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8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44707392937583"/>
          <c:y val="3.6308994465158166E-2"/>
          <c:w val="0.87356420630069642"/>
          <c:h val="0.6849023342173256"/>
        </c:manualLayout>
      </c:layout>
      <c:scatterChart>
        <c:scatterStyle val="lineMarker"/>
        <c:varyColors val="0"/>
        <c:ser>
          <c:idx val="0"/>
          <c:order val="0"/>
          <c:tx>
            <c:v>Subduction zones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4925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4.887722368037329E-2"/>
                  <c:y val="-1.45757206658546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/>
                      <a:t>y = 0,0682x</a:t>
                    </a:r>
                    <a:r>
                      <a:rPr lang="en-US" sz="1200" baseline="30000"/>
                      <a:t>2</a:t>
                    </a:r>
                    <a:r>
                      <a:rPr lang="en-US" sz="1200" baseline="0"/>
                      <a:t> - 0,4815x + 7,2416</a:t>
                    </a:r>
                    <a:br>
                      <a:rPr lang="en-US" sz="1200" baseline="0"/>
                    </a:br>
                    <a:r>
                      <a:rPr lang="en-US" sz="1200" baseline="0"/>
                      <a:t>R² = 0,5055</a:t>
                    </a:r>
                    <a:endParaRPr lang="en-US" sz="12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'Тектоника + old'!$L$2:$L$578</c:f>
              <c:numCache>
                <c:formatCode>0.00</c:formatCode>
                <c:ptCount val="577"/>
                <c:pt idx="0">
                  <c:v>7.5</c:v>
                </c:pt>
                <c:pt idx="1">
                  <c:v>7.7</c:v>
                </c:pt>
                <c:pt idx="2">
                  <c:v>7.59</c:v>
                </c:pt>
                <c:pt idx="3">
                  <c:v>7.85</c:v>
                </c:pt>
                <c:pt idx="4">
                  <c:v>7.67</c:v>
                </c:pt>
                <c:pt idx="5">
                  <c:v>7.7249999999999996</c:v>
                </c:pt>
                <c:pt idx="6">
                  <c:v>8.375</c:v>
                </c:pt>
                <c:pt idx="7">
                  <c:v>7.84</c:v>
                </c:pt>
                <c:pt idx="8">
                  <c:v>8.8000000000000007</c:v>
                </c:pt>
                <c:pt idx="9">
                  <c:v>7.7666666666666666</c:v>
                </c:pt>
                <c:pt idx="10">
                  <c:v>7.84</c:v>
                </c:pt>
                <c:pt idx="11">
                  <c:v>8.1999999999999993</c:v>
                </c:pt>
                <c:pt idx="12">
                  <c:v>8</c:v>
                </c:pt>
                <c:pt idx="13">
                  <c:v>7.63</c:v>
                </c:pt>
                <c:pt idx="14">
                  <c:v>7.95</c:v>
                </c:pt>
                <c:pt idx="15">
                  <c:v>8.1999999999999993</c:v>
                </c:pt>
                <c:pt idx="16">
                  <c:v>7.8</c:v>
                </c:pt>
                <c:pt idx="17">
                  <c:v>7.52</c:v>
                </c:pt>
                <c:pt idx="18">
                  <c:v>7.58</c:v>
                </c:pt>
                <c:pt idx="19">
                  <c:v>7.5</c:v>
                </c:pt>
                <c:pt idx="20">
                  <c:v>7.61</c:v>
                </c:pt>
                <c:pt idx="21">
                  <c:v>8.02</c:v>
                </c:pt>
                <c:pt idx="22">
                  <c:v>7.6</c:v>
                </c:pt>
                <c:pt idx="23">
                  <c:v>7.7</c:v>
                </c:pt>
                <c:pt idx="24">
                  <c:v>7.83</c:v>
                </c:pt>
                <c:pt idx="25">
                  <c:v>7.51</c:v>
                </c:pt>
                <c:pt idx="26">
                  <c:v>7.88</c:v>
                </c:pt>
                <c:pt idx="27">
                  <c:v>7.3150000000000004</c:v>
                </c:pt>
                <c:pt idx="28">
                  <c:v>7.64</c:v>
                </c:pt>
                <c:pt idx="29">
                  <c:v>7.88</c:v>
                </c:pt>
                <c:pt idx="30">
                  <c:v>7.79</c:v>
                </c:pt>
                <c:pt idx="31">
                  <c:v>7.73</c:v>
                </c:pt>
                <c:pt idx="32">
                  <c:v>7.69</c:v>
                </c:pt>
                <c:pt idx="33">
                  <c:v>8.15</c:v>
                </c:pt>
                <c:pt idx="34">
                  <c:v>7.55</c:v>
                </c:pt>
                <c:pt idx="35">
                  <c:v>7.83</c:v>
                </c:pt>
                <c:pt idx="36">
                  <c:v>7.05</c:v>
                </c:pt>
                <c:pt idx="37">
                  <c:v>7.6</c:v>
                </c:pt>
                <c:pt idx="38">
                  <c:v>7.96</c:v>
                </c:pt>
                <c:pt idx="39">
                  <c:v>7.66</c:v>
                </c:pt>
                <c:pt idx="40">
                  <c:v>7.98</c:v>
                </c:pt>
                <c:pt idx="41">
                  <c:v>8.1999999999999993</c:v>
                </c:pt>
                <c:pt idx="42">
                  <c:v>8</c:v>
                </c:pt>
                <c:pt idx="43">
                  <c:v>7.5</c:v>
                </c:pt>
                <c:pt idx="44">
                  <c:v>7.58</c:v>
                </c:pt>
                <c:pt idx="45">
                  <c:v>8.3000000000000007</c:v>
                </c:pt>
                <c:pt idx="46">
                  <c:v>8.1</c:v>
                </c:pt>
                <c:pt idx="47">
                  <c:v>7.83</c:v>
                </c:pt>
                <c:pt idx="48">
                  <c:v>8.01</c:v>
                </c:pt>
                <c:pt idx="49">
                  <c:v>8.1</c:v>
                </c:pt>
                <c:pt idx="50">
                  <c:v>7.71</c:v>
                </c:pt>
                <c:pt idx="51">
                  <c:v>8.15</c:v>
                </c:pt>
                <c:pt idx="52">
                  <c:v>7.81</c:v>
                </c:pt>
                <c:pt idx="53">
                  <c:v>7.9649999999999999</c:v>
                </c:pt>
                <c:pt idx="54">
                  <c:v>8.09</c:v>
                </c:pt>
                <c:pt idx="55">
                  <c:v>7.92</c:v>
                </c:pt>
                <c:pt idx="56">
                  <c:v>7.58</c:v>
                </c:pt>
                <c:pt idx="57">
                  <c:v>7.69</c:v>
                </c:pt>
                <c:pt idx="58">
                  <c:v>8.3500000000000014</c:v>
                </c:pt>
                <c:pt idx="59">
                  <c:v>7.98</c:v>
                </c:pt>
                <c:pt idx="60">
                  <c:v>7.85</c:v>
                </c:pt>
                <c:pt idx="61">
                  <c:v>8.1199999999999992</c:v>
                </c:pt>
                <c:pt idx="62">
                  <c:v>7.65</c:v>
                </c:pt>
                <c:pt idx="63">
                  <c:v>7.56</c:v>
                </c:pt>
                <c:pt idx="64">
                  <c:v>7</c:v>
                </c:pt>
                <c:pt idx="65">
                  <c:v>7.7</c:v>
                </c:pt>
                <c:pt idx="66">
                  <c:v>7.7</c:v>
                </c:pt>
                <c:pt idx="67">
                  <c:v>7.56</c:v>
                </c:pt>
                <c:pt idx="68">
                  <c:v>7.99</c:v>
                </c:pt>
                <c:pt idx="69">
                  <c:v>7.51</c:v>
                </c:pt>
                <c:pt idx="70">
                  <c:v>7.7</c:v>
                </c:pt>
                <c:pt idx="71">
                  <c:v>7.8</c:v>
                </c:pt>
                <c:pt idx="72">
                  <c:v>7.5</c:v>
                </c:pt>
                <c:pt idx="73">
                  <c:v>8.1</c:v>
                </c:pt>
                <c:pt idx="74">
                  <c:v>7.86</c:v>
                </c:pt>
                <c:pt idx="75">
                  <c:v>7.52</c:v>
                </c:pt>
                <c:pt idx="76">
                  <c:v>7.6</c:v>
                </c:pt>
                <c:pt idx="77">
                  <c:v>7.58</c:v>
                </c:pt>
                <c:pt idx="78">
                  <c:v>7.6</c:v>
                </c:pt>
                <c:pt idx="79">
                  <c:v>7.92</c:v>
                </c:pt>
                <c:pt idx="80">
                  <c:v>7.94</c:v>
                </c:pt>
                <c:pt idx="81">
                  <c:v>7.83</c:v>
                </c:pt>
                <c:pt idx="82">
                  <c:v>7.84</c:v>
                </c:pt>
                <c:pt idx="83">
                  <c:v>7.93</c:v>
                </c:pt>
                <c:pt idx="84">
                  <c:v>7.7</c:v>
                </c:pt>
                <c:pt idx="85">
                  <c:v>8.1</c:v>
                </c:pt>
                <c:pt idx="86">
                  <c:v>7.8</c:v>
                </c:pt>
                <c:pt idx="87">
                  <c:v>7.6449999999999996</c:v>
                </c:pt>
                <c:pt idx="88">
                  <c:v>8.4</c:v>
                </c:pt>
                <c:pt idx="89">
                  <c:v>7.52</c:v>
                </c:pt>
                <c:pt idx="90">
                  <c:v>8.0500000000000007</c:v>
                </c:pt>
                <c:pt idx="91">
                  <c:v>7.5</c:v>
                </c:pt>
                <c:pt idx="92">
                  <c:v>7.5</c:v>
                </c:pt>
                <c:pt idx="93">
                  <c:v>7.5</c:v>
                </c:pt>
                <c:pt idx="94">
                  <c:v>7.7</c:v>
                </c:pt>
                <c:pt idx="95">
                  <c:v>7.61</c:v>
                </c:pt>
                <c:pt idx="96">
                  <c:v>7.83</c:v>
                </c:pt>
                <c:pt idx="97">
                  <c:v>7.6</c:v>
                </c:pt>
                <c:pt idx="98">
                  <c:v>7.6</c:v>
                </c:pt>
                <c:pt idx="99">
                  <c:v>7.75</c:v>
                </c:pt>
                <c:pt idx="100">
                  <c:v>7.52</c:v>
                </c:pt>
                <c:pt idx="101">
                  <c:v>7.8049999999999997</c:v>
                </c:pt>
                <c:pt idx="102">
                  <c:v>7.64</c:v>
                </c:pt>
                <c:pt idx="103">
                  <c:v>8.5</c:v>
                </c:pt>
                <c:pt idx="104">
                  <c:v>7.55</c:v>
                </c:pt>
                <c:pt idx="105">
                  <c:v>7.7</c:v>
                </c:pt>
                <c:pt idx="106">
                  <c:v>7.7</c:v>
                </c:pt>
                <c:pt idx="107">
                  <c:v>7.66</c:v>
                </c:pt>
                <c:pt idx="108">
                  <c:v>7.6</c:v>
                </c:pt>
                <c:pt idx="109">
                  <c:v>7.8</c:v>
                </c:pt>
                <c:pt idx="110">
                  <c:v>7.7</c:v>
                </c:pt>
                <c:pt idx="111">
                  <c:v>7.7</c:v>
                </c:pt>
                <c:pt idx="112">
                  <c:v>7.6</c:v>
                </c:pt>
                <c:pt idx="113">
                  <c:v>8.23</c:v>
                </c:pt>
                <c:pt idx="114">
                  <c:v>7.85</c:v>
                </c:pt>
                <c:pt idx="115">
                  <c:v>7.82</c:v>
                </c:pt>
                <c:pt idx="116">
                  <c:v>7.5</c:v>
                </c:pt>
                <c:pt idx="117">
                  <c:v>7.83</c:v>
                </c:pt>
                <c:pt idx="118">
                  <c:v>7.59</c:v>
                </c:pt>
                <c:pt idx="119">
                  <c:v>7.8566666666666665</c:v>
                </c:pt>
                <c:pt idx="120">
                  <c:v>8.1999999999999993</c:v>
                </c:pt>
                <c:pt idx="121">
                  <c:v>7.5</c:v>
                </c:pt>
                <c:pt idx="122">
                  <c:v>7.7</c:v>
                </c:pt>
                <c:pt idx="123">
                  <c:v>7.6</c:v>
                </c:pt>
                <c:pt idx="124">
                  <c:v>7.96</c:v>
                </c:pt>
                <c:pt idx="125">
                  <c:v>8.02</c:v>
                </c:pt>
                <c:pt idx="126">
                  <c:v>7.84</c:v>
                </c:pt>
                <c:pt idx="127">
                  <c:v>7.63</c:v>
                </c:pt>
                <c:pt idx="128">
                  <c:v>7.8</c:v>
                </c:pt>
                <c:pt idx="129">
                  <c:v>7.7</c:v>
                </c:pt>
                <c:pt idx="130">
                  <c:v>8.1499999999999986</c:v>
                </c:pt>
                <c:pt idx="131">
                  <c:v>8</c:v>
                </c:pt>
                <c:pt idx="132">
                  <c:v>8.1</c:v>
                </c:pt>
                <c:pt idx="133">
                  <c:v>7.76</c:v>
                </c:pt>
                <c:pt idx="134">
                  <c:v>7.73</c:v>
                </c:pt>
                <c:pt idx="135">
                  <c:v>7.7</c:v>
                </c:pt>
                <c:pt idx="136">
                  <c:v>7.52</c:v>
                </c:pt>
                <c:pt idx="137">
                  <c:v>7.65</c:v>
                </c:pt>
                <c:pt idx="138">
                  <c:v>7.5</c:v>
                </c:pt>
                <c:pt idx="139">
                  <c:v>7.6</c:v>
                </c:pt>
                <c:pt idx="140">
                  <c:v>7.6</c:v>
                </c:pt>
                <c:pt idx="141">
                  <c:v>8.1499999999999986</c:v>
                </c:pt>
                <c:pt idx="142">
                  <c:v>7.5</c:v>
                </c:pt>
                <c:pt idx="143">
                  <c:v>8.1</c:v>
                </c:pt>
                <c:pt idx="144">
                  <c:v>8.6</c:v>
                </c:pt>
                <c:pt idx="145">
                  <c:v>7.5</c:v>
                </c:pt>
                <c:pt idx="146">
                  <c:v>7.76</c:v>
                </c:pt>
                <c:pt idx="147">
                  <c:v>7.64</c:v>
                </c:pt>
                <c:pt idx="148">
                  <c:v>7.68</c:v>
                </c:pt>
                <c:pt idx="149">
                  <c:v>7.54</c:v>
                </c:pt>
                <c:pt idx="150">
                  <c:v>8.4</c:v>
                </c:pt>
                <c:pt idx="151">
                  <c:v>7.58</c:v>
                </c:pt>
                <c:pt idx="152">
                  <c:v>7.67</c:v>
                </c:pt>
                <c:pt idx="153">
                  <c:v>7.6</c:v>
                </c:pt>
                <c:pt idx="154">
                  <c:v>7.6</c:v>
                </c:pt>
                <c:pt idx="155">
                  <c:v>7.8</c:v>
                </c:pt>
                <c:pt idx="156">
                  <c:v>7.5</c:v>
                </c:pt>
                <c:pt idx="157">
                  <c:v>7.5</c:v>
                </c:pt>
                <c:pt idx="158">
                  <c:v>8</c:v>
                </c:pt>
                <c:pt idx="159">
                  <c:v>7.69</c:v>
                </c:pt>
                <c:pt idx="160">
                  <c:v>7.58</c:v>
                </c:pt>
                <c:pt idx="161">
                  <c:v>8.6</c:v>
                </c:pt>
                <c:pt idx="162">
                  <c:v>7.9</c:v>
                </c:pt>
                <c:pt idx="163">
                  <c:v>7.7</c:v>
                </c:pt>
                <c:pt idx="164">
                  <c:v>7.81</c:v>
                </c:pt>
                <c:pt idx="165">
                  <c:v>7.53</c:v>
                </c:pt>
                <c:pt idx="166">
                  <c:v>8.1499999999999986</c:v>
                </c:pt>
                <c:pt idx="167">
                  <c:v>7.5</c:v>
                </c:pt>
                <c:pt idx="168">
                  <c:v>7.4</c:v>
                </c:pt>
                <c:pt idx="169">
                  <c:v>9</c:v>
                </c:pt>
                <c:pt idx="170">
                  <c:v>7.9</c:v>
                </c:pt>
                <c:pt idx="171">
                  <c:v>7.52</c:v>
                </c:pt>
                <c:pt idx="172">
                  <c:v>7.7</c:v>
                </c:pt>
                <c:pt idx="173">
                  <c:v>8.85</c:v>
                </c:pt>
                <c:pt idx="174">
                  <c:v>7.6</c:v>
                </c:pt>
                <c:pt idx="175">
                  <c:v>7.4</c:v>
                </c:pt>
                <c:pt idx="176">
                  <c:v>8.1</c:v>
                </c:pt>
                <c:pt idx="177">
                  <c:v>7.6</c:v>
                </c:pt>
                <c:pt idx="178">
                  <c:v>7.8</c:v>
                </c:pt>
                <c:pt idx="179">
                  <c:v>8.3000000000000007</c:v>
                </c:pt>
                <c:pt idx="180">
                  <c:v>7.2</c:v>
                </c:pt>
                <c:pt idx="181">
                  <c:v>7.8</c:v>
                </c:pt>
                <c:pt idx="182">
                  <c:v>8.1999999999999993</c:v>
                </c:pt>
                <c:pt idx="183">
                  <c:v>9.6</c:v>
                </c:pt>
                <c:pt idx="184">
                  <c:v>7.9</c:v>
                </c:pt>
                <c:pt idx="185">
                  <c:v>7.2</c:v>
                </c:pt>
                <c:pt idx="186">
                  <c:v>7.8</c:v>
                </c:pt>
                <c:pt idx="187">
                  <c:v>7.7</c:v>
                </c:pt>
                <c:pt idx="188">
                  <c:v>7.5</c:v>
                </c:pt>
                <c:pt idx="189">
                  <c:v>7.5</c:v>
                </c:pt>
                <c:pt idx="190">
                  <c:v>8.6</c:v>
                </c:pt>
                <c:pt idx="191">
                  <c:v>7.9</c:v>
                </c:pt>
                <c:pt idx="192">
                  <c:v>7.7</c:v>
                </c:pt>
                <c:pt idx="193">
                  <c:v>9.2333333333333325</c:v>
                </c:pt>
                <c:pt idx="194">
                  <c:v>7.6</c:v>
                </c:pt>
                <c:pt idx="195">
                  <c:v>8.1999999999999993</c:v>
                </c:pt>
                <c:pt idx="196">
                  <c:v>8.6999999999999993</c:v>
                </c:pt>
                <c:pt idx="197">
                  <c:v>7.8</c:v>
                </c:pt>
                <c:pt idx="198">
                  <c:v>7.65</c:v>
                </c:pt>
                <c:pt idx="199">
                  <c:v>7.65</c:v>
                </c:pt>
                <c:pt idx="200">
                  <c:v>7.6</c:v>
                </c:pt>
                <c:pt idx="201">
                  <c:v>7.4</c:v>
                </c:pt>
                <c:pt idx="202">
                  <c:v>7.45</c:v>
                </c:pt>
                <c:pt idx="203">
                  <c:v>7.1</c:v>
                </c:pt>
                <c:pt idx="204">
                  <c:v>8.1499999999999986</c:v>
                </c:pt>
                <c:pt idx="205">
                  <c:v>7.7</c:v>
                </c:pt>
                <c:pt idx="206">
                  <c:v>7.8</c:v>
                </c:pt>
                <c:pt idx="207">
                  <c:v>7</c:v>
                </c:pt>
                <c:pt idx="208">
                  <c:v>7.35</c:v>
                </c:pt>
                <c:pt idx="209">
                  <c:v>7.3</c:v>
                </c:pt>
                <c:pt idx="210">
                  <c:v>7.2</c:v>
                </c:pt>
                <c:pt idx="211">
                  <c:v>7.5</c:v>
                </c:pt>
                <c:pt idx="212">
                  <c:v>8.1999999999999993</c:v>
                </c:pt>
                <c:pt idx="213">
                  <c:v>7.8</c:v>
                </c:pt>
                <c:pt idx="214">
                  <c:v>7.05</c:v>
                </c:pt>
                <c:pt idx="215">
                  <c:v>7.65</c:v>
                </c:pt>
                <c:pt idx="216">
                  <c:v>7.6</c:v>
                </c:pt>
                <c:pt idx="217">
                  <c:v>7.15</c:v>
                </c:pt>
                <c:pt idx="218">
                  <c:v>7.8</c:v>
                </c:pt>
                <c:pt idx="219">
                  <c:v>7.2</c:v>
                </c:pt>
                <c:pt idx="220">
                  <c:v>8.1999999999999993</c:v>
                </c:pt>
                <c:pt idx="221">
                  <c:v>7.6</c:v>
                </c:pt>
                <c:pt idx="222">
                  <c:v>7.8</c:v>
                </c:pt>
                <c:pt idx="223">
                  <c:v>7.15</c:v>
                </c:pt>
                <c:pt idx="224">
                  <c:v>7.2</c:v>
                </c:pt>
                <c:pt idx="225">
                  <c:v>7.95</c:v>
                </c:pt>
                <c:pt idx="226">
                  <c:v>7.15</c:v>
                </c:pt>
                <c:pt idx="227">
                  <c:v>7.7</c:v>
                </c:pt>
                <c:pt idx="228">
                  <c:v>7.8</c:v>
                </c:pt>
                <c:pt idx="229">
                  <c:v>8</c:v>
                </c:pt>
                <c:pt idx="230">
                  <c:v>8.1</c:v>
                </c:pt>
                <c:pt idx="231">
                  <c:v>7.3</c:v>
                </c:pt>
                <c:pt idx="232">
                  <c:v>7.6999999999999993</c:v>
                </c:pt>
                <c:pt idx="233">
                  <c:v>7.4</c:v>
                </c:pt>
                <c:pt idx="234">
                  <c:v>7.5</c:v>
                </c:pt>
                <c:pt idx="235">
                  <c:v>7.2</c:v>
                </c:pt>
                <c:pt idx="236">
                  <c:v>7.6</c:v>
                </c:pt>
                <c:pt idx="237">
                  <c:v>7.5</c:v>
                </c:pt>
                <c:pt idx="238">
                  <c:v>8</c:v>
                </c:pt>
                <c:pt idx="239">
                  <c:v>7.6</c:v>
                </c:pt>
                <c:pt idx="240">
                  <c:v>7.6</c:v>
                </c:pt>
                <c:pt idx="241">
                  <c:v>7.4</c:v>
                </c:pt>
                <c:pt idx="242">
                  <c:v>7.3</c:v>
                </c:pt>
                <c:pt idx="243">
                  <c:v>7.8</c:v>
                </c:pt>
                <c:pt idx="244">
                  <c:v>7.3</c:v>
                </c:pt>
                <c:pt idx="245">
                  <c:v>7.3</c:v>
                </c:pt>
                <c:pt idx="246">
                  <c:v>8.1</c:v>
                </c:pt>
                <c:pt idx="247">
                  <c:v>7.4499999999999993</c:v>
                </c:pt>
                <c:pt idx="248">
                  <c:v>7.1</c:v>
                </c:pt>
                <c:pt idx="249">
                  <c:v>7</c:v>
                </c:pt>
                <c:pt idx="250">
                  <c:v>7.5</c:v>
                </c:pt>
                <c:pt idx="251">
                  <c:v>7.85</c:v>
                </c:pt>
                <c:pt idx="252">
                  <c:v>7.5</c:v>
                </c:pt>
                <c:pt idx="253">
                  <c:v>7.3</c:v>
                </c:pt>
                <c:pt idx="254">
                  <c:v>7.65</c:v>
                </c:pt>
                <c:pt idx="255">
                  <c:v>7.5</c:v>
                </c:pt>
                <c:pt idx="256">
                  <c:v>7.5</c:v>
                </c:pt>
                <c:pt idx="257">
                  <c:v>7.45</c:v>
                </c:pt>
                <c:pt idx="258">
                  <c:v>7.7</c:v>
                </c:pt>
                <c:pt idx="259">
                  <c:v>7.8</c:v>
                </c:pt>
                <c:pt idx="260">
                  <c:v>7.9</c:v>
                </c:pt>
                <c:pt idx="261">
                  <c:v>7.6</c:v>
                </c:pt>
                <c:pt idx="262">
                  <c:v>7.55</c:v>
                </c:pt>
                <c:pt idx="263">
                  <c:v>7.1</c:v>
                </c:pt>
                <c:pt idx="264">
                  <c:v>8.0500000000000007</c:v>
                </c:pt>
                <c:pt idx="265">
                  <c:v>7.1</c:v>
                </c:pt>
                <c:pt idx="266">
                  <c:v>7.3</c:v>
                </c:pt>
                <c:pt idx="267">
                  <c:v>7.1</c:v>
                </c:pt>
                <c:pt idx="268">
                  <c:v>7.4</c:v>
                </c:pt>
                <c:pt idx="269">
                  <c:v>8</c:v>
                </c:pt>
                <c:pt idx="270">
                  <c:v>8.25</c:v>
                </c:pt>
                <c:pt idx="271">
                  <c:v>7.5</c:v>
                </c:pt>
                <c:pt idx="272">
                  <c:v>7.05</c:v>
                </c:pt>
                <c:pt idx="273">
                  <c:v>7.55</c:v>
                </c:pt>
                <c:pt idx="274">
                  <c:v>7.5</c:v>
                </c:pt>
                <c:pt idx="275">
                  <c:v>7.6</c:v>
                </c:pt>
                <c:pt idx="276">
                  <c:v>7.35</c:v>
                </c:pt>
                <c:pt idx="277">
                  <c:v>7.6999999999999993</c:v>
                </c:pt>
                <c:pt idx="278">
                  <c:v>7.45</c:v>
                </c:pt>
                <c:pt idx="279">
                  <c:v>7.45</c:v>
                </c:pt>
                <c:pt idx="280">
                  <c:v>7.55</c:v>
                </c:pt>
                <c:pt idx="281">
                  <c:v>7</c:v>
                </c:pt>
                <c:pt idx="282">
                  <c:v>8.1999999999999993</c:v>
                </c:pt>
                <c:pt idx="283">
                  <c:v>7.5</c:v>
                </c:pt>
                <c:pt idx="284">
                  <c:v>7.75</c:v>
                </c:pt>
                <c:pt idx="285">
                  <c:v>7.1</c:v>
                </c:pt>
                <c:pt idx="286">
                  <c:v>7.5</c:v>
                </c:pt>
                <c:pt idx="287">
                  <c:v>7.3</c:v>
                </c:pt>
                <c:pt idx="288">
                  <c:v>7</c:v>
                </c:pt>
                <c:pt idx="289">
                  <c:v>7.6999999999999993</c:v>
                </c:pt>
                <c:pt idx="290">
                  <c:v>7.55</c:v>
                </c:pt>
                <c:pt idx="291">
                  <c:v>7.55</c:v>
                </c:pt>
                <c:pt idx="292">
                  <c:v>7.1</c:v>
                </c:pt>
                <c:pt idx="293">
                  <c:v>7.25</c:v>
                </c:pt>
                <c:pt idx="294">
                  <c:v>7.3</c:v>
                </c:pt>
                <c:pt idx="295">
                  <c:v>7</c:v>
                </c:pt>
                <c:pt idx="296">
                  <c:v>7.5</c:v>
                </c:pt>
                <c:pt idx="297">
                  <c:v>7.7</c:v>
                </c:pt>
                <c:pt idx="298">
                  <c:v>7.45</c:v>
                </c:pt>
                <c:pt idx="299">
                  <c:v>7.8000000000000007</c:v>
                </c:pt>
                <c:pt idx="300">
                  <c:v>7.65</c:v>
                </c:pt>
                <c:pt idx="301">
                  <c:v>7.7</c:v>
                </c:pt>
                <c:pt idx="302">
                  <c:v>7.6</c:v>
                </c:pt>
                <c:pt idx="303">
                  <c:v>7</c:v>
                </c:pt>
                <c:pt idx="304">
                  <c:v>7.5</c:v>
                </c:pt>
                <c:pt idx="305">
                  <c:v>7.95</c:v>
                </c:pt>
                <c:pt idx="306">
                  <c:v>7.1</c:v>
                </c:pt>
                <c:pt idx="307">
                  <c:v>7</c:v>
                </c:pt>
                <c:pt idx="308">
                  <c:v>8</c:v>
                </c:pt>
                <c:pt idx="309">
                  <c:v>7.55</c:v>
                </c:pt>
                <c:pt idx="310">
                  <c:v>7</c:v>
                </c:pt>
                <c:pt idx="311">
                  <c:v>7.1</c:v>
                </c:pt>
                <c:pt idx="312">
                  <c:v>8</c:v>
                </c:pt>
                <c:pt idx="313">
                  <c:v>7.5</c:v>
                </c:pt>
                <c:pt idx="314">
                  <c:v>7.8000000000000007</c:v>
                </c:pt>
                <c:pt idx="315">
                  <c:v>7.35</c:v>
                </c:pt>
                <c:pt idx="316">
                  <c:v>7.1999999999999993</c:v>
                </c:pt>
                <c:pt idx="317">
                  <c:v>7.55</c:v>
                </c:pt>
                <c:pt idx="318">
                  <c:v>7.5500000000000007</c:v>
                </c:pt>
                <c:pt idx="319">
                  <c:v>7.35</c:v>
                </c:pt>
                <c:pt idx="320">
                  <c:v>7.85</c:v>
                </c:pt>
                <c:pt idx="321">
                  <c:v>7.75</c:v>
                </c:pt>
                <c:pt idx="322">
                  <c:v>7.05</c:v>
                </c:pt>
                <c:pt idx="323">
                  <c:v>7.55</c:v>
                </c:pt>
                <c:pt idx="324">
                  <c:v>7</c:v>
                </c:pt>
                <c:pt idx="325">
                  <c:v>8.1</c:v>
                </c:pt>
                <c:pt idx="326">
                  <c:v>7</c:v>
                </c:pt>
                <c:pt idx="327">
                  <c:v>7.4</c:v>
                </c:pt>
                <c:pt idx="328">
                  <c:v>7.5</c:v>
                </c:pt>
                <c:pt idx="329">
                  <c:v>7.6</c:v>
                </c:pt>
                <c:pt idx="330">
                  <c:v>7.3</c:v>
                </c:pt>
                <c:pt idx="331">
                  <c:v>7.4</c:v>
                </c:pt>
                <c:pt idx="332">
                  <c:v>7.6</c:v>
                </c:pt>
                <c:pt idx="333">
                  <c:v>7.1</c:v>
                </c:pt>
                <c:pt idx="334">
                  <c:v>7</c:v>
                </c:pt>
                <c:pt idx="335">
                  <c:v>7.3</c:v>
                </c:pt>
                <c:pt idx="336">
                  <c:v>7.7</c:v>
                </c:pt>
                <c:pt idx="337">
                  <c:v>7.1</c:v>
                </c:pt>
                <c:pt idx="338">
                  <c:v>7.6</c:v>
                </c:pt>
                <c:pt idx="339">
                  <c:v>7.5</c:v>
                </c:pt>
                <c:pt idx="340">
                  <c:v>7.2</c:v>
                </c:pt>
                <c:pt idx="341">
                  <c:v>7.6</c:v>
                </c:pt>
                <c:pt idx="342">
                  <c:v>7.1</c:v>
                </c:pt>
                <c:pt idx="343">
                  <c:v>7.2</c:v>
                </c:pt>
                <c:pt idx="344">
                  <c:v>7.3</c:v>
                </c:pt>
                <c:pt idx="345">
                  <c:v>7.2</c:v>
                </c:pt>
                <c:pt idx="346">
                  <c:v>7.6</c:v>
                </c:pt>
                <c:pt idx="347">
                  <c:v>7.1</c:v>
                </c:pt>
                <c:pt idx="348">
                  <c:v>7.7</c:v>
                </c:pt>
                <c:pt idx="349">
                  <c:v>7.2333333333333334</c:v>
                </c:pt>
                <c:pt idx="350">
                  <c:v>7.7</c:v>
                </c:pt>
                <c:pt idx="351">
                  <c:v>7.7</c:v>
                </c:pt>
                <c:pt idx="352">
                  <c:v>7.2</c:v>
                </c:pt>
                <c:pt idx="353">
                  <c:v>7.8</c:v>
                </c:pt>
                <c:pt idx="354">
                  <c:v>8.1999999999999993</c:v>
                </c:pt>
                <c:pt idx="355">
                  <c:v>7.15</c:v>
                </c:pt>
                <c:pt idx="356">
                  <c:v>7.7</c:v>
                </c:pt>
                <c:pt idx="357">
                  <c:v>7.05</c:v>
                </c:pt>
                <c:pt idx="358">
                  <c:v>7.3666666666666671</c:v>
                </c:pt>
                <c:pt idx="359">
                  <c:v>7.1333333333333329</c:v>
                </c:pt>
                <c:pt idx="360">
                  <c:v>7.5</c:v>
                </c:pt>
                <c:pt idx="361">
                  <c:v>7.0666666666666664</c:v>
                </c:pt>
                <c:pt idx="362">
                  <c:v>8</c:v>
                </c:pt>
                <c:pt idx="363">
                  <c:v>7.65</c:v>
                </c:pt>
                <c:pt idx="364">
                  <c:v>7.3666666666666671</c:v>
                </c:pt>
                <c:pt idx="365">
                  <c:v>7</c:v>
                </c:pt>
                <c:pt idx="366">
                  <c:v>7.95</c:v>
                </c:pt>
                <c:pt idx="367">
                  <c:v>7.1</c:v>
                </c:pt>
                <c:pt idx="368">
                  <c:v>7.1333333333333329</c:v>
                </c:pt>
                <c:pt idx="369">
                  <c:v>7.75</c:v>
                </c:pt>
                <c:pt idx="370">
                  <c:v>7.85</c:v>
                </c:pt>
                <c:pt idx="371">
                  <c:v>8.1499999999999986</c:v>
                </c:pt>
                <c:pt idx="372">
                  <c:v>7.45</c:v>
                </c:pt>
                <c:pt idx="373">
                  <c:v>7.0999999999999988</c:v>
                </c:pt>
                <c:pt idx="374">
                  <c:v>7.2333333333333334</c:v>
                </c:pt>
                <c:pt idx="375">
                  <c:v>7.666666666666667</c:v>
                </c:pt>
                <c:pt idx="376">
                  <c:v>7.6</c:v>
                </c:pt>
                <c:pt idx="377">
                  <c:v>7.7</c:v>
                </c:pt>
                <c:pt idx="378">
                  <c:v>7.2666666666666666</c:v>
                </c:pt>
                <c:pt idx="379">
                  <c:v>7.333333333333333</c:v>
                </c:pt>
                <c:pt idx="380">
                  <c:v>7.666666666666667</c:v>
                </c:pt>
                <c:pt idx="381">
                  <c:v>7.9499999999999993</c:v>
                </c:pt>
                <c:pt idx="382">
                  <c:v>7.4666666666666659</c:v>
                </c:pt>
                <c:pt idx="383">
                  <c:v>7.05</c:v>
                </c:pt>
                <c:pt idx="384">
                  <c:v>7.625</c:v>
                </c:pt>
                <c:pt idx="385">
                  <c:v>7.5</c:v>
                </c:pt>
                <c:pt idx="386">
                  <c:v>7.5333333333333341</c:v>
                </c:pt>
                <c:pt idx="387">
                  <c:v>7.4</c:v>
                </c:pt>
                <c:pt idx="388">
                  <c:v>7.0500000000000007</c:v>
                </c:pt>
                <c:pt idx="389">
                  <c:v>7.1333333333333329</c:v>
                </c:pt>
                <c:pt idx="390">
                  <c:v>7.6</c:v>
                </c:pt>
                <c:pt idx="391">
                  <c:v>7.3666666666666671</c:v>
                </c:pt>
                <c:pt idx="392">
                  <c:v>7.75</c:v>
                </c:pt>
                <c:pt idx="393">
                  <c:v>7.75</c:v>
                </c:pt>
                <c:pt idx="394">
                  <c:v>7.5666666666666664</c:v>
                </c:pt>
                <c:pt idx="395">
                  <c:v>7.666666666666667</c:v>
                </c:pt>
                <c:pt idx="396">
                  <c:v>7.5666666666666664</c:v>
                </c:pt>
                <c:pt idx="397">
                  <c:v>7</c:v>
                </c:pt>
                <c:pt idx="398">
                  <c:v>7.65</c:v>
                </c:pt>
                <c:pt idx="399">
                  <c:v>7.6599999999999993</c:v>
                </c:pt>
                <c:pt idx="400">
                  <c:v>8.3500000000000014</c:v>
                </c:pt>
                <c:pt idx="401">
                  <c:v>7.55</c:v>
                </c:pt>
                <c:pt idx="402">
                  <c:v>7.2750000000000004</c:v>
                </c:pt>
                <c:pt idx="403">
                  <c:v>7.65</c:v>
                </c:pt>
                <c:pt idx="404">
                  <c:v>7.1999999999999993</c:v>
                </c:pt>
                <c:pt idx="405">
                  <c:v>7.2666666666666666</c:v>
                </c:pt>
                <c:pt idx="406">
                  <c:v>7.4333333333333327</c:v>
                </c:pt>
                <c:pt idx="407">
                  <c:v>7.3666666666666671</c:v>
                </c:pt>
                <c:pt idx="408">
                  <c:v>7.2666666666666666</c:v>
                </c:pt>
                <c:pt idx="409">
                  <c:v>7.8</c:v>
                </c:pt>
                <c:pt idx="410">
                  <c:v>7.2</c:v>
                </c:pt>
                <c:pt idx="411">
                  <c:v>7.55</c:v>
                </c:pt>
                <c:pt idx="412">
                  <c:v>7.5</c:v>
                </c:pt>
                <c:pt idx="413">
                  <c:v>7.35</c:v>
                </c:pt>
                <c:pt idx="414">
                  <c:v>7.1333333333333329</c:v>
                </c:pt>
                <c:pt idx="415">
                  <c:v>7.3</c:v>
                </c:pt>
                <c:pt idx="416">
                  <c:v>8.1000000000000014</c:v>
                </c:pt>
                <c:pt idx="417">
                  <c:v>7.25</c:v>
                </c:pt>
                <c:pt idx="418">
                  <c:v>7.7333333333333334</c:v>
                </c:pt>
                <c:pt idx="419">
                  <c:v>7.2333333333333334</c:v>
                </c:pt>
                <c:pt idx="420">
                  <c:v>7.4333333333333336</c:v>
                </c:pt>
                <c:pt idx="421">
                  <c:v>7.45</c:v>
                </c:pt>
                <c:pt idx="422">
                  <c:v>8.0500000000000007</c:v>
                </c:pt>
                <c:pt idx="423">
                  <c:v>8.6</c:v>
                </c:pt>
                <c:pt idx="424">
                  <c:v>7.2</c:v>
                </c:pt>
                <c:pt idx="425">
                  <c:v>8.2000000000000011</c:v>
                </c:pt>
                <c:pt idx="426">
                  <c:v>7.8</c:v>
                </c:pt>
                <c:pt idx="427">
                  <c:v>7.1000000000000005</c:v>
                </c:pt>
                <c:pt idx="428">
                  <c:v>7.5</c:v>
                </c:pt>
                <c:pt idx="429">
                  <c:v>7.3666666666666671</c:v>
                </c:pt>
                <c:pt idx="430">
                  <c:v>7.25</c:v>
                </c:pt>
                <c:pt idx="431">
                  <c:v>7</c:v>
                </c:pt>
                <c:pt idx="432">
                  <c:v>7.3249999999999993</c:v>
                </c:pt>
                <c:pt idx="433">
                  <c:v>7.95</c:v>
                </c:pt>
                <c:pt idx="434">
                  <c:v>7.45</c:v>
                </c:pt>
                <c:pt idx="435">
                  <c:v>7.9</c:v>
                </c:pt>
                <c:pt idx="436">
                  <c:v>8</c:v>
                </c:pt>
                <c:pt idx="437">
                  <c:v>7.3999999999999995</c:v>
                </c:pt>
                <c:pt idx="438">
                  <c:v>7.833333333333333</c:v>
                </c:pt>
                <c:pt idx="439">
                  <c:v>8</c:v>
                </c:pt>
                <c:pt idx="440">
                  <c:v>8.25</c:v>
                </c:pt>
                <c:pt idx="441">
                  <c:v>7.8666666666666671</c:v>
                </c:pt>
                <c:pt idx="442">
                  <c:v>7.05</c:v>
                </c:pt>
                <c:pt idx="443">
                  <c:v>7.4666666666666659</c:v>
                </c:pt>
                <c:pt idx="444">
                  <c:v>7.7</c:v>
                </c:pt>
                <c:pt idx="445">
                  <c:v>7.3000000000000007</c:v>
                </c:pt>
                <c:pt idx="446">
                  <c:v>7.2</c:v>
                </c:pt>
                <c:pt idx="447">
                  <c:v>7.15</c:v>
                </c:pt>
                <c:pt idx="448">
                  <c:v>7.9</c:v>
                </c:pt>
                <c:pt idx="449">
                  <c:v>7.1</c:v>
                </c:pt>
                <c:pt idx="450">
                  <c:v>7.1</c:v>
                </c:pt>
                <c:pt idx="451">
                  <c:v>7.35</c:v>
                </c:pt>
                <c:pt idx="452">
                  <c:v>7.6499999999999995</c:v>
                </c:pt>
                <c:pt idx="453">
                  <c:v>7.3500000000000005</c:v>
                </c:pt>
                <c:pt idx="454">
                  <c:v>7.5999999999999988</c:v>
                </c:pt>
                <c:pt idx="455">
                  <c:v>7.2666666666666666</c:v>
                </c:pt>
                <c:pt idx="456">
                  <c:v>7.7399999999999993</c:v>
                </c:pt>
                <c:pt idx="457">
                  <c:v>7.5</c:v>
                </c:pt>
                <c:pt idx="458">
                  <c:v>8.0500000000000007</c:v>
                </c:pt>
                <c:pt idx="459">
                  <c:v>7.58</c:v>
                </c:pt>
                <c:pt idx="460">
                  <c:v>7.625</c:v>
                </c:pt>
                <c:pt idx="461">
                  <c:v>7.8</c:v>
                </c:pt>
                <c:pt idx="462">
                  <c:v>7</c:v>
                </c:pt>
                <c:pt idx="463">
                  <c:v>7.0166666666666666</c:v>
                </c:pt>
                <c:pt idx="464">
                  <c:v>7.0200000000000005</c:v>
                </c:pt>
                <c:pt idx="465">
                  <c:v>8.8000000000000007</c:v>
                </c:pt>
                <c:pt idx="466">
                  <c:v>7.1749999999999998</c:v>
                </c:pt>
                <c:pt idx="467">
                  <c:v>7.6000000000000005</c:v>
                </c:pt>
                <c:pt idx="468">
                  <c:v>7.42</c:v>
                </c:pt>
                <c:pt idx="469">
                  <c:v>7.6</c:v>
                </c:pt>
                <c:pt idx="470">
                  <c:v>7.5333333333333341</c:v>
                </c:pt>
                <c:pt idx="471">
                  <c:v>7.38</c:v>
                </c:pt>
                <c:pt idx="472">
                  <c:v>7.3</c:v>
                </c:pt>
                <c:pt idx="473">
                  <c:v>7.32</c:v>
                </c:pt>
                <c:pt idx="474">
                  <c:v>7.8666666666666671</c:v>
                </c:pt>
                <c:pt idx="475">
                  <c:v>7.6333333333333329</c:v>
                </c:pt>
                <c:pt idx="476">
                  <c:v>8.7799999999999994</c:v>
                </c:pt>
                <c:pt idx="477">
                  <c:v>7.6</c:v>
                </c:pt>
                <c:pt idx="478">
                  <c:v>7.3800000000000008</c:v>
                </c:pt>
                <c:pt idx="479">
                  <c:v>7.1624999999999996</c:v>
                </c:pt>
                <c:pt idx="480">
                  <c:v>7.4</c:v>
                </c:pt>
                <c:pt idx="481">
                  <c:v>8.1999999999999993</c:v>
                </c:pt>
                <c:pt idx="482">
                  <c:v>8.4500000000000011</c:v>
                </c:pt>
                <c:pt idx="483">
                  <c:v>7.58</c:v>
                </c:pt>
                <c:pt idx="484">
                  <c:v>7.5999999999999988</c:v>
                </c:pt>
                <c:pt idx="485">
                  <c:v>7.6833333333333327</c:v>
                </c:pt>
                <c:pt idx="486">
                  <c:v>7.3666666666666671</c:v>
                </c:pt>
                <c:pt idx="487">
                  <c:v>7.32</c:v>
                </c:pt>
                <c:pt idx="488">
                  <c:v>7.5200000000000005</c:v>
                </c:pt>
                <c:pt idx="489">
                  <c:v>7.9333333333333336</c:v>
                </c:pt>
                <c:pt idx="490">
                  <c:v>7.6499999999999995</c:v>
                </c:pt>
                <c:pt idx="491">
                  <c:v>7.55</c:v>
                </c:pt>
                <c:pt idx="492">
                  <c:v>7.8</c:v>
                </c:pt>
                <c:pt idx="493">
                  <c:v>7.85</c:v>
                </c:pt>
                <c:pt idx="494">
                  <c:v>7.65</c:v>
                </c:pt>
                <c:pt idx="495">
                  <c:v>7.55</c:v>
                </c:pt>
                <c:pt idx="496">
                  <c:v>7.4</c:v>
                </c:pt>
                <c:pt idx="497">
                  <c:v>7.3</c:v>
                </c:pt>
                <c:pt idx="498">
                  <c:v>7.5</c:v>
                </c:pt>
                <c:pt idx="499">
                  <c:v>7.85</c:v>
                </c:pt>
                <c:pt idx="500">
                  <c:v>7.333333333333333</c:v>
                </c:pt>
                <c:pt idx="501">
                  <c:v>7.4749999999999996</c:v>
                </c:pt>
                <c:pt idx="502">
                  <c:v>7.7666666666666657</c:v>
                </c:pt>
                <c:pt idx="503">
                  <c:v>7.4666666666666659</c:v>
                </c:pt>
                <c:pt idx="504">
                  <c:v>7.333333333333333</c:v>
                </c:pt>
                <c:pt idx="505">
                  <c:v>7.9000000000000012</c:v>
                </c:pt>
                <c:pt idx="506">
                  <c:v>8.3249999999999993</c:v>
                </c:pt>
                <c:pt idx="507">
                  <c:v>7.3000000000000007</c:v>
                </c:pt>
                <c:pt idx="508">
                  <c:v>7.7</c:v>
                </c:pt>
                <c:pt idx="509">
                  <c:v>7.0333333333333341</c:v>
                </c:pt>
                <c:pt idx="510">
                  <c:v>7.666666666666667</c:v>
                </c:pt>
                <c:pt idx="511">
                  <c:v>7.5</c:v>
                </c:pt>
                <c:pt idx="512">
                  <c:v>7.9</c:v>
                </c:pt>
                <c:pt idx="513">
                  <c:v>7.85</c:v>
                </c:pt>
                <c:pt idx="514">
                  <c:v>7.9000000000000012</c:v>
                </c:pt>
                <c:pt idx="515">
                  <c:v>7.666666666666667</c:v>
                </c:pt>
                <c:pt idx="516">
                  <c:v>7.9000000000000012</c:v>
                </c:pt>
                <c:pt idx="517">
                  <c:v>7.85</c:v>
                </c:pt>
                <c:pt idx="518">
                  <c:v>8.125</c:v>
                </c:pt>
                <c:pt idx="519">
                  <c:v>7.4</c:v>
                </c:pt>
                <c:pt idx="520">
                  <c:v>7.4</c:v>
                </c:pt>
                <c:pt idx="521">
                  <c:v>7.1</c:v>
                </c:pt>
                <c:pt idx="522">
                  <c:v>7.9333333333333336</c:v>
                </c:pt>
                <c:pt idx="523">
                  <c:v>7.2</c:v>
                </c:pt>
                <c:pt idx="524">
                  <c:v>7.4749999999999996</c:v>
                </c:pt>
                <c:pt idx="525">
                  <c:v>7.5250000000000004</c:v>
                </c:pt>
                <c:pt idx="526">
                  <c:v>7.5333333333333341</c:v>
                </c:pt>
                <c:pt idx="527">
                  <c:v>7.2333333333333334</c:v>
                </c:pt>
                <c:pt idx="528">
                  <c:v>7.5749999999999993</c:v>
                </c:pt>
                <c:pt idx="529">
                  <c:v>7.9</c:v>
                </c:pt>
                <c:pt idx="530">
                  <c:v>7.333333333333333</c:v>
                </c:pt>
                <c:pt idx="531">
                  <c:v>7.1000000000000005</c:v>
                </c:pt>
                <c:pt idx="532">
                  <c:v>7.4833333333333343</c:v>
                </c:pt>
                <c:pt idx="533">
                  <c:v>7.4666666666666659</c:v>
                </c:pt>
                <c:pt idx="534">
                  <c:v>7.4000000000000012</c:v>
                </c:pt>
                <c:pt idx="535">
                  <c:v>7.8</c:v>
                </c:pt>
                <c:pt idx="536">
                  <c:v>7.5666666666666664</c:v>
                </c:pt>
                <c:pt idx="537">
                  <c:v>7.7</c:v>
                </c:pt>
                <c:pt idx="538">
                  <c:v>7.2750000000000004</c:v>
                </c:pt>
                <c:pt idx="539">
                  <c:v>7.4000000000000012</c:v>
                </c:pt>
                <c:pt idx="540">
                  <c:v>8.0333333333333332</c:v>
                </c:pt>
                <c:pt idx="541">
                  <c:v>7.4</c:v>
                </c:pt>
                <c:pt idx="542">
                  <c:v>8.1666666666666661</c:v>
                </c:pt>
                <c:pt idx="543">
                  <c:v>8.15</c:v>
                </c:pt>
                <c:pt idx="544">
                  <c:v>7.8000000000000007</c:v>
                </c:pt>
                <c:pt idx="545">
                  <c:v>7.2200000000000006</c:v>
                </c:pt>
                <c:pt idx="546">
                  <c:v>7.0333333333333341</c:v>
                </c:pt>
                <c:pt idx="547">
                  <c:v>7.3500000000000005</c:v>
                </c:pt>
                <c:pt idx="548">
                  <c:v>7.5999999999999988</c:v>
                </c:pt>
                <c:pt idx="549">
                  <c:v>7.0333333333333341</c:v>
                </c:pt>
                <c:pt idx="550">
                  <c:v>7.55</c:v>
                </c:pt>
                <c:pt idx="551">
                  <c:v>7.3</c:v>
                </c:pt>
                <c:pt idx="552">
                  <c:v>7.6</c:v>
                </c:pt>
                <c:pt idx="553">
                  <c:v>7.7799999999999994</c:v>
                </c:pt>
                <c:pt idx="554">
                  <c:v>7.6599999999999993</c:v>
                </c:pt>
                <c:pt idx="555">
                  <c:v>7</c:v>
                </c:pt>
                <c:pt idx="556">
                  <c:v>7.666666666666667</c:v>
                </c:pt>
                <c:pt idx="557">
                  <c:v>7.1333333333333329</c:v>
                </c:pt>
                <c:pt idx="558">
                  <c:v>7.166666666666667</c:v>
                </c:pt>
                <c:pt idx="559">
                  <c:v>7.2249999999999996</c:v>
                </c:pt>
                <c:pt idx="560">
                  <c:v>7.2333333333333334</c:v>
                </c:pt>
                <c:pt idx="561">
                  <c:v>7.5666666666666664</c:v>
                </c:pt>
                <c:pt idx="562">
                  <c:v>7.5200000000000005</c:v>
                </c:pt>
                <c:pt idx="563">
                  <c:v>7.0333333333333341</c:v>
                </c:pt>
                <c:pt idx="564">
                  <c:v>7.3599999999999994</c:v>
                </c:pt>
                <c:pt idx="565">
                  <c:v>7.06</c:v>
                </c:pt>
                <c:pt idx="566">
                  <c:v>7.0200000000000005</c:v>
                </c:pt>
                <c:pt idx="567">
                  <c:v>7.3500000000000005</c:v>
                </c:pt>
                <c:pt idx="568">
                  <c:v>7.6</c:v>
                </c:pt>
                <c:pt idx="569">
                  <c:v>7.7</c:v>
                </c:pt>
                <c:pt idx="570">
                  <c:v>7.9</c:v>
                </c:pt>
                <c:pt idx="571">
                  <c:v>7.55</c:v>
                </c:pt>
                <c:pt idx="572">
                  <c:v>7.4</c:v>
                </c:pt>
                <c:pt idx="573">
                  <c:v>8.6999999999999993</c:v>
                </c:pt>
                <c:pt idx="574">
                  <c:v>7.5</c:v>
                </c:pt>
                <c:pt idx="575">
                  <c:v>7.8</c:v>
                </c:pt>
                <c:pt idx="576">
                  <c:v>7.7</c:v>
                </c:pt>
              </c:numCache>
            </c:numRef>
          </c:xVal>
          <c:yVal>
            <c:numRef>
              <c:f>'Тектоника + old'!$S$2:$S$578</c:f>
              <c:numCache>
                <c:formatCode>0.00</c:formatCode>
                <c:ptCount val="577"/>
                <c:pt idx="0">
                  <c:v>7.5</c:v>
                </c:pt>
                <c:pt idx="1">
                  <c:v>7.65</c:v>
                </c:pt>
                <c:pt idx="2">
                  <c:v>7.5500000000000007</c:v>
                </c:pt>
                <c:pt idx="3">
                  <c:v>#N/A</c:v>
                </c:pt>
                <c:pt idx="4">
                  <c:v>7.4</c:v>
                </c:pt>
                <c:pt idx="5">
                  <c:v>#N/A</c:v>
                </c:pt>
                <c:pt idx="6">
                  <c:v>#N/A</c:v>
                </c:pt>
                <c:pt idx="7">
                  <c:v>7.4499999999999993</c:v>
                </c:pt>
                <c:pt idx="8">
                  <c:v>8.1499999999999986</c:v>
                </c:pt>
                <c:pt idx="9">
                  <c:v>#N/A</c:v>
                </c:pt>
                <c:pt idx="10">
                  <c:v>7</c:v>
                </c:pt>
                <c:pt idx="11">
                  <c:v>8.1</c:v>
                </c:pt>
                <c:pt idx="12">
                  <c:v>7.75</c:v>
                </c:pt>
                <c:pt idx="13">
                  <c:v>7.1</c:v>
                </c:pt>
                <c:pt idx="14">
                  <c:v>#N/A</c:v>
                </c:pt>
                <c:pt idx="15">
                  <c:v>7.6000000000000005</c:v>
                </c:pt>
                <c:pt idx="16">
                  <c:v>7.7249999999999996</c:v>
                </c:pt>
                <c:pt idx="17">
                  <c:v>7.25</c:v>
                </c:pt>
                <c:pt idx="18">
                  <c:v>7.45</c:v>
                </c:pt>
                <c:pt idx="19">
                  <c:v>7.3000000000000007</c:v>
                </c:pt>
                <c:pt idx="20">
                  <c:v>7.55</c:v>
                </c:pt>
                <c:pt idx="21">
                  <c:v>#N/A</c:v>
                </c:pt>
                <c:pt idx="22">
                  <c:v>7.666666666666667</c:v>
                </c:pt>
                <c:pt idx="23">
                  <c:v>7.5500000000000007</c:v>
                </c:pt>
                <c:pt idx="24">
                  <c:v>7.6999999999999993</c:v>
                </c:pt>
                <c:pt idx="25">
                  <c:v>7.5</c:v>
                </c:pt>
                <c:pt idx="26">
                  <c:v>#N/A</c:v>
                </c:pt>
                <c:pt idx="27">
                  <c:v>#N/A</c:v>
                </c:pt>
                <c:pt idx="28">
                  <c:v>7.45</c:v>
                </c:pt>
                <c:pt idx="29">
                  <c:v>7.85</c:v>
                </c:pt>
                <c:pt idx="30">
                  <c:v>7.65</c:v>
                </c:pt>
                <c:pt idx="31">
                  <c:v>7.75</c:v>
                </c:pt>
                <c:pt idx="32">
                  <c:v>7.45</c:v>
                </c:pt>
                <c:pt idx="33">
                  <c:v>7.95</c:v>
                </c:pt>
                <c:pt idx="34">
                  <c:v>7.55</c:v>
                </c:pt>
                <c:pt idx="35">
                  <c:v>7.9</c:v>
                </c:pt>
                <c:pt idx="36">
                  <c:v>#N/A</c:v>
                </c:pt>
                <c:pt idx="37">
                  <c:v>7.5</c:v>
                </c:pt>
                <c:pt idx="38">
                  <c:v>7.6999999999999993</c:v>
                </c:pt>
                <c:pt idx="39">
                  <c:v>7.5</c:v>
                </c:pt>
                <c:pt idx="40">
                  <c:v>7.6999999999999993</c:v>
                </c:pt>
                <c:pt idx="41">
                  <c:v>7.8000000000000007</c:v>
                </c:pt>
                <c:pt idx="42">
                  <c:v>8.3000000000000007</c:v>
                </c:pt>
                <c:pt idx="43">
                  <c:v>7.4</c:v>
                </c:pt>
                <c:pt idx="44">
                  <c:v>7.3000000000000007</c:v>
                </c:pt>
                <c:pt idx="45">
                  <c:v>7.9</c:v>
                </c:pt>
                <c:pt idx="46">
                  <c:v>8.1</c:v>
                </c:pt>
                <c:pt idx="47">
                  <c:v>7.6</c:v>
                </c:pt>
                <c:pt idx="48">
                  <c:v>7.5</c:v>
                </c:pt>
                <c:pt idx="49">
                  <c:v>8.1</c:v>
                </c:pt>
                <c:pt idx="50">
                  <c:v>7.4</c:v>
                </c:pt>
                <c:pt idx="51">
                  <c:v>7.8000000000000007</c:v>
                </c:pt>
                <c:pt idx="52">
                  <c:v>7.6</c:v>
                </c:pt>
                <c:pt idx="53">
                  <c:v>7.9666666666666659</c:v>
                </c:pt>
                <c:pt idx="54">
                  <c:v>7.8000000000000007</c:v>
                </c:pt>
                <c:pt idx="55">
                  <c:v>#N/A</c:v>
                </c:pt>
                <c:pt idx="56">
                  <c:v>7.4</c:v>
                </c:pt>
                <c:pt idx="57">
                  <c:v>7.4333333333333336</c:v>
                </c:pt>
                <c:pt idx="58">
                  <c:v>8.1999999999999993</c:v>
                </c:pt>
                <c:pt idx="59">
                  <c:v>8.1</c:v>
                </c:pt>
                <c:pt idx="60">
                  <c:v>7.6</c:v>
                </c:pt>
                <c:pt idx="61">
                  <c:v>8.1999999999999993</c:v>
                </c:pt>
                <c:pt idx="62">
                  <c:v>#N/A</c:v>
                </c:pt>
                <c:pt idx="63">
                  <c:v>7.5</c:v>
                </c:pt>
                <c:pt idx="64">
                  <c:v>7.63</c:v>
                </c:pt>
                <c:pt idx="65">
                  <c:v>#N/A</c:v>
                </c:pt>
                <c:pt idx="66">
                  <c:v>#N/A</c:v>
                </c:pt>
                <c:pt idx="67">
                  <c:v>7.5</c:v>
                </c:pt>
                <c:pt idx="68">
                  <c:v>7.7333333333333334</c:v>
                </c:pt>
                <c:pt idx="69">
                  <c:v>7.5333333333333341</c:v>
                </c:pt>
                <c:pt idx="70">
                  <c:v>7.9</c:v>
                </c:pt>
                <c:pt idx="71">
                  <c:v>7.4</c:v>
                </c:pt>
                <c:pt idx="72">
                  <c:v>#N/A</c:v>
                </c:pt>
                <c:pt idx="73">
                  <c:v>7.6</c:v>
                </c:pt>
                <c:pt idx="74">
                  <c:v>7.6999999999999993</c:v>
                </c:pt>
                <c:pt idx="75">
                  <c:v>#N/A</c:v>
                </c:pt>
                <c:pt idx="76">
                  <c:v>7.7333333333333334</c:v>
                </c:pt>
                <c:pt idx="77">
                  <c:v>7.6</c:v>
                </c:pt>
                <c:pt idx="78">
                  <c:v>#N/A</c:v>
                </c:pt>
                <c:pt idx="79">
                  <c:v>7.6999999999999993</c:v>
                </c:pt>
                <c:pt idx="80">
                  <c:v>#N/A</c:v>
                </c:pt>
                <c:pt idx="81">
                  <c:v>7.8000000000000007</c:v>
                </c:pt>
                <c:pt idx="82">
                  <c:v>7.6999999999999993</c:v>
                </c:pt>
                <c:pt idx="83">
                  <c:v>7.5</c:v>
                </c:pt>
                <c:pt idx="84">
                  <c:v>7.9</c:v>
                </c:pt>
                <c:pt idx="85">
                  <c:v>8.1</c:v>
                </c:pt>
                <c:pt idx="86">
                  <c:v>7.7333333333333334</c:v>
                </c:pt>
                <c:pt idx="87">
                  <c:v>#N/A</c:v>
                </c:pt>
                <c:pt idx="88">
                  <c:v>8.14</c:v>
                </c:pt>
                <c:pt idx="89">
                  <c:v>7.4</c:v>
                </c:pt>
                <c:pt idx="90">
                  <c:v>#N/A</c:v>
                </c:pt>
                <c:pt idx="91">
                  <c:v>7.5</c:v>
                </c:pt>
                <c:pt idx="92">
                  <c:v>7.1999999999999993</c:v>
                </c:pt>
                <c:pt idx="93">
                  <c:v>#N/A</c:v>
                </c:pt>
                <c:pt idx="94">
                  <c:v>8</c:v>
                </c:pt>
                <c:pt idx="95">
                  <c:v>#N/A</c:v>
                </c:pt>
                <c:pt idx="96">
                  <c:v>7.8000000000000007</c:v>
                </c:pt>
                <c:pt idx="97">
                  <c:v>7.5</c:v>
                </c:pt>
                <c:pt idx="98">
                  <c:v>7.6</c:v>
                </c:pt>
                <c:pt idx="99">
                  <c:v>7.6999999999999993</c:v>
                </c:pt>
                <c:pt idx="100">
                  <c:v>7.1</c:v>
                </c:pt>
                <c:pt idx="101">
                  <c:v>#N/A</c:v>
                </c:pt>
                <c:pt idx="102">
                  <c:v>7.4</c:v>
                </c:pt>
                <c:pt idx="103">
                  <c:v>8.1</c:v>
                </c:pt>
                <c:pt idx="104">
                  <c:v>7.4</c:v>
                </c:pt>
                <c:pt idx="105">
                  <c:v>7.5</c:v>
                </c:pt>
                <c:pt idx="106">
                  <c:v>7.5</c:v>
                </c:pt>
                <c:pt idx="107">
                  <c:v>7.6</c:v>
                </c:pt>
                <c:pt idx="108">
                  <c:v>7.3000000000000007</c:v>
                </c:pt>
                <c:pt idx="109">
                  <c:v>7.6</c:v>
                </c:pt>
                <c:pt idx="110">
                  <c:v>7.6</c:v>
                </c:pt>
                <c:pt idx="111">
                  <c:v>7.5</c:v>
                </c:pt>
                <c:pt idx="112">
                  <c:v>7</c:v>
                </c:pt>
                <c:pt idx="113">
                  <c:v>8.1999999999999993</c:v>
                </c:pt>
                <c:pt idx="114">
                  <c:v>7.6999999999999993</c:v>
                </c:pt>
                <c:pt idx="115">
                  <c:v>7.6999999999999993</c:v>
                </c:pt>
                <c:pt idx="116">
                  <c:v>#N/A</c:v>
                </c:pt>
                <c:pt idx="117">
                  <c:v>7.9</c:v>
                </c:pt>
                <c:pt idx="118">
                  <c:v>7.1999999999999993</c:v>
                </c:pt>
                <c:pt idx="119">
                  <c:v>#N/A</c:v>
                </c:pt>
                <c:pt idx="120">
                  <c:v>7.8000000000000007</c:v>
                </c:pt>
                <c:pt idx="121">
                  <c:v>7.4</c:v>
                </c:pt>
                <c:pt idx="122">
                  <c:v>6.6</c:v>
                </c:pt>
                <c:pt idx="123">
                  <c:v>7.6333333333333329</c:v>
                </c:pt>
                <c:pt idx="124">
                  <c:v>7.6</c:v>
                </c:pt>
                <c:pt idx="125">
                  <c:v>7.6999999999999993</c:v>
                </c:pt>
                <c:pt idx="126">
                  <c:v>#N/A</c:v>
                </c:pt>
                <c:pt idx="127">
                  <c:v>7.4</c:v>
                </c:pt>
                <c:pt idx="128">
                  <c:v>7.8000000000000007</c:v>
                </c:pt>
                <c:pt idx="129">
                  <c:v>7.8000000000000007</c:v>
                </c:pt>
                <c:pt idx="130">
                  <c:v>8.1</c:v>
                </c:pt>
                <c:pt idx="131">
                  <c:v>#N/A</c:v>
                </c:pt>
                <c:pt idx="132">
                  <c:v>7.8000000000000007</c:v>
                </c:pt>
                <c:pt idx="133">
                  <c:v>7.6</c:v>
                </c:pt>
                <c:pt idx="134">
                  <c:v>7.5</c:v>
                </c:pt>
                <c:pt idx="135">
                  <c:v>7.6</c:v>
                </c:pt>
                <c:pt idx="136">
                  <c:v>#N/A</c:v>
                </c:pt>
                <c:pt idx="137">
                  <c:v>7.6</c:v>
                </c:pt>
                <c:pt idx="138">
                  <c:v>#N/A</c:v>
                </c:pt>
                <c:pt idx="139">
                  <c:v>#N/A</c:v>
                </c:pt>
                <c:pt idx="140">
                  <c:v>7.1999999999999993</c:v>
                </c:pt>
                <c:pt idx="141">
                  <c:v>7.9666666666666659</c:v>
                </c:pt>
                <c:pt idx="142">
                  <c:v>7.1</c:v>
                </c:pt>
                <c:pt idx="143">
                  <c:v>7.9</c:v>
                </c:pt>
                <c:pt idx="144">
                  <c:v>7.2666666666666657</c:v>
                </c:pt>
                <c:pt idx="145">
                  <c:v>7.05</c:v>
                </c:pt>
                <c:pt idx="146">
                  <c:v>7.9</c:v>
                </c:pt>
                <c:pt idx="147">
                  <c:v>#N/A</c:v>
                </c:pt>
                <c:pt idx="148">
                  <c:v>7.6</c:v>
                </c:pt>
                <c:pt idx="149">
                  <c:v>#N/A</c:v>
                </c:pt>
                <c:pt idx="150">
                  <c:v>8.1</c:v>
                </c:pt>
                <c:pt idx="151">
                  <c:v>#N/A</c:v>
                </c:pt>
                <c:pt idx="152">
                  <c:v>7</c:v>
                </c:pt>
                <c:pt idx="153">
                  <c:v>7.1999999999999993</c:v>
                </c:pt>
                <c:pt idx="154">
                  <c:v>7.1999999999999993</c:v>
                </c:pt>
                <c:pt idx="155">
                  <c:v>#N/A</c:v>
                </c:pt>
                <c:pt idx="156">
                  <c:v>7.6999999999999993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7.2</c:v>
                </c:pt>
                <c:pt idx="163">
                  <c:v>#N/A</c:v>
                </c:pt>
                <c:pt idx="164">
                  <c:v>7.3</c:v>
                </c:pt>
                <c:pt idx="165">
                  <c:v>#N/A</c:v>
                </c:pt>
                <c:pt idx="166">
                  <c:v>8.3000000000000007</c:v>
                </c:pt>
                <c:pt idx="167">
                  <c:v>#N/A</c:v>
                </c:pt>
                <c:pt idx="168">
                  <c:v>#N/A</c:v>
                </c:pt>
                <c:pt idx="169">
                  <c:v>8.3000000000000007</c:v>
                </c:pt>
                <c:pt idx="170">
                  <c:v>7.9</c:v>
                </c:pt>
                <c:pt idx="171">
                  <c:v>7.7</c:v>
                </c:pt>
                <c:pt idx="172">
                  <c:v>7.7</c:v>
                </c:pt>
                <c:pt idx="173">
                  <c:v>8.1</c:v>
                </c:pt>
                <c:pt idx="174">
                  <c:v>7.5</c:v>
                </c:pt>
                <c:pt idx="175">
                  <c:v>#N/A</c:v>
                </c:pt>
                <c:pt idx="176">
                  <c:v>#N/A</c:v>
                </c:pt>
                <c:pt idx="177">
                  <c:v>7.3</c:v>
                </c:pt>
                <c:pt idx="178">
                  <c:v>#N/A</c:v>
                </c:pt>
                <c:pt idx="179">
                  <c:v>8.1</c:v>
                </c:pt>
                <c:pt idx="180">
                  <c:v>#N/A</c:v>
                </c:pt>
                <c:pt idx="181">
                  <c:v>7.7666666666666666</c:v>
                </c:pt>
                <c:pt idx="182">
                  <c:v>8</c:v>
                </c:pt>
                <c:pt idx="183">
                  <c:v>8.5</c:v>
                </c:pt>
                <c:pt idx="184">
                  <c:v>8.1999999999999993</c:v>
                </c:pt>
                <c:pt idx="185">
                  <c:v>#N/A</c:v>
                </c:pt>
                <c:pt idx="186">
                  <c:v>#N/A</c:v>
                </c:pt>
                <c:pt idx="187">
                  <c:v>7.5666666666666664</c:v>
                </c:pt>
                <c:pt idx="188">
                  <c:v>7.166666666666667</c:v>
                </c:pt>
                <c:pt idx="189">
                  <c:v>7.3666666666666671</c:v>
                </c:pt>
                <c:pt idx="190">
                  <c:v>8.0666666666666682</c:v>
                </c:pt>
                <c:pt idx="191">
                  <c:v>7.3</c:v>
                </c:pt>
                <c:pt idx="192">
                  <c:v>7.1749999999999989</c:v>
                </c:pt>
                <c:pt idx="193">
                  <c:v>8.4249999999999989</c:v>
                </c:pt>
                <c:pt idx="194">
                  <c:v>#N/A</c:v>
                </c:pt>
                <c:pt idx="195">
                  <c:v>#N/A</c:v>
                </c:pt>
                <c:pt idx="196">
                  <c:v>8.2333333333333325</c:v>
                </c:pt>
                <c:pt idx="197">
                  <c:v>7.1333333333333329</c:v>
                </c:pt>
                <c:pt idx="198">
                  <c:v>7.3999999999999995</c:v>
                </c:pt>
                <c:pt idx="199">
                  <c:v>7.1</c:v>
                </c:pt>
                <c:pt idx="200">
                  <c:v>7.3</c:v>
                </c:pt>
                <c:pt idx="201">
                  <c:v>7.5999999999999988</c:v>
                </c:pt>
                <c:pt idx="202">
                  <c:v>7.7333333333333334</c:v>
                </c:pt>
                <c:pt idx="203">
                  <c:v>7.6333333333333329</c:v>
                </c:pt>
                <c:pt idx="204">
                  <c:v>7.8666666666666671</c:v>
                </c:pt>
                <c:pt idx="205">
                  <c:v>7.7666666666666666</c:v>
                </c:pt>
                <c:pt idx="206">
                  <c:v>7.9666666666666659</c:v>
                </c:pt>
                <c:pt idx="207">
                  <c:v>#N/A</c:v>
                </c:pt>
                <c:pt idx="208">
                  <c:v>7.4</c:v>
                </c:pt>
                <c:pt idx="209">
                  <c:v>7.3</c:v>
                </c:pt>
                <c:pt idx="210">
                  <c:v>#N/A</c:v>
                </c:pt>
                <c:pt idx="211">
                  <c:v>7.7249999999999996</c:v>
                </c:pt>
                <c:pt idx="212">
                  <c:v>8.1</c:v>
                </c:pt>
                <c:pt idx="213">
                  <c:v>7.7249999999999996</c:v>
                </c:pt>
                <c:pt idx="214">
                  <c:v>7.2750000000000004</c:v>
                </c:pt>
                <c:pt idx="215">
                  <c:v>7.32</c:v>
                </c:pt>
                <c:pt idx="216">
                  <c:v>7.58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8.02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7.3</c:v>
                </c:pt>
                <c:pt idx="225">
                  <c:v>7.74</c:v>
                </c:pt>
                <c:pt idx="226">
                  <c:v>7.4399999999999995</c:v>
                </c:pt>
                <c:pt idx="227">
                  <c:v>7.92</c:v>
                </c:pt>
                <c:pt idx="228">
                  <c:v>7.7749999999999995</c:v>
                </c:pt>
                <c:pt idx="229">
                  <c:v>7.8</c:v>
                </c:pt>
                <c:pt idx="230">
                  <c:v>7.8</c:v>
                </c:pt>
                <c:pt idx="231">
                  <c:v>#N/A</c:v>
                </c:pt>
                <c:pt idx="232">
                  <c:v>7.65</c:v>
                </c:pt>
                <c:pt idx="233">
                  <c:v>7.5200000000000005</c:v>
                </c:pt>
                <c:pt idx="234">
                  <c:v>7.3249999999999993</c:v>
                </c:pt>
                <c:pt idx="235">
                  <c:v>7.2600000000000007</c:v>
                </c:pt>
                <c:pt idx="236">
                  <c:v>#N/A</c:v>
                </c:pt>
                <c:pt idx="237">
                  <c:v>7.05</c:v>
                </c:pt>
                <c:pt idx="238">
                  <c:v>7.55</c:v>
                </c:pt>
                <c:pt idx="239">
                  <c:v>7.45</c:v>
                </c:pt>
                <c:pt idx="240">
                  <c:v>7.5400000000000009</c:v>
                </c:pt>
                <c:pt idx="241">
                  <c:v>#N/A</c:v>
                </c:pt>
                <c:pt idx="242">
                  <c:v>7.166666666666667</c:v>
                </c:pt>
                <c:pt idx="243">
                  <c:v>7.7833333333333341</c:v>
                </c:pt>
                <c:pt idx="244">
                  <c:v>7.3500000000000005</c:v>
                </c:pt>
                <c:pt idx="245">
                  <c:v>7.38</c:v>
                </c:pt>
                <c:pt idx="246">
                  <c:v>7.68</c:v>
                </c:pt>
                <c:pt idx="247">
                  <c:v>7.12</c:v>
                </c:pt>
                <c:pt idx="248">
                  <c:v>7.3599999999999994</c:v>
                </c:pt>
                <c:pt idx="249">
                  <c:v>#N/A</c:v>
                </c:pt>
                <c:pt idx="250">
                  <c:v>7.5600000000000005</c:v>
                </c:pt>
                <c:pt idx="251">
                  <c:v>#N/A</c:v>
                </c:pt>
                <c:pt idx="252">
                  <c:v>7.25</c:v>
                </c:pt>
                <c:pt idx="253">
                  <c:v>7.3250000000000002</c:v>
                </c:pt>
                <c:pt idx="254">
                  <c:v>7.5</c:v>
                </c:pt>
                <c:pt idx="255">
                  <c:v>7.6499999999999995</c:v>
                </c:pt>
                <c:pt idx="256">
                  <c:v>7.4749999999999996</c:v>
                </c:pt>
                <c:pt idx="257">
                  <c:v>#N/A</c:v>
                </c:pt>
                <c:pt idx="258">
                  <c:v>7.55</c:v>
                </c:pt>
                <c:pt idx="259">
                  <c:v>7.7799999999999994</c:v>
                </c:pt>
                <c:pt idx="260">
                  <c:v>7.92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7.8250000000000002</c:v>
                </c:pt>
                <c:pt idx="265">
                  <c:v>#N/A</c:v>
                </c:pt>
                <c:pt idx="266">
                  <c:v>7.4250000000000007</c:v>
                </c:pt>
                <c:pt idx="267">
                  <c:v>7.3</c:v>
                </c:pt>
                <c:pt idx="268">
                  <c:v>7.375</c:v>
                </c:pt>
                <c:pt idx="269">
                  <c:v>7.7</c:v>
                </c:pt>
                <c:pt idx="270">
                  <c:v>8.0500000000000007</c:v>
                </c:pt>
                <c:pt idx="271">
                  <c:v>#N/A</c:v>
                </c:pt>
                <c:pt idx="272">
                  <c:v>7.3</c:v>
                </c:pt>
                <c:pt idx="273">
                  <c:v>7.5500000000000007</c:v>
                </c:pt>
                <c:pt idx="274">
                  <c:v>7.625</c:v>
                </c:pt>
                <c:pt idx="275">
                  <c:v>7.4599999999999991</c:v>
                </c:pt>
                <c:pt idx="276">
                  <c:v>#N/A</c:v>
                </c:pt>
                <c:pt idx="277">
                  <c:v>7.625</c:v>
                </c:pt>
                <c:pt idx="278">
                  <c:v>#N/A</c:v>
                </c:pt>
                <c:pt idx="279">
                  <c:v>7.5749999999999993</c:v>
                </c:pt>
                <c:pt idx="280">
                  <c:v>7.5399999999999991</c:v>
                </c:pt>
                <c:pt idx="281">
                  <c:v>#N/A</c:v>
                </c:pt>
                <c:pt idx="282">
                  <c:v>7.8</c:v>
                </c:pt>
                <c:pt idx="283">
                  <c:v>7.2799999999999994</c:v>
                </c:pt>
                <c:pt idx="284">
                  <c:v>7.6599999999999993</c:v>
                </c:pt>
                <c:pt idx="285">
                  <c:v>#N/A</c:v>
                </c:pt>
                <c:pt idx="286">
                  <c:v>7.12</c:v>
                </c:pt>
                <c:pt idx="287">
                  <c:v>7.339999999999999</c:v>
                </c:pt>
                <c:pt idx="288">
                  <c:v>7.4</c:v>
                </c:pt>
                <c:pt idx="289">
                  <c:v>#N/A</c:v>
                </c:pt>
                <c:pt idx="290">
                  <c:v>7.08</c:v>
                </c:pt>
                <c:pt idx="291">
                  <c:v>7.6499999999999995</c:v>
                </c:pt>
                <c:pt idx="292">
                  <c:v>7.242857142857142</c:v>
                </c:pt>
                <c:pt idx="293">
                  <c:v>7.3666666666666671</c:v>
                </c:pt>
                <c:pt idx="294">
                  <c:v>7.5</c:v>
                </c:pt>
                <c:pt idx="295">
                  <c:v>7.2714285714285714</c:v>
                </c:pt>
                <c:pt idx="296">
                  <c:v>7.4888888888888898</c:v>
                </c:pt>
                <c:pt idx="297">
                  <c:v>7.6599999999999993</c:v>
                </c:pt>
                <c:pt idx="298">
                  <c:v>7.3142857142857149</c:v>
                </c:pt>
                <c:pt idx="299">
                  <c:v>#N/A</c:v>
                </c:pt>
                <c:pt idx="300">
                  <c:v>7.4444444444444429</c:v>
                </c:pt>
                <c:pt idx="301">
                  <c:v>#N/A</c:v>
                </c:pt>
                <c:pt idx="302">
                  <c:v>7.5000000000000018</c:v>
                </c:pt>
                <c:pt idx="303">
                  <c:v>#N/A</c:v>
                </c:pt>
                <c:pt idx="304">
                  <c:v>7.05</c:v>
                </c:pt>
                <c:pt idx="305">
                  <c:v>7.666666666666667</c:v>
                </c:pt>
                <c:pt idx="306">
                  <c:v>7.2555555555555564</c:v>
                </c:pt>
                <c:pt idx="307">
                  <c:v>#N/A</c:v>
                </c:pt>
                <c:pt idx="308">
                  <c:v>8.0499999999999989</c:v>
                </c:pt>
                <c:pt idx="309">
                  <c:v>7.5200000000000005</c:v>
                </c:pt>
                <c:pt idx="310">
                  <c:v>7.35</c:v>
                </c:pt>
                <c:pt idx="311">
                  <c:v>7.257142857142858</c:v>
                </c:pt>
                <c:pt idx="312">
                  <c:v>7.8555555555555561</c:v>
                </c:pt>
                <c:pt idx="313">
                  <c:v>7.2428571428571429</c:v>
                </c:pt>
                <c:pt idx="314">
                  <c:v>8.0857142857142854</c:v>
                </c:pt>
                <c:pt idx="315">
                  <c:v>#N/A</c:v>
                </c:pt>
                <c:pt idx="316">
                  <c:v>7.3222222222222211</c:v>
                </c:pt>
                <c:pt idx="317">
                  <c:v>7.2555555555555555</c:v>
                </c:pt>
                <c:pt idx="318">
                  <c:v>#N/A</c:v>
                </c:pt>
                <c:pt idx="319">
                  <c:v>7.2888888888888896</c:v>
                </c:pt>
                <c:pt idx="320">
                  <c:v>#N/A</c:v>
                </c:pt>
                <c:pt idx="321">
                  <c:v>#N/A</c:v>
                </c:pt>
                <c:pt idx="322">
                  <c:v>7.2200000000000006</c:v>
                </c:pt>
                <c:pt idx="323">
                  <c:v>7.2888888888888879</c:v>
                </c:pt>
                <c:pt idx="324">
                  <c:v>#N/A</c:v>
                </c:pt>
                <c:pt idx="325">
                  <c:v>#N/A</c:v>
                </c:pt>
                <c:pt idx="326">
                  <c:v>7.333333333333333</c:v>
                </c:pt>
                <c:pt idx="327">
                  <c:v>7.3666666666666663</c:v>
                </c:pt>
                <c:pt idx="328">
                  <c:v>7.2714285714285705</c:v>
                </c:pt>
                <c:pt idx="329">
                  <c:v>#N/A</c:v>
                </c:pt>
                <c:pt idx="330">
                  <c:v>7.25</c:v>
                </c:pt>
                <c:pt idx="331">
                  <c:v>7.3714285714285719</c:v>
                </c:pt>
                <c:pt idx="332">
                  <c:v>7.3333333333333321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7.5</c:v>
                </c:pt>
                <c:pt idx="338">
                  <c:v>7.6399999999999988</c:v>
                </c:pt>
                <c:pt idx="339">
                  <c:v>7.1</c:v>
                </c:pt>
                <c:pt idx="340">
                  <c:v>7.3</c:v>
                </c:pt>
                <c:pt idx="341">
                  <c:v>7.2799999999999994</c:v>
                </c:pt>
                <c:pt idx="342">
                  <c:v>7.2</c:v>
                </c:pt>
                <c:pt idx="343">
                  <c:v>7.44</c:v>
                </c:pt>
                <c:pt idx="344">
                  <c:v>#N/A</c:v>
                </c:pt>
                <c:pt idx="345">
                  <c:v>#N/A</c:v>
                </c:pt>
                <c:pt idx="346">
                  <c:v>7.3600000000000012</c:v>
                </c:pt>
                <c:pt idx="347">
                  <c:v>7.4</c:v>
                </c:pt>
                <c:pt idx="348">
                  <c:v>7.5200000000000005</c:v>
                </c:pt>
                <c:pt idx="349">
                  <c:v>7.3</c:v>
                </c:pt>
                <c:pt idx="350">
                  <c:v>#N/A</c:v>
                </c:pt>
                <c:pt idx="351">
                  <c:v>7.919999999999999</c:v>
                </c:pt>
                <c:pt idx="352">
                  <c:v>7.32</c:v>
                </c:pt>
                <c:pt idx="353">
                  <c:v>7.166666666666667</c:v>
                </c:pt>
                <c:pt idx="354">
                  <c:v>8</c:v>
                </c:pt>
                <c:pt idx="355">
                  <c:v>7.3999999999999995</c:v>
                </c:pt>
                <c:pt idx="356">
                  <c:v>7.4799999999999995</c:v>
                </c:pt>
                <c:pt idx="357">
                  <c:v>7.42</c:v>
                </c:pt>
                <c:pt idx="358">
                  <c:v>7.8599999999999994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7.6</c:v>
                </c:pt>
                <c:pt idx="363">
                  <c:v>7.7500000000000009</c:v>
                </c:pt>
                <c:pt idx="364">
                  <c:v>7.3599999999999994</c:v>
                </c:pt>
                <c:pt idx="365">
                  <c:v>#N/A</c:v>
                </c:pt>
                <c:pt idx="366">
                  <c:v>7.6</c:v>
                </c:pt>
                <c:pt idx="367">
                  <c:v>7.333333333333333</c:v>
                </c:pt>
                <c:pt idx="368">
                  <c:v>#N/A</c:v>
                </c:pt>
                <c:pt idx="369">
                  <c:v>7.7</c:v>
                </c:pt>
                <c:pt idx="370">
                  <c:v>#N/A</c:v>
                </c:pt>
                <c:pt idx="371">
                  <c:v>7.875</c:v>
                </c:pt>
                <c:pt idx="372">
                  <c:v>7.1</c:v>
                </c:pt>
                <c:pt idx="373">
                  <c:v>7.125</c:v>
                </c:pt>
                <c:pt idx="374">
                  <c:v>7.2249999999999996</c:v>
                </c:pt>
                <c:pt idx="375">
                  <c:v>7.58</c:v>
                </c:pt>
                <c:pt idx="376">
                  <c:v>7.4799999999999995</c:v>
                </c:pt>
                <c:pt idx="377">
                  <c:v>7.666666666666667</c:v>
                </c:pt>
                <c:pt idx="378">
                  <c:v>#N/A</c:v>
                </c:pt>
                <c:pt idx="379">
                  <c:v>#N/A</c:v>
                </c:pt>
                <c:pt idx="380">
                  <c:v>7.7200000000000006</c:v>
                </c:pt>
                <c:pt idx="381">
                  <c:v>#N/A</c:v>
                </c:pt>
                <c:pt idx="382">
                  <c:v>#N/A</c:v>
                </c:pt>
                <c:pt idx="383">
                  <c:v>7.18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7.5400000000000009</c:v>
                </c:pt>
                <c:pt idx="388">
                  <c:v>#N/A</c:v>
                </c:pt>
                <c:pt idx="389">
                  <c:v>#N/A</c:v>
                </c:pt>
                <c:pt idx="390">
                  <c:v>7.35</c:v>
                </c:pt>
                <c:pt idx="391">
                  <c:v>#N/A</c:v>
                </c:pt>
                <c:pt idx="392">
                  <c:v>7.7800000000000011</c:v>
                </c:pt>
                <c:pt idx="393">
                  <c:v>#N/A</c:v>
                </c:pt>
                <c:pt idx="394">
                  <c:v>7.7285714285714286</c:v>
                </c:pt>
                <c:pt idx="395">
                  <c:v>7.8428571428571425</c:v>
                </c:pt>
                <c:pt idx="396">
                  <c:v>7.583333333333333</c:v>
                </c:pt>
                <c:pt idx="397">
                  <c:v>#N/A</c:v>
                </c:pt>
                <c:pt idx="398">
                  <c:v>7.833333333333333</c:v>
                </c:pt>
                <c:pt idx="399">
                  <c:v>#N/A</c:v>
                </c:pt>
                <c:pt idx="400">
                  <c:v>8.2571428571428562</c:v>
                </c:pt>
                <c:pt idx="401">
                  <c:v>7.5333333333333341</c:v>
                </c:pt>
                <c:pt idx="402">
                  <c:v>#N/A</c:v>
                </c:pt>
                <c:pt idx="403">
                  <c:v>#N/A</c:v>
                </c:pt>
                <c:pt idx="404">
                  <c:v>7.4749999999999996</c:v>
                </c:pt>
                <c:pt idx="405">
                  <c:v>7.1400000000000006</c:v>
                </c:pt>
                <c:pt idx="406">
                  <c:v>7.56</c:v>
                </c:pt>
                <c:pt idx="407">
                  <c:v>7.5</c:v>
                </c:pt>
                <c:pt idx="408">
                  <c:v>7.5</c:v>
                </c:pt>
                <c:pt idx="409">
                  <c:v>8.02</c:v>
                </c:pt>
                <c:pt idx="410">
                  <c:v>7.62</c:v>
                </c:pt>
                <c:pt idx="411">
                  <c:v>7.8</c:v>
                </c:pt>
                <c:pt idx="412">
                  <c:v>#N/A</c:v>
                </c:pt>
                <c:pt idx="413">
                  <c:v>#N/A</c:v>
                </c:pt>
                <c:pt idx="414">
                  <c:v>7.38</c:v>
                </c:pt>
                <c:pt idx="415">
                  <c:v>7.3800000000000008</c:v>
                </c:pt>
                <c:pt idx="416">
                  <c:v>8.1199999999999992</c:v>
                </c:pt>
                <c:pt idx="417">
                  <c:v>#N/A</c:v>
                </c:pt>
                <c:pt idx="418">
                  <c:v>7.4</c:v>
                </c:pt>
                <c:pt idx="419">
                  <c:v>#N/A</c:v>
                </c:pt>
                <c:pt idx="420">
                  <c:v>#N/A</c:v>
                </c:pt>
                <c:pt idx="421">
                  <c:v>7.26</c:v>
                </c:pt>
                <c:pt idx="422">
                  <c:v>#N/A</c:v>
                </c:pt>
                <c:pt idx="423">
                  <c:v>8.6799999999999979</c:v>
                </c:pt>
                <c:pt idx="424">
                  <c:v>#N/A</c:v>
                </c:pt>
                <c:pt idx="425">
                  <c:v>8.34</c:v>
                </c:pt>
                <c:pt idx="426">
                  <c:v>7.15</c:v>
                </c:pt>
                <c:pt idx="427">
                  <c:v>#N/A</c:v>
                </c:pt>
                <c:pt idx="428">
                  <c:v>7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7.76</c:v>
                </c:pt>
                <c:pt idx="434">
                  <c:v>7.1599999999999993</c:v>
                </c:pt>
                <c:pt idx="435">
                  <c:v>7.9571428571428573</c:v>
                </c:pt>
                <c:pt idx="436">
                  <c:v>8.1833333333333336</c:v>
                </c:pt>
                <c:pt idx="437">
                  <c:v>#N/A</c:v>
                </c:pt>
                <c:pt idx="438">
                  <c:v>7.7799999999999994</c:v>
                </c:pt>
                <c:pt idx="439">
                  <c:v>7.8999999999999995</c:v>
                </c:pt>
                <c:pt idx="440">
                  <c:v>8.3500000000000014</c:v>
                </c:pt>
                <c:pt idx="441">
                  <c:v>8.0333333333333332</c:v>
                </c:pt>
                <c:pt idx="442">
                  <c:v>7.2333333333333334</c:v>
                </c:pt>
                <c:pt idx="443">
                  <c:v>7.1</c:v>
                </c:pt>
                <c:pt idx="444">
                  <c:v>7.5285714285714276</c:v>
                </c:pt>
                <c:pt idx="445">
                  <c:v>7.4666666666666659</c:v>
                </c:pt>
                <c:pt idx="446">
                  <c:v>7.2833333333333323</c:v>
                </c:pt>
                <c:pt idx="447">
                  <c:v>#N/A</c:v>
                </c:pt>
                <c:pt idx="448">
                  <c:v>#N/A</c:v>
                </c:pt>
                <c:pt idx="449">
                  <c:v>7.2</c:v>
                </c:pt>
                <c:pt idx="450">
                  <c:v>7.2333333333333334</c:v>
                </c:pt>
                <c:pt idx="451">
                  <c:v>7.2200000000000006</c:v>
                </c:pt>
                <c:pt idx="452">
                  <c:v>7.4</c:v>
                </c:pt>
                <c:pt idx="453">
                  <c:v>7.5333333333333341</c:v>
                </c:pt>
                <c:pt idx="454">
                  <c:v>7.5250000000000004</c:v>
                </c:pt>
                <c:pt idx="455">
                  <c:v>7.1833333333333336</c:v>
                </c:pt>
                <c:pt idx="456">
                  <c:v>7.6199999999999992</c:v>
                </c:pt>
                <c:pt idx="457">
                  <c:v>7.6000000000000005</c:v>
                </c:pt>
                <c:pt idx="458">
                  <c:v>#N/A</c:v>
                </c:pt>
                <c:pt idx="459">
                  <c:v>7.2666666666666657</c:v>
                </c:pt>
                <c:pt idx="460">
                  <c:v>7.5666666666666664</c:v>
                </c:pt>
                <c:pt idx="461">
                  <c:v>7.75</c:v>
                </c:pt>
                <c:pt idx="462">
                  <c:v>7.3</c:v>
                </c:pt>
                <c:pt idx="463">
                  <c:v>#N/A</c:v>
                </c:pt>
                <c:pt idx="464">
                  <c:v>7.32</c:v>
                </c:pt>
                <c:pt idx="465">
                  <c:v>8.52</c:v>
                </c:pt>
                <c:pt idx="466">
                  <c:v>#N/A</c:v>
                </c:pt>
                <c:pt idx="467">
                  <c:v>7.7285714285714286</c:v>
                </c:pt>
                <c:pt idx="468">
                  <c:v>#N/A</c:v>
                </c:pt>
                <c:pt idx="469">
                  <c:v>7.6499999999999995</c:v>
                </c:pt>
                <c:pt idx="470">
                  <c:v>7.3428571428571434</c:v>
                </c:pt>
                <c:pt idx="471">
                  <c:v>7.4799999999999995</c:v>
                </c:pt>
                <c:pt idx="472">
                  <c:v>7.333333333333333</c:v>
                </c:pt>
                <c:pt idx="473">
                  <c:v>7.5</c:v>
                </c:pt>
                <c:pt idx="474">
                  <c:v>7.6333333333333329</c:v>
                </c:pt>
                <c:pt idx="475">
                  <c:v>7.6000000000000005</c:v>
                </c:pt>
                <c:pt idx="476">
                  <c:v>8.4</c:v>
                </c:pt>
                <c:pt idx="477">
                  <c:v>7.6800000000000015</c:v>
                </c:pt>
                <c:pt idx="478">
                  <c:v>7.4799999999999995</c:v>
                </c:pt>
                <c:pt idx="479">
                  <c:v>#N/A</c:v>
                </c:pt>
                <c:pt idx="480">
                  <c:v>7.62</c:v>
                </c:pt>
                <c:pt idx="481">
                  <c:v>#N/A</c:v>
                </c:pt>
                <c:pt idx="482">
                  <c:v>#N/A</c:v>
                </c:pt>
                <c:pt idx="483">
                  <c:v>7.5166666666666666</c:v>
                </c:pt>
                <c:pt idx="484">
                  <c:v>7.7</c:v>
                </c:pt>
                <c:pt idx="485">
                  <c:v>#N/A</c:v>
                </c:pt>
                <c:pt idx="486">
                  <c:v>7.3600000000000012</c:v>
                </c:pt>
                <c:pt idx="487">
                  <c:v>7.4</c:v>
                </c:pt>
                <c:pt idx="488">
                  <c:v>#N/A</c:v>
                </c:pt>
                <c:pt idx="489">
                  <c:v>7.32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8.0249999999999986</c:v>
                </c:pt>
                <c:pt idx="494">
                  <c:v>7.625</c:v>
                </c:pt>
                <c:pt idx="495">
                  <c:v>7.7249999999999996</c:v>
                </c:pt>
                <c:pt idx="496">
                  <c:v>7.5</c:v>
                </c:pt>
                <c:pt idx="497">
                  <c:v>7.339999999999999</c:v>
                </c:pt>
                <c:pt idx="498">
                  <c:v>7.5249999999999995</c:v>
                </c:pt>
                <c:pt idx="499">
                  <c:v>7</c:v>
                </c:pt>
                <c:pt idx="500">
                  <c:v>7.2333333333333334</c:v>
                </c:pt>
                <c:pt idx="501">
                  <c:v>7.3500000000000005</c:v>
                </c:pt>
                <c:pt idx="502">
                  <c:v>#N/A</c:v>
                </c:pt>
                <c:pt idx="503">
                  <c:v>7.375</c:v>
                </c:pt>
                <c:pt idx="504">
                  <c:v>#N/A</c:v>
                </c:pt>
                <c:pt idx="505">
                  <c:v>7.15</c:v>
                </c:pt>
                <c:pt idx="506">
                  <c:v>8.0500000000000007</c:v>
                </c:pt>
                <c:pt idx="507">
                  <c:v>#N/A</c:v>
                </c:pt>
                <c:pt idx="508">
                  <c:v>#N/A</c:v>
                </c:pt>
                <c:pt idx="509">
                  <c:v>7.416666666666667</c:v>
                </c:pt>
                <c:pt idx="510">
                  <c:v>7.5</c:v>
                </c:pt>
                <c:pt idx="511">
                  <c:v>7.4749999999999996</c:v>
                </c:pt>
                <c:pt idx="512">
                  <c:v>#N/A</c:v>
                </c:pt>
                <c:pt idx="513">
                  <c:v>8.125</c:v>
                </c:pt>
                <c:pt idx="514">
                  <c:v>7.2</c:v>
                </c:pt>
                <c:pt idx="515">
                  <c:v>7.5833333333333321</c:v>
                </c:pt>
                <c:pt idx="516">
                  <c:v>7.4</c:v>
                </c:pt>
                <c:pt idx="517">
                  <c:v>7.6400000000000006</c:v>
                </c:pt>
                <c:pt idx="518">
                  <c:v>8.2666666666666675</c:v>
                </c:pt>
                <c:pt idx="519">
                  <c:v>#N/A</c:v>
                </c:pt>
                <c:pt idx="520">
                  <c:v>#N/A</c:v>
                </c:pt>
                <c:pt idx="521">
                  <c:v>7.25</c:v>
                </c:pt>
                <c:pt idx="522">
                  <c:v>#N/A</c:v>
                </c:pt>
                <c:pt idx="523">
                  <c:v>7.38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7.44</c:v>
                </c:pt>
                <c:pt idx="528">
                  <c:v>7.625</c:v>
                </c:pt>
                <c:pt idx="529">
                  <c:v>7.1</c:v>
                </c:pt>
                <c:pt idx="530">
                  <c:v>7.2199999999999989</c:v>
                </c:pt>
                <c:pt idx="531">
                  <c:v>#N/A</c:v>
                </c:pt>
                <c:pt idx="532">
                  <c:v>#N/A</c:v>
                </c:pt>
                <c:pt idx="533">
                  <c:v>7.5200000000000005</c:v>
                </c:pt>
                <c:pt idx="534">
                  <c:v>7.7200000000000006</c:v>
                </c:pt>
                <c:pt idx="535">
                  <c:v>7.7</c:v>
                </c:pt>
                <c:pt idx="536">
                  <c:v>7.56</c:v>
                </c:pt>
                <c:pt idx="537">
                  <c:v>7.1999999999999993</c:v>
                </c:pt>
                <c:pt idx="538">
                  <c:v>7.25</c:v>
                </c:pt>
                <c:pt idx="539">
                  <c:v>7.45</c:v>
                </c:pt>
                <c:pt idx="540">
                  <c:v>8.0250000000000004</c:v>
                </c:pt>
                <c:pt idx="541">
                  <c:v>#N/A</c:v>
                </c:pt>
                <c:pt idx="542">
                  <c:v>7.9599999999999991</c:v>
                </c:pt>
                <c:pt idx="543">
                  <c:v>7.6999999999999993</c:v>
                </c:pt>
                <c:pt idx="544">
                  <c:v>7.666666666666667</c:v>
                </c:pt>
                <c:pt idx="545">
                  <c:v>#N/A</c:v>
                </c:pt>
                <c:pt idx="546">
                  <c:v>7.2799999999999994</c:v>
                </c:pt>
                <c:pt idx="547">
                  <c:v>#N/A</c:v>
                </c:pt>
                <c:pt idx="548">
                  <c:v>7.4</c:v>
                </c:pt>
                <c:pt idx="549">
                  <c:v>7.3600000000000012</c:v>
                </c:pt>
                <c:pt idx="550">
                  <c:v>7.8400000000000007</c:v>
                </c:pt>
                <c:pt idx="551">
                  <c:v>7.3999999999999986</c:v>
                </c:pt>
                <c:pt idx="552">
                  <c:v>7</c:v>
                </c:pt>
                <c:pt idx="553">
                  <c:v>#N/A</c:v>
                </c:pt>
                <c:pt idx="554">
                  <c:v>#N/A</c:v>
                </c:pt>
                <c:pt idx="555">
                  <c:v>7.12</c:v>
                </c:pt>
                <c:pt idx="556">
                  <c:v>#N/A</c:v>
                </c:pt>
                <c:pt idx="557">
                  <c:v>#N/A</c:v>
                </c:pt>
                <c:pt idx="558">
                  <c:v>7.32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7.58</c:v>
                </c:pt>
                <c:pt idx="566">
                  <c:v>7.2</c:v>
                </c:pt>
                <c:pt idx="567">
                  <c:v>7.3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7.4</c:v>
                </c:pt>
                <c:pt idx="573">
                  <c:v>8.1499999999999986</c:v>
                </c:pt>
                <c:pt idx="574">
                  <c:v>#N/A</c:v>
                </c:pt>
                <c:pt idx="575">
                  <c:v>7.6999999999999993</c:v>
                </c:pt>
                <c:pt idx="576">
                  <c:v>#N/A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B49-4E53-A271-EB9D15008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088984"/>
        <c:axId val="127087808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Intraplate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trendline>
                  <c:spPr>
                    <a:ln w="38100" cap="rnd">
                      <a:solidFill>
                        <a:schemeClr val="accent2"/>
                      </a:solidFill>
                      <a:prstDash val="sysDot"/>
                    </a:ln>
                    <a:effectLst/>
                  </c:spPr>
                  <c:trendlineType val="poly"/>
                  <c:order val="2"/>
                  <c:dispRSqr val="1"/>
                  <c:dispEq val="1"/>
                  <c:trendlineLbl>
                    <c:layout>
                      <c:manualLayout>
                        <c:x val="-0.23814169347553016"/>
                        <c:y val="3.6946812829882257E-3"/>
                      </c:manualLayout>
                    </c:layout>
                    <c:tx>
                      <c:rich>
                        <a:bodyPr rot="0" spcFirstLastPara="1" vertOverflow="ellipsis" vert="horz" wrap="square" anchor="ctr" anchorCtr="1"/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200" baseline="0"/>
                            <a:t>y = 0,3751x</a:t>
                          </a:r>
                          <a:r>
                            <a:rPr lang="en-US" sz="1200" baseline="30000"/>
                            <a:t>2</a:t>
                          </a:r>
                          <a:r>
                            <a:rPr lang="en-US" sz="1200" baseline="0"/>
                            <a:t> - 5,0546x + 24,322</a:t>
                          </a:r>
                          <a:br>
                            <a:rPr lang="en-US" sz="1200" baseline="0"/>
                          </a:br>
                          <a:r>
                            <a:rPr lang="en-US" sz="1200" baseline="0"/>
                            <a:t>R² = 0,5733</a:t>
                          </a:r>
                          <a:endParaRPr lang="en-US" sz="1200"/>
                        </a:p>
                      </c:rich>
                    </c:tx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'Тектоника + old'!$L$2:$L$578</c15:sqref>
                        </c15:formulaRef>
                      </c:ext>
                    </c:extLst>
                    <c:numCache>
                      <c:formatCode>0.00</c:formatCode>
                      <c:ptCount val="577"/>
                      <c:pt idx="0">
                        <c:v>7.5</c:v>
                      </c:pt>
                      <c:pt idx="1">
                        <c:v>7.7</c:v>
                      </c:pt>
                      <c:pt idx="2">
                        <c:v>7.59</c:v>
                      </c:pt>
                      <c:pt idx="3">
                        <c:v>7.85</c:v>
                      </c:pt>
                      <c:pt idx="4">
                        <c:v>7.67</c:v>
                      </c:pt>
                      <c:pt idx="5">
                        <c:v>7.7249999999999996</c:v>
                      </c:pt>
                      <c:pt idx="6">
                        <c:v>8.375</c:v>
                      </c:pt>
                      <c:pt idx="7">
                        <c:v>7.84</c:v>
                      </c:pt>
                      <c:pt idx="8">
                        <c:v>8.8000000000000007</c:v>
                      </c:pt>
                      <c:pt idx="9">
                        <c:v>7.7666666666666666</c:v>
                      </c:pt>
                      <c:pt idx="10">
                        <c:v>7.84</c:v>
                      </c:pt>
                      <c:pt idx="11">
                        <c:v>8.1999999999999993</c:v>
                      </c:pt>
                      <c:pt idx="12">
                        <c:v>8</c:v>
                      </c:pt>
                      <c:pt idx="13">
                        <c:v>7.63</c:v>
                      </c:pt>
                      <c:pt idx="14">
                        <c:v>7.95</c:v>
                      </c:pt>
                      <c:pt idx="15">
                        <c:v>8.1999999999999993</c:v>
                      </c:pt>
                      <c:pt idx="16">
                        <c:v>7.8</c:v>
                      </c:pt>
                      <c:pt idx="17">
                        <c:v>7.52</c:v>
                      </c:pt>
                      <c:pt idx="18">
                        <c:v>7.58</c:v>
                      </c:pt>
                      <c:pt idx="19">
                        <c:v>7.5</c:v>
                      </c:pt>
                      <c:pt idx="20">
                        <c:v>7.61</c:v>
                      </c:pt>
                      <c:pt idx="21">
                        <c:v>8.02</c:v>
                      </c:pt>
                      <c:pt idx="22">
                        <c:v>7.6</c:v>
                      </c:pt>
                      <c:pt idx="23">
                        <c:v>7.7</c:v>
                      </c:pt>
                      <c:pt idx="24">
                        <c:v>7.83</c:v>
                      </c:pt>
                      <c:pt idx="25">
                        <c:v>7.51</c:v>
                      </c:pt>
                      <c:pt idx="26">
                        <c:v>7.88</c:v>
                      </c:pt>
                      <c:pt idx="27">
                        <c:v>7.3150000000000004</c:v>
                      </c:pt>
                      <c:pt idx="28">
                        <c:v>7.64</c:v>
                      </c:pt>
                      <c:pt idx="29">
                        <c:v>7.88</c:v>
                      </c:pt>
                      <c:pt idx="30">
                        <c:v>7.79</c:v>
                      </c:pt>
                      <c:pt idx="31">
                        <c:v>7.73</c:v>
                      </c:pt>
                      <c:pt idx="32">
                        <c:v>7.69</c:v>
                      </c:pt>
                      <c:pt idx="33">
                        <c:v>8.15</c:v>
                      </c:pt>
                      <c:pt idx="34">
                        <c:v>7.55</c:v>
                      </c:pt>
                      <c:pt idx="35">
                        <c:v>7.83</c:v>
                      </c:pt>
                      <c:pt idx="36">
                        <c:v>7.05</c:v>
                      </c:pt>
                      <c:pt idx="37">
                        <c:v>7.6</c:v>
                      </c:pt>
                      <c:pt idx="38">
                        <c:v>7.96</c:v>
                      </c:pt>
                      <c:pt idx="39">
                        <c:v>7.66</c:v>
                      </c:pt>
                      <c:pt idx="40">
                        <c:v>7.98</c:v>
                      </c:pt>
                      <c:pt idx="41">
                        <c:v>8.1999999999999993</c:v>
                      </c:pt>
                      <c:pt idx="42">
                        <c:v>8</c:v>
                      </c:pt>
                      <c:pt idx="43">
                        <c:v>7.5</c:v>
                      </c:pt>
                      <c:pt idx="44">
                        <c:v>7.58</c:v>
                      </c:pt>
                      <c:pt idx="45">
                        <c:v>8.3000000000000007</c:v>
                      </c:pt>
                      <c:pt idx="46">
                        <c:v>8.1</c:v>
                      </c:pt>
                      <c:pt idx="47">
                        <c:v>7.83</c:v>
                      </c:pt>
                      <c:pt idx="48">
                        <c:v>8.01</c:v>
                      </c:pt>
                      <c:pt idx="49">
                        <c:v>8.1</c:v>
                      </c:pt>
                      <c:pt idx="50">
                        <c:v>7.71</c:v>
                      </c:pt>
                      <c:pt idx="51">
                        <c:v>8.15</c:v>
                      </c:pt>
                      <c:pt idx="52">
                        <c:v>7.81</c:v>
                      </c:pt>
                      <c:pt idx="53">
                        <c:v>7.9649999999999999</c:v>
                      </c:pt>
                      <c:pt idx="54">
                        <c:v>8.09</c:v>
                      </c:pt>
                      <c:pt idx="55">
                        <c:v>7.92</c:v>
                      </c:pt>
                      <c:pt idx="56">
                        <c:v>7.58</c:v>
                      </c:pt>
                      <c:pt idx="57">
                        <c:v>7.69</c:v>
                      </c:pt>
                      <c:pt idx="58">
                        <c:v>8.3500000000000014</c:v>
                      </c:pt>
                      <c:pt idx="59">
                        <c:v>7.98</c:v>
                      </c:pt>
                      <c:pt idx="60">
                        <c:v>7.85</c:v>
                      </c:pt>
                      <c:pt idx="61">
                        <c:v>8.1199999999999992</c:v>
                      </c:pt>
                      <c:pt idx="62">
                        <c:v>7.65</c:v>
                      </c:pt>
                      <c:pt idx="63">
                        <c:v>7.56</c:v>
                      </c:pt>
                      <c:pt idx="64">
                        <c:v>7</c:v>
                      </c:pt>
                      <c:pt idx="65">
                        <c:v>7.7</c:v>
                      </c:pt>
                      <c:pt idx="66">
                        <c:v>7.7</c:v>
                      </c:pt>
                      <c:pt idx="67">
                        <c:v>7.56</c:v>
                      </c:pt>
                      <c:pt idx="68">
                        <c:v>7.99</c:v>
                      </c:pt>
                      <c:pt idx="69">
                        <c:v>7.51</c:v>
                      </c:pt>
                      <c:pt idx="70">
                        <c:v>7.7</c:v>
                      </c:pt>
                      <c:pt idx="71">
                        <c:v>7.8</c:v>
                      </c:pt>
                      <c:pt idx="72">
                        <c:v>7.5</c:v>
                      </c:pt>
                      <c:pt idx="73">
                        <c:v>8.1</c:v>
                      </c:pt>
                      <c:pt idx="74">
                        <c:v>7.86</c:v>
                      </c:pt>
                      <c:pt idx="75">
                        <c:v>7.52</c:v>
                      </c:pt>
                      <c:pt idx="76">
                        <c:v>7.6</c:v>
                      </c:pt>
                      <c:pt idx="77">
                        <c:v>7.58</c:v>
                      </c:pt>
                      <c:pt idx="78">
                        <c:v>7.6</c:v>
                      </c:pt>
                      <c:pt idx="79">
                        <c:v>7.92</c:v>
                      </c:pt>
                      <c:pt idx="80">
                        <c:v>7.94</c:v>
                      </c:pt>
                      <c:pt idx="81">
                        <c:v>7.83</c:v>
                      </c:pt>
                      <c:pt idx="82">
                        <c:v>7.84</c:v>
                      </c:pt>
                      <c:pt idx="83">
                        <c:v>7.93</c:v>
                      </c:pt>
                      <c:pt idx="84">
                        <c:v>7.7</c:v>
                      </c:pt>
                      <c:pt idx="85">
                        <c:v>8.1</c:v>
                      </c:pt>
                      <c:pt idx="86">
                        <c:v>7.8</c:v>
                      </c:pt>
                      <c:pt idx="87">
                        <c:v>7.6449999999999996</c:v>
                      </c:pt>
                      <c:pt idx="88">
                        <c:v>8.4</c:v>
                      </c:pt>
                      <c:pt idx="89">
                        <c:v>7.52</c:v>
                      </c:pt>
                      <c:pt idx="90">
                        <c:v>8.0500000000000007</c:v>
                      </c:pt>
                      <c:pt idx="91">
                        <c:v>7.5</c:v>
                      </c:pt>
                      <c:pt idx="92">
                        <c:v>7.5</c:v>
                      </c:pt>
                      <c:pt idx="93">
                        <c:v>7.5</c:v>
                      </c:pt>
                      <c:pt idx="94">
                        <c:v>7.7</c:v>
                      </c:pt>
                      <c:pt idx="95">
                        <c:v>7.61</c:v>
                      </c:pt>
                      <c:pt idx="96">
                        <c:v>7.83</c:v>
                      </c:pt>
                      <c:pt idx="97">
                        <c:v>7.6</c:v>
                      </c:pt>
                      <c:pt idx="98">
                        <c:v>7.6</c:v>
                      </c:pt>
                      <c:pt idx="99">
                        <c:v>7.75</c:v>
                      </c:pt>
                      <c:pt idx="100">
                        <c:v>7.52</c:v>
                      </c:pt>
                      <c:pt idx="101">
                        <c:v>7.8049999999999997</c:v>
                      </c:pt>
                      <c:pt idx="102">
                        <c:v>7.64</c:v>
                      </c:pt>
                      <c:pt idx="103">
                        <c:v>8.5</c:v>
                      </c:pt>
                      <c:pt idx="104">
                        <c:v>7.55</c:v>
                      </c:pt>
                      <c:pt idx="105">
                        <c:v>7.7</c:v>
                      </c:pt>
                      <c:pt idx="106">
                        <c:v>7.7</c:v>
                      </c:pt>
                      <c:pt idx="107">
                        <c:v>7.66</c:v>
                      </c:pt>
                      <c:pt idx="108">
                        <c:v>7.6</c:v>
                      </c:pt>
                      <c:pt idx="109">
                        <c:v>7.8</c:v>
                      </c:pt>
                      <c:pt idx="110">
                        <c:v>7.7</c:v>
                      </c:pt>
                      <c:pt idx="111">
                        <c:v>7.7</c:v>
                      </c:pt>
                      <c:pt idx="112">
                        <c:v>7.6</c:v>
                      </c:pt>
                      <c:pt idx="113">
                        <c:v>8.23</c:v>
                      </c:pt>
                      <c:pt idx="114">
                        <c:v>7.85</c:v>
                      </c:pt>
                      <c:pt idx="115">
                        <c:v>7.82</c:v>
                      </c:pt>
                      <c:pt idx="116">
                        <c:v>7.5</c:v>
                      </c:pt>
                      <c:pt idx="117">
                        <c:v>7.83</c:v>
                      </c:pt>
                      <c:pt idx="118">
                        <c:v>7.59</c:v>
                      </c:pt>
                      <c:pt idx="119">
                        <c:v>7.8566666666666665</c:v>
                      </c:pt>
                      <c:pt idx="120">
                        <c:v>8.1999999999999993</c:v>
                      </c:pt>
                      <c:pt idx="121">
                        <c:v>7.5</c:v>
                      </c:pt>
                      <c:pt idx="122">
                        <c:v>7.7</c:v>
                      </c:pt>
                      <c:pt idx="123">
                        <c:v>7.6</c:v>
                      </c:pt>
                      <c:pt idx="124">
                        <c:v>7.96</c:v>
                      </c:pt>
                      <c:pt idx="125">
                        <c:v>8.02</c:v>
                      </c:pt>
                      <c:pt idx="126">
                        <c:v>7.84</c:v>
                      </c:pt>
                      <c:pt idx="127">
                        <c:v>7.63</c:v>
                      </c:pt>
                      <c:pt idx="128">
                        <c:v>7.8</c:v>
                      </c:pt>
                      <c:pt idx="129">
                        <c:v>7.7</c:v>
                      </c:pt>
                      <c:pt idx="130">
                        <c:v>8.1499999999999986</c:v>
                      </c:pt>
                      <c:pt idx="131">
                        <c:v>8</c:v>
                      </c:pt>
                      <c:pt idx="132">
                        <c:v>8.1</c:v>
                      </c:pt>
                      <c:pt idx="133">
                        <c:v>7.76</c:v>
                      </c:pt>
                      <c:pt idx="134">
                        <c:v>7.73</c:v>
                      </c:pt>
                      <c:pt idx="135">
                        <c:v>7.7</c:v>
                      </c:pt>
                      <c:pt idx="136">
                        <c:v>7.52</c:v>
                      </c:pt>
                      <c:pt idx="137">
                        <c:v>7.65</c:v>
                      </c:pt>
                      <c:pt idx="138">
                        <c:v>7.5</c:v>
                      </c:pt>
                      <c:pt idx="139">
                        <c:v>7.6</c:v>
                      </c:pt>
                      <c:pt idx="140">
                        <c:v>7.6</c:v>
                      </c:pt>
                      <c:pt idx="141">
                        <c:v>8.1499999999999986</c:v>
                      </c:pt>
                      <c:pt idx="142">
                        <c:v>7.5</c:v>
                      </c:pt>
                      <c:pt idx="143">
                        <c:v>8.1</c:v>
                      </c:pt>
                      <c:pt idx="144">
                        <c:v>8.6</c:v>
                      </c:pt>
                      <c:pt idx="145">
                        <c:v>7.5</c:v>
                      </c:pt>
                      <c:pt idx="146">
                        <c:v>7.76</c:v>
                      </c:pt>
                      <c:pt idx="147">
                        <c:v>7.64</c:v>
                      </c:pt>
                      <c:pt idx="148">
                        <c:v>7.68</c:v>
                      </c:pt>
                      <c:pt idx="149">
                        <c:v>7.54</c:v>
                      </c:pt>
                      <c:pt idx="150">
                        <c:v>8.4</c:v>
                      </c:pt>
                      <c:pt idx="151">
                        <c:v>7.58</c:v>
                      </c:pt>
                      <c:pt idx="152">
                        <c:v>7.67</c:v>
                      </c:pt>
                      <c:pt idx="153">
                        <c:v>7.6</c:v>
                      </c:pt>
                      <c:pt idx="154">
                        <c:v>7.6</c:v>
                      </c:pt>
                      <c:pt idx="155">
                        <c:v>7.8</c:v>
                      </c:pt>
                      <c:pt idx="156">
                        <c:v>7.5</c:v>
                      </c:pt>
                      <c:pt idx="157">
                        <c:v>7.5</c:v>
                      </c:pt>
                      <c:pt idx="158">
                        <c:v>8</c:v>
                      </c:pt>
                      <c:pt idx="159">
                        <c:v>7.69</c:v>
                      </c:pt>
                      <c:pt idx="160">
                        <c:v>7.58</c:v>
                      </c:pt>
                      <c:pt idx="161">
                        <c:v>8.6</c:v>
                      </c:pt>
                      <c:pt idx="162">
                        <c:v>7.9</c:v>
                      </c:pt>
                      <c:pt idx="163">
                        <c:v>7.7</c:v>
                      </c:pt>
                      <c:pt idx="164">
                        <c:v>7.81</c:v>
                      </c:pt>
                      <c:pt idx="165">
                        <c:v>7.53</c:v>
                      </c:pt>
                      <c:pt idx="166">
                        <c:v>8.1499999999999986</c:v>
                      </c:pt>
                      <c:pt idx="167">
                        <c:v>7.5</c:v>
                      </c:pt>
                      <c:pt idx="168">
                        <c:v>7.4</c:v>
                      </c:pt>
                      <c:pt idx="169">
                        <c:v>9</c:v>
                      </c:pt>
                      <c:pt idx="170">
                        <c:v>7.9</c:v>
                      </c:pt>
                      <c:pt idx="171">
                        <c:v>7.52</c:v>
                      </c:pt>
                      <c:pt idx="172">
                        <c:v>7.7</c:v>
                      </c:pt>
                      <c:pt idx="173">
                        <c:v>8.85</c:v>
                      </c:pt>
                      <c:pt idx="174">
                        <c:v>7.6</c:v>
                      </c:pt>
                      <c:pt idx="175">
                        <c:v>7.4</c:v>
                      </c:pt>
                      <c:pt idx="176">
                        <c:v>8.1</c:v>
                      </c:pt>
                      <c:pt idx="177">
                        <c:v>7.6</c:v>
                      </c:pt>
                      <c:pt idx="178">
                        <c:v>7.8</c:v>
                      </c:pt>
                      <c:pt idx="179">
                        <c:v>8.3000000000000007</c:v>
                      </c:pt>
                      <c:pt idx="180">
                        <c:v>7.2</c:v>
                      </c:pt>
                      <c:pt idx="181">
                        <c:v>7.8</c:v>
                      </c:pt>
                      <c:pt idx="182">
                        <c:v>8.1999999999999993</c:v>
                      </c:pt>
                      <c:pt idx="183">
                        <c:v>9.6</c:v>
                      </c:pt>
                      <c:pt idx="184">
                        <c:v>7.9</c:v>
                      </c:pt>
                      <c:pt idx="185">
                        <c:v>7.2</c:v>
                      </c:pt>
                      <c:pt idx="186">
                        <c:v>7.8</c:v>
                      </c:pt>
                      <c:pt idx="187">
                        <c:v>7.7</c:v>
                      </c:pt>
                      <c:pt idx="188">
                        <c:v>7.5</c:v>
                      </c:pt>
                      <c:pt idx="189">
                        <c:v>7.5</c:v>
                      </c:pt>
                      <c:pt idx="190">
                        <c:v>8.6</c:v>
                      </c:pt>
                      <c:pt idx="191">
                        <c:v>7.9</c:v>
                      </c:pt>
                      <c:pt idx="192">
                        <c:v>7.7</c:v>
                      </c:pt>
                      <c:pt idx="193">
                        <c:v>9.2333333333333325</c:v>
                      </c:pt>
                      <c:pt idx="194">
                        <c:v>7.6</c:v>
                      </c:pt>
                      <c:pt idx="195">
                        <c:v>8.1999999999999993</c:v>
                      </c:pt>
                      <c:pt idx="196">
                        <c:v>8.6999999999999993</c:v>
                      </c:pt>
                      <c:pt idx="197">
                        <c:v>7.8</c:v>
                      </c:pt>
                      <c:pt idx="198">
                        <c:v>7.65</c:v>
                      </c:pt>
                      <c:pt idx="199">
                        <c:v>7.65</c:v>
                      </c:pt>
                      <c:pt idx="200">
                        <c:v>7.6</c:v>
                      </c:pt>
                      <c:pt idx="201">
                        <c:v>7.4</c:v>
                      </c:pt>
                      <c:pt idx="202">
                        <c:v>7.45</c:v>
                      </c:pt>
                      <c:pt idx="203">
                        <c:v>7.1</c:v>
                      </c:pt>
                      <c:pt idx="204">
                        <c:v>8.1499999999999986</c:v>
                      </c:pt>
                      <c:pt idx="205">
                        <c:v>7.7</c:v>
                      </c:pt>
                      <c:pt idx="206">
                        <c:v>7.8</c:v>
                      </c:pt>
                      <c:pt idx="207">
                        <c:v>7</c:v>
                      </c:pt>
                      <c:pt idx="208">
                        <c:v>7.35</c:v>
                      </c:pt>
                      <c:pt idx="209">
                        <c:v>7.3</c:v>
                      </c:pt>
                      <c:pt idx="210">
                        <c:v>7.2</c:v>
                      </c:pt>
                      <c:pt idx="211">
                        <c:v>7.5</c:v>
                      </c:pt>
                      <c:pt idx="212">
                        <c:v>8.1999999999999993</c:v>
                      </c:pt>
                      <c:pt idx="213">
                        <c:v>7.8</c:v>
                      </c:pt>
                      <c:pt idx="214">
                        <c:v>7.05</c:v>
                      </c:pt>
                      <c:pt idx="215">
                        <c:v>7.65</c:v>
                      </c:pt>
                      <c:pt idx="216">
                        <c:v>7.6</c:v>
                      </c:pt>
                      <c:pt idx="217">
                        <c:v>7.15</c:v>
                      </c:pt>
                      <c:pt idx="218">
                        <c:v>7.8</c:v>
                      </c:pt>
                      <c:pt idx="219">
                        <c:v>7.2</c:v>
                      </c:pt>
                      <c:pt idx="220">
                        <c:v>8.1999999999999993</c:v>
                      </c:pt>
                      <c:pt idx="221">
                        <c:v>7.6</c:v>
                      </c:pt>
                      <c:pt idx="222">
                        <c:v>7.8</c:v>
                      </c:pt>
                      <c:pt idx="223">
                        <c:v>7.15</c:v>
                      </c:pt>
                      <c:pt idx="224">
                        <c:v>7.2</c:v>
                      </c:pt>
                      <c:pt idx="225">
                        <c:v>7.95</c:v>
                      </c:pt>
                      <c:pt idx="226">
                        <c:v>7.15</c:v>
                      </c:pt>
                      <c:pt idx="227">
                        <c:v>7.7</c:v>
                      </c:pt>
                      <c:pt idx="228">
                        <c:v>7.8</c:v>
                      </c:pt>
                      <c:pt idx="229">
                        <c:v>8</c:v>
                      </c:pt>
                      <c:pt idx="230">
                        <c:v>8.1</c:v>
                      </c:pt>
                      <c:pt idx="231">
                        <c:v>7.3</c:v>
                      </c:pt>
                      <c:pt idx="232">
                        <c:v>7.6999999999999993</c:v>
                      </c:pt>
                      <c:pt idx="233">
                        <c:v>7.4</c:v>
                      </c:pt>
                      <c:pt idx="234">
                        <c:v>7.5</c:v>
                      </c:pt>
                      <c:pt idx="235">
                        <c:v>7.2</c:v>
                      </c:pt>
                      <c:pt idx="236">
                        <c:v>7.6</c:v>
                      </c:pt>
                      <c:pt idx="237">
                        <c:v>7.5</c:v>
                      </c:pt>
                      <c:pt idx="238">
                        <c:v>8</c:v>
                      </c:pt>
                      <c:pt idx="239">
                        <c:v>7.6</c:v>
                      </c:pt>
                      <c:pt idx="240">
                        <c:v>7.6</c:v>
                      </c:pt>
                      <c:pt idx="241">
                        <c:v>7.4</c:v>
                      </c:pt>
                      <c:pt idx="242">
                        <c:v>7.3</c:v>
                      </c:pt>
                      <c:pt idx="243">
                        <c:v>7.8</c:v>
                      </c:pt>
                      <c:pt idx="244">
                        <c:v>7.3</c:v>
                      </c:pt>
                      <c:pt idx="245">
                        <c:v>7.3</c:v>
                      </c:pt>
                      <c:pt idx="246">
                        <c:v>8.1</c:v>
                      </c:pt>
                      <c:pt idx="247">
                        <c:v>7.4499999999999993</c:v>
                      </c:pt>
                      <c:pt idx="248">
                        <c:v>7.1</c:v>
                      </c:pt>
                      <c:pt idx="249">
                        <c:v>7</c:v>
                      </c:pt>
                      <c:pt idx="250">
                        <c:v>7.5</c:v>
                      </c:pt>
                      <c:pt idx="251">
                        <c:v>7.85</c:v>
                      </c:pt>
                      <c:pt idx="252">
                        <c:v>7.5</c:v>
                      </c:pt>
                      <c:pt idx="253">
                        <c:v>7.3</c:v>
                      </c:pt>
                      <c:pt idx="254">
                        <c:v>7.65</c:v>
                      </c:pt>
                      <c:pt idx="255">
                        <c:v>7.5</c:v>
                      </c:pt>
                      <c:pt idx="256">
                        <c:v>7.5</c:v>
                      </c:pt>
                      <c:pt idx="257">
                        <c:v>7.45</c:v>
                      </c:pt>
                      <c:pt idx="258">
                        <c:v>7.7</c:v>
                      </c:pt>
                      <c:pt idx="259">
                        <c:v>7.8</c:v>
                      </c:pt>
                      <c:pt idx="260">
                        <c:v>7.9</c:v>
                      </c:pt>
                      <c:pt idx="261">
                        <c:v>7.6</c:v>
                      </c:pt>
                      <c:pt idx="262">
                        <c:v>7.55</c:v>
                      </c:pt>
                      <c:pt idx="263">
                        <c:v>7.1</c:v>
                      </c:pt>
                      <c:pt idx="264">
                        <c:v>8.0500000000000007</c:v>
                      </c:pt>
                      <c:pt idx="265">
                        <c:v>7.1</c:v>
                      </c:pt>
                      <c:pt idx="266">
                        <c:v>7.3</c:v>
                      </c:pt>
                      <c:pt idx="267">
                        <c:v>7.1</c:v>
                      </c:pt>
                      <c:pt idx="268">
                        <c:v>7.4</c:v>
                      </c:pt>
                      <c:pt idx="269">
                        <c:v>8</c:v>
                      </c:pt>
                      <c:pt idx="270">
                        <c:v>8.25</c:v>
                      </c:pt>
                      <c:pt idx="271">
                        <c:v>7.5</c:v>
                      </c:pt>
                      <c:pt idx="272">
                        <c:v>7.05</c:v>
                      </c:pt>
                      <c:pt idx="273">
                        <c:v>7.55</c:v>
                      </c:pt>
                      <c:pt idx="274">
                        <c:v>7.5</c:v>
                      </c:pt>
                      <c:pt idx="275">
                        <c:v>7.6</c:v>
                      </c:pt>
                      <c:pt idx="276">
                        <c:v>7.35</c:v>
                      </c:pt>
                      <c:pt idx="277">
                        <c:v>7.6999999999999993</c:v>
                      </c:pt>
                      <c:pt idx="278">
                        <c:v>7.45</c:v>
                      </c:pt>
                      <c:pt idx="279">
                        <c:v>7.45</c:v>
                      </c:pt>
                      <c:pt idx="280">
                        <c:v>7.55</c:v>
                      </c:pt>
                      <c:pt idx="281">
                        <c:v>7</c:v>
                      </c:pt>
                      <c:pt idx="282">
                        <c:v>8.1999999999999993</c:v>
                      </c:pt>
                      <c:pt idx="283">
                        <c:v>7.5</c:v>
                      </c:pt>
                      <c:pt idx="284">
                        <c:v>7.75</c:v>
                      </c:pt>
                      <c:pt idx="285">
                        <c:v>7.1</c:v>
                      </c:pt>
                      <c:pt idx="286">
                        <c:v>7.5</c:v>
                      </c:pt>
                      <c:pt idx="287">
                        <c:v>7.3</c:v>
                      </c:pt>
                      <c:pt idx="288">
                        <c:v>7</c:v>
                      </c:pt>
                      <c:pt idx="289">
                        <c:v>7.6999999999999993</c:v>
                      </c:pt>
                      <c:pt idx="290">
                        <c:v>7.55</c:v>
                      </c:pt>
                      <c:pt idx="291">
                        <c:v>7.55</c:v>
                      </c:pt>
                      <c:pt idx="292">
                        <c:v>7.1</c:v>
                      </c:pt>
                      <c:pt idx="293">
                        <c:v>7.25</c:v>
                      </c:pt>
                      <c:pt idx="294">
                        <c:v>7.3</c:v>
                      </c:pt>
                      <c:pt idx="295">
                        <c:v>7</c:v>
                      </c:pt>
                      <c:pt idx="296">
                        <c:v>7.5</c:v>
                      </c:pt>
                      <c:pt idx="297">
                        <c:v>7.7</c:v>
                      </c:pt>
                      <c:pt idx="298">
                        <c:v>7.45</c:v>
                      </c:pt>
                      <c:pt idx="299">
                        <c:v>7.8000000000000007</c:v>
                      </c:pt>
                      <c:pt idx="300">
                        <c:v>7.65</c:v>
                      </c:pt>
                      <c:pt idx="301">
                        <c:v>7.7</c:v>
                      </c:pt>
                      <c:pt idx="302">
                        <c:v>7.6</c:v>
                      </c:pt>
                      <c:pt idx="303">
                        <c:v>7</c:v>
                      </c:pt>
                      <c:pt idx="304">
                        <c:v>7.5</c:v>
                      </c:pt>
                      <c:pt idx="305">
                        <c:v>7.95</c:v>
                      </c:pt>
                      <c:pt idx="306">
                        <c:v>7.1</c:v>
                      </c:pt>
                      <c:pt idx="307">
                        <c:v>7</c:v>
                      </c:pt>
                      <c:pt idx="308">
                        <c:v>8</c:v>
                      </c:pt>
                      <c:pt idx="309">
                        <c:v>7.55</c:v>
                      </c:pt>
                      <c:pt idx="310">
                        <c:v>7</c:v>
                      </c:pt>
                      <c:pt idx="311">
                        <c:v>7.1</c:v>
                      </c:pt>
                      <c:pt idx="312">
                        <c:v>8</c:v>
                      </c:pt>
                      <c:pt idx="313">
                        <c:v>7.5</c:v>
                      </c:pt>
                      <c:pt idx="314">
                        <c:v>7.8000000000000007</c:v>
                      </c:pt>
                      <c:pt idx="315">
                        <c:v>7.35</c:v>
                      </c:pt>
                      <c:pt idx="316">
                        <c:v>7.1999999999999993</c:v>
                      </c:pt>
                      <c:pt idx="317">
                        <c:v>7.55</c:v>
                      </c:pt>
                      <c:pt idx="318">
                        <c:v>7.5500000000000007</c:v>
                      </c:pt>
                      <c:pt idx="319">
                        <c:v>7.35</c:v>
                      </c:pt>
                      <c:pt idx="320">
                        <c:v>7.85</c:v>
                      </c:pt>
                      <c:pt idx="321">
                        <c:v>7.75</c:v>
                      </c:pt>
                      <c:pt idx="322">
                        <c:v>7.05</c:v>
                      </c:pt>
                      <c:pt idx="323">
                        <c:v>7.55</c:v>
                      </c:pt>
                      <c:pt idx="324">
                        <c:v>7</c:v>
                      </c:pt>
                      <c:pt idx="325">
                        <c:v>8.1</c:v>
                      </c:pt>
                      <c:pt idx="326">
                        <c:v>7</c:v>
                      </c:pt>
                      <c:pt idx="327">
                        <c:v>7.4</c:v>
                      </c:pt>
                      <c:pt idx="328">
                        <c:v>7.5</c:v>
                      </c:pt>
                      <c:pt idx="329">
                        <c:v>7.6</c:v>
                      </c:pt>
                      <c:pt idx="330">
                        <c:v>7.3</c:v>
                      </c:pt>
                      <c:pt idx="331">
                        <c:v>7.4</c:v>
                      </c:pt>
                      <c:pt idx="332">
                        <c:v>7.6</c:v>
                      </c:pt>
                      <c:pt idx="333">
                        <c:v>7.1</c:v>
                      </c:pt>
                      <c:pt idx="334">
                        <c:v>7</c:v>
                      </c:pt>
                      <c:pt idx="335">
                        <c:v>7.3</c:v>
                      </c:pt>
                      <c:pt idx="336">
                        <c:v>7.7</c:v>
                      </c:pt>
                      <c:pt idx="337">
                        <c:v>7.1</c:v>
                      </c:pt>
                      <c:pt idx="338">
                        <c:v>7.6</c:v>
                      </c:pt>
                      <c:pt idx="339">
                        <c:v>7.5</c:v>
                      </c:pt>
                      <c:pt idx="340">
                        <c:v>7.2</c:v>
                      </c:pt>
                      <c:pt idx="341">
                        <c:v>7.6</c:v>
                      </c:pt>
                      <c:pt idx="342">
                        <c:v>7.1</c:v>
                      </c:pt>
                      <c:pt idx="343">
                        <c:v>7.2</c:v>
                      </c:pt>
                      <c:pt idx="344">
                        <c:v>7.3</c:v>
                      </c:pt>
                      <c:pt idx="345">
                        <c:v>7.2</c:v>
                      </c:pt>
                      <c:pt idx="346">
                        <c:v>7.6</c:v>
                      </c:pt>
                      <c:pt idx="347">
                        <c:v>7.1</c:v>
                      </c:pt>
                      <c:pt idx="348">
                        <c:v>7.7</c:v>
                      </c:pt>
                      <c:pt idx="349">
                        <c:v>7.2333333333333334</c:v>
                      </c:pt>
                      <c:pt idx="350">
                        <c:v>7.7</c:v>
                      </c:pt>
                      <c:pt idx="351">
                        <c:v>7.7</c:v>
                      </c:pt>
                      <c:pt idx="352">
                        <c:v>7.2</c:v>
                      </c:pt>
                      <c:pt idx="353">
                        <c:v>7.8</c:v>
                      </c:pt>
                      <c:pt idx="354">
                        <c:v>8.1999999999999993</c:v>
                      </c:pt>
                      <c:pt idx="355">
                        <c:v>7.15</c:v>
                      </c:pt>
                      <c:pt idx="356">
                        <c:v>7.7</c:v>
                      </c:pt>
                      <c:pt idx="357">
                        <c:v>7.05</c:v>
                      </c:pt>
                      <c:pt idx="358">
                        <c:v>7.3666666666666671</c:v>
                      </c:pt>
                      <c:pt idx="359">
                        <c:v>7.1333333333333329</c:v>
                      </c:pt>
                      <c:pt idx="360">
                        <c:v>7.5</c:v>
                      </c:pt>
                      <c:pt idx="361">
                        <c:v>7.0666666666666664</c:v>
                      </c:pt>
                      <c:pt idx="362">
                        <c:v>8</c:v>
                      </c:pt>
                      <c:pt idx="363">
                        <c:v>7.65</c:v>
                      </c:pt>
                      <c:pt idx="364">
                        <c:v>7.3666666666666671</c:v>
                      </c:pt>
                      <c:pt idx="365">
                        <c:v>7</c:v>
                      </c:pt>
                      <c:pt idx="366">
                        <c:v>7.95</c:v>
                      </c:pt>
                      <c:pt idx="367">
                        <c:v>7.1</c:v>
                      </c:pt>
                      <c:pt idx="368">
                        <c:v>7.1333333333333329</c:v>
                      </c:pt>
                      <c:pt idx="369">
                        <c:v>7.75</c:v>
                      </c:pt>
                      <c:pt idx="370">
                        <c:v>7.85</c:v>
                      </c:pt>
                      <c:pt idx="371">
                        <c:v>8.1499999999999986</c:v>
                      </c:pt>
                      <c:pt idx="372">
                        <c:v>7.45</c:v>
                      </c:pt>
                      <c:pt idx="373">
                        <c:v>7.0999999999999988</c:v>
                      </c:pt>
                      <c:pt idx="374">
                        <c:v>7.2333333333333334</c:v>
                      </c:pt>
                      <c:pt idx="375">
                        <c:v>7.666666666666667</c:v>
                      </c:pt>
                      <c:pt idx="376">
                        <c:v>7.6</c:v>
                      </c:pt>
                      <c:pt idx="377">
                        <c:v>7.7</c:v>
                      </c:pt>
                      <c:pt idx="378">
                        <c:v>7.2666666666666666</c:v>
                      </c:pt>
                      <c:pt idx="379">
                        <c:v>7.333333333333333</c:v>
                      </c:pt>
                      <c:pt idx="380">
                        <c:v>7.666666666666667</c:v>
                      </c:pt>
                      <c:pt idx="381">
                        <c:v>7.9499999999999993</c:v>
                      </c:pt>
                      <c:pt idx="382">
                        <c:v>7.4666666666666659</c:v>
                      </c:pt>
                      <c:pt idx="383">
                        <c:v>7.05</c:v>
                      </c:pt>
                      <c:pt idx="384">
                        <c:v>7.625</c:v>
                      </c:pt>
                      <c:pt idx="385">
                        <c:v>7.5</c:v>
                      </c:pt>
                      <c:pt idx="386">
                        <c:v>7.5333333333333341</c:v>
                      </c:pt>
                      <c:pt idx="387">
                        <c:v>7.4</c:v>
                      </c:pt>
                      <c:pt idx="388">
                        <c:v>7.0500000000000007</c:v>
                      </c:pt>
                      <c:pt idx="389">
                        <c:v>7.1333333333333329</c:v>
                      </c:pt>
                      <c:pt idx="390">
                        <c:v>7.6</c:v>
                      </c:pt>
                      <c:pt idx="391">
                        <c:v>7.3666666666666671</c:v>
                      </c:pt>
                      <c:pt idx="392">
                        <c:v>7.75</c:v>
                      </c:pt>
                      <c:pt idx="393">
                        <c:v>7.75</c:v>
                      </c:pt>
                      <c:pt idx="394">
                        <c:v>7.5666666666666664</c:v>
                      </c:pt>
                      <c:pt idx="395">
                        <c:v>7.666666666666667</c:v>
                      </c:pt>
                      <c:pt idx="396">
                        <c:v>7.5666666666666664</c:v>
                      </c:pt>
                      <c:pt idx="397">
                        <c:v>7</c:v>
                      </c:pt>
                      <c:pt idx="398">
                        <c:v>7.65</c:v>
                      </c:pt>
                      <c:pt idx="399">
                        <c:v>7.6599999999999993</c:v>
                      </c:pt>
                      <c:pt idx="400">
                        <c:v>8.3500000000000014</c:v>
                      </c:pt>
                      <c:pt idx="401">
                        <c:v>7.55</c:v>
                      </c:pt>
                      <c:pt idx="402">
                        <c:v>7.2750000000000004</c:v>
                      </c:pt>
                      <c:pt idx="403">
                        <c:v>7.65</c:v>
                      </c:pt>
                      <c:pt idx="404">
                        <c:v>7.1999999999999993</c:v>
                      </c:pt>
                      <c:pt idx="405">
                        <c:v>7.2666666666666666</c:v>
                      </c:pt>
                      <c:pt idx="406">
                        <c:v>7.4333333333333327</c:v>
                      </c:pt>
                      <c:pt idx="407">
                        <c:v>7.3666666666666671</c:v>
                      </c:pt>
                      <c:pt idx="408">
                        <c:v>7.2666666666666666</c:v>
                      </c:pt>
                      <c:pt idx="409">
                        <c:v>7.8</c:v>
                      </c:pt>
                      <c:pt idx="410">
                        <c:v>7.2</c:v>
                      </c:pt>
                      <c:pt idx="411">
                        <c:v>7.55</c:v>
                      </c:pt>
                      <c:pt idx="412">
                        <c:v>7.5</c:v>
                      </c:pt>
                      <c:pt idx="413">
                        <c:v>7.35</c:v>
                      </c:pt>
                      <c:pt idx="414">
                        <c:v>7.1333333333333329</c:v>
                      </c:pt>
                      <c:pt idx="415">
                        <c:v>7.3</c:v>
                      </c:pt>
                      <c:pt idx="416">
                        <c:v>8.1000000000000014</c:v>
                      </c:pt>
                      <c:pt idx="417">
                        <c:v>7.25</c:v>
                      </c:pt>
                      <c:pt idx="418">
                        <c:v>7.7333333333333334</c:v>
                      </c:pt>
                      <c:pt idx="419">
                        <c:v>7.2333333333333334</c:v>
                      </c:pt>
                      <c:pt idx="420">
                        <c:v>7.4333333333333336</c:v>
                      </c:pt>
                      <c:pt idx="421">
                        <c:v>7.45</c:v>
                      </c:pt>
                      <c:pt idx="422">
                        <c:v>8.0500000000000007</c:v>
                      </c:pt>
                      <c:pt idx="423">
                        <c:v>8.6</c:v>
                      </c:pt>
                      <c:pt idx="424">
                        <c:v>7.2</c:v>
                      </c:pt>
                      <c:pt idx="425">
                        <c:v>8.2000000000000011</c:v>
                      </c:pt>
                      <c:pt idx="426">
                        <c:v>7.8</c:v>
                      </c:pt>
                      <c:pt idx="427">
                        <c:v>7.1000000000000005</c:v>
                      </c:pt>
                      <c:pt idx="428">
                        <c:v>7.5</c:v>
                      </c:pt>
                      <c:pt idx="429">
                        <c:v>7.3666666666666671</c:v>
                      </c:pt>
                      <c:pt idx="430">
                        <c:v>7.25</c:v>
                      </c:pt>
                      <c:pt idx="431">
                        <c:v>7</c:v>
                      </c:pt>
                      <c:pt idx="432">
                        <c:v>7.3249999999999993</c:v>
                      </c:pt>
                      <c:pt idx="433">
                        <c:v>7.95</c:v>
                      </c:pt>
                      <c:pt idx="434">
                        <c:v>7.45</c:v>
                      </c:pt>
                      <c:pt idx="435">
                        <c:v>7.9</c:v>
                      </c:pt>
                      <c:pt idx="436">
                        <c:v>8</c:v>
                      </c:pt>
                      <c:pt idx="437">
                        <c:v>7.3999999999999995</c:v>
                      </c:pt>
                      <c:pt idx="438">
                        <c:v>7.833333333333333</c:v>
                      </c:pt>
                      <c:pt idx="439">
                        <c:v>8</c:v>
                      </c:pt>
                      <c:pt idx="440">
                        <c:v>8.25</c:v>
                      </c:pt>
                      <c:pt idx="441">
                        <c:v>7.8666666666666671</c:v>
                      </c:pt>
                      <c:pt idx="442">
                        <c:v>7.05</c:v>
                      </c:pt>
                      <c:pt idx="443">
                        <c:v>7.4666666666666659</c:v>
                      </c:pt>
                      <c:pt idx="444">
                        <c:v>7.7</c:v>
                      </c:pt>
                      <c:pt idx="445">
                        <c:v>7.3000000000000007</c:v>
                      </c:pt>
                      <c:pt idx="446">
                        <c:v>7.2</c:v>
                      </c:pt>
                      <c:pt idx="447">
                        <c:v>7.15</c:v>
                      </c:pt>
                      <c:pt idx="448">
                        <c:v>7.9</c:v>
                      </c:pt>
                      <c:pt idx="449">
                        <c:v>7.1</c:v>
                      </c:pt>
                      <c:pt idx="450">
                        <c:v>7.1</c:v>
                      </c:pt>
                      <c:pt idx="451">
                        <c:v>7.35</c:v>
                      </c:pt>
                      <c:pt idx="452">
                        <c:v>7.6499999999999995</c:v>
                      </c:pt>
                      <c:pt idx="453">
                        <c:v>7.3500000000000005</c:v>
                      </c:pt>
                      <c:pt idx="454">
                        <c:v>7.5999999999999988</c:v>
                      </c:pt>
                      <c:pt idx="455">
                        <c:v>7.2666666666666666</c:v>
                      </c:pt>
                      <c:pt idx="456">
                        <c:v>7.7399999999999993</c:v>
                      </c:pt>
                      <c:pt idx="457">
                        <c:v>7.5</c:v>
                      </c:pt>
                      <c:pt idx="458">
                        <c:v>8.0500000000000007</c:v>
                      </c:pt>
                      <c:pt idx="459">
                        <c:v>7.58</c:v>
                      </c:pt>
                      <c:pt idx="460">
                        <c:v>7.625</c:v>
                      </c:pt>
                      <c:pt idx="461">
                        <c:v>7.8</c:v>
                      </c:pt>
                      <c:pt idx="462">
                        <c:v>7</c:v>
                      </c:pt>
                      <c:pt idx="463">
                        <c:v>7.0166666666666666</c:v>
                      </c:pt>
                      <c:pt idx="464">
                        <c:v>7.0200000000000005</c:v>
                      </c:pt>
                      <c:pt idx="465">
                        <c:v>8.8000000000000007</c:v>
                      </c:pt>
                      <c:pt idx="466">
                        <c:v>7.1749999999999998</c:v>
                      </c:pt>
                      <c:pt idx="467">
                        <c:v>7.6000000000000005</c:v>
                      </c:pt>
                      <c:pt idx="468">
                        <c:v>7.42</c:v>
                      </c:pt>
                      <c:pt idx="469">
                        <c:v>7.6</c:v>
                      </c:pt>
                      <c:pt idx="470">
                        <c:v>7.5333333333333341</c:v>
                      </c:pt>
                      <c:pt idx="471">
                        <c:v>7.38</c:v>
                      </c:pt>
                      <c:pt idx="472">
                        <c:v>7.3</c:v>
                      </c:pt>
                      <c:pt idx="473">
                        <c:v>7.32</c:v>
                      </c:pt>
                      <c:pt idx="474">
                        <c:v>7.8666666666666671</c:v>
                      </c:pt>
                      <c:pt idx="475">
                        <c:v>7.6333333333333329</c:v>
                      </c:pt>
                      <c:pt idx="476">
                        <c:v>8.7799999999999994</c:v>
                      </c:pt>
                      <c:pt idx="477">
                        <c:v>7.6</c:v>
                      </c:pt>
                      <c:pt idx="478">
                        <c:v>7.3800000000000008</c:v>
                      </c:pt>
                      <c:pt idx="479">
                        <c:v>7.1624999999999996</c:v>
                      </c:pt>
                      <c:pt idx="480">
                        <c:v>7.4</c:v>
                      </c:pt>
                      <c:pt idx="481">
                        <c:v>8.1999999999999993</c:v>
                      </c:pt>
                      <c:pt idx="482">
                        <c:v>8.4500000000000011</c:v>
                      </c:pt>
                      <c:pt idx="483">
                        <c:v>7.58</c:v>
                      </c:pt>
                      <c:pt idx="484">
                        <c:v>7.5999999999999988</c:v>
                      </c:pt>
                      <c:pt idx="485">
                        <c:v>7.6833333333333327</c:v>
                      </c:pt>
                      <c:pt idx="486">
                        <c:v>7.3666666666666671</c:v>
                      </c:pt>
                      <c:pt idx="487">
                        <c:v>7.32</c:v>
                      </c:pt>
                      <c:pt idx="488">
                        <c:v>7.5200000000000005</c:v>
                      </c:pt>
                      <c:pt idx="489">
                        <c:v>7.9333333333333336</c:v>
                      </c:pt>
                      <c:pt idx="490">
                        <c:v>7.6499999999999995</c:v>
                      </c:pt>
                      <c:pt idx="491">
                        <c:v>7.55</c:v>
                      </c:pt>
                      <c:pt idx="492">
                        <c:v>7.8</c:v>
                      </c:pt>
                      <c:pt idx="493">
                        <c:v>7.85</c:v>
                      </c:pt>
                      <c:pt idx="494">
                        <c:v>7.65</c:v>
                      </c:pt>
                      <c:pt idx="495">
                        <c:v>7.55</c:v>
                      </c:pt>
                      <c:pt idx="496">
                        <c:v>7.4</c:v>
                      </c:pt>
                      <c:pt idx="497">
                        <c:v>7.3</c:v>
                      </c:pt>
                      <c:pt idx="498">
                        <c:v>7.5</c:v>
                      </c:pt>
                      <c:pt idx="499">
                        <c:v>7.85</c:v>
                      </c:pt>
                      <c:pt idx="500">
                        <c:v>7.333333333333333</c:v>
                      </c:pt>
                      <c:pt idx="501">
                        <c:v>7.4749999999999996</c:v>
                      </c:pt>
                      <c:pt idx="502">
                        <c:v>7.7666666666666657</c:v>
                      </c:pt>
                      <c:pt idx="503">
                        <c:v>7.4666666666666659</c:v>
                      </c:pt>
                      <c:pt idx="504">
                        <c:v>7.333333333333333</c:v>
                      </c:pt>
                      <c:pt idx="505">
                        <c:v>7.9000000000000012</c:v>
                      </c:pt>
                      <c:pt idx="506">
                        <c:v>8.3249999999999993</c:v>
                      </c:pt>
                      <c:pt idx="507">
                        <c:v>7.3000000000000007</c:v>
                      </c:pt>
                      <c:pt idx="508">
                        <c:v>7.7</c:v>
                      </c:pt>
                      <c:pt idx="509">
                        <c:v>7.0333333333333341</c:v>
                      </c:pt>
                      <c:pt idx="510">
                        <c:v>7.666666666666667</c:v>
                      </c:pt>
                      <c:pt idx="511">
                        <c:v>7.5</c:v>
                      </c:pt>
                      <c:pt idx="512">
                        <c:v>7.9</c:v>
                      </c:pt>
                      <c:pt idx="513">
                        <c:v>7.85</c:v>
                      </c:pt>
                      <c:pt idx="514">
                        <c:v>7.9000000000000012</c:v>
                      </c:pt>
                      <c:pt idx="515">
                        <c:v>7.666666666666667</c:v>
                      </c:pt>
                      <c:pt idx="516">
                        <c:v>7.9000000000000012</c:v>
                      </c:pt>
                      <c:pt idx="517">
                        <c:v>7.85</c:v>
                      </c:pt>
                      <c:pt idx="518">
                        <c:v>8.125</c:v>
                      </c:pt>
                      <c:pt idx="519">
                        <c:v>7.4</c:v>
                      </c:pt>
                      <c:pt idx="520">
                        <c:v>7.4</c:v>
                      </c:pt>
                      <c:pt idx="521">
                        <c:v>7.1</c:v>
                      </c:pt>
                      <c:pt idx="522">
                        <c:v>7.9333333333333336</c:v>
                      </c:pt>
                      <c:pt idx="523">
                        <c:v>7.2</c:v>
                      </c:pt>
                      <c:pt idx="524">
                        <c:v>7.4749999999999996</c:v>
                      </c:pt>
                      <c:pt idx="525">
                        <c:v>7.5250000000000004</c:v>
                      </c:pt>
                      <c:pt idx="526">
                        <c:v>7.5333333333333341</c:v>
                      </c:pt>
                      <c:pt idx="527">
                        <c:v>7.2333333333333334</c:v>
                      </c:pt>
                      <c:pt idx="528">
                        <c:v>7.5749999999999993</c:v>
                      </c:pt>
                      <c:pt idx="529">
                        <c:v>7.9</c:v>
                      </c:pt>
                      <c:pt idx="530">
                        <c:v>7.333333333333333</c:v>
                      </c:pt>
                      <c:pt idx="531">
                        <c:v>7.1000000000000005</c:v>
                      </c:pt>
                      <c:pt idx="532">
                        <c:v>7.4833333333333343</c:v>
                      </c:pt>
                      <c:pt idx="533">
                        <c:v>7.4666666666666659</c:v>
                      </c:pt>
                      <c:pt idx="534">
                        <c:v>7.4000000000000012</c:v>
                      </c:pt>
                      <c:pt idx="535">
                        <c:v>7.8</c:v>
                      </c:pt>
                      <c:pt idx="536">
                        <c:v>7.5666666666666664</c:v>
                      </c:pt>
                      <c:pt idx="537">
                        <c:v>7.7</c:v>
                      </c:pt>
                      <c:pt idx="538">
                        <c:v>7.2750000000000004</c:v>
                      </c:pt>
                      <c:pt idx="539">
                        <c:v>7.4000000000000012</c:v>
                      </c:pt>
                      <c:pt idx="540">
                        <c:v>8.0333333333333332</c:v>
                      </c:pt>
                      <c:pt idx="541">
                        <c:v>7.4</c:v>
                      </c:pt>
                      <c:pt idx="542">
                        <c:v>8.1666666666666661</c:v>
                      </c:pt>
                      <c:pt idx="543">
                        <c:v>8.15</c:v>
                      </c:pt>
                      <c:pt idx="544">
                        <c:v>7.8000000000000007</c:v>
                      </c:pt>
                      <c:pt idx="545">
                        <c:v>7.2200000000000006</c:v>
                      </c:pt>
                      <c:pt idx="546">
                        <c:v>7.0333333333333341</c:v>
                      </c:pt>
                      <c:pt idx="547">
                        <c:v>7.3500000000000005</c:v>
                      </c:pt>
                      <c:pt idx="548">
                        <c:v>7.5999999999999988</c:v>
                      </c:pt>
                      <c:pt idx="549">
                        <c:v>7.0333333333333341</c:v>
                      </c:pt>
                      <c:pt idx="550">
                        <c:v>7.55</c:v>
                      </c:pt>
                      <c:pt idx="551">
                        <c:v>7.3</c:v>
                      </c:pt>
                      <c:pt idx="552">
                        <c:v>7.6</c:v>
                      </c:pt>
                      <c:pt idx="553">
                        <c:v>7.7799999999999994</c:v>
                      </c:pt>
                      <c:pt idx="554">
                        <c:v>7.6599999999999993</c:v>
                      </c:pt>
                      <c:pt idx="555">
                        <c:v>7</c:v>
                      </c:pt>
                      <c:pt idx="556">
                        <c:v>7.666666666666667</c:v>
                      </c:pt>
                      <c:pt idx="557">
                        <c:v>7.1333333333333329</c:v>
                      </c:pt>
                      <c:pt idx="558">
                        <c:v>7.166666666666667</c:v>
                      </c:pt>
                      <c:pt idx="559">
                        <c:v>7.2249999999999996</c:v>
                      </c:pt>
                      <c:pt idx="560">
                        <c:v>7.2333333333333334</c:v>
                      </c:pt>
                      <c:pt idx="561">
                        <c:v>7.5666666666666664</c:v>
                      </c:pt>
                      <c:pt idx="562">
                        <c:v>7.5200000000000005</c:v>
                      </c:pt>
                      <c:pt idx="563">
                        <c:v>7.0333333333333341</c:v>
                      </c:pt>
                      <c:pt idx="564">
                        <c:v>7.3599999999999994</c:v>
                      </c:pt>
                      <c:pt idx="565">
                        <c:v>7.06</c:v>
                      </c:pt>
                      <c:pt idx="566">
                        <c:v>7.0200000000000005</c:v>
                      </c:pt>
                      <c:pt idx="567">
                        <c:v>7.3500000000000005</c:v>
                      </c:pt>
                      <c:pt idx="568">
                        <c:v>7.6</c:v>
                      </c:pt>
                      <c:pt idx="569">
                        <c:v>7.7</c:v>
                      </c:pt>
                      <c:pt idx="570">
                        <c:v>7.9</c:v>
                      </c:pt>
                      <c:pt idx="571">
                        <c:v>7.55</c:v>
                      </c:pt>
                      <c:pt idx="572">
                        <c:v>7.4</c:v>
                      </c:pt>
                      <c:pt idx="573">
                        <c:v>8.6999999999999993</c:v>
                      </c:pt>
                      <c:pt idx="574">
                        <c:v>7.5</c:v>
                      </c:pt>
                      <c:pt idx="575">
                        <c:v>7.8</c:v>
                      </c:pt>
                      <c:pt idx="576">
                        <c:v>7.7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'Тектоника + old'!$AA$2:$AA$578</c15:sqref>
                        </c15:formulaRef>
                      </c:ext>
                    </c:extLst>
                    <c:numCache>
                      <c:formatCode>0.00</c:formatCode>
                      <c:ptCount val="577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7.6150000000000002</c:v>
                      </c:pt>
                      <c:pt idx="4">
                        <c:v>#N/A</c:v>
                      </c:pt>
                      <c:pt idx="5">
                        <c:v>7.94</c:v>
                      </c:pt>
                      <c:pt idx="6">
                        <c:v>8.2250000000000014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7.7000000000000011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8.1349999999999998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7.8</c:v>
                      </c:pt>
                      <c:pt idx="27">
                        <c:v>7.4750000000000005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7.625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8.4666666666666668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7.9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7.6399999999999988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7.4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7.7333333333333334</c:v>
                      </c:pt>
                      <c:pt idx="79">
                        <c:v>#N/A</c:v>
                      </c:pt>
                      <c:pt idx="80">
                        <c:v>7.875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7.5999999999999988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8.2666666666666657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7.5666666666666664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7.6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7.4333333333333327</c:v>
                      </c:pt>
                      <c:pt idx="139">
                        <c:v>7.3500000000000005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7.6999999999999993</c:v>
                      </c:pt>
                      <c:pt idx="148">
                        <c:v>#N/A</c:v>
                      </c:pt>
                      <c:pt idx="149">
                        <c:v>7.4333333333333336</c:v>
                      </c:pt>
                      <c:pt idx="150">
                        <c:v>#N/A</c:v>
                      </c:pt>
                      <c:pt idx="151">
                        <c:v>7.5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8.1</c:v>
                      </c:pt>
                      <c:pt idx="156">
                        <c:v>#N/A</c:v>
                      </c:pt>
                      <c:pt idx="157">
                        <c:v>7.5</c:v>
                      </c:pt>
                      <c:pt idx="158">
                        <c:v>#N/A</c:v>
                      </c:pt>
                      <c:pt idx="159">
                        <c:v>7.7</c:v>
                      </c:pt>
                      <c:pt idx="160">
                        <c:v>#N/A</c:v>
                      </c:pt>
                      <c:pt idx="161">
                        <c:v>8.6</c:v>
                      </c:pt>
                      <c:pt idx="162">
                        <c:v>#N/A</c:v>
                      </c:pt>
                      <c:pt idx="163">
                        <c:v>8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7.5666666666666664</c:v>
                      </c:pt>
                      <c:pt idx="169">
                        <c:v>#N/A</c:v>
                      </c:pt>
                      <c:pt idx="170">
                        <c:v>#N/A</c:v>
                      </c:pt>
                      <c:pt idx="171">
                        <c:v>#N/A</c:v>
                      </c:pt>
                      <c:pt idx="172">
                        <c:v>#N/A</c:v>
                      </c:pt>
                      <c:pt idx="173">
                        <c:v>#N/A</c:v>
                      </c:pt>
                      <c:pt idx="174">
                        <c:v>#N/A</c:v>
                      </c:pt>
                      <c:pt idx="175">
                        <c:v>#N/A</c:v>
                      </c:pt>
                      <c:pt idx="176">
                        <c:v>8.0500000000000007</c:v>
                      </c:pt>
                      <c:pt idx="177">
                        <c:v>#N/A</c:v>
                      </c:pt>
                      <c:pt idx="178">
                        <c:v>#N/A</c:v>
                      </c:pt>
                      <c:pt idx="179">
                        <c:v>#N/A</c:v>
                      </c:pt>
                      <c:pt idx="180">
                        <c:v>7.5333333333333341</c:v>
                      </c:pt>
                      <c:pt idx="181">
                        <c:v>#N/A</c:v>
                      </c:pt>
                      <c:pt idx="182">
                        <c:v>#N/A</c:v>
                      </c:pt>
                      <c:pt idx="183">
                        <c:v>#N/A</c:v>
                      </c:pt>
                      <c:pt idx="184">
                        <c:v>#N/A</c:v>
                      </c:pt>
                      <c:pt idx="185">
                        <c:v>7.2333333333333334</c:v>
                      </c:pt>
                      <c:pt idx="186">
                        <c:v>7</c:v>
                      </c:pt>
                      <c:pt idx="187">
                        <c:v>#N/A</c:v>
                      </c:pt>
                      <c:pt idx="188">
                        <c:v>#N/A</c:v>
                      </c:pt>
                      <c:pt idx="189">
                        <c:v>#N/A</c:v>
                      </c:pt>
                      <c:pt idx="190">
                        <c:v>#N/A</c:v>
                      </c:pt>
                      <c:pt idx="191">
                        <c:v>#N/A</c:v>
                      </c:pt>
                      <c:pt idx="192">
                        <c:v>#N/A</c:v>
                      </c:pt>
                      <c:pt idx="193">
                        <c:v>#N/A</c:v>
                      </c:pt>
                      <c:pt idx="194">
                        <c:v>7.5333333333333341</c:v>
                      </c:pt>
                      <c:pt idx="195">
                        <c:v>7.4666666666666659</c:v>
                      </c:pt>
                      <c:pt idx="196">
                        <c:v>#N/A</c:v>
                      </c:pt>
                      <c:pt idx="197">
                        <c:v>#N/A</c:v>
                      </c:pt>
                      <c:pt idx="198">
                        <c:v>#N/A</c:v>
                      </c:pt>
                      <c:pt idx="199">
                        <c:v>#N/A</c:v>
                      </c:pt>
                      <c:pt idx="200">
                        <c:v>#N/A</c:v>
                      </c:pt>
                      <c:pt idx="201">
                        <c:v>#N/A</c:v>
                      </c:pt>
                      <c:pt idx="202">
                        <c:v>#N/A</c:v>
                      </c:pt>
                      <c:pt idx="203">
                        <c:v>#N/A</c:v>
                      </c:pt>
                      <c:pt idx="204">
                        <c:v>#N/A</c:v>
                      </c:pt>
                      <c:pt idx="205">
                        <c:v>#N/A</c:v>
                      </c:pt>
                      <c:pt idx="206">
                        <c:v>#N/A</c:v>
                      </c:pt>
                      <c:pt idx="207">
                        <c:v>7.3999999999999995</c:v>
                      </c:pt>
                      <c:pt idx="208">
                        <c:v>#N/A</c:v>
                      </c:pt>
                      <c:pt idx="209">
                        <c:v>#N/A</c:v>
                      </c:pt>
                      <c:pt idx="210">
                        <c:v>7.35</c:v>
                      </c:pt>
                      <c:pt idx="211">
                        <c:v>#N/A</c:v>
                      </c:pt>
                      <c:pt idx="212">
                        <c:v>#N/A</c:v>
                      </c:pt>
                      <c:pt idx="213">
                        <c:v>#N/A</c:v>
                      </c:pt>
                      <c:pt idx="214">
                        <c:v>#N/A</c:v>
                      </c:pt>
                      <c:pt idx="215">
                        <c:v>#N/A</c:v>
                      </c:pt>
                      <c:pt idx="216">
                        <c:v>#N/A</c:v>
                      </c:pt>
                      <c:pt idx="217">
                        <c:v>7.24</c:v>
                      </c:pt>
                      <c:pt idx="218">
                        <c:v>7.92</c:v>
                      </c:pt>
                      <c:pt idx="219">
                        <c:v>7.339999999999999</c:v>
                      </c:pt>
                      <c:pt idx="220">
                        <c:v>#N/A</c:v>
                      </c:pt>
                      <c:pt idx="221">
                        <c:v>7.6</c:v>
                      </c:pt>
                      <c:pt idx="222">
                        <c:v>7.3400000000000007</c:v>
                      </c:pt>
                      <c:pt idx="223">
                        <c:v>7.38</c:v>
                      </c:pt>
                      <c:pt idx="224">
                        <c:v>#N/A</c:v>
                      </c:pt>
                      <c:pt idx="225">
                        <c:v>#N/A</c:v>
                      </c:pt>
                      <c:pt idx="226">
                        <c:v>#N/A</c:v>
                      </c:pt>
                      <c:pt idx="227">
                        <c:v>#N/A</c:v>
                      </c:pt>
                      <c:pt idx="228">
                        <c:v>#N/A</c:v>
                      </c:pt>
                      <c:pt idx="229">
                        <c:v>#N/A</c:v>
                      </c:pt>
                      <c:pt idx="230">
                        <c:v>#N/A</c:v>
                      </c:pt>
                      <c:pt idx="231">
                        <c:v>7.2750000000000004</c:v>
                      </c:pt>
                      <c:pt idx="232">
                        <c:v>#N/A</c:v>
                      </c:pt>
                      <c:pt idx="233">
                        <c:v>#N/A</c:v>
                      </c:pt>
                      <c:pt idx="234">
                        <c:v>#N/A</c:v>
                      </c:pt>
                      <c:pt idx="235">
                        <c:v>#N/A</c:v>
                      </c:pt>
                      <c:pt idx="236">
                        <c:v>#N/A</c:v>
                      </c:pt>
                      <c:pt idx="237">
                        <c:v>#N/A</c:v>
                      </c:pt>
                      <c:pt idx="238">
                        <c:v>#N/A</c:v>
                      </c:pt>
                      <c:pt idx="239">
                        <c:v>#N/A</c:v>
                      </c:pt>
                      <c:pt idx="240">
                        <c:v>#N/A</c:v>
                      </c:pt>
                      <c:pt idx="241">
                        <c:v>7.3599999999999994</c:v>
                      </c:pt>
                      <c:pt idx="242">
                        <c:v>#N/A</c:v>
                      </c:pt>
                      <c:pt idx="243">
                        <c:v>#N/A</c:v>
                      </c:pt>
                      <c:pt idx="244">
                        <c:v>#N/A</c:v>
                      </c:pt>
                      <c:pt idx="245">
                        <c:v>#N/A</c:v>
                      </c:pt>
                      <c:pt idx="246">
                        <c:v>#N/A</c:v>
                      </c:pt>
                      <c:pt idx="247">
                        <c:v>#N/A</c:v>
                      </c:pt>
                      <c:pt idx="248">
                        <c:v>#N/A</c:v>
                      </c:pt>
                      <c:pt idx="249">
                        <c:v>7.3833333333333329</c:v>
                      </c:pt>
                      <c:pt idx="250">
                        <c:v>#N/A</c:v>
                      </c:pt>
                      <c:pt idx="251">
                        <c:v>7.88</c:v>
                      </c:pt>
                      <c:pt idx="252">
                        <c:v>#N/A</c:v>
                      </c:pt>
                      <c:pt idx="253">
                        <c:v>#N/A</c:v>
                      </c:pt>
                      <c:pt idx="254">
                        <c:v>#N/A</c:v>
                      </c:pt>
                      <c:pt idx="255">
                        <c:v>#N/A</c:v>
                      </c:pt>
                      <c:pt idx="256">
                        <c:v>#N/A</c:v>
                      </c:pt>
                      <c:pt idx="257">
                        <c:v>7.0666666666666664</c:v>
                      </c:pt>
                      <c:pt idx="258">
                        <c:v>#N/A</c:v>
                      </c:pt>
                      <c:pt idx="259">
                        <c:v>#N/A</c:v>
                      </c:pt>
                      <c:pt idx="260">
                        <c:v>#N/A</c:v>
                      </c:pt>
                      <c:pt idx="261">
                        <c:v>7.5250000000000004</c:v>
                      </c:pt>
                      <c:pt idx="262">
                        <c:v>7.7200000000000006</c:v>
                      </c:pt>
                      <c:pt idx="263">
                        <c:v>7.26</c:v>
                      </c:pt>
                      <c:pt idx="264">
                        <c:v>#N/A</c:v>
                      </c:pt>
                      <c:pt idx="265">
                        <c:v>7.2249999999999996</c:v>
                      </c:pt>
                      <c:pt idx="266">
                        <c:v>#N/A</c:v>
                      </c:pt>
                      <c:pt idx="267">
                        <c:v>#N/A</c:v>
                      </c:pt>
                      <c:pt idx="268">
                        <c:v>#N/A</c:v>
                      </c:pt>
                      <c:pt idx="269">
                        <c:v>#N/A</c:v>
                      </c:pt>
                      <c:pt idx="270">
                        <c:v>#N/A</c:v>
                      </c:pt>
                      <c:pt idx="271">
                        <c:v>7.3500000000000005</c:v>
                      </c:pt>
                      <c:pt idx="272">
                        <c:v>#N/A</c:v>
                      </c:pt>
                      <c:pt idx="273">
                        <c:v>#N/A</c:v>
                      </c:pt>
                      <c:pt idx="274">
                        <c:v>#N/A</c:v>
                      </c:pt>
                      <c:pt idx="275">
                        <c:v>#N/A</c:v>
                      </c:pt>
                      <c:pt idx="276">
                        <c:v>7.3</c:v>
                      </c:pt>
                      <c:pt idx="277">
                        <c:v>#N/A</c:v>
                      </c:pt>
                      <c:pt idx="278">
                        <c:v>7.08</c:v>
                      </c:pt>
                      <c:pt idx="279">
                        <c:v>#N/A</c:v>
                      </c:pt>
                      <c:pt idx="280">
                        <c:v>#N/A</c:v>
                      </c:pt>
                      <c:pt idx="281">
                        <c:v>7.4333333333333336</c:v>
                      </c:pt>
                      <c:pt idx="282">
                        <c:v>#N/A</c:v>
                      </c:pt>
                      <c:pt idx="283">
                        <c:v>#N/A</c:v>
                      </c:pt>
                      <c:pt idx="284">
                        <c:v>#N/A</c:v>
                      </c:pt>
                      <c:pt idx="285">
                        <c:v>7.3</c:v>
                      </c:pt>
                      <c:pt idx="286">
                        <c:v>#N/A</c:v>
                      </c:pt>
                      <c:pt idx="287">
                        <c:v>#N/A</c:v>
                      </c:pt>
                      <c:pt idx="288">
                        <c:v>#N/A</c:v>
                      </c:pt>
                      <c:pt idx="289">
                        <c:v>#N/A</c:v>
                      </c:pt>
                      <c:pt idx="290">
                        <c:v>#N/A</c:v>
                      </c:pt>
                      <c:pt idx="291">
                        <c:v>#N/A</c:v>
                      </c:pt>
                      <c:pt idx="292">
                        <c:v>#N/A</c:v>
                      </c:pt>
                      <c:pt idx="293">
                        <c:v>#N/A</c:v>
                      </c:pt>
                      <c:pt idx="294">
                        <c:v>#N/A</c:v>
                      </c:pt>
                      <c:pt idx="295">
                        <c:v>#N/A</c:v>
                      </c:pt>
                      <c:pt idx="296">
                        <c:v>#N/A</c:v>
                      </c:pt>
                      <c:pt idx="297">
                        <c:v>#N/A</c:v>
                      </c:pt>
                      <c:pt idx="298">
                        <c:v>#N/A</c:v>
                      </c:pt>
                      <c:pt idx="299">
                        <c:v>7.7600000000000007</c:v>
                      </c:pt>
                      <c:pt idx="300">
                        <c:v>#N/A</c:v>
                      </c:pt>
                      <c:pt idx="301">
                        <c:v>7.6142857142857148</c:v>
                      </c:pt>
                      <c:pt idx="302">
                        <c:v>#N/A</c:v>
                      </c:pt>
                      <c:pt idx="303">
                        <c:v>#N/A</c:v>
                      </c:pt>
                      <c:pt idx="304">
                        <c:v>#N/A</c:v>
                      </c:pt>
                      <c:pt idx="305">
                        <c:v>#N/A</c:v>
                      </c:pt>
                      <c:pt idx="306">
                        <c:v>#N/A</c:v>
                      </c:pt>
                      <c:pt idx="307">
                        <c:v>7.2900000000000009</c:v>
                      </c:pt>
                      <c:pt idx="308">
                        <c:v>#N/A</c:v>
                      </c:pt>
                      <c:pt idx="309">
                        <c:v>#N/A</c:v>
                      </c:pt>
                      <c:pt idx="310">
                        <c:v>#N/A</c:v>
                      </c:pt>
                      <c:pt idx="311">
                        <c:v>#N/A</c:v>
                      </c:pt>
                      <c:pt idx="312">
                        <c:v>#N/A</c:v>
                      </c:pt>
                      <c:pt idx="313">
                        <c:v>#N/A</c:v>
                      </c:pt>
                      <c:pt idx="314">
                        <c:v>#N/A</c:v>
                      </c:pt>
                      <c:pt idx="315">
                        <c:v>7.6999999999999993</c:v>
                      </c:pt>
                      <c:pt idx="316">
                        <c:v>#N/A</c:v>
                      </c:pt>
                      <c:pt idx="317">
                        <c:v>#N/A</c:v>
                      </c:pt>
                      <c:pt idx="318">
                        <c:v>#N/A</c:v>
                      </c:pt>
                      <c:pt idx="319">
                        <c:v>#N/A</c:v>
                      </c:pt>
                      <c:pt idx="320">
                        <c:v>7.7</c:v>
                      </c:pt>
                      <c:pt idx="321">
                        <c:v>7.666666666666667</c:v>
                      </c:pt>
                      <c:pt idx="322">
                        <c:v>#N/A</c:v>
                      </c:pt>
                      <c:pt idx="323">
                        <c:v>#N/A</c:v>
                      </c:pt>
                      <c:pt idx="324">
                        <c:v>7.2285714285714278</c:v>
                      </c:pt>
                      <c:pt idx="325">
                        <c:v>#N/A</c:v>
                      </c:pt>
                      <c:pt idx="326">
                        <c:v>#N/A</c:v>
                      </c:pt>
                      <c:pt idx="327">
                        <c:v>#N/A</c:v>
                      </c:pt>
                      <c:pt idx="328">
                        <c:v>#N/A</c:v>
                      </c:pt>
                      <c:pt idx="329">
                        <c:v>7.3</c:v>
                      </c:pt>
                      <c:pt idx="330">
                        <c:v>#N/A</c:v>
                      </c:pt>
                      <c:pt idx="331">
                        <c:v>#N/A</c:v>
                      </c:pt>
                      <c:pt idx="332">
                        <c:v>#N/A</c:v>
                      </c:pt>
                      <c:pt idx="333">
                        <c:v>#N/A</c:v>
                      </c:pt>
                      <c:pt idx="334">
                        <c:v>7.3999999999999995</c:v>
                      </c:pt>
                      <c:pt idx="335">
                        <c:v>7.45</c:v>
                      </c:pt>
                      <c:pt idx="336">
                        <c:v>7.6999999999999984</c:v>
                      </c:pt>
                      <c:pt idx="337">
                        <c:v>#N/A</c:v>
                      </c:pt>
                      <c:pt idx="338">
                        <c:v>#N/A</c:v>
                      </c:pt>
                      <c:pt idx="339">
                        <c:v>#N/A</c:v>
                      </c:pt>
                      <c:pt idx="340">
                        <c:v>#N/A</c:v>
                      </c:pt>
                      <c:pt idx="341">
                        <c:v>#N/A</c:v>
                      </c:pt>
                      <c:pt idx="342">
                        <c:v>#N/A</c:v>
                      </c:pt>
                      <c:pt idx="343">
                        <c:v>#N/A</c:v>
                      </c:pt>
                      <c:pt idx="344">
                        <c:v>#N/A</c:v>
                      </c:pt>
                      <c:pt idx="345">
                        <c:v>7.5400000000000009</c:v>
                      </c:pt>
                      <c:pt idx="346">
                        <c:v>#N/A</c:v>
                      </c:pt>
                      <c:pt idx="347">
                        <c:v>#N/A</c:v>
                      </c:pt>
                      <c:pt idx="348">
                        <c:v>#N/A</c:v>
                      </c:pt>
                      <c:pt idx="349">
                        <c:v>#N/A</c:v>
                      </c:pt>
                      <c:pt idx="350">
                        <c:v>7.5600000000000005</c:v>
                      </c:pt>
                      <c:pt idx="351">
                        <c:v>#N/A</c:v>
                      </c:pt>
                      <c:pt idx="352">
                        <c:v>#N/A</c:v>
                      </c:pt>
                      <c:pt idx="353">
                        <c:v>#N/A</c:v>
                      </c:pt>
                      <c:pt idx="354">
                        <c:v>#N/A</c:v>
                      </c:pt>
                      <c:pt idx="355">
                        <c:v>#N/A</c:v>
                      </c:pt>
                      <c:pt idx="356">
                        <c:v>#N/A</c:v>
                      </c:pt>
                      <c:pt idx="357">
                        <c:v>#N/A</c:v>
                      </c:pt>
                      <c:pt idx="358">
                        <c:v>#N/A</c:v>
                      </c:pt>
                      <c:pt idx="359">
                        <c:v>7.4333333333333327</c:v>
                      </c:pt>
                      <c:pt idx="360">
                        <c:v>7.6599999999999993</c:v>
                      </c:pt>
                      <c:pt idx="361">
                        <c:v>7.4833333333333343</c:v>
                      </c:pt>
                      <c:pt idx="362">
                        <c:v>#N/A</c:v>
                      </c:pt>
                      <c:pt idx="363">
                        <c:v>#N/A</c:v>
                      </c:pt>
                      <c:pt idx="364">
                        <c:v>#N/A</c:v>
                      </c:pt>
                      <c:pt idx="365">
                        <c:v>7.166666666666667</c:v>
                      </c:pt>
                      <c:pt idx="366">
                        <c:v>#N/A</c:v>
                      </c:pt>
                      <c:pt idx="367">
                        <c:v>#N/A</c:v>
                      </c:pt>
                      <c:pt idx="368">
                        <c:v>#N/A</c:v>
                      </c:pt>
                      <c:pt idx="369">
                        <c:v>#N/A</c:v>
                      </c:pt>
                      <c:pt idx="370">
                        <c:v>7.56</c:v>
                      </c:pt>
                      <c:pt idx="371">
                        <c:v>#N/A</c:v>
                      </c:pt>
                      <c:pt idx="372">
                        <c:v>#N/A</c:v>
                      </c:pt>
                      <c:pt idx="373">
                        <c:v>#N/A</c:v>
                      </c:pt>
                      <c:pt idx="374">
                        <c:v>#N/A</c:v>
                      </c:pt>
                      <c:pt idx="375">
                        <c:v>#N/A</c:v>
                      </c:pt>
                      <c:pt idx="376">
                        <c:v>#N/A</c:v>
                      </c:pt>
                      <c:pt idx="377">
                        <c:v>#N/A</c:v>
                      </c:pt>
                      <c:pt idx="378">
                        <c:v>7.2249999999999996</c:v>
                      </c:pt>
                      <c:pt idx="379">
                        <c:v>7.580000000000001</c:v>
                      </c:pt>
                      <c:pt idx="380">
                        <c:v>#N/A</c:v>
                      </c:pt>
                      <c:pt idx="381">
                        <c:v>7.92</c:v>
                      </c:pt>
                      <c:pt idx="382">
                        <c:v>7.3600000000000012</c:v>
                      </c:pt>
                      <c:pt idx="383">
                        <c:v>#N/A</c:v>
                      </c:pt>
                      <c:pt idx="384">
                        <c:v>#N/A</c:v>
                      </c:pt>
                      <c:pt idx="385">
                        <c:v>7.6599999999999993</c:v>
                      </c:pt>
                      <c:pt idx="386">
                        <c:v>7.625</c:v>
                      </c:pt>
                      <c:pt idx="387">
                        <c:v>#N/A</c:v>
                      </c:pt>
                      <c:pt idx="388">
                        <c:v>#N/A</c:v>
                      </c:pt>
                      <c:pt idx="389">
                        <c:v>7.2799999999999994</c:v>
                      </c:pt>
                      <c:pt idx="390">
                        <c:v>#N/A</c:v>
                      </c:pt>
                      <c:pt idx="391">
                        <c:v>#N/A</c:v>
                      </c:pt>
                      <c:pt idx="392">
                        <c:v>#N/A</c:v>
                      </c:pt>
                      <c:pt idx="393">
                        <c:v>7.76</c:v>
                      </c:pt>
                      <c:pt idx="394">
                        <c:v>#N/A</c:v>
                      </c:pt>
                      <c:pt idx="395">
                        <c:v>#N/A</c:v>
                      </c:pt>
                      <c:pt idx="396">
                        <c:v>#N/A</c:v>
                      </c:pt>
                      <c:pt idx="397">
                        <c:v>7.3666666666666663</c:v>
                      </c:pt>
                      <c:pt idx="398">
                        <c:v>#N/A</c:v>
                      </c:pt>
                      <c:pt idx="399">
                        <c:v>7.8857142857142852</c:v>
                      </c:pt>
                      <c:pt idx="400">
                        <c:v>#N/A</c:v>
                      </c:pt>
                      <c:pt idx="401">
                        <c:v>#N/A</c:v>
                      </c:pt>
                      <c:pt idx="402">
                        <c:v>7.2166666666666677</c:v>
                      </c:pt>
                      <c:pt idx="403">
                        <c:v>7.6888888888888891</c:v>
                      </c:pt>
                      <c:pt idx="404">
                        <c:v>#N/A</c:v>
                      </c:pt>
                      <c:pt idx="405">
                        <c:v>#N/A</c:v>
                      </c:pt>
                      <c:pt idx="406">
                        <c:v>#N/A</c:v>
                      </c:pt>
                      <c:pt idx="407">
                        <c:v>#N/A</c:v>
                      </c:pt>
                      <c:pt idx="408">
                        <c:v>#N/A</c:v>
                      </c:pt>
                      <c:pt idx="409">
                        <c:v>#N/A</c:v>
                      </c:pt>
                      <c:pt idx="410">
                        <c:v>#N/A</c:v>
                      </c:pt>
                      <c:pt idx="411">
                        <c:v>#N/A</c:v>
                      </c:pt>
                      <c:pt idx="412">
                        <c:v>#N/A</c:v>
                      </c:pt>
                      <c:pt idx="413">
                        <c:v>#N/A</c:v>
                      </c:pt>
                      <c:pt idx="414">
                        <c:v>#N/A</c:v>
                      </c:pt>
                      <c:pt idx="415">
                        <c:v>#N/A</c:v>
                      </c:pt>
                      <c:pt idx="416">
                        <c:v>#N/A</c:v>
                      </c:pt>
                      <c:pt idx="417">
                        <c:v>7.3833333333333329</c:v>
                      </c:pt>
                      <c:pt idx="418">
                        <c:v>#N/A</c:v>
                      </c:pt>
                      <c:pt idx="419">
                        <c:v>7.419999999999999</c:v>
                      </c:pt>
                      <c:pt idx="420">
                        <c:v>7.2</c:v>
                      </c:pt>
                      <c:pt idx="421">
                        <c:v>#N/A</c:v>
                      </c:pt>
                      <c:pt idx="422">
                        <c:v>7.8199999999999985</c:v>
                      </c:pt>
                      <c:pt idx="423">
                        <c:v>#N/A</c:v>
                      </c:pt>
                      <c:pt idx="424">
                        <c:v>7.44</c:v>
                      </c:pt>
                      <c:pt idx="425">
                        <c:v>#N/A</c:v>
                      </c:pt>
                      <c:pt idx="426">
                        <c:v>#N/A</c:v>
                      </c:pt>
                      <c:pt idx="427">
                        <c:v>7.4599999999999991</c:v>
                      </c:pt>
                      <c:pt idx="428">
                        <c:v>#N/A</c:v>
                      </c:pt>
                      <c:pt idx="429">
                        <c:v>7.6833333333333336</c:v>
                      </c:pt>
                      <c:pt idx="430">
                        <c:v>#N/A</c:v>
                      </c:pt>
                      <c:pt idx="431">
                        <c:v>#N/A</c:v>
                      </c:pt>
                      <c:pt idx="432">
                        <c:v>7.7333333333333343</c:v>
                      </c:pt>
                      <c:pt idx="433">
                        <c:v>#N/A</c:v>
                      </c:pt>
                      <c:pt idx="434">
                        <c:v>#N/A</c:v>
                      </c:pt>
                      <c:pt idx="435">
                        <c:v>#N/A</c:v>
                      </c:pt>
                      <c:pt idx="436">
                        <c:v>#N/A</c:v>
                      </c:pt>
                      <c:pt idx="437">
                        <c:v>7.2799999999999994</c:v>
                      </c:pt>
                      <c:pt idx="438">
                        <c:v>#N/A</c:v>
                      </c:pt>
                      <c:pt idx="439">
                        <c:v>#N/A</c:v>
                      </c:pt>
                      <c:pt idx="440">
                        <c:v>#N/A</c:v>
                      </c:pt>
                      <c:pt idx="441">
                        <c:v>#N/A</c:v>
                      </c:pt>
                      <c:pt idx="442">
                        <c:v>#N/A</c:v>
                      </c:pt>
                      <c:pt idx="443">
                        <c:v>#N/A</c:v>
                      </c:pt>
                      <c:pt idx="444">
                        <c:v>#N/A</c:v>
                      </c:pt>
                      <c:pt idx="445">
                        <c:v>#N/A</c:v>
                      </c:pt>
                      <c:pt idx="446">
                        <c:v>#N/A</c:v>
                      </c:pt>
                      <c:pt idx="447">
                        <c:v>7.3600000000000012</c:v>
                      </c:pt>
                      <c:pt idx="448">
                        <c:v>8.1333333333333329</c:v>
                      </c:pt>
                      <c:pt idx="449">
                        <c:v>#N/A</c:v>
                      </c:pt>
                      <c:pt idx="450">
                        <c:v>#N/A</c:v>
                      </c:pt>
                      <c:pt idx="451">
                        <c:v>#N/A</c:v>
                      </c:pt>
                      <c:pt idx="452">
                        <c:v>#N/A</c:v>
                      </c:pt>
                      <c:pt idx="453">
                        <c:v>#N/A</c:v>
                      </c:pt>
                      <c:pt idx="454">
                        <c:v>#N/A</c:v>
                      </c:pt>
                      <c:pt idx="455">
                        <c:v>#N/A</c:v>
                      </c:pt>
                      <c:pt idx="456">
                        <c:v>#N/A</c:v>
                      </c:pt>
                      <c:pt idx="457">
                        <c:v>#N/A</c:v>
                      </c:pt>
                      <c:pt idx="458">
                        <c:v>8.06</c:v>
                      </c:pt>
                      <c:pt idx="459">
                        <c:v>#N/A</c:v>
                      </c:pt>
                      <c:pt idx="460">
                        <c:v>#N/A</c:v>
                      </c:pt>
                      <c:pt idx="461">
                        <c:v>#N/A</c:v>
                      </c:pt>
                      <c:pt idx="462">
                        <c:v>#N/A</c:v>
                      </c:pt>
                      <c:pt idx="463">
                        <c:v>#N/A</c:v>
                      </c:pt>
                      <c:pt idx="464">
                        <c:v>#N/A</c:v>
                      </c:pt>
                      <c:pt idx="465">
                        <c:v>#N/A</c:v>
                      </c:pt>
                      <c:pt idx="466">
                        <c:v>#N/A</c:v>
                      </c:pt>
                      <c:pt idx="467">
                        <c:v>#N/A</c:v>
                      </c:pt>
                      <c:pt idx="468">
                        <c:v>7.4714285714285706</c:v>
                      </c:pt>
                      <c:pt idx="469">
                        <c:v>#N/A</c:v>
                      </c:pt>
                      <c:pt idx="470">
                        <c:v>#N/A</c:v>
                      </c:pt>
                      <c:pt idx="471">
                        <c:v>#N/A</c:v>
                      </c:pt>
                      <c:pt idx="472">
                        <c:v>#N/A</c:v>
                      </c:pt>
                      <c:pt idx="473">
                        <c:v>#N/A</c:v>
                      </c:pt>
                      <c:pt idx="474">
                        <c:v>#N/A</c:v>
                      </c:pt>
                      <c:pt idx="475">
                        <c:v>#N/A</c:v>
                      </c:pt>
                      <c:pt idx="476">
                        <c:v>#N/A</c:v>
                      </c:pt>
                      <c:pt idx="477">
                        <c:v>#N/A</c:v>
                      </c:pt>
                      <c:pt idx="478">
                        <c:v>#N/A</c:v>
                      </c:pt>
                      <c:pt idx="479">
                        <c:v>7.3124999999999991</c:v>
                      </c:pt>
                      <c:pt idx="480">
                        <c:v>#N/A</c:v>
                      </c:pt>
                      <c:pt idx="481">
                        <c:v>8</c:v>
                      </c:pt>
                      <c:pt idx="482">
                        <c:v>8.44</c:v>
                      </c:pt>
                      <c:pt idx="483">
                        <c:v>#N/A</c:v>
                      </c:pt>
                      <c:pt idx="484">
                        <c:v>#N/A</c:v>
                      </c:pt>
                      <c:pt idx="485">
                        <c:v>#N/A</c:v>
                      </c:pt>
                      <c:pt idx="486">
                        <c:v>#N/A</c:v>
                      </c:pt>
                      <c:pt idx="487">
                        <c:v>#N/A</c:v>
                      </c:pt>
                      <c:pt idx="488">
                        <c:v>7.7800000000000011</c:v>
                      </c:pt>
                      <c:pt idx="489">
                        <c:v>#N/A</c:v>
                      </c:pt>
                      <c:pt idx="490">
                        <c:v>7.4666666666666659</c:v>
                      </c:pt>
                      <c:pt idx="491">
                        <c:v>7.85</c:v>
                      </c:pt>
                      <c:pt idx="492">
                        <c:v>#N/A</c:v>
                      </c:pt>
                      <c:pt idx="493">
                        <c:v>#N/A</c:v>
                      </c:pt>
                      <c:pt idx="494">
                        <c:v>#N/A</c:v>
                      </c:pt>
                      <c:pt idx="495">
                        <c:v>#N/A</c:v>
                      </c:pt>
                      <c:pt idx="496">
                        <c:v>#N/A</c:v>
                      </c:pt>
                      <c:pt idx="497">
                        <c:v>#N/A</c:v>
                      </c:pt>
                      <c:pt idx="498">
                        <c:v>#N/A</c:v>
                      </c:pt>
                      <c:pt idx="499">
                        <c:v>#N/A</c:v>
                      </c:pt>
                      <c:pt idx="500">
                        <c:v>#N/A</c:v>
                      </c:pt>
                      <c:pt idx="501">
                        <c:v>#N/A</c:v>
                      </c:pt>
                      <c:pt idx="502">
                        <c:v>7.8</c:v>
                      </c:pt>
                      <c:pt idx="503">
                        <c:v>#N/A</c:v>
                      </c:pt>
                      <c:pt idx="504">
                        <c:v>7.6000000000000005</c:v>
                      </c:pt>
                      <c:pt idx="505">
                        <c:v>#N/A</c:v>
                      </c:pt>
                      <c:pt idx="506">
                        <c:v>#N/A</c:v>
                      </c:pt>
                      <c:pt idx="507">
                        <c:v>7.5</c:v>
                      </c:pt>
                      <c:pt idx="508">
                        <c:v>7.62</c:v>
                      </c:pt>
                      <c:pt idx="509">
                        <c:v>#N/A</c:v>
                      </c:pt>
                      <c:pt idx="510">
                        <c:v>#N/A</c:v>
                      </c:pt>
                      <c:pt idx="511">
                        <c:v>#N/A</c:v>
                      </c:pt>
                      <c:pt idx="512">
                        <c:v>7.9</c:v>
                      </c:pt>
                      <c:pt idx="513">
                        <c:v>#N/A</c:v>
                      </c:pt>
                      <c:pt idx="514">
                        <c:v>#N/A</c:v>
                      </c:pt>
                      <c:pt idx="515">
                        <c:v>#N/A</c:v>
                      </c:pt>
                      <c:pt idx="516">
                        <c:v>#N/A</c:v>
                      </c:pt>
                      <c:pt idx="517">
                        <c:v>#N/A</c:v>
                      </c:pt>
                      <c:pt idx="518">
                        <c:v>#N/A</c:v>
                      </c:pt>
                      <c:pt idx="519">
                        <c:v>7.3999999999999995</c:v>
                      </c:pt>
                      <c:pt idx="520">
                        <c:v>#N/A</c:v>
                      </c:pt>
                      <c:pt idx="521">
                        <c:v>#N/A</c:v>
                      </c:pt>
                      <c:pt idx="522">
                        <c:v>7.8249999999999993</c:v>
                      </c:pt>
                      <c:pt idx="523">
                        <c:v>#N/A</c:v>
                      </c:pt>
                      <c:pt idx="524">
                        <c:v>7.4249999999999998</c:v>
                      </c:pt>
                      <c:pt idx="525">
                        <c:v>7.35</c:v>
                      </c:pt>
                      <c:pt idx="526">
                        <c:v>7.2750000000000004</c:v>
                      </c:pt>
                      <c:pt idx="527">
                        <c:v>#N/A</c:v>
                      </c:pt>
                      <c:pt idx="528">
                        <c:v>#N/A</c:v>
                      </c:pt>
                      <c:pt idx="529">
                        <c:v>#N/A</c:v>
                      </c:pt>
                      <c:pt idx="530">
                        <c:v>#N/A</c:v>
                      </c:pt>
                      <c:pt idx="531">
                        <c:v>#N/A</c:v>
                      </c:pt>
                      <c:pt idx="532">
                        <c:v>#N/A</c:v>
                      </c:pt>
                      <c:pt idx="533">
                        <c:v>#N/A</c:v>
                      </c:pt>
                      <c:pt idx="534">
                        <c:v>#N/A</c:v>
                      </c:pt>
                      <c:pt idx="535">
                        <c:v>#N/A</c:v>
                      </c:pt>
                      <c:pt idx="536">
                        <c:v>#N/A</c:v>
                      </c:pt>
                      <c:pt idx="537">
                        <c:v>#N/A</c:v>
                      </c:pt>
                      <c:pt idx="538">
                        <c:v>#N/A</c:v>
                      </c:pt>
                      <c:pt idx="539">
                        <c:v>#N/A</c:v>
                      </c:pt>
                      <c:pt idx="540">
                        <c:v>#N/A</c:v>
                      </c:pt>
                      <c:pt idx="541">
                        <c:v>7.5749999999999993</c:v>
                      </c:pt>
                      <c:pt idx="542">
                        <c:v>#N/A</c:v>
                      </c:pt>
                      <c:pt idx="543">
                        <c:v>#N/A</c:v>
                      </c:pt>
                      <c:pt idx="544">
                        <c:v>#N/A</c:v>
                      </c:pt>
                      <c:pt idx="545">
                        <c:v>#N/A</c:v>
                      </c:pt>
                      <c:pt idx="546">
                        <c:v>#N/A</c:v>
                      </c:pt>
                      <c:pt idx="547">
                        <c:v>7.5</c:v>
                      </c:pt>
                      <c:pt idx="548">
                        <c:v>#N/A</c:v>
                      </c:pt>
                      <c:pt idx="549">
                        <c:v>#N/A</c:v>
                      </c:pt>
                      <c:pt idx="550">
                        <c:v>#N/A</c:v>
                      </c:pt>
                      <c:pt idx="551">
                        <c:v>#N/A</c:v>
                      </c:pt>
                      <c:pt idx="552">
                        <c:v>#N/A</c:v>
                      </c:pt>
                      <c:pt idx="553">
                        <c:v>#N/A</c:v>
                      </c:pt>
                      <c:pt idx="554">
                        <c:v>#N/A</c:v>
                      </c:pt>
                      <c:pt idx="555">
                        <c:v>#N/A</c:v>
                      </c:pt>
                      <c:pt idx="556">
                        <c:v>7.4799999999999995</c:v>
                      </c:pt>
                      <c:pt idx="557">
                        <c:v>7.3</c:v>
                      </c:pt>
                      <c:pt idx="558">
                        <c:v>#N/A</c:v>
                      </c:pt>
                      <c:pt idx="559">
                        <c:v>7.05</c:v>
                      </c:pt>
                      <c:pt idx="560">
                        <c:v>7.1</c:v>
                      </c:pt>
                      <c:pt idx="561">
                        <c:v>7.2666666666666666</c:v>
                      </c:pt>
                      <c:pt idx="562">
                        <c:v>7.4749999999999996</c:v>
                      </c:pt>
                      <c:pt idx="563">
                        <c:v>7.3800000000000008</c:v>
                      </c:pt>
                      <c:pt idx="564">
                        <c:v>7.5666666666666673</c:v>
                      </c:pt>
                      <c:pt idx="565">
                        <c:v>#N/A</c:v>
                      </c:pt>
                      <c:pt idx="566">
                        <c:v>#N/A</c:v>
                      </c:pt>
                      <c:pt idx="567">
                        <c:v>#N/A</c:v>
                      </c:pt>
                      <c:pt idx="568">
                        <c:v>#N/A</c:v>
                      </c:pt>
                      <c:pt idx="569">
                        <c:v>7.8</c:v>
                      </c:pt>
                      <c:pt idx="570">
                        <c:v>7.5333333333333341</c:v>
                      </c:pt>
                      <c:pt idx="571">
                        <c:v>7.3000000000000007</c:v>
                      </c:pt>
                      <c:pt idx="572">
                        <c:v>#N/A</c:v>
                      </c:pt>
                      <c:pt idx="573">
                        <c:v>#N/A</c:v>
                      </c:pt>
                      <c:pt idx="574">
                        <c:v>#N/A</c:v>
                      </c:pt>
                      <c:pt idx="575">
                        <c:v>#N/A</c:v>
                      </c:pt>
                      <c:pt idx="576">
                        <c:v>#N/A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BB49-4E53-A271-EB9D15008615}"/>
                  </c:ext>
                </c:extLst>
              </c15:ser>
            </c15:filteredScatterSeries>
          </c:ext>
        </c:extLst>
      </c:scatterChart>
      <c:valAx>
        <c:axId val="127088984"/>
        <c:scaling>
          <c:orientation val="minMax"/>
          <c:min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Mw</a:t>
                </a:r>
                <a:endParaRPr lang="ru-RU" sz="1400" baseline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87808"/>
        <c:crosses val="autoZero"/>
        <c:crossBetween val="midCat"/>
      </c:valAx>
      <c:valAx>
        <c:axId val="127087808"/>
        <c:scaling>
          <c:orientation val="minMax"/>
          <c:max val="9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Ms</a:t>
                </a:r>
                <a:endParaRPr lang="ru-RU" sz="1400" baseline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88984"/>
        <c:crosses val="autoZero"/>
        <c:crossBetween val="midCat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EA6E5-4D15-4326-B170-017FC3AC72FB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37232-86DB-4F6E-9CA3-4B90C76EB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7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37232-86DB-4F6E-9CA3-4B90C76EB6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4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85CEF2-9012-33D6-DC20-936993F28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C03BF06-104E-4616-0F0B-A4FC6835A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254B4F-CC21-EDE3-B561-B76EDC84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520-6A4F-4C33-BFBD-180959AF27C4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553462-5AF2-9AB3-272F-AFCBC5B1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1C594E-E037-3C84-A468-946AB4CB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D342-031D-4811-8336-7918F8261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0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1781A-1695-7A41-4D84-8F9A4366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7F10663-3256-D42C-A81B-E024510D6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E76D69-0702-083B-F161-D613AADE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520-6A4F-4C33-BFBD-180959AF27C4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10B87D-C91A-0843-0155-E1FFFD5E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4289F8-314D-1B10-8763-788A0F2C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D342-031D-4811-8336-7918F8261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2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80F51E9-FC81-125C-BA62-56F505950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58377F9-E913-8727-4116-2D7E423FA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40F621-518E-8C00-8D24-614511BE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520-6A4F-4C33-BFBD-180959AF27C4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7F9DF1-9C3B-7455-8F52-261AA234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4238AC-8294-5E0A-4CEF-367A47B2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D342-031D-4811-8336-7918F8261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6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275BB5-9ABA-9646-702F-51664802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2EBFB2-60B8-48E4-7F11-AC4FF6201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22A56D-40C1-71FB-3351-C2756955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520-6A4F-4C33-BFBD-180959AF27C4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8362E2-5DAC-D39C-958A-969D9A01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89BF94-E4EC-03DC-C702-4B237AC4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D342-031D-4811-8336-7918F8261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8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45AAF3-5B8A-51C5-9DEB-3E299848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34C8BA-BFAF-0E31-D0BF-86833217F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BBA99A-B019-4823-EA8C-863CE2B8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520-6A4F-4C33-BFBD-180959AF27C4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777240-FCD7-4DE1-E5AB-6D33FADE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188F9B-65FE-7388-AE20-1231AB68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D342-031D-4811-8336-7918F8261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4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6A253-EA37-3E0F-D57C-BFE85029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22DDC0-EAC0-26A0-54B6-7B56BBEF6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389A396-FF04-A121-05D1-BD5AB78AC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047B81-66F8-D00D-7FF3-44D16DEE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520-6A4F-4C33-BFBD-180959AF27C4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A6972A-0A9F-2C93-575D-8F2C2F17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8B0E35-BC3E-9B23-39F9-B0D98CC0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D342-031D-4811-8336-7918F8261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0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43AC6F-716F-762A-1767-B7D15207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E1C373-5450-0D06-2CAB-B96A140BE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C649D2E-AE7A-A3BD-FD7A-1201AE6D3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C15619A-8F98-9F4D-6018-BB12CD9E4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AD11609-6F2F-89E6-1160-C969A494F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16EE5D9-61D8-01ED-3048-1EC5F94C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520-6A4F-4C33-BFBD-180959AF27C4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4FF85F-693B-86E6-22F7-320A751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0886E1E-D01B-D692-BC7E-F3E28657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D342-031D-4811-8336-7918F8261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9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47A484-B6E4-3B0D-9BBA-CB5A14B4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527C631-5A4F-B6AE-091C-55243D66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520-6A4F-4C33-BFBD-180959AF27C4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A38D96-4E89-6180-5434-F09C0B81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F91712C-3D2E-4157-416F-FDD96751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D342-031D-4811-8336-7918F8261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5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CAB80A-D140-9CDB-048B-67944A37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520-6A4F-4C33-BFBD-180959AF27C4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5E2A31F-BB46-1269-9FF5-06C7313E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51A047-6F72-5509-C3CE-E07712AF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D342-031D-4811-8336-7918F8261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C5CFB-78CF-7A05-E768-F7E6B678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6CB6B1-D5B3-FB99-C37A-554525D2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F2E654-B6C6-16C7-649E-CEC12CC23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9168DB-7A5E-1C56-C46F-19E62CD5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520-6A4F-4C33-BFBD-180959AF27C4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F09CC7-DE86-7733-4F98-202F68D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7CB2C9-96B5-9F1F-E6C2-4B674BE8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D342-031D-4811-8336-7918F8261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2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430531-BFCE-F99D-9EAB-43380141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7A15501-8C5F-3327-5DDA-A75E4E547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892F6A-DA20-5EAB-8FB5-12389F091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81985E-FFB5-DA0E-D38D-FF335296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2520-6A4F-4C33-BFBD-180959AF27C4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77E602-627C-BDDA-9211-F6EAFE7C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9D3580-0580-5638-8324-7EDB9A92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D342-031D-4811-8336-7918F8261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5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4E2C0E-1433-6D1A-4EAD-DCC6D7EF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B6E45B-65A1-09A7-3AA0-46B26D35F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A3D4C8-8D0A-7254-8DAE-E1D06573B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2520-6A4F-4C33-BFBD-180959AF27C4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13E74E-BAC2-3802-2755-73F0FF1D6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27904C-9F52-15B9-AEE1-1BD02578B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D342-031D-4811-8336-7918F8261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.n.kiryakova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rom.alexandr@yandex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6C49872-F88B-960A-FBBF-C7459B0F4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8" y="108513"/>
            <a:ext cx="4359018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1F4D24-E216-688B-BB0F-CE818D9898C0}"/>
              </a:ext>
            </a:extLst>
          </p:cNvPr>
          <p:cNvSpPr txBox="1"/>
          <p:nvPr/>
        </p:nvSpPr>
        <p:spPr>
          <a:xfrm>
            <a:off x="647918" y="1533880"/>
            <a:ext cx="1110342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Влияние тектонической обстановки на соотношение магнитуд Ms и </a:t>
            </a:r>
            <a:r>
              <a:rPr lang="ru-RU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Mw</a:t>
            </a:r>
            <a:r>
              <a:rPr lang="ru-RU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крупнейших землетрясений</a:t>
            </a:r>
          </a:p>
          <a:p>
            <a:pPr algn="ctr">
              <a:buNone/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Кирякова Марина</a:t>
            </a:r>
            <a:r>
              <a:rPr lang="ru-RU" sz="2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Стром Александр</a:t>
            </a:r>
            <a:r>
              <a:rPr lang="ru-RU" sz="2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buNone/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НИИЭС – филиал АО "Институт Гидропроект", Москва</a:t>
            </a:r>
          </a:p>
          <a:p>
            <a:pPr algn="ctr">
              <a:buNone/>
            </a:pPr>
            <a:r>
              <a:rPr lang="en-US" sz="2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marina.n.kiryakova@mail.ru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strom.alexandr@yandex.ru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09DC4A-FD0C-7D60-C7E2-1EF34B5386E5}"/>
              </a:ext>
            </a:extLst>
          </p:cNvPr>
          <p:cNvSpPr txBox="1"/>
          <p:nvPr/>
        </p:nvSpPr>
        <p:spPr>
          <a:xfrm>
            <a:off x="4206246" y="108513"/>
            <a:ext cx="791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филиал «НИИЭС»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17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5385F7-B708-8B82-3E85-C5CE2ED50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4AB2FD-F202-E49C-0C53-12712F78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57" y="642207"/>
            <a:ext cx="6656256" cy="60538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C4379B-0EF4-D230-E106-68AA2D331F82}"/>
              </a:ext>
            </a:extLst>
          </p:cNvPr>
          <p:cNvSpPr txBox="1"/>
          <p:nvPr/>
        </p:nvSpPr>
        <p:spPr>
          <a:xfrm>
            <a:off x="1677748" y="4961651"/>
            <a:ext cx="46294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6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Гусев А.А., Мельникова В.Н. Связи между магнитудами – среднемировые и для Камчатки // Вулканология и сейсмология. 1990. № 6. С. 55‒63.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20E2871D-D1C2-DACA-10E4-30A566EE6E46}"/>
              </a:ext>
            </a:extLst>
          </p:cNvPr>
          <p:cNvSpPr/>
          <p:nvPr/>
        </p:nvSpPr>
        <p:spPr>
          <a:xfrm>
            <a:off x="647917" y="909174"/>
            <a:ext cx="5690183" cy="3824805"/>
          </a:xfrm>
          <a:custGeom>
            <a:avLst/>
            <a:gdLst>
              <a:gd name="connsiteX0" fmla="*/ 0 w 6562780"/>
              <a:gd name="connsiteY0" fmla="*/ 4347319 h 4347319"/>
              <a:gd name="connsiteX1" fmla="*/ 6557555 w 6562780"/>
              <a:gd name="connsiteY1" fmla="*/ 5226 h 4347319"/>
              <a:gd name="connsiteX2" fmla="*/ 6562780 w 6562780"/>
              <a:gd name="connsiteY2" fmla="*/ 0 h 4347319"/>
              <a:gd name="connsiteX0" fmla="*/ 0 w 6562780"/>
              <a:gd name="connsiteY0" fmla="*/ 4347319 h 4347319"/>
              <a:gd name="connsiteX1" fmla="*/ 4864608 w 6562780"/>
              <a:gd name="connsiteY1" fmla="*/ 402336 h 4347319"/>
              <a:gd name="connsiteX2" fmla="*/ 6557555 w 6562780"/>
              <a:gd name="connsiteY2" fmla="*/ 5226 h 4347319"/>
              <a:gd name="connsiteX3" fmla="*/ 6562780 w 6562780"/>
              <a:gd name="connsiteY3" fmla="*/ 0 h 4347319"/>
              <a:gd name="connsiteX0" fmla="*/ 0 w 6562780"/>
              <a:gd name="connsiteY0" fmla="*/ 4347319 h 4347319"/>
              <a:gd name="connsiteX1" fmla="*/ 2236361 w 6562780"/>
              <a:gd name="connsiteY1" fmla="*/ 2043031 h 4347319"/>
              <a:gd name="connsiteX2" fmla="*/ 4864608 w 6562780"/>
              <a:gd name="connsiteY2" fmla="*/ 402336 h 4347319"/>
              <a:gd name="connsiteX3" fmla="*/ 6557555 w 6562780"/>
              <a:gd name="connsiteY3" fmla="*/ 5226 h 4347319"/>
              <a:gd name="connsiteX4" fmla="*/ 6562780 w 6562780"/>
              <a:gd name="connsiteY4" fmla="*/ 0 h 4347319"/>
              <a:gd name="connsiteX0" fmla="*/ 0 w 6562780"/>
              <a:gd name="connsiteY0" fmla="*/ 4347319 h 4347319"/>
              <a:gd name="connsiteX1" fmla="*/ 2236361 w 6562780"/>
              <a:gd name="connsiteY1" fmla="*/ 2043031 h 4347319"/>
              <a:gd name="connsiteX2" fmla="*/ 4864608 w 6562780"/>
              <a:gd name="connsiteY2" fmla="*/ 402336 h 4347319"/>
              <a:gd name="connsiteX3" fmla="*/ 6557555 w 6562780"/>
              <a:gd name="connsiteY3" fmla="*/ 5226 h 4347319"/>
              <a:gd name="connsiteX4" fmla="*/ 6562780 w 6562780"/>
              <a:gd name="connsiteY4" fmla="*/ 0 h 4347319"/>
              <a:gd name="connsiteX0" fmla="*/ 0 w 6562780"/>
              <a:gd name="connsiteY0" fmla="*/ 4347319 h 4347319"/>
              <a:gd name="connsiteX1" fmla="*/ 2215460 w 6562780"/>
              <a:gd name="connsiteY1" fmla="*/ 2016905 h 4347319"/>
              <a:gd name="connsiteX2" fmla="*/ 4864608 w 6562780"/>
              <a:gd name="connsiteY2" fmla="*/ 402336 h 4347319"/>
              <a:gd name="connsiteX3" fmla="*/ 6557555 w 6562780"/>
              <a:gd name="connsiteY3" fmla="*/ 5226 h 4347319"/>
              <a:gd name="connsiteX4" fmla="*/ 6562780 w 6562780"/>
              <a:gd name="connsiteY4" fmla="*/ 0 h 4347319"/>
              <a:gd name="connsiteX0" fmla="*/ 0 w 6562780"/>
              <a:gd name="connsiteY0" fmla="*/ 4347319 h 4347319"/>
              <a:gd name="connsiteX1" fmla="*/ 2215460 w 6562780"/>
              <a:gd name="connsiteY1" fmla="*/ 2016905 h 4347319"/>
              <a:gd name="connsiteX2" fmla="*/ 4864608 w 6562780"/>
              <a:gd name="connsiteY2" fmla="*/ 402336 h 4347319"/>
              <a:gd name="connsiteX3" fmla="*/ 6557555 w 6562780"/>
              <a:gd name="connsiteY3" fmla="*/ 5226 h 4347319"/>
              <a:gd name="connsiteX4" fmla="*/ 6562780 w 6562780"/>
              <a:gd name="connsiteY4" fmla="*/ 0 h 4347319"/>
              <a:gd name="connsiteX0" fmla="*/ 0 w 6562780"/>
              <a:gd name="connsiteY0" fmla="*/ 4347319 h 4347319"/>
              <a:gd name="connsiteX1" fmla="*/ 2215460 w 6562780"/>
              <a:gd name="connsiteY1" fmla="*/ 2016905 h 4347319"/>
              <a:gd name="connsiteX2" fmla="*/ 4864608 w 6562780"/>
              <a:gd name="connsiteY2" fmla="*/ 402336 h 4347319"/>
              <a:gd name="connsiteX3" fmla="*/ 6557555 w 6562780"/>
              <a:gd name="connsiteY3" fmla="*/ 5226 h 4347319"/>
              <a:gd name="connsiteX4" fmla="*/ 6562780 w 6562780"/>
              <a:gd name="connsiteY4" fmla="*/ 0 h 4347319"/>
              <a:gd name="connsiteX0" fmla="*/ 0 w 6515754"/>
              <a:gd name="connsiteY0" fmla="*/ 4362994 h 4362994"/>
              <a:gd name="connsiteX1" fmla="*/ 2168434 w 6515754"/>
              <a:gd name="connsiteY1" fmla="*/ 2016905 h 4362994"/>
              <a:gd name="connsiteX2" fmla="*/ 4817582 w 6515754"/>
              <a:gd name="connsiteY2" fmla="*/ 402336 h 4362994"/>
              <a:gd name="connsiteX3" fmla="*/ 6510529 w 6515754"/>
              <a:gd name="connsiteY3" fmla="*/ 5226 h 4362994"/>
              <a:gd name="connsiteX4" fmla="*/ 6515754 w 6515754"/>
              <a:gd name="connsiteY4" fmla="*/ 0 h 4362994"/>
              <a:gd name="connsiteX0" fmla="*/ 0 w 6515754"/>
              <a:gd name="connsiteY0" fmla="*/ 4362994 h 4362994"/>
              <a:gd name="connsiteX1" fmla="*/ 2168434 w 6515754"/>
              <a:gd name="connsiteY1" fmla="*/ 2032580 h 4362994"/>
              <a:gd name="connsiteX2" fmla="*/ 4817582 w 6515754"/>
              <a:gd name="connsiteY2" fmla="*/ 402336 h 4362994"/>
              <a:gd name="connsiteX3" fmla="*/ 6510529 w 6515754"/>
              <a:gd name="connsiteY3" fmla="*/ 5226 h 4362994"/>
              <a:gd name="connsiteX4" fmla="*/ 6515754 w 6515754"/>
              <a:gd name="connsiteY4" fmla="*/ 0 h 4362994"/>
              <a:gd name="connsiteX0" fmla="*/ 0 w 6515754"/>
              <a:gd name="connsiteY0" fmla="*/ 4362994 h 4362994"/>
              <a:gd name="connsiteX1" fmla="*/ 2168434 w 6515754"/>
              <a:gd name="connsiteY1" fmla="*/ 2032580 h 4362994"/>
              <a:gd name="connsiteX2" fmla="*/ 4817582 w 6515754"/>
              <a:gd name="connsiteY2" fmla="*/ 402336 h 4362994"/>
              <a:gd name="connsiteX3" fmla="*/ 6510529 w 6515754"/>
              <a:gd name="connsiteY3" fmla="*/ 5226 h 4362994"/>
              <a:gd name="connsiteX4" fmla="*/ 6515754 w 6515754"/>
              <a:gd name="connsiteY4" fmla="*/ 0 h 4362994"/>
              <a:gd name="connsiteX0" fmla="*/ 0 w 6515754"/>
              <a:gd name="connsiteY0" fmla="*/ 4362994 h 4362994"/>
              <a:gd name="connsiteX1" fmla="*/ 2168434 w 6515754"/>
              <a:gd name="connsiteY1" fmla="*/ 2032580 h 4362994"/>
              <a:gd name="connsiteX2" fmla="*/ 3119411 w 6515754"/>
              <a:gd name="connsiteY2" fmla="*/ 1311510 h 4362994"/>
              <a:gd name="connsiteX3" fmla="*/ 4817582 w 6515754"/>
              <a:gd name="connsiteY3" fmla="*/ 402336 h 4362994"/>
              <a:gd name="connsiteX4" fmla="*/ 6510529 w 6515754"/>
              <a:gd name="connsiteY4" fmla="*/ 5226 h 4362994"/>
              <a:gd name="connsiteX5" fmla="*/ 6515754 w 6515754"/>
              <a:gd name="connsiteY5" fmla="*/ 0 h 4362994"/>
              <a:gd name="connsiteX0" fmla="*/ 0 w 6515754"/>
              <a:gd name="connsiteY0" fmla="*/ 4362994 h 4362994"/>
              <a:gd name="connsiteX1" fmla="*/ 2168434 w 6515754"/>
              <a:gd name="connsiteY1" fmla="*/ 2032580 h 4362994"/>
              <a:gd name="connsiteX2" fmla="*/ 3119411 w 6515754"/>
              <a:gd name="connsiteY2" fmla="*/ 1311510 h 4362994"/>
              <a:gd name="connsiteX3" fmla="*/ 4817582 w 6515754"/>
              <a:gd name="connsiteY3" fmla="*/ 402336 h 4362994"/>
              <a:gd name="connsiteX4" fmla="*/ 6510529 w 6515754"/>
              <a:gd name="connsiteY4" fmla="*/ 5226 h 4362994"/>
              <a:gd name="connsiteX5" fmla="*/ 6515754 w 6515754"/>
              <a:gd name="connsiteY5" fmla="*/ 0 h 4362994"/>
              <a:gd name="connsiteX0" fmla="*/ 0 w 6515754"/>
              <a:gd name="connsiteY0" fmla="*/ 4362994 h 4362994"/>
              <a:gd name="connsiteX1" fmla="*/ 2168434 w 6515754"/>
              <a:gd name="connsiteY1" fmla="*/ 2032580 h 4362994"/>
              <a:gd name="connsiteX2" fmla="*/ 3119411 w 6515754"/>
              <a:gd name="connsiteY2" fmla="*/ 1311510 h 4362994"/>
              <a:gd name="connsiteX3" fmla="*/ 4817582 w 6515754"/>
              <a:gd name="connsiteY3" fmla="*/ 402336 h 4362994"/>
              <a:gd name="connsiteX4" fmla="*/ 6510529 w 6515754"/>
              <a:gd name="connsiteY4" fmla="*/ 5226 h 4362994"/>
              <a:gd name="connsiteX5" fmla="*/ 6515754 w 6515754"/>
              <a:gd name="connsiteY5" fmla="*/ 0 h 4362994"/>
              <a:gd name="connsiteX0" fmla="*/ 0 w 6515754"/>
              <a:gd name="connsiteY0" fmla="*/ 4362994 h 4362994"/>
              <a:gd name="connsiteX1" fmla="*/ 2168434 w 6515754"/>
              <a:gd name="connsiteY1" fmla="*/ 2032580 h 4362994"/>
              <a:gd name="connsiteX2" fmla="*/ 3119411 w 6515754"/>
              <a:gd name="connsiteY2" fmla="*/ 1311510 h 4362994"/>
              <a:gd name="connsiteX3" fmla="*/ 4817582 w 6515754"/>
              <a:gd name="connsiteY3" fmla="*/ 402336 h 4362994"/>
              <a:gd name="connsiteX4" fmla="*/ 6510529 w 6515754"/>
              <a:gd name="connsiteY4" fmla="*/ 5226 h 4362994"/>
              <a:gd name="connsiteX5" fmla="*/ 6515754 w 6515754"/>
              <a:gd name="connsiteY5" fmla="*/ 0 h 4362994"/>
              <a:gd name="connsiteX0" fmla="*/ 0 w 6515754"/>
              <a:gd name="connsiteY0" fmla="*/ 4362994 h 4362994"/>
              <a:gd name="connsiteX1" fmla="*/ 2168434 w 6515754"/>
              <a:gd name="connsiteY1" fmla="*/ 2032580 h 4362994"/>
              <a:gd name="connsiteX2" fmla="*/ 3119411 w 6515754"/>
              <a:gd name="connsiteY2" fmla="*/ 1311510 h 4362994"/>
              <a:gd name="connsiteX3" fmla="*/ 4817582 w 6515754"/>
              <a:gd name="connsiteY3" fmla="*/ 402336 h 4362994"/>
              <a:gd name="connsiteX4" fmla="*/ 6510529 w 6515754"/>
              <a:gd name="connsiteY4" fmla="*/ 5226 h 4362994"/>
              <a:gd name="connsiteX5" fmla="*/ 6515754 w 6515754"/>
              <a:gd name="connsiteY5" fmla="*/ 0 h 436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5754" h="4362994">
                <a:moveTo>
                  <a:pt x="0" y="4362994"/>
                </a:moveTo>
                <a:cubicBezTo>
                  <a:pt x="352697" y="3965013"/>
                  <a:pt x="1362891" y="2716203"/>
                  <a:pt x="2168434" y="2032580"/>
                </a:cubicBezTo>
                <a:cubicBezTo>
                  <a:pt x="2725783" y="1557963"/>
                  <a:pt x="2677886" y="1583217"/>
                  <a:pt x="3119411" y="1311510"/>
                </a:cubicBezTo>
                <a:cubicBezTo>
                  <a:pt x="3560936" y="1039803"/>
                  <a:pt x="4253267" y="627888"/>
                  <a:pt x="4817582" y="402336"/>
                </a:cubicBezTo>
                <a:cubicBezTo>
                  <a:pt x="5397574" y="222940"/>
                  <a:pt x="5946213" y="137596"/>
                  <a:pt x="6510529" y="5226"/>
                </a:cubicBezTo>
                <a:lnTo>
                  <a:pt x="6515754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7AEEA1-8F67-6BCC-39CD-AFA29D442A0B}"/>
              </a:ext>
            </a:extLst>
          </p:cNvPr>
          <p:cNvSpPr txBox="1"/>
          <p:nvPr/>
        </p:nvSpPr>
        <p:spPr>
          <a:xfrm>
            <a:off x="6667282" y="640475"/>
            <a:ext cx="5470725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Магнитуды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поверхностным волнам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</a:t>
            </a:r>
            <a:r>
              <a:rPr lang="en-US" sz="20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</a:t>
            </a:r>
            <a:r>
              <a:rPr lang="en-US" sz="20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часто использовались для оценки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величины землетрясения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сопоставления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такими параметрами,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длина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поверхностного разрыва и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смещение (максимальное или среднее)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нему.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начале 70-х годов были введены понятия сейсмического момента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</a:t>
            </a:r>
            <a:r>
              <a:rPr lang="en-US" sz="20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моментной магнитуды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</a:t>
            </a:r>
            <a:r>
              <a:rPr lang="en-US" sz="20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Эти величины считаются более универсальными характеристиками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величины землетрясения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Было установлено, что для землетрясений умеренной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величины значения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en-US" sz="20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численно более или менее близки (в среднем, со значительным разбросом), тогда как для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крупнейших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≥8.0)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землетрясений значения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как правило, ниже, чем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8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1A68178-EC84-F36F-F58D-9F3416F65C7D}"/>
              </a:ext>
            </a:extLst>
          </p:cNvPr>
          <p:cNvGrpSpPr/>
          <p:nvPr/>
        </p:nvGrpSpPr>
        <p:grpSpPr>
          <a:xfrm>
            <a:off x="2426999" y="1382533"/>
            <a:ext cx="8263643" cy="5198534"/>
            <a:chOff x="232439" y="1805769"/>
            <a:chExt cx="8263643" cy="519853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AE5794D7-1850-4EA7-731B-80F9663CD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439" y="1805769"/>
              <a:ext cx="8263643" cy="5198534"/>
            </a:xfrm>
            <a:prstGeom prst="rect">
              <a:avLst/>
            </a:prstGeom>
          </p:spPr>
        </p:pic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xmlns="" id="{08E45DC2-55DF-4E92-E730-B844F5AD4867}"/>
                </a:ext>
              </a:extLst>
            </p:cNvPr>
            <p:cNvSpPr/>
            <p:nvPr/>
          </p:nvSpPr>
          <p:spPr>
            <a:xfrm>
              <a:off x="980584" y="2534194"/>
              <a:ext cx="4484915" cy="2487169"/>
            </a:xfrm>
            <a:custGeom>
              <a:avLst/>
              <a:gdLst>
                <a:gd name="connsiteX0" fmla="*/ 0 w 4415246"/>
                <a:gd name="connsiteY0" fmla="*/ 2607346 h 2607346"/>
                <a:gd name="connsiteX1" fmla="*/ 2434917 w 4415246"/>
                <a:gd name="connsiteY1" fmla="*/ 559090 h 2607346"/>
                <a:gd name="connsiteX2" fmla="*/ 4185340 w 4415246"/>
                <a:gd name="connsiteY2" fmla="*/ 41801 h 2607346"/>
                <a:gd name="connsiteX3" fmla="*/ 4415246 w 4415246"/>
                <a:gd name="connsiteY3" fmla="*/ 0 h 2607346"/>
                <a:gd name="connsiteX0" fmla="*/ 0 w 4415246"/>
                <a:gd name="connsiteY0" fmla="*/ 2607346 h 2607346"/>
                <a:gd name="connsiteX1" fmla="*/ 2434917 w 4415246"/>
                <a:gd name="connsiteY1" fmla="*/ 559090 h 2607346"/>
                <a:gd name="connsiteX2" fmla="*/ 4185340 w 4415246"/>
                <a:gd name="connsiteY2" fmla="*/ 41801 h 2607346"/>
                <a:gd name="connsiteX3" fmla="*/ 4415246 w 4415246"/>
                <a:gd name="connsiteY3" fmla="*/ 0 h 2607346"/>
                <a:gd name="connsiteX0" fmla="*/ 0 w 4415246"/>
                <a:gd name="connsiteY0" fmla="*/ 2612572 h 2612572"/>
                <a:gd name="connsiteX1" fmla="*/ 2434917 w 4415246"/>
                <a:gd name="connsiteY1" fmla="*/ 564316 h 2612572"/>
                <a:gd name="connsiteX2" fmla="*/ 4174889 w 4415246"/>
                <a:gd name="connsiteY2" fmla="*/ 0 h 2612572"/>
                <a:gd name="connsiteX3" fmla="*/ 4415246 w 4415246"/>
                <a:gd name="connsiteY3" fmla="*/ 5226 h 2612572"/>
                <a:gd name="connsiteX0" fmla="*/ 0 w 4415246"/>
                <a:gd name="connsiteY0" fmla="*/ 2607346 h 2607346"/>
                <a:gd name="connsiteX1" fmla="*/ 2434917 w 4415246"/>
                <a:gd name="connsiteY1" fmla="*/ 559090 h 2607346"/>
                <a:gd name="connsiteX2" fmla="*/ 4415246 w 4415246"/>
                <a:gd name="connsiteY2" fmla="*/ 0 h 2607346"/>
                <a:gd name="connsiteX0" fmla="*/ 0 w 4415246"/>
                <a:gd name="connsiteY0" fmla="*/ 2607346 h 2607346"/>
                <a:gd name="connsiteX1" fmla="*/ 2434917 w 4415246"/>
                <a:gd name="connsiteY1" fmla="*/ 559090 h 2607346"/>
                <a:gd name="connsiteX2" fmla="*/ 4415246 w 4415246"/>
                <a:gd name="connsiteY2" fmla="*/ 0 h 2607346"/>
                <a:gd name="connsiteX0" fmla="*/ 0 w 4420471"/>
                <a:gd name="connsiteY0" fmla="*/ 2575995 h 2575995"/>
                <a:gd name="connsiteX1" fmla="*/ 2434917 w 4420471"/>
                <a:gd name="connsiteY1" fmla="*/ 527739 h 2575995"/>
                <a:gd name="connsiteX2" fmla="*/ 4420471 w 4420471"/>
                <a:gd name="connsiteY2" fmla="*/ 0 h 2575995"/>
                <a:gd name="connsiteX0" fmla="*/ 0 w 4420471"/>
                <a:gd name="connsiteY0" fmla="*/ 2575995 h 2575995"/>
                <a:gd name="connsiteX1" fmla="*/ 2434917 w 4420471"/>
                <a:gd name="connsiteY1" fmla="*/ 527739 h 2575995"/>
                <a:gd name="connsiteX2" fmla="*/ 4420471 w 4420471"/>
                <a:gd name="connsiteY2" fmla="*/ 0 h 2575995"/>
                <a:gd name="connsiteX0" fmla="*/ 0 w 4420471"/>
                <a:gd name="connsiteY0" fmla="*/ 2575995 h 2575995"/>
                <a:gd name="connsiteX1" fmla="*/ 2321616 w 4420471"/>
                <a:gd name="connsiteY1" fmla="*/ 549386 h 2575995"/>
                <a:gd name="connsiteX2" fmla="*/ 4420471 w 4420471"/>
                <a:gd name="connsiteY2" fmla="*/ 0 h 25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0471" h="2575995">
                  <a:moveTo>
                    <a:pt x="0" y="2575995"/>
                  </a:moveTo>
                  <a:cubicBezTo>
                    <a:pt x="790739" y="1835766"/>
                    <a:pt x="1584871" y="978719"/>
                    <a:pt x="2321616" y="549386"/>
                  </a:cubicBezTo>
                  <a:cubicBezTo>
                    <a:pt x="3058361" y="120054"/>
                    <a:pt x="3997453" y="53775"/>
                    <a:pt x="4420471" y="0"/>
                  </a:cubicBezTo>
                </a:path>
              </a:pathLst>
            </a:custGeom>
            <a:noFill/>
            <a:ln w="1905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30B99D26-7477-C6FB-E3F0-FBCBBB304580}"/>
                </a:ext>
              </a:extLst>
            </p:cNvPr>
            <p:cNvSpPr/>
            <p:nvPr/>
          </p:nvSpPr>
          <p:spPr>
            <a:xfrm>
              <a:off x="3190820" y="3077609"/>
              <a:ext cx="4260234" cy="3333640"/>
            </a:xfrm>
            <a:custGeom>
              <a:avLst/>
              <a:gdLst>
                <a:gd name="connsiteX0" fmla="*/ 0 w 4415246"/>
                <a:gd name="connsiteY0" fmla="*/ 2607346 h 2607346"/>
                <a:gd name="connsiteX1" fmla="*/ 2434917 w 4415246"/>
                <a:gd name="connsiteY1" fmla="*/ 559090 h 2607346"/>
                <a:gd name="connsiteX2" fmla="*/ 4185340 w 4415246"/>
                <a:gd name="connsiteY2" fmla="*/ 41801 h 2607346"/>
                <a:gd name="connsiteX3" fmla="*/ 4415246 w 4415246"/>
                <a:gd name="connsiteY3" fmla="*/ 0 h 2607346"/>
                <a:gd name="connsiteX0" fmla="*/ 0 w 4415246"/>
                <a:gd name="connsiteY0" fmla="*/ 2607346 h 2607346"/>
                <a:gd name="connsiteX1" fmla="*/ 2434917 w 4415246"/>
                <a:gd name="connsiteY1" fmla="*/ 559090 h 2607346"/>
                <a:gd name="connsiteX2" fmla="*/ 4185340 w 4415246"/>
                <a:gd name="connsiteY2" fmla="*/ 41801 h 2607346"/>
                <a:gd name="connsiteX3" fmla="*/ 4415246 w 4415246"/>
                <a:gd name="connsiteY3" fmla="*/ 0 h 2607346"/>
                <a:gd name="connsiteX0" fmla="*/ 0 w 4415246"/>
                <a:gd name="connsiteY0" fmla="*/ 2612572 h 2612572"/>
                <a:gd name="connsiteX1" fmla="*/ 2434917 w 4415246"/>
                <a:gd name="connsiteY1" fmla="*/ 564316 h 2612572"/>
                <a:gd name="connsiteX2" fmla="*/ 4174889 w 4415246"/>
                <a:gd name="connsiteY2" fmla="*/ 0 h 2612572"/>
                <a:gd name="connsiteX3" fmla="*/ 4415246 w 4415246"/>
                <a:gd name="connsiteY3" fmla="*/ 5226 h 2612572"/>
                <a:gd name="connsiteX0" fmla="*/ 0 w 4415246"/>
                <a:gd name="connsiteY0" fmla="*/ 2607346 h 2607346"/>
                <a:gd name="connsiteX1" fmla="*/ 2434917 w 4415246"/>
                <a:gd name="connsiteY1" fmla="*/ 559090 h 2607346"/>
                <a:gd name="connsiteX2" fmla="*/ 4415246 w 4415246"/>
                <a:gd name="connsiteY2" fmla="*/ 0 h 2607346"/>
                <a:gd name="connsiteX0" fmla="*/ 0 w 4415246"/>
                <a:gd name="connsiteY0" fmla="*/ 2607346 h 2607346"/>
                <a:gd name="connsiteX1" fmla="*/ 2434917 w 4415246"/>
                <a:gd name="connsiteY1" fmla="*/ 559090 h 2607346"/>
                <a:gd name="connsiteX2" fmla="*/ 4415246 w 4415246"/>
                <a:gd name="connsiteY2" fmla="*/ 0 h 2607346"/>
                <a:gd name="connsiteX0" fmla="*/ 0 w 4420471"/>
                <a:gd name="connsiteY0" fmla="*/ 2575995 h 2575995"/>
                <a:gd name="connsiteX1" fmla="*/ 2434917 w 4420471"/>
                <a:gd name="connsiteY1" fmla="*/ 527739 h 2575995"/>
                <a:gd name="connsiteX2" fmla="*/ 4420471 w 4420471"/>
                <a:gd name="connsiteY2" fmla="*/ 0 h 2575995"/>
                <a:gd name="connsiteX0" fmla="*/ 0 w 4420471"/>
                <a:gd name="connsiteY0" fmla="*/ 2575995 h 2575995"/>
                <a:gd name="connsiteX1" fmla="*/ 2434917 w 4420471"/>
                <a:gd name="connsiteY1" fmla="*/ 527739 h 2575995"/>
                <a:gd name="connsiteX2" fmla="*/ 4420471 w 4420471"/>
                <a:gd name="connsiteY2" fmla="*/ 0 h 2575995"/>
                <a:gd name="connsiteX0" fmla="*/ 0 w 4289842"/>
                <a:gd name="connsiteY0" fmla="*/ 3203013 h 3203013"/>
                <a:gd name="connsiteX1" fmla="*/ 2434917 w 4289842"/>
                <a:gd name="connsiteY1" fmla="*/ 1154757 h 3203013"/>
                <a:gd name="connsiteX2" fmla="*/ 4289842 w 4289842"/>
                <a:gd name="connsiteY2" fmla="*/ 0 h 3203013"/>
                <a:gd name="connsiteX0" fmla="*/ 0 w 4289842"/>
                <a:gd name="connsiteY0" fmla="*/ 3203013 h 3203013"/>
                <a:gd name="connsiteX1" fmla="*/ 1562318 w 4289842"/>
                <a:gd name="connsiteY1" fmla="*/ 1426464 h 3203013"/>
                <a:gd name="connsiteX2" fmla="*/ 4289842 w 4289842"/>
                <a:gd name="connsiteY2" fmla="*/ 0 h 3203013"/>
                <a:gd name="connsiteX0" fmla="*/ 0 w 4289842"/>
                <a:gd name="connsiteY0" fmla="*/ 3203013 h 3203013"/>
                <a:gd name="connsiteX1" fmla="*/ 1562318 w 4289842"/>
                <a:gd name="connsiteY1" fmla="*/ 1426464 h 3203013"/>
                <a:gd name="connsiteX2" fmla="*/ 4289842 w 4289842"/>
                <a:gd name="connsiteY2" fmla="*/ 0 h 3203013"/>
                <a:gd name="connsiteX0" fmla="*/ 0 w 4211465"/>
                <a:gd name="connsiteY0" fmla="*/ 3192562 h 3192562"/>
                <a:gd name="connsiteX1" fmla="*/ 1483941 w 4211465"/>
                <a:gd name="connsiteY1" fmla="*/ 1426464 h 3192562"/>
                <a:gd name="connsiteX2" fmla="*/ 4211465 w 4211465"/>
                <a:gd name="connsiteY2" fmla="*/ 0 h 3192562"/>
                <a:gd name="connsiteX0" fmla="*/ 0 w 4211465"/>
                <a:gd name="connsiteY0" fmla="*/ 3192562 h 3192562"/>
                <a:gd name="connsiteX1" fmla="*/ 1483941 w 4211465"/>
                <a:gd name="connsiteY1" fmla="*/ 1426464 h 3192562"/>
                <a:gd name="connsiteX2" fmla="*/ 4211465 w 4211465"/>
                <a:gd name="connsiteY2" fmla="*/ 0 h 319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1465" h="3192562">
                  <a:moveTo>
                    <a:pt x="0" y="3192562"/>
                  </a:moveTo>
                  <a:cubicBezTo>
                    <a:pt x="628760" y="2347831"/>
                    <a:pt x="782030" y="1958558"/>
                    <a:pt x="1483941" y="1426464"/>
                  </a:cubicBezTo>
                  <a:cubicBezTo>
                    <a:pt x="2185852" y="894370"/>
                    <a:pt x="3788447" y="53775"/>
                    <a:pt x="4211465" y="0"/>
                  </a:cubicBezTo>
                </a:path>
              </a:pathLst>
            </a:custGeom>
            <a:noFill/>
            <a:ln w="1905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ADEF002F-AC3F-2604-6DBA-D8A524A7A2DE}"/>
                </a:ext>
              </a:extLst>
            </p:cNvPr>
            <p:cNvSpPr/>
            <p:nvPr/>
          </p:nvSpPr>
          <p:spPr>
            <a:xfrm>
              <a:off x="5490835" y="2484555"/>
              <a:ext cx="1484732" cy="47026"/>
            </a:xfrm>
            <a:custGeom>
              <a:avLst/>
              <a:gdLst>
                <a:gd name="connsiteX0" fmla="*/ 0 w 2079607"/>
                <a:gd name="connsiteY0" fmla="*/ 94052 h 94052"/>
                <a:gd name="connsiteX1" fmla="*/ 2079607 w 2079607"/>
                <a:gd name="connsiteY1" fmla="*/ 0 h 9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79607" h="94052">
                  <a:moveTo>
                    <a:pt x="0" y="94052"/>
                  </a:moveTo>
                  <a:lnTo>
                    <a:pt x="2079607" y="0"/>
                  </a:lnTo>
                </a:path>
              </a:pathLst>
            </a:custGeom>
            <a:noFill/>
            <a:ln w="19050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BF77B2-B024-AFDF-95BD-AF9778F62A09}"/>
              </a:ext>
            </a:extLst>
          </p:cNvPr>
          <p:cNvSpPr txBox="1"/>
          <p:nvPr/>
        </p:nvSpPr>
        <p:spPr>
          <a:xfrm>
            <a:off x="314039" y="215084"/>
            <a:ext cx="11666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Эффект насыщения магнитуды M</a:t>
            </a:r>
            <a:r>
              <a:rPr lang="ru-RU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хорошо демонстрируется соотношением между опубликованными значениями M</a:t>
            </a:r>
            <a:r>
              <a:rPr lang="ru-RU" sz="2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ru-RU" sz="20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крупнейших землетрясений, зарегистрированных с 1900 года. Штриховые зелёные линии — огибающие.</a:t>
            </a:r>
          </a:p>
          <a:p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4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8EEFC7-1975-183B-2F90-32B9D41FC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427C72-07AD-48FF-7FAD-6A1A6056151D}"/>
              </a:ext>
            </a:extLst>
          </p:cNvPr>
          <p:cNvSpPr txBox="1"/>
          <p:nvPr/>
        </p:nvSpPr>
        <p:spPr>
          <a:xfrm>
            <a:off x="431442" y="342907"/>
            <a:ext cx="114171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Однако оказывается, что опубликованные оценки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LH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крупнейших современных внутриконтинентальных землетрясений, таких как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Вэньчуанское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землетрясение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Китае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12 мая 2008 г. или серия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Кахраманмарашских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землетрясений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Турция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 февраля 2023 г., а также для многих других, слегка (на 0,1-0,2 единицы магнитуды) превышают соответствующие значения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3295F73-99C9-EB35-B5DC-7BEEC04C2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97682"/>
              </p:ext>
            </p:extLst>
          </p:nvPr>
        </p:nvGraphicFramePr>
        <p:xfrm>
          <a:off x="549009" y="3229930"/>
          <a:ext cx="1106786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876">
                  <a:extLst>
                    <a:ext uri="{9D8B030D-6E8A-4147-A177-3AD203B41FA5}">
                      <a16:colId xmlns:a16="http://schemas.microsoft.com/office/drawing/2014/main" xmlns="" val="4059833411"/>
                    </a:ext>
                  </a:extLst>
                </a:gridCol>
                <a:gridCol w="3425842">
                  <a:extLst>
                    <a:ext uri="{9D8B030D-6E8A-4147-A177-3AD203B41FA5}">
                      <a16:colId xmlns:a16="http://schemas.microsoft.com/office/drawing/2014/main" xmlns="" val="549428563"/>
                    </a:ext>
                  </a:extLst>
                </a:gridCol>
                <a:gridCol w="3304142">
                  <a:extLst>
                    <a:ext uri="{9D8B030D-6E8A-4147-A177-3AD203B41FA5}">
                      <a16:colId xmlns:a16="http://schemas.microsoft.com/office/drawing/2014/main" xmlns="" val="3251019787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Землетрясение (название, год, страна)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Опубликованные значения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M</a:t>
                      </a:r>
                      <a:r>
                        <a:rPr lang="en-US" sz="2200" baseline="-25000" dirty="0" err="1"/>
                        <a:t>s</a:t>
                      </a:r>
                      <a:r>
                        <a:rPr lang="en-US" sz="2200" dirty="0"/>
                        <a:t> (M</a:t>
                      </a:r>
                      <a:r>
                        <a:rPr lang="en-US" sz="2200" baseline="-25000" dirty="0"/>
                        <a:t>LH</a:t>
                      </a:r>
                      <a:r>
                        <a:rPr lang="en-US" sz="2200" dirty="0"/>
                        <a:t>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Опубликованные значения</a:t>
                      </a:r>
                      <a:r>
                        <a:rPr lang="en-US" sz="2200" dirty="0"/>
                        <a:t> M</a:t>
                      </a:r>
                      <a:r>
                        <a:rPr lang="en-US" sz="2200" baseline="-25000" dirty="0"/>
                        <a:t>w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4169257"/>
                  </a:ext>
                </a:extLst>
              </a:tr>
              <a:tr h="376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err="1"/>
                        <a:t>Вэньчуань</a:t>
                      </a:r>
                      <a:r>
                        <a:rPr lang="ru-RU" sz="2200" dirty="0"/>
                        <a:t>, 2008, Китай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8.0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7.9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0813176"/>
                  </a:ext>
                </a:extLst>
              </a:tr>
              <a:tr h="376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err="1"/>
                        <a:t>Горкха</a:t>
                      </a:r>
                      <a:r>
                        <a:rPr lang="en-US" sz="2200" dirty="0"/>
                        <a:t>, </a:t>
                      </a:r>
                      <a:r>
                        <a:rPr lang="ru-RU" sz="2200" dirty="0"/>
                        <a:t>2015, Непал,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7.9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7.8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2529457"/>
                  </a:ext>
                </a:extLst>
              </a:tr>
              <a:tr h="376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err="1"/>
                        <a:t>Кайкоура</a:t>
                      </a:r>
                      <a:r>
                        <a:rPr lang="ru-RU" sz="2200" dirty="0"/>
                        <a:t>, 2016, Новая Зеландия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7.9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7.8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26467"/>
                  </a:ext>
                </a:extLst>
              </a:tr>
              <a:tr h="376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Кахраманмараш-1, 2023, Турция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8.0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7.7-7.8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8747970"/>
                  </a:ext>
                </a:extLst>
              </a:tr>
              <a:tr h="376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Кахраманмараш-2, 2023, Турция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7.8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7.5-7.6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257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43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7B881D3-374B-645C-3CBD-932E9C360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45A5B4-08BD-BF77-17E7-C2D3989E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" y="441289"/>
            <a:ext cx="10442883" cy="6102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AE4201-5780-A938-E46B-9FC8609A7674}"/>
              </a:ext>
            </a:extLst>
          </p:cNvPr>
          <p:cNvSpPr txBox="1"/>
          <p:nvPr/>
        </p:nvSpPr>
        <p:spPr>
          <a:xfrm>
            <a:off x="5763491" y="3206385"/>
            <a:ext cx="6085072" cy="22467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опубликованных значений магнитуд для землетрясений, зарегистрированных с начала XX века, показал,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при одинаковых значениях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значения</a:t>
            </a:r>
            <a:r>
              <a:rPr lang="en-US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крупнейших землетрясений, очаги которых находятся внутри плит, в целом немного выше соответствующих значений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землетрясений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зонах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субдукции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C64F17-C269-16CB-5D7F-C59283CF2328}"/>
              </a:ext>
            </a:extLst>
          </p:cNvPr>
          <p:cNvSpPr/>
          <p:nvPr/>
        </p:nvSpPr>
        <p:spPr>
          <a:xfrm>
            <a:off x="6713041" y="545375"/>
            <a:ext cx="457200" cy="61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7F53D6-294C-41F0-AE9F-C6E90A7CD843}"/>
              </a:ext>
            </a:extLst>
          </p:cNvPr>
          <p:cNvSpPr txBox="1"/>
          <p:nvPr/>
        </p:nvSpPr>
        <p:spPr>
          <a:xfrm>
            <a:off x="3592944" y="6072910"/>
            <a:ext cx="18081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err="1"/>
              <a:t>Субдукционные</a:t>
            </a:r>
            <a:r>
              <a:rPr lang="ru-RU" dirty="0"/>
              <a:t> </a:t>
            </a:r>
          </a:p>
          <a:p>
            <a:r>
              <a:rPr lang="ru-RU" dirty="0"/>
              <a:t>землетрясения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DC90FB-2D3C-44E6-ACDC-6248967933D9}"/>
              </a:ext>
            </a:extLst>
          </p:cNvPr>
          <p:cNvSpPr txBox="1"/>
          <p:nvPr/>
        </p:nvSpPr>
        <p:spPr>
          <a:xfrm>
            <a:off x="7218217" y="6096001"/>
            <a:ext cx="177163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err="1"/>
              <a:t>Внутриплитные</a:t>
            </a:r>
            <a:r>
              <a:rPr lang="ru-RU" dirty="0"/>
              <a:t> </a:t>
            </a:r>
          </a:p>
          <a:p>
            <a:r>
              <a:rPr lang="ru-RU" dirty="0"/>
              <a:t>землетрясения</a:t>
            </a:r>
          </a:p>
        </p:txBody>
      </p:sp>
    </p:spTree>
    <p:extLst>
      <p:ext uri="{BB962C8B-B14F-4D97-AF65-F5344CB8AC3E}">
        <p14:creationId xmlns:p14="http://schemas.microsoft.com/office/powerpoint/2010/main" val="22316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BBBF09-D737-E47F-CB35-31A538D65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2" y="1754670"/>
            <a:ext cx="5746526" cy="3664634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770081AE-A6FD-4C9C-AB99-1442EB416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117853"/>
              </p:ext>
            </p:extLst>
          </p:nvPr>
        </p:nvGraphicFramePr>
        <p:xfrm>
          <a:off x="6049818" y="1855695"/>
          <a:ext cx="5940475" cy="417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BE8CBD-ED4C-8A81-479E-049840A8825F}"/>
              </a:ext>
            </a:extLst>
          </p:cNvPr>
          <p:cNvSpPr txBox="1"/>
          <p:nvPr/>
        </p:nvSpPr>
        <p:spPr>
          <a:xfrm>
            <a:off x="324291" y="185130"/>
            <a:ext cx="117511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Поскольку число крупных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(M≥7.0)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крупнейших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.0)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землетрясений происходит в зонах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субдукции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соотношение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значениями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всей совокупности событий без разделения на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субдукционные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внутриплитные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такое же, как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аналогичное соотношение, полученное для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землетрясений только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зонах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субдукции.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B86058-4869-CC5C-8A87-D989A79BDF84}"/>
              </a:ext>
            </a:extLst>
          </p:cNvPr>
          <p:cNvSpPr txBox="1"/>
          <p:nvPr/>
        </p:nvSpPr>
        <p:spPr>
          <a:xfrm>
            <a:off x="1830363" y="5696476"/>
            <a:ext cx="27147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Общее соотношение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28818B-EF5F-8E70-781C-92D7FA4D7CD4}"/>
              </a:ext>
            </a:extLst>
          </p:cNvPr>
          <p:cNvSpPr txBox="1"/>
          <p:nvPr/>
        </p:nvSpPr>
        <p:spPr>
          <a:xfrm>
            <a:off x="7389091" y="5716648"/>
            <a:ext cx="4262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Соотношение для зон субдукции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175E70-9CE8-CF6B-23B2-67E82C43E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6637AE-8128-F399-D5A6-B143C3A23202}"/>
              </a:ext>
            </a:extLst>
          </p:cNvPr>
          <p:cNvSpPr txBox="1"/>
          <p:nvPr/>
        </p:nvSpPr>
        <p:spPr>
          <a:xfrm>
            <a:off x="201706" y="484173"/>
            <a:ext cx="116937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Моментная магнитуда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магнитуда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поверхностным волнам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несмотря на близость соответствующих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численных значений,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характеризуют разные параметры землетрясения: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полная энергия, выделившаяся в очаге землетрясения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энергия,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израсходованная на генерацию и распространение упругих колебаний (сейсмических волн).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8D3B54-6DBE-779C-BC2E-F4F85C52D5D4}"/>
              </a:ext>
            </a:extLst>
          </p:cNvPr>
          <p:cNvSpPr txBox="1"/>
          <p:nvPr/>
        </p:nvSpPr>
        <p:spPr>
          <a:xfrm>
            <a:off x="221433" y="2741377"/>
            <a:ext cx="116937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Можно предположить, что более высокие значения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крупнейших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внутриплитных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землетрясений по сравнению со значениями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отражают то, что в более толстой и холодной континентальной коре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бо́льшая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доля всей энергии, выделившейся при землетрясении, расходуется на образование упругих волн.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454275-F929-F487-A046-A04797569317}"/>
              </a:ext>
            </a:extLst>
          </p:cNvPr>
          <p:cNvSpPr txBox="1"/>
          <p:nvPr/>
        </p:nvSpPr>
        <p:spPr>
          <a:xfrm>
            <a:off x="224014" y="4732766"/>
            <a:ext cx="116937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Такое различие в соотношениях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следует учитывать при составлении единого каталога землетрясений для внутриконтинентальных регионов.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6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490E57-5CE3-7D26-D945-0793CEF67FEA}"/>
              </a:ext>
            </a:extLst>
          </p:cNvPr>
          <p:cNvSpPr txBox="1"/>
          <p:nvPr/>
        </p:nvSpPr>
        <p:spPr>
          <a:xfrm>
            <a:off x="888642" y="1415535"/>
            <a:ext cx="1027923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635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522</Words>
  <Application>Microsoft Office PowerPoint</Application>
  <PresentationFormat>Широкоэкранный</PresentationFormat>
  <Paragraphs>49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34</cp:revision>
  <dcterms:created xsi:type="dcterms:W3CDTF">2026-04-21T07:49:47Z</dcterms:created>
  <dcterms:modified xsi:type="dcterms:W3CDTF">2026-05-13T12:42:54Z</dcterms:modified>
</cp:coreProperties>
</file>