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93" r:id="rId2"/>
    <p:sldId id="295" r:id="rId3"/>
    <p:sldId id="310" r:id="rId4"/>
    <p:sldId id="296" r:id="rId5"/>
    <p:sldId id="297" r:id="rId6"/>
    <p:sldId id="312" r:id="rId7"/>
    <p:sldId id="313" r:id="rId8"/>
    <p:sldId id="316" r:id="rId9"/>
    <p:sldId id="307" r:id="rId10"/>
    <p:sldId id="308" r:id="rId11"/>
    <p:sldId id="304" r:id="rId12"/>
    <p:sldId id="315" r:id="rId13"/>
    <p:sldId id="318" r:id="rId14"/>
    <p:sldId id="320" r:id="rId15"/>
    <p:sldId id="322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489" autoAdjust="0"/>
  </p:normalViewPr>
  <p:slideViewPr>
    <p:cSldViewPr>
      <p:cViewPr varScale="1">
        <p:scale>
          <a:sx n="99" d="100"/>
          <a:sy n="99" d="100"/>
        </p:scale>
        <p:origin x="198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H:\&#1089;&#1090;&#1072;&#1090;&#1100;&#1103;%202026\EXP\05_2031.tx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H:\&#1089;&#1090;&#1072;&#1090;&#1100;&#1103;%202026\EXP\18_1340.txt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H:\&#1089;&#1090;&#1072;&#1090;&#1100;&#1103;%202026\EXP\18_1606.txt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H:\&#1089;&#1090;&#1072;&#1090;&#1100;&#1103;%202026\EXP\18_1536.txt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44;&#1086;&#1082;&#1091;&#1084;&#1077;&#1085;&#1090;&#1099;\&#1040;&#1089;&#1087;&#1080;&#1088;&#1072;&#1085;&#1090;&#1091;&#1088;&#1072;\&#1055;&#1088;&#1086;&#1085;&#1080;&#1094;&#1072;&#1077;&#1084;&#1086;&#1089;&#1090;&#1100;\&#1055;&#1088;&#1086;&#1085;&#1080;&#1094;&#1072;&#1077;&#1084;&#1086;&#1089;&#1090;&#1100;%20&#1087;&#1088;&#1080;%20&#1087;&#1086;&#1089;&#1090;&#1086;&#1103;&#1085;&#1085;&#1086;&#1084;%20&#1079;&#1072;&#1079;&#1086;&#1088;&#1077;%20&#1080;%20&#1091;&#1074;&#1077;&#1083;&#1080;&#1095;&#1077;&#1085;&#1080;&#1080;%20&#1082;&#1086;&#1083;&#1080;&#1095;&#1077;&#1089;&#1090;&#1074;&#1072;%20&#1084;&#1072;&#1090;&#1077;&#1088;&#1080;&#1072;&#1083;&#1072;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34005578327553"/>
          <c:y val="0.10205939829036749"/>
          <c:w val="0.82163590010466669"/>
          <c:h val="0.67718730190880205"/>
        </c:manualLayout>
      </c:layout>
      <c:scatterChart>
        <c:scatterStyle val="smoothMarker"/>
        <c:varyColors val="0"/>
        <c:ser>
          <c:idx val="4"/>
          <c:order val="0"/>
          <c:tx>
            <c:strRef>
              <c:f>Лист1!$F$1</c:f>
              <c:strCache>
                <c:ptCount val="1"/>
                <c:pt idx="0">
                  <c:v>Расход см3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Лист1!$A$2:$A$635</c:f>
              <c:numCache>
                <c:formatCode>General</c:formatCode>
                <c:ptCount val="634"/>
                <c:pt idx="0">
                  <c:v>0</c:v>
                </c:pt>
                <c:pt idx="1">
                  <c:v>3.3000000000000002E-2</c:v>
                </c:pt>
                <c:pt idx="2">
                  <c:v>6.7000000000000004E-2</c:v>
                </c:pt>
                <c:pt idx="3">
                  <c:v>0.1</c:v>
                </c:pt>
                <c:pt idx="4">
                  <c:v>0.13300000000000001</c:v>
                </c:pt>
                <c:pt idx="5">
                  <c:v>0.16700000000000001</c:v>
                </c:pt>
                <c:pt idx="6">
                  <c:v>0.2</c:v>
                </c:pt>
                <c:pt idx="7">
                  <c:v>0.23300000000000001</c:v>
                </c:pt>
                <c:pt idx="8">
                  <c:v>0.26700000000000002</c:v>
                </c:pt>
                <c:pt idx="9">
                  <c:v>0.3</c:v>
                </c:pt>
                <c:pt idx="10">
                  <c:v>0.33300000000000002</c:v>
                </c:pt>
                <c:pt idx="11">
                  <c:v>0.36699999999999999</c:v>
                </c:pt>
                <c:pt idx="12">
                  <c:v>0.4</c:v>
                </c:pt>
                <c:pt idx="13">
                  <c:v>0.433</c:v>
                </c:pt>
                <c:pt idx="14">
                  <c:v>0.46700000000000003</c:v>
                </c:pt>
                <c:pt idx="15">
                  <c:v>0.5</c:v>
                </c:pt>
                <c:pt idx="16">
                  <c:v>0.53300000000000003</c:v>
                </c:pt>
                <c:pt idx="17">
                  <c:v>0.56699999999999995</c:v>
                </c:pt>
                <c:pt idx="18">
                  <c:v>0.6</c:v>
                </c:pt>
                <c:pt idx="19">
                  <c:v>0.63300000000000001</c:v>
                </c:pt>
                <c:pt idx="20">
                  <c:v>0.66700000000000004</c:v>
                </c:pt>
                <c:pt idx="21">
                  <c:v>0.7</c:v>
                </c:pt>
                <c:pt idx="22">
                  <c:v>0.73299999999999998</c:v>
                </c:pt>
                <c:pt idx="23">
                  <c:v>0.76700000000000002</c:v>
                </c:pt>
                <c:pt idx="24">
                  <c:v>0.8</c:v>
                </c:pt>
                <c:pt idx="25">
                  <c:v>0.83299999999999996</c:v>
                </c:pt>
                <c:pt idx="26">
                  <c:v>0.86699999999999999</c:v>
                </c:pt>
                <c:pt idx="27">
                  <c:v>0.9</c:v>
                </c:pt>
                <c:pt idx="28">
                  <c:v>0.93300000000000005</c:v>
                </c:pt>
                <c:pt idx="29">
                  <c:v>0.96699999999999997</c:v>
                </c:pt>
                <c:pt idx="30">
                  <c:v>1</c:v>
                </c:pt>
                <c:pt idx="31">
                  <c:v>1.0329999999999999</c:v>
                </c:pt>
                <c:pt idx="32">
                  <c:v>1.0669999999999999</c:v>
                </c:pt>
                <c:pt idx="33">
                  <c:v>1.1000000000000001</c:v>
                </c:pt>
                <c:pt idx="34">
                  <c:v>1.133</c:v>
                </c:pt>
                <c:pt idx="35">
                  <c:v>1.167</c:v>
                </c:pt>
                <c:pt idx="36">
                  <c:v>1.2</c:v>
                </c:pt>
                <c:pt idx="37">
                  <c:v>1.2330000000000001</c:v>
                </c:pt>
                <c:pt idx="38">
                  <c:v>1.2669999999999999</c:v>
                </c:pt>
                <c:pt idx="39">
                  <c:v>1.3</c:v>
                </c:pt>
                <c:pt idx="40">
                  <c:v>1.333</c:v>
                </c:pt>
                <c:pt idx="41">
                  <c:v>1.367</c:v>
                </c:pt>
                <c:pt idx="42">
                  <c:v>1.4</c:v>
                </c:pt>
                <c:pt idx="43">
                  <c:v>1.4330000000000001</c:v>
                </c:pt>
                <c:pt idx="44">
                  <c:v>1.4670000000000001</c:v>
                </c:pt>
                <c:pt idx="45">
                  <c:v>1.5</c:v>
                </c:pt>
                <c:pt idx="46">
                  <c:v>1.5329999999999999</c:v>
                </c:pt>
                <c:pt idx="47">
                  <c:v>1.5669999999999999</c:v>
                </c:pt>
                <c:pt idx="48">
                  <c:v>1.6</c:v>
                </c:pt>
                <c:pt idx="49">
                  <c:v>1.633</c:v>
                </c:pt>
                <c:pt idx="50">
                  <c:v>1.667</c:v>
                </c:pt>
                <c:pt idx="51">
                  <c:v>1.7</c:v>
                </c:pt>
                <c:pt idx="52">
                  <c:v>1.7330000000000001</c:v>
                </c:pt>
                <c:pt idx="53">
                  <c:v>1.7669999999999999</c:v>
                </c:pt>
                <c:pt idx="54">
                  <c:v>1.8</c:v>
                </c:pt>
                <c:pt idx="55">
                  <c:v>1.833</c:v>
                </c:pt>
                <c:pt idx="56">
                  <c:v>1.867</c:v>
                </c:pt>
                <c:pt idx="57">
                  <c:v>1.9</c:v>
                </c:pt>
                <c:pt idx="58">
                  <c:v>1.9330000000000001</c:v>
                </c:pt>
                <c:pt idx="59">
                  <c:v>1.9670000000000001</c:v>
                </c:pt>
                <c:pt idx="60">
                  <c:v>2</c:v>
                </c:pt>
                <c:pt idx="61">
                  <c:v>2.0329999999999999</c:v>
                </c:pt>
                <c:pt idx="62">
                  <c:v>2.0670000000000002</c:v>
                </c:pt>
                <c:pt idx="63">
                  <c:v>2.1</c:v>
                </c:pt>
                <c:pt idx="64">
                  <c:v>2.133</c:v>
                </c:pt>
                <c:pt idx="65">
                  <c:v>2.1669999999999998</c:v>
                </c:pt>
                <c:pt idx="66">
                  <c:v>2.2000000000000002</c:v>
                </c:pt>
                <c:pt idx="67">
                  <c:v>2.2330000000000001</c:v>
                </c:pt>
                <c:pt idx="68">
                  <c:v>2.2669999999999999</c:v>
                </c:pt>
                <c:pt idx="69">
                  <c:v>2.2999999999999998</c:v>
                </c:pt>
                <c:pt idx="70">
                  <c:v>2.3330000000000002</c:v>
                </c:pt>
                <c:pt idx="71">
                  <c:v>2.367</c:v>
                </c:pt>
                <c:pt idx="72">
                  <c:v>2.4</c:v>
                </c:pt>
                <c:pt idx="73">
                  <c:v>2.4329999999999998</c:v>
                </c:pt>
                <c:pt idx="74">
                  <c:v>2.4670000000000001</c:v>
                </c:pt>
                <c:pt idx="75">
                  <c:v>2.5</c:v>
                </c:pt>
                <c:pt idx="76">
                  <c:v>2.5329999999999999</c:v>
                </c:pt>
                <c:pt idx="77">
                  <c:v>2.5670000000000002</c:v>
                </c:pt>
                <c:pt idx="78">
                  <c:v>2.6</c:v>
                </c:pt>
                <c:pt idx="79">
                  <c:v>2.633</c:v>
                </c:pt>
                <c:pt idx="80">
                  <c:v>2.6669999999999998</c:v>
                </c:pt>
                <c:pt idx="81">
                  <c:v>2.7</c:v>
                </c:pt>
                <c:pt idx="82">
                  <c:v>2.7330000000000001</c:v>
                </c:pt>
                <c:pt idx="83">
                  <c:v>2.7669999999999999</c:v>
                </c:pt>
                <c:pt idx="84">
                  <c:v>2.8</c:v>
                </c:pt>
                <c:pt idx="85">
                  <c:v>2.8330000000000002</c:v>
                </c:pt>
                <c:pt idx="86">
                  <c:v>2.867</c:v>
                </c:pt>
                <c:pt idx="87">
                  <c:v>2.9</c:v>
                </c:pt>
                <c:pt idx="88">
                  <c:v>2.9329999999999998</c:v>
                </c:pt>
                <c:pt idx="89">
                  <c:v>2.9670000000000001</c:v>
                </c:pt>
                <c:pt idx="90">
                  <c:v>3</c:v>
                </c:pt>
                <c:pt idx="91">
                  <c:v>3.0329999999999999</c:v>
                </c:pt>
                <c:pt idx="92">
                  <c:v>3.0670000000000002</c:v>
                </c:pt>
                <c:pt idx="93">
                  <c:v>3.1</c:v>
                </c:pt>
                <c:pt idx="94">
                  <c:v>3.133</c:v>
                </c:pt>
                <c:pt idx="95">
                  <c:v>3.1669999999999998</c:v>
                </c:pt>
                <c:pt idx="96">
                  <c:v>3.2</c:v>
                </c:pt>
                <c:pt idx="97">
                  <c:v>3.2330000000000001</c:v>
                </c:pt>
                <c:pt idx="98">
                  <c:v>3.2669999999999999</c:v>
                </c:pt>
                <c:pt idx="99">
                  <c:v>3.3</c:v>
                </c:pt>
                <c:pt idx="100">
                  <c:v>3.3330000000000002</c:v>
                </c:pt>
                <c:pt idx="101">
                  <c:v>3.367</c:v>
                </c:pt>
                <c:pt idx="102">
                  <c:v>3.4</c:v>
                </c:pt>
                <c:pt idx="103">
                  <c:v>3.4329999999999998</c:v>
                </c:pt>
                <c:pt idx="104">
                  <c:v>3.4670000000000001</c:v>
                </c:pt>
                <c:pt idx="105">
                  <c:v>3.5</c:v>
                </c:pt>
                <c:pt idx="106">
                  <c:v>3.5329999999999999</c:v>
                </c:pt>
                <c:pt idx="107">
                  <c:v>3.5670000000000002</c:v>
                </c:pt>
                <c:pt idx="108">
                  <c:v>3.6</c:v>
                </c:pt>
                <c:pt idx="109">
                  <c:v>3.633</c:v>
                </c:pt>
                <c:pt idx="110">
                  <c:v>3.6669999999999998</c:v>
                </c:pt>
                <c:pt idx="111">
                  <c:v>3.7</c:v>
                </c:pt>
                <c:pt idx="112">
                  <c:v>3.7330000000000001</c:v>
                </c:pt>
                <c:pt idx="113">
                  <c:v>3.7669999999999999</c:v>
                </c:pt>
                <c:pt idx="114">
                  <c:v>3.8</c:v>
                </c:pt>
                <c:pt idx="115">
                  <c:v>3.8330000000000002</c:v>
                </c:pt>
                <c:pt idx="116">
                  <c:v>3.867</c:v>
                </c:pt>
                <c:pt idx="117">
                  <c:v>3.9</c:v>
                </c:pt>
                <c:pt idx="118">
                  <c:v>3.9329999999999998</c:v>
                </c:pt>
                <c:pt idx="119">
                  <c:v>3.9670000000000001</c:v>
                </c:pt>
                <c:pt idx="120">
                  <c:v>4</c:v>
                </c:pt>
                <c:pt idx="121">
                  <c:v>4.0330000000000004</c:v>
                </c:pt>
                <c:pt idx="122">
                  <c:v>4.0670000000000002</c:v>
                </c:pt>
                <c:pt idx="123">
                  <c:v>4.0999999999999996</c:v>
                </c:pt>
                <c:pt idx="124">
                  <c:v>4.133</c:v>
                </c:pt>
                <c:pt idx="125">
                  <c:v>4.1669999999999998</c:v>
                </c:pt>
                <c:pt idx="126">
                  <c:v>4.2</c:v>
                </c:pt>
                <c:pt idx="127">
                  <c:v>4.2329999999999997</c:v>
                </c:pt>
                <c:pt idx="128">
                  <c:v>4.2670000000000003</c:v>
                </c:pt>
                <c:pt idx="129">
                  <c:v>4.3</c:v>
                </c:pt>
                <c:pt idx="130">
                  <c:v>4.3330000000000002</c:v>
                </c:pt>
                <c:pt idx="131">
                  <c:v>4.367</c:v>
                </c:pt>
                <c:pt idx="132">
                  <c:v>4.4000000000000004</c:v>
                </c:pt>
                <c:pt idx="133">
                  <c:v>4.4329999999999998</c:v>
                </c:pt>
                <c:pt idx="134">
                  <c:v>4.4669999999999996</c:v>
                </c:pt>
                <c:pt idx="135">
                  <c:v>4.5</c:v>
                </c:pt>
                <c:pt idx="136">
                  <c:v>4.5330000000000004</c:v>
                </c:pt>
                <c:pt idx="137">
                  <c:v>4.5670000000000002</c:v>
                </c:pt>
                <c:pt idx="138">
                  <c:v>4.5999999999999996</c:v>
                </c:pt>
                <c:pt idx="139">
                  <c:v>4.633</c:v>
                </c:pt>
                <c:pt idx="140">
                  <c:v>4.6669999999999998</c:v>
                </c:pt>
                <c:pt idx="141">
                  <c:v>4.7</c:v>
                </c:pt>
                <c:pt idx="142">
                  <c:v>4.7329999999999997</c:v>
                </c:pt>
                <c:pt idx="143">
                  <c:v>4.7670000000000003</c:v>
                </c:pt>
                <c:pt idx="144">
                  <c:v>4.8</c:v>
                </c:pt>
                <c:pt idx="145">
                  <c:v>4.8330000000000002</c:v>
                </c:pt>
                <c:pt idx="146">
                  <c:v>4.867</c:v>
                </c:pt>
                <c:pt idx="147">
                  <c:v>4.9000000000000004</c:v>
                </c:pt>
                <c:pt idx="148">
                  <c:v>4.9329999999999998</c:v>
                </c:pt>
                <c:pt idx="149">
                  <c:v>4.9669999999999996</c:v>
                </c:pt>
                <c:pt idx="150">
                  <c:v>5</c:v>
                </c:pt>
                <c:pt idx="151">
                  <c:v>5.0330000000000004</c:v>
                </c:pt>
                <c:pt idx="152">
                  <c:v>5.0670000000000002</c:v>
                </c:pt>
                <c:pt idx="153">
                  <c:v>5.0999999999999996</c:v>
                </c:pt>
                <c:pt idx="154">
                  <c:v>5.133</c:v>
                </c:pt>
                <c:pt idx="155">
                  <c:v>5.1669999999999998</c:v>
                </c:pt>
                <c:pt idx="156">
                  <c:v>5.2</c:v>
                </c:pt>
                <c:pt idx="157">
                  <c:v>5.2329999999999997</c:v>
                </c:pt>
                <c:pt idx="158">
                  <c:v>5.2670000000000003</c:v>
                </c:pt>
                <c:pt idx="159">
                  <c:v>5.3</c:v>
                </c:pt>
                <c:pt idx="160">
                  <c:v>5.3330000000000002</c:v>
                </c:pt>
                <c:pt idx="161">
                  <c:v>5.367</c:v>
                </c:pt>
                <c:pt idx="162">
                  <c:v>5.4</c:v>
                </c:pt>
                <c:pt idx="163">
                  <c:v>5.4329999999999998</c:v>
                </c:pt>
                <c:pt idx="164">
                  <c:v>5.4669999999999996</c:v>
                </c:pt>
                <c:pt idx="165">
                  <c:v>5.5</c:v>
                </c:pt>
                <c:pt idx="166">
                  <c:v>5.5330000000000004</c:v>
                </c:pt>
                <c:pt idx="167">
                  <c:v>5.5670000000000002</c:v>
                </c:pt>
                <c:pt idx="168">
                  <c:v>5.6</c:v>
                </c:pt>
                <c:pt idx="169">
                  <c:v>5.633</c:v>
                </c:pt>
                <c:pt idx="170">
                  <c:v>5.6669999999999998</c:v>
                </c:pt>
                <c:pt idx="171">
                  <c:v>5.7</c:v>
                </c:pt>
                <c:pt idx="172">
                  <c:v>5.7329999999999997</c:v>
                </c:pt>
                <c:pt idx="173">
                  <c:v>5.7670000000000003</c:v>
                </c:pt>
                <c:pt idx="174">
                  <c:v>5.8</c:v>
                </c:pt>
                <c:pt idx="175">
                  <c:v>5.8330000000000002</c:v>
                </c:pt>
                <c:pt idx="176">
                  <c:v>5.867</c:v>
                </c:pt>
                <c:pt idx="177">
                  <c:v>5.9</c:v>
                </c:pt>
                <c:pt idx="178">
                  <c:v>5.9329999999999998</c:v>
                </c:pt>
                <c:pt idx="179">
                  <c:v>5.9669999999999996</c:v>
                </c:pt>
                <c:pt idx="180">
                  <c:v>6</c:v>
                </c:pt>
                <c:pt idx="181">
                  <c:v>6.0330000000000004</c:v>
                </c:pt>
                <c:pt idx="182">
                  <c:v>6.0670000000000002</c:v>
                </c:pt>
                <c:pt idx="183">
                  <c:v>6.1</c:v>
                </c:pt>
                <c:pt idx="184">
                  <c:v>6.133</c:v>
                </c:pt>
                <c:pt idx="185">
                  <c:v>6.1669999999999998</c:v>
                </c:pt>
                <c:pt idx="186">
                  <c:v>6.2</c:v>
                </c:pt>
                <c:pt idx="187">
                  <c:v>6.2329999999999997</c:v>
                </c:pt>
                <c:pt idx="188">
                  <c:v>6.2670000000000003</c:v>
                </c:pt>
                <c:pt idx="189">
                  <c:v>6.3</c:v>
                </c:pt>
                <c:pt idx="190">
                  <c:v>6.3330000000000002</c:v>
                </c:pt>
                <c:pt idx="191">
                  <c:v>6.367</c:v>
                </c:pt>
                <c:pt idx="192">
                  <c:v>6.4</c:v>
                </c:pt>
                <c:pt idx="193">
                  <c:v>6.4329999999999998</c:v>
                </c:pt>
                <c:pt idx="194">
                  <c:v>6.4669999999999996</c:v>
                </c:pt>
                <c:pt idx="195">
                  <c:v>6.5</c:v>
                </c:pt>
                <c:pt idx="196">
                  <c:v>6.5330000000000004</c:v>
                </c:pt>
                <c:pt idx="197">
                  <c:v>6.5670000000000002</c:v>
                </c:pt>
                <c:pt idx="198">
                  <c:v>6.6</c:v>
                </c:pt>
                <c:pt idx="199">
                  <c:v>6.633</c:v>
                </c:pt>
                <c:pt idx="200">
                  <c:v>6.6669999999999998</c:v>
                </c:pt>
                <c:pt idx="201">
                  <c:v>6.7</c:v>
                </c:pt>
                <c:pt idx="202">
                  <c:v>6.7329999999999997</c:v>
                </c:pt>
                <c:pt idx="203">
                  <c:v>6.7670000000000003</c:v>
                </c:pt>
                <c:pt idx="204">
                  <c:v>6.8</c:v>
                </c:pt>
                <c:pt idx="205">
                  <c:v>6.8330000000000002</c:v>
                </c:pt>
                <c:pt idx="206">
                  <c:v>6.867</c:v>
                </c:pt>
                <c:pt idx="207">
                  <c:v>6.9</c:v>
                </c:pt>
                <c:pt idx="208">
                  <c:v>6.9329999999999998</c:v>
                </c:pt>
                <c:pt idx="209">
                  <c:v>6.9669999999999996</c:v>
                </c:pt>
                <c:pt idx="210">
                  <c:v>7</c:v>
                </c:pt>
                <c:pt idx="211">
                  <c:v>7.0330000000000004</c:v>
                </c:pt>
                <c:pt idx="212">
                  <c:v>7.0670000000000002</c:v>
                </c:pt>
                <c:pt idx="213">
                  <c:v>7.1</c:v>
                </c:pt>
                <c:pt idx="214">
                  <c:v>7.133</c:v>
                </c:pt>
                <c:pt idx="215">
                  <c:v>7.1669999999999998</c:v>
                </c:pt>
                <c:pt idx="216">
                  <c:v>7.2</c:v>
                </c:pt>
                <c:pt idx="217">
                  <c:v>7.2329999999999997</c:v>
                </c:pt>
                <c:pt idx="218">
                  <c:v>7.2670000000000003</c:v>
                </c:pt>
                <c:pt idx="219">
                  <c:v>7.3</c:v>
                </c:pt>
                <c:pt idx="220">
                  <c:v>7.3330000000000002</c:v>
                </c:pt>
                <c:pt idx="221">
                  <c:v>7.367</c:v>
                </c:pt>
                <c:pt idx="222">
                  <c:v>7.4</c:v>
                </c:pt>
                <c:pt idx="223">
                  <c:v>7.4329999999999998</c:v>
                </c:pt>
                <c:pt idx="224">
                  <c:v>7.4669999999999996</c:v>
                </c:pt>
                <c:pt idx="225">
                  <c:v>7.5</c:v>
                </c:pt>
                <c:pt idx="226">
                  <c:v>7.5330000000000004</c:v>
                </c:pt>
                <c:pt idx="227">
                  <c:v>7.5670000000000002</c:v>
                </c:pt>
                <c:pt idx="228">
                  <c:v>7.6</c:v>
                </c:pt>
                <c:pt idx="229">
                  <c:v>7.633</c:v>
                </c:pt>
                <c:pt idx="230">
                  <c:v>7.6669999999999998</c:v>
                </c:pt>
                <c:pt idx="231">
                  <c:v>7.7</c:v>
                </c:pt>
                <c:pt idx="232">
                  <c:v>7.7329999999999997</c:v>
                </c:pt>
                <c:pt idx="233">
                  <c:v>7.7670000000000003</c:v>
                </c:pt>
                <c:pt idx="234">
                  <c:v>7.8</c:v>
                </c:pt>
                <c:pt idx="235">
                  <c:v>7.8330000000000002</c:v>
                </c:pt>
                <c:pt idx="236">
                  <c:v>7.867</c:v>
                </c:pt>
                <c:pt idx="237">
                  <c:v>7.9</c:v>
                </c:pt>
                <c:pt idx="238">
                  <c:v>7.9329999999999998</c:v>
                </c:pt>
                <c:pt idx="239">
                  <c:v>7.9669999999999996</c:v>
                </c:pt>
                <c:pt idx="240">
                  <c:v>8</c:v>
                </c:pt>
                <c:pt idx="241">
                  <c:v>8.0329999999999995</c:v>
                </c:pt>
                <c:pt idx="242">
                  <c:v>8.0670000000000002</c:v>
                </c:pt>
                <c:pt idx="243">
                  <c:v>8.1</c:v>
                </c:pt>
                <c:pt idx="244">
                  <c:v>8.1329999999999991</c:v>
                </c:pt>
                <c:pt idx="245">
                  <c:v>8.1669999999999998</c:v>
                </c:pt>
                <c:pt idx="246">
                  <c:v>8.1999999999999993</c:v>
                </c:pt>
                <c:pt idx="247">
                  <c:v>8.2330000000000005</c:v>
                </c:pt>
                <c:pt idx="248">
                  <c:v>8.2669999999999995</c:v>
                </c:pt>
                <c:pt idx="249">
                  <c:v>8.3000000000000007</c:v>
                </c:pt>
                <c:pt idx="250">
                  <c:v>8.3330000000000002</c:v>
                </c:pt>
                <c:pt idx="251">
                  <c:v>8.3670000000000009</c:v>
                </c:pt>
                <c:pt idx="252">
                  <c:v>8.4</c:v>
                </c:pt>
                <c:pt idx="253">
                  <c:v>8.4329999999999998</c:v>
                </c:pt>
                <c:pt idx="254">
                  <c:v>8.4670000000000005</c:v>
                </c:pt>
                <c:pt idx="255">
                  <c:v>8.5</c:v>
                </c:pt>
                <c:pt idx="256">
                  <c:v>8.5329999999999995</c:v>
                </c:pt>
                <c:pt idx="257">
                  <c:v>8.5670000000000002</c:v>
                </c:pt>
                <c:pt idx="258">
                  <c:v>8.6</c:v>
                </c:pt>
                <c:pt idx="259">
                  <c:v>8.6329999999999991</c:v>
                </c:pt>
                <c:pt idx="260">
                  <c:v>8.6669999999999998</c:v>
                </c:pt>
                <c:pt idx="261">
                  <c:v>8.6999999999999993</c:v>
                </c:pt>
                <c:pt idx="262">
                  <c:v>8.7330000000000005</c:v>
                </c:pt>
                <c:pt idx="263">
                  <c:v>8.7669999999999995</c:v>
                </c:pt>
                <c:pt idx="264">
                  <c:v>8.8000000000000007</c:v>
                </c:pt>
                <c:pt idx="265">
                  <c:v>8.8330000000000002</c:v>
                </c:pt>
                <c:pt idx="266">
                  <c:v>8.8670000000000009</c:v>
                </c:pt>
                <c:pt idx="267">
                  <c:v>8.9</c:v>
                </c:pt>
                <c:pt idx="268">
                  <c:v>8.9329999999999998</c:v>
                </c:pt>
                <c:pt idx="269">
                  <c:v>8.9670000000000005</c:v>
                </c:pt>
                <c:pt idx="270">
                  <c:v>9</c:v>
                </c:pt>
                <c:pt idx="271">
                  <c:v>9.0329999999999995</c:v>
                </c:pt>
                <c:pt idx="272">
                  <c:v>9.0670000000000002</c:v>
                </c:pt>
                <c:pt idx="273">
                  <c:v>9.1</c:v>
                </c:pt>
                <c:pt idx="274">
                  <c:v>9.1329999999999991</c:v>
                </c:pt>
                <c:pt idx="275">
                  <c:v>9.1669999999999998</c:v>
                </c:pt>
                <c:pt idx="276">
                  <c:v>9.1999999999999993</c:v>
                </c:pt>
                <c:pt idx="277">
                  <c:v>9.2330000000000005</c:v>
                </c:pt>
                <c:pt idx="278">
                  <c:v>9.2669999999999995</c:v>
                </c:pt>
                <c:pt idx="279">
                  <c:v>9.3000000000000007</c:v>
                </c:pt>
                <c:pt idx="280">
                  <c:v>9.3330000000000002</c:v>
                </c:pt>
                <c:pt idx="281">
                  <c:v>9.3670000000000009</c:v>
                </c:pt>
                <c:pt idx="282">
                  <c:v>9.4</c:v>
                </c:pt>
                <c:pt idx="283">
                  <c:v>9.4329999999999998</c:v>
                </c:pt>
                <c:pt idx="284">
                  <c:v>9.4670000000000005</c:v>
                </c:pt>
                <c:pt idx="285">
                  <c:v>9.5</c:v>
                </c:pt>
                <c:pt idx="286">
                  <c:v>9.5329999999999995</c:v>
                </c:pt>
                <c:pt idx="287">
                  <c:v>9.5670000000000002</c:v>
                </c:pt>
                <c:pt idx="288">
                  <c:v>9.6</c:v>
                </c:pt>
                <c:pt idx="289">
                  <c:v>9.6329999999999991</c:v>
                </c:pt>
                <c:pt idx="290">
                  <c:v>9.6669999999999998</c:v>
                </c:pt>
                <c:pt idx="291">
                  <c:v>9.6999999999999993</c:v>
                </c:pt>
                <c:pt idx="292">
                  <c:v>9.7330000000000005</c:v>
                </c:pt>
                <c:pt idx="293">
                  <c:v>9.7669999999999995</c:v>
                </c:pt>
                <c:pt idx="294">
                  <c:v>9.8000000000000007</c:v>
                </c:pt>
                <c:pt idx="295">
                  <c:v>9.8330000000000002</c:v>
                </c:pt>
                <c:pt idx="296">
                  <c:v>9.8670000000000009</c:v>
                </c:pt>
                <c:pt idx="297">
                  <c:v>9.9</c:v>
                </c:pt>
                <c:pt idx="298">
                  <c:v>9.9329999999999998</c:v>
                </c:pt>
                <c:pt idx="299">
                  <c:v>9.9670000000000005</c:v>
                </c:pt>
                <c:pt idx="300">
                  <c:v>10</c:v>
                </c:pt>
                <c:pt idx="301">
                  <c:v>10.032999999999999</c:v>
                </c:pt>
                <c:pt idx="302">
                  <c:v>10.067</c:v>
                </c:pt>
                <c:pt idx="303">
                  <c:v>10.1</c:v>
                </c:pt>
                <c:pt idx="304">
                  <c:v>10.132999999999999</c:v>
                </c:pt>
                <c:pt idx="305">
                  <c:v>10.167</c:v>
                </c:pt>
                <c:pt idx="306">
                  <c:v>10.199999999999999</c:v>
                </c:pt>
                <c:pt idx="307">
                  <c:v>10.233000000000001</c:v>
                </c:pt>
                <c:pt idx="308">
                  <c:v>10.266999999999999</c:v>
                </c:pt>
                <c:pt idx="309">
                  <c:v>10.3</c:v>
                </c:pt>
                <c:pt idx="310">
                  <c:v>10.333</c:v>
                </c:pt>
                <c:pt idx="311">
                  <c:v>10.367000000000001</c:v>
                </c:pt>
                <c:pt idx="312">
                  <c:v>10.4</c:v>
                </c:pt>
                <c:pt idx="313">
                  <c:v>10.433</c:v>
                </c:pt>
                <c:pt idx="314">
                  <c:v>10.467000000000001</c:v>
                </c:pt>
                <c:pt idx="315">
                  <c:v>10.5</c:v>
                </c:pt>
                <c:pt idx="316">
                  <c:v>10.532999999999999</c:v>
                </c:pt>
                <c:pt idx="317">
                  <c:v>10.567</c:v>
                </c:pt>
                <c:pt idx="318">
                  <c:v>10.6</c:v>
                </c:pt>
                <c:pt idx="319">
                  <c:v>10.632999999999999</c:v>
                </c:pt>
                <c:pt idx="320">
                  <c:v>10.667</c:v>
                </c:pt>
                <c:pt idx="321">
                  <c:v>10.7</c:v>
                </c:pt>
                <c:pt idx="322">
                  <c:v>10.733000000000001</c:v>
                </c:pt>
                <c:pt idx="323">
                  <c:v>10.766999999999999</c:v>
                </c:pt>
                <c:pt idx="324">
                  <c:v>10.8</c:v>
                </c:pt>
                <c:pt idx="325">
                  <c:v>10.833</c:v>
                </c:pt>
                <c:pt idx="326">
                  <c:v>10.867000000000001</c:v>
                </c:pt>
                <c:pt idx="327">
                  <c:v>10.9</c:v>
                </c:pt>
                <c:pt idx="328">
                  <c:v>10.933</c:v>
                </c:pt>
                <c:pt idx="329">
                  <c:v>10.967000000000001</c:v>
                </c:pt>
                <c:pt idx="330">
                  <c:v>11</c:v>
                </c:pt>
                <c:pt idx="331">
                  <c:v>11.032999999999999</c:v>
                </c:pt>
                <c:pt idx="332">
                  <c:v>11.067</c:v>
                </c:pt>
                <c:pt idx="333">
                  <c:v>11.1</c:v>
                </c:pt>
                <c:pt idx="334">
                  <c:v>11.132999999999999</c:v>
                </c:pt>
                <c:pt idx="335">
                  <c:v>11.167</c:v>
                </c:pt>
                <c:pt idx="336">
                  <c:v>11.2</c:v>
                </c:pt>
                <c:pt idx="337">
                  <c:v>11.233000000000001</c:v>
                </c:pt>
                <c:pt idx="338">
                  <c:v>11.266999999999999</c:v>
                </c:pt>
                <c:pt idx="339">
                  <c:v>11.3</c:v>
                </c:pt>
                <c:pt idx="340">
                  <c:v>11.333</c:v>
                </c:pt>
                <c:pt idx="341">
                  <c:v>11.367000000000001</c:v>
                </c:pt>
                <c:pt idx="342">
                  <c:v>11.4</c:v>
                </c:pt>
                <c:pt idx="343">
                  <c:v>11.433</c:v>
                </c:pt>
                <c:pt idx="344">
                  <c:v>11.467000000000001</c:v>
                </c:pt>
                <c:pt idx="345">
                  <c:v>11.5</c:v>
                </c:pt>
                <c:pt idx="346">
                  <c:v>11.532999999999999</c:v>
                </c:pt>
                <c:pt idx="347">
                  <c:v>11.567</c:v>
                </c:pt>
                <c:pt idx="348">
                  <c:v>11.6</c:v>
                </c:pt>
                <c:pt idx="349">
                  <c:v>11.632999999999999</c:v>
                </c:pt>
                <c:pt idx="350">
                  <c:v>11.667</c:v>
                </c:pt>
                <c:pt idx="351">
                  <c:v>11.7</c:v>
                </c:pt>
                <c:pt idx="352">
                  <c:v>11.733000000000001</c:v>
                </c:pt>
                <c:pt idx="353">
                  <c:v>11.766999999999999</c:v>
                </c:pt>
                <c:pt idx="354">
                  <c:v>11.8</c:v>
                </c:pt>
                <c:pt idx="355">
                  <c:v>11.833</c:v>
                </c:pt>
                <c:pt idx="356">
                  <c:v>11.867000000000001</c:v>
                </c:pt>
                <c:pt idx="357">
                  <c:v>11.9</c:v>
                </c:pt>
                <c:pt idx="358">
                  <c:v>11.933</c:v>
                </c:pt>
                <c:pt idx="359">
                  <c:v>11.967000000000001</c:v>
                </c:pt>
                <c:pt idx="360">
                  <c:v>12</c:v>
                </c:pt>
                <c:pt idx="361">
                  <c:v>12.032999999999999</c:v>
                </c:pt>
                <c:pt idx="362">
                  <c:v>12.067</c:v>
                </c:pt>
                <c:pt idx="363">
                  <c:v>12.1</c:v>
                </c:pt>
                <c:pt idx="364">
                  <c:v>12.132999999999999</c:v>
                </c:pt>
                <c:pt idx="365">
                  <c:v>12.167</c:v>
                </c:pt>
                <c:pt idx="366">
                  <c:v>12.2</c:v>
                </c:pt>
                <c:pt idx="367">
                  <c:v>12.233000000000001</c:v>
                </c:pt>
                <c:pt idx="368">
                  <c:v>12.266999999999999</c:v>
                </c:pt>
                <c:pt idx="369">
                  <c:v>12.3</c:v>
                </c:pt>
                <c:pt idx="370">
                  <c:v>12.333</c:v>
                </c:pt>
                <c:pt idx="371">
                  <c:v>12.367000000000001</c:v>
                </c:pt>
                <c:pt idx="372">
                  <c:v>12.4</c:v>
                </c:pt>
                <c:pt idx="373">
                  <c:v>12.433</c:v>
                </c:pt>
                <c:pt idx="374">
                  <c:v>12.467000000000001</c:v>
                </c:pt>
                <c:pt idx="375">
                  <c:v>12.5</c:v>
                </c:pt>
                <c:pt idx="376">
                  <c:v>12.532999999999999</c:v>
                </c:pt>
                <c:pt idx="377">
                  <c:v>12.567</c:v>
                </c:pt>
                <c:pt idx="378">
                  <c:v>12.6</c:v>
                </c:pt>
                <c:pt idx="379">
                  <c:v>12.632999999999999</c:v>
                </c:pt>
                <c:pt idx="380">
                  <c:v>12.667</c:v>
                </c:pt>
                <c:pt idx="381">
                  <c:v>12.7</c:v>
                </c:pt>
                <c:pt idx="382">
                  <c:v>12.733000000000001</c:v>
                </c:pt>
                <c:pt idx="383">
                  <c:v>12.766999999999999</c:v>
                </c:pt>
                <c:pt idx="384">
                  <c:v>12.8</c:v>
                </c:pt>
                <c:pt idx="385">
                  <c:v>12.833</c:v>
                </c:pt>
                <c:pt idx="386">
                  <c:v>12.867000000000001</c:v>
                </c:pt>
                <c:pt idx="387">
                  <c:v>12.9</c:v>
                </c:pt>
                <c:pt idx="388">
                  <c:v>12.933</c:v>
                </c:pt>
                <c:pt idx="389">
                  <c:v>12.967000000000001</c:v>
                </c:pt>
                <c:pt idx="390">
                  <c:v>13</c:v>
                </c:pt>
                <c:pt idx="391">
                  <c:v>13.032999999999999</c:v>
                </c:pt>
                <c:pt idx="392">
                  <c:v>13.067</c:v>
                </c:pt>
                <c:pt idx="393">
                  <c:v>13.1</c:v>
                </c:pt>
                <c:pt idx="394">
                  <c:v>13.132999999999999</c:v>
                </c:pt>
                <c:pt idx="395">
                  <c:v>13.167</c:v>
                </c:pt>
                <c:pt idx="396">
                  <c:v>13.2</c:v>
                </c:pt>
                <c:pt idx="397">
                  <c:v>13.233000000000001</c:v>
                </c:pt>
                <c:pt idx="398">
                  <c:v>13.266999999999999</c:v>
                </c:pt>
                <c:pt idx="399">
                  <c:v>13.3</c:v>
                </c:pt>
                <c:pt idx="400">
                  <c:v>13.333</c:v>
                </c:pt>
                <c:pt idx="401">
                  <c:v>13.367000000000001</c:v>
                </c:pt>
                <c:pt idx="402">
                  <c:v>13.4</c:v>
                </c:pt>
                <c:pt idx="403">
                  <c:v>13.433</c:v>
                </c:pt>
                <c:pt idx="404">
                  <c:v>13.467000000000001</c:v>
                </c:pt>
                <c:pt idx="405">
                  <c:v>13.5</c:v>
                </c:pt>
                <c:pt idx="406">
                  <c:v>13.532999999999999</c:v>
                </c:pt>
                <c:pt idx="407">
                  <c:v>13.567</c:v>
                </c:pt>
                <c:pt idx="408">
                  <c:v>13.6</c:v>
                </c:pt>
                <c:pt idx="409">
                  <c:v>13.632999999999999</c:v>
                </c:pt>
                <c:pt idx="410">
                  <c:v>13.667</c:v>
                </c:pt>
                <c:pt idx="411">
                  <c:v>13.7</c:v>
                </c:pt>
                <c:pt idx="412">
                  <c:v>13.733000000000001</c:v>
                </c:pt>
                <c:pt idx="413">
                  <c:v>13.766999999999999</c:v>
                </c:pt>
                <c:pt idx="414">
                  <c:v>13.8</c:v>
                </c:pt>
                <c:pt idx="415">
                  <c:v>13.833</c:v>
                </c:pt>
                <c:pt idx="416">
                  <c:v>13.867000000000001</c:v>
                </c:pt>
                <c:pt idx="417">
                  <c:v>13.9</c:v>
                </c:pt>
                <c:pt idx="418">
                  <c:v>13.933</c:v>
                </c:pt>
                <c:pt idx="419">
                  <c:v>13.967000000000001</c:v>
                </c:pt>
                <c:pt idx="420">
                  <c:v>14</c:v>
                </c:pt>
                <c:pt idx="421">
                  <c:v>14.032999999999999</c:v>
                </c:pt>
                <c:pt idx="422">
                  <c:v>14.067</c:v>
                </c:pt>
                <c:pt idx="423">
                  <c:v>14.1</c:v>
                </c:pt>
                <c:pt idx="424">
                  <c:v>14.132999999999999</c:v>
                </c:pt>
                <c:pt idx="425">
                  <c:v>14.167</c:v>
                </c:pt>
                <c:pt idx="426">
                  <c:v>14.2</c:v>
                </c:pt>
                <c:pt idx="427">
                  <c:v>14.233000000000001</c:v>
                </c:pt>
                <c:pt idx="428">
                  <c:v>14.266999999999999</c:v>
                </c:pt>
                <c:pt idx="429">
                  <c:v>14.3</c:v>
                </c:pt>
                <c:pt idx="430">
                  <c:v>14.333</c:v>
                </c:pt>
                <c:pt idx="431">
                  <c:v>14.367000000000001</c:v>
                </c:pt>
                <c:pt idx="432">
                  <c:v>14.4</c:v>
                </c:pt>
                <c:pt idx="433">
                  <c:v>14.433</c:v>
                </c:pt>
                <c:pt idx="434">
                  <c:v>14.467000000000001</c:v>
                </c:pt>
                <c:pt idx="435">
                  <c:v>14.5</c:v>
                </c:pt>
                <c:pt idx="436">
                  <c:v>14.532999999999999</c:v>
                </c:pt>
                <c:pt idx="437">
                  <c:v>14.567</c:v>
                </c:pt>
                <c:pt idx="438">
                  <c:v>14.6</c:v>
                </c:pt>
                <c:pt idx="439">
                  <c:v>14.632999999999999</c:v>
                </c:pt>
                <c:pt idx="440">
                  <c:v>14.667</c:v>
                </c:pt>
                <c:pt idx="441">
                  <c:v>14.7</c:v>
                </c:pt>
                <c:pt idx="442">
                  <c:v>14.733000000000001</c:v>
                </c:pt>
                <c:pt idx="443">
                  <c:v>14.766999999999999</c:v>
                </c:pt>
                <c:pt idx="444">
                  <c:v>14.8</c:v>
                </c:pt>
                <c:pt idx="445">
                  <c:v>14.833</c:v>
                </c:pt>
                <c:pt idx="446">
                  <c:v>14.867000000000001</c:v>
                </c:pt>
                <c:pt idx="447">
                  <c:v>14.9</c:v>
                </c:pt>
                <c:pt idx="448">
                  <c:v>14.933</c:v>
                </c:pt>
                <c:pt idx="449">
                  <c:v>14.967000000000001</c:v>
                </c:pt>
                <c:pt idx="450">
                  <c:v>15</c:v>
                </c:pt>
                <c:pt idx="451">
                  <c:v>15.032999999999999</c:v>
                </c:pt>
                <c:pt idx="452">
                  <c:v>15.067</c:v>
                </c:pt>
                <c:pt idx="453">
                  <c:v>15.1</c:v>
                </c:pt>
                <c:pt idx="454">
                  <c:v>15.132999999999999</c:v>
                </c:pt>
                <c:pt idx="455">
                  <c:v>15.167</c:v>
                </c:pt>
                <c:pt idx="456">
                  <c:v>15.2</c:v>
                </c:pt>
                <c:pt idx="457">
                  <c:v>15.233000000000001</c:v>
                </c:pt>
                <c:pt idx="458">
                  <c:v>15.266999999999999</c:v>
                </c:pt>
                <c:pt idx="459">
                  <c:v>15.3</c:v>
                </c:pt>
                <c:pt idx="460">
                  <c:v>15.333</c:v>
                </c:pt>
                <c:pt idx="461">
                  <c:v>15.367000000000001</c:v>
                </c:pt>
                <c:pt idx="462">
                  <c:v>15.4</c:v>
                </c:pt>
                <c:pt idx="463">
                  <c:v>15.433</c:v>
                </c:pt>
                <c:pt idx="464">
                  <c:v>15.467000000000001</c:v>
                </c:pt>
                <c:pt idx="465">
                  <c:v>15.5</c:v>
                </c:pt>
                <c:pt idx="466">
                  <c:v>15.532999999999999</c:v>
                </c:pt>
                <c:pt idx="467">
                  <c:v>15.567</c:v>
                </c:pt>
                <c:pt idx="468">
                  <c:v>15.6</c:v>
                </c:pt>
                <c:pt idx="469">
                  <c:v>15.632999999999999</c:v>
                </c:pt>
                <c:pt idx="470">
                  <c:v>15.667</c:v>
                </c:pt>
                <c:pt idx="471">
                  <c:v>15.7</c:v>
                </c:pt>
                <c:pt idx="472">
                  <c:v>15.733000000000001</c:v>
                </c:pt>
                <c:pt idx="473">
                  <c:v>15.766999999999999</c:v>
                </c:pt>
                <c:pt idx="474">
                  <c:v>15.8</c:v>
                </c:pt>
                <c:pt idx="475">
                  <c:v>15.833</c:v>
                </c:pt>
                <c:pt idx="476">
                  <c:v>15.867000000000001</c:v>
                </c:pt>
                <c:pt idx="477">
                  <c:v>15.9</c:v>
                </c:pt>
                <c:pt idx="478">
                  <c:v>15.933</c:v>
                </c:pt>
                <c:pt idx="479">
                  <c:v>15.967000000000001</c:v>
                </c:pt>
                <c:pt idx="480">
                  <c:v>16</c:v>
                </c:pt>
                <c:pt idx="481">
                  <c:v>16.033000000000001</c:v>
                </c:pt>
                <c:pt idx="482">
                  <c:v>16.067</c:v>
                </c:pt>
                <c:pt idx="483">
                  <c:v>16.100000000000001</c:v>
                </c:pt>
                <c:pt idx="484">
                  <c:v>16.132999999999999</c:v>
                </c:pt>
                <c:pt idx="485">
                  <c:v>16.167000000000002</c:v>
                </c:pt>
                <c:pt idx="486">
                  <c:v>16.2</c:v>
                </c:pt>
                <c:pt idx="487">
                  <c:v>16.233000000000001</c:v>
                </c:pt>
                <c:pt idx="488">
                  <c:v>16.266999999999999</c:v>
                </c:pt>
                <c:pt idx="489">
                  <c:v>16.3</c:v>
                </c:pt>
                <c:pt idx="490">
                  <c:v>16.332999999999998</c:v>
                </c:pt>
                <c:pt idx="491">
                  <c:v>16.367000000000001</c:v>
                </c:pt>
                <c:pt idx="492">
                  <c:v>16.399999999999999</c:v>
                </c:pt>
                <c:pt idx="493">
                  <c:v>16.433</c:v>
                </c:pt>
                <c:pt idx="494">
                  <c:v>16.466999999999999</c:v>
                </c:pt>
                <c:pt idx="495">
                  <c:v>16.5</c:v>
                </c:pt>
                <c:pt idx="496">
                  <c:v>16.533000000000001</c:v>
                </c:pt>
                <c:pt idx="497">
                  <c:v>16.567</c:v>
                </c:pt>
                <c:pt idx="498">
                  <c:v>16.600000000000001</c:v>
                </c:pt>
                <c:pt idx="499">
                  <c:v>16.632999999999999</c:v>
                </c:pt>
                <c:pt idx="500">
                  <c:v>16.667000000000002</c:v>
                </c:pt>
                <c:pt idx="501">
                  <c:v>16.7</c:v>
                </c:pt>
                <c:pt idx="502">
                  <c:v>16.733000000000001</c:v>
                </c:pt>
                <c:pt idx="503">
                  <c:v>16.766999999999999</c:v>
                </c:pt>
                <c:pt idx="504">
                  <c:v>16.8</c:v>
                </c:pt>
                <c:pt idx="505">
                  <c:v>16.832999999999998</c:v>
                </c:pt>
                <c:pt idx="506">
                  <c:v>16.867000000000001</c:v>
                </c:pt>
                <c:pt idx="507">
                  <c:v>16.899999999999999</c:v>
                </c:pt>
                <c:pt idx="508">
                  <c:v>16.933</c:v>
                </c:pt>
                <c:pt idx="509">
                  <c:v>16.966999999999999</c:v>
                </c:pt>
                <c:pt idx="510">
                  <c:v>17</c:v>
                </c:pt>
                <c:pt idx="511">
                  <c:v>17.033000000000001</c:v>
                </c:pt>
                <c:pt idx="512">
                  <c:v>17.067</c:v>
                </c:pt>
                <c:pt idx="513">
                  <c:v>17.100000000000001</c:v>
                </c:pt>
                <c:pt idx="514">
                  <c:v>17.132999999999999</c:v>
                </c:pt>
                <c:pt idx="515">
                  <c:v>17.167000000000002</c:v>
                </c:pt>
                <c:pt idx="516">
                  <c:v>17.2</c:v>
                </c:pt>
                <c:pt idx="517">
                  <c:v>17.233000000000001</c:v>
                </c:pt>
                <c:pt idx="518">
                  <c:v>17.266999999999999</c:v>
                </c:pt>
                <c:pt idx="519">
                  <c:v>17.3</c:v>
                </c:pt>
                <c:pt idx="520">
                  <c:v>17.332999999999998</c:v>
                </c:pt>
                <c:pt idx="521">
                  <c:v>17.367000000000001</c:v>
                </c:pt>
                <c:pt idx="522">
                  <c:v>17.399999999999999</c:v>
                </c:pt>
                <c:pt idx="523">
                  <c:v>17.433</c:v>
                </c:pt>
                <c:pt idx="524">
                  <c:v>17.466999999999999</c:v>
                </c:pt>
                <c:pt idx="525">
                  <c:v>17.5</c:v>
                </c:pt>
                <c:pt idx="526">
                  <c:v>17.533000000000001</c:v>
                </c:pt>
                <c:pt idx="527">
                  <c:v>17.567</c:v>
                </c:pt>
                <c:pt idx="528">
                  <c:v>17.600000000000001</c:v>
                </c:pt>
                <c:pt idx="529">
                  <c:v>17.632999999999999</c:v>
                </c:pt>
                <c:pt idx="530">
                  <c:v>17.667000000000002</c:v>
                </c:pt>
                <c:pt idx="531">
                  <c:v>17.7</c:v>
                </c:pt>
                <c:pt idx="532">
                  <c:v>17.733000000000001</c:v>
                </c:pt>
                <c:pt idx="533">
                  <c:v>17.766999999999999</c:v>
                </c:pt>
                <c:pt idx="534">
                  <c:v>17.8</c:v>
                </c:pt>
                <c:pt idx="535">
                  <c:v>17.832999999999998</c:v>
                </c:pt>
                <c:pt idx="536">
                  <c:v>17.867000000000001</c:v>
                </c:pt>
                <c:pt idx="537">
                  <c:v>17.899999999999999</c:v>
                </c:pt>
                <c:pt idx="538">
                  <c:v>17.933</c:v>
                </c:pt>
                <c:pt idx="539">
                  <c:v>17.966999999999999</c:v>
                </c:pt>
                <c:pt idx="540">
                  <c:v>18</c:v>
                </c:pt>
                <c:pt idx="541">
                  <c:v>18.033000000000001</c:v>
                </c:pt>
                <c:pt idx="542">
                  <c:v>18.067</c:v>
                </c:pt>
                <c:pt idx="543">
                  <c:v>18.100000000000001</c:v>
                </c:pt>
                <c:pt idx="544">
                  <c:v>18.132999999999999</c:v>
                </c:pt>
                <c:pt idx="545">
                  <c:v>18.167000000000002</c:v>
                </c:pt>
                <c:pt idx="546">
                  <c:v>18.2</c:v>
                </c:pt>
                <c:pt idx="547">
                  <c:v>18.233000000000001</c:v>
                </c:pt>
                <c:pt idx="548">
                  <c:v>18.266999999999999</c:v>
                </c:pt>
                <c:pt idx="549">
                  <c:v>18.3</c:v>
                </c:pt>
                <c:pt idx="550">
                  <c:v>18.332999999999998</c:v>
                </c:pt>
                <c:pt idx="551">
                  <c:v>18.367000000000001</c:v>
                </c:pt>
                <c:pt idx="552">
                  <c:v>18.399999999999999</c:v>
                </c:pt>
                <c:pt idx="553">
                  <c:v>18.433</c:v>
                </c:pt>
                <c:pt idx="554">
                  <c:v>18.466999999999999</c:v>
                </c:pt>
                <c:pt idx="555">
                  <c:v>18.5</c:v>
                </c:pt>
                <c:pt idx="556">
                  <c:v>18.533000000000001</c:v>
                </c:pt>
                <c:pt idx="557">
                  <c:v>18.567</c:v>
                </c:pt>
                <c:pt idx="558">
                  <c:v>18.600000000000001</c:v>
                </c:pt>
                <c:pt idx="559">
                  <c:v>18.632999999999999</c:v>
                </c:pt>
                <c:pt idx="560">
                  <c:v>18.667000000000002</c:v>
                </c:pt>
                <c:pt idx="561">
                  <c:v>18.7</c:v>
                </c:pt>
                <c:pt idx="562">
                  <c:v>18.733000000000001</c:v>
                </c:pt>
                <c:pt idx="563">
                  <c:v>18.766999999999999</c:v>
                </c:pt>
                <c:pt idx="564">
                  <c:v>18.8</c:v>
                </c:pt>
                <c:pt idx="565">
                  <c:v>18.832999999999998</c:v>
                </c:pt>
                <c:pt idx="566">
                  <c:v>18.867000000000001</c:v>
                </c:pt>
                <c:pt idx="567">
                  <c:v>18.899999999999999</c:v>
                </c:pt>
                <c:pt idx="568">
                  <c:v>18.933</c:v>
                </c:pt>
                <c:pt idx="569">
                  <c:v>18.966999999999999</c:v>
                </c:pt>
                <c:pt idx="570">
                  <c:v>19</c:v>
                </c:pt>
                <c:pt idx="571">
                  <c:v>19.033000000000001</c:v>
                </c:pt>
                <c:pt idx="572">
                  <c:v>19.067</c:v>
                </c:pt>
                <c:pt idx="573">
                  <c:v>19.100000000000001</c:v>
                </c:pt>
                <c:pt idx="574">
                  <c:v>19.132999999999999</c:v>
                </c:pt>
                <c:pt idx="575">
                  <c:v>19.167000000000002</c:v>
                </c:pt>
                <c:pt idx="576">
                  <c:v>19.2</c:v>
                </c:pt>
                <c:pt idx="577">
                  <c:v>19.233000000000001</c:v>
                </c:pt>
                <c:pt idx="578">
                  <c:v>19.266999999999999</c:v>
                </c:pt>
                <c:pt idx="579">
                  <c:v>19.3</c:v>
                </c:pt>
                <c:pt idx="580">
                  <c:v>19.332999999999998</c:v>
                </c:pt>
                <c:pt idx="581">
                  <c:v>19.367000000000001</c:v>
                </c:pt>
                <c:pt idx="582">
                  <c:v>19.399999999999999</c:v>
                </c:pt>
                <c:pt idx="583">
                  <c:v>19.433</c:v>
                </c:pt>
                <c:pt idx="584">
                  <c:v>19.466999999999999</c:v>
                </c:pt>
                <c:pt idx="585">
                  <c:v>19.5</c:v>
                </c:pt>
                <c:pt idx="586">
                  <c:v>19.533000000000001</c:v>
                </c:pt>
                <c:pt idx="587">
                  <c:v>19.567</c:v>
                </c:pt>
                <c:pt idx="588">
                  <c:v>19.600000000000001</c:v>
                </c:pt>
                <c:pt idx="589">
                  <c:v>19.632999999999999</c:v>
                </c:pt>
                <c:pt idx="590">
                  <c:v>19.667000000000002</c:v>
                </c:pt>
                <c:pt idx="591">
                  <c:v>19.7</c:v>
                </c:pt>
                <c:pt idx="592">
                  <c:v>19.733000000000001</c:v>
                </c:pt>
                <c:pt idx="593">
                  <c:v>19.766999999999999</c:v>
                </c:pt>
                <c:pt idx="594">
                  <c:v>19.8</c:v>
                </c:pt>
                <c:pt idx="595">
                  <c:v>19.832999999999998</c:v>
                </c:pt>
                <c:pt idx="596">
                  <c:v>19.867000000000001</c:v>
                </c:pt>
                <c:pt idx="597">
                  <c:v>19.899999999999999</c:v>
                </c:pt>
                <c:pt idx="598">
                  <c:v>19.933</c:v>
                </c:pt>
                <c:pt idx="599">
                  <c:v>19.966999999999999</c:v>
                </c:pt>
                <c:pt idx="600">
                  <c:v>20</c:v>
                </c:pt>
                <c:pt idx="601">
                  <c:v>20.033000000000001</c:v>
                </c:pt>
                <c:pt idx="602">
                  <c:v>20.067</c:v>
                </c:pt>
                <c:pt idx="603">
                  <c:v>20.100000000000001</c:v>
                </c:pt>
                <c:pt idx="604">
                  <c:v>20.132999999999999</c:v>
                </c:pt>
                <c:pt idx="605">
                  <c:v>20.167000000000002</c:v>
                </c:pt>
                <c:pt idx="606">
                  <c:v>20.2</c:v>
                </c:pt>
                <c:pt idx="607">
                  <c:v>20.233000000000001</c:v>
                </c:pt>
                <c:pt idx="608">
                  <c:v>20.266999999999999</c:v>
                </c:pt>
                <c:pt idx="609">
                  <c:v>20.3</c:v>
                </c:pt>
                <c:pt idx="610">
                  <c:v>20.332999999999998</c:v>
                </c:pt>
                <c:pt idx="611">
                  <c:v>20.367000000000001</c:v>
                </c:pt>
                <c:pt idx="612">
                  <c:v>20.399999999999999</c:v>
                </c:pt>
                <c:pt idx="613">
                  <c:v>20.433</c:v>
                </c:pt>
                <c:pt idx="614">
                  <c:v>20.466999999999999</c:v>
                </c:pt>
                <c:pt idx="615">
                  <c:v>20.5</c:v>
                </c:pt>
                <c:pt idx="616">
                  <c:v>20.533000000000001</c:v>
                </c:pt>
                <c:pt idx="617">
                  <c:v>20.567</c:v>
                </c:pt>
                <c:pt idx="618">
                  <c:v>20.6</c:v>
                </c:pt>
                <c:pt idx="619">
                  <c:v>20.632999999999999</c:v>
                </c:pt>
                <c:pt idx="620">
                  <c:v>20.667000000000002</c:v>
                </c:pt>
                <c:pt idx="621">
                  <c:v>20.7</c:v>
                </c:pt>
                <c:pt idx="622">
                  <c:v>20.733000000000001</c:v>
                </c:pt>
                <c:pt idx="623">
                  <c:v>20.766999999999999</c:v>
                </c:pt>
                <c:pt idx="624">
                  <c:v>20.8</c:v>
                </c:pt>
                <c:pt idx="625">
                  <c:v>20.832999999999998</c:v>
                </c:pt>
                <c:pt idx="626">
                  <c:v>20.867000000000001</c:v>
                </c:pt>
                <c:pt idx="627">
                  <c:v>20.9</c:v>
                </c:pt>
                <c:pt idx="628">
                  <c:v>20.933</c:v>
                </c:pt>
                <c:pt idx="629">
                  <c:v>20.966999999999999</c:v>
                </c:pt>
                <c:pt idx="630">
                  <c:v>21</c:v>
                </c:pt>
                <c:pt idx="631">
                  <c:v>21.033000000000001</c:v>
                </c:pt>
                <c:pt idx="632">
                  <c:v>21.067</c:v>
                </c:pt>
                <c:pt idx="633">
                  <c:v>21.1</c:v>
                </c:pt>
              </c:numCache>
            </c:numRef>
          </c:xVal>
          <c:yVal>
            <c:numRef>
              <c:f>Лист1!$F$2:$F$635</c:f>
              <c:numCache>
                <c:formatCode>General</c:formatCode>
                <c:ptCount val="634"/>
                <c:pt idx="0">
                  <c:v>12.583958666930446</c:v>
                </c:pt>
                <c:pt idx="1">
                  <c:v>10.036855270053383</c:v>
                </c:pt>
                <c:pt idx="2">
                  <c:v>11.436358486457115</c:v>
                </c:pt>
                <c:pt idx="3">
                  <c:v>11.84406606924772</c:v>
                </c:pt>
                <c:pt idx="4">
                  <c:v>12.109556193949059</c:v>
                </c:pt>
                <c:pt idx="5">
                  <c:v>12.01360170263851</c:v>
                </c:pt>
                <c:pt idx="6">
                  <c:v>11.818375868836554</c:v>
                </c:pt>
                <c:pt idx="7">
                  <c:v>12.004087529681366</c:v>
                </c:pt>
                <c:pt idx="8">
                  <c:v>11.953790326906162</c:v>
                </c:pt>
                <c:pt idx="9">
                  <c:v>11.849984276516542</c:v>
                </c:pt>
                <c:pt idx="10">
                  <c:v>12.04964259631477</c:v>
                </c:pt>
                <c:pt idx="11">
                  <c:v>11.924113848907458</c:v>
                </c:pt>
                <c:pt idx="12">
                  <c:v>11.811103760191349</c:v>
                </c:pt>
                <c:pt idx="13">
                  <c:v>11.99950089767114</c:v>
                </c:pt>
                <c:pt idx="14">
                  <c:v>11.90074200654422</c:v>
                </c:pt>
                <c:pt idx="15">
                  <c:v>11.775858306531518</c:v>
                </c:pt>
                <c:pt idx="16">
                  <c:v>12.010562556946377</c:v>
                </c:pt>
                <c:pt idx="17">
                  <c:v>11.86440604899318</c:v>
                </c:pt>
                <c:pt idx="18">
                  <c:v>11.580766637174605</c:v>
                </c:pt>
                <c:pt idx="19">
                  <c:v>11.796723606836361</c:v>
                </c:pt>
                <c:pt idx="20">
                  <c:v>11.673906286245485</c:v>
                </c:pt>
                <c:pt idx="21">
                  <c:v>11.487048072488255</c:v>
                </c:pt>
                <c:pt idx="22">
                  <c:v>11.686765002016752</c:v>
                </c:pt>
                <c:pt idx="23">
                  <c:v>11.629497072913178</c:v>
                </c:pt>
                <c:pt idx="24">
                  <c:v>11.279679061135859</c:v>
                </c:pt>
                <c:pt idx="25">
                  <c:v>11.237912403900966</c:v>
                </c:pt>
                <c:pt idx="26">
                  <c:v>10.958655060833175</c:v>
                </c:pt>
                <c:pt idx="27">
                  <c:v>10.666512028419319</c:v>
                </c:pt>
                <c:pt idx="28">
                  <c:v>10.725781424258509</c:v>
                </c:pt>
                <c:pt idx="29">
                  <c:v>10.699388527351719</c:v>
                </c:pt>
                <c:pt idx="30">
                  <c:v>10.343898382171993</c:v>
                </c:pt>
                <c:pt idx="31">
                  <c:v>10.455014094090915</c:v>
                </c:pt>
                <c:pt idx="32">
                  <c:v>10.317848886170946</c:v>
                </c:pt>
                <c:pt idx="33">
                  <c:v>9.9523435446767721</c:v>
                </c:pt>
                <c:pt idx="34">
                  <c:v>10.070072066461725</c:v>
                </c:pt>
                <c:pt idx="35">
                  <c:v>9.8238129372601648</c:v>
                </c:pt>
                <c:pt idx="36">
                  <c:v>9.5717411227143181</c:v>
                </c:pt>
                <c:pt idx="37">
                  <c:v>9.6618208371768652</c:v>
                </c:pt>
                <c:pt idx="38">
                  <c:v>9.5202839389145808</c:v>
                </c:pt>
                <c:pt idx="39">
                  <c:v>9.2952911934936804</c:v>
                </c:pt>
                <c:pt idx="40">
                  <c:v>8.8082569512110727</c:v>
                </c:pt>
                <c:pt idx="41">
                  <c:v>7.957643753994617</c:v>
                </c:pt>
                <c:pt idx="42">
                  <c:v>7.6464150203729</c:v>
                </c:pt>
                <c:pt idx="43">
                  <c:v>7.7399139987828152</c:v>
                </c:pt>
                <c:pt idx="44">
                  <c:v>7.6303943959217992</c:v>
                </c:pt>
                <c:pt idx="45">
                  <c:v>7.4159911517824639</c:v>
                </c:pt>
                <c:pt idx="46">
                  <c:v>7.5611065026702979</c:v>
                </c:pt>
                <c:pt idx="47">
                  <c:v>7.5692961480622225</c:v>
                </c:pt>
                <c:pt idx="48">
                  <c:v>7.4554724589620083</c:v>
                </c:pt>
                <c:pt idx="49">
                  <c:v>7.5947364711499521</c:v>
                </c:pt>
                <c:pt idx="50">
                  <c:v>7.5682574172008801</c:v>
                </c:pt>
                <c:pt idx="51">
                  <c:v>7.3178583225869991</c:v>
                </c:pt>
                <c:pt idx="52">
                  <c:v>7.4927135688058089</c:v>
                </c:pt>
                <c:pt idx="53">
                  <c:v>7.4494297172696831</c:v>
                </c:pt>
                <c:pt idx="54">
                  <c:v>7.3313428321773149</c:v>
                </c:pt>
                <c:pt idx="55">
                  <c:v>7.499784025500146</c:v>
                </c:pt>
                <c:pt idx="56">
                  <c:v>7.4367078478572486</c:v>
                </c:pt>
                <c:pt idx="57">
                  <c:v>7.3543287376777142</c:v>
                </c:pt>
                <c:pt idx="58">
                  <c:v>7.4744129041343923</c:v>
                </c:pt>
                <c:pt idx="59">
                  <c:v>7.4032786147816827</c:v>
                </c:pt>
                <c:pt idx="60">
                  <c:v>7.2660295573474434</c:v>
                </c:pt>
                <c:pt idx="61">
                  <c:v>7.3854143861507806</c:v>
                </c:pt>
                <c:pt idx="62">
                  <c:v>7.3904232154705722</c:v>
                </c:pt>
                <c:pt idx="63">
                  <c:v>7.2548140173251756</c:v>
                </c:pt>
                <c:pt idx="64">
                  <c:v>7.3642376956160467</c:v>
                </c:pt>
                <c:pt idx="65">
                  <c:v>7.3705159407427727</c:v>
                </c:pt>
                <c:pt idx="66">
                  <c:v>7.1624238493944539</c:v>
                </c:pt>
                <c:pt idx="67">
                  <c:v>7.4066957611356274</c:v>
                </c:pt>
                <c:pt idx="68">
                  <c:v>7.3308504609008924</c:v>
                </c:pt>
                <c:pt idx="69">
                  <c:v>7.2167299839434653</c:v>
                </c:pt>
                <c:pt idx="70">
                  <c:v>7.3723293167595489</c:v>
                </c:pt>
                <c:pt idx="71">
                  <c:v>7.2054012026594538</c:v>
                </c:pt>
                <c:pt idx="72">
                  <c:v>7.2049046924476992</c:v>
                </c:pt>
                <c:pt idx="73">
                  <c:v>7.3723226833328166</c:v>
                </c:pt>
                <c:pt idx="74">
                  <c:v>7.1918782454424628</c:v>
                </c:pt>
                <c:pt idx="75">
                  <c:v>7.159999624147428</c:v>
                </c:pt>
                <c:pt idx="76">
                  <c:v>7.2962894778754208</c:v>
                </c:pt>
                <c:pt idx="77">
                  <c:v>7.2031822414231392</c:v>
                </c:pt>
                <c:pt idx="78">
                  <c:v>7.0893839144637978</c:v>
                </c:pt>
                <c:pt idx="79">
                  <c:v>7.2415390528311754</c:v>
                </c:pt>
                <c:pt idx="80">
                  <c:v>7.1554304332885108</c:v>
                </c:pt>
                <c:pt idx="81">
                  <c:v>7.0280396029638537</c:v>
                </c:pt>
                <c:pt idx="82">
                  <c:v>7.2814550884699463</c:v>
                </c:pt>
                <c:pt idx="83">
                  <c:v>7.1665580053789713</c:v>
                </c:pt>
                <c:pt idx="84">
                  <c:v>7.0328932644724631</c:v>
                </c:pt>
                <c:pt idx="85">
                  <c:v>7.2666947472508756</c:v>
                </c:pt>
                <c:pt idx="86">
                  <c:v>7.0944964137129602</c:v>
                </c:pt>
                <c:pt idx="87">
                  <c:v>7.0194245544430176</c:v>
                </c:pt>
                <c:pt idx="88">
                  <c:v>7.2091447893760323</c:v>
                </c:pt>
                <c:pt idx="89">
                  <c:v>7.1501327117822022</c:v>
                </c:pt>
                <c:pt idx="90">
                  <c:v>6.9751580978709962</c:v>
                </c:pt>
                <c:pt idx="91">
                  <c:v>7.1295685380708571</c:v>
                </c:pt>
                <c:pt idx="92">
                  <c:v>7.1255322937951036</c:v>
                </c:pt>
                <c:pt idx="93">
                  <c:v>6.9813233513610582</c:v>
                </c:pt>
                <c:pt idx="94">
                  <c:v>7.1974133593546421</c:v>
                </c:pt>
                <c:pt idx="95">
                  <c:v>7.1446902197701787</c:v>
                </c:pt>
                <c:pt idx="96">
                  <c:v>6.8979795030546303</c:v>
                </c:pt>
                <c:pt idx="97">
                  <c:v>7.1519514955697305</c:v>
                </c:pt>
                <c:pt idx="98">
                  <c:v>7.0168927362273328</c:v>
                </c:pt>
                <c:pt idx="99">
                  <c:v>6.9183292570731316</c:v>
                </c:pt>
                <c:pt idx="100">
                  <c:v>7.1441636396859396</c:v>
                </c:pt>
                <c:pt idx="101">
                  <c:v>7.0117974604305511</c:v>
                </c:pt>
                <c:pt idx="102">
                  <c:v>6.8658010337625042</c:v>
                </c:pt>
                <c:pt idx="103">
                  <c:v>7.091442929951012</c:v>
                </c:pt>
                <c:pt idx="104">
                  <c:v>6.9514500285808589</c:v>
                </c:pt>
                <c:pt idx="105">
                  <c:v>6.8905893414046639</c:v>
                </c:pt>
                <c:pt idx="106">
                  <c:v>7.0675456064617759</c:v>
                </c:pt>
                <c:pt idx="107">
                  <c:v>7.1823084822277998</c:v>
                </c:pt>
                <c:pt idx="108">
                  <c:v>6.9473818008221864</c:v>
                </c:pt>
                <c:pt idx="109">
                  <c:v>7.0429717822717564</c:v>
                </c:pt>
                <c:pt idx="110">
                  <c:v>7.0621763342894024</c:v>
                </c:pt>
                <c:pt idx="111">
                  <c:v>6.9072216431548314</c:v>
                </c:pt>
                <c:pt idx="112">
                  <c:v>7.1018333036237768</c:v>
                </c:pt>
                <c:pt idx="113">
                  <c:v>7.0377745293813563</c:v>
                </c:pt>
                <c:pt idx="114">
                  <c:v>6.814896983839394</c:v>
                </c:pt>
                <c:pt idx="115">
                  <c:v>7.051857190952262</c:v>
                </c:pt>
                <c:pt idx="116">
                  <c:v>6.9822026251964378</c:v>
                </c:pt>
                <c:pt idx="117">
                  <c:v>6.8493055415706428</c:v>
                </c:pt>
                <c:pt idx="118">
                  <c:v>7.0898673231609406</c:v>
                </c:pt>
                <c:pt idx="119">
                  <c:v>7.0324618777700412</c:v>
                </c:pt>
                <c:pt idx="120">
                  <c:v>6.8912787934366344</c:v>
                </c:pt>
                <c:pt idx="121">
                  <c:v>7.0729890218681435</c:v>
                </c:pt>
                <c:pt idx="122">
                  <c:v>7.0113685692122631</c:v>
                </c:pt>
                <c:pt idx="123">
                  <c:v>6.8668072628436096</c:v>
                </c:pt>
                <c:pt idx="124">
                  <c:v>6.9584014630967861</c:v>
                </c:pt>
                <c:pt idx="125">
                  <c:v>7.0097457754593</c:v>
                </c:pt>
                <c:pt idx="126">
                  <c:v>6.8893347487230256</c:v>
                </c:pt>
                <c:pt idx="127">
                  <c:v>6.9829359212787221</c:v>
                </c:pt>
                <c:pt idx="128">
                  <c:v>6.9687546968902661</c:v>
                </c:pt>
                <c:pt idx="129">
                  <c:v>6.7896618945911671</c:v>
                </c:pt>
                <c:pt idx="130">
                  <c:v>6.9351989138682226</c:v>
                </c:pt>
                <c:pt idx="131">
                  <c:v>6.8904747841376359</c:v>
                </c:pt>
                <c:pt idx="132">
                  <c:v>6.68010595303471</c:v>
                </c:pt>
                <c:pt idx="133">
                  <c:v>6.9381220668077095</c:v>
                </c:pt>
                <c:pt idx="134">
                  <c:v>6.839479048906739</c:v>
                </c:pt>
                <c:pt idx="135">
                  <c:v>6.7575768886219061</c:v>
                </c:pt>
                <c:pt idx="136">
                  <c:v>6.9651991990500983</c:v>
                </c:pt>
                <c:pt idx="137">
                  <c:v>6.899111814202584</c:v>
                </c:pt>
                <c:pt idx="138">
                  <c:v>6.7254010431754434</c:v>
                </c:pt>
                <c:pt idx="139">
                  <c:v>6.9714757956220268</c:v>
                </c:pt>
                <c:pt idx="140">
                  <c:v>6.8595256156334035</c:v>
                </c:pt>
                <c:pt idx="141">
                  <c:v>6.7192994967880715</c:v>
                </c:pt>
                <c:pt idx="142">
                  <c:v>6.8472594835469947</c:v>
                </c:pt>
                <c:pt idx="143">
                  <c:v>6.8356902835432205</c:v>
                </c:pt>
                <c:pt idx="144">
                  <c:v>6.7098537652958248</c:v>
                </c:pt>
                <c:pt idx="145">
                  <c:v>6.912189777124814</c:v>
                </c:pt>
                <c:pt idx="146">
                  <c:v>6.8604976611203412</c:v>
                </c:pt>
                <c:pt idx="147">
                  <c:v>6.6766241730177542</c:v>
                </c:pt>
                <c:pt idx="148">
                  <c:v>6.8498394639001363</c:v>
                </c:pt>
                <c:pt idx="149">
                  <c:v>6.8776819320381382</c:v>
                </c:pt>
                <c:pt idx="150">
                  <c:v>6.6552181589695207</c:v>
                </c:pt>
                <c:pt idx="151">
                  <c:v>6.8654812906000968</c:v>
                </c:pt>
                <c:pt idx="152">
                  <c:v>6.8292714413762381</c:v>
                </c:pt>
                <c:pt idx="153">
                  <c:v>6.7311557085473845</c:v>
                </c:pt>
                <c:pt idx="154">
                  <c:v>6.8919143876674847</c:v>
                </c:pt>
                <c:pt idx="155">
                  <c:v>6.8109796909454339</c:v>
                </c:pt>
                <c:pt idx="156">
                  <c:v>6.7480249165094293</c:v>
                </c:pt>
                <c:pt idx="157">
                  <c:v>6.8355134477729598</c:v>
                </c:pt>
                <c:pt idx="158">
                  <c:v>6.8154966711691367</c:v>
                </c:pt>
                <c:pt idx="159">
                  <c:v>6.7686845599033258</c:v>
                </c:pt>
                <c:pt idx="160">
                  <c:v>6.8026239210091903</c:v>
                </c:pt>
                <c:pt idx="161">
                  <c:v>6.7563284462236952</c:v>
                </c:pt>
                <c:pt idx="162">
                  <c:v>6.6250858148463516</c:v>
                </c:pt>
                <c:pt idx="163">
                  <c:v>6.8004342076689319</c:v>
                </c:pt>
                <c:pt idx="164">
                  <c:v>6.7733683835819409</c:v>
                </c:pt>
                <c:pt idx="165">
                  <c:v>6.5938257863781162</c:v>
                </c:pt>
                <c:pt idx="166">
                  <c:v>6.8277315146977724</c:v>
                </c:pt>
                <c:pt idx="167">
                  <c:v>6.7313550508946705</c:v>
                </c:pt>
                <c:pt idx="168">
                  <c:v>6.6098292794947238</c:v>
                </c:pt>
                <c:pt idx="169">
                  <c:v>6.8218450861911331</c:v>
                </c:pt>
                <c:pt idx="170">
                  <c:v>6.7274086401148878</c:v>
                </c:pt>
                <c:pt idx="171">
                  <c:v>6.5268611396537004</c:v>
                </c:pt>
                <c:pt idx="172">
                  <c:v>6.7378981040375399</c:v>
                </c:pt>
                <c:pt idx="173">
                  <c:v>6.6935755482229951</c:v>
                </c:pt>
                <c:pt idx="174">
                  <c:v>6.6199741263493053</c:v>
                </c:pt>
                <c:pt idx="175">
                  <c:v>6.8047676132637314</c:v>
                </c:pt>
                <c:pt idx="176">
                  <c:v>6.733986761574501</c:v>
                </c:pt>
                <c:pt idx="177">
                  <c:v>6.537151338248659</c:v>
                </c:pt>
                <c:pt idx="178">
                  <c:v>6.7372951152647831</c:v>
                </c:pt>
                <c:pt idx="179">
                  <c:v>6.7289947870402775</c:v>
                </c:pt>
                <c:pt idx="180">
                  <c:v>6.5582814264053146</c:v>
                </c:pt>
                <c:pt idx="181">
                  <c:v>6.7276786688576244</c:v>
                </c:pt>
                <c:pt idx="182">
                  <c:v>6.7204139387096742</c:v>
                </c:pt>
                <c:pt idx="183">
                  <c:v>6.5680563405028547</c:v>
                </c:pt>
                <c:pt idx="184">
                  <c:v>6.6788372538278775</c:v>
                </c:pt>
                <c:pt idx="185">
                  <c:v>6.6948355918273332</c:v>
                </c:pt>
                <c:pt idx="186">
                  <c:v>6.5488402588688359</c:v>
                </c:pt>
                <c:pt idx="187">
                  <c:v>6.6819896050038432</c:v>
                </c:pt>
                <c:pt idx="188">
                  <c:v>6.6376952082833558</c:v>
                </c:pt>
                <c:pt idx="189">
                  <c:v>6.5211161439199667</c:v>
                </c:pt>
                <c:pt idx="190">
                  <c:v>6.635893502506061</c:v>
                </c:pt>
                <c:pt idx="191">
                  <c:v>6.5768335565049778</c:v>
                </c:pt>
                <c:pt idx="192">
                  <c:v>6.4507090857104545</c:v>
                </c:pt>
                <c:pt idx="193">
                  <c:v>6.6905322866164774</c:v>
                </c:pt>
                <c:pt idx="194">
                  <c:v>6.5773415506515596</c:v>
                </c:pt>
                <c:pt idx="195">
                  <c:v>6.457434754681441</c:v>
                </c:pt>
                <c:pt idx="196">
                  <c:v>6.6616716541521104</c:v>
                </c:pt>
                <c:pt idx="197">
                  <c:v>6.6465644579627163</c:v>
                </c:pt>
                <c:pt idx="198">
                  <c:v>6.4287012391420442</c:v>
                </c:pt>
                <c:pt idx="199">
                  <c:v>6.6085528677922953</c:v>
                </c:pt>
                <c:pt idx="200">
                  <c:v>6.5710325095845388</c:v>
                </c:pt>
                <c:pt idx="201">
                  <c:v>6.4521563074610659</c:v>
                </c:pt>
                <c:pt idx="202">
                  <c:v>6.5749786921883375</c:v>
                </c:pt>
                <c:pt idx="203">
                  <c:v>6.5354119506408503</c:v>
                </c:pt>
                <c:pt idx="204">
                  <c:v>6.3799654894778932</c:v>
                </c:pt>
                <c:pt idx="205">
                  <c:v>6.5500290029831101</c:v>
                </c:pt>
                <c:pt idx="206">
                  <c:v>6.5636444793664008</c:v>
                </c:pt>
                <c:pt idx="207">
                  <c:v>6.4565146947055139</c:v>
                </c:pt>
                <c:pt idx="208">
                  <c:v>6.5922368848876802</c:v>
                </c:pt>
                <c:pt idx="209">
                  <c:v>6.5575414332966586</c:v>
                </c:pt>
                <c:pt idx="210">
                  <c:v>6.3931846756064621</c:v>
                </c:pt>
                <c:pt idx="211">
                  <c:v>6.5935899441775954</c:v>
                </c:pt>
                <c:pt idx="212">
                  <c:v>6.511739445445361</c:v>
                </c:pt>
                <c:pt idx="213">
                  <c:v>6.4369002927281018</c:v>
                </c:pt>
                <c:pt idx="214">
                  <c:v>6.5418403880577483</c:v>
                </c:pt>
                <c:pt idx="215">
                  <c:v>6.4361069931744055</c:v>
                </c:pt>
                <c:pt idx="216">
                  <c:v>6.3560525491150628</c:v>
                </c:pt>
                <c:pt idx="217">
                  <c:v>6.4747727353598465</c:v>
                </c:pt>
                <c:pt idx="218">
                  <c:v>6.3970633724627568</c:v>
                </c:pt>
                <c:pt idx="219">
                  <c:v>6.3014481304341023</c:v>
                </c:pt>
                <c:pt idx="220">
                  <c:v>6.5640962187744352</c:v>
                </c:pt>
                <c:pt idx="221">
                  <c:v>6.3967435656191816</c:v>
                </c:pt>
                <c:pt idx="222">
                  <c:v>6.2834157846305265</c:v>
                </c:pt>
                <c:pt idx="223">
                  <c:v>6.4977380426962794</c:v>
                </c:pt>
                <c:pt idx="224">
                  <c:v>6.4188745511418261</c:v>
                </c:pt>
                <c:pt idx="225">
                  <c:v>6.2741170818202239</c:v>
                </c:pt>
                <c:pt idx="226">
                  <c:v>6.5057554076587296</c:v>
                </c:pt>
                <c:pt idx="227">
                  <c:v>6.3771346960079534</c:v>
                </c:pt>
                <c:pt idx="228">
                  <c:v>6.225524130111312</c:v>
                </c:pt>
                <c:pt idx="229">
                  <c:v>6.4654887689466438</c:v>
                </c:pt>
                <c:pt idx="230">
                  <c:v>6.3365530341248348</c:v>
                </c:pt>
                <c:pt idx="231">
                  <c:v>6.2201163411292963</c:v>
                </c:pt>
                <c:pt idx="232">
                  <c:v>6.450474829634234</c:v>
                </c:pt>
                <c:pt idx="233">
                  <c:v>6.3221495657561677</c:v>
                </c:pt>
                <c:pt idx="234">
                  <c:v>6.2551190311763269</c:v>
                </c:pt>
                <c:pt idx="235">
                  <c:v>6.4925447099810514</c:v>
                </c:pt>
                <c:pt idx="236">
                  <c:v>6.3710065009634995</c:v>
                </c:pt>
                <c:pt idx="237">
                  <c:v>6.2603259488753507</c:v>
                </c:pt>
                <c:pt idx="238">
                  <c:v>6.3834679105266714</c:v>
                </c:pt>
                <c:pt idx="239">
                  <c:v>6.3344732600157476</c:v>
                </c:pt>
                <c:pt idx="240">
                  <c:v>6.144882637306412</c:v>
                </c:pt>
                <c:pt idx="241">
                  <c:v>6.3227751967384247</c:v>
                </c:pt>
                <c:pt idx="242">
                  <c:v>6.2938704157879517</c:v>
                </c:pt>
                <c:pt idx="243">
                  <c:v>6.1986523877212978</c:v>
                </c:pt>
                <c:pt idx="244">
                  <c:v>6.3436326853889815</c:v>
                </c:pt>
                <c:pt idx="245">
                  <c:v>6.283702224661277</c:v>
                </c:pt>
                <c:pt idx="246">
                  <c:v>6.1773961823761345</c:v>
                </c:pt>
                <c:pt idx="247">
                  <c:v>6.2884601065899783</c:v>
                </c:pt>
                <c:pt idx="248">
                  <c:v>6.2212923431382032</c:v>
                </c:pt>
                <c:pt idx="249">
                  <c:v>6.1768703074423987</c:v>
                </c:pt>
                <c:pt idx="250">
                  <c:v>6.3028123014604907</c:v>
                </c:pt>
                <c:pt idx="251">
                  <c:v>6.1565933351441906</c:v>
                </c:pt>
                <c:pt idx="252">
                  <c:v>6.067419148202994</c:v>
                </c:pt>
                <c:pt idx="253">
                  <c:v>6.164670427258037</c:v>
                </c:pt>
                <c:pt idx="254">
                  <c:v>6.1741874555890321</c:v>
                </c:pt>
                <c:pt idx="255">
                  <c:v>6.0776189103193321</c:v>
                </c:pt>
                <c:pt idx="256">
                  <c:v>6.1057699933985683</c:v>
                </c:pt>
                <c:pt idx="257">
                  <c:v>6.1982041048076626</c:v>
                </c:pt>
                <c:pt idx="258">
                  <c:v>5.9017160810513323</c:v>
                </c:pt>
                <c:pt idx="259">
                  <c:v>6.1834336603152327</c:v>
                </c:pt>
                <c:pt idx="260">
                  <c:v>6.0746015301669862</c:v>
                </c:pt>
                <c:pt idx="261">
                  <c:v>5.8953022577653407</c:v>
                </c:pt>
                <c:pt idx="262">
                  <c:v>6.170989333999974</c:v>
                </c:pt>
                <c:pt idx="263">
                  <c:v>6.0095039789721749</c:v>
                </c:pt>
                <c:pt idx="264">
                  <c:v>5.9364659452651294</c:v>
                </c:pt>
                <c:pt idx="265">
                  <c:v>6.1384778024530942</c:v>
                </c:pt>
                <c:pt idx="266">
                  <c:v>6.0203346100384216</c:v>
                </c:pt>
                <c:pt idx="267">
                  <c:v>5.9364072672498098</c:v>
                </c:pt>
                <c:pt idx="268">
                  <c:v>6.1242852374323249</c:v>
                </c:pt>
                <c:pt idx="269">
                  <c:v>6.0527646203275731</c:v>
                </c:pt>
                <c:pt idx="270">
                  <c:v>5.7929589315651029</c:v>
                </c:pt>
                <c:pt idx="271">
                  <c:v>5.9964678755930452</c:v>
                </c:pt>
                <c:pt idx="272">
                  <c:v>5.9749936492915543</c:v>
                </c:pt>
                <c:pt idx="273">
                  <c:v>5.7683001816805817</c:v>
                </c:pt>
                <c:pt idx="274">
                  <c:v>5.9467579038782441</c:v>
                </c:pt>
                <c:pt idx="275">
                  <c:v>5.8350603753342192</c:v>
                </c:pt>
                <c:pt idx="276">
                  <c:v>5.6795233431180252</c:v>
                </c:pt>
                <c:pt idx="277">
                  <c:v>5.8492266403552247</c:v>
                </c:pt>
                <c:pt idx="278">
                  <c:v>5.7569522454461488</c:v>
                </c:pt>
                <c:pt idx="279">
                  <c:v>5.6041146049595936</c:v>
                </c:pt>
                <c:pt idx="280">
                  <c:v>5.7644476944078615</c:v>
                </c:pt>
                <c:pt idx="281">
                  <c:v>5.6490000702398921</c:v>
                </c:pt>
                <c:pt idx="282">
                  <c:v>5.4449709966129296</c:v>
                </c:pt>
                <c:pt idx="283">
                  <c:v>5.6347185935494828</c:v>
                </c:pt>
                <c:pt idx="284">
                  <c:v>5.5467529500015447</c:v>
                </c:pt>
                <c:pt idx="285">
                  <c:v>5.4002506886588204</c:v>
                </c:pt>
                <c:pt idx="286">
                  <c:v>5.5870536310147374</c:v>
                </c:pt>
                <c:pt idx="287">
                  <c:v>5.5951069168760288</c:v>
                </c:pt>
                <c:pt idx="288">
                  <c:v>5.4328016048311927</c:v>
                </c:pt>
                <c:pt idx="289">
                  <c:v>5.6355147209377714</c:v>
                </c:pt>
                <c:pt idx="290">
                  <c:v>5.4900567668483315</c:v>
                </c:pt>
                <c:pt idx="291">
                  <c:v>5.2787839609359359</c:v>
                </c:pt>
                <c:pt idx="292">
                  <c:v>5.4607816595811336</c:v>
                </c:pt>
                <c:pt idx="293">
                  <c:v>5.4206920308908577</c:v>
                </c:pt>
                <c:pt idx="294">
                  <c:v>5.2184832813246427</c:v>
                </c:pt>
                <c:pt idx="295">
                  <c:v>5.4286725999931535</c:v>
                </c:pt>
                <c:pt idx="296">
                  <c:v>5.374389633994844</c:v>
                </c:pt>
                <c:pt idx="297">
                  <c:v>5.1457295728262347</c:v>
                </c:pt>
                <c:pt idx="298">
                  <c:v>5.4887360363723445</c:v>
                </c:pt>
                <c:pt idx="299">
                  <c:v>5.3209929315118867</c:v>
                </c:pt>
                <c:pt idx="300">
                  <c:v>5.2104197796475207</c:v>
                </c:pt>
                <c:pt idx="301">
                  <c:v>5.3680000913503392</c:v>
                </c:pt>
                <c:pt idx="302">
                  <c:v>5.3202771741446764</c:v>
                </c:pt>
                <c:pt idx="303">
                  <c:v>5.27565989431828</c:v>
                </c:pt>
                <c:pt idx="304">
                  <c:v>5.3373939312560781</c:v>
                </c:pt>
                <c:pt idx="305">
                  <c:v>5.3198942284544488</c:v>
                </c:pt>
                <c:pt idx="306">
                  <c:v>5.1623462282109864</c:v>
                </c:pt>
                <c:pt idx="307">
                  <c:v>5.3406070850300829</c:v>
                </c:pt>
                <c:pt idx="308">
                  <c:v>5.2529417659571891</c:v>
                </c:pt>
                <c:pt idx="309">
                  <c:v>5.0525961153577983</c:v>
                </c:pt>
                <c:pt idx="310">
                  <c:v>5.2903382409309483</c:v>
                </c:pt>
                <c:pt idx="311">
                  <c:v>5.1486908889540119</c:v>
                </c:pt>
                <c:pt idx="312">
                  <c:v>5.0850100525693307</c:v>
                </c:pt>
                <c:pt idx="313">
                  <c:v>5.2593530837508577</c:v>
                </c:pt>
                <c:pt idx="314">
                  <c:v>5.1583804682499173</c:v>
                </c:pt>
                <c:pt idx="315">
                  <c:v>5.1889749784373054</c:v>
                </c:pt>
                <c:pt idx="316">
                  <c:v>5.3803482775655631</c:v>
                </c:pt>
                <c:pt idx="317">
                  <c:v>5.2417021639424304</c:v>
                </c:pt>
                <c:pt idx="318">
                  <c:v>5.1034379543000066</c:v>
                </c:pt>
                <c:pt idx="319">
                  <c:v>5.2989641676632395</c:v>
                </c:pt>
                <c:pt idx="320">
                  <c:v>5.1786745898114521</c:v>
                </c:pt>
                <c:pt idx="321">
                  <c:v>5.1600906020472612</c:v>
                </c:pt>
                <c:pt idx="322">
                  <c:v>5.3214065766652912</c:v>
                </c:pt>
                <c:pt idx="323">
                  <c:v>5.2433075885549281</c:v>
                </c:pt>
                <c:pt idx="324">
                  <c:v>5.0493115739892005</c:v>
                </c:pt>
                <c:pt idx="325">
                  <c:v>5.24873801764838</c:v>
                </c:pt>
                <c:pt idx="326">
                  <c:v>5.1733178421013211</c:v>
                </c:pt>
                <c:pt idx="327">
                  <c:v>5.1023182232163018</c:v>
                </c:pt>
                <c:pt idx="328">
                  <c:v>5.2094045945526481</c:v>
                </c:pt>
                <c:pt idx="329">
                  <c:v>5.101943924618781</c:v>
                </c:pt>
                <c:pt idx="330">
                  <c:v>5.0109596153887566</c:v>
                </c:pt>
                <c:pt idx="331">
                  <c:v>5.1449041039063967</c:v>
                </c:pt>
                <c:pt idx="332">
                  <c:v>5.0588372887474717</c:v>
                </c:pt>
                <c:pt idx="333">
                  <c:v>4.9494023999445051</c:v>
                </c:pt>
                <c:pt idx="334">
                  <c:v>5.1133125272049655</c:v>
                </c:pt>
                <c:pt idx="335">
                  <c:v>5.1119131792548291</c:v>
                </c:pt>
                <c:pt idx="336">
                  <c:v>5.0134631835121723</c:v>
                </c:pt>
                <c:pt idx="337">
                  <c:v>5.1317809850762872</c:v>
                </c:pt>
                <c:pt idx="338">
                  <c:v>5.061612342895474</c:v>
                </c:pt>
                <c:pt idx="339">
                  <c:v>4.9587484782243676</c:v>
                </c:pt>
                <c:pt idx="340">
                  <c:v>5.0923868004709316</c:v>
                </c:pt>
                <c:pt idx="341">
                  <c:v>5.0668713498164726</c:v>
                </c:pt>
                <c:pt idx="342">
                  <c:v>5.0022750762596786</c:v>
                </c:pt>
                <c:pt idx="343">
                  <c:v>5.1520067581874347</c:v>
                </c:pt>
                <c:pt idx="344">
                  <c:v>5.1133207657604274</c:v>
                </c:pt>
                <c:pt idx="345">
                  <c:v>4.9100922285928599</c:v>
                </c:pt>
                <c:pt idx="346">
                  <c:v>5.2009470109590321</c:v>
                </c:pt>
                <c:pt idx="347">
                  <c:v>5.0662578628168529</c:v>
                </c:pt>
                <c:pt idx="348">
                  <c:v>5.0177199865230353</c:v>
                </c:pt>
                <c:pt idx="349">
                  <c:v>5.1539324374788009</c:v>
                </c:pt>
                <c:pt idx="350">
                  <c:v>5.0436420426880533</c:v>
                </c:pt>
                <c:pt idx="351">
                  <c:v>4.9344456572463953</c:v>
                </c:pt>
                <c:pt idx="352">
                  <c:v>5.1543855180802316</c:v>
                </c:pt>
                <c:pt idx="353">
                  <c:v>5.0322855774342825</c:v>
                </c:pt>
                <c:pt idx="354">
                  <c:v>5.0053595699926143</c:v>
                </c:pt>
                <c:pt idx="355">
                  <c:v>5.1414609829987077</c:v>
                </c:pt>
                <c:pt idx="356">
                  <c:v>5.0408423462223508</c:v>
                </c:pt>
                <c:pt idx="357">
                  <c:v>4.9104365986322822</c:v>
                </c:pt>
                <c:pt idx="358">
                  <c:v>5.0926663448288343</c:v>
                </c:pt>
                <c:pt idx="359">
                  <c:v>5.0508400444131674</c:v>
                </c:pt>
                <c:pt idx="360">
                  <c:v>4.8644862798121613</c:v>
                </c:pt>
                <c:pt idx="361">
                  <c:v>5.1648219117826857</c:v>
                </c:pt>
                <c:pt idx="362">
                  <c:v>5.0101569271504935</c:v>
                </c:pt>
                <c:pt idx="363">
                  <c:v>4.9092516555572159</c:v>
                </c:pt>
                <c:pt idx="364">
                  <c:v>5.1508090664543884</c:v>
                </c:pt>
                <c:pt idx="365">
                  <c:v>5.0339084194960879</c:v>
                </c:pt>
                <c:pt idx="366">
                  <c:v>4.8774725936866954</c:v>
                </c:pt>
                <c:pt idx="367">
                  <c:v>5.0744906511801462</c:v>
                </c:pt>
                <c:pt idx="368">
                  <c:v>4.9490184246422535</c:v>
                </c:pt>
                <c:pt idx="369">
                  <c:v>4.9019009553814268</c:v>
                </c:pt>
                <c:pt idx="370">
                  <c:v>5.0272931110327992</c:v>
                </c:pt>
                <c:pt idx="371">
                  <c:v>4.9561637211711167</c:v>
                </c:pt>
                <c:pt idx="372">
                  <c:v>4.872549668700481</c:v>
                </c:pt>
                <c:pt idx="373">
                  <c:v>5.1027904573741747</c:v>
                </c:pt>
                <c:pt idx="374">
                  <c:v>4.8934535414968208</c:v>
                </c:pt>
                <c:pt idx="375">
                  <c:v>4.7964375566211102</c:v>
                </c:pt>
                <c:pt idx="376">
                  <c:v>5.0277223428794242</c:v>
                </c:pt>
                <c:pt idx="377">
                  <c:v>4.9476087969591021</c:v>
                </c:pt>
                <c:pt idx="378">
                  <c:v>4.8751302092819078</c:v>
                </c:pt>
                <c:pt idx="379">
                  <c:v>5.108144197154636</c:v>
                </c:pt>
                <c:pt idx="380">
                  <c:v>4.9294038143092562</c:v>
                </c:pt>
                <c:pt idx="381">
                  <c:v>4.7965495020213273</c:v>
                </c:pt>
                <c:pt idx="382">
                  <c:v>5.0349483199545091</c:v>
                </c:pt>
                <c:pt idx="383">
                  <c:v>4.9173287953007403</c:v>
                </c:pt>
                <c:pt idx="384">
                  <c:v>4.8855755445088587</c:v>
                </c:pt>
                <c:pt idx="385">
                  <c:v>4.9186751934840052</c:v>
                </c:pt>
                <c:pt idx="386">
                  <c:v>4.9499886770898192</c:v>
                </c:pt>
                <c:pt idx="387">
                  <c:v>4.7871553652125645</c:v>
                </c:pt>
                <c:pt idx="388">
                  <c:v>4.9036905250159251</c:v>
                </c:pt>
                <c:pt idx="389">
                  <c:v>4.8725783409946066</c:v>
                </c:pt>
                <c:pt idx="390">
                  <c:v>4.7180975526610327</c:v>
                </c:pt>
                <c:pt idx="391">
                  <c:v>4.9410781286028609</c:v>
                </c:pt>
                <c:pt idx="392">
                  <c:v>4.8268859939465356</c:v>
                </c:pt>
                <c:pt idx="393">
                  <c:v>4.6900401448990445</c:v>
                </c:pt>
                <c:pt idx="394">
                  <c:v>4.9266922231531485</c:v>
                </c:pt>
                <c:pt idx="395">
                  <c:v>4.7873934494516615</c:v>
                </c:pt>
                <c:pt idx="396">
                  <c:v>4.6981216906170351</c:v>
                </c:pt>
                <c:pt idx="397">
                  <c:v>4.811210480975693</c:v>
                </c:pt>
                <c:pt idx="398">
                  <c:v>4.7144962258675998</c:v>
                </c:pt>
                <c:pt idx="399">
                  <c:v>4.707550876491748</c:v>
                </c:pt>
                <c:pt idx="400">
                  <c:v>4.8889133974707093</c:v>
                </c:pt>
                <c:pt idx="401">
                  <c:v>4.744213361305925</c:v>
                </c:pt>
                <c:pt idx="402">
                  <c:v>4.6213137444164003</c:v>
                </c:pt>
                <c:pt idx="403">
                  <c:v>4.8355137768842891</c:v>
                </c:pt>
                <c:pt idx="404">
                  <c:v>4.7800079979270622</c:v>
                </c:pt>
                <c:pt idx="405">
                  <c:v>4.5761999012934211</c:v>
                </c:pt>
                <c:pt idx="406">
                  <c:v>4.8585709200108598</c:v>
                </c:pt>
                <c:pt idx="407">
                  <c:v>4.7363381701933411</c:v>
                </c:pt>
                <c:pt idx="408">
                  <c:v>4.6566214339000336</c:v>
                </c:pt>
                <c:pt idx="409">
                  <c:v>4.797185248590166</c:v>
                </c:pt>
                <c:pt idx="410">
                  <c:v>4.797804697628492</c:v>
                </c:pt>
                <c:pt idx="411">
                  <c:v>4.6598843259783589</c:v>
                </c:pt>
                <c:pt idx="412">
                  <c:v>4.8251342092430631</c:v>
                </c:pt>
                <c:pt idx="413">
                  <c:v>4.7090877681036716</c:v>
                </c:pt>
                <c:pt idx="414">
                  <c:v>4.5439581372217726</c:v>
                </c:pt>
                <c:pt idx="415">
                  <c:v>4.840037267475549</c:v>
                </c:pt>
                <c:pt idx="416">
                  <c:v>4.731610749033206</c:v>
                </c:pt>
                <c:pt idx="417">
                  <c:v>4.6158978011679208</c:v>
                </c:pt>
                <c:pt idx="418">
                  <c:v>4.7241905581648185</c:v>
                </c:pt>
                <c:pt idx="419">
                  <c:v>4.6777477124528462</c:v>
                </c:pt>
                <c:pt idx="420">
                  <c:v>4.6099812500289383</c:v>
                </c:pt>
                <c:pt idx="421">
                  <c:v>4.7647790688655114</c:v>
                </c:pt>
                <c:pt idx="422">
                  <c:v>4.7163546168453303</c:v>
                </c:pt>
                <c:pt idx="423">
                  <c:v>4.5932587661832178</c:v>
                </c:pt>
                <c:pt idx="424">
                  <c:v>4.7610140591117869</c:v>
                </c:pt>
                <c:pt idx="425">
                  <c:v>4.6681754257848631</c:v>
                </c:pt>
                <c:pt idx="426">
                  <c:v>4.5780343441991702</c:v>
                </c:pt>
                <c:pt idx="427">
                  <c:v>4.7123673008411</c:v>
                </c:pt>
                <c:pt idx="428">
                  <c:v>4.6411343208868763</c:v>
                </c:pt>
                <c:pt idx="429">
                  <c:v>4.5841012593130559</c:v>
                </c:pt>
                <c:pt idx="430">
                  <c:v>4.7215789981618963</c:v>
                </c:pt>
                <c:pt idx="431">
                  <c:v>4.6332594329622108</c:v>
                </c:pt>
                <c:pt idx="432">
                  <c:v>4.5022605948585088</c:v>
                </c:pt>
                <c:pt idx="433">
                  <c:v>4.6809301095949634</c:v>
                </c:pt>
                <c:pt idx="434">
                  <c:v>4.6453395718199015</c:v>
                </c:pt>
                <c:pt idx="435">
                  <c:v>4.4915838805959476</c:v>
                </c:pt>
                <c:pt idx="436">
                  <c:v>4.6806394730363969</c:v>
                </c:pt>
                <c:pt idx="437">
                  <c:v>4.649646518784138</c:v>
                </c:pt>
                <c:pt idx="438">
                  <c:v>4.4510160248981316</c:v>
                </c:pt>
                <c:pt idx="439">
                  <c:v>4.6834883788826538</c:v>
                </c:pt>
                <c:pt idx="440">
                  <c:v>4.6704418220072563</c:v>
                </c:pt>
                <c:pt idx="441">
                  <c:v>4.5580834807368333</c:v>
                </c:pt>
                <c:pt idx="442">
                  <c:v>4.6880577332468709</c:v>
                </c:pt>
                <c:pt idx="443">
                  <c:v>4.5232368254380262</c:v>
                </c:pt>
                <c:pt idx="444">
                  <c:v>4.4508369088007367</c:v>
                </c:pt>
                <c:pt idx="445">
                  <c:v>4.7040690886080547</c:v>
                </c:pt>
                <c:pt idx="446">
                  <c:v>4.6309580846020673</c:v>
                </c:pt>
                <c:pt idx="447">
                  <c:v>4.5109480922673502</c:v>
                </c:pt>
                <c:pt idx="448">
                  <c:v>4.5768551261035473</c:v>
                </c:pt>
                <c:pt idx="449">
                  <c:v>4.5657234737253711</c:v>
                </c:pt>
                <c:pt idx="450">
                  <c:v>4.4055002694971321</c:v>
                </c:pt>
                <c:pt idx="451">
                  <c:v>4.6048954617271098</c:v>
                </c:pt>
                <c:pt idx="452">
                  <c:v>4.5375470566649492</c:v>
                </c:pt>
                <c:pt idx="453">
                  <c:v>4.3948133380209091</c:v>
                </c:pt>
                <c:pt idx="454">
                  <c:v>4.5646601658149626</c:v>
                </c:pt>
                <c:pt idx="455">
                  <c:v>4.5548238989846714</c:v>
                </c:pt>
                <c:pt idx="456">
                  <c:v>4.4397670880146149</c:v>
                </c:pt>
                <c:pt idx="457">
                  <c:v>4.5711140453749115</c:v>
                </c:pt>
                <c:pt idx="458">
                  <c:v>4.543028433583868</c:v>
                </c:pt>
                <c:pt idx="459">
                  <c:v>4.4079829126245835</c:v>
                </c:pt>
                <c:pt idx="460">
                  <c:v>4.5378884474425183</c:v>
                </c:pt>
                <c:pt idx="461">
                  <c:v>4.5313271824237003</c:v>
                </c:pt>
                <c:pt idx="462">
                  <c:v>4.4770738890376212</c:v>
                </c:pt>
                <c:pt idx="463">
                  <c:v>4.5880551290255305</c:v>
                </c:pt>
                <c:pt idx="464">
                  <c:v>4.4619208076018735</c:v>
                </c:pt>
                <c:pt idx="465">
                  <c:v>4.3315295086746746</c:v>
                </c:pt>
                <c:pt idx="466">
                  <c:v>4.58046490678817</c:v>
                </c:pt>
                <c:pt idx="467">
                  <c:v>4.4838270556507789</c:v>
                </c:pt>
                <c:pt idx="468">
                  <c:v>4.4120739563698805</c:v>
                </c:pt>
                <c:pt idx="469">
                  <c:v>4.5453976543877745</c:v>
                </c:pt>
                <c:pt idx="470">
                  <c:v>4.4504735770909809</c:v>
                </c:pt>
                <c:pt idx="471">
                  <c:v>4.3428178437216038</c:v>
                </c:pt>
                <c:pt idx="472">
                  <c:v>4.5388404786988898</c:v>
                </c:pt>
                <c:pt idx="473">
                  <c:v>4.4572564349294597</c:v>
                </c:pt>
                <c:pt idx="474">
                  <c:v>4.2689232225329645</c:v>
                </c:pt>
                <c:pt idx="475">
                  <c:v>4.5005661105057868</c:v>
                </c:pt>
                <c:pt idx="476">
                  <c:v>4.4300079906598455</c:v>
                </c:pt>
                <c:pt idx="477">
                  <c:v>4.2777844215075138</c:v>
                </c:pt>
                <c:pt idx="478">
                  <c:v>4.5360340298341857</c:v>
                </c:pt>
                <c:pt idx="479">
                  <c:v>4.4130586265577794</c:v>
                </c:pt>
                <c:pt idx="480">
                  <c:v>4.3054811798688855</c:v>
                </c:pt>
                <c:pt idx="481">
                  <c:v>4.4385406942385695</c:v>
                </c:pt>
                <c:pt idx="482">
                  <c:v>4.4428059202899268</c:v>
                </c:pt>
                <c:pt idx="483">
                  <c:v>4.3482093092606915</c:v>
                </c:pt>
                <c:pt idx="484">
                  <c:v>4.4331375800526089</c:v>
                </c:pt>
                <c:pt idx="485">
                  <c:v>4.4313534122018918</c:v>
                </c:pt>
                <c:pt idx="486">
                  <c:v>4.3125230372532197</c:v>
                </c:pt>
                <c:pt idx="487">
                  <c:v>4.456229064960473</c:v>
                </c:pt>
                <c:pt idx="488">
                  <c:v>4.4098790675826152</c:v>
                </c:pt>
                <c:pt idx="489">
                  <c:v>4.2636566658447039</c:v>
                </c:pt>
                <c:pt idx="490">
                  <c:v>4.4384480594536466</c:v>
                </c:pt>
                <c:pt idx="491">
                  <c:v>4.3517463786490014</c:v>
                </c:pt>
                <c:pt idx="492">
                  <c:v>4.2424348242585035</c:v>
                </c:pt>
                <c:pt idx="493">
                  <c:v>4.5133433445545323</c:v>
                </c:pt>
                <c:pt idx="494">
                  <c:v>4.3612443308502105</c:v>
                </c:pt>
                <c:pt idx="495">
                  <c:v>4.2317889804445024</c:v>
                </c:pt>
                <c:pt idx="496">
                  <c:v>4.5503483833941694</c:v>
                </c:pt>
                <c:pt idx="497">
                  <c:v>4.3824700847034332</c:v>
                </c:pt>
                <c:pt idx="498">
                  <c:v>4.2884655135036125</c:v>
                </c:pt>
                <c:pt idx="499">
                  <c:v>4.4676492000939767</c:v>
                </c:pt>
                <c:pt idx="500">
                  <c:v>4.3362267538467512</c:v>
                </c:pt>
                <c:pt idx="501">
                  <c:v>4.2072581619793095</c:v>
                </c:pt>
                <c:pt idx="502">
                  <c:v>4.3953656231674847</c:v>
                </c:pt>
                <c:pt idx="503">
                  <c:v>4.28545082796591</c:v>
                </c:pt>
                <c:pt idx="504">
                  <c:v>4.1419194009574918</c:v>
                </c:pt>
                <c:pt idx="505">
                  <c:v>4.4386643211740751</c:v>
                </c:pt>
                <c:pt idx="506">
                  <c:v>4.2551719759554203</c:v>
                </c:pt>
                <c:pt idx="507">
                  <c:v>4.216889504671939</c:v>
                </c:pt>
                <c:pt idx="508">
                  <c:v>4.4658326357625793</c:v>
                </c:pt>
                <c:pt idx="509">
                  <c:v>4.3100332141394446</c:v>
                </c:pt>
                <c:pt idx="510">
                  <c:v>4.1988567103439598</c:v>
                </c:pt>
                <c:pt idx="511">
                  <c:v>4.3370362671171172</c:v>
                </c:pt>
                <c:pt idx="512">
                  <c:v>4.3325046418096607</c:v>
                </c:pt>
                <c:pt idx="513">
                  <c:v>4.1363959050268075</c:v>
                </c:pt>
                <c:pt idx="514">
                  <c:v>4.3474667675032554</c:v>
                </c:pt>
                <c:pt idx="515">
                  <c:v>4.3051396250484446</c:v>
                </c:pt>
                <c:pt idx="516">
                  <c:v>4.2274053791335469</c:v>
                </c:pt>
                <c:pt idx="517">
                  <c:v>4.3241030090277759</c:v>
                </c:pt>
                <c:pt idx="518">
                  <c:v>4.2668582427902093</c:v>
                </c:pt>
                <c:pt idx="519">
                  <c:v>4.1789631418232158</c:v>
                </c:pt>
                <c:pt idx="520">
                  <c:v>4.3645356995992772</c:v>
                </c:pt>
                <c:pt idx="521">
                  <c:v>4.1980368946608841</c:v>
                </c:pt>
                <c:pt idx="522">
                  <c:v>4.1468964052424493</c:v>
                </c:pt>
                <c:pt idx="523">
                  <c:v>4.3879703901593174</c:v>
                </c:pt>
                <c:pt idx="524">
                  <c:v>4.2636873215718785</c:v>
                </c:pt>
                <c:pt idx="525">
                  <c:v>4.1790172862294588</c:v>
                </c:pt>
                <c:pt idx="526">
                  <c:v>4.3941983715813961</c:v>
                </c:pt>
                <c:pt idx="527">
                  <c:v>4.1644757992265093</c:v>
                </c:pt>
                <c:pt idx="528">
                  <c:v>4.0783480978471518</c:v>
                </c:pt>
                <c:pt idx="529">
                  <c:v>4.2804332320349019</c:v>
                </c:pt>
                <c:pt idx="530">
                  <c:v>4.1907782785479775</c:v>
                </c:pt>
                <c:pt idx="531">
                  <c:v>4.1487439510732571</c:v>
                </c:pt>
                <c:pt idx="532">
                  <c:v>4.2728840539893573</c:v>
                </c:pt>
                <c:pt idx="533">
                  <c:v>4.1907219564920757</c:v>
                </c:pt>
                <c:pt idx="534">
                  <c:v>4.0303122979365167</c:v>
                </c:pt>
                <c:pt idx="535">
                  <c:v>4.2892020803055431</c:v>
                </c:pt>
                <c:pt idx="536">
                  <c:v>4.1840315919127127</c:v>
                </c:pt>
                <c:pt idx="537">
                  <c:v>4.035617425246298</c:v>
                </c:pt>
                <c:pt idx="538">
                  <c:v>4.2473652481074886</c:v>
                </c:pt>
                <c:pt idx="539">
                  <c:v>4.1426679184378488</c:v>
                </c:pt>
                <c:pt idx="540">
                  <c:v>4.0350525744842258</c:v>
                </c:pt>
                <c:pt idx="541">
                  <c:v>4.2074039635853007</c:v>
                </c:pt>
                <c:pt idx="542">
                  <c:v>4.1074830955244215</c:v>
                </c:pt>
                <c:pt idx="543">
                  <c:v>4.1068837085646539</c:v>
                </c:pt>
                <c:pt idx="544">
                  <c:v>4.1885490997724695</c:v>
                </c:pt>
                <c:pt idx="545">
                  <c:v>4.1377291122194979</c:v>
                </c:pt>
                <c:pt idx="546">
                  <c:v>4.0630722542197892</c:v>
                </c:pt>
                <c:pt idx="547">
                  <c:v>4.2405444681052327</c:v>
                </c:pt>
                <c:pt idx="548">
                  <c:v>4.1422674541837647</c:v>
                </c:pt>
                <c:pt idx="549">
                  <c:v>4.0416173741984718</c:v>
                </c:pt>
                <c:pt idx="550">
                  <c:v>4.2357122903281867</c:v>
                </c:pt>
                <c:pt idx="551">
                  <c:v>4.2105764622834609</c:v>
                </c:pt>
                <c:pt idx="552">
                  <c:v>4.0577172973600071</c:v>
                </c:pt>
                <c:pt idx="553">
                  <c:v>4.2082372274096578</c:v>
                </c:pt>
                <c:pt idx="554">
                  <c:v>4.1298508193874657</c:v>
                </c:pt>
                <c:pt idx="555">
                  <c:v>4.0212593237380521</c:v>
                </c:pt>
                <c:pt idx="556">
                  <c:v>4.2222047816156341</c:v>
                </c:pt>
                <c:pt idx="557">
                  <c:v>4.2192504048754529</c:v>
                </c:pt>
                <c:pt idx="558">
                  <c:v>4.0495826637370698</c:v>
                </c:pt>
                <c:pt idx="559">
                  <c:v>4.2148267333968032</c:v>
                </c:pt>
                <c:pt idx="560">
                  <c:v>4.0464590303967025</c:v>
                </c:pt>
                <c:pt idx="561">
                  <c:v>4.0458465153030883</c:v>
                </c:pt>
                <c:pt idx="562">
                  <c:v>4.1617679084395949</c:v>
                </c:pt>
                <c:pt idx="563">
                  <c:v>4.0531846793183464</c:v>
                </c:pt>
                <c:pt idx="564">
                  <c:v>3.9397026653974891</c:v>
                </c:pt>
                <c:pt idx="565">
                  <c:v>4.1352946300251814</c:v>
                </c:pt>
                <c:pt idx="566">
                  <c:v>4.0765824390160708</c:v>
                </c:pt>
                <c:pt idx="567">
                  <c:v>3.9016669029466118</c:v>
                </c:pt>
                <c:pt idx="568">
                  <c:v>4.1730913625245192</c:v>
                </c:pt>
                <c:pt idx="569">
                  <c:v>4.0866390711361928</c:v>
                </c:pt>
                <c:pt idx="570">
                  <c:v>3.909982017775592</c:v>
                </c:pt>
                <c:pt idx="571">
                  <c:v>4.1628722664061861</c:v>
                </c:pt>
                <c:pt idx="572">
                  <c:v>4.0781060671716425</c:v>
                </c:pt>
                <c:pt idx="573">
                  <c:v>3.962026092038744</c:v>
                </c:pt>
                <c:pt idx="574">
                  <c:v>4.1107973570197114</c:v>
                </c:pt>
                <c:pt idx="575">
                  <c:v>4.0546869441705402</c:v>
                </c:pt>
                <c:pt idx="576">
                  <c:v>4.0040203187623398</c:v>
                </c:pt>
                <c:pt idx="577">
                  <c:v>4.0711445737675556</c:v>
                </c:pt>
                <c:pt idx="578">
                  <c:v>4.0499756157623974</c:v>
                </c:pt>
                <c:pt idx="579">
                  <c:v>3.9794438158323868</c:v>
                </c:pt>
                <c:pt idx="580">
                  <c:v>4.0773919914921946</c:v>
                </c:pt>
                <c:pt idx="581">
                  <c:v>3.9811423295334651</c:v>
                </c:pt>
                <c:pt idx="582">
                  <c:v>3.9011354103004683</c:v>
                </c:pt>
                <c:pt idx="583">
                  <c:v>4.1376575593713225</c:v>
                </c:pt>
                <c:pt idx="584">
                  <c:v>4.0613654049468639</c:v>
                </c:pt>
                <c:pt idx="585">
                  <c:v>3.940546565237935</c:v>
                </c:pt>
                <c:pt idx="586">
                  <c:v>4.1525372625613439</c:v>
                </c:pt>
                <c:pt idx="587">
                  <c:v>4.1156279159270071</c:v>
                </c:pt>
                <c:pt idx="588">
                  <c:v>3.9333258723488735</c:v>
                </c:pt>
                <c:pt idx="589">
                  <c:v>4.1355559783749838</c:v>
                </c:pt>
                <c:pt idx="590">
                  <c:v>4.0696747747630386</c:v>
                </c:pt>
                <c:pt idx="591">
                  <c:v>3.9811844931682829</c:v>
                </c:pt>
                <c:pt idx="592">
                  <c:v>4.1437734079106621</c:v>
                </c:pt>
                <c:pt idx="593">
                  <c:v>3.9951262334037474</c:v>
                </c:pt>
                <c:pt idx="594">
                  <c:v>3.8906251235227627</c:v>
                </c:pt>
                <c:pt idx="595">
                  <c:v>4.1368465167012873</c:v>
                </c:pt>
                <c:pt idx="596">
                  <c:v>4.0423204046091064</c:v>
                </c:pt>
                <c:pt idx="597">
                  <c:v>3.9076356967187102</c:v>
                </c:pt>
                <c:pt idx="598">
                  <c:v>4.1102494259071403</c:v>
                </c:pt>
                <c:pt idx="599">
                  <c:v>4.0234606552486962</c:v>
                </c:pt>
                <c:pt idx="600">
                  <c:v>3.881240035800734</c:v>
                </c:pt>
                <c:pt idx="601">
                  <c:v>4.1161942866477634</c:v>
                </c:pt>
                <c:pt idx="602">
                  <c:v>3.9943406802035488</c:v>
                </c:pt>
                <c:pt idx="603">
                  <c:v>3.8443389310027625</c:v>
                </c:pt>
                <c:pt idx="604">
                  <c:v>4.0744280051905104</c:v>
                </c:pt>
                <c:pt idx="605">
                  <c:v>3.9503727637333643</c:v>
                </c:pt>
                <c:pt idx="606">
                  <c:v>3.9018387291434609</c:v>
                </c:pt>
                <c:pt idx="607">
                  <c:v>4.0739367199130267</c:v>
                </c:pt>
                <c:pt idx="608">
                  <c:v>3.9656914120912319</c:v>
                </c:pt>
                <c:pt idx="609">
                  <c:v>3.9024025958567852</c:v>
                </c:pt>
                <c:pt idx="610">
                  <c:v>4.0772440309860141</c:v>
                </c:pt>
                <c:pt idx="611">
                  <c:v>4.0507917362777182</c:v>
                </c:pt>
                <c:pt idx="612">
                  <c:v>3.8324151598877232</c:v>
                </c:pt>
                <c:pt idx="613">
                  <c:v>4.0309493402386094</c:v>
                </c:pt>
                <c:pt idx="614">
                  <c:v>4.0358742627386262</c:v>
                </c:pt>
                <c:pt idx="615">
                  <c:v>3.9726409605040907</c:v>
                </c:pt>
                <c:pt idx="616">
                  <c:v>4.1222220944218417</c:v>
                </c:pt>
                <c:pt idx="617">
                  <c:v>3.9480867156572277</c:v>
                </c:pt>
                <c:pt idx="618">
                  <c:v>3.9312570103958562</c:v>
                </c:pt>
                <c:pt idx="619">
                  <c:v>4.1717309521946992</c:v>
                </c:pt>
                <c:pt idx="620">
                  <c:v>3.9550233392410616</c:v>
                </c:pt>
                <c:pt idx="621">
                  <c:v>3.9026096624627393</c:v>
                </c:pt>
                <c:pt idx="622">
                  <c:v>4.1032038676051465</c:v>
                </c:pt>
                <c:pt idx="623">
                  <c:v>3.9608526558021584</c:v>
                </c:pt>
                <c:pt idx="624">
                  <c:v>3.972297470468158</c:v>
                </c:pt>
                <c:pt idx="625">
                  <c:v>4.0978272090124248</c:v>
                </c:pt>
                <c:pt idx="626">
                  <c:v>4.0649340588011853</c:v>
                </c:pt>
                <c:pt idx="627">
                  <c:v>3.8610902984221922</c:v>
                </c:pt>
                <c:pt idx="628">
                  <c:v>4.044098964216281</c:v>
                </c:pt>
                <c:pt idx="629">
                  <c:v>4.0113169700628486</c:v>
                </c:pt>
                <c:pt idx="630">
                  <c:v>3.8801285211537162</c:v>
                </c:pt>
                <c:pt idx="631">
                  <c:v>3.9666218766669679</c:v>
                </c:pt>
                <c:pt idx="632">
                  <c:v>3.9568544970365247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8E0-4A33-8F46-C160712C8F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025599"/>
        <c:axId val="211027999"/>
      </c:scatterChart>
      <c:valAx>
        <c:axId val="211025599"/>
        <c:scaling>
          <c:orientation val="minMax"/>
          <c:max val="1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ru-RU" dirty="0"/>
                  <a:t>Время,</a:t>
                </a:r>
                <a:r>
                  <a:rPr lang="ru-RU" baseline="0" dirty="0"/>
                  <a:t> с</a:t>
                </a:r>
                <a:endParaRPr lang="ru-RU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11027999"/>
        <c:crosses val="autoZero"/>
        <c:crossBetween val="midCat"/>
      </c:valAx>
      <c:valAx>
        <c:axId val="211027999"/>
        <c:scaling>
          <c:orientation val="minMax"/>
          <c:max val="1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ru-RU" dirty="0"/>
                  <a:t>Расход,</a:t>
                </a:r>
                <a:r>
                  <a:rPr lang="ru-RU" baseline="0" dirty="0"/>
                  <a:t> см</a:t>
                </a:r>
                <a:r>
                  <a:rPr lang="ru-RU" baseline="30000" dirty="0"/>
                  <a:t>3</a:t>
                </a:r>
                <a:r>
                  <a:rPr lang="ru-RU" baseline="0" dirty="0"/>
                  <a:t>/с</a:t>
                </a:r>
                <a:endParaRPr lang="ru-RU" dirty="0"/>
              </a:p>
            </c:rich>
          </c:tx>
          <c:layout>
            <c:manualLayout>
              <c:xMode val="edge"/>
              <c:yMode val="edge"/>
              <c:x val="2.5688812354182865E-2"/>
              <c:y val="0.1571315644375428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1102559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273054940723447"/>
          <c:y val="7.7415458937198062E-2"/>
          <c:w val="0.85959482353476246"/>
          <c:h val="0.58629227053140098"/>
        </c:manualLayout>
      </c:layout>
      <c:scatterChart>
        <c:scatterStyle val="smoothMarker"/>
        <c:varyColors val="0"/>
        <c:ser>
          <c:idx val="4"/>
          <c:order val="0"/>
          <c:tx>
            <c:strRef>
              <c:f>Лист1!$F$1</c:f>
              <c:strCache>
                <c:ptCount val="1"/>
                <c:pt idx="0">
                  <c:v>Расход см3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Лист1!$A$2:$A$947</c:f>
              <c:numCache>
                <c:formatCode>General</c:formatCode>
                <c:ptCount val="946"/>
                <c:pt idx="0">
                  <c:v>0</c:v>
                </c:pt>
                <c:pt idx="1">
                  <c:v>3.3000000000000002E-2</c:v>
                </c:pt>
                <c:pt idx="2">
                  <c:v>6.7000000000000004E-2</c:v>
                </c:pt>
                <c:pt idx="3">
                  <c:v>0.1</c:v>
                </c:pt>
                <c:pt idx="4">
                  <c:v>0.13300000000000001</c:v>
                </c:pt>
                <c:pt idx="5">
                  <c:v>0.16700000000000001</c:v>
                </c:pt>
                <c:pt idx="6">
                  <c:v>0.2</c:v>
                </c:pt>
                <c:pt idx="7">
                  <c:v>0.23300000000000001</c:v>
                </c:pt>
                <c:pt idx="8">
                  <c:v>0.26700000000000002</c:v>
                </c:pt>
                <c:pt idx="9">
                  <c:v>0.3</c:v>
                </c:pt>
                <c:pt idx="10">
                  <c:v>0.33300000000000002</c:v>
                </c:pt>
                <c:pt idx="11">
                  <c:v>0.36699999999999999</c:v>
                </c:pt>
                <c:pt idx="12">
                  <c:v>0.4</c:v>
                </c:pt>
                <c:pt idx="13">
                  <c:v>0.433</c:v>
                </c:pt>
                <c:pt idx="14">
                  <c:v>0.46700000000000003</c:v>
                </c:pt>
                <c:pt idx="15">
                  <c:v>0.5</c:v>
                </c:pt>
                <c:pt idx="16">
                  <c:v>0.53300000000000003</c:v>
                </c:pt>
                <c:pt idx="17">
                  <c:v>0.56699999999999995</c:v>
                </c:pt>
                <c:pt idx="18">
                  <c:v>0.6</c:v>
                </c:pt>
                <c:pt idx="19">
                  <c:v>0.63300000000000001</c:v>
                </c:pt>
                <c:pt idx="20">
                  <c:v>0.66700000000000004</c:v>
                </c:pt>
                <c:pt idx="21">
                  <c:v>0.7</c:v>
                </c:pt>
                <c:pt idx="22">
                  <c:v>0.73299999999999998</c:v>
                </c:pt>
                <c:pt idx="23">
                  <c:v>0.76700000000000002</c:v>
                </c:pt>
                <c:pt idx="24">
                  <c:v>0.8</c:v>
                </c:pt>
                <c:pt idx="25">
                  <c:v>0.83299999999999996</c:v>
                </c:pt>
                <c:pt idx="26">
                  <c:v>0.86699999999999999</c:v>
                </c:pt>
                <c:pt idx="27">
                  <c:v>0.9</c:v>
                </c:pt>
                <c:pt idx="28">
                  <c:v>0.93300000000000005</c:v>
                </c:pt>
                <c:pt idx="29">
                  <c:v>0.96699999999999997</c:v>
                </c:pt>
                <c:pt idx="30">
                  <c:v>1</c:v>
                </c:pt>
                <c:pt idx="31">
                  <c:v>1.0329999999999999</c:v>
                </c:pt>
                <c:pt idx="32">
                  <c:v>1.0669999999999999</c:v>
                </c:pt>
                <c:pt idx="33">
                  <c:v>1.1000000000000001</c:v>
                </c:pt>
                <c:pt idx="34">
                  <c:v>1.133</c:v>
                </c:pt>
                <c:pt idx="35">
                  <c:v>1.167</c:v>
                </c:pt>
                <c:pt idx="36">
                  <c:v>1.2</c:v>
                </c:pt>
                <c:pt idx="37">
                  <c:v>1.2330000000000001</c:v>
                </c:pt>
                <c:pt idx="38">
                  <c:v>1.2669999999999999</c:v>
                </c:pt>
                <c:pt idx="39">
                  <c:v>1.3</c:v>
                </c:pt>
                <c:pt idx="40">
                  <c:v>1.333</c:v>
                </c:pt>
                <c:pt idx="41">
                  <c:v>1.367</c:v>
                </c:pt>
                <c:pt idx="42">
                  <c:v>1.4</c:v>
                </c:pt>
                <c:pt idx="43">
                  <c:v>1.4330000000000001</c:v>
                </c:pt>
                <c:pt idx="44">
                  <c:v>1.4670000000000001</c:v>
                </c:pt>
                <c:pt idx="45">
                  <c:v>1.5</c:v>
                </c:pt>
                <c:pt idx="46">
                  <c:v>1.5329999999999999</c:v>
                </c:pt>
                <c:pt idx="47">
                  <c:v>1.5669999999999999</c:v>
                </c:pt>
                <c:pt idx="48">
                  <c:v>1.6</c:v>
                </c:pt>
                <c:pt idx="49">
                  <c:v>1.633</c:v>
                </c:pt>
                <c:pt idx="50">
                  <c:v>1.667</c:v>
                </c:pt>
                <c:pt idx="51">
                  <c:v>1.7</c:v>
                </c:pt>
                <c:pt idx="52">
                  <c:v>1.7330000000000001</c:v>
                </c:pt>
                <c:pt idx="53">
                  <c:v>1.7669999999999999</c:v>
                </c:pt>
                <c:pt idx="54">
                  <c:v>1.8</c:v>
                </c:pt>
                <c:pt idx="55">
                  <c:v>1.833</c:v>
                </c:pt>
                <c:pt idx="56">
                  <c:v>1.867</c:v>
                </c:pt>
                <c:pt idx="57">
                  <c:v>1.9</c:v>
                </c:pt>
                <c:pt idx="58">
                  <c:v>1.9330000000000001</c:v>
                </c:pt>
                <c:pt idx="59">
                  <c:v>1.9670000000000001</c:v>
                </c:pt>
                <c:pt idx="60">
                  <c:v>2</c:v>
                </c:pt>
                <c:pt idx="61">
                  <c:v>2.0329999999999999</c:v>
                </c:pt>
                <c:pt idx="62">
                  <c:v>2.0670000000000002</c:v>
                </c:pt>
                <c:pt idx="63">
                  <c:v>2.1</c:v>
                </c:pt>
                <c:pt idx="64">
                  <c:v>2.133</c:v>
                </c:pt>
                <c:pt idx="65">
                  <c:v>2.1669999999999998</c:v>
                </c:pt>
                <c:pt idx="66">
                  <c:v>2.2000000000000002</c:v>
                </c:pt>
                <c:pt idx="67">
                  <c:v>2.2330000000000001</c:v>
                </c:pt>
                <c:pt idx="68">
                  <c:v>2.2669999999999999</c:v>
                </c:pt>
                <c:pt idx="69">
                  <c:v>2.2999999999999998</c:v>
                </c:pt>
                <c:pt idx="70">
                  <c:v>2.3330000000000002</c:v>
                </c:pt>
                <c:pt idx="71">
                  <c:v>2.367</c:v>
                </c:pt>
                <c:pt idx="72">
                  <c:v>2.4</c:v>
                </c:pt>
                <c:pt idx="73">
                  <c:v>2.4329999999999998</c:v>
                </c:pt>
                <c:pt idx="74">
                  <c:v>2.4670000000000001</c:v>
                </c:pt>
                <c:pt idx="75">
                  <c:v>2.5</c:v>
                </c:pt>
                <c:pt idx="76">
                  <c:v>2.5329999999999999</c:v>
                </c:pt>
                <c:pt idx="77">
                  <c:v>2.5670000000000002</c:v>
                </c:pt>
                <c:pt idx="78">
                  <c:v>2.6</c:v>
                </c:pt>
                <c:pt idx="79">
                  <c:v>2.633</c:v>
                </c:pt>
                <c:pt idx="80">
                  <c:v>2.6669999999999998</c:v>
                </c:pt>
                <c:pt idx="81">
                  <c:v>2.7</c:v>
                </c:pt>
                <c:pt idx="82">
                  <c:v>2.7330000000000001</c:v>
                </c:pt>
                <c:pt idx="83">
                  <c:v>2.7669999999999999</c:v>
                </c:pt>
                <c:pt idx="84">
                  <c:v>2.8</c:v>
                </c:pt>
                <c:pt idx="85">
                  <c:v>2.8330000000000002</c:v>
                </c:pt>
                <c:pt idx="86">
                  <c:v>2.867</c:v>
                </c:pt>
                <c:pt idx="87">
                  <c:v>2.9</c:v>
                </c:pt>
                <c:pt idx="88">
                  <c:v>2.9329999999999998</c:v>
                </c:pt>
                <c:pt idx="89">
                  <c:v>2.9670000000000001</c:v>
                </c:pt>
                <c:pt idx="90">
                  <c:v>3</c:v>
                </c:pt>
                <c:pt idx="91">
                  <c:v>3.0329999999999999</c:v>
                </c:pt>
                <c:pt idx="92">
                  <c:v>3.0670000000000002</c:v>
                </c:pt>
                <c:pt idx="93">
                  <c:v>3.1</c:v>
                </c:pt>
                <c:pt idx="94">
                  <c:v>3.133</c:v>
                </c:pt>
                <c:pt idx="95">
                  <c:v>3.1669999999999998</c:v>
                </c:pt>
                <c:pt idx="96">
                  <c:v>3.2</c:v>
                </c:pt>
                <c:pt idx="97">
                  <c:v>3.2330000000000001</c:v>
                </c:pt>
                <c:pt idx="98">
                  <c:v>3.2669999999999999</c:v>
                </c:pt>
                <c:pt idx="99">
                  <c:v>3.3</c:v>
                </c:pt>
                <c:pt idx="100">
                  <c:v>3.3330000000000002</c:v>
                </c:pt>
                <c:pt idx="101">
                  <c:v>3.367</c:v>
                </c:pt>
                <c:pt idx="102">
                  <c:v>3.4</c:v>
                </c:pt>
                <c:pt idx="103">
                  <c:v>3.4329999999999998</c:v>
                </c:pt>
                <c:pt idx="104">
                  <c:v>3.4670000000000001</c:v>
                </c:pt>
                <c:pt idx="105">
                  <c:v>3.5</c:v>
                </c:pt>
                <c:pt idx="106">
                  <c:v>3.5329999999999999</c:v>
                </c:pt>
                <c:pt idx="107">
                  <c:v>3.5670000000000002</c:v>
                </c:pt>
                <c:pt idx="108">
                  <c:v>3.6</c:v>
                </c:pt>
                <c:pt idx="109">
                  <c:v>3.633</c:v>
                </c:pt>
                <c:pt idx="110">
                  <c:v>3.6669999999999998</c:v>
                </c:pt>
                <c:pt idx="111">
                  <c:v>3.7</c:v>
                </c:pt>
                <c:pt idx="112">
                  <c:v>3.7330000000000001</c:v>
                </c:pt>
                <c:pt idx="113">
                  <c:v>3.7669999999999999</c:v>
                </c:pt>
                <c:pt idx="114">
                  <c:v>3.8</c:v>
                </c:pt>
                <c:pt idx="115">
                  <c:v>3.8330000000000002</c:v>
                </c:pt>
                <c:pt idx="116">
                  <c:v>3.867</c:v>
                </c:pt>
                <c:pt idx="117">
                  <c:v>3.9</c:v>
                </c:pt>
                <c:pt idx="118">
                  <c:v>3.9329999999999998</c:v>
                </c:pt>
                <c:pt idx="119">
                  <c:v>3.9670000000000001</c:v>
                </c:pt>
                <c:pt idx="120">
                  <c:v>4</c:v>
                </c:pt>
                <c:pt idx="121">
                  <c:v>4.0330000000000004</c:v>
                </c:pt>
                <c:pt idx="122">
                  <c:v>4.0670000000000002</c:v>
                </c:pt>
                <c:pt idx="123">
                  <c:v>4.0999999999999996</c:v>
                </c:pt>
                <c:pt idx="124">
                  <c:v>4.133</c:v>
                </c:pt>
                <c:pt idx="125">
                  <c:v>4.1669999999999998</c:v>
                </c:pt>
                <c:pt idx="126">
                  <c:v>4.2</c:v>
                </c:pt>
                <c:pt idx="127">
                  <c:v>4.2329999999999997</c:v>
                </c:pt>
                <c:pt idx="128">
                  <c:v>4.2670000000000003</c:v>
                </c:pt>
                <c:pt idx="129">
                  <c:v>4.3</c:v>
                </c:pt>
                <c:pt idx="130">
                  <c:v>4.3330000000000002</c:v>
                </c:pt>
                <c:pt idx="131">
                  <c:v>4.367</c:v>
                </c:pt>
                <c:pt idx="132">
                  <c:v>4.4000000000000004</c:v>
                </c:pt>
                <c:pt idx="133">
                  <c:v>4.4329999999999998</c:v>
                </c:pt>
                <c:pt idx="134">
                  <c:v>4.4669999999999996</c:v>
                </c:pt>
                <c:pt idx="135">
                  <c:v>4.5</c:v>
                </c:pt>
                <c:pt idx="136">
                  <c:v>4.5330000000000004</c:v>
                </c:pt>
                <c:pt idx="137">
                  <c:v>4.5670000000000002</c:v>
                </c:pt>
                <c:pt idx="138">
                  <c:v>4.5999999999999996</c:v>
                </c:pt>
                <c:pt idx="139">
                  <c:v>4.633</c:v>
                </c:pt>
                <c:pt idx="140">
                  <c:v>4.6669999999999998</c:v>
                </c:pt>
                <c:pt idx="141">
                  <c:v>4.7</c:v>
                </c:pt>
                <c:pt idx="142">
                  <c:v>4.7329999999999997</c:v>
                </c:pt>
                <c:pt idx="143">
                  <c:v>4.7670000000000003</c:v>
                </c:pt>
                <c:pt idx="144">
                  <c:v>4.8</c:v>
                </c:pt>
                <c:pt idx="145">
                  <c:v>4.8330000000000002</c:v>
                </c:pt>
                <c:pt idx="146">
                  <c:v>4.867</c:v>
                </c:pt>
                <c:pt idx="147">
                  <c:v>4.9000000000000004</c:v>
                </c:pt>
                <c:pt idx="148">
                  <c:v>4.9329999999999998</c:v>
                </c:pt>
                <c:pt idx="149">
                  <c:v>4.9669999999999996</c:v>
                </c:pt>
                <c:pt idx="150">
                  <c:v>5</c:v>
                </c:pt>
                <c:pt idx="151">
                  <c:v>5.0330000000000004</c:v>
                </c:pt>
                <c:pt idx="152">
                  <c:v>5.0670000000000002</c:v>
                </c:pt>
                <c:pt idx="153">
                  <c:v>5.0999999999999996</c:v>
                </c:pt>
                <c:pt idx="154">
                  <c:v>5.133</c:v>
                </c:pt>
                <c:pt idx="155">
                  <c:v>5.1669999999999998</c:v>
                </c:pt>
                <c:pt idx="156">
                  <c:v>5.2</c:v>
                </c:pt>
                <c:pt idx="157">
                  <c:v>5.2329999999999997</c:v>
                </c:pt>
                <c:pt idx="158">
                  <c:v>5.2670000000000003</c:v>
                </c:pt>
                <c:pt idx="159">
                  <c:v>5.3</c:v>
                </c:pt>
                <c:pt idx="160">
                  <c:v>5.3330000000000002</c:v>
                </c:pt>
                <c:pt idx="161">
                  <c:v>5.367</c:v>
                </c:pt>
                <c:pt idx="162">
                  <c:v>5.4</c:v>
                </c:pt>
                <c:pt idx="163">
                  <c:v>5.4329999999999998</c:v>
                </c:pt>
                <c:pt idx="164">
                  <c:v>5.4669999999999996</c:v>
                </c:pt>
                <c:pt idx="165">
                  <c:v>5.5</c:v>
                </c:pt>
                <c:pt idx="166">
                  <c:v>5.5330000000000004</c:v>
                </c:pt>
                <c:pt idx="167">
                  <c:v>5.5670000000000002</c:v>
                </c:pt>
                <c:pt idx="168">
                  <c:v>5.6</c:v>
                </c:pt>
                <c:pt idx="169">
                  <c:v>5.633</c:v>
                </c:pt>
                <c:pt idx="170">
                  <c:v>5.6669999999999998</c:v>
                </c:pt>
                <c:pt idx="171">
                  <c:v>5.7</c:v>
                </c:pt>
                <c:pt idx="172">
                  <c:v>5.7329999999999997</c:v>
                </c:pt>
                <c:pt idx="173">
                  <c:v>5.7670000000000003</c:v>
                </c:pt>
                <c:pt idx="174">
                  <c:v>5.8</c:v>
                </c:pt>
                <c:pt idx="175">
                  <c:v>5.8330000000000002</c:v>
                </c:pt>
                <c:pt idx="176">
                  <c:v>5.867</c:v>
                </c:pt>
                <c:pt idx="177">
                  <c:v>5.9</c:v>
                </c:pt>
                <c:pt idx="178">
                  <c:v>5.9329999999999998</c:v>
                </c:pt>
                <c:pt idx="179">
                  <c:v>5.9669999999999996</c:v>
                </c:pt>
                <c:pt idx="180">
                  <c:v>6</c:v>
                </c:pt>
                <c:pt idx="181">
                  <c:v>6.0330000000000004</c:v>
                </c:pt>
                <c:pt idx="182">
                  <c:v>6.0670000000000002</c:v>
                </c:pt>
                <c:pt idx="183">
                  <c:v>6.1</c:v>
                </c:pt>
                <c:pt idx="184">
                  <c:v>6.133</c:v>
                </c:pt>
                <c:pt idx="185">
                  <c:v>6.1669999999999998</c:v>
                </c:pt>
                <c:pt idx="186">
                  <c:v>6.2</c:v>
                </c:pt>
                <c:pt idx="187">
                  <c:v>6.2329999999999997</c:v>
                </c:pt>
                <c:pt idx="188">
                  <c:v>6.2670000000000003</c:v>
                </c:pt>
                <c:pt idx="189">
                  <c:v>6.3</c:v>
                </c:pt>
                <c:pt idx="190">
                  <c:v>6.3330000000000002</c:v>
                </c:pt>
                <c:pt idx="191">
                  <c:v>6.367</c:v>
                </c:pt>
                <c:pt idx="192">
                  <c:v>6.4</c:v>
                </c:pt>
                <c:pt idx="193">
                  <c:v>6.4329999999999998</c:v>
                </c:pt>
                <c:pt idx="194">
                  <c:v>6.4669999999999996</c:v>
                </c:pt>
                <c:pt idx="195">
                  <c:v>6.5</c:v>
                </c:pt>
                <c:pt idx="196">
                  <c:v>6.5330000000000004</c:v>
                </c:pt>
                <c:pt idx="197">
                  <c:v>6.5670000000000002</c:v>
                </c:pt>
                <c:pt idx="198">
                  <c:v>6.6</c:v>
                </c:pt>
                <c:pt idx="199">
                  <c:v>6.633</c:v>
                </c:pt>
                <c:pt idx="200">
                  <c:v>6.6669999999999998</c:v>
                </c:pt>
                <c:pt idx="201">
                  <c:v>6.7</c:v>
                </c:pt>
                <c:pt idx="202">
                  <c:v>6.7329999999999997</c:v>
                </c:pt>
                <c:pt idx="203">
                  <c:v>6.7670000000000003</c:v>
                </c:pt>
                <c:pt idx="204">
                  <c:v>6.8</c:v>
                </c:pt>
                <c:pt idx="205">
                  <c:v>6.8330000000000002</c:v>
                </c:pt>
                <c:pt idx="206">
                  <c:v>6.867</c:v>
                </c:pt>
                <c:pt idx="207">
                  <c:v>6.9</c:v>
                </c:pt>
                <c:pt idx="208">
                  <c:v>6.9329999999999998</c:v>
                </c:pt>
                <c:pt idx="209">
                  <c:v>6.9669999999999996</c:v>
                </c:pt>
                <c:pt idx="210">
                  <c:v>7</c:v>
                </c:pt>
                <c:pt idx="211">
                  <c:v>7.0330000000000004</c:v>
                </c:pt>
                <c:pt idx="212">
                  <c:v>7.0670000000000002</c:v>
                </c:pt>
                <c:pt idx="213">
                  <c:v>7.1</c:v>
                </c:pt>
                <c:pt idx="214">
                  <c:v>7.133</c:v>
                </c:pt>
                <c:pt idx="215">
                  <c:v>7.1669999999999998</c:v>
                </c:pt>
                <c:pt idx="216">
                  <c:v>7.2</c:v>
                </c:pt>
                <c:pt idx="217">
                  <c:v>7.2329999999999997</c:v>
                </c:pt>
                <c:pt idx="218">
                  <c:v>7.2670000000000003</c:v>
                </c:pt>
                <c:pt idx="219">
                  <c:v>7.3</c:v>
                </c:pt>
                <c:pt idx="220">
                  <c:v>7.3330000000000002</c:v>
                </c:pt>
                <c:pt idx="221">
                  <c:v>7.367</c:v>
                </c:pt>
                <c:pt idx="222">
                  <c:v>7.4</c:v>
                </c:pt>
                <c:pt idx="223">
                  <c:v>7.4329999999999998</c:v>
                </c:pt>
                <c:pt idx="224">
                  <c:v>7.4669999999999996</c:v>
                </c:pt>
                <c:pt idx="225">
                  <c:v>7.5</c:v>
                </c:pt>
                <c:pt idx="226">
                  <c:v>7.5330000000000004</c:v>
                </c:pt>
                <c:pt idx="227">
                  <c:v>7.5670000000000002</c:v>
                </c:pt>
                <c:pt idx="228">
                  <c:v>7.6</c:v>
                </c:pt>
                <c:pt idx="229">
                  <c:v>7.633</c:v>
                </c:pt>
                <c:pt idx="230">
                  <c:v>7.6669999999999998</c:v>
                </c:pt>
                <c:pt idx="231">
                  <c:v>7.7</c:v>
                </c:pt>
                <c:pt idx="232">
                  <c:v>7.7329999999999997</c:v>
                </c:pt>
                <c:pt idx="233">
                  <c:v>7.7670000000000003</c:v>
                </c:pt>
                <c:pt idx="234">
                  <c:v>7.8</c:v>
                </c:pt>
                <c:pt idx="235">
                  <c:v>7.8330000000000002</c:v>
                </c:pt>
                <c:pt idx="236">
                  <c:v>7.867</c:v>
                </c:pt>
                <c:pt idx="237">
                  <c:v>7.9</c:v>
                </c:pt>
                <c:pt idx="238">
                  <c:v>7.9329999999999998</c:v>
                </c:pt>
                <c:pt idx="239">
                  <c:v>7.9669999999999996</c:v>
                </c:pt>
                <c:pt idx="240">
                  <c:v>8</c:v>
                </c:pt>
                <c:pt idx="241">
                  <c:v>8.0329999999999995</c:v>
                </c:pt>
                <c:pt idx="242">
                  <c:v>8.0670000000000002</c:v>
                </c:pt>
                <c:pt idx="243">
                  <c:v>8.1</c:v>
                </c:pt>
                <c:pt idx="244">
                  <c:v>8.1329999999999991</c:v>
                </c:pt>
                <c:pt idx="245">
                  <c:v>8.1669999999999998</c:v>
                </c:pt>
                <c:pt idx="246">
                  <c:v>8.1999999999999993</c:v>
                </c:pt>
                <c:pt idx="247">
                  <c:v>8.2330000000000005</c:v>
                </c:pt>
                <c:pt idx="248">
                  <c:v>8.2669999999999995</c:v>
                </c:pt>
                <c:pt idx="249">
                  <c:v>8.3000000000000007</c:v>
                </c:pt>
                <c:pt idx="250">
                  <c:v>8.3330000000000002</c:v>
                </c:pt>
                <c:pt idx="251">
                  <c:v>8.3670000000000009</c:v>
                </c:pt>
                <c:pt idx="252">
                  <c:v>8.4</c:v>
                </c:pt>
                <c:pt idx="253">
                  <c:v>8.4329999999999998</c:v>
                </c:pt>
                <c:pt idx="254">
                  <c:v>8.4670000000000005</c:v>
                </c:pt>
                <c:pt idx="255">
                  <c:v>8.5</c:v>
                </c:pt>
                <c:pt idx="256">
                  <c:v>8.5329999999999995</c:v>
                </c:pt>
                <c:pt idx="257">
                  <c:v>8.5670000000000002</c:v>
                </c:pt>
                <c:pt idx="258">
                  <c:v>8.6</c:v>
                </c:pt>
                <c:pt idx="259">
                  <c:v>8.6329999999999991</c:v>
                </c:pt>
                <c:pt idx="260">
                  <c:v>8.6669999999999998</c:v>
                </c:pt>
                <c:pt idx="261">
                  <c:v>8.6999999999999993</c:v>
                </c:pt>
                <c:pt idx="262">
                  <c:v>8.7330000000000005</c:v>
                </c:pt>
                <c:pt idx="263">
                  <c:v>8.7669999999999995</c:v>
                </c:pt>
                <c:pt idx="264">
                  <c:v>8.8000000000000007</c:v>
                </c:pt>
                <c:pt idx="265">
                  <c:v>8.8330000000000002</c:v>
                </c:pt>
                <c:pt idx="266">
                  <c:v>8.8670000000000009</c:v>
                </c:pt>
                <c:pt idx="267">
                  <c:v>8.9</c:v>
                </c:pt>
                <c:pt idx="268">
                  <c:v>8.9329999999999998</c:v>
                </c:pt>
                <c:pt idx="269">
                  <c:v>8.9670000000000005</c:v>
                </c:pt>
                <c:pt idx="270">
                  <c:v>9</c:v>
                </c:pt>
                <c:pt idx="271">
                  <c:v>9.0329999999999995</c:v>
                </c:pt>
                <c:pt idx="272">
                  <c:v>9.0670000000000002</c:v>
                </c:pt>
                <c:pt idx="273">
                  <c:v>9.1</c:v>
                </c:pt>
                <c:pt idx="274">
                  <c:v>9.1329999999999991</c:v>
                </c:pt>
                <c:pt idx="275">
                  <c:v>9.1669999999999998</c:v>
                </c:pt>
                <c:pt idx="276">
                  <c:v>9.1999999999999993</c:v>
                </c:pt>
                <c:pt idx="277">
                  <c:v>9.2330000000000005</c:v>
                </c:pt>
                <c:pt idx="278">
                  <c:v>9.2669999999999995</c:v>
                </c:pt>
                <c:pt idx="279">
                  <c:v>9.3000000000000007</c:v>
                </c:pt>
                <c:pt idx="280">
                  <c:v>9.3330000000000002</c:v>
                </c:pt>
                <c:pt idx="281">
                  <c:v>9.3670000000000009</c:v>
                </c:pt>
                <c:pt idx="282">
                  <c:v>9.4</c:v>
                </c:pt>
                <c:pt idx="283">
                  <c:v>9.4329999999999998</c:v>
                </c:pt>
                <c:pt idx="284">
                  <c:v>9.4670000000000005</c:v>
                </c:pt>
                <c:pt idx="285">
                  <c:v>9.5</c:v>
                </c:pt>
                <c:pt idx="286">
                  <c:v>9.5329999999999995</c:v>
                </c:pt>
                <c:pt idx="287">
                  <c:v>9.5670000000000002</c:v>
                </c:pt>
                <c:pt idx="288">
                  <c:v>9.6</c:v>
                </c:pt>
                <c:pt idx="289">
                  <c:v>9.6329999999999991</c:v>
                </c:pt>
                <c:pt idx="290">
                  <c:v>9.6669999999999998</c:v>
                </c:pt>
                <c:pt idx="291">
                  <c:v>9.6999999999999993</c:v>
                </c:pt>
                <c:pt idx="292">
                  <c:v>9.7330000000000005</c:v>
                </c:pt>
                <c:pt idx="293">
                  <c:v>9.7669999999999995</c:v>
                </c:pt>
                <c:pt idx="294">
                  <c:v>9.8000000000000007</c:v>
                </c:pt>
                <c:pt idx="295">
                  <c:v>9.8330000000000002</c:v>
                </c:pt>
                <c:pt idx="296">
                  <c:v>9.8670000000000009</c:v>
                </c:pt>
                <c:pt idx="297">
                  <c:v>9.9</c:v>
                </c:pt>
                <c:pt idx="298">
                  <c:v>9.9329999999999998</c:v>
                </c:pt>
                <c:pt idx="299">
                  <c:v>9.9670000000000005</c:v>
                </c:pt>
                <c:pt idx="300">
                  <c:v>10</c:v>
                </c:pt>
                <c:pt idx="301">
                  <c:v>10.032999999999999</c:v>
                </c:pt>
                <c:pt idx="302">
                  <c:v>10.067</c:v>
                </c:pt>
                <c:pt idx="303">
                  <c:v>10.1</c:v>
                </c:pt>
                <c:pt idx="304">
                  <c:v>10.132999999999999</c:v>
                </c:pt>
                <c:pt idx="305">
                  <c:v>10.167</c:v>
                </c:pt>
                <c:pt idx="306">
                  <c:v>10.199999999999999</c:v>
                </c:pt>
                <c:pt idx="307">
                  <c:v>10.233000000000001</c:v>
                </c:pt>
                <c:pt idx="308">
                  <c:v>10.266999999999999</c:v>
                </c:pt>
                <c:pt idx="309">
                  <c:v>10.3</c:v>
                </c:pt>
                <c:pt idx="310">
                  <c:v>10.333</c:v>
                </c:pt>
                <c:pt idx="311">
                  <c:v>10.367000000000001</c:v>
                </c:pt>
                <c:pt idx="312">
                  <c:v>10.4</c:v>
                </c:pt>
                <c:pt idx="313">
                  <c:v>10.433</c:v>
                </c:pt>
                <c:pt idx="314">
                  <c:v>10.467000000000001</c:v>
                </c:pt>
                <c:pt idx="315">
                  <c:v>10.5</c:v>
                </c:pt>
                <c:pt idx="316">
                  <c:v>10.532999999999999</c:v>
                </c:pt>
                <c:pt idx="317">
                  <c:v>10.567</c:v>
                </c:pt>
                <c:pt idx="318">
                  <c:v>10.6</c:v>
                </c:pt>
                <c:pt idx="319">
                  <c:v>10.632999999999999</c:v>
                </c:pt>
                <c:pt idx="320">
                  <c:v>10.667</c:v>
                </c:pt>
                <c:pt idx="321">
                  <c:v>10.7</c:v>
                </c:pt>
                <c:pt idx="322">
                  <c:v>10.733000000000001</c:v>
                </c:pt>
                <c:pt idx="323">
                  <c:v>10.766999999999999</c:v>
                </c:pt>
                <c:pt idx="324">
                  <c:v>10.8</c:v>
                </c:pt>
                <c:pt idx="325">
                  <c:v>10.833</c:v>
                </c:pt>
                <c:pt idx="326">
                  <c:v>10.867000000000001</c:v>
                </c:pt>
                <c:pt idx="327">
                  <c:v>10.9</c:v>
                </c:pt>
                <c:pt idx="328">
                  <c:v>10.933</c:v>
                </c:pt>
                <c:pt idx="329">
                  <c:v>10.967000000000001</c:v>
                </c:pt>
                <c:pt idx="330">
                  <c:v>11</c:v>
                </c:pt>
                <c:pt idx="331">
                  <c:v>11.032999999999999</c:v>
                </c:pt>
                <c:pt idx="332">
                  <c:v>11.067</c:v>
                </c:pt>
                <c:pt idx="333">
                  <c:v>11.1</c:v>
                </c:pt>
                <c:pt idx="334">
                  <c:v>11.132999999999999</c:v>
                </c:pt>
                <c:pt idx="335">
                  <c:v>11.167</c:v>
                </c:pt>
                <c:pt idx="336">
                  <c:v>11.2</c:v>
                </c:pt>
                <c:pt idx="337">
                  <c:v>11.233000000000001</c:v>
                </c:pt>
                <c:pt idx="338">
                  <c:v>11.266999999999999</c:v>
                </c:pt>
                <c:pt idx="339">
                  <c:v>11.3</c:v>
                </c:pt>
                <c:pt idx="340">
                  <c:v>11.333</c:v>
                </c:pt>
                <c:pt idx="341">
                  <c:v>11.367000000000001</c:v>
                </c:pt>
                <c:pt idx="342">
                  <c:v>11.4</c:v>
                </c:pt>
                <c:pt idx="343">
                  <c:v>11.433</c:v>
                </c:pt>
                <c:pt idx="344">
                  <c:v>11.467000000000001</c:v>
                </c:pt>
                <c:pt idx="345">
                  <c:v>11.5</c:v>
                </c:pt>
                <c:pt idx="346">
                  <c:v>11.532999999999999</c:v>
                </c:pt>
                <c:pt idx="347">
                  <c:v>11.567</c:v>
                </c:pt>
                <c:pt idx="348">
                  <c:v>11.6</c:v>
                </c:pt>
                <c:pt idx="349">
                  <c:v>11.632999999999999</c:v>
                </c:pt>
                <c:pt idx="350">
                  <c:v>11.667</c:v>
                </c:pt>
                <c:pt idx="351">
                  <c:v>11.7</c:v>
                </c:pt>
                <c:pt idx="352">
                  <c:v>11.733000000000001</c:v>
                </c:pt>
                <c:pt idx="353">
                  <c:v>11.766999999999999</c:v>
                </c:pt>
                <c:pt idx="354">
                  <c:v>11.8</c:v>
                </c:pt>
                <c:pt idx="355">
                  <c:v>11.833</c:v>
                </c:pt>
                <c:pt idx="356">
                  <c:v>11.867000000000001</c:v>
                </c:pt>
                <c:pt idx="357">
                  <c:v>11.9</c:v>
                </c:pt>
                <c:pt idx="358">
                  <c:v>11.933</c:v>
                </c:pt>
                <c:pt idx="359">
                  <c:v>11.967000000000001</c:v>
                </c:pt>
                <c:pt idx="360">
                  <c:v>12</c:v>
                </c:pt>
                <c:pt idx="361">
                  <c:v>12.032999999999999</c:v>
                </c:pt>
                <c:pt idx="362">
                  <c:v>12.067</c:v>
                </c:pt>
                <c:pt idx="363">
                  <c:v>12.1</c:v>
                </c:pt>
                <c:pt idx="364">
                  <c:v>12.132999999999999</c:v>
                </c:pt>
                <c:pt idx="365">
                  <c:v>12.167</c:v>
                </c:pt>
                <c:pt idx="366">
                  <c:v>12.2</c:v>
                </c:pt>
                <c:pt idx="367">
                  <c:v>12.233000000000001</c:v>
                </c:pt>
                <c:pt idx="368">
                  <c:v>12.266999999999999</c:v>
                </c:pt>
                <c:pt idx="369">
                  <c:v>12.3</c:v>
                </c:pt>
                <c:pt idx="370">
                  <c:v>12.333</c:v>
                </c:pt>
                <c:pt idx="371">
                  <c:v>12.367000000000001</c:v>
                </c:pt>
                <c:pt idx="372">
                  <c:v>12.4</c:v>
                </c:pt>
                <c:pt idx="373">
                  <c:v>12.433</c:v>
                </c:pt>
                <c:pt idx="374">
                  <c:v>12.467000000000001</c:v>
                </c:pt>
                <c:pt idx="375">
                  <c:v>12.5</c:v>
                </c:pt>
                <c:pt idx="376">
                  <c:v>12.532999999999999</c:v>
                </c:pt>
                <c:pt idx="377">
                  <c:v>12.567</c:v>
                </c:pt>
                <c:pt idx="378">
                  <c:v>12.6</c:v>
                </c:pt>
                <c:pt idx="379">
                  <c:v>12.632999999999999</c:v>
                </c:pt>
                <c:pt idx="380">
                  <c:v>12.667</c:v>
                </c:pt>
                <c:pt idx="381">
                  <c:v>12.7</c:v>
                </c:pt>
                <c:pt idx="382">
                  <c:v>12.733000000000001</c:v>
                </c:pt>
                <c:pt idx="383">
                  <c:v>12.766999999999999</c:v>
                </c:pt>
                <c:pt idx="384">
                  <c:v>12.8</c:v>
                </c:pt>
                <c:pt idx="385">
                  <c:v>12.833</c:v>
                </c:pt>
                <c:pt idx="386">
                  <c:v>12.867000000000001</c:v>
                </c:pt>
                <c:pt idx="387">
                  <c:v>12.9</c:v>
                </c:pt>
                <c:pt idx="388">
                  <c:v>12.933</c:v>
                </c:pt>
                <c:pt idx="389">
                  <c:v>12.967000000000001</c:v>
                </c:pt>
                <c:pt idx="390">
                  <c:v>13</c:v>
                </c:pt>
                <c:pt idx="391">
                  <c:v>13.032999999999999</c:v>
                </c:pt>
                <c:pt idx="392">
                  <c:v>13.067</c:v>
                </c:pt>
                <c:pt idx="393">
                  <c:v>13.1</c:v>
                </c:pt>
                <c:pt idx="394">
                  <c:v>13.132999999999999</c:v>
                </c:pt>
                <c:pt idx="395">
                  <c:v>13.167</c:v>
                </c:pt>
                <c:pt idx="396">
                  <c:v>13.2</c:v>
                </c:pt>
                <c:pt idx="397">
                  <c:v>13.233000000000001</c:v>
                </c:pt>
                <c:pt idx="398">
                  <c:v>13.266999999999999</c:v>
                </c:pt>
                <c:pt idx="399">
                  <c:v>13.3</c:v>
                </c:pt>
                <c:pt idx="400">
                  <c:v>13.333</c:v>
                </c:pt>
                <c:pt idx="401">
                  <c:v>13.367000000000001</c:v>
                </c:pt>
                <c:pt idx="402">
                  <c:v>13.4</c:v>
                </c:pt>
                <c:pt idx="403">
                  <c:v>13.433</c:v>
                </c:pt>
                <c:pt idx="404">
                  <c:v>13.467000000000001</c:v>
                </c:pt>
                <c:pt idx="405">
                  <c:v>13.5</c:v>
                </c:pt>
                <c:pt idx="406">
                  <c:v>13.532999999999999</c:v>
                </c:pt>
                <c:pt idx="407">
                  <c:v>13.567</c:v>
                </c:pt>
                <c:pt idx="408">
                  <c:v>13.6</c:v>
                </c:pt>
                <c:pt idx="409">
                  <c:v>13.632999999999999</c:v>
                </c:pt>
                <c:pt idx="410">
                  <c:v>13.667</c:v>
                </c:pt>
                <c:pt idx="411">
                  <c:v>13.7</c:v>
                </c:pt>
                <c:pt idx="412">
                  <c:v>13.733000000000001</c:v>
                </c:pt>
                <c:pt idx="413">
                  <c:v>13.766999999999999</c:v>
                </c:pt>
                <c:pt idx="414">
                  <c:v>13.8</c:v>
                </c:pt>
                <c:pt idx="415">
                  <c:v>13.833</c:v>
                </c:pt>
                <c:pt idx="416">
                  <c:v>13.867000000000001</c:v>
                </c:pt>
                <c:pt idx="417">
                  <c:v>13.9</c:v>
                </c:pt>
                <c:pt idx="418">
                  <c:v>13.933</c:v>
                </c:pt>
                <c:pt idx="419">
                  <c:v>13.967000000000001</c:v>
                </c:pt>
                <c:pt idx="420">
                  <c:v>14</c:v>
                </c:pt>
                <c:pt idx="421">
                  <c:v>14.032999999999999</c:v>
                </c:pt>
                <c:pt idx="422">
                  <c:v>14.067</c:v>
                </c:pt>
                <c:pt idx="423">
                  <c:v>14.1</c:v>
                </c:pt>
                <c:pt idx="424">
                  <c:v>14.132999999999999</c:v>
                </c:pt>
                <c:pt idx="425">
                  <c:v>14.167</c:v>
                </c:pt>
                <c:pt idx="426">
                  <c:v>14.2</c:v>
                </c:pt>
                <c:pt idx="427">
                  <c:v>14.233000000000001</c:v>
                </c:pt>
                <c:pt idx="428">
                  <c:v>14.266999999999999</c:v>
                </c:pt>
                <c:pt idx="429">
                  <c:v>14.3</c:v>
                </c:pt>
                <c:pt idx="430">
                  <c:v>14.333</c:v>
                </c:pt>
                <c:pt idx="431">
                  <c:v>14.367000000000001</c:v>
                </c:pt>
                <c:pt idx="432">
                  <c:v>14.4</c:v>
                </c:pt>
                <c:pt idx="433">
                  <c:v>14.433</c:v>
                </c:pt>
                <c:pt idx="434">
                  <c:v>14.467000000000001</c:v>
                </c:pt>
                <c:pt idx="435">
                  <c:v>14.5</c:v>
                </c:pt>
                <c:pt idx="436">
                  <c:v>14.532999999999999</c:v>
                </c:pt>
                <c:pt idx="437">
                  <c:v>14.567</c:v>
                </c:pt>
                <c:pt idx="438">
                  <c:v>14.6</c:v>
                </c:pt>
                <c:pt idx="439">
                  <c:v>14.632999999999999</c:v>
                </c:pt>
                <c:pt idx="440">
                  <c:v>14.667</c:v>
                </c:pt>
                <c:pt idx="441">
                  <c:v>14.7</c:v>
                </c:pt>
                <c:pt idx="442">
                  <c:v>14.733000000000001</c:v>
                </c:pt>
                <c:pt idx="443">
                  <c:v>14.766999999999999</c:v>
                </c:pt>
                <c:pt idx="444">
                  <c:v>14.8</c:v>
                </c:pt>
                <c:pt idx="445">
                  <c:v>14.833</c:v>
                </c:pt>
                <c:pt idx="446">
                  <c:v>14.867000000000001</c:v>
                </c:pt>
                <c:pt idx="447">
                  <c:v>14.9</c:v>
                </c:pt>
                <c:pt idx="448">
                  <c:v>14.933</c:v>
                </c:pt>
                <c:pt idx="449">
                  <c:v>14.967000000000001</c:v>
                </c:pt>
                <c:pt idx="450">
                  <c:v>15</c:v>
                </c:pt>
                <c:pt idx="451">
                  <c:v>15.032999999999999</c:v>
                </c:pt>
                <c:pt idx="452">
                  <c:v>15.067</c:v>
                </c:pt>
                <c:pt idx="453">
                  <c:v>15.1</c:v>
                </c:pt>
                <c:pt idx="454">
                  <c:v>15.132999999999999</c:v>
                </c:pt>
                <c:pt idx="455">
                  <c:v>15.167</c:v>
                </c:pt>
                <c:pt idx="456">
                  <c:v>15.2</c:v>
                </c:pt>
                <c:pt idx="457">
                  <c:v>15.233000000000001</c:v>
                </c:pt>
                <c:pt idx="458">
                  <c:v>15.266999999999999</c:v>
                </c:pt>
                <c:pt idx="459">
                  <c:v>15.3</c:v>
                </c:pt>
                <c:pt idx="460">
                  <c:v>15.333</c:v>
                </c:pt>
                <c:pt idx="461">
                  <c:v>15.367000000000001</c:v>
                </c:pt>
                <c:pt idx="462">
                  <c:v>15.4</c:v>
                </c:pt>
                <c:pt idx="463">
                  <c:v>15.433</c:v>
                </c:pt>
                <c:pt idx="464">
                  <c:v>15.467000000000001</c:v>
                </c:pt>
                <c:pt idx="465">
                  <c:v>15.5</c:v>
                </c:pt>
                <c:pt idx="466">
                  <c:v>15.532999999999999</c:v>
                </c:pt>
                <c:pt idx="467">
                  <c:v>15.567</c:v>
                </c:pt>
                <c:pt idx="468">
                  <c:v>15.6</c:v>
                </c:pt>
                <c:pt idx="469">
                  <c:v>15.632999999999999</c:v>
                </c:pt>
                <c:pt idx="470">
                  <c:v>15.667</c:v>
                </c:pt>
                <c:pt idx="471">
                  <c:v>15.7</c:v>
                </c:pt>
                <c:pt idx="472">
                  <c:v>15.733000000000001</c:v>
                </c:pt>
                <c:pt idx="473">
                  <c:v>15.766999999999999</c:v>
                </c:pt>
                <c:pt idx="474">
                  <c:v>15.8</c:v>
                </c:pt>
                <c:pt idx="475">
                  <c:v>15.833</c:v>
                </c:pt>
                <c:pt idx="476">
                  <c:v>15.867000000000001</c:v>
                </c:pt>
                <c:pt idx="477">
                  <c:v>15.9</c:v>
                </c:pt>
                <c:pt idx="478">
                  <c:v>15.933</c:v>
                </c:pt>
                <c:pt idx="479">
                  <c:v>15.967000000000001</c:v>
                </c:pt>
                <c:pt idx="480">
                  <c:v>16</c:v>
                </c:pt>
                <c:pt idx="481">
                  <c:v>16.033000000000001</c:v>
                </c:pt>
                <c:pt idx="482">
                  <c:v>16.067</c:v>
                </c:pt>
                <c:pt idx="483">
                  <c:v>16.100000000000001</c:v>
                </c:pt>
                <c:pt idx="484">
                  <c:v>16.132999999999999</c:v>
                </c:pt>
                <c:pt idx="485">
                  <c:v>16.167000000000002</c:v>
                </c:pt>
                <c:pt idx="486">
                  <c:v>16.2</c:v>
                </c:pt>
                <c:pt idx="487">
                  <c:v>16.233000000000001</c:v>
                </c:pt>
                <c:pt idx="488">
                  <c:v>16.266999999999999</c:v>
                </c:pt>
                <c:pt idx="489">
                  <c:v>16.3</c:v>
                </c:pt>
                <c:pt idx="490">
                  <c:v>16.332999999999998</c:v>
                </c:pt>
                <c:pt idx="491">
                  <c:v>16.367000000000001</c:v>
                </c:pt>
                <c:pt idx="492">
                  <c:v>16.399999999999999</c:v>
                </c:pt>
                <c:pt idx="493">
                  <c:v>16.433</c:v>
                </c:pt>
                <c:pt idx="494">
                  <c:v>16.466999999999999</c:v>
                </c:pt>
                <c:pt idx="495">
                  <c:v>16.5</c:v>
                </c:pt>
                <c:pt idx="496">
                  <c:v>16.533000000000001</c:v>
                </c:pt>
                <c:pt idx="497">
                  <c:v>16.567</c:v>
                </c:pt>
                <c:pt idx="498">
                  <c:v>16.600000000000001</c:v>
                </c:pt>
                <c:pt idx="499">
                  <c:v>16.632999999999999</c:v>
                </c:pt>
                <c:pt idx="500">
                  <c:v>16.667000000000002</c:v>
                </c:pt>
                <c:pt idx="501">
                  <c:v>16.7</c:v>
                </c:pt>
                <c:pt idx="502">
                  <c:v>16.733000000000001</c:v>
                </c:pt>
                <c:pt idx="503">
                  <c:v>16.766999999999999</c:v>
                </c:pt>
                <c:pt idx="504">
                  <c:v>16.8</c:v>
                </c:pt>
                <c:pt idx="505">
                  <c:v>16.832999999999998</c:v>
                </c:pt>
                <c:pt idx="506">
                  <c:v>16.867000000000001</c:v>
                </c:pt>
                <c:pt idx="507">
                  <c:v>16.899999999999999</c:v>
                </c:pt>
                <c:pt idx="508">
                  <c:v>16.933</c:v>
                </c:pt>
                <c:pt idx="509">
                  <c:v>16.966999999999999</c:v>
                </c:pt>
                <c:pt idx="510">
                  <c:v>17</c:v>
                </c:pt>
                <c:pt idx="511">
                  <c:v>17.033000000000001</c:v>
                </c:pt>
                <c:pt idx="512">
                  <c:v>17.067</c:v>
                </c:pt>
                <c:pt idx="513">
                  <c:v>17.100000000000001</c:v>
                </c:pt>
                <c:pt idx="514">
                  <c:v>17.132999999999999</c:v>
                </c:pt>
                <c:pt idx="515">
                  <c:v>17.167000000000002</c:v>
                </c:pt>
                <c:pt idx="516">
                  <c:v>17.2</c:v>
                </c:pt>
                <c:pt idx="517">
                  <c:v>17.233000000000001</c:v>
                </c:pt>
                <c:pt idx="518">
                  <c:v>17.266999999999999</c:v>
                </c:pt>
                <c:pt idx="519">
                  <c:v>17.3</c:v>
                </c:pt>
                <c:pt idx="520">
                  <c:v>17.332999999999998</c:v>
                </c:pt>
                <c:pt idx="521">
                  <c:v>17.367000000000001</c:v>
                </c:pt>
                <c:pt idx="522">
                  <c:v>17.399999999999999</c:v>
                </c:pt>
                <c:pt idx="523">
                  <c:v>17.433</c:v>
                </c:pt>
                <c:pt idx="524">
                  <c:v>17.466999999999999</c:v>
                </c:pt>
                <c:pt idx="525">
                  <c:v>17.5</c:v>
                </c:pt>
                <c:pt idx="526">
                  <c:v>17.533000000000001</c:v>
                </c:pt>
                <c:pt idx="527">
                  <c:v>17.567</c:v>
                </c:pt>
                <c:pt idx="528">
                  <c:v>17.600000000000001</c:v>
                </c:pt>
                <c:pt idx="529">
                  <c:v>17.632999999999999</c:v>
                </c:pt>
                <c:pt idx="530">
                  <c:v>17.667000000000002</c:v>
                </c:pt>
                <c:pt idx="531">
                  <c:v>17.7</c:v>
                </c:pt>
                <c:pt idx="532">
                  <c:v>17.733000000000001</c:v>
                </c:pt>
                <c:pt idx="533">
                  <c:v>17.766999999999999</c:v>
                </c:pt>
                <c:pt idx="534">
                  <c:v>17.8</c:v>
                </c:pt>
                <c:pt idx="535">
                  <c:v>17.832999999999998</c:v>
                </c:pt>
                <c:pt idx="536">
                  <c:v>17.867000000000001</c:v>
                </c:pt>
                <c:pt idx="537">
                  <c:v>17.899999999999999</c:v>
                </c:pt>
                <c:pt idx="538">
                  <c:v>17.933</c:v>
                </c:pt>
                <c:pt idx="539">
                  <c:v>17.966999999999999</c:v>
                </c:pt>
                <c:pt idx="540">
                  <c:v>18</c:v>
                </c:pt>
                <c:pt idx="541">
                  <c:v>18.033000000000001</c:v>
                </c:pt>
                <c:pt idx="542">
                  <c:v>18.067</c:v>
                </c:pt>
                <c:pt idx="543">
                  <c:v>18.100000000000001</c:v>
                </c:pt>
                <c:pt idx="544">
                  <c:v>18.132999999999999</c:v>
                </c:pt>
                <c:pt idx="545">
                  <c:v>18.167000000000002</c:v>
                </c:pt>
                <c:pt idx="546">
                  <c:v>18.2</c:v>
                </c:pt>
                <c:pt idx="547">
                  <c:v>18.233000000000001</c:v>
                </c:pt>
                <c:pt idx="548">
                  <c:v>18.266999999999999</c:v>
                </c:pt>
                <c:pt idx="549">
                  <c:v>18.3</c:v>
                </c:pt>
                <c:pt idx="550">
                  <c:v>18.332999999999998</c:v>
                </c:pt>
                <c:pt idx="551">
                  <c:v>18.367000000000001</c:v>
                </c:pt>
                <c:pt idx="552">
                  <c:v>18.399999999999999</c:v>
                </c:pt>
                <c:pt idx="553">
                  <c:v>18.433</c:v>
                </c:pt>
                <c:pt idx="554">
                  <c:v>18.466999999999999</c:v>
                </c:pt>
                <c:pt idx="555">
                  <c:v>18.5</c:v>
                </c:pt>
                <c:pt idx="556">
                  <c:v>18.533000000000001</c:v>
                </c:pt>
                <c:pt idx="557">
                  <c:v>18.567</c:v>
                </c:pt>
                <c:pt idx="558">
                  <c:v>18.600000000000001</c:v>
                </c:pt>
                <c:pt idx="559">
                  <c:v>18.632999999999999</c:v>
                </c:pt>
                <c:pt idx="560">
                  <c:v>18.667000000000002</c:v>
                </c:pt>
                <c:pt idx="561">
                  <c:v>18.7</c:v>
                </c:pt>
                <c:pt idx="562">
                  <c:v>18.733000000000001</c:v>
                </c:pt>
                <c:pt idx="563">
                  <c:v>18.766999999999999</c:v>
                </c:pt>
                <c:pt idx="564">
                  <c:v>18.8</c:v>
                </c:pt>
                <c:pt idx="565">
                  <c:v>18.832999999999998</c:v>
                </c:pt>
                <c:pt idx="566">
                  <c:v>18.867000000000001</c:v>
                </c:pt>
                <c:pt idx="567">
                  <c:v>18.899999999999999</c:v>
                </c:pt>
                <c:pt idx="568">
                  <c:v>18.933</c:v>
                </c:pt>
                <c:pt idx="569">
                  <c:v>18.966999999999999</c:v>
                </c:pt>
                <c:pt idx="570">
                  <c:v>19</c:v>
                </c:pt>
                <c:pt idx="571">
                  <c:v>19.033000000000001</c:v>
                </c:pt>
                <c:pt idx="572">
                  <c:v>19.067</c:v>
                </c:pt>
                <c:pt idx="573">
                  <c:v>19.100000000000001</c:v>
                </c:pt>
                <c:pt idx="574">
                  <c:v>19.132999999999999</c:v>
                </c:pt>
                <c:pt idx="575">
                  <c:v>19.167000000000002</c:v>
                </c:pt>
                <c:pt idx="576">
                  <c:v>19.2</c:v>
                </c:pt>
                <c:pt idx="577">
                  <c:v>19.233000000000001</c:v>
                </c:pt>
                <c:pt idx="578">
                  <c:v>19.266999999999999</c:v>
                </c:pt>
                <c:pt idx="579">
                  <c:v>19.3</c:v>
                </c:pt>
                <c:pt idx="580">
                  <c:v>19.332999999999998</c:v>
                </c:pt>
                <c:pt idx="581">
                  <c:v>19.367000000000001</c:v>
                </c:pt>
                <c:pt idx="582">
                  <c:v>19.399999999999999</c:v>
                </c:pt>
                <c:pt idx="583">
                  <c:v>19.433</c:v>
                </c:pt>
                <c:pt idx="584">
                  <c:v>19.466999999999999</c:v>
                </c:pt>
                <c:pt idx="585">
                  <c:v>19.5</c:v>
                </c:pt>
                <c:pt idx="586">
                  <c:v>19.533000000000001</c:v>
                </c:pt>
                <c:pt idx="587">
                  <c:v>19.567</c:v>
                </c:pt>
                <c:pt idx="588">
                  <c:v>19.600000000000001</c:v>
                </c:pt>
                <c:pt idx="589">
                  <c:v>19.632999999999999</c:v>
                </c:pt>
                <c:pt idx="590">
                  <c:v>19.667000000000002</c:v>
                </c:pt>
                <c:pt idx="591">
                  <c:v>19.7</c:v>
                </c:pt>
                <c:pt idx="592">
                  <c:v>19.733000000000001</c:v>
                </c:pt>
                <c:pt idx="593">
                  <c:v>19.766999999999999</c:v>
                </c:pt>
                <c:pt idx="594">
                  <c:v>19.8</c:v>
                </c:pt>
                <c:pt idx="595">
                  <c:v>19.832999999999998</c:v>
                </c:pt>
                <c:pt idx="596">
                  <c:v>19.867000000000001</c:v>
                </c:pt>
                <c:pt idx="597">
                  <c:v>19.899999999999999</c:v>
                </c:pt>
                <c:pt idx="598">
                  <c:v>19.933</c:v>
                </c:pt>
                <c:pt idx="599">
                  <c:v>19.966999999999999</c:v>
                </c:pt>
                <c:pt idx="600">
                  <c:v>20</c:v>
                </c:pt>
                <c:pt idx="601">
                  <c:v>20.033000000000001</c:v>
                </c:pt>
                <c:pt idx="602">
                  <c:v>20.067</c:v>
                </c:pt>
                <c:pt idx="603">
                  <c:v>20.100000000000001</c:v>
                </c:pt>
                <c:pt idx="604">
                  <c:v>20.132999999999999</c:v>
                </c:pt>
                <c:pt idx="605">
                  <c:v>20.167000000000002</c:v>
                </c:pt>
                <c:pt idx="606">
                  <c:v>20.2</c:v>
                </c:pt>
                <c:pt idx="607">
                  <c:v>20.233000000000001</c:v>
                </c:pt>
                <c:pt idx="608">
                  <c:v>20.266999999999999</c:v>
                </c:pt>
                <c:pt idx="609">
                  <c:v>20.3</c:v>
                </c:pt>
                <c:pt idx="610">
                  <c:v>20.332999999999998</c:v>
                </c:pt>
                <c:pt idx="611">
                  <c:v>20.367000000000001</c:v>
                </c:pt>
                <c:pt idx="612">
                  <c:v>20.399999999999999</c:v>
                </c:pt>
                <c:pt idx="613">
                  <c:v>20.433</c:v>
                </c:pt>
                <c:pt idx="614">
                  <c:v>20.466999999999999</c:v>
                </c:pt>
                <c:pt idx="615">
                  <c:v>20.5</c:v>
                </c:pt>
                <c:pt idx="616">
                  <c:v>20.533000000000001</c:v>
                </c:pt>
                <c:pt idx="617">
                  <c:v>20.567</c:v>
                </c:pt>
                <c:pt idx="618">
                  <c:v>20.6</c:v>
                </c:pt>
                <c:pt idx="619">
                  <c:v>20.632999999999999</c:v>
                </c:pt>
                <c:pt idx="620">
                  <c:v>20.667000000000002</c:v>
                </c:pt>
                <c:pt idx="621">
                  <c:v>20.7</c:v>
                </c:pt>
                <c:pt idx="622">
                  <c:v>20.733000000000001</c:v>
                </c:pt>
                <c:pt idx="623">
                  <c:v>20.766999999999999</c:v>
                </c:pt>
                <c:pt idx="624">
                  <c:v>20.8</c:v>
                </c:pt>
                <c:pt idx="625">
                  <c:v>20.832999999999998</c:v>
                </c:pt>
                <c:pt idx="626">
                  <c:v>20.867000000000001</c:v>
                </c:pt>
                <c:pt idx="627">
                  <c:v>20.9</c:v>
                </c:pt>
                <c:pt idx="628">
                  <c:v>20.933</c:v>
                </c:pt>
                <c:pt idx="629">
                  <c:v>20.966999999999999</c:v>
                </c:pt>
                <c:pt idx="630">
                  <c:v>21</c:v>
                </c:pt>
                <c:pt idx="631">
                  <c:v>21.033000000000001</c:v>
                </c:pt>
                <c:pt idx="632">
                  <c:v>21.067</c:v>
                </c:pt>
                <c:pt idx="633">
                  <c:v>21.1</c:v>
                </c:pt>
                <c:pt idx="634">
                  <c:v>21.132999999999999</c:v>
                </c:pt>
                <c:pt idx="635">
                  <c:v>21.167000000000002</c:v>
                </c:pt>
                <c:pt idx="636">
                  <c:v>21.2</c:v>
                </c:pt>
                <c:pt idx="637">
                  <c:v>21.233000000000001</c:v>
                </c:pt>
                <c:pt idx="638">
                  <c:v>21.266999999999999</c:v>
                </c:pt>
                <c:pt idx="639">
                  <c:v>21.3</c:v>
                </c:pt>
                <c:pt idx="640">
                  <c:v>21.332999999999998</c:v>
                </c:pt>
                <c:pt idx="641">
                  <c:v>21.367000000000001</c:v>
                </c:pt>
                <c:pt idx="642">
                  <c:v>21.4</c:v>
                </c:pt>
                <c:pt idx="643">
                  <c:v>21.433</c:v>
                </c:pt>
                <c:pt idx="644">
                  <c:v>21.466999999999999</c:v>
                </c:pt>
                <c:pt idx="645">
                  <c:v>21.5</c:v>
                </c:pt>
                <c:pt idx="646">
                  <c:v>21.533000000000001</c:v>
                </c:pt>
                <c:pt idx="647">
                  <c:v>21.567</c:v>
                </c:pt>
                <c:pt idx="648">
                  <c:v>21.6</c:v>
                </c:pt>
                <c:pt idx="649">
                  <c:v>21.632999999999999</c:v>
                </c:pt>
                <c:pt idx="650">
                  <c:v>21.667000000000002</c:v>
                </c:pt>
                <c:pt idx="651">
                  <c:v>21.7</c:v>
                </c:pt>
                <c:pt idx="652">
                  <c:v>21.733000000000001</c:v>
                </c:pt>
                <c:pt idx="653">
                  <c:v>21.766999999999999</c:v>
                </c:pt>
                <c:pt idx="654">
                  <c:v>21.8</c:v>
                </c:pt>
                <c:pt idx="655">
                  <c:v>21.832999999999998</c:v>
                </c:pt>
                <c:pt idx="656">
                  <c:v>21.867000000000001</c:v>
                </c:pt>
                <c:pt idx="657">
                  <c:v>21.9</c:v>
                </c:pt>
                <c:pt idx="658">
                  <c:v>21.933</c:v>
                </c:pt>
                <c:pt idx="659">
                  <c:v>21.966999999999999</c:v>
                </c:pt>
                <c:pt idx="660">
                  <c:v>22</c:v>
                </c:pt>
                <c:pt idx="661">
                  <c:v>22.033000000000001</c:v>
                </c:pt>
                <c:pt idx="662">
                  <c:v>22.067</c:v>
                </c:pt>
                <c:pt idx="663">
                  <c:v>22.1</c:v>
                </c:pt>
                <c:pt idx="664">
                  <c:v>22.132999999999999</c:v>
                </c:pt>
                <c:pt idx="665">
                  <c:v>22.167000000000002</c:v>
                </c:pt>
                <c:pt idx="666">
                  <c:v>22.2</c:v>
                </c:pt>
                <c:pt idx="667">
                  <c:v>22.233000000000001</c:v>
                </c:pt>
                <c:pt idx="668">
                  <c:v>22.266999999999999</c:v>
                </c:pt>
                <c:pt idx="669">
                  <c:v>22.3</c:v>
                </c:pt>
                <c:pt idx="670">
                  <c:v>22.332999999999998</c:v>
                </c:pt>
                <c:pt idx="671">
                  <c:v>22.367000000000001</c:v>
                </c:pt>
                <c:pt idx="672">
                  <c:v>22.4</c:v>
                </c:pt>
                <c:pt idx="673">
                  <c:v>22.433</c:v>
                </c:pt>
                <c:pt idx="674">
                  <c:v>22.466999999999999</c:v>
                </c:pt>
                <c:pt idx="675">
                  <c:v>22.5</c:v>
                </c:pt>
                <c:pt idx="676">
                  <c:v>22.533000000000001</c:v>
                </c:pt>
                <c:pt idx="677">
                  <c:v>22.567</c:v>
                </c:pt>
                <c:pt idx="678">
                  <c:v>22.6</c:v>
                </c:pt>
                <c:pt idx="679">
                  <c:v>22.632999999999999</c:v>
                </c:pt>
                <c:pt idx="680">
                  <c:v>22.667000000000002</c:v>
                </c:pt>
                <c:pt idx="681">
                  <c:v>22.7</c:v>
                </c:pt>
                <c:pt idx="682">
                  <c:v>22.733000000000001</c:v>
                </c:pt>
                <c:pt idx="683">
                  <c:v>22.766999999999999</c:v>
                </c:pt>
                <c:pt idx="684">
                  <c:v>22.8</c:v>
                </c:pt>
                <c:pt idx="685">
                  <c:v>22.832999999999998</c:v>
                </c:pt>
                <c:pt idx="686">
                  <c:v>22.867000000000001</c:v>
                </c:pt>
                <c:pt idx="687">
                  <c:v>22.9</c:v>
                </c:pt>
                <c:pt idx="688">
                  <c:v>22.933</c:v>
                </c:pt>
                <c:pt idx="689">
                  <c:v>22.966999999999999</c:v>
                </c:pt>
                <c:pt idx="690">
                  <c:v>23</c:v>
                </c:pt>
                <c:pt idx="691">
                  <c:v>23.033000000000001</c:v>
                </c:pt>
                <c:pt idx="692">
                  <c:v>23.067</c:v>
                </c:pt>
                <c:pt idx="693">
                  <c:v>23.1</c:v>
                </c:pt>
                <c:pt idx="694">
                  <c:v>23.132999999999999</c:v>
                </c:pt>
                <c:pt idx="695">
                  <c:v>23.167000000000002</c:v>
                </c:pt>
                <c:pt idx="696">
                  <c:v>23.2</c:v>
                </c:pt>
                <c:pt idx="697">
                  <c:v>23.233000000000001</c:v>
                </c:pt>
                <c:pt idx="698">
                  <c:v>23.266999999999999</c:v>
                </c:pt>
                <c:pt idx="699">
                  <c:v>23.3</c:v>
                </c:pt>
                <c:pt idx="700">
                  <c:v>23.332999999999998</c:v>
                </c:pt>
                <c:pt idx="701">
                  <c:v>23.367000000000001</c:v>
                </c:pt>
                <c:pt idx="702">
                  <c:v>23.4</c:v>
                </c:pt>
                <c:pt idx="703">
                  <c:v>23.433</c:v>
                </c:pt>
                <c:pt idx="704">
                  <c:v>23.466999999999999</c:v>
                </c:pt>
                <c:pt idx="705">
                  <c:v>23.5</c:v>
                </c:pt>
                <c:pt idx="706">
                  <c:v>23.533000000000001</c:v>
                </c:pt>
                <c:pt idx="707">
                  <c:v>23.567</c:v>
                </c:pt>
                <c:pt idx="708">
                  <c:v>23.6</c:v>
                </c:pt>
                <c:pt idx="709">
                  <c:v>23.632999999999999</c:v>
                </c:pt>
                <c:pt idx="710">
                  <c:v>23.667000000000002</c:v>
                </c:pt>
                <c:pt idx="711">
                  <c:v>23.7</c:v>
                </c:pt>
                <c:pt idx="712">
                  <c:v>23.733000000000001</c:v>
                </c:pt>
                <c:pt idx="713">
                  <c:v>23.766999999999999</c:v>
                </c:pt>
                <c:pt idx="714">
                  <c:v>23.8</c:v>
                </c:pt>
                <c:pt idx="715">
                  <c:v>23.832999999999998</c:v>
                </c:pt>
                <c:pt idx="716">
                  <c:v>23.867000000000001</c:v>
                </c:pt>
                <c:pt idx="717">
                  <c:v>23.9</c:v>
                </c:pt>
                <c:pt idx="718">
                  <c:v>23.933</c:v>
                </c:pt>
                <c:pt idx="719">
                  <c:v>23.966999999999999</c:v>
                </c:pt>
                <c:pt idx="720">
                  <c:v>24</c:v>
                </c:pt>
                <c:pt idx="721">
                  <c:v>24.033000000000001</c:v>
                </c:pt>
                <c:pt idx="722">
                  <c:v>24.067</c:v>
                </c:pt>
                <c:pt idx="723">
                  <c:v>24.1</c:v>
                </c:pt>
                <c:pt idx="724">
                  <c:v>24.132999999999999</c:v>
                </c:pt>
                <c:pt idx="725">
                  <c:v>24.167000000000002</c:v>
                </c:pt>
                <c:pt idx="726">
                  <c:v>24.2</c:v>
                </c:pt>
                <c:pt idx="727">
                  <c:v>24.233000000000001</c:v>
                </c:pt>
                <c:pt idx="728">
                  <c:v>24.266999999999999</c:v>
                </c:pt>
                <c:pt idx="729">
                  <c:v>24.3</c:v>
                </c:pt>
                <c:pt idx="730">
                  <c:v>24.332999999999998</c:v>
                </c:pt>
                <c:pt idx="731">
                  <c:v>24.367000000000001</c:v>
                </c:pt>
                <c:pt idx="732">
                  <c:v>24.4</c:v>
                </c:pt>
                <c:pt idx="733">
                  <c:v>24.433</c:v>
                </c:pt>
                <c:pt idx="734">
                  <c:v>24.466999999999999</c:v>
                </c:pt>
                <c:pt idx="735">
                  <c:v>24.5</c:v>
                </c:pt>
                <c:pt idx="736">
                  <c:v>24.533000000000001</c:v>
                </c:pt>
                <c:pt idx="737">
                  <c:v>24.567</c:v>
                </c:pt>
                <c:pt idx="738">
                  <c:v>24.6</c:v>
                </c:pt>
                <c:pt idx="739">
                  <c:v>24.632999999999999</c:v>
                </c:pt>
                <c:pt idx="740">
                  <c:v>24.667000000000002</c:v>
                </c:pt>
                <c:pt idx="741">
                  <c:v>24.7</c:v>
                </c:pt>
                <c:pt idx="742">
                  <c:v>24.733000000000001</c:v>
                </c:pt>
                <c:pt idx="743">
                  <c:v>24.766999999999999</c:v>
                </c:pt>
                <c:pt idx="744">
                  <c:v>24.8</c:v>
                </c:pt>
                <c:pt idx="745">
                  <c:v>24.832999999999998</c:v>
                </c:pt>
                <c:pt idx="746">
                  <c:v>24.867000000000001</c:v>
                </c:pt>
                <c:pt idx="747">
                  <c:v>24.9</c:v>
                </c:pt>
                <c:pt idx="748">
                  <c:v>24.933</c:v>
                </c:pt>
                <c:pt idx="749">
                  <c:v>24.966999999999999</c:v>
                </c:pt>
                <c:pt idx="750">
                  <c:v>25</c:v>
                </c:pt>
                <c:pt idx="751">
                  <c:v>25.033000000000001</c:v>
                </c:pt>
                <c:pt idx="752">
                  <c:v>25.067</c:v>
                </c:pt>
                <c:pt idx="753">
                  <c:v>25.1</c:v>
                </c:pt>
                <c:pt idx="754">
                  <c:v>25.132999999999999</c:v>
                </c:pt>
                <c:pt idx="755">
                  <c:v>25.167000000000002</c:v>
                </c:pt>
                <c:pt idx="756">
                  <c:v>25.2</c:v>
                </c:pt>
                <c:pt idx="757">
                  <c:v>25.233000000000001</c:v>
                </c:pt>
                <c:pt idx="758">
                  <c:v>25.266999999999999</c:v>
                </c:pt>
                <c:pt idx="759">
                  <c:v>25.3</c:v>
                </c:pt>
                <c:pt idx="760">
                  <c:v>25.332999999999998</c:v>
                </c:pt>
                <c:pt idx="761">
                  <c:v>25.367000000000001</c:v>
                </c:pt>
                <c:pt idx="762">
                  <c:v>25.4</c:v>
                </c:pt>
                <c:pt idx="763">
                  <c:v>25.433</c:v>
                </c:pt>
                <c:pt idx="764">
                  <c:v>25.466999999999999</c:v>
                </c:pt>
                <c:pt idx="765">
                  <c:v>25.5</c:v>
                </c:pt>
                <c:pt idx="766">
                  <c:v>25.533000000000001</c:v>
                </c:pt>
                <c:pt idx="767">
                  <c:v>25.567</c:v>
                </c:pt>
                <c:pt idx="768">
                  <c:v>25.6</c:v>
                </c:pt>
                <c:pt idx="769">
                  <c:v>25.632999999999999</c:v>
                </c:pt>
                <c:pt idx="770">
                  <c:v>25.667000000000002</c:v>
                </c:pt>
                <c:pt idx="771">
                  <c:v>25.7</c:v>
                </c:pt>
                <c:pt idx="772">
                  <c:v>25.733000000000001</c:v>
                </c:pt>
                <c:pt idx="773">
                  <c:v>25.766999999999999</c:v>
                </c:pt>
                <c:pt idx="774">
                  <c:v>25.8</c:v>
                </c:pt>
                <c:pt idx="775">
                  <c:v>25.832999999999998</c:v>
                </c:pt>
                <c:pt idx="776">
                  <c:v>25.867000000000001</c:v>
                </c:pt>
                <c:pt idx="777">
                  <c:v>25.9</c:v>
                </c:pt>
                <c:pt idx="778">
                  <c:v>25.933</c:v>
                </c:pt>
                <c:pt idx="779">
                  <c:v>25.966999999999999</c:v>
                </c:pt>
                <c:pt idx="780">
                  <c:v>26</c:v>
                </c:pt>
                <c:pt idx="781">
                  <c:v>26.033000000000001</c:v>
                </c:pt>
                <c:pt idx="782">
                  <c:v>26.067</c:v>
                </c:pt>
                <c:pt idx="783">
                  <c:v>26.1</c:v>
                </c:pt>
                <c:pt idx="784">
                  <c:v>26.132999999999999</c:v>
                </c:pt>
                <c:pt idx="785">
                  <c:v>26.167000000000002</c:v>
                </c:pt>
                <c:pt idx="786">
                  <c:v>26.2</c:v>
                </c:pt>
                <c:pt idx="787">
                  <c:v>26.233000000000001</c:v>
                </c:pt>
                <c:pt idx="788">
                  <c:v>26.266999999999999</c:v>
                </c:pt>
                <c:pt idx="789">
                  <c:v>26.3</c:v>
                </c:pt>
                <c:pt idx="790">
                  <c:v>26.332999999999998</c:v>
                </c:pt>
                <c:pt idx="791">
                  <c:v>26.367000000000001</c:v>
                </c:pt>
                <c:pt idx="792">
                  <c:v>26.4</c:v>
                </c:pt>
                <c:pt idx="793">
                  <c:v>26.433</c:v>
                </c:pt>
                <c:pt idx="794">
                  <c:v>26.466999999999999</c:v>
                </c:pt>
                <c:pt idx="795">
                  <c:v>26.5</c:v>
                </c:pt>
                <c:pt idx="796">
                  <c:v>26.533000000000001</c:v>
                </c:pt>
                <c:pt idx="797">
                  <c:v>26.567</c:v>
                </c:pt>
                <c:pt idx="798">
                  <c:v>26.6</c:v>
                </c:pt>
                <c:pt idx="799">
                  <c:v>26.632999999999999</c:v>
                </c:pt>
                <c:pt idx="800">
                  <c:v>26.667000000000002</c:v>
                </c:pt>
                <c:pt idx="801">
                  <c:v>26.7</c:v>
                </c:pt>
                <c:pt idx="802">
                  <c:v>26.733000000000001</c:v>
                </c:pt>
                <c:pt idx="803">
                  <c:v>26.766999999999999</c:v>
                </c:pt>
                <c:pt idx="804">
                  <c:v>26.8</c:v>
                </c:pt>
                <c:pt idx="805">
                  <c:v>26.832999999999998</c:v>
                </c:pt>
                <c:pt idx="806">
                  <c:v>26.867000000000001</c:v>
                </c:pt>
                <c:pt idx="807">
                  <c:v>26.9</c:v>
                </c:pt>
                <c:pt idx="808">
                  <c:v>26.933</c:v>
                </c:pt>
                <c:pt idx="809">
                  <c:v>26.966999999999999</c:v>
                </c:pt>
                <c:pt idx="810">
                  <c:v>27</c:v>
                </c:pt>
                <c:pt idx="811">
                  <c:v>27.033000000000001</c:v>
                </c:pt>
                <c:pt idx="812">
                  <c:v>27.067</c:v>
                </c:pt>
                <c:pt idx="813">
                  <c:v>27.1</c:v>
                </c:pt>
                <c:pt idx="814">
                  <c:v>27.132999999999999</c:v>
                </c:pt>
                <c:pt idx="815">
                  <c:v>27.167000000000002</c:v>
                </c:pt>
                <c:pt idx="816">
                  <c:v>27.2</c:v>
                </c:pt>
                <c:pt idx="817">
                  <c:v>27.233000000000001</c:v>
                </c:pt>
                <c:pt idx="818">
                  <c:v>27.266999999999999</c:v>
                </c:pt>
                <c:pt idx="819">
                  <c:v>27.3</c:v>
                </c:pt>
                <c:pt idx="820">
                  <c:v>27.332999999999998</c:v>
                </c:pt>
                <c:pt idx="821">
                  <c:v>27.367000000000001</c:v>
                </c:pt>
                <c:pt idx="822">
                  <c:v>27.4</c:v>
                </c:pt>
                <c:pt idx="823">
                  <c:v>27.433</c:v>
                </c:pt>
                <c:pt idx="824">
                  <c:v>27.466999999999999</c:v>
                </c:pt>
                <c:pt idx="825">
                  <c:v>27.5</c:v>
                </c:pt>
                <c:pt idx="826">
                  <c:v>27.533000000000001</c:v>
                </c:pt>
                <c:pt idx="827">
                  <c:v>27.567</c:v>
                </c:pt>
                <c:pt idx="828">
                  <c:v>27.6</c:v>
                </c:pt>
                <c:pt idx="829">
                  <c:v>27.632999999999999</c:v>
                </c:pt>
                <c:pt idx="830">
                  <c:v>27.667000000000002</c:v>
                </c:pt>
                <c:pt idx="831">
                  <c:v>27.7</c:v>
                </c:pt>
                <c:pt idx="832">
                  <c:v>27.733000000000001</c:v>
                </c:pt>
                <c:pt idx="833">
                  <c:v>27.766999999999999</c:v>
                </c:pt>
                <c:pt idx="834">
                  <c:v>27.8</c:v>
                </c:pt>
                <c:pt idx="835">
                  <c:v>27.832999999999998</c:v>
                </c:pt>
                <c:pt idx="836">
                  <c:v>27.867000000000001</c:v>
                </c:pt>
                <c:pt idx="837">
                  <c:v>27.9</c:v>
                </c:pt>
                <c:pt idx="838">
                  <c:v>27.933</c:v>
                </c:pt>
                <c:pt idx="839">
                  <c:v>27.966999999999999</c:v>
                </c:pt>
                <c:pt idx="840">
                  <c:v>28</c:v>
                </c:pt>
                <c:pt idx="841">
                  <c:v>28.033000000000001</c:v>
                </c:pt>
                <c:pt idx="842">
                  <c:v>28.067</c:v>
                </c:pt>
                <c:pt idx="843">
                  <c:v>28.1</c:v>
                </c:pt>
                <c:pt idx="844">
                  <c:v>28.132999999999999</c:v>
                </c:pt>
                <c:pt idx="845">
                  <c:v>28.167000000000002</c:v>
                </c:pt>
                <c:pt idx="846">
                  <c:v>28.2</c:v>
                </c:pt>
                <c:pt idx="847">
                  <c:v>28.233000000000001</c:v>
                </c:pt>
                <c:pt idx="848">
                  <c:v>28.266999999999999</c:v>
                </c:pt>
                <c:pt idx="849">
                  <c:v>28.3</c:v>
                </c:pt>
                <c:pt idx="850">
                  <c:v>28.332999999999998</c:v>
                </c:pt>
                <c:pt idx="851">
                  <c:v>28.367000000000001</c:v>
                </c:pt>
                <c:pt idx="852">
                  <c:v>28.4</c:v>
                </c:pt>
                <c:pt idx="853">
                  <c:v>28.433</c:v>
                </c:pt>
                <c:pt idx="854">
                  <c:v>28.466999999999999</c:v>
                </c:pt>
                <c:pt idx="855">
                  <c:v>28.5</c:v>
                </c:pt>
                <c:pt idx="856">
                  <c:v>28.533000000000001</c:v>
                </c:pt>
                <c:pt idx="857">
                  <c:v>28.567</c:v>
                </c:pt>
                <c:pt idx="858">
                  <c:v>28.6</c:v>
                </c:pt>
                <c:pt idx="859">
                  <c:v>28.632999999999999</c:v>
                </c:pt>
                <c:pt idx="860">
                  <c:v>28.667000000000002</c:v>
                </c:pt>
                <c:pt idx="861">
                  <c:v>28.7</c:v>
                </c:pt>
                <c:pt idx="862">
                  <c:v>28.733000000000001</c:v>
                </c:pt>
                <c:pt idx="863">
                  <c:v>28.766999999999999</c:v>
                </c:pt>
                <c:pt idx="864">
                  <c:v>28.8</c:v>
                </c:pt>
                <c:pt idx="865">
                  <c:v>28.832999999999998</c:v>
                </c:pt>
                <c:pt idx="866">
                  <c:v>28.867000000000001</c:v>
                </c:pt>
                <c:pt idx="867">
                  <c:v>28.9</c:v>
                </c:pt>
                <c:pt idx="868">
                  <c:v>28.933</c:v>
                </c:pt>
                <c:pt idx="869">
                  <c:v>28.966999999999999</c:v>
                </c:pt>
                <c:pt idx="870">
                  <c:v>29</c:v>
                </c:pt>
                <c:pt idx="871">
                  <c:v>29.033000000000001</c:v>
                </c:pt>
                <c:pt idx="872">
                  <c:v>29.067</c:v>
                </c:pt>
                <c:pt idx="873">
                  <c:v>29.1</c:v>
                </c:pt>
                <c:pt idx="874">
                  <c:v>29.132999999999999</c:v>
                </c:pt>
                <c:pt idx="875">
                  <c:v>29.167000000000002</c:v>
                </c:pt>
                <c:pt idx="876">
                  <c:v>29.2</c:v>
                </c:pt>
                <c:pt idx="877">
                  <c:v>29.233000000000001</c:v>
                </c:pt>
                <c:pt idx="878">
                  <c:v>29.266999999999999</c:v>
                </c:pt>
                <c:pt idx="879">
                  <c:v>29.3</c:v>
                </c:pt>
                <c:pt idx="880">
                  <c:v>29.332999999999998</c:v>
                </c:pt>
                <c:pt idx="881">
                  <c:v>29.367000000000001</c:v>
                </c:pt>
                <c:pt idx="882">
                  <c:v>29.4</c:v>
                </c:pt>
                <c:pt idx="883">
                  <c:v>29.433</c:v>
                </c:pt>
                <c:pt idx="884">
                  <c:v>29.466999999999999</c:v>
                </c:pt>
                <c:pt idx="885">
                  <c:v>29.5</c:v>
                </c:pt>
                <c:pt idx="886">
                  <c:v>29.533000000000001</c:v>
                </c:pt>
                <c:pt idx="887">
                  <c:v>29.567</c:v>
                </c:pt>
                <c:pt idx="888">
                  <c:v>29.6</c:v>
                </c:pt>
                <c:pt idx="889">
                  <c:v>29.632999999999999</c:v>
                </c:pt>
                <c:pt idx="890">
                  <c:v>29.667000000000002</c:v>
                </c:pt>
                <c:pt idx="891">
                  <c:v>29.7</c:v>
                </c:pt>
                <c:pt idx="892">
                  <c:v>29.733000000000001</c:v>
                </c:pt>
                <c:pt idx="893">
                  <c:v>29.766999999999999</c:v>
                </c:pt>
                <c:pt idx="894">
                  <c:v>29.8</c:v>
                </c:pt>
                <c:pt idx="895">
                  <c:v>29.832999999999998</c:v>
                </c:pt>
                <c:pt idx="896">
                  <c:v>29.867000000000001</c:v>
                </c:pt>
                <c:pt idx="897">
                  <c:v>29.9</c:v>
                </c:pt>
                <c:pt idx="898">
                  <c:v>29.933</c:v>
                </c:pt>
                <c:pt idx="899">
                  <c:v>29.966999999999999</c:v>
                </c:pt>
                <c:pt idx="900">
                  <c:v>30</c:v>
                </c:pt>
                <c:pt idx="901">
                  <c:v>30.033000000000001</c:v>
                </c:pt>
                <c:pt idx="902">
                  <c:v>30.067</c:v>
                </c:pt>
                <c:pt idx="903">
                  <c:v>30.1</c:v>
                </c:pt>
                <c:pt idx="904">
                  <c:v>30.132999999999999</c:v>
                </c:pt>
                <c:pt idx="905">
                  <c:v>30.167000000000002</c:v>
                </c:pt>
                <c:pt idx="906">
                  <c:v>30.2</c:v>
                </c:pt>
                <c:pt idx="907">
                  <c:v>30.233000000000001</c:v>
                </c:pt>
                <c:pt idx="908">
                  <c:v>30.266999999999999</c:v>
                </c:pt>
                <c:pt idx="909">
                  <c:v>30.3</c:v>
                </c:pt>
                <c:pt idx="910">
                  <c:v>30.332999999999998</c:v>
                </c:pt>
                <c:pt idx="911">
                  <c:v>30.367000000000001</c:v>
                </c:pt>
                <c:pt idx="912">
                  <c:v>30.4</c:v>
                </c:pt>
                <c:pt idx="913">
                  <c:v>30.433</c:v>
                </c:pt>
                <c:pt idx="914">
                  <c:v>30.466999999999999</c:v>
                </c:pt>
                <c:pt idx="915">
                  <c:v>30.5</c:v>
                </c:pt>
                <c:pt idx="916">
                  <c:v>30.533000000000001</c:v>
                </c:pt>
                <c:pt idx="917">
                  <c:v>30.567</c:v>
                </c:pt>
                <c:pt idx="918">
                  <c:v>30.6</c:v>
                </c:pt>
                <c:pt idx="919">
                  <c:v>30.632999999999999</c:v>
                </c:pt>
                <c:pt idx="920">
                  <c:v>30.667000000000002</c:v>
                </c:pt>
                <c:pt idx="921">
                  <c:v>30.7</c:v>
                </c:pt>
                <c:pt idx="922">
                  <c:v>30.733000000000001</c:v>
                </c:pt>
                <c:pt idx="923">
                  <c:v>30.766999999999999</c:v>
                </c:pt>
                <c:pt idx="924">
                  <c:v>30.8</c:v>
                </c:pt>
                <c:pt idx="925">
                  <c:v>30.832999999999998</c:v>
                </c:pt>
                <c:pt idx="926">
                  <c:v>30.867000000000001</c:v>
                </c:pt>
                <c:pt idx="927">
                  <c:v>30.9</c:v>
                </c:pt>
                <c:pt idx="928">
                  <c:v>30.933</c:v>
                </c:pt>
                <c:pt idx="929">
                  <c:v>30.966999999999999</c:v>
                </c:pt>
                <c:pt idx="930">
                  <c:v>31</c:v>
                </c:pt>
                <c:pt idx="931">
                  <c:v>31.033000000000001</c:v>
                </c:pt>
                <c:pt idx="932">
                  <c:v>31.067</c:v>
                </c:pt>
                <c:pt idx="933">
                  <c:v>31.1</c:v>
                </c:pt>
                <c:pt idx="934">
                  <c:v>31.132999999999999</c:v>
                </c:pt>
                <c:pt idx="935">
                  <c:v>31.167000000000002</c:v>
                </c:pt>
                <c:pt idx="936">
                  <c:v>31.2</c:v>
                </c:pt>
                <c:pt idx="937">
                  <c:v>31.233000000000001</c:v>
                </c:pt>
                <c:pt idx="938">
                  <c:v>31.266999999999999</c:v>
                </c:pt>
                <c:pt idx="939">
                  <c:v>31.3</c:v>
                </c:pt>
                <c:pt idx="940">
                  <c:v>31.332999999999998</c:v>
                </c:pt>
                <c:pt idx="941">
                  <c:v>31.367000000000001</c:v>
                </c:pt>
                <c:pt idx="942">
                  <c:v>31.4</c:v>
                </c:pt>
                <c:pt idx="943">
                  <c:v>31.433</c:v>
                </c:pt>
                <c:pt idx="944">
                  <c:v>31.466999999999999</c:v>
                </c:pt>
              </c:numCache>
            </c:numRef>
          </c:xVal>
          <c:yVal>
            <c:numRef>
              <c:f>Лист1!$F$2:$F$947</c:f>
              <c:numCache>
                <c:formatCode>General</c:formatCode>
                <c:ptCount val="946"/>
                <c:pt idx="0">
                  <c:v>6.0045013073423332</c:v>
                </c:pt>
                <c:pt idx="1">
                  <c:v>5.8065444669828832</c:v>
                </c:pt>
                <c:pt idx="2">
                  <c:v>5.8439648285276071</c:v>
                </c:pt>
                <c:pt idx="3">
                  <c:v>4.5596965537354901</c:v>
                </c:pt>
                <c:pt idx="4">
                  <c:v>4.7529836563869692</c:v>
                </c:pt>
                <c:pt idx="5">
                  <c:v>4.6155276811453225</c:v>
                </c:pt>
                <c:pt idx="6">
                  <c:v>4.7229113178140807</c:v>
                </c:pt>
                <c:pt idx="7">
                  <c:v>4.6336864910877171</c:v>
                </c:pt>
                <c:pt idx="8">
                  <c:v>4.6765341312936757</c:v>
                </c:pt>
                <c:pt idx="9">
                  <c:v>4.6858169563710508</c:v>
                </c:pt>
                <c:pt idx="10">
                  <c:v>4.7379971809013712</c:v>
                </c:pt>
                <c:pt idx="11">
                  <c:v>4.7837962716832401</c:v>
                </c:pt>
                <c:pt idx="12">
                  <c:v>4.7455377682916744</c:v>
                </c:pt>
                <c:pt idx="13">
                  <c:v>4.779240166226284</c:v>
                </c:pt>
                <c:pt idx="14">
                  <c:v>4.6685735524717069</c:v>
                </c:pt>
                <c:pt idx="15">
                  <c:v>4.7383469715157753</c:v>
                </c:pt>
                <c:pt idx="16">
                  <c:v>4.6746280941437695</c:v>
                </c:pt>
                <c:pt idx="17">
                  <c:v>4.7501406123975505</c:v>
                </c:pt>
                <c:pt idx="18">
                  <c:v>4.6314150167272032</c:v>
                </c:pt>
                <c:pt idx="19">
                  <c:v>4.7397075390018353</c:v>
                </c:pt>
                <c:pt idx="20">
                  <c:v>4.7609092554623116</c:v>
                </c:pt>
                <c:pt idx="21">
                  <c:v>4.652272103190394</c:v>
                </c:pt>
                <c:pt idx="22">
                  <c:v>4.6978546874479834</c:v>
                </c:pt>
                <c:pt idx="23">
                  <c:v>4.7140362045826372</c:v>
                </c:pt>
                <c:pt idx="24">
                  <c:v>4.8076815590653963</c:v>
                </c:pt>
                <c:pt idx="25">
                  <c:v>4.6924554966171428</c:v>
                </c:pt>
                <c:pt idx="26">
                  <c:v>4.7781689526395885</c:v>
                </c:pt>
                <c:pt idx="27">
                  <c:v>4.6849466756784635</c:v>
                </c:pt>
                <c:pt idx="28">
                  <c:v>4.643551061564521</c:v>
                </c:pt>
                <c:pt idx="29">
                  <c:v>4.735896978087129</c:v>
                </c:pt>
                <c:pt idx="30">
                  <c:v>4.6866210747008399</c:v>
                </c:pt>
                <c:pt idx="31">
                  <c:v>4.6912593806392886</c:v>
                </c:pt>
                <c:pt idx="32">
                  <c:v>4.6925527619759571</c:v>
                </c:pt>
                <c:pt idx="33">
                  <c:v>4.7315549081837744</c:v>
                </c:pt>
                <c:pt idx="34">
                  <c:v>4.5948373845627728</c:v>
                </c:pt>
                <c:pt idx="35">
                  <c:v>4.7146844071928182</c:v>
                </c:pt>
                <c:pt idx="36">
                  <c:v>4.7623949658797562</c:v>
                </c:pt>
                <c:pt idx="37">
                  <c:v>4.7006833749160908</c:v>
                </c:pt>
                <c:pt idx="38">
                  <c:v>4.6822979166324963</c:v>
                </c:pt>
                <c:pt idx="39">
                  <c:v>4.7389620894533442</c:v>
                </c:pt>
                <c:pt idx="40">
                  <c:v>4.6523301013442886</c:v>
                </c:pt>
                <c:pt idx="41">
                  <c:v>4.6488834478333887</c:v>
                </c:pt>
                <c:pt idx="42">
                  <c:v>4.6994701398315915</c:v>
                </c:pt>
                <c:pt idx="43">
                  <c:v>4.6317298729288696</c:v>
                </c:pt>
                <c:pt idx="44">
                  <c:v>4.6667305645106545</c:v>
                </c:pt>
                <c:pt idx="45">
                  <c:v>4.6648658785530648</c:v>
                </c:pt>
                <c:pt idx="46">
                  <c:v>4.7242090539484032</c:v>
                </c:pt>
                <c:pt idx="47">
                  <c:v>4.647061589978887</c:v>
                </c:pt>
                <c:pt idx="48">
                  <c:v>4.5730611874240195</c:v>
                </c:pt>
                <c:pt idx="49">
                  <c:v>4.6425896743532489</c:v>
                </c:pt>
                <c:pt idx="50">
                  <c:v>4.7192201981589257</c:v>
                </c:pt>
                <c:pt idx="51">
                  <c:v>4.6360618681957773</c:v>
                </c:pt>
                <c:pt idx="52">
                  <c:v>4.6644283753199582</c:v>
                </c:pt>
                <c:pt idx="53">
                  <c:v>4.6269569052642128</c:v>
                </c:pt>
                <c:pt idx="54">
                  <c:v>4.6311012396458615</c:v>
                </c:pt>
                <c:pt idx="55">
                  <c:v>4.5954804067985062</c:v>
                </c:pt>
                <c:pt idx="56">
                  <c:v>4.6924088875485221</c:v>
                </c:pt>
                <c:pt idx="57">
                  <c:v>4.6588527457024771</c:v>
                </c:pt>
                <c:pt idx="58">
                  <c:v>4.6038669170590873</c:v>
                </c:pt>
                <c:pt idx="59">
                  <c:v>4.6392311859974109</c:v>
                </c:pt>
                <c:pt idx="60">
                  <c:v>4.5663887436204389</c:v>
                </c:pt>
                <c:pt idx="61">
                  <c:v>4.5772355451687297</c:v>
                </c:pt>
                <c:pt idx="62">
                  <c:v>4.6147181032015663</c:v>
                </c:pt>
                <c:pt idx="63">
                  <c:v>4.5635449262670962</c:v>
                </c:pt>
                <c:pt idx="64">
                  <c:v>4.5600216611512092</c:v>
                </c:pt>
                <c:pt idx="65">
                  <c:v>4.587746470463002</c:v>
                </c:pt>
                <c:pt idx="66">
                  <c:v>4.605038313379489</c:v>
                </c:pt>
                <c:pt idx="67">
                  <c:v>4.6341365315648551</c:v>
                </c:pt>
                <c:pt idx="68">
                  <c:v>4.6699076904589303</c:v>
                </c:pt>
                <c:pt idx="69">
                  <c:v>4.700183389825086</c:v>
                </c:pt>
                <c:pt idx="70">
                  <c:v>4.6308175628001358</c:v>
                </c:pt>
                <c:pt idx="71">
                  <c:v>4.5833490511662491</c:v>
                </c:pt>
                <c:pt idx="72">
                  <c:v>4.5671321830265788</c:v>
                </c:pt>
                <c:pt idx="73">
                  <c:v>4.5745652331490998</c:v>
                </c:pt>
                <c:pt idx="74">
                  <c:v>4.5898324187629989</c:v>
                </c:pt>
                <c:pt idx="75">
                  <c:v>4.5973769390405028</c:v>
                </c:pt>
                <c:pt idx="76">
                  <c:v>4.5845547796329758</c:v>
                </c:pt>
                <c:pt idx="77">
                  <c:v>4.565044363539239</c:v>
                </c:pt>
                <c:pt idx="78">
                  <c:v>4.7027134506755939</c:v>
                </c:pt>
                <c:pt idx="79">
                  <c:v>4.5348710952278815</c:v>
                </c:pt>
                <c:pt idx="80">
                  <c:v>4.5949573025030119</c:v>
                </c:pt>
                <c:pt idx="81">
                  <c:v>4.5434602908304873</c:v>
                </c:pt>
                <c:pt idx="82">
                  <c:v>4.6395381469804597</c:v>
                </c:pt>
                <c:pt idx="83">
                  <c:v>4.5261553509456922</c:v>
                </c:pt>
                <c:pt idx="84">
                  <c:v>4.5406441463886011</c:v>
                </c:pt>
                <c:pt idx="85">
                  <c:v>4.610532756363046</c:v>
                </c:pt>
                <c:pt idx="86">
                  <c:v>4.5764456402834517</c:v>
                </c:pt>
                <c:pt idx="87">
                  <c:v>4.6050471998098326</c:v>
                </c:pt>
                <c:pt idx="88">
                  <c:v>4.5329012452116899</c:v>
                </c:pt>
                <c:pt idx="89">
                  <c:v>4.5231187924316094</c:v>
                </c:pt>
                <c:pt idx="90">
                  <c:v>4.479511177158904</c:v>
                </c:pt>
                <c:pt idx="91">
                  <c:v>4.5418877012341055</c:v>
                </c:pt>
                <c:pt idx="92">
                  <c:v>4.5741102096777633</c:v>
                </c:pt>
                <c:pt idx="93">
                  <c:v>4.4930363198871737</c:v>
                </c:pt>
                <c:pt idx="94">
                  <c:v>4.5327183703219447</c:v>
                </c:pt>
                <c:pt idx="95">
                  <c:v>4.5614726660091414</c:v>
                </c:pt>
                <c:pt idx="96">
                  <c:v>4.5209042455655108</c:v>
                </c:pt>
                <c:pt idx="97">
                  <c:v>4.4413992847379564</c:v>
                </c:pt>
                <c:pt idx="98">
                  <c:v>4.6224156645367476</c:v>
                </c:pt>
                <c:pt idx="99">
                  <c:v>4.4974787750487879</c:v>
                </c:pt>
                <c:pt idx="100">
                  <c:v>4.5495133673360275</c:v>
                </c:pt>
                <c:pt idx="101">
                  <c:v>4.4805365768615912</c:v>
                </c:pt>
                <c:pt idx="102">
                  <c:v>4.4634530156910932</c:v>
                </c:pt>
                <c:pt idx="103">
                  <c:v>4.5888083815156433</c:v>
                </c:pt>
                <c:pt idx="104">
                  <c:v>4.5129978044656038</c:v>
                </c:pt>
                <c:pt idx="105">
                  <c:v>4.5612227308498534</c:v>
                </c:pt>
                <c:pt idx="106">
                  <c:v>4.4755556184556289</c:v>
                </c:pt>
                <c:pt idx="107">
                  <c:v>4.5392756024877334</c:v>
                </c:pt>
                <c:pt idx="108">
                  <c:v>4.4539019648038121</c:v>
                </c:pt>
                <c:pt idx="109">
                  <c:v>4.5005766500154412</c:v>
                </c:pt>
                <c:pt idx="110">
                  <c:v>4.5300722746444109</c:v>
                </c:pt>
                <c:pt idx="111">
                  <c:v>4.5297094635793629</c:v>
                </c:pt>
                <c:pt idx="112">
                  <c:v>4.5210791651680466</c:v>
                </c:pt>
                <c:pt idx="113">
                  <c:v>4.543361219011234</c:v>
                </c:pt>
                <c:pt idx="114">
                  <c:v>4.466791960775268</c:v>
                </c:pt>
                <c:pt idx="115">
                  <c:v>4.4115568077109346</c:v>
                </c:pt>
                <c:pt idx="116">
                  <c:v>4.3841461134493169</c:v>
                </c:pt>
                <c:pt idx="117">
                  <c:v>4.4280562415742422</c:v>
                </c:pt>
                <c:pt idx="118">
                  <c:v>4.4305527062567753</c:v>
                </c:pt>
                <c:pt idx="119">
                  <c:v>4.4790143105684646</c:v>
                </c:pt>
                <c:pt idx="120">
                  <c:v>4.5380758144180158</c:v>
                </c:pt>
                <c:pt idx="121">
                  <c:v>4.5691615798355327</c:v>
                </c:pt>
                <c:pt idx="122">
                  <c:v>4.4210803804417731</c:v>
                </c:pt>
                <c:pt idx="123">
                  <c:v>4.4746403264929269</c:v>
                </c:pt>
                <c:pt idx="124">
                  <c:v>4.3865800665223889</c:v>
                </c:pt>
                <c:pt idx="125">
                  <c:v>4.4255018088721796</c:v>
                </c:pt>
                <c:pt idx="126">
                  <c:v>4.4293556900997482</c:v>
                </c:pt>
                <c:pt idx="127">
                  <c:v>4.4045399351590744</c:v>
                </c:pt>
                <c:pt idx="128">
                  <c:v>4.3602501353815954</c:v>
                </c:pt>
                <c:pt idx="129">
                  <c:v>4.4295155764668896</c:v>
                </c:pt>
                <c:pt idx="130">
                  <c:v>4.4610268885834694</c:v>
                </c:pt>
                <c:pt idx="131">
                  <c:v>4.4198731295689244</c:v>
                </c:pt>
                <c:pt idx="132">
                  <c:v>4.4127272177632362</c:v>
                </c:pt>
                <c:pt idx="133">
                  <c:v>4.3756201726112263</c:v>
                </c:pt>
                <c:pt idx="134">
                  <c:v>4.453073008272403</c:v>
                </c:pt>
                <c:pt idx="135">
                  <c:v>4.409801522416382</c:v>
                </c:pt>
                <c:pt idx="136">
                  <c:v>4.3198227293954403</c:v>
                </c:pt>
                <c:pt idx="137">
                  <c:v>4.4348477511857887</c:v>
                </c:pt>
                <c:pt idx="138">
                  <c:v>4.2976599612106874</c:v>
                </c:pt>
                <c:pt idx="139">
                  <c:v>4.3587216053727778</c:v>
                </c:pt>
                <c:pt idx="140">
                  <c:v>4.4141319322425492</c:v>
                </c:pt>
                <c:pt idx="141">
                  <c:v>4.2235021357313203</c:v>
                </c:pt>
                <c:pt idx="142">
                  <c:v>4.2825593321789475</c:v>
                </c:pt>
                <c:pt idx="143">
                  <c:v>4.3353435246546947</c:v>
                </c:pt>
                <c:pt idx="144">
                  <c:v>4.4267888642229662</c:v>
                </c:pt>
                <c:pt idx="145">
                  <c:v>4.2936811107777526</c:v>
                </c:pt>
                <c:pt idx="146">
                  <c:v>4.285798095311983</c:v>
                </c:pt>
                <c:pt idx="147">
                  <c:v>4.2421762767665312</c:v>
                </c:pt>
                <c:pt idx="148">
                  <c:v>4.2500347606776652</c:v>
                </c:pt>
                <c:pt idx="149">
                  <c:v>4.1446418084378092</c:v>
                </c:pt>
                <c:pt idx="150">
                  <c:v>4.2830661590331189</c:v>
                </c:pt>
                <c:pt idx="151">
                  <c:v>4.2103019021871635</c:v>
                </c:pt>
                <c:pt idx="152">
                  <c:v>4.1783535266650889</c:v>
                </c:pt>
                <c:pt idx="153">
                  <c:v>4.2422595638710341</c:v>
                </c:pt>
                <c:pt idx="154">
                  <c:v>4.2096647912263228</c:v>
                </c:pt>
                <c:pt idx="155">
                  <c:v>4.2304170288907192</c:v>
                </c:pt>
                <c:pt idx="156">
                  <c:v>4.1871639244917356</c:v>
                </c:pt>
                <c:pt idx="157">
                  <c:v>4.1897287812770863</c:v>
                </c:pt>
                <c:pt idx="158">
                  <c:v>4.1439386722142855</c:v>
                </c:pt>
                <c:pt idx="159">
                  <c:v>4.1879519414595858</c:v>
                </c:pt>
                <c:pt idx="160">
                  <c:v>4.1288333029454884</c:v>
                </c:pt>
                <c:pt idx="161">
                  <c:v>4.2154330956285131</c:v>
                </c:pt>
                <c:pt idx="162">
                  <c:v>4.0933181506495036</c:v>
                </c:pt>
                <c:pt idx="163">
                  <c:v>4.0903663812938085</c:v>
                </c:pt>
                <c:pt idx="164">
                  <c:v>4.0751337770704792</c:v>
                </c:pt>
                <c:pt idx="165">
                  <c:v>4.0282191130506355</c:v>
                </c:pt>
                <c:pt idx="166">
                  <c:v>4.018128115473</c:v>
                </c:pt>
                <c:pt idx="167">
                  <c:v>3.9795581054822393</c:v>
                </c:pt>
                <c:pt idx="168">
                  <c:v>3.9864150228048092</c:v>
                </c:pt>
                <c:pt idx="169">
                  <c:v>3.9460532574254668</c:v>
                </c:pt>
                <c:pt idx="170">
                  <c:v>4.0342664798943471</c:v>
                </c:pt>
                <c:pt idx="171">
                  <c:v>4.0145895295731266</c:v>
                </c:pt>
                <c:pt idx="172">
                  <c:v>4.0577714647736611</c:v>
                </c:pt>
                <c:pt idx="173">
                  <c:v>3.9080001659579895</c:v>
                </c:pt>
                <c:pt idx="174">
                  <c:v>3.9120020043349593</c:v>
                </c:pt>
                <c:pt idx="175">
                  <c:v>3.9859715393700617</c:v>
                </c:pt>
                <c:pt idx="176">
                  <c:v>3.803363633401823</c:v>
                </c:pt>
                <c:pt idx="177">
                  <c:v>3.7985888940577954</c:v>
                </c:pt>
                <c:pt idx="178">
                  <c:v>3.8564299036830194</c:v>
                </c:pt>
                <c:pt idx="179">
                  <c:v>3.8643985050567604</c:v>
                </c:pt>
                <c:pt idx="180">
                  <c:v>3.9279749002884903</c:v>
                </c:pt>
                <c:pt idx="181">
                  <c:v>3.861844013733104</c:v>
                </c:pt>
                <c:pt idx="182">
                  <c:v>3.9918581008716978</c:v>
                </c:pt>
                <c:pt idx="183">
                  <c:v>3.9063389650356006</c:v>
                </c:pt>
                <c:pt idx="184">
                  <c:v>3.8788282172493411</c:v>
                </c:pt>
                <c:pt idx="185">
                  <c:v>3.885568519527141</c:v>
                </c:pt>
                <c:pt idx="186">
                  <c:v>3.7719906899320468</c:v>
                </c:pt>
                <c:pt idx="187">
                  <c:v>3.8851487862947014</c:v>
                </c:pt>
                <c:pt idx="188">
                  <c:v>3.9008387217316995</c:v>
                </c:pt>
                <c:pt idx="189">
                  <c:v>3.7966256353266976</c:v>
                </c:pt>
                <c:pt idx="190">
                  <c:v>3.8194755579111912</c:v>
                </c:pt>
                <c:pt idx="191">
                  <c:v>3.8962668250309029</c:v>
                </c:pt>
                <c:pt idx="192">
                  <c:v>3.9517313694557363</c:v>
                </c:pt>
                <c:pt idx="193">
                  <c:v>3.8442805821673836</c:v>
                </c:pt>
                <c:pt idx="194">
                  <c:v>3.7478817128637472</c:v>
                </c:pt>
                <c:pt idx="195">
                  <c:v>3.8557019345639474</c:v>
                </c:pt>
                <c:pt idx="196">
                  <c:v>3.8674012425510251</c:v>
                </c:pt>
                <c:pt idx="197">
                  <c:v>3.7691592404126362</c:v>
                </c:pt>
                <c:pt idx="198">
                  <c:v>3.970422733687188</c:v>
                </c:pt>
                <c:pt idx="199">
                  <c:v>3.8562233766996896</c:v>
                </c:pt>
                <c:pt idx="200">
                  <c:v>3.9101311666431351</c:v>
                </c:pt>
                <c:pt idx="201">
                  <c:v>3.8328944573522215</c:v>
                </c:pt>
                <c:pt idx="202">
                  <c:v>3.8764885229976258</c:v>
                </c:pt>
                <c:pt idx="203">
                  <c:v>3.8553611992510248</c:v>
                </c:pt>
                <c:pt idx="204">
                  <c:v>3.8307549039929345</c:v>
                </c:pt>
                <c:pt idx="205">
                  <c:v>3.8595951991067263</c:v>
                </c:pt>
                <c:pt idx="206">
                  <c:v>3.7960236275710724</c:v>
                </c:pt>
                <c:pt idx="207">
                  <c:v>3.8418867733826132</c:v>
                </c:pt>
                <c:pt idx="208">
                  <c:v>3.8256129636345193</c:v>
                </c:pt>
                <c:pt idx="209">
                  <c:v>3.8062850000875836</c:v>
                </c:pt>
                <c:pt idx="210">
                  <c:v>3.8161252593192154</c:v>
                </c:pt>
                <c:pt idx="211">
                  <c:v>3.7761614294975074</c:v>
                </c:pt>
                <c:pt idx="212">
                  <c:v>3.7143583237724771</c:v>
                </c:pt>
                <c:pt idx="213">
                  <c:v>3.8133156288492112</c:v>
                </c:pt>
                <c:pt idx="214">
                  <c:v>3.7203409385494299</c:v>
                </c:pt>
                <c:pt idx="215">
                  <c:v>3.7274386190675952</c:v>
                </c:pt>
                <c:pt idx="216">
                  <c:v>3.7322156768572232</c:v>
                </c:pt>
                <c:pt idx="217">
                  <c:v>3.7944383280582792</c:v>
                </c:pt>
                <c:pt idx="218">
                  <c:v>3.7351751874230263</c:v>
                </c:pt>
                <c:pt idx="219">
                  <c:v>3.7294147668587421</c:v>
                </c:pt>
                <c:pt idx="220">
                  <c:v>3.8007141717093789</c:v>
                </c:pt>
                <c:pt idx="221">
                  <c:v>3.7630078392619213</c:v>
                </c:pt>
                <c:pt idx="222">
                  <c:v>3.9526028859607965</c:v>
                </c:pt>
                <c:pt idx="223">
                  <c:v>3.7536765454978926</c:v>
                </c:pt>
                <c:pt idx="224">
                  <c:v>3.7716233702913673</c:v>
                </c:pt>
                <c:pt idx="225">
                  <c:v>3.6946040103027262</c:v>
                </c:pt>
                <c:pt idx="226">
                  <c:v>3.694309645678973</c:v>
                </c:pt>
                <c:pt idx="227">
                  <c:v>3.6901076091285465</c:v>
                </c:pt>
                <c:pt idx="228">
                  <c:v>3.6573588207383629</c:v>
                </c:pt>
                <c:pt idx="229">
                  <c:v>3.5997678785941942</c:v>
                </c:pt>
                <c:pt idx="230">
                  <c:v>3.6382664365960626</c:v>
                </c:pt>
                <c:pt idx="231">
                  <c:v>3.7498439965803367</c:v>
                </c:pt>
                <c:pt idx="232">
                  <c:v>3.6244601033628845</c:v>
                </c:pt>
                <c:pt idx="233">
                  <c:v>3.7079849979056783</c:v>
                </c:pt>
                <c:pt idx="234">
                  <c:v>3.6505240536488492</c:v>
                </c:pt>
                <c:pt idx="235">
                  <c:v>3.6923069147773178</c:v>
                </c:pt>
                <c:pt idx="236">
                  <c:v>3.6399116040261021</c:v>
                </c:pt>
                <c:pt idx="237">
                  <c:v>3.6494139440562212</c:v>
                </c:pt>
                <c:pt idx="238">
                  <c:v>3.6409232391530426</c:v>
                </c:pt>
                <c:pt idx="239">
                  <c:v>3.5912451093112558</c:v>
                </c:pt>
                <c:pt idx="240">
                  <c:v>3.5313047922356251</c:v>
                </c:pt>
                <c:pt idx="241">
                  <c:v>3.6497992732028015</c:v>
                </c:pt>
                <c:pt idx="242">
                  <c:v>3.5352930734625914</c:v>
                </c:pt>
                <c:pt idx="243">
                  <c:v>3.5497667160869053</c:v>
                </c:pt>
                <c:pt idx="244">
                  <c:v>3.6567814858140695</c:v>
                </c:pt>
                <c:pt idx="245">
                  <c:v>3.7041164618451319</c:v>
                </c:pt>
                <c:pt idx="246">
                  <c:v>3.6258759186774738</c:v>
                </c:pt>
                <c:pt idx="247">
                  <c:v>3.626728489304587</c:v>
                </c:pt>
                <c:pt idx="248">
                  <c:v>3.6293559324187861</c:v>
                </c:pt>
                <c:pt idx="249">
                  <c:v>3.6076221354611189</c:v>
                </c:pt>
                <c:pt idx="250">
                  <c:v>3.5501166505600024</c:v>
                </c:pt>
                <c:pt idx="251">
                  <c:v>3.5786865153772909</c:v>
                </c:pt>
                <c:pt idx="252">
                  <c:v>3.5357010685038537</c:v>
                </c:pt>
                <c:pt idx="253">
                  <c:v>3.6094545282847386</c:v>
                </c:pt>
                <c:pt idx="254">
                  <c:v>3.5203024286281277</c:v>
                </c:pt>
                <c:pt idx="255">
                  <c:v>3.5324502355727443</c:v>
                </c:pt>
                <c:pt idx="256">
                  <c:v>3.4714892586174337</c:v>
                </c:pt>
                <c:pt idx="257">
                  <c:v>3.4067148742958371</c:v>
                </c:pt>
                <c:pt idx="258">
                  <c:v>3.5763980791202474</c:v>
                </c:pt>
                <c:pt idx="259">
                  <c:v>3.479310071395465</c:v>
                </c:pt>
                <c:pt idx="260">
                  <c:v>3.4559612526201287</c:v>
                </c:pt>
                <c:pt idx="261">
                  <c:v>3.4730145942398831</c:v>
                </c:pt>
                <c:pt idx="262">
                  <c:v>3.5480965221104581</c:v>
                </c:pt>
                <c:pt idx="263">
                  <c:v>3.4918653713490113</c:v>
                </c:pt>
                <c:pt idx="264">
                  <c:v>3.4132263000252667</c:v>
                </c:pt>
                <c:pt idx="265">
                  <c:v>3.4536273863017111</c:v>
                </c:pt>
                <c:pt idx="266">
                  <c:v>3.4283153824960815</c:v>
                </c:pt>
                <c:pt idx="267">
                  <c:v>3.3301403927537225</c:v>
                </c:pt>
                <c:pt idx="268">
                  <c:v>3.4913734381816397</c:v>
                </c:pt>
                <c:pt idx="269">
                  <c:v>3.4705883020220436</c:v>
                </c:pt>
                <c:pt idx="270">
                  <c:v>3.4904128632290856</c:v>
                </c:pt>
                <c:pt idx="271">
                  <c:v>3.4076331265642281</c:v>
                </c:pt>
                <c:pt idx="272">
                  <c:v>3.3943651679474303</c:v>
                </c:pt>
                <c:pt idx="273">
                  <c:v>3.4499654667498745</c:v>
                </c:pt>
                <c:pt idx="274">
                  <c:v>3.4073650868689933</c:v>
                </c:pt>
                <c:pt idx="275">
                  <c:v>3.4295707847751093</c:v>
                </c:pt>
                <c:pt idx="276">
                  <c:v>3.3368906832668226</c:v>
                </c:pt>
                <c:pt idx="277">
                  <c:v>3.3409595464262734</c:v>
                </c:pt>
                <c:pt idx="278">
                  <c:v>3.3970391059820764</c:v>
                </c:pt>
                <c:pt idx="279">
                  <c:v>3.3704937285457257</c:v>
                </c:pt>
                <c:pt idx="280">
                  <c:v>3.325700057818604</c:v>
                </c:pt>
                <c:pt idx="281">
                  <c:v>3.3795088598735594</c:v>
                </c:pt>
                <c:pt idx="282">
                  <c:v>3.3570749787840222</c:v>
                </c:pt>
                <c:pt idx="283">
                  <c:v>3.3574836947757509</c:v>
                </c:pt>
                <c:pt idx="284">
                  <c:v>3.3988561307712213</c:v>
                </c:pt>
                <c:pt idx="285">
                  <c:v>3.3103880035890128</c:v>
                </c:pt>
                <c:pt idx="286">
                  <c:v>3.3099430597667334</c:v>
                </c:pt>
                <c:pt idx="287">
                  <c:v>3.3512703460398225</c:v>
                </c:pt>
                <c:pt idx="288">
                  <c:v>3.3140089689765855</c:v>
                </c:pt>
                <c:pt idx="289">
                  <c:v>3.2283997561429745</c:v>
                </c:pt>
                <c:pt idx="290">
                  <c:v>3.2512412589680806</c:v>
                </c:pt>
                <c:pt idx="291">
                  <c:v>3.2576528732307457</c:v>
                </c:pt>
                <c:pt idx="292">
                  <c:v>3.3000716517851747</c:v>
                </c:pt>
                <c:pt idx="293">
                  <c:v>3.2223213858931445</c:v>
                </c:pt>
                <c:pt idx="294">
                  <c:v>3.2147778036951493</c:v>
                </c:pt>
                <c:pt idx="295">
                  <c:v>3.3638464204789473</c:v>
                </c:pt>
                <c:pt idx="296">
                  <c:v>3.3042099897950643</c:v>
                </c:pt>
                <c:pt idx="297">
                  <c:v>3.3553049646254416</c:v>
                </c:pt>
                <c:pt idx="298">
                  <c:v>3.2522396171839913</c:v>
                </c:pt>
                <c:pt idx="299">
                  <c:v>3.2518429539851401</c:v>
                </c:pt>
                <c:pt idx="300">
                  <c:v>3.1487435061473588</c:v>
                </c:pt>
                <c:pt idx="301">
                  <c:v>3.2373013541200244</c:v>
                </c:pt>
                <c:pt idx="302">
                  <c:v>3.2238738589056712</c:v>
                </c:pt>
                <c:pt idx="303">
                  <c:v>3.240648370223802</c:v>
                </c:pt>
                <c:pt idx="304">
                  <c:v>3.2351920260854055</c:v>
                </c:pt>
                <c:pt idx="305">
                  <c:v>3.1749261809809859</c:v>
                </c:pt>
                <c:pt idx="306">
                  <c:v>3.2525332218749177</c:v>
                </c:pt>
                <c:pt idx="307">
                  <c:v>3.1627447693766286</c:v>
                </c:pt>
                <c:pt idx="308">
                  <c:v>3.153819563042954</c:v>
                </c:pt>
                <c:pt idx="309">
                  <c:v>3.1614527399314207</c:v>
                </c:pt>
                <c:pt idx="310">
                  <c:v>3.2166893557366438</c:v>
                </c:pt>
                <c:pt idx="311">
                  <c:v>3.1117186101649947</c:v>
                </c:pt>
                <c:pt idx="312">
                  <c:v>3.3027336873526041</c:v>
                </c:pt>
                <c:pt idx="313">
                  <c:v>3.1857377644939326</c:v>
                </c:pt>
                <c:pt idx="314">
                  <c:v>3.1816294612501954</c:v>
                </c:pt>
                <c:pt idx="315">
                  <c:v>3.2217984383385327</c:v>
                </c:pt>
                <c:pt idx="316">
                  <c:v>3.11692246591483</c:v>
                </c:pt>
                <c:pt idx="317">
                  <c:v>3.1826314697374234</c:v>
                </c:pt>
                <c:pt idx="318">
                  <c:v>3.148069783515433</c:v>
                </c:pt>
                <c:pt idx="319">
                  <c:v>3.115440904074914</c:v>
                </c:pt>
                <c:pt idx="320">
                  <c:v>3.160146585648119</c:v>
                </c:pt>
                <c:pt idx="321">
                  <c:v>3.1779325206415674</c:v>
                </c:pt>
                <c:pt idx="322">
                  <c:v>3.1241325369590158</c:v>
                </c:pt>
                <c:pt idx="323">
                  <c:v>3.1184032832756796</c:v>
                </c:pt>
                <c:pt idx="324">
                  <c:v>3.155565738237867</c:v>
                </c:pt>
                <c:pt idx="325">
                  <c:v>3.1303993118539362</c:v>
                </c:pt>
                <c:pt idx="326">
                  <c:v>3.1764577194273205</c:v>
                </c:pt>
                <c:pt idx="327">
                  <c:v>3.0993707046691776</c:v>
                </c:pt>
                <c:pt idx="328">
                  <c:v>3.0924357336900989</c:v>
                </c:pt>
                <c:pt idx="329">
                  <c:v>3.0983922807332873</c:v>
                </c:pt>
                <c:pt idx="330">
                  <c:v>3.1190623034506748</c:v>
                </c:pt>
                <c:pt idx="331">
                  <c:v>3.1137609542010209</c:v>
                </c:pt>
                <c:pt idx="332">
                  <c:v>3.0656257856823812</c:v>
                </c:pt>
                <c:pt idx="333">
                  <c:v>3.0883083260055066</c:v>
                </c:pt>
                <c:pt idx="334">
                  <c:v>3.0786235156089012</c:v>
                </c:pt>
                <c:pt idx="335">
                  <c:v>3.0377508015009851</c:v>
                </c:pt>
                <c:pt idx="336">
                  <c:v>2.9284300186143586</c:v>
                </c:pt>
                <c:pt idx="337">
                  <c:v>3.0684890403839953</c:v>
                </c:pt>
                <c:pt idx="338">
                  <c:v>3.0606535117030598</c:v>
                </c:pt>
                <c:pt idx="339">
                  <c:v>3.0773888074146076</c:v>
                </c:pt>
                <c:pt idx="340">
                  <c:v>3.054314505273688</c:v>
                </c:pt>
                <c:pt idx="341">
                  <c:v>3.1304590479030709</c:v>
                </c:pt>
                <c:pt idx="342">
                  <c:v>3.1279973630584528</c:v>
                </c:pt>
                <c:pt idx="343">
                  <c:v>3.005852913573531</c:v>
                </c:pt>
                <c:pt idx="344">
                  <c:v>3.224161892352523</c:v>
                </c:pt>
                <c:pt idx="345">
                  <c:v>3.0916904875760616</c:v>
                </c:pt>
                <c:pt idx="346">
                  <c:v>3.0673788698379187</c:v>
                </c:pt>
                <c:pt idx="347">
                  <c:v>3.1562798989112504</c:v>
                </c:pt>
                <c:pt idx="348">
                  <c:v>2.9700006114162609</c:v>
                </c:pt>
                <c:pt idx="349">
                  <c:v>3.0715308430016557</c:v>
                </c:pt>
                <c:pt idx="350">
                  <c:v>3.0981466560960889</c:v>
                </c:pt>
                <c:pt idx="351">
                  <c:v>3.043381672722747</c:v>
                </c:pt>
                <c:pt idx="352">
                  <c:v>3.0227339803010329</c:v>
                </c:pt>
                <c:pt idx="353">
                  <c:v>3.0301292080773852</c:v>
                </c:pt>
                <c:pt idx="354">
                  <c:v>3.0372812843041661</c:v>
                </c:pt>
                <c:pt idx="355">
                  <c:v>2.9730626595534866</c:v>
                </c:pt>
                <c:pt idx="356">
                  <c:v>2.9290771596504497</c:v>
                </c:pt>
                <c:pt idx="357">
                  <c:v>3.0245655413000438</c:v>
                </c:pt>
                <c:pt idx="358">
                  <c:v>3.0354805076791891</c:v>
                </c:pt>
                <c:pt idx="359">
                  <c:v>3.0345389228393249</c:v>
                </c:pt>
                <c:pt idx="360">
                  <c:v>2.9829617132422586</c:v>
                </c:pt>
                <c:pt idx="361">
                  <c:v>3.0884627848867741</c:v>
                </c:pt>
                <c:pt idx="362">
                  <c:v>3.0685313710274409</c:v>
                </c:pt>
                <c:pt idx="363">
                  <c:v>2.9527374821382764</c:v>
                </c:pt>
                <c:pt idx="364">
                  <c:v>3.0754405326925509</c:v>
                </c:pt>
                <c:pt idx="365">
                  <c:v>3.038101747547997</c:v>
                </c:pt>
                <c:pt idx="366">
                  <c:v>3.0949443621101027</c:v>
                </c:pt>
                <c:pt idx="367">
                  <c:v>2.9942248003805516</c:v>
                </c:pt>
                <c:pt idx="368">
                  <c:v>3.0273750032805151</c:v>
                </c:pt>
                <c:pt idx="369">
                  <c:v>3.0643332090608872</c:v>
                </c:pt>
                <c:pt idx="370">
                  <c:v>2.9768622496962203</c:v>
                </c:pt>
                <c:pt idx="371">
                  <c:v>2.9757480789631239</c:v>
                </c:pt>
                <c:pt idx="372">
                  <c:v>2.9390773662392844</c:v>
                </c:pt>
                <c:pt idx="373">
                  <c:v>2.9813081357937663</c:v>
                </c:pt>
                <c:pt idx="374">
                  <c:v>2.8987607323588027</c:v>
                </c:pt>
                <c:pt idx="375">
                  <c:v>2.9957143218888387</c:v>
                </c:pt>
                <c:pt idx="376">
                  <c:v>2.9776660441532106</c:v>
                </c:pt>
                <c:pt idx="377">
                  <c:v>2.9680479302258331</c:v>
                </c:pt>
                <c:pt idx="378">
                  <c:v>3.0077949293119945</c:v>
                </c:pt>
                <c:pt idx="379">
                  <c:v>2.9783022108421551</c:v>
                </c:pt>
                <c:pt idx="380">
                  <c:v>3.0574481440169028</c:v>
                </c:pt>
                <c:pt idx="381">
                  <c:v>3.0032997234856862</c:v>
                </c:pt>
                <c:pt idx="382">
                  <c:v>3.0994384677438562</c:v>
                </c:pt>
                <c:pt idx="383">
                  <c:v>3.0380507902679192</c:v>
                </c:pt>
                <c:pt idx="384">
                  <c:v>2.9002980475396631</c:v>
                </c:pt>
                <c:pt idx="385">
                  <c:v>3.0130448299996395</c:v>
                </c:pt>
                <c:pt idx="386">
                  <c:v>2.9783987260141611</c:v>
                </c:pt>
                <c:pt idx="387">
                  <c:v>3.0492664997414907</c:v>
                </c:pt>
                <c:pt idx="388">
                  <c:v>2.9809482546019233</c:v>
                </c:pt>
                <c:pt idx="389">
                  <c:v>2.9196623277573814</c:v>
                </c:pt>
                <c:pt idx="390">
                  <c:v>2.9230628872809659</c:v>
                </c:pt>
                <c:pt idx="391">
                  <c:v>2.9657526830642027</c:v>
                </c:pt>
                <c:pt idx="392">
                  <c:v>2.9216641092166524</c:v>
                </c:pt>
                <c:pt idx="393">
                  <c:v>3.0742951619912469</c:v>
                </c:pt>
                <c:pt idx="394">
                  <c:v>2.9741262146966365</c:v>
                </c:pt>
                <c:pt idx="395">
                  <c:v>3.0358540585031695</c:v>
                </c:pt>
                <c:pt idx="396">
                  <c:v>3.0431433364259921</c:v>
                </c:pt>
                <c:pt idx="397">
                  <c:v>2.9892666103049468</c:v>
                </c:pt>
                <c:pt idx="398">
                  <c:v>2.9178071468614299</c:v>
                </c:pt>
                <c:pt idx="399">
                  <c:v>2.9847737257984974</c:v>
                </c:pt>
                <c:pt idx="400">
                  <c:v>2.9229599253968379</c:v>
                </c:pt>
                <c:pt idx="401">
                  <c:v>2.8622259099479272</c:v>
                </c:pt>
                <c:pt idx="402">
                  <c:v>2.938467623139347</c:v>
                </c:pt>
                <c:pt idx="403">
                  <c:v>2.9547988578056694</c:v>
                </c:pt>
                <c:pt idx="404">
                  <c:v>3.0673262656595242</c:v>
                </c:pt>
                <c:pt idx="405">
                  <c:v>2.9337640781938439</c:v>
                </c:pt>
                <c:pt idx="406">
                  <c:v>2.9375276620384181</c:v>
                </c:pt>
                <c:pt idx="407">
                  <c:v>2.8857700525387142</c:v>
                </c:pt>
                <c:pt idx="408">
                  <c:v>2.9516123022988618</c:v>
                </c:pt>
                <c:pt idx="409">
                  <c:v>2.9433492592574098</c:v>
                </c:pt>
                <c:pt idx="410">
                  <c:v>2.8860155829269476</c:v>
                </c:pt>
                <c:pt idx="411">
                  <c:v>2.9458912781937698</c:v>
                </c:pt>
                <c:pt idx="412">
                  <c:v>2.9869492519701368</c:v>
                </c:pt>
                <c:pt idx="413">
                  <c:v>2.9747611108859999</c:v>
                </c:pt>
                <c:pt idx="414">
                  <c:v>2.9225304135012622</c:v>
                </c:pt>
                <c:pt idx="415">
                  <c:v>3.0076984079085389</c:v>
                </c:pt>
                <c:pt idx="416">
                  <c:v>2.8790955827320066</c:v>
                </c:pt>
                <c:pt idx="417">
                  <c:v>3.0888440857201118</c:v>
                </c:pt>
                <c:pt idx="418">
                  <c:v>2.9163111217736488</c:v>
                </c:pt>
                <c:pt idx="419">
                  <c:v>2.9338893631994312</c:v>
                </c:pt>
                <c:pt idx="420">
                  <c:v>2.9492508412709824</c:v>
                </c:pt>
                <c:pt idx="421">
                  <c:v>2.952641481616642</c:v>
                </c:pt>
                <c:pt idx="422">
                  <c:v>2.9754870938657727</c:v>
                </c:pt>
                <c:pt idx="423">
                  <c:v>2.9329463323874383</c:v>
                </c:pt>
                <c:pt idx="424">
                  <c:v>2.9422515932370925</c:v>
                </c:pt>
                <c:pt idx="425">
                  <c:v>2.988514757588915</c:v>
                </c:pt>
                <c:pt idx="426">
                  <c:v>3.0273949088256757</c:v>
                </c:pt>
                <c:pt idx="427">
                  <c:v>2.8681008548304123</c:v>
                </c:pt>
                <c:pt idx="428">
                  <c:v>2.8404818052024634</c:v>
                </c:pt>
                <c:pt idx="429">
                  <c:v>2.9436816419108802</c:v>
                </c:pt>
                <c:pt idx="430">
                  <c:v>2.9340328917979019</c:v>
                </c:pt>
                <c:pt idx="431">
                  <c:v>2.896530854220571</c:v>
                </c:pt>
                <c:pt idx="432">
                  <c:v>2.9334123856931109</c:v>
                </c:pt>
                <c:pt idx="433">
                  <c:v>2.836894535696616</c:v>
                </c:pt>
                <c:pt idx="434">
                  <c:v>2.8487418145164782</c:v>
                </c:pt>
                <c:pt idx="435">
                  <c:v>2.9715323100267903</c:v>
                </c:pt>
                <c:pt idx="436">
                  <c:v>2.8936390231710805</c:v>
                </c:pt>
                <c:pt idx="437">
                  <c:v>3.0438147932043274</c:v>
                </c:pt>
                <c:pt idx="438">
                  <c:v>2.8796637206817919</c:v>
                </c:pt>
                <c:pt idx="439">
                  <c:v>2.9598247619080542</c:v>
                </c:pt>
                <c:pt idx="440">
                  <c:v>2.9743321215104781</c:v>
                </c:pt>
                <c:pt idx="441">
                  <c:v>2.9718038124694255</c:v>
                </c:pt>
                <c:pt idx="442">
                  <c:v>2.9013348667230683</c:v>
                </c:pt>
                <c:pt idx="443">
                  <c:v>2.8907220949998194</c:v>
                </c:pt>
                <c:pt idx="444">
                  <c:v>2.8280774199122258</c:v>
                </c:pt>
                <c:pt idx="445">
                  <c:v>2.9158097815638029</c:v>
                </c:pt>
                <c:pt idx="446">
                  <c:v>3.0299017687749714</c:v>
                </c:pt>
                <c:pt idx="447">
                  <c:v>2.8724752423697884</c:v>
                </c:pt>
                <c:pt idx="448">
                  <c:v>2.9760532833329405</c:v>
                </c:pt>
                <c:pt idx="449">
                  <c:v>3.0216760836560104</c:v>
                </c:pt>
                <c:pt idx="450">
                  <c:v>2.8756217065817888</c:v>
                </c:pt>
                <c:pt idx="451">
                  <c:v>2.919491096536333</c:v>
                </c:pt>
                <c:pt idx="452">
                  <c:v>2.8293939365842884</c:v>
                </c:pt>
                <c:pt idx="453">
                  <c:v>2.8935175782075775</c:v>
                </c:pt>
                <c:pt idx="454">
                  <c:v>2.9086676265916678</c:v>
                </c:pt>
                <c:pt idx="455">
                  <c:v>2.9947302388559174</c:v>
                </c:pt>
                <c:pt idx="456">
                  <c:v>2.980514198995194</c:v>
                </c:pt>
                <c:pt idx="457">
                  <c:v>2.9249636846919298</c:v>
                </c:pt>
                <c:pt idx="458">
                  <c:v>3.0276524545237518</c:v>
                </c:pt>
                <c:pt idx="459">
                  <c:v>3.0225536742861872</c:v>
                </c:pt>
                <c:pt idx="460">
                  <c:v>2.9235537648449745</c:v>
                </c:pt>
                <c:pt idx="461">
                  <c:v>2.9396606698432044</c:v>
                </c:pt>
                <c:pt idx="462">
                  <c:v>2.8601497135499465</c:v>
                </c:pt>
                <c:pt idx="463">
                  <c:v>2.8234290461508857</c:v>
                </c:pt>
                <c:pt idx="464">
                  <c:v>2.8500882327303905</c:v>
                </c:pt>
                <c:pt idx="465">
                  <c:v>2.8938267894962517</c:v>
                </c:pt>
                <c:pt idx="466">
                  <c:v>2.9283572242575615</c:v>
                </c:pt>
                <c:pt idx="467">
                  <c:v>2.8844176608766001</c:v>
                </c:pt>
                <c:pt idx="468">
                  <c:v>2.9288349306177572</c:v>
                </c:pt>
                <c:pt idx="469">
                  <c:v>2.8772478533988117</c:v>
                </c:pt>
                <c:pt idx="470">
                  <c:v>2.870655898416913</c:v>
                </c:pt>
                <c:pt idx="471">
                  <c:v>2.9630323255178905</c:v>
                </c:pt>
                <c:pt idx="472">
                  <c:v>2.8785070681625333</c:v>
                </c:pt>
                <c:pt idx="473">
                  <c:v>2.8231364494821949</c:v>
                </c:pt>
                <c:pt idx="474">
                  <c:v>2.8599012307871576</c:v>
                </c:pt>
                <c:pt idx="475">
                  <c:v>2.9489062349801811</c:v>
                </c:pt>
                <c:pt idx="476">
                  <c:v>2.9003925593805775</c:v>
                </c:pt>
                <c:pt idx="477">
                  <c:v>2.7303540575693117</c:v>
                </c:pt>
                <c:pt idx="478">
                  <c:v>2.7841820536984967</c:v>
                </c:pt>
                <c:pt idx="479">
                  <c:v>2.8773133282645698</c:v>
                </c:pt>
                <c:pt idx="480">
                  <c:v>2.9087418831957854</c:v>
                </c:pt>
                <c:pt idx="481">
                  <c:v>2.8604390619849887</c:v>
                </c:pt>
                <c:pt idx="482">
                  <c:v>2.8257338468304614</c:v>
                </c:pt>
                <c:pt idx="483">
                  <c:v>2.9035974896614509</c:v>
                </c:pt>
                <c:pt idx="484">
                  <c:v>2.9137631096208096</c:v>
                </c:pt>
                <c:pt idx="485">
                  <c:v>2.8640952107967119</c:v>
                </c:pt>
                <c:pt idx="486">
                  <c:v>2.8001479013149226</c:v>
                </c:pt>
                <c:pt idx="487">
                  <c:v>2.8042751520064666</c:v>
                </c:pt>
                <c:pt idx="488">
                  <c:v>2.9105035513193389</c:v>
                </c:pt>
                <c:pt idx="489">
                  <c:v>2.8741810890020405</c:v>
                </c:pt>
                <c:pt idx="490">
                  <c:v>2.8666783728170602</c:v>
                </c:pt>
                <c:pt idx="491">
                  <c:v>2.8058113537701668</c:v>
                </c:pt>
                <c:pt idx="492">
                  <c:v>2.867509332892852</c:v>
                </c:pt>
                <c:pt idx="493">
                  <c:v>2.9137913322503164</c:v>
                </c:pt>
                <c:pt idx="494">
                  <c:v>2.8386790074991164</c:v>
                </c:pt>
                <c:pt idx="495">
                  <c:v>2.8820193238422673</c:v>
                </c:pt>
                <c:pt idx="496">
                  <c:v>2.8328960452676806</c:v>
                </c:pt>
                <c:pt idx="497">
                  <c:v>2.8630405266580312</c:v>
                </c:pt>
                <c:pt idx="498">
                  <c:v>2.861665747699587</c:v>
                </c:pt>
                <c:pt idx="499">
                  <c:v>2.8590090109660253</c:v>
                </c:pt>
                <c:pt idx="500">
                  <c:v>2.789565497493474</c:v>
                </c:pt>
                <c:pt idx="501">
                  <c:v>2.8800574091385696</c:v>
                </c:pt>
                <c:pt idx="502">
                  <c:v>2.8495444673037031</c:v>
                </c:pt>
                <c:pt idx="503">
                  <c:v>2.8978299935912033</c:v>
                </c:pt>
                <c:pt idx="504">
                  <c:v>2.8656581066830409</c:v>
                </c:pt>
                <c:pt idx="505">
                  <c:v>2.8870672714687813</c:v>
                </c:pt>
                <c:pt idx="506">
                  <c:v>2.7852671820021828</c:v>
                </c:pt>
                <c:pt idx="507">
                  <c:v>2.8738973376358299</c:v>
                </c:pt>
                <c:pt idx="508">
                  <c:v>2.8773065428660569</c:v>
                </c:pt>
                <c:pt idx="509">
                  <c:v>2.8234984252371955</c:v>
                </c:pt>
                <c:pt idx="510">
                  <c:v>2.9796330486572744</c:v>
                </c:pt>
                <c:pt idx="511">
                  <c:v>2.9317625810893877</c:v>
                </c:pt>
                <c:pt idx="512">
                  <c:v>2.8081016882725462</c:v>
                </c:pt>
                <c:pt idx="513">
                  <c:v>2.9221087681987656</c:v>
                </c:pt>
                <c:pt idx="514">
                  <c:v>2.8527526323664683</c:v>
                </c:pt>
                <c:pt idx="515">
                  <c:v>2.8582007445632733</c:v>
                </c:pt>
                <c:pt idx="516">
                  <c:v>2.8681070363292176</c:v>
                </c:pt>
                <c:pt idx="517">
                  <c:v>2.85605109925072</c:v>
                </c:pt>
                <c:pt idx="518">
                  <c:v>2.8381723920019839</c:v>
                </c:pt>
                <c:pt idx="519">
                  <c:v>2.8430253600717266</c:v>
                </c:pt>
                <c:pt idx="520">
                  <c:v>2.8334417826859313</c:v>
                </c:pt>
                <c:pt idx="521">
                  <c:v>2.8536064434159587</c:v>
                </c:pt>
                <c:pt idx="522">
                  <c:v>2.8232239037476838</c:v>
                </c:pt>
                <c:pt idx="523">
                  <c:v>2.7698155727012379</c:v>
                </c:pt>
                <c:pt idx="524">
                  <c:v>2.790463741102609</c:v>
                </c:pt>
                <c:pt idx="525">
                  <c:v>2.8646731420108607</c:v>
                </c:pt>
                <c:pt idx="526">
                  <c:v>2.960139077017653</c:v>
                </c:pt>
                <c:pt idx="527">
                  <c:v>2.8736744452172047</c:v>
                </c:pt>
                <c:pt idx="528">
                  <c:v>2.8670746577263087</c:v>
                </c:pt>
                <c:pt idx="529">
                  <c:v>2.821480933790697</c:v>
                </c:pt>
                <c:pt idx="530">
                  <c:v>2.8594581037259634</c:v>
                </c:pt>
                <c:pt idx="531">
                  <c:v>2.8490757980159418</c:v>
                </c:pt>
                <c:pt idx="532">
                  <c:v>2.8514523826823579</c:v>
                </c:pt>
                <c:pt idx="533">
                  <c:v>2.6808377266951013</c:v>
                </c:pt>
                <c:pt idx="534">
                  <c:v>2.9207052111603637</c:v>
                </c:pt>
                <c:pt idx="535">
                  <c:v>2.8418280122122739</c:v>
                </c:pt>
                <c:pt idx="536">
                  <c:v>2.8217050164861464</c:v>
                </c:pt>
                <c:pt idx="537">
                  <c:v>2.8531328552848354</c:v>
                </c:pt>
                <c:pt idx="538">
                  <c:v>2.85267977081861</c:v>
                </c:pt>
                <c:pt idx="539">
                  <c:v>2.8765294540202593</c:v>
                </c:pt>
                <c:pt idx="540">
                  <c:v>2.7668172323025439</c:v>
                </c:pt>
                <c:pt idx="541">
                  <c:v>2.8149420900831283</c:v>
                </c:pt>
                <c:pt idx="542">
                  <c:v>2.8757697844634218</c:v>
                </c:pt>
                <c:pt idx="543">
                  <c:v>2.8541995110563674</c:v>
                </c:pt>
                <c:pt idx="544">
                  <c:v>2.9007171880044318</c:v>
                </c:pt>
                <c:pt idx="545">
                  <c:v>2.8027855121324508</c:v>
                </c:pt>
                <c:pt idx="546">
                  <c:v>2.8372167640163779</c:v>
                </c:pt>
                <c:pt idx="547">
                  <c:v>2.8960434367231054</c:v>
                </c:pt>
                <c:pt idx="548">
                  <c:v>2.8653794266193167</c:v>
                </c:pt>
                <c:pt idx="549">
                  <c:v>2.757786296044646</c:v>
                </c:pt>
                <c:pt idx="550">
                  <c:v>2.7264468482409838</c:v>
                </c:pt>
                <c:pt idx="551">
                  <c:v>2.8339707462966857</c:v>
                </c:pt>
                <c:pt idx="552">
                  <c:v>2.8158381225769995</c:v>
                </c:pt>
                <c:pt idx="553">
                  <c:v>2.8279332806738804</c:v>
                </c:pt>
                <c:pt idx="554">
                  <c:v>2.8426430398799671</c:v>
                </c:pt>
                <c:pt idx="555">
                  <c:v>2.8093136203757507</c:v>
                </c:pt>
                <c:pt idx="556">
                  <c:v>2.8077337121728267</c:v>
                </c:pt>
                <c:pt idx="557">
                  <c:v>2.7898055480837751</c:v>
                </c:pt>
                <c:pt idx="558">
                  <c:v>2.8297897309871116</c:v>
                </c:pt>
                <c:pt idx="559">
                  <c:v>2.8127850298243895</c:v>
                </c:pt>
                <c:pt idx="560">
                  <c:v>2.8349938057233719</c:v>
                </c:pt>
                <c:pt idx="561">
                  <c:v>2.8477609992039388</c:v>
                </c:pt>
                <c:pt idx="562">
                  <c:v>2.9747752034943229</c:v>
                </c:pt>
                <c:pt idx="563">
                  <c:v>2.8480298094468934</c:v>
                </c:pt>
                <c:pt idx="564">
                  <c:v>2.7867738568033644</c:v>
                </c:pt>
                <c:pt idx="565">
                  <c:v>2.9101651629091552</c:v>
                </c:pt>
                <c:pt idx="566">
                  <c:v>2.7790186165330479</c:v>
                </c:pt>
                <c:pt idx="567">
                  <c:v>2.7815457468615907</c:v>
                </c:pt>
                <c:pt idx="568">
                  <c:v>2.7044385580455614</c:v>
                </c:pt>
                <c:pt idx="569">
                  <c:v>2.8163599235264862</c:v>
                </c:pt>
                <c:pt idx="570">
                  <c:v>2.8380071141649741</c:v>
                </c:pt>
                <c:pt idx="571">
                  <c:v>2.85242903484425</c:v>
                </c:pt>
                <c:pt idx="572">
                  <c:v>2.8849483333766348</c:v>
                </c:pt>
                <c:pt idx="573">
                  <c:v>2.7986693427394287</c:v>
                </c:pt>
                <c:pt idx="574">
                  <c:v>2.7645463870195646</c:v>
                </c:pt>
                <c:pt idx="575">
                  <c:v>2.8683812517052063</c:v>
                </c:pt>
                <c:pt idx="576">
                  <c:v>2.8370167825464785</c:v>
                </c:pt>
                <c:pt idx="577">
                  <c:v>2.8098077175437122</c:v>
                </c:pt>
                <c:pt idx="578">
                  <c:v>2.8147883337080861</c:v>
                </c:pt>
                <c:pt idx="579">
                  <c:v>2.7973125519404927</c:v>
                </c:pt>
                <c:pt idx="580">
                  <c:v>2.7802484145701527</c:v>
                </c:pt>
                <c:pt idx="581">
                  <c:v>2.8092047723584757</c:v>
                </c:pt>
                <c:pt idx="582">
                  <c:v>2.7933570548003552</c:v>
                </c:pt>
                <c:pt idx="583">
                  <c:v>2.8114587047465451</c:v>
                </c:pt>
                <c:pt idx="584">
                  <c:v>2.744365924747556</c:v>
                </c:pt>
                <c:pt idx="585">
                  <c:v>2.7684224809097526</c:v>
                </c:pt>
                <c:pt idx="586">
                  <c:v>2.8048834296598044</c:v>
                </c:pt>
                <c:pt idx="587">
                  <c:v>2.9435246625271136</c:v>
                </c:pt>
                <c:pt idx="588">
                  <c:v>2.8363687637302148</c:v>
                </c:pt>
                <c:pt idx="589">
                  <c:v>2.8122059610060206</c:v>
                </c:pt>
                <c:pt idx="590">
                  <c:v>2.733279026931855</c:v>
                </c:pt>
                <c:pt idx="591">
                  <c:v>2.78572869362953</c:v>
                </c:pt>
                <c:pt idx="592">
                  <c:v>2.7650452718042331</c:v>
                </c:pt>
                <c:pt idx="593">
                  <c:v>2.714781203610261</c:v>
                </c:pt>
                <c:pt idx="594">
                  <c:v>2.7814205347183876</c:v>
                </c:pt>
                <c:pt idx="595">
                  <c:v>2.7252648024525867</c:v>
                </c:pt>
                <c:pt idx="596">
                  <c:v>2.7984096420265918</c:v>
                </c:pt>
                <c:pt idx="597">
                  <c:v>2.8117257981478998</c:v>
                </c:pt>
                <c:pt idx="598">
                  <c:v>2.8229693234302045</c:v>
                </c:pt>
                <c:pt idx="599">
                  <c:v>2.8181744472937367</c:v>
                </c:pt>
                <c:pt idx="600">
                  <c:v>2.9488285891606081</c:v>
                </c:pt>
                <c:pt idx="601">
                  <c:v>2.957221494287928</c:v>
                </c:pt>
                <c:pt idx="602">
                  <c:v>3.0273783331774671</c:v>
                </c:pt>
                <c:pt idx="603">
                  <c:v>3.0404353489378404</c:v>
                </c:pt>
                <c:pt idx="604">
                  <c:v>2.9167565269053459</c:v>
                </c:pt>
                <c:pt idx="605">
                  <c:v>2.9152823265736822</c:v>
                </c:pt>
                <c:pt idx="606">
                  <c:v>2.9320375597910355</c:v>
                </c:pt>
                <c:pt idx="607">
                  <c:v>2.8079012952618858</c:v>
                </c:pt>
                <c:pt idx="608">
                  <c:v>2.9198224622281317</c:v>
                </c:pt>
                <c:pt idx="609">
                  <c:v>2.865903174931431</c:v>
                </c:pt>
                <c:pt idx="610">
                  <c:v>2.9351321765135303</c:v>
                </c:pt>
                <c:pt idx="611">
                  <c:v>2.8121996564133442</c:v>
                </c:pt>
                <c:pt idx="612">
                  <c:v>2.9040307784394801</c:v>
                </c:pt>
                <c:pt idx="613">
                  <c:v>2.8484992819240182</c:v>
                </c:pt>
                <c:pt idx="614">
                  <c:v>2.829302294664743</c:v>
                </c:pt>
                <c:pt idx="615">
                  <c:v>2.891889346677142</c:v>
                </c:pt>
                <c:pt idx="616">
                  <c:v>2.8366261387510705</c:v>
                </c:pt>
                <c:pt idx="617">
                  <c:v>2.9397713243770447</c:v>
                </c:pt>
                <c:pt idx="618">
                  <c:v>2.9027478541146641</c:v>
                </c:pt>
                <c:pt idx="619">
                  <c:v>2.8978771116561122</c:v>
                </c:pt>
                <c:pt idx="620">
                  <c:v>2.8012018773327552</c:v>
                </c:pt>
                <c:pt idx="621">
                  <c:v>2.8819815389157983</c:v>
                </c:pt>
                <c:pt idx="622">
                  <c:v>2.7573074774648583</c:v>
                </c:pt>
                <c:pt idx="623">
                  <c:v>2.9043056953411392</c:v>
                </c:pt>
                <c:pt idx="624">
                  <c:v>2.7873196578950461</c:v>
                </c:pt>
                <c:pt idx="625">
                  <c:v>2.7659270182037536</c:v>
                </c:pt>
                <c:pt idx="626">
                  <c:v>2.89537760700318</c:v>
                </c:pt>
                <c:pt idx="627">
                  <c:v>2.7642231003038402</c:v>
                </c:pt>
                <c:pt idx="628">
                  <c:v>2.7780097150177969</c:v>
                </c:pt>
                <c:pt idx="629">
                  <c:v>2.7353227438568091</c:v>
                </c:pt>
                <c:pt idx="630">
                  <c:v>2.8062781926578899</c:v>
                </c:pt>
                <c:pt idx="631">
                  <c:v>2.7508056984656388</c:v>
                </c:pt>
                <c:pt idx="632">
                  <c:v>2.8553781529051347</c:v>
                </c:pt>
                <c:pt idx="633">
                  <c:v>2.8468875068040482</c:v>
                </c:pt>
                <c:pt idx="634">
                  <c:v>2.8762723130630476</c:v>
                </c:pt>
                <c:pt idx="635">
                  <c:v>2.7141715082495677</c:v>
                </c:pt>
                <c:pt idx="636">
                  <c:v>2.832123301591102</c:v>
                </c:pt>
                <c:pt idx="637">
                  <c:v>2.7743545221231987</c:v>
                </c:pt>
                <c:pt idx="638">
                  <c:v>2.7977105358898058</c:v>
                </c:pt>
                <c:pt idx="639">
                  <c:v>2.7723985358893559</c:v>
                </c:pt>
                <c:pt idx="640">
                  <c:v>2.7852587836484872</c:v>
                </c:pt>
                <c:pt idx="641">
                  <c:v>2.824257483916242</c:v>
                </c:pt>
                <c:pt idx="642">
                  <c:v>2.802391144240711</c:v>
                </c:pt>
                <c:pt idx="643">
                  <c:v>2.8486894640504925</c:v>
                </c:pt>
                <c:pt idx="644">
                  <c:v>2.6470830956589517</c:v>
                </c:pt>
                <c:pt idx="645">
                  <c:v>2.8074254737536375</c:v>
                </c:pt>
                <c:pt idx="646">
                  <c:v>2.7725823058723131</c:v>
                </c:pt>
                <c:pt idx="647">
                  <c:v>2.7722814540283935</c:v>
                </c:pt>
                <c:pt idx="648">
                  <c:v>2.7485742755150988</c:v>
                </c:pt>
                <c:pt idx="649">
                  <c:v>2.6637436432148163</c:v>
                </c:pt>
                <c:pt idx="650">
                  <c:v>2.8476078589487512</c:v>
                </c:pt>
                <c:pt idx="651">
                  <c:v>2.7853148443538713</c:v>
                </c:pt>
                <c:pt idx="652">
                  <c:v>2.9046308323896159</c:v>
                </c:pt>
                <c:pt idx="653">
                  <c:v>2.7468992720457654</c:v>
                </c:pt>
                <c:pt idx="654">
                  <c:v>2.8233180533975646</c:v>
                </c:pt>
                <c:pt idx="655">
                  <c:v>2.7624401056116938</c:v>
                </c:pt>
                <c:pt idx="656">
                  <c:v>2.6759500200391919</c:v>
                </c:pt>
                <c:pt idx="657">
                  <c:v>2.7962930018929613</c:v>
                </c:pt>
                <c:pt idx="658">
                  <c:v>2.8968515179634573</c:v>
                </c:pt>
                <c:pt idx="659">
                  <c:v>2.7603909098966364</c:v>
                </c:pt>
                <c:pt idx="660">
                  <c:v>2.8736610848930151</c:v>
                </c:pt>
                <c:pt idx="661">
                  <c:v>2.7861312045962463</c:v>
                </c:pt>
                <c:pt idx="662">
                  <c:v>2.7673361708302027</c:v>
                </c:pt>
                <c:pt idx="663">
                  <c:v>2.8269301514255183</c:v>
                </c:pt>
                <c:pt idx="664">
                  <c:v>2.7997645350965952</c:v>
                </c:pt>
                <c:pt idx="665">
                  <c:v>2.716005000348007</c:v>
                </c:pt>
                <c:pt idx="666">
                  <c:v>2.7503196605522708</c:v>
                </c:pt>
                <c:pt idx="667">
                  <c:v>2.7528472154072428</c:v>
                </c:pt>
                <c:pt idx="668">
                  <c:v>2.6742727100870773</c:v>
                </c:pt>
                <c:pt idx="669">
                  <c:v>2.7643469165056067</c:v>
                </c:pt>
                <c:pt idx="670">
                  <c:v>2.7927710355907047</c:v>
                </c:pt>
                <c:pt idx="671">
                  <c:v>2.7370518237472767</c:v>
                </c:pt>
                <c:pt idx="672">
                  <c:v>2.7632335310442615</c:v>
                </c:pt>
                <c:pt idx="673">
                  <c:v>2.7065086726526961</c:v>
                </c:pt>
                <c:pt idx="674">
                  <c:v>2.7136794072474562</c:v>
                </c:pt>
                <c:pt idx="675">
                  <c:v>2.7676025807143376</c:v>
                </c:pt>
                <c:pt idx="676">
                  <c:v>2.7601436534653332</c:v>
                </c:pt>
                <c:pt idx="677">
                  <c:v>2.8031932025578774</c:v>
                </c:pt>
                <c:pt idx="678">
                  <c:v>2.7217440859063546</c:v>
                </c:pt>
                <c:pt idx="679">
                  <c:v>2.951158438122405</c:v>
                </c:pt>
                <c:pt idx="680">
                  <c:v>2.8441070928495731</c:v>
                </c:pt>
                <c:pt idx="681">
                  <c:v>2.7251004108992323</c:v>
                </c:pt>
                <c:pt idx="682">
                  <c:v>2.7618988747072861</c:v>
                </c:pt>
                <c:pt idx="683">
                  <c:v>2.7016871295424525</c:v>
                </c:pt>
                <c:pt idx="684">
                  <c:v>2.7339727607487325</c:v>
                </c:pt>
                <c:pt idx="685">
                  <c:v>2.7350308947951181</c:v>
                </c:pt>
                <c:pt idx="686">
                  <c:v>2.8117933742384538</c:v>
                </c:pt>
                <c:pt idx="687">
                  <c:v>2.7461327024928406</c:v>
                </c:pt>
                <c:pt idx="688">
                  <c:v>2.8233293121794421</c:v>
                </c:pt>
                <c:pt idx="689">
                  <c:v>2.7812892494834531</c:v>
                </c:pt>
                <c:pt idx="690">
                  <c:v>2.7949175568192532</c:v>
                </c:pt>
                <c:pt idx="691">
                  <c:v>2.8118230532989439</c:v>
                </c:pt>
                <c:pt idx="692">
                  <c:v>2.7402538439172268</c:v>
                </c:pt>
                <c:pt idx="693">
                  <c:v>2.7617179581380773</c:v>
                </c:pt>
                <c:pt idx="694">
                  <c:v>2.8458685878633254</c:v>
                </c:pt>
                <c:pt idx="695">
                  <c:v>2.7528815229182375</c:v>
                </c:pt>
                <c:pt idx="696">
                  <c:v>2.7784291240317129</c:v>
                </c:pt>
                <c:pt idx="697">
                  <c:v>2.7699838986461867</c:v>
                </c:pt>
                <c:pt idx="698">
                  <c:v>2.833841493433142</c:v>
                </c:pt>
                <c:pt idx="699">
                  <c:v>2.7900175440758712</c:v>
                </c:pt>
                <c:pt idx="700">
                  <c:v>2.7104899548547583</c:v>
                </c:pt>
                <c:pt idx="701">
                  <c:v>2.8538212210102638</c:v>
                </c:pt>
                <c:pt idx="702">
                  <c:v>2.7682562183674104</c:v>
                </c:pt>
                <c:pt idx="703">
                  <c:v>2.8871195804281506</c:v>
                </c:pt>
                <c:pt idx="704">
                  <c:v>2.8101429995272631</c:v>
                </c:pt>
                <c:pt idx="705">
                  <c:v>2.7977408961213279</c:v>
                </c:pt>
                <c:pt idx="706">
                  <c:v>2.8513543380945006</c:v>
                </c:pt>
                <c:pt idx="707">
                  <c:v>2.8202866468694645</c:v>
                </c:pt>
                <c:pt idx="708">
                  <c:v>2.7325929836532872</c:v>
                </c:pt>
                <c:pt idx="709">
                  <c:v>2.8485984572356098</c:v>
                </c:pt>
                <c:pt idx="710">
                  <c:v>2.7997445823107285</c:v>
                </c:pt>
                <c:pt idx="711">
                  <c:v>2.7568628204968926</c:v>
                </c:pt>
                <c:pt idx="712">
                  <c:v>2.7756030321271701</c:v>
                </c:pt>
                <c:pt idx="713">
                  <c:v>2.8417415755716151</c:v>
                </c:pt>
                <c:pt idx="714">
                  <c:v>2.7891394393031921</c:v>
                </c:pt>
                <c:pt idx="715">
                  <c:v>2.7995292840538069</c:v>
                </c:pt>
                <c:pt idx="716">
                  <c:v>2.8479515783693827</c:v>
                </c:pt>
                <c:pt idx="717">
                  <c:v>2.798458187312117</c:v>
                </c:pt>
                <c:pt idx="718">
                  <c:v>2.7815919127278002</c:v>
                </c:pt>
                <c:pt idx="719">
                  <c:v>2.7522587736971769</c:v>
                </c:pt>
                <c:pt idx="720">
                  <c:v>2.776602360633575</c:v>
                </c:pt>
                <c:pt idx="721">
                  <c:v>2.7675088764310916</c:v>
                </c:pt>
                <c:pt idx="722">
                  <c:v>2.8281652918041917</c:v>
                </c:pt>
                <c:pt idx="723">
                  <c:v>2.8258173541959906</c:v>
                </c:pt>
                <c:pt idx="724">
                  <c:v>2.6935657517340861</c:v>
                </c:pt>
                <c:pt idx="725">
                  <c:v>2.8798250071955702</c:v>
                </c:pt>
                <c:pt idx="726">
                  <c:v>2.7246668346444256</c:v>
                </c:pt>
                <c:pt idx="727">
                  <c:v>2.7264463441774858</c:v>
                </c:pt>
                <c:pt idx="728">
                  <c:v>2.8780805622764558</c:v>
                </c:pt>
                <c:pt idx="729">
                  <c:v>2.801954232758336</c:v>
                </c:pt>
                <c:pt idx="730">
                  <c:v>2.7856739797084127</c:v>
                </c:pt>
                <c:pt idx="731">
                  <c:v>2.8170340257110218</c:v>
                </c:pt>
                <c:pt idx="732">
                  <c:v>2.7675344209551671</c:v>
                </c:pt>
                <c:pt idx="733">
                  <c:v>2.7761938994418536</c:v>
                </c:pt>
                <c:pt idx="734">
                  <c:v>2.7975717689182029</c:v>
                </c:pt>
                <c:pt idx="735">
                  <c:v>2.7760580519846099</c:v>
                </c:pt>
                <c:pt idx="736">
                  <c:v>2.7912711979985887</c:v>
                </c:pt>
                <c:pt idx="737">
                  <c:v>2.7924376573857468</c:v>
                </c:pt>
                <c:pt idx="738">
                  <c:v>2.7490979873523922</c:v>
                </c:pt>
                <c:pt idx="739">
                  <c:v>2.7811958928664393</c:v>
                </c:pt>
                <c:pt idx="740">
                  <c:v>2.7813449462192703</c:v>
                </c:pt>
                <c:pt idx="741">
                  <c:v>2.7742810794942669</c:v>
                </c:pt>
                <c:pt idx="742">
                  <c:v>2.8314843608775462</c:v>
                </c:pt>
                <c:pt idx="743">
                  <c:v>2.6852417610951362</c:v>
                </c:pt>
                <c:pt idx="744">
                  <c:v>2.7283364466808404</c:v>
                </c:pt>
                <c:pt idx="745">
                  <c:v>2.8008993408416036</c:v>
                </c:pt>
                <c:pt idx="746">
                  <c:v>2.7817037180474151</c:v>
                </c:pt>
                <c:pt idx="747">
                  <c:v>2.8011530679993522</c:v>
                </c:pt>
                <c:pt idx="748">
                  <c:v>2.8408079201509535</c:v>
                </c:pt>
                <c:pt idx="749">
                  <c:v>2.7674068548234358</c:v>
                </c:pt>
                <c:pt idx="750">
                  <c:v>2.7343450663800111</c:v>
                </c:pt>
                <c:pt idx="751">
                  <c:v>2.8076365822330422</c:v>
                </c:pt>
                <c:pt idx="752">
                  <c:v>2.712061440708565</c:v>
                </c:pt>
                <c:pt idx="753">
                  <c:v>2.7592478009175947</c:v>
                </c:pt>
                <c:pt idx="754">
                  <c:v>2.6642055803082316</c:v>
                </c:pt>
                <c:pt idx="755">
                  <c:v>2.8211538860397911</c:v>
                </c:pt>
                <c:pt idx="756">
                  <c:v>2.801415523921293</c:v>
                </c:pt>
                <c:pt idx="757">
                  <c:v>2.8132296440173006</c:v>
                </c:pt>
                <c:pt idx="758">
                  <c:v>2.8174592659250473</c:v>
                </c:pt>
                <c:pt idx="759">
                  <c:v>2.7655620887826737</c:v>
                </c:pt>
                <c:pt idx="760">
                  <c:v>2.6885738689206988</c:v>
                </c:pt>
                <c:pt idx="761">
                  <c:v>2.7147302492539205</c:v>
                </c:pt>
                <c:pt idx="762">
                  <c:v>2.7648755855516076</c:v>
                </c:pt>
                <c:pt idx="763">
                  <c:v>2.789176179436847</c:v>
                </c:pt>
                <c:pt idx="764">
                  <c:v>2.7143567283356362</c:v>
                </c:pt>
                <c:pt idx="765">
                  <c:v>2.7777602318491499</c:v>
                </c:pt>
                <c:pt idx="766">
                  <c:v>2.7889502023782211</c:v>
                </c:pt>
                <c:pt idx="767">
                  <c:v>2.9256532942503175</c:v>
                </c:pt>
                <c:pt idx="768">
                  <c:v>2.8615535166285686</c:v>
                </c:pt>
                <c:pt idx="769">
                  <c:v>2.708097226226597</c:v>
                </c:pt>
                <c:pt idx="770">
                  <c:v>2.8453372751595718</c:v>
                </c:pt>
                <c:pt idx="771">
                  <c:v>2.8056778727561347</c:v>
                </c:pt>
                <c:pt idx="772">
                  <c:v>2.5853496716788635</c:v>
                </c:pt>
                <c:pt idx="773">
                  <c:v>2.7619179386186179</c:v>
                </c:pt>
                <c:pt idx="774">
                  <c:v>2.7966368704464935</c:v>
                </c:pt>
                <c:pt idx="775">
                  <c:v>2.7842605294845866</c:v>
                </c:pt>
                <c:pt idx="776">
                  <c:v>2.7349002460116192</c:v>
                </c:pt>
                <c:pt idx="777">
                  <c:v>2.7926691791112566</c:v>
                </c:pt>
                <c:pt idx="778">
                  <c:v>2.7849616072085217</c:v>
                </c:pt>
                <c:pt idx="779">
                  <c:v>2.7858291988160331</c:v>
                </c:pt>
                <c:pt idx="780">
                  <c:v>2.8643313854993768</c:v>
                </c:pt>
                <c:pt idx="781">
                  <c:v>2.6605609815552036</c:v>
                </c:pt>
                <c:pt idx="782">
                  <c:v>2.7763033600081162</c:v>
                </c:pt>
                <c:pt idx="783">
                  <c:v>2.6981027234519437</c:v>
                </c:pt>
                <c:pt idx="784">
                  <c:v>2.7823162777321246</c:v>
                </c:pt>
                <c:pt idx="785">
                  <c:v>2.7519190590517337</c:v>
                </c:pt>
                <c:pt idx="786">
                  <c:v>2.7837333293781192</c:v>
                </c:pt>
                <c:pt idx="787">
                  <c:v>2.7400939352645977</c:v>
                </c:pt>
                <c:pt idx="788">
                  <c:v>2.7644517319766795</c:v>
                </c:pt>
                <c:pt idx="789">
                  <c:v>2.7680183756611636</c:v>
                </c:pt>
                <c:pt idx="790">
                  <c:v>2.784276482783647</c:v>
                </c:pt>
                <c:pt idx="791">
                  <c:v>2.7604567756741081</c:v>
                </c:pt>
                <c:pt idx="792">
                  <c:v>2.7435339893217243</c:v>
                </c:pt>
                <c:pt idx="793">
                  <c:v>2.7650095865864119</c:v>
                </c:pt>
                <c:pt idx="794">
                  <c:v>2.732761539347579</c:v>
                </c:pt>
                <c:pt idx="795">
                  <c:v>2.7361130120208736</c:v>
                </c:pt>
                <c:pt idx="796">
                  <c:v>2.7247739685807497</c:v>
                </c:pt>
                <c:pt idx="797">
                  <c:v>2.8218452219952748</c:v>
                </c:pt>
                <c:pt idx="798">
                  <c:v>2.8049335335237351</c:v>
                </c:pt>
                <c:pt idx="799">
                  <c:v>2.8824772280310822</c:v>
                </c:pt>
                <c:pt idx="800">
                  <c:v>2.7379755534340076</c:v>
                </c:pt>
                <c:pt idx="801">
                  <c:v>2.7645273402855155</c:v>
                </c:pt>
                <c:pt idx="802">
                  <c:v>2.7320086558140266</c:v>
                </c:pt>
                <c:pt idx="803">
                  <c:v>2.8055137102321495</c:v>
                </c:pt>
                <c:pt idx="804">
                  <c:v>2.7819797225938672</c:v>
                </c:pt>
                <c:pt idx="805">
                  <c:v>2.7979423469487017</c:v>
                </c:pt>
                <c:pt idx="806">
                  <c:v>2.754556054866196</c:v>
                </c:pt>
                <c:pt idx="807">
                  <c:v>2.8006525830840019</c:v>
                </c:pt>
                <c:pt idx="808">
                  <c:v>2.8051261938664447</c:v>
                </c:pt>
                <c:pt idx="809">
                  <c:v>2.7986695429285469</c:v>
                </c:pt>
                <c:pt idx="810">
                  <c:v>2.7728074944708236</c:v>
                </c:pt>
                <c:pt idx="811">
                  <c:v>2.7592934900612534</c:v>
                </c:pt>
                <c:pt idx="812">
                  <c:v>2.8757829598064024</c:v>
                </c:pt>
                <c:pt idx="813">
                  <c:v>2.7908837927830779</c:v>
                </c:pt>
                <c:pt idx="814">
                  <c:v>2.8419705895578273</c:v>
                </c:pt>
                <c:pt idx="815">
                  <c:v>2.7477499210992855</c:v>
                </c:pt>
                <c:pt idx="816">
                  <c:v>2.740337804307273</c:v>
                </c:pt>
                <c:pt idx="817">
                  <c:v>2.7501294771571771</c:v>
                </c:pt>
                <c:pt idx="818">
                  <c:v>2.7685018260760881</c:v>
                </c:pt>
                <c:pt idx="819">
                  <c:v>2.7424431543691301</c:v>
                </c:pt>
                <c:pt idx="820">
                  <c:v>2.7142595840070283</c:v>
                </c:pt>
                <c:pt idx="821">
                  <c:v>2.7458412579063189</c:v>
                </c:pt>
                <c:pt idx="822">
                  <c:v>2.7271900466457071</c:v>
                </c:pt>
                <c:pt idx="823">
                  <c:v>2.7275410760090852</c:v>
                </c:pt>
                <c:pt idx="824">
                  <c:v>2.7711986225554188</c:v>
                </c:pt>
                <c:pt idx="825">
                  <c:v>2.7404091632082999</c:v>
                </c:pt>
                <c:pt idx="826">
                  <c:v>2.6058820376275054</c:v>
                </c:pt>
                <c:pt idx="827">
                  <c:v>2.7479322149392593</c:v>
                </c:pt>
                <c:pt idx="828">
                  <c:v>2.7675458898399352</c:v>
                </c:pt>
                <c:pt idx="829">
                  <c:v>2.8954456036555678</c:v>
                </c:pt>
                <c:pt idx="830">
                  <c:v>2.7442263336104085</c:v>
                </c:pt>
                <c:pt idx="831">
                  <c:v>2.7386928601712746</c:v>
                </c:pt>
                <c:pt idx="832">
                  <c:v>2.8067475679814406</c:v>
                </c:pt>
                <c:pt idx="833">
                  <c:v>2.8304787308795838</c:v>
                </c:pt>
                <c:pt idx="834">
                  <c:v>2.7864946224742768</c:v>
                </c:pt>
                <c:pt idx="835">
                  <c:v>2.7823649860701569</c:v>
                </c:pt>
                <c:pt idx="836">
                  <c:v>2.7527838095548987</c:v>
                </c:pt>
                <c:pt idx="837">
                  <c:v>2.7955831308330619</c:v>
                </c:pt>
                <c:pt idx="838">
                  <c:v>2.9082744169896517</c:v>
                </c:pt>
                <c:pt idx="839">
                  <c:v>2.7778793969884301</c:v>
                </c:pt>
                <c:pt idx="840">
                  <c:v>2.8162698339778256</c:v>
                </c:pt>
                <c:pt idx="841">
                  <c:v>2.6589556862136545</c:v>
                </c:pt>
                <c:pt idx="842">
                  <c:v>2.8015534086180272</c:v>
                </c:pt>
                <c:pt idx="843">
                  <c:v>2.6999767453938004</c:v>
                </c:pt>
                <c:pt idx="844">
                  <c:v>2.8412198971122837</c:v>
                </c:pt>
                <c:pt idx="845">
                  <c:v>2.6961444389894376</c:v>
                </c:pt>
                <c:pt idx="846">
                  <c:v>2.688989861061911</c:v>
                </c:pt>
                <c:pt idx="847">
                  <c:v>2.6949924621652186</c:v>
                </c:pt>
                <c:pt idx="848">
                  <c:v>2.7932388401398942</c:v>
                </c:pt>
                <c:pt idx="849">
                  <c:v>2.7214862782204889</c:v>
                </c:pt>
                <c:pt idx="850">
                  <c:v>2.7891089109969105</c:v>
                </c:pt>
                <c:pt idx="851">
                  <c:v>2.8078771001113561</c:v>
                </c:pt>
                <c:pt idx="852">
                  <c:v>2.8499217398463861</c:v>
                </c:pt>
                <c:pt idx="853">
                  <c:v>2.7742801201571643</c:v>
                </c:pt>
                <c:pt idx="854">
                  <c:v>2.7949528730720119</c:v>
                </c:pt>
                <c:pt idx="855">
                  <c:v>2.8390223603912284</c:v>
                </c:pt>
                <c:pt idx="856">
                  <c:v>2.7926673818853125</c:v>
                </c:pt>
                <c:pt idx="857">
                  <c:v>2.7430686946247924</c:v>
                </c:pt>
                <c:pt idx="858">
                  <c:v>2.7493629021224311</c:v>
                </c:pt>
                <c:pt idx="859">
                  <c:v>2.7405461891333842</c:v>
                </c:pt>
                <c:pt idx="860">
                  <c:v>2.8295665434763007</c:v>
                </c:pt>
                <c:pt idx="861">
                  <c:v>2.7640507908412517</c:v>
                </c:pt>
                <c:pt idx="862">
                  <c:v>2.8177655236976618</c:v>
                </c:pt>
                <c:pt idx="863">
                  <c:v>2.7751518706753875</c:v>
                </c:pt>
                <c:pt idx="864">
                  <c:v>2.7753147225870771</c:v>
                </c:pt>
                <c:pt idx="865">
                  <c:v>2.7699204825742001</c:v>
                </c:pt>
                <c:pt idx="866">
                  <c:v>2.8820031130815855</c:v>
                </c:pt>
                <c:pt idx="867">
                  <c:v>2.7868351219218988</c:v>
                </c:pt>
                <c:pt idx="868">
                  <c:v>2.8207251351847709</c:v>
                </c:pt>
                <c:pt idx="869">
                  <c:v>2.8901683606064279</c:v>
                </c:pt>
                <c:pt idx="870">
                  <c:v>2.8102877673279685</c:v>
                </c:pt>
                <c:pt idx="871">
                  <c:v>2.6867163619615608</c:v>
                </c:pt>
                <c:pt idx="872">
                  <c:v>2.7467863609860723</c:v>
                </c:pt>
                <c:pt idx="873">
                  <c:v>2.8229730839215859</c:v>
                </c:pt>
                <c:pt idx="874">
                  <c:v>2.8180710883215792</c:v>
                </c:pt>
                <c:pt idx="875">
                  <c:v>2.8017229937601367</c:v>
                </c:pt>
                <c:pt idx="876">
                  <c:v>2.8128073988083431</c:v>
                </c:pt>
                <c:pt idx="877">
                  <c:v>2.7512898911798089</c:v>
                </c:pt>
                <c:pt idx="878">
                  <c:v>2.7907789028400387</c:v>
                </c:pt>
                <c:pt idx="879">
                  <c:v>2.797599960257549</c:v>
                </c:pt>
                <c:pt idx="880">
                  <c:v>2.8292321107752865</c:v>
                </c:pt>
                <c:pt idx="881">
                  <c:v>2.7544344755965677</c:v>
                </c:pt>
                <c:pt idx="882">
                  <c:v>2.8072373851938859</c:v>
                </c:pt>
                <c:pt idx="883">
                  <c:v>2.7754354629091309</c:v>
                </c:pt>
                <c:pt idx="884">
                  <c:v>2.7954564192919369</c:v>
                </c:pt>
                <c:pt idx="885">
                  <c:v>2.7754109167786352</c:v>
                </c:pt>
                <c:pt idx="886">
                  <c:v>2.7856529292213783</c:v>
                </c:pt>
                <c:pt idx="887">
                  <c:v>2.7673525350835519</c:v>
                </c:pt>
                <c:pt idx="888">
                  <c:v>2.8077314845321109</c:v>
                </c:pt>
                <c:pt idx="889">
                  <c:v>2.7401573263410266</c:v>
                </c:pt>
                <c:pt idx="890">
                  <c:v>2.78282509787689</c:v>
                </c:pt>
                <c:pt idx="891">
                  <c:v>2.8048217239487876</c:v>
                </c:pt>
                <c:pt idx="892">
                  <c:v>2.7503951986302626</c:v>
                </c:pt>
                <c:pt idx="893">
                  <c:v>2.7735117346535243</c:v>
                </c:pt>
                <c:pt idx="894">
                  <c:v>2.6934808582025935</c:v>
                </c:pt>
                <c:pt idx="895">
                  <c:v>2.6831515937179904</c:v>
                </c:pt>
                <c:pt idx="896">
                  <c:v>2.7671394303773429</c:v>
                </c:pt>
                <c:pt idx="897">
                  <c:v>2.7831221931945636</c:v>
                </c:pt>
                <c:pt idx="898">
                  <c:v>2.8263173106506585</c:v>
                </c:pt>
                <c:pt idx="899">
                  <c:v>2.8032672419235798</c:v>
                </c:pt>
                <c:pt idx="900">
                  <c:v>2.6720362334096373</c:v>
                </c:pt>
                <c:pt idx="901">
                  <c:v>2.6849498451368032</c:v>
                </c:pt>
                <c:pt idx="902">
                  <c:v>2.7655098428444913</c:v>
                </c:pt>
                <c:pt idx="903">
                  <c:v>2.8434648802874594</c:v>
                </c:pt>
                <c:pt idx="904">
                  <c:v>2.8460097950202821</c:v>
                </c:pt>
                <c:pt idx="905">
                  <c:v>2.7440960206924792</c:v>
                </c:pt>
                <c:pt idx="906">
                  <c:v>2.7734219514498322</c:v>
                </c:pt>
                <c:pt idx="907">
                  <c:v>2.8448429127468726</c:v>
                </c:pt>
                <c:pt idx="908">
                  <c:v>2.7642576569176391</c:v>
                </c:pt>
                <c:pt idx="909">
                  <c:v>2.7188296066821827</c:v>
                </c:pt>
                <c:pt idx="910">
                  <c:v>2.8795461889847145</c:v>
                </c:pt>
                <c:pt idx="911">
                  <c:v>2.773105941432096</c:v>
                </c:pt>
                <c:pt idx="912">
                  <c:v>2.7976378937844379</c:v>
                </c:pt>
                <c:pt idx="913">
                  <c:v>2.8548062107224563</c:v>
                </c:pt>
                <c:pt idx="914">
                  <c:v>2.864398689731853</c:v>
                </c:pt>
                <c:pt idx="915">
                  <c:v>2.8011033539863099</c:v>
                </c:pt>
                <c:pt idx="916">
                  <c:v>2.8431652339026821</c:v>
                </c:pt>
                <c:pt idx="917">
                  <c:v>2.7572702723301163</c:v>
                </c:pt>
                <c:pt idx="918">
                  <c:v>2.7149386197028544</c:v>
                </c:pt>
                <c:pt idx="919">
                  <c:v>2.8413257186946805</c:v>
                </c:pt>
                <c:pt idx="920">
                  <c:v>2.7847463737987233</c:v>
                </c:pt>
                <c:pt idx="921">
                  <c:v>2.8836816896074966</c:v>
                </c:pt>
                <c:pt idx="922">
                  <c:v>2.7580074241413022</c:v>
                </c:pt>
                <c:pt idx="923">
                  <c:v>2.8513935860926525</c:v>
                </c:pt>
                <c:pt idx="924">
                  <c:v>2.8924078548662284</c:v>
                </c:pt>
                <c:pt idx="925">
                  <c:v>2.8507461449555076</c:v>
                </c:pt>
                <c:pt idx="926">
                  <c:v>2.8254586893487379</c:v>
                </c:pt>
                <c:pt idx="927">
                  <c:v>2.8194668765742001</c:v>
                </c:pt>
                <c:pt idx="928">
                  <c:v>2.692464018087446</c:v>
                </c:pt>
                <c:pt idx="929">
                  <c:v>2.898413576677124</c:v>
                </c:pt>
                <c:pt idx="930">
                  <c:v>2.8397868380537994</c:v>
                </c:pt>
                <c:pt idx="931">
                  <c:v>2.7670854037199337</c:v>
                </c:pt>
                <c:pt idx="932">
                  <c:v>2.7398833712893738</c:v>
                </c:pt>
                <c:pt idx="933">
                  <c:v>2.8861852811663566</c:v>
                </c:pt>
                <c:pt idx="934">
                  <c:v>2.7532593521771007</c:v>
                </c:pt>
                <c:pt idx="935">
                  <c:v>2.8494066497838384</c:v>
                </c:pt>
                <c:pt idx="936">
                  <c:v>2.7766651914106588</c:v>
                </c:pt>
                <c:pt idx="937">
                  <c:v>2.8219318736395613</c:v>
                </c:pt>
                <c:pt idx="938">
                  <c:v>2.7987276356844557</c:v>
                </c:pt>
                <c:pt idx="939">
                  <c:v>2.7485225422276205</c:v>
                </c:pt>
                <c:pt idx="940">
                  <c:v>2.7750219644193681</c:v>
                </c:pt>
                <c:pt idx="941">
                  <c:v>2.7846600864867832</c:v>
                </c:pt>
                <c:pt idx="942">
                  <c:v>2.8068453350591178</c:v>
                </c:pt>
                <c:pt idx="943">
                  <c:v>2.727684620661464</c:v>
                </c:pt>
                <c:pt idx="944">
                  <c:v>2.7895895558367321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FB1-4C86-B12B-FA86F53CB9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24488688"/>
        <c:axId val="2024490128"/>
      </c:scatterChart>
      <c:valAx>
        <c:axId val="2024488688"/>
        <c:scaling>
          <c:orientation val="minMax"/>
          <c:max val="22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ru-RU"/>
                  <a:t>Время, с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024490128"/>
        <c:crosses val="autoZero"/>
        <c:crossBetween val="midCat"/>
      </c:valAx>
      <c:valAx>
        <c:axId val="2024490128"/>
        <c:scaling>
          <c:orientation val="minMax"/>
          <c:max val="1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02448868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65465803969309"/>
          <c:y val="6.9404795817145579E-2"/>
          <c:w val="0.86214543781556885"/>
          <c:h val="0.57337218393730571"/>
        </c:manualLayout>
      </c:layout>
      <c:scatterChart>
        <c:scatterStyle val="smoothMarker"/>
        <c:varyColors val="0"/>
        <c:ser>
          <c:idx val="4"/>
          <c:order val="0"/>
          <c:tx>
            <c:strRef>
              <c:f>Лист1!$F$1</c:f>
              <c:strCache>
                <c:ptCount val="1"/>
                <c:pt idx="0">
                  <c:v>Расход см3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Лист1!$A$2:$A$580</c:f>
              <c:numCache>
                <c:formatCode>General</c:formatCode>
                <c:ptCount val="579"/>
                <c:pt idx="0">
                  <c:v>3.3000000000000002E-2</c:v>
                </c:pt>
                <c:pt idx="1">
                  <c:v>6.7000000000000004E-2</c:v>
                </c:pt>
                <c:pt idx="2">
                  <c:v>0.1</c:v>
                </c:pt>
                <c:pt idx="3">
                  <c:v>0.13300000000000001</c:v>
                </c:pt>
                <c:pt idx="4">
                  <c:v>0.16700000000000001</c:v>
                </c:pt>
                <c:pt idx="5">
                  <c:v>0.2</c:v>
                </c:pt>
                <c:pt idx="6">
                  <c:v>0.23300000000000001</c:v>
                </c:pt>
                <c:pt idx="7">
                  <c:v>0.26700000000000002</c:v>
                </c:pt>
                <c:pt idx="8">
                  <c:v>0.3</c:v>
                </c:pt>
                <c:pt idx="9">
                  <c:v>0.33300000000000002</c:v>
                </c:pt>
                <c:pt idx="10">
                  <c:v>0.36699999999999999</c:v>
                </c:pt>
                <c:pt idx="11">
                  <c:v>0.4</c:v>
                </c:pt>
                <c:pt idx="12">
                  <c:v>0.433</c:v>
                </c:pt>
                <c:pt idx="13">
                  <c:v>0.46700000000000003</c:v>
                </c:pt>
                <c:pt idx="14">
                  <c:v>0.5</c:v>
                </c:pt>
                <c:pt idx="15">
                  <c:v>0.53300000000000003</c:v>
                </c:pt>
                <c:pt idx="16">
                  <c:v>0.56699999999999995</c:v>
                </c:pt>
                <c:pt idx="17">
                  <c:v>0.6</c:v>
                </c:pt>
                <c:pt idx="18">
                  <c:v>0.63300000000000001</c:v>
                </c:pt>
                <c:pt idx="19">
                  <c:v>0.66700000000000004</c:v>
                </c:pt>
                <c:pt idx="20">
                  <c:v>0.7</c:v>
                </c:pt>
                <c:pt idx="21">
                  <c:v>0.73299999999999998</c:v>
                </c:pt>
                <c:pt idx="22">
                  <c:v>0.76700000000000002</c:v>
                </c:pt>
                <c:pt idx="23">
                  <c:v>0.8</c:v>
                </c:pt>
                <c:pt idx="24">
                  <c:v>0.83299999999999996</c:v>
                </c:pt>
                <c:pt idx="25">
                  <c:v>0.86699999999999999</c:v>
                </c:pt>
                <c:pt idx="26">
                  <c:v>0.9</c:v>
                </c:pt>
                <c:pt idx="27">
                  <c:v>0.93300000000000005</c:v>
                </c:pt>
                <c:pt idx="28">
                  <c:v>0.96699999999999997</c:v>
                </c:pt>
                <c:pt idx="29">
                  <c:v>1</c:v>
                </c:pt>
                <c:pt idx="30">
                  <c:v>1.0329999999999999</c:v>
                </c:pt>
                <c:pt idx="31">
                  <c:v>1.0669999999999999</c:v>
                </c:pt>
                <c:pt idx="32">
                  <c:v>1.1000000000000001</c:v>
                </c:pt>
                <c:pt idx="33">
                  <c:v>1.133</c:v>
                </c:pt>
                <c:pt idx="34">
                  <c:v>1.167</c:v>
                </c:pt>
                <c:pt idx="35">
                  <c:v>1.2</c:v>
                </c:pt>
                <c:pt idx="36">
                  <c:v>1.2330000000000001</c:v>
                </c:pt>
                <c:pt idx="37">
                  <c:v>1.2669999999999999</c:v>
                </c:pt>
                <c:pt idx="38">
                  <c:v>1.3</c:v>
                </c:pt>
                <c:pt idx="39">
                  <c:v>1.333</c:v>
                </c:pt>
                <c:pt idx="40">
                  <c:v>1.367</c:v>
                </c:pt>
                <c:pt idx="41">
                  <c:v>1.4</c:v>
                </c:pt>
                <c:pt idx="42">
                  <c:v>1.4330000000000001</c:v>
                </c:pt>
                <c:pt idx="43">
                  <c:v>1.4670000000000001</c:v>
                </c:pt>
                <c:pt idx="44">
                  <c:v>1.5</c:v>
                </c:pt>
                <c:pt idx="45">
                  <c:v>1.5329999999999999</c:v>
                </c:pt>
                <c:pt idx="46">
                  <c:v>1.5669999999999999</c:v>
                </c:pt>
                <c:pt idx="47">
                  <c:v>1.6</c:v>
                </c:pt>
                <c:pt idx="48">
                  <c:v>1.633</c:v>
                </c:pt>
                <c:pt idx="49">
                  <c:v>1.667</c:v>
                </c:pt>
                <c:pt idx="50">
                  <c:v>1.7</c:v>
                </c:pt>
                <c:pt idx="51">
                  <c:v>1.7330000000000001</c:v>
                </c:pt>
                <c:pt idx="52">
                  <c:v>1.7669999999999999</c:v>
                </c:pt>
                <c:pt idx="53">
                  <c:v>1.8</c:v>
                </c:pt>
                <c:pt idx="54">
                  <c:v>1.833</c:v>
                </c:pt>
                <c:pt idx="55">
                  <c:v>1.867</c:v>
                </c:pt>
                <c:pt idx="56">
                  <c:v>1.9</c:v>
                </c:pt>
                <c:pt idx="57">
                  <c:v>1.9330000000000001</c:v>
                </c:pt>
                <c:pt idx="58">
                  <c:v>1.9670000000000001</c:v>
                </c:pt>
                <c:pt idx="59">
                  <c:v>2</c:v>
                </c:pt>
                <c:pt idx="60">
                  <c:v>2.0329999999999999</c:v>
                </c:pt>
                <c:pt idx="61">
                  <c:v>2.0670000000000002</c:v>
                </c:pt>
                <c:pt idx="62">
                  <c:v>2.1</c:v>
                </c:pt>
                <c:pt idx="63">
                  <c:v>2.133</c:v>
                </c:pt>
                <c:pt idx="64">
                  <c:v>2.1669999999999998</c:v>
                </c:pt>
                <c:pt idx="65">
                  <c:v>2.2000000000000002</c:v>
                </c:pt>
                <c:pt idx="66">
                  <c:v>2.2330000000000001</c:v>
                </c:pt>
                <c:pt idx="67">
                  <c:v>2.2669999999999999</c:v>
                </c:pt>
                <c:pt idx="68">
                  <c:v>2.2999999999999998</c:v>
                </c:pt>
                <c:pt idx="69">
                  <c:v>2.3330000000000002</c:v>
                </c:pt>
                <c:pt idx="70">
                  <c:v>2.367</c:v>
                </c:pt>
                <c:pt idx="71">
                  <c:v>2.4</c:v>
                </c:pt>
                <c:pt idx="72">
                  <c:v>2.4329999999999998</c:v>
                </c:pt>
                <c:pt idx="73">
                  <c:v>2.4670000000000001</c:v>
                </c:pt>
                <c:pt idx="74">
                  <c:v>2.5</c:v>
                </c:pt>
                <c:pt idx="75">
                  <c:v>2.5329999999999999</c:v>
                </c:pt>
                <c:pt idx="76">
                  <c:v>2.5670000000000002</c:v>
                </c:pt>
                <c:pt idx="77">
                  <c:v>2.6</c:v>
                </c:pt>
                <c:pt idx="78">
                  <c:v>2.633</c:v>
                </c:pt>
                <c:pt idx="79">
                  <c:v>2.6669999999999998</c:v>
                </c:pt>
                <c:pt idx="80">
                  <c:v>2.7</c:v>
                </c:pt>
                <c:pt idx="81">
                  <c:v>2.7330000000000001</c:v>
                </c:pt>
                <c:pt idx="82">
                  <c:v>2.7669999999999999</c:v>
                </c:pt>
                <c:pt idx="83">
                  <c:v>2.8</c:v>
                </c:pt>
                <c:pt idx="84">
                  <c:v>2.8330000000000002</c:v>
                </c:pt>
                <c:pt idx="85">
                  <c:v>2.867</c:v>
                </c:pt>
                <c:pt idx="86">
                  <c:v>2.9</c:v>
                </c:pt>
                <c:pt idx="87">
                  <c:v>2.9329999999999998</c:v>
                </c:pt>
                <c:pt idx="88">
                  <c:v>2.9670000000000001</c:v>
                </c:pt>
                <c:pt idx="89">
                  <c:v>3</c:v>
                </c:pt>
                <c:pt idx="90">
                  <c:v>3.0329999999999999</c:v>
                </c:pt>
                <c:pt idx="91">
                  <c:v>3.0670000000000002</c:v>
                </c:pt>
                <c:pt idx="92">
                  <c:v>3.1</c:v>
                </c:pt>
                <c:pt idx="93">
                  <c:v>3.133</c:v>
                </c:pt>
                <c:pt idx="94">
                  <c:v>3.1669999999999998</c:v>
                </c:pt>
                <c:pt idx="95">
                  <c:v>3.2</c:v>
                </c:pt>
                <c:pt idx="96">
                  <c:v>3.2330000000000001</c:v>
                </c:pt>
                <c:pt idx="97">
                  <c:v>3.2669999999999999</c:v>
                </c:pt>
                <c:pt idx="98">
                  <c:v>3.3</c:v>
                </c:pt>
                <c:pt idx="99">
                  <c:v>3.3330000000000002</c:v>
                </c:pt>
                <c:pt idx="100">
                  <c:v>3.367</c:v>
                </c:pt>
                <c:pt idx="101">
                  <c:v>3.4</c:v>
                </c:pt>
                <c:pt idx="102">
                  <c:v>3.4329999999999998</c:v>
                </c:pt>
                <c:pt idx="103">
                  <c:v>3.4670000000000001</c:v>
                </c:pt>
                <c:pt idx="104">
                  <c:v>3.5</c:v>
                </c:pt>
                <c:pt idx="105">
                  <c:v>3.5329999999999999</c:v>
                </c:pt>
                <c:pt idx="106">
                  <c:v>3.5670000000000002</c:v>
                </c:pt>
                <c:pt idx="107">
                  <c:v>3.6</c:v>
                </c:pt>
                <c:pt idx="108">
                  <c:v>3.633</c:v>
                </c:pt>
                <c:pt idx="109">
                  <c:v>3.6669999999999998</c:v>
                </c:pt>
                <c:pt idx="110">
                  <c:v>3.7</c:v>
                </c:pt>
                <c:pt idx="111">
                  <c:v>3.7330000000000001</c:v>
                </c:pt>
                <c:pt idx="112">
                  <c:v>3.7669999999999999</c:v>
                </c:pt>
                <c:pt idx="113">
                  <c:v>3.8</c:v>
                </c:pt>
                <c:pt idx="114">
                  <c:v>3.8330000000000002</c:v>
                </c:pt>
                <c:pt idx="115">
                  <c:v>3.867</c:v>
                </c:pt>
                <c:pt idx="116">
                  <c:v>3.9</c:v>
                </c:pt>
                <c:pt idx="117">
                  <c:v>3.9329999999999998</c:v>
                </c:pt>
                <c:pt idx="118">
                  <c:v>3.9670000000000001</c:v>
                </c:pt>
                <c:pt idx="119">
                  <c:v>4</c:v>
                </c:pt>
                <c:pt idx="120">
                  <c:v>4.0330000000000004</c:v>
                </c:pt>
                <c:pt idx="121">
                  <c:v>4.0670000000000002</c:v>
                </c:pt>
                <c:pt idx="122">
                  <c:v>4.0999999999999996</c:v>
                </c:pt>
                <c:pt idx="123">
                  <c:v>4.133</c:v>
                </c:pt>
                <c:pt idx="124">
                  <c:v>4.1669999999999998</c:v>
                </c:pt>
                <c:pt idx="125">
                  <c:v>4.2</c:v>
                </c:pt>
                <c:pt idx="126">
                  <c:v>4.2329999999999997</c:v>
                </c:pt>
                <c:pt idx="127">
                  <c:v>4.2670000000000003</c:v>
                </c:pt>
                <c:pt idx="128">
                  <c:v>4.3</c:v>
                </c:pt>
                <c:pt idx="129">
                  <c:v>4.3330000000000002</c:v>
                </c:pt>
                <c:pt idx="130">
                  <c:v>4.367</c:v>
                </c:pt>
                <c:pt idx="131">
                  <c:v>4.4000000000000004</c:v>
                </c:pt>
                <c:pt idx="132">
                  <c:v>4.4329999999999998</c:v>
                </c:pt>
                <c:pt idx="133">
                  <c:v>4.4669999999999996</c:v>
                </c:pt>
                <c:pt idx="134">
                  <c:v>4.5</c:v>
                </c:pt>
                <c:pt idx="135">
                  <c:v>4.5330000000000004</c:v>
                </c:pt>
                <c:pt idx="136">
                  <c:v>4.5670000000000002</c:v>
                </c:pt>
                <c:pt idx="137">
                  <c:v>4.5999999999999996</c:v>
                </c:pt>
                <c:pt idx="138">
                  <c:v>4.633</c:v>
                </c:pt>
                <c:pt idx="139">
                  <c:v>4.6669999999999998</c:v>
                </c:pt>
                <c:pt idx="140">
                  <c:v>4.7</c:v>
                </c:pt>
                <c:pt idx="141">
                  <c:v>4.7329999999999997</c:v>
                </c:pt>
                <c:pt idx="142">
                  <c:v>4.7670000000000003</c:v>
                </c:pt>
                <c:pt idx="143">
                  <c:v>4.8</c:v>
                </c:pt>
                <c:pt idx="144">
                  <c:v>4.8330000000000002</c:v>
                </c:pt>
                <c:pt idx="145">
                  <c:v>4.867</c:v>
                </c:pt>
                <c:pt idx="146">
                  <c:v>4.9000000000000004</c:v>
                </c:pt>
                <c:pt idx="147">
                  <c:v>4.9329999999999998</c:v>
                </c:pt>
                <c:pt idx="148">
                  <c:v>4.9669999999999996</c:v>
                </c:pt>
                <c:pt idx="149">
                  <c:v>5</c:v>
                </c:pt>
                <c:pt idx="150">
                  <c:v>5.0330000000000004</c:v>
                </c:pt>
                <c:pt idx="151">
                  <c:v>5.0670000000000002</c:v>
                </c:pt>
                <c:pt idx="152">
                  <c:v>5.0999999999999996</c:v>
                </c:pt>
                <c:pt idx="153">
                  <c:v>5.133</c:v>
                </c:pt>
                <c:pt idx="154">
                  <c:v>5.1669999999999998</c:v>
                </c:pt>
                <c:pt idx="155">
                  <c:v>5.2</c:v>
                </c:pt>
                <c:pt idx="156">
                  <c:v>5.2329999999999997</c:v>
                </c:pt>
                <c:pt idx="157">
                  <c:v>5.2670000000000003</c:v>
                </c:pt>
                <c:pt idx="158">
                  <c:v>5.3</c:v>
                </c:pt>
                <c:pt idx="159">
                  <c:v>5.3330000000000002</c:v>
                </c:pt>
                <c:pt idx="160">
                  <c:v>5.367</c:v>
                </c:pt>
                <c:pt idx="161">
                  <c:v>5.4</c:v>
                </c:pt>
                <c:pt idx="162">
                  <c:v>5.4329999999999998</c:v>
                </c:pt>
                <c:pt idx="163">
                  <c:v>5.4669999999999996</c:v>
                </c:pt>
                <c:pt idx="164">
                  <c:v>5.5</c:v>
                </c:pt>
                <c:pt idx="165">
                  <c:v>5.5330000000000004</c:v>
                </c:pt>
                <c:pt idx="166">
                  <c:v>5.5670000000000002</c:v>
                </c:pt>
                <c:pt idx="167">
                  <c:v>5.6</c:v>
                </c:pt>
                <c:pt idx="168">
                  <c:v>5.633</c:v>
                </c:pt>
                <c:pt idx="169">
                  <c:v>5.6669999999999998</c:v>
                </c:pt>
                <c:pt idx="170">
                  <c:v>5.7</c:v>
                </c:pt>
                <c:pt idx="171">
                  <c:v>5.7329999999999997</c:v>
                </c:pt>
                <c:pt idx="172">
                  <c:v>5.7670000000000003</c:v>
                </c:pt>
                <c:pt idx="173">
                  <c:v>5.8</c:v>
                </c:pt>
                <c:pt idx="174">
                  <c:v>5.8330000000000002</c:v>
                </c:pt>
                <c:pt idx="175">
                  <c:v>5.867</c:v>
                </c:pt>
                <c:pt idx="176">
                  <c:v>5.9</c:v>
                </c:pt>
                <c:pt idx="177">
                  <c:v>5.9329999999999998</c:v>
                </c:pt>
                <c:pt idx="178">
                  <c:v>5.9669999999999996</c:v>
                </c:pt>
                <c:pt idx="179">
                  <c:v>6</c:v>
                </c:pt>
                <c:pt idx="180">
                  <c:v>6.0330000000000004</c:v>
                </c:pt>
                <c:pt idx="181">
                  <c:v>6.0670000000000002</c:v>
                </c:pt>
                <c:pt idx="182">
                  <c:v>6.1</c:v>
                </c:pt>
                <c:pt idx="183">
                  <c:v>6.133</c:v>
                </c:pt>
                <c:pt idx="184">
                  <c:v>6.1669999999999998</c:v>
                </c:pt>
                <c:pt idx="185">
                  <c:v>6.2</c:v>
                </c:pt>
                <c:pt idx="186">
                  <c:v>6.2329999999999997</c:v>
                </c:pt>
                <c:pt idx="187">
                  <c:v>6.2670000000000003</c:v>
                </c:pt>
                <c:pt idx="188">
                  <c:v>6.3</c:v>
                </c:pt>
                <c:pt idx="189">
                  <c:v>6.3330000000000002</c:v>
                </c:pt>
                <c:pt idx="190">
                  <c:v>6.367</c:v>
                </c:pt>
                <c:pt idx="191">
                  <c:v>6.4</c:v>
                </c:pt>
                <c:pt idx="192">
                  <c:v>6.4329999999999998</c:v>
                </c:pt>
                <c:pt idx="193">
                  <c:v>6.4669999999999996</c:v>
                </c:pt>
                <c:pt idx="194">
                  <c:v>6.5</c:v>
                </c:pt>
                <c:pt idx="195">
                  <c:v>6.5330000000000004</c:v>
                </c:pt>
                <c:pt idx="196">
                  <c:v>6.5670000000000002</c:v>
                </c:pt>
                <c:pt idx="197">
                  <c:v>6.6</c:v>
                </c:pt>
                <c:pt idx="198">
                  <c:v>6.633</c:v>
                </c:pt>
                <c:pt idx="199">
                  <c:v>6.6669999999999998</c:v>
                </c:pt>
                <c:pt idx="200">
                  <c:v>6.7</c:v>
                </c:pt>
                <c:pt idx="201">
                  <c:v>6.7329999999999997</c:v>
                </c:pt>
                <c:pt idx="202">
                  <c:v>6.7670000000000003</c:v>
                </c:pt>
                <c:pt idx="203">
                  <c:v>6.8</c:v>
                </c:pt>
                <c:pt idx="204">
                  <c:v>6.8330000000000002</c:v>
                </c:pt>
                <c:pt idx="205">
                  <c:v>6.867</c:v>
                </c:pt>
                <c:pt idx="206">
                  <c:v>6.9</c:v>
                </c:pt>
                <c:pt idx="207">
                  <c:v>6.9329999999999998</c:v>
                </c:pt>
                <c:pt idx="208">
                  <c:v>6.9669999999999996</c:v>
                </c:pt>
                <c:pt idx="209">
                  <c:v>7</c:v>
                </c:pt>
                <c:pt idx="210">
                  <c:v>7.0330000000000004</c:v>
                </c:pt>
                <c:pt idx="211">
                  <c:v>7.0670000000000002</c:v>
                </c:pt>
                <c:pt idx="212">
                  <c:v>7.1</c:v>
                </c:pt>
                <c:pt idx="213">
                  <c:v>7.133</c:v>
                </c:pt>
                <c:pt idx="214">
                  <c:v>7.1669999999999998</c:v>
                </c:pt>
                <c:pt idx="215">
                  <c:v>7.2</c:v>
                </c:pt>
                <c:pt idx="216">
                  <c:v>7.2329999999999997</c:v>
                </c:pt>
                <c:pt idx="217">
                  <c:v>7.2670000000000003</c:v>
                </c:pt>
                <c:pt idx="218">
                  <c:v>7.3</c:v>
                </c:pt>
                <c:pt idx="219">
                  <c:v>7.3330000000000002</c:v>
                </c:pt>
                <c:pt idx="220">
                  <c:v>7.367</c:v>
                </c:pt>
                <c:pt idx="221">
                  <c:v>7.4</c:v>
                </c:pt>
                <c:pt idx="222">
                  <c:v>7.4329999999999998</c:v>
                </c:pt>
                <c:pt idx="223">
                  <c:v>7.4669999999999996</c:v>
                </c:pt>
                <c:pt idx="224">
                  <c:v>7.5</c:v>
                </c:pt>
                <c:pt idx="225">
                  <c:v>7.5330000000000004</c:v>
                </c:pt>
                <c:pt idx="226">
                  <c:v>7.5670000000000002</c:v>
                </c:pt>
                <c:pt idx="227">
                  <c:v>7.6</c:v>
                </c:pt>
                <c:pt idx="228">
                  <c:v>7.633</c:v>
                </c:pt>
                <c:pt idx="229">
                  <c:v>7.6669999999999998</c:v>
                </c:pt>
                <c:pt idx="230">
                  <c:v>7.7</c:v>
                </c:pt>
                <c:pt idx="231">
                  <c:v>7.7329999999999997</c:v>
                </c:pt>
                <c:pt idx="232">
                  <c:v>7.7670000000000003</c:v>
                </c:pt>
                <c:pt idx="233">
                  <c:v>7.8</c:v>
                </c:pt>
                <c:pt idx="234">
                  <c:v>7.8330000000000002</c:v>
                </c:pt>
                <c:pt idx="235">
                  <c:v>7.867</c:v>
                </c:pt>
                <c:pt idx="236">
                  <c:v>7.9</c:v>
                </c:pt>
                <c:pt idx="237">
                  <c:v>7.9329999999999998</c:v>
                </c:pt>
                <c:pt idx="238">
                  <c:v>7.9669999999999996</c:v>
                </c:pt>
                <c:pt idx="239">
                  <c:v>8</c:v>
                </c:pt>
                <c:pt idx="240">
                  <c:v>8.0329999999999995</c:v>
                </c:pt>
                <c:pt idx="241">
                  <c:v>8.0670000000000002</c:v>
                </c:pt>
                <c:pt idx="242">
                  <c:v>8.1</c:v>
                </c:pt>
                <c:pt idx="243">
                  <c:v>8.1329999999999991</c:v>
                </c:pt>
                <c:pt idx="244">
                  <c:v>8.1669999999999998</c:v>
                </c:pt>
                <c:pt idx="245">
                  <c:v>8.1999999999999993</c:v>
                </c:pt>
                <c:pt idx="246">
                  <c:v>8.2330000000000005</c:v>
                </c:pt>
                <c:pt idx="247">
                  <c:v>8.2669999999999995</c:v>
                </c:pt>
                <c:pt idx="248">
                  <c:v>8.3000000000000007</c:v>
                </c:pt>
                <c:pt idx="249">
                  <c:v>8.3330000000000002</c:v>
                </c:pt>
                <c:pt idx="250">
                  <c:v>8.3670000000000009</c:v>
                </c:pt>
                <c:pt idx="251">
                  <c:v>8.4</c:v>
                </c:pt>
                <c:pt idx="252">
                  <c:v>8.4329999999999998</c:v>
                </c:pt>
                <c:pt idx="253">
                  <c:v>8.4670000000000005</c:v>
                </c:pt>
                <c:pt idx="254">
                  <c:v>8.5</c:v>
                </c:pt>
                <c:pt idx="255">
                  <c:v>8.5329999999999995</c:v>
                </c:pt>
                <c:pt idx="256">
                  <c:v>8.5670000000000002</c:v>
                </c:pt>
                <c:pt idx="257">
                  <c:v>8.6</c:v>
                </c:pt>
                <c:pt idx="258">
                  <c:v>8.6329999999999991</c:v>
                </c:pt>
                <c:pt idx="259">
                  <c:v>8.6669999999999998</c:v>
                </c:pt>
                <c:pt idx="260">
                  <c:v>8.6999999999999993</c:v>
                </c:pt>
                <c:pt idx="261">
                  <c:v>8.7330000000000005</c:v>
                </c:pt>
                <c:pt idx="262">
                  <c:v>8.7669999999999995</c:v>
                </c:pt>
                <c:pt idx="263">
                  <c:v>8.8000000000000007</c:v>
                </c:pt>
                <c:pt idx="264">
                  <c:v>8.8330000000000002</c:v>
                </c:pt>
                <c:pt idx="265">
                  <c:v>8.8670000000000009</c:v>
                </c:pt>
                <c:pt idx="266">
                  <c:v>8.9</c:v>
                </c:pt>
                <c:pt idx="267">
                  <c:v>8.9329999999999998</c:v>
                </c:pt>
                <c:pt idx="268">
                  <c:v>8.9670000000000005</c:v>
                </c:pt>
                <c:pt idx="269">
                  <c:v>9</c:v>
                </c:pt>
                <c:pt idx="270">
                  <c:v>9.0329999999999995</c:v>
                </c:pt>
                <c:pt idx="271">
                  <c:v>9.0670000000000002</c:v>
                </c:pt>
                <c:pt idx="272">
                  <c:v>9.1</c:v>
                </c:pt>
                <c:pt idx="273">
                  <c:v>9.1329999999999991</c:v>
                </c:pt>
                <c:pt idx="274">
                  <c:v>9.1669999999999998</c:v>
                </c:pt>
                <c:pt idx="275">
                  <c:v>9.1999999999999993</c:v>
                </c:pt>
                <c:pt idx="276">
                  <c:v>9.2330000000000005</c:v>
                </c:pt>
                <c:pt idx="277">
                  <c:v>9.2669999999999995</c:v>
                </c:pt>
                <c:pt idx="278">
                  <c:v>9.3000000000000007</c:v>
                </c:pt>
                <c:pt idx="279">
                  <c:v>9.3330000000000002</c:v>
                </c:pt>
                <c:pt idx="280">
                  <c:v>9.3670000000000009</c:v>
                </c:pt>
                <c:pt idx="281">
                  <c:v>9.4</c:v>
                </c:pt>
                <c:pt idx="282">
                  <c:v>9.4329999999999998</c:v>
                </c:pt>
                <c:pt idx="283">
                  <c:v>9.4670000000000005</c:v>
                </c:pt>
                <c:pt idx="284">
                  <c:v>9.5</c:v>
                </c:pt>
                <c:pt idx="285">
                  <c:v>9.5329999999999995</c:v>
                </c:pt>
                <c:pt idx="286">
                  <c:v>9.5670000000000002</c:v>
                </c:pt>
                <c:pt idx="287">
                  <c:v>9.6</c:v>
                </c:pt>
                <c:pt idx="288">
                  <c:v>9.6329999999999991</c:v>
                </c:pt>
                <c:pt idx="289">
                  <c:v>9.6669999999999998</c:v>
                </c:pt>
                <c:pt idx="290">
                  <c:v>9.6999999999999993</c:v>
                </c:pt>
                <c:pt idx="291">
                  <c:v>9.7330000000000005</c:v>
                </c:pt>
                <c:pt idx="292">
                  <c:v>9.7669999999999995</c:v>
                </c:pt>
                <c:pt idx="293">
                  <c:v>9.8000000000000007</c:v>
                </c:pt>
                <c:pt idx="294">
                  <c:v>9.8330000000000002</c:v>
                </c:pt>
                <c:pt idx="295">
                  <c:v>9.8670000000000009</c:v>
                </c:pt>
                <c:pt idx="296">
                  <c:v>9.9</c:v>
                </c:pt>
                <c:pt idx="297">
                  <c:v>9.9329999999999998</c:v>
                </c:pt>
                <c:pt idx="298">
                  <c:v>9.9670000000000005</c:v>
                </c:pt>
                <c:pt idx="299">
                  <c:v>10</c:v>
                </c:pt>
                <c:pt idx="300">
                  <c:v>10.032999999999999</c:v>
                </c:pt>
                <c:pt idx="301">
                  <c:v>10.067</c:v>
                </c:pt>
                <c:pt idx="302">
                  <c:v>10.1</c:v>
                </c:pt>
                <c:pt idx="303">
                  <c:v>10.132999999999999</c:v>
                </c:pt>
                <c:pt idx="304">
                  <c:v>10.167</c:v>
                </c:pt>
                <c:pt idx="305">
                  <c:v>10.199999999999999</c:v>
                </c:pt>
                <c:pt idx="306">
                  <c:v>10.233000000000001</c:v>
                </c:pt>
                <c:pt idx="307">
                  <c:v>10.266999999999999</c:v>
                </c:pt>
                <c:pt idx="308">
                  <c:v>10.3</c:v>
                </c:pt>
                <c:pt idx="309">
                  <c:v>10.333</c:v>
                </c:pt>
                <c:pt idx="310">
                  <c:v>10.367000000000001</c:v>
                </c:pt>
                <c:pt idx="311">
                  <c:v>10.4</c:v>
                </c:pt>
                <c:pt idx="312">
                  <c:v>10.433</c:v>
                </c:pt>
                <c:pt idx="313">
                  <c:v>10.467000000000001</c:v>
                </c:pt>
                <c:pt idx="314">
                  <c:v>10.5</c:v>
                </c:pt>
                <c:pt idx="315">
                  <c:v>10.532999999999999</c:v>
                </c:pt>
                <c:pt idx="316">
                  <c:v>10.567</c:v>
                </c:pt>
                <c:pt idx="317">
                  <c:v>10.6</c:v>
                </c:pt>
                <c:pt idx="318">
                  <c:v>10.632999999999999</c:v>
                </c:pt>
                <c:pt idx="319">
                  <c:v>10.667</c:v>
                </c:pt>
                <c:pt idx="320">
                  <c:v>10.7</c:v>
                </c:pt>
                <c:pt idx="321">
                  <c:v>10.733000000000001</c:v>
                </c:pt>
                <c:pt idx="322">
                  <c:v>10.766999999999999</c:v>
                </c:pt>
                <c:pt idx="323">
                  <c:v>10.8</c:v>
                </c:pt>
                <c:pt idx="324">
                  <c:v>10.833</c:v>
                </c:pt>
                <c:pt idx="325">
                  <c:v>10.867000000000001</c:v>
                </c:pt>
                <c:pt idx="326">
                  <c:v>10.9</c:v>
                </c:pt>
                <c:pt idx="327">
                  <c:v>10.933</c:v>
                </c:pt>
                <c:pt idx="328">
                  <c:v>10.967000000000001</c:v>
                </c:pt>
                <c:pt idx="329">
                  <c:v>11</c:v>
                </c:pt>
                <c:pt idx="330">
                  <c:v>11.032999999999999</c:v>
                </c:pt>
                <c:pt idx="331">
                  <c:v>11.067</c:v>
                </c:pt>
                <c:pt idx="332">
                  <c:v>11.1</c:v>
                </c:pt>
                <c:pt idx="333">
                  <c:v>11.132999999999999</c:v>
                </c:pt>
                <c:pt idx="334">
                  <c:v>11.167</c:v>
                </c:pt>
                <c:pt idx="335">
                  <c:v>11.2</c:v>
                </c:pt>
                <c:pt idx="336">
                  <c:v>11.233000000000001</c:v>
                </c:pt>
                <c:pt idx="337">
                  <c:v>11.266999999999999</c:v>
                </c:pt>
                <c:pt idx="338">
                  <c:v>11.3</c:v>
                </c:pt>
                <c:pt idx="339">
                  <c:v>11.333</c:v>
                </c:pt>
                <c:pt idx="340">
                  <c:v>11.367000000000001</c:v>
                </c:pt>
                <c:pt idx="341">
                  <c:v>11.4</c:v>
                </c:pt>
                <c:pt idx="342">
                  <c:v>11.433</c:v>
                </c:pt>
                <c:pt idx="343">
                  <c:v>11.467000000000001</c:v>
                </c:pt>
                <c:pt idx="344">
                  <c:v>11.5</c:v>
                </c:pt>
                <c:pt idx="345">
                  <c:v>11.532999999999999</c:v>
                </c:pt>
                <c:pt idx="346">
                  <c:v>11.567</c:v>
                </c:pt>
                <c:pt idx="347">
                  <c:v>11.6</c:v>
                </c:pt>
                <c:pt idx="348">
                  <c:v>11.632999999999999</c:v>
                </c:pt>
                <c:pt idx="349">
                  <c:v>11.667</c:v>
                </c:pt>
                <c:pt idx="350">
                  <c:v>11.7</c:v>
                </c:pt>
                <c:pt idx="351">
                  <c:v>11.733000000000001</c:v>
                </c:pt>
                <c:pt idx="352">
                  <c:v>11.766999999999999</c:v>
                </c:pt>
                <c:pt idx="353">
                  <c:v>11.8</c:v>
                </c:pt>
                <c:pt idx="354">
                  <c:v>11.833</c:v>
                </c:pt>
                <c:pt idx="355">
                  <c:v>11.867000000000001</c:v>
                </c:pt>
                <c:pt idx="356">
                  <c:v>11.9</c:v>
                </c:pt>
                <c:pt idx="357">
                  <c:v>11.933</c:v>
                </c:pt>
                <c:pt idx="358">
                  <c:v>11.967000000000001</c:v>
                </c:pt>
                <c:pt idx="359">
                  <c:v>12</c:v>
                </c:pt>
                <c:pt idx="360">
                  <c:v>12.032999999999999</c:v>
                </c:pt>
                <c:pt idx="361">
                  <c:v>12.067</c:v>
                </c:pt>
                <c:pt idx="362">
                  <c:v>12.1</c:v>
                </c:pt>
                <c:pt idx="363">
                  <c:v>12.132999999999999</c:v>
                </c:pt>
                <c:pt idx="364">
                  <c:v>12.167</c:v>
                </c:pt>
                <c:pt idx="365">
                  <c:v>12.2</c:v>
                </c:pt>
                <c:pt idx="366">
                  <c:v>12.233000000000001</c:v>
                </c:pt>
                <c:pt idx="367">
                  <c:v>12.266999999999999</c:v>
                </c:pt>
                <c:pt idx="368">
                  <c:v>12.3</c:v>
                </c:pt>
                <c:pt idx="369">
                  <c:v>12.333</c:v>
                </c:pt>
                <c:pt idx="370">
                  <c:v>12.367000000000001</c:v>
                </c:pt>
                <c:pt idx="371">
                  <c:v>12.4</c:v>
                </c:pt>
                <c:pt idx="372">
                  <c:v>12.433</c:v>
                </c:pt>
                <c:pt idx="373">
                  <c:v>12.467000000000001</c:v>
                </c:pt>
                <c:pt idx="374">
                  <c:v>12.5</c:v>
                </c:pt>
                <c:pt idx="375">
                  <c:v>12.532999999999999</c:v>
                </c:pt>
                <c:pt idx="376">
                  <c:v>12.567</c:v>
                </c:pt>
                <c:pt idx="377">
                  <c:v>12.6</c:v>
                </c:pt>
                <c:pt idx="378">
                  <c:v>12.632999999999999</c:v>
                </c:pt>
                <c:pt idx="379">
                  <c:v>12.667</c:v>
                </c:pt>
                <c:pt idx="380">
                  <c:v>12.7</c:v>
                </c:pt>
                <c:pt idx="381">
                  <c:v>12.733000000000001</c:v>
                </c:pt>
                <c:pt idx="382">
                  <c:v>12.766999999999999</c:v>
                </c:pt>
                <c:pt idx="383">
                  <c:v>12.8</c:v>
                </c:pt>
                <c:pt idx="384">
                  <c:v>12.833</c:v>
                </c:pt>
                <c:pt idx="385">
                  <c:v>12.867000000000001</c:v>
                </c:pt>
                <c:pt idx="386">
                  <c:v>12.9</c:v>
                </c:pt>
                <c:pt idx="387">
                  <c:v>12.933</c:v>
                </c:pt>
                <c:pt idx="388">
                  <c:v>12.967000000000001</c:v>
                </c:pt>
                <c:pt idx="389">
                  <c:v>13</c:v>
                </c:pt>
                <c:pt idx="390">
                  <c:v>13.032999999999999</c:v>
                </c:pt>
                <c:pt idx="391">
                  <c:v>13.067</c:v>
                </c:pt>
                <c:pt idx="392">
                  <c:v>13.1</c:v>
                </c:pt>
                <c:pt idx="393">
                  <c:v>13.132999999999999</c:v>
                </c:pt>
                <c:pt idx="394">
                  <c:v>13.167</c:v>
                </c:pt>
                <c:pt idx="395">
                  <c:v>13.2</c:v>
                </c:pt>
                <c:pt idx="396">
                  <c:v>13.233000000000001</c:v>
                </c:pt>
                <c:pt idx="397">
                  <c:v>13.266999999999999</c:v>
                </c:pt>
                <c:pt idx="398">
                  <c:v>13.3</c:v>
                </c:pt>
                <c:pt idx="399">
                  <c:v>13.333</c:v>
                </c:pt>
                <c:pt idx="400">
                  <c:v>13.367000000000001</c:v>
                </c:pt>
                <c:pt idx="401">
                  <c:v>13.4</c:v>
                </c:pt>
                <c:pt idx="402">
                  <c:v>13.433</c:v>
                </c:pt>
                <c:pt idx="403">
                  <c:v>13.467000000000001</c:v>
                </c:pt>
                <c:pt idx="404">
                  <c:v>13.5</c:v>
                </c:pt>
                <c:pt idx="405">
                  <c:v>13.532999999999999</c:v>
                </c:pt>
                <c:pt idx="406">
                  <c:v>13.567</c:v>
                </c:pt>
                <c:pt idx="407">
                  <c:v>13.6</c:v>
                </c:pt>
                <c:pt idx="408">
                  <c:v>13.632999999999999</c:v>
                </c:pt>
                <c:pt idx="409">
                  <c:v>13.667</c:v>
                </c:pt>
                <c:pt idx="410">
                  <c:v>13.7</c:v>
                </c:pt>
                <c:pt idx="411">
                  <c:v>13.733000000000001</c:v>
                </c:pt>
                <c:pt idx="412">
                  <c:v>13.766999999999999</c:v>
                </c:pt>
                <c:pt idx="413">
                  <c:v>13.8</c:v>
                </c:pt>
                <c:pt idx="414">
                  <c:v>13.833</c:v>
                </c:pt>
                <c:pt idx="415">
                  <c:v>13.867000000000001</c:v>
                </c:pt>
                <c:pt idx="416">
                  <c:v>13.9</c:v>
                </c:pt>
                <c:pt idx="417">
                  <c:v>13.933</c:v>
                </c:pt>
                <c:pt idx="418">
                  <c:v>13.967000000000001</c:v>
                </c:pt>
                <c:pt idx="419">
                  <c:v>14</c:v>
                </c:pt>
                <c:pt idx="420">
                  <c:v>14.032999999999999</c:v>
                </c:pt>
                <c:pt idx="421">
                  <c:v>14.067</c:v>
                </c:pt>
                <c:pt idx="422">
                  <c:v>14.1</c:v>
                </c:pt>
                <c:pt idx="423">
                  <c:v>14.132999999999999</c:v>
                </c:pt>
                <c:pt idx="424">
                  <c:v>14.167</c:v>
                </c:pt>
                <c:pt idx="425">
                  <c:v>14.2</c:v>
                </c:pt>
                <c:pt idx="426">
                  <c:v>14.233000000000001</c:v>
                </c:pt>
                <c:pt idx="427">
                  <c:v>14.266999999999999</c:v>
                </c:pt>
                <c:pt idx="428">
                  <c:v>14.3</c:v>
                </c:pt>
                <c:pt idx="429">
                  <c:v>14.333</c:v>
                </c:pt>
                <c:pt idx="430">
                  <c:v>14.367000000000001</c:v>
                </c:pt>
                <c:pt idx="431">
                  <c:v>14.4</c:v>
                </c:pt>
                <c:pt idx="432">
                  <c:v>14.433</c:v>
                </c:pt>
                <c:pt idx="433">
                  <c:v>14.467000000000001</c:v>
                </c:pt>
                <c:pt idx="434">
                  <c:v>14.5</c:v>
                </c:pt>
                <c:pt idx="435">
                  <c:v>14.532999999999999</c:v>
                </c:pt>
                <c:pt idx="436">
                  <c:v>14.567</c:v>
                </c:pt>
                <c:pt idx="437">
                  <c:v>14.6</c:v>
                </c:pt>
                <c:pt idx="438">
                  <c:v>14.632999999999999</c:v>
                </c:pt>
                <c:pt idx="439">
                  <c:v>14.667</c:v>
                </c:pt>
                <c:pt idx="440">
                  <c:v>14.7</c:v>
                </c:pt>
                <c:pt idx="441">
                  <c:v>14.733000000000001</c:v>
                </c:pt>
                <c:pt idx="442">
                  <c:v>14.766999999999999</c:v>
                </c:pt>
                <c:pt idx="443">
                  <c:v>14.8</c:v>
                </c:pt>
                <c:pt idx="444">
                  <c:v>14.833</c:v>
                </c:pt>
                <c:pt idx="445">
                  <c:v>14.867000000000001</c:v>
                </c:pt>
                <c:pt idx="446">
                  <c:v>14.9</c:v>
                </c:pt>
                <c:pt idx="447">
                  <c:v>14.933</c:v>
                </c:pt>
                <c:pt idx="448">
                  <c:v>14.967000000000001</c:v>
                </c:pt>
                <c:pt idx="449">
                  <c:v>15</c:v>
                </c:pt>
                <c:pt idx="450">
                  <c:v>15.032999999999999</c:v>
                </c:pt>
                <c:pt idx="451">
                  <c:v>15.067</c:v>
                </c:pt>
                <c:pt idx="452">
                  <c:v>15.1</c:v>
                </c:pt>
                <c:pt idx="453">
                  <c:v>15.132999999999999</c:v>
                </c:pt>
                <c:pt idx="454">
                  <c:v>15.167</c:v>
                </c:pt>
                <c:pt idx="455">
                  <c:v>15.2</c:v>
                </c:pt>
                <c:pt idx="456">
                  <c:v>15.233000000000001</c:v>
                </c:pt>
                <c:pt idx="457">
                  <c:v>15.266999999999999</c:v>
                </c:pt>
                <c:pt idx="458">
                  <c:v>15.3</c:v>
                </c:pt>
                <c:pt idx="459">
                  <c:v>15.333</c:v>
                </c:pt>
                <c:pt idx="460">
                  <c:v>15.367000000000001</c:v>
                </c:pt>
                <c:pt idx="461">
                  <c:v>15.4</c:v>
                </c:pt>
                <c:pt idx="462">
                  <c:v>15.433</c:v>
                </c:pt>
                <c:pt idx="463">
                  <c:v>15.467000000000001</c:v>
                </c:pt>
                <c:pt idx="464">
                  <c:v>15.5</c:v>
                </c:pt>
                <c:pt idx="465">
                  <c:v>15.532999999999999</c:v>
                </c:pt>
                <c:pt idx="466">
                  <c:v>15.567</c:v>
                </c:pt>
                <c:pt idx="467">
                  <c:v>15.6</c:v>
                </c:pt>
                <c:pt idx="468">
                  <c:v>15.632999999999999</c:v>
                </c:pt>
                <c:pt idx="469">
                  <c:v>15.667</c:v>
                </c:pt>
                <c:pt idx="470">
                  <c:v>15.7</c:v>
                </c:pt>
                <c:pt idx="471">
                  <c:v>15.733000000000001</c:v>
                </c:pt>
                <c:pt idx="472">
                  <c:v>15.766999999999999</c:v>
                </c:pt>
                <c:pt idx="473">
                  <c:v>15.8</c:v>
                </c:pt>
                <c:pt idx="474">
                  <c:v>15.833</c:v>
                </c:pt>
                <c:pt idx="475">
                  <c:v>15.867000000000001</c:v>
                </c:pt>
                <c:pt idx="476">
                  <c:v>15.9</c:v>
                </c:pt>
                <c:pt idx="477">
                  <c:v>15.933</c:v>
                </c:pt>
                <c:pt idx="478">
                  <c:v>15.967000000000001</c:v>
                </c:pt>
                <c:pt idx="479">
                  <c:v>16</c:v>
                </c:pt>
                <c:pt idx="480">
                  <c:v>16.033000000000001</c:v>
                </c:pt>
                <c:pt idx="481">
                  <c:v>16.067</c:v>
                </c:pt>
                <c:pt idx="482">
                  <c:v>16.100000000000001</c:v>
                </c:pt>
                <c:pt idx="483">
                  <c:v>16.132999999999999</c:v>
                </c:pt>
                <c:pt idx="484">
                  <c:v>16.167000000000002</c:v>
                </c:pt>
                <c:pt idx="485">
                  <c:v>16.2</c:v>
                </c:pt>
                <c:pt idx="486">
                  <c:v>16.233000000000001</c:v>
                </c:pt>
                <c:pt idx="487">
                  <c:v>16.266999999999999</c:v>
                </c:pt>
                <c:pt idx="488">
                  <c:v>16.3</c:v>
                </c:pt>
                <c:pt idx="489">
                  <c:v>16.332999999999998</c:v>
                </c:pt>
                <c:pt idx="490">
                  <c:v>16.367000000000001</c:v>
                </c:pt>
                <c:pt idx="491">
                  <c:v>16.399999999999999</c:v>
                </c:pt>
                <c:pt idx="492">
                  <c:v>16.433</c:v>
                </c:pt>
                <c:pt idx="493">
                  <c:v>16.466999999999999</c:v>
                </c:pt>
                <c:pt idx="494">
                  <c:v>16.5</c:v>
                </c:pt>
                <c:pt idx="495">
                  <c:v>16.533000000000001</c:v>
                </c:pt>
                <c:pt idx="496">
                  <c:v>16.567</c:v>
                </c:pt>
                <c:pt idx="497">
                  <c:v>16.600000000000001</c:v>
                </c:pt>
                <c:pt idx="498">
                  <c:v>16.632999999999999</c:v>
                </c:pt>
                <c:pt idx="499">
                  <c:v>16.667000000000002</c:v>
                </c:pt>
                <c:pt idx="500">
                  <c:v>16.7</c:v>
                </c:pt>
                <c:pt idx="501">
                  <c:v>16.733000000000001</c:v>
                </c:pt>
                <c:pt idx="502">
                  <c:v>16.766999999999999</c:v>
                </c:pt>
                <c:pt idx="503">
                  <c:v>16.8</c:v>
                </c:pt>
                <c:pt idx="504">
                  <c:v>16.832999999999998</c:v>
                </c:pt>
                <c:pt idx="505">
                  <c:v>16.867000000000001</c:v>
                </c:pt>
                <c:pt idx="506">
                  <c:v>16.899999999999999</c:v>
                </c:pt>
                <c:pt idx="507">
                  <c:v>16.933</c:v>
                </c:pt>
                <c:pt idx="508">
                  <c:v>16.966999999999999</c:v>
                </c:pt>
                <c:pt idx="509">
                  <c:v>17</c:v>
                </c:pt>
                <c:pt idx="510">
                  <c:v>17.033000000000001</c:v>
                </c:pt>
                <c:pt idx="511">
                  <c:v>17.067</c:v>
                </c:pt>
                <c:pt idx="512">
                  <c:v>17.100000000000001</c:v>
                </c:pt>
                <c:pt idx="513">
                  <c:v>17.132999999999999</c:v>
                </c:pt>
                <c:pt idx="514">
                  <c:v>17.167000000000002</c:v>
                </c:pt>
                <c:pt idx="515">
                  <c:v>17.2</c:v>
                </c:pt>
                <c:pt idx="516">
                  <c:v>17.233000000000001</c:v>
                </c:pt>
                <c:pt idx="517">
                  <c:v>17.266999999999999</c:v>
                </c:pt>
                <c:pt idx="518">
                  <c:v>17.3</c:v>
                </c:pt>
                <c:pt idx="519">
                  <c:v>17.332999999999998</c:v>
                </c:pt>
                <c:pt idx="520">
                  <c:v>17.367000000000001</c:v>
                </c:pt>
                <c:pt idx="521">
                  <c:v>17.399999999999999</c:v>
                </c:pt>
                <c:pt idx="522">
                  <c:v>17.433</c:v>
                </c:pt>
                <c:pt idx="523">
                  <c:v>17.466999999999999</c:v>
                </c:pt>
                <c:pt idx="524">
                  <c:v>17.5</c:v>
                </c:pt>
                <c:pt idx="525">
                  <c:v>17.533000000000001</c:v>
                </c:pt>
                <c:pt idx="526">
                  <c:v>17.567</c:v>
                </c:pt>
                <c:pt idx="527">
                  <c:v>17.600000000000001</c:v>
                </c:pt>
                <c:pt idx="528">
                  <c:v>17.632999999999999</c:v>
                </c:pt>
                <c:pt idx="529">
                  <c:v>17.667000000000002</c:v>
                </c:pt>
                <c:pt idx="530">
                  <c:v>17.7</c:v>
                </c:pt>
                <c:pt idx="531">
                  <c:v>17.733000000000001</c:v>
                </c:pt>
                <c:pt idx="532">
                  <c:v>17.766999999999999</c:v>
                </c:pt>
                <c:pt idx="533">
                  <c:v>17.8</c:v>
                </c:pt>
                <c:pt idx="534">
                  <c:v>17.832999999999998</c:v>
                </c:pt>
                <c:pt idx="535">
                  <c:v>17.867000000000001</c:v>
                </c:pt>
                <c:pt idx="536">
                  <c:v>17.899999999999999</c:v>
                </c:pt>
                <c:pt idx="537">
                  <c:v>17.933</c:v>
                </c:pt>
                <c:pt idx="538">
                  <c:v>17.966999999999999</c:v>
                </c:pt>
                <c:pt idx="539">
                  <c:v>18</c:v>
                </c:pt>
                <c:pt idx="540">
                  <c:v>18.033000000000001</c:v>
                </c:pt>
                <c:pt idx="541">
                  <c:v>18.067</c:v>
                </c:pt>
                <c:pt idx="542">
                  <c:v>18.100000000000001</c:v>
                </c:pt>
                <c:pt idx="543">
                  <c:v>18.132999999999999</c:v>
                </c:pt>
                <c:pt idx="544">
                  <c:v>18.167000000000002</c:v>
                </c:pt>
                <c:pt idx="545">
                  <c:v>18.2</c:v>
                </c:pt>
                <c:pt idx="546">
                  <c:v>18.233000000000001</c:v>
                </c:pt>
                <c:pt idx="547">
                  <c:v>18.266999999999999</c:v>
                </c:pt>
                <c:pt idx="548">
                  <c:v>18.3</c:v>
                </c:pt>
                <c:pt idx="549">
                  <c:v>18.332999999999998</c:v>
                </c:pt>
                <c:pt idx="550">
                  <c:v>18.367000000000001</c:v>
                </c:pt>
                <c:pt idx="551">
                  <c:v>18.399999999999999</c:v>
                </c:pt>
                <c:pt idx="552">
                  <c:v>18.433</c:v>
                </c:pt>
                <c:pt idx="553">
                  <c:v>18.466999999999999</c:v>
                </c:pt>
                <c:pt idx="554">
                  <c:v>18.5</c:v>
                </c:pt>
                <c:pt idx="555">
                  <c:v>18.533000000000001</c:v>
                </c:pt>
                <c:pt idx="556">
                  <c:v>18.567</c:v>
                </c:pt>
                <c:pt idx="557">
                  <c:v>18.600000000000001</c:v>
                </c:pt>
                <c:pt idx="558">
                  <c:v>18.632999999999999</c:v>
                </c:pt>
                <c:pt idx="559">
                  <c:v>18.667000000000002</c:v>
                </c:pt>
                <c:pt idx="560">
                  <c:v>18.7</c:v>
                </c:pt>
                <c:pt idx="561">
                  <c:v>18.733000000000001</c:v>
                </c:pt>
                <c:pt idx="562">
                  <c:v>18.766999999999999</c:v>
                </c:pt>
                <c:pt idx="563">
                  <c:v>18.8</c:v>
                </c:pt>
                <c:pt idx="564">
                  <c:v>18.832999999999998</c:v>
                </c:pt>
                <c:pt idx="565">
                  <c:v>18.867000000000001</c:v>
                </c:pt>
                <c:pt idx="566">
                  <c:v>18.899999999999999</c:v>
                </c:pt>
                <c:pt idx="567">
                  <c:v>18.933</c:v>
                </c:pt>
                <c:pt idx="568">
                  <c:v>18.966999999999999</c:v>
                </c:pt>
                <c:pt idx="569">
                  <c:v>19</c:v>
                </c:pt>
                <c:pt idx="570">
                  <c:v>19.033000000000001</c:v>
                </c:pt>
                <c:pt idx="571">
                  <c:v>19.067</c:v>
                </c:pt>
                <c:pt idx="572">
                  <c:v>19.100000000000001</c:v>
                </c:pt>
                <c:pt idx="573">
                  <c:v>19.132999999999999</c:v>
                </c:pt>
                <c:pt idx="574">
                  <c:v>19.167000000000002</c:v>
                </c:pt>
                <c:pt idx="575">
                  <c:v>19.2</c:v>
                </c:pt>
                <c:pt idx="576">
                  <c:v>19.233000000000001</c:v>
                </c:pt>
                <c:pt idx="577">
                  <c:v>19.266999999999999</c:v>
                </c:pt>
                <c:pt idx="578">
                  <c:v>19.3</c:v>
                </c:pt>
              </c:numCache>
            </c:numRef>
          </c:xVal>
          <c:yVal>
            <c:numRef>
              <c:f>Лист1!$F$2:$F$580</c:f>
              <c:numCache>
                <c:formatCode>General</c:formatCode>
                <c:ptCount val="579"/>
                <c:pt idx="0">
                  <c:v>14.051053102775633</c:v>
                </c:pt>
                <c:pt idx="1">
                  <c:v>14.204189411118371</c:v>
                </c:pt>
                <c:pt idx="2">
                  <c:v>14.058272385014558</c:v>
                </c:pt>
                <c:pt idx="3">
                  <c:v>12.172872472476817</c:v>
                </c:pt>
                <c:pt idx="4">
                  <c:v>12.557383523823303</c:v>
                </c:pt>
                <c:pt idx="5">
                  <c:v>13.279666812496384</c:v>
                </c:pt>
                <c:pt idx="6">
                  <c:v>13.36526635065931</c:v>
                </c:pt>
                <c:pt idx="7">
                  <c:v>13.339953162529778</c:v>
                </c:pt>
                <c:pt idx="8">
                  <c:v>13.308811388479361</c:v>
                </c:pt>
                <c:pt idx="9">
                  <c:v>13.302172518612753</c:v>
                </c:pt>
                <c:pt idx="10">
                  <c:v>13.267301183811481</c:v>
                </c:pt>
                <c:pt idx="11">
                  <c:v>13.350551651422398</c:v>
                </c:pt>
                <c:pt idx="12">
                  <c:v>13.30948604826372</c:v>
                </c:pt>
                <c:pt idx="13">
                  <c:v>13.358190254199675</c:v>
                </c:pt>
                <c:pt idx="14">
                  <c:v>13.335419734132895</c:v>
                </c:pt>
                <c:pt idx="15">
                  <c:v>13.213419258848838</c:v>
                </c:pt>
                <c:pt idx="16">
                  <c:v>13.202021833956556</c:v>
                </c:pt>
                <c:pt idx="17">
                  <c:v>13.115198535522701</c:v>
                </c:pt>
                <c:pt idx="18">
                  <c:v>13.155404114749663</c:v>
                </c:pt>
                <c:pt idx="19">
                  <c:v>12.757639104117496</c:v>
                </c:pt>
                <c:pt idx="20">
                  <c:v>12.405873549072556</c:v>
                </c:pt>
                <c:pt idx="21">
                  <c:v>12.347139338125992</c:v>
                </c:pt>
                <c:pt idx="22">
                  <c:v>11.973112520803705</c:v>
                </c:pt>
                <c:pt idx="23">
                  <c:v>11.762744472074683</c:v>
                </c:pt>
                <c:pt idx="24">
                  <c:v>11.203132144743588</c:v>
                </c:pt>
                <c:pt idx="25">
                  <c:v>10.572020875243345</c:v>
                </c:pt>
                <c:pt idx="26">
                  <c:v>10.293268991384698</c:v>
                </c:pt>
                <c:pt idx="27">
                  <c:v>9.4771864483331534</c:v>
                </c:pt>
                <c:pt idx="28">
                  <c:v>8.6989882558447515</c:v>
                </c:pt>
                <c:pt idx="29">
                  <c:v>8.4801306039191857</c:v>
                </c:pt>
                <c:pt idx="30">
                  <c:v>8.5164922468279194</c:v>
                </c:pt>
                <c:pt idx="31">
                  <c:v>8.4457821094440053</c:v>
                </c:pt>
                <c:pt idx="32">
                  <c:v>8.4962683940249928</c:v>
                </c:pt>
                <c:pt idx="33">
                  <c:v>8.3419031149674669</c:v>
                </c:pt>
                <c:pt idx="34">
                  <c:v>8.3789610821230482</c:v>
                </c:pt>
                <c:pt idx="35">
                  <c:v>8.4046856594757706</c:v>
                </c:pt>
                <c:pt idx="36">
                  <c:v>8.4272595835241759</c:v>
                </c:pt>
                <c:pt idx="37">
                  <c:v>8.3021841341694884</c:v>
                </c:pt>
                <c:pt idx="38">
                  <c:v>8.2473388071440681</c:v>
                </c:pt>
                <c:pt idx="39">
                  <c:v>8.2829997457618045</c:v>
                </c:pt>
                <c:pt idx="40">
                  <c:v>8.2775373586578613</c:v>
                </c:pt>
                <c:pt idx="41">
                  <c:v>8.2129988149262072</c:v>
                </c:pt>
                <c:pt idx="42">
                  <c:v>8.192617414681644</c:v>
                </c:pt>
                <c:pt idx="43">
                  <c:v>8.1995541888292092</c:v>
                </c:pt>
                <c:pt idx="44">
                  <c:v>8.175677807968194</c:v>
                </c:pt>
                <c:pt idx="45">
                  <c:v>8.1718156871545649</c:v>
                </c:pt>
                <c:pt idx="46">
                  <c:v>8.0927241921961954</c:v>
                </c:pt>
                <c:pt idx="47">
                  <c:v>8.1381108523168209</c:v>
                </c:pt>
                <c:pt idx="48">
                  <c:v>8.1014226314467823</c:v>
                </c:pt>
                <c:pt idx="49">
                  <c:v>8.073028871233868</c:v>
                </c:pt>
                <c:pt idx="50">
                  <c:v>8.0385908154942118</c:v>
                </c:pt>
                <c:pt idx="51">
                  <c:v>8.0230957995041656</c:v>
                </c:pt>
                <c:pt idx="52">
                  <c:v>8.0937513642880994</c:v>
                </c:pt>
                <c:pt idx="53">
                  <c:v>7.9663803610303647</c:v>
                </c:pt>
                <c:pt idx="54">
                  <c:v>7.9448378137125326</c:v>
                </c:pt>
                <c:pt idx="55">
                  <c:v>7.9482660347435958</c:v>
                </c:pt>
                <c:pt idx="56">
                  <c:v>7.9744323196797433</c:v>
                </c:pt>
                <c:pt idx="57">
                  <c:v>7.9668195511788165</c:v>
                </c:pt>
                <c:pt idx="58">
                  <c:v>8.0596188993694966</c:v>
                </c:pt>
                <c:pt idx="59">
                  <c:v>8.0133188158213322</c:v>
                </c:pt>
                <c:pt idx="60">
                  <c:v>7.9530254038564916</c:v>
                </c:pt>
                <c:pt idx="61">
                  <c:v>7.8996839179692584</c:v>
                </c:pt>
                <c:pt idx="62">
                  <c:v>7.8734022488376061</c:v>
                </c:pt>
                <c:pt idx="63">
                  <c:v>7.8762546077863913</c:v>
                </c:pt>
                <c:pt idx="64">
                  <c:v>7.8582564241242068</c:v>
                </c:pt>
                <c:pt idx="65">
                  <c:v>7.9116227493308164</c:v>
                </c:pt>
                <c:pt idx="66">
                  <c:v>7.8889422327495069</c:v>
                </c:pt>
                <c:pt idx="67">
                  <c:v>7.9308983800606745</c:v>
                </c:pt>
                <c:pt idx="68">
                  <c:v>7.8467617485798238</c:v>
                </c:pt>
                <c:pt idx="69">
                  <c:v>7.8498653630720145</c:v>
                </c:pt>
                <c:pt idx="70">
                  <c:v>7.8605142709036917</c:v>
                </c:pt>
                <c:pt idx="71">
                  <c:v>7.7844250606863543</c:v>
                </c:pt>
                <c:pt idx="72">
                  <c:v>7.771736007030178</c:v>
                </c:pt>
                <c:pt idx="73">
                  <c:v>7.8163035343115066</c:v>
                </c:pt>
                <c:pt idx="74">
                  <c:v>7.876279467049434</c:v>
                </c:pt>
                <c:pt idx="75">
                  <c:v>7.7663533200467629</c:v>
                </c:pt>
                <c:pt idx="76">
                  <c:v>7.804666600596077</c:v>
                </c:pt>
                <c:pt idx="77">
                  <c:v>7.7371625605892191</c:v>
                </c:pt>
                <c:pt idx="78">
                  <c:v>7.7707527499181843</c:v>
                </c:pt>
                <c:pt idx="79">
                  <c:v>7.7452593952802182</c:v>
                </c:pt>
                <c:pt idx="80">
                  <c:v>7.79320859830485</c:v>
                </c:pt>
                <c:pt idx="81">
                  <c:v>7.6403258043578592</c:v>
                </c:pt>
                <c:pt idx="82">
                  <c:v>7.758146340047487</c:v>
                </c:pt>
                <c:pt idx="83">
                  <c:v>7.5750105676295361</c:v>
                </c:pt>
                <c:pt idx="84">
                  <c:v>7.6316999271887482</c:v>
                </c:pt>
                <c:pt idx="85">
                  <c:v>7.6984589236822796</c:v>
                </c:pt>
                <c:pt idx="86">
                  <c:v>7.6821826731443927</c:v>
                </c:pt>
                <c:pt idx="87">
                  <c:v>7.5748765743783277</c:v>
                </c:pt>
                <c:pt idx="88">
                  <c:v>7.6138510538923363</c:v>
                </c:pt>
                <c:pt idx="89">
                  <c:v>7.6323550531324438</c:v>
                </c:pt>
                <c:pt idx="90">
                  <c:v>7.681792492324985</c:v>
                </c:pt>
                <c:pt idx="91">
                  <c:v>7.5696864994811897</c:v>
                </c:pt>
                <c:pt idx="92">
                  <c:v>7.6010619782573343</c:v>
                </c:pt>
                <c:pt idx="93">
                  <c:v>7.6151562093379468</c:v>
                </c:pt>
                <c:pt idx="94">
                  <c:v>7.643084277644145</c:v>
                </c:pt>
                <c:pt idx="95">
                  <c:v>7.5173795779750732</c:v>
                </c:pt>
                <c:pt idx="96">
                  <c:v>7.5485339953789756</c:v>
                </c:pt>
                <c:pt idx="97">
                  <c:v>7.5719148127121532</c:v>
                </c:pt>
                <c:pt idx="98">
                  <c:v>7.5789856471178139</c:v>
                </c:pt>
                <c:pt idx="99">
                  <c:v>7.543503077948575</c:v>
                </c:pt>
                <c:pt idx="100">
                  <c:v>7.542808434976231</c:v>
                </c:pt>
                <c:pt idx="101">
                  <c:v>7.5065738815166201</c:v>
                </c:pt>
                <c:pt idx="102">
                  <c:v>7.5793960490819714</c:v>
                </c:pt>
                <c:pt idx="103">
                  <c:v>7.4684174381547033</c:v>
                </c:pt>
                <c:pt idx="104">
                  <c:v>7.6051029016192633</c:v>
                </c:pt>
                <c:pt idx="105">
                  <c:v>7.5138226467300093</c:v>
                </c:pt>
                <c:pt idx="106">
                  <c:v>7.4417163364442898</c:v>
                </c:pt>
                <c:pt idx="107">
                  <c:v>7.4522695078901675</c:v>
                </c:pt>
                <c:pt idx="108">
                  <c:v>7.4091619650448823</c:v>
                </c:pt>
                <c:pt idx="109">
                  <c:v>7.5787976278492639</c:v>
                </c:pt>
                <c:pt idx="110">
                  <c:v>7.4151688289197661</c:v>
                </c:pt>
                <c:pt idx="111">
                  <c:v>7.4671752976538182</c:v>
                </c:pt>
                <c:pt idx="112">
                  <c:v>7.3758836767243858</c:v>
                </c:pt>
                <c:pt idx="113">
                  <c:v>7.4199275644065379</c:v>
                </c:pt>
                <c:pt idx="114">
                  <c:v>7.3117118490580264</c:v>
                </c:pt>
                <c:pt idx="115">
                  <c:v>7.3040396226486139</c:v>
                </c:pt>
                <c:pt idx="116">
                  <c:v>7.3227861146574762</c:v>
                </c:pt>
                <c:pt idx="117">
                  <c:v>7.3501203551698611</c:v>
                </c:pt>
                <c:pt idx="118">
                  <c:v>7.3074222805705462</c:v>
                </c:pt>
                <c:pt idx="119">
                  <c:v>7.2914168589075006</c:v>
                </c:pt>
                <c:pt idx="120">
                  <c:v>7.2869943558015908</c:v>
                </c:pt>
                <c:pt idx="121">
                  <c:v>7.2936064931654689</c:v>
                </c:pt>
                <c:pt idx="122">
                  <c:v>7.2858067025870623</c:v>
                </c:pt>
                <c:pt idx="123">
                  <c:v>7.316242673021252</c:v>
                </c:pt>
                <c:pt idx="124">
                  <c:v>7.1995451322087343</c:v>
                </c:pt>
                <c:pt idx="125">
                  <c:v>7.1867078414581309</c:v>
                </c:pt>
                <c:pt idx="126">
                  <c:v>7.2130144033856709</c:v>
                </c:pt>
                <c:pt idx="127">
                  <c:v>7.1549802297879186</c:v>
                </c:pt>
                <c:pt idx="128">
                  <c:v>7.1429676467378211</c:v>
                </c:pt>
                <c:pt idx="129">
                  <c:v>7.0471077940595297</c:v>
                </c:pt>
                <c:pt idx="130">
                  <c:v>7.1145761960890628</c:v>
                </c:pt>
                <c:pt idx="131">
                  <c:v>7.0206346352413176</c:v>
                </c:pt>
                <c:pt idx="132">
                  <c:v>7.0564040403593067</c:v>
                </c:pt>
                <c:pt idx="133">
                  <c:v>6.9246944989820332</c:v>
                </c:pt>
                <c:pt idx="134">
                  <c:v>7.0197321505999257</c:v>
                </c:pt>
                <c:pt idx="135">
                  <c:v>6.9422799782554554</c:v>
                </c:pt>
                <c:pt idx="136">
                  <c:v>7.0628540501808281</c:v>
                </c:pt>
                <c:pt idx="137">
                  <c:v>6.879162918283992</c:v>
                </c:pt>
                <c:pt idx="138">
                  <c:v>6.8997119407056502</c:v>
                </c:pt>
                <c:pt idx="139">
                  <c:v>6.8730377673044476</c:v>
                </c:pt>
                <c:pt idx="140">
                  <c:v>6.7888382580580293</c:v>
                </c:pt>
                <c:pt idx="141">
                  <c:v>6.7443976055281301</c:v>
                </c:pt>
                <c:pt idx="142">
                  <c:v>6.6117415704781903</c:v>
                </c:pt>
                <c:pt idx="143">
                  <c:v>6.4636429589847859</c:v>
                </c:pt>
                <c:pt idx="144">
                  <c:v>6.2892862281592894</c:v>
                </c:pt>
                <c:pt idx="145">
                  <c:v>6.2853744749438363</c:v>
                </c:pt>
                <c:pt idx="146">
                  <c:v>6.1631887955313784</c:v>
                </c:pt>
                <c:pt idx="147">
                  <c:v>6.1170990646379328</c:v>
                </c:pt>
                <c:pt idx="148">
                  <c:v>5.8281313432651123</c:v>
                </c:pt>
                <c:pt idx="149">
                  <c:v>5.8676857555176838</c:v>
                </c:pt>
                <c:pt idx="150">
                  <c:v>5.6688506805414232</c:v>
                </c:pt>
                <c:pt idx="151">
                  <c:v>5.6681851734802278</c:v>
                </c:pt>
                <c:pt idx="152">
                  <c:v>5.5126388270516218</c:v>
                </c:pt>
                <c:pt idx="153">
                  <c:v>5.433417972313566</c:v>
                </c:pt>
                <c:pt idx="154">
                  <c:v>5.2902799185354272</c:v>
                </c:pt>
                <c:pt idx="155">
                  <c:v>5.0929860405403478</c:v>
                </c:pt>
                <c:pt idx="156">
                  <c:v>5.053132177016642</c:v>
                </c:pt>
                <c:pt idx="157">
                  <c:v>4.8433745007310698</c:v>
                </c:pt>
                <c:pt idx="158">
                  <c:v>4.6635235169491125</c:v>
                </c:pt>
                <c:pt idx="159">
                  <c:v>4.5730959665795403</c:v>
                </c:pt>
                <c:pt idx="160">
                  <c:v>4.4501556071743718</c:v>
                </c:pt>
                <c:pt idx="161">
                  <c:v>4.2863647595840622</c:v>
                </c:pt>
                <c:pt idx="162">
                  <c:v>4.3337973853700396</c:v>
                </c:pt>
                <c:pt idx="163">
                  <c:v>4.2254959878915042</c:v>
                </c:pt>
                <c:pt idx="164">
                  <c:v>4.0026962479069681</c:v>
                </c:pt>
                <c:pt idx="165">
                  <c:v>3.8735845508179056</c:v>
                </c:pt>
                <c:pt idx="166">
                  <c:v>3.8554485403334837</c:v>
                </c:pt>
                <c:pt idx="167">
                  <c:v>3.7257805160882551</c:v>
                </c:pt>
                <c:pt idx="168">
                  <c:v>3.666116403218858</c:v>
                </c:pt>
                <c:pt idx="169">
                  <c:v>3.6946766831249582</c:v>
                </c:pt>
                <c:pt idx="170">
                  <c:v>3.6135097848473556</c:v>
                </c:pt>
                <c:pt idx="171">
                  <c:v>3.5667763372743733</c:v>
                </c:pt>
                <c:pt idx="172">
                  <c:v>3.4791611364753261</c:v>
                </c:pt>
                <c:pt idx="173">
                  <c:v>3.4873018661889263</c:v>
                </c:pt>
                <c:pt idx="174">
                  <c:v>3.4214390997216566</c:v>
                </c:pt>
                <c:pt idx="175">
                  <c:v>3.444540523824855</c:v>
                </c:pt>
                <c:pt idx="176">
                  <c:v>3.4956325999880682</c:v>
                </c:pt>
                <c:pt idx="177">
                  <c:v>3.4580254630722571</c:v>
                </c:pt>
                <c:pt idx="178">
                  <c:v>3.3958197060482838</c:v>
                </c:pt>
                <c:pt idx="179">
                  <c:v>3.4463984484022818</c:v>
                </c:pt>
                <c:pt idx="180">
                  <c:v>3.3980564759927994</c:v>
                </c:pt>
                <c:pt idx="181">
                  <c:v>3.4208608875026747</c:v>
                </c:pt>
                <c:pt idx="182">
                  <c:v>3.4502209106363684</c:v>
                </c:pt>
                <c:pt idx="183">
                  <c:v>3.4411415781199586</c:v>
                </c:pt>
                <c:pt idx="184">
                  <c:v>3.3960215903409843</c:v>
                </c:pt>
                <c:pt idx="185">
                  <c:v>3.4006767337174795</c:v>
                </c:pt>
                <c:pt idx="186">
                  <c:v>3.4550356027741311</c:v>
                </c:pt>
                <c:pt idx="187">
                  <c:v>3.4244496787517269</c:v>
                </c:pt>
                <c:pt idx="188">
                  <c:v>3.4028302643658948</c:v>
                </c:pt>
                <c:pt idx="189">
                  <c:v>3.4002940131185992</c:v>
                </c:pt>
                <c:pt idx="190">
                  <c:v>3.3714313509985483</c:v>
                </c:pt>
                <c:pt idx="191">
                  <c:v>3.4032789925869729</c:v>
                </c:pt>
                <c:pt idx="192">
                  <c:v>3.4241826425858761</c:v>
                </c:pt>
                <c:pt idx="193">
                  <c:v>3.2930358652656695</c:v>
                </c:pt>
                <c:pt idx="194">
                  <c:v>3.4515858333681306</c:v>
                </c:pt>
                <c:pt idx="195">
                  <c:v>3.3850606563249404</c:v>
                </c:pt>
                <c:pt idx="196">
                  <c:v>3.2979974173823559</c:v>
                </c:pt>
                <c:pt idx="197">
                  <c:v>3.3583380496656283</c:v>
                </c:pt>
                <c:pt idx="198">
                  <c:v>3.3525947425925331</c:v>
                </c:pt>
                <c:pt idx="199">
                  <c:v>3.3820447391528017</c:v>
                </c:pt>
                <c:pt idx="200">
                  <c:v>3.4029656947536826</c:v>
                </c:pt>
                <c:pt idx="201">
                  <c:v>3.3732811092618205</c:v>
                </c:pt>
                <c:pt idx="202">
                  <c:v>3.3325434869584778</c:v>
                </c:pt>
                <c:pt idx="203">
                  <c:v>3.3086840016232104</c:v>
                </c:pt>
                <c:pt idx="204">
                  <c:v>3.3299150330907756</c:v>
                </c:pt>
                <c:pt idx="205">
                  <c:v>3.2965645784629998</c:v>
                </c:pt>
                <c:pt idx="206">
                  <c:v>3.3025133503883786</c:v>
                </c:pt>
                <c:pt idx="207">
                  <c:v>3.3863815051689388</c:v>
                </c:pt>
                <c:pt idx="208">
                  <c:v>3.3549385232453752</c:v>
                </c:pt>
                <c:pt idx="209">
                  <c:v>3.3623863912859657</c:v>
                </c:pt>
                <c:pt idx="210">
                  <c:v>3.3143370121724391</c:v>
                </c:pt>
                <c:pt idx="211">
                  <c:v>3.2607474384826345</c:v>
                </c:pt>
                <c:pt idx="212">
                  <c:v>3.3066023398807221</c:v>
                </c:pt>
                <c:pt idx="213">
                  <c:v>3.3689479930495438</c:v>
                </c:pt>
                <c:pt idx="214">
                  <c:v>3.1938180054983327</c:v>
                </c:pt>
                <c:pt idx="215">
                  <c:v>3.2545368414077576</c:v>
                </c:pt>
                <c:pt idx="216">
                  <c:v>3.2861162179661338</c:v>
                </c:pt>
                <c:pt idx="217">
                  <c:v>3.3653997177499111</c:v>
                </c:pt>
                <c:pt idx="218">
                  <c:v>3.3658308927250307</c:v>
                </c:pt>
                <c:pt idx="219">
                  <c:v>3.3785576661512562</c:v>
                </c:pt>
                <c:pt idx="220">
                  <c:v>3.3591942430673383</c:v>
                </c:pt>
                <c:pt idx="221">
                  <c:v>3.3956931169393139</c:v>
                </c:pt>
                <c:pt idx="222">
                  <c:v>3.2584890362707037</c:v>
                </c:pt>
                <c:pt idx="223">
                  <c:v>3.2921665475435118</c:v>
                </c:pt>
                <c:pt idx="224">
                  <c:v>3.2936145069439071</c:v>
                </c:pt>
                <c:pt idx="225">
                  <c:v>3.3180078082335247</c:v>
                </c:pt>
                <c:pt idx="226">
                  <c:v>3.3107939890579039</c:v>
                </c:pt>
                <c:pt idx="227">
                  <c:v>3.2326754436914897</c:v>
                </c:pt>
                <c:pt idx="228">
                  <c:v>3.3247930826128824</c:v>
                </c:pt>
                <c:pt idx="229">
                  <c:v>3.2013399403254081</c:v>
                </c:pt>
                <c:pt idx="230">
                  <c:v>3.3076091543747035</c:v>
                </c:pt>
                <c:pt idx="231">
                  <c:v>3.2726867974584657</c:v>
                </c:pt>
                <c:pt idx="232">
                  <c:v>3.3230591557856517</c:v>
                </c:pt>
                <c:pt idx="233">
                  <c:v>3.3161905816089576</c:v>
                </c:pt>
                <c:pt idx="234">
                  <c:v>3.2604849202008936</c:v>
                </c:pt>
                <c:pt idx="235">
                  <c:v>3.2579025803656303</c:v>
                </c:pt>
                <c:pt idx="236">
                  <c:v>3.261025740448297</c:v>
                </c:pt>
                <c:pt idx="237">
                  <c:v>3.2688267254071679</c:v>
                </c:pt>
                <c:pt idx="238">
                  <c:v>3.2614350975980879</c:v>
                </c:pt>
                <c:pt idx="239">
                  <c:v>3.3086739333233655</c:v>
                </c:pt>
                <c:pt idx="240">
                  <c:v>3.2866016511574534</c:v>
                </c:pt>
                <c:pt idx="241">
                  <c:v>3.1554487602885932</c:v>
                </c:pt>
                <c:pt idx="242">
                  <c:v>3.2823170015605441</c:v>
                </c:pt>
                <c:pt idx="243">
                  <c:v>3.3039847543713776</c:v>
                </c:pt>
                <c:pt idx="244">
                  <c:v>3.1231786587783326</c:v>
                </c:pt>
                <c:pt idx="245">
                  <c:v>3.2240124265915777</c:v>
                </c:pt>
                <c:pt idx="246">
                  <c:v>3.2721093933186243</c:v>
                </c:pt>
                <c:pt idx="247">
                  <c:v>3.2079846738735105</c:v>
                </c:pt>
                <c:pt idx="248">
                  <c:v>3.2205039379625995</c:v>
                </c:pt>
                <c:pt idx="249">
                  <c:v>3.2637621952807638</c:v>
                </c:pt>
                <c:pt idx="250">
                  <c:v>3.2423105105367305</c:v>
                </c:pt>
                <c:pt idx="251">
                  <c:v>3.193784600783355</c:v>
                </c:pt>
                <c:pt idx="252">
                  <c:v>3.1728216840118781</c:v>
                </c:pt>
                <c:pt idx="253">
                  <c:v>3.1955164280564281</c:v>
                </c:pt>
                <c:pt idx="254">
                  <c:v>3.2081353713826073</c:v>
                </c:pt>
                <c:pt idx="255">
                  <c:v>3.174478805261729</c:v>
                </c:pt>
                <c:pt idx="256">
                  <c:v>3.1937165033189241</c:v>
                </c:pt>
                <c:pt idx="257">
                  <c:v>3.2870633966495757</c:v>
                </c:pt>
                <c:pt idx="258">
                  <c:v>3.2707331355777933</c:v>
                </c:pt>
                <c:pt idx="259">
                  <c:v>3.2018790504808243</c:v>
                </c:pt>
                <c:pt idx="260">
                  <c:v>3.1857852561653166</c:v>
                </c:pt>
                <c:pt idx="261">
                  <c:v>3.2096861190310624</c:v>
                </c:pt>
                <c:pt idx="262">
                  <c:v>3.0940376016300557</c:v>
                </c:pt>
                <c:pt idx="263">
                  <c:v>3.261612011432256</c:v>
                </c:pt>
                <c:pt idx="264">
                  <c:v>3.2099814514949383</c:v>
                </c:pt>
                <c:pt idx="265">
                  <c:v>3.1647258726444933</c:v>
                </c:pt>
                <c:pt idx="266">
                  <c:v>3.1207874992357203</c:v>
                </c:pt>
                <c:pt idx="267">
                  <c:v>3.2186526336929391</c:v>
                </c:pt>
                <c:pt idx="268">
                  <c:v>3.1800576379507808</c:v>
                </c:pt>
                <c:pt idx="269">
                  <c:v>3.1839654568019604</c:v>
                </c:pt>
                <c:pt idx="270">
                  <c:v>3.080088267540027</c:v>
                </c:pt>
                <c:pt idx="271">
                  <c:v>3.200677478580281</c:v>
                </c:pt>
                <c:pt idx="272">
                  <c:v>3.229952385316039</c:v>
                </c:pt>
                <c:pt idx="273">
                  <c:v>3.2303095600556766</c:v>
                </c:pt>
                <c:pt idx="274">
                  <c:v>3.1559727177074128</c:v>
                </c:pt>
                <c:pt idx="275">
                  <c:v>3.1774051356001634</c:v>
                </c:pt>
                <c:pt idx="276">
                  <c:v>3.1675036422260914</c:v>
                </c:pt>
                <c:pt idx="277">
                  <c:v>3.2188082185134981</c:v>
                </c:pt>
                <c:pt idx="278">
                  <c:v>3.1948361014824442</c:v>
                </c:pt>
                <c:pt idx="279">
                  <c:v>3.1581666172250289</c:v>
                </c:pt>
                <c:pt idx="280">
                  <c:v>3.1366288595796572</c:v>
                </c:pt>
                <c:pt idx="281">
                  <c:v>3.1385362930339085</c:v>
                </c:pt>
                <c:pt idx="282">
                  <c:v>3.1873547087145133</c:v>
                </c:pt>
                <c:pt idx="283">
                  <c:v>3.0991890390887353</c:v>
                </c:pt>
                <c:pt idx="284">
                  <c:v>3.2345916120363229</c:v>
                </c:pt>
                <c:pt idx="285">
                  <c:v>3.137315878971612</c:v>
                </c:pt>
                <c:pt idx="286">
                  <c:v>3.2127068527145544</c:v>
                </c:pt>
                <c:pt idx="287">
                  <c:v>3.1684299663738646</c:v>
                </c:pt>
                <c:pt idx="288">
                  <c:v>3.1566741602845827</c:v>
                </c:pt>
                <c:pt idx="289">
                  <c:v>3.2014088000743453</c:v>
                </c:pt>
                <c:pt idx="290">
                  <c:v>3.1601431636518469</c:v>
                </c:pt>
                <c:pt idx="291">
                  <c:v>3.1695030635857258</c:v>
                </c:pt>
                <c:pt idx="292">
                  <c:v>3.238225589569887</c:v>
                </c:pt>
                <c:pt idx="293">
                  <c:v>3.170799542707035</c:v>
                </c:pt>
                <c:pt idx="294">
                  <c:v>3.1982821067501788</c:v>
                </c:pt>
                <c:pt idx="295">
                  <c:v>3.1043659601840354</c:v>
                </c:pt>
                <c:pt idx="296">
                  <c:v>3.0888729504563677</c:v>
                </c:pt>
                <c:pt idx="297">
                  <c:v>3.1283092598555013</c:v>
                </c:pt>
                <c:pt idx="298">
                  <c:v>3.1569969023720321</c:v>
                </c:pt>
                <c:pt idx="299">
                  <c:v>3.070649460778383</c:v>
                </c:pt>
                <c:pt idx="300">
                  <c:v>3.1253303917175677</c:v>
                </c:pt>
                <c:pt idx="301">
                  <c:v>3.1725136896348789</c:v>
                </c:pt>
                <c:pt idx="302">
                  <c:v>3.1909984588485441</c:v>
                </c:pt>
                <c:pt idx="303">
                  <c:v>3.1432784090039272</c:v>
                </c:pt>
                <c:pt idx="304">
                  <c:v>3.1086646150435846</c:v>
                </c:pt>
                <c:pt idx="305">
                  <c:v>3.1717653463463797</c:v>
                </c:pt>
                <c:pt idx="306">
                  <c:v>3.1405473054219923</c:v>
                </c:pt>
                <c:pt idx="307">
                  <c:v>3.1259917407066098</c:v>
                </c:pt>
                <c:pt idx="308">
                  <c:v>3.1465467578093684</c:v>
                </c:pt>
                <c:pt idx="309">
                  <c:v>3.1139238306688428</c:v>
                </c:pt>
                <c:pt idx="310">
                  <c:v>3.1734747099966794</c:v>
                </c:pt>
                <c:pt idx="311">
                  <c:v>3.1717148208921548</c:v>
                </c:pt>
                <c:pt idx="312">
                  <c:v>3.2214758023128165</c:v>
                </c:pt>
                <c:pt idx="313">
                  <c:v>3.1052251207163937</c:v>
                </c:pt>
                <c:pt idx="314">
                  <c:v>3.1574752187001711</c:v>
                </c:pt>
                <c:pt idx="315">
                  <c:v>3.016363909988482</c:v>
                </c:pt>
                <c:pt idx="316">
                  <c:v>3.1737280107732482</c:v>
                </c:pt>
                <c:pt idx="317">
                  <c:v>3.0914086851509235</c:v>
                </c:pt>
                <c:pt idx="318">
                  <c:v>3.1047079536861744</c:v>
                </c:pt>
                <c:pt idx="319">
                  <c:v>3.2121371485828956</c:v>
                </c:pt>
                <c:pt idx="320">
                  <c:v>3.1310205336347132</c:v>
                </c:pt>
                <c:pt idx="321">
                  <c:v>3.1533399840074443</c:v>
                </c:pt>
                <c:pt idx="322">
                  <c:v>3.0756612670886443</c:v>
                </c:pt>
                <c:pt idx="323">
                  <c:v>3.0379744861641171</c:v>
                </c:pt>
                <c:pt idx="324">
                  <c:v>3.0905839798768957</c:v>
                </c:pt>
                <c:pt idx="325">
                  <c:v>3.185355707446226</c:v>
                </c:pt>
                <c:pt idx="326">
                  <c:v>3.0898791069381466</c:v>
                </c:pt>
                <c:pt idx="327">
                  <c:v>3.1318896958457474</c:v>
                </c:pt>
                <c:pt idx="328">
                  <c:v>3.1509469289880729</c:v>
                </c:pt>
                <c:pt idx="329">
                  <c:v>3.1746254993474685</c:v>
                </c:pt>
                <c:pt idx="330">
                  <c:v>3.0612169550835122</c:v>
                </c:pt>
                <c:pt idx="331">
                  <c:v>3.1192377899511783</c:v>
                </c:pt>
                <c:pt idx="332">
                  <c:v>3.090566297727285</c:v>
                </c:pt>
                <c:pt idx="333">
                  <c:v>3.1330353312401749</c:v>
                </c:pt>
                <c:pt idx="334">
                  <c:v>3.0998809499623374</c:v>
                </c:pt>
                <c:pt idx="335">
                  <c:v>3.1396512734922579</c:v>
                </c:pt>
                <c:pt idx="336">
                  <c:v>3.0445800554679443</c:v>
                </c:pt>
                <c:pt idx="337">
                  <c:v>3.0276579854367491</c:v>
                </c:pt>
                <c:pt idx="338">
                  <c:v>3.1076816078491518</c:v>
                </c:pt>
                <c:pt idx="339">
                  <c:v>3.1580881007076091</c:v>
                </c:pt>
                <c:pt idx="340">
                  <c:v>3.1889620854174403</c:v>
                </c:pt>
                <c:pt idx="341">
                  <c:v>3.0512149304053233</c:v>
                </c:pt>
                <c:pt idx="342">
                  <c:v>3.1448182180136213</c:v>
                </c:pt>
                <c:pt idx="343">
                  <c:v>3.0759487557353014</c:v>
                </c:pt>
                <c:pt idx="344">
                  <c:v>3.1645292976272672</c:v>
                </c:pt>
                <c:pt idx="345">
                  <c:v>3.0036758695891006</c:v>
                </c:pt>
                <c:pt idx="346">
                  <c:v>3.011500242094638</c:v>
                </c:pt>
                <c:pt idx="347">
                  <c:v>3.1262127237552737</c:v>
                </c:pt>
                <c:pt idx="348">
                  <c:v>3.0095782942627918</c:v>
                </c:pt>
                <c:pt idx="349">
                  <c:v>3.1554224479156447</c:v>
                </c:pt>
                <c:pt idx="350">
                  <c:v>3.1275798215050674</c:v>
                </c:pt>
                <c:pt idx="351">
                  <c:v>3.0327394980792381</c:v>
                </c:pt>
                <c:pt idx="352">
                  <c:v>3.0731730856702413</c:v>
                </c:pt>
                <c:pt idx="353">
                  <c:v>3.0961739020937795</c:v>
                </c:pt>
                <c:pt idx="354">
                  <c:v>3.1166701222804956</c:v>
                </c:pt>
                <c:pt idx="355">
                  <c:v>3.1591822004811765</c:v>
                </c:pt>
                <c:pt idx="356">
                  <c:v>3.1120860068261811</c:v>
                </c:pt>
                <c:pt idx="357">
                  <c:v>3.1289623154781649</c:v>
                </c:pt>
                <c:pt idx="358">
                  <c:v>3.0101015132661737</c:v>
                </c:pt>
                <c:pt idx="359">
                  <c:v>3.1097089685383308</c:v>
                </c:pt>
                <c:pt idx="360">
                  <c:v>3.0554617729362956</c:v>
                </c:pt>
                <c:pt idx="361">
                  <c:v>3.0550204722250256</c:v>
                </c:pt>
                <c:pt idx="362">
                  <c:v>3.007995609643328</c:v>
                </c:pt>
                <c:pt idx="363">
                  <c:v>3.1269238060431479</c:v>
                </c:pt>
                <c:pt idx="364">
                  <c:v>3.1419791670979436</c:v>
                </c:pt>
                <c:pt idx="365">
                  <c:v>3.1086814730042787</c:v>
                </c:pt>
                <c:pt idx="366">
                  <c:v>3.0690849422410138</c:v>
                </c:pt>
                <c:pt idx="367">
                  <c:v>3.1380598455802611</c:v>
                </c:pt>
                <c:pt idx="368">
                  <c:v>3.0408554618200312</c:v>
                </c:pt>
                <c:pt idx="369">
                  <c:v>3.0689022150150489</c:v>
                </c:pt>
                <c:pt idx="370">
                  <c:v>3.0697314303593126</c:v>
                </c:pt>
                <c:pt idx="371">
                  <c:v>3.0880643040675588</c:v>
                </c:pt>
                <c:pt idx="372">
                  <c:v>3.0467142525207485</c:v>
                </c:pt>
                <c:pt idx="373">
                  <c:v>2.9602517825300336</c:v>
                </c:pt>
                <c:pt idx="374">
                  <c:v>3.0558930392253423</c:v>
                </c:pt>
                <c:pt idx="375">
                  <c:v>3.1464663668332049</c:v>
                </c:pt>
                <c:pt idx="376">
                  <c:v>3.1226803123160898</c:v>
                </c:pt>
                <c:pt idx="377">
                  <c:v>3.067272275549024</c:v>
                </c:pt>
                <c:pt idx="378">
                  <c:v>3.0089406307759816</c:v>
                </c:pt>
                <c:pt idx="379">
                  <c:v>3.0336039678014761</c:v>
                </c:pt>
                <c:pt idx="380">
                  <c:v>3.1073274428386091</c:v>
                </c:pt>
                <c:pt idx="381">
                  <c:v>2.9780749692344668</c:v>
                </c:pt>
                <c:pt idx="382">
                  <c:v>3.1053297757410521</c:v>
                </c:pt>
                <c:pt idx="383">
                  <c:v>3.0189711654397247</c:v>
                </c:pt>
                <c:pt idx="384">
                  <c:v>3.0432893347437107</c:v>
                </c:pt>
                <c:pt idx="385">
                  <c:v>3.1119752992257559</c:v>
                </c:pt>
                <c:pt idx="386">
                  <c:v>3.0375049175211881</c:v>
                </c:pt>
                <c:pt idx="387">
                  <c:v>3.0691286242655229</c:v>
                </c:pt>
                <c:pt idx="388">
                  <c:v>3.0161811467560651</c:v>
                </c:pt>
                <c:pt idx="389">
                  <c:v>3.0335279307187983</c:v>
                </c:pt>
                <c:pt idx="390">
                  <c:v>3.0352051874984447</c:v>
                </c:pt>
                <c:pt idx="391">
                  <c:v>3.0660326007565017</c:v>
                </c:pt>
                <c:pt idx="392">
                  <c:v>3.0152064644947987</c:v>
                </c:pt>
                <c:pt idx="393">
                  <c:v>2.9967268108658804</c:v>
                </c:pt>
                <c:pt idx="394">
                  <c:v>3.0040427222552197</c:v>
                </c:pt>
                <c:pt idx="395">
                  <c:v>3.0374102023782847</c:v>
                </c:pt>
                <c:pt idx="396">
                  <c:v>3.0673467434088484</c:v>
                </c:pt>
                <c:pt idx="397">
                  <c:v>3.1137161161454761</c:v>
                </c:pt>
                <c:pt idx="398">
                  <c:v>3.0240573286885124</c:v>
                </c:pt>
                <c:pt idx="399">
                  <c:v>3.0509264649422239</c:v>
                </c:pt>
                <c:pt idx="400">
                  <c:v>2.8785267708303253</c:v>
                </c:pt>
                <c:pt idx="401">
                  <c:v>3.0606363078231373</c:v>
                </c:pt>
                <c:pt idx="402">
                  <c:v>3.0056938403791653</c:v>
                </c:pt>
                <c:pt idx="403">
                  <c:v>3.1344996975292179</c:v>
                </c:pt>
                <c:pt idx="404">
                  <c:v>3.0078850188713115</c:v>
                </c:pt>
                <c:pt idx="405">
                  <c:v>3.0477791710895565</c:v>
                </c:pt>
                <c:pt idx="406">
                  <c:v>3.1264764940402299</c:v>
                </c:pt>
                <c:pt idx="407">
                  <c:v>2.9880967120326534</c:v>
                </c:pt>
                <c:pt idx="408">
                  <c:v>2.9855148234998627</c:v>
                </c:pt>
                <c:pt idx="409">
                  <c:v>2.9836321612449512</c:v>
                </c:pt>
                <c:pt idx="410">
                  <c:v>3.0399935703493295</c:v>
                </c:pt>
                <c:pt idx="411">
                  <c:v>3.0557183407358925</c:v>
                </c:pt>
                <c:pt idx="412">
                  <c:v>2.9962284601528948</c:v>
                </c:pt>
                <c:pt idx="413">
                  <c:v>2.9087019807027485</c:v>
                </c:pt>
                <c:pt idx="414">
                  <c:v>3.006285584315346</c:v>
                </c:pt>
                <c:pt idx="415">
                  <c:v>2.9501623155766241</c:v>
                </c:pt>
                <c:pt idx="416">
                  <c:v>2.9623906405628424</c:v>
                </c:pt>
                <c:pt idx="417">
                  <c:v>3.0185684301963485</c:v>
                </c:pt>
                <c:pt idx="418">
                  <c:v>2.8987529603876894</c:v>
                </c:pt>
                <c:pt idx="419">
                  <c:v>2.9801868649991405</c:v>
                </c:pt>
                <c:pt idx="420">
                  <c:v>2.9911169250574963</c:v>
                </c:pt>
                <c:pt idx="421">
                  <c:v>3.0176409124986066</c:v>
                </c:pt>
                <c:pt idx="422">
                  <c:v>2.9456724567338499</c:v>
                </c:pt>
                <c:pt idx="423">
                  <c:v>2.9931649235055109</c:v>
                </c:pt>
                <c:pt idx="424">
                  <c:v>2.9408218339896601</c:v>
                </c:pt>
                <c:pt idx="425">
                  <c:v>3.0433727786658404</c:v>
                </c:pt>
                <c:pt idx="426">
                  <c:v>3.0709815408925247</c:v>
                </c:pt>
                <c:pt idx="427">
                  <c:v>2.9198967135241416</c:v>
                </c:pt>
                <c:pt idx="428">
                  <c:v>2.9796835237619956</c:v>
                </c:pt>
                <c:pt idx="429">
                  <c:v>2.9394531431558368</c:v>
                </c:pt>
                <c:pt idx="430">
                  <c:v>2.9696835399046932</c:v>
                </c:pt>
                <c:pt idx="431">
                  <c:v>3.0140902781132257</c:v>
                </c:pt>
                <c:pt idx="432">
                  <c:v>2.9225682209936825</c:v>
                </c:pt>
                <c:pt idx="433">
                  <c:v>2.9558788789519914</c:v>
                </c:pt>
                <c:pt idx="434">
                  <c:v>2.9840936433926988</c:v>
                </c:pt>
                <c:pt idx="435">
                  <c:v>2.906616784180744</c:v>
                </c:pt>
                <c:pt idx="436">
                  <c:v>3.0553400088205303</c:v>
                </c:pt>
                <c:pt idx="437">
                  <c:v>2.9810076353906445</c:v>
                </c:pt>
                <c:pt idx="438">
                  <c:v>2.9946350301004063</c:v>
                </c:pt>
                <c:pt idx="439">
                  <c:v>2.8423566651430963</c:v>
                </c:pt>
                <c:pt idx="440">
                  <c:v>2.9954891837349087</c:v>
                </c:pt>
                <c:pt idx="441">
                  <c:v>2.964248467033658</c:v>
                </c:pt>
                <c:pt idx="442">
                  <c:v>2.9794885897295718</c:v>
                </c:pt>
                <c:pt idx="443">
                  <c:v>2.920155205002664</c:v>
                </c:pt>
                <c:pt idx="444">
                  <c:v>2.9662341363295806</c:v>
                </c:pt>
                <c:pt idx="445">
                  <c:v>2.9105426492119433</c:v>
                </c:pt>
                <c:pt idx="446">
                  <c:v>2.9561342736404375</c:v>
                </c:pt>
                <c:pt idx="447">
                  <c:v>2.8487833646303873</c:v>
                </c:pt>
                <c:pt idx="448">
                  <c:v>2.8831380729114957</c:v>
                </c:pt>
                <c:pt idx="449">
                  <c:v>2.9787117352933441</c:v>
                </c:pt>
                <c:pt idx="450">
                  <c:v>3.0199459905203696</c:v>
                </c:pt>
                <c:pt idx="451">
                  <c:v>2.9575851497747494</c:v>
                </c:pt>
                <c:pt idx="452">
                  <c:v>2.9432176536409633</c:v>
                </c:pt>
                <c:pt idx="453">
                  <c:v>2.9705792263868864</c:v>
                </c:pt>
                <c:pt idx="454">
                  <c:v>2.897286130961406</c:v>
                </c:pt>
                <c:pt idx="455">
                  <c:v>2.9209614273846425</c:v>
                </c:pt>
                <c:pt idx="456">
                  <c:v>2.8522327418358082</c:v>
                </c:pt>
                <c:pt idx="457">
                  <c:v>2.9519460251759511</c:v>
                </c:pt>
                <c:pt idx="458">
                  <c:v>3.0073872123308916</c:v>
                </c:pt>
                <c:pt idx="459">
                  <c:v>2.8774941284957505</c:v>
                </c:pt>
                <c:pt idx="460">
                  <c:v>2.9708569489682661</c:v>
                </c:pt>
                <c:pt idx="461">
                  <c:v>2.8827769605359324</c:v>
                </c:pt>
                <c:pt idx="462">
                  <c:v>2.9321520837053341</c:v>
                </c:pt>
                <c:pt idx="463">
                  <c:v>3.0268061855174584</c:v>
                </c:pt>
                <c:pt idx="464">
                  <c:v>2.9630449706282889</c:v>
                </c:pt>
                <c:pt idx="465">
                  <c:v>3.0542144596940033</c:v>
                </c:pt>
                <c:pt idx="466">
                  <c:v>3.0237722626672485</c:v>
                </c:pt>
                <c:pt idx="467">
                  <c:v>2.886859003397189</c:v>
                </c:pt>
                <c:pt idx="468">
                  <c:v>2.9091674175205702</c:v>
                </c:pt>
                <c:pt idx="469">
                  <c:v>3.0260447312317793</c:v>
                </c:pt>
                <c:pt idx="470">
                  <c:v>2.8840967400474464</c:v>
                </c:pt>
                <c:pt idx="471">
                  <c:v>2.9033510229423678</c:v>
                </c:pt>
                <c:pt idx="472">
                  <c:v>2.8983199493457206</c:v>
                </c:pt>
                <c:pt idx="473">
                  <c:v>2.9740492019263254</c:v>
                </c:pt>
                <c:pt idx="474">
                  <c:v>2.8782192168931395</c:v>
                </c:pt>
                <c:pt idx="475">
                  <c:v>2.9200972410485786</c:v>
                </c:pt>
                <c:pt idx="476">
                  <c:v>2.954800419388997</c:v>
                </c:pt>
                <c:pt idx="477">
                  <c:v>2.8630801286116658</c:v>
                </c:pt>
                <c:pt idx="478">
                  <c:v>2.8940067457807781</c:v>
                </c:pt>
                <c:pt idx="479">
                  <c:v>2.8943301774192745</c:v>
                </c:pt>
                <c:pt idx="480">
                  <c:v>2.8226213090796031</c:v>
                </c:pt>
                <c:pt idx="481">
                  <c:v>2.9508396294560546</c:v>
                </c:pt>
                <c:pt idx="482">
                  <c:v>2.8948021658308529</c:v>
                </c:pt>
                <c:pt idx="483">
                  <c:v>2.9062103552746557</c:v>
                </c:pt>
                <c:pt idx="484">
                  <c:v>2.8923018627113293</c:v>
                </c:pt>
                <c:pt idx="485">
                  <c:v>2.9236421266921639</c:v>
                </c:pt>
                <c:pt idx="486">
                  <c:v>2.8421538083155706</c:v>
                </c:pt>
                <c:pt idx="487">
                  <c:v>2.9673739983615071</c:v>
                </c:pt>
                <c:pt idx="488">
                  <c:v>2.932714316003552</c:v>
                </c:pt>
                <c:pt idx="489">
                  <c:v>2.8265208907587298</c:v>
                </c:pt>
                <c:pt idx="490">
                  <c:v>2.9961334974277367</c:v>
                </c:pt>
                <c:pt idx="491">
                  <c:v>2.875316802536859</c:v>
                </c:pt>
                <c:pt idx="492">
                  <c:v>2.9910765472260779</c:v>
                </c:pt>
                <c:pt idx="493">
                  <c:v>2.9407885395857045</c:v>
                </c:pt>
                <c:pt idx="494">
                  <c:v>2.9522433278145401</c:v>
                </c:pt>
                <c:pt idx="495">
                  <c:v>2.9734957379376525</c:v>
                </c:pt>
                <c:pt idx="496">
                  <c:v>2.9402911381903758</c:v>
                </c:pt>
                <c:pt idx="497">
                  <c:v>3.0240754222985542</c:v>
                </c:pt>
                <c:pt idx="498">
                  <c:v>2.9294911909116665</c:v>
                </c:pt>
                <c:pt idx="499">
                  <c:v>2.8641359377440647</c:v>
                </c:pt>
                <c:pt idx="500">
                  <c:v>2.8694433939832016</c:v>
                </c:pt>
                <c:pt idx="501">
                  <c:v>2.8588272508252341</c:v>
                </c:pt>
                <c:pt idx="502">
                  <c:v>2.9476764640873703</c:v>
                </c:pt>
                <c:pt idx="503">
                  <c:v>2.9238547176155794</c:v>
                </c:pt>
                <c:pt idx="504">
                  <c:v>2.9725685287542345</c:v>
                </c:pt>
                <c:pt idx="505">
                  <c:v>2.8559382551533816</c:v>
                </c:pt>
                <c:pt idx="506">
                  <c:v>2.8990552948420447</c:v>
                </c:pt>
                <c:pt idx="507">
                  <c:v>2.8613992779771382</c:v>
                </c:pt>
                <c:pt idx="508">
                  <c:v>2.8969928356721448</c:v>
                </c:pt>
                <c:pt idx="509">
                  <c:v>2.9160267441445877</c:v>
                </c:pt>
                <c:pt idx="510">
                  <c:v>2.7883949847856058</c:v>
                </c:pt>
                <c:pt idx="511">
                  <c:v>2.8677127040497008</c:v>
                </c:pt>
                <c:pt idx="512">
                  <c:v>2.8897860175437202</c:v>
                </c:pt>
                <c:pt idx="513">
                  <c:v>2.9975981433101118</c:v>
                </c:pt>
                <c:pt idx="514">
                  <c:v>2.9068070857261121</c:v>
                </c:pt>
                <c:pt idx="515">
                  <c:v>2.9242078922877974</c:v>
                </c:pt>
                <c:pt idx="516">
                  <c:v>2.9057876393936586</c:v>
                </c:pt>
                <c:pt idx="517">
                  <c:v>2.9413672338097485</c:v>
                </c:pt>
                <c:pt idx="518">
                  <c:v>2.9093449917595411</c:v>
                </c:pt>
                <c:pt idx="519">
                  <c:v>2.7931052952406286</c:v>
                </c:pt>
                <c:pt idx="520">
                  <c:v>2.9158133803021524</c:v>
                </c:pt>
                <c:pt idx="521">
                  <c:v>2.8922470595301051</c:v>
                </c:pt>
                <c:pt idx="522">
                  <c:v>2.8692187825114286</c:v>
                </c:pt>
                <c:pt idx="523">
                  <c:v>2.953238319021227</c:v>
                </c:pt>
                <c:pt idx="524">
                  <c:v>2.901959844744963</c:v>
                </c:pt>
                <c:pt idx="525">
                  <c:v>2.8781526665027815</c:v>
                </c:pt>
                <c:pt idx="526">
                  <c:v>2.8714065029482789</c:v>
                </c:pt>
                <c:pt idx="527">
                  <c:v>2.8783440796643092</c:v>
                </c:pt>
                <c:pt idx="528">
                  <c:v>2.7871144971420692</c:v>
                </c:pt>
                <c:pt idx="529">
                  <c:v>2.8740944671734932</c:v>
                </c:pt>
                <c:pt idx="530">
                  <c:v>2.9015376134545976</c:v>
                </c:pt>
                <c:pt idx="531">
                  <c:v>2.8523854144516019</c:v>
                </c:pt>
                <c:pt idx="532">
                  <c:v>2.8498416056872182</c:v>
                </c:pt>
                <c:pt idx="533">
                  <c:v>2.8725156921471804</c:v>
                </c:pt>
                <c:pt idx="534">
                  <c:v>2.9023216450265559</c:v>
                </c:pt>
                <c:pt idx="535">
                  <c:v>2.9263876377466573</c:v>
                </c:pt>
                <c:pt idx="536">
                  <c:v>2.8343468692330247</c:v>
                </c:pt>
                <c:pt idx="537">
                  <c:v>2.8862437278848789</c:v>
                </c:pt>
                <c:pt idx="538">
                  <c:v>2.8647295350681325</c:v>
                </c:pt>
                <c:pt idx="539">
                  <c:v>2.8815522973370382</c:v>
                </c:pt>
                <c:pt idx="540">
                  <c:v>2.7546702411658175</c:v>
                </c:pt>
                <c:pt idx="541">
                  <c:v>2.8097714154553226</c:v>
                </c:pt>
                <c:pt idx="542">
                  <c:v>2.8396505255879738</c:v>
                </c:pt>
                <c:pt idx="543">
                  <c:v>2.8757776556951837</c:v>
                </c:pt>
                <c:pt idx="544">
                  <c:v>2.7906184316655156</c:v>
                </c:pt>
                <c:pt idx="545">
                  <c:v>2.8381983080467252</c:v>
                </c:pt>
                <c:pt idx="546">
                  <c:v>2.8404882586046645</c:v>
                </c:pt>
                <c:pt idx="547">
                  <c:v>2.9137024560823956</c:v>
                </c:pt>
                <c:pt idx="548">
                  <c:v>2.8405433248473502</c:v>
                </c:pt>
                <c:pt idx="549">
                  <c:v>2.8706818367107778</c:v>
                </c:pt>
                <c:pt idx="550">
                  <c:v>2.8217089778357751</c:v>
                </c:pt>
                <c:pt idx="551">
                  <c:v>2.8514653674481441</c:v>
                </c:pt>
                <c:pt idx="552">
                  <c:v>2.908715462021576</c:v>
                </c:pt>
                <c:pt idx="553">
                  <c:v>2.8996658654806926</c:v>
                </c:pt>
                <c:pt idx="554">
                  <c:v>2.9064993024474095</c:v>
                </c:pt>
                <c:pt idx="555">
                  <c:v>2.8979744794928379</c:v>
                </c:pt>
                <c:pt idx="556">
                  <c:v>2.8179459173940944</c:v>
                </c:pt>
                <c:pt idx="557">
                  <c:v>2.8282008120323567</c:v>
                </c:pt>
                <c:pt idx="558">
                  <c:v>2.9469021728796947</c:v>
                </c:pt>
                <c:pt idx="559">
                  <c:v>2.8001204469067269</c:v>
                </c:pt>
                <c:pt idx="560">
                  <c:v>2.9048278110299988</c:v>
                </c:pt>
                <c:pt idx="561">
                  <c:v>2.8656333622117178</c:v>
                </c:pt>
                <c:pt idx="562">
                  <c:v>2.9082741106337773</c:v>
                </c:pt>
                <c:pt idx="563">
                  <c:v>2.8688267784362989</c:v>
                </c:pt>
                <c:pt idx="564">
                  <c:v>2.8044327041973474</c:v>
                </c:pt>
                <c:pt idx="565">
                  <c:v>2.8419505242597998</c:v>
                </c:pt>
                <c:pt idx="566">
                  <c:v>2.8569791512698823</c:v>
                </c:pt>
                <c:pt idx="567">
                  <c:v>2.9603413716555922</c:v>
                </c:pt>
                <c:pt idx="568">
                  <c:v>2.8224785646111381</c:v>
                </c:pt>
                <c:pt idx="569">
                  <c:v>2.9115950722290669</c:v>
                </c:pt>
                <c:pt idx="570">
                  <c:v>2.881025655712774</c:v>
                </c:pt>
                <c:pt idx="571">
                  <c:v>2.8748226646602295</c:v>
                </c:pt>
                <c:pt idx="572">
                  <c:v>2.7587804962631699</c:v>
                </c:pt>
                <c:pt idx="573">
                  <c:v>2.857476771331346</c:v>
                </c:pt>
                <c:pt idx="574">
                  <c:v>2.8771870299056213</c:v>
                </c:pt>
                <c:pt idx="575">
                  <c:v>2.9083498211890366</c:v>
                </c:pt>
                <c:pt idx="576">
                  <c:v>2.8260947844811759</c:v>
                </c:pt>
                <c:pt idx="577">
                  <c:v>2.7502708245811824</c:v>
                </c:pt>
                <c:pt idx="578">
                  <c:v>2.87170152615173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9F8-4D15-87D2-6048D60BD0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82762319"/>
        <c:axId val="1782760879"/>
      </c:scatterChart>
      <c:valAx>
        <c:axId val="1782762319"/>
        <c:scaling>
          <c:orientation val="minMax"/>
          <c:max val="12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ru-RU" sz="1400" b="0" i="0" u="none" strike="noStrike" kern="1200" baseline="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Время, с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782760879"/>
        <c:crosses val="autoZero"/>
        <c:crossBetween val="midCat"/>
      </c:valAx>
      <c:valAx>
        <c:axId val="17827608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ru-RU" sz="1400" b="0" i="0" u="none" strike="noStrike" kern="1200" baseline="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Расход, см</a:t>
                </a:r>
                <a:r>
                  <a:rPr lang="ru-RU" sz="1400" b="0" i="0" u="none" strike="noStrike" kern="1200" baseline="300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ru-RU" sz="1400" b="0" i="0" u="none" strike="noStrike" kern="1200" baseline="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/с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78276231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4"/>
          <c:order val="0"/>
          <c:tx>
            <c:strRef>
              <c:f>Лист1!$F$1</c:f>
              <c:strCache>
                <c:ptCount val="1"/>
                <c:pt idx="0">
                  <c:v>Расход см3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Лист1!$A$2:$A$1656</c:f>
              <c:numCache>
                <c:formatCode>General</c:formatCode>
                <c:ptCount val="1655"/>
                <c:pt idx="0">
                  <c:v>3.3000000000000002E-2</c:v>
                </c:pt>
                <c:pt idx="1">
                  <c:v>6.7000000000000004E-2</c:v>
                </c:pt>
                <c:pt idx="2">
                  <c:v>0.1</c:v>
                </c:pt>
                <c:pt idx="3">
                  <c:v>0.13300000000000001</c:v>
                </c:pt>
                <c:pt idx="4">
                  <c:v>0.16700000000000001</c:v>
                </c:pt>
                <c:pt idx="5">
                  <c:v>0.2</c:v>
                </c:pt>
                <c:pt idx="6">
                  <c:v>0.23300000000000001</c:v>
                </c:pt>
                <c:pt idx="7">
                  <c:v>0.26700000000000002</c:v>
                </c:pt>
                <c:pt idx="8">
                  <c:v>0.3</c:v>
                </c:pt>
                <c:pt idx="9">
                  <c:v>0.33300000000000002</c:v>
                </c:pt>
                <c:pt idx="10">
                  <c:v>0.36699999999999999</c:v>
                </c:pt>
                <c:pt idx="11">
                  <c:v>0.4</c:v>
                </c:pt>
                <c:pt idx="12">
                  <c:v>0.433</c:v>
                </c:pt>
                <c:pt idx="13">
                  <c:v>0.46700000000000003</c:v>
                </c:pt>
                <c:pt idx="14">
                  <c:v>0.5</c:v>
                </c:pt>
                <c:pt idx="15">
                  <c:v>0.53300000000000003</c:v>
                </c:pt>
                <c:pt idx="16">
                  <c:v>0.56699999999999995</c:v>
                </c:pt>
                <c:pt idx="17">
                  <c:v>0.6</c:v>
                </c:pt>
                <c:pt idx="18">
                  <c:v>0.63300000000000001</c:v>
                </c:pt>
                <c:pt idx="19">
                  <c:v>0.66700000000000004</c:v>
                </c:pt>
                <c:pt idx="20">
                  <c:v>0.7</c:v>
                </c:pt>
                <c:pt idx="21">
                  <c:v>0.73299999999999998</c:v>
                </c:pt>
                <c:pt idx="22">
                  <c:v>0.76700000000000002</c:v>
                </c:pt>
                <c:pt idx="23">
                  <c:v>0.8</c:v>
                </c:pt>
                <c:pt idx="24">
                  <c:v>0.83299999999999996</c:v>
                </c:pt>
                <c:pt idx="25">
                  <c:v>0.86699999999999999</c:v>
                </c:pt>
                <c:pt idx="26">
                  <c:v>0.9</c:v>
                </c:pt>
                <c:pt idx="27">
                  <c:v>0.93300000000000005</c:v>
                </c:pt>
                <c:pt idx="28">
                  <c:v>0.96699999999999997</c:v>
                </c:pt>
                <c:pt idx="29">
                  <c:v>1</c:v>
                </c:pt>
                <c:pt idx="30">
                  <c:v>1.0329999999999999</c:v>
                </c:pt>
                <c:pt idx="31">
                  <c:v>1.0669999999999999</c:v>
                </c:pt>
                <c:pt idx="32">
                  <c:v>1.1000000000000001</c:v>
                </c:pt>
                <c:pt idx="33">
                  <c:v>1.133</c:v>
                </c:pt>
                <c:pt idx="34">
                  <c:v>1.167</c:v>
                </c:pt>
                <c:pt idx="35">
                  <c:v>1.2</c:v>
                </c:pt>
                <c:pt idx="36">
                  <c:v>1.2330000000000001</c:v>
                </c:pt>
                <c:pt idx="37">
                  <c:v>1.2669999999999999</c:v>
                </c:pt>
                <c:pt idx="38">
                  <c:v>1.3</c:v>
                </c:pt>
                <c:pt idx="39">
                  <c:v>1.333</c:v>
                </c:pt>
                <c:pt idx="40">
                  <c:v>1.367</c:v>
                </c:pt>
                <c:pt idx="41">
                  <c:v>1.4</c:v>
                </c:pt>
                <c:pt idx="42">
                  <c:v>1.4330000000000001</c:v>
                </c:pt>
                <c:pt idx="43">
                  <c:v>1.4670000000000001</c:v>
                </c:pt>
                <c:pt idx="44">
                  <c:v>1.5</c:v>
                </c:pt>
                <c:pt idx="45">
                  <c:v>1.5329999999999999</c:v>
                </c:pt>
                <c:pt idx="46">
                  <c:v>1.5669999999999999</c:v>
                </c:pt>
                <c:pt idx="47">
                  <c:v>1.6</c:v>
                </c:pt>
                <c:pt idx="48">
                  <c:v>1.633</c:v>
                </c:pt>
                <c:pt idx="49">
                  <c:v>1.667</c:v>
                </c:pt>
                <c:pt idx="50">
                  <c:v>1.7</c:v>
                </c:pt>
                <c:pt idx="51">
                  <c:v>1.7330000000000001</c:v>
                </c:pt>
                <c:pt idx="52">
                  <c:v>1.7669999999999999</c:v>
                </c:pt>
                <c:pt idx="53">
                  <c:v>1.8</c:v>
                </c:pt>
                <c:pt idx="54">
                  <c:v>1.833</c:v>
                </c:pt>
                <c:pt idx="55">
                  <c:v>1.867</c:v>
                </c:pt>
                <c:pt idx="56">
                  <c:v>1.9</c:v>
                </c:pt>
                <c:pt idx="57">
                  <c:v>1.9330000000000001</c:v>
                </c:pt>
                <c:pt idx="58">
                  <c:v>1.9670000000000001</c:v>
                </c:pt>
                <c:pt idx="59">
                  <c:v>2</c:v>
                </c:pt>
                <c:pt idx="60">
                  <c:v>2.0329999999999999</c:v>
                </c:pt>
                <c:pt idx="61">
                  <c:v>2.0670000000000002</c:v>
                </c:pt>
                <c:pt idx="62">
                  <c:v>2.1</c:v>
                </c:pt>
                <c:pt idx="63">
                  <c:v>2.133</c:v>
                </c:pt>
                <c:pt idx="64">
                  <c:v>2.1669999999999998</c:v>
                </c:pt>
                <c:pt idx="65">
                  <c:v>2.2000000000000002</c:v>
                </c:pt>
                <c:pt idx="66">
                  <c:v>2.2330000000000001</c:v>
                </c:pt>
                <c:pt idx="67">
                  <c:v>2.2669999999999999</c:v>
                </c:pt>
                <c:pt idx="68">
                  <c:v>2.2999999999999998</c:v>
                </c:pt>
                <c:pt idx="69">
                  <c:v>2.3330000000000002</c:v>
                </c:pt>
                <c:pt idx="70">
                  <c:v>2.367</c:v>
                </c:pt>
                <c:pt idx="71">
                  <c:v>2.4</c:v>
                </c:pt>
                <c:pt idx="72">
                  <c:v>2.4329999999999998</c:v>
                </c:pt>
                <c:pt idx="73">
                  <c:v>2.4670000000000001</c:v>
                </c:pt>
                <c:pt idx="74">
                  <c:v>2.5</c:v>
                </c:pt>
                <c:pt idx="75">
                  <c:v>2.5329999999999999</c:v>
                </c:pt>
                <c:pt idx="76">
                  <c:v>2.5670000000000002</c:v>
                </c:pt>
                <c:pt idx="77">
                  <c:v>2.6</c:v>
                </c:pt>
                <c:pt idx="78">
                  <c:v>2.633</c:v>
                </c:pt>
                <c:pt idx="79">
                  <c:v>2.6669999999999998</c:v>
                </c:pt>
                <c:pt idx="80">
                  <c:v>2.7</c:v>
                </c:pt>
                <c:pt idx="81">
                  <c:v>2.7330000000000001</c:v>
                </c:pt>
                <c:pt idx="82">
                  <c:v>2.7669999999999999</c:v>
                </c:pt>
                <c:pt idx="83">
                  <c:v>2.8</c:v>
                </c:pt>
                <c:pt idx="84">
                  <c:v>2.8330000000000002</c:v>
                </c:pt>
                <c:pt idx="85">
                  <c:v>2.867</c:v>
                </c:pt>
                <c:pt idx="86">
                  <c:v>2.9</c:v>
                </c:pt>
                <c:pt idx="87">
                  <c:v>2.9329999999999998</c:v>
                </c:pt>
                <c:pt idx="88">
                  <c:v>2.9670000000000001</c:v>
                </c:pt>
                <c:pt idx="89">
                  <c:v>3</c:v>
                </c:pt>
                <c:pt idx="90">
                  <c:v>3.0329999999999999</c:v>
                </c:pt>
                <c:pt idx="91">
                  <c:v>3.0670000000000002</c:v>
                </c:pt>
                <c:pt idx="92">
                  <c:v>3.1</c:v>
                </c:pt>
                <c:pt idx="93">
                  <c:v>3.133</c:v>
                </c:pt>
                <c:pt idx="94">
                  <c:v>3.1669999999999998</c:v>
                </c:pt>
                <c:pt idx="95">
                  <c:v>3.2</c:v>
                </c:pt>
                <c:pt idx="96">
                  <c:v>3.2330000000000001</c:v>
                </c:pt>
                <c:pt idx="97">
                  <c:v>3.2669999999999999</c:v>
                </c:pt>
                <c:pt idx="98">
                  <c:v>3.3</c:v>
                </c:pt>
                <c:pt idx="99">
                  <c:v>3.3330000000000002</c:v>
                </c:pt>
                <c:pt idx="100">
                  <c:v>3.367</c:v>
                </c:pt>
                <c:pt idx="101">
                  <c:v>3.4</c:v>
                </c:pt>
                <c:pt idx="102">
                  <c:v>3.4329999999999998</c:v>
                </c:pt>
                <c:pt idx="103">
                  <c:v>3.4670000000000001</c:v>
                </c:pt>
                <c:pt idx="104">
                  <c:v>3.5</c:v>
                </c:pt>
                <c:pt idx="105">
                  <c:v>3.5329999999999999</c:v>
                </c:pt>
                <c:pt idx="106">
                  <c:v>3.5670000000000002</c:v>
                </c:pt>
                <c:pt idx="107">
                  <c:v>3.6</c:v>
                </c:pt>
                <c:pt idx="108">
                  <c:v>3.633</c:v>
                </c:pt>
                <c:pt idx="109">
                  <c:v>3.6669999999999998</c:v>
                </c:pt>
                <c:pt idx="110">
                  <c:v>3.7</c:v>
                </c:pt>
                <c:pt idx="111">
                  <c:v>3.7330000000000001</c:v>
                </c:pt>
                <c:pt idx="112">
                  <c:v>3.7669999999999999</c:v>
                </c:pt>
                <c:pt idx="113">
                  <c:v>3.8</c:v>
                </c:pt>
                <c:pt idx="114">
                  <c:v>3.8330000000000002</c:v>
                </c:pt>
                <c:pt idx="115">
                  <c:v>3.867</c:v>
                </c:pt>
                <c:pt idx="116">
                  <c:v>3.9</c:v>
                </c:pt>
                <c:pt idx="117">
                  <c:v>3.9329999999999998</c:v>
                </c:pt>
                <c:pt idx="118">
                  <c:v>3.9670000000000001</c:v>
                </c:pt>
                <c:pt idx="119">
                  <c:v>4</c:v>
                </c:pt>
                <c:pt idx="120">
                  <c:v>4.0330000000000004</c:v>
                </c:pt>
                <c:pt idx="121">
                  <c:v>4.0670000000000002</c:v>
                </c:pt>
                <c:pt idx="122">
                  <c:v>4.0999999999999996</c:v>
                </c:pt>
                <c:pt idx="123">
                  <c:v>4.133</c:v>
                </c:pt>
                <c:pt idx="124">
                  <c:v>4.1669999999999998</c:v>
                </c:pt>
                <c:pt idx="125">
                  <c:v>4.2</c:v>
                </c:pt>
                <c:pt idx="126">
                  <c:v>4.2329999999999997</c:v>
                </c:pt>
                <c:pt idx="127">
                  <c:v>4.2670000000000003</c:v>
                </c:pt>
                <c:pt idx="128">
                  <c:v>4.3</c:v>
                </c:pt>
                <c:pt idx="129">
                  <c:v>4.3330000000000002</c:v>
                </c:pt>
                <c:pt idx="130">
                  <c:v>4.367</c:v>
                </c:pt>
                <c:pt idx="131">
                  <c:v>4.4000000000000004</c:v>
                </c:pt>
                <c:pt idx="132">
                  <c:v>4.4329999999999998</c:v>
                </c:pt>
                <c:pt idx="133">
                  <c:v>4.4669999999999996</c:v>
                </c:pt>
                <c:pt idx="134">
                  <c:v>4.5</c:v>
                </c:pt>
                <c:pt idx="135">
                  <c:v>4.5330000000000004</c:v>
                </c:pt>
                <c:pt idx="136">
                  <c:v>4.5670000000000002</c:v>
                </c:pt>
                <c:pt idx="137">
                  <c:v>4.5999999999999996</c:v>
                </c:pt>
                <c:pt idx="138">
                  <c:v>4.633</c:v>
                </c:pt>
                <c:pt idx="139">
                  <c:v>4.6669999999999998</c:v>
                </c:pt>
                <c:pt idx="140">
                  <c:v>4.7</c:v>
                </c:pt>
                <c:pt idx="141">
                  <c:v>4.7329999999999997</c:v>
                </c:pt>
                <c:pt idx="142">
                  <c:v>4.7670000000000003</c:v>
                </c:pt>
                <c:pt idx="143">
                  <c:v>4.8</c:v>
                </c:pt>
                <c:pt idx="144">
                  <c:v>4.8330000000000002</c:v>
                </c:pt>
                <c:pt idx="145">
                  <c:v>4.867</c:v>
                </c:pt>
                <c:pt idx="146">
                  <c:v>4.9000000000000004</c:v>
                </c:pt>
                <c:pt idx="147">
                  <c:v>4.9329999999999998</c:v>
                </c:pt>
                <c:pt idx="148">
                  <c:v>4.9669999999999996</c:v>
                </c:pt>
                <c:pt idx="149">
                  <c:v>5</c:v>
                </c:pt>
                <c:pt idx="150">
                  <c:v>5.0330000000000004</c:v>
                </c:pt>
                <c:pt idx="151">
                  <c:v>5.0670000000000002</c:v>
                </c:pt>
                <c:pt idx="152">
                  <c:v>5.0999999999999996</c:v>
                </c:pt>
                <c:pt idx="153">
                  <c:v>5.133</c:v>
                </c:pt>
                <c:pt idx="154">
                  <c:v>5.1669999999999998</c:v>
                </c:pt>
                <c:pt idx="155">
                  <c:v>5.2</c:v>
                </c:pt>
                <c:pt idx="156">
                  <c:v>5.2329999999999997</c:v>
                </c:pt>
                <c:pt idx="157">
                  <c:v>5.2670000000000003</c:v>
                </c:pt>
                <c:pt idx="158">
                  <c:v>5.3</c:v>
                </c:pt>
                <c:pt idx="159">
                  <c:v>5.3330000000000002</c:v>
                </c:pt>
                <c:pt idx="160">
                  <c:v>5.367</c:v>
                </c:pt>
                <c:pt idx="161">
                  <c:v>5.4</c:v>
                </c:pt>
                <c:pt idx="162">
                  <c:v>5.4329999999999998</c:v>
                </c:pt>
                <c:pt idx="163">
                  <c:v>5.4669999999999996</c:v>
                </c:pt>
                <c:pt idx="164">
                  <c:v>5.5</c:v>
                </c:pt>
                <c:pt idx="165">
                  <c:v>5.5330000000000004</c:v>
                </c:pt>
                <c:pt idx="166">
                  <c:v>5.5670000000000002</c:v>
                </c:pt>
                <c:pt idx="167">
                  <c:v>5.6</c:v>
                </c:pt>
                <c:pt idx="168">
                  <c:v>5.633</c:v>
                </c:pt>
                <c:pt idx="169">
                  <c:v>5.6669999999999998</c:v>
                </c:pt>
                <c:pt idx="170">
                  <c:v>5.7</c:v>
                </c:pt>
                <c:pt idx="171">
                  <c:v>5.7329999999999997</c:v>
                </c:pt>
                <c:pt idx="172">
                  <c:v>5.7670000000000003</c:v>
                </c:pt>
                <c:pt idx="173">
                  <c:v>5.8</c:v>
                </c:pt>
                <c:pt idx="174">
                  <c:v>5.8330000000000002</c:v>
                </c:pt>
                <c:pt idx="175">
                  <c:v>5.867</c:v>
                </c:pt>
                <c:pt idx="176">
                  <c:v>5.9</c:v>
                </c:pt>
                <c:pt idx="177">
                  <c:v>5.9329999999999998</c:v>
                </c:pt>
                <c:pt idx="178">
                  <c:v>5.9669999999999996</c:v>
                </c:pt>
                <c:pt idx="179">
                  <c:v>6</c:v>
                </c:pt>
                <c:pt idx="180">
                  <c:v>6.0330000000000004</c:v>
                </c:pt>
                <c:pt idx="181">
                  <c:v>6.0670000000000002</c:v>
                </c:pt>
                <c:pt idx="182">
                  <c:v>6.1</c:v>
                </c:pt>
                <c:pt idx="183">
                  <c:v>6.133</c:v>
                </c:pt>
                <c:pt idx="184">
                  <c:v>6.1669999999999998</c:v>
                </c:pt>
                <c:pt idx="185">
                  <c:v>6.2</c:v>
                </c:pt>
                <c:pt idx="186">
                  <c:v>6.2329999999999997</c:v>
                </c:pt>
                <c:pt idx="187">
                  <c:v>6.2670000000000003</c:v>
                </c:pt>
                <c:pt idx="188">
                  <c:v>6.3</c:v>
                </c:pt>
                <c:pt idx="189">
                  <c:v>6.3330000000000002</c:v>
                </c:pt>
                <c:pt idx="190">
                  <c:v>6.367</c:v>
                </c:pt>
                <c:pt idx="191">
                  <c:v>6.4</c:v>
                </c:pt>
                <c:pt idx="192">
                  <c:v>6.4329999999999998</c:v>
                </c:pt>
                <c:pt idx="193">
                  <c:v>6.4669999999999996</c:v>
                </c:pt>
                <c:pt idx="194">
                  <c:v>6.5</c:v>
                </c:pt>
                <c:pt idx="195">
                  <c:v>6.5330000000000004</c:v>
                </c:pt>
                <c:pt idx="196">
                  <c:v>6.5670000000000002</c:v>
                </c:pt>
                <c:pt idx="197">
                  <c:v>6.6</c:v>
                </c:pt>
                <c:pt idx="198">
                  <c:v>6.633</c:v>
                </c:pt>
                <c:pt idx="199">
                  <c:v>6.6669999999999998</c:v>
                </c:pt>
                <c:pt idx="200">
                  <c:v>6.7</c:v>
                </c:pt>
                <c:pt idx="201">
                  <c:v>6.7329999999999997</c:v>
                </c:pt>
                <c:pt idx="202">
                  <c:v>6.7670000000000003</c:v>
                </c:pt>
                <c:pt idx="203">
                  <c:v>6.8</c:v>
                </c:pt>
                <c:pt idx="204">
                  <c:v>6.8330000000000002</c:v>
                </c:pt>
                <c:pt idx="205">
                  <c:v>6.867</c:v>
                </c:pt>
                <c:pt idx="206">
                  <c:v>6.9</c:v>
                </c:pt>
                <c:pt idx="207">
                  <c:v>6.9329999999999998</c:v>
                </c:pt>
                <c:pt idx="208">
                  <c:v>6.9669999999999996</c:v>
                </c:pt>
                <c:pt idx="209">
                  <c:v>7</c:v>
                </c:pt>
                <c:pt idx="210">
                  <c:v>7.0330000000000004</c:v>
                </c:pt>
                <c:pt idx="211">
                  <c:v>7.0670000000000002</c:v>
                </c:pt>
                <c:pt idx="212">
                  <c:v>7.1</c:v>
                </c:pt>
                <c:pt idx="213">
                  <c:v>7.133</c:v>
                </c:pt>
                <c:pt idx="214">
                  <c:v>7.1669999999999998</c:v>
                </c:pt>
                <c:pt idx="215">
                  <c:v>7.2</c:v>
                </c:pt>
                <c:pt idx="216">
                  <c:v>7.2329999999999997</c:v>
                </c:pt>
                <c:pt idx="217">
                  <c:v>7.2670000000000003</c:v>
                </c:pt>
                <c:pt idx="218">
                  <c:v>7.3</c:v>
                </c:pt>
                <c:pt idx="219">
                  <c:v>7.3330000000000002</c:v>
                </c:pt>
                <c:pt idx="220">
                  <c:v>7.367</c:v>
                </c:pt>
                <c:pt idx="221">
                  <c:v>7.4</c:v>
                </c:pt>
                <c:pt idx="222">
                  <c:v>7.4329999999999998</c:v>
                </c:pt>
                <c:pt idx="223">
                  <c:v>7.4669999999999996</c:v>
                </c:pt>
                <c:pt idx="224">
                  <c:v>7.5</c:v>
                </c:pt>
                <c:pt idx="225">
                  <c:v>7.5330000000000004</c:v>
                </c:pt>
                <c:pt idx="226">
                  <c:v>7.5670000000000002</c:v>
                </c:pt>
                <c:pt idx="227">
                  <c:v>7.6</c:v>
                </c:pt>
                <c:pt idx="228">
                  <c:v>7.633</c:v>
                </c:pt>
                <c:pt idx="229">
                  <c:v>7.6669999999999998</c:v>
                </c:pt>
                <c:pt idx="230">
                  <c:v>7.7</c:v>
                </c:pt>
                <c:pt idx="231">
                  <c:v>7.7329999999999997</c:v>
                </c:pt>
                <c:pt idx="232">
                  <c:v>7.7670000000000003</c:v>
                </c:pt>
                <c:pt idx="233">
                  <c:v>7.8</c:v>
                </c:pt>
                <c:pt idx="234">
                  <c:v>7.8330000000000002</c:v>
                </c:pt>
                <c:pt idx="235">
                  <c:v>7.867</c:v>
                </c:pt>
                <c:pt idx="236">
                  <c:v>7.9</c:v>
                </c:pt>
                <c:pt idx="237">
                  <c:v>7.9329999999999998</c:v>
                </c:pt>
                <c:pt idx="238">
                  <c:v>7.9669999999999996</c:v>
                </c:pt>
                <c:pt idx="239">
                  <c:v>8</c:v>
                </c:pt>
                <c:pt idx="240">
                  <c:v>8.0329999999999995</c:v>
                </c:pt>
                <c:pt idx="241">
                  <c:v>8.0670000000000002</c:v>
                </c:pt>
                <c:pt idx="242">
                  <c:v>8.1</c:v>
                </c:pt>
                <c:pt idx="243">
                  <c:v>8.1329999999999991</c:v>
                </c:pt>
                <c:pt idx="244">
                  <c:v>8.1669999999999998</c:v>
                </c:pt>
                <c:pt idx="245">
                  <c:v>8.1999999999999993</c:v>
                </c:pt>
                <c:pt idx="246">
                  <c:v>8.2330000000000005</c:v>
                </c:pt>
                <c:pt idx="247">
                  <c:v>8.2669999999999995</c:v>
                </c:pt>
                <c:pt idx="248">
                  <c:v>8.3000000000000007</c:v>
                </c:pt>
                <c:pt idx="249">
                  <c:v>8.3330000000000002</c:v>
                </c:pt>
                <c:pt idx="250">
                  <c:v>8.3670000000000009</c:v>
                </c:pt>
                <c:pt idx="251">
                  <c:v>8.4</c:v>
                </c:pt>
                <c:pt idx="252">
                  <c:v>8.4329999999999998</c:v>
                </c:pt>
                <c:pt idx="253">
                  <c:v>8.4670000000000005</c:v>
                </c:pt>
                <c:pt idx="254">
                  <c:v>8.5</c:v>
                </c:pt>
                <c:pt idx="255">
                  <c:v>8.5329999999999995</c:v>
                </c:pt>
                <c:pt idx="256">
                  <c:v>8.5670000000000002</c:v>
                </c:pt>
                <c:pt idx="257">
                  <c:v>8.6</c:v>
                </c:pt>
                <c:pt idx="258">
                  <c:v>8.6329999999999991</c:v>
                </c:pt>
                <c:pt idx="259">
                  <c:v>8.6669999999999998</c:v>
                </c:pt>
                <c:pt idx="260">
                  <c:v>8.6999999999999993</c:v>
                </c:pt>
                <c:pt idx="261">
                  <c:v>8.7330000000000005</c:v>
                </c:pt>
                <c:pt idx="262">
                  <c:v>8.7669999999999995</c:v>
                </c:pt>
                <c:pt idx="263">
                  <c:v>8.8000000000000007</c:v>
                </c:pt>
                <c:pt idx="264">
                  <c:v>8.8330000000000002</c:v>
                </c:pt>
                <c:pt idx="265">
                  <c:v>8.8670000000000009</c:v>
                </c:pt>
                <c:pt idx="266">
                  <c:v>8.9</c:v>
                </c:pt>
                <c:pt idx="267">
                  <c:v>8.9329999999999998</c:v>
                </c:pt>
                <c:pt idx="268">
                  <c:v>8.9670000000000005</c:v>
                </c:pt>
                <c:pt idx="269">
                  <c:v>9</c:v>
                </c:pt>
                <c:pt idx="270">
                  <c:v>9.0329999999999995</c:v>
                </c:pt>
                <c:pt idx="271">
                  <c:v>9.0670000000000002</c:v>
                </c:pt>
                <c:pt idx="272">
                  <c:v>9.1</c:v>
                </c:pt>
                <c:pt idx="273">
                  <c:v>9.1329999999999991</c:v>
                </c:pt>
                <c:pt idx="274">
                  <c:v>9.1669999999999998</c:v>
                </c:pt>
                <c:pt idx="275">
                  <c:v>9.1999999999999993</c:v>
                </c:pt>
                <c:pt idx="276">
                  <c:v>9.2330000000000005</c:v>
                </c:pt>
                <c:pt idx="277">
                  <c:v>9.2669999999999995</c:v>
                </c:pt>
                <c:pt idx="278">
                  <c:v>9.3000000000000007</c:v>
                </c:pt>
                <c:pt idx="279">
                  <c:v>9.3330000000000002</c:v>
                </c:pt>
                <c:pt idx="280">
                  <c:v>9.3670000000000009</c:v>
                </c:pt>
                <c:pt idx="281">
                  <c:v>9.4</c:v>
                </c:pt>
                <c:pt idx="282">
                  <c:v>9.4329999999999998</c:v>
                </c:pt>
                <c:pt idx="283">
                  <c:v>9.4670000000000005</c:v>
                </c:pt>
                <c:pt idx="284">
                  <c:v>9.5</c:v>
                </c:pt>
                <c:pt idx="285">
                  <c:v>9.5329999999999995</c:v>
                </c:pt>
                <c:pt idx="286">
                  <c:v>9.5670000000000002</c:v>
                </c:pt>
                <c:pt idx="287">
                  <c:v>9.6</c:v>
                </c:pt>
                <c:pt idx="288">
                  <c:v>9.6329999999999991</c:v>
                </c:pt>
                <c:pt idx="289">
                  <c:v>9.6669999999999998</c:v>
                </c:pt>
                <c:pt idx="290">
                  <c:v>9.6999999999999993</c:v>
                </c:pt>
                <c:pt idx="291">
                  <c:v>9.7330000000000005</c:v>
                </c:pt>
                <c:pt idx="292">
                  <c:v>9.7669999999999995</c:v>
                </c:pt>
                <c:pt idx="293">
                  <c:v>9.8000000000000007</c:v>
                </c:pt>
                <c:pt idx="294">
                  <c:v>9.8330000000000002</c:v>
                </c:pt>
                <c:pt idx="295">
                  <c:v>9.8670000000000009</c:v>
                </c:pt>
                <c:pt idx="296">
                  <c:v>9.9</c:v>
                </c:pt>
                <c:pt idx="297">
                  <c:v>9.9329999999999998</c:v>
                </c:pt>
                <c:pt idx="298">
                  <c:v>9.9670000000000005</c:v>
                </c:pt>
                <c:pt idx="299">
                  <c:v>10</c:v>
                </c:pt>
                <c:pt idx="300">
                  <c:v>10.032999999999999</c:v>
                </c:pt>
                <c:pt idx="301">
                  <c:v>10.067</c:v>
                </c:pt>
                <c:pt idx="302">
                  <c:v>10.1</c:v>
                </c:pt>
                <c:pt idx="303">
                  <c:v>10.132999999999999</c:v>
                </c:pt>
                <c:pt idx="304">
                  <c:v>10.167</c:v>
                </c:pt>
                <c:pt idx="305">
                  <c:v>10.199999999999999</c:v>
                </c:pt>
                <c:pt idx="306">
                  <c:v>10.233000000000001</c:v>
                </c:pt>
                <c:pt idx="307">
                  <c:v>10.266999999999999</c:v>
                </c:pt>
                <c:pt idx="308">
                  <c:v>10.3</c:v>
                </c:pt>
                <c:pt idx="309">
                  <c:v>10.333</c:v>
                </c:pt>
                <c:pt idx="310">
                  <c:v>10.367000000000001</c:v>
                </c:pt>
                <c:pt idx="311">
                  <c:v>10.4</c:v>
                </c:pt>
                <c:pt idx="312">
                  <c:v>10.433</c:v>
                </c:pt>
                <c:pt idx="313">
                  <c:v>10.467000000000001</c:v>
                </c:pt>
                <c:pt idx="314">
                  <c:v>10.5</c:v>
                </c:pt>
                <c:pt idx="315">
                  <c:v>10.532999999999999</c:v>
                </c:pt>
                <c:pt idx="316">
                  <c:v>10.567</c:v>
                </c:pt>
                <c:pt idx="317">
                  <c:v>10.6</c:v>
                </c:pt>
                <c:pt idx="318">
                  <c:v>10.632999999999999</c:v>
                </c:pt>
                <c:pt idx="319">
                  <c:v>10.667</c:v>
                </c:pt>
                <c:pt idx="320">
                  <c:v>10.7</c:v>
                </c:pt>
                <c:pt idx="321">
                  <c:v>10.733000000000001</c:v>
                </c:pt>
                <c:pt idx="322">
                  <c:v>10.766999999999999</c:v>
                </c:pt>
                <c:pt idx="323">
                  <c:v>10.8</c:v>
                </c:pt>
                <c:pt idx="324">
                  <c:v>10.833</c:v>
                </c:pt>
                <c:pt idx="325">
                  <c:v>10.867000000000001</c:v>
                </c:pt>
                <c:pt idx="326">
                  <c:v>10.9</c:v>
                </c:pt>
                <c:pt idx="327">
                  <c:v>10.933</c:v>
                </c:pt>
                <c:pt idx="328">
                  <c:v>10.967000000000001</c:v>
                </c:pt>
                <c:pt idx="329">
                  <c:v>11</c:v>
                </c:pt>
                <c:pt idx="330">
                  <c:v>11.032999999999999</c:v>
                </c:pt>
                <c:pt idx="331">
                  <c:v>11.067</c:v>
                </c:pt>
                <c:pt idx="332">
                  <c:v>11.1</c:v>
                </c:pt>
                <c:pt idx="333">
                  <c:v>11.132999999999999</c:v>
                </c:pt>
                <c:pt idx="334">
                  <c:v>11.167</c:v>
                </c:pt>
                <c:pt idx="335">
                  <c:v>11.2</c:v>
                </c:pt>
                <c:pt idx="336">
                  <c:v>11.233000000000001</c:v>
                </c:pt>
                <c:pt idx="337">
                  <c:v>11.266999999999999</c:v>
                </c:pt>
                <c:pt idx="338">
                  <c:v>11.3</c:v>
                </c:pt>
                <c:pt idx="339">
                  <c:v>11.333</c:v>
                </c:pt>
                <c:pt idx="340">
                  <c:v>11.367000000000001</c:v>
                </c:pt>
                <c:pt idx="341">
                  <c:v>11.4</c:v>
                </c:pt>
                <c:pt idx="342">
                  <c:v>11.433</c:v>
                </c:pt>
                <c:pt idx="343">
                  <c:v>11.467000000000001</c:v>
                </c:pt>
                <c:pt idx="344">
                  <c:v>11.5</c:v>
                </c:pt>
                <c:pt idx="345">
                  <c:v>11.532999999999999</c:v>
                </c:pt>
                <c:pt idx="346">
                  <c:v>11.567</c:v>
                </c:pt>
                <c:pt idx="347">
                  <c:v>11.6</c:v>
                </c:pt>
                <c:pt idx="348">
                  <c:v>11.632999999999999</c:v>
                </c:pt>
                <c:pt idx="349">
                  <c:v>11.667</c:v>
                </c:pt>
                <c:pt idx="350">
                  <c:v>11.7</c:v>
                </c:pt>
                <c:pt idx="351">
                  <c:v>11.733000000000001</c:v>
                </c:pt>
                <c:pt idx="352">
                  <c:v>11.766999999999999</c:v>
                </c:pt>
                <c:pt idx="353">
                  <c:v>11.8</c:v>
                </c:pt>
                <c:pt idx="354">
                  <c:v>11.833</c:v>
                </c:pt>
                <c:pt idx="355">
                  <c:v>11.867000000000001</c:v>
                </c:pt>
                <c:pt idx="356">
                  <c:v>11.9</c:v>
                </c:pt>
                <c:pt idx="357">
                  <c:v>11.933</c:v>
                </c:pt>
                <c:pt idx="358">
                  <c:v>11.967000000000001</c:v>
                </c:pt>
                <c:pt idx="359">
                  <c:v>12</c:v>
                </c:pt>
                <c:pt idx="360">
                  <c:v>12.032999999999999</c:v>
                </c:pt>
                <c:pt idx="361">
                  <c:v>12.067</c:v>
                </c:pt>
                <c:pt idx="362">
                  <c:v>12.1</c:v>
                </c:pt>
                <c:pt idx="363">
                  <c:v>12.132999999999999</c:v>
                </c:pt>
                <c:pt idx="364">
                  <c:v>12.167</c:v>
                </c:pt>
                <c:pt idx="365">
                  <c:v>12.2</c:v>
                </c:pt>
                <c:pt idx="366">
                  <c:v>12.233000000000001</c:v>
                </c:pt>
                <c:pt idx="367">
                  <c:v>12.266999999999999</c:v>
                </c:pt>
                <c:pt idx="368">
                  <c:v>12.3</c:v>
                </c:pt>
                <c:pt idx="369">
                  <c:v>12.333</c:v>
                </c:pt>
                <c:pt idx="370">
                  <c:v>12.367000000000001</c:v>
                </c:pt>
                <c:pt idx="371">
                  <c:v>12.4</c:v>
                </c:pt>
                <c:pt idx="372">
                  <c:v>12.433</c:v>
                </c:pt>
                <c:pt idx="373">
                  <c:v>12.467000000000001</c:v>
                </c:pt>
                <c:pt idx="374">
                  <c:v>12.5</c:v>
                </c:pt>
                <c:pt idx="375">
                  <c:v>12.532999999999999</c:v>
                </c:pt>
                <c:pt idx="376">
                  <c:v>12.567</c:v>
                </c:pt>
                <c:pt idx="377">
                  <c:v>12.6</c:v>
                </c:pt>
                <c:pt idx="378">
                  <c:v>12.632999999999999</c:v>
                </c:pt>
                <c:pt idx="379">
                  <c:v>12.667</c:v>
                </c:pt>
                <c:pt idx="380">
                  <c:v>12.7</c:v>
                </c:pt>
                <c:pt idx="381">
                  <c:v>12.733000000000001</c:v>
                </c:pt>
                <c:pt idx="382">
                  <c:v>12.766999999999999</c:v>
                </c:pt>
                <c:pt idx="383">
                  <c:v>12.8</c:v>
                </c:pt>
                <c:pt idx="384">
                  <c:v>12.833</c:v>
                </c:pt>
                <c:pt idx="385">
                  <c:v>12.867000000000001</c:v>
                </c:pt>
                <c:pt idx="386">
                  <c:v>12.9</c:v>
                </c:pt>
                <c:pt idx="387">
                  <c:v>12.933</c:v>
                </c:pt>
                <c:pt idx="388">
                  <c:v>12.967000000000001</c:v>
                </c:pt>
                <c:pt idx="389">
                  <c:v>13</c:v>
                </c:pt>
                <c:pt idx="390">
                  <c:v>13.032999999999999</c:v>
                </c:pt>
                <c:pt idx="391">
                  <c:v>13.067</c:v>
                </c:pt>
                <c:pt idx="392">
                  <c:v>13.1</c:v>
                </c:pt>
                <c:pt idx="393">
                  <c:v>13.132999999999999</c:v>
                </c:pt>
                <c:pt idx="394">
                  <c:v>13.167</c:v>
                </c:pt>
                <c:pt idx="395">
                  <c:v>13.2</c:v>
                </c:pt>
                <c:pt idx="396">
                  <c:v>13.233000000000001</c:v>
                </c:pt>
                <c:pt idx="397">
                  <c:v>13.266999999999999</c:v>
                </c:pt>
                <c:pt idx="398">
                  <c:v>13.3</c:v>
                </c:pt>
                <c:pt idx="399">
                  <c:v>13.333</c:v>
                </c:pt>
                <c:pt idx="400">
                  <c:v>13.367000000000001</c:v>
                </c:pt>
                <c:pt idx="401">
                  <c:v>13.4</c:v>
                </c:pt>
                <c:pt idx="402">
                  <c:v>13.433</c:v>
                </c:pt>
                <c:pt idx="403">
                  <c:v>13.467000000000001</c:v>
                </c:pt>
                <c:pt idx="404">
                  <c:v>13.5</c:v>
                </c:pt>
                <c:pt idx="405">
                  <c:v>13.532999999999999</c:v>
                </c:pt>
                <c:pt idx="406">
                  <c:v>13.567</c:v>
                </c:pt>
                <c:pt idx="407">
                  <c:v>13.6</c:v>
                </c:pt>
                <c:pt idx="408">
                  <c:v>13.632999999999999</c:v>
                </c:pt>
                <c:pt idx="409">
                  <c:v>13.667</c:v>
                </c:pt>
                <c:pt idx="410">
                  <c:v>13.7</c:v>
                </c:pt>
                <c:pt idx="411">
                  <c:v>13.733000000000001</c:v>
                </c:pt>
                <c:pt idx="412">
                  <c:v>13.766999999999999</c:v>
                </c:pt>
                <c:pt idx="413">
                  <c:v>13.8</c:v>
                </c:pt>
                <c:pt idx="414">
                  <c:v>13.833</c:v>
                </c:pt>
                <c:pt idx="415">
                  <c:v>13.867000000000001</c:v>
                </c:pt>
                <c:pt idx="416">
                  <c:v>13.9</c:v>
                </c:pt>
                <c:pt idx="417">
                  <c:v>13.933</c:v>
                </c:pt>
                <c:pt idx="418">
                  <c:v>13.967000000000001</c:v>
                </c:pt>
                <c:pt idx="419">
                  <c:v>14</c:v>
                </c:pt>
                <c:pt idx="420">
                  <c:v>14.032999999999999</c:v>
                </c:pt>
                <c:pt idx="421">
                  <c:v>14.067</c:v>
                </c:pt>
                <c:pt idx="422">
                  <c:v>14.1</c:v>
                </c:pt>
                <c:pt idx="423">
                  <c:v>14.132999999999999</c:v>
                </c:pt>
                <c:pt idx="424">
                  <c:v>14.167</c:v>
                </c:pt>
                <c:pt idx="425">
                  <c:v>14.2</c:v>
                </c:pt>
                <c:pt idx="426">
                  <c:v>14.233000000000001</c:v>
                </c:pt>
                <c:pt idx="427">
                  <c:v>14.266999999999999</c:v>
                </c:pt>
                <c:pt idx="428">
                  <c:v>14.3</c:v>
                </c:pt>
                <c:pt idx="429">
                  <c:v>14.333</c:v>
                </c:pt>
                <c:pt idx="430">
                  <c:v>14.367000000000001</c:v>
                </c:pt>
                <c:pt idx="431">
                  <c:v>14.4</c:v>
                </c:pt>
                <c:pt idx="432">
                  <c:v>14.433</c:v>
                </c:pt>
                <c:pt idx="433">
                  <c:v>14.467000000000001</c:v>
                </c:pt>
                <c:pt idx="434">
                  <c:v>14.5</c:v>
                </c:pt>
                <c:pt idx="435">
                  <c:v>14.532999999999999</c:v>
                </c:pt>
                <c:pt idx="436">
                  <c:v>14.567</c:v>
                </c:pt>
                <c:pt idx="437">
                  <c:v>14.6</c:v>
                </c:pt>
                <c:pt idx="438">
                  <c:v>14.632999999999999</c:v>
                </c:pt>
                <c:pt idx="439">
                  <c:v>14.667</c:v>
                </c:pt>
                <c:pt idx="440">
                  <c:v>14.7</c:v>
                </c:pt>
                <c:pt idx="441">
                  <c:v>14.733000000000001</c:v>
                </c:pt>
                <c:pt idx="442">
                  <c:v>14.766999999999999</c:v>
                </c:pt>
                <c:pt idx="443">
                  <c:v>14.8</c:v>
                </c:pt>
                <c:pt idx="444">
                  <c:v>14.833</c:v>
                </c:pt>
                <c:pt idx="445">
                  <c:v>14.867000000000001</c:v>
                </c:pt>
                <c:pt idx="446">
                  <c:v>14.9</c:v>
                </c:pt>
                <c:pt idx="447">
                  <c:v>14.933</c:v>
                </c:pt>
                <c:pt idx="448">
                  <c:v>14.967000000000001</c:v>
                </c:pt>
                <c:pt idx="449">
                  <c:v>15</c:v>
                </c:pt>
                <c:pt idx="450">
                  <c:v>15.032999999999999</c:v>
                </c:pt>
                <c:pt idx="451">
                  <c:v>15.067</c:v>
                </c:pt>
                <c:pt idx="452">
                  <c:v>15.1</c:v>
                </c:pt>
                <c:pt idx="453">
                  <c:v>15.132999999999999</c:v>
                </c:pt>
                <c:pt idx="454">
                  <c:v>15.167</c:v>
                </c:pt>
                <c:pt idx="455">
                  <c:v>15.2</c:v>
                </c:pt>
                <c:pt idx="456">
                  <c:v>15.233000000000001</c:v>
                </c:pt>
                <c:pt idx="457">
                  <c:v>15.266999999999999</c:v>
                </c:pt>
                <c:pt idx="458">
                  <c:v>15.3</c:v>
                </c:pt>
                <c:pt idx="459">
                  <c:v>15.333</c:v>
                </c:pt>
                <c:pt idx="460">
                  <c:v>15.367000000000001</c:v>
                </c:pt>
                <c:pt idx="461">
                  <c:v>15.4</c:v>
                </c:pt>
                <c:pt idx="462">
                  <c:v>15.433</c:v>
                </c:pt>
                <c:pt idx="463">
                  <c:v>15.467000000000001</c:v>
                </c:pt>
                <c:pt idx="464">
                  <c:v>15.5</c:v>
                </c:pt>
                <c:pt idx="465">
                  <c:v>15.532999999999999</c:v>
                </c:pt>
                <c:pt idx="466">
                  <c:v>15.567</c:v>
                </c:pt>
                <c:pt idx="467">
                  <c:v>15.6</c:v>
                </c:pt>
                <c:pt idx="468">
                  <c:v>15.632999999999999</c:v>
                </c:pt>
                <c:pt idx="469">
                  <c:v>15.667</c:v>
                </c:pt>
                <c:pt idx="470">
                  <c:v>15.7</c:v>
                </c:pt>
                <c:pt idx="471">
                  <c:v>15.733000000000001</c:v>
                </c:pt>
                <c:pt idx="472">
                  <c:v>15.766999999999999</c:v>
                </c:pt>
                <c:pt idx="473">
                  <c:v>15.8</c:v>
                </c:pt>
                <c:pt idx="474">
                  <c:v>15.833</c:v>
                </c:pt>
                <c:pt idx="475">
                  <c:v>15.867000000000001</c:v>
                </c:pt>
                <c:pt idx="476">
                  <c:v>15.9</c:v>
                </c:pt>
                <c:pt idx="477">
                  <c:v>15.933</c:v>
                </c:pt>
                <c:pt idx="478">
                  <c:v>15.967000000000001</c:v>
                </c:pt>
                <c:pt idx="479">
                  <c:v>16</c:v>
                </c:pt>
                <c:pt idx="480">
                  <c:v>16.033000000000001</c:v>
                </c:pt>
                <c:pt idx="481">
                  <c:v>16.067</c:v>
                </c:pt>
                <c:pt idx="482">
                  <c:v>16.100000000000001</c:v>
                </c:pt>
                <c:pt idx="483">
                  <c:v>16.132999999999999</c:v>
                </c:pt>
                <c:pt idx="484">
                  <c:v>16.167000000000002</c:v>
                </c:pt>
                <c:pt idx="485">
                  <c:v>16.2</c:v>
                </c:pt>
                <c:pt idx="486">
                  <c:v>16.233000000000001</c:v>
                </c:pt>
                <c:pt idx="487">
                  <c:v>16.266999999999999</c:v>
                </c:pt>
                <c:pt idx="488">
                  <c:v>16.3</c:v>
                </c:pt>
                <c:pt idx="489">
                  <c:v>16.332999999999998</c:v>
                </c:pt>
                <c:pt idx="490">
                  <c:v>16.367000000000001</c:v>
                </c:pt>
                <c:pt idx="491">
                  <c:v>16.399999999999999</c:v>
                </c:pt>
                <c:pt idx="492">
                  <c:v>16.433</c:v>
                </c:pt>
                <c:pt idx="493">
                  <c:v>16.466999999999999</c:v>
                </c:pt>
                <c:pt idx="494">
                  <c:v>16.5</c:v>
                </c:pt>
                <c:pt idx="495">
                  <c:v>16.533000000000001</c:v>
                </c:pt>
                <c:pt idx="496">
                  <c:v>16.567</c:v>
                </c:pt>
                <c:pt idx="497">
                  <c:v>16.600000000000001</c:v>
                </c:pt>
                <c:pt idx="498">
                  <c:v>16.632999999999999</c:v>
                </c:pt>
                <c:pt idx="499">
                  <c:v>16.667000000000002</c:v>
                </c:pt>
                <c:pt idx="500">
                  <c:v>16.7</c:v>
                </c:pt>
                <c:pt idx="501">
                  <c:v>16.733000000000001</c:v>
                </c:pt>
                <c:pt idx="502">
                  <c:v>16.766999999999999</c:v>
                </c:pt>
                <c:pt idx="503">
                  <c:v>16.8</c:v>
                </c:pt>
                <c:pt idx="504">
                  <c:v>16.832999999999998</c:v>
                </c:pt>
                <c:pt idx="505">
                  <c:v>16.867000000000001</c:v>
                </c:pt>
                <c:pt idx="506">
                  <c:v>16.899999999999999</c:v>
                </c:pt>
                <c:pt idx="507">
                  <c:v>16.933</c:v>
                </c:pt>
                <c:pt idx="508">
                  <c:v>16.966999999999999</c:v>
                </c:pt>
                <c:pt idx="509">
                  <c:v>17</c:v>
                </c:pt>
                <c:pt idx="510">
                  <c:v>17.033000000000001</c:v>
                </c:pt>
                <c:pt idx="511">
                  <c:v>17.067</c:v>
                </c:pt>
                <c:pt idx="512">
                  <c:v>17.100000000000001</c:v>
                </c:pt>
                <c:pt idx="513">
                  <c:v>17.132999999999999</c:v>
                </c:pt>
                <c:pt idx="514">
                  <c:v>17.167000000000002</c:v>
                </c:pt>
                <c:pt idx="515">
                  <c:v>17.2</c:v>
                </c:pt>
                <c:pt idx="516">
                  <c:v>17.233000000000001</c:v>
                </c:pt>
                <c:pt idx="517">
                  <c:v>17.266999999999999</c:v>
                </c:pt>
                <c:pt idx="518">
                  <c:v>17.3</c:v>
                </c:pt>
                <c:pt idx="519">
                  <c:v>17.332999999999998</c:v>
                </c:pt>
                <c:pt idx="520">
                  <c:v>17.367000000000001</c:v>
                </c:pt>
                <c:pt idx="521">
                  <c:v>17.399999999999999</c:v>
                </c:pt>
                <c:pt idx="522">
                  <c:v>17.433</c:v>
                </c:pt>
                <c:pt idx="523">
                  <c:v>17.466999999999999</c:v>
                </c:pt>
                <c:pt idx="524">
                  <c:v>17.5</c:v>
                </c:pt>
                <c:pt idx="525">
                  <c:v>17.533000000000001</c:v>
                </c:pt>
                <c:pt idx="526">
                  <c:v>17.567</c:v>
                </c:pt>
                <c:pt idx="527">
                  <c:v>17.600000000000001</c:v>
                </c:pt>
                <c:pt idx="528">
                  <c:v>17.632999999999999</c:v>
                </c:pt>
                <c:pt idx="529">
                  <c:v>17.667000000000002</c:v>
                </c:pt>
                <c:pt idx="530">
                  <c:v>17.7</c:v>
                </c:pt>
                <c:pt idx="531">
                  <c:v>17.733000000000001</c:v>
                </c:pt>
                <c:pt idx="532">
                  <c:v>17.766999999999999</c:v>
                </c:pt>
                <c:pt idx="533">
                  <c:v>17.8</c:v>
                </c:pt>
                <c:pt idx="534">
                  <c:v>17.832999999999998</c:v>
                </c:pt>
                <c:pt idx="535">
                  <c:v>17.867000000000001</c:v>
                </c:pt>
                <c:pt idx="536">
                  <c:v>17.899999999999999</c:v>
                </c:pt>
                <c:pt idx="537">
                  <c:v>17.933</c:v>
                </c:pt>
                <c:pt idx="538">
                  <c:v>17.966999999999999</c:v>
                </c:pt>
                <c:pt idx="539">
                  <c:v>18</c:v>
                </c:pt>
                <c:pt idx="540">
                  <c:v>18.033000000000001</c:v>
                </c:pt>
                <c:pt idx="541">
                  <c:v>18.067</c:v>
                </c:pt>
                <c:pt idx="542">
                  <c:v>18.100000000000001</c:v>
                </c:pt>
                <c:pt idx="543">
                  <c:v>18.132999999999999</c:v>
                </c:pt>
                <c:pt idx="544">
                  <c:v>18.167000000000002</c:v>
                </c:pt>
                <c:pt idx="545">
                  <c:v>18.2</c:v>
                </c:pt>
                <c:pt idx="546">
                  <c:v>18.233000000000001</c:v>
                </c:pt>
                <c:pt idx="547">
                  <c:v>18.266999999999999</c:v>
                </c:pt>
                <c:pt idx="548">
                  <c:v>18.3</c:v>
                </c:pt>
                <c:pt idx="549">
                  <c:v>18.332999999999998</c:v>
                </c:pt>
                <c:pt idx="550">
                  <c:v>18.367000000000001</c:v>
                </c:pt>
                <c:pt idx="551">
                  <c:v>18.399999999999999</c:v>
                </c:pt>
                <c:pt idx="552">
                  <c:v>18.433</c:v>
                </c:pt>
                <c:pt idx="553">
                  <c:v>18.466999999999999</c:v>
                </c:pt>
                <c:pt idx="554">
                  <c:v>18.5</c:v>
                </c:pt>
                <c:pt idx="555">
                  <c:v>18.533000000000001</c:v>
                </c:pt>
                <c:pt idx="556">
                  <c:v>18.567</c:v>
                </c:pt>
                <c:pt idx="557">
                  <c:v>18.600000000000001</c:v>
                </c:pt>
                <c:pt idx="558">
                  <c:v>18.632999999999999</c:v>
                </c:pt>
                <c:pt idx="559">
                  <c:v>18.667000000000002</c:v>
                </c:pt>
                <c:pt idx="560">
                  <c:v>18.7</c:v>
                </c:pt>
                <c:pt idx="561">
                  <c:v>18.733000000000001</c:v>
                </c:pt>
                <c:pt idx="562">
                  <c:v>18.766999999999999</c:v>
                </c:pt>
                <c:pt idx="563">
                  <c:v>18.8</c:v>
                </c:pt>
                <c:pt idx="564">
                  <c:v>18.832999999999998</c:v>
                </c:pt>
                <c:pt idx="565">
                  <c:v>18.867000000000001</c:v>
                </c:pt>
                <c:pt idx="566">
                  <c:v>18.899999999999999</c:v>
                </c:pt>
                <c:pt idx="567">
                  <c:v>18.933</c:v>
                </c:pt>
                <c:pt idx="568">
                  <c:v>18.966999999999999</c:v>
                </c:pt>
                <c:pt idx="569">
                  <c:v>19</c:v>
                </c:pt>
                <c:pt idx="570">
                  <c:v>19.033000000000001</c:v>
                </c:pt>
                <c:pt idx="571">
                  <c:v>19.067</c:v>
                </c:pt>
                <c:pt idx="572">
                  <c:v>19.100000000000001</c:v>
                </c:pt>
                <c:pt idx="573">
                  <c:v>19.132999999999999</c:v>
                </c:pt>
                <c:pt idx="574">
                  <c:v>19.167000000000002</c:v>
                </c:pt>
                <c:pt idx="575">
                  <c:v>19.2</c:v>
                </c:pt>
                <c:pt idx="576">
                  <c:v>19.233000000000001</c:v>
                </c:pt>
                <c:pt idx="577">
                  <c:v>19.266999999999999</c:v>
                </c:pt>
                <c:pt idx="578">
                  <c:v>19.3</c:v>
                </c:pt>
                <c:pt idx="579">
                  <c:v>19.332999999999998</c:v>
                </c:pt>
                <c:pt idx="580">
                  <c:v>19.367000000000001</c:v>
                </c:pt>
                <c:pt idx="581">
                  <c:v>19.399999999999999</c:v>
                </c:pt>
                <c:pt idx="582">
                  <c:v>19.433</c:v>
                </c:pt>
                <c:pt idx="583">
                  <c:v>19.466999999999999</c:v>
                </c:pt>
                <c:pt idx="584">
                  <c:v>19.5</c:v>
                </c:pt>
                <c:pt idx="585">
                  <c:v>19.533000000000001</c:v>
                </c:pt>
                <c:pt idx="586">
                  <c:v>19.567</c:v>
                </c:pt>
                <c:pt idx="587">
                  <c:v>19.600000000000001</c:v>
                </c:pt>
                <c:pt idx="588">
                  <c:v>19.632999999999999</c:v>
                </c:pt>
                <c:pt idx="589">
                  <c:v>19.667000000000002</c:v>
                </c:pt>
                <c:pt idx="590">
                  <c:v>19.7</c:v>
                </c:pt>
                <c:pt idx="591">
                  <c:v>19.733000000000001</c:v>
                </c:pt>
                <c:pt idx="592">
                  <c:v>19.766999999999999</c:v>
                </c:pt>
                <c:pt idx="593">
                  <c:v>19.8</c:v>
                </c:pt>
                <c:pt idx="594">
                  <c:v>19.832999999999998</c:v>
                </c:pt>
                <c:pt idx="595">
                  <c:v>19.867000000000001</c:v>
                </c:pt>
                <c:pt idx="596">
                  <c:v>19.899999999999999</c:v>
                </c:pt>
                <c:pt idx="597">
                  <c:v>19.933</c:v>
                </c:pt>
                <c:pt idx="598">
                  <c:v>19.966999999999999</c:v>
                </c:pt>
                <c:pt idx="599">
                  <c:v>20</c:v>
                </c:pt>
                <c:pt idx="600">
                  <c:v>20.033000000000001</c:v>
                </c:pt>
                <c:pt idx="601">
                  <c:v>20.067</c:v>
                </c:pt>
                <c:pt idx="602">
                  <c:v>20.100000000000001</c:v>
                </c:pt>
                <c:pt idx="603">
                  <c:v>20.132999999999999</c:v>
                </c:pt>
                <c:pt idx="604">
                  <c:v>20.167000000000002</c:v>
                </c:pt>
                <c:pt idx="605">
                  <c:v>20.2</c:v>
                </c:pt>
                <c:pt idx="606">
                  <c:v>20.233000000000001</c:v>
                </c:pt>
                <c:pt idx="607">
                  <c:v>20.266999999999999</c:v>
                </c:pt>
                <c:pt idx="608">
                  <c:v>20.3</c:v>
                </c:pt>
                <c:pt idx="609">
                  <c:v>20.332999999999998</c:v>
                </c:pt>
                <c:pt idx="610">
                  <c:v>20.367000000000001</c:v>
                </c:pt>
                <c:pt idx="611">
                  <c:v>20.399999999999999</c:v>
                </c:pt>
                <c:pt idx="612">
                  <c:v>20.433</c:v>
                </c:pt>
                <c:pt idx="613">
                  <c:v>20.466999999999999</c:v>
                </c:pt>
                <c:pt idx="614">
                  <c:v>20.5</c:v>
                </c:pt>
                <c:pt idx="615">
                  <c:v>20.533000000000001</c:v>
                </c:pt>
                <c:pt idx="616">
                  <c:v>20.567</c:v>
                </c:pt>
                <c:pt idx="617">
                  <c:v>20.6</c:v>
                </c:pt>
                <c:pt idx="618">
                  <c:v>20.632999999999999</c:v>
                </c:pt>
                <c:pt idx="619">
                  <c:v>20.667000000000002</c:v>
                </c:pt>
                <c:pt idx="620">
                  <c:v>20.7</c:v>
                </c:pt>
                <c:pt idx="621">
                  <c:v>20.733000000000001</c:v>
                </c:pt>
                <c:pt idx="622">
                  <c:v>20.766999999999999</c:v>
                </c:pt>
                <c:pt idx="623">
                  <c:v>20.8</c:v>
                </c:pt>
                <c:pt idx="624">
                  <c:v>20.832999999999998</c:v>
                </c:pt>
                <c:pt idx="625">
                  <c:v>20.867000000000001</c:v>
                </c:pt>
                <c:pt idx="626">
                  <c:v>20.9</c:v>
                </c:pt>
                <c:pt idx="627">
                  <c:v>20.933</c:v>
                </c:pt>
                <c:pt idx="628">
                  <c:v>20.966999999999999</c:v>
                </c:pt>
                <c:pt idx="629">
                  <c:v>21</c:v>
                </c:pt>
                <c:pt idx="630">
                  <c:v>21.033000000000001</c:v>
                </c:pt>
                <c:pt idx="631">
                  <c:v>21.067</c:v>
                </c:pt>
                <c:pt idx="632">
                  <c:v>21.1</c:v>
                </c:pt>
                <c:pt idx="633">
                  <c:v>21.132999999999999</c:v>
                </c:pt>
                <c:pt idx="634">
                  <c:v>21.167000000000002</c:v>
                </c:pt>
                <c:pt idx="635">
                  <c:v>21.2</c:v>
                </c:pt>
                <c:pt idx="636">
                  <c:v>21.233000000000001</c:v>
                </c:pt>
                <c:pt idx="637">
                  <c:v>21.266999999999999</c:v>
                </c:pt>
                <c:pt idx="638">
                  <c:v>21.3</c:v>
                </c:pt>
                <c:pt idx="639">
                  <c:v>21.332999999999998</c:v>
                </c:pt>
                <c:pt idx="640">
                  <c:v>21.367000000000001</c:v>
                </c:pt>
                <c:pt idx="641">
                  <c:v>21.4</c:v>
                </c:pt>
                <c:pt idx="642">
                  <c:v>21.433</c:v>
                </c:pt>
                <c:pt idx="643">
                  <c:v>21.466999999999999</c:v>
                </c:pt>
                <c:pt idx="644">
                  <c:v>21.5</c:v>
                </c:pt>
                <c:pt idx="645">
                  <c:v>21.533000000000001</c:v>
                </c:pt>
                <c:pt idx="646">
                  <c:v>21.567</c:v>
                </c:pt>
                <c:pt idx="647">
                  <c:v>21.6</c:v>
                </c:pt>
                <c:pt idx="648">
                  <c:v>21.632999999999999</c:v>
                </c:pt>
                <c:pt idx="649">
                  <c:v>21.667000000000002</c:v>
                </c:pt>
                <c:pt idx="650">
                  <c:v>21.7</c:v>
                </c:pt>
                <c:pt idx="651">
                  <c:v>21.733000000000001</c:v>
                </c:pt>
                <c:pt idx="652">
                  <c:v>21.766999999999999</c:v>
                </c:pt>
                <c:pt idx="653">
                  <c:v>21.8</c:v>
                </c:pt>
                <c:pt idx="654">
                  <c:v>21.832999999999998</c:v>
                </c:pt>
                <c:pt idx="655">
                  <c:v>21.867000000000001</c:v>
                </c:pt>
                <c:pt idx="656">
                  <c:v>21.9</c:v>
                </c:pt>
                <c:pt idx="657">
                  <c:v>21.933</c:v>
                </c:pt>
                <c:pt idx="658">
                  <c:v>21.966999999999999</c:v>
                </c:pt>
                <c:pt idx="659">
                  <c:v>22</c:v>
                </c:pt>
                <c:pt idx="660">
                  <c:v>22.033000000000001</c:v>
                </c:pt>
                <c:pt idx="661">
                  <c:v>22.067</c:v>
                </c:pt>
                <c:pt idx="662">
                  <c:v>22.1</c:v>
                </c:pt>
                <c:pt idx="663">
                  <c:v>22.132999999999999</c:v>
                </c:pt>
                <c:pt idx="664">
                  <c:v>22.167000000000002</c:v>
                </c:pt>
                <c:pt idx="665">
                  <c:v>22.2</c:v>
                </c:pt>
                <c:pt idx="666">
                  <c:v>22.233000000000001</c:v>
                </c:pt>
                <c:pt idx="667">
                  <c:v>22.266999999999999</c:v>
                </c:pt>
                <c:pt idx="668">
                  <c:v>22.3</c:v>
                </c:pt>
                <c:pt idx="669">
                  <c:v>22.332999999999998</c:v>
                </c:pt>
                <c:pt idx="670">
                  <c:v>22.367000000000001</c:v>
                </c:pt>
                <c:pt idx="671">
                  <c:v>22.4</c:v>
                </c:pt>
                <c:pt idx="672">
                  <c:v>22.433</c:v>
                </c:pt>
                <c:pt idx="673">
                  <c:v>22.466999999999999</c:v>
                </c:pt>
                <c:pt idx="674">
                  <c:v>22.5</c:v>
                </c:pt>
                <c:pt idx="675">
                  <c:v>22.533000000000001</c:v>
                </c:pt>
                <c:pt idx="676">
                  <c:v>22.567</c:v>
                </c:pt>
                <c:pt idx="677">
                  <c:v>22.6</c:v>
                </c:pt>
                <c:pt idx="678">
                  <c:v>22.632999999999999</c:v>
                </c:pt>
                <c:pt idx="679">
                  <c:v>22.667000000000002</c:v>
                </c:pt>
                <c:pt idx="680">
                  <c:v>22.7</c:v>
                </c:pt>
                <c:pt idx="681">
                  <c:v>22.733000000000001</c:v>
                </c:pt>
                <c:pt idx="682">
                  <c:v>22.766999999999999</c:v>
                </c:pt>
                <c:pt idx="683">
                  <c:v>22.8</c:v>
                </c:pt>
                <c:pt idx="684">
                  <c:v>22.832999999999998</c:v>
                </c:pt>
                <c:pt idx="685">
                  <c:v>22.867000000000001</c:v>
                </c:pt>
                <c:pt idx="686">
                  <c:v>22.9</c:v>
                </c:pt>
                <c:pt idx="687">
                  <c:v>22.933</c:v>
                </c:pt>
                <c:pt idx="688">
                  <c:v>22.966999999999999</c:v>
                </c:pt>
                <c:pt idx="689">
                  <c:v>23</c:v>
                </c:pt>
                <c:pt idx="690">
                  <c:v>23.033000000000001</c:v>
                </c:pt>
                <c:pt idx="691">
                  <c:v>23.067</c:v>
                </c:pt>
                <c:pt idx="692">
                  <c:v>23.1</c:v>
                </c:pt>
                <c:pt idx="693">
                  <c:v>23.132999999999999</c:v>
                </c:pt>
                <c:pt idx="694">
                  <c:v>23.167000000000002</c:v>
                </c:pt>
                <c:pt idx="695">
                  <c:v>23.2</c:v>
                </c:pt>
                <c:pt idx="696">
                  <c:v>23.233000000000001</c:v>
                </c:pt>
                <c:pt idx="697">
                  <c:v>23.266999999999999</c:v>
                </c:pt>
                <c:pt idx="698">
                  <c:v>23.3</c:v>
                </c:pt>
                <c:pt idx="699">
                  <c:v>23.332999999999998</c:v>
                </c:pt>
                <c:pt idx="700">
                  <c:v>23.367000000000001</c:v>
                </c:pt>
                <c:pt idx="701">
                  <c:v>23.4</c:v>
                </c:pt>
                <c:pt idx="702">
                  <c:v>23.433</c:v>
                </c:pt>
                <c:pt idx="703">
                  <c:v>23.466999999999999</c:v>
                </c:pt>
                <c:pt idx="704">
                  <c:v>23.5</c:v>
                </c:pt>
                <c:pt idx="705">
                  <c:v>23.533000000000001</c:v>
                </c:pt>
                <c:pt idx="706">
                  <c:v>23.567</c:v>
                </c:pt>
                <c:pt idx="707">
                  <c:v>23.6</c:v>
                </c:pt>
                <c:pt idx="708">
                  <c:v>23.632999999999999</c:v>
                </c:pt>
                <c:pt idx="709">
                  <c:v>23.667000000000002</c:v>
                </c:pt>
                <c:pt idx="710">
                  <c:v>23.7</c:v>
                </c:pt>
                <c:pt idx="711">
                  <c:v>23.733000000000001</c:v>
                </c:pt>
                <c:pt idx="712">
                  <c:v>23.766999999999999</c:v>
                </c:pt>
                <c:pt idx="713">
                  <c:v>23.8</c:v>
                </c:pt>
                <c:pt idx="714">
                  <c:v>23.832999999999998</c:v>
                </c:pt>
                <c:pt idx="715">
                  <c:v>23.867000000000001</c:v>
                </c:pt>
                <c:pt idx="716">
                  <c:v>23.9</c:v>
                </c:pt>
                <c:pt idx="717">
                  <c:v>23.933</c:v>
                </c:pt>
                <c:pt idx="718">
                  <c:v>23.966999999999999</c:v>
                </c:pt>
                <c:pt idx="719">
                  <c:v>24</c:v>
                </c:pt>
                <c:pt idx="720">
                  <c:v>24.033000000000001</c:v>
                </c:pt>
                <c:pt idx="721">
                  <c:v>24.067</c:v>
                </c:pt>
                <c:pt idx="722">
                  <c:v>24.1</c:v>
                </c:pt>
                <c:pt idx="723">
                  <c:v>24.132999999999999</c:v>
                </c:pt>
                <c:pt idx="724">
                  <c:v>24.167000000000002</c:v>
                </c:pt>
                <c:pt idx="725">
                  <c:v>24.2</c:v>
                </c:pt>
                <c:pt idx="726">
                  <c:v>24.233000000000001</c:v>
                </c:pt>
                <c:pt idx="727">
                  <c:v>24.266999999999999</c:v>
                </c:pt>
                <c:pt idx="728">
                  <c:v>24.3</c:v>
                </c:pt>
                <c:pt idx="729">
                  <c:v>24.332999999999998</c:v>
                </c:pt>
                <c:pt idx="730">
                  <c:v>24.367000000000001</c:v>
                </c:pt>
                <c:pt idx="731">
                  <c:v>24.4</c:v>
                </c:pt>
                <c:pt idx="732">
                  <c:v>24.433</c:v>
                </c:pt>
                <c:pt idx="733">
                  <c:v>24.466999999999999</c:v>
                </c:pt>
                <c:pt idx="734">
                  <c:v>24.5</c:v>
                </c:pt>
                <c:pt idx="735">
                  <c:v>24.533000000000001</c:v>
                </c:pt>
                <c:pt idx="736">
                  <c:v>24.567</c:v>
                </c:pt>
                <c:pt idx="737">
                  <c:v>24.6</c:v>
                </c:pt>
                <c:pt idx="738">
                  <c:v>24.632999999999999</c:v>
                </c:pt>
                <c:pt idx="739">
                  <c:v>24.667000000000002</c:v>
                </c:pt>
                <c:pt idx="740">
                  <c:v>24.7</c:v>
                </c:pt>
                <c:pt idx="741">
                  <c:v>24.733000000000001</c:v>
                </c:pt>
                <c:pt idx="742">
                  <c:v>24.766999999999999</c:v>
                </c:pt>
                <c:pt idx="743">
                  <c:v>24.8</c:v>
                </c:pt>
                <c:pt idx="744">
                  <c:v>24.832999999999998</c:v>
                </c:pt>
                <c:pt idx="745">
                  <c:v>24.867000000000001</c:v>
                </c:pt>
                <c:pt idx="746">
                  <c:v>24.9</c:v>
                </c:pt>
                <c:pt idx="747">
                  <c:v>24.933</c:v>
                </c:pt>
                <c:pt idx="748">
                  <c:v>24.966999999999999</c:v>
                </c:pt>
                <c:pt idx="749">
                  <c:v>25</c:v>
                </c:pt>
                <c:pt idx="750">
                  <c:v>25.033000000000001</c:v>
                </c:pt>
                <c:pt idx="751">
                  <c:v>25.067</c:v>
                </c:pt>
                <c:pt idx="752">
                  <c:v>25.1</c:v>
                </c:pt>
                <c:pt idx="753">
                  <c:v>25.132999999999999</c:v>
                </c:pt>
                <c:pt idx="754">
                  <c:v>25.167000000000002</c:v>
                </c:pt>
                <c:pt idx="755">
                  <c:v>25.2</c:v>
                </c:pt>
                <c:pt idx="756">
                  <c:v>25.233000000000001</c:v>
                </c:pt>
                <c:pt idx="757">
                  <c:v>25.266999999999999</c:v>
                </c:pt>
                <c:pt idx="758">
                  <c:v>25.3</c:v>
                </c:pt>
                <c:pt idx="759">
                  <c:v>25.332999999999998</c:v>
                </c:pt>
                <c:pt idx="760">
                  <c:v>25.367000000000001</c:v>
                </c:pt>
                <c:pt idx="761">
                  <c:v>25.4</c:v>
                </c:pt>
                <c:pt idx="762">
                  <c:v>25.433</c:v>
                </c:pt>
                <c:pt idx="763">
                  <c:v>25.466999999999999</c:v>
                </c:pt>
                <c:pt idx="764">
                  <c:v>25.5</c:v>
                </c:pt>
                <c:pt idx="765">
                  <c:v>25.533000000000001</c:v>
                </c:pt>
                <c:pt idx="766">
                  <c:v>25.567</c:v>
                </c:pt>
                <c:pt idx="767">
                  <c:v>25.6</c:v>
                </c:pt>
                <c:pt idx="768">
                  <c:v>25.632999999999999</c:v>
                </c:pt>
                <c:pt idx="769">
                  <c:v>25.667000000000002</c:v>
                </c:pt>
                <c:pt idx="770">
                  <c:v>25.7</c:v>
                </c:pt>
                <c:pt idx="771">
                  <c:v>25.733000000000001</c:v>
                </c:pt>
                <c:pt idx="772">
                  <c:v>25.766999999999999</c:v>
                </c:pt>
                <c:pt idx="773">
                  <c:v>25.8</c:v>
                </c:pt>
                <c:pt idx="774">
                  <c:v>25.832999999999998</c:v>
                </c:pt>
                <c:pt idx="775">
                  <c:v>25.867000000000001</c:v>
                </c:pt>
                <c:pt idx="776">
                  <c:v>25.9</c:v>
                </c:pt>
                <c:pt idx="777">
                  <c:v>25.933</c:v>
                </c:pt>
                <c:pt idx="778">
                  <c:v>25.966999999999999</c:v>
                </c:pt>
                <c:pt idx="779">
                  <c:v>26</c:v>
                </c:pt>
                <c:pt idx="780">
                  <c:v>26.033000000000001</c:v>
                </c:pt>
                <c:pt idx="781">
                  <c:v>26.067</c:v>
                </c:pt>
                <c:pt idx="782">
                  <c:v>26.1</c:v>
                </c:pt>
                <c:pt idx="783">
                  <c:v>26.132999999999999</c:v>
                </c:pt>
                <c:pt idx="784">
                  <c:v>26.167000000000002</c:v>
                </c:pt>
                <c:pt idx="785">
                  <c:v>26.2</c:v>
                </c:pt>
                <c:pt idx="786">
                  <c:v>26.233000000000001</c:v>
                </c:pt>
                <c:pt idx="787">
                  <c:v>26.266999999999999</c:v>
                </c:pt>
                <c:pt idx="788">
                  <c:v>26.3</c:v>
                </c:pt>
                <c:pt idx="789">
                  <c:v>26.332999999999998</c:v>
                </c:pt>
                <c:pt idx="790">
                  <c:v>26.367000000000001</c:v>
                </c:pt>
                <c:pt idx="791">
                  <c:v>26.4</c:v>
                </c:pt>
                <c:pt idx="792">
                  <c:v>26.433</c:v>
                </c:pt>
                <c:pt idx="793">
                  <c:v>26.466999999999999</c:v>
                </c:pt>
                <c:pt idx="794">
                  <c:v>26.5</c:v>
                </c:pt>
                <c:pt idx="795">
                  <c:v>26.533000000000001</c:v>
                </c:pt>
                <c:pt idx="796">
                  <c:v>26.567</c:v>
                </c:pt>
                <c:pt idx="797">
                  <c:v>26.6</c:v>
                </c:pt>
                <c:pt idx="798">
                  <c:v>26.632999999999999</c:v>
                </c:pt>
                <c:pt idx="799">
                  <c:v>26.667000000000002</c:v>
                </c:pt>
                <c:pt idx="800">
                  <c:v>26.7</c:v>
                </c:pt>
                <c:pt idx="801">
                  <c:v>26.733000000000001</c:v>
                </c:pt>
                <c:pt idx="802">
                  <c:v>26.766999999999999</c:v>
                </c:pt>
                <c:pt idx="803">
                  <c:v>26.8</c:v>
                </c:pt>
                <c:pt idx="804">
                  <c:v>26.832999999999998</c:v>
                </c:pt>
                <c:pt idx="805">
                  <c:v>26.867000000000001</c:v>
                </c:pt>
                <c:pt idx="806">
                  <c:v>26.9</c:v>
                </c:pt>
                <c:pt idx="807">
                  <c:v>26.933</c:v>
                </c:pt>
                <c:pt idx="808">
                  <c:v>26.966999999999999</c:v>
                </c:pt>
                <c:pt idx="809">
                  <c:v>27</c:v>
                </c:pt>
                <c:pt idx="810">
                  <c:v>27.033000000000001</c:v>
                </c:pt>
                <c:pt idx="811">
                  <c:v>27.067</c:v>
                </c:pt>
                <c:pt idx="812">
                  <c:v>27.1</c:v>
                </c:pt>
                <c:pt idx="813">
                  <c:v>27.132999999999999</c:v>
                </c:pt>
                <c:pt idx="814">
                  <c:v>27.167000000000002</c:v>
                </c:pt>
                <c:pt idx="815">
                  <c:v>27.2</c:v>
                </c:pt>
                <c:pt idx="816">
                  <c:v>27.233000000000001</c:v>
                </c:pt>
                <c:pt idx="817">
                  <c:v>27.266999999999999</c:v>
                </c:pt>
                <c:pt idx="818">
                  <c:v>27.3</c:v>
                </c:pt>
                <c:pt idx="819">
                  <c:v>27.332999999999998</c:v>
                </c:pt>
                <c:pt idx="820">
                  <c:v>27.367000000000001</c:v>
                </c:pt>
                <c:pt idx="821">
                  <c:v>27.4</c:v>
                </c:pt>
                <c:pt idx="822">
                  <c:v>27.433</c:v>
                </c:pt>
                <c:pt idx="823">
                  <c:v>27.466999999999999</c:v>
                </c:pt>
                <c:pt idx="824">
                  <c:v>27.5</c:v>
                </c:pt>
                <c:pt idx="825">
                  <c:v>27.533000000000001</c:v>
                </c:pt>
                <c:pt idx="826">
                  <c:v>27.567</c:v>
                </c:pt>
                <c:pt idx="827">
                  <c:v>27.6</c:v>
                </c:pt>
                <c:pt idx="828">
                  <c:v>27.632999999999999</c:v>
                </c:pt>
                <c:pt idx="829">
                  <c:v>27.667000000000002</c:v>
                </c:pt>
                <c:pt idx="830">
                  <c:v>27.7</c:v>
                </c:pt>
                <c:pt idx="831">
                  <c:v>27.733000000000001</c:v>
                </c:pt>
                <c:pt idx="832">
                  <c:v>27.766999999999999</c:v>
                </c:pt>
                <c:pt idx="833">
                  <c:v>27.8</c:v>
                </c:pt>
                <c:pt idx="834">
                  <c:v>27.832999999999998</c:v>
                </c:pt>
                <c:pt idx="835">
                  <c:v>27.867000000000001</c:v>
                </c:pt>
                <c:pt idx="836">
                  <c:v>27.9</c:v>
                </c:pt>
                <c:pt idx="837">
                  <c:v>27.933</c:v>
                </c:pt>
                <c:pt idx="838">
                  <c:v>27.966999999999999</c:v>
                </c:pt>
                <c:pt idx="839">
                  <c:v>28</c:v>
                </c:pt>
                <c:pt idx="840">
                  <c:v>28.033000000000001</c:v>
                </c:pt>
                <c:pt idx="841">
                  <c:v>28.067</c:v>
                </c:pt>
                <c:pt idx="842">
                  <c:v>28.1</c:v>
                </c:pt>
                <c:pt idx="843">
                  <c:v>28.132999999999999</c:v>
                </c:pt>
                <c:pt idx="844">
                  <c:v>28.167000000000002</c:v>
                </c:pt>
                <c:pt idx="845">
                  <c:v>28.2</c:v>
                </c:pt>
                <c:pt idx="846">
                  <c:v>28.233000000000001</c:v>
                </c:pt>
                <c:pt idx="847">
                  <c:v>28.266999999999999</c:v>
                </c:pt>
                <c:pt idx="848">
                  <c:v>28.3</c:v>
                </c:pt>
                <c:pt idx="849">
                  <c:v>28.332999999999998</c:v>
                </c:pt>
                <c:pt idx="850">
                  <c:v>28.367000000000001</c:v>
                </c:pt>
                <c:pt idx="851">
                  <c:v>28.4</c:v>
                </c:pt>
                <c:pt idx="852">
                  <c:v>28.433</c:v>
                </c:pt>
                <c:pt idx="853">
                  <c:v>28.466999999999999</c:v>
                </c:pt>
                <c:pt idx="854">
                  <c:v>28.5</c:v>
                </c:pt>
                <c:pt idx="855">
                  <c:v>28.533000000000001</c:v>
                </c:pt>
                <c:pt idx="856">
                  <c:v>28.567</c:v>
                </c:pt>
                <c:pt idx="857">
                  <c:v>28.6</c:v>
                </c:pt>
                <c:pt idx="858">
                  <c:v>28.632999999999999</c:v>
                </c:pt>
                <c:pt idx="859">
                  <c:v>28.667000000000002</c:v>
                </c:pt>
                <c:pt idx="860">
                  <c:v>28.7</c:v>
                </c:pt>
                <c:pt idx="861">
                  <c:v>28.733000000000001</c:v>
                </c:pt>
                <c:pt idx="862">
                  <c:v>28.766999999999999</c:v>
                </c:pt>
                <c:pt idx="863">
                  <c:v>28.8</c:v>
                </c:pt>
                <c:pt idx="864">
                  <c:v>28.832999999999998</c:v>
                </c:pt>
                <c:pt idx="865">
                  <c:v>28.867000000000001</c:v>
                </c:pt>
                <c:pt idx="866">
                  <c:v>28.9</c:v>
                </c:pt>
                <c:pt idx="867">
                  <c:v>28.933</c:v>
                </c:pt>
                <c:pt idx="868">
                  <c:v>28.966999999999999</c:v>
                </c:pt>
                <c:pt idx="869">
                  <c:v>29</c:v>
                </c:pt>
                <c:pt idx="870">
                  <c:v>29.033000000000001</c:v>
                </c:pt>
                <c:pt idx="871">
                  <c:v>29.067</c:v>
                </c:pt>
                <c:pt idx="872">
                  <c:v>29.1</c:v>
                </c:pt>
                <c:pt idx="873">
                  <c:v>29.132999999999999</c:v>
                </c:pt>
                <c:pt idx="874">
                  <c:v>29.167000000000002</c:v>
                </c:pt>
                <c:pt idx="875">
                  <c:v>29.2</c:v>
                </c:pt>
                <c:pt idx="876">
                  <c:v>29.233000000000001</c:v>
                </c:pt>
                <c:pt idx="877">
                  <c:v>29.266999999999999</c:v>
                </c:pt>
                <c:pt idx="878">
                  <c:v>29.3</c:v>
                </c:pt>
                <c:pt idx="879">
                  <c:v>29.332999999999998</c:v>
                </c:pt>
                <c:pt idx="880">
                  <c:v>29.367000000000001</c:v>
                </c:pt>
                <c:pt idx="881">
                  <c:v>29.4</c:v>
                </c:pt>
                <c:pt idx="882">
                  <c:v>29.433</c:v>
                </c:pt>
                <c:pt idx="883">
                  <c:v>29.466999999999999</c:v>
                </c:pt>
                <c:pt idx="884">
                  <c:v>29.5</c:v>
                </c:pt>
                <c:pt idx="885">
                  <c:v>29.533000000000001</c:v>
                </c:pt>
                <c:pt idx="886">
                  <c:v>29.567</c:v>
                </c:pt>
                <c:pt idx="887">
                  <c:v>29.6</c:v>
                </c:pt>
                <c:pt idx="888">
                  <c:v>29.632999999999999</c:v>
                </c:pt>
                <c:pt idx="889">
                  <c:v>29.667000000000002</c:v>
                </c:pt>
                <c:pt idx="890">
                  <c:v>29.7</c:v>
                </c:pt>
                <c:pt idx="891">
                  <c:v>29.733000000000001</c:v>
                </c:pt>
                <c:pt idx="892">
                  <c:v>29.766999999999999</c:v>
                </c:pt>
                <c:pt idx="893">
                  <c:v>29.8</c:v>
                </c:pt>
                <c:pt idx="894">
                  <c:v>29.832999999999998</c:v>
                </c:pt>
                <c:pt idx="895">
                  <c:v>29.867000000000001</c:v>
                </c:pt>
                <c:pt idx="896">
                  <c:v>29.9</c:v>
                </c:pt>
                <c:pt idx="897">
                  <c:v>29.933</c:v>
                </c:pt>
                <c:pt idx="898">
                  <c:v>29.966999999999999</c:v>
                </c:pt>
                <c:pt idx="899">
                  <c:v>30</c:v>
                </c:pt>
                <c:pt idx="900">
                  <c:v>30.033000000000001</c:v>
                </c:pt>
                <c:pt idx="901">
                  <c:v>30.067</c:v>
                </c:pt>
                <c:pt idx="902">
                  <c:v>30.1</c:v>
                </c:pt>
                <c:pt idx="903">
                  <c:v>30.132999999999999</c:v>
                </c:pt>
                <c:pt idx="904">
                  <c:v>30.167000000000002</c:v>
                </c:pt>
                <c:pt idx="905">
                  <c:v>30.2</c:v>
                </c:pt>
                <c:pt idx="906">
                  <c:v>30.233000000000001</c:v>
                </c:pt>
                <c:pt idx="907">
                  <c:v>30.266999999999999</c:v>
                </c:pt>
                <c:pt idx="908">
                  <c:v>30.3</c:v>
                </c:pt>
                <c:pt idx="909">
                  <c:v>30.332999999999998</c:v>
                </c:pt>
                <c:pt idx="910">
                  <c:v>30.367000000000001</c:v>
                </c:pt>
                <c:pt idx="911">
                  <c:v>30.4</c:v>
                </c:pt>
                <c:pt idx="912">
                  <c:v>30.433</c:v>
                </c:pt>
                <c:pt idx="913">
                  <c:v>30.466999999999999</c:v>
                </c:pt>
                <c:pt idx="914">
                  <c:v>30.5</c:v>
                </c:pt>
                <c:pt idx="915">
                  <c:v>30.533000000000001</c:v>
                </c:pt>
                <c:pt idx="916">
                  <c:v>30.567</c:v>
                </c:pt>
                <c:pt idx="917">
                  <c:v>30.6</c:v>
                </c:pt>
                <c:pt idx="918">
                  <c:v>30.632999999999999</c:v>
                </c:pt>
                <c:pt idx="919">
                  <c:v>30.667000000000002</c:v>
                </c:pt>
                <c:pt idx="920">
                  <c:v>30.7</c:v>
                </c:pt>
                <c:pt idx="921">
                  <c:v>30.733000000000001</c:v>
                </c:pt>
                <c:pt idx="922">
                  <c:v>30.766999999999999</c:v>
                </c:pt>
                <c:pt idx="923">
                  <c:v>30.8</c:v>
                </c:pt>
                <c:pt idx="924">
                  <c:v>30.832999999999998</c:v>
                </c:pt>
                <c:pt idx="925">
                  <c:v>30.867000000000001</c:v>
                </c:pt>
                <c:pt idx="926">
                  <c:v>30.9</c:v>
                </c:pt>
                <c:pt idx="927">
                  <c:v>30.933</c:v>
                </c:pt>
                <c:pt idx="928">
                  <c:v>30.966999999999999</c:v>
                </c:pt>
                <c:pt idx="929">
                  <c:v>31</c:v>
                </c:pt>
                <c:pt idx="930">
                  <c:v>31.033000000000001</c:v>
                </c:pt>
                <c:pt idx="931">
                  <c:v>31.067</c:v>
                </c:pt>
                <c:pt idx="932">
                  <c:v>31.1</c:v>
                </c:pt>
                <c:pt idx="933">
                  <c:v>31.132999999999999</c:v>
                </c:pt>
                <c:pt idx="934">
                  <c:v>31.167000000000002</c:v>
                </c:pt>
                <c:pt idx="935">
                  <c:v>31.2</c:v>
                </c:pt>
                <c:pt idx="936">
                  <c:v>31.233000000000001</c:v>
                </c:pt>
                <c:pt idx="937">
                  <c:v>31.266999999999999</c:v>
                </c:pt>
                <c:pt idx="938">
                  <c:v>31.3</c:v>
                </c:pt>
                <c:pt idx="939">
                  <c:v>31.332999999999998</c:v>
                </c:pt>
                <c:pt idx="940">
                  <c:v>31.367000000000001</c:v>
                </c:pt>
                <c:pt idx="941">
                  <c:v>31.4</c:v>
                </c:pt>
                <c:pt idx="942">
                  <c:v>31.433</c:v>
                </c:pt>
                <c:pt idx="943">
                  <c:v>31.466999999999999</c:v>
                </c:pt>
                <c:pt idx="944">
                  <c:v>31.5</c:v>
                </c:pt>
                <c:pt idx="945">
                  <c:v>31.533000000000001</c:v>
                </c:pt>
                <c:pt idx="946">
                  <c:v>31.567</c:v>
                </c:pt>
                <c:pt idx="947">
                  <c:v>31.6</c:v>
                </c:pt>
                <c:pt idx="948">
                  <c:v>31.632999999999999</c:v>
                </c:pt>
                <c:pt idx="949">
                  <c:v>31.667000000000002</c:v>
                </c:pt>
                <c:pt idx="950">
                  <c:v>31.7</c:v>
                </c:pt>
                <c:pt idx="951">
                  <c:v>31.733000000000001</c:v>
                </c:pt>
                <c:pt idx="952">
                  <c:v>31.766999999999999</c:v>
                </c:pt>
                <c:pt idx="953">
                  <c:v>31.8</c:v>
                </c:pt>
                <c:pt idx="954">
                  <c:v>31.832999999999998</c:v>
                </c:pt>
                <c:pt idx="955">
                  <c:v>31.867000000000001</c:v>
                </c:pt>
                <c:pt idx="956">
                  <c:v>31.9</c:v>
                </c:pt>
                <c:pt idx="957">
                  <c:v>31.933</c:v>
                </c:pt>
                <c:pt idx="958">
                  <c:v>31.966999999999999</c:v>
                </c:pt>
                <c:pt idx="959">
                  <c:v>32</c:v>
                </c:pt>
                <c:pt idx="960">
                  <c:v>32.033000000000001</c:v>
                </c:pt>
                <c:pt idx="961">
                  <c:v>32.067</c:v>
                </c:pt>
                <c:pt idx="962">
                  <c:v>32.1</c:v>
                </c:pt>
                <c:pt idx="963">
                  <c:v>32.133000000000003</c:v>
                </c:pt>
                <c:pt idx="964">
                  <c:v>32.167000000000002</c:v>
                </c:pt>
                <c:pt idx="965">
                  <c:v>32.200000000000003</c:v>
                </c:pt>
                <c:pt idx="966">
                  <c:v>32.232999999999997</c:v>
                </c:pt>
                <c:pt idx="967">
                  <c:v>32.267000000000003</c:v>
                </c:pt>
                <c:pt idx="968">
                  <c:v>32.299999999999997</c:v>
                </c:pt>
                <c:pt idx="969">
                  <c:v>32.332999999999998</c:v>
                </c:pt>
                <c:pt idx="970">
                  <c:v>32.366999999999997</c:v>
                </c:pt>
                <c:pt idx="971">
                  <c:v>32.4</c:v>
                </c:pt>
                <c:pt idx="972">
                  <c:v>32.433</c:v>
                </c:pt>
                <c:pt idx="973">
                  <c:v>32.466999999999999</c:v>
                </c:pt>
                <c:pt idx="974">
                  <c:v>32.5</c:v>
                </c:pt>
                <c:pt idx="975">
                  <c:v>32.533000000000001</c:v>
                </c:pt>
                <c:pt idx="976">
                  <c:v>32.567</c:v>
                </c:pt>
                <c:pt idx="977">
                  <c:v>32.6</c:v>
                </c:pt>
                <c:pt idx="978">
                  <c:v>32.633000000000003</c:v>
                </c:pt>
                <c:pt idx="979">
                  <c:v>32.667000000000002</c:v>
                </c:pt>
                <c:pt idx="980">
                  <c:v>32.700000000000003</c:v>
                </c:pt>
                <c:pt idx="981">
                  <c:v>32.732999999999997</c:v>
                </c:pt>
                <c:pt idx="982">
                  <c:v>32.767000000000003</c:v>
                </c:pt>
                <c:pt idx="983">
                  <c:v>32.799999999999997</c:v>
                </c:pt>
                <c:pt idx="984">
                  <c:v>32.832999999999998</c:v>
                </c:pt>
                <c:pt idx="985">
                  <c:v>32.866999999999997</c:v>
                </c:pt>
                <c:pt idx="986">
                  <c:v>32.9</c:v>
                </c:pt>
                <c:pt idx="987">
                  <c:v>32.933</c:v>
                </c:pt>
                <c:pt idx="988">
                  <c:v>32.966999999999999</c:v>
                </c:pt>
                <c:pt idx="989">
                  <c:v>33</c:v>
                </c:pt>
                <c:pt idx="990">
                  <c:v>33.033000000000001</c:v>
                </c:pt>
                <c:pt idx="991">
                  <c:v>33.067</c:v>
                </c:pt>
                <c:pt idx="992">
                  <c:v>33.1</c:v>
                </c:pt>
                <c:pt idx="993">
                  <c:v>33.133000000000003</c:v>
                </c:pt>
                <c:pt idx="994">
                  <c:v>33.167000000000002</c:v>
                </c:pt>
                <c:pt idx="995">
                  <c:v>33.200000000000003</c:v>
                </c:pt>
                <c:pt idx="996">
                  <c:v>33.232999999999997</c:v>
                </c:pt>
                <c:pt idx="997">
                  <c:v>33.267000000000003</c:v>
                </c:pt>
                <c:pt idx="998">
                  <c:v>33.299999999999997</c:v>
                </c:pt>
                <c:pt idx="999">
                  <c:v>33.332999999999998</c:v>
                </c:pt>
                <c:pt idx="1000">
                  <c:v>33.366999999999997</c:v>
                </c:pt>
                <c:pt idx="1001">
                  <c:v>33.4</c:v>
                </c:pt>
                <c:pt idx="1002">
                  <c:v>33.433</c:v>
                </c:pt>
                <c:pt idx="1003">
                  <c:v>33.466999999999999</c:v>
                </c:pt>
                <c:pt idx="1004">
                  <c:v>33.5</c:v>
                </c:pt>
                <c:pt idx="1005">
                  <c:v>33.533000000000001</c:v>
                </c:pt>
                <c:pt idx="1006">
                  <c:v>33.567</c:v>
                </c:pt>
                <c:pt idx="1007">
                  <c:v>33.6</c:v>
                </c:pt>
                <c:pt idx="1008">
                  <c:v>33.633000000000003</c:v>
                </c:pt>
                <c:pt idx="1009">
                  <c:v>33.667000000000002</c:v>
                </c:pt>
                <c:pt idx="1010">
                  <c:v>33.700000000000003</c:v>
                </c:pt>
                <c:pt idx="1011">
                  <c:v>33.732999999999997</c:v>
                </c:pt>
                <c:pt idx="1012">
                  <c:v>33.767000000000003</c:v>
                </c:pt>
                <c:pt idx="1013">
                  <c:v>33.799999999999997</c:v>
                </c:pt>
                <c:pt idx="1014">
                  <c:v>33.832999999999998</c:v>
                </c:pt>
                <c:pt idx="1015">
                  <c:v>33.866999999999997</c:v>
                </c:pt>
                <c:pt idx="1016">
                  <c:v>33.9</c:v>
                </c:pt>
                <c:pt idx="1017">
                  <c:v>33.933</c:v>
                </c:pt>
                <c:pt idx="1018">
                  <c:v>33.966999999999999</c:v>
                </c:pt>
                <c:pt idx="1019">
                  <c:v>34</c:v>
                </c:pt>
                <c:pt idx="1020">
                  <c:v>34.033000000000001</c:v>
                </c:pt>
                <c:pt idx="1021">
                  <c:v>34.067</c:v>
                </c:pt>
                <c:pt idx="1022">
                  <c:v>34.1</c:v>
                </c:pt>
                <c:pt idx="1023">
                  <c:v>34.133000000000003</c:v>
                </c:pt>
                <c:pt idx="1024">
                  <c:v>34.167000000000002</c:v>
                </c:pt>
                <c:pt idx="1025">
                  <c:v>34.200000000000003</c:v>
                </c:pt>
                <c:pt idx="1026">
                  <c:v>34.232999999999997</c:v>
                </c:pt>
                <c:pt idx="1027">
                  <c:v>34.267000000000003</c:v>
                </c:pt>
                <c:pt idx="1028">
                  <c:v>34.299999999999997</c:v>
                </c:pt>
                <c:pt idx="1029">
                  <c:v>34.332999999999998</c:v>
                </c:pt>
                <c:pt idx="1030">
                  <c:v>34.366999999999997</c:v>
                </c:pt>
                <c:pt idx="1031">
                  <c:v>34.4</c:v>
                </c:pt>
                <c:pt idx="1032">
                  <c:v>34.433</c:v>
                </c:pt>
                <c:pt idx="1033">
                  <c:v>34.466999999999999</c:v>
                </c:pt>
                <c:pt idx="1034">
                  <c:v>34.5</c:v>
                </c:pt>
                <c:pt idx="1035">
                  <c:v>34.533000000000001</c:v>
                </c:pt>
                <c:pt idx="1036">
                  <c:v>34.567</c:v>
                </c:pt>
                <c:pt idx="1037">
                  <c:v>34.6</c:v>
                </c:pt>
                <c:pt idx="1038">
                  <c:v>34.633000000000003</c:v>
                </c:pt>
                <c:pt idx="1039">
                  <c:v>34.667000000000002</c:v>
                </c:pt>
                <c:pt idx="1040">
                  <c:v>34.700000000000003</c:v>
                </c:pt>
                <c:pt idx="1041">
                  <c:v>34.732999999999997</c:v>
                </c:pt>
                <c:pt idx="1042">
                  <c:v>34.767000000000003</c:v>
                </c:pt>
                <c:pt idx="1043">
                  <c:v>34.799999999999997</c:v>
                </c:pt>
                <c:pt idx="1044">
                  <c:v>34.832999999999998</c:v>
                </c:pt>
                <c:pt idx="1045">
                  <c:v>34.866999999999997</c:v>
                </c:pt>
                <c:pt idx="1046">
                  <c:v>34.9</c:v>
                </c:pt>
                <c:pt idx="1047">
                  <c:v>34.933</c:v>
                </c:pt>
                <c:pt idx="1048">
                  <c:v>34.966999999999999</c:v>
                </c:pt>
                <c:pt idx="1049">
                  <c:v>35</c:v>
                </c:pt>
                <c:pt idx="1050">
                  <c:v>35.033000000000001</c:v>
                </c:pt>
                <c:pt idx="1051">
                  <c:v>35.067</c:v>
                </c:pt>
                <c:pt idx="1052">
                  <c:v>35.1</c:v>
                </c:pt>
                <c:pt idx="1053">
                  <c:v>35.133000000000003</c:v>
                </c:pt>
                <c:pt idx="1054">
                  <c:v>35.167000000000002</c:v>
                </c:pt>
                <c:pt idx="1055">
                  <c:v>35.200000000000003</c:v>
                </c:pt>
                <c:pt idx="1056">
                  <c:v>35.232999999999997</c:v>
                </c:pt>
                <c:pt idx="1057">
                  <c:v>35.267000000000003</c:v>
                </c:pt>
                <c:pt idx="1058">
                  <c:v>35.299999999999997</c:v>
                </c:pt>
                <c:pt idx="1059">
                  <c:v>35.332999999999998</c:v>
                </c:pt>
                <c:pt idx="1060">
                  <c:v>35.366999999999997</c:v>
                </c:pt>
                <c:pt idx="1061">
                  <c:v>35.4</c:v>
                </c:pt>
                <c:pt idx="1062">
                  <c:v>35.433</c:v>
                </c:pt>
                <c:pt idx="1063">
                  <c:v>35.466999999999999</c:v>
                </c:pt>
                <c:pt idx="1064">
                  <c:v>35.5</c:v>
                </c:pt>
                <c:pt idx="1065">
                  <c:v>35.533000000000001</c:v>
                </c:pt>
                <c:pt idx="1066">
                  <c:v>35.567</c:v>
                </c:pt>
                <c:pt idx="1067">
                  <c:v>35.6</c:v>
                </c:pt>
                <c:pt idx="1068">
                  <c:v>35.633000000000003</c:v>
                </c:pt>
                <c:pt idx="1069">
                  <c:v>35.667000000000002</c:v>
                </c:pt>
                <c:pt idx="1070">
                  <c:v>35.700000000000003</c:v>
                </c:pt>
                <c:pt idx="1071">
                  <c:v>35.732999999999997</c:v>
                </c:pt>
                <c:pt idx="1072">
                  <c:v>35.767000000000003</c:v>
                </c:pt>
                <c:pt idx="1073">
                  <c:v>35.799999999999997</c:v>
                </c:pt>
                <c:pt idx="1074">
                  <c:v>35.832999999999998</c:v>
                </c:pt>
                <c:pt idx="1075">
                  <c:v>35.866999999999997</c:v>
                </c:pt>
                <c:pt idx="1076">
                  <c:v>35.9</c:v>
                </c:pt>
                <c:pt idx="1077">
                  <c:v>35.933</c:v>
                </c:pt>
                <c:pt idx="1078">
                  <c:v>35.966999999999999</c:v>
                </c:pt>
                <c:pt idx="1079">
                  <c:v>36</c:v>
                </c:pt>
                <c:pt idx="1080">
                  <c:v>36.033000000000001</c:v>
                </c:pt>
                <c:pt idx="1081">
                  <c:v>36.067</c:v>
                </c:pt>
                <c:pt idx="1082">
                  <c:v>36.1</c:v>
                </c:pt>
                <c:pt idx="1083">
                  <c:v>36.133000000000003</c:v>
                </c:pt>
                <c:pt idx="1084">
                  <c:v>36.167000000000002</c:v>
                </c:pt>
                <c:pt idx="1085">
                  <c:v>36.200000000000003</c:v>
                </c:pt>
                <c:pt idx="1086">
                  <c:v>36.232999999999997</c:v>
                </c:pt>
                <c:pt idx="1087">
                  <c:v>36.267000000000003</c:v>
                </c:pt>
                <c:pt idx="1088">
                  <c:v>36.299999999999997</c:v>
                </c:pt>
                <c:pt idx="1089">
                  <c:v>36.332999999999998</c:v>
                </c:pt>
                <c:pt idx="1090">
                  <c:v>36.366999999999997</c:v>
                </c:pt>
                <c:pt idx="1091">
                  <c:v>36.4</c:v>
                </c:pt>
                <c:pt idx="1092">
                  <c:v>36.433</c:v>
                </c:pt>
                <c:pt idx="1093">
                  <c:v>36.466999999999999</c:v>
                </c:pt>
                <c:pt idx="1094">
                  <c:v>36.5</c:v>
                </c:pt>
                <c:pt idx="1095">
                  <c:v>36.533000000000001</c:v>
                </c:pt>
                <c:pt idx="1096">
                  <c:v>36.567</c:v>
                </c:pt>
                <c:pt idx="1097">
                  <c:v>36.6</c:v>
                </c:pt>
                <c:pt idx="1098">
                  <c:v>36.633000000000003</c:v>
                </c:pt>
                <c:pt idx="1099">
                  <c:v>36.667000000000002</c:v>
                </c:pt>
                <c:pt idx="1100">
                  <c:v>36.700000000000003</c:v>
                </c:pt>
                <c:pt idx="1101">
                  <c:v>36.732999999999997</c:v>
                </c:pt>
                <c:pt idx="1102">
                  <c:v>36.767000000000003</c:v>
                </c:pt>
                <c:pt idx="1103">
                  <c:v>36.799999999999997</c:v>
                </c:pt>
                <c:pt idx="1104">
                  <c:v>36.832999999999998</c:v>
                </c:pt>
                <c:pt idx="1105">
                  <c:v>36.866999999999997</c:v>
                </c:pt>
                <c:pt idx="1106">
                  <c:v>36.9</c:v>
                </c:pt>
                <c:pt idx="1107">
                  <c:v>36.933</c:v>
                </c:pt>
                <c:pt idx="1108">
                  <c:v>36.966999999999999</c:v>
                </c:pt>
                <c:pt idx="1109">
                  <c:v>37</c:v>
                </c:pt>
                <c:pt idx="1110">
                  <c:v>37.033000000000001</c:v>
                </c:pt>
                <c:pt idx="1111">
                  <c:v>37.067</c:v>
                </c:pt>
                <c:pt idx="1112">
                  <c:v>37.1</c:v>
                </c:pt>
                <c:pt idx="1113">
                  <c:v>37.133000000000003</c:v>
                </c:pt>
                <c:pt idx="1114">
                  <c:v>37.167000000000002</c:v>
                </c:pt>
                <c:pt idx="1115">
                  <c:v>37.200000000000003</c:v>
                </c:pt>
                <c:pt idx="1116">
                  <c:v>37.232999999999997</c:v>
                </c:pt>
                <c:pt idx="1117">
                  <c:v>37.267000000000003</c:v>
                </c:pt>
                <c:pt idx="1118">
                  <c:v>37.299999999999997</c:v>
                </c:pt>
                <c:pt idx="1119">
                  <c:v>37.332999999999998</c:v>
                </c:pt>
                <c:pt idx="1120">
                  <c:v>37.366999999999997</c:v>
                </c:pt>
                <c:pt idx="1121">
                  <c:v>37.4</c:v>
                </c:pt>
                <c:pt idx="1122">
                  <c:v>37.433</c:v>
                </c:pt>
                <c:pt idx="1123">
                  <c:v>37.466999999999999</c:v>
                </c:pt>
                <c:pt idx="1124">
                  <c:v>37.5</c:v>
                </c:pt>
                <c:pt idx="1125">
                  <c:v>37.533000000000001</c:v>
                </c:pt>
                <c:pt idx="1126">
                  <c:v>37.567</c:v>
                </c:pt>
                <c:pt idx="1127">
                  <c:v>37.6</c:v>
                </c:pt>
                <c:pt idx="1128">
                  <c:v>37.633000000000003</c:v>
                </c:pt>
                <c:pt idx="1129">
                  <c:v>37.667000000000002</c:v>
                </c:pt>
                <c:pt idx="1130">
                  <c:v>37.700000000000003</c:v>
                </c:pt>
                <c:pt idx="1131">
                  <c:v>37.732999999999997</c:v>
                </c:pt>
                <c:pt idx="1132">
                  <c:v>37.767000000000003</c:v>
                </c:pt>
                <c:pt idx="1133">
                  <c:v>37.799999999999997</c:v>
                </c:pt>
                <c:pt idx="1134">
                  <c:v>37.832999999999998</c:v>
                </c:pt>
                <c:pt idx="1135">
                  <c:v>37.866999999999997</c:v>
                </c:pt>
                <c:pt idx="1136">
                  <c:v>37.9</c:v>
                </c:pt>
                <c:pt idx="1137">
                  <c:v>37.933</c:v>
                </c:pt>
                <c:pt idx="1138">
                  <c:v>37.966999999999999</c:v>
                </c:pt>
                <c:pt idx="1139">
                  <c:v>38</c:v>
                </c:pt>
                <c:pt idx="1140">
                  <c:v>38.033000000000001</c:v>
                </c:pt>
                <c:pt idx="1141">
                  <c:v>38.067</c:v>
                </c:pt>
                <c:pt idx="1142">
                  <c:v>38.1</c:v>
                </c:pt>
                <c:pt idx="1143">
                  <c:v>38.133000000000003</c:v>
                </c:pt>
                <c:pt idx="1144">
                  <c:v>38.167000000000002</c:v>
                </c:pt>
                <c:pt idx="1145">
                  <c:v>38.200000000000003</c:v>
                </c:pt>
                <c:pt idx="1146">
                  <c:v>38.232999999999997</c:v>
                </c:pt>
                <c:pt idx="1147">
                  <c:v>38.267000000000003</c:v>
                </c:pt>
                <c:pt idx="1148">
                  <c:v>38.299999999999997</c:v>
                </c:pt>
                <c:pt idx="1149">
                  <c:v>38.332999999999998</c:v>
                </c:pt>
                <c:pt idx="1150">
                  <c:v>38.366999999999997</c:v>
                </c:pt>
                <c:pt idx="1151">
                  <c:v>38.4</c:v>
                </c:pt>
                <c:pt idx="1152">
                  <c:v>38.433</c:v>
                </c:pt>
                <c:pt idx="1153">
                  <c:v>38.466999999999999</c:v>
                </c:pt>
                <c:pt idx="1154">
                  <c:v>38.5</c:v>
                </c:pt>
                <c:pt idx="1155">
                  <c:v>38.533000000000001</c:v>
                </c:pt>
                <c:pt idx="1156">
                  <c:v>38.567</c:v>
                </c:pt>
                <c:pt idx="1157">
                  <c:v>38.6</c:v>
                </c:pt>
                <c:pt idx="1158">
                  <c:v>38.633000000000003</c:v>
                </c:pt>
                <c:pt idx="1159">
                  <c:v>38.667000000000002</c:v>
                </c:pt>
                <c:pt idx="1160">
                  <c:v>38.700000000000003</c:v>
                </c:pt>
                <c:pt idx="1161">
                  <c:v>38.732999999999997</c:v>
                </c:pt>
                <c:pt idx="1162">
                  <c:v>38.767000000000003</c:v>
                </c:pt>
                <c:pt idx="1163">
                  <c:v>38.799999999999997</c:v>
                </c:pt>
                <c:pt idx="1164">
                  <c:v>38.832999999999998</c:v>
                </c:pt>
                <c:pt idx="1165">
                  <c:v>38.866999999999997</c:v>
                </c:pt>
                <c:pt idx="1166">
                  <c:v>38.9</c:v>
                </c:pt>
                <c:pt idx="1167">
                  <c:v>38.933</c:v>
                </c:pt>
                <c:pt idx="1168">
                  <c:v>38.966999999999999</c:v>
                </c:pt>
                <c:pt idx="1169">
                  <c:v>39</c:v>
                </c:pt>
                <c:pt idx="1170">
                  <c:v>39.033000000000001</c:v>
                </c:pt>
                <c:pt idx="1171">
                  <c:v>39.067</c:v>
                </c:pt>
                <c:pt idx="1172">
                  <c:v>39.1</c:v>
                </c:pt>
                <c:pt idx="1173">
                  <c:v>39.133000000000003</c:v>
                </c:pt>
                <c:pt idx="1174">
                  <c:v>39.167000000000002</c:v>
                </c:pt>
                <c:pt idx="1175">
                  <c:v>39.200000000000003</c:v>
                </c:pt>
                <c:pt idx="1176">
                  <c:v>39.232999999999997</c:v>
                </c:pt>
                <c:pt idx="1177">
                  <c:v>39.267000000000003</c:v>
                </c:pt>
                <c:pt idx="1178">
                  <c:v>39.299999999999997</c:v>
                </c:pt>
                <c:pt idx="1179">
                  <c:v>39.332999999999998</c:v>
                </c:pt>
                <c:pt idx="1180">
                  <c:v>39.366999999999997</c:v>
                </c:pt>
                <c:pt idx="1181">
                  <c:v>39.4</c:v>
                </c:pt>
                <c:pt idx="1182">
                  <c:v>39.433</c:v>
                </c:pt>
                <c:pt idx="1183">
                  <c:v>39.466999999999999</c:v>
                </c:pt>
                <c:pt idx="1184">
                  <c:v>39.5</c:v>
                </c:pt>
                <c:pt idx="1185">
                  <c:v>39.533000000000001</c:v>
                </c:pt>
                <c:pt idx="1186">
                  <c:v>39.567</c:v>
                </c:pt>
                <c:pt idx="1187">
                  <c:v>39.6</c:v>
                </c:pt>
                <c:pt idx="1188">
                  <c:v>39.633000000000003</c:v>
                </c:pt>
                <c:pt idx="1189">
                  <c:v>39.667000000000002</c:v>
                </c:pt>
                <c:pt idx="1190">
                  <c:v>39.700000000000003</c:v>
                </c:pt>
                <c:pt idx="1191">
                  <c:v>39.732999999999997</c:v>
                </c:pt>
                <c:pt idx="1192">
                  <c:v>39.767000000000003</c:v>
                </c:pt>
                <c:pt idx="1193">
                  <c:v>39.799999999999997</c:v>
                </c:pt>
                <c:pt idx="1194">
                  <c:v>39.832999999999998</c:v>
                </c:pt>
                <c:pt idx="1195">
                  <c:v>39.866999999999997</c:v>
                </c:pt>
                <c:pt idx="1196">
                  <c:v>39.9</c:v>
                </c:pt>
                <c:pt idx="1197">
                  <c:v>39.933</c:v>
                </c:pt>
                <c:pt idx="1198">
                  <c:v>39.966999999999999</c:v>
                </c:pt>
                <c:pt idx="1199">
                  <c:v>40</c:v>
                </c:pt>
                <c:pt idx="1200">
                  <c:v>40.033000000000001</c:v>
                </c:pt>
                <c:pt idx="1201">
                  <c:v>40.067</c:v>
                </c:pt>
                <c:pt idx="1202">
                  <c:v>40.1</c:v>
                </c:pt>
                <c:pt idx="1203">
                  <c:v>40.133000000000003</c:v>
                </c:pt>
                <c:pt idx="1204">
                  <c:v>40.167000000000002</c:v>
                </c:pt>
                <c:pt idx="1205">
                  <c:v>40.200000000000003</c:v>
                </c:pt>
                <c:pt idx="1206">
                  <c:v>40.232999999999997</c:v>
                </c:pt>
                <c:pt idx="1207">
                  <c:v>40.267000000000003</c:v>
                </c:pt>
                <c:pt idx="1208">
                  <c:v>40.299999999999997</c:v>
                </c:pt>
                <c:pt idx="1209">
                  <c:v>40.332999999999998</c:v>
                </c:pt>
                <c:pt idx="1210">
                  <c:v>40.366999999999997</c:v>
                </c:pt>
                <c:pt idx="1211">
                  <c:v>40.4</c:v>
                </c:pt>
                <c:pt idx="1212">
                  <c:v>40.433</c:v>
                </c:pt>
                <c:pt idx="1213">
                  <c:v>40.466999999999999</c:v>
                </c:pt>
                <c:pt idx="1214">
                  <c:v>40.5</c:v>
                </c:pt>
                <c:pt idx="1215">
                  <c:v>40.533000000000001</c:v>
                </c:pt>
                <c:pt idx="1216">
                  <c:v>40.567</c:v>
                </c:pt>
                <c:pt idx="1217">
                  <c:v>40.6</c:v>
                </c:pt>
                <c:pt idx="1218">
                  <c:v>40.633000000000003</c:v>
                </c:pt>
                <c:pt idx="1219">
                  <c:v>40.667000000000002</c:v>
                </c:pt>
                <c:pt idx="1220">
                  <c:v>40.700000000000003</c:v>
                </c:pt>
                <c:pt idx="1221">
                  <c:v>40.732999999999997</c:v>
                </c:pt>
                <c:pt idx="1222">
                  <c:v>40.767000000000003</c:v>
                </c:pt>
                <c:pt idx="1223">
                  <c:v>40.799999999999997</c:v>
                </c:pt>
                <c:pt idx="1224">
                  <c:v>40.832999999999998</c:v>
                </c:pt>
                <c:pt idx="1225">
                  <c:v>40.866999999999997</c:v>
                </c:pt>
                <c:pt idx="1226">
                  <c:v>40.9</c:v>
                </c:pt>
                <c:pt idx="1227">
                  <c:v>40.933</c:v>
                </c:pt>
                <c:pt idx="1228">
                  <c:v>40.966999999999999</c:v>
                </c:pt>
                <c:pt idx="1229">
                  <c:v>41</c:v>
                </c:pt>
                <c:pt idx="1230">
                  <c:v>41.033000000000001</c:v>
                </c:pt>
                <c:pt idx="1231">
                  <c:v>41.067</c:v>
                </c:pt>
                <c:pt idx="1232">
                  <c:v>41.1</c:v>
                </c:pt>
                <c:pt idx="1233">
                  <c:v>41.133000000000003</c:v>
                </c:pt>
                <c:pt idx="1234">
                  <c:v>41.167000000000002</c:v>
                </c:pt>
                <c:pt idx="1235">
                  <c:v>41.2</c:v>
                </c:pt>
                <c:pt idx="1236">
                  <c:v>41.232999999999997</c:v>
                </c:pt>
                <c:pt idx="1237">
                  <c:v>41.267000000000003</c:v>
                </c:pt>
                <c:pt idx="1238">
                  <c:v>41.3</c:v>
                </c:pt>
                <c:pt idx="1239">
                  <c:v>41.332999999999998</c:v>
                </c:pt>
                <c:pt idx="1240">
                  <c:v>41.366999999999997</c:v>
                </c:pt>
                <c:pt idx="1241">
                  <c:v>41.4</c:v>
                </c:pt>
                <c:pt idx="1242">
                  <c:v>41.433</c:v>
                </c:pt>
                <c:pt idx="1243">
                  <c:v>41.466999999999999</c:v>
                </c:pt>
                <c:pt idx="1244">
                  <c:v>41.5</c:v>
                </c:pt>
                <c:pt idx="1245">
                  <c:v>41.533000000000001</c:v>
                </c:pt>
                <c:pt idx="1246">
                  <c:v>41.567</c:v>
                </c:pt>
                <c:pt idx="1247">
                  <c:v>41.6</c:v>
                </c:pt>
                <c:pt idx="1248">
                  <c:v>41.633000000000003</c:v>
                </c:pt>
                <c:pt idx="1249">
                  <c:v>41.667000000000002</c:v>
                </c:pt>
                <c:pt idx="1250">
                  <c:v>41.7</c:v>
                </c:pt>
                <c:pt idx="1251">
                  <c:v>41.732999999999997</c:v>
                </c:pt>
                <c:pt idx="1252">
                  <c:v>41.767000000000003</c:v>
                </c:pt>
                <c:pt idx="1253">
                  <c:v>41.8</c:v>
                </c:pt>
                <c:pt idx="1254">
                  <c:v>41.832999999999998</c:v>
                </c:pt>
                <c:pt idx="1255">
                  <c:v>41.866999999999997</c:v>
                </c:pt>
                <c:pt idx="1256">
                  <c:v>41.9</c:v>
                </c:pt>
                <c:pt idx="1257">
                  <c:v>41.933</c:v>
                </c:pt>
                <c:pt idx="1258">
                  <c:v>41.966999999999999</c:v>
                </c:pt>
                <c:pt idx="1259">
                  <c:v>42</c:v>
                </c:pt>
                <c:pt idx="1260">
                  <c:v>42.033000000000001</c:v>
                </c:pt>
                <c:pt idx="1261">
                  <c:v>42.067</c:v>
                </c:pt>
                <c:pt idx="1262">
                  <c:v>42.1</c:v>
                </c:pt>
                <c:pt idx="1263">
                  <c:v>42.133000000000003</c:v>
                </c:pt>
                <c:pt idx="1264">
                  <c:v>42.167000000000002</c:v>
                </c:pt>
                <c:pt idx="1265">
                  <c:v>42.2</c:v>
                </c:pt>
                <c:pt idx="1266">
                  <c:v>42.232999999999997</c:v>
                </c:pt>
                <c:pt idx="1267">
                  <c:v>42.267000000000003</c:v>
                </c:pt>
                <c:pt idx="1268">
                  <c:v>42.3</c:v>
                </c:pt>
                <c:pt idx="1269">
                  <c:v>42.332999999999998</c:v>
                </c:pt>
                <c:pt idx="1270">
                  <c:v>42.366999999999997</c:v>
                </c:pt>
                <c:pt idx="1271">
                  <c:v>42.4</c:v>
                </c:pt>
                <c:pt idx="1272">
                  <c:v>42.433</c:v>
                </c:pt>
                <c:pt idx="1273">
                  <c:v>42.466999999999999</c:v>
                </c:pt>
                <c:pt idx="1274">
                  <c:v>42.5</c:v>
                </c:pt>
                <c:pt idx="1275">
                  <c:v>42.533000000000001</c:v>
                </c:pt>
                <c:pt idx="1276">
                  <c:v>42.567</c:v>
                </c:pt>
                <c:pt idx="1277">
                  <c:v>42.6</c:v>
                </c:pt>
                <c:pt idx="1278">
                  <c:v>42.633000000000003</c:v>
                </c:pt>
                <c:pt idx="1279">
                  <c:v>42.667000000000002</c:v>
                </c:pt>
                <c:pt idx="1280">
                  <c:v>42.7</c:v>
                </c:pt>
                <c:pt idx="1281">
                  <c:v>42.732999999999997</c:v>
                </c:pt>
                <c:pt idx="1282">
                  <c:v>42.767000000000003</c:v>
                </c:pt>
                <c:pt idx="1283">
                  <c:v>42.8</c:v>
                </c:pt>
                <c:pt idx="1284">
                  <c:v>42.832999999999998</c:v>
                </c:pt>
                <c:pt idx="1285">
                  <c:v>42.866999999999997</c:v>
                </c:pt>
                <c:pt idx="1286">
                  <c:v>42.9</c:v>
                </c:pt>
                <c:pt idx="1287">
                  <c:v>42.933</c:v>
                </c:pt>
                <c:pt idx="1288">
                  <c:v>42.966999999999999</c:v>
                </c:pt>
                <c:pt idx="1289">
                  <c:v>43</c:v>
                </c:pt>
                <c:pt idx="1290">
                  <c:v>43.033000000000001</c:v>
                </c:pt>
                <c:pt idx="1291">
                  <c:v>43.067</c:v>
                </c:pt>
                <c:pt idx="1292">
                  <c:v>43.1</c:v>
                </c:pt>
                <c:pt idx="1293">
                  <c:v>43.133000000000003</c:v>
                </c:pt>
                <c:pt idx="1294">
                  <c:v>43.167000000000002</c:v>
                </c:pt>
                <c:pt idx="1295">
                  <c:v>43.2</c:v>
                </c:pt>
                <c:pt idx="1296">
                  <c:v>43.232999999999997</c:v>
                </c:pt>
                <c:pt idx="1297">
                  <c:v>43.267000000000003</c:v>
                </c:pt>
                <c:pt idx="1298">
                  <c:v>43.3</c:v>
                </c:pt>
                <c:pt idx="1299">
                  <c:v>43.332999999999998</c:v>
                </c:pt>
                <c:pt idx="1300">
                  <c:v>43.366999999999997</c:v>
                </c:pt>
                <c:pt idx="1301">
                  <c:v>43.4</c:v>
                </c:pt>
                <c:pt idx="1302">
                  <c:v>43.433</c:v>
                </c:pt>
                <c:pt idx="1303">
                  <c:v>43.466999999999999</c:v>
                </c:pt>
                <c:pt idx="1304">
                  <c:v>43.5</c:v>
                </c:pt>
                <c:pt idx="1305">
                  <c:v>43.533000000000001</c:v>
                </c:pt>
                <c:pt idx="1306">
                  <c:v>43.567</c:v>
                </c:pt>
                <c:pt idx="1307">
                  <c:v>43.6</c:v>
                </c:pt>
                <c:pt idx="1308">
                  <c:v>43.633000000000003</c:v>
                </c:pt>
                <c:pt idx="1309">
                  <c:v>43.667000000000002</c:v>
                </c:pt>
                <c:pt idx="1310">
                  <c:v>43.7</c:v>
                </c:pt>
                <c:pt idx="1311">
                  <c:v>43.732999999999997</c:v>
                </c:pt>
                <c:pt idx="1312">
                  <c:v>43.767000000000003</c:v>
                </c:pt>
                <c:pt idx="1313">
                  <c:v>43.8</c:v>
                </c:pt>
                <c:pt idx="1314">
                  <c:v>43.832999999999998</c:v>
                </c:pt>
                <c:pt idx="1315">
                  <c:v>43.866999999999997</c:v>
                </c:pt>
                <c:pt idx="1316">
                  <c:v>43.9</c:v>
                </c:pt>
                <c:pt idx="1317">
                  <c:v>43.933</c:v>
                </c:pt>
                <c:pt idx="1318">
                  <c:v>43.966999999999999</c:v>
                </c:pt>
                <c:pt idx="1319">
                  <c:v>44</c:v>
                </c:pt>
                <c:pt idx="1320">
                  <c:v>44.033000000000001</c:v>
                </c:pt>
                <c:pt idx="1321">
                  <c:v>44.067</c:v>
                </c:pt>
                <c:pt idx="1322">
                  <c:v>44.1</c:v>
                </c:pt>
                <c:pt idx="1323">
                  <c:v>44.133000000000003</c:v>
                </c:pt>
                <c:pt idx="1324">
                  <c:v>44.167000000000002</c:v>
                </c:pt>
                <c:pt idx="1325">
                  <c:v>44.2</c:v>
                </c:pt>
                <c:pt idx="1326">
                  <c:v>44.232999999999997</c:v>
                </c:pt>
                <c:pt idx="1327">
                  <c:v>44.267000000000003</c:v>
                </c:pt>
                <c:pt idx="1328">
                  <c:v>44.3</c:v>
                </c:pt>
                <c:pt idx="1329">
                  <c:v>44.332999999999998</c:v>
                </c:pt>
                <c:pt idx="1330">
                  <c:v>44.366999999999997</c:v>
                </c:pt>
                <c:pt idx="1331">
                  <c:v>44.4</c:v>
                </c:pt>
                <c:pt idx="1332">
                  <c:v>44.433</c:v>
                </c:pt>
                <c:pt idx="1333">
                  <c:v>44.466999999999999</c:v>
                </c:pt>
                <c:pt idx="1334">
                  <c:v>44.5</c:v>
                </c:pt>
                <c:pt idx="1335">
                  <c:v>44.533000000000001</c:v>
                </c:pt>
                <c:pt idx="1336">
                  <c:v>44.567</c:v>
                </c:pt>
                <c:pt idx="1337">
                  <c:v>44.6</c:v>
                </c:pt>
                <c:pt idx="1338">
                  <c:v>44.633000000000003</c:v>
                </c:pt>
                <c:pt idx="1339">
                  <c:v>44.667000000000002</c:v>
                </c:pt>
                <c:pt idx="1340">
                  <c:v>44.7</c:v>
                </c:pt>
                <c:pt idx="1341">
                  <c:v>44.732999999999997</c:v>
                </c:pt>
                <c:pt idx="1342">
                  <c:v>44.767000000000003</c:v>
                </c:pt>
                <c:pt idx="1343">
                  <c:v>44.8</c:v>
                </c:pt>
                <c:pt idx="1344">
                  <c:v>44.832999999999998</c:v>
                </c:pt>
                <c:pt idx="1345">
                  <c:v>44.866999999999997</c:v>
                </c:pt>
                <c:pt idx="1346">
                  <c:v>44.9</c:v>
                </c:pt>
                <c:pt idx="1347">
                  <c:v>44.933</c:v>
                </c:pt>
                <c:pt idx="1348">
                  <c:v>44.966999999999999</c:v>
                </c:pt>
                <c:pt idx="1349">
                  <c:v>45</c:v>
                </c:pt>
                <c:pt idx="1350">
                  <c:v>45.033000000000001</c:v>
                </c:pt>
                <c:pt idx="1351">
                  <c:v>45.067</c:v>
                </c:pt>
                <c:pt idx="1352">
                  <c:v>45.1</c:v>
                </c:pt>
                <c:pt idx="1353">
                  <c:v>45.133000000000003</c:v>
                </c:pt>
                <c:pt idx="1354">
                  <c:v>45.167000000000002</c:v>
                </c:pt>
                <c:pt idx="1355">
                  <c:v>45.2</c:v>
                </c:pt>
                <c:pt idx="1356">
                  <c:v>45.232999999999997</c:v>
                </c:pt>
                <c:pt idx="1357">
                  <c:v>45.267000000000003</c:v>
                </c:pt>
                <c:pt idx="1358">
                  <c:v>45.3</c:v>
                </c:pt>
                <c:pt idx="1359">
                  <c:v>45.332999999999998</c:v>
                </c:pt>
                <c:pt idx="1360">
                  <c:v>45.366999999999997</c:v>
                </c:pt>
                <c:pt idx="1361">
                  <c:v>45.4</c:v>
                </c:pt>
                <c:pt idx="1362">
                  <c:v>45.433</c:v>
                </c:pt>
                <c:pt idx="1363">
                  <c:v>45.466999999999999</c:v>
                </c:pt>
                <c:pt idx="1364">
                  <c:v>45.5</c:v>
                </c:pt>
                <c:pt idx="1365">
                  <c:v>45.533000000000001</c:v>
                </c:pt>
                <c:pt idx="1366">
                  <c:v>45.567</c:v>
                </c:pt>
                <c:pt idx="1367">
                  <c:v>45.6</c:v>
                </c:pt>
                <c:pt idx="1368">
                  <c:v>45.633000000000003</c:v>
                </c:pt>
                <c:pt idx="1369">
                  <c:v>45.667000000000002</c:v>
                </c:pt>
                <c:pt idx="1370">
                  <c:v>45.7</c:v>
                </c:pt>
                <c:pt idx="1371">
                  <c:v>45.732999999999997</c:v>
                </c:pt>
                <c:pt idx="1372">
                  <c:v>45.767000000000003</c:v>
                </c:pt>
                <c:pt idx="1373">
                  <c:v>45.8</c:v>
                </c:pt>
                <c:pt idx="1374">
                  <c:v>45.832999999999998</c:v>
                </c:pt>
                <c:pt idx="1375">
                  <c:v>45.866999999999997</c:v>
                </c:pt>
                <c:pt idx="1376">
                  <c:v>45.9</c:v>
                </c:pt>
                <c:pt idx="1377">
                  <c:v>45.933</c:v>
                </c:pt>
                <c:pt idx="1378">
                  <c:v>45.966999999999999</c:v>
                </c:pt>
                <c:pt idx="1379">
                  <c:v>46</c:v>
                </c:pt>
                <c:pt idx="1380">
                  <c:v>46.033000000000001</c:v>
                </c:pt>
                <c:pt idx="1381">
                  <c:v>46.067</c:v>
                </c:pt>
                <c:pt idx="1382">
                  <c:v>46.1</c:v>
                </c:pt>
                <c:pt idx="1383">
                  <c:v>46.133000000000003</c:v>
                </c:pt>
                <c:pt idx="1384">
                  <c:v>46.167000000000002</c:v>
                </c:pt>
                <c:pt idx="1385">
                  <c:v>46.2</c:v>
                </c:pt>
                <c:pt idx="1386">
                  <c:v>46.232999999999997</c:v>
                </c:pt>
                <c:pt idx="1387">
                  <c:v>46.267000000000003</c:v>
                </c:pt>
                <c:pt idx="1388">
                  <c:v>46.3</c:v>
                </c:pt>
                <c:pt idx="1389">
                  <c:v>46.332999999999998</c:v>
                </c:pt>
                <c:pt idx="1390">
                  <c:v>46.366999999999997</c:v>
                </c:pt>
                <c:pt idx="1391">
                  <c:v>46.4</c:v>
                </c:pt>
                <c:pt idx="1392">
                  <c:v>46.433</c:v>
                </c:pt>
                <c:pt idx="1393">
                  <c:v>46.466999999999999</c:v>
                </c:pt>
                <c:pt idx="1394">
                  <c:v>46.5</c:v>
                </c:pt>
                <c:pt idx="1395">
                  <c:v>46.533000000000001</c:v>
                </c:pt>
                <c:pt idx="1396">
                  <c:v>46.567</c:v>
                </c:pt>
                <c:pt idx="1397">
                  <c:v>46.6</c:v>
                </c:pt>
                <c:pt idx="1398">
                  <c:v>46.633000000000003</c:v>
                </c:pt>
                <c:pt idx="1399">
                  <c:v>46.667000000000002</c:v>
                </c:pt>
                <c:pt idx="1400">
                  <c:v>46.7</c:v>
                </c:pt>
                <c:pt idx="1401">
                  <c:v>46.732999999999997</c:v>
                </c:pt>
                <c:pt idx="1402">
                  <c:v>46.767000000000003</c:v>
                </c:pt>
                <c:pt idx="1403">
                  <c:v>46.8</c:v>
                </c:pt>
                <c:pt idx="1404">
                  <c:v>46.832999999999998</c:v>
                </c:pt>
                <c:pt idx="1405">
                  <c:v>46.866999999999997</c:v>
                </c:pt>
                <c:pt idx="1406">
                  <c:v>46.9</c:v>
                </c:pt>
                <c:pt idx="1407">
                  <c:v>46.933</c:v>
                </c:pt>
                <c:pt idx="1408">
                  <c:v>46.966999999999999</c:v>
                </c:pt>
                <c:pt idx="1409">
                  <c:v>47</c:v>
                </c:pt>
                <c:pt idx="1410">
                  <c:v>47.033000000000001</c:v>
                </c:pt>
                <c:pt idx="1411">
                  <c:v>47.067</c:v>
                </c:pt>
                <c:pt idx="1412">
                  <c:v>47.1</c:v>
                </c:pt>
                <c:pt idx="1413">
                  <c:v>47.133000000000003</c:v>
                </c:pt>
                <c:pt idx="1414">
                  <c:v>47.167000000000002</c:v>
                </c:pt>
                <c:pt idx="1415">
                  <c:v>47.2</c:v>
                </c:pt>
                <c:pt idx="1416">
                  <c:v>47.232999999999997</c:v>
                </c:pt>
                <c:pt idx="1417">
                  <c:v>47.267000000000003</c:v>
                </c:pt>
                <c:pt idx="1418">
                  <c:v>47.3</c:v>
                </c:pt>
                <c:pt idx="1419">
                  <c:v>47.332999999999998</c:v>
                </c:pt>
                <c:pt idx="1420">
                  <c:v>47.366999999999997</c:v>
                </c:pt>
                <c:pt idx="1421">
                  <c:v>47.4</c:v>
                </c:pt>
                <c:pt idx="1422">
                  <c:v>47.433</c:v>
                </c:pt>
                <c:pt idx="1423">
                  <c:v>47.466999999999999</c:v>
                </c:pt>
                <c:pt idx="1424">
                  <c:v>47.5</c:v>
                </c:pt>
                <c:pt idx="1425">
                  <c:v>47.533000000000001</c:v>
                </c:pt>
                <c:pt idx="1426">
                  <c:v>47.567</c:v>
                </c:pt>
                <c:pt idx="1427">
                  <c:v>47.6</c:v>
                </c:pt>
                <c:pt idx="1428">
                  <c:v>47.633000000000003</c:v>
                </c:pt>
                <c:pt idx="1429">
                  <c:v>47.667000000000002</c:v>
                </c:pt>
                <c:pt idx="1430">
                  <c:v>47.7</c:v>
                </c:pt>
                <c:pt idx="1431">
                  <c:v>47.732999999999997</c:v>
                </c:pt>
                <c:pt idx="1432">
                  <c:v>47.767000000000003</c:v>
                </c:pt>
                <c:pt idx="1433">
                  <c:v>47.8</c:v>
                </c:pt>
                <c:pt idx="1434">
                  <c:v>47.832999999999998</c:v>
                </c:pt>
                <c:pt idx="1435">
                  <c:v>47.866999999999997</c:v>
                </c:pt>
                <c:pt idx="1436">
                  <c:v>47.9</c:v>
                </c:pt>
                <c:pt idx="1437">
                  <c:v>47.933</c:v>
                </c:pt>
                <c:pt idx="1438">
                  <c:v>47.966999999999999</c:v>
                </c:pt>
                <c:pt idx="1439">
                  <c:v>48</c:v>
                </c:pt>
                <c:pt idx="1440">
                  <c:v>48.033000000000001</c:v>
                </c:pt>
                <c:pt idx="1441">
                  <c:v>48.067</c:v>
                </c:pt>
                <c:pt idx="1442">
                  <c:v>48.1</c:v>
                </c:pt>
                <c:pt idx="1443">
                  <c:v>48.133000000000003</c:v>
                </c:pt>
                <c:pt idx="1444">
                  <c:v>48.167000000000002</c:v>
                </c:pt>
                <c:pt idx="1445">
                  <c:v>48.2</c:v>
                </c:pt>
                <c:pt idx="1446">
                  <c:v>48.232999999999997</c:v>
                </c:pt>
                <c:pt idx="1447">
                  <c:v>48.267000000000003</c:v>
                </c:pt>
                <c:pt idx="1448">
                  <c:v>48.3</c:v>
                </c:pt>
                <c:pt idx="1449">
                  <c:v>48.332999999999998</c:v>
                </c:pt>
                <c:pt idx="1450">
                  <c:v>48.366999999999997</c:v>
                </c:pt>
                <c:pt idx="1451">
                  <c:v>48.4</c:v>
                </c:pt>
                <c:pt idx="1452">
                  <c:v>48.433</c:v>
                </c:pt>
                <c:pt idx="1453">
                  <c:v>48.466999999999999</c:v>
                </c:pt>
                <c:pt idx="1454">
                  <c:v>48.5</c:v>
                </c:pt>
                <c:pt idx="1455">
                  <c:v>48.533000000000001</c:v>
                </c:pt>
                <c:pt idx="1456">
                  <c:v>48.567</c:v>
                </c:pt>
                <c:pt idx="1457">
                  <c:v>48.6</c:v>
                </c:pt>
                <c:pt idx="1458">
                  <c:v>48.633000000000003</c:v>
                </c:pt>
                <c:pt idx="1459">
                  <c:v>48.667000000000002</c:v>
                </c:pt>
                <c:pt idx="1460">
                  <c:v>48.7</c:v>
                </c:pt>
                <c:pt idx="1461">
                  <c:v>48.732999999999997</c:v>
                </c:pt>
                <c:pt idx="1462">
                  <c:v>48.767000000000003</c:v>
                </c:pt>
                <c:pt idx="1463">
                  <c:v>48.8</c:v>
                </c:pt>
                <c:pt idx="1464">
                  <c:v>48.832999999999998</c:v>
                </c:pt>
                <c:pt idx="1465">
                  <c:v>48.866999999999997</c:v>
                </c:pt>
                <c:pt idx="1466">
                  <c:v>48.9</c:v>
                </c:pt>
                <c:pt idx="1467">
                  <c:v>48.933</c:v>
                </c:pt>
                <c:pt idx="1468">
                  <c:v>48.966999999999999</c:v>
                </c:pt>
                <c:pt idx="1469">
                  <c:v>49</c:v>
                </c:pt>
                <c:pt idx="1470">
                  <c:v>49.033000000000001</c:v>
                </c:pt>
                <c:pt idx="1471">
                  <c:v>49.067</c:v>
                </c:pt>
                <c:pt idx="1472">
                  <c:v>49.1</c:v>
                </c:pt>
                <c:pt idx="1473">
                  <c:v>49.133000000000003</c:v>
                </c:pt>
                <c:pt idx="1474">
                  <c:v>49.167000000000002</c:v>
                </c:pt>
                <c:pt idx="1475">
                  <c:v>49.2</c:v>
                </c:pt>
                <c:pt idx="1476">
                  <c:v>49.232999999999997</c:v>
                </c:pt>
                <c:pt idx="1477">
                  <c:v>49.267000000000003</c:v>
                </c:pt>
                <c:pt idx="1478">
                  <c:v>49.3</c:v>
                </c:pt>
                <c:pt idx="1479">
                  <c:v>49.332999999999998</c:v>
                </c:pt>
                <c:pt idx="1480">
                  <c:v>49.366999999999997</c:v>
                </c:pt>
                <c:pt idx="1481">
                  <c:v>49.4</c:v>
                </c:pt>
                <c:pt idx="1482">
                  <c:v>49.433</c:v>
                </c:pt>
                <c:pt idx="1483">
                  <c:v>49.466999999999999</c:v>
                </c:pt>
                <c:pt idx="1484">
                  <c:v>49.5</c:v>
                </c:pt>
                <c:pt idx="1485">
                  <c:v>49.533000000000001</c:v>
                </c:pt>
                <c:pt idx="1486">
                  <c:v>49.567</c:v>
                </c:pt>
                <c:pt idx="1487">
                  <c:v>49.6</c:v>
                </c:pt>
                <c:pt idx="1488">
                  <c:v>49.633000000000003</c:v>
                </c:pt>
                <c:pt idx="1489">
                  <c:v>49.667000000000002</c:v>
                </c:pt>
                <c:pt idx="1490">
                  <c:v>49.7</c:v>
                </c:pt>
                <c:pt idx="1491">
                  <c:v>49.732999999999997</c:v>
                </c:pt>
                <c:pt idx="1492">
                  <c:v>49.767000000000003</c:v>
                </c:pt>
                <c:pt idx="1493">
                  <c:v>49.8</c:v>
                </c:pt>
                <c:pt idx="1494">
                  <c:v>49.832999999999998</c:v>
                </c:pt>
                <c:pt idx="1495">
                  <c:v>49.866999999999997</c:v>
                </c:pt>
                <c:pt idx="1496">
                  <c:v>49.9</c:v>
                </c:pt>
                <c:pt idx="1497">
                  <c:v>49.933</c:v>
                </c:pt>
                <c:pt idx="1498">
                  <c:v>49.966999999999999</c:v>
                </c:pt>
                <c:pt idx="1499">
                  <c:v>50</c:v>
                </c:pt>
                <c:pt idx="1500">
                  <c:v>50.033000000000001</c:v>
                </c:pt>
                <c:pt idx="1501">
                  <c:v>50.067</c:v>
                </c:pt>
                <c:pt idx="1502">
                  <c:v>50.1</c:v>
                </c:pt>
                <c:pt idx="1503">
                  <c:v>50.133000000000003</c:v>
                </c:pt>
                <c:pt idx="1504">
                  <c:v>50.167000000000002</c:v>
                </c:pt>
                <c:pt idx="1505">
                  <c:v>50.2</c:v>
                </c:pt>
                <c:pt idx="1506">
                  <c:v>50.232999999999997</c:v>
                </c:pt>
                <c:pt idx="1507">
                  <c:v>50.267000000000003</c:v>
                </c:pt>
                <c:pt idx="1508">
                  <c:v>50.3</c:v>
                </c:pt>
                <c:pt idx="1509">
                  <c:v>50.332999999999998</c:v>
                </c:pt>
                <c:pt idx="1510">
                  <c:v>50.366999999999997</c:v>
                </c:pt>
                <c:pt idx="1511">
                  <c:v>50.4</c:v>
                </c:pt>
                <c:pt idx="1512">
                  <c:v>50.433</c:v>
                </c:pt>
                <c:pt idx="1513">
                  <c:v>50.466999999999999</c:v>
                </c:pt>
                <c:pt idx="1514">
                  <c:v>50.5</c:v>
                </c:pt>
                <c:pt idx="1515">
                  <c:v>50.533000000000001</c:v>
                </c:pt>
                <c:pt idx="1516">
                  <c:v>50.567</c:v>
                </c:pt>
                <c:pt idx="1517">
                  <c:v>50.6</c:v>
                </c:pt>
                <c:pt idx="1518">
                  <c:v>50.633000000000003</c:v>
                </c:pt>
                <c:pt idx="1519">
                  <c:v>50.667000000000002</c:v>
                </c:pt>
                <c:pt idx="1520">
                  <c:v>50.7</c:v>
                </c:pt>
                <c:pt idx="1521">
                  <c:v>50.732999999999997</c:v>
                </c:pt>
                <c:pt idx="1522">
                  <c:v>50.767000000000003</c:v>
                </c:pt>
                <c:pt idx="1523">
                  <c:v>50.8</c:v>
                </c:pt>
                <c:pt idx="1524">
                  <c:v>50.832999999999998</c:v>
                </c:pt>
                <c:pt idx="1525">
                  <c:v>50.866999999999997</c:v>
                </c:pt>
                <c:pt idx="1526">
                  <c:v>50.9</c:v>
                </c:pt>
                <c:pt idx="1527">
                  <c:v>50.933</c:v>
                </c:pt>
                <c:pt idx="1528">
                  <c:v>50.966999999999999</c:v>
                </c:pt>
                <c:pt idx="1529">
                  <c:v>51</c:v>
                </c:pt>
                <c:pt idx="1530">
                  <c:v>51.033000000000001</c:v>
                </c:pt>
                <c:pt idx="1531">
                  <c:v>51.067</c:v>
                </c:pt>
                <c:pt idx="1532">
                  <c:v>51.1</c:v>
                </c:pt>
                <c:pt idx="1533">
                  <c:v>51.133000000000003</c:v>
                </c:pt>
                <c:pt idx="1534">
                  <c:v>51.167000000000002</c:v>
                </c:pt>
                <c:pt idx="1535">
                  <c:v>51.2</c:v>
                </c:pt>
                <c:pt idx="1536">
                  <c:v>51.232999999999997</c:v>
                </c:pt>
                <c:pt idx="1537">
                  <c:v>51.267000000000003</c:v>
                </c:pt>
                <c:pt idx="1538">
                  <c:v>51.3</c:v>
                </c:pt>
                <c:pt idx="1539">
                  <c:v>51.332999999999998</c:v>
                </c:pt>
                <c:pt idx="1540">
                  <c:v>51.366999999999997</c:v>
                </c:pt>
                <c:pt idx="1541">
                  <c:v>51.4</c:v>
                </c:pt>
                <c:pt idx="1542">
                  <c:v>51.433</c:v>
                </c:pt>
                <c:pt idx="1543">
                  <c:v>51.466999999999999</c:v>
                </c:pt>
                <c:pt idx="1544">
                  <c:v>51.5</c:v>
                </c:pt>
                <c:pt idx="1545">
                  <c:v>51.533000000000001</c:v>
                </c:pt>
                <c:pt idx="1546">
                  <c:v>51.567</c:v>
                </c:pt>
                <c:pt idx="1547">
                  <c:v>51.6</c:v>
                </c:pt>
                <c:pt idx="1548">
                  <c:v>51.633000000000003</c:v>
                </c:pt>
                <c:pt idx="1549">
                  <c:v>51.667000000000002</c:v>
                </c:pt>
                <c:pt idx="1550">
                  <c:v>51.7</c:v>
                </c:pt>
                <c:pt idx="1551">
                  <c:v>51.732999999999997</c:v>
                </c:pt>
                <c:pt idx="1552">
                  <c:v>51.767000000000003</c:v>
                </c:pt>
                <c:pt idx="1553">
                  <c:v>51.8</c:v>
                </c:pt>
                <c:pt idx="1554">
                  <c:v>51.832999999999998</c:v>
                </c:pt>
                <c:pt idx="1555">
                  <c:v>51.866999999999997</c:v>
                </c:pt>
                <c:pt idx="1556">
                  <c:v>51.9</c:v>
                </c:pt>
                <c:pt idx="1557">
                  <c:v>51.933</c:v>
                </c:pt>
                <c:pt idx="1558">
                  <c:v>51.966999999999999</c:v>
                </c:pt>
                <c:pt idx="1559">
                  <c:v>52</c:v>
                </c:pt>
                <c:pt idx="1560">
                  <c:v>52.033000000000001</c:v>
                </c:pt>
                <c:pt idx="1561">
                  <c:v>52.067</c:v>
                </c:pt>
                <c:pt idx="1562">
                  <c:v>52.1</c:v>
                </c:pt>
                <c:pt idx="1563">
                  <c:v>52.133000000000003</c:v>
                </c:pt>
                <c:pt idx="1564">
                  <c:v>52.167000000000002</c:v>
                </c:pt>
                <c:pt idx="1565">
                  <c:v>52.2</c:v>
                </c:pt>
                <c:pt idx="1566">
                  <c:v>52.232999999999997</c:v>
                </c:pt>
                <c:pt idx="1567">
                  <c:v>52.267000000000003</c:v>
                </c:pt>
                <c:pt idx="1568">
                  <c:v>52.3</c:v>
                </c:pt>
                <c:pt idx="1569">
                  <c:v>52.332999999999998</c:v>
                </c:pt>
                <c:pt idx="1570">
                  <c:v>52.366999999999997</c:v>
                </c:pt>
                <c:pt idx="1571">
                  <c:v>52.4</c:v>
                </c:pt>
                <c:pt idx="1572">
                  <c:v>52.433</c:v>
                </c:pt>
                <c:pt idx="1573">
                  <c:v>52.466999999999999</c:v>
                </c:pt>
                <c:pt idx="1574">
                  <c:v>52.5</c:v>
                </c:pt>
                <c:pt idx="1575">
                  <c:v>52.533000000000001</c:v>
                </c:pt>
                <c:pt idx="1576">
                  <c:v>52.567</c:v>
                </c:pt>
                <c:pt idx="1577">
                  <c:v>52.6</c:v>
                </c:pt>
                <c:pt idx="1578">
                  <c:v>52.633000000000003</c:v>
                </c:pt>
                <c:pt idx="1579">
                  <c:v>52.667000000000002</c:v>
                </c:pt>
                <c:pt idx="1580">
                  <c:v>52.7</c:v>
                </c:pt>
                <c:pt idx="1581">
                  <c:v>52.732999999999997</c:v>
                </c:pt>
                <c:pt idx="1582">
                  <c:v>52.767000000000003</c:v>
                </c:pt>
                <c:pt idx="1583">
                  <c:v>52.8</c:v>
                </c:pt>
                <c:pt idx="1584">
                  <c:v>52.832999999999998</c:v>
                </c:pt>
                <c:pt idx="1585">
                  <c:v>52.866999999999997</c:v>
                </c:pt>
                <c:pt idx="1586">
                  <c:v>52.9</c:v>
                </c:pt>
                <c:pt idx="1587">
                  <c:v>52.933</c:v>
                </c:pt>
                <c:pt idx="1588">
                  <c:v>52.966999999999999</c:v>
                </c:pt>
                <c:pt idx="1589">
                  <c:v>53</c:v>
                </c:pt>
                <c:pt idx="1590">
                  <c:v>53.033000000000001</c:v>
                </c:pt>
                <c:pt idx="1591">
                  <c:v>53.067</c:v>
                </c:pt>
                <c:pt idx="1592">
                  <c:v>53.1</c:v>
                </c:pt>
                <c:pt idx="1593">
                  <c:v>53.133000000000003</c:v>
                </c:pt>
                <c:pt idx="1594">
                  <c:v>53.167000000000002</c:v>
                </c:pt>
                <c:pt idx="1595">
                  <c:v>53.2</c:v>
                </c:pt>
                <c:pt idx="1596">
                  <c:v>53.232999999999997</c:v>
                </c:pt>
                <c:pt idx="1597">
                  <c:v>53.267000000000003</c:v>
                </c:pt>
                <c:pt idx="1598">
                  <c:v>53.3</c:v>
                </c:pt>
                <c:pt idx="1599">
                  <c:v>53.332999999999998</c:v>
                </c:pt>
                <c:pt idx="1600">
                  <c:v>53.366999999999997</c:v>
                </c:pt>
                <c:pt idx="1601">
                  <c:v>53.4</c:v>
                </c:pt>
                <c:pt idx="1602">
                  <c:v>53.433</c:v>
                </c:pt>
                <c:pt idx="1603">
                  <c:v>53.466999999999999</c:v>
                </c:pt>
                <c:pt idx="1604">
                  <c:v>53.5</c:v>
                </c:pt>
                <c:pt idx="1605">
                  <c:v>53.533000000000001</c:v>
                </c:pt>
                <c:pt idx="1606">
                  <c:v>53.567</c:v>
                </c:pt>
                <c:pt idx="1607">
                  <c:v>53.6</c:v>
                </c:pt>
                <c:pt idx="1608">
                  <c:v>53.633000000000003</c:v>
                </c:pt>
                <c:pt idx="1609">
                  <c:v>53.667000000000002</c:v>
                </c:pt>
                <c:pt idx="1610">
                  <c:v>53.7</c:v>
                </c:pt>
                <c:pt idx="1611">
                  <c:v>53.732999999999997</c:v>
                </c:pt>
                <c:pt idx="1612">
                  <c:v>53.767000000000003</c:v>
                </c:pt>
                <c:pt idx="1613">
                  <c:v>53.8</c:v>
                </c:pt>
                <c:pt idx="1614">
                  <c:v>53.832999999999998</c:v>
                </c:pt>
                <c:pt idx="1615">
                  <c:v>53.866999999999997</c:v>
                </c:pt>
                <c:pt idx="1616">
                  <c:v>53.9</c:v>
                </c:pt>
                <c:pt idx="1617">
                  <c:v>53.933</c:v>
                </c:pt>
                <c:pt idx="1618">
                  <c:v>53.966999999999999</c:v>
                </c:pt>
                <c:pt idx="1619">
                  <c:v>54</c:v>
                </c:pt>
                <c:pt idx="1620">
                  <c:v>54.033000000000001</c:v>
                </c:pt>
                <c:pt idx="1621">
                  <c:v>54.067</c:v>
                </c:pt>
                <c:pt idx="1622">
                  <c:v>54.1</c:v>
                </c:pt>
                <c:pt idx="1623">
                  <c:v>54.133000000000003</c:v>
                </c:pt>
                <c:pt idx="1624">
                  <c:v>54.167000000000002</c:v>
                </c:pt>
                <c:pt idx="1625">
                  <c:v>54.2</c:v>
                </c:pt>
                <c:pt idx="1626">
                  <c:v>54.232999999999997</c:v>
                </c:pt>
                <c:pt idx="1627">
                  <c:v>54.267000000000003</c:v>
                </c:pt>
                <c:pt idx="1628">
                  <c:v>54.3</c:v>
                </c:pt>
                <c:pt idx="1629">
                  <c:v>54.332999999999998</c:v>
                </c:pt>
                <c:pt idx="1630">
                  <c:v>54.366999999999997</c:v>
                </c:pt>
                <c:pt idx="1631">
                  <c:v>54.4</c:v>
                </c:pt>
                <c:pt idx="1632">
                  <c:v>54.433</c:v>
                </c:pt>
                <c:pt idx="1633">
                  <c:v>54.466999999999999</c:v>
                </c:pt>
                <c:pt idx="1634">
                  <c:v>54.5</c:v>
                </c:pt>
                <c:pt idx="1635">
                  <c:v>54.533000000000001</c:v>
                </c:pt>
                <c:pt idx="1636">
                  <c:v>54.567</c:v>
                </c:pt>
                <c:pt idx="1637">
                  <c:v>54.6</c:v>
                </c:pt>
                <c:pt idx="1638">
                  <c:v>54.633000000000003</c:v>
                </c:pt>
                <c:pt idx="1639">
                  <c:v>54.667000000000002</c:v>
                </c:pt>
                <c:pt idx="1640">
                  <c:v>54.7</c:v>
                </c:pt>
                <c:pt idx="1641">
                  <c:v>54.732999999999997</c:v>
                </c:pt>
                <c:pt idx="1642">
                  <c:v>54.767000000000003</c:v>
                </c:pt>
                <c:pt idx="1643">
                  <c:v>54.8</c:v>
                </c:pt>
                <c:pt idx="1644">
                  <c:v>54.832999999999998</c:v>
                </c:pt>
                <c:pt idx="1645">
                  <c:v>54.866999999999997</c:v>
                </c:pt>
                <c:pt idx="1646">
                  <c:v>54.9</c:v>
                </c:pt>
                <c:pt idx="1647">
                  <c:v>54.933</c:v>
                </c:pt>
                <c:pt idx="1648">
                  <c:v>54.966999999999999</c:v>
                </c:pt>
                <c:pt idx="1649">
                  <c:v>55</c:v>
                </c:pt>
                <c:pt idx="1650">
                  <c:v>55.033000000000001</c:v>
                </c:pt>
                <c:pt idx="1651">
                  <c:v>55.067</c:v>
                </c:pt>
                <c:pt idx="1652">
                  <c:v>55.1</c:v>
                </c:pt>
                <c:pt idx="1653">
                  <c:v>55.133000000000003</c:v>
                </c:pt>
                <c:pt idx="1654">
                  <c:v>55.167000000000002</c:v>
                </c:pt>
              </c:numCache>
            </c:numRef>
          </c:xVal>
          <c:yVal>
            <c:numRef>
              <c:f>Лист1!$F$2:$F$1656</c:f>
              <c:numCache>
                <c:formatCode>General</c:formatCode>
                <c:ptCount val="1655"/>
                <c:pt idx="0">
                  <c:v>14.14555412847011</c:v>
                </c:pt>
                <c:pt idx="1">
                  <c:v>13.862578652584206</c:v>
                </c:pt>
                <c:pt idx="2">
                  <c:v>13.822695903336797</c:v>
                </c:pt>
                <c:pt idx="3">
                  <c:v>11.951569820996042</c:v>
                </c:pt>
                <c:pt idx="4">
                  <c:v>12.640925705303289</c:v>
                </c:pt>
                <c:pt idx="5">
                  <c:v>13.144110029644096</c:v>
                </c:pt>
                <c:pt idx="6">
                  <c:v>13.242753599868509</c:v>
                </c:pt>
                <c:pt idx="7">
                  <c:v>13.144131812356557</c:v>
                </c:pt>
                <c:pt idx="8">
                  <c:v>13.042260576493517</c:v>
                </c:pt>
                <c:pt idx="9">
                  <c:v>13.184272169716401</c:v>
                </c:pt>
                <c:pt idx="10">
                  <c:v>13.201700290487953</c:v>
                </c:pt>
                <c:pt idx="11">
                  <c:v>13.151837899264669</c:v>
                </c:pt>
                <c:pt idx="12">
                  <c:v>13.039112564912354</c:v>
                </c:pt>
                <c:pt idx="13">
                  <c:v>13.1126980732713</c:v>
                </c:pt>
                <c:pt idx="14">
                  <c:v>13.015071799621461</c:v>
                </c:pt>
                <c:pt idx="15">
                  <c:v>13.161710179871651</c:v>
                </c:pt>
                <c:pt idx="16">
                  <c:v>12.979540523760324</c:v>
                </c:pt>
                <c:pt idx="17">
                  <c:v>12.823944242272665</c:v>
                </c:pt>
                <c:pt idx="18">
                  <c:v>12.997994246252849</c:v>
                </c:pt>
                <c:pt idx="19">
                  <c:v>12.890055860069396</c:v>
                </c:pt>
                <c:pt idx="20">
                  <c:v>12.713897501754293</c:v>
                </c:pt>
                <c:pt idx="21">
                  <c:v>12.205644375849669</c:v>
                </c:pt>
                <c:pt idx="22">
                  <c:v>11.974101289596348</c:v>
                </c:pt>
                <c:pt idx="23">
                  <c:v>11.869879589243586</c:v>
                </c:pt>
                <c:pt idx="24">
                  <c:v>11.609748021451052</c:v>
                </c:pt>
                <c:pt idx="25">
                  <c:v>10.94554181254906</c:v>
                </c:pt>
                <c:pt idx="26">
                  <c:v>10.46917439527064</c:v>
                </c:pt>
                <c:pt idx="27">
                  <c:v>9.9615875941057297</c:v>
                </c:pt>
                <c:pt idx="28">
                  <c:v>8.8919553274026075</c:v>
                </c:pt>
                <c:pt idx="29">
                  <c:v>8.616003678679073</c:v>
                </c:pt>
                <c:pt idx="30">
                  <c:v>8.6083347939641079</c:v>
                </c:pt>
                <c:pt idx="31">
                  <c:v>8.4228195386412761</c:v>
                </c:pt>
                <c:pt idx="32">
                  <c:v>8.4485707392869802</c:v>
                </c:pt>
                <c:pt idx="33">
                  <c:v>8.5229336870532464</c:v>
                </c:pt>
                <c:pt idx="34">
                  <c:v>8.4544195117488812</c:v>
                </c:pt>
                <c:pt idx="35">
                  <c:v>8.4618152739760859</c:v>
                </c:pt>
                <c:pt idx="36">
                  <c:v>8.3421718175701187</c:v>
                </c:pt>
                <c:pt idx="37">
                  <c:v>8.4086664195631187</c:v>
                </c:pt>
                <c:pt idx="38">
                  <c:v>8.3191655194177212</c:v>
                </c:pt>
                <c:pt idx="39">
                  <c:v>8.3372223516719366</c:v>
                </c:pt>
                <c:pt idx="40">
                  <c:v>8.3302218233546039</c:v>
                </c:pt>
                <c:pt idx="41">
                  <c:v>8.2844254681456651</c:v>
                </c:pt>
                <c:pt idx="42">
                  <c:v>8.2910745539180368</c:v>
                </c:pt>
                <c:pt idx="43">
                  <c:v>8.1748353959137035</c:v>
                </c:pt>
                <c:pt idx="44">
                  <c:v>8.2687170857169487</c:v>
                </c:pt>
                <c:pt idx="45">
                  <c:v>8.1998685695416178</c:v>
                </c:pt>
                <c:pt idx="46">
                  <c:v>8.1770745021454356</c:v>
                </c:pt>
                <c:pt idx="47">
                  <c:v>8.143627506169695</c:v>
                </c:pt>
                <c:pt idx="48">
                  <c:v>8.1918256284949695</c:v>
                </c:pt>
                <c:pt idx="49">
                  <c:v>8.0947579472320434</c:v>
                </c:pt>
                <c:pt idx="50">
                  <c:v>8.0713158044428788</c:v>
                </c:pt>
                <c:pt idx="51">
                  <c:v>8.1410420986265439</c:v>
                </c:pt>
                <c:pt idx="52">
                  <c:v>8.1163086458102001</c:v>
                </c:pt>
                <c:pt idx="53">
                  <c:v>8.0865852052781193</c:v>
                </c:pt>
                <c:pt idx="54">
                  <c:v>8.0799167749090213</c:v>
                </c:pt>
                <c:pt idx="55">
                  <c:v>8.021216152922154</c:v>
                </c:pt>
                <c:pt idx="56">
                  <c:v>8.0092279031607045</c:v>
                </c:pt>
                <c:pt idx="57">
                  <c:v>7.9844258531470658</c:v>
                </c:pt>
                <c:pt idx="58">
                  <c:v>8.0588714601630187</c:v>
                </c:pt>
                <c:pt idx="59">
                  <c:v>7.9855783633545441</c:v>
                </c:pt>
                <c:pt idx="60">
                  <c:v>7.9287414426622114</c:v>
                </c:pt>
                <c:pt idx="61">
                  <c:v>8.1187799794224933</c:v>
                </c:pt>
                <c:pt idx="62">
                  <c:v>7.9813715342067288</c:v>
                </c:pt>
                <c:pt idx="63">
                  <c:v>7.9963064667844579</c:v>
                </c:pt>
                <c:pt idx="64">
                  <c:v>8.0073217542403796</c:v>
                </c:pt>
                <c:pt idx="65">
                  <c:v>7.8625203070148686</c:v>
                </c:pt>
                <c:pt idx="66">
                  <c:v>7.963896291476142</c:v>
                </c:pt>
                <c:pt idx="67">
                  <c:v>7.9059533029885083</c:v>
                </c:pt>
                <c:pt idx="68">
                  <c:v>7.8609794747566584</c:v>
                </c:pt>
                <c:pt idx="69">
                  <c:v>7.8778081969277078</c:v>
                </c:pt>
                <c:pt idx="70">
                  <c:v>7.8675090051731793</c:v>
                </c:pt>
                <c:pt idx="71">
                  <c:v>7.9011041994762916</c:v>
                </c:pt>
                <c:pt idx="72">
                  <c:v>7.879626770622318</c:v>
                </c:pt>
                <c:pt idx="73">
                  <c:v>7.8055164055631705</c:v>
                </c:pt>
                <c:pt idx="74">
                  <c:v>7.8705915431538829</c:v>
                </c:pt>
                <c:pt idx="75">
                  <c:v>7.8322403384980595</c:v>
                </c:pt>
                <c:pt idx="76">
                  <c:v>7.7986205795440933</c:v>
                </c:pt>
                <c:pt idx="77">
                  <c:v>7.845809810526803</c:v>
                </c:pt>
                <c:pt idx="78">
                  <c:v>7.857433228944072</c:v>
                </c:pt>
                <c:pt idx="79">
                  <c:v>7.7554250389439288</c:v>
                </c:pt>
                <c:pt idx="80">
                  <c:v>7.8171518586470219</c:v>
                </c:pt>
                <c:pt idx="81">
                  <c:v>7.8465621313681062</c:v>
                </c:pt>
                <c:pt idx="82">
                  <c:v>7.7432428791566519</c:v>
                </c:pt>
                <c:pt idx="83">
                  <c:v>7.8448590193892747</c:v>
                </c:pt>
                <c:pt idx="84">
                  <c:v>7.70908730945676</c:v>
                </c:pt>
                <c:pt idx="85">
                  <c:v>7.7741261019548418</c:v>
                </c:pt>
                <c:pt idx="86">
                  <c:v>7.7125474446906148</c:v>
                </c:pt>
                <c:pt idx="87">
                  <c:v>7.6743802763087601</c:v>
                </c:pt>
                <c:pt idx="88">
                  <c:v>7.6929798348861578</c:v>
                </c:pt>
                <c:pt idx="89">
                  <c:v>7.6869543086916439</c:v>
                </c:pt>
                <c:pt idx="90">
                  <c:v>7.7260324065123935</c:v>
                </c:pt>
                <c:pt idx="91">
                  <c:v>7.6665788023681296</c:v>
                </c:pt>
                <c:pt idx="92">
                  <c:v>7.6847152823088463</c:v>
                </c:pt>
                <c:pt idx="93">
                  <c:v>7.632548871368817</c:v>
                </c:pt>
                <c:pt idx="94">
                  <c:v>7.4692295204265999</c:v>
                </c:pt>
                <c:pt idx="95">
                  <c:v>7.6362440865611987</c:v>
                </c:pt>
                <c:pt idx="96">
                  <c:v>7.5764731240744858</c:v>
                </c:pt>
                <c:pt idx="97">
                  <c:v>7.6805483314622984</c:v>
                </c:pt>
                <c:pt idx="98">
                  <c:v>7.6068279751890531</c:v>
                </c:pt>
                <c:pt idx="99">
                  <c:v>7.4740899450233806</c:v>
                </c:pt>
                <c:pt idx="100">
                  <c:v>7.5499781482846977</c:v>
                </c:pt>
                <c:pt idx="101">
                  <c:v>7.4467365099417702</c:v>
                </c:pt>
                <c:pt idx="102">
                  <c:v>7.5007588377644892</c:v>
                </c:pt>
                <c:pt idx="103">
                  <c:v>7.39836750291441</c:v>
                </c:pt>
                <c:pt idx="104">
                  <c:v>7.4607430273802038</c:v>
                </c:pt>
                <c:pt idx="105">
                  <c:v>7.4494847274761709</c:v>
                </c:pt>
                <c:pt idx="106">
                  <c:v>7.2442786529279548</c:v>
                </c:pt>
                <c:pt idx="107">
                  <c:v>7.4039454324131331</c:v>
                </c:pt>
                <c:pt idx="108">
                  <c:v>7.3328621764951256</c:v>
                </c:pt>
                <c:pt idx="109">
                  <c:v>7.4168024133292239</c:v>
                </c:pt>
                <c:pt idx="110">
                  <c:v>7.3173931071796856</c:v>
                </c:pt>
                <c:pt idx="111">
                  <c:v>7.2472561275034142</c:v>
                </c:pt>
                <c:pt idx="112">
                  <c:v>7.2062104892110161</c:v>
                </c:pt>
                <c:pt idx="113">
                  <c:v>7.2101184654520694</c:v>
                </c:pt>
                <c:pt idx="114">
                  <c:v>7.2085974371891037</c:v>
                </c:pt>
                <c:pt idx="115">
                  <c:v>7.1352412541797188</c:v>
                </c:pt>
                <c:pt idx="116">
                  <c:v>7.2998876633895557</c:v>
                </c:pt>
                <c:pt idx="117">
                  <c:v>7.1101212588180944</c:v>
                </c:pt>
                <c:pt idx="118">
                  <c:v>7.0470939073762988</c:v>
                </c:pt>
                <c:pt idx="119">
                  <c:v>6.9974019673705579</c:v>
                </c:pt>
                <c:pt idx="120">
                  <c:v>7.0179371737902949</c:v>
                </c:pt>
                <c:pt idx="121">
                  <c:v>7.146367896711614</c:v>
                </c:pt>
                <c:pt idx="122">
                  <c:v>6.9881076626432046</c:v>
                </c:pt>
                <c:pt idx="123">
                  <c:v>6.9515793022303312</c:v>
                </c:pt>
                <c:pt idx="124">
                  <c:v>6.9228929159126062</c:v>
                </c:pt>
                <c:pt idx="125">
                  <c:v>6.9108681102059251</c:v>
                </c:pt>
                <c:pt idx="126">
                  <c:v>6.7857130967325725</c:v>
                </c:pt>
                <c:pt idx="127">
                  <c:v>6.8002795073347464</c:v>
                </c:pt>
                <c:pt idx="128">
                  <c:v>6.7359128420779308</c:v>
                </c:pt>
                <c:pt idx="129">
                  <c:v>6.7971913115031661</c:v>
                </c:pt>
                <c:pt idx="130">
                  <c:v>6.6655836133858024</c:v>
                </c:pt>
                <c:pt idx="131">
                  <c:v>6.6072908443042095</c:v>
                </c:pt>
                <c:pt idx="132">
                  <c:v>6.6003674076954937</c:v>
                </c:pt>
                <c:pt idx="133">
                  <c:v>6.5839169102791306</c:v>
                </c:pt>
                <c:pt idx="134">
                  <c:v>6.580082450109983</c:v>
                </c:pt>
                <c:pt idx="135">
                  <c:v>6.4344231281169577</c:v>
                </c:pt>
                <c:pt idx="136">
                  <c:v>6.3241838267211099</c:v>
                </c:pt>
                <c:pt idx="137">
                  <c:v>6.2325080249247291</c:v>
                </c:pt>
                <c:pt idx="138">
                  <c:v>6.0444323772195663</c:v>
                </c:pt>
                <c:pt idx="139">
                  <c:v>5.87835228373575</c:v>
                </c:pt>
                <c:pt idx="140">
                  <c:v>5.6060489675287508</c:v>
                </c:pt>
                <c:pt idx="141">
                  <c:v>5.4883417805491366</c:v>
                </c:pt>
                <c:pt idx="142">
                  <c:v>5.342039900949116</c:v>
                </c:pt>
                <c:pt idx="143">
                  <c:v>5.0529013743659457</c:v>
                </c:pt>
                <c:pt idx="144">
                  <c:v>4.9742968141950668</c:v>
                </c:pt>
                <c:pt idx="145">
                  <c:v>4.7965237806661838</c:v>
                </c:pt>
                <c:pt idx="146">
                  <c:v>4.6196423167303706</c:v>
                </c:pt>
                <c:pt idx="147">
                  <c:v>4.4173671635321226</c:v>
                </c:pt>
                <c:pt idx="148">
                  <c:v>4.3381017551797436</c:v>
                </c:pt>
                <c:pt idx="149">
                  <c:v>4.1178108604476735</c:v>
                </c:pt>
                <c:pt idx="150">
                  <c:v>4.0667524288536647</c:v>
                </c:pt>
                <c:pt idx="151">
                  <c:v>3.9026138483593851</c:v>
                </c:pt>
                <c:pt idx="152">
                  <c:v>3.779995061728854</c:v>
                </c:pt>
                <c:pt idx="153">
                  <c:v>3.6509286689095513</c:v>
                </c:pt>
                <c:pt idx="154">
                  <c:v>3.6367201742347901</c:v>
                </c:pt>
                <c:pt idx="155">
                  <c:v>3.5674494612183119</c:v>
                </c:pt>
                <c:pt idx="156">
                  <c:v>3.5786542114971636</c:v>
                </c:pt>
                <c:pt idx="157">
                  <c:v>3.344281604162624</c:v>
                </c:pt>
                <c:pt idx="158">
                  <c:v>3.258597790817888</c:v>
                </c:pt>
                <c:pt idx="159">
                  <c:v>3.2549954713091251</c:v>
                </c:pt>
                <c:pt idx="160">
                  <c:v>3.1805700442560405</c:v>
                </c:pt>
                <c:pt idx="161">
                  <c:v>3.1076834292923627</c:v>
                </c:pt>
                <c:pt idx="162">
                  <c:v>3.0537987307719141</c:v>
                </c:pt>
                <c:pt idx="163">
                  <c:v>3.0892720382748236</c:v>
                </c:pt>
                <c:pt idx="164">
                  <c:v>2.9739447348890491</c:v>
                </c:pt>
                <c:pt idx="165">
                  <c:v>2.9931763757930487</c:v>
                </c:pt>
                <c:pt idx="166">
                  <c:v>2.9842201761587641</c:v>
                </c:pt>
                <c:pt idx="167">
                  <c:v>2.9634879832355061</c:v>
                </c:pt>
                <c:pt idx="168">
                  <c:v>2.8538708283026994</c:v>
                </c:pt>
                <c:pt idx="169">
                  <c:v>2.9699866054357513</c:v>
                </c:pt>
                <c:pt idx="170">
                  <c:v>2.9695415176404016</c:v>
                </c:pt>
                <c:pt idx="171">
                  <c:v>2.8953064532767403</c:v>
                </c:pt>
                <c:pt idx="172">
                  <c:v>2.7900957060319214</c:v>
                </c:pt>
                <c:pt idx="173">
                  <c:v>2.8412007502153407</c:v>
                </c:pt>
                <c:pt idx="174">
                  <c:v>2.8588295488643292</c:v>
                </c:pt>
                <c:pt idx="175">
                  <c:v>2.8535933961030056</c:v>
                </c:pt>
                <c:pt idx="176">
                  <c:v>2.7865362076105269</c:v>
                </c:pt>
                <c:pt idx="177">
                  <c:v>2.7982223818749956</c:v>
                </c:pt>
                <c:pt idx="178">
                  <c:v>2.8242493260851318</c:v>
                </c:pt>
                <c:pt idx="179">
                  <c:v>2.7447015724714556</c:v>
                </c:pt>
                <c:pt idx="180">
                  <c:v>2.8149369682626686</c:v>
                </c:pt>
                <c:pt idx="181">
                  <c:v>2.7436751792862371</c:v>
                </c:pt>
                <c:pt idx="182">
                  <c:v>2.6714822210856282</c:v>
                </c:pt>
                <c:pt idx="183">
                  <c:v>2.7430824757782428</c:v>
                </c:pt>
                <c:pt idx="184">
                  <c:v>2.7684039026014138</c:v>
                </c:pt>
                <c:pt idx="185">
                  <c:v>2.6654814504887008</c:v>
                </c:pt>
                <c:pt idx="186">
                  <c:v>2.7864897904608799</c:v>
                </c:pt>
                <c:pt idx="187">
                  <c:v>2.7041056906678969</c:v>
                </c:pt>
                <c:pt idx="188">
                  <c:v>2.7692517778361063</c:v>
                </c:pt>
                <c:pt idx="189">
                  <c:v>2.7203357767942125</c:v>
                </c:pt>
                <c:pt idx="190">
                  <c:v>2.7104298035522301</c:v>
                </c:pt>
                <c:pt idx="191">
                  <c:v>2.6806692493325368</c:v>
                </c:pt>
                <c:pt idx="192">
                  <c:v>2.694404038917813</c:v>
                </c:pt>
                <c:pt idx="193">
                  <c:v>2.5159028426582779</c:v>
                </c:pt>
                <c:pt idx="194">
                  <c:v>2.6269821608992392</c:v>
                </c:pt>
                <c:pt idx="195">
                  <c:v>2.6656878919183296</c:v>
                </c:pt>
                <c:pt idx="196">
                  <c:v>2.7145220230124778</c:v>
                </c:pt>
                <c:pt idx="197">
                  <c:v>2.7350273190362104</c:v>
                </c:pt>
                <c:pt idx="198">
                  <c:v>2.63532154585234</c:v>
                </c:pt>
                <c:pt idx="199">
                  <c:v>2.6513480537033862</c:v>
                </c:pt>
                <c:pt idx="200">
                  <c:v>2.6012832791182836</c:v>
                </c:pt>
                <c:pt idx="201">
                  <c:v>2.6714761200896464</c:v>
                </c:pt>
                <c:pt idx="202">
                  <c:v>2.6668758857319053</c:v>
                </c:pt>
                <c:pt idx="203">
                  <c:v>2.7367549875800257</c:v>
                </c:pt>
                <c:pt idx="204">
                  <c:v>2.611884435398022</c:v>
                </c:pt>
                <c:pt idx="205">
                  <c:v>2.6792543087176202</c:v>
                </c:pt>
                <c:pt idx="206">
                  <c:v>2.5915285629188141</c:v>
                </c:pt>
                <c:pt idx="207">
                  <c:v>2.6207293553378594</c:v>
                </c:pt>
                <c:pt idx="208">
                  <c:v>2.6375050520797072</c:v>
                </c:pt>
                <c:pt idx="209">
                  <c:v>2.6360627284533851</c:v>
                </c:pt>
                <c:pt idx="210">
                  <c:v>2.6110442138638046</c:v>
                </c:pt>
                <c:pt idx="211">
                  <c:v>2.4155942215055672</c:v>
                </c:pt>
                <c:pt idx="212">
                  <c:v>2.5608126010919268</c:v>
                </c:pt>
                <c:pt idx="213">
                  <c:v>2.4888877536880081</c:v>
                </c:pt>
                <c:pt idx="214">
                  <c:v>2.3532108193628636</c:v>
                </c:pt>
                <c:pt idx="215">
                  <c:v>2.4693592767386496</c:v>
                </c:pt>
                <c:pt idx="216">
                  <c:v>2.4476961493381721</c:v>
                </c:pt>
                <c:pt idx="217">
                  <c:v>2.3734493797145784</c:v>
                </c:pt>
                <c:pt idx="218">
                  <c:v>2.3261981491760437</c:v>
                </c:pt>
                <c:pt idx="219">
                  <c:v>2.4674174284566575</c:v>
                </c:pt>
                <c:pt idx="220">
                  <c:v>2.4583399300818711</c:v>
                </c:pt>
                <c:pt idx="221">
                  <c:v>2.4528529339792318</c:v>
                </c:pt>
                <c:pt idx="222">
                  <c:v>2.4176403771468182</c:v>
                </c:pt>
                <c:pt idx="223">
                  <c:v>2.4195598602247683</c:v>
                </c:pt>
                <c:pt idx="224">
                  <c:v>2.4000308259581646</c:v>
                </c:pt>
                <c:pt idx="225">
                  <c:v>2.514129164862243</c:v>
                </c:pt>
                <c:pt idx="226">
                  <c:v>2.5018845468191775</c:v>
                </c:pt>
                <c:pt idx="227">
                  <c:v>2.4353418515331384</c:v>
                </c:pt>
                <c:pt idx="228">
                  <c:v>2.4208257213972</c:v>
                </c:pt>
                <c:pt idx="229">
                  <c:v>2.4206512128170092</c:v>
                </c:pt>
                <c:pt idx="230">
                  <c:v>2.4871426712192695</c:v>
                </c:pt>
                <c:pt idx="231">
                  <c:v>2.4464841576700005</c:v>
                </c:pt>
                <c:pt idx="232">
                  <c:v>2.4619806019620349</c:v>
                </c:pt>
                <c:pt idx="233">
                  <c:v>2.3653909994275573</c:v>
                </c:pt>
                <c:pt idx="234">
                  <c:v>2.3534694980819491</c:v>
                </c:pt>
                <c:pt idx="235">
                  <c:v>2.4236000137607054</c:v>
                </c:pt>
                <c:pt idx="236">
                  <c:v>2.3638668614632574</c:v>
                </c:pt>
                <c:pt idx="237">
                  <c:v>2.38709391890939</c:v>
                </c:pt>
                <c:pt idx="238">
                  <c:v>2.4764727432860529</c:v>
                </c:pt>
                <c:pt idx="239">
                  <c:v>2.2438754354862391</c:v>
                </c:pt>
                <c:pt idx="240">
                  <c:v>2.4299478279234203</c:v>
                </c:pt>
                <c:pt idx="241">
                  <c:v>2.4752236839128012</c:v>
                </c:pt>
                <c:pt idx="242">
                  <c:v>2.5110744571846153</c:v>
                </c:pt>
                <c:pt idx="243">
                  <c:v>2.4058614131285885</c:v>
                </c:pt>
                <c:pt idx="244">
                  <c:v>2.3770183502084712</c:v>
                </c:pt>
                <c:pt idx="245">
                  <c:v>2.4158209514432296</c:v>
                </c:pt>
                <c:pt idx="246">
                  <c:v>2.3844978995911066</c:v>
                </c:pt>
                <c:pt idx="247">
                  <c:v>2.3663778227089263</c:v>
                </c:pt>
                <c:pt idx="248">
                  <c:v>2.3599045394439075</c:v>
                </c:pt>
                <c:pt idx="249">
                  <c:v>2.3518372855020768</c:v>
                </c:pt>
                <c:pt idx="250">
                  <c:v>2.3169146519481187</c:v>
                </c:pt>
                <c:pt idx="251">
                  <c:v>2.3603661089659176</c:v>
                </c:pt>
                <c:pt idx="252">
                  <c:v>2.462012638580783</c:v>
                </c:pt>
                <c:pt idx="253">
                  <c:v>2.263656060271126</c:v>
                </c:pt>
                <c:pt idx="254">
                  <c:v>2.4051342999179974</c:v>
                </c:pt>
                <c:pt idx="255">
                  <c:v>2.3680623375572907</c:v>
                </c:pt>
                <c:pt idx="256">
                  <c:v>2.4009672440956584</c:v>
                </c:pt>
                <c:pt idx="257">
                  <c:v>2.2971943761722251</c:v>
                </c:pt>
                <c:pt idx="258">
                  <c:v>2.3683370305841502</c:v>
                </c:pt>
                <c:pt idx="259">
                  <c:v>2.3624096994058137</c:v>
                </c:pt>
                <c:pt idx="260">
                  <c:v>2.3826016742812404</c:v>
                </c:pt>
                <c:pt idx="261">
                  <c:v>2.3525972522795615</c:v>
                </c:pt>
                <c:pt idx="262">
                  <c:v>2.3000205252078088</c:v>
                </c:pt>
                <c:pt idx="263">
                  <c:v>2.2816456843948094</c:v>
                </c:pt>
                <c:pt idx="264">
                  <c:v>2.2934992741408911</c:v>
                </c:pt>
                <c:pt idx="265">
                  <c:v>2.4109695342280868</c:v>
                </c:pt>
                <c:pt idx="266">
                  <c:v>2.4447865003013631</c:v>
                </c:pt>
                <c:pt idx="267">
                  <c:v>2.3165948771077529</c:v>
                </c:pt>
                <c:pt idx="268">
                  <c:v>2.3739302426722109</c:v>
                </c:pt>
                <c:pt idx="269">
                  <c:v>2.3949842469533502</c:v>
                </c:pt>
                <c:pt idx="270">
                  <c:v>2.3262850986160291</c:v>
                </c:pt>
                <c:pt idx="271">
                  <c:v>2.3802284449567011</c:v>
                </c:pt>
                <c:pt idx="272">
                  <c:v>2.3428623894090257</c:v>
                </c:pt>
                <c:pt idx="273">
                  <c:v>2.3550475231161099</c:v>
                </c:pt>
                <c:pt idx="274">
                  <c:v>2.2115486083376523</c:v>
                </c:pt>
                <c:pt idx="275">
                  <c:v>2.3101426136472658</c:v>
                </c:pt>
                <c:pt idx="276">
                  <c:v>2.3304062176325648</c:v>
                </c:pt>
                <c:pt idx="277">
                  <c:v>2.2993388095004867</c:v>
                </c:pt>
                <c:pt idx="278">
                  <c:v>2.3426999884162933</c:v>
                </c:pt>
                <c:pt idx="279">
                  <c:v>2.4282691611474116</c:v>
                </c:pt>
                <c:pt idx="280">
                  <c:v>2.3049401520825614</c:v>
                </c:pt>
                <c:pt idx="281">
                  <c:v>2.3581937071774028</c:v>
                </c:pt>
                <c:pt idx="282">
                  <c:v>2.4117325763364605</c:v>
                </c:pt>
                <c:pt idx="283">
                  <c:v>2.3583915886348357</c:v>
                </c:pt>
                <c:pt idx="284">
                  <c:v>2.3756242826027085</c:v>
                </c:pt>
                <c:pt idx="285">
                  <c:v>2.2713105652193506</c:v>
                </c:pt>
                <c:pt idx="286">
                  <c:v>2.3541599559839148</c:v>
                </c:pt>
                <c:pt idx="287">
                  <c:v>2.1763973623336108</c:v>
                </c:pt>
                <c:pt idx="288">
                  <c:v>2.2568818679674156</c:v>
                </c:pt>
                <c:pt idx="289">
                  <c:v>2.2326216908845993</c:v>
                </c:pt>
                <c:pt idx="290">
                  <c:v>2.3419243012817246</c:v>
                </c:pt>
                <c:pt idx="291">
                  <c:v>2.3345546405046842</c:v>
                </c:pt>
                <c:pt idx="292">
                  <c:v>2.2969966685630641</c:v>
                </c:pt>
                <c:pt idx="293">
                  <c:v>2.3971319296610409</c:v>
                </c:pt>
                <c:pt idx="294">
                  <c:v>2.3338961643826188</c:v>
                </c:pt>
                <c:pt idx="295">
                  <c:v>2.3119972079878579</c:v>
                </c:pt>
                <c:pt idx="296">
                  <c:v>2.3314504524036619</c:v>
                </c:pt>
                <c:pt idx="297">
                  <c:v>2.2991517342042829</c:v>
                </c:pt>
                <c:pt idx="298">
                  <c:v>2.275908258924745</c:v>
                </c:pt>
                <c:pt idx="299">
                  <c:v>2.3910637824182137</c:v>
                </c:pt>
                <c:pt idx="300">
                  <c:v>2.311449093904733</c:v>
                </c:pt>
                <c:pt idx="301">
                  <c:v>2.3141366436010395</c:v>
                </c:pt>
                <c:pt idx="302">
                  <c:v>2.3645704266725232</c:v>
                </c:pt>
                <c:pt idx="303">
                  <c:v>2.3644850284749008</c:v>
                </c:pt>
                <c:pt idx="304">
                  <c:v>2.3983549591682944</c:v>
                </c:pt>
                <c:pt idx="305">
                  <c:v>2.3307113910505328</c:v>
                </c:pt>
                <c:pt idx="306">
                  <c:v>2.271122517588462</c:v>
                </c:pt>
                <c:pt idx="307">
                  <c:v>2.3338069017005361</c:v>
                </c:pt>
                <c:pt idx="308">
                  <c:v>2.255182647082274</c:v>
                </c:pt>
                <c:pt idx="309">
                  <c:v>2.311534219839285</c:v>
                </c:pt>
                <c:pt idx="310">
                  <c:v>2.3152738079850161</c:v>
                </c:pt>
                <c:pt idx="311">
                  <c:v>2.3547770224641535</c:v>
                </c:pt>
                <c:pt idx="312">
                  <c:v>2.2711256754254867</c:v>
                </c:pt>
                <c:pt idx="313">
                  <c:v>2.3316805787683803</c:v>
                </c:pt>
                <c:pt idx="314">
                  <c:v>2.2013790950460419</c:v>
                </c:pt>
                <c:pt idx="315">
                  <c:v>2.3123861197330888</c:v>
                </c:pt>
                <c:pt idx="316">
                  <c:v>2.2866977180266712</c:v>
                </c:pt>
                <c:pt idx="317">
                  <c:v>2.269685088071546</c:v>
                </c:pt>
                <c:pt idx="318">
                  <c:v>2.2753449688624152</c:v>
                </c:pt>
                <c:pt idx="319">
                  <c:v>2.3036300429097807</c:v>
                </c:pt>
                <c:pt idx="320">
                  <c:v>2.2929277607819101</c:v>
                </c:pt>
                <c:pt idx="321">
                  <c:v>2.2260700097777288</c:v>
                </c:pt>
                <c:pt idx="322">
                  <c:v>2.3144601084340799</c:v>
                </c:pt>
                <c:pt idx="323">
                  <c:v>2.2771805359501798</c:v>
                </c:pt>
                <c:pt idx="324">
                  <c:v>2.256984392640367</c:v>
                </c:pt>
                <c:pt idx="325">
                  <c:v>2.2547266599979165</c:v>
                </c:pt>
                <c:pt idx="326">
                  <c:v>2.3365392611916924</c:v>
                </c:pt>
                <c:pt idx="327">
                  <c:v>2.2923478010519664</c:v>
                </c:pt>
                <c:pt idx="328">
                  <c:v>2.2994754269168096</c:v>
                </c:pt>
                <c:pt idx="329">
                  <c:v>2.2386290580581707</c:v>
                </c:pt>
                <c:pt idx="330">
                  <c:v>2.2702996023453283</c:v>
                </c:pt>
                <c:pt idx="331">
                  <c:v>2.2936829800886951</c:v>
                </c:pt>
                <c:pt idx="332">
                  <c:v>2.3360626370258224</c:v>
                </c:pt>
                <c:pt idx="333">
                  <c:v>2.3018369332810105</c:v>
                </c:pt>
                <c:pt idx="334">
                  <c:v>2.2566613621383</c:v>
                </c:pt>
                <c:pt idx="335">
                  <c:v>2.3085301570150927</c:v>
                </c:pt>
                <c:pt idx="336">
                  <c:v>2.2780226997748985</c:v>
                </c:pt>
                <c:pt idx="337">
                  <c:v>2.303530888547515</c:v>
                </c:pt>
                <c:pt idx="338">
                  <c:v>2.3788191649913446</c:v>
                </c:pt>
                <c:pt idx="339">
                  <c:v>2.2551126983546048</c:v>
                </c:pt>
                <c:pt idx="340">
                  <c:v>2.2247345380815977</c:v>
                </c:pt>
                <c:pt idx="341">
                  <c:v>2.2724915893943827</c:v>
                </c:pt>
                <c:pt idx="342">
                  <c:v>2.3558685468630376</c:v>
                </c:pt>
                <c:pt idx="343">
                  <c:v>2.3144248895065131</c:v>
                </c:pt>
                <c:pt idx="344">
                  <c:v>2.4203942562687994</c:v>
                </c:pt>
                <c:pt idx="345">
                  <c:v>2.3241153842809097</c:v>
                </c:pt>
                <c:pt idx="346">
                  <c:v>2.2598903332911671</c:v>
                </c:pt>
                <c:pt idx="347">
                  <c:v>2.31414414762664</c:v>
                </c:pt>
                <c:pt idx="348">
                  <c:v>2.2667517234342878</c:v>
                </c:pt>
                <c:pt idx="349">
                  <c:v>2.2861445762875374</c:v>
                </c:pt>
                <c:pt idx="350">
                  <c:v>2.2366480294643201</c:v>
                </c:pt>
                <c:pt idx="351">
                  <c:v>2.3290021973394439</c:v>
                </c:pt>
                <c:pt idx="352">
                  <c:v>2.2578963032130983</c:v>
                </c:pt>
                <c:pt idx="353">
                  <c:v>2.264053043815327</c:v>
                </c:pt>
                <c:pt idx="354">
                  <c:v>2.3136385565502304</c:v>
                </c:pt>
                <c:pt idx="355">
                  <c:v>2.3420166897461332</c:v>
                </c:pt>
                <c:pt idx="356">
                  <c:v>2.2223774521414854</c:v>
                </c:pt>
                <c:pt idx="357">
                  <c:v>2.2490174400048608</c:v>
                </c:pt>
                <c:pt idx="358">
                  <c:v>2.2470009726401909</c:v>
                </c:pt>
                <c:pt idx="359">
                  <c:v>2.2096281625095897</c:v>
                </c:pt>
                <c:pt idx="360">
                  <c:v>2.3068175402483262</c:v>
                </c:pt>
                <c:pt idx="361">
                  <c:v>2.2764920622763061</c:v>
                </c:pt>
                <c:pt idx="362">
                  <c:v>2.2618914377505828</c:v>
                </c:pt>
                <c:pt idx="363">
                  <c:v>2.1931396883459655</c:v>
                </c:pt>
                <c:pt idx="364">
                  <c:v>2.2447599612926803</c:v>
                </c:pt>
                <c:pt idx="365">
                  <c:v>2.3124814458840453</c:v>
                </c:pt>
                <c:pt idx="366">
                  <c:v>2.2269866337585102</c:v>
                </c:pt>
                <c:pt idx="367">
                  <c:v>2.2562565428800729</c:v>
                </c:pt>
                <c:pt idx="368">
                  <c:v>2.2623325159902925</c:v>
                </c:pt>
                <c:pt idx="369">
                  <c:v>2.2649017600388661</c:v>
                </c:pt>
                <c:pt idx="370">
                  <c:v>2.2656735821340988</c:v>
                </c:pt>
                <c:pt idx="371">
                  <c:v>2.239842162141207</c:v>
                </c:pt>
                <c:pt idx="372">
                  <c:v>2.2336390801411978</c:v>
                </c:pt>
                <c:pt idx="373">
                  <c:v>2.2576574352649841</c:v>
                </c:pt>
                <c:pt idx="374">
                  <c:v>2.3043798468813499</c:v>
                </c:pt>
                <c:pt idx="375">
                  <c:v>2.2292255177435929</c:v>
                </c:pt>
                <c:pt idx="376">
                  <c:v>2.2168735039540572</c:v>
                </c:pt>
                <c:pt idx="377">
                  <c:v>2.3467458777895005</c:v>
                </c:pt>
                <c:pt idx="378">
                  <c:v>2.2259577383625277</c:v>
                </c:pt>
                <c:pt idx="379">
                  <c:v>2.2676892342358781</c:v>
                </c:pt>
                <c:pt idx="380">
                  <c:v>2.3071727236041486</c:v>
                </c:pt>
                <c:pt idx="381">
                  <c:v>2.2589573240263063</c:v>
                </c:pt>
                <c:pt idx="382">
                  <c:v>2.2682959885310523</c:v>
                </c:pt>
                <c:pt idx="383">
                  <c:v>2.1989856766716263</c:v>
                </c:pt>
                <c:pt idx="384">
                  <c:v>2.1369048122666201</c:v>
                </c:pt>
                <c:pt idx="385">
                  <c:v>2.2723974121987531</c:v>
                </c:pt>
                <c:pt idx="386">
                  <c:v>2.1994983716043568</c:v>
                </c:pt>
                <c:pt idx="387">
                  <c:v>2.2730796074064137</c:v>
                </c:pt>
                <c:pt idx="388">
                  <c:v>2.2403750853651387</c:v>
                </c:pt>
                <c:pt idx="389">
                  <c:v>2.2343095723068065</c:v>
                </c:pt>
                <c:pt idx="390">
                  <c:v>2.2086363494202268</c:v>
                </c:pt>
                <c:pt idx="391">
                  <c:v>2.3237548631034417</c:v>
                </c:pt>
                <c:pt idx="392">
                  <c:v>2.2510166750486742</c:v>
                </c:pt>
                <c:pt idx="393">
                  <c:v>2.1911679310288448</c:v>
                </c:pt>
                <c:pt idx="394">
                  <c:v>2.2238805331610356</c:v>
                </c:pt>
                <c:pt idx="395">
                  <c:v>2.2779261254737677</c:v>
                </c:pt>
                <c:pt idx="396">
                  <c:v>2.2519291941356205</c:v>
                </c:pt>
                <c:pt idx="397">
                  <c:v>2.3186524550307812</c:v>
                </c:pt>
                <c:pt idx="398">
                  <c:v>2.2897227704935053</c:v>
                </c:pt>
                <c:pt idx="399">
                  <c:v>2.263729113370101</c:v>
                </c:pt>
                <c:pt idx="400">
                  <c:v>2.2548381950443575</c:v>
                </c:pt>
                <c:pt idx="401">
                  <c:v>2.1967426785981425</c:v>
                </c:pt>
                <c:pt idx="402">
                  <c:v>2.2628400350960702</c:v>
                </c:pt>
                <c:pt idx="403">
                  <c:v>2.266919347850866</c:v>
                </c:pt>
                <c:pt idx="404">
                  <c:v>2.2259293024471507</c:v>
                </c:pt>
                <c:pt idx="405">
                  <c:v>2.1969338522322062</c:v>
                </c:pt>
                <c:pt idx="406">
                  <c:v>2.2893895017137593</c:v>
                </c:pt>
                <c:pt idx="407">
                  <c:v>2.2947669846528416</c:v>
                </c:pt>
                <c:pt idx="408">
                  <c:v>2.1968613461658713</c:v>
                </c:pt>
                <c:pt idx="409">
                  <c:v>2.2351532122812969</c:v>
                </c:pt>
                <c:pt idx="410">
                  <c:v>2.3007455431342247</c:v>
                </c:pt>
                <c:pt idx="411">
                  <c:v>2.3634122025654638</c:v>
                </c:pt>
                <c:pt idx="412">
                  <c:v>2.2659256181101739</c:v>
                </c:pt>
                <c:pt idx="413">
                  <c:v>2.2442308219549125</c:v>
                </c:pt>
                <c:pt idx="414">
                  <c:v>2.2147720772463471</c:v>
                </c:pt>
                <c:pt idx="415">
                  <c:v>2.2100027466675667</c:v>
                </c:pt>
                <c:pt idx="416">
                  <c:v>2.2860359113073248</c:v>
                </c:pt>
                <c:pt idx="417">
                  <c:v>2.200182645824091</c:v>
                </c:pt>
                <c:pt idx="418">
                  <c:v>2.2704020728525061</c:v>
                </c:pt>
                <c:pt idx="419">
                  <c:v>2.302544237736837</c:v>
                </c:pt>
                <c:pt idx="420">
                  <c:v>2.27863525020196</c:v>
                </c:pt>
                <c:pt idx="421">
                  <c:v>2.2321700369571369</c:v>
                </c:pt>
                <c:pt idx="422">
                  <c:v>2.3088222736933908</c:v>
                </c:pt>
                <c:pt idx="423">
                  <c:v>2.2626380720019297</c:v>
                </c:pt>
                <c:pt idx="424">
                  <c:v>2.2355501286061039</c:v>
                </c:pt>
                <c:pt idx="425">
                  <c:v>2.292537110380974</c:v>
                </c:pt>
                <c:pt idx="426">
                  <c:v>2.2132599984485934</c:v>
                </c:pt>
                <c:pt idx="427">
                  <c:v>2.2291545359072087</c:v>
                </c:pt>
                <c:pt idx="428">
                  <c:v>2.2781783340877961</c:v>
                </c:pt>
                <c:pt idx="429">
                  <c:v>2.2960527325801694</c:v>
                </c:pt>
                <c:pt idx="430">
                  <c:v>2.197478333978975</c:v>
                </c:pt>
                <c:pt idx="431">
                  <c:v>2.17608884169525</c:v>
                </c:pt>
                <c:pt idx="432">
                  <c:v>2.2074954239601414</c:v>
                </c:pt>
                <c:pt idx="433">
                  <c:v>2.2234678467198368</c:v>
                </c:pt>
                <c:pt idx="434">
                  <c:v>2.2640643305151791</c:v>
                </c:pt>
                <c:pt idx="435">
                  <c:v>2.1745444678276415</c:v>
                </c:pt>
                <c:pt idx="436">
                  <c:v>2.21509619999475</c:v>
                </c:pt>
                <c:pt idx="437">
                  <c:v>2.2095118756981753</c:v>
                </c:pt>
                <c:pt idx="438">
                  <c:v>2.3149307527561338</c:v>
                </c:pt>
                <c:pt idx="439">
                  <c:v>2.1950738982624403</c:v>
                </c:pt>
                <c:pt idx="440">
                  <c:v>2.2435551118547199</c:v>
                </c:pt>
                <c:pt idx="441">
                  <c:v>2.3038162657198131</c:v>
                </c:pt>
                <c:pt idx="442">
                  <c:v>2.2256529064332282</c:v>
                </c:pt>
                <c:pt idx="443">
                  <c:v>2.3253444958657701</c:v>
                </c:pt>
                <c:pt idx="444">
                  <c:v>2.249564707486523</c:v>
                </c:pt>
                <c:pt idx="445">
                  <c:v>2.1852187885494958</c:v>
                </c:pt>
                <c:pt idx="446">
                  <c:v>2.2014459242420532</c:v>
                </c:pt>
                <c:pt idx="447">
                  <c:v>2.1237352073760509</c:v>
                </c:pt>
                <c:pt idx="448">
                  <c:v>2.2194591037782052</c:v>
                </c:pt>
                <c:pt idx="449">
                  <c:v>2.2579127834336536</c:v>
                </c:pt>
                <c:pt idx="450">
                  <c:v>2.27851721470855</c:v>
                </c:pt>
                <c:pt idx="451">
                  <c:v>2.2355615728779155</c:v>
                </c:pt>
                <c:pt idx="452">
                  <c:v>2.2221386415232316</c:v>
                </c:pt>
                <c:pt idx="453">
                  <c:v>2.2762888155054388</c:v>
                </c:pt>
                <c:pt idx="454">
                  <c:v>2.2418980697841531</c:v>
                </c:pt>
                <c:pt idx="455">
                  <c:v>2.2885759023114729</c:v>
                </c:pt>
                <c:pt idx="456">
                  <c:v>2.1745992047304012</c:v>
                </c:pt>
                <c:pt idx="457">
                  <c:v>2.2303902104080131</c:v>
                </c:pt>
                <c:pt idx="458">
                  <c:v>2.1825622297951797</c:v>
                </c:pt>
                <c:pt idx="459">
                  <c:v>2.1965282585308108</c:v>
                </c:pt>
                <c:pt idx="460">
                  <c:v>2.2541014560912709</c:v>
                </c:pt>
                <c:pt idx="461">
                  <c:v>2.2329946267830234</c:v>
                </c:pt>
                <c:pt idx="462">
                  <c:v>2.2560535369732735</c:v>
                </c:pt>
                <c:pt idx="463">
                  <c:v>2.2586637865197208</c:v>
                </c:pt>
                <c:pt idx="464">
                  <c:v>2.3025274855428646</c:v>
                </c:pt>
                <c:pt idx="465">
                  <c:v>2.2191325117907361</c:v>
                </c:pt>
                <c:pt idx="466">
                  <c:v>2.171939715164608</c:v>
                </c:pt>
                <c:pt idx="467">
                  <c:v>2.3267297261177178</c:v>
                </c:pt>
                <c:pt idx="468">
                  <c:v>2.2741816107770485</c:v>
                </c:pt>
                <c:pt idx="469">
                  <c:v>2.2700263548240716</c:v>
                </c:pt>
                <c:pt idx="470">
                  <c:v>2.2217434245648913</c:v>
                </c:pt>
                <c:pt idx="471">
                  <c:v>2.165435284224599</c:v>
                </c:pt>
                <c:pt idx="472">
                  <c:v>2.2957304022587057</c:v>
                </c:pt>
                <c:pt idx="473">
                  <c:v>2.2001376760206792</c:v>
                </c:pt>
                <c:pt idx="474">
                  <c:v>2.2427858994459475</c:v>
                </c:pt>
                <c:pt idx="475">
                  <c:v>2.1876532773978634</c:v>
                </c:pt>
                <c:pt idx="476">
                  <c:v>2.2154574830663694</c:v>
                </c:pt>
                <c:pt idx="477">
                  <c:v>2.172769654469918</c:v>
                </c:pt>
                <c:pt idx="478">
                  <c:v>2.1869254944300209</c:v>
                </c:pt>
                <c:pt idx="479">
                  <c:v>2.211230852897927</c:v>
                </c:pt>
                <c:pt idx="480">
                  <c:v>2.2071868072834726</c:v>
                </c:pt>
                <c:pt idx="481">
                  <c:v>2.1905824985755693</c:v>
                </c:pt>
                <c:pt idx="482">
                  <c:v>2.1329637520944811</c:v>
                </c:pt>
                <c:pt idx="483">
                  <c:v>2.1969289001988117</c:v>
                </c:pt>
                <c:pt idx="484">
                  <c:v>2.1908910096517484</c:v>
                </c:pt>
                <c:pt idx="485">
                  <c:v>2.1577172794757802</c:v>
                </c:pt>
                <c:pt idx="486">
                  <c:v>2.210677791308528</c:v>
                </c:pt>
                <c:pt idx="487">
                  <c:v>2.2079016748540439</c:v>
                </c:pt>
                <c:pt idx="488">
                  <c:v>2.2630337134701133</c:v>
                </c:pt>
                <c:pt idx="489">
                  <c:v>2.1767000913802921</c:v>
                </c:pt>
                <c:pt idx="490">
                  <c:v>2.237603992835179</c:v>
                </c:pt>
                <c:pt idx="491">
                  <c:v>2.22089750573311</c:v>
                </c:pt>
                <c:pt idx="492">
                  <c:v>2.1768224549838209</c:v>
                </c:pt>
                <c:pt idx="493">
                  <c:v>2.2143027265936861</c:v>
                </c:pt>
                <c:pt idx="494">
                  <c:v>2.1920001620353946</c:v>
                </c:pt>
                <c:pt idx="495">
                  <c:v>2.2547439443967865</c:v>
                </c:pt>
                <c:pt idx="496">
                  <c:v>2.3084037405426634</c:v>
                </c:pt>
                <c:pt idx="497">
                  <c:v>2.3334575394279526</c:v>
                </c:pt>
                <c:pt idx="498">
                  <c:v>2.229069847502402</c:v>
                </c:pt>
                <c:pt idx="499">
                  <c:v>2.2462928721982709</c:v>
                </c:pt>
                <c:pt idx="500">
                  <c:v>2.2373259359903988</c:v>
                </c:pt>
                <c:pt idx="501">
                  <c:v>2.2421319405201769</c:v>
                </c:pt>
                <c:pt idx="502">
                  <c:v>2.2522469641939669</c:v>
                </c:pt>
                <c:pt idx="503">
                  <c:v>2.2205305020475343</c:v>
                </c:pt>
                <c:pt idx="504">
                  <c:v>2.2478516713038261</c:v>
                </c:pt>
                <c:pt idx="505">
                  <c:v>2.2645313374668077</c:v>
                </c:pt>
                <c:pt idx="506">
                  <c:v>2.1739329561761807</c:v>
                </c:pt>
                <c:pt idx="507">
                  <c:v>2.3081700963422667</c:v>
                </c:pt>
                <c:pt idx="508">
                  <c:v>2.2662497649391611</c:v>
                </c:pt>
                <c:pt idx="509">
                  <c:v>2.1222445009552522</c:v>
                </c:pt>
                <c:pt idx="510">
                  <c:v>2.1767575840359212</c:v>
                </c:pt>
                <c:pt idx="511">
                  <c:v>2.1565252834884165</c:v>
                </c:pt>
                <c:pt idx="512">
                  <c:v>2.1635915168638213</c:v>
                </c:pt>
                <c:pt idx="513">
                  <c:v>2.2505859260676258</c:v>
                </c:pt>
                <c:pt idx="514">
                  <c:v>2.2696469069939602</c:v>
                </c:pt>
                <c:pt idx="515">
                  <c:v>2.3050316858090012</c:v>
                </c:pt>
                <c:pt idx="516">
                  <c:v>2.3208976361191578</c:v>
                </c:pt>
                <c:pt idx="517">
                  <c:v>2.1925666031711724</c:v>
                </c:pt>
                <c:pt idx="518">
                  <c:v>2.1326903664125409</c:v>
                </c:pt>
                <c:pt idx="519">
                  <c:v>2.1510893996363731</c:v>
                </c:pt>
                <c:pt idx="520">
                  <c:v>2.1565259079198924</c:v>
                </c:pt>
                <c:pt idx="521">
                  <c:v>2.2637189597089789</c:v>
                </c:pt>
                <c:pt idx="522">
                  <c:v>2.1477197488040924</c:v>
                </c:pt>
                <c:pt idx="523">
                  <c:v>2.1899325620717076</c:v>
                </c:pt>
                <c:pt idx="524">
                  <c:v>2.12461418062678</c:v>
                </c:pt>
                <c:pt idx="525">
                  <c:v>2.1975932338630484</c:v>
                </c:pt>
                <c:pt idx="526">
                  <c:v>2.2545768825612766</c:v>
                </c:pt>
                <c:pt idx="527">
                  <c:v>2.2572378376712154</c:v>
                </c:pt>
                <c:pt idx="528">
                  <c:v>2.0817848757791695</c:v>
                </c:pt>
                <c:pt idx="529">
                  <c:v>2.2340041369841139</c:v>
                </c:pt>
                <c:pt idx="530">
                  <c:v>2.1847669130411997</c:v>
                </c:pt>
                <c:pt idx="531">
                  <c:v>2.1833574220314409</c:v>
                </c:pt>
                <c:pt idx="532">
                  <c:v>2.1819098198601337</c:v>
                </c:pt>
                <c:pt idx="533">
                  <c:v>2.2126884832277613</c:v>
                </c:pt>
                <c:pt idx="534">
                  <c:v>2.3448102619417002</c:v>
                </c:pt>
                <c:pt idx="535">
                  <c:v>2.2048359001136202</c:v>
                </c:pt>
                <c:pt idx="536">
                  <c:v>2.1757133240120101</c:v>
                </c:pt>
                <c:pt idx="537">
                  <c:v>2.1859733197313851</c:v>
                </c:pt>
                <c:pt idx="538">
                  <c:v>2.2548061467322547</c:v>
                </c:pt>
                <c:pt idx="539">
                  <c:v>2.2225873047228033</c:v>
                </c:pt>
                <c:pt idx="540">
                  <c:v>2.203857058994219</c:v>
                </c:pt>
                <c:pt idx="541">
                  <c:v>2.1869163709073454</c:v>
                </c:pt>
                <c:pt idx="542">
                  <c:v>2.3449441008602521</c:v>
                </c:pt>
                <c:pt idx="543">
                  <c:v>2.341366480515382</c:v>
                </c:pt>
                <c:pt idx="544">
                  <c:v>2.2026797007127845</c:v>
                </c:pt>
                <c:pt idx="545">
                  <c:v>2.2633591636643611</c:v>
                </c:pt>
                <c:pt idx="546">
                  <c:v>2.1514528716527579</c:v>
                </c:pt>
                <c:pt idx="547">
                  <c:v>2.2023614676607637</c:v>
                </c:pt>
                <c:pt idx="548">
                  <c:v>2.2498901263890789</c:v>
                </c:pt>
                <c:pt idx="549">
                  <c:v>2.1746674804975341</c:v>
                </c:pt>
                <c:pt idx="550">
                  <c:v>2.2439606774742873</c:v>
                </c:pt>
                <c:pt idx="551">
                  <c:v>2.1910017382717579</c:v>
                </c:pt>
                <c:pt idx="552">
                  <c:v>2.2335301464554416</c:v>
                </c:pt>
                <c:pt idx="553">
                  <c:v>2.1827940269055084</c:v>
                </c:pt>
                <c:pt idx="554">
                  <c:v>2.2154317736064004</c:v>
                </c:pt>
                <c:pt idx="555">
                  <c:v>2.0970492511164083</c:v>
                </c:pt>
                <c:pt idx="556">
                  <c:v>2.1926506579324103</c:v>
                </c:pt>
                <c:pt idx="557">
                  <c:v>2.2355157555042</c:v>
                </c:pt>
                <c:pt idx="558">
                  <c:v>2.1406977956346331</c:v>
                </c:pt>
                <c:pt idx="559">
                  <c:v>2.1922556907027939</c:v>
                </c:pt>
                <c:pt idx="560">
                  <c:v>2.1651967658082718</c:v>
                </c:pt>
                <c:pt idx="561">
                  <c:v>2.1654656269718457</c:v>
                </c:pt>
                <c:pt idx="562">
                  <c:v>2.1315470537715662</c:v>
                </c:pt>
                <c:pt idx="563">
                  <c:v>2.2176915021652839</c:v>
                </c:pt>
                <c:pt idx="564">
                  <c:v>2.1974959643605882</c:v>
                </c:pt>
                <c:pt idx="565">
                  <c:v>2.2199502489890959</c:v>
                </c:pt>
                <c:pt idx="566">
                  <c:v>2.2392573957355633</c:v>
                </c:pt>
                <c:pt idx="567">
                  <c:v>2.237420795174935</c:v>
                </c:pt>
                <c:pt idx="568">
                  <c:v>2.225652452808085</c:v>
                </c:pt>
                <c:pt idx="569">
                  <c:v>2.2909206337105137</c:v>
                </c:pt>
                <c:pt idx="570">
                  <c:v>2.2714046524083291</c:v>
                </c:pt>
                <c:pt idx="571">
                  <c:v>2.1663011623689261</c:v>
                </c:pt>
                <c:pt idx="572">
                  <c:v>2.2007729814318053</c:v>
                </c:pt>
                <c:pt idx="573">
                  <c:v>2.1897860667689946</c:v>
                </c:pt>
                <c:pt idx="574">
                  <c:v>2.2044816513022383</c:v>
                </c:pt>
                <c:pt idx="575">
                  <c:v>2.1948597801760488</c:v>
                </c:pt>
                <c:pt idx="576">
                  <c:v>2.1015935253030338</c:v>
                </c:pt>
                <c:pt idx="577">
                  <c:v>2.2023778002418495</c:v>
                </c:pt>
                <c:pt idx="578">
                  <c:v>2.2256045503683728</c:v>
                </c:pt>
                <c:pt idx="579">
                  <c:v>2.2059912317744508</c:v>
                </c:pt>
                <c:pt idx="580">
                  <c:v>2.175271041200491</c:v>
                </c:pt>
                <c:pt idx="581">
                  <c:v>2.1916371397743277</c:v>
                </c:pt>
                <c:pt idx="582">
                  <c:v>2.2457159693057411</c:v>
                </c:pt>
                <c:pt idx="583">
                  <c:v>2.2217124916462772</c:v>
                </c:pt>
                <c:pt idx="584">
                  <c:v>2.197672480662479</c:v>
                </c:pt>
                <c:pt idx="585">
                  <c:v>2.2007016342402097</c:v>
                </c:pt>
                <c:pt idx="586">
                  <c:v>2.2282241342058513</c:v>
                </c:pt>
                <c:pt idx="587">
                  <c:v>2.1873122068102364</c:v>
                </c:pt>
                <c:pt idx="588">
                  <c:v>2.293111282459579</c:v>
                </c:pt>
                <c:pt idx="589">
                  <c:v>2.2367799654799003</c:v>
                </c:pt>
                <c:pt idx="590">
                  <c:v>2.3116434511172828</c:v>
                </c:pt>
                <c:pt idx="591">
                  <c:v>2.1553748387786018</c:v>
                </c:pt>
                <c:pt idx="592">
                  <c:v>2.2016923781019537</c:v>
                </c:pt>
                <c:pt idx="593">
                  <c:v>2.1891898560471659</c:v>
                </c:pt>
                <c:pt idx="594">
                  <c:v>2.1921316777066493</c:v>
                </c:pt>
                <c:pt idx="595">
                  <c:v>2.1954412565274954</c:v>
                </c:pt>
                <c:pt idx="596">
                  <c:v>2.2133863254813488</c:v>
                </c:pt>
                <c:pt idx="597">
                  <c:v>2.1639825469042839</c:v>
                </c:pt>
                <c:pt idx="598">
                  <c:v>2.1889034217126406</c:v>
                </c:pt>
                <c:pt idx="599">
                  <c:v>2.1876390381916275</c:v>
                </c:pt>
                <c:pt idx="600">
                  <c:v>2.2662318991296742</c:v>
                </c:pt>
                <c:pt idx="601">
                  <c:v>2.1486725412835659</c:v>
                </c:pt>
                <c:pt idx="602">
                  <c:v>2.1295310482303251</c:v>
                </c:pt>
                <c:pt idx="603">
                  <c:v>2.159634165635663</c:v>
                </c:pt>
                <c:pt idx="604">
                  <c:v>2.2026306095529344</c:v>
                </c:pt>
                <c:pt idx="605">
                  <c:v>2.2255008670301373</c:v>
                </c:pt>
                <c:pt idx="606">
                  <c:v>2.2088709973740785</c:v>
                </c:pt>
                <c:pt idx="607">
                  <c:v>2.246936876667196</c:v>
                </c:pt>
                <c:pt idx="608">
                  <c:v>2.1808197242145133</c:v>
                </c:pt>
                <c:pt idx="609">
                  <c:v>2.1207125235091584</c:v>
                </c:pt>
                <c:pt idx="610">
                  <c:v>2.2590328576685028</c:v>
                </c:pt>
                <c:pt idx="611">
                  <c:v>2.1605603306675532</c:v>
                </c:pt>
                <c:pt idx="612">
                  <c:v>2.33725974074882</c:v>
                </c:pt>
                <c:pt idx="613">
                  <c:v>2.1440656795707294</c:v>
                </c:pt>
                <c:pt idx="614">
                  <c:v>2.2272150731948708</c:v>
                </c:pt>
                <c:pt idx="615">
                  <c:v>2.2338414250477232</c:v>
                </c:pt>
                <c:pt idx="616">
                  <c:v>2.1243096359540137</c:v>
                </c:pt>
                <c:pt idx="617">
                  <c:v>2.1898809453297408</c:v>
                </c:pt>
                <c:pt idx="618">
                  <c:v>2.2302797855511751</c:v>
                </c:pt>
                <c:pt idx="619">
                  <c:v>2.1785936172150304</c:v>
                </c:pt>
                <c:pt idx="620">
                  <c:v>2.1663984256714546</c:v>
                </c:pt>
                <c:pt idx="621">
                  <c:v>2.2186326362528952</c:v>
                </c:pt>
                <c:pt idx="622">
                  <c:v>2.1674356826125019</c:v>
                </c:pt>
                <c:pt idx="623">
                  <c:v>2.1581863001410722</c:v>
                </c:pt>
                <c:pt idx="624">
                  <c:v>2.1680872905403814</c:v>
                </c:pt>
                <c:pt idx="625">
                  <c:v>2.2344925048866919</c:v>
                </c:pt>
                <c:pt idx="626">
                  <c:v>2.1984741481840011</c:v>
                </c:pt>
                <c:pt idx="627">
                  <c:v>2.1880144685967404</c:v>
                </c:pt>
                <c:pt idx="628">
                  <c:v>2.1964543219761192</c:v>
                </c:pt>
                <c:pt idx="629">
                  <c:v>2.2457557772796357</c:v>
                </c:pt>
                <c:pt idx="630">
                  <c:v>2.2309646413106141</c:v>
                </c:pt>
                <c:pt idx="631">
                  <c:v>2.1054965620442294</c:v>
                </c:pt>
                <c:pt idx="632">
                  <c:v>2.1807804678943739</c:v>
                </c:pt>
                <c:pt idx="633">
                  <c:v>2.1539392504975705</c:v>
                </c:pt>
                <c:pt idx="634">
                  <c:v>2.2741609795084279</c:v>
                </c:pt>
                <c:pt idx="635">
                  <c:v>2.2281377503822304</c:v>
                </c:pt>
                <c:pt idx="636">
                  <c:v>2.2740859270336808</c:v>
                </c:pt>
                <c:pt idx="637">
                  <c:v>2.2550369320770889</c:v>
                </c:pt>
                <c:pt idx="638">
                  <c:v>2.2278781105665133</c:v>
                </c:pt>
                <c:pt idx="639">
                  <c:v>2.1961877815068758</c:v>
                </c:pt>
                <c:pt idx="640">
                  <c:v>2.2338012148856778</c:v>
                </c:pt>
                <c:pt idx="641">
                  <c:v>2.2004432321174239</c:v>
                </c:pt>
                <c:pt idx="642">
                  <c:v>2.2854235829816663</c:v>
                </c:pt>
                <c:pt idx="643">
                  <c:v>2.1942180402000351</c:v>
                </c:pt>
                <c:pt idx="644">
                  <c:v>2.1716819242865149</c:v>
                </c:pt>
                <c:pt idx="645">
                  <c:v>2.1629374525640763</c:v>
                </c:pt>
                <c:pt idx="646">
                  <c:v>2.1823919128219891</c:v>
                </c:pt>
                <c:pt idx="647">
                  <c:v>2.1156915724167251</c:v>
                </c:pt>
                <c:pt idx="648">
                  <c:v>2.2911070076398361</c:v>
                </c:pt>
                <c:pt idx="649">
                  <c:v>2.2312785442676328</c:v>
                </c:pt>
                <c:pt idx="650">
                  <c:v>2.2213870617601374</c:v>
                </c:pt>
                <c:pt idx="651">
                  <c:v>2.0986247630343495</c:v>
                </c:pt>
                <c:pt idx="652">
                  <c:v>2.2712517266856693</c:v>
                </c:pt>
                <c:pt idx="653">
                  <c:v>2.1966225123071057</c:v>
                </c:pt>
                <c:pt idx="654">
                  <c:v>2.2933434903262957</c:v>
                </c:pt>
                <c:pt idx="655">
                  <c:v>2.2759522858931387</c:v>
                </c:pt>
                <c:pt idx="656">
                  <c:v>2.1307951215815479</c:v>
                </c:pt>
                <c:pt idx="657">
                  <c:v>2.3532783129518076</c:v>
                </c:pt>
                <c:pt idx="658">
                  <c:v>2.138864203049974</c:v>
                </c:pt>
                <c:pt idx="659">
                  <c:v>2.2339628653500361</c:v>
                </c:pt>
                <c:pt idx="660">
                  <c:v>2.1736717502250955</c:v>
                </c:pt>
                <c:pt idx="661">
                  <c:v>2.2100004027225886</c:v>
                </c:pt>
                <c:pt idx="662">
                  <c:v>2.1757376134936672</c:v>
                </c:pt>
                <c:pt idx="663">
                  <c:v>2.112070150087058</c:v>
                </c:pt>
                <c:pt idx="664">
                  <c:v>2.3043074943722557</c:v>
                </c:pt>
                <c:pt idx="665">
                  <c:v>2.2722414022893767</c:v>
                </c:pt>
                <c:pt idx="666">
                  <c:v>2.2268040505126159</c:v>
                </c:pt>
                <c:pt idx="667">
                  <c:v>2.2814736923113208</c:v>
                </c:pt>
                <c:pt idx="668">
                  <c:v>2.158367626366299</c:v>
                </c:pt>
                <c:pt idx="669">
                  <c:v>2.2697247240357696</c:v>
                </c:pt>
                <c:pt idx="670">
                  <c:v>2.1815585915368345</c:v>
                </c:pt>
                <c:pt idx="671">
                  <c:v>2.1855073121642348</c:v>
                </c:pt>
                <c:pt idx="672">
                  <c:v>2.1943780189619013</c:v>
                </c:pt>
                <c:pt idx="673">
                  <c:v>2.2769326068939941</c:v>
                </c:pt>
                <c:pt idx="674">
                  <c:v>2.1879691835824948</c:v>
                </c:pt>
                <c:pt idx="675">
                  <c:v>2.1001014018838777</c:v>
                </c:pt>
                <c:pt idx="676">
                  <c:v>2.303840731787266</c:v>
                </c:pt>
                <c:pt idx="677">
                  <c:v>2.2586419217488909</c:v>
                </c:pt>
                <c:pt idx="678">
                  <c:v>2.1772759823861412</c:v>
                </c:pt>
                <c:pt idx="679">
                  <c:v>2.1561772410430402</c:v>
                </c:pt>
                <c:pt idx="680">
                  <c:v>2.1877316093628392</c:v>
                </c:pt>
                <c:pt idx="681">
                  <c:v>2.208923471722835</c:v>
                </c:pt>
                <c:pt idx="682">
                  <c:v>2.2468770069697896</c:v>
                </c:pt>
                <c:pt idx="683">
                  <c:v>2.2540580266514829</c:v>
                </c:pt>
                <c:pt idx="684">
                  <c:v>2.1426216254942756</c:v>
                </c:pt>
                <c:pt idx="685">
                  <c:v>2.3274741717433796</c:v>
                </c:pt>
                <c:pt idx="686">
                  <c:v>2.2867066108874097</c:v>
                </c:pt>
                <c:pt idx="687">
                  <c:v>2.2835655471639891</c:v>
                </c:pt>
                <c:pt idx="688">
                  <c:v>2.343355210954853</c:v>
                </c:pt>
                <c:pt idx="689">
                  <c:v>2.3572934629843441</c:v>
                </c:pt>
                <c:pt idx="690">
                  <c:v>2.2891343468122485</c:v>
                </c:pt>
                <c:pt idx="691">
                  <c:v>2.4679146388586699</c:v>
                </c:pt>
                <c:pt idx="692">
                  <c:v>2.5069080721726977</c:v>
                </c:pt>
                <c:pt idx="693">
                  <c:v>2.6341470558951929</c:v>
                </c:pt>
                <c:pt idx="694">
                  <c:v>2.6191036258531146</c:v>
                </c:pt>
                <c:pt idx="695">
                  <c:v>2.5887254973965699</c:v>
                </c:pt>
                <c:pt idx="696">
                  <c:v>2.7300782297344464</c:v>
                </c:pt>
                <c:pt idx="697">
                  <c:v>2.7595829763051274</c:v>
                </c:pt>
                <c:pt idx="698">
                  <c:v>2.6728792499128731</c:v>
                </c:pt>
                <c:pt idx="699">
                  <c:v>2.5956156052029131</c:v>
                </c:pt>
                <c:pt idx="700">
                  <c:v>2.6171002172824487</c:v>
                </c:pt>
                <c:pt idx="701">
                  <c:v>2.5344325295005863</c:v>
                </c:pt>
                <c:pt idx="702">
                  <c:v>2.4401890536201711</c:v>
                </c:pt>
                <c:pt idx="703">
                  <c:v>2.3677885557503626</c:v>
                </c:pt>
                <c:pt idx="704">
                  <c:v>2.3461056534244769</c:v>
                </c:pt>
                <c:pt idx="705">
                  <c:v>2.3175073045325214</c:v>
                </c:pt>
                <c:pt idx="706">
                  <c:v>2.3162422545656685</c:v>
                </c:pt>
                <c:pt idx="707">
                  <c:v>2.3061717416809482</c:v>
                </c:pt>
                <c:pt idx="708">
                  <c:v>2.3947546670097748</c:v>
                </c:pt>
                <c:pt idx="709">
                  <c:v>2.4450420155722878</c:v>
                </c:pt>
                <c:pt idx="710">
                  <c:v>2.2225435185569844</c:v>
                </c:pt>
                <c:pt idx="711">
                  <c:v>2.2884755126869196</c:v>
                </c:pt>
                <c:pt idx="712">
                  <c:v>2.1436290705163756</c:v>
                </c:pt>
                <c:pt idx="713">
                  <c:v>2.2579836519804215</c:v>
                </c:pt>
                <c:pt idx="714">
                  <c:v>2.1564127436471114</c:v>
                </c:pt>
                <c:pt idx="715">
                  <c:v>2.2709952826931001</c:v>
                </c:pt>
                <c:pt idx="716">
                  <c:v>2.2772885011239756</c:v>
                </c:pt>
                <c:pt idx="717">
                  <c:v>2.2538118759102077</c:v>
                </c:pt>
                <c:pt idx="718">
                  <c:v>2.2893028041411161</c:v>
                </c:pt>
                <c:pt idx="719">
                  <c:v>2.310854413542637</c:v>
                </c:pt>
                <c:pt idx="720">
                  <c:v>2.1039236880743011</c:v>
                </c:pt>
                <c:pt idx="721">
                  <c:v>2.238678965396363</c:v>
                </c:pt>
                <c:pt idx="722">
                  <c:v>2.2338845473853026</c:v>
                </c:pt>
                <c:pt idx="723">
                  <c:v>2.199565133257261</c:v>
                </c:pt>
                <c:pt idx="724">
                  <c:v>2.2363348159158645</c:v>
                </c:pt>
                <c:pt idx="725">
                  <c:v>2.2216086630238197</c:v>
                </c:pt>
                <c:pt idx="726">
                  <c:v>2.1814381635321061</c:v>
                </c:pt>
                <c:pt idx="727">
                  <c:v>2.2380188188074723</c:v>
                </c:pt>
                <c:pt idx="728">
                  <c:v>2.2092582166188621</c:v>
                </c:pt>
                <c:pt idx="729">
                  <c:v>2.2517479148257378</c:v>
                </c:pt>
                <c:pt idx="730">
                  <c:v>2.2281523345244225</c:v>
                </c:pt>
                <c:pt idx="731">
                  <c:v>2.2144123477137629</c:v>
                </c:pt>
                <c:pt idx="732">
                  <c:v>2.2478555555785</c:v>
                </c:pt>
                <c:pt idx="733">
                  <c:v>2.2883539576991097</c:v>
                </c:pt>
                <c:pt idx="734">
                  <c:v>2.1701173187468674</c:v>
                </c:pt>
                <c:pt idx="735">
                  <c:v>2.150973752942285</c:v>
                </c:pt>
                <c:pt idx="736">
                  <c:v>2.2394176740782488</c:v>
                </c:pt>
                <c:pt idx="737">
                  <c:v>2.216666653442033</c:v>
                </c:pt>
                <c:pt idx="738">
                  <c:v>2.1724114465285367</c:v>
                </c:pt>
                <c:pt idx="739">
                  <c:v>2.1505841392118485</c:v>
                </c:pt>
                <c:pt idx="740">
                  <c:v>2.1467061317431395</c:v>
                </c:pt>
                <c:pt idx="741">
                  <c:v>2.168662743186863</c:v>
                </c:pt>
                <c:pt idx="742">
                  <c:v>2.096714868606079</c:v>
                </c:pt>
                <c:pt idx="743">
                  <c:v>2.1607517142201065</c:v>
                </c:pt>
                <c:pt idx="744">
                  <c:v>2.1383801240677247</c:v>
                </c:pt>
                <c:pt idx="745">
                  <c:v>2.1873348624112734</c:v>
                </c:pt>
                <c:pt idx="746">
                  <c:v>2.18843165475473</c:v>
                </c:pt>
                <c:pt idx="747">
                  <c:v>2.3237331743786238</c:v>
                </c:pt>
                <c:pt idx="748">
                  <c:v>2.0745987274258013</c:v>
                </c:pt>
                <c:pt idx="749">
                  <c:v>2.2132024853386483</c:v>
                </c:pt>
                <c:pt idx="750">
                  <c:v>2.217483653999929</c:v>
                </c:pt>
                <c:pt idx="751">
                  <c:v>2.2393883498331943</c:v>
                </c:pt>
                <c:pt idx="752">
                  <c:v>2.1433152662507307</c:v>
                </c:pt>
                <c:pt idx="753">
                  <c:v>2.1678549447529543</c:v>
                </c:pt>
                <c:pt idx="754">
                  <c:v>2.1677670249795726</c:v>
                </c:pt>
                <c:pt idx="755">
                  <c:v>2.1537488645738896</c:v>
                </c:pt>
                <c:pt idx="756">
                  <c:v>2.1831175635358937</c:v>
                </c:pt>
                <c:pt idx="757">
                  <c:v>2.2226887861855258</c:v>
                </c:pt>
                <c:pt idx="758">
                  <c:v>2.206552490430095</c:v>
                </c:pt>
                <c:pt idx="759">
                  <c:v>2.2247868478424841</c:v>
                </c:pt>
                <c:pt idx="760">
                  <c:v>2.193964276004313</c:v>
                </c:pt>
                <c:pt idx="761">
                  <c:v>2.1790885396676991</c:v>
                </c:pt>
                <c:pt idx="762">
                  <c:v>2.329915240306307</c:v>
                </c:pt>
                <c:pt idx="763">
                  <c:v>2.1945780291163177</c:v>
                </c:pt>
                <c:pt idx="764">
                  <c:v>2.2237333478418031</c:v>
                </c:pt>
                <c:pt idx="765">
                  <c:v>2.1198418130236591</c:v>
                </c:pt>
                <c:pt idx="766">
                  <c:v>2.1601426543881619</c:v>
                </c:pt>
                <c:pt idx="767">
                  <c:v>2.2013247621769341</c:v>
                </c:pt>
                <c:pt idx="768">
                  <c:v>2.25482051228812</c:v>
                </c:pt>
                <c:pt idx="769">
                  <c:v>2.1839013657926674</c:v>
                </c:pt>
                <c:pt idx="770">
                  <c:v>2.1633311087750191</c:v>
                </c:pt>
                <c:pt idx="771">
                  <c:v>2.2033026617839688</c:v>
                </c:pt>
                <c:pt idx="772">
                  <c:v>2.2482713835046435</c:v>
                </c:pt>
                <c:pt idx="773">
                  <c:v>2.2238240793032689</c:v>
                </c:pt>
                <c:pt idx="774">
                  <c:v>2.2073042752970782</c:v>
                </c:pt>
                <c:pt idx="775">
                  <c:v>2.2513102993461049</c:v>
                </c:pt>
                <c:pt idx="776">
                  <c:v>2.208500715597697</c:v>
                </c:pt>
                <c:pt idx="777">
                  <c:v>2.1514872345730232</c:v>
                </c:pt>
                <c:pt idx="778">
                  <c:v>2.1417779025466892</c:v>
                </c:pt>
                <c:pt idx="779">
                  <c:v>2.1956852651912935</c:v>
                </c:pt>
                <c:pt idx="780">
                  <c:v>2.1710729491904051</c:v>
                </c:pt>
                <c:pt idx="781">
                  <c:v>2.15720522944902</c:v>
                </c:pt>
                <c:pt idx="782">
                  <c:v>2.1269610428183809</c:v>
                </c:pt>
                <c:pt idx="783">
                  <c:v>2.171115429640007</c:v>
                </c:pt>
                <c:pt idx="784">
                  <c:v>2.1021763591642433</c:v>
                </c:pt>
                <c:pt idx="785">
                  <c:v>2.1852868625678821</c:v>
                </c:pt>
                <c:pt idx="786">
                  <c:v>2.1907719355686646</c:v>
                </c:pt>
                <c:pt idx="787">
                  <c:v>2.2880972053049273</c:v>
                </c:pt>
                <c:pt idx="788">
                  <c:v>2.1614880036317059</c:v>
                </c:pt>
                <c:pt idx="789">
                  <c:v>2.1677205666723309</c:v>
                </c:pt>
                <c:pt idx="790">
                  <c:v>2.2714128267165323</c:v>
                </c:pt>
                <c:pt idx="791">
                  <c:v>2.1587007168271715</c:v>
                </c:pt>
                <c:pt idx="792">
                  <c:v>2.1757157279162587</c:v>
                </c:pt>
                <c:pt idx="793">
                  <c:v>2.1851528039982799</c:v>
                </c:pt>
                <c:pt idx="794">
                  <c:v>2.2381483218748408</c:v>
                </c:pt>
                <c:pt idx="795">
                  <c:v>2.1367524968857108</c:v>
                </c:pt>
                <c:pt idx="796">
                  <c:v>2.1489816164632094</c:v>
                </c:pt>
                <c:pt idx="797">
                  <c:v>2.2467196682170916</c:v>
                </c:pt>
                <c:pt idx="798">
                  <c:v>2.1761900552811646</c:v>
                </c:pt>
                <c:pt idx="799">
                  <c:v>2.266558952880243</c:v>
                </c:pt>
                <c:pt idx="800">
                  <c:v>2.1658353101726844</c:v>
                </c:pt>
                <c:pt idx="801">
                  <c:v>2.1954795310236581</c:v>
                </c:pt>
                <c:pt idx="802">
                  <c:v>2.1712528030716993</c:v>
                </c:pt>
                <c:pt idx="803">
                  <c:v>2.2004993357408549</c:v>
                </c:pt>
                <c:pt idx="804">
                  <c:v>2.1754030838265108</c:v>
                </c:pt>
                <c:pt idx="805">
                  <c:v>2.1446646671181733</c:v>
                </c:pt>
                <c:pt idx="806">
                  <c:v>2.223087158435531</c:v>
                </c:pt>
                <c:pt idx="807">
                  <c:v>2.2252070627266312</c:v>
                </c:pt>
                <c:pt idx="808">
                  <c:v>2.2055188860706627</c:v>
                </c:pt>
                <c:pt idx="809">
                  <c:v>2.214037687754574</c:v>
                </c:pt>
                <c:pt idx="810">
                  <c:v>2.2388836499303628</c:v>
                </c:pt>
                <c:pt idx="811">
                  <c:v>2.1710256653274413</c:v>
                </c:pt>
                <c:pt idx="812">
                  <c:v>2.1150228838328831</c:v>
                </c:pt>
                <c:pt idx="813">
                  <c:v>2.1275270764335628</c:v>
                </c:pt>
                <c:pt idx="814">
                  <c:v>2.2139076707265448</c:v>
                </c:pt>
                <c:pt idx="815">
                  <c:v>2.1974513945961123</c:v>
                </c:pt>
                <c:pt idx="816">
                  <c:v>2.1666979136552351</c:v>
                </c:pt>
                <c:pt idx="817">
                  <c:v>2.2339130407551204</c:v>
                </c:pt>
                <c:pt idx="818">
                  <c:v>2.1754550606136731</c:v>
                </c:pt>
                <c:pt idx="819">
                  <c:v>2.1788862222799876</c:v>
                </c:pt>
                <c:pt idx="820">
                  <c:v>2.1901283217166663</c:v>
                </c:pt>
                <c:pt idx="821">
                  <c:v>2.1634612145893453</c:v>
                </c:pt>
                <c:pt idx="822">
                  <c:v>2.1472973685074432</c:v>
                </c:pt>
                <c:pt idx="823">
                  <c:v>2.2083361520999496</c:v>
                </c:pt>
                <c:pt idx="824">
                  <c:v>2.1802362633052024</c:v>
                </c:pt>
                <c:pt idx="825">
                  <c:v>2.1621693979189391</c:v>
                </c:pt>
                <c:pt idx="826">
                  <c:v>2.3063389417020184</c:v>
                </c:pt>
                <c:pt idx="827">
                  <c:v>2.1800591505423417</c:v>
                </c:pt>
                <c:pt idx="828">
                  <c:v>2.1622642706715185</c:v>
                </c:pt>
                <c:pt idx="829">
                  <c:v>2.1535095353305</c:v>
                </c:pt>
                <c:pt idx="830">
                  <c:v>2.2111786950940457</c:v>
                </c:pt>
                <c:pt idx="831">
                  <c:v>2.215295105513079</c:v>
                </c:pt>
                <c:pt idx="832">
                  <c:v>2.1222287798777399</c:v>
                </c:pt>
                <c:pt idx="833">
                  <c:v>2.1941573865516903</c:v>
                </c:pt>
                <c:pt idx="834">
                  <c:v>2.1869775066064601</c:v>
                </c:pt>
                <c:pt idx="835">
                  <c:v>2.2154324095231734</c:v>
                </c:pt>
                <c:pt idx="836">
                  <c:v>2.2218286637634943</c:v>
                </c:pt>
                <c:pt idx="837">
                  <c:v>2.2619211593659774</c:v>
                </c:pt>
                <c:pt idx="838">
                  <c:v>2.1370327378108334</c:v>
                </c:pt>
                <c:pt idx="839">
                  <c:v>2.1839364305584503</c:v>
                </c:pt>
                <c:pt idx="840">
                  <c:v>2.1453459403682853</c:v>
                </c:pt>
                <c:pt idx="841">
                  <c:v>2.2180813919146356</c:v>
                </c:pt>
                <c:pt idx="842">
                  <c:v>2.1253475777668864</c:v>
                </c:pt>
                <c:pt idx="843">
                  <c:v>2.2343454431457603</c:v>
                </c:pt>
                <c:pt idx="844">
                  <c:v>2.2035926912378132</c:v>
                </c:pt>
                <c:pt idx="845">
                  <c:v>2.1968657823672899</c:v>
                </c:pt>
                <c:pt idx="846">
                  <c:v>2.1613023867248904</c:v>
                </c:pt>
                <c:pt idx="847">
                  <c:v>2.2060268290414222</c:v>
                </c:pt>
                <c:pt idx="848">
                  <c:v>2.2116397789900115</c:v>
                </c:pt>
                <c:pt idx="849">
                  <c:v>2.2512490782075045</c:v>
                </c:pt>
                <c:pt idx="850">
                  <c:v>2.1065462624963209</c:v>
                </c:pt>
                <c:pt idx="851">
                  <c:v>2.1857374444432791</c:v>
                </c:pt>
                <c:pt idx="852">
                  <c:v>2.1224365411094892</c:v>
                </c:pt>
                <c:pt idx="853">
                  <c:v>2.2151111055212844</c:v>
                </c:pt>
                <c:pt idx="854">
                  <c:v>2.2272368953522856</c:v>
                </c:pt>
                <c:pt idx="855">
                  <c:v>2.1892087401719387</c:v>
                </c:pt>
                <c:pt idx="856">
                  <c:v>2.2597277342599114</c:v>
                </c:pt>
                <c:pt idx="857">
                  <c:v>2.261294405249084</c:v>
                </c:pt>
                <c:pt idx="858">
                  <c:v>2.2608620144573961</c:v>
                </c:pt>
                <c:pt idx="859">
                  <c:v>2.1351172052357614</c:v>
                </c:pt>
                <c:pt idx="860">
                  <c:v>2.2741681256735635</c:v>
                </c:pt>
                <c:pt idx="861">
                  <c:v>2.1089636806233454</c:v>
                </c:pt>
                <c:pt idx="862">
                  <c:v>2.3231449807099374</c:v>
                </c:pt>
                <c:pt idx="863">
                  <c:v>2.1651179504773927</c:v>
                </c:pt>
                <c:pt idx="864">
                  <c:v>2.2415604855714646</c:v>
                </c:pt>
                <c:pt idx="865">
                  <c:v>2.1899455309849016</c:v>
                </c:pt>
                <c:pt idx="866">
                  <c:v>2.1950102028235405</c:v>
                </c:pt>
                <c:pt idx="867">
                  <c:v>2.1945989525213871</c:v>
                </c:pt>
                <c:pt idx="868">
                  <c:v>2.149123405775236</c:v>
                </c:pt>
                <c:pt idx="869">
                  <c:v>2.2196302583855947</c:v>
                </c:pt>
                <c:pt idx="870">
                  <c:v>2.1891401941848518</c:v>
                </c:pt>
                <c:pt idx="871">
                  <c:v>2.2482645148435849</c:v>
                </c:pt>
                <c:pt idx="872">
                  <c:v>2.1689860411140538</c:v>
                </c:pt>
                <c:pt idx="873">
                  <c:v>2.1544875136063379</c:v>
                </c:pt>
                <c:pt idx="874">
                  <c:v>2.140209543635458</c:v>
                </c:pt>
                <c:pt idx="875">
                  <c:v>2.1638119929493702</c:v>
                </c:pt>
                <c:pt idx="876">
                  <c:v>2.2226459711114321</c:v>
                </c:pt>
                <c:pt idx="877">
                  <c:v>2.2614594456635739</c:v>
                </c:pt>
                <c:pt idx="878">
                  <c:v>2.2091351948637272</c:v>
                </c:pt>
                <c:pt idx="879">
                  <c:v>2.1584506100435212</c:v>
                </c:pt>
                <c:pt idx="880">
                  <c:v>2.0838140602712509</c:v>
                </c:pt>
                <c:pt idx="881">
                  <c:v>2.1353843192865294</c:v>
                </c:pt>
                <c:pt idx="882">
                  <c:v>2.233641947238536</c:v>
                </c:pt>
                <c:pt idx="883">
                  <c:v>2.1594439041973712</c:v>
                </c:pt>
                <c:pt idx="884">
                  <c:v>2.1826515851528367</c:v>
                </c:pt>
                <c:pt idx="885">
                  <c:v>2.1525059053405138</c:v>
                </c:pt>
                <c:pt idx="886">
                  <c:v>2.2239669226932683</c:v>
                </c:pt>
                <c:pt idx="887">
                  <c:v>2.1903016855892434</c:v>
                </c:pt>
                <c:pt idx="888">
                  <c:v>2.1633762339460416</c:v>
                </c:pt>
                <c:pt idx="889">
                  <c:v>2.1612653406746327</c:v>
                </c:pt>
                <c:pt idx="890">
                  <c:v>2.1847828251522814</c:v>
                </c:pt>
                <c:pt idx="891">
                  <c:v>2.1504195304858875</c:v>
                </c:pt>
                <c:pt idx="892">
                  <c:v>2.1487035758236552</c:v>
                </c:pt>
                <c:pt idx="893">
                  <c:v>2.1506828997458909</c:v>
                </c:pt>
                <c:pt idx="894">
                  <c:v>2.256670759100833</c:v>
                </c:pt>
                <c:pt idx="895">
                  <c:v>2.1821942508592809</c:v>
                </c:pt>
                <c:pt idx="896">
                  <c:v>2.2279086173307405</c:v>
                </c:pt>
                <c:pt idx="897">
                  <c:v>2.1847611358436447</c:v>
                </c:pt>
                <c:pt idx="898">
                  <c:v>2.2069160304483257</c:v>
                </c:pt>
                <c:pt idx="899">
                  <c:v>2.1757218407623258</c:v>
                </c:pt>
                <c:pt idx="900">
                  <c:v>2.1185483025378251</c:v>
                </c:pt>
                <c:pt idx="901">
                  <c:v>2.2283960074496902</c:v>
                </c:pt>
                <c:pt idx="902">
                  <c:v>2.1374863719899087</c:v>
                </c:pt>
                <c:pt idx="903">
                  <c:v>2.1542754606482979</c:v>
                </c:pt>
                <c:pt idx="904">
                  <c:v>2.1854880587245007</c:v>
                </c:pt>
                <c:pt idx="905">
                  <c:v>2.2257699762123928</c:v>
                </c:pt>
                <c:pt idx="906">
                  <c:v>2.2570417658767941</c:v>
                </c:pt>
                <c:pt idx="907">
                  <c:v>2.1280396455583497</c:v>
                </c:pt>
                <c:pt idx="908">
                  <c:v>2.1350429691663022</c:v>
                </c:pt>
                <c:pt idx="909">
                  <c:v>2.2355546269288737</c:v>
                </c:pt>
                <c:pt idx="910">
                  <c:v>2.1686022918178165</c:v>
                </c:pt>
                <c:pt idx="911">
                  <c:v>2.1067087969984857</c:v>
                </c:pt>
                <c:pt idx="912">
                  <c:v>2.1668481036720952</c:v>
                </c:pt>
                <c:pt idx="913">
                  <c:v>2.1778006550087894</c:v>
                </c:pt>
                <c:pt idx="914">
                  <c:v>2.2138628782858363</c:v>
                </c:pt>
                <c:pt idx="915">
                  <c:v>2.2153688162083127</c:v>
                </c:pt>
                <c:pt idx="916">
                  <c:v>2.1762712567697933</c:v>
                </c:pt>
                <c:pt idx="917">
                  <c:v>2.2567136220713229</c:v>
                </c:pt>
                <c:pt idx="918">
                  <c:v>2.207786455007358</c:v>
                </c:pt>
                <c:pt idx="919">
                  <c:v>2.3680354132055461</c:v>
                </c:pt>
                <c:pt idx="920">
                  <c:v>2.1411375956167258</c:v>
                </c:pt>
                <c:pt idx="921">
                  <c:v>2.1757848796821819</c:v>
                </c:pt>
                <c:pt idx="922">
                  <c:v>2.161652763824331</c:v>
                </c:pt>
                <c:pt idx="923">
                  <c:v>2.1939504155249527</c:v>
                </c:pt>
                <c:pt idx="924">
                  <c:v>2.204025634383874</c:v>
                </c:pt>
                <c:pt idx="925">
                  <c:v>2.2075001713630713</c:v>
                </c:pt>
                <c:pt idx="926">
                  <c:v>2.2109438299055828</c:v>
                </c:pt>
                <c:pt idx="927">
                  <c:v>2.1604598692346806</c:v>
                </c:pt>
                <c:pt idx="928">
                  <c:v>2.0306557158717875</c:v>
                </c:pt>
                <c:pt idx="929">
                  <c:v>2.1531799607003514</c:v>
                </c:pt>
                <c:pt idx="930">
                  <c:v>2.1267332113202397</c:v>
                </c:pt>
                <c:pt idx="931">
                  <c:v>2.1505969274417795</c:v>
                </c:pt>
                <c:pt idx="932">
                  <c:v>2.1597771507227135</c:v>
                </c:pt>
                <c:pt idx="933">
                  <c:v>2.2082833692647701</c:v>
                </c:pt>
                <c:pt idx="934">
                  <c:v>2.1383305383097388</c:v>
                </c:pt>
                <c:pt idx="935">
                  <c:v>2.1914141278180423</c:v>
                </c:pt>
                <c:pt idx="936">
                  <c:v>2.175084036579447</c:v>
                </c:pt>
                <c:pt idx="937">
                  <c:v>2.1910394780367191</c:v>
                </c:pt>
                <c:pt idx="938">
                  <c:v>2.1558806483691537</c:v>
                </c:pt>
                <c:pt idx="939">
                  <c:v>2.1154698257012221</c:v>
                </c:pt>
                <c:pt idx="940">
                  <c:v>2.0995626668755896</c:v>
                </c:pt>
                <c:pt idx="941">
                  <c:v>2.1757146694166765</c:v>
                </c:pt>
                <c:pt idx="942">
                  <c:v>2.2269130711559444</c:v>
                </c:pt>
                <c:pt idx="943">
                  <c:v>2.1953822462028136</c:v>
                </c:pt>
                <c:pt idx="944">
                  <c:v>2.2435988629937422</c:v>
                </c:pt>
                <c:pt idx="945">
                  <c:v>2.1433817397582544</c:v>
                </c:pt>
                <c:pt idx="946">
                  <c:v>2.1495178805675637</c:v>
                </c:pt>
                <c:pt idx="947">
                  <c:v>2.1419820486927712</c:v>
                </c:pt>
                <c:pt idx="948">
                  <c:v>2.1853502120115498</c:v>
                </c:pt>
                <c:pt idx="949">
                  <c:v>2.1579916525266651</c:v>
                </c:pt>
                <c:pt idx="950">
                  <c:v>2.2302360350944608</c:v>
                </c:pt>
                <c:pt idx="951">
                  <c:v>2.2249269476891071</c:v>
                </c:pt>
                <c:pt idx="952">
                  <c:v>2.2418057966551257</c:v>
                </c:pt>
                <c:pt idx="953">
                  <c:v>2.201475234555176</c:v>
                </c:pt>
                <c:pt idx="954">
                  <c:v>2.161237777862913</c:v>
                </c:pt>
                <c:pt idx="955">
                  <c:v>2.2193640515760076</c:v>
                </c:pt>
                <c:pt idx="956">
                  <c:v>2.1663723008419078</c:v>
                </c:pt>
                <c:pt idx="957">
                  <c:v>2.1903324738082217</c:v>
                </c:pt>
                <c:pt idx="958">
                  <c:v>2.2663304950852199</c:v>
                </c:pt>
                <c:pt idx="959">
                  <c:v>2.1198101042560613</c:v>
                </c:pt>
                <c:pt idx="960">
                  <c:v>2.2486415335584282</c:v>
                </c:pt>
                <c:pt idx="961">
                  <c:v>2.1688717341128112</c:v>
                </c:pt>
                <c:pt idx="962">
                  <c:v>2.2230976597169634</c:v>
                </c:pt>
                <c:pt idx="963">
                  <c:v>2.1045307747190085</c:v>
                </c:pt>
                <c:pt idx="964">
                  <c:v>2.2878871210736031</c:v>
                </c:pt>
                <c:pt idx="965">
                  <c:v>2.1707262199725372</c:v>
                </c:pt>
                <c:pt idx="966">
                  <c:v>2.2024018790882116</c:v>
                </c:pt>
                <c:pt idx="967">
                  <c:v>2.1826804410810907</c:v>
                </c:pt>
                <c:pt idx="968">
                  <c:v>2.1529833614370206</c:v>
                </c:pt>
                <c:pt idx="969">
                  <c:v>2.1699665612154835</c:v>
                </c:pt>
                <c:pt idx="970">
                  <c:v>2.264003119626163</c:v>
                </c:pt>
                <c:pt idx="971">
                  <c:v>2.2256173391177674</c:v>
                </c:pt>
                <c:pt idx="972">
                  <c:v>2.1815401171408668</c:v>
                </c:pt>
                <c:pt idx="973">
                  <c:v>2.1830314428416595</c:v>
                </c:pt>
                <c:pt idx="974">
                  <c:v>2.2359068792898524</c:v>
                </c:pt>
                <c:pt idx="975">
                  <c:v>2.1584341382112133</c:v>
                </c:pt>
                <c:pt idx="976">
                  <c:v>2.1897650358579557</c:v>
                </c:pt>
                <c:pt idx="977">
                  <c:v>2.1329775984407071</c:v>
                </c:pt>
                <c:pt idx="978">
                  <c:v>2.1697969801010517</c:v>
                </c:pt>
                <c:pt idx="979">
                  <c:v>2.2570162537956548</c:v>
                </c:pt>
                <c:pt idx="980">
                  <c:v>2.2182561706071122</c:v>
                </c:pt>
                <c:pt idx="981">
                  <c:v>2.2385524078184686</c:v>
                </c:pt>
                <c:pt idx="982">
                  <c:v>2.2943824682664413</c:v>
                </c:pt>
                <c:pt idx="983">
                  <c:v>2.2331259079861292</c:v>
                </c:pt>
                <c:pt idx="984">
                  <c:v>2.2366055425172138</c:v>
                </c:pt>
                <c:pt idx="985">
                  <c:v>2.1517407666206831</c:v>
                </c:pt>
                <c:pt idx="986">
                  <c:v>2.1874193750132154</c:v>
                </c:pt>
                <c:pt idx="987">
                  <c:v>2.1845988895209634</c:v>
                </c:pt>
                <c:pt idx="988">
                  <c:v>2.1277059782098995</c:v>
                </c:pt>
                <c:pt idx="989">
                  <c:v>2.0435016567713418</c:v>
                </c:pt>
                <c:pt idx="990">
                  <c:v>2.0914969039514602</c:v>
                </c:pt>
                <c:pt idx="991">
                  <c:v>2.1342392908176073</c:v>
                </c:pt>
                <c:pt idx="992">
                  <c:v>2.2215555314961968</c:v>
                </c:pt>
                <c:pt idx="993">
                  <c:v>2.1548817257189312</c:v>
                </c:pt>
                <c:pt idx="994">
                  <c:v>2.1966730645942669</c:v>
                </c:pt>
                <c:pt idx="995">
                  <c:v>2.1856454541447814</c:v>
                </c:pt>
                <c:pt idx="996">
                  <c:v>2.2445161150041448</c:v>
                </c:pt>
                <c:pt idx="997">
                  <c:v>2.179196747762282</c:v>
                </c:pt>
                <c:pt idx="998">
                  <c:v>2.228296505991223</c:v>
                </c:pt>
                <c:pt idx="999">
                  <c:v>2.1934337264497801</c:v>
                </c:pt>
                <c:pt idx="1000">
                  <c:v>2.150257767736024</c:v>
                </c:pt>
                <c:pt idx="1001">
                  <c:v>2.2164206887556857</c:v>
                </c:pt>
                <c:pt idx="1002">
                  <c:v>2.2125142295201554</c:v>
                </c:pt>
                <c:pt idx="1003">
                  <c:v>2.2846823420176405</c:v>
                </c:pt>
                <c:pt idx="1004">
                  <c:v>2.2177663792634092</c:v>
                </c:pt>
                <c:pt idx="1005">
                  <c:v>2.2069240820889258</c:v>
                </c:pt>
                <c:pt idx="1006">
                  <c:v>2.266425225375674</c:v>
                </c:pt>
                <c:pt idx="1007">
                  <c:v>2.2062000873970011</c:v>
                </c:pt>
                <c:pt idx="1008">
                  <c:v>2.1377031848216332</c:v>
                </c:pt>
                <c:pt idx="1009">
                  <c:v>2.2320358776784959</c:v>
                </c:pt>
                <c:pt idx="1010">
                  <c:v>2.1785040372506801</c:v>
                </c:pt>
                <c:pt idx="1011">
                  <c:v>2.1988910563692721</c:v>
                </c:pt>
                <c:pt idx="1012">
                  <c:v>2.258270586076637</c:v>
                </c:pt>
                <c:pt idx="1013">
                  <c:v>2.1417273566363657</c:v>
                </c:pt>
                <c:pt idx="1014">
                  <c:v>2.2315198627178972</c:v>
                </c:pt>
                <c:pt idx="1015">
                  <c:v>2.2180573092688536</c:v>
                </c:pt>
                <c:pt idx="1016">
                  <c:v>2.2290178720535705</c:v>
                </c:pt>
                <c:pt idx="1017">
                  <c:v>2.1339716680905876</c:v>
                </c:pt>
                <c:pt idx="1018">
                  <c:v>2.2862201445143295</c:v>
                </c:pt>
                <c:pt idx="1019">
                  <c:v>2.2189517636315923</c:v>
                </c:pt>
                <c:pt idx="1020">
                  <c:v>2.2598618396833015</c:v>
                </c:pt>
                <c:pt idx="1021">
                  <c:v>2.1061597573802961</c:v>
                </c:pt>
                <c:pt idx="1022">
                  <c:v>2.2533213152059623</c:v>
                </c:pt>
                <c:pt idx="1023">
                  <c:v>2.169175629482432</c:v>
                </c:pt>
                <c:pt idx="1024">
                  <c:v>2.1918852296672044</c:v>
                </c:pt>
                <c:pt idx="1025">
                  <c:v>2.2353645854098332</c:v>
                </c:pt>
                <c:pt idx="1026">
                  <c:v>2.235578941352844</c:v>
                </c:pt>
                <c:pt idx="1027">
                  <c:v>2.2427676183018277</c:v>
                </c:pt>
                <c:pt idx="1028">
                  <c:v>2.2255969943528746</c:v>
                </c:pt>
                <c:pt idx="1029">
                  <c:v>2.2033596314652328</c:v>
                </c:pt>
                <c:pt idx="1030">
                  <c:v>2.2025899900925494</c:v>
                </c:pt>
                <c:pt idx="1031">
                  <c:v>2.1787797528729449</c:v>
                </c:pt>
                <c:pt idx="1032">
                  <c:v>2.2019796092618344</c:v>
                </c:pt>
                <c:pt idx="1033">
                  <c:v>2.2076512508349717</c:v>
                </c:pt>
                <c:pt idx="1034">
                  <c:v>2.2135503799279839</c:v>
                </c:pt>
                <c:pt idx="1035">
                  <c:v>2.1903637023623554</c:v>
                </c:pt>
                <c:pt idx="1036">
                  <c:v>2.2001680583475705</c:v>
                </c:pt>
                <c:pt idx="1037">
                  <c:v>2.117515599691008</c:v>
                </c:pt>
                <c:pt idx="1038">
                  <c:v>2.171832029534623</c:v>
                </c:pt>
                <c:pt idx="1039">
                  <c:v>2.2001933857503606</c:v>
                </c:pt>
                <c:pt idx="1040">
                  <c:v>2.1196049013220986</c:v>
                </c:pt>
                <c:pt idx="1041">
                  <c:v>2.1695120799784871</c:v>
                </c:pt>
                <c:pt idx="1042">
                  <c:v>2.206782190995864</c:v>
                </c:pt>
                <c:pt idx="1043">
                  <c:v>2.2954587380523983</c:v>
                </c:pt>
                <c:pt idx="1044">
                  <c:v>2.1943943378126911</c:v>
                </c:pt>
                <c:pt idx="1045">
                  <c:v>2.1697444446882264</c:v>
                </c:pt>
                <c:pt idx="1046">
                  <c:v>2.1239828773008465</c:v>
                </c:pt>
                <c:pt idx="1047">
                  <c:v>2.1392287731262556</c:v>
                </c:pt>
                <c:pt idx="1048">
                  <c:v>2.1781583278248782</c:v>
                </c:pt>
                <c:pt idx="1049">
                  <c:v>2.1420142086454126</c:v>
                </c:pt>
                <c:pt idx="1050">
                  <c:v>2.155240684089538</c:v>
                </c:pt>
                <c:pt idx="1051">
                  <c:v>2.2784826619307483</c:v>
                </c:pt>
                <c:pt idx="1052">
                  <c:v>2.1948348206135684</c:v>
                </c:pt>
                <c:pt idx="1053">
                  <c:v>2.2564136294927661</c:v>
                </c:pt>
                <c:pt idx="1054">
                  <c:v>2.2523283904874503</c:v>
                </c:pt>
                <c:pt idx="1055">
                  <c:v>2.2378031446023412</c:v>
                </c:pt>
                <c:pt idx="1056">
                  <c:v>2.2114718716994393</c:v>
                </c:pt>
                <c:pt idx="1057">
                  <c:v>2.1196340746931686</c:v>
                </c:pt>
                <c:pt idx="1058">
                  <c:v>2.1993720109258246</c:v>
                </c:pt>
                <c:pt idx="1059">
                  <c:v>2.1866648362434509</c:v>
                </c:pt>
                <c:pt idx="1060">
                  <c:v>2.1699375630969611</c:v>
                </c:pt>
                <c:pt idx="1061">
                  <c:v>2.0467895175028419</c:v>
                </c:pt>
                <c:pt idx="1062">
                  <c:v>2.1938532247848119</c:v>
                </c:pt>
                <c:pt idx="1063">
                  <c:v>2.1693452406507663</c:v>
                </c:pt>
                <c:pt idx="1064">
                  <c:v>2.2464386598773642</c:v>
                </c:pt>
                <c:pt idx="1065">
                  <c:v>2.1726832419244491</c:v>
                </c:pt>
                <c:pt idx="1066">
                  <c:v>2.1234229914148046</c:v>
                </c:pt>
                <c:pt idx="1067">
                  <c:v>2.1464322307950621</c:v>
                </c:pt>
                <c:pt idx="1068">
                  <c:v>2.2572087905674585</c:v>
                </c:pt>
                <c:pt idx="1069">
                  <c:v>2.2319153733746284</c:v>
                </c:pt>
                <c:pt idx="1070">
                  <c:v>2.2284823210757123</c:v>
                </c:pt>
                <c:pt idx="1071">
                  <c:v>2.13599128349205</c:v>
                </c:pt>
                <c:pt idx="1072">
                  <c:v>2.2331193860119387</c:v>
                </c:pt>
                <c:pt idx="1073">
                  <c:v>2.2527073892832803</c:v>
                </c:pt>
                <c:pt idx="1074">
                  <c:v>2.2216488019434055</c:v>
                </c:pt>
                <c:pt idx="1075">
                  <c:v>2.1433640084579908</c:v>
                </c:pt>
                <c:pt idx="1076">
                  <c:v>2.1112266501965933</c:v>
                </c:pt>
                <c:pt idx="1077">
                  <c:v>2.1615330018376482</c:v>
                </c:pt>
                <c:pt idx="1078">
                  <c:v>2.112742407637759</c:v>
                </c:pt>
                <c:pt idx="1079">
                  <c:v>2.0976030267858303</c:v>
                </c:pt>
                <c:pt idx="1080">
                  <c:v>2.2547053816054166</c:v>
                </c:pt>
                <c:pt idx="1081">
                  <c:v>2.1793405103355799</c:v>
                </c:pt>
                <c:pt idx="1082">
                  <c:v>2.2025727558460546</c:v>
                </c:pt>
                <c:pt idx="1083">
                  <c:v>2.2088437949303508</c:v>
                </c:pt>
                <c:pt idx="1084">
                  <c:v>2.2498523427447035</c:v>
                </c:pt>
                <c:pt idx="1085">
                  <c:v>2.157140029215102</c:v>
                </c:pt>
                <c:pt idx="1086">
                  <c:v>2.2152388335140452</c:v>
                </c:pt>
                <c:pt idx="1087">
                  <c:v>2.1790532808428602</c:v>
                </c:pt>
                <c:pt idx="1088">
                  <c:v>2.1340936802861519</c:v>
                </c:pt>
                <c:pt idx="1089">
                  <c:v>2.1834252020201288</c:v>
                </c:pt>
                <c:pt idx="1090">
                  <c:v>2.1968940574366225</c:v>
                </c:pt>
                <c:pt idx="1091">
                  <c:v>2.1661310291997076</c:v>
                </c:pt>
                <c:pt idx="1092">
                  <c:v>2.2284327251989362</c:v>
                </c:pt>
                <c:pt idx="1093">
                  <c:v>2.1821484940102214</c:v>
                </c:pt>
                <c:pt idx="1094">
                  <c:v>2.1285960638250643</c:v>
                </c:pt>
                <c:pt idx="1095">
                  <c:v>2.160944397764855</c:v>
                </c:pt>
                <c:pt idx="1096">
                  <c:v>2.2329443028206106</c:v>
                </c:pt>
                <c:pt idx="1097">
                  <c:v>2.2909011062789069</c:v>
                </c:pt>
                <c:pt idx="1098">
                  <c:v>2.2113276273432549</c:v>
                </c:pt>
                <c:pt idx="1099">
                  <c:v>2.2331669103333787</c:v>
                </c:pt>
                <c:pt idx="1100">
                  <c:v>2.1081658068028912</c:v>
                </c:pt>
                <c:pt idx="1101">
                  <c:v>2.1749590716433658</c:v>
                </c:pt>
                <c:pt idx="1102">
                  <c:v>2.1744195278218235</c:v>
                </c:pt>
                <c:pt idx="1103">
                  <c:v>2.3210706827380951</c:v>
                </c:pt>
                <c:pt idx="1104">
                  <c:v>2.2070478256757124</c:v>
                </c:pt>
                <c:pt idx="1105">
                  <c:v>2.2087079664656697</c:v>
                </c:pt>
                <c:pt idx="1106">
                  <c:v>2.2372355326051969</c:v>
                </c:pt>
                <c:pt idx="1107">
                  <c:v>2.1738741763138902</c:v>
                </c:pt>
                <c:pt idx="1108">
                  <c:v>2.1864086893279917</c:v>
                </c:pt>
                <c:pt idx="1109">
                  <c:v>2.177400047287219</c:v>
                </c:pt>
                <c:pt idx="1110">
                  <c:v>2.2244771702184249</c:v>
                </c:pt>
                <c:pt idx="1111">
                  <c:v>2.2744863383365388</c:v>
                </c:pt>
                <c:pt idx="1112">
                  <c:v>2.18948739075591</c:v>
                </c:pt>
                <c:pt idx="1113">
                  <c:v>2.2060797546585169</c:v>
                </c:pt>
                <c:pt idx="1114">
                  <c:v>2.2596056645465228</c:v>
                </c:pt>
                <c:pt idx="1115">
                  <c:v>2.1164786909149491</c:v>
                </c:pt>
                <c:pt idx="1116">
                  <c:v>2.1967726763953737</c:v>
                </c:pt>
                <c:pt idx="1117">
                  <c:v>2.1990347627932127</c:v>
                </c:pt>
                <c:pt idx="1118">
                  <c:v>2.2606058512694895</c:v>
                </c:pt>
                <c:pt idx="1119">
                  <c:v>2.1688852305486841</c:v>
                </c:pt>
                <c:pt idx="1120">
                  <c:v>2.1861337872727202</c:v>
                </c:pt>
                <c:pt idx="1121">
                  <c:v>2.1543805587177465</c:v>
                </c:pt>
                <c:pt idx="1122">
                  <c:v>2.1803359463461209</c:v>
                </c:pt>
                <c:pt idx="1123">
                  <c:v>2.202068847328964</c:v>
                </c:pt>
                <c:pt idx="1124">
                  <c:v>2.2594185928471653</c:v>
                </c:pt>
                <c:pt idx="1125">
                  <c:v>2.1687038960797871</c:v>
                </c:pt>
                <c:pt idx="1126">
                  <c:v>2.2842846108208597</c:v>
                </c:pt>
                <c:pt idx="1127">
                  <c:v>2.2227210389913021</c:v>
                </c:pt>
                <c:pt idx="1128">
                  <c:v>2.1434943387763674</c:v>
                </c:pt>
                <c:pt idx="1129">
                  <c:v>2.2169602963381205</c:v>
                </c:pt>
                <c:pt idx="1130">
                  <c:v>2.1376871516726106</c:v>
                </c:pt>
                <c:pt idx="1131">
                  <c:v>2.2016219816543421</c:v>
                </c:pt>
                <c:pt idx="1132">
                  <c:v>2.1315725922605511</c:v>
                </c:pt>
                <c:pt idx="1133">
                  <c:v>2.2694258666388207</c:v>
                </c:pt>
                <c:pt idx="1134">
                  <c:v>2.12317031405254</c:v>
                </c:pt>
                <c:pt idx="1135">
                  <c:v>2.2178262266669004</c:v>
                </c:pt>
                <c:pt idx="1136">
                  <c:v>2.2061808569431127</c:v>
                </c:pt>
                <c:pt idx="1137">
                  <c:v>2.188981329892199</c:v>
                </c:pt>
                <c:pt idx="1138">
                  <c:v>2.3073157161418751</c:v>
                </c:pt>
                <c:pt idx="1139">
                  <c:v>2.1556358689042128</c:v>
                </c:pt>
                <c:pt idx="1140">
                  <c:v>2.2115616496316104</c:v>
                </c:pt>
                <c:pt idx="1141">
                  <c:v>2.1642164005492392</c:v>
                </c:pt>
                <c:pt idx="1142">
                  <c:v>2.2329891633944836</c:v>
                </c:pt>
                <c:pt idx="1143">
                  <c:v>2.1810356340140591</c:v>
                </c:pt>
                <c:pt idx="1144">
                  <c:v>2.1814772872345429</c:v>
                </c:pt>
                <c:pt idx="1145">
                  <c:v>2.1864648932031572</c:v>
                </c:pt>
                <c:pt idx="1146">
                  <c:v>2.1521135608265438</c:v>
                </c:pt>
                <c:pt idx="1147">
                  <c:v>2.2052996128861544</c:v>
                </c:pt>
                <c:pt idx="1148">
                  <c:v>2.2080692263500454</c:v>
                </c:pt>
                <c:pt idx="1149">
                  <c:v>2.2052214493375448</c:v>
                </c:pt>
                <c:pt idx="1150">
                  <c:v>2.2953176361244609</c:v>
                </c:pt>
                <c:pt idx="1151">
                  <c:v>2.2220589325258917</c:v>
                </c:pt>
                <c:pt idx="1152">
                  <c:v>2.2351789769786472</c:v>
                </c:pt>
                <c:pt idx="1153">
                  <c:v>2.2625616853808403</c:v>
                </c:pt>
                <c:pt idx="1154">
                  <c:v>2.1799226687565034</c:v>
                </c:pt>
                <c:pt idx="1155">
                  <c:v>2.2211141057481743</c:v>
                </c:pt>
                <c:pt idx="1156">
                  <c:v>2.2561305353850556</c:v>
                </c:pt>
                <c:pt idx="1157">
                  <c:v>2.161697188556289</c:v>
                </c:pt>
                <c:pt idx="1158">
                  <c:v>2.1846270720828733</c:v>
                </c:pt>
                <c:pt idx="1159">
                  <c:v>2.2344321850226927</c:v>
                </c:pt>
                <c:pt idx="1160">
                  <c:v>2.0461406845773413</c:v>
                </c:pt>
                <c:pt idx="1161">
                  <c:v>2.173431966845333</c:v>
                </c:pt>
                <c:pt idx="1162">
                  <c:v>2.1273217790794727</c:v>
                </c:pt>
                <c:pt idx="1163">
                  <c:v>2.1507054833568722</c:v>
                </c:pt>
                <c:pt idx="1164">
                  <c:v>2.1529235313420907</c:v>
                </c:pt>
                <c:pt idx="1165">
                  <c:v>2.1997008703699774</c:v>
                </c:pt>
                <c:pt idx="1166">
                  <c:v>2.1950628107787691</c:v>
                </c:pt>
                <c:pt idx="1167">
                  <c:v>2.1525920197194512</c:v>
                </c:pt>
                <c:pt idx="1168">
                  <c:v>2.1647260812838596</c:v>
                </c:pt>
                <c:pt idx="1169">
                  <c:v>2.2297762001836969</c:v>
                </c:pt>
                <c:pt idx="1170">
                  <c:v>2.2509553524195374</c:v>
                </c:pt>
                <c:pt idx="1171">
                  <c:v>2.1392182942636957</c:v>
                </c:pt>
                <c:pt idx="1172">
                  <c:v>2.1387422853879445</c:v>
                </c:pt>
                <c:pt idx="1173">
                  <c:v>2.2147990722771347</c:v>
                </c:pt>
                <c:pt idx="1174">
                  <c:v>2.156935955639371</c:v>
                </c:pt>
                <c:pt idx="1175">
                  <c:v>2.1372919765413578</c:v>
                </c:pt>
                <c:pt idx="1176">
                  <c:v>2.193819978277229</c:v>
                </c:pt>
                <c:pt idx="1177">
                  <c:v>2.1970397526183305</c:v>
                </c:pt>
                <c:pt idx="1178">
                  <c:v>2.24741397056391</c:v>
                </c:pt>
                <c:pt idx="1179">
                  <c:v>2.1882201166842115</c:v>
                </c:pt>
                <c:pt idx="1180">
                  <c:v>2.244792326566035</c:v>
                </c:pt>
                <c:pt idx="1181">
                  <c:v>2.1671275601789084</c:v>
                </c:pt>
                <c:pt idx="1182">
                  <c:v>2.2067894394206324</c:v>
                </c:pt>
                <c:pt idx="1183">
                  <c:v>2.1504284355803138</c:v>
                </c:pt>
                <c:pt idx="1184">
                  <c:v>2.2189542188067715</c:v>
                </c:pt>
                <c:pt idx="1185">
                  <c:v>2.1713067301781477</c:v>
                </c:pt>
                <c:pt idx="1186">
                  <c:v>2.269468170190442</c:v>
                </c:pt>
                <c:pt idx="1187">
                  <c:v>2.2451894495673264</c:v>
                </c:pt>
                <c:pt idx="1188">
                  <c:v>2.2078749451355653</c:v>
                </c:pt>
                <c:pt idx="1189">
                  <c:v>2.293176057810935</c:v>
                </c:pt>
                <c:pt idx="1190">
                  <c:v>2.2703683604907106</c:v>
                </c:pt>
                <c:pt idx="1191">
                  <c:v>2.1623807225872773</c:v>
                </c:pt>
                <c:pt idx="1192">
                  <c:v>2.2243686013992536</c:v>
                </c:pt>
                <c:pt idx="1193">
                  <c:v>2.228383950026029</c:v>
                </c:pt>
                <c:pt idx="1194">
                  <c:v>2.1935497450768966</c:v>
                </c:pt>
                <c:pt idx="1195">
                  <c:v>2.2163505978270446</c:v>
                </c:pt>
                <c:pt idx="1196">
                  <c:v>2.3147196593517019</c:v>
                </c:pt>
                <c:pt idx="1197">
                  <c:v>2.1985896331372352</c:v>
                </c:pt>
                <c:pt idx="1198">
                  <c:v>2.1946931552850302</c:v>
                </c:pt>
                <c:pt idx="1199">
                  <c:v>2.2582449777013478</c:v>
                </c:pt>
                <c:pt idx="1200">
                  <c:v>2.1366848168544794</c:v>
                </c:pt>
                <c:pt idx="1201">
                  <c:v>2.1542935588425554</c:v>
                </c:pt>
                <c:pt idx="1202">
                  <c:v>2.1164256638532537</c:v>
                </c:pt>
                <c:pt idx="1203">
                  <c:v>2.234301302991756</c:v>
                </c:pt>
                <c:pt idx="1204">
                  <c:v>2.2176616568866545</c:v>
                </c:pt>
                <c:pt idx="1205">
                  <c:v>2.2103183414517291</c:v>
                </c:pt>
                <c:pt idx="1206">
                  <c:v>2.2352962226329942</c:v>
                </c:pt>
                <c:pt idx="1207">
                  <c:v>2.2064122640729553</c:v>
                </c:pt>
                <c:pt idx="1208">
                  <c:v>2.211487375153518</c:v>
                </c:pt>
                <c:pt idx="1209">
                  <c:v>2.151195405252333</c:v>
                </c:pt>
                <c:pt idx="1210">
                  <c:v>2.1210750572488384</c:v>
                </c:pt>
                <c:pt idx="1211">
                  <c:v>2.2005651440557155</c:v>
                </c:pt>
                <c:pt idx="1212">
                  <c:v>2.1918715124198758</c:v>
                </c:pt>
                <c:pt idx="1213">
                  <c:v>2.1505270842738837</c:v>
                </c:pt>
                <c:pt idx="1214">
                  <c:v>2.2420776217887379</c:v>
                </c:pt>
                <c:pt idx="1215">
                  <c:v>2.1869152485233174</c:v>
                </c:pt>
                <c:pt idx="1216">
                  <c:v>2.1453174675043041</c:v>
                </c:pt>
                <c:pt idx="1217">
                  <c:v>2.1044915686657837</c:v>
                </c:pt>
                <c:pt idx="1218">
                  <c:v>2.1383599808246148</c:v>
                </c:pt>
                <c:pt idx="1219">
                  <c:v>2.2098468805410021</c:v>
                </c:pt>
                <c:pt idx="1220">
                  <c:v>2.1892195736083919</c:v>
                </c:pt>
                <c:pt idx="1221">
                  <c:v>2.1602638212003389</c:v>
                </c:pt>
                <c:pt idx="1222">
                  <c:v>2.2177817039978134</c:v>
                </c:pt>
                <c:pt idx="1223">
                  <c:v>2.1449405205053633</c:v>
                </c:pt>
                <c:pt idx="1224">
                  <c:v>2.1316785662998239</c:v>
                </c:pt>
                <c:pt idx="1225">
                  <c:v>2.1912274934891833</c:v>
                </c:pt>
                <c:pt idx="1226">
                  <c:v>2.1976555296460512</c:v>
                </c:pt>
                <c:pt idx="1227">
                  <c:v>2.2034102611852902</c:v>
                </c:pt>
                <c:pt idx="1228">
                  <c:v>2.1521273047533027</c:v>
                </c:pt>
                <c:pt idx="1229">
                  <c:v>2.1193856895065117</c:v>
                </c:pt>
                <c:pt idx="1230">
                  <c:v>2.1770171751523817</c:v>
                </c:pt>
                <c:pt idx="1231">
                  <c:v>2.1789943186661391</c:v>
                </c:pt>
                <c:pt idx="1232">
                  <c:v>2.1919644832501195</c:v>
                </c:pt>
                <c:pt idx="1233">
                  <c:v>2.1146272260792029</c:v>
                </c:pt>
                <c:pt idx="1234">
                  <c:v>2.2035353446766202</c:v>
                </c:pt>
                <c:pt idx="1235">
                  <c:v>2.1963953743087736</c:v>
                </c:pt>
                <c:pt idx="1236">
                  <c:v>2.1428264244767732</c:v>
                </c:pt>
                <c:pt idx="1237">
                  <c:v>2.1930957520455672</c:v>
                </c:pt>
                <c:pt idx="1238">
                  <c:v>2.2262713954942739</c:v>
                </c:pt>
                <c:pt idx="1239">
                  <c:v>2.1883806701461084</c:v>
                </c:pt>
                <c:pt idx="1240">
                  <c:v>2.1705120525929278</c:v>
                </c:pt>
                <c:pt idx="1241">
                  <c:v>2.061253389299881</c:v>
                </c:pt>
                <c:pt idx="1242">
                  <c:v>2.1543477761659813</c:v>
                </c:pt>
                <c:pt idx="1243">
                  <c:v>2.2055957352301609</c:v>
                </c:pt>
                <c:pt idx="1244">
                  <c:v>2.2213391634638771</c:v>
                </c:pt>
                <c:pt idx="1245">
                  <c:v>2.1406446042855984</c:v>
                </c:pt>
                <c:pt idx="1246">
                  <c:v>2.1576541734650099</c:v>
                </c:pt>
                <c:pt idx="1247">
                  <c:v>2.2546751576440807</c:v>
                </c:pt>
                <c:pt idx="1248">
                  <c:v>2.1504955449124052</c:v>
                </c:pt>
                <c:pt idx="1249">
                  <c:v>2.2109651356727751</c:v>
                </c:pt>
                <c:pt idx="1250">
                  <c:v>2.1446436892182272</c:v>
                </c:pt>
                <c:pt idx="1251">
                  <c:v>2.1549554858252646</c:v>
                </c:pt>
                <c:pt idx="1252">
                  <c:v>2.1420202589665296</c:v>
                </c:pt>
                <c:pt idx="1253">
                  <c:v>2.2101266499753662</c:v>
                </c:pt>
                <c:pt idx="1254">
                  <c:v>2.2178372700844173</c:v>
                </c:pt>
                <c:pt idx="1255">
                  <c:v>2.2002105925076552</c:v>
                </c:pt>
                <c:pt idx="1256">
                  <c:v>2.2946828502177539</c:v>
                </c:pt>
                <c:pt idx="1257">
                  <c:v>2.1970254208751872</c:v>
                </c:pt>
                <c:pt idx="1258">
                  <c:v>2.2724267692431792</c:v>
                </c:pt>
                <c:pt idx="1259">
                  <c:v>2.1800188617210297</c:v>
                </c:pt>
                <c:pt idx="1260">
                  <c:v>2.2098060680538065</c:v>
                </c:pt>
                <c:pt idx="1261">
                  <c:v>2.1034217070168775</c:v>
                </c:pt>
                <c:pt idx="1262">
                  <c:v>2.0215161576329055</c:v>
                </c:pt>
                <c:pt idx="1263">
                  <c:v>2.1541735934349302</c:v>
                </c:pt>
                <c:pt idx="1264">
                  <c:v>2.1600563004201234</c:v>
                </c:pt>
                <c:pt idx="1265">
                  <c:v>2.2176928667993754</c:v>
                </c:pt>
                <c:pt idx="1266">
                  <c:v>2.2317351793283313</c:v>
                </c:pt>
                <c:pt idx="1267">
                  <c:v>2.2256438462986701</c:v>
                </c:pt>
                <c:pt idx="1268">
                  <c:v>2.2468171657188729</c:v>
                </c:pt>
                <c:pt idx="1269">
                  <c:v>2.259051718990059</c:v>
                </c:pt>
                <c:pt idx="1270">
                  <c:v>2.334239944888671</c:v>
                </c:pt>
                <c:pt idx="1271">
                  <c:v>2.2841362697147733</c:v>
                </c:pt>
                <c:pt idx="1272">
                  <c:v>2.2028663574018936</c:v>
                </c:pt>
                <c:pt idx="1273">
                  <c:v>2.1866296197420403</c:v>
                </c:pt>
                <c:pt idx="1274">
                  <c:v>2.1727602476739647</c:v>
                </c:pt>
                <c:pt idx="1275">
                  <c:v>2.2225685414819725</c:v>
                </c:pt>
                <c:pt idx="1276">
                  <c:v>2.2171401011064349</c:v>
                </c:pt>
                <c:pt idx="1277">
                  <c:v>2.0840873581417814</c:v>
                </c:pt>
                <c:pt idx="1278">
                  <c:v>2.2078046248280545</c:v>
                </c:pt>
                <c:pt idx="1279">
                  <c:v>2.1584252183656063</c:v>
                </c:pt>
                <c:pt idx="1280">
                  <c:v>2.2481605435463261</c:v>
                </c:pt>
                <c:pt idx="1281">
                  <c:v>2.1552371294460326</c:v>
                </c:pt>
                <c:pt idx="1282">
                  <c:v>2.2839451201637782</c:v>
                </c:pt>
                <c:pt idx="1283">
                  <c:v>2.2082578843380336</c:v>
                </c:pt>
                <c:pt idx="1284">
                  <c:v>2.1789438074131233</c:v>
                </c:pt>
                <c:pt idx="1285">
                  <c:v>2.1463048433829992</c:v>
                </c:pt>
                <c:pt idx="1286">
                  <c:v>2.2690678601772043</c:v>
                </c:pt>
                <c:pt idx="1287">
                  <c:v>2.2773768931404974</c:v>
                </c:pt>
                <c:pt idx="1288">
                  <c:v>2.2125133027948221</c:v>
                </c:pt>
                <c:pt idx="1289">
                  <c:v>2.2066131608982755</c:v>
                </c:pt>
                <c:pt idx="1290">
                  <c:v>2.1666010230111925</c:v>
                </c:pt>
                <c:pt idx="1291">
                  <c:v>2.1831281967528744</c:v>
                </c:pt>
                <c:pt idx="1292">
                  <c:v>2.2247439500893149</c:v>
                </c:pt>
                <c:pt idx="1293">
                  <c:v>2.1721087538589576</c:v>
                </c:pt>
                <c:pt idx="1294">
                  <c:v>2.1408197858224565</c:v>
                </c:pt>
                <c:pt idx="1295">
                  <c:v>2.1482761909547605</c:v>
                </c:pt>
                <c:pt idx="1296">
                  <c:v>2.2132100958112884</c:v>
                </c:pt>
                <c:pt idx="1297">
                  <c:v>2.1630228620657483</c:v>
                </c:pt>
                <c:pt idx="1298">
                  <c:v>2.2377904555058934</c:v>
                </c:pt>
                <c:pt idx="1299">
                  <c:v>2.2554793321426834</c:v>
                </c:pt>
                <c:pt idx="1300">
                  <c:v>2.2416520215322802</c:v>
                </c:pt>
                <c:pt idx="1301">
                  <c:v>2.2438574242018463</c:v>
                </c:pt>
                <c:pt idx="1302">
                  <c:v>2.1733542599997775</c:v>
                </c:pt>
                <c:pt idx="1303">
                  <c:v>2.1518318107879026</c:v>
                </c:pt>
                <c:pt idx="1304">
                  <c:v>2.247859215417793</c:v>
                </c:pt>
                <c:pt idx="1305">
                  <c:v>2.1838484190650562</c:v>
                </c:pt>
                <c:pt idx="1306">
                  <c:v>2.2004580329266714</c:v>
                </c:pt>
                <c:pt idx="1307">
                  <c:v>2.0994580036083534</c:v>
                </c:pt>
                <c:pt idx="1308">
                  <c:v>2.1518569528011722</c:v>
                </c:pt>
                <c:pt idx="1309">
                  <c:v>2.1558648148044681</c:v>
                </c:pt>
                <c:pt idx="1310">
                  <c:v>2.2283063871338249</c:v>
                </c:pt>
                <c:pt idx="1311">
                  <c:v>2.2396766817155136</c:v>
                </c:pt>
                <c:pt idx="1312">
                  <c:v>2.1536258566359234</c:v>
                </c:pt>
                <c:pt idx="1313">
                  <c:v>2.2052309802343317</c:v>
                </c:pt>
                <c:pt idx="1314">
                  <c:v>2.1584605378947028</c:v>
                </c:pt>
                <c:pt idx="1315">
                  <c:v>2.1811346483848593</c:v>
                </c:pt>
                <c:pt idx="1316">
                  <c:v>2.1966123774450881</c:v>
                </c:pt>
                <c:pt idx="1317">
                  <c:v>2.1581535744309419</c:v>
                </c:pt>
                <c:pt idx="1318">
                  <c:v>2.1791470861786708</c:v>
                </c:pt>
                <c:pt idx="1319">
                  <c:v>2.2855085304846323</c:v>
                </c:pt>
                <c:pt idx="1320">
                  <c:v>2.2547093870725017</c:v>
                </c:pt>
                <c:pt idx="1321">
                  <c:v>2.2446720730656597</c:v>
                </c:pt>
                <c:pt idx="1322">
                  <c:v>2.2056006735144682</c:v>
                </c:pt>
                <c:pt idx="1323">
                  <c:v>2.2346168153650705</c:v>
                </c:pt>
                <c:pt idx="1324">
                  <c:v>2.1700284377520065</c:v>
                </c:pt>
                <c:pt idx="1325">
                  <c:v>2.1922636133022868</c:v>
                </c:pt>
                <c:pt idx="1326">
                  <c:v>2.2556567435758326</c:v>
                </c:pt>
                <c:pt idx="1327">
                  <c:v>2.1502119316677821</c:v>
                </c:pt>
                <c:pt idx="1328">
                  <c:v>2.1419871430604696</c:v>
                </c:pt>
                <c:pt idx="1329">
                  <c:v>2.2347894725165425</c:v>
                </c:pt>
                <c:pt idx="1330">
                  <c:v>2.1773359353642334</c:v>
                </c:pt>
                <c:pt idx="1331">
                  <c:v>2.2236660776196069</c:v>
                </c:pt>
                <c:pt idx="1332">
                  <c:v>2.2489385417030983</c:v>
                </c:pt>
                <c:pt idx="1333">
                  <c:v>2.2152838314807668</c:v>
                </c:pt>
                <c:pt idx="1334">
                  <c:v>2.0691696701190603</c:v>
                </c:pt>
                <c:pt idx="1335">
                  <c:v>2.1657867425340949</c:v>
                </c:pt>
                <c:pt idx="1336">
                  <c:v>2.2056791228838737</c:v>
                </c:pt>
                <c:pt idx="1337">
                  <c:v>2.1758105271185659</c:v>
                </c:pt>
                <c:pt idx="1338">
                  <c:v>2.1871009939082313</c:v>
                </c:pt>
                <c:pt idx="1339">
                  <c:v>2.1810118411435666</c:v>
                </c:pt>
                <c:pt idx="1340">
                  <c:v>2.1844682848077892</c:v>
                </c:pt>
                <c:pt idx="1341">
                  <c:v>2.1572488608502365</c:v>
                </c:pt>
                <c:pt idx="1342">
                  <c:v>2.2089387426102567</c:v>
                </c:pt>
                <c:pt idx="1343">
                  <c:v>2.2864573953786551</c:v>
                </c:pt>
                <c:pt idx="1344">
                  <c:v>2.2228000429687294</c:v>
                </c:pt>
                <c:pt idx="1345">
                  <c:v>2.1647709980798475</c:v>
                </c:pt>
                <c:pt idx="1346">
                  <c:v>2.3166141261036373</c:v>
                </c:pt>
                <c:pt idx="1347">
                  <c:v>2.1542181661088105</c:v>
                </c:pt>
                <c:pt idx="1348">
                  <c:v>2.2163263674599536</c:v>
                </c:pt>
                <c:pt idx="1349">
                  <c:v>2.1877657307462033</c:v>
                </c:pt>
                <c:pt idx="1350">
                  <c:v>2.1986688671939434</c:v>
                </c:pt>
                <c:pt idx="1351">
                  <c:v>2.2106890083014044</c:v>
                </c:pt>
                <c:pt idx="1352">
                  <c:v>2.1437179628448559</c:v>
                </c:pt>
                <c:pt idx="1353">
                  <c:v>2.1711849005552915</c:v>
                </c:pt>
                <c:pt idx="1354">
                  <c:v>2.1069740102283112</c:v>
                </c:pt>
                <c:pt idx="1355">
                  <c:v>2.1257456553715941</c:v>
                </c:pt>
                <c:pt idx="1356">
                  <c:v>2.1696510639092215</c:v>
                </c:pt>
                <c:pt idx="1357">
                  <c:v>2.2337376255595585</c:v>
                </c:pt>
                <c:pt idx="1358">
                  <c:v>2.2569190224969291</c:v>
                </c:pt>
                <c:pt idx="1359">
                  <c:v>2.2549591164516372</c:v>
                </c:pt>
                <c:pt idx="1360">
                  <c:v>2.2024618033720422</c:v>
                </c:pt>
                <c:pt idx="1361">
                  <c:v>2.1957101467067881</c:v>
                </c:pt>
                <c:pt idx="1362">
                  <c:v>2.2370713019442499</c:v>
                </c:pt>
                <c:pt idx="1363">
                  <c:v>2.1800880137600718</c:v>
                </c:pt>
                <c:pt idx="1364">
                  <c:v>2.218666560975302</c:v>
                </c:pt>
                <c:pt idx="1365">
                  <c:v>2.1475227132618451</c:v>
                </c:pt>
                <c:pt idx="1366">
                  <c:v>2.1487789823279164</c:v>
                </c:pt>
                <c:pt idx="1367">
                  <c:v>2.1804054821524188</c:v>
                </c:pt>
                <c:pt idx="1368">
                  <c:v>2.2517280765892265</c:v>
                </c:pt>
                <c:pt idx="1369">
                  <c:v>2.1545929289189898</c:v>
                </c:pt>
                <c:pt idx="1370">
                  <c:v>2.1532237565944961</c:v>
                </c:pt>
                <c:pt idx="1371">
                  <c:v>2.1936454927993729</c:v>
                </c:pt>
                <c:pt idx="1372">
                  <c:v>2.1896749335754828</c:v>
                </c:pt>
                <c:pt idx="1373">
                  <c:v>2.2589048842541164</c:v>
                </c:pt>
                <c:pt idx="1374">
                  <c:v>2.338531664658241</c:v>
                </c:pt>
                <c:pt idx="1375">
                  <c:v>2.211195865501884</c:v>
                </c:pt>
                <c:pt idx="1376">
                  <c:v>2.2338833196206269</c:v>
                </c:pt>
                <c:pt idx="1377">
                  <c:v>2.2830987851197468</c:v>
                </c:pt>
                <c:pt idx="1378">
                  <c:v>2.229991556549586</c:v>
                </c:pt>
                <c:pt idx="1379">
                  <c:v>2.2098731616027849</c:v>
                </c:pt>
                <c:pt idx="1380">
                  <c:v>2.3359657317631419</c:v>
                </c:pt>
                <c:pt idx="1381">
                  <c:v>2.1753845766002051</c:v>
                </c:pt>
                <c:pt idx="1382">
                  <c:v>2.1357471226471199</c:v>
                </c:pt>
                <c:pt idx="1383">
                  <c:v>2.1369283254631419</c:v>
                </c:pt>
                <c:pt idx="1384">
                  <c:v>2.2123613092279077</c:v>
                </c:pt>
                <c:pt idx="1385">
                  <c:v>2.220140745036562</c:v>
                </c:pt>
                <c:pt idx="1386">
                  <c:v>2.2040993771300728</c:v>
                </c:pt>
                <c:pt idx="1387">
                  <c:v>2.2206844341994958</c:v>
                </c:pt>
                <c:pt idx="1388">
                  <c:v>2.2694963713600931</c:v>
                </c:pt>
                <c:pt idx="1389">
                  <c:v>2.2338224243400329</c:v>
                </c:pt>
                <c:pt idx="1390">
                  <c:v>2.1642177371245372</c:v>
                </c:pt>
                <c:pt idx="1391">
                  <c:v>2.2452935042194446</c:v>
                </c:pt>
                <c:pt idx="1392">
                  <c:v>2.2174597879285929</c:v>
                </c:pt>
                <c:pt idx="1393">
                  <c:v>2.1740701525594335</c:v>
                </c:pt>
                <c:pt idx="1394">
                  <c:v>2.2309038986115932</c:v>
                </c:pt>
                <c:pt idx="1395">
                  <c:v>2.1677473388028847</c:v>
                </c:pt>
                <c:pt idx="1396">
                  <c:v>2.2467864845977483</c:v>
                </c:pt>
                <c:pt idx="1397">
                  <c:v>2.2327144678568813</c:v>
                </c:pt>
                <c:pt idx="1398">
                  <c:v>2.1647641048552675</c:v>
                </c:pt>
                <c:pt idx="1399">
                  <c:v>2.1419431380397751</c:v>
                </c:pt>
                <c:pt idx="1400">
                  <c:v>2.1443227979968187</c:v>
                </c:pt>
                <c:pt idx="1401">
                  <c:v>2.1391630449245129</c:v>
                </c:pt>
                <c:pt idx="1402">
                  <c:v>2.1807307395713451</c:v>
                </c:pt>
                <c:pt idx="1403">
                  <c:v>2.2594174741638575</c:v>
                </c:pt>
                <c:pt idx="1404">
                  <c:v>2.2412867660749027</c:v>
                </c:pt>
                <c:pt idx="1405">
                  <c:v>2.1788225610556728</c:v>
                </c:pt>
                <c:pt idx="1406">
                  <c:v>2.2119193143969187</c:v>
                </c:pt>
                <c:pt idx="1407">
                  <c:v>2.2467236247166174</c:v>
                </c:pt>
                <c:pt idx="1408">
                  <c:v>2.167240922137144</c:v>
                </c:pt>
                <c:pt idx="1409">
                  <c:v>2.1809313081412292</c:v>
                </c:pt>
                <c:pt idx="1410">
                  <c:v>2.1212123179287747</c:v>
                </c:pt>
                <c:pt idx="1411">
                  <c:v>2.1950016656601221</c:v>
                </c:pt>
                <c:pt idx="1412">
                  <c:v>2.2010004285784857</c:v>
                </c:pt>
                <c:pt idx="1413">
                  <c:v>2.2640652480828245</c:v>
                </c:pt>
                <c:pt idx="1414">
                  <c:v>2.1697422062475136</c:v>
                </c:pt>
                <c:pt idx="1415">
                  <c:v>2.2708718434444957</c:v>
                </c:pt>
                <c:pt idx="1416">
                  <c:v>2.2187125912359775</c:v>
                </c:pt>
                <c:pt idx="1417">
                  <c:v>2.2121071892985746</c:v>
                </c:pt>
                <c:pt idx="1418">
                  <c:v>1.9896827176309058</c:v>
                </c:pt>
                <c:pt idx="1419">
                  <c:v>2.1988208011499881</c:v>
                </c:pt>
                <c:pt idx="1420">
                  <c:v>2.1772262649052951</c:v>
                </c:pt>
                <c:pt idx="1421">
                  <c:v>2.1735992609349273</c:v>
                </c:pt>
                <c:pt idx="1422">
                  <c:v>2.149516324142843</c:v>
                </c:pt>
                <c:pt idx="1423">
                  <c:v>2.2377469764691544</c:v>
                </c:pt>
                <c:pt idx="1424">
                  <c:v>2.248979231023144</c:v>
                </c:pt>
                <c:pt idx="1425">
                  <c:v>2.2499041667174438</c:v>
                </c:pt>
                <c:pt idx="1426">
                  <c:v>2.2367408526391395</c:v>
                </c:pt>
                <c:pt idx="1427">
                  <c:v>2.2170185446477131</c:v>
                </c:pt>
                <c:pt idx="1428">
                  <c:v>2.1904191146542225</c:v>
                </c:pt>
                <c:pt idx="1429">
                  <c:v>2.2017850207315997</c:v>
                </c:pt>
                <c:pt idx="1430">
                  <c:v>2.1667585663981019</c:v>
                </c:pt>
                <c:pt idx="1431">
                  <c:v>2.1266766074057983</c:v>
                </c:pt>
                <c:pt idx="1432">
                  <c:v>2.2408953852994324</c:v>
                </c:pt>
                <c:pt idx="1433">
                  <c:v>2.2303945557118703</c:v>
                </c:pt>
                <c:pt idx="1434">
                  <c:v>2.2003108708031434</c:v>
                </c:pt>
                <c:pt idx="1435">
                  <c:v>2.2079035797410884</c:v>
                </c:pt>
                <c:pt idx="1436">
                  <c:v>2.2568836155662697</c:v>
                </c:pt>
                <c:pt idx="1437">
                  <c:v>2.1707991137672362</c:v>
                </c:pt>
                <c:pt idx="1438">
                  <c:v>2.2303936947704797</c:v>
                </c:pt>
                <c:pt idx="1439">
                  <c:v>2.135835881831063</c:v>
                </c:pt>
                <c:pt idx="1440">
                  <c:v>2.0952240283230568</c:v>
                </c:pt>
                <c:pt idx="1441">
                  <c:v>2.1829448804334928</c:v>
                </c:pt>
                <c:pt idx="1442">
                  <c:v>2.1220861763898751</c:v>
                </c:pt>
                <c:pt idx="1443">
                  <c:v>2.256196291038103</c:v>
                </c:pt>
                <c:pt idx="1444">
                  <c:v>2.1964603755270669</c:v>
                </c:pt>
                <c:pt idx="1445">
                  <c:v>2.167103437911762</c:v>
                </c:pt>
                <c:pt idx="1446">
                  <c:v>2.190762500902959</c:v>
                </c:pt>
                <c:pt idx="1447">
                  <c:v>2.1430050726618575</c:v>
                </c:pt>
                <c:pt idx="1448">
                  <c:v>2.3017385766077951</c:v>
                </c:pt>
                <c:pt idx="1449">
                  <c:v>2.1672395125201191</c:v>
                </c:pt>
                <c:pt idx="1450">
                  <c:v>2.1891069025945629</c:v>
                </c:pt>
                <c:pt idx="1451">
                  <c:v>2.2485512432479893</c:v>
                </c:pt>
                <c:pt idx="1452">
                  <c:v>2.2007237383462659</c:v>
                </c:pt>
                <c:pt idx="1453">
                  <c:v>2.2445151217215247</c:v>
                </c:pt>
                <c:pt idx="1454">
                  <c:v>2.1400237381437592</c:v>
                </c:pt>
                <c:pt idx="1455">
                  <c:v>2.1077360547661144</c:v>
                </c:pt>
                <c:pt idx="1456">
                  <c:v>2.2176855818468866</c:v>
                </c:pt>
                <c:pt idx="1457">
                  <c:v>2.2254874900355501</c:v>
                </c:pt>
                <c:pt idx="1458">
                  <c:v>2.2505090486726336</c:v>
                </c:pt>
                <c:pt idx="1459">
                  <c:v>2.2052965562077729</c:v>
                </c:pt>
                <c:pt idx="1460">
                  <c:v>2.1972444845036958</c:v>
                </c:pt>
                <c:pt idx="1461">
                  <c:v>2.1848848681159314</c:v>
                </c:pt>
                <c:pt idx="1462">
                  <c:v>2.1927835101525419</c:v>
                </c:pt>
                <c:pt idx="1463">
                  <c:v>2.2226041228079025</c:v>
                </c:pt>
                <c:pt idx="1464">
                  <c:v>2.1764976184466969</c:v>
                </c:pt>
                <c:pt idx="1465">
                  <c:v>2.1846014721372384</c:v>
                </c:pt>
                <c:pt idx="1466">
                  <c:v>2.2222343879685456</c:v>
                </c:pt>
                <c:pt idx="1467">
                  <c:v>2.0912759474657818</c:v>
                </c:pt>
                <c:pt idx="1468">
                  <c:v>2.2128507996630327</c:v>
                </c:pt>
                <c:pt idx="1469">
                  <c:v>2.2524783897866625</c:v>
                </c:pt>
                <c:pt idx="1470">
                  <c:v>2.1338260378244058</c:v>
                </c:pt>
                <c:pt idx="1471">
                  <c:v>2.1038693725476993</c:v>
                </c:pt>
                <c:pt idx="1472">
                  <c:v>2.1689313150468394</c:v>
                </c:pt>
                <c:pt idx="1473">
                  <c:v>2.1681794506267265</c:v>
                </c:pt>
                <c:pt idx="1474">
                  <c:v>2.1892925766002298</c:v>
                </c:pt>
                <c:pt idx="1475">
                  <c:v>2.1664323653536286</c:v>
                </c:pt>
                <c:pt idx="1476">
                  <c:v>2.1884826294853799</c:v>
                </c:pt>
                <c:pt idx="1477">
                  <c:v>2.178698915244571</c:v>
                </c:pt>
                <c:pt idx="1478">
                  <c:v>2.1484203541302995</c:v>
                </c:pt>
                <c:pt idx="1479">
                  <c:v>2.3022247996075897</c:v>
                </c:pt>
                <c:pt idx="1480">
                  <c:v>2.2076268305953706</c:v>
                </c:pt>
                <c:pt idx="1481">
                  <c:v>2.1989398056571852</c:v>
                </c:pt>
                <c:pt idx="1482">
                  <c:v>2.2137782810372206</c:v>
                </c:pt>
                <c:pt idx="1483">
                  <c:v>2.2179051823313674</c:v>
                </c:pt>
                <c:pt idx="1484">
                  <c:v>2.1670606151955893</c:v>
                </c:pt>
                <c:pt idx="1485">
                  <c:v>2.278284072733932</c:v>
                </c:pt>
                <c:pt idx="1486">
                  <c:v>2.2040286368947029</c:v>
                </c:pt>
                <c:pt idx="1487">
                  <c:v>2.1766168949091265</c:v>
                </c:pt>
                <c:pt idx="1488">
                  <c:v>2.1089501579185157</c:v>
                </c:pt>
                <c:pt idx="1489">
                  <c:v>2.2166999174853377</c:v>
                </c:pt>
                <c:pt idx="1490">
                  <c:v>2.1438326735398872</c:v>
                </c:pt>
                <c:pt idx="1491">
                  <c:v>2.151479611952074</c:v>
                </c:pt>
                <c:pt idx="1492">
                  <c:v>2.1971226754402577</c:v>
                </c:pt>
                <c:pt idx="1493">
                  <c:v>2.2125653274199286</c:v>
                </c:pt>
                <c:pt idx="1494">
                  <c:v>2.1882035809912272</c:v>
                </c:pt>
                <c:pt idx="1495">
                  <c:v>2.209931537271586</c:v>
                </c:pt>
                <c:pt idx="1496">
                  <c:v>2.1395536638494619</c:v>
                </c:pt>
                <c:pt idx="1497">
                  <c:v>2.2179534009548116</c:v>
                </c:pt>
                <c:pt idx="1498">
                  <c:v>2.2250844664691392</c:v>
                </c:pt>
                <c:pt idx="1499">
                  <c:v>2.146077425421383</c:v>
                </c:pt>
                <c:pt idx="1500">
                  <c:v>2.1231033806335318</c:v>
                </c:pt>
                <c:pt idx="1501">
                  <c:v>2.145860822977312</c:v>
                </c:pt>
                <c:pt idx="1502">
                  <c:v>2.1681828241832943</c:v>
                </c:pt>
                <c:pt idx="1503">
                  <c:v>2.0709613344672846</c:v>
                </c:pt>
                <c:pt idx="1504">
                  <c:v>2.2069858787502792</c:v>
                </c:pt>
                <c:pt idx="1505">
                  <c:v>2.1286549893917011</c:v>
                </c:pt>
                <c:pt idx="1506">
                  <c:v>2.1569048714540822</c:v>
                </c:pt>
                <c:pt idx="1507">
                  <c:v>2.2014238567824993</c:v>
                </c:pt>
                <c:pt idx="1508">
                  <c:v>2.1323864379134121</c:v>
                </c:pt>
                <c:pt idx="1509">
                  <c:v>2.2304251808458964</c:v>
                </c:pt>
                <c:pt idx="1510">
                  <c:v>2.212143662557065</c:v>
                </c:pt>
                <c:pt idx="1511">
                  <c:v>2.116027743348031</c:v>
                </c:pt>
                <c:pt idx="1512">
                  <c:v>2.1786997742002292</c:v>
                </c:pt>
                <c:pt idx="1513">
                  <c:v>2.1814814470371706</c:v>
                </c:pt>
                <c:pt idx="1514">
                  <c:v>2.2241592051591361</c:v>
                </c:pt>
                <c:pt idx="1515">
                  <c:v>2.1773199143536375</c:v>
                </c:pt>
                <c:pt idx="1516">
                  <c:v>2.1901994676218921</c:v>
                </c:pt>
                <c:pt idx="1517">
                  <c:v>2.2326938350397483</c:v>
                </c:pt>
                <c:pt idx="1518">
                  <c:v>2.1624340756492568</c:v>
                </c:pt>
                <c:pt idx="1519">
                  <c:v>2.1518951049096486</c:v>
                </c:pt>
                <c:pt idx="1520">
                  <c:v>2.0899033191534815</c:v>
                </c:pt>
                <c:pt idx="1521">
                  <c:v>2.1680800650778398</c:v>
                </c:pt>
                <c:pt idx="1522">
                  <c:v>2.222452214147058</c:v>
                </c:pt>
                <c:pt idx="1523">
                  <c:v>2.3144540490854411</c:v>
                </c:pt>
                <c:pt idx="1524">
                  <c:v>2.215492298787141</c:v>
                </c:pt>
                <c:pt idx="1525">
                  <c:v>2.2318969449534096</c:v>
                </c:pt>
                <c:pt idx="1526">
                  <c:v>2.2025367132051286</c:v>
                </c:pt>
                <c:pt idx="1527">
                  <c:v>2.2112971940304846</c:v>
                </c:pt>
                <c:pt idx="1528">
                  <c:v>2.2303884778454113</c:v>
                </c:pt>
                <c:pt idx="1529">
                  <c:v>2.1633696906325581</c:v>
                </c:pt>
                <c:pt idx="1530">
                  <c:v>2.1398631522426483</c:v>
                </c:pt>
                <c:pt idx="1531">
                  <c:v>2.1332752209370041</c:v>
                </c:pt>
                <c:pt idx="1532">
                  <c:v>2.1636268321257899</c:v>
                </c:pt>
                <c:pt idx="1533">
                  <c:v>2.1492447522115352</c:v>
                </c:pt>
                <c:pt idx="1534">
                  <c:v>2.2007652901185017</c:v>
                </c:pt>
                <c:pt idx="1535">
                  <c:v>2.1768429398604665</c:v>
                </c:pt>
                <c:pt idx="1536">
                  <c:v>2.2533724838179885</c:v>
                </c:pt>
                <c:pt idx="1537">
                  <c:v>2.1506075606495036</c:v>
                </c:pt>
                <c:pt idx="1538">
                  <c:v>2.1570666216232897</c:v>
                </c:pt>
                <c:pt idx="1539">
                  <c:v>2.1565275065098777</c:v>
                </c:pt>
                <c:pt idx="1540">
                  <c:v>2.2244874595715722</c:v>
                </c:pt>
                <c:pt idx="1541">
                  <c:v>2.2382588798285727</c:v>
                </c:pt>
                <c:pt idx="1542">
                  <c:v>2.2102064321195529</c:v>
                </c:pt>
                <c:pt idx="1543">
                  <c:v>2.2516911513443048</c:v>
                </c:pt>
                <c:pt idx="1544">
                  <c:v>2.2219914808175241</c:v>
                </c:pt>
                <c:pt idx="1545">
                  <c:v>2.1937965502950267</c:v>
                </c:pt>
                <c:pt idx="1546">
                  <c:v>2.2194035846593065</c:v>
                </c:pt>
                <c:pt idx="1547">
                  <c:v>2.1787938717428039</c:v>
                </c:pt>
                <c:pt idx="1548">
                  <c:v>2.1987541426341961</c:v>
                </c:pt>
                <c:pt idx="1549">
                  <c:v>2.1797188027150445</c:v>
                </c:pt>
                <c:pt idx="1550">
                  <c:v>2.2569829299978057</c:v>
                </c:pt>
                <c:pt idx="1551">
                  <c:v>2.2833131349771283</c:v>
                </c:pt>
                <c:pt idx="1552">
                  <c:v>2.1591177649642441</c:v>
                </c:pt>
                <c:pt idx="1553">
                  <c:v>2.1280299826583366</c:v>
                </c:pt>
                <c:pt idx="1554">
                  <c:v>2.2060040092788089</c:v>
                </c:pt>
                <c:pt idx="1555">
                  <c:v>2.257077990559059</c:v>
                </c:pt>
                <c:pt idx="1556">
                  <c:v>2.1544043245757796</c:v>
                </c:pt>
                <c:pt idx="1557">
                  <c:v>2.2372349441733417</c:v>
                </c:pt>
                <c:pt idx="1558">
                  <c:v>2.1738502780049993</c:v>
                </c:pt>
                <c:pt idx="1559">
                  <c:v>2.1825887754238802</c:v>
                </c:pt>
                <c:pt idx="1560">
                  <c:v>2.0931143524122198</c:v>
                </c:pt>
                <c:pt idx="1561">
                  <c:v>2.2417851316931339</c:v>
                </c:pt>
                <c:pt idx="1562">
                  <c:v>2.2010474116907019</c:v>
                </c:pt>
                <c:pt idx="1563">
                  <c:v>2.0997360043659818</c:v>
                </c:pt>
                <c:pt idx="1564">
                  <c:v>2.134873860187831</c:v>
                </c:pt>
                <c:pt idx="1565">
                  <c:v>2.2524563984956121</c:v>
                </c:pt>
                <c:pt idx="1566">
                  <c:v>2.1998702846858134</c:v>
                </c:pt>
                <c:pt idx="1567">
                  <c:v>2.1441578430216737</c:v>
                </c:pt>
                <c:pt idx="1568">
                  <c:v>2.1239149166960756</c:v>
                </c:pt>
                <c:pt idx="1569">
                  <c:v>2.2213817647260119</c:v>
                </c:pt>
                <c:pt idx="1570">
                  <c:v>2.2156666068586777</c:v>
                </c:pt>
                <c:pt idx="1571">
                  <c:v>2.2452579795108907</c:v>
                </c:pt>
                <c:pt idx="1572">
                  <c:v>2.2145312165405016</c:v>
                </c:pt>
                <c:pt idx="1573">
                  <c:v>2.2073900167076781</c:v>
                </c:pt>
                <c:pt idx="1574">
                  <c:v>2.1712603368119892</c:v>
                </c:pt>
                <c:pt idx="1575">
                  <c:v>2.2797080619406005</c:v>
                </c:pt>
                <c:pt idx="1576">
                  <c:v>2.1686533803067141</c:v>
                </c:pt>
                <c:pt idx="1577">
                  <c:v>2.278543219036326</c:v>
                </c:pt>
                <c:pt idx="1578">
                  <c:v>2.2342092530219557</c:v>
                </c:pt>
                <c:pt idx="1579">
                  <c:v>2.1988152407002306</c:v>
                </c:pt>
                <c:pt idx="1580">
                  <c:v>2.2147013397576636</c:v>
                </c:pt>
                <c:pt idx="1581">
                  <c:v>2.0582248379341359</c:v>
                </c:pt>
                <c:pt idx="1582">
                  <c:v>2.1516384088604346</c:v>
                </c:pt>
                <c:pt idx="1583">
                  <c:v>2.1811130923858277</c:v>
                </c:pt>
                <c:pt idx="1584">
                  <c:v>2.1645905045343046</c:v>
                </c:pt>
                <c:pt idx="1585">
                  <c:v>2.2358050405421914</c:v>
                </c:pt>
                <c:pt idx="1586">
                  <c:v>2.1881750892926193</c:v>
                </c:pt>
                <c:pt idx="1587">
                  <c:v>2.1904288206886742</c:v>
                </c:pt>
                <c:pt idx="1588">
                  <c:v>2.212535617524948</c:v>
                </c:pt>
                <c:pt idx="1589">
                  <c:v>2.2417319515567371</c:v>
                </c:pt>
                <c:pt idx="1590">
                  <c:v>2.1427156684426332</c:v>
                </c:pt>
                <c:pt idx="1591">
                  <c:v>2.1804357936397825</c:v>
                </c:pt>
                <c:pt idx="1592">
                  <c:v>2.1445955793638918</c:v>
                </c:pt>
                <c:pt idx="1593">
                  <c:v>2.174405643336478</c:v>
                </c:pt>
                <c:pt idx="1594">
                  <c:v>2.2397846848605223</c:v>
                </c:pt>
                <c:pt idx="1595">
                  <c:v>2.1609913506559102</c:v>
                </c:pt>
                <c:pt idx="1596">
                  <c:v>2.2578790861214095</c:v>
                </c:pt>
                <c:pt idx="1597">
                  <c:v>2.1641480997653595</c:v>
                </c:pt>
                <c:pt idx="1598">
                  <c:v>2.2654169537462039</c:v>
                </c:pt>
                <c:pt idx="1599">
                  <c:v>2.1314460664551405</c:v>
                </c:pt>
                <c:pt idx="1600">
                  <c:v>2.2402174609574081</c:v>
                </c:pt>
                <c:pt idx="1601">
                  <c:v>2.1887821045386016</c:v>
                </c:pt>
                <c:pt idx="1602">
                  <c:v>2.1483539340038909</c:v>
                </c:pt>
                <c:pt idx="1603">
                  <c:v>2.1796995976322813</c:v>
                </c:pt>
                <c:pt idx="1604">
                  <c:v>2.1599391782994548</c:v>
                </c:pt>
                <c:pt idx="1605">
                  <c:v>2.2593489596329466</c:v>
                </c:pt>
                <c:pt idx="1606">
                  <c:v>2.1320698045932076</c:v>
                </c:pt>
                <c:pt idx="1607">
                  <c:v>2.1648091425852383</c:v>
                </c:pt>
                <c:pt idx="1608">
                  <c:v>2.047164070856299</c:v>
                </c:pt>
                <c:pt idx="1609">
                  <c:v>2.1808136336437061</c:v>
                </c:pt>
                <c:pt idx="1610">
                  <c:v>2.1847798651046415</c:v>
                </c:pt>
                <c:pt idx="1611">
                  <c:v>2.1455220540787949</c:v>
                </c:pt>
                <c:pt idx="1612">
                  <c:v>2.2328355989686415</c:v>
                </c:pt>
                <c:pt idx="1613">
                  <c:v>2.1581281698059414</c:v>
                </c:pt>
                <c:pt idx="1614">
                  <c:v>2.3173560991627897</c:v>
                </c:pt>
                <c:pt idx="1615">
                  <c:v>2.2113995750314399</c:v>
                </c:pt>
                <c:pt idx="1616">
                  <c:v>2.1684291066514656</c:v>
                </c:pt>
                <c:pt idx="1617">
                  <c:v>2.1459977815575395</c:v>
                </c:pt>
                <c:pt idx="1618">
                  <c:v>2.2858569678548117</c:v>
                </c:pt>
                <c:pt idx="1619">
                  <c:v>2.2977417584212354</c:v>
                </c:pt>
                <c:pt idx="1620">
                  <c:v>2.1603934466598735</c:v>
                </c:pt>
                <c:pt idx="1621">
                  <c:v>2.162208716245551</c:v>
                </c:pt>
                <c:pt idx="1622">
                  <c:v>2.2500038848455874</c:v>
                </c:pt>
                <c:pt idx="1623">
                  <c:v>2.2897339598260773</c:v>
                </c:pt>
                <c:pt idx="1624">
                  <c:v>2.0028376532798799</c:v>
                </c:pt>
                <c:pt idx="1625">
                  <c:v>2.1721922139898977</c:v>
                </c:pt>
                <c:pt idx="1626">
                  <c:v>2.1182389578804584</c:v>
                </c:pt>
                <c:pt idx="1627">
                  <c:v>2.2339583184793987</c:v>
                </c:pt>
                <c:pt idx="1628">
                  <c:v>2.2229179269054917</c:v>
                </c:pt>
                <c:pt idx="1629">
                  <c:v>2.2186595750604035</c:v>
                </c:pt>
                <c:pt idx="1630">
                  <c:v>2.2614082260452357</c:v>
                </c:pt>
                <c:pt idx="1631">
                  <c:v>2.2555875476887084</c:v>
                </c:pt>
                <c:pt idx="1632">
                  <c:v>2.1815320447283382</c:v>
                </c:pt>
                <c:pt idx="1633">
                  <c:v>2.1764198295637271</c:v>
                </c:pt>
                <c:pt idx="1634">
                  <c:v>2.1328734659648916</c:v>
                </c:pt>
                <c:pt idx="1635">
                  <c:v>2.2086697147244014</c:v>
                </c:pt>
                <c:pt idx="1636">
                  <c:v>2.2200380449494532</c:v>
                </c:pt>
                <c:pt idx="1637">
                  <c:v>2.2137524566660653</c:v>
                </c:pt>
                <c:pt idx="1638">
                  <c:v>2.2293935128509386</c:v>
                </c:pt>
                <c:pt idx="1639">
                  <c:v>2.2694679898188488</c:v>
                </c:pt>
                <c:pt idx="1640">
                  <c:v>2.2078544720022371</c:v>
                </c:pt>
                <c:pt idx="1641">
                  <c:v>2.2226271077896587</c:v>
                </c:pt>
                <c:pt idx="1642">
                  <c:v>2.1570263295469929</c:v>
                </c:pt>
                <c:pt idx="1643">
                  <c:v>2.1792786455300268</c:v>
                </c:pt>
                <c:pt idx="1644">
                  <c:v>2.2486403771976264</c:v>
                </c:pt>
                <c:pt idx="1645">
                  <c:v>2.1975408335697195</c:v>
                </c:pt>
                <c:pt idx="1646">
                  <c:v>2.1756703647850921</c:v>
                </c:pt>
                <c:pt idx="1647">
                  <c:v>2.263413742207371</c:v>
                </c:pt>
                <c:pt idx="1648">
                  <c:v>2.2151462452392363</c:v>
                </c:pt>
                <c:pt idx="1649">
                  <c:v>2.1795853442236619</c:v>
                </c:pt>
                <c:pt idx="1650">
                  <c:v>2.222998117813638</c:v>
                </c:pt>
                <c:pt idx="1651">
                  <c:v>2.1514182942571836</c:v>
                </c:pt>
                <c:pt idx="1652">
                  <c:v>2.2379445472999402</c:v>
                </c:pt>
                <c:pt idx="1653">
                  <c:v>2.1009326121717904</c:v>
                </c:pt>
                <c:pt idx="1654">
                  <c:v>2.0890436155907204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A81-43C3-80B2-BAF1B3772C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76413263"/>
        <c:axId val="2076419023"/>
      </c:scatterChart>
      <c:valAx>
        <c:axId val="2076413263"/>
        <c:scaling>
          <c:orientation val="minMax"/>
          <c:max val="22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ru-RU" sz="1400" b="0" i="0" u="none" strike="noStrike" kern="1200" baseline="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Время, с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076419023"/>
        <c:crosses val="autoZero"/>
        <c:crossBetween val="midCat"/>
      </c:valAx>
      <c:valAx>
        <c:axId val="20764190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ru-RU" sz="1400" b="0" i="0" u="none" strike="noStrike" kern="1200" baseline="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Расход, см</a:t>
                </a:r>
                <a:r>
                  <a:rPr lang="ru-RU" sz="1400" b="0" i="0" u="none" strike="noStrike" kern="1200" baseline="300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ru-RU" sz="1400" b="0" i="0" u="none" strike="noStrike" kern="1200" baseline="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/с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07641326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2"/>
          <c:order val="1"/>
          <c:tx>
            <c:strRef>
              <c:f>Лист2!$J$1</c:f>
              <c:strCache>
                <c:ptCount val="1"/>
                <c:pt idx="0">
                  <c:v>Аппроксимация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Лист2!$G$2:$G$16</c:f>
              <c:numCache>
                <c:formatCode>General</c:formatCode>
                <c:ptCount val="15"/>
                <c:pt idx="0">
                  <c:v>-0.9</c:v>
                </c:pt>
                <c:pt idx="1">
                  <c:v>-0.86</c:v>
                </c:pt>
                <c:pt idx="2">
                  <c:v>-0.82499999999999996</c:v>
                </c:pt>
                <c:pt idx="3">
                  <c:v>-0.8</c:v>
                </c:pt>
                <c:pt idx="4">
                  <c:v>-0.76666666666666672</c:v>
                </c:pt>
                <c:pt idx="5">
                  <c:v>-0.7</c:v>
                </c:pt>
                <c:pt idx="6">
                  <c:v>-0.65</c:v>
                </c:pt>
                <c:pt idx="7">
                  <c:v>-0.6</c:v>
                </c:pt>
                <c:pt idx="8">
                  <c:v>-0.5</c:v>
                </c:pt>
                <c:pt idx="9">
                  <c:v>-0.4</c:v>
                </c:pt>
                <c:pt idx="10">
                  <c:v>-0.3</c:v>
                </c:pt>
                <c:pt idx="11">
                  <c:v>-0.3</c:v>
                </c:pt>
                <c:pt idx="12">
                  <c:v>-0.2</c:v>
                </c:pt>
                <c:pt idx="13">
                  <c:v>-0.1</c:v>
                </c:pt>
                <c:pt idx="14">
                  <c:v>0</c:v>
                </c:pt>
              </c:numCache>
            </c:numRef>
          </c:xVal>
          <c:yVal>
            <c:numRef>
              <c:f>Лист2!$J$2:$J$16</c:f>
              <c:numCache>
                <c:formatCode>0</c:formatCode>
                <c:ptCount val="15"/>
                <c:pt idx="0">
                  <c:v>2.2700316999999961</c:v>
                </c:pt>
                <c:pt idx="1">
                  <c:v>4.2440121240000011</c:v>
                </c:pt>
                <c:pt idx="2">
                  <c:v>5.904713687500001</c:v>
                </c:pt>
                <c:pt idx="3">
                  <c:v>7.0529111999999925</c:v>
                </c:pt>
                <c:pt idx="4">
                  <c:v>8.5345587666666631</c:v>
                </c:pt>
                <c:pt idx="5">
                  <c:v>11.328885500000002</c:v>
                </c:pt>
                <c:pt idx="6">
                  <c:v>13.276783199999997</c:v>
                </c:pt>
                <c:pt idx="7">
                  <c:v>15.097954599999998</c:v>
                </c:pt>
                <c:pt idx="8">
                  <c:v>18.360118499999995</c:v>
                </c:pt>
                <c:pt idx="9">
                  <c:v>21.115377199999994</c:v>
                </c:pt>
                <c:pt idx="10">
                  <c:v>23.363730699999994</c:v>
                </c:pt>
                <c:pt idx="11">
                  <c:v>23.363730699999994</c:v>
                </c:pt>
                <c:pt idx="12">
                  <c:v>25.105178999999996</c:v>
                </c:pt>
                <c:pt idx="13">
                  <c:v>26.339722099999996</c:v>
                </c:pt>
                <c:pt idx="14">
                  <c:v>27.067359999999997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616-4F8F-8678-458C9CAC68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8714416"/>
        <c:axId val="448712752"/>
      </c:scatterChart>
      <c:scatterChart>
        <c:scatterStyle val="lineMarker"/>
        <c:varyColors val="0"/>
        <c:ser>
          <c:idx val="1"/>
          <c:order val="0"/>
          <c:tx>
            <c:strRef>
              <c:f>Лист2!$I$1</c:f>
              <c:strCache>
                <c:ptCount val="1"/>
                <c:pt idx="0">
                  <c:v>Эксперимент 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28575">
                <a:solidFill>
                  <a:schemeClr val="tx1"/>
                </a:solidFill>
              </a:ln>
              <a:effectLst/>
            </c:spPr>
          </c:marker>
          <c:xVal>
            <c:numRef>
              <c:f>Лист2!$G$2:$G$16</c:f>
              <c:numCache>
                <c:formatCode>General</c:formatCode>
                <c:ptCount val="15"/>
                <c:pt idx="0">
                  <c:v>-0.9</c:v>
                </c:pt>
                <c:pt idx="1">
                  <c:v>-0.86</c:v>
                </c:pt>
                <c:pt idx="2">
                  <c:v>-0.82499999999999996</c:v>
                </c:pt>
                <c:pt idx="3">
                  <c:v>-0.8</c:v>
                </c:pt>
                <c:pt idx="4">
                  <c:v>-0.76666666666666672</c:v>
                </c:pt>
                <c:pt idx="5">
                  <c:v>-0.7</c:v>
                </c:pt>
                <c:pt idx="6">
                  <c:v>-0.65</c:v>
                </c:pt>
                <c:pt idx="7">
                  <c:v>-0.6</c:v>
                </c:pt>
                <c:pt idx="8">
                  <c:v>-0.5</c:v>
                </c:pt>
                <c:pt idx="9">
                  <c:v>-0.4</c:v>
                </c:pt>
                <c:pt idx="10">
                  <c:v>-0.3</c:v>
                </c:pt>
                <c:pt idx="11">
                  <c:v>-0.3</c:v>
                </c:pt>
                <c:pt idx="12">
                  <c:v>-0.2</c:v>
                </c:pt>
                <c:pt idx="13">
                  <c:v>-0.1</c:v>
                </c:pt>
                <c:pt idx="14">
                  <c:v>0</c:v>
                </c:pt>
              </c:numCache>
            </c:numRef>
          </c:xVal>
          <c:yVal>
            <c:numRef>
              <c:f>Лист2!$I$2:$I$16</c:f>
              <c:numCache>
                <c:formatCode>0</c:formatCode>
                <c:ptCount val="15"/>
                <c:pt idx="1">
                  <c:v>3.7028189</c:v>
                </c:pt>
                <c:pt idx="2">
                  <c:v>6.2657088999999999</c:v>
                </c:pt>
                <c:pt idx="4">
                  <c:v>9.0698954999999994</c:v>
                </c:pt>
                <c:pt idx="6">
                  <c:v>12.848891999999999</c:v>
                </c:pt>
                <c:pt idx="11">
                  <c:v>23.349649999999997</c:v>
                </c:pt>
                <c:pt idx="14">
                  <c:v>27.067359999999997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616-4F8F-8678-458C9CAC68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33030672"/>
        <c:axId val="533027760"/>
      </c:scatterChart>
      <c:valAx>
        <c:axId val="448714416"/>
        <c:scaling>
          <c:orientation val="minMax"/>
          <c:max val="0"/>
          <c:min val="-0.9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/>
                  <a:t>Сумма относительных деформаций</a:t>
                </a:r>
                <a:endParaRPr lang="ru-RU" baseline="-250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48712752"/>
        <c:crosses val="autoZero"/>
        <c:crossBetween val="midCat"/>
        <c:majorUnit val="0.1"/>
      </c:valAx>
      <c:valAx>
        <c:axId val="448712752"/>
        <c:scaling>
          <c:orientation val="minMax"/>
          <c:max val="3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k, </a:t>
                </a:r>
                <a:r>
                  <a:rPr lang="ru-RU"/>
                  <a:t>Д</a:t>
                </a:r>
                <a:r>
                  <a:rPr lang="en-US"/>
                  <a:t> </a:t>
                </a:r>
                <a:endParaRPr lang="ru-RU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0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48714416"/>
        <c:crosses val="autoZero"/>
        <c:crossBetween val="midCat"/>
      </c:valAx>
      <c:valAx>
        <c:axId val="53302776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k, </a:t>
                </a:r>
                <a:r>
                  <a:rPr lang="ru-RU"/>
                  <a:t>м</a:t>
                </a:r>
                <a:r>
                  <a:rPr lang="ru-RU" baseline="30000"/>
                  <a:t>2</a:t>
                </a:r>
                <a:r>
                  <a:rPr lang="ru-RU"/>
                  <a:t>*10</a:t>
                </a:r>
                <a:r>
                  <a:rPr lang="ru-RU" baseline="30000"/>
                  <a:t>-12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33030672"/>
        <c:crosses val="max"/>
        <c:crossBetween val="midCat"/>
      </c:valAx>
      <c:valAx>
        <c:axId val="5330306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3302776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0.05062</cdr:y>
    </cdr:from>
    <cdr:to>
      <cdr:x>0.05969</cdr:x>
      <cdr:y>0.67966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EB138B33-C732-10AF-69B1-E01D6B1467C2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 rot="16200000">
          <a:off x="-1878304" y="578945"/>
          <a:ext cx="1322947" cy="377985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D7B1A0-405C-4CBA-ADCA-6ECF4C7100BD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AFF2B2-2491-437E-85A6-5695801372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147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F9FAFB"/>
                </a:solidFill>
                <a:effectLst/>
                <a:latin typeface="quote-cjk-patch"/>
              </a:rPr>
              <a:t>Прогнозирование поведения трещин в геологических средах остаётся одной из ключевых задач современной </a:t>
            </a:r>
            <a:r>
              <a:rPr lang="ru-RU" b="0" i="0" dirty="0" err="1">
                <a:solidFill>
                  <a:srgbClr val="F9FAFB"/>
                </a:solidFill>
                <a:effectLst/>
                <a:latin typeface="quote-cjk-patch"/>
              </a:rPr>
              <a:t>геомеханики</a:t>
            </a:r>
            <a:r>
              <a:rPr lang="ru-RU" b="0" i="0" dirty="0">
                <a:solidFill>
                  <a:srgbClr val="F9FAFB"/>
                </a:solidFill>
                <a:effectLst/>
                <a:latin typeface="quote-cjk-patch"/>
              </a:rPr>
              <a:t> и нефтегазового инжиниринга. Традиционно основное внимание уделяется упругим характеристикам пород, в то время как влияние пористости зачастую рассматривается косвенно. Однако, как показывает анализ литературы, механизм раскрытия трещины не является изолированным процессом: он образом зависит от того, через какие слои она проходит.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AFF2B2-2491-437E-85A6-5695801372F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441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F9FAFB"/>
                </a:solidFill>
                <a:effectLst/>
                <a:latin typeface="quote-cjk-patch"/>
              </a:rPr>
              <a:t>Особый интерес представляет случай, когда трещина пересекает литологические барьеры с низкой пористостью (например, глины). </a:t>
            </a:r>
            <a:r>
              <a:rPr lang="ru-RU" b="1" i="0" dirty="0">
                <a:solidFill>
                  <a:srgbClr val="F9FAFB"/>
                </a:solidFill>
                <a:effectLst/>
                <a:latin typeface="quote-cjk-patch"/>
              </a:rPr>
              <a:t>Актуальность данной работы</a:t>
            </a:r>
            <a:r>
              <a:rPr lang="ru-RU" b="0" i="0" dirty="0">
                <a:solidFill>
                  <a:srgbClr val="F9FAFB"/>
                </a:solidFill>
                <a:effectLst/>
                <a:latin typeface="quote-cjk-patch"/>
              </a:rPr>
              <a:t> обусловлена необходимостью понять, как переход трещины из пористой среды в практически непористую (глину с пористостью, стремящейся к нулю) перераспределяет поле деформаций. В отличие от упругих пород, глинистые прослои плохо поддаются деформации, что потенциально приводит к вовлечению в процесс выше- и нижележащих слоёв.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AFF2B2-2491-437E-85A6-5695801372F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267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AFF2B2-2491-437E-85A6-5695801372F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625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AFF2B2-2491-437E-85A6-5695801372F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006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AFF2B2-2491-437E-85A6-5695801372F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779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AFF2B2-2491-437E-85A6-5695801372F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239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AFF2B2-2491-437E-85A6-5695801372F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1638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AFF2B2-2491-437E-85A6-5695801372F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7277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98AEB-8DA5-4328-82D5-C5861F8150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2153-BD86-4340-8517-F1A1EB828E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034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98AEB-8DA5-4328-82D5-C5861F8150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2153-BD86-4340-8517-F1A1EB828E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918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98AEB-8DA5-4328-82D5-C5861F8150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2153-BD86-4340-8517-F1A1EB828E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011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98AEB-8DA5-4328-82D5-C5861F8150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2153-BD86-4340-8517-F1A1EB828E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714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98AEB-8DA5-4328-82D5-C5861F8150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2153-BD86-4340-8517-F1A1EB828E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97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98AEB-8DA5-4328-82D5-C5861F8150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2153-BD86-4340-8517-F1A1EB828E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552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98AEB-8DA5-4328-82D5-C5861F8150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2153-BD86-4340-8517-F1A1EB828E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135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98AEB-8DA5-4328-82D5-C5861F8150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2153-BD86-4340-8517-F1A1EB828E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534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98AEB-8DA5-4328-82D5-C5861F8150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2153-BD86-4340-8517-F1A1EB828E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698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98AEB-8DA5-4328-82D5-C5861F8150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2153-BD86-4340-8517-F1A1EB828E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941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98AEB-8DA5-4328-82D5-C5861F8150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2153-BD86-4340-8517-F1A1EB828E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700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98AEB-8DA5-4328-82D5-C5861F8150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E2153-BD86-4340-8517-F1A1EB828E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23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961053"/>
            <a:ext cx="9144000" cy="18722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Институт динамики геосфер им. М.А. Садовского  </a:t>
            </a:r>
          </a:p>
          <a:p>
            <a:pPr marL="0" indent="0" algn="ctr">
              <a:buNone/>
            </a:pPr>
            <a:r>
              <a:rPr lang="ru-RU" sz="24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РАН</a:t>
            </a:r>
          </a:p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 algn="ctr">
              <a:buNone/>
            </a:pPr>
            <a:r>
              <a:rPr lang="ru-RU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Коломна, 2026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1" descr="C:\Users\Alina\Desktop\Эмблема бела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3260726" cy="1609725"/>
          </a:xfrm>
          <a:prstGeom prst="rect">
            <a:avLst/>
          </a:prstGeom>
          <a:noFill/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86DF638E-1F4B-4A71-B882-854E7D4441C6}"/>
              </a:ext>
            </a:extLst>
          </p:cNvPr>
          <p:cNvSpPr txBox="1">
            <a:spLocks/>
          </p:cNvSpPr>
          <p:nvPr/>
        </p:nvSpPr>
        <p:spPr>
          <a:xfrm>
            <a:off x="107504" y="2146846"/>
            <a:ext cx="9036496" cy="2146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Экспериментальное исследование геометрии трещин гидроразрыва в условиях малой мощности продуктивного пласта</a:t>
            </a:r>
            <a:endParaRPr lang="en-US" sz="3200" b="1" i="0" cap="all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b="1" cap="all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br>
              <a:rPr lang="ru-RU" sz="28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000" i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Н.А. Юдочкин, А.А. Таирова, Г.В. Беляков</a:t>
            </a:r>
            <a:endParaRPr lang="ru-RU" sz="20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233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ea typeface="Tahoma" pitchFamily="34" charset="0"/>
                <a:cs typeface="Tahoma" pitchFamily="34" charset="0"/>
              </a:rPr>
              <a:t>L</a:t>
            </a:r>
            <a:r>
              <a:rPr lang="ru-RU" sz="3600" dirty="0">
                <a:ea typeface="Tahoma" pitchFamily="34" charset="0"/>
                <a:cs typeface="Tahoma" pitchFamily="34" charset="0"/>
              </a:rPr>
              <a:t>=4</a:t>
            </a:r>
            <a:r>
              <a:rPr lang="en-US" sz="3600" dirty="0">
                <a:ea typeface="Tahoma" pitchFamily="34" charset="0"/>
                <a:cs typeface="Tahoma" pitchFamily="34" charset="0"/>
              </a:rPr>
              <a:t> </a:t>
            </a:r>
            <a:r>
              <a:rPr lang="ru-RU" sz="3600" dirty="0">
                <a:ea typeface="Tahoma" pitchFamily="34" charset="0"/>
                <a:cs typeface="Tahoma" pitchFamily="34" charset="0"/>
              </a:rPr>
              <a:t>см</a:t>
            </a:r>
            <a:r>
              <a:rPr lang="en-US" sz="3600" dirty="0">
                <a:ea typeface="Tahoma" pitchFamily="34" charset="0"/>
                <a:cs typeface="Tahoma" pitchFamily="34" charset="0"/>
              </a:rPr>
              <a:t>, </a:t>
            </a:r>
            <a:r>
              <a:rPr lang="el-GR" sz="3600" b="0" i="0" dirty="0">
                <a:solidFill>
                  <a:srgbClr val="F9FAFB"/>
                </a:solidFill>
                <a:effectLst/>
                <a:latin typeface="quote-cjk-patch"/>
              </a:rPr>
              <a:t>φ</a:t>
            </a:r>
            <a:r>
              <a:rPr lang="ru-RU" sz="3600" b="0" i="0" dirty="0">
                <a:solidFill>
                  <a:srgbClr val="F9FAFB"/>
                </a:solidFill>
                <a:effectLst/>
                <a:latin typeface="quote-cjk-patch"/>
              </a:rPr>
              <a:t>=0.75</a:t>
            </a:r>
            <a:r>
              <a:rPr lang="ru-RU" sz="3600" dirty="0">
                <a:ea typeface="Tahoma" pitchFamily="34" charset="0"/>
                <a:cs typeface="Tahoma" pitchFamily="34" charset="0"/>
              </a:rPr>
              <a:t> </a:t>
            </a:r>
            <a:endParaRPr lang="ru-RU" sz="3600" dirty="0"/>
          </a:p>
        </p:txBody>
      </p:sp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C9D2AC1A-D6DC-ADB9-7167-567AF3A325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5932053"/>
              </p:ext>
            </p:extLst>
          </p:nvPr>
        </p:nvGraphicFramePr>
        <p:xfrm>
          <a:off x="772807" y="5143400"/>
          <a:ext cx="7598385" cy="17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7273CB6-F483-4D4A-08A3-FECEDFA0DC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07" y="1121262"/>
            <a:ext cx="7598385" cy="3881604"/>
          </a:xfrm>
          <a:prstGeom prst="rect">
            <a:avLst/>
          </a:prstGeom>
        </p:spPr>
      </p:pic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DBD5AD05-E0AE-3FAC-BAF9-75B3C723D595}"/>
              </a:ext>
            </a:extLst>
          </p:cNvPr>
          <p:cNvCxnSpPr>
            <a:cxnSpLocks/>
          </p:cNvCxnSpPr>
          <p:nvPr/>
        </p:nvCxnSpPr>
        <p:spPr>
          <a:xfrm flipH="1" flipV="1">
            <a:off x="7740352" y="2996952"/>
            <a:ext cx="576064" cy="216024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7DDCDD3-0F1C-6AC6-A9FC-D3998F2BB93C}"/>
              </a:ext>
            </a:extLst>
          </p:cNvPr>
          <p:cNvSpPr txBox="1"/>
          <p:nvPr/>
        </p:nvSpPr>
        <p:spPr>
          <a:xfrm>
            <a:off x="8289612" y="3059668"/>
            <a:ext cx="89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3.5 кПа</a:t>
            </a:r>
          </a:p>
        </p:txBody>
      </p:sp>
    </p:spTree>
    <p:extLst>
      <p:ext uri="{BB962C8B-B14F-4D97-AF65-F5344CB8AC3E}">
        <p14:creationId xmlns:p14="http://schemas.microsoft.com/office/powerpoint/2010/main" val="3544927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ea typeface="Tahoma" pitchFamily="34" charset="0"/>
                <a:cs typeface="Tahoma" pitchFamily="34" charset="0"/>
              </a:rPr>
              <a:t>Выводы</a:t>
            </a:r>
            <a:endParaRPr lang="ru-RU" sz="4000" dirty="0"/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6429CAC7-7E40-4ED1-BFCF-CEEFB3AFFD8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23850" y="1411523"/>
            <a:ext cx="8496300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dirty="0">
                <a:solidFill>
                  <a:schemeClr val="tx1"/>
                </a:solidFill>
              </a:rPr>
              <a:t>Установлено, что увеличение мощности менее пористой среды может приводить к приостановке развития трещины гидроразрыва.</a:t>
            </a:r>
          </a:p>
          <a:p>
            <a:pPr algn="just"/>
            <a:endParaRPr lang="ru-RU" sz="1800" dirty="0">
              <a:solidFill>
                <a:schemeClr val="tx1"/>
              </a:solidFill>
            </a:endParaRPr>
          </a:p>
          <a:p>
            <a:pPr algn="just"/>
            <a:r>
              <a:rPr lang="ru-RU" sz="1800" dirty="0">
                <a:solidFill>
                  <a:schemeClr val="tx1"/>
                </a:solidFill>
              </a:rPr>
              <a:t>Показано, что наличие участка с пониженной пористостью на пути раскрытия трещины изменяет её геометрию.</a:t>
            </a:r>
          </a:p>
          <a:p>
            <a:pPr algn="just"/>
            <a:endParaRPr lang="ru-RU" sz="1800" dirty="0">
              <a:solidFill>
                <a:schemeClr val="tx1"/>
              </a:solidFill>
            </a:endParaRPr>
          </a:p>
          <a:p>
            <a:pPr algn="just"/>
            <a:r>
              <a:rPr lang="ru-RU" sz="1800" dirty="0">
                <a:solidFill>
                  <a:schemeClr val="tx1"/>
                </a:solidFill>
              </a:rPr>
              <a:t>Установлено, что при прохождении трещиной зоны с пониженной пористостью фиксируется падение раскрывающего давления.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91903B-F4B1-4978-8459-EA752E2514E4}"/>
              </a:ext>
            </a:extLst>
          </p:cNvPr>
          <p:cNvSpPr txBox="1"/>
          <p:nvPr/>
        </p:nvSpPr>
        <p:spPr>
          <a:xfrm>
            <a:off x="7448" y="6211669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6695" algn="ctr">
              <a:tabLst>
                <a:tab pos="450215" algn="l"/>
              </a:tabLst>
            </a:pP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Работа выполнена в рамках государственного задания Министерства науки и высшего образования Российской Федерации (тема № 125012100531-7).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958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ea typeface="Tahoma" pitchFamily="34" charset="0"/>
                <a:cs typeface="Tahoma" pitchFamily="34" charset="0"/>
              </a:rPr>
              <a:t>Выводы</a:t>
            </a:r>
            <a:endParaRPr lang="ru-RU" sz="4000" dirty="0"/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6429CAC7-7E40-4ED1-BFCF-CEEFB3AFFD8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23850" y="3284984"/>
            <a:ext cx="849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8832385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ea typeface="Tahoma" pitchFamily="34" charset="0"/>
                <a:cs typeface="Tahoma" pitchFamily="34" charset="0"/>
              </a:rPr>
              <a:t>Выводы</a:t>
            </a:r>
            <a:endParaRPr lang="ru-RU" sz="40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88C4239-6EEC-EEFB-1554-2ACCF83AFC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D90E01D-10D4-5720-6959-3DDF53381A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63351" y="875994"/>
            <a:ext cx="4817297" cy="574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156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ea typeface="Tahoma" pitchFamily="34" charset="0"/>
                <a:cs typeface="Tahoma" pitchFamily="34" charset="0"/>
              </a:rPr>
              <a:t>Выводы</a:t>
            </a:r>
            <a:endParaRPr lang="ru-RU" sz="40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88C4239-6EEC-EEFB-1554-2ACCF83AFC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94B5C2B-BD8B-7C4C-A09C-FE33545F27B9}"/>
                  </a:ext>
                </a:extLst>
              </p:cNvPr>
              <p:cNvSpPr txBox="1"/>
              <p:nvPr/>
            </p:nvSpPr>
            <p:spPr>
              <a:xfrm>
                <a:off x="2051720" y="1340768"/>
                <a:ext cx="273630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l-GR" i="1"/>
                        <m:t>μ</m:t>
                      </m:r>
                      <m:r>
                        <m:rPr>
                          <m:nor/>
                        </m:rPr>
                        <a:rPr lang="el-GR"/>
                        <m:t>0​=</m:t>
                      </m:r>
                      <m:r>
                        <m:rPr>
                          <m:nor/>
                        </m:rPr>
                        <a:rPr lang="ru-RU" b="0" i="0" smtClean="0"/>
                        <m:t>1/2</m:t>
                      </m:r>
                      <m:r>
                        <m:rPr>
                          <m:nor/>
                        </m:rPr>
                        <a:rPr lang="el-GR"/>
                        <m:t>​(</m:t>
                      </m:r>
                      <m:r>
                        <m:rPr>
                          <m:nor/>
                        </m:rPr>
                        <a:rPr lang="el-GR" i="1"/>
                        <m:t>μ</m:t>
                      </m:r>
                      <m:r>
                        <m:rPr>
                          <m:nor/>
                        </m:rPr>
                        <a:rPr lang="el-GR"/>
                        <m:t>1​</m:t>
                      </m:r>
                      <m:r>
                        <m:rPr>
                          <m:nor/>
                        </m:rPr>
                        <a:rPr lang="el-GR" i="1"/>
                        <m:t>α</m:t>
                      </m:r>
                      <m:r>
                        <m:rPr>
                          <m:nor/>
                        </m:rPr>
                        <a:rPr lang="el-GR"/>
                        <m:t>1​+</m:t>
                      </m:r>
                      <m:r>
                        <m:rPr>
                          <m:nor/>
                        </m:rPr>
                        <a:rPr lang="el-GR" i="1"/>
                        <m:t>μ</m:t>
                      </m:r>
                      <m:r>
                        <m:rPr>
                          <m:nor/>
                        </m:rPr>
                        <a:rPr lang="el-GR"/>
                        <m:t>2​</m:t>
                      </m:r>
                      <m:r>
                        <m:rPr>
                          <m:nor/>
                        </m:rPr>
                        <a:rPr lang="el-GR" i="1"/>
                        <m:t>α</m:t>
                      </m:r>
                      <m:r>
                        <m:rPr>
                          <m:nor/>
                        </m:rPr>
                        <a:rPr lang="el-GR"/>
                        <m:t>2​+</m:t>
                      </m:r>
                      <m:r>
                        <m:rPr>
                          <m:nor/>
                        </m:rPr>
                        <a:rPr lang="el-GR" i="1"/>
                        <m:t>μ</m:t>
                      </m:r>
                      <m:r>
                        <m:rPr>
                          <m:nor/>
                        </m:rPr>
                        <a:rPr lang="el-GR"/>
                        <m:t>3​</m:t>
                      </m:r>
                      <m:r>
                        <m:rPr>
                          <m:nor/>
                        </m:rPr>
                        <a:rPr lang="el-GR" i="1"/>
                        <m:t>α</m:t>
                      </m:r>
                      <m:r>
                        <m:rPr>
                          <m:nor/>
                        </m:rPr>
                        <a:rPr lang="el-GR"/>
                        <m:t>3​)</m:t>
                      </m:r>
                    </m:oMath>
                  </m:oMathPara>
                </a14:m>
                <a:endParaRPr lang="ru-RU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l-GR" i="1"/>
                        <m:t>K</m:t>
                      </m:r>
                      <m:r>
                        <m:rPr>
                          <m:nor/>
                        </m:rPr>
                        <a:rPr lang="el-GR"/>
                        <m:t>0​=</m:t>
                      </m:r>
                      <m:r>
                        <m:rPr>
                          <m:nor/>
                        </m:rPr>
                        <a:rPr lang="el-GR" i="1"/>
                        <m:t>μ</m:t>
                      </m:r>
                      <m:r>
                        <m:rPr>
                          <m:nor/>
                        </m:rPr>
                        <a:rPr lang="el-GR"/>
                        <m:t>1​</m:t>
                      </m:r>
                      <m:r>
                        <m:rPr>
                          <m:nor/>
                        </m:rPr>
                        <a:rPr lang="el-GR" i="1"/>
                        <m:t>α</m:t>
                      </m:r>
                      <m:r>
                        <m:rPr>
                          <m:nor/>
                        </m:rPr>
                        <a:rPr lang="el-GR"/>
                        <m:t>1​(</m:t>
                      </m:r>
                      <m:r>
                        <m:rPr>
                          <m:nor/>
                        </m:rPr>
                        <a:rPr lang="ru-RU" b="0" i="0" smtClean="0"/>
                        <m:t>1/3</m:t>
                      </m:r>
                      <m:r>
                        <m:rPr>
                          <m:nor/>
                        </m:rPr>
                        <a:rPr lang="el-GR"/>
                        <m:t>​+</m:t>
                      </m:r>
                      <m:r>
                        <m:rPr>
                          <m:nor/>
                        </m:rPr>
                        <a:rPr lang="el-GR" i="1"/>
                        <m:t>β</m:t>
                      </m:r>
                      <m:r>
                        <m:rPr>
                          <m:nor/>
                        </m:rPr>
                        <a:rPr lang="el-GR"/>
                        <m:t>1​)+</m:t>
                      </m:r>
                      <m:r>
                        <m:rPr>
                          <m:nor/>
                        </m:rPr>
                        <a:rPr lang="el-GR" i="1"/>
                        <m:t>μ</m:t>
                      </m:r>
                      <m:r>
                        <m:rPr>
                          <m:nor/>
                        </m:rPr>
                        <a:rPr lang="el-GR"/>
                        <m:t>2​</m:t>
                      </m:r>
                      <m:r>
                        <m:rPr>
                          <m:nor/>
                        </m:rPr>
                        <a:rPr lang="el-GR" i="1"/>
                        <m:t>α</m:t>
                      </m:r>
                      <m:r>
                        <m:rPr>
                          <m:nor/>
                        </m:rPr>
                        <a:rPr lang="el-GR"/>
                        <m:t>2​(</m:t>
                      </m:r>
                      <m:r>
                        <m:rPr>
                          <m:nor/>
                        </m:rPr>
                        <a:rPr lang="ru-RU" b="0" i="0" smtClean="0"/>
                        <m:t>1/3</m:t>
                      </m:r>
                      <m:r>
                        <m:rPr>
                          <m:nor/>
                        </m:rPr>
                        <a:rPr lang="el-GR"/>
                        <m:t>​+</m:t>
                      </m:r>
                      <m:r>
                        <m:rPr>
                          <m:nor/>
                        </m:rPr>
                        <a:rPr lang="el-GR" i="1"/>
                        <m:t>β</m:t>
                      </m:r>
                      <m:r>
                        <m:rPr>
                          <m:nor/>
                        </m:rPr>
                        <a:rPr lang="el-GR"/>
                        <m:t>2​)+</m:t>
                      </m:r>
                      <m:r>
                        <m:rPr>
                          <m:nor/>
                        </m:rPr>
                        <a:rPr lang="el-GR" i="1"/>
                        <m:t>μ</m:t>
                      </m:r>
                      <m:r>
                        <m:rPr>
                          <m:nor/>
                        </m:rPr>
                        <a:rPr lang="el-GR"/>
                        <m:t>3​</m:t>
                      </m:r>
                      <m:r>
                        <m:rPr>
                          <m:nor/>
                        </m:rPr>
                        <a:rPr lang="el-GR" i="1"/>
                        <m:t>α</m:t>
                      </m:r>
                      <m:r>
                        <m:rPr>
                          <m:nor/>
                        </m:rPr>
                        <a:rPr lang="el-GR"/>
                        <m:t>3​(</m:t>
                      </m:r>
                      <m:r>
                        <m:rPr>
                          <m:nor/>
                        </m:rPr>
                        <a:rPr lang="ru-RU" b="0" i="0" smtClean="0"/>
                        <m:t>1/3</m:t>
                      </m:r>
                      <m:r>
                        <m:rPr>
                          <m:nor/>
                        </m:rPr>
                        <a:rPr lang="el-GR"/>
                        <m:t>​+</m:t>
                      </m:r>
                      <m:r>
                        <m:rPr>
                          <m:nor/>
                        </m:rPr>
                        <a:rPr lang="el-GR" i="1"/>
                        <m:t>β</m:t>
                      </m:r>
                      <m:r>
                        <m:rPr>
                          <m:nor/>
                        </m:rPr>
                        <a:rPr lang="el-GR"/>
                        <m:t>3​)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94B5C2B-BD8B-7C4C-A09C-FE33545F27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720" y="1340768"/>
                <a:ext cx="2736304" cy="646331"/>
              </a:xfrm>
              <a:prstGeom prst="rect">
                <a:avLst/>
              </a:prstGeom>
              <a:blipFill>
                <a:blip r:embed="rId2"/>
                <a:stretch>
                  <a:fillRect r="-70759" b="-566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6516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ea typeface="Tahoma" pitchFamily="34" charset="0"/>
                <a:cs typeface="Tahoma" pitchFamily="34" charset="0"/>
              </a:rPr>
              <a:t>Выводы</a:t>
            </a:r>
            <a:endParaRPr lang="ru-RU" sz="40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88C4239-6EEC-EEFB-1554-2ACCF83AFC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C9AADCC7-13BE-4035-B931-3ECA204BBD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4223045"/>
              </p:ext>
            </p:extLst>
          </p:nvPr>
        </p:nvGraphicFramePr>
        <p:xfrm>
          <a:off x="1691680" y="1556792"/>
          <a:ext cx="4841875" cy="2496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15794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err="1">
                <a:ea typeface="Tahoma" pitchFamily="34" charset="0"/>
                <a:cs typeface="Tahoma" pitchFamily="34" charset="0"/>
              </a:rPr>
              <a:t>Акутальность</a:t>
            </a:r>
            <a:endParaRPr lang="ru-RU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595F1A-D83F-6B21-AB9F-9A59C681A283}"/>
              </a:ext>
            </a:extLst>
          </p:cNvPr>
          <p:cNvSpPr txBox="1"/>
          <p:nvPr/>
        </p:nvSpPr>
        <p:spPr>
          <a:xfrm>
            <a:off x="1" y="4823566"/>
            <a:ext cx="91439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Linkov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A.M., Markov N.S. Improved pseudo three-dimensional model for hydraulic fractures under stress contrast // International Journal of Rock Mechanics and Mining Sciences. 2020. Vol. 130. P. 104316. https:// doi.org/10.1016/j.ijrmms.2020.104316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FFF2D4B-BF6D-C13B-E1AC-15E60BF956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48" y="2276872"/>
            <a:ext cx="7308304" cy="239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049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ea typeface="Tahoma" pitchFamily="34" charset="0"/>
                <a:cs typeface="Tahoma" pitchFamily="34" charset="0"/>
              </a:rPr>
              <a:t>Постановка задачи</a:t>
            </a:r>
            <a:endParaRPr lang="ru-RU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EF77AA-9B06-6C0A-100E-980F82FEAB82}"/>
              </a:ext>
            </a:extLst>
          </p:cNvPr>
          <p:cNvSpPr txBox="1"/>
          <p:nvPr/>
        </p:nvSpPr>
        <p:spPr>
          <a:xfrm>
            <a:off x="827584" y="5373216"/>
            <a:ext cx="763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Цель исследования — определить влияние контраста пористости между соседними пачками на изменение геометрии трещины при </a:t>
            </a:r>
            <a:r>
              <a:rPr lang="ru-RU" dirty="0" err="1"/>
              <a:t>флюидодинамическом</a:t>
            </a:r>
            <a:r>
              <a:rPr lang="ru-RU" dirty="0"/>
              <a:t> воздействии, моделируя процесс на образцах с заданными свойствами.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E16BDA-4F30-B0AA-9A6B-B70551E651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138656"/>
            <a:ext cx="5760640" cy="33743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B0E014-0718-5F09-8D19-519E53AC93B5}"/>
              </a:ext>
            </a:extLst>
          </p:cNvPr>
          <p:cNvSpPr txBox="1"/>
          <p:nvPr/>
        </p:nvSpPr>
        <p:spPr>
          <a:xfrm>
            <a:off x="0" y="465313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Трушкова Л.Я., Ларичев А.И., Скачек К.Г.,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Бостриков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О.И., Гриценко С.А., Ганин А.В., Михайлов С.А., Сергеев Д.А. Геологическое строение и условия формирования неокомских резервуаров Юго-Западного поднятия Южно-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Ягунского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месторождений // Нефтегазовая геология. Теория и практика. 2008. Т. 3. № 2.</a:t>
            </a:r>
          </a:p>
        </p:txBody>
      </p:sp>
    </p:spTree>
    <p:extLst>
      <p:ext uri="{BB962C8B-B14F-4D97-AF65-F5344CB8AC3E}">
        <p14:creationId xmlns:p14="http://schemas.microsoft.com/office/powerpoint/2010/main" val="3506714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/>
              <a:t>Схема экспериментальной установки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70B254-5B7B-B75A-37B1-04C567C9F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628800"/>
            <a:ext cx="4574456" cy="479499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F161997-0400-EB0C-0C0F-316E99C40D85}"/>
              </a:ext>
            </a:extLst>
          </p:cNvPr>
          <p:cNvSpPr/>
          <p:nvPr/>
        </p:nvSpPr>
        <p:spPr>
          <a:xfrm>
            <a:off x="5292080" y="2636912"/>
            <a:ext cx="1368152" cy="792088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077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/>
              <a:t>Параметры эксперимента</a:t>
            </a:r>
          </a:p>
        </p:txBody>
      </p:sp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74DEA0CD-FC63-42A4-840F-0EFF51B2DF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033250"/>
              </p:ext>
            </p:extLst>
          </p:nvPr>
        </p:nvGraphicFramePr>
        <p:xfrm>
          <a:off x="995772" y="1916832"/>
          <a:ext cx="7152456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9305">
                  <a:extLst>
                    <a:ext uri="{9D8B030D-6E8A-4147-A177-3AD203B41FA5}">
                      <a16:colId xmlns:a16="http://schemas.microsoft.com/office/drawing/2014/main" val="3547891628"/>
                    </a:ext>
                  </a:extLst>
                </a:gridCol>
                <a:gridCol w="1943206">
                  <a:extLst>
                    <a:ext uri="{9D8B030D-6E8A-4147-A177-3AD203B41FA5}">
                      <a16:colId xmlns:a16="http://schemas.microsoft.com/office/drawing/2014/main" val="2263890582"/>
                    </a:ext>
                  </a:extLst>
                </a:gridCol>
                <a:gridCol w="2139945">
                  <a:extLst>
                    <a:ext uri="{9D8B030D-6E8A-4147-A177-3AD203B41FA5}">
                      <a16:colId xmlns:a16="http://schemas.microsoft.com/office/drawing/2014/main" val="5466071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Параметр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Единица измерения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Значение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8934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Давление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кПа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40кПа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4728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Расстояние между пластин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мм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8582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Вязкость жидкости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Па*с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0.35</a:t>
                      </a:r>
                      <a:endParaRPr lang="ru-RU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4759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Расход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см</a:t>
                      </a:r>
                      <a:r>
                        <a:rPr lang="ru-RU" baseline="30000" dirty="0"/>
                        <a:t>3</a:t>
                      </a:r>
                      <a:r>
                        <a:rPr lang="ru-RU" dirty="0"/>
                        <a:t>/с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0 - 10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5845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Пористость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0.97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421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Пористость вставки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</a:t>
                      </a:r>
                      <a:r>
                        <a:rPr lang="en-US" dirty="0"/>
                        <a:t>.85</a:t>
                      </a:r>
                      <a:r>
                        <a:rPr lang="ru-RU" dirty="0"/>
                        <a:t>, </a:t>
                      </a:r>
                      <a:r>
                        <a:rPr lang="en-US" dirty="0"/>
                        <a:t>0.</a:t>
                      </a:r>
                      <a:r>
                        <a:rPr lang="ru-RU" dirty="0"/>
                        <a:t>7</a:t>
                      </a:r>
                      <a:r>
                        <a:rPr lang="en-US" dirty="0"/>
                        <a:t>5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30226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Длина вставки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2, 4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79701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4515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ea typeface="Tahoma" pitchFamily="34" charset="0"/>
                <a:cs typeface="Tahoma" pitchFamily="34" charset="0"/>
              </a:rPr>
              <a:t>Методика</a:t>
            </a:r>
            <a:r>
              <a:rPr lang="en-US" sz="3600" dirty="0">
                <a:ea typeface="Tahoma" pitchFamily="34" charset="0"/>
                <a:cs typeface="Tahoma" pitchFamily="34" charset="0"/>
              </a:rPr>
              <a:t> </a:t>
            </a:r>
            <a:r>
              <a:rPr lang="ru-RU" sz="3600" dirty="0">
                <a:ea typeface="Tahoma" pitchFamily="34" charset="0"/>
                <a:cs typeface="Tahoma" pitchFamily="34" charset="0"/>
              </a:rPr>
              <a:t>оценки напряжений</a:t>
            </a:r>
            <a:endParaRPr lang="ru-RU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0D5BF3A-103A-8BD1-6546-45F0FF9FE2BE}"/>
                  </a:ext>
                </a:extLst>
              </p:cNvPr>
              <p:cNvSpPr txBox="1"/>
              <p:nvPr/>
            </p:nvSpPr>
            <p:spPr>
              <a:xfrm>
                <a:off x="5508104" y="1487440"/>
                <a:ext cx="3312368" cy="871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λ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p>
                                  </m:sSub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</m:e>
                                    <m:sup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0D5BF3A-103A-8BD1-6546-45F0FF9FE2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104" y="1487440"/>
                <a:ext cx="3312368" cy="8712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350C4DE-893F-822C-7CA1-F118CDFC2037}"/>
                  </a:ext>
                </a:extLst>
              </p:cNvPr>
              <p:cNvSpPr txBox="1"/>
              <p:nvPr/>
            </p:nvSpPr>
            <p:spPr>
              <a:xfrm>
                <a:off x="5940152" y="2434509"/>
                <a:ext cx="2448272" cy="611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ν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ru-R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1−2</m:t>
                          </m:r>
                          <m:sSub>
                            <m:sSubPr>
                              <m:ctrlPr>
                                <a:rPr lang="ru-R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ν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350C4DE-893F-822C-7CA1-F118CDFC20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152" y="2434509"/>
                <a:ext cx="2448272" cy="61164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BBDE20A-B7BC-BA16-0807-B4B919B35514}"/>
                  </a:ext>
                </a:extLst>
              </p:cNvPr>
              <p:cNvSpPr txBox="1"/>
              <p:nvPr/>
            </p:nvSpPr>
            <p:spPr>
              <a:xfrm>
                <a:off x="6192180" y="3298501"/>
                <a:ext cx="19442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/>
                  <a:t>=</a:t>
                </a:r>
                <a:r>
                  <a:rPr lang="el-GR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1−2</m:t>
                        </m:r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ν</m:t>
                        </m:r>
                      </m:sup>
                    </m:sSup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BBDE20A-B7BC-BA16-0807-B4B919B355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2180" y="3298501"/>
                <a:ext cx="1944216" cy="369332"/>
              </a:xfrm>
              <a:prstGeom prst="rect">
                <a:avLst/>
              </a:prstGeom>
              <a:blipFill>
                <a:blip r:embed="rId5"/>
                <a:stretch>
                  <a:fillRect l="-627" t="-8197" b="-245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012B3CE-9106-EC59-2DC5-ED45D2101B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43" y="1544925"/>
            <a:ext cx="4977498" cy="42458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C5337C-DF00-E401-AB83-25F32CF84EA5}"/>
              </a:ext>
            </a:extLst>
          </p:cNvPr>
          <p:cNvSpPr txBox="1"/>
          <p:nvPr/>
        </p:nvSpPr>
        <p:spPr>
          <a:xfrm>
            <a:off x="5292080" y="5733256"/>
            <a:ext cx="3851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Large Deformation Isotropic Elasticity - On the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Correlation of Theory and Experiment for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Incompressible Rubberlike Solids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Proc. R. Soc. Lond. A 1972 326, 565-584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: 10.1098/rspa.1972.0026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Таблица 15">
                <a:extLst>
                  <a:ext uri="{FF2B5EF4-FFF2-40B4-BE49-F238E27FC236}">
                    <a16:creationId xmlns:a16="http://schemas.microsoft.com/office/drawing/2014/main" id="{FB18E530-B2FB-FC37-2F54-E322679C4B1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54247599"/>
                  </p:ext>
                </p:extLst>
              </p:nvPr>
            </p:nvGraphicFramePr>
            <p:xfrm>
              <a:off x="6012160" y="3843294"/>
              <a:ext cx="2304255" cy="1714500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768085">
                      <a:extLst>
                        <a:ext uri="{9D8B030D-6E8A-4147-A177-3AD203B41FA5}">
                          <a16:colId xmlns:a16="http://schemas.microsoft.com/office/drawing/2014/main" val="158450636"/>
                        </a:ext>
                      </a:extLst>
                    </a:gridCol>
                    <a:gridCol w="768085">
                      <a:extLst>
                        <a:ext uri="{9D8B030D-6E8A-4147-A177-3AD203B41FA5}">
                          <a16:colId xmlns:a16="http://schemas.microsoft.com/office/drawing/2014/main" val="2402381439"/>
                        </a:ext>
                      </a:extLst>
                    </a:gridCol>
                    <a:gridCol w="768085">
                      <a:extLst>
                        <a:ext uri="{9D8B030D-6E8A-4147-A177-3AD203B41FA5}">
                          <a16:colId xmlns:a16="http://schemas.microsoft.com/office/drawing/2014/main" val="594305142"/>
                        </a:ext>
                      </a:extLst>
                    </a:gridCol>
                  </a:tblGrid>
                  <a:tr h="190500"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ru-RU" sz="11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ru-RU" sz="1100" u="none" strike="noStrike" dirty="0">
                              <a:effectLst/>
                            </a:rPr>
                            <a:t>1.9</a:t>
                          </a:r>
                          <a:endParaRPr lang="ru-RU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ru-RU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кПа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151365996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ru-RU" sz="11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ru-RU" sz="1100" u="none" strike="noStrike">
                              <a:effectLst/>
                            </a:rPr>
                            <a:t>12</a:t>
                          </a:r>
                          <a:endParaRPr lang="ru-RU" sz="11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ru-RU" sz="11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667655132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ru-RU" sz="11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ru-RU" sz="1100" u="none" strike="noStrike">
                              <a:effectLst/>
                            </a:rPr>
                            <a:t>-2</a:t>
                          </a:r>
                          <a:endParaRPr lang="ru-RU" sz="11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ru-RU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кПа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73647004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ru-RU" sz="11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ru-RU" sz="1100" u="none" strike="noStrike" dirty="0">
                              <a:effectLst/>
                            </a:rPr>
                            <a:t>11</a:t>
                          </a:r>
                          <a:endParaRPr lang="ru-RU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ru-RU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2642849014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ru-RU" sz="11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ru-RU" sz="1100" u="none" strike="noStrike">
                              <a:effectLst/>
                            </a:rPr>
                            <a:t>31</a:t>
                          </a:r>
                          <a:endParaRPr lang="ru-RU" sz="11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ru-RU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кПа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766735051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ru-RU" sz="11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ru-RU" sz="1100" u="none" strike="noStrike">
                              <a:effectLst/>
                            </a:rPr>
                            <a:t>1</a:t>
                          </a:r>
                          <a:endParaRPr lang="ru-RU" sz="11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ru-RU" sz="11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2807376002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sz="11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1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ν</m:t>
                                    </m:r>
                                  </m:e>
                                  <m:sub>
                                    <m:r>
                                      <a:rPr lang="ru-RU" sz="11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ru-RU" sz="1100" u="none" strike="noStrike">
                              <a:effectLst/>
                            </a:rPr>
                            <a:t>0.2</a:t>
                          </a:r>
                          <a:endParaRPr lang="ru-RU" sz="11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ru-RU" sz="11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3619444563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sz="11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1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ν</m:t>
                                    </m:r>
                                  </m:e>
                                  <m:sub>
                                    <m:r>
                                      <a:rPr lang="ru-RU" sz="11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ru-RU" sz="1100" u="none" strike="noStrike">
                              <a:effectLst/>
                            </a:rPr>
                            <a:t>-0.225</a:t>
                          </a:r>
                          <a:endParaRPr lang="ru-RU" sz="11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ru-RU" sz="11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1291286660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sz="11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1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ν</m:t>
                                    </m:r>
                                  </m:e>
                                  <m:sub>
                                    <m:r>
                                      <a:rPr lang="ru-RU" sz="11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ru-RU" sz="1100" u="none" strike="noStrike" dirty="0">
                              <a:effectLst/>
                            </a:rPr>
                            <a:t>0.1</a:t>
                          </a:r>
                          <a:endParaRPr lang="ru-RU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ru-RU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357532445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Таблица 15">
                <a:extLst>
                  <a:ext uri="{FF2B5EF4-FFF2-40B4-BE49-F238E27FC236}">
                    <a16:creationId xmlns:a16="http://schemas.microsoft.com/office/drawing/2014/main" id="{FB18E530-B2FB-FC37-2F54-E322679C4B1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54247599"/>
                  </p:ext>
                </p:extLst>
              </p:nvPr>
            </p:nvGraphicFramePr>
            <p:xfrm>
              <a:off x="6012160" y="3843294"/>
              <a:ext cx="2304255" cy="1714500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768085">
                      <a:extLst>
                        <a:ext uri="{9D8B030D-6E8A-4147-A177-3AD203B41FA5}">
                          <a16:colId xmlns:a16="http://schemas.microsoft.com/office/drawing/2014/main" val="158450636"/>
                        </a:ext>
                      </a:extLst>
                    </a:gridCol>
                    <a:gridCol w="768085">
                      <a:extLst>
                        <a:ext uri="{9D8B030D-6E8A-4147-A177-3AD203B41FA5}">
                          <a16:colId xmlns:a16="http://schemas.microsoft.com/office/drawing/2014/main" val="2402381439"/>
                        </a:ext>
                      </a:extLst>
                    </a:gridCol>
                    <a:gridCol w="768085">
                      <a:extLst>
                        <a:ext uri="{9D8B030D-6E8A-4147-A177-3AD203B41FA5}">
                          <a16:colId xmlns:a16="http://schemas.microsoft.com/office/drawing/2014/main" val="594305142"/>
                        </a:ext>
                      </a:extLst>
                    </a:gridCol>
                  </a:tblGrid>
                  <a:tr h="19050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9525" marR="9525" marT="9525" marB="0" anchor="b">
                        <a:blipFill>
                          <a:blip r:embed="rId7"/>
                          <a:stretch>
                            <a:fillRect l="-794" t="-12903" r="-202381" b="-8548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ru-RU" sz="1100" u="none" strike="noStrike" dirty="0">
                              <a:effectLst/>
                            </a:rPr>
                            <a:t>1.9</a:t>
                          </a:r>
                          <a:endParaRPr lang="ru-RU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ru-RU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кПа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151365996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9525" marR="9525" marT="9525" marB="0" anchor="b">
                        <a:blipFill>
                          <a:blip r:embed="rId7"/>
                          <a:stretch>
                            <a:fillRect l="-794" t="-109375" r="-202381" b="-7281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ru-RU" sz="1100" u="none" strike="noStrike">
                              <a:effectLst/>
                            </a:rPr>
                            <a:t>12</a:t>
                          </a:r>
                          <a:endParaRPr lang="ru-RU" sz="11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ru-RU" sz="11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667655132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9525" marR="9525" marT="9525" marB="0" anchor="b">
                        <a:blipFill>
                          <a:blip r:embed="rId7"/>
                          <a:stretch>
                            <a:fillRect l="-794" t="-216129" r="-202381" b="-65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ru-RU" sz="1100" u="none" strike="noStrike">
                              <a:effectLst/>
                            </a:rPr>
                            <a:t>-2</a:t>
                          </a:r>
                          <a:endParaRPr lang="ru-RU" sz="11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ru-RU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кПа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73647004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9525" marR="9525" marT="9525" marB="0" anchor="b">
                        <a:blipFill>
                          <a:blip r:embed="rId7"/>
                          <a:stretch>
                            <a:fillRect l="-794" t="-316129" r="-202381" b="-55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ru-RU" sz="1100" u="none" strike="noStrike" dirty="0">
                              <a:effectLst/>
                            </a:rPr>
                            <a:t>11</a:t>
                          </a:r>
                          <a:endParaRPr lang="ru-RU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ru-RU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2642849014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9525" marR="9525" marT="9525" marB="0" anchor="b">
                        <a:blipFill>
                          <a:blip r:embed="rId7"/>
                          <a:stretch>
                            <a:fillRect l="-794" t="-403125" r="-202381" b="-4343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ru-RU" sz="1100" u="none" strike="noStrike">
                              <a:effectLst/>
                            </a:rPr>
                            <a:t>31</a:t>
                          </a:r>
                          <a:endParaRPr lang="ru-RU" sz="11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ru-RU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кПа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766735051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9525" marR="9525" marT="9525" marB="0" anchor="b">
                        <a:blipFill>
                          <a:blip r:embed="rId7"/>
                          <a:stretch>
                            <a:fillRect l="-794" t="-519355" r="-202381" b="-3483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ru-RU" sz="1100" u="none" strike="noStrike">
                              <a:effectLst/>
                            </a:rPr>
                            <a:t>1</a:t>
                          </a:r>
                          <a:endParaRPr lang="ru-RU" sz="11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ru-RU" sz="11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2807376002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9525" marR="9525" marT="9525" marB="0" anchor="b">
                        <a:blipFill>
                          <a:blip r:embed="rId7"/>
                          <a:stretch>
                            <a:fillRect l="-794" t="-619355" r="-202381" b="-2483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ru-RU" sz="1100" u="none" strike="noStrike">
                              <a:effectLst/>
                            </a:rPr>
                            <a:t>0.2</a:t>
                          </a:r>
                          <a:endParaRPr lang="ru-RU" sz="11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ru-RU" sz="11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3619444563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9525" marR="9525" marT="9525" marB="0" anchor="b">
                        <a:blipFill>
                          <a:blip r:embed="rId7"/>
                          <a:stretch>
                            <a:fillRect l="-794" t="-696875" r="-202381" b="-1406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ru-RU" sz="1100" u="none" strike="noStrike">
                              <a:effectLst/>
                            </a:rPr>
                            <a:t>-0.225</a:t>
                          </a:r>
                          <a:endParaRPr lang="ru-RU" sz="11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ru-RU" sz="11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1291286660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9525" marR="9525" marT="9525" marB="0" anchor="b">
                        <a:blipFill>
                          <a:blip r:embed="rId7"/>
                          <a:stretch>
                            <a:fillRect l="-794" t="-822581" r="-202381" b="-451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ru-RU" sz="1100" u="none" strike="noStrike" dirty="0">
                              <a:effectLst/>
                            </a:rPr>
                            <a:t>0.1</a:t>
                          </a:r>
                          <a:endParaRPr lang="ru-RU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ru-RU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357532445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570551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ea typeface="Tahoma" pitchFamily="34" charset="0"/>
                <a:cs typeface="Tahoma" pitchFamily="34" charset="0"/>
              </a:rPr>
              <a:t>L</a:t>
            </a:r>
            <a:r>
              <a:rPr lang="ru-RU" sz="3600" dirty="0">
                <a:ea typeface="Tahoma" pitchFamily="34" charset="0"/>
                <a:cs typeface="Tahoma" pitchFamily="34" charset="0"/>
              </a:rPr>
              <a:t>=2</a:t>
            </a:r>
            <a:r>
              <a:rPr lang="en-US" sz="3600" dirty="0">
                <a:ea typeface="Tahoma" pitchFamily="34" charset="0"/>
                <a:cs typeface="Tahoma" pitchFamily="34" charset="0"/>
              </a:rPr>
              <a:t> </a:t>
            </a:r>
            <a:r>
              <a:rPr lang="ru-RU" sz="3600" dirty="0">
                <a:ea typeface="Tahoma" pitchFamily="34" charset="0"/>
                <a:cs typeface="Tahoma" pitchFamily="34" charset="0"/>
              </a:rPr>
              <a:t>см</a:t>
            </a:r>
            <a:r>
              <a:rPr lang="en-US" sz="3600" dirty="0">
                <a:ea typeface="Tahoma" pitchFamily="34" charset="0"/>
                <a:cs typeface="Tahoma" pitchFamily="34" charset="0"/>
              </a:rPr>
              <a:t>, </a:t>
            </a:r>
            <a:r>
              <a:rPr lang="el-GR" sz="3600" b="0" i="0" dirty="0">
                <a:solidFill>
                  <a:srgbClr val="F9FAFB"/>
                </a:solidFill>
                <a:effectLst/>
                <a:latin typeface="quote-cjk-patch"/>
              </a:rPr>
              <a:t>φ</a:t>
            </a:r>
            <a:r>
              <a:rPr lang="ru-RU" sz="3600" b="0" i="0" dirty="0">
                <a:solidFill>
                  <a:srgbClr val="F9FAFB"/>
                </a:solidFill>
                <a:effectLst/>
                <a:latin typeface="quote-cjk-patch"/>
              </a:rPr>
              <a:t>=0.85</a:t>
            </a:r>
            <a:r>
              <a:rPr lang="ru-RU" sz="3600" dirty="0">
                <a:ea typeface="Tahoma" pitchFamily="34" charset="0"/>
                <a:cs typeface="Tahoma" pitchFamily="34" charset="0"/>
              </a:rPr>
              <a:t> </a:t>
            </a:r>
            <a:endParaRPr lang="ru-RU" sz="36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7CA8C8-020E-DAFB-7125-6A09C1535F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96" y="1160748"/>
            <a:ext cx="7040208" cy="3335419"/>
          </a:xfrm>
          <a:prstGeom prst="rect">
            <a:avLst/>
          </a:prstGeom>
        </p:spPr>
      </p:pic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84FAAFA2-55DE-0ABB-7668-CBFFAF54C4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8174145"/>
              </p:ext>
            </p:extLst>
          </p:nvPr>
        </p:nvGraphicFramePr>
        <p:xfrm>
          <a:off x="1232484" y="4496167"/>
          <a:ext cx="6669632" cy="2132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FEDB1251-7AC9-6989-60C8-0BC7DDE37A5B}"/>
              </a:ext>
            </a:extLst>
          </p:cNvPr>
          <p:cNvCxnSpPr>
            <a:cxnSpLocks/>
          </p:cNvCxnSpPr>
          <p:nvPr/>
        </p:nvCxnSpPr>
        <p:spPr>
          <a:xfrm flipH="1" flipV="1">
            <a:off x="7524328" y="2564904"/>
            <a:ext cx="792088" cy="648072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0347104-1E73-3F56-DA2D-894C3D50ABD4}"/>
              </a:ext>
            </a:extLst>
          </p:cNvPr>
          <p:cNvSpPr txBox="1"/>
          <p:nvPr/>
        </p:nvSpPr>
        <p:spPr>
          <a:xfrm>
            <a:off x="8289612" y="3059668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5 кПа</a:t>
            </a: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9D11E1BD-CF6E-F505-1241-3D4040EC2FAD}"/>
              </a:ext>
            </a:extLst>
          </p:cNvPr>
          <p:cNvCxnSpPr>
            <a:cxnSpLocks/>
          </p:cNvCxnSpPr>
          <p:nvPr/>
        </p:nvCxnSpPr>
        <p:spPr>
          <a:xfrm flipH="1">
            <a:off x="7668344" y="1988840"/>
            <a:ext cx="864096" cy="216024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FAAB450-D1F7-E257-32F9-067DBE80C7D7}"/>
              </a:ext>
            </a:extLst>
          </p:cNvPr>
          <p:cNvSpPr txBox="1"/>
          <p:nvPr/>
        </p:nvSpPr>
        <p:spPr>
          <a:xfrm>
            <a:off x="8145502" y="1650866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4.1 кПа</a:t>
            </a:r>
          </a:p>
        </p:txBody>
      </p:sp>
    </p:spTree>
    <p:extLst>
      <p:ext uri="{BB962C8B-B14F-4D97-AF65-F5344CB8AC3E}">
        <p14:creationId xmlns:p14="http://schemas.microsoft.com/office/powerpoint/2010/main" val="1708219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ea typeface="Tahoma" pitchFamily="34" charset="0"/>
                <a:cs typeface="Tahoma" pitchFamily="34" charset="0"/>
              </a:rPr>
              <a:t>L</a:t>
            </a:r>
            <a:r>
              <a:rPr lang="ru-RU" sz="3600" dirty="0">
                <a:ea typeface="Tahoma" pitchFamily="34" charset="0"/>
                <a:cs typeface="Tahoma" pitchFamily="34" charset="0"/>
              </a:rPr>
              <a:t>=4</a:t>
            </a:r>
            <a:r>
              <a:rPr lang="en-US" sz="3600" dirty="0">
                <a:ea typeface="Tahoma" pitchFamily="34" charset="0"/>
                <a:cs typeface="Tahoma" pitchFamily="34" charset="0"/>
              </a:rPr>
              <a:t> </a:t>
            </a:r>
            <a:r>
              <a:rPr lang="ru-RU" sz="3600" dirty="0">
                <a:ea typeface="Tahoma" pitchFamily="34" charset="0"/>
                <a:cs typeface="Tahoma" pitchFamily="34" charset="0"/>
              </a:rPr>
              <a:t>см</a:t>
            </a:r>
            <a:r>
              <a:rPr lang="en-US" sz="3600" dirty="0">
                <a:ea typeface="Tahoma" pitchFamily="34" charset="0"/>
                <a:cs typeface="Tahoma" pitchFamily="34" charset="0"/>
              </a:rPr>
              <a:t>, </a:t>
            </a:r>
            <a:r>
              <a:rPr lang="el-GR" sz="3600" b="0" i="0" dirty="0">
                <a:solidFill>
                  <a:srgbClr val="F9FAFB"/>
                </a:solidFill>
                <a:effectLst/>
                <a:latin typeface="quote-cjk-patch"/>
              </a:rPr>
              <a:t>φ</a:t>
            </a:r>
            <a:r>
              <a:rPr lang="ru-RU" sz="3600" b="0" i="0" dirty="0">
                <a:solidFill>
                  <a:srgbClr val="F9FAFB"/>
                </a:solidFill>
                <a:effectLst/>
                <a:latin typeface="quote-cjk-patch"/>
              </a:rPr>
              <a:t>=0.85</a:t>
            </a:r>
            <a:r>
              <a:rPr lang="ru-RU" sz="3600" dirty="0">
                <a:ea typeface="Tahoma" pitchFamily="34" charset="0"/>
                <a:cs typeface="Tahoma" pitchFamily="34" charset="0"/>
              </a:rPr>
              <a:t> </a:t>
            </a:r>
            <a:endParaRPr lang="ru-RU" sz="36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410FFC-0B37-3371-C5E4-EEDE0D645C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824" y="1196752"/>
            <a:ext cx="6332352" cy="3418832"/>
          </a:xfrm>
          <a:prstGeom prst="rect">
            <a:avLst/>
          </a:prstGeom>
        </p:spPr>
      </p:pic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A0A8B628-1FF1-C42D-85CF-79B9B29CF3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6560876"/>
              </p:ext>
            </p:extLst>
          </p:nvPr>
        </p:nvGraphicFramePr>
        <p:xfrm>
          <a:off x="1405824" y="4725144"/>
          <a:ext cx="6332352" cy="2103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" name="Прямая со стрелкой 1">
            <a:extLst>
              <a:ext uri="{FF2B5EF4-FFF2-40B4-BE49-F238E27FC236}">
                <a16:creationId xmlns:a16="http://schemas.microsoft.com/office/drawing/2014/main" id="{E9EA02B6-5ABB-C479-0738-3BE3D141EB3C}"/>
              </a:ext>
            </a:extLst>
          </p:cNvPr>
          <p:cNvCxnSpPr>
            <a:cxnSpLocks/>
          </p:cNvCxnSpPr>
          <p:nvPr/>
        </p:nvCxnSpPr>
        <p:spPr>
          <a:xfrm flipH="1" flipV="1">
            <a:off x="7236296" y="2852936"/>
            <a:ext cx="1080120" cy="36004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6E24862-6F20-7421-B272-565190AB52F7}"/>
              </a:ext>
            </a:extLst>
          </p:cNvPr>
          <p:cNvSpPr txBox="1"/>
          <p:nvPr/>
        </p:nvSpPr>
        <p:spPr>
          <a:xfrm>
            <a:off x="7918647" y="3212976"/>
            <a:ext cx="888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3.6 кПа</a:t>
            </a: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17DAEC98-FF0F-5FCD-8BBF-442DF07E7BE5}"/>
              </a:ext>
            </a:extLst>
          </p:cNvPr>
          <p:cNvCxnSpPr>
            <a:cxnSpLocks/>
          </p:cNvCxnSpPr>
          <p:nvPr/>
        </p:nvCxnSpPr>
        <p:spPr>
          <a:xfrm flipH="1">
            <a:off x="7236296" y="1988840"/>
            <a:ext cx="1296144" cy="216024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6319602-E214-589F-3F58-A9A35A86CC59}"/>
              </a:ext>
            </a:extLst>
          </p:cNvPr>
          <p:cNvSpPr txBox="1"/>
          <p:nvPr/>
        </p:nvSpPr>
        <p:spPr>
          <a:xfrm>
            <a:off x="8028384" y="1650866"/>
            <a:ext cx="888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1.8 кПа</a:t>
            </a:r>
          </a:p>
        </p:txBody>
      </p:sp>
    </p:spTree>
    <p:extLst>
      <p:ext uri="{BB962C8B-B14F-4D97-AF65-F5344CB8AC3E}">
        <p14:creationId xmlns:p14="http://schemas.microsoft.com/office/powerpoint/2010/main" val="4419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9807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ea typeface="Tahoma" pitchFamily="34" charset="0"/>
                <a:cs typeface="Tahoma" pitchFamily="34" charset="0"/>
              </a:rPr>
              <a:t>L</a:t>
            </a:r>
            <a:r>
              <a:rPr lang="ru-RU" sz="3600" dirty="0">
                <a:ea typeface="Tahoma" pitchFamily="34" charset="0"/>
                <a:cs typeface="Tahoma" pitchFamily="34" charset="0"/>
              </a:rPr>
              <a:t>=2</a:t>
            </a:r>
            <a:r>
              <a:rPr lang="en-US" sz="3600" dirty="0">
                <a:ea typeface="Tahoma" pitchFamily="34" charset="0"/>
                <a:cs typeface="Tahoma" pitchFamily="34" charset="0"/>
              </a:rPr>
              <a:t> </a:t>
            </a:r>
            <a:r>
              <a:rPr lang="ru-RU" sz="3600" dirty="0">
                <a:ea typeface="Tahoma" pitchFamily="34" charset="0"/>
                <a:cs typeface="Tahoma" pitchFamily="34" charset="0"/>
              </a:rPr>
              <a:t>см</a:t>
            </a:r>
            <a:r>
              <a:rPr lang="en-US" sz="3600" dirty="0">
                <a:ea typeface="Tahoma" pitchFamily="34" charset="0"/>
                <a:cs typeface="Tahoma" pitchFamily="34" charset="0"/>
              </a:rPr>
              <a:t>, </a:t>
            </a:r>
            <a:r>
              <a:rPr lang="el-GR" sz="3600" b="0" i="0" dirty="0">
                <a:solidFill>
                  <a:srgbClr val="F9FAFB"/>
                </a:solidFill>
                <a:effectLst/>
                <a:latin typeface="quote-cjk-patch"/>
              </a:rPr>
              <a:t>φ</a:t>
            </a:r>
            <a:r>
              <a:rPr lang="ru-RU" sz="3600" b="0" i="0" dirty="0">
                <a:solidFill>
                  <a:srgbClr val="F9FAFB"/>
                </a:solidFill>
                <a:effectLst/>
                <a:latin typeface="quote-cjk-patch"/>
              </a:rPr>
              <a:t>=0.75</a:t>
            </a:r>
            <a:r>
              <a:rPr lang="ru-RU" sz="3600" dirty="0">
                <a:ea typeface="Tahoma" pitchFamily="34" charset="0"/>
                <a:cs typeface="Tahoma" pitchFamily="34" charset="0"/>
              </a:rPr>
              <a:t> </a:t>
            </a:r>
            <a:endParaRPr lang="ru-RU" sz="3600" dirty="0"/>
          </a:p>
        </p:txBody>
      </p:sp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7FBB0469-55F9-76CA-3663-3824C4C6AA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9266553"/>
              </p:ext>
            </p:extLst>
          </p:nvPr>
        </p:nvGraphicFramePr>
        <p:xfrm>
          <a:off x="979082" y="5085183"/>
          <a:ext cx="7185834" cy="1772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853A0C2-4A3A-3A11-A4E7-4E06C89217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82" y="1354614"/>
            <a:ext cx="7185835" cy="3523495"/>
          </a:xfrm>
          <a:prstGeom prst="rect">
            <a:avLst/>
          </a:prstGeom>
        </p:spPr>
      </p:pic>
      <p:sp>
        <p:nvSpPr>
          <p:cNvPr id="11" name="Подзаголовок 10">
            <a:extLst>
              <a:ext uri="{FF2B5EF4-FFF2-40B4-BE49-F238E27FC236}">
                <a16:creationId xmlns:a16="http://schemas.microsoft.com/office/drawing/2014/main" id="{57C73CFB-1192-FECF-5C85-7448999387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FEF88523-CC6F-FA15-3488-3667DBB13F8A}"/>
              </a:ext>
            </a:extLst>
          </p:cNvPr>
          <p:cNvCxnSpPr>
            <a:cxnSpLocks/>
          </p:cNvCxnSpPr>
          <p:nvPr/>
        </p:nvCxnSpPr>
        <p:spPr>
          <a:xfrm flipH="1" flipV="1">
            <a:off x="7668344" y="2636912"/>
            <a:ext cx="648072" cy="576064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A1F4393-C10C-D9E5-FB59-9900EF8F13C1}"/>
              </a:ext>
            </a:extLst>
          </p:cNvPr>
          <p:cNvSpPr txBox="1"/>
          <p:nvPr/>
        </p:nvSpPr>
        <p:spPr>
          <a:xfrm>
            <a:off x="8087038" y="3244334"/>
            <a:ext cx="993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5.9 кПа</a:t>
            </a: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B92791B3-736F-4D48-7EB4-61F37ACF92EF}"/>
              </a:ext>
            </a:extLst>
          </p:cNvPr>
          <p:cNvCxnSpPr>
            <a:cxnSpLocks/>
          </p:cNvCxnSpPr>
          <p:nvPr/>
        </p:nvCxnSpPr>
        <p:spPr>
          <a:xfrm flipH="1">
            <a:off x="7668344" y="1988840"/>
            <a:ext cx="864096" cy="288032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C83C0F5-8F7E-5EB8-466F-23938CC2DEEE}"/>
              </a:ext>
            </a:extLst>
          </p:cNvPr>
          <p:cNvSpPr txBox="1"/>
          <p:nvPr/>
        </p:nvSpPr>
        <p:spPr>
          <a:xfrm>
            <a:off x="8164916" y="1650866"/>
            <a:ext cx="751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 кПа</a:t>
            </a:r>
          </a:p>
        </p:txBody>
      </p:sp>
    </p:spTree>
    <p:extLst>
      <p:ext uri="{BB962C8B-B14F-4D97-AF65-F5344CB8AC3E}">
        <p14:creationId xmlns:p14="http://schemas.microsoft.com/office/powerpoint/2010/main" val="770192231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7317</TotalTime>
  <Words>670</Words>
  <Application>Microsoft Office PowerPoint</Application>
  <PresentationFormat>Экран (4:3)</PresentationFormat>
  <Paragraphs>106</Paragraphs>
  <Slides>15</Slides>
  <Notes>8</Notes>
  <HiddenSlides>3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Cambria Math</vt:lpstr>
      <vt:lpstr>quote-cjk-patch</vt:lpstr>
      <vt:lpstr>Tahoma</vt:lpstr>
      <vt:lpstr>Times New Roman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ВОздух в насыщенную сыпучую</dc:title>
  <dc:creator>Yudochkin N</dc:creator>
  <cp:lastModifiedBy>unikson</cp:lastModifiedBy>
  <cp:revision>120</cp:revision>
  <dcterms:created xsi:type="dcterms:W3CDTF">2023-12-10T11:13:50Z</dcterms:created>
  <dcterms:modified xsi:type="dcterms:W3CDTF">2026-05-21T08:27:48Z</dcterms:modified>
</cp:coreProperties>
</file>