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317" r:id="rId3"/>
    <p:sldId id="372" r:id="rId4"/>
    <p:sldId id="373" r:id="rId5"/>
    <p:sldId id="349" r:id="rId6"/>
    <p:sldId id="350" r:id="rId7"/>
    <p:sldId id="352" r:id="rId8"/>
    <p:sldId id="257" r:id="rId9"/>
    <p:sldId id="324" r:id="rId10"/>
    <p:sldId id="345" r:id="rId11"/>
    <p:sldId id="374" r:id="rId12"/>
    <p:sldId id="353" r:id="rId13"/>
    <p:sldId id="366" r:id="rId14"/>
    <p:sldId id="359" r:id="rId15"/>
    <p:sldId id="355" r:id="rId16"/>
    <p:sldId id="354" r:id="rId17"/>
    <p:sldId id="361" r:id="rId18"/>
    <p:sldId id="360" r:id="rId19"/>
    <p:sldId id="331" r:id="rId20"/>
    <p:sldId id="365" r:id="rId21"/>
    <p:sldId id="273" r:id="rId22"/>
    <p:sldId id="364" r:id="rId23"/>
    <p:sldId id="341" r:id="rId24"/>
    <p:sldId id="34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548" autoAdjust="0"/>
  </p:normalViewPr>
  <p:slideViewPr>
    <p:cSldViewPr>
      <p:cViewPr varScale="1">
        <p:scale>
          <a:sx n="93" d="100"/>
          <a:sy n="93" d="100"/>
        </p:scale>
        <p:origin x="116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U:\DATA2\&#1056;&#1053;&#1060;\&#1050;&#1083;&#1072;&#1089;&#1090;&#1077;&#1088;&#1099;\&#1090;&#1088;&#1077;&#1085;&#1072;&#1078;&#1077;&#1088;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U:\DATA2\&#1056;&#1053;&#1060;\&#1050;&#1083;&#1072;&#1089;&#1090;&#1077;&#1088;&#1099;\&#1090;&#1088;&#1077;&#1085;&#1072;&#1078;&#1077;&#1088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002060"/>
                </a:solidFill>
              </a:rPr>
              <a:t>Диапазон представительной магнитуды 0.1÷1.5</a:t>
            </a:r>
          </a:p>
        </c:rich>
      </c:tx>
      <c:layout>
        <c:manualLayout>
          <c:xMode val="edge"/>
          <c:yMode val="edge"/>
          <c:x val="0.16186619238114863"/>
          <c:y val="2.04456507915042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koms</c:v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Лист3!$A$2:$A$36</c:f>
              <c:numCache>
                <c:formatCode>General</c:formatCode>
                <c:ptCount val="35"/>
                <c:pt idx="0">
                  <c:v>63.781888899999998</c:v>
                </c:pt>
                <c:pt idx="1">
                  <c:v>63.770605600000003</c:v>
                </c:pt>
                <c:pt idx="2">
                  <c:v>63.797719399999998</c:v>
                </c:pt>
                <c:pt idx="3">
                  <c:v>63.799013899999999</c:v>
                </c:pt>
                <c:pt idx="4">
                  <c:v>63.819541999999998</c:v>
                </c:pt>
                <c:pt idx="5">
                  <c:v>63.8138389</c:v>
                </c:pt>
                <c:pt idx="6">
                  <c:v>63.819386100000003</c:v>
                </c:pt>
                <c:pt idx="7">
                  <c:v>63.8198778</c:v>
                </c:pt>
                <c:pt idx="8">
                  <c:v>63.839325000000002</c:v>
                </c:pt>
                <c:pt idx="9">
                  <c:v>63.866999999999997</c:v>
                </c:pt>
                <c:pt idx="10">
                  <c:v>63.874283300000002</c:v>
                </c:pt>
                <c:pt idx="11">
                  <c:v>63.883783299999997</c:v>
                </c:pt>
                <c:pt idx="12">
                  <c:v>63.903675</c:v>
                </c:pt>
                <c:pt idx="13">
                  <c:v>63.894694399999999</c:v>
                </c:pt>
                <c:pt idx="14">
                  <c:v>63.9071</c:v>
                </c:pt>
                <c:pt idx="15">
                  <c:v>63.9174528</c:v>
                </c:pt>
                <c:pt idx="16">
                  <c:v>63.930336099999998</c:v>
                </c:pt>
                <c:pt idx="17">
                  <c:v>63.946869399999997</c:v>
                </c:pt>
                <c:pt idx="18">
                  <c:v>63.9296389</c:v>
                </c:pt>
                <c:pt idx="19">
                  <c:v>63.905608299999997</c:v>
                </c:pt>
                <c:pt idx="20">
                  <c:v>63.889938899999997</c:v>
                </c:pt>
                <c:pt idx="21">
                  <c:v>63.887163899999997</c:v>
                </c:pt>
                <c:pt idx="22">
                  <c:v>63.861041700000001</c:v>
                </c:pt>
                <c:pt idx="23">
                  <c:v>63.870805599999997</c:v>
                </c:pt>
                <c:pt idx="24">
                  <c:v>63.857774999999997</c:v>
                </c:pt>
                <c:pt idx="25">
                  <c:v>63.860202800000003</c:v>
                </c:pt>
                <c:pt idx="26">
                  <c:v>63.856002799999999</c:v>
                </c:pt>
                <c:pt idx="27">
                  <c:v>63.848716699999997</c:v>
                </c:pt>
                <c:pt idx="28">
                  <c:v>63.834238900000003</c:v>
                </c:pt>
                <c:pt idx="29">
                  <c:v>63.806766699999997</c:v>
                </c:pt>
                <c:pt idx="30">
                  <c:v>63.797661099999999</c:v>
                </c:pt>
                <c:pt idx="31">
                  <c:v>63.7853694</c:v>
                </c:pt>
                <c:pt idx="32">
                  <c:v>63.771672199999998</c:v>
                </c:pt>
                <c:pt idx="33">
                  <c:v>63.771516699999999</c:v>
                </c:pt>
                <c:pt idx="34">
                  <c:v>63.781888899999998</c:v>
                </c:pt>
              </c:numCache>
            </c:numRef>
          </c:xVal>
          <c:yVal>
            <c:numRef>
              <c:f>Лист3!$B$2:$B$36</c:f>
              <c:numCache>
                <c:formatCode>General</c:formatCode>
                <c:ptCount val="35"/>
                <c:pt idx="0">
                  <c:v>67.528380600000006</c:v>
                </c:pt>
                <c:pt idx="1">
                  <c:v>67.512922200000006</c:v>
                </c:pt>
                <c:pt idx="2">
                  <c:v>67.511266699999993</c:v>
                </c:pt>
                <c:pt idx="3">
                  <c:v>67.5149361</c:v>
                </c:pt>
                <c:pt idx="4">
                  <c:v>67.513934699999993</c:v>
                </c:pt>
                <c:pt idx="5">
                  <c:v>67.506755600000005</c:v>
                </c:pt>
                <c:pt idx="6">
                  <c:v>67.501205600000006</c:v>
                </c:pt>
                <c:pt idx="7">
                  <c:v>67.497794400000004</c:v>
                </c:pt>
                <c:pt idx="8">
                  <c:v>67.499058300000002</c:v>
                </c:pt>
                <c:pt idx="9">
                  <c:v>67.494</c:v>
                </c:pt>
                <c:pt idx="10">
                  <c:v>67.501222200000001</c:v>
                </c:pt>
                <c:pt idx="11">
                  <c:v>67.514361100000002</c:v>
                </c:pt>
                <c:pt idx="12">
                  <c:v>67.516941700000004</c:v>
                </c:pt>
                <c:pt idx="13">
                  <c:v>67.542861099999996</c:v>
                </c:pt>
                <c:pt idx="14">
                  <c:v>67.542166699999996</c:v>
                </c:pt>
                <c:pt idx="15">
                  <c:v>67.5491028</c:v>
                </c:pt>
                <c:pt idx="16">
                  <c:v>67.557680599999998</c:v>
                </c:pt>
                <c:pt idx="17">
                  <c:v>67.568580600000004</c:v>
                </c:pt>
                <c:pt idx="18">
                  <c:v>67.567988900000003</c:v>
                </c:pt>
                <c:pt idx="19">
                  <c:v>67.571827799999994</c:v>
                </c:pt>
                <c:pt idx="20">
                  <c:v>67.572355599999995</c:v>
                </c:pt>
                <c:pt idx="21">
                  <c:v>67.569716700000001</c:v>
                </c:pt>
                <c:pt idx="22">
                  <c:v>67.575055599999999</c:v>
                </c:pt>
                <c:pt idx="23">
                  <c:v>67.580652799999996</c:v>
                </c:pt>
                <c:pt idx="24">
                  <c:v>67.581494399999997</c:v>
                </c:pt>
                <c:pt idx="25">
                  <c:v>67.584341699999996</c:v>
                </c:pt>
                <c:pt idx="26">
                  <c:v>67.585127799999995</c:v>
                </c:pt>
                <c:pt idx="27">
                  <c:v>67.581755599999994</c:v>
                </c:pt>
                <c:pt idx="28">
                  <c:v>67.577524999999994</c:v>
                </c:pt>
                <c:pt idx="29">
                  <c:v>67.577666699999995</c:v>
                </c:pt>
                <c:pt idx="30">
                  <c:v>67.565336099999996</c:v>
                </c:pt>
                <c:pt idx="31">
                  <c:v>67.548627800000006</c:v>
                </c:pt>
                <c:pt idx="32">
                  <c:v>67.531300000000002</c:v>
                </c:pt>
                <c:pt idx="33">
                  <c:v>67.526547199999996</c:v>
                </c:pt>
                <c:pt idx="34">
                  <c:v>67.528380600000006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460-4551-BE4F-03EF9750F484}"/>
            </c:ext>
          </c:extLst>
        </c:ser>
        <c:ser>
          <c:idx val="2"/>
          <c:order val="1"/>
          <c:tx>
            <c:v>заполярная</c:v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Лист3!$D$2:$D$45</c:f>
              <c:numCache>
                <c:formatCode>General</c:formatCode>
                <c:ptCount val="44"/>
                <c:pt idx="0">
                  <c:v>63.724580600000003</c:v>
                </c:pt>
                <c:pt idx="1">
                  <c:v>63.732033299999998</c:v>
                </c:pt>
                <c:pt idx="2">
                  <c:v>63.735763900000002</c:v>
                </c:pt>
                <c:pt idx="3">
                  <c:v>63.756613899999998</c:v>
                </c:pt>
                <c:pt idx="4">
                  <c:v>63.768366700000001</c:v>
                </c:pt>
                <c:pt idx="5">
                  <c:v>63.7898639</c:v>
                </c:pt>
                <c:pt idx="6">
                  <c:v>63.815533299999998</c:v>
                </c:pt>
                <c:pt idx="7">
                  <c:v>63.828074999999998</c:v>
                </c:pt>
                <c:pt idx="8">
                  <c:v>63.831580600000002</c:v>
                </c:pt>
                <c:pt idx="9">
                  <c:v>63.859641699999997</c:v>
                </c:pt>
                <c:pt idx="10">
                  <c:v>63.866558300000001</c:v>
                </c:pt>
                <c:pt idx="11">
                  <c:v>63.879941700000003</c:v>
                </c:pt>
                <c:pt idx="12">
                  <c:v>63.883752800000003</c:v>
                </c:pt>
                <c:pt idx="13">
                  <c:v>63.898016699999999</c:v>
                </c:pt>
                <c:pt idx="14">
                  <c:v>63.913577799999999</c:v>
                </c:pt>
                <c:pt idx="15">
                  <c:v>63.913597199999998</c:v>
                </c:pt>
                <c:pt idx="16">
                  <c:v>63.911397200000003</c:v>
                </c:pt>
                <c:pt idx="17">
                  <c:v>63.8925889</c:v>
                </c:pt>
                <c:pt idx="18">
                  <c:v>63.852669400000003</c:v>
                </c:pt>
                <c:pt idx="19">
                  <c:v>63.8661472</c:v>
                </c:pt>
                <c:pt idx="20">
                  <c:v>63.839325000000002</c:v>
                </c:pt>
                <c:pt idx="21">
                  <c:v>63.8198778</c:v>
                </c:pt>
                <c:pt idx="22">
                  <c:v>63.8101889</c:v>
                </c:pt>
                <c:pt idx="23">
                  <c:v>63.790241700000003</c:v>
                </c:pt>
                <c:pt idx="24">
                  <c:v>63.792580600000001</c:v>
                </c:pt>
                <c:pt idx="25">
                  <c:v>63.792269400000002</c:v>
                </c:pt>
                <c:pt idx="26">
                  <c:v>63.790950000000002</c:v>
                </c:pt>
                <c:pt idx="27">
                  <c:v>63.7875528</c:v>
                </c:pt>
                <c:pt idx="28">
                  <c:v>63.775441700000002</c:v>
                </c:pt>
                <c:pt idx="29">
                  <c:v>63.765372200000002</c:v>
                </c:pt>
                <c:pt idx="30">
                  <c:v>63.759477799999999</c:v>
                </c:pt>
                <c:pt idx="31">
                  <c:v>63.759025000000001</c:v>
                </c:pt>
                <c:pt idx="32">
                  <c:v>63.754788900000001</c:v>
                </c:pt>
                <c:pt idx="33">
                  <c:v>63.737008299999999</c:v>
                </c:pt>
                <c:pt idx="34">
                  <c:v>63.737524999999998</c:v>
                </c:pt>
                <c:pt idx="35">
                  <c:v>63.733699999999999</c:v>
                </c:pt>
                <c:pt idx="36">
                  <c:v>63.730880599999999</c:v>
                </c:pt>
                <c:pt idx="37">
                  <c:v>63.733963899999999</c:v>
                </c:pt>
                <c:pt idx="38">
                  <c:v>63.7419583</c:v>
                </c:pt>
                <c:pt idx="39">
                  <c:v>63.730416699999999</c:v>
                </c:pt>
                <c:pt idx="40">
                  <c:v>63.7210556</c:v>
                </c:pt>
                <c:pt idx="41">
                  <c:v>63.718683300000002</c:v>
                </c:pt>
                <c:pt idx="42">
                  <c:v>63.7214028</c:v>
                </c:pt>
                <c:pt idx="43">
                  <c:v>63.724580600000003</c:v>
                </c:pt>
              </c:numCache>
            </c:numRef>
          </c:xVal>
          <c:yVal>
            <c:numRef>
              <c:f>Лист3!$E$2:$E$45</c:f>
              <c:numCache>
                <c:formatCode>General</c:formatCode>
                <c:ptCount val="44"/>
                <c:pt idx="0">
                  <c:v>67.420686099999998</c:v>
                </c:pt>
                <c:pt idx="1">
                  <c:v>67.424061100000003</c:v>
                </c:pt>
                <c:pt idx="2">
                  <c:v>67.427719400000001</c:v>
                </c:pt>
                <c:pt idx="3">
                  <c:v>67.433899999999994</c:v>
                </c:pt>
                <c:pt idx="4">
                  <c:v>67.436488900000001</c:v>
                </c:pt>
                <c:pt idx="5">
                  <c:v>67.440600000000003</c:v>
                </c:pt>
                <c:pt idx="6">
                  <c:v>67.450336100000001</c:v>
                </c:pt>
                <c:pt idx="7">
                  <c:v>67.4516639</c:v>
                </c:pt>
                <c:pt idx="8">
                  <c:v>67.458372199999999</c:v>
                </c:pt>
                <c:pt idx="9">
                  <c:v>67.462169399999993</c:v>
                </c:pt>
                <c:pt idx="10">
                  <c:v>67.462669399999996</c:v>
                </c:pt>
                <c:pt idx="11">
                  <c:v>67.467530600000003</c:v>
                </c:pt>
                <c:pt idx="12">
                  <c:v>67.4662972</c:v>
                </c:pt>
                <c:pt idx="13">
                  <c:v>67.475680600000004</c:v>
                </c:pt>
                <c:pt idx="14">
                  <c:v>67.482050000000001</c:v>
                </c:pt>
                <c:pt idx="15">
                  <c:v>67.482541699999999</c:v>
                </c:pt>
                <c:pt idx="16">
                  <c:v>67.483136099999996</c:v>
                </c:pt>
                <c:pt idx="17">
                  <c:v>67.483736100000002</c:v>
                </c:pt>
                <c:pt idx="18">
                  <c:v>67.482741700000005</c:v>
                </c:pt>
                <c:pt idx="19">
                  <c:v>67.4943806</c:v>
                </c:pt>
                <c:pt idx="20">
                  <c:v>67.499058300000002</c:v>
                </c:pt>
                <c:pt idx="21">
                  <c:v>67.497794400000004</c:v>
                </c:pt>
                <c:pt idx="22">
                  <c:v>67.4903111</c:v>
                </c:pt>
                <c:pt idx="23">
                  <c:v>67.493477799999994</c:v>
                </c:pt>
                <c:pt idx="24">
                  <c:v>67.496280600000006</c:v>
                </c:pt>
                <c:pt idx="25">
                  <c:v>67.498147200000005</c:v>
                </c:pt>
                <c:pt idx="26">
                  <c:v>67.499283300000002</c:v>
                </c:pt>
                <c:pt idx="27">
                  <c:v>67.501327799999999</c:v>
                </c:pt>
                <c:pt idx="28">
                  <c:v>67.499627799999999</c:v>
                </c:pt>
                <c:pt idx="29">
                  <c:v>67.495866699999993</c:v>
                </c:pt>
                <c:pt idx="30">
                  <c:v>67.490869399999994</c:v>
                </c:pt>
                <c:pt idx="31">
                  <c:v>67.487688899999995</c:v>
                </c:pt>
                <c:pt idx="32">
                  <c:v>67.483225000000004</c:v>
                </c:pt>
                <c:pt idx="33">
                  <c:v>67.471772200000004</c:v>
                </c:pt>
                <c:pt idx="34">
                  <c:v>67.469630600000002</c:v>
                </c:pt>
                <c:pt idx="35">
                  <c:v>67.466913899999994</c:v>
                </c:pt>
                <c:pt idx="36">
                  <c:v>67.462622199999998</c:v>
                </c:pt>
                <c:pt idx="37">
                  <c:v>67.456422200000006</c:v>
                </c:pt>
                <c:pt idx="38">
                  <c:v>67.450555600000001</c:v>
                </c:pt>
                <c:pt idx="39">
                  <c:v>67.447469400000003</c:v>
                </c:pt>
                <c:pt idx="40">
                  <c:v>67.4430306</c:v>
                </c:pt>
                <c:pt idx="41">
                  <c:v>67.434072200000003</c:v>
                </c:pt>
                <c:pt idx="42">
                  <c:v>67.427516699999998</c:v>
                </c:pt>
                <c:pt idx="43">
                  <c:v>67.420686099999998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460-4551-BE4F-03EF9750F484}"/>
            </c:ext>
          </c:extLst>
        </c:ser>
        <c:ser>
          <c:idx val="3"/>
          <c:order val="2"/>
          <c:tx>
            <c:v>воркутинская</c:v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Лист3!$G$2:$G$39</c:f>
              <c:numCache>
                <c:formatCode>General</c:formatCode>
                <c:ptCount val="38"/>
                <c:pt idx="0">
                  <c:v>63.851550000000003</c:v>
                </c:pt>
                <c:pt idx="1">
                  <c:v>63.868850000000002</c:v>
                </c:pt>
                <c:pt idx="2">
                  <c:v>63.890794</c:v>
                </c:pt>
                <c:pt idx="3">
                  <c:v>63.896000000000001</c:v>
                </c:pt>
                <c:pt idx="4">
                  <c:v>63.908574999999999</c:v>
                </c:pt>
                <c:pt idx="5">
                  <c:v>63.920797</c:v>
                </c:pt>
                <c:pt idx="6">
                  <c:v>63.924964000000003</c:v>
                </c:pt>
                <c:pt idx="7">
                  <c:v>63.927742000000002</c:v>
                </c:pt>
                <c:pt idx="8">
                  <c:v>63.957186</c:v>
                </c:pt>
                <c:pt idx="9">
                  <c:v>63.962463999999997</c:v>
                </c:pt>
                <c:pt idx="10">
                  <c:v>63.990797000000001</c:v>
                </c:pt>
                <c:pt idx="11">
                  <c:v>63.996907999999998</c:v>
                </c:pt>
                <c:pt idx="12">
                  <c:v>64.008019000000004</c:v>
                </c:pt>
                <c:pt idx="13">
                  <c:v>64.014408000000003</c:v>
                </c:pt>
                <c:pt idx="14">
                  <c:v>64.024686000000003</c:v>
                </c:pt>
                <c:pt idx="15">
                  <c:v>64.031352999999996</c:v>
                </c:pt>
                <c:pt idx="16">
                  <c:v>64.033297000000005</c:v>
                </c:pt>
                <c:pt idx="17">
                  <c:v>64.044963999999993</c:v>
                </c:pt>
                <c:pt idx="18">
                  <c:v>64.055519000000004</c:v>
                </c:pt>
                <c:pt idx="19">
                  <c:v>64.065518999999995</c:v>
                </c:pt>
                <c:pt idx="20">
                  <c:v>64.075796999999994</c:v>
                </c:pt>
                <c:pt idx="21">
                  <c:v>64.066907999999998</c:v>
                </c:pt>
                <c:pt idx="22">
                  <c:v>64.054963999999998</c:v>
                </c:pt>
                <c:pt idx="23">
                  <c:v>64.025516999999994</c:v>
                </c:pt>
                <c:pt idx="24">
                  <c:v>64.020793999999995</c:v>
                </c:pt>
                <c:pt idx="25">
                  <c:v>64.010794000000004</c:v>
                </c:pt>
                <c:pt idx="26">
                  <c:v>63.987183000000002</c:v>
                </c:pt>
                <c:pt idx="27">
                  <c:v>63.983016999999997</c:v>
                </c:pt>
                <c:pt idx="28">
                  <c:v>63.959128</c:v>
                </c:pt>
                <c:pt idx="29">
                  <c:v>63.935513999999998</c:v>
                </c:pt>
                <c:pt idx="30">
                  <c:v>63.918847</c:v>
                </c:pt>
                <c:pt idx="31">
                  <c:v>63.918847</c:v>
                </c:pt>
                <c:pt idx="32">
                  <c:v>63.918571999999998</c:v>
                </c:pt>
                <c:pt idx="33">
                  <c:v>63.911346999999999</c:v>
                </c:pt>
                <c:pt idx="34">
                  <c:v>63.882181000000003</c:v>
                </c:pt>
                <c:pt idx="35">
                  <c:v>63.87274</c:v>
                </c:pt>
                <c:pt idx="36">
                  <c:v>63.855670000000003</c:v>
                </c:pt>
                <c:pt idx="37">
                  <c:v>63.851550000000003</c:v>
                </c:pt>
              </c:numCache>
            </c:numRef>
          </c:xVal>
          <c:yVal>
            <c:numRef>
              <c:f>Лист3!$H$2:$H$39</c:f>
              <c:numCache>
                <c:formatCode>General</c:formatCode>
                <c:ptCount val="38"/>
                <c:pt idx="0">
                  <c:v>67.482489999999999</c:v>
                </c:pt>
                <c:pt idx="1">
                  <c:v>67.482883000000001</c:v>
                </c:pt>
                <c:pt idx="2">
                  <c:v>67.483160999999996</c:v>
                </c:pt>
                <c:pt idx="3">
                  <c:v>67.483000000000004</c:v>
                </c:pt>
                <c:pt idx="4">
                  <c:v>67.482883000000001</c:v>
                </c:pt>
                <c:pt idx="5">
                  <c:v>67.481772000000007</c:v>
                </c:pt>
                <c:pt idx="6">
                  <c:v>67.483160999999996</c:v>
                </c:pt>
                <c:pt idx="7">
                  <c:v>67.482883000000001</c:v>
                </c:pt>
                <c:pt idx="8">
                  <c:v>67.489828000000003</c:v>
                </c:pt>
                <c:pt idx="9">
                  <c:v>67.495383000000004</c:v>
                </c:pt>
                <c:pt idx="10">
                  <c:v>67.504275000000007</c:v>
                </c:pt>
                <c:pt idx="11">
                  <c:v>67.508718999999999</c:v>
                </c:pt>
                <c:pt idx="12">
                  <c:v>67.517330999999999</c:v>
                </c:pt>
                <c:pt idx="13">
                  <c:v>67.523163999999994</c:v>
                </c:pt>
                <c:pt idx="14">
                  <c:v>67.529831000000001</c:v>
                </c:pt>
                <c:pt idx="15">
                  <c:v>67.534830999999997</c:v>
                </c:pt>
                <c:pt idx="16">
                  <c:v>67.534553000000002</c:v>
                </c:pt>
                <c:pt idx="17">
                  <c:v>67.537053</c:v>
                </c:pt>
                <c:pt idx="18">
                  <c:v>67.543997000000005</c:v>
                </c:pt>
                <c:pt idx="19">
                  <c:v>67.547331</c:v>
                </c:pt>
                <c:pt idx="20">
                  <c:v>67.548441999999994</c:v>
                </c:pt>
                <c:pt idx="21">
                  <c:v>67.548997</c:v>
                </c:pt>
                <c:pt idx="22">
                  <c:v>67.547886000000005</c:v>
                </c:pt>
                <c:pt idx="23">
                  <c:v>67.548719000000006</c:v>
                </c:pt>
                <c:pt idx="24">
                  <c:v>67.547331</c:v>
                </c:pt>
                <c:pt idx="25">
                  <c:v>67.542885999999996</c:v>
                </c:pt>
                <c:pt idx="26">
                  <c:v>67.536496999999997</c:v>
                </c:pt>
                <c:pt idx="27">
                  <c:v>67.538163999999995</c:v>
                </c:pt>
                <c:pt idx="28">
                  <c:v>67.535942000000006</c:v>
                </c:pt>
                <c:pt idx="29">
                  <c:v>67.535107999999994</c:v>
                </c:pt>
                <c:pt idx="30">
                  <c:v>67.535942000000006</c:v>
                </c:pt>
                <c:pt idx="31">
                  <c:v>67.531497000000002</c:v>
                </c:pt>
                <c:pt idx="32">
                  <c:v>67.517328000000006</c:v>
                </c:pt>
                <c:pt idx="33">
                  <c:v>67.517049999999998</c:v>
                </c:pt>
                <c:pt idx="34">
                  <c:v>67.518439000000001</c:v>
                </c:pt>
                <c:pt idx="35">
                  <c:v>67.500110000000006</c:v>
                </c:pt>
                <c:pt idx="36">
                  <c:v>67.48809</c:v>
                </c:pt>
                <c:pt idx="37">
                  <c:v>67.482489999999999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460-4551-BE4F-03EF9750F484}"/>
            </c:ext>
          </c:extLst>
        </c:ser>
        <c:ser>
          <c:idx val="4"/>
          <c:order val="3"/>
          <c:tx>
            <c:v>все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Лист1!$H$3:$H$2241</c:f>
              <c:numCache>
                <c:formatCode>0.000</c:formatCode>
                <c:ptCount val="1240"/>
                <c:pt idx="0">
                  <c:v>63.841999999999999</c:v>
                </c:pt>
                <c:pt idx="1">
                  <c:v>63.820999999999998</c:v>
                </c:pt>
                <c:pt idx="2">
                  <c:v>63.811999999999998</c:v>
                </c:pt>
                <c:pt idx="3">
                  <c:v>63.843000000000004</c:v>
                </c:pt>
                <c:pt idx="4">
                  <c:v>63.817999999999998</c:v>
                </c:pt>
                <c:pt idx="5">
                  <c:v>63.847000000000001</c:v>
                </c:pt>
                <c:pt idx="6">
                  <c:v>63.826000000000001</c:v>
                </c:pt>
                <c:pt idx="7">
                  <c:v>63.84</c:v>
                </c:pt>
                <c:pt idx="8">
                  <c:v>63.828000000000003</c:v>
                </c:pt>
                <c:pt idx="9">
                  <c:v>63.872</c:v>
                </c:pt>
                <c:pt idx="10">
                  <c:v>63.863999999999997</c:v>
                </c:pt>
                <c:pt idx="11">
                  <c:v>63.856999999999999</c:v>
                </c:pt>
                <c:pt idx="12">
                  <c:v>63.859000000000002</c:v>
                </c:pt>
                <c:pt idx="13">
                  <c:v>63.817</c:v>
                </c:pt>
                <c:pt idx="14">
                  <c:v>63.841000000000001</c:v>
                </c:pt>
                <c:pt idx="15">
                  <c:v>63.82</c:v>
                </c:pt>
                <c:pt idx="16">
                  <c:v>63.832000000000001</c:v>
                </c:pt>
                <c:pt idx="17">
                  <c:v>64.373999999999995</c:v>
                </c:pt>
                <c:pt idx="18">
                  <c:v>63.85</c:v>
                </c:pt>
                <c:pt idx="19">
                  <c:v>63.817999999999998</c:v>
                </c:pt>
                <c:pt idx="20">
                  <c:v>63.823999999999998</c:v>
                </c:pt>
                <c:pt idx="21">
                  <c:v>63.84</c:v>
                </c:pt>
                <c:pt idx="22">
                  <c:v>63.838000000000001</c:v>
                </c:pt>
                <c:pt idx="23">
                  <c:v>63.853999999999999</c:v>
                </c:pt>
                <c:pt idx="24">
                  <c:v>63.826999999999998</c:v>
                </c:pt>
                <c:pt idx="25">
                  <c:v>63.826999999999998</c:v>
                </c:pt>
                <c:pt idx="26">
                  <c:v>63.832999999999998</c:v>
                </c:pt>
                <c:pt idx="27">
                  <c:v>63.835000000000001</c:v>
                </c:pt>
                <c:pt idx="28">
                  <c:v>63.832000000000001</c:v>
                </c:pt>
                <c:pt idx="29">
                  <c:v>63.841999999999999</c:v>
                </c:pt>
                <c:pt idx="30">
                  <c:v>63.823999999999998</c:v>
                </c:pt>
                <c:pt idx="31">
                  <c:v>63.848999999999997</c:v>
                </c:pt>
                <c:pt idx="32">
                  <c:v>63.792999999999999</c:v>
                </c:pt>
                <c:pt idx="33">
                  <c:v>63.844000000000001</c:v>
                </c:pt>
                <c:pt idx="34">
                  <c:v>63.820999999999998</c:v>
                </c:pt>
                <c:pt idx="35">
                  <c:v>63.848999999999997</c:v>
                </c:pt>
                <c:pt idx="36">
                  <c:v>63.820999999999998</c:v>
                </c:pt>
                <c:pt idx="37">
                  <c:v>63.844999999999999</c:v>
                </c:pt>
                <c:pt idx="38">
                  <c:v>63.844000000000001</c:v>
                </c:pt>
                <c:pt idx="39">
                  <c:v>63.832000000000001</c:v>
                </c:pt>
                <c:pt idx="40">
                  <c:v>63.866999999999997</c:v>
                </c:pt>
                <c:pt idx="41">
                  <c:v>63.856999999999999</c:v>
                </c:pt>
                <c:pt idx="42">
                  <c:v>63.834000000000003</c:v>
                </c:pt>
                <c:pt idx="43">
                  <c:v>63.798999999999999</c:v>
                </c:pt>
                <c:pt idx="44">
                  <c:v>63.837000000000003</c:v>
                </c:pt>
                <c:pt idx="45">
                  <c:v>63.857999999999997</c:v>
                </c:pt>
                <c:pt idx="46">
                  <c:v>63.856999999999999</c:v>
                </c:pt>
                <c:pt idx="47">
                  <c:v>63.820999999999998</c:v>
                </c:pt>
                <c:pt idx="48">
                  <c:v>63.847000000000001</c:v>
                </c:pt>
                <c:pt idx="49">
                  <c:v>63.845999999999997</c:v>
                </c:pt>
                <c:pt idx="50">
                  <c:v>63.820999999999998</c:v>
                </c:pt>
                <c:pt idx="51">
                  <c:v>63.832000000000001</c:v>
                </c:pt>
                <c:pt idx="52">
                  <c:v>63.837000000000003</c:v>
                </c:pt>
                <c:pt idx="53">
                  <c:v>63.835000000000001</c:v>
                </c:pt>
                <c:pt idx="54">
                  <c:v>63.835000000000001</c:v>
                </c:pt>
                <c:pt idx="55">
                  <c:v>63.853999999999999</c:v>
                </c:pt>
                <c:pt idx="56">
                  <c:v>63.820999999999998</c:v>
                </c:pt>
                <c:pt idx="57">
                  <c:v>63.823</c:v>
                </c:pt>
                <c:pt idx="58">
                  <c:v>63.862000000000002</c:v>
                </c:pt>
                <c:pt idx="59">
                  <c:v>63.831000000000003</c:v>
                </c:pt>
                <c:pt idx="60">
                  <c:v>63.856000000000002</c:v>
                </c:pt>
                <c:pt idx="61">
                  <c:v>63.841999999999999</c:v>
                </c:pt>
                <c:pt idx="62">
                  <c:v>63.841999999999999</c:v>
                </c:pt>
                <c:pt idx="63">
                  <c:v>63.866999999999997</c:v>
                </c:pt>
                <c:pt idx="64">
                  <c:v>63.841000000000001</c:v>
                </c:pt>
                <c:pt idx="65">
                  <c:v>63.825000000000003</c:v>
                </c:pt>
                <c:pt idx="66">
                  <c:v>63.838000000000001</c:v>
                </c:pt>
                <c:pt idx="67">
                  <c:v>63.875999999999998</c:v>
                </c:pt>
                <c:pt idx="68">
                  <c:v>64.388999999999996</c:v>
                </c:pt>
                <c:pt idx="69">
                  <c:v>63.84</c:v>
                </c:pt>
                <c:pt idx="70">
                  <c:v>63.843000000000004</c:v>
                </c:pt>
                <c:pt idx="71">
                  <c:v>63.843000000000004</c:v>
                </c:pt>
                <c:pt idx="72">
                  <c:v>63.798000000000002</c:v>
                </c:pt>
                <c:pt idx="73">
                  <c:v>63.843000000000004</c:v>
                </c:pt>
                <c:pt idx="74">
                  <c:v>63.848999999999997</c:v>
                </c:pt>
                <c:pt idx="75">
                  <c:v>63.845999999999997</c:v>
                </c:pt>
                <c:pt idx="76">
                  <c:v>63.875999999999998</c:v>
                </c:pt>
                <c:pt idx="77">
                  <c:v>63.808</c:v>
                </c:pt>
                <c:pt idx="78">
                  <c:v>63.844000000000001</c:v>
                </c:pt>
                <c:pt idx="79">
                  <c:v>63.841000000000001</c:v>
                </c:pt>
                <c:pt idx="80">
                  <c:v>63.777000000000001</c:v>
                </c:pt>
                <c:pt idx="81">
                  <c:v>63.862000000000002</c:v>
                </c:pt>
                <c:pt idx="82">
                  <c:v>63.851999999999997</c:v>
                </c:pt>
                <c:pt idx="83">
                  <c:v>63.863</c:v>
                </c:pt>
                <c:pt idx="84">
                  <c:v>64.400999999999996</c:v>
                </c:pt>
                <c:pt idx="85">
                  <c:v>63.841000000000001</c:v>
                </c:pt>
                <c:pt idx="86">
                  <c:v>63.845999999999997</c:v>
                </c:pt>
                <c:pt idx="87">
                  <c:v>63.853999999999999</c:v>
                </c:pt>
                <c:pt idx="88">
                  <c:v>63.823</c:v>
                </c:pt>
                <c:pt idx="89">
                  <c:v>63.866</c:v>
                </c:pt>
                <c:pt idx="90">
                  <c:v>63.850999999999999</c:v>
                </c:pt>
                <c:pt idx="91">
                  <c:v>63.841999999999999</c:v>
                </c:pt>
                <c:pt idx="92">
                  <c:v>63.850999999999999</c:v>
                </c:pt>
                <c:pt idx="93">
                  <c:v>63.851999999999997</c:v>
                </c:pt>
                <c:pt idx="94">
                  <c:v>63.853999999999999</c:v>
                </c:pt>
                <c:pt idx="95">
                  <c:v>63.823999999999998</c:v>
                </c:pt>
                <c:pt idx="96">
                  <c:v>63.845999999999997</c:v>
                </c:pt>
                <c:pt idx="97">
                  <c:v>63.832000000000001</c:v>
                </c:pt>
                <c:pt idx="98">
                  <c:v>63.834000000000003</c:v>
                </c:pt>
                <c:pt idx="99">
                  <c:v>63.850999999999999</c:v>
                </c:pt>
                <c:pt idx="100">
                  <c:v>63.863</c:v>
                </c:pt>
                <c:pt idx="101">
                  <c:v>63.814999999999998</c:v>
                </c:pt>
                <c:pt idx="102">
                  <c:v>63.82</c:v>
                </c:pt>
                <c:pt idx="103">
                  <c:v>63.844999999999999</c:v>
                </c:pt>
                <c:pt idx="104">
                  <c:v>63.838000000000001</c:v>
                </c:pt>
                <c:pt idx="105">
                  <c:v>63.823999999999998</c:v>
                </c:pt>
                <c:pt idx="106">
                  <c:v>63.847000000000001</c:v>
                </c:pt>
                <c:pt idx="107">
                  <c:v>63.865000000000002</c:v>
                </c:pt>
                <c:pt idx="108">
                  <c:v>63.820999999999998</c:v>
                </c:pt>
                <c:pt idx="109">
                  <c:v>63.87</c:v>
                </c:pt>
                <c:pt idx="110">
                  <c:v>63.84</c:v>
                </c:pt>
                <c:pt idx="111">
                  <c:v>63.823999999999998</c:v>
                </c:pt>
                <c:pt idx="112">
                  <c:v>63.84</c:v>
                </c:pt>
                <c:pt idx="113">
                  <c:v>63.834000000000003</c:v>
                </c:pt>
                <c:pt idx="114">
                  <c:v>63.856999999999999</c:v>
                </c:pt>
                <c:pt idx="115">
                  <c:v>63.802</c:v>
                </c:pt>
                <c:pt idx="116">
                  <c:v>63.819000000000003</c:v>
                </c:pt>
                <c:pt idx="117">
                  <c:v>63.838999999999999</c:v>
                </c:pt>
                <c:pt idx="118">
                  <c:v>63.844000000000001</c:v>
                </c:pt>
                <c:pt idx="119">
                  <c:v>63.831000000000003</c:v>
                </c:pt>
                <c:pt idx="120">
                  <c:v>63.82</c:v>
                </c:pt>
                <c:pt idx="121">
                  <c:v>63.837000000000003</c:v>
                </c:pt>
                <c:pt idx="122">
                  <c:v>63.844000000000001</c:v>
                </c:pt>
                <c:pt idx="123">
                  <c:v>63.832000000000001</c:v>
                </c:pt>
                <c:pt idx="124">
                  <c:v>63.859000000000002</c:v>
                </c:pt>
                <c:pt idx="125">
                  <c:v>63.856000000000002</c:v>
                </c:pt>
                <c:pt idx="126">
                  <c:v>63.823</c:v>
                </c:pt>
                <c:pt idx="127">
                  <c:v>63.87</c:v>
                </c:pt>
                <c:pt idx="128">
                  <c:v>63.823</c:v>
                </c:pt>
                <c:pt idx="129">
                  <c:v>63.856999999999999</c:v>
                </c:pt>
                <c:pt idx="130">
                  <c:v>63.853999999999999</c:v>
                </c:pt>
                <c:pt idx="131">
                  <c:v>63.837000000000003</c:v>
                </c:pt>
                <c:pt idx="132">
                  <c:v>64.373000000000005</c:v>
                </c:pt>
                <c:pt idx="133">
                  <c:v>63.835000000000001</c:v>
                </c:pt>
                <c:pt idx="134">
                  <c:v>63.853999999999999</c:v>
                </c:pt>
                <c:pt idx="135">
                  <c:v>63.844000000000001</c:v>
                </c:pt>
                <c:pt idx="136">
                  <c:v>63.814999999999998</c:v>
                </c:pt>
                <c:pt idx="137">
                  <c:v>63.841000000000001</c:v>
                </c:pt>
                <c:pt idx="138">
                  <c:v>63.859000000000002</c:v>
                </c:pt>
                <c:pt idx="139">
                  <c:v>64.376999999999995</c:v>
                </c:pt>
                <c:pt idx="140">
                  <c:v>63.831000000000003</c:v>
                </c:pt>
                <c:pt idx="141">
                  <c:v>63.829000000000001</c:v>
                </c:pt>
                <c:pt idx="142">
                  <c:v>63.804000000000002</c:v>
                </c:pt>
                <c:pt idx="143">
                  <c:v>63.853000000000002</c:v>
                </c:pt>
                <c:pt idx="144">
                  <c:v>63.817999999999998</c:v>
                </c:pt>
                <c:pt idx="145">
                  <c:v>63.837000000000003</c:v>
                </c:pt>
                <c:pt idx="146">
                  <c:v>63.828000000000003</c:v>
                </c:pt>
                <c:pt idx="147">
                  <c:v>63.838000000000001</c:v>
                </c:pt>
                <c:pt idx="148">
                  <c:v>63.841000000000001</c:v>
                </c:pt>
                <c:pt idx="149">
                  <c:v>63.807000000000002</c:v>
                </c:pt>
                <c:pt idx="150">
                  <c:v>63.834000000000003</c:v>
                </c:pt>
                <c:pt idx="151">
                  <c:v>63.805</c:v>
                </c:pt>
                <c:pt idx="152">
                  <c:v>63.813000000000002</c:v>
                </c:pt>
                <c:pt idx="153">
                  <c:v>63.851999999999997</c:v>
                </c:pt>
                <c:pt idx="154">
                  <c:v>63.841999999999999</c:v>
                </c:pt>
                <c:pt idx="155">
                  <c:v>63.841999999999999</c:v>
                </c:pt>
                <c:pt idx="156">
                  <c:v>63.845999999999997</c:v>
                </c:pt>
                <c:pt idx="157">
                  <c:v>63.84</c:v>
                </c:pt>
                <c:pt idx="158">
                  <c:v>63.826000000000001</c:v>
                </c:pt>
                <c:pt idx="159">
                  <c:v>64.39</c:v>
                </c:pt>
                <c:pt idx="160">
                  <c:v>63.845999999999997</c:v>
                </c:pt>
                <c:pt idx="161">
                  <c:v>63.813000000000002</c:v>
                </c:pt>
                <c:pt idx="162">
                  <c:v>63.850999999999999</c:v>
                </c:pt>
                <c:pt idx="163">
                  <c:v>63.817999999999998</c:v>
                </c:pt>
                <c:pt idx="164">
                  <c:v>63.832000000000001</c:v>
                </c:pt>
                <c:pt idx="165">
                  <c:v>63.857999999999997</c:v>
                </c:pt>
                <c:pt idx="166">
                  <c:v>63.905000000000001</c:v>
                </c:pt>
                <c:pt idx="167">
                  <c:v>63.781999999999996</c:v>
                </c:pt>
                <c:pt idx="168">
                  <c:v>63.829000000000001</c:v>
                </c:pt>
                <c:pt idx="169">
                  <c:v>63.847999999999999</c:v>
                </c:pt>
                <c:pt idx="170">
                  <c:v>63.844999999999999</c:v>
                </c:pt>
                <c:pt idx="171">
                  <c:v>63.923999999999999</c:v>
                </c:pt>
                <c:pt idx="172">
                  <c:v>63.859000000000002</c:v>
                </c:pt>
                <c:pt idx="173">
                  <c:v>63.859000000000002</c:v>
                </c:pt>
                <c:pt idx="174">
                  <c:v>64.39</c:v>
                </c:pt>
                <c:pt idx="175">
                  <c:v>64.391000000000005</c:v>
                </c:pt>
                <c:pt idx="176">
                  <c:v>63.856999999999999</c:v>
                </c:pt>
                <c:pt idx="177">
                  <c:v>63.844999999999999</c:v>
                </c:pt>
                <c:pt idx="178">
                  <c:v>63.841000000000001</c:v>
                </c:pt>
                <c:pt idx="179">
                  <c:v>63.838000000000001</c:v>
                </c:pt>
                <c:pt idx="180">
                  <c:v>63.835999999999999</c:v>
                </c:pt>
                <c:pt idx="181">
                  <c:v>63.851999999999997</c:v>
                </c:pt>
                <c:pt idx="182">
                  <c:v>63.841000000000001</c:v>
                </c:pt>
                <c:pt idx="183">
                  <c:v>63.829000000000001</c:v>
                </c:pt>
                <c:pt idx="184">
                  <c:v>63.835000000000001</c:v>
                </c:pt>
                <c:pt idx="185">
                  <c:v>63.841000000000001</c:v>
                </c:pt>
                <c:pt idx="186">
                  <c:v>63.862000000000002</c:v>
                </c:pt>
                <c:pt idx="187">
                  <c:v>63.826000000000001</c:v>
                </c:pt>
                <c:pt idx="188">
                  <c:v>63.805</c:v>
                </c:pt>
                <c:pt idx="189">
                  <c:v>63.843000000000004</c:v>
                </c:pt>
                <c:pt idx="190">
                  <c:v>63.813000000000002</c:v>
                </c:pt>
                <c:pt idx="191">
                  <c:v>63.838999999999999</c:v>
                </c:pt>
                <c:pt idx="192">
                  <c:v>63.841000000000001</c:v>
                </c:pt>
                <c:pt idx="193">
                  <c:v>63.837000000000003</c:v>
                </c:pt>
                <c:pt idx="194">
                  <c:v>63.82</c:v>
                </c:pt>
                <c:pt idx="195">
                  <c:v>63.875999999999998</c:v>
                </c:pt>
                <c:pt idx="196">
                  <c:v>63.838999999999999</c:v>
                </c:pt>
                <c:pt idx="197">
                  <c:v>63.853999999999999</c:v>
                </c:pt>
                <c:pt idx="198">
                  <c:v>63.844999999999999</c:v>
                </c:pt>
                <c:pt idx="199">
                  <c:v>63.844000000000001</c:v>
                </c:pt>
                <c:pt idx="200">
                  <c:v>64.338999999999999</c:v>
                </c:pt>
                <c:pt idx="201">
                  <c:v>63.835000000000001</c:v>
                </c:pt>
                <c:pt idx="202">
                  <c:v>63.86</c:v>
                </c:pt>
                <c:pt idx="203">
                  <c:v>63.850999999999999</c:v>
                </c:pt>
                <c:pt idx="204">
                  <c:v>63.853000000000002</c:v>
                </c:pt>
                <c:pt idx="205">
                  <c:v>63.86</c:v>
                </c:pt>
                <c:pt idx="206">
                  <c:v>63.84</c:v>
                </c:pt>
                <c:pt idx="207">
                  <c:v>63.863</c:v>
                </c:pt>
                <c:pt idx="208">
                  <c:v>63.853999999999999</c:v>
                </c:pt>
                <c:pt idx="209">
                  <c:v>63.844999999999999</c:v>
                </c:pt>
                <c:pt idx="210">
                  <c:v>63.845999999999997</c:v>
                </c:pt>
                <c:pt idx="211">
                  <c:v>63.850999999999999</c:v>
                </c:pt>
                <c:pt idx="212">
                  <c:v>63.856999999999999</c:v>
                </c:pt>
                <c:pt idx="213">
                  <c:v>63.789000000000001</c:v>
                </c:pt>
                <c:pt idx="214">
                  <c:v>63.819000000000003</c:v>
                </c:pt>
                <c:pt idx="215">
                  <c:v>63.844999999999999</c:v>
                </c:pt>
                <c:pt idx="216">
                  <c:v>63.853999999999999</c:v>
                </c:pt>
                <c:pt idx="217">
                  <c:v>63.81</c:v>
                </c:pt>
                <c:pt idx="218">
                  <c:v>63.808999999999997</c:v>
                </c:pt>
                <c:pt idx="219">
                  <c:v>63.817</c:v>
                </c:pt>
                <c:pt idx="220">
                  <c:v>63.84</c:v>
                </c:pt>
                <c:pt idx="221">
                  <c:v>63.862000000000002</c:v>
                </c:pt>
                <c:pt idx="222">
                  <c:v>63.823999999999998</c:v>
                </c:pt>
                <c:pt idx="223">
                  <c:v>63.826000000000001</c:v>
                </c:pt>
                <c:pt idx="224">
                  <c:v>63.838000000000001</c:v>
                </c:pt>
                <c:pt idx="225">
                  <c:v>63.869</c:v>
                </c:pt>
                <c:pt idx="226">
                  <c:v>63.822000000000003</c:v>
                </c:pt>
                <c:pt idx="227">
                  <c:v>63.853000000000002</c:v>
                </c:pt>
                <c:pt idx="228">
                  <c:v>63.820999999999998</c:v>
                </c:pt>
                <c:pt idx="229">
                  <c:v>63.841999999999999</c:v>
                </c:pt>
                <c:pt idx="230">
                  <c:v>64.344999999999999</c:v>
                </c:pt>
                <c:pt idx="231">
                  <c:v>63.850999999999999</c:v>
                </c:pt>
                <c:pt idx="232">
                  <c:v>63.851999999999997</c:v>
                </c:pt>
                <c:pt idx="233">
                  <c:v>63.865000000000002</c:v>
                </c:pt>
                <c:pt idx="234">
                  <c:v>63.902999999999999</c:v>
                </c:pt>
                <c:pt idx="235">
                  <c:v>63.872999999999998</c:v>
                </c:pt>
                <c:pt idx="236">
                  <c:v>63.856999999999999</c:v>
                </c:pt>
                <c:pt idx="237">
                  <c:v>63.841000000000001</c:v>
                </c:pt>
                <c:pt idx="238">
                  <c:v>63.853999999999999</c:v>
                </c:pt>
                <c:pt idx="239">
                  <c:v>63.872999999999998</c:v>
                </c:pt>
                <c:pt idx="240">
                  <c:v>63.816000000000003</c:v>
                </c:pt>
                <c:pt idx="241">
                  <c:v>63.848999999999997</c:v>
                </c:pt>
                <c:pt idx="242">
                  <c:v>63.851999999999997</c:v>
                </c:pt>
                <c:pt idx="243">
                  <c:v>63.808999999999997</c:v>
                </c:pt>
                <c:pt idx="244">
                  <c:v>63.841000000000001</c:v>
                </c:pt>
                <c:pt idx="245">
                  <c:v>63.841000000000001</c:v>
                </c:pt>
                <c:pt idx="246">
                  <c:v>63.82</c:v>
                </c:pt>
                <c:pt idx="247">
                  <c:v>63.820999999999998</c:v>
                </c:pt>
                <c:pt idx="248">
                  <c:v>63.848999999999997</c:v>
                </c:pt>
                <c:pt idx="249">
                  <c:v>64.328000000000003</c:v>
                </c:pt>
                <c:pt idx="250">
                  <c:v>63.822000000000003</c:v>
                </c:pt>
                <c:pt idx="251">
                  <c:v>63.843000000000004</c:v>
                </c:pt>
                <c:pt idx="252">
                  <c:v>63.817</c:v>
                </c:pt>
                <c:pt idx="253">
                  <c:v>63.832000000000001</c:v>
                </c:pt>
                <c:pt idx="254">
                  <c:v>63.843000000000004</c:v>
                </c:pt>
                <c:pt idx="255">
                  <c:v>63.765000000000001</c:v>
                </c:pt>
                <c:pt idx="256">
                  <c:v>63.848999999999997</c:v>
                </c:pt>
                <c:pt idx="257">
                  <c:v>63.847000000000001</c:v>
                </c:pt>
                <c:pt idx="258">
                  <c:v>63.844999999999999</c:v>
                </c:pt>
                <c:pt idx="259">
                  <c:v>63.83</c:v>
                </c:pt>
                <c:pt idx="260">
                  <c:v>63.828000000000003</c:v>
                </c:pt>
                <c:pt idx="261">
                  <c:v>63.838999999999999</c:v>
                </c:pt>
                <c:pt idx="262">
                  <c:v>63.838000000000001</c:v>
                </c:pt>
                <c:pt idx="263">
                  <c:v>64.399000000000001</c:v>
                </c:pt>
                <c:pt idx="264">
                  <c:v>63.841999999999999</c:v>
                </c:pt>
                <c:pt idx="265">
                  <c:v>63.871000000000002</c:v>
                </c:pt>
                <c:pt idx="266">
                  <c:v>63.838000000000001</c:v>
                </c:pt>
                <c:pt idx="267">
                  <c:v>63.837000000000003</c:v>
                </c:pt>
                <c:pt idx="268">
                  <c:v>63.838999999999999</c:v>
                </c:pt>
                <c:pt idx="269">
                  <c:v>63.853999999999999</c:v>
                </c:pt>
                <c:pt idx="270">
                  <c:v>63.84</c:v>
                </c:pt>
                <c:pt idx="271">
                  <c:v>63.84</c:v>
                </c:pt>
                <c:pt idx="272">
                  <c:v>63.856999999999999</c:v>
                </c:pt>
                <c:pt idx="273">
                  <c:v>63.823</c:v>
                </c:pt>
                <c:pt idx="274">
                  <c:v>63.856999999999999</c:v>
                </c:pt>
                <c:pt idx="275">
                  <c:v>63.856000000000002</c:v>
                </c:pt>
                <c:pt idx="276">
                  <c:v>63.822000000000003</c:v>
                </c:pt>
                <c:pt idx="277">
                  <c:v>63.828000000000003</c:v>
                </c:pt>
                <c:pt idx="278">
                  <c:v>63.848999999999997</c:v>
                </c:pt>
                <c:pt idx="279">
                  <c:v>63.834000000000003</c:v>
                </c:pt>
                <c:pt idx="280">
                  <c:v>63.845999999999997</c:v>
                </c:pt>
                <c:pt idx="281">
                  <c:v>63.825000000000003</c:v>
                </c:pt>
                <c:pt idx="282">
                  <c:v>63.814</c:v>
                </c:pt>
                <c:pt idx="283">
                  <c:v>63.844000000000001</c:v>
                </c:pt>
                <c:pt idx="284">
                  <c:v>63.84</c:v>
                </c:pt>
                <c:pt idx="285">
                  <c:v>63.832000000000001</c:v>
                </c:pt>
                <c:pt idx="286">
                  <c:v>63.853999999999999</c:v>
                </c:pt>
                <c:pt idx="287">
                  <c:v>63.835000000000001</c:v>
                </c:pt>
                <c:pt idx="288">
                  <c:v>63.850999999999999</c:v>
                </c:pt>
                <c:pt idx="289">
                  <c:v>63.81</c:v>
                </c:pt>
                <c:pt idx="290">
                  <c:v>63.856000000000002</c:v>
                </c:pt>
                <c:pt idx="291">
                  <c:v>63.817</c:v>
                </c:pt>
                <c:pt idx="292">
                  <c:v>63.825000000000003</c:v>
                </c:pt>
                <c:pt idx="293">
                  <c:v>63.817</c:v>
                </c:pt>
                <c:pt idx="294">
                  <c:v>63.820999999999998</c:v>
                </c:pt>
                <c:pt idx="295">
                  <c:v>63.841000000000001</c:v>
                </c:pt>
                <c:pt idx="296">
                  <c:v>63.83</c:v>
                </c:pt>
                <c:pt idx="297">
                  <c:v>63.835000000000001</c:v>
                </c:pt>
                <c:pt idx="298">
                  <c:v>64.314999999999998</c:v>
                </c:pt>
                <c:pt idx="299">
                  <c:v>63.631</c:v>
                </c:pt>
                <c:pt idx="300">
                  <c:v>63.851999999999997</c:v>
                </c:pt>
                <c:pt idx="301">
                  <c:v>63.850999999999999</c:v>
                </c:pt>
                <c:pt idx="302">
                  <c:v>63.865000000000002</c:v>
                </c:pt>
                <c:pt idx="303">
                  <c:v>63.838000000000001</c:v>
                </c:pt>
                <c:pt idx="304">
                  <c:v>63.837000000000003</c:v>
                </c:pt>
                <c:pt idx="305">
                  <c:v>63.844000000000001</c:v>
                </c:pt>
                <c:pt idx="306">
                  <c:v>63.859000000000002</c:v>
                </c:pt>
                <c:pt idx="307">
                  <c:v>63.835999999999999</c:v>
                </c:pt>
                <c:pt idx="308">
                  <c:v>63.89</c:v>
                </c:pt>
                <c:pt idx="309">
                  <c:v>63.838000000000001</c:v>
                </c:pt>
                <c:pt idx="310">
                  <c:v>63.863</c:v>
                </c:pt>
                <c:pt idx="311">
                  <c:v>63.837000000000003</c:v>
                </c:pt>
                <c:pt idx="312">
                  <c:v>63.844999999999999</c:v>
                </c:pt>
                <c:pt idx="313">
                  <c:v>63.845999999999997</c:v>
                </c:pt>
                <c:pt idx="314">
                  <c:v>63.850999999999999</c:v>
                </c:pt>
                <c:pt idx="315">
                  <c:v>63.853999999999999</c:v>
                </c:pt>
                <c:pt idx="316">
                  <c:v>63.841999999999999</c:v>
                </c:pt>
                <c:pt idx="317">
                  <c:v>63.825000000000003</c:v>
                </c:pt>
                <c:pt idx="318">
                  <c:v>63.835000000000001</c:v>
                </c:pt>
                <c:pt idx="319">
                  <c:v>63.848999999999997</c:v>
                </c:pt>
                <c:pt idx="320">
                  <c:v>63.835999999999999</c:v>
                </c:pt>
                <c:pt idx="321">
                  <c:v>63.863</c:v>
                </c:pt>
                <c:pt idx="322">
                  <c:v>63.820999999999998</c:v>
                </c:pt>
                <c:pt idx="323">
                  <c:v>63.798999999999999</c:v>
                </c:pt>
                <c:pt idx="324">
                  <c:v>63.847000000000001</c:v>
                </c:pt>
                <c:pt idx="325">
                  <c:v>63.835999999999999</c:v>
                </c:pt>
                <c:pt idx="326">
                  <c:v>63.866</c:v>
                </c:pt>
                <c:pt idx="327">
                  <c:v>64.334999999999994</c:v>
                </c:pt>
                <c:pt idx="328">
                  <c:v>63.844000000000001</c:v>
                </c:pt>
                <c:pt idx="329">
                  <c:v>63.82</c:v>
                </c:pt>
                <c:pt idx="330">
                  <c:v>63.869</c:v>
                </c:pt>
                <c:pt idx="331">
                  <c:v>63.843000000000004</c:v>
                </c:pt>
                <c:pt idx="332">
                  <c:v>63.845999999999997</c:v>
                </c:pt>
                <c:pt idx="333">
                  <c:v>63.792000000000002</c:v>
                </c:pt>
                <c:pt idx="334">
                  <c:v>63.84</c:v>
                </c:pt>
                <c:pt idx="335">
                  <c:v>63.847999999999999</c:v>
                </c:pt>
                <c:pt idx="336">
                  <c:v>63.838999999999999</c:v>
                </c:pt>
                <c:pt idx="337">
                  <c:v>63.848999999999997</c:v>
                </c:pt>
                <c:pt idx="338">
                  <c:v>63.832000000000001</c:v>
                </c:pt>
                <c:pt idx="339">
                  <c:v>63.844000000000001</c:v>
                </c:pt>
                <c:pt idx="340">
                  <c:v>63.844999999999999</c:v>
                </c:pt>
                <c:pt idx="341">
                  <c:v>63.841999999999999</c:v>
                </c:pt>
                <c:pt idx="342">
                  <c:v>63.823999999999998</c:v>
                </c:pt>
                <c:pt idx="343">
                  <c:v>63.835000000000001</c:v>
                </c:pt>
                <c:pt idx="344">
                  <c:v>63.844000000000001</c:v>
                </c:pt>
                <c:pt idx="345">
                  <c:v>63.841999999999999</c:v>
                </c:pt>
                <c:pt idx="346">
                  <c:v>63.863</c:v>
                </c:pt>
                <c:pt idx="347">
                  <c:v>63.798000000000002</c:v>
                </c:pt>
                <c:pt idx="348">
                  <c:v>63.853999999999999</c:v>
                </c:pt>
                <c:pt idx="349">
                  <c:v>63.841999999999999</c:v>
                </c:pt>
                <c:pt idx="350">
                  <c:v>63.831000000000003</c:v>
                </c:pt>
                <c:pt idx="351">
                  <c:v>63.853999999999999</c:v>
                </c:pt>
                <c:pt idx="352">
                  <c:v>63.83</c:v>
                </c:pt>
                <c:pt idx="353">
                  <c:v>63.823</c:v>
                </c:pt>
                <c:pt idx="354">
                  <c:v>63.838999999999999</c:v>
                </c:pt>
                <c:pt idx="355">
                  <c:v>63.847000000000001</c:v>
                </c:pt>
                <c:pt idx="356">
                  <c:v>63.820999999999998</c:v>
                </c:pt>
                <c:pt idx="357">
                  <c:v>63.798999999999999</c:v>
                </c:pt>
                <c:pt idx="358">
                  <c:v>63.848999999999997</c:v>
                </c:pt>
                <c:pt idx="359">
                  <c:v>63.834000000000003</c:v>
                </c:pt>
                <c:pt idx="360">
                  <c:v>63.838999999999999</c:v>
                </c:pt>
                <c:pt idx="361">
                  <c:v>63.838999999999999</c:v>
                </c:pt>
                <c:pt idx="362">
                  <c:v>63.83</c:v>
                </c:pt>
                <c:pt idx="363">
                  <c:v>63.764000000000003</c:v>
                </c:pt>
                <c:pt idx="364">
                  <c:v>63.847000000000001</c:v>
                </c:pt>
                <c:pt idx="365">
                  <c:v>63.835000000000001</c:v>
                </c:pt>
                <c:pt idx="366">
                  <c:v>63.847999999999999</c:v>
                </c:pt>
                <c:pt idx="367">
                  <c:v>64.341999999999999</c:v>
                </c:pt>
                <c:pt idx="368">
                  <c:v>63.823999999999998</c:v>
                </c:pt>
                <c:pt idx="369">
                  <c:v>63.792000000000002</c:v>
                </c:pt>
                <c:pt idx="370">
                  <c:v>63.866999999999997</c:v>
                </c:pt>
                <c:pt idx="371">
                  <c:v>63.856000000000002</c:v>
                </c:pt>
                <c:pt idx="372">
                  <c:v>63.851999999999997</c:v>
                </c:pt>
                <c:pt idx="373">
                  <c:v>63.84</c:v>
                </c:pt>
                <c:pt idx="374">
                  <c:v>63.835999999999999</c:v>
                </c:pt>
                <c:pt idx="375">
                  <c:v>63.83</c:v>
                </c:pt>
                <c:pt idx="376">
                  <c:v>63.863</c:v>
                </c:pt>
                <c:pt idx="377">
                  <c:v>63.734999999999999</c:v>
                </c:pt>
                <c:pt idx="378">
                  <c:v>63.845999999999997</c:v>
                </c:pt>
                <c:pt idx="379">
                  <c:v>63.847999999999999</c:v>
                </c:pt>
                <c:pt idx="380">
                  <c:v>63.863</c:v>
                </c:pt>
                <c:pt idx="381">
                  <c:v>64.335999999999999</c:v>
                </c:pt>
                <c:pt idx="382">
                  <c:v>63.841999999999999</c:v>
                </c:pt>
                <c:pt idx="383">
                  <c:v>63.844999999999999</c:v>
                </c:pt>
                <c:pt idx="384">
                  <c:v>63.835000000000001</c:v>
                </c:pt>
                <c:pt idx="385">
                  <c:v>63.847000000000001</c:v>
                </c:pt>
                <c:pt idx="386">
                  <c:v>63.875999999999998</c:v>
                </c:pt>
                <c:pt idx="387">
                  <c:v>63.814999999999998</c:v>
                </c:pt>
                <c:pt idx="388">
                  <c:v>63.844000000000001</c:v>
                </c:pt>
                <c:pt idx="389">
                  <c:v>63.814999999999998</c:v>
                </c:pt>
                <c:pt idx="390">
                  <c:v>63.816000000000003</c:v>
                </c:pt>
                <c:pt idx="391">
                  <c:v>63.835999999999999</c:v>
                </c:pt>
                <c:pt idx="392">
                  <c:v>63.853999999999999</c:v>
                </c:pt>
                <c:pt idx="393">
                  <c:v>63.828000000000003</c:v>
                </c:pt>
                <c:pt idx="394">
                  <c:v>63.859000000000002</c:v>
                </c:pt>
                <c:pt idx="395">
                  <c:v>63.838000000000001</c:v>
                </c:pt>
                <c:pt idx="396">
                  <c:v>63.866999999999997</c:v>
                </c:pt>
                <c:pt idx="397">
                  <c:v>63.826000000000001</c:v>
                </c:pt>
                <c:pt idx="398">
                  <c:v>63.817</c:v>
                </c:pt>
                <c:pt idx="399">
                  <c:v>63.859000000000002</c:v>
                </c:pt>
                <c:pt idx="400">
                  <c:v>63.823</c:v>
                </c:pt>
                <c:pt idx="401">
                  <c:v>63.838000000000001</c:v>
                </c:pt>
                <c:pt idx="402">
                  <c:v>63.831000000000003</c:v>
                </c:pt>
                <c:pt idx="403">
                  <c:v>63.856999999999999</c:v>
                </c:pt>
                <c:pt idx="404">
                  <c:v>63.844000000000001</c:v>
                </c:pt>
                <c:pt idx="405">
                  <c:v>63.834000000000003</c:v>
                </c:pt>
                <c:pt idx="406">
                  <c:v>63.835000000000001</c:v>
                </c:pt>
                <c:pt idx="407">
                  <c:v>63.819000000000003</c:v>
                </c:pt>
                <c:pt idx="408">
                  <c:v>64.337999999999994</c:v>
                </c:pt>
                <c:pt idx="409">
                  <c:v>63.844999999999999</c:v>
                </c:pt>
                <c:pt idx="410">
                  <c:v>63.863999999999997</c:v>
                </c:pt>
                <c:pt idx="411">
                  <c:v>63.831000000000003</c:v>
                </c:pt>
                <c:pt idx="412">
                  <c:v>63.847999999999999</c:v>
                </c:pt>
                <c:pt idx="413">
                  <c:v>63.829000000000001</c:v>
                </c:pt>
                <c:pt idx="414">
                  <c:v>63.823999999999998</c:v>
                </c:pt>
                <c:pt idx="415">
                  <c:v>63.853999999999999</c:v>
                </c:pt>
                <c:pt idx="416">
                  <c:v>63.85</c:v>
                </c:pt>
                <c:pt idx="417">
                  <c:v>63.856999999999999</c:v>
                </c:pt>
                <c:pt idx="418">
                  <c:v>63.856999999999999</c:v>
                </c:pt>
                <c:pt idx="419">
                  <c:v>63.838000000000001</c:v>
                </c:pt>
                <c:pt idx="420">
                  <c:v>63.835999999999999</c:v>
                </c:pt>
                <c:pt idx="421">
                  <c:v>63.841999999999999</c:v>
                </c:pt>
                <c:pt idx="422">
                  <c:v>64.018000000000001</c:v>
                </c:pt>
                <c:pt idx="423">
                  <c:v>63.841000000000001</c:v>
                </c:pt>
                <c:pt idx="424">
                  <c:v>63.838000000000001</c:v>
                </c:pt>
                <c:pt idx="425">
                  <c:v>63.832000000000001</c:v>
                </c:pt>
                <c:pt idx="426">
                  <c:v>63.823999999999998</c:v>
                </c:pt>
                <c:pt idx="427">
                  <c:v>63.822000000000003</c:v>
                </c:pt>
                <c:pt idx="428">
                  <c:v>63.843000000000004</c:v>
                </c:pt>
                <c:pt idx="429">
                  <c:v>63.85</c:v>
                </c:pt>
                <c:pt idx="430">
                  <c:v>63.88</c:v>
                </c:pt>
                <c:pt idx="431">
                  <c:v>64.346000000000004</c:v>
                </c:pt>
                <c:pt idx="432">
                  <c:v>63.853999999999999</c:v>
                </c:pt>
                <c:pt idx="433">
                  <c:v>63.837000000000003</c:v>
                </c:pt>
                <c:pt idx="434">
                  <c:v>63.837000000000003</c:v>
                </c:pt>
                <c:pt idx="435">
                  <c:v>63.853999999999999</c:v>
                </c:pt>
                <c:pt idx="436">
                  <c:v>63.85</c:v>
                </c:pt>
                <c:pt idx="437">
                  <c:v>63.843000000000004</c:v>
                </c:pt>
                <c:pt idx="438">
                  <c:v>63.828000000000003</c:v>
                </c:pt>
                <c:pt idx="439">
                  <c:v>63.831000000000003</c:v>
                </c:pt>
                <c:pt idx="440">
                  <c:v>63.819000000000003</c:v>
                </c:pt>
                <c:pt idx="441">
                  <c:v>63.872999999999998</c:v>
                </c:pt>
                <c:pt idx="442">
                  <c:v>63.843000000000004</c:v>
                </c:pt>
                <c:pt idx="443">
                  <c:v>63.828000000000003</c:v>
                </c:pt>
                <c:pt idx="444">
                  <c:v>63.844000000000001</c:v>
                </c:pt>
                <c:pt idx="445">
                  <c:v>63.831000000000003</c:v>
                </c:pt>
                <c:pt idx="446">
                  <c:v>63.832999999999998</c:v>
                </c:pt>
                <c:pt idx="447">
                  <c:v>63.844999999999999</c:v>
                </c:pt>
                <c:pt idx="448">
                  <c:v>63.817999999999998</c:v>
                </c:pt>
                <c:pt idx="449">
                  <c:v>63.835000000000001</c:v>
                </c:pt>
                <c:pt idx="450">
                  <c:v>63.835000000000001</c:v>
                </c:pt>
                <c:pt idx="451">
                  <c:v>63.83</c:v>
                </c:pt>
                <c:pt idx="452">
                  <c:v>63.850999999999999</c:v>
                </c:pt>
                <c:pt idx="453">
                  <c:v>63.813000000000002</c:v>
                </c:pt>
                <c:pt idx="454">
                  <c:v>63.844000000000001</c:v>
                </c:pt>
                <c:pt idx="455">
                  <c:v>64.346000000000004</c:v>
                </c:pt>
                <c:pt idx="456">
                  <c:v>63.850999999999999</c:v>
                </c:pt>
                <c:pt idx="457">
                  <c:v>63.835000000000001</c:v>
                </c:pt>
                <c:pt idx="458">
                  <c:v>63.826999999999998</c:v>
                </c:pt>
                <c:pt idx="459">
                  <c:v>63.838000000000001</c:v>
                </c:pt>
                <c:pt idx="460">
                  <c:v>63.802999999999997</c:v>
                </c:pt>
                <c:pt idx="461">
                  <c:v>63.850999999999999</c:v>
                </c:pt>
                <c:pt idx="462">
                  <c:v>63.850999999999999</c:v>
                </c:pt>
                <c:pt idx="463">
                  <c:v>63.843000000000004</c:v>
                </c:pt>
                <c:pt idx="464">
                  <c:v>63.835000000000001</c:v>
                </c:pt>
                <c:pt idx="465">
                  <c:v>63.841999999999999</c:v>
                </c:pt>
                <c:pt idx="466">
                  <c:v>63.859000000000002</c:v>
                </c:pt>
                <c:pt idx="467">
                  <c:v>63.847999999999999</c:v>
                </c:pt>
                <c:pt idx="468">
                  <c:v>63.838000000000001</c:v>
                </c:pt>
                <c:pt idx="469">
                  <c:v>63.856999999999999</c:v>
                </c:pt>
                <c:pt idx="470">
                  <c:v>63.847999999999999</c:v>
                </c:pt>
                <c:pt idx="471">
                  <c:v>63.844999999999999</c:v>
                </c:pt>
                <c:pt idx="472">
                  <c:v>63.847999999999999</c:v>
                </c:pt>
                <c:pt idx="473">
                  <c:v>63.87</c:v>
                </c:pt>
                <c:pt idx="474">
                  <c:v>63.847000000000001</c:v>
                </c:pt>
                <c:pt idx="475">
                  <c:v>63.74</c:v>
                </c:pt>
                <c:pt idx="476">
                  <c:v>63.844000000000001</c:v>
                </c:pt>
                <c:pt idx="477">
                  <c:v>63.859000000000002</c:v>
                </c:pt>
                <c:pt idx="478">
                  <c:v>63.82</c:v>
                </c:pt>
                <c:pt idx="479">
                  <c:v>63.856000000000002</c:v>
                </c:pt>
                <c:pt idx="480">
                  <c:v>63.835000000000001</c:v>
                </c:pt>
                <c:pt idx="481">
                  <c:v>63.847999999999999</c:v>
                </c:pt>
                <c:pt idx="482">
                  <c:v>64.314999999999998</c:v>
                </c:pt>
                <c:pt idx="483">
                  <c:v>63.853999999999999</c:v>
                </c:pt>
                <c:pt idx="484">
                  <c:v>63.841000000000001</c:v>
                </c:pt>
                <c:pt idx="485">
                  <c:v>63.814999999999998</c:v>
                </c:pt>
                <c:pt idx="486">
                  <c:v>63.847000000000001</c:v>
                </c:pt>
                <c:pt idx="487">
                  <c:v>63.817999999999998</c:v>
                </c:pt>
                <c:pt idx="488">
                  <c:v>63.845999999999997</c:v>
                </c:pt>
                <c:pt idx="489">
                  <c:v>63.844000000000001</c:v>
                </c:pt>
                <c:pt idx="490">
                  <c:v>63.841000000000001</c:v>
                </c:pt>
                <c:pt idx="491">
                  <c:v>63.847999999999999</c:v>
                </c:pt>
                <c:pt idx="492">
                  <c:v>63.887999999999998</c:v>
                </c:pt>
                <c:pt idx="493">
                  <c:v>63.817</c:v>
                </c:pt>
                <c:pt idx="494">
                  <c:v>63.850999999999999</c:v>
                </c:pt>
                <c:pt idx="495">
                  <c:v>63.84</c:v>
                </c:pt>
                <c:pt idx="496">
                  <c:v>63.841999999999999</c:v>
                </c:pt>
                <c:pt idx="497">
                  <c:v>63.841999999999999</c:v>
                </c:pt>
                <c:pt idx="498">
                  <c:v>63.82</c:v>
                </c:pt>
                <c:pt idx="499">
                  <c:v>63.805999999999997</c:v>
                </c:pt>
                <c:pt idx="500">
                  <c:v>63.834000000000003</c:v>
                </c:pt>
                <c:pt idx="501">
                  <c:v>63.838000000000001</c:v>
                </c:pt>
                <c:pt idx="502">
                  <c:v>63.848999999999997</c:v>
                </c:pt>
                <c:pt idx="503">
                  <c:v>63.805999999999997</c:v>
                </c:pt>
                <c:pt idx="504">
                  <c:v>63.838999999999999</c:v>
                </c:pt>
                <c:pt idx="505">
                  <c:v>63.844000000000001</c:v>
                </c:pt>
                <c:pt idx="506">
                  <c:v>63.87</c:v>
                </c:pt>
                <c:pt idx="507">
                  <c:v>63.817</c:v>
                </c:pt>
                <c:pt idx="508">
                  <c:v>63.826000000000001</c:v>
                </c:pt>
                <c:pt idx="509">
                  <c:v>63.835000000000001</c:v>
                </c:pt>
                <c:pt idx="510">
                  <c:v>63.844999999999999</c:v>
                </c:pt>
                <c:pt idx="511">
                  <c:v>63.822000000000003</c:v>
                </c:pt>
                <c:pt idx="512">
                  <c:v>63.832999999999998</c:v>
                </c:pt>
                <c:pt idx="513">
                  <c:v>63.860999999999997</c:v>
                </c:pt>
                <c:pt idx="514">
                  <c:v>63.877000000000002</c:v>
                </c:pt>
                <c:pt idx="515">
                  <c:v>63.851999999999997</c:v>
                </c:pt>
                <c:pt idx="516">
                  <c:v>63.838999999999999</c:v>
                </c:pt>
                <c:pt idx="517">
                  <c:v>63.83</c:v>
                </c:pt>
                <c:pt idx="518">
                  <c:v>63.866999999999997</c:v>
                </c:pt>
                <c:pt idx="519">
                  <c:v>63.820999999999998</c:v>
                </c:pt>
                <c:pt idx="520">
                  <c:v>63.85</c:v>
                </c:pt>
                <c:pt idx="521">
                  <c:v>63.826999999999998</c:v>
                </c:pt>
                <c:pt idx="522">
                  <c:v>63.841999999999999</c:v>
                </c:pt>
                <c:pt idx="523">
                  <c:v>63.838000000000001</c:v>
                </c:pt>
                <c:pt idx="524">
                  <c:v>63.847999999999999</c:v>
                </c:pt>
                <c:pt idx="525">
                  <c:v>63.877000000000002</c:v>
                </c:pt>
                <c:pt idx="526">
                  <c:v>63.841000000000001</c:v>
                </c:pt>
                <c:pt idx="527">
                  <c:v>63.837000000000003</c:v>
                </c:pt>
                <c:pt idx="528">
                  <c:v>63.84</c:v>
                </c:pt>
                <c:pt idx="529">
                  <c:v>63.814</c:v>
                </c:pt>
                <c:pt idx="530">
                  <c:v>63.844000000000001</c:v>
                </c:pt>
                <c:pt idx="531">
                  <c:v>63.83</c:v>
                </c:pt>
                <c:pt idx="532">
                  <c:v>63.823999999999998</c:v>
                </c:pt>
                <c:pt idx="533">
                  <c:v>63.841000000000001</c:v>
                </c:pt>
                <c:pt idx="534">
                  <c:v>63.850999999999999</c:v>
                </c:pt>
                <c:pt idx="535">
                  <c:v>63.841999999999999</c:v>
                </c:pt>
                <c:pt idx="536">
                  <c:v>63.796999999999997</c:v>
                </c:pt>
                <c:pt idx="537">
                  <c:v>63.838000000000001</c:v>
                </c:pt>
                <c:pt idx="538">
                  <c:v>63.838000000000001</c:v>
                </c:pt>
                <c:pt idx="539">
                  <c:v>63.848999999999997</c:v>
                </c:pt>
                <c:pt idx="540">
                  <c:v>63.853000000000002</c:v>
                </c:pt>
                <c:pt idx="541">
                  <c:v>63.832000000000001</c:v>
                </c:pt>
                <c:pt idx="542">
                  <c:v>63.856999999999999</c:v>
                </c:pt>
                <c:pt idx="543">
                  <c:v>63.85</c:v>
                </c:pt>
                <c:pt idx="544">
                  <c:v>64.373000000000005</c:v>
                </c:pt>
                <c:pt idx="545">
                  <c:v>63.887</c:v>
                </c:pt>
                <c:pt idx="546">
                  <c:v>63.832000000000001</c:v>
                </c:pt>
                <c:pt idx="547">
                  <c:v>63.835999999999999</c:v>
                </c:pt>
                <c:pt idx="548">
                  <c:v>64.394999999999996</c:v>
                </c:pt>
                <c:pt idx="549">
                  <c:v>63.863</c:v>
                </c:pt>
                <c:pt idx="550">
                  <c:v>63.854999999999997</c:v>
                </c:pt>
                <c:pt idx="551">
                  <c:v>63.835999999999999</c:v>
                </c:pt>
                <c:pt idx="552">
                  <c:v>63.831000000000003</c:v>
                </c:pt>
                <c:pt idx="553">
                  <c:v>63.844000000000001</c:v>
                </c:pt>
                <c:pt idx="554">
                  <c:v>63.850999999999999</c:v>
                </c:pt>
                <c:pt idx="555">
                  <c:v>63.844999999999999</c:v>
                </c:pt>
                <c:pt idx="556">
                  <c:v>63.825000000000003</c:v>
                </c:pt>
                <c:pt idx="557">
                  <c:v>63.868000000000002</c:v>
                </c:pt>
                <c:pt idx="558">
                  <c:v>63.835000000000001</c:v>
                </c:pt>
                <c:pt idx="559">
                  <c:v>64.388000000000005</c:v>
                </c:pt>
                <c:pt idx="560">
                  <c:v>63.83</c:v>
                </c:pt>
                <c:pt idx="561">
                  <c:v>63.869</c:v>
                </c:pt>
                <c:pt idx="562">
                  <c:v>63.835999999999999</c:v>
                </c:pt>
                <c:pt idx="563">
                  <c:v>63.856999999999999</c:v>
                </c:pt>
                <c:pt idx="564">
                  <c:v>63.83</c:v>
                </c:pt>
                <c:pt idx="565">
                  <c:v>63.847000000000001</c:v>
                </c:pt>
                <c:pt idx="566">
                  <c:v>63.807000000000002</c:v>
                </c:pt>
                <c:pt idx="567">
                  <c:v>63.813000000000002</c:v>
                </c:pt>
                <c:pt idx="568">
                  <c:v>63.851999999999997</c:v>
                </c:pt>
                <c:pt idx="569">
                  <c:v>63.84</c:v>
                </c:pt>
                <c:pt idx="570">
                  <c:v>63.856999999999999</c:v>
                </c:pt>
                <c:pt idx="571">
                  <c:v>63.841999999999999</c:v>
                </c:pt>
                <c:pt idx="572">
                  <c:v>63.804000000000002</c:v>
                </c:pt>
                <c:pt idx="573">
                  <c:v>63.831000000000003</c:v>
                </c:pt>
                <c:pt idx="574">
                  <c:v>63.801000000000002</c:v>
                </c:pt>
                <c:pt idx="575">
                  <c:v>63.841000000000001</c:v>
                </c:pt>
                <c:pt idx="576">
                  <c:v>63.838000000000001</c:v>
                </c:pt>
                <c:pt idx="577">
                  <c:v>63.834000000000003</c:v>
                </c:pt>
                <c:pt idx="578">
                  <c:v>63.847999999999999</c:v>
                </c:pt>
                <c:pt idx="579">
                  <c:v>63.86</c:v>
                </c:pt>
                <c:pt idx="580">
                  <c:v>63.847999999999999</c:v>
                </c:pt>
                <c:pt idx="581">
                  <c:v>63.844999999999999</c:v>
                </c:pt>
                <c:pt idx="582">
                  <c:v>63.835999999999999</c:v>
                </c:pt>
                <c:pt idx="583">
                  <c:v>63.823</c:v>
                </c:pt>
                <c:pt idx="584">
                  <c:v>63.820999999999998</c:v>
                </c:pt>
                <c:pt idx="585">
                  <c:v>63.81</c:v>
                </c:pt>
                <c:pt idx="586">
                  <c:v>63.841000000000001</c:v>
                </c:pt>
                <c:pt idx="587">
                  <c:v>63.837000000000003</c:v>
                </c:pt>
                <c:pt idx="588">
                  <c:v>63.826000000000001</c:v>
                </c:pt>
                <c:pt idx="589">
                  <c:v>63.843000000000004</c:v>
                </c:pt>
                <c:pt idx="590">
                  <c:v>63.826999999999998</c:v>
                </c:pt>
                <c:pt idx="591">
                  <c:v>63.834000000000003</c:v>
                </c:pt>
                <c:pt idx="592">
                  <c:v>63.86</c:v>
                </c:pt>
                <c:pt idx="593">
                  <c:v>63.817</c:v>
                </c:pt>
                <c:pt idx="594">
                  <c:v>63.81</c:v>
                </c:pt>
                <c:pt idx="595">
                  <c:v>63.816000000000003</c:v>
                </c:pt>
                <c:pt idx="596">
                  <c:v>63.832000000000001</c:v>
                </c:pt>
                <c:pt idx="597">
                  <c:v>63.802999999999997</c:v>
                </c:pt>
                <c:pt idx="598">
                  <c:v>63.832999999999998</c:v>
                </c:pt>
                <c:pt idx="599">
                  <c:v>63.823999999999998</c:v>
                </c:pt>
                <c:pt idx="600">
                  <c:v>63.844000000000001</c:v>
                </c:pt>
                <c:pt idx="601">
                  <c:v>63.841999999999999</c:v>
                </c:pt>
                <c:pt idx="602">
                  <c:v>63.838000000000001</c:v>
                </c:pt>
                <c:pt idx="603">
                  <c:v>63.817999999999998</c:v>
                </c:pt>
                <c:pt idx="604">
                  <c:v>63.841000000000001</c:v>
                </c:pt>
                <c:pt idx="605">
                  <c:v>63.865000000000002</c:v>
                </c:pt>
                <c:pt idx="606">
                  <c:v>63.823999999999998</c:v>
                </c:pt>
                <c:pt idx="607">
                  <c:v>63.823</c:v>
                </c:pt>
                <c:pt idx="608">
                  <c:v>63.838999999999999</c:v>
                </c:pt>
                <c:pt idx="609">
                  <c:v>63.825000000000003</c:v>
                </c:pt>
                <c:pt idx="610">
                  <c:v>64.385999999999996</c:v>
                </c:pt>
                <c:pt idx="611">
                  <c:v>63.831000000000003</c:v>
                </c:pt>
                <c:pt idx="612">
                  <c:v>63.834000000000003</c:v>
                </c:pt>
                <c:pt idx="613">
                  <c:v>63.837000000000003</c:v>
                </c:pt>
                <c:pt idx="614">
                  <c:v>63.835999999999999</c:v>
                </c:pt>
                <c:pt idx="615">
                  <c:v>63.850999999999999</c:v>
                </c:pt>
                <c:pt idx="616">
                  <c:v>63.838999999999999</c:v>
                </c:pt>
                <c:pt idx="617">
                  <c:v>63.822000000000003</c:v>
                </c:pt>
                <c:pt idx="618">
                  <c:v>63.837000000000003</c:v>
                </c:pt>
                <c:pt idx="619">
                  <c:v>63.838000000000001</c:v>
                </c:pt>
                <c:pt idx="620">
                  <c:v>63.825000000000003</c:v>
                </c:pt>
                <c:pt idx="621">
                  <c:v>63.851999999999997</c:v>
                </c:pt>
                <c:pt idx="622">
                  <c:v>63.841000000000001</c:v>
                </c:pt>
                <c:pt idx="623">
                  <c:v>63.81</c:v>
                </c:pt>
                <c:pt idx="624">
                  <c:v>63.823999999999998</c:v>
                </c:pt>
                <c:pt idx="625">
                  <c:v>63.856000000000002</c:v>
                </c:pt>
                <c:pt idx="626">
                  <c:v>63.826999999999998</c:v>
                </c:pt>
                <c:pt idx="627">
                  <c:v>63.844999999999999</c:v>
                </c:pt>
                <c:pt idx="628">
                  <c:v>63.851999999999997</c:v>
                </c:pt>
                <c:pt idx="629">
                  <c:v>64.399000000000001</c:v>
                </c:pt>
                <c:pt idx="630">
                  <c:v>63.844999999999999</c:v>
                </c:pt>
                <c:pt idx="631">
                  <c:v>63.835999999999999</c:v>
                </c:pt>
                <c:pt idx="632">
                  <c:v>63.848999999999997</c:v>
                </c:pt>
                <c:pt idx="633">
                  <c:v>63.835000000000001</c:v>
                </c:pt>
                <c:pt idx="634">
                  <c:v>63.848999999999997</c:v>
                </c:pt>
                <c:pt idx="635">
                  <c:v>63.804000000000002</c:v>
                </c:pt>
                <c:pt idx="636">
                  <c:v>63.847999999999999</c:v>
                </c:pt>
                <c:pt idx="637">
                  <c:v>63.845999999999997</c:v>
                </c:pt>
                <c:pt idx="638">
                  <c:v>63.829000000000001</c:v>
                </c:pt>
                <c:pt idx="639">
                  <c:v>63.843000000000004</c:v>
                </c:pt>
                <c:pt idx="640">
                  <c:v>63.84</c:v>
                </c:pt>
                <c:pt idx="641">
                  <c:v>63.860999999999997</c:v>
                </c:pt>
                <c:pt idx="642">
                  <c:v>63.877000000000002</c:v>
                </c:pt>
                <c:pt idx="643">
                  <c:v>63.848999999999997</c:v>
                </c:pt>
                <c:pt idx="644">
                  <c:v>63.84</c:v>
                </c:pt>
                <c:pt idx="645">
                  <c:v>63.847999999999999</c:v>
                </c:pt>
                <c:pt idx="646">
                  <c:v>63.817</c:v>
                </c:pt>
                <c:pt idx="647">
                  <c:v>63.862000000000002</c:v>
                </c:pt>
                <c:pt idx="648">
                  <c:v>63.838000000000001</c:v>
                </c:pt>
                <c:pt idx="649">
                  <c:v>63.872</c:v>
                </c:pt>
                <c:pt idx="650">
                  <c:v>63.837000000000003</c:v>
                </c:pt>
                <c:pt idx="651">
                  <c:v>63.844999999999999</c:v>
                </c:pt>
                <c:pt idx="652">
                  <c:v>63.856000000000002</c:v>
                </c:pt>
                <c:pt idx="653">
                  <c:v>63.859000000000002</c:v>
                </c:pt>
                <c:pt idx="654">
                  <c:v>63.826000000000001</c:v>
                </c:pt>
                <c:pt idx="655">
                  <c:v>63.841999999999999</c:v>
                </c:pt>
                <c:pt idx="656">
                  <c:v>63.841000000000001</c:v>
                </c:pt>
                <c:pt idx="657">
                  <c:v>63.88</c:v>
                </c:pt>
                <c:pt idx="658">
                  <c:v>63.831000000000003</c:v>
                </c:pt>
                <c:pt idx="659">
                  <c:v>63.877000000000002</c:v>
                </c:pt>
                <c:pt idx="660">
                  <c:v>64.388000000000005</c:v>
                </c:pt>
                <c:pt idx="661">
                  <c:v>63.813000000000002</c:v>
                </c:pt>
                <c:pt idx="662">
                  <c:v>63.878999999999998</c:v>
                </c:pt>
                <c:pt idx="663">
                  <c:v>63.883000000000003</c:v>
                </c:pt>
                <c:pt idx="664">
                  <c:v>63.811999999999998</c:v>
                </c:pt>
                <c:pt idx="665">
                  <c:v>63.862000000000002</c:v>
                </c:pt>
                <c:pt idx="666">
                  <c:v>63.823</c:v>
                </c:pt>
                <c:pt idx="667">
                  <c:v>63.796999999999997</c:v>
                </c:pt>
                <c:pt idx="668">
                  <c:v>63.844000000000001</c:v>
                </c:pt>
                <c:pt idx="669">
                  <c:v>63.83</c:v>
                </c:pt>
                <c:pt idx="670">
                  <c:v>63.837000000000003</c:v>
                </c:pt>
                <c:pt idx="671">
                  <c:v>63.816000000000003</c:v>
                </c:pt>
                <c:pt idx="672">
                  <c:v>64.406999999999996</c:v>
                </c:pt>
                <c:pt idx="673">
                  <c:v>63.856000000000002</c:v>
                </c:pt>
                <c:pt idx="674">
                  <c:v>63.85</c:v>
                </c:pt>
                <c:pt idx="675">
                  <c:v>63.835000000000001</c:v>
                </c:pt>
                <c:pt idx="676">
                  <c:v>63.868000000000002</c:v>
                </c:pt>
                <c:pt idx="677">
                  <c:v>63.826000000000001</c:v>
                </c:pt>
                <c:pt idx="678">
                  <c:v>63.816000000000003</c:v>
                </c:pt>
                <c:pt idx="679">
                  <c:v>63.853999999999999</c:v>
                </c:pt>
                <c:pt idx="680">
                  <c:v>63.843000000000004</c:v>
                </c:pt>
                <c:pt idx="681">
                  <c:v>63.848999999999997</c:v>
                </c:pt>
                <c:pt idx="682">
                  <c:v>63.808999999999997</c:v>
                </c:pt>
                <c:pt idx="683">
                  <c:v>63.8</c:v>
                </c:pt>
                <c:pt idx="684">
                  <c:v>63.831000000000003</c:v>
                </c:pt>
                <c:pt idx="685">
                  <c:v>63.847999999999999</c:v>
                </c:pt>
                <c:pt idx="686">
                  <c:v>63.808999999999997</c:v>
                </c:pt>
                <c:pt idx="687">
                  <c:v>63.829000000000001</c:v>
                </c:pt>
                <c:pt idx="688">
                  <c:v>63.81</c:v>
                </c:pt>
                <c:pt idx="689">
                  <c:v>63.86</c:v>
                </c:pt>
                <c:pt idx="690">
                  <c:v>63.87</c:v>
                </c:pt>
                <c:pt idx="691">
                  <c:v>63.843000000000004</c:v>
                </c:pt>
                <c:pt idx="692">
                  <c:v>63.845999999999997</c:v>
                </c:pt>
                <c:pt idx="693">
                  <c:v>63.832999999999998</c:v>
                </c:pt>
                <c:pt idx="694">
                  <c:v>63.805999999999997</c:v>
                </c:pt>
                <c:pt idx="695">
                  <c:v>63.850999999999999</c:v>
                </c:pt>
                <c:pt idx="696">
                  <c:v>63.871000000000002</c:v>
                </c:pt>
                <c:pt idx="697">
                  <c:v>63.837000000000003</c:v>
                </c:pt>
                <c:pt idx="698">
                  <c:v>63.837000000000003</c:v>
                </c:pt>
                <c:pt idx="699">
                  <c:v>63.834000000000003</c:v>
                </c:pt>
                <c:pt idx="700">
                  <c:v>63.829000000000001</c:v>
                </c:pt>
                <c:pt idx="701">
                  <c:v>63.494999999999997</c:v>
                </c:pt>
                <c:pt idx="702">
                  <c:v>63.837000000000003</c:v>
                </c:pt>
                <c:pt idx="703">
                  <c:v>63.822000000000003</c:v>
                </c:pt>
                <c:pt idx="704">
                  <c:v>63.847999999999999</c:v>
                </c:pt>
                <c:pt idx="705">
                  <c:v>63.853999999999999</c:v>
                </c:pt>
                <c:pt idx="706">
                  <c:v>63.832000000000001</c:v>
                </c:pt>
                <c:pt idx="707">
                  <c:v>63.841000000000001</c:v>
                </c:pt>
                <c:pt idx="708">
                  <c:v>63.942</c:v>
                </c:pt>
                <c:pt idx="709">
                  <c:v>63.834000000000003</c:v>
                </c:pt>
                <c:pt idx="710">
                  <c:v>63.843000000000004</c:v>
                </c:pt>
                <c:pt idx="711">
                  <c:v>63.869</c:v>
                </c:pt>
                <c:pt idx="712">
                  <c:v>63.814999999999998</c:v>
                </c:pt>
                <c:pt idx="713">
                  <c:v>63.847000000000001</c:v>
                </c:pt>
                <c:pt idx="714">
                  <c:v>63.845999999999997</c:v>
                </c:pt>
                <c:pt idx="715">
                  <c:v>63.853999999999999</c:v>
                </c:pt>
                <c:pt idx="716">
                  <c:v>63.856999999999999</c:v>
                </c:pt>
                <c:pt idx="717">
                  <c:v>63.845999999999997</c:v>
                </c:pt>
                <c:pt idx="718">
                  <c:v>64.382000000000005</c:v>
                </c:pt>
                <c:pt idx="719">
                  <c:v>63.838000000000001</c:v>
                </c:pt>
                <c:pt idx="720">
                  <c:v>63.850999999999999</c:v>
                </c:pt>
                <c:pt idx="721">
                  <c:v>63.845999999999997</c:v>
                </c:pt>
                <c:pt idx="722">
                  <c:v>63.865000000000002</c:v>
                </c:pt>
                <c:pt idx="723">
                  <c:v>63.850999999999999</c:v>
                </c:pt>
                <c:pt idx="724">
                  <c:v>63.853999999999999</c:v>
                </c:pt>
                <c:pt idx="725">
                  <c:v>63.527999999999999</c:v>
                </c:pt>
                <c:pt idx="726">
                  <c:v>63.837000000000003</c:v>
                </c:pt>
                <c:pt idx="727">
                  <c:v>63.863</c:v>
                </c:pt>
                <c:pt idx="728">
                  <c:v>63.829000000000001</c:v>
                </c:pt>
                <c:pt idx="729">
                  <c:v>63.850999999999999</c:v>
                </c:pt>
                <c:pt idx="730">
                  <c:v>63.850999999999999</c:v>
                </c:pt>
                <c:pt idx="731">
                  <c:v>63.825000000000003</c:v>
                </c:pt>
                <c:pt idx="732">
                  <c:v>63.838000000000001</c:v>
                </c:pt>
                <c:pt idx="733">
                  <c:v>63.850999999999999</c:v>
                </c:pt>
                <c:pt idx="734">
                  <c:v>63.853999999999999</c:v>
                </c:pt>
                <c:pt idx="735">
                  <c:v>63.896999999999998</c:v>
                </c:pt>
                <c:pt idx="736">
                  <c:v>64.373999999999995</c:v>
                </c:pt>
                <c:pt idx="737">
                  <c:v>63.859000000000002</c:v>
                </c:pt>
                <c:pt idx="738">
                  <c:v>63.850999999999999</c:v>
                </c:pt>
                <c:pt idx="739">
                  <c:v>63.676000000000002</c:v>
                </c:pt>
                <c:pt idx="740">
                  <c:v>63.863999999999997</c:v>
                </c:pt>
                <c:pt idx="741">
                  <c:v>63.838999999999999</c:v>
                </c:pt>
                <c:pt idx="742">
                  <c:v>63.88</c:v>
                </c:pt>
                <c:pt idx="743">
                  <c:v>63.850999999999999</c:v>
                </c:pt>
                <c:pt idx="744">
                  <c:v>63.826000000000001</c:v>
                </c:pt>
                <c:pt idx="745">
                  <c:v>63.829000000000001</c:v>
                </c:pt>
                <c:pt idx="746">
                  <c:v>63.884999999999998</c:v>
                </c:pt>
                <c:pt idx="747">
                  <c:v>64.408000000000001</c:v>
                </c:pt>
                <c:pt idx="748">
                  <c:v>63.881</c:v>
                </c:pt>
                <c:pt idx="749">
                  <c:v>63.835000000000001</c:v>
                </c:pt>
                <c:pt idx="750">
                  <c:v>63.845999999999997</c:v>
                </c:pt>
                <c:pt idx="751">
                  <c:v>63.850999999999999</c:v>
                </c:pt>
                <c:pt idx="752">
                  <c:v>63.875999999999998</c:v>
                </c:pt>
                <c:pt idx="753">
                  <c:v>63.853999999999999</c:v>
                </c:pt>
                <c:pt idx="754">
                  <c:v>63.881999999999998</c:v>
                </c:pt>
                <c:pt idx="755">
                  <c:v>63.911000000000001</c:v>
                </c:pt>
                <c:pt idx="756">
                  <c:v>63.838999999999999</c:v>
                </c:pt>
                <c:pt idx="757">
                  <c:v>63.848999999999997</c:v>
                </c:pt>
                <c:pt idx="758">
                  <c:v>63.847999999999999</c:v>
                </c:pt>
                <c:pt idx="759">
                  <c:v>63.853000000000002</c:v>
                </c:pt>
                <c:pt idx="760">
                  <c:v>63.838000000000001</c:v>
                </c:pt>
                <c:pt idx="761">
                  <c:v>63.838000000000001</c:v>
                </c:pt>
                <c:pt idx="762">
                  <c:v>63.887999999999998</c:v>
                </c:pt>
                <c:pt idx="763">
                  <c:v>63.87</c:v>
                </c:pt>
                <c:pt idx="764">
                  <c:v>63.845999999999997</c:v>
                </c:pt>
                <c:pt idx="765">
                  <c:v>63.843000000000004</c:v>
                </c:pt>
                <c:pt idx="766">
                  <c:v>63.847999999999999</c:v>
                </c:pt>
                <c:pt idx="767">
                  <c:v>63.892000000000003</c:v>
                </c:pt>
                <c:pt idx="768">
                  <c:v>63.81</c:v>
                </c:pt>
                <c:pt idx="769">
                  <c:v>63.862000000000002</c:v>
                </c:pt>
                <c:pt idx="770">
                  <c:v>63.895000000000003</c:v>
                </c:pt>
                <c:pt idx="771">
                  <c:v>63.895000000000003</c:v>
                </c:pt>
                <c:pt idx="772">
                  <c:v>63.832000000000001</c:v>
                </c:pt>
                <c:pt idx="773">
                  <c:v>63.890999999999998</c:v>
                </c:pt>
                <c:pt idx="774">
                  <c:v>63.841000000000001</c:v>
                </c:pt>
                <c:pt idx="775">
                  <c:v>63.841000000000001</c:v>
                </c:pt>
                <c:pt idx="776">
                  <c:v>63.850999999999999</c:v>
                </c:pt>
                <c:pt idx="777">
                  <c:v>63.890999999999998</c:v>
                </c:pt>
                <c:pt idx="778">
                  <c:v>63.838000000000001</c:v>
                </c:pt>
                <c:pt idx="779">
                  <c:v>63.835000000000001</c:v>
                </c:pt>
                <c:pt idx="780">
                  <c:v>64.072999999999993</c:v>
                </c:pt>
                <c:pt idx="781">
                  <c:v>63.872999999999998</c:v>
                </c:pt>
                <c:pt idx="782">
                  <c:v>63.892000000000003</c:v>
                </c:pt>
                <c:pt idx="783">
                  <c:v>63.892000000000003</c:v>
                </c:pt>
                <c:pt idx="784">
                  <c:v>63.898000000000003</c:v>
                </c:pt>
                <c:pt idx="785">
                  <c:v>63.823999999999998</c:v>
                </c:pt>
                <c:pt idx="786">
                  <c:v>63.878999999999998</c:v>
                </c:pt>
                <c:pt idx="787">
                  <c:v>63.912999999999997</c:v>
                </c:pt>
                <c:pt idx="788">
                  <c:v>63.898000000000003</c:v>
                </c:pt>
                <c:pt idx="789">
                  <c:v>63.877000000000002</c:v>
                </c:pt>
                <c:pt idx="790">
                  <c:v>64.379000000000005</c:v>
                </c:pt>
                <c:pt idx="791">
                  <c:v>63.872</c:v>
                </c:pt>
                <c:pt idx="792">
                  <c:v>63.898000000000003</c:v>
                </c:pt>
                <c:pt idx="793">
                  <c:v>63.866</c:v>
                </c:pt>
                <c:pt idx="794">
                  <c:v>64.435000000000002</c:v>
                </c:pt>
                <c:pt idx="795">
                  <c:v>63.866</c:v>
                </c:pt>
                <c:pt idx="796">
                  <c:v>63.869</c:v>
                </c:pt>
                <c:pt idx="797">
                  <c:v>63.887999999999998</c:v>
                </c:pt>
                <c:pt idx="798">
                  <c:v>63.875999999999998</c:v>
                </c:pt>
                <c:pt idx="799">
                  <c:v>63.848999999999997</c:v>
                </c:pt>
                <c:pt idx="800">
                  <c:v>64.358000000000004</c:v>
                </c:pt>
                <c:pt idx="801">
                  <c:v>63.887999999999998</c:v>
                </c:pt>
                <c:pt idx="802">
                  <c:v>63.881999999999998</c:v>
                </c:pt>
                <c:pt idx="803">
                  <c:v>63.898000000000003</c:v>
                </c:pt>
                <c:pt idx="804">
                  <c:v>63.872999999999998</c:v>
                </c:pt>
                <c:pt idx="805">
                  <c:v>63.832999999999998</c:v>
                </c:pt>
                <c:pt idx="806">
                  <c:v>63.642000000000003</c:v>
                </c:pt>
                <c:pt idx="807">
                  <c:v>63.878999999999998</c:v>
                </c:pt>
                <c:pt idx="808">
                  <c:v>63.86</c:v>
                </c:pt>
                <c:pt idx="809">
                  <c:v>63.847999999999999</c:v>
                </c:pt>
                <c:pt idx="810">
                  <c:v>64.375</c:v>
                </c:pt>
                <c:pt idx="811">
                  <c:v>63.868000000000002</c:v>
                </c:pt>
                <c:pt idx="812">
                  <c:v>63.872999999999998</c:v>
                </c:pt>
                <c:pt idx="813">
                  <c:v>63.875999999999998</c:v>
                </c:pt>
                <c:pt idx="814">
                  <c:v>64.034000000000006</c:v>
                </c:pt>
                <c:pt idx="815">
                  <c:v>63.843000000000004</c:v>
                </c:pt>
                <c:pt idx="816">
                  <c:v>63.889000000000003</c:v>
                </c:pt>
                <c:pt idx="817">
                  <c:v>63.838000000000001</c:v>
                </c:pt>
                <c:pt idx="818">
                  <c:v>63.889000000000003</c:v>
                </c:pt>
                <c:pt idx="819">
                  <c:v>63.887</c:v>
                </c:pt>
                <c:pt idx="820">
                  <c:v>63.844999999999999</c:v>
                </c:pt>
                <c:pt idx="821">
                  <c:v>63.84</c:v>
                </c:pt>
                <c:pt idx="822">
                  <c:v>63.884999999999998</c:v>
                </c:pt>
                <c:pt idx="823">
                  <c:v>63.890999999999998</c:v>
                </c:pt>
                <c:pt idx="824">
                  <c:v>63.850999999999999</c:v>
                </c:pt>
                <c:pt idx="825">
                  <c:v>63.884999999999998</c:v>
                </c:pt>
                <c:pt idx="826">
                  <c:v>63.781999999999996</c:v>
                </c:pt>
                <c:pt idx="827">
                  <c:v>63.884</c:v>
                </c:pt>
                <c:pt idx="828">
                  <c:v>63.875999999999998</c:v>
                </c:pt>
                <c:pt idx="829">
                  <c:v>63.866</c:v>
                </c:pt>
                <c:pt idx="830">
                  <c:v>63.881999999999998</c:v>
                </c:pt>
                <c:pt idx="831">
                  <c:v>63.863</c:v>
                </c:pt>
                <c:pt idx="832">
                  <c:v>63.850999999999999</c:v>
                </c:pt>
                <c:pt idx="833">
                  <c:v>63.86</c:v>
                </c:pt>
                <c:pt idx="834">
                  <c:v>63.863</c:v>
                </c:pt>
                <c:pt idx="835">
                  <c:v>63.872999999999998</c:v>
                </c:pt>
                <c:pt idx="836">
                  <c:v>63.875999999999998</c:v>
                </c:pt>
                <c:pt idx="837">
                  <c:v>63.887999999999998</c:v>
                </c:pt>
                <c:pt idx="838">
                  <c:v>63.853999999999999</c:v>
                </c:pt>
                <c:pt idx="839">
                  <c:v>63.887999999999998</c:v>
                </c:pt>
                <c:pt idx="840">
                  <c:v>63.872999999999998</c:v>
                </c:pt>
                <c:pt idx="841">
                  <c:v>63.898000000000003</c:v>
                </c:pt>
                <c:pt idx="842">
                  <c:v>63.875999999999998</c:v>
                </c:pt>
                <c:pt idx="843">
                  <c:v>63.863</c:v>
                </c:pt>
                <c:pt idx="844">
                  <c:v>63.875999999999998</c:v>
                </c:pt>
                <c:pt idx="845">
                  <c:v>63.872999999999998</c:v>
                </c:pt>
                <c:pt idx="846">
                  <c:v>64.394999999999996</c:v>
                </c:pt>
                <c:pt idx="847">
                  <c:v>63.868000000000002</c:v>
                </c:pt>
                <c:pt idx="848">
                  <c:v>63.878999999999998</c:v>
                </c:pt>
                <c:pt idx="849">
                  <c:v>63.87</c:v>
                </c:pt>
                <c:pt idx="850">
                  <c:v>63.863</c:v>
                </c:pt>
                <c:pt idx="851">
                  <c:v>63.844999999999999</c:v>
                </c:pt>
                <c:pt idx="852">
                  <c:v>63.423999999999999</c:v>
                </c:pt>
                <c:pt idx="853">
                  <c:v>63.887999999999998</c:v>
                </c:pt>
                <c:pt idx="854">
                  <c:v>63.863</c:v>
                </c:pt>
                <c:pt idx="855">
                  <c:v>63.884999999999998</c:v>
                </c:pt>
                <c:pt idx="856">
                  <c:v>63.889000000000003</c:v>
                </c:pt>
                <c:pt idx="857">
                  <c:v>63.881999999999998</c:v>
                </c:pt>
                <c:pt idx="858">
                  <c:v>63.856999999999999</c:v>
                </c:pt>
                <c:pt idx="859">
                  <c:v>63.875999999999998</c:v>
                </c:pt>
                <c:pt idx="860">
                  <c:v>63.863</c:v>
                </c:pt>
                <c:pt idx="861">
                  <c:v>63.847999999999999</c:v>
                </c:pt>
                <c:pt idx="862">
                  <c:v>63.866</c:v>
                </c:pt>
                <c:pt idx="863">
                  <c:v>63.863</c:v>
                </c:pt>
                <c:pt idx="864">
                  <c:v>63.478999999999999</c:v>
                </c:pt>
                <c:pt idx="865">
                  <c:v>63.872999999999998</c:v>
                </c:pt>
                <c:pt idx="866">
                  <c:v>63.878999999999998</c:v>
                </c:pt>
                <c:pt idx="867">
                  <c:v>63.841999999999999</c:v>
                </c:pt>
                <c:pt idx="868">
                  <c:v>63.86</c:v>
                </c:pt>
                <c:pt idx="869">
                  <c:v>63.86</c:v>
                </c:pt>
                <c:pt idx="870">
                  <c:v>64.352000000000004</c:v>
                </c:pt>
                <c:pt idx="871">
                  <c:v>63.860999999999997</c:v>
                </c:pt>
                <c:pt idx="872">
                  <c:v>63.856999999999999</c:v>
                </c:pt>
                <c:pt idx="873">
                  <c:v>63.807000000000002</c:v>
                </c:pt>
                <c:pt idx="874">
                  <c:v>64.055999999999997</c:v>
                </c:pt>
                <c:pt idx="875">
                  <c:v>64.364000000000004</c:v>
                </c:pt>
                <c:pt idx="876">
                  <c:v>63.892000000000003</c:v>
                </c:pt>
                <c:pt idx="877">
                  <c:v>63.845999999999997</c:v>
                </c:pt>
                <c:pt idx="878">
                  <c:v>63.850999999999999</c:v>
                </c:pt>
                <c:pt idx="879">
                  <c:v>63.890999999999998</c:v>
                </c:pt>
                <c:pt idx="880">
                  <c:v>63.890999999999998</c:v>
                </c:pt>
                <c:pt idx="881">
                  <c:v>64.375</c:v>
                </c:pt>
                <c:pt idx="882">
                  <c:v>63.895000000000003</c:v>
                </c:pt>
                <c:pt idx="883">
                  <c:v>63.932000000000002</c:v>
                </c:pt>
                <c:pt idx="884">
                  <c:v>63.898000000000003</c:v>
                </c:pt>
                <c:pt idx="885">
                  <c:v>63.878999999999998</c:v>
                </c:pt>
                <c:pt idx="886">
                  <c:v>63.901000000000003</c:v>
                </c:pt>
                <c:pt idx="887">
                  <c:v>64.022999999999996</c:v>
                </c:pt>
                <c:pt idx="888">
                  <c:v>63.892000000000003</c:v>
                </c:pt>
                <c:pt idx="889">
                  <c:v>63.889000000000003</c:v>
                </c:pt>
                <c:pt idx="890">
                  <c:v>63.872999999999998</c:v>
                </c:pt>
                <c:pt idx="891">
                  <c:v>63.856000000000002</c:v>
                </c:pt>
                <c:pt idx="892">
                  <c:v>63.895000000000003</c:v>
                </c:pt>
                <c:pt idx="893">
                  <c:v>63.901000000000003</c:v>
                </c:pt>
                <c:pt idx="894">
                  <c:v>63.869</c:v>
                </c:pt>
                <c:pt idx="895">
                  <c:v>63.856999999999999</c:v>
                </c:pt>
                <c:pt idx="896">
                  <c:v>63.720999999999997</c:v>
                </c:pt>
                <c:pt idx="897">
                  <c:v>63.853999999999999</c:v>
                </c:pt>
                <c:pt idx="898">
                  <c:v>63.853999999999999</c:v>
                </c:pt>
                <c:pt idx="899">
                  <c:v>63.863</c:v>
                </c:pt>
                <c:pt idx="900">
                  <c:v>63.890999999999998</c:v>
                </c:pt>
                <c:pt idx="901">
                  <c:v>63.866</c:v>
                </c:pt>
                <c:pt idx="902">
                  <c:v>63.902000000000001</c:v>
                </c:pt>
                <c:pt idx="903">
                  <c:v>63.881999999999998</c:v>
                </c:pt>
                <c:pt idx="904">
                  <c:v>63.878999999999998</c:v>
                </c:pt>
                <c:pt idx="905">
                  <c:v>63.884999999999998</c:v>
                </c:pt>
                <c:pt idx="906">
                  <c:v>63.875999999999998</c:v>
                </c:pt>
                <c:pt idx="907">
                  <c:v>63.889000000000003</c:v>
                </c:pt>
                <c:pt idx="908">
                  <c:v>63.923000000000002</c:v>
                </c:pt>
                <c:pt idx="909">
                  <c:v>64.379000000000005</c:v>
                </c:pt>
                <c:pt idx="910">
                  <c:v>63.866</c:v>
                </c:pt>
                <c:pt idx="911">
                  <c:v>63.807000000000002</c:v>
                </c:pt>
                <c:pt idx="912">
                  <c:v>63.87</c:v>
                </c:pt>
                <c:pt idx="913">
                  <c:v>63.960999999999999</c:v>
                </c:pt>
                <c:pt idx="914">
                  <c:v>63.896000000000001</c:v>
                </c:pt>
                <c:pt idx="915">
                  <c:v>63.890999999999998</c:v>
                </c:pt>
                <c:pt idx="916">
                  <c:v>63.895000000000003</c:v>
                </c:pt>
                <c:pt idx="917">
                  <c:v>63.930999999999997</c:v>
                </c:pt>
                <c:pt idx="918">
                  <c:v>63.895000000000003</c:v>
                </c:pt>
                <c:pt idx="919">
                  <c:v>63.831000000000003</c:v>
                </c:pt>
                <c:pt idx="920">
                  <c:v>63.860999999999997</c:v>
                </c:pt>
                <c:pt idx="921">
                  <c:v>64.361000000000004</c:v>
                </c:pt>
                <c:pt idx="922">
                  <c:v>63.884</c:v>
                </c:pt>
                <c:pt idx="923">
                  <c:v>64.379000000000005</c:v>
                </c:pt>
                <c:pt idx="924">
                  <c:v>64.366</c:v>
                </c:pt>
                <c:pt idx="925">
                  <c:v>64.372</c:v>
                </c:pt>
                <c:pt idx="926">
                  <c:v>64.322000000000003</c:v>
                </c:pt>
                <c:pt idx="927">
                  <c:v>64.334000000000003</c:v>
                </c:pt>
                <c:pt idx="928">
                  <c:v>64.334999999999994</c:v>
                </c:pt>
                <c:pt idx="929">
                  <c:v>64.316000000000003</c:v>
                </c:pt>
                <c:pt idx="930">
                  <c:v>64.355000000000004</c:v>
                </c:pt>
                <c:pt idx="931">
                  <c:v>64.322000000000003</c:v>
                </c:pt>
                <c:pt idx="932">
                  <c:v>63.951000000000001</c:v>
                </c:pt>
                <c:pt idx="933">
                  <c:v>63.895000000000003</c:v>
                </c:pt>
                <c:pt idx="934">
                  <c:v>63.904000000000003</c:v>
                </c:pt>
                <c:pt idx="935">
                  <c:v>63.899000000000001</c:v>
                </c:pt>
                <c:pt idx="936">
                  <c:v>63.927</c:v>
                </c:pt>
                <c:pt idx="937">
                  <c:v>63.887999999999998</c:v>
                </c:pt>
                <c:pt idx="938">
                  <c:v>63.863999999999997</c:v>
                </c:pt>
                <c:pt idx="939">
                  <c:v>64.349000000000004</c:v>
                </c:pt>
                <c:pt idx="940">
                  <c:v>63.926000000000002</c:v>
                </c:pt>
                <c:pt idx="941">
                  <c:v>63.892000000000003</c:v>
                </c:pt>
                <c:pt idx="942">
                  <c:v>63.895000000000003</c:v>
                </c:pt>
                <c:pt idx="943">
                  <c:v>63.866999999999997</c:v>
                </c:pt>
                <c:pt idx="944">
                  <c:v>63.889000000000003</c:v>
                </c:pt>
                <c:pt idx="945">
                  <c:v>63.860999999999997</c:v>
                </c:pt>
                <c:pt idx="946">
                  <c:v>63.863999999999997</c:v>
                </c:pt>
                <c:pt idx="947">
                  <c:v>63.598999999999997</c:v>
                </c:pt>
                <c:pt idx="948">
                  <c:v>63.826999999999998</c:v>
                </c:pt>
                <c:pt idx="949">
                  <c:v>64.367000000000004</c:v>
                </c:pt>
                <c:pt idx="950">
                  <c:v>63.892000000000003</c:v>
                </c:pt>
                <c:pt idx="951">
                  <c:v>63.856999999999999</c:v>
                </c:pt>
                <c:pt idx="952">
                  <c:v>63.892000000000003</c:v>
                </c:pt>
                <c:pt idx="953">
                  <c:v>64.456000000000003</c:v>
                </c:pt>
                <c:pt idx="954">
                  <c:v>63.892000000000003</c:v>
                </c:pt>
                <c:pt idx="955">
                  <c:v>63.895000000000003</c:v>
                </c:pt>
                <c:pt idx="956">
                  <c:v>63.863</c:v>
                </c:pt>
                <c:pt idx="957">
                  <c:v>64.394999999999996</c:v>
                </c:pt>
                <c:pt idx="958">
                  <c:v>63.878999999999998</c:v>
                </c:pt>
                <c:pt idx="959">
                  <c:v>63.898000000000003</c:v>
                </c:pt>
                <c:pt idx="960">
                  <c:v>63.817</c:v>
                </c:pt>
                <c:pt idx="961">
                  <c:v>63.902999999999999</c:v>
                </c:pt>
                <c:pt idx="962">
                  <c:v>63.887999999999998</c:v>
                </c:pt>
                <c:pt idx="963">
                  <c:v>63.889000000000003</c:v>
                </c:pt>
                <c:pt idx="964">
                  <c:v>64.394999999999996</c:v>
                </c:pt>
                <c:pt idx="965">
                  <c:v>63.534999999999997</c:v>
                </c:pt>
                <c:pt idx="966">
                  <c:v>64.373000000000005</c:v>
                </c:pt>
                <c:pt idx="967">
                  <c:v>63.844000000000001</c:v>
                </c:pt>
                <c:pt idx="968">
                  <c:v>63.898000000000003</c:v>
                </c:pt>
                <c:pt idx="969">
                  <c:v>64.364000000000004</c:v>
                </c:pt>
                <c:pt idx="970">
                  <c:v>63.845999999999997</c:v>
                </c:pt>
                <c:pt idx="971">
                  <c:v>64.381</c:v>
                </c:pt>
                <c:pt idx="972">
                  <c:v>64.031999999999996</c:v>
                </c:pt>
                <c:pt idx="973">
                  <c:v>64.384</c:v>
                </c:pt>
                <c:pt idx="974">
                  <c:v>63.844999999999999</c:v>
                </c:pt>
                <c:pt idx="975">
                  <c:v>63.834000000000003</c:v>
                </c:pt>
                <c:pt idx="976">
                  <c:v>64.415999999999997</c:v>
                </c:pt>
                <c:pt idx="977">
                  <c:v>63.898000000000003</c:v>
                </c:pt>
                <c:pt idx="978">
                  <c:v>63.813000000000002</c:v>
                </c:pt>
                <c:pt idx="979">
                  <c:v>63.874000000000002</c:v>
                </c:pt>
                <c:pt idx="980">
                  <c:v>63.898000000000003</c:v>
                </c:pt>
                <c:pt idx="981">
                  <c:v>63.843000000000004</c:v>
                </c:pt>
                <c:pt idx="982">
                  <c:v>63.877000000000002</c:v>
                </c:pt>
                <c:pt idx="983">
                  <c:v>64.363</c:v>
                </c:pt>
                <c:pt idx="984">
                  <c:v>63.892000000000003</c:v>
                </c:pt>
                <c:pt idx="985">
                  <c:v>64.363</c:v>
                </c:pt>
                <c:pt idx="986">
                  <c:v>64.375</c:v>
                </c:pt>
                <c:pt idx="987">
                  <c:v>63.418999999999997</c:v>
                </c:pt>
                <c:pt idx="988">
                  <c:v>63.831000000000003</c:v>
                </c:pt>
                <c:pt idx="989">
                  <c:v>63.893000000000001</c:v>
                </c:pt>
                <c:pt idx="990">
                  <c:v>63.887999999999998</c:v>
                </c:pt>
                <c:pt idx="991">
                  <c:v>63.892000000000003</c:v>
                </c:pt>
                <c:pt idx="992">
                  <c:v>63.439</c:v>
                </c:pt>
                <c:pt idx="993">
                  <c:v>63.878999999999998</c:v>
                </c:pt>
                <c:pt idx="994">
                  <c:v>63.396999999999998</c:v>
                </c:pt>
                <c:pt idx="995">
                  <c:v>63.415999999999997</c:v>
                </c:pt>
                <c:pt idx="996">
                  <c:v>64.096000000000004</c:v>
                </c:pt>
                <c:pt idx="997">
                  <c:v>64.381</c:v>
                </c:pt>
                <c:pt idx="998">
                  <c:v>63.417999999999999</c:v>
                </c:pt>
                <c:pt idx="999">
                  <c:v>64.414000000000001</c:v>
                </c:pt>
                <c:pt idx="1000">
                  <c:v>63.85</c:v>
                </c:pt>
                <c:pt idx="1001">
                  <c:v>63.926000000000002</c:v>
                </c:pt>
                <c:pt idx="1002">
                  <c:v>64.363</c:v>
                </c:pt>
                <c:pt idx="1003">
                  <c:v>63.45</c:v>
                </c:pt>
                <c:pt idx="1004">
                  <c:v>63.901000000000003</c:v>
                </c:pt>
                <c:pt idx="1005">
                  <c:v>63.905000000000001</c:v>
                </c:pt>
                <c:pt idx="1006">
                  <c:v>63.655000000000001</c:v>
                </c:pt>
                <c:pt idx="1007">
                  <c:v>63.844999999999999</c:v>
                </c:pt>
                <c:pt idx="1008">
                  <c:v>64.36</c:v>
                </c:pt>
                <c:pt idx="1009">
                  <c:v>63.917999999999999</c:v>
                </c:pt>
                <c:pt idx="1010">
                  <c:v>64.352999999999994</c:v>
                </c:pt>
                <c:pt idx="1011">
                  <c:v>63.892000000000003</c:v>
                </c:pt>
                <c:pt idx="1012">
                  <c:v>63.42</c:v>
                </c:pt>
                <c:pt idx="1013">
                  <c:v>63.866999999999997</c:v>
                </c:pt>
                <c:pt idx="1014">
                  <c:v>63.826999999999998</c:v>
                </c:pt>
                <c:pt idx="1015">
                  <c:v>63.881999999999998</c:v>
                </c:pt>
                <c:pt idx="1016">
                  <c:v>63.904000000000003</c:v>
                </c:pt>
                <c:pt idx="1017">
                  <c:v>63.877000000000002</c:v>
                </c:pt>
                <c:pt idx="1018">
                  <c:v>63.838000000000001</c:v>
                </c:pt>
                <c:pt idx="1019">
                  <c:v>63.895000000000003</c:v>
                </c:pt>
                <c:pt idx="1020">
                  <c:v>63.814999999999998</c:v>
                </c:pt>
                <c:pt idx="1021">
                  <c:v>63.875999999999998</c:v>
                </c:pt>
                <c:pt idx="1022">
                  <c:v>63.866999999999997</c:v>
                </c:pt>
                <c:pt idx="1023">
                  <c:v>63.417000000000002</c:v>
                </c:pt>
                <c:pt idx="1024">
                  <c:v>63.442</c:v>
                </c:pt>
                <c:pt idx="1025">
                  <c:v>63.886000000000003</c:v>
                </c:pt>
                <c:pt idx="1026">
                  <c:v>63.478999999999999</c:v>
                </c:pt>
                <c:pt idx="1027">
                  <c:v>63.89</c:v>
                </c:pt>
                <c:pt idx="1028">
                  <c:v>63.899000000000001</c:v>
                </c:pt>
                <c:pt idx="1029">
                  <c:v>63.895000000000003</c:v>
                </c:pt>
                <c:pt idx="1030">
                  <c:v>63.816000000000003</c:v>
                </c:pt>
                <c:pt idx="1031">
                  <c:v>63.84</c:v>
                </c:pt>
                <c:pt idx="1032">
                  <c:v>63.874000000000002</c:v>
                </c:pt>
                <c:pt idx="1033">
                  <c:v>63.453000000000003</c:v>
                </c:pt>
                <c:pt idx="1034">
                  <c:v>63.895000000000003</c:v>
                </c:pt>
                <c:pt idx="1035">
                  <c:v>63.895000000000003</c:v>
                </c:pt>
                <c:pt idx="1036">
                  <c:v>63.823999999999998</c:v>
                </c:pt>
                <c:pt idx="1037">
                  <c:v>63.895000000000003</c:v>
                </c:pt>
                <c:pt idx="1038">
                  <c:v>63.84</c:v>
                </c:pt>
                <c:pt idx="1039">
                  <c:v>63.484000000000002</c:v>
                </c:pt>
                <c:pt idx="1040">
                  <c:v>63.456000000000003</c:v>
                </c:pt>
                <c:pt idx="1041">
                  <c:v>64.384</c:v>
                </c:pt>
                <c:pt idx="1042">
                  <c:v>63.863</c:v>
                </c:pt>
                <c:pt idx="1043">
                  <c:v>63.895000000000003</c:v>
                </c:pt>
                <c:pt idx="1044">
                  <c:v>63.820999999999998</c:v>
                </c:pt>
                <c:pt idx="1045">
                  <c:v>64.37</c:v>
                </c:pt>
                <c:pt idx="1046">
                  <c:v>63.601999999999997</c:v>
                </c:pt>
                <c:pt idx="1047">
                  <c:v>63.826999999999998</c:v>
                </c:pt>
                <c:pt idx="1048">
                  <c:v>63.866999999999997</c:v>
                </c:pt>
                <c:pt idx="1049">
                  <c:v>63.843000000000004</c:v>
                </c:pt>
                <c:pt idx="1050">
                  <c:v>63.850999999999999</c:v>
                </c:pt>
                <c:pt idx="1051">
                  <c:v>63.866</c:v>
                </c:pt>
                <c:pt idx="1052">
                  <c:v>63.448999999999998</c:v>
                </c:pt>
                <c:pt idx="1053">
                  <c:v>63.762999999999998</c:v>
                </c:pt>
                <c:pt idx="1054">
                  <c:v>63.895000000000003</c:v>
                </c:pt>
                <c:pt idx="1055">
                  <c:v>63.866999999999997</c:v>
                </c:pt>
                <c:pt idx="1056">
                  <c:v>63.853999999999999</c:v>
                </c:pt>
                <c:pt idx="1057">
                  <c:v>63.823</c:v>
                </c:pt>
                <c:pt idx="1058">
                  <c:v>64.326999999999998</c:v>
                </c:pt>
                <c:pt idx="1059">
                  <c:v>63.445</c:v>
                </c:pt>
                <c:pt idx="1060">
                  <c:v>63.91</c:v>
                </c:pt>
                <c:pt idx="1061">
                  <c:v>63.863999999999997</c:v>
                </c:pt>
                <c:pt idx="1062">
                  <c:v>64.400000000000006</c:v>
                </c:pt>
                <c:pt idx="1063">
                  <c:v>63.813000000000002</c:v>
                </c:pt>
                <c:pt idx="1064">
                  <c:v>63.802</c:v>
                </c:pt>
                <c:pt idx="1065">
                  <c:v>63.886000000000003</c:v>
                </c:pt>
                <c:pt idx="1066">
                  <c:v>63.823999999999998</c:v>
                </c:pt>
                <c:pt idx="1067">
                  <c:v>63.898000000000003</c:v>
                </c:pt>
                <c:pt idx="1068">
                  <c:v>63.917999999999999</c:v>
                </c:pt>
                <c:pt idx="1069">
                  <c:v>64.364999999999995</c:v>
                </c:pt>
                <c:pt idx="1070">
                  <c:v>63.892000000000003</c:v>
                </c:pt>
                <c:pt idx="1071">
                  <c:v>63.905000000000001</c:v>
                </c:pt>
                <c:pt idx="1072">
                  <c:v>64.427999999999997</c:v>
                </c:pt>
                <c:pt idx="1073">
                  <c:v>63.86</c:v>
                </c:pt>
                <c:pt idx="1074">
                  <c:v>63.805</c:v>
                </c:pt>
                <c:pt idx="1075">
                  <c:v>63.81</c:v>
                </c:pt>
                <c:pt idx="1076">
                  <c:v>63.427</c:v>
                </c:pt>
                <c:pt idx="1077">
                  <c:v>63.811</c:v>
                </c:pt>
                <c:pt idx="1078">
                  <c:v>64.356999999999999</c:v>
                </c:pt>
                <c:pt idx="1079">
                  <c:v>63.823999999999998</c:v>
                </c:pt>
                <c:pt idx="1080">
                  <c:v>63.826000000000001</c:v>
                </c:pt>
                <c:pt idx="1081">
                  <c:v>63.795999999999999</c:v>
                </c:pt>
                <c:pt idx="1082">
                  <c:v>63.820999999999998</c:v>
                </c:pt>
                <c:pt idx="1083">
                  <c:v>63.817999999999998</c:v>
                </c:pt>
                <c:pt idx="1084">
                  <c:v>64.423000000000002</c:v>
                </c:pt>
                <c:pt idx="1085">
                  <c:v>63.813000000000002</c:v>
                </c:pt>
                <c:pt idx="1086">
                  <c:v>63.802</c:v>
                </c:pt>
                <c:pt idx="1087">
                  <c:v>63.789000000000001</c:v>
                </c:pt>
                <c:pt idx="1088">
                  <c:v>63.886000000000003</c:v>
                </c:pt>
                <c:pt idx="1089">
                  <c:v>63.776000000000003</c:v>
                </c:pt>
                <c:pt idx="1090">
                  <c:v>63.808</c:v>
                </c:pt>
                <c:pt idx="1091">
                  <c:v>64.399000000000001</c:v>
                </c:pt>
                <c:pt idx="1092">
                  <c:v>63.904000000000003</c:v>
                </c:pt>
                <c:pt idx="1093">
                  <c:v>63.9</c:v>
                </c:pt>
                <c:pt idx="1094">
                  <c:v>63.402999999999999</c:v>
                </c:pt>
                <c:pt idx="1095">
                  <c:v>63.91</c:v>
                </c:pt>
                <c:pt idx="1096">
                  <c:v>63.898000000000003</c:v>
                </c:pt>
                <c:pt idx="1097">
                  <c:v>64.41</c:v>
                </c:pt>
                <c:pt idx="1098">
                  <c:v>63.399000000000001</c:v>
                </c:pt>
                <c:pt idx="1099">
                  <c:v>63.768999999999998</c:v>
                </c:pt>
                <c:pt idx="1100">
                  <c:v>63.807000000000002</c:v>
                </c:pt>
                <c:pt idx="1101">
                  <c:v>63.835000000000001</c:v>
                </c:pt>
                <c:pt idx="1102">
                  <c:v>64.385000000000005</c:v>
                </c:pt>
                <c:pt idx="1103">
                  <c:v>63.749000000000002</c:v>
                </c:pt>
                <c:pt idx="1104">
                  <c:v>63.89</c:v>
                </c:pt>
                <c:pt idx="1105">
                  <c:v>63.915999999999997</c:v>
                </c:pt>
                <c:pt idx="1106">
                  <c:v>64.418999999999997</c:v>
                </c:pt>
                <c:pt idx="1107">
                  <c:v>63.750999999999998</c:v>
                </c:pt>
                <c:pt idx="1108">
                  <c:v>63.921999999999997</c:v>
                </c:pt>
                <c:pt idx="1109">
                  <c:v>63.892000000000003</c:v>
                </c:pt>
                <c:pt idx="1110">
                  <c:v>63.523000000000003</c:v>
                </c:pt>
                <c:pt idx="1111">
                  <c:v>64.414000000000001</c:v>
                </c:pt>
                <c:pt idx="1112">
                  <c:v>63.911000000000001</c:v>
                </c:pt>
                <c:pt idx="1113">
                  <c:v>63.915999999999997</c:v>
                </c:pt>
                <c:pt idx="1114">
                  <c:v>64.408000000000001</c:v>
                </c:pt>
                <c:pt idx="1115">
                  <c:v>63.902999999999999</c:v>
                </c:pt>
                <c:pt idx="1116">
                  <c:v>63.424999999999997</c:v>
                </c:pt>
                <c:pt idx="1117">
                  <c:v>63.844999999999999</c:v>
                </c:pt>
                <c:pt idx="1118">
                  <c:v>63.911999999999999</c:v>
                </c:pt>
                <c:pt idx="1119">
                  <c:v>63.918999999999997</c:v>
                </c:pt>
                <c:pt idx="1120">
                  <c:v>63.405999999999999</c:v>
                </c:pt>
                <c:pt idx="1121">
                  <c:v>63.918999999999997</c:v>
                </c:pt>
                <c:pt idx="1122">
                  <c:v>63.918999999999997</c:v>
                </c:pt>
                <c:pt idx="1123">
                  <c:v>63.917999999999999</c:v>
                </c:pt>
                <c:pt idx="1124">
                  <c:v>63.890999999999998</c:v>
                </c:pt>
                <c:pt idx="1125">
                  <c:v>64.38</c:v>
                </c:pt>
                <c:pt idx="1126">
                  <c:v>63.887</c:v>
                </c:pt>
                <c:pt idx="1127">
                  <c:v>63.87</c:v>
                </c:pt>
                <c:pt idx="1128">
                  <c:v>63.857999999999997</c:v>
                </c:pt>
                <c:pt idx="1129">
                  <c:v>63.912999999999997</c:v>
                </c:pt>
                <c:pt idx="1130">
                  <c:v>63.908999999999999</c:v>
                </c:pt>
                <c:pt idx="1131">
                  <c:v>63.917000000000002</c:v>
                </c:pt>
                <c:pt idx="1132">
                  <c:v>63.756</c:v>
                </c:pt>
                <c:pt idx="1133">
                  <c:v>63.91</c:v>
                </c:pt>
                <c:pt idx="1134">
                  <c:v>63.737000000000002</c:v>
                </c:pt>
                <c:pt idx="1135">
                  <c:v>63.917000000000002</c:v>
                </c:pt>
                <c:pt idx="1136">
                  <c:v>63.76</c:v>
                </c:pt>
                <c:pt idx="1137">
                  <c:v>63.869</c:v>
                </c:pt>
                <c:pt idx="1138">
                  <c:v>63.843000000000004</c:v>
                </c:pt>
                <c:pt idx="1139">
                  <c:v>63.902000000000001</c:v>
                </c:pt>
                <c:pt idx="1140">
                  <c:v>64.349999999999994</c:v>
                </c:pt>
                <c:pt idx="1141">
                  <c:v>64.379000000000005</c:v>
                </c:pt>
                <c:pt idx="1142">
                  <c:v>63.838000000000001</c:v>
                </c:pt>
                <c:pt idx="1143">
                  <c:v>63.899000000000001</c:v>
                </c:pt>
                <c:pt idx="1144">
                  <c:v>63.915999999999997</c:v>
                </c:pt>
                <c:pt idx="1145">
                  <c:v>63.889000000000003</c:v>
                </c:pt>
                <c:pt idx="1146">
                  <c:v>63.918999999999997</c:v>
                </c:pt>
                <c:pt idx="1147">
                  <c:v>63.753</c:v>
                </c:pt>
                <c:pt idx="1148">
                  <c:v>63.917999999999999</c:v>
                </c:pt>
                <c:pt idx="1149">
                  <c:v>63.545000000000002</c:v>
                </c:pt>
                <c:pt idx="1150">
                  <c:v>63.917000000000002</c:v>
                </c:pt>
                <c:pt idx="1151">
                  <c:v>63.804000000000002</c:v>
                </c:pt>
                <c:pt idx="1152">
                  <c:v>63.750999999999998</c:v>
                </c:pt>
                <c:pt idx="1153">
                  <c:v>63.893000000000001</c:v>
                </c:pt>
                <c:pt idx="1154">
                  <c:v>63.89</c:v>
                </c:pt>
                <c:pt idx="1155">
                  <c:v>63.435000000000002</c:v>
                </c:pt>
                <c:pt idx="1156">
                  <c:v>63.856000000000002</c:v>
                </c:pt>
                <c:pt idx="1157">
                  <c:v>63.914999999999999</c:v>
                </c:pt>
                <c:pt idx="1158">
                  <c:v>63.828000000000003</c:v>
                </c:pt>
                <c:pt idx="1159">
                  <c:v>63.881</c:v>
                </c:pt>
                <c:pt idx="1160">
                  <c:v>64.376999999999995</c:v>
                </c:pt>
                <c:pt idx="1161">
                  <c:v>63.872999999999998</c:v>
                </c:pt>
                <c:pt idx="1162">
                  <c:v>63.856999999999999</c:v>
                </c:pt>
                <c:pt idx="1163">
                  <c:v>63.877000000000002</c:v>
                </c:pt>
                <c:pt idx="1164">
                  <c:v>63.895000000000003</c:v>
                </c:pt>
                <c:pt idx="1165">
                  <c:v>64.361000000000004</c:v>
                </c:pt>
                <c:pt idx="1166">
                  <c:v>63.851999999999997</c:v>
                </c:pt>
                <c:pt idx="1167">
                  <c:v>63.851999999999997</c:v>
                </c:pt>
                <c:pt idx="1168">
                  <c:v>63.9</c:v>
                </c:pt>
                <c:pt idx="1169">
                  <c:v>63.408999999999999</c:v>
                </c:pt>
                <c:pt idx="1170">
                  <c:v>63.917999999999999</c:v>
                </c:pt>
                <c:pt idx="1171">
                  <c:v>63.83</c:v>
                </c:pt>
                <c:pt idx="1172">
                  <c:v>63.866999999999997</c:v>
                </c:pt>
                <c:pt idx="1173">
                  <c:v>63.863</c:v>
                </c:pt>
                <c:pt idx="1174">
                  <c:v>63.804000000000002</c:v>
                </c:pt>
                <c:pt idx="1175">
                  <c:v>63.88</c:v>
                </c:pt>
                <c:pt idx="1176">
                  <c:v>63.877000000000002</c:v>
                </c:pt>
                <c:pt idx="1177">
                  <c:v>63.866</c:v>
                </c:pt>
                <c:pt idx="1178">
                  <c:v>63.899000000000001</c:v>
                </c:pt>
                <c:pt idx="1179">
                  <c:v>63.838000000000001</c:v>
                </c:pt>
                <c:pt idx="1180">
                  <c:v>63.81</c:v>
                </c:pt>
                <c:pt idx="1181">
                  <c:v>63.917000000000002</c:v>
                </c:pt>
                <c:pt idx="1182">
                  <c:v>63.764000000000003</c:v>
                </c:pt>
                <c:pt idx="1183">
                  <c:v>63.853999999999999</c:v>
                </c:pt>
                <c:pt idx="1184">
                  <c:v>63.902000000000001</c:v>
                </c:pt>
                <c:pt idx="1185">
                  <c:v>63.530999999999999</c:v>
                </c:pt>
                <c:pt idx="1186">
                  <c:v>63.847000000000001</c:v>
                </c:pt>
                <c:pt idx="1187">
                  <c:v>63.899000000000001</c:v>
                </c:pt>
                <c:pt idx="1188">
                  <c:v>63.823</c:v>
                </c:pt>
                <c:pt idx="1189">
                  <c:v>63.91</c:v>
                </c:pt>
                <c:pt idx="1190">
                  <c:v>63.844000000000001</c:v>
                </c:pt>
                <c:pt idx="1191">
                  <c:v>63.832000000000001</c:v>
                </c:pt>
                <c:pt idx="1192">
                  <c:v>63.9</c:v>
                </c:pt>
                <c:pt idx="1193">
                  <c:v>63.914000000000001</c:v>
                </c:pt>
                <c:pt idx="1194">
                  <c:v>63.834000000000003</c:v>
                </c:pt>
                <c:pt idx="1195">
                  <c:v>63.816000000000003</c:v>
                </c:pt>
                <c:pt idx="1196">
                  <c:v>63.853000000000002</c:v>
                </c:pt>
                <c:pt idx="1197">
                  <c:v>63.848999999999997</c:v>
                </c:pt>
                <c:pt idx="1198">
                  <c:v>63.927</c:v>
                </c:pt>
                <c:pt idx="1199">
                  <c:v>63.841999999999999</c:v>
                </c:pt>
                <c:pt idx="1200">
                  <c:v>63.835999999999999</c:v>
                </c:pt>
                <c:pt idx="1201">
                  <c:v>63.877000000000002</c:v>
                </c:pt>
                <c:pt idx="1202">
                  <c:v>63.917000000000002</c:v>
                </c:pt>
                <c:pt idx="1203">
                  <c:v>63.848999999999997</c:v>
                </c:pt>
                <c:pt idx="1204">
                  <c:v>63.963000000000001</c:v>
                </c:pt>
                <c:pt idx="1205">
                  <c:v>63.84</c:v>
                </c:pt>
                <c:pt idx="1206">
                  <c:v>63.845999999999997</c:v>
                </c:pt>
                <c:pt idx="1207">
                  <c:v>63.802</c:v>
                </c:pt>
                <c:pt idx="1208">
                  <c:v>63.865000000000002</c:v>
                </c:pt>
                <c:pt idx="1209">
                  <c:v>63.841999999999999</c:v>
                </c:pt>
                <c:pt idx="1210">
                  <c:v>63.896999999999998</c:v>
                </c:pt>
                <c:pt idx="1211">
                  <c:v>63.844000000000001</c:v>
                </c:pt>
                <c:pt idx="1212">
                  <c:v>63.826999999999998</c:v>
                </c:pt>
                <c:pt idx="1213">
                  <c:v>63.905000000000001</c:v>
                </c:pt>
                <c:pt idx="1214">
                  <c:v>63.874000000000002</c:v>
                </c:pt>
                <c:pt idx="1215">
                  <c:v>63.816000000000003</c:v>
                </c:pt>
                <c:pt idx="1216">
                  <c:v>64.424999999999997</c:v>
                </c:pt>
                <c:pt idx="1217">
                  <c:v>63.802</c:v>
                </c:pt>
                <c:pt idx="1218">
                  <c:v>63.832999999999998</c:v>
                </c:pt>
                <c:pt idx="1219">
                  <c:v>63.911999999999999</c:v>
                </c:pt>
                <c:pt idx="1220">
                  <c:v>63.347000000000001</c:v>
                </c:pt>
                <c:pt idx="1221">
                  <c:v>63.835999999999999</c:v>
                </c:pt>
                <c:pt idx="1222">
                  <c:v>64.350999999999999</c:v>
                </c:pt>
                <c:pt idx="1223">
                  <c:v>63.850999999999999</c:v>
                </c:pt>
                <c:pt idx="1224">
                  <c:v>63.847000000000001</c:v>
                </c:pt>
                <c:pt idx="1225">
                  <c:v>63.832999999999998</c:v>
                </c:pt>
                <c:pt idx="1226">
                  <c:v>63.923999999999999</c:v>
                </c:pt>
                <c:pt idx="1227">
                  <c:v>63.932000000000002</c:v>
                </c:pt>
                <c:pt idx="1228">
                  <c:v>63.807000000000002</c:v>
                </c:pt>
                <c:pt idx="1229">
                  <c:v>63.825000000000003</c:v>
                </c:pt>
                <c:pt idx="1230">
                  <c:v>63.817999999999998</c:v>
                </c:pt>
                <c:pt idx="1231">
                  <c:v>63.908999999999999</c:v>
                </c:pt>
                <c:pt idx="1232">
                  <c:v>63.832999999999998</c:v>
                </c:pt>
                <c:pt idx="1233">
                  <c:v>63.478000000000002</c:v>
                </c:pt>
                <c:pt idx="1234">
                  <c:v>63.844000000000001</c:v>
                </c:pt>
                <c:pt idx="1235">
                  <c:v>63.902000000000001</c:v>
                </c:pt>
                <c:pt idx="1236">
                  <c:v>63.859000000000002</c:v>
                </c:pt>
                <c:pt idx="1237">
                  <c:v>63.844999999999999</c:v>
                </c:pt>
                <c:pt idx="1238">
                  <c:v>63.832000000000001</c:v>
                </c:pt>
                <c:pt idx="1239">
                  <c:v>63.908999999999999</c:v>
                </c:pt>
              </c:numCache>
            </c:numRef>
          </c:xVal>
          <c:yVal>
            <c:numRef>
              <c:f>Лист1!$G$3:$G$2241</c:f>
              <c:numCache>
                <c:formatCode>0.000</c:formatCode>
                <c:ptCount val="1240"/>
                <c:pt idx="0">
                  <c:v>67.481999999999999</c:v>
                </c:pt>
                <c:pt idx="1">
                  <c:v>67.486000000000004</c:v>
                </c:pt>
                <c:pt idx="2">
                  <c:v>67.477999999999994</c:v>
                </c:pt>
                <c:pt idx="3">
                  <c:v>67.486999999999995</c:v>
                </c:pt>
                <c:pt idx="4">
                  <c:v>67.488</c:v>
                </c:pt>
                <c:pt idx="5">
                  <c:v>67.486000000000004</c:v>
                </c:pt>
                <c:pt idx="6">
                  <c:v>67.507999999999996</c:v>
                </c:pt>
                <c:pt idx="7">
                  <c:v>67.438999999999993</c:v>
                </c:pt>
                <c:pt idx="8">
                  <c:v>67.486999999999995</c:v>
                </c:pt>
                <c:pt idx="9">
                  <c:v>67.441999999999993</c:v>
                </c:pt>
                <c:pt idx="10">
                  <c:v>67.477999999999994</c:v>
                </c:pt>
                <c:pt idx="11">
                  <c:v>67.438000000000002</c:v>
                </c:pt>
                <c:pt idx="12">
                  <c:v>67.436999999999998</c:v>
                </c:pt>
                <c:pt idx="13">
                  <c:v>67.481999999999999</c:v>
                </c:pt>
                <c:pt idx="14">
                  <c:v>67.483999999999995</c:v>
                </c:pt>
                <c:pt idx="15">
                  <c:v>67.481999999999999</c:v>
                </c:pt>
                <c:pt idx="16">
                  <c:v>67.483000000000004</c:v>
                </c:pt>
                <c:pt idx="17">
                  <c:v>67.507999999999996</c:v>
                </c:pt>
                <c:pt idx="18">
                  <c:v>67.478999999999999</c:v>
                </c:pt>
                <c:pt idx="19">
                  <c:v>67.486000000000004</c:v>
                </c:pt>
                <c:pt idx="20">
                  <c:v>67.438000000000002</c:v>
                </c:pt>
                <c:pt idx="21">
                  <c:v>67.438999999999993</c:v>
                </c:pt>
                <c:pt idx="22">
                  <c:v>67.438999999999993</c:v>
                </c:pt>
                <c:pt idx="23">
                  <c:v>67.438000000000002</c:v>
                </c:pt>
                <c:pt idx="24">
                  <c:v>67.480999999999995</c:v>
                </c:pt>
                <c:pt idx="25">
                  <c:v>67.480999999999995</c:v>
                </c:pt>
                <c:pt idx="26">
                  <c:v>67.474999999999994</c:v>
                </c:pt>
                <c:pt idx="27">
                  <c:v>67.438000000000002</c:v>
                </c:pt>
                <c:pt idx="28">
                  <c:v>67.483000000000004</c:v>
                </c:pt>
                <c:pt idx="29">
                  <c:v>67.491</c:v>
                </c:pt>
                <c:pt idx="30">
                  <c:v>67.480999999999995</c:v>
                </c:pt>
                <c:pt idx="31">
                  <c:v>67.489999999999995</c:v>
                </c:pt>
                <c:pt idx="32">
                  <c:v>67.471999999999994</c:v>
                </c:pt>
                <c:pt idx="33">
                  <c:v>67.486000000000004</c:v>
                </c:pt>
                <c:pt idx="34">
                  <c:v>67.486000000000004</c:v>
                </c:pt>
                <c:pt idx="35">
                  <c:v>67.489999999999995</c:v>
                </c:pt>
                <c:pt idx="36">
                  <c:v>67.486000000000004</c:v>
                </c:pt>
                <c:pt idx="37">
                  <c:v>67.491</c:v>
                </c:pt>
                <c:pt idx="38">
                  <c:v>67.497</c:v>
                </c:pt>
                <c:pt idx="39">
                  <c:v>67.44</c:v>
                </c:pt>
                <c:pt idx="40">
                  <c:v>67.442999999999998</c:v>
                </c:pt>
                <c:pt idx="41">
                  <c:v>67.438000000000002</c:v>
                </c:pt>
                <c:pt idx="42">
                  <c:v>67.484999999999999</c:v>
                </c:pt>
                <c:pt idx="43">
                  <c:v>67.484999999999999</c:v>
                </c:pt>
                <c:pt idx="44">
                  <c:v>67.486999999999995</c:v>
                </c:pt>
                <c:pt idx="45">
                  <c:v>67.483000000000004</c:v>
                </c:pt>
                <c:pt idx="46">
                  <c:v>67.438000000000002</c:v>
                </c:pt>
                <c:pt idx="47">
                  <c:v>67.486000000000004</c:v>
                </c:pt>
                <c:pt idx="48">
                  <c:v>67.486000000000004</c:v>
                </c:pt>
                <c:pt idx="49">
                  <c:v>67.488</c:v>
                </c:pt>
                <c:pt idx="50">
                  <c:v>67.486000000000004</c:v>
                </c:pt>
                <c:pt idx="51">
                  <c:v>67.44</c:v>
                </c:pt>
                <c:pt idx="52">
                  <c:v>67.486999999999995</c:v>
                </c:pt>
                <c:pt idx="53">
                  <c:v>67.497</c:v>
                </c:pt>
                <c:pt idx="54">
                  <c:v>67.442999999999998</c:v>
                </c:pt>
                <c:pt idx="55">
                  <c:v>67.441999999999993</c:v>
                </c:pt>
                <c:pt idx="56">
                  <c:v>67.48</c:v>
                </c:pt>
                <c:pt idx="57">
                  <c:v>67.483000000000004</c:v>
                </c:pt>
                <c:pt idx="58">
                  <c:v>67.435000000000002</c:v>
                </c:pt>
                <c:pt idx="59">
                  <c:v>67.478999999999999</c:v>
                </c:pt>
                <c:pt idx="60">
                  <c:v>67.441000000000003</c:v>
                </c:pt>
                <c:pt idx="61">
                  <c:v>67.491</c:v>
                </c:pt>
                <c:pt idx="62">
                  <c:v>67.481999999999999</c:v>
                </c:pt>
                <c:pt idx="63">
                  <c:v>67.441000000000003</c:v>
                </c:pt>
                <c:pt idx="64">
                  <c:v>67.5</c:v>
                </c:pt>
                <c:pt idx="65">
                  <c:v>67.484999999999999</c:v>
                </c:pt>
                <c:pt idx="66">
                  <c:v>67.436000000000007</c:v>
                </c:pt>
                <c:pt idx="67">
                  <c:v>67.486000000000004</c:v>
                </c:pt>
                <c:pt idx="68">
                  <c:v>67.507000000000005</c:v>
                </c:pt>
                <c:pt idx="69">
                  <c:v>67.486999999999995</c:v>
                </c:pt>
                <c:pt idx="70">
                  <c:v>67.48</c:v>
                </c:pt>
                <c:pt idx="71">
                  <c:v>67.486999999999995</c:v>
                </c:pt>
                <c:pt idx="72">
                  <c:v>67.468000000000004</c:v>
                </c:pt>
                <c:pt idx="73">
                  <c:v>67.489000000000004</c:v>
                </c:pt>
                <c:pt idx="74">
                  <c:v>67.489999999999995</c:v>
                </c:pt>
                <c:pt idx="75">
                  <c:v>67.488</c:v>
                </c:pt>
                <c:pt idx="76">
                  <c:v>67.497</c:v>
                </c:pt>
                <c:pt idx="77">
                  <c:v>67.472999999999999</c:v>
                </c:pt>
                <c:pt idx="78">
                  <c:v>67.486000000000004</c:v>
                </c:pt>
                <c:pt idx="79">
                  <c:v>67.483999999999995</c:v>
                </c:pt>
                <c:pt idx="80">
                  <c:v>67.430999999999997</c:v>
                </c:pt>
                <c:pt idx="81">
                  <c:v>67.471999999999994</c:v>
                </c:pt>
                <c:pt idx="82">
                  <c:v>67.471000000000004</c:v>
                </c:pt>
                <c:pt idx="83">
                  <c:v>67.474000000000004</c:v>
                </c:pt>
                <c:pt idx="84">
                  <c:v>67.504999999999995</c:v>
                </c:pt>
                <c:pt idx="85">
                  <c:v>67.501999999999995</c:v>
                </c:pt>
                <c:pt idx="86">
                  <c:v>67.48</c:v>
                </c:pt>
                <c:pt idx="87">
                  <c:v>67.438000000000002</c:v>
                </c:pt>
                <c:pt idx="88">
                  <c:v>67.483000000000004</c:v>
                </c:pt>
                <c:pt idx="89">
                  <c:v>67.486999999999995</c:v>
                </c:pt>
                <c:pt idx="90">
                  <c:v>67.441999999999993</c:v>
                </c:pt>
                <c:pt idx="91">
                  <c:v>67.481999999999999</c:v>
                </c:pt>
                <c:pt idx="92">
                  <c:v>67.441999999999993</c:v>
                </c:pt>
                <c:pt idx="93">
                  <c:v>67.489999999999995</c:v>
                </c:pt>
                <c:pt idx="94">
                  <c:v>67.435000000000002</c:v>
                </c:pt>
                <c:pt idx="95">
                  <c:v>67.474000000000004</c:v>
                </c:pt>
                <c:pt idx="96">
                  <c:v>67.48</c:v>
                </c:pt>
                <c:pt idx="97">
                  <c:v>67.44</c:v>
                </c:pt>
                <c:pt idx="98">
                  <c:v>67.486999999999995</c:v>
                </c:pt>
                <c:pt idx="99">
                  <c:v>67.475999999999999</c:v>
                </c:pt>
                <c:pt idx="100">
                  <c:v>67.48</c:v>
                </c:pt>
                <c:pt idx="101">
                  <c:v>67.438999999999993</c:v>
                </c:pt>
                <c:pt idx="102">
                  <c:v>67.481999999999999</c:v>
                </c:pt>
                <c:pt idx="103">
                  <c:v>67.480999999999995</c:v>
                </c:pt>
                <c:pt idx="104">
                  <c:v>67.438999999999993</c:v>
                </c:pt>
                <c:pt idx="105">
                  <c:v>67.480999999999995</c:v>
                </c:pt>
                <c:pt idx="106">
                  <c:v>67.498000000000005</c:v>
                </c:pt>
                <c:pt idx="107">
                  <c:v>67.433000000000007</c:v>
                </c:pt>
                <c:pt idx="108">
                  <c:v>67.48</c:v>
                </c:pt>
                <c:pt idx="109">
                  <c:v>67.478999999999999</c:v>
                </c:pt>
                <c:pt idx="110">
                  <c:v>67.486999999999995</c:v>
                </c:pt>
                <c:pt idx="111">
                  <c:v>67.438000000000002</c:v>
                </c:pt>
                <c:pt idx="112">
                  <c:v>67.474000000000004</c:v>
                </c:pt>
                <c:pt idx="113">
                  <c:v>67.472999999999999</c:v>
                </c:pt>
                <c:pt idx="114">
                  <c:v>67.438000000000002</c:v>
                </c:pt>
                <c:pt idx="115">
                  <c:v>67.442999999999998</c:v>
                </c:pt>
                <c:pt idx="116">
                  <c:v>67.468000000000004</c:v>
                </c:pt>
                <c:pt idx="117">
                  <c:v>67.481999999999999</c:v>
                </c:pt>
                <c:pt idx="118">
                  <c:v>67.486000000000004</c:v>
                </c:pt>
                <c:pt idx="119">
                  <c:v>67.484999999999999</c:v>
                </c:pt>
                <c:pt idx="120">
                  <c:v>67.481999999999999</c:v>
                </c:pt>
                <c:pt idx="121">
                  <c:v>67.474000000000004</c:v>
                </c:pt>
                <c:pt idx="122">
                  <c:v>67.486000000000004</c:v>
                </c:pt>
                <c:pt idx="123">
                  <c:v>67.435000000000002</c:v>
                </c:pt>
                <c:pt idx="124">
                  <c:v>67.480999999999995</c:v>
                </c:pt>
                <c:pt idx="125">
                  <c:v>67.486000000000004</c:v>
                </c:pt>
                <c:pt idx="126">
                  <c:v>67.475999999999999</c:v>
                </c:pt>
                <c:pt idx="127">
                  <c:v>67.441999999999993</c:v>
                </c:pt>
                <c:pt idx="128">
                  <c:v>67.475999999999999</c:v>
                </c:pt>
                <c:pt idx="129">
                  <c:v>67.438000000000002</c:v>
                </c:pt>
                <c:pt idx="130">
                  <c:v>67.44</c:v>
                </c:pt>
                <c:pt idx="131">
                  <c:v>67.426000000000002</c:v>
                </c:pt>
                <c:pt idx="132">
                  <c:v>67.503</c:v>
                </c:pt>
                <c:pt idx="133">
                  <c:v>67.438000000000002</c:v>
                </c:pt>
                <c:pt idx="134">
                  <c:v>67.438000000000002</c:v>
                </c:pt>
                <c:pt idx="135">
                  <c:v>67.477999999999994</c:v>
                </c:pt>
                <c:pt idx="136">
                  <c:v>67.486000000000004</c:v>
                </c:pt>
                <c:pt idx="137">
                  <c:v>67.433999999999997</c:v>
                </c:pt>
                <c:pt idx="138">
                  <c:v>67.486999999999995</c:v>
                </c:pt>
                <c:pt idx="139">
                  <c:v>67.507999999999996</c:v>
                </c:pt>
                <c:pt idx="140">
                  <c:v>67.478999999999999</c:v>
                </c:pt>
                <c:pt idx="141">
                  <c:v>67.495999999999995</c:v>
                </c:pt>
                <c:pt idx="142">
                  <c:v>67.474999999999994</c:v>
                </c:pt>
                <c:pt idx="143">
                  <c:v>67.486000000000004</c:v>
                </c:pt>
                <c:pt idx="144">
                  <c:v>67.477999999999994</c:v>
                </c:pt>
                <c:pt idx="145">
                  <c:v>67.486999999999995</c:v>
                </c:pt>
                <c:pt idx="146">
                  <c:v>67.478999999999999</c:v>
                </c:pt>
                <c:pt idx="147">
                  <c:v>67.484999999999999</c:v>
                </c:pt>
                <c:pt idx="148">
                  <c:v>67.477999999999994</c:v>
                </c:pt>
                <c:pt idx="149">
                  <c:v>67.474999999999994</c:v>
                </c:pt>
                <c:pt idx="150">
                  <c:v>67.478999999999999</c:v>
                </c:pt>
                <c:pt idx="151">
                  <c:v>67.472999999999999</c:v>
                </c:pt>
                <c:pt idx="152">
                  <c:v>67.5</c:v>
                </c:pt>
                <c:pt idx="153">
                  <c:v>67.468000000000004</c:v>
                </c:pt>
                <c:pt idx="154">
                  <c:v>67.481999999999999</c:v>
                </c:pt>
                <c:pt idx="155">
                  <c:v>67.481999999999999</c:v>
                </c:pt>
                <c:pt idx="156">
                  <c:v>67.489000000000004</c:v>
                </c:pt>
                <c:pt idx="157">
                  <c:v>67.48</c:v>
                </c:pt>
                <c:pt idx="158">
                  <c:v>67.477000000000004</c:v>
                </c:pt>
                <c:pt idx="159">
                  <c:v>67.509</c:v>
                </c:pt>
                <c:pt idx="160">
                  <c:v>67.474999999999994</c:v>
                </c:pt>
                <c:pt idx="161">
                  <c:v>67.475999999999999</c:v>
                </c:pt>
                <c:pt idx="162">
                  <c:v>67.477000000000004</c:v>
                </c:pt>
                <c:pt idx="163">
                  <c:v>67.477999999999994</c:v>
                </c:pt>
                <c:pt idx="164">
                  <c:v>67.483000000000004</c:v>
                </c:pt>
                <c:pt idx="165">
                  <c:v>67.471999999999994</c:v>
                </c:pt>
                <c:pt idx="166">
                  <c:v>67.444999999999993</c:v>
                </c:pt>
                <c:pt idx="167">
                  <c:v>67.492999999999995</c:v>
                </c:pt>
                <c:pt idx="168">
                  <c:v>67.483000000000004</c:v>
                </c:pt>
                <c:pt idx="169">
                  <c:v>67.472999999999999</c:v>
                </c:pt>
                <c:pt idx="170">
                  <c:v>67.475999999999999</c:v>
                </c:pt>
                <c:pt idx="171">
                  <c:v>67.442999999999998</c:v>
                </c:pt>
                <c:pt idx="172">
                  <c:v>67.475999999999999</c:v>
                </c:pt>
                <c:pt idx="173">
                  <c:v>67.475999999999999</c:v>
                </c:pt>
                <c:pt idx="174">
                  <c:v>67.507999999999996</c:v>
                </c:pt>
                <c:pt idx="175">
                  <c:v>67.507999999999996</c:v>
                </c:pt>
                <c:pt idx="176">
                  <c:v>67.474000000000004</c:v>
                </c:pt>
                <c:pt idx="177">
                  <c:v>67.483999999999995</c:v>
                </c:pt>
                <c:pt idx="178">
                  <c:v>67.484999999999999</c:v>
                </c:pt>
                <c:pt idx="179">
                  <c:v>67.477999999999994</c:v>
                </c:pt>
                <c:pt idx="180">
                  <c:v>67.480999999999995</c:v>
                </c:pt>
                <c:pt idx="181">
                  <c:v>67.474999999999994</c:v>
                </c:pt>
                <c:pt idx="182">
                  <c:v>67.484999999999999</c:v>
                </c:pt>
                <c:pt idx="183">
                  <c:v>67.483000000000004</c:v>
                </c:pt>
                <c:pt idx="184">
                  <c:v>67.492999999999995</c:v>
                </c:pt>
                <c:pt idx="185">
                  <c:v>67.477999999999994</c:v>
                </c:pt>
                <c:pt idx="186">
                  <c:v>67.475999999999999</c:v>
                </c:pt>
                <c:pt idx="187">
                  <c:v>67.477000000000004</c:v>
                </c:pt>
                <c:pt idx="188">
                  <c:v>67.478999999999999</c:v>
                </c:pt>
                <c:pt idx="189">
                  <c:v>67.474000000000004</c:v>
                </c:pt>
                <c:pt idx="190">
                  <c:v>67.475999999999999</c:v>
                </c:pt>
                <c:pt idx="191">
                  <c:v>67.475999999999999</c:v>
                </c:pt>
                <c:pt idx="192">
                  <c:v>67.477999999999994</c:v>
                </c:pt>
                <c:pt idx="193">
                  <c:v>67.474000000000004</c:v>
                </c:pt>
                <c:pt idx="194">
                  <c:v>67.468999999999994</c:v>
                </c:pt>
                <c:pt idx="195">
                  <c:v>67.471000000000004</c:v>
                </c:pt>
                <c:pt idx="196">
                  <c:v>67.475999999999999</c:v>
                </c:pt>
                <c:pt idx="197">
                  <c:v>67.438000000000002</c:v>
                </c:pt>
                <c:pt idx="198">
                  <c:v>67.475999999999999</c:v>
                </c:pt>
                <c:pt idx="199">
                  <c:v>67.486000000000004</c:v>
                </c:pt>
                <c:pt idx="200">
                  <c:v>67.513999999999996</c:v>
                </c:pt>
                <c:pt idx="201">
                  <c:v>67.442999999999998</c:v>
                </c:pt>
                <c:pt idx="202">
                  <c:v>67.462999999999994</c:v>
                </c:pt>
                <c:pt idx="203">
                  <c:v>67.438999999999993</c:v>
                </c:pt>
                <c:pt idx="204">
                  <c:v>67.478999999999999</c:v>
                </c:pt>
                <c:pt idx="205">
                  <c:v>67.495000000000005</c:v>
                </c:pt>
                <c:pt idx="206">
                  <c:v>67.436999999999998</c:v>
                </c:pt>
                <c:pt idx="207">
                  <c:v>67.48</c:v>
                </c:pt>
                <c:pt idx="208">
                  <c:v>67.44</c:v>
                </c:pt>
                <c:pt idx="209">
                  <c:v>67.472999999999999</c:v>
                </c:pt>
                <c:pt idx="210">
                  <c:v>67.48</c:v>
                </c:pt>
                <c:pt idx="211">
                  <c:v>67.441999999999993</c:v>
                </c:pt>
                <c:pt idx="212">
                  <c:v>67.462000000000003</c:v>
                </c:pt>
                <c:pt idx="213">
                  <c:v>67.471000000000004</c:v>
                </c:pt>
                <c:pt idx="214">
                  <c:v>67.483999999999995</c:v>
                </c:pt>
                <c:pt idx="215">
                  <c:v>67.491</c:v>
                </c:pt>
                <c:pt idx="216">
                  <c:v>67.472999999999999</c:v>
                </c:pt>
                <c:pt idx="217">
                  <c:v>67.481999999999999</c:v>
                </c:pt>
                <c:pt idx="218">
                  <c:v>67.477000000000004</c:v>
                </c:pt>
                <c:pt idx="219">
                  <c:v>67.48</c:v>
                </c:pt>
                <c:pt idx="220">
                  <c:v>67.48</c:v>
                </c:pt>
                <c:pt idx="221">
                  <c:v>67.480999999999995</c:v>
                </c:pt>
                <c:pt idx="222">
                  <c:v>67.486999999999995</c:v>
                </c:pt>
                <c:pt idx="223">
                  <c:v>67.477000000000004</c:v>
                </c:pt>
                <c:pt idx="224">
                  <c:v>67.477999999999994</c:v>
                </c:pt>
                <c:pt idx="225">
                  <c:v>67.432000000000002</c:v>
                </c:pt>
                <c:pt idx="226">
                  <c:v>67.477999999999994</c:v>
                </c:pt>
                <c:pt idx="227">
                  <c:v>67.478999999999999</c:v>
                </c:pt>
                <c:pt idx="228">
                  <c:v>67.48</c:v>
                </c:pt>
                <c:pt idx="229">
                  <c:v>67.481999999999999</c:v>
                </c:pt>
                <c:pt idx="230">
                  <c:v>67.540000000000006</c:v>
                </c:pt>
                <c:pt idx="231">
                  <c:v>67.441999999999993</c:v>
                </c:pt>
                <c:pt idx="232">
                  <c:v>67.480999999999995</c:v>
                </c:pt>
                <c:pt idx="233">
                  <c:v>67.433000000000007</c:v>
                </c:pt>
                <c:pt idx="234">
                  <c:v>67.444999999999993</c:v>
                </c:pt>
                <c:pt idx="235">
                  <c:v>67.47</c:v>
                </c:pt>
                <c:pt idx="236">
                  <c:v>67.438000000000002</c:v>
                </c:pt>
                <c:pt idx="237">
                  <c:v>67.497</c:v>
                </c:pt>
                <c:pt idx="238">
                  <c:v>67.438000000000002</c:v>
                </c:pt>
                <c:pt idx="239">
                  <c:v>67.474000000000004</c:v>
                </c:pt>
                <c:pt idx="240">
                  <c:v>67.483999999999995</c:v>
                </c:pt>
                <c:pt idx="241">
                  <c:v>67.436000000000007</c:v>
                </c:pt>
                <c:pt idx="242">
                  <c:v>67.481999999999999</c:v>
                </c:pt>
                <c:pt idx="243">
                  <c:v>67.468999999999994</c:v>
                </c:pt>
                <c:pt idx="244">
                  <c:v>67.484999999999999</c:v>
                </c:pt>
                <c:pt idx="245">
                  <c:v>67.433999999999997</c:v>
                </c:pt>
                <c:pt idx="246">
                  <c:v>67.475999999999999</c:v>
                </c:pt>
                <c:pt idx="247">
                  <c:v>67.486000000000004</c:v>
                </c:pt>
                <c:pt idx="248">
                  <c:v>67.48</c:v>
                </c:pt>
                <c:pt idx="249">
                  <c:v>67.513000000000005</c:v>
                </c:pt>
                <c:pt idx="250">
                  <c:v>67.477999999999994</c:v>
                </c:pt>
                <c:pt idx="251">
                  <c:v>67.474000000000004</c:v>
                </c:pt>
                <c:pt idx="252">
                  <c:v>67.48</c:v>
                </c:pt>
                <c:pt idx="253">
                  <c:v>67.438000000000002</c:v>
                </c:pt>
                <c:pt idx="254">
                  <c:v>67.489000000000004</c:v>
                </c:pt>
                <c:pt idx="255">
                  <c:v>67.456999999999994</c:v>
                </c:pt>
                <c:pt idx="256">
                  <c:v>67.462999999999994</c:v>
                </c:pt>
                <c:pt idx="257">
                  <c:v>67.477999999999994</c:v>
                </c:pt>
                <c:pt idx="258">
                  <c:v>67.491</c:v>
                </c:pt>
                <c:pt idx="259">
                  <c:v>67.489000000000004</c:v>
                </c:pt>
                <c:pt idx="260">
                  <c:v>67.472999999999999</c:v>
                </c:pt>
                <c:pt idx="261">
                  <c:v>67.491</c:v>
                </c:pt>
                <c:pt idx="262">
                  <c:v>67.436000000000007</c:v>
                </c:pt>
                <c:pt idx="263">
                  <c:v>67.504999999999995</c:v>
                </c:pt>
                <c:pt idx="264">
                  <c:v>67.509</c:v>
                </c:pt>
                <c:pt idx="265">
                  <c:v>67.468000000000004</c:v>
                </c:pt>
                <c:pt idx="266">
                  <c:v>67.484999999999999</c:v>
                </c:pt>
                <c:pt idx="267">
                  <c:v>67.486999999999995</c:v>
                </c:pt>
                <c:pt idx="268">
                  <c:v>67.489000000000004</c:v>
                </c:pt>
                <c:pt idx="269">
                  <c:v>67.44</c:v>
                </c:pt>
                <c:pt idx="270">
                  <c:v>67.48</c:v>
                </c:pt>
                <c:pt idx="271">
                  <c:v>67.436999999999998</c:v>
                </c:pt>
                <c:pt idx="272">
                  <c:v>67.436000000000007</c:v>
                </c:pt>
                <c:pt idx="273">
                  <c:v>67.475999999999999</c:v>
                </c:pt>
                <c:pt idx="274">
                  <c:v>67.433999999999997</c:v>
                </c:pt>
                <c:pt idx="275">
                  <c:v>67.465999999999994</c:v>
                </c:pt>
                <c:pt idx="276">
                  <c:v>67.477999999999994</c:v>
                </c:pt>
                <c:pt idx="277">
                  <c:v>67.472999999999999</c:v>
                </c:pt>
                <c:pt idx="278">
                  <c:v>67.474999999999994</c:v>
                </c:pt>
                <c:pt idx="279">
                  <c:v>67.478999999999999</c:v>
                </c:pt>
                <c:pt idx="280">
                  <c:v>67.436000000000007</c:v>
                </c:pt>
                <c:pt idx="281">
                  <c:v>67.484999999999999</c:v>
                </c:pt>
                <c:pt idx="282">
                  <c:v>67.48</c:v>
                </c:pt>
                <c:pt idx="283">
                  <c:v>67.477999999999994</c:v>
                </c:pt>
                <c:pt idx="284">
                  <c:v>67.438999999999993</c:v>
                </c:pt>
                <c:pt idx="285">
                  <c:v>67.483000000000004</c:v>
                </c:pt>
                <c:pt idx="286">
                  <c:v>67.441999999999993</c:v>
                </c:pt>
                <c:pt idx="287">
                  <c:v>67.477000000000004</c:v>
                </c:pt>
                <c:pt idx="288">
                  <c:v>67.472999999999999</c:v>
                </c:pt>
                <c:pt idx="289">
                  <c:v>67.474999999999994</c:v>
                </c:pt>
                <c:pt idx="290">
                  <c:v>67.441000000000003</c:v>
                </c:pt>
                <c:pt idx="291">
                  <c:v>67.48</c:v>
                </c:pt>
                <c:pt idx="292">
                  <c:v>67.478999999999999</c:v>
                </c:pt>
                <c:pt idx="293">
                  <c:v>67.48</c:v>
                </c:pt>
                <c:pt idx="294">
                  <c:v>67.48</c:v>
                </c:pt>
                <c:pt idx="295">
                  <c:v>67.477999999999994</c:v>
                </c:pt>
                <c:pt idx="296">
                  <c:v>67.491</c:v>
                </c:pt>
                <c:pt idx="297">
                  <c:v>67.477000000000004</c:v>
                </c:pt>
                <c:pt idx="298">
                  <c:v>67.513000000000005</c:v>
                </c:pt>
                <c:pt idx="299">
                  <c:v>67.463999999999999</c:v>
                </c:pt>
                <c:pt idx="300">
                  <c:v>67.480999999999995</c:v>
                </c:pt>
                <c:pt idx="301">
                  <c:v>67.441999999999993</c:v>
                </c:pt>
                <c:pt idx="302">
                  <c:v>67.442999999999998</c:v>
                </c:pt>
                <c:pt idx="303">
                  <c:v>67.484999999999999</c:v>
                </c:pt>
                <c:pt idx="304">
                  <c:v>67.48</c:v>
                </c:pt>
                <c:pt idx="305">
                  <c:v>67.477999999999994</c:v>
                </c:pt>
                <c:pt idx="306">
                  <c:v>67.438999999999993</c:v>
                </c:pt>
                <c:pt idx="307">
                  <c:v>67.489000000000004</c:v>
                </c:pt>
                <c:pt idx="308">
                  <c:v>67.465999999999994</c:v>
                </c:pt>
                <c:pt idx="309">
                  <c:v>67.484999999999999</c:v>
                </c:pt>
                <c:pt idx="310">
                  <c:v>67.48</c:v>
                </c:pt>
                <c:pt idx="311">
                  <c:v>67.474000000000004</c:v>
                </c:pt>
                <c:pt idx="312">
                  <c:v>67.475999999999999</c:v>
                </c:pt>
                <c:pt idx="313">
                  <c:v>67.474999999999994</c:v>
                </c:pt>
                <c:pt idx="314">
                  <c:v>67.441999999999993</c:v>
                </c:pt>
                <c:pt idx="315">
                  <c:v>67.435000000000002</c:v>
                </c:pt>
                <c:pt idx="316">
                  <c:v>67.481999999999999</c:v>
                </c:pt>
                <c:pt idx="317">
                  <c:v>67.478999999999999</c:v>
                </c:pt>
                <c:pt idx="318">
                  <c:v>67.483000000000004</c:v>
                </c:pt>
                <c:pt idx="319">
                  <c:v>67.474999999999994</c:v>
                </c:pt>
                <c:pt idx="320">
                  <c:v>67.480999999999995</c:v>
                </c:pt>
                <c:pt idx="321">
                  <c:v>67.48</c:v>
                </c:pt>
                <c:pt idx="322">
                  <c:v>67.48</c:v>
                </c:pt>
                <c:pt idx="323">
                  <c:v>67.468000000000004</c:v>
                </c:pt>
                <c:pt idx="324">
                  <c:v>67.486000000000004</c:v>
                </c:pt>
                <c:pt idx="325">
                  <c:v>67.475999999999999</c:v>
                </c:pt>
                <c:pt idx="326">
                  <c:v>67.474999999999994</c:v>
                </c:pt>
                <c:pt idx="327">
                  <c:v>67.510000000000005</c:v>
                </c:pt>
                <c:pt idx="328">
                  <c:v>67.486000000000004</c:v>
                </c:pt>
                <c:pt idx="329">
                  <c:v>67.481999999999999</c:v>
                </c:pt>
                <c:pt idx="330">
                  <c:v>67.474999999999994</c:v>
                </c:pt>
                <c:pt idx="331">
                  <c:v>67.48</c:v>
                </c:pt>
                <c:pt idx="332">
                  <c:v>67.474999999999994</c:v>
                </c:pt>
                <c:pt idx="333">
                  <c:v>67.465000000000003</c:v>
                </c:pt>
                <c:pt idx="334">
                  <c:v>67.474000000000004</c:v>
                </c:pt>
                <c:pt idx="335">
                  <c:v>67.481999999999999</c:v>
                </c:pt>
                <c:pt idx="336">
                  <c:v>67.481999999999999</c:v>
                </c:pt>
                <c:pt idx="337">
                  <c:v>67.474999999999994</c:v>
                </c:pt>
                <c:pt idx="338">
                  <c:v>67.471000000000004</c:v>
                </c:pt>
                <c:pt idx="339">
                  <c:v>67.477999999999994</c:v>
                </c:pt>
                <c:pt idx="340">
                  <c:v>67.475999999999999</c:v>
                </c:pt>
                <c:pt idx="341">
                  <c:v>67.481999999999999</c:v>
                </c:pt>
                <c:pt idx="342">
                  <c:v>67.480999999999995</c:v>
                </c:pt>
                <c:pt idx="343">
                  <c:v>67.483000000000004</c:v>
                </c:pt>
                <c:pt idx="344">
                  <c:v>67.477999999999994</c:v>
                </c:pt>
                <c:pt idx="345">
                  <c:v>67.481999999999999</c:v>
                </c:pt>
                <c:pt idx="346">
                  <c:v>67.474000000000004</c:v>
                </c:pt>
                <c:pt idx="347">
                  <c:v>67.474999999999994</c:v>
                </c:pt>
                <c:pt idx="348">
                  <c:v>67.483999999999995</c:v>
                </c:pt>
                <c:pt idx="349">
                  <c:v>67.475999999999999</c:v>
                </c:pt>
                <c:pt idx="350">
                  <c:v>67.484999999999999</c:v>
                </c:pt>
                <c:pt idx="351">
                  <c:v>67.495000000000005</c:v>
                </c:pt>
                <c:pt idx="352">
                  <c:v>67.480999999999995</c:v>
                </c:pt>
                <c:pt idx="353">
                  <c:v>67.47</c:v>
                </c:pt>
                <c:pt idx="354">
                  <c:v>67.489000000000004</c:v>
                </c:pt>
                <c:pt idx="355">
                  <c:v>67.477999999999994</c:v>
                </c:pt>
                <c:pt idx="356">
                  <c:v>67.48</c:v>
                </c:pt>
                <c:pt idx="357">
                  <c:v>67.471000000000004</c:v>
                </c:pt>
                <c:pt idx="358">
                  <c:v>67.474999999999994</c:v>
                </c:pt>
                <c:pt idx="359">
                  <c:v>67.472999999999999</c:v>
                </c:pt>
                <c:pt idx="360">
                  <c:v>67.475999999999999</c:v>
                </c:pt>
                <c:pt idx="361">
                  <c:v>67.475999999999999</c:v>
                </c:pt>
                <c:pt idx="362">
                  <c:v>67.489000000000004</c:v>
                </c:pt>
                <c:pt idx="363">
                  <c:v>67.471000000000004</c:v>
                </c:pt>
                <c:pt idx="364">
                  <c:v>67.477999999999994</c:v>
                </c:pt>
                <c:pt idx="365">
                  <c:v>67.477000000000004</c:v>
                </c:pt>
                <c:pt idx="366">
                  <c:v>67.481999999999999</c:v>
                </c:pt>
                <c:pt idx="367">
                  <c:v>67.513999999999996</c:v>
                </c:pt>
                <c:pt idx="368">
                  <c:v>67.474000000000004</c:v>
                </c:pt>
                <c:pt idx="369">
                  <c:v>67.474999999999994</c:v>
                </c:pt>
                <c:pt idx="370">
                  <c:v>67.477999999999994</c:v>
                </c:pt>
                <c:pt idx="371">
                  <c:v>67.480999999999995</c:v>
                </c:pt>
                <c:pt idx="372">
                  <c:v>67.471000000000004</c:v>
                </c:pt>
                <c:pt idx="373">
                  <c:v>67.48</c:v>
                </c:pt>
                <c:pt idx="374">
                  <c:v>67.475999999999999</c:v>
                </c:pt>
                <c:pt idx="375">
                  <c:v>67.489000000000004</c:v>
                </c:pt>
                <c:pt idx="376">
                  <c:v>67.484999999999999</c:v>
                </c:pt>
                <c:pt idx="377">
                  <c:v>67.465999999999994</c:v>
                </c:pt>
                <c:pt idx="378">
                  <c:v>67.489000000000004</c:v>
                </c:pt>
                <c:pt idx="379">
                  <c:v>67.491</c:v>
                </c:pt>
                <c:pt idx="380">
                  <c:v>67.484999999999999</c:v>
                </c:pt>
                <c:pt idx="381">
                  <c:v>67.510000000000005</c:v>
                </c:pt>
                <c:pt idx="382">
                  <c:v>67.481999999999999</c:v>
                </c:pt>
                <c:pt idx="383">
                  <c:v>67.492999999999995</c:v>
                </c:pt>
                <c:pt idx="384">
                  <c:v>67.483000000000004</c:v>
                </c:pt>
                <c:pt idx="385">
                  <c:v>67.486000000000004</c:v>
                </c:pt>
                <c:pt idx="386">
                  <c:v>67.466999999999999</c:v>
                </c:pt>
                <c:pt idx="387">
                  <c:v>67.486000000000004</c:v>
                </c:pt>
                <c:pt idx="388">
                  <c:v>67.477999999999994</c:v>
                </c:pt>
                <c:pt idx="389">
                  <c:v>67.438999999999993</c:v>
                </c:pt>
                <c:pt idx="390">
                  <c:v>67.483999999999995</c:v>
                </c:pt>
                <c:pt idx="391">
                  <c:v>67.480999999999995</c:v>
                </c:pt>
                <c:pt idx="392">
                  <c:v>67.435000000000002</c:v>
                </c:pt>
                <c:pt idx="393">
                  <c:v>67.484999999999999</c:v>
                </c:pt>
                <c:pt idx="394">
                  <c:v>67.438999999999993</c:v>
                </c:pt>
                <c:pt idx="395">
                  <c:v>67.498000000000005</c:v>
                </c:pt>
                <c:pt idx="396">
                  <c:v>67.483999999999995</c:v>
                </c:pt>
                <c:pt idx="397">
                  <c:v>67.492000000000004</c:v>
                </c:pt>
                <c:pt idx="398">
                  <c:v>67.481999999999999</c:v>
                </c:pt>
                <c:pt idx="399">
                  <c:v>67.436999999999998</c:v>
                </c:pt>
                <c:pt idx="400">
                  <c:v>67.465999999999994</c:v>
                </c:pt>
                <c:pt idx="401">
                  <c:v>67.477999999999994</c:v>
                </c:pt>
                <c:pt idx="402">
                  <c:v>67.486999999999995</c:v>
                </c:pt>
                <c:pt idx="403">
                  <c:v>67.438000000000002</c:v>
                </c:pt>
                <c:pt idx="404">
                  <c:v>67.497</c:v>
                </c:pt>
                <c:pt idx="405">
                  <c:v>67.486999999999995</c:v>
                </c:pt>
                <c:pt idx="406">
                  <c:v>67.498000000000005</c:v>
                </c:pt>
                <c:pt idx="407">
                  <c:v>67.483999999999995</c:v>
                </c:pt>
                <c:pt idx="408">
                  <c:v>67.507000000000005</c:v>
                </c:pt>
                <c:pt idx="409">
                  <c:v>67.481999999999999</c:v>
                </c:pt>
                <c:pt idx="410">
                  <c:v>67.494</c:v>
                </c:pt>
                <c:pt idx="411">
                  <c:v>67.478999999999999</c:v>
                </c:pt>
                <c:pt idx="412">
                  <c:v>67.444000000000003</c:v>
                </c:pt>
                <c:pt idx="413">
                  <c:v>67.495999999999995</c:v>
                </c:pt>
                <c:pt idx="414">
                  <c:v>67.474000000000004</c:v>
                </c:pt>
                <c:pt idx="415">
                  <c:v>67.44</c:v>
                </c:pt>
                <c:pt idx="416">
                  <c:v>67.478999999999999</c:v>
                </c:pt>
                <c:pt idx="417">
                  <c:v>67.438000000000002</c:v>
                </c:pt>
                <c:pt idx="418">
                  <c:v>67.474000000000004</c:v>
                </c:pt>
                <c:pt idx="419">
                  <c:v>67.483000000000004</c:v>
                </c:pt>
                <c:pt idx="420">
                  <c:v>67.480999999999995</c:v>
                </c:pt>
                <c:pt idx="421">
                  <c:v>67.475999999999999</c:v>
                </c:pt>
                <c:pt idx="422">
                  <c:v>67.430000000000007</c:v>
                </c:pt>
                <c:pt idx="423">
                  <c:v>67.483999999999995</c:v>
                </c:pt>
                <c:pt idx="424">
                  <c:v>67.483000000000004</c:v>
                </c:pt>
                <c:pt idx="425">
                  <c:v>67.483000000000004</c:v>
                </c:pt>
                <c:pt idx="426">
                  <c:v>67.480999999999995</c:v>
                </c:pt>
                <c:pt idx="427">
                  <c:v>67.477999999999994</c:v>
                </c:pt>
                <c:pt idx="428">
                  <c:v>67.435000000000002</c:v>
                </c:pt>
                <c:pt idx="429">
                  <c:v>67.486000000000004</c:v>
                </c:pt>
                <c:pt idx="430">
                  <c:v>67.430000000000007</c:v>
                </c:pt>
                <c:pt idx="431">
                  <c:v>67.510999999999996</c:v>
                </c:pt>
                <c:pt idx="432">
                  <c:v>67.483999999999995</c:v>
                </c:pt>
                <c:pt idx="433">
                  <c:v>67.48</c:v>
                </c:pt>
                <c:pt idx="434">
                  <c:v>67.48</c:v>
                </c:pt>
                <c:pt idx="435">
                  <c:v>67.435000000000002</c:v>
                </c:pt>
                <c:pt idx="436">
                  <c:v>67.486000000000004</c:v>
                </c:pt>
                <c:pt idx="437">
                  <c:v>67.486999999999995</c:v>
                </c:pt>
                <c:pt idx="438">
                  <c:v>67.478999999999999</c:v>
                </c:pt>
                <c:pt idx="439">
                  <c:v>67.484999999999999</c:v>
                </c:pt>
                <c:pt idx="440">
                  <c:v>67.483999999999995</c:v>
                </c:pt>
                <c:pt idx="441">
                  <c:v>67.438999999999993</c:v>
                </c:pt>
                <c:pt idx="442">
                  <c:v>67.441999999999993</c:v>
                </c:pt>
                <c:pt idx="443">
                  <c:v>67.486999999999995</c:v>
                </c:pt>
                <c:pt idx="444">
                  <c:v>67.486000000000004</c:v>
                </c:pt>
                <c:pt idx="445">
                  <c:v>67.484999999999999</c:v>
                </c:pt>
                <c:pt idx="446">
                  <c:v>67.480999999999995</c:v>
                </c:pt>
                <c:pt idx="447">
                  <c:v>67.481999999999999</c:v>
                </c:pt>
                <c:pt idx="448">
                  <c:v>67.486000000000004</c:v>
                </c:pt>
                <c:pt idx="449">
                  <c:v>67.441000000000003</c:v>
                </c:pt>
                <c:pt idx="450">
                  <c:v>67.483000000000004</c:v>
                </c:pt>
                <c:pt idx="451">
                  <c:v>67.491</c:v>
                </c:pt>
                <c:pt idx="452">
                  <c:v>67.497</c:v>
                </c:pt>
                <c:pt idx="453">
                  <c:v>67.483999999999995</c:v>
                </c:pt>
                <c:pt idx="454">
                  <c:v>67.468999999999994</c:v>
                </c:pt>
                <c:pt idx="455">
                  <c:v>67.52</c:v>
                </c:pt>
                <c:pt idx="456">
                  <c:v>67.436999999999998</c:v>
                </c:pt>
                <c:pt idx="457">
                  <c:v>67.483000000000004</c:v>
                </c:pt>
                <c:pt idx="458">
                  <c:v>67.480999999999995</c:v>
                </c:pt>
                <c:pt idx="459">
                  <c:v>67.484999999999999</c:v>
                </c:pt>
                <c:pt idx="460">
                  <c:v>67.477000000000004</c:v>
                </c:pt>
                <c:pt idx="461">
                  <c:v>67.436999999999998</c:v>
                </c:pt>
                <c:pt idx="462">
                  <c:v>67.441999999999993</c:v>
                </c:pt>
                <c:pt idx="463">
                  <c:v>67.435000000000002</c:v>
                </c:pt>
                <c:pt idx="464">
                  <c:v>67.483000000000004</c:v>
                </c:pt>
                <c:pt idx="465">
                  <c:v>67.481999999999999</c:v>
                </c:pt>
                <c:pt idx="466">
                  <c:v>67.436999999999998</c:v>
                </c:pt>
                <c:pt idx="467">
                  <c:v>67.444000000000003</c:v>
                </c:pt>
                <c:pt idx="468">
                  <c:v>67.483000000000004</c:v>
                </c:pt>
                <c:pt idx="469">
                  <c:v>67.436000000000007</c:v>
                </c:pt>
                <c:pt idx="470">
                  <c:v>67.441000000000003</c:v>
                </c:pt>
                <c:pt idx="471">
                  <c:v>67.472999999999999</c:v>
                </c:pt>
                <c:pt idx="472">
                  <c:v>67.438999999999993</c:v>
                </c:pt>
                <c:pt idx="473">
                  <c:v>67.438999999999993</c:v>
                </c:pt>
                <c:pt idx="474">
                  <c:v>67.477999999999994</c:v>
                </c:pt>
                <c:pt idx="475">
                  <c:v>67.463999999999999</c:v>
                </c:pt>
                <c:pt idx="476">
                  <c:v>67.486000000000004</c:v>
                </c:pt>
                <c:pt idx="477">
                  <c:v>67.436999999999998</c:v>
                </c:pt>
                <c:pt idx="478">
                  <c:v>67.475999999999999</c:v>
                </c:pt>
                <c:pt idx="479">
                  <c:v>67.47</c:v>
                </c:pt>
                <c:pt idx="480">
                  <c:v>67.477000000000004</c:v>
                </c:pt>
                <c:pt idx="481">
                  <c:v>67.441000000000003</c:v>
                </c:pt>
                <c:pt idx="482">
                  <c:v>67.507999999999996</c:v>
                </c:pt>
                <c:pt idx="483">
                  <c:v>67.438000000000002</c:v>
                </c:pt>
                <c:pt idx="484">
                  <c:v>67.483999999999995</c:v>
                </c:pt>
                <c:pt idx="485">
                  <c:v>67.474000000000004</c:v>
                </c:pt>
                <c:pt idx="486">
                  <c:v>67.477999999999994</c:v>
                </c:pt>
                <c:pt idx="487">
                  <c:v>67.477999999999994</c:v>
                </c:pt>
                <c:pt idx="488">
                  <c:v>67.436000000000007</c:v>
                </c:pt>
                <c:pt idx="489">
                  <c:v>67.477000000000004</c:v>
                </c:pt>
                <c:pt idx="490">
                  <c:v>67.463999999999999</c:v>
                </c:pt>
                <c:pt idx="491">
                  <c:v>67.438999999999993</c:v>
                </c:pt>
                <c:pt idx="492">
                  <c:v>67.486999999999995</c:v>
                </c:pt>
                <c:pt idx="493">
                  <c:v>67.481999999999999</c:v>
                </c:pt>
                <c:pt idx="494">
                  <c:v>67.472999999999999</c:v>
                </c:pt>
                <c:pt idx="495">
                  <c:v>67.463999999999999</c:v>
                </c:pt>
                <c:pt idx="496">
                  <c:v>67.475999999999999</c:v>
                </c:pt>
                <c:pt idx="497">
                  <c:v>67.471999999999994</c:v>
                </c:pt>
                <c:pt idx="498">
                  <c:v>67.481999999999999</c:v>
                </c:pt>
                <c:pt idx="499">
                  <c:v>67.474000000000004</c:v>
                </c:pt>
                <c:pt idx="500">
                  <c:v>67.478999999999999</c:v>
                </c:pt>
                <c:pt idx="501">
                  <c:v>67.438999999999993</c:v>
                </c:pt>
                <c:pt idx="502">
                  <c:v>67.471000000000004</c:v>
                </c:pt>
                <c:pt idx="503">
                  <c:v>67.483999999999995</c:v>
                </c:pt>
                <c:pt idx="504">
                  <c:v>67.491</c:v>
                </c:pt>
                <c:pt idx="505">
                  <c:v>67.477999999999994</c:v>
                </c:pt>
                <c:pt idx="506">
                  <c:v>67.441000000000003</c:v>
                </c:pt>
                <c:pt idx="507">
                  <c:v>67.48</c:v>
                </c:pt>
                <c:pt idx="508">
                  <c:v>67.483000000000004</c:v>
                </c:pt>
                <c:pt idx="509">
                  <c:v>67.477000000000004</c:v>
                </c:pt>
                <c:pt idx="510">
                  <c:v>67.475999999999999</c:v>
                </c:pt>
                <c:pt idx="511">
                  <c:v>67.471999999999994</c:v>
                </c:pt>
                <c:pt idx="512">
                  <c:v>67.480999999999995</c:v>
                </c:pt>
                <c:pt idx="513">
                  <c:v>67.471999999999994</c:v>
                </c:pt>
                <c:pt idx="514">
                  <c:v>67.436000000000007</c:v>
                </c:pt>
                <c:pt idx="515">
                  <c:v>67.480999999999995</c:v>
                </c:pt>
                <c:pt idx="516">
                  <c:v>67.475999999999999</c:v>
                </c:pt>
                <c:pt idx="517">
                  <c:v>67.480999999999995</c:v>
                </c:pt>
                <c:pt idx="518">
                  <c:v>67.472999999999999</c:v>
                </c:pt>
                <c:pt idx="519">
                  <c:v>67.48</c:v>
                </c:pt>
                <c:pt idx="520">
                  <c:v>67.468999999999994</c:v>
                </c:pt>
                <c:pt idx="521">
                  <c:v>67.480999999999995</c:v>
                </c:pt>
                <c:pt idx="522">
                  <c:v>67.471999999999994</c:v>
                </c:pt>
                <c:pt idx="523">
                  <c:v>67.477999999999994</c:v>
                </c:pt>
                <c:pt idx="524">
                  <c:v>67.441000000000003</c:v>
                </c:pt>
                <c:pt idx="525">
                  <c:v>67.451999999999998</c:v>
                </c:pt>
                <c:pt idx="526">
                  <c:v>67.484999999999999</c:v>
                </c:pt>
                <c:pt idx="527">
                  <c:v>67.474000000000004</c:v>
                </c:pt>
                <c:pt idx="528">
                  <c:v>67.48</c:v>
                </c:pt>
                <c:pt idx="529">
                  <c:v>67.48</c:v>
                </c:pt>
                <c:pt idx="530">
                  <c:v>67.468999999999994</c:v>
                </c:pt>
                <c:pt idx="531">
                  <c:v>67.491</c:v>
                </c:pt>
                <c:pt idx="532">
                  <c:v>67.474000000000004</c:v>
                </c:pt>
                <c:pt idx="533">
                  <c:v>67.477999999999994</c:v>
                </c:pt>
                <c:pt idx="534">
                  <c:v>67.441999999999993</c:v>
                </c:pt>
                <c:pt idx="535">
                  <c:v>67.471999999999994</c:v>
                </c:pt>
                <c:pt idx="536">
                  <c:v>67.475999999999999</c:v>
                </c:pt>
                <c:pt idx="537">
                  <c:v>67.433999999999997</c:v>
                </c:pt>
                <c:pt idx="538">
                  <c:v>67.447999999999993</c:v>
                </c:pt>
                <c:pt idx="539">
                  <c:v>67.436000000000007</c:v>
                </c:pt>
                <c:pt idx="540">
                  <c:v>67.478999999999999</c:v>
                </c:pt>
                <c:pt idx="541">
                  <c:v>67.44</c:v>
                </c:pt>
                <c:pt idx="542">
                  <c:v>67.438000000000002</c:v>
                </c:pt>
                <c:pt idx="543">
                  <c:v>67.478999999999999</c:v>
                </c:pt>
                <c:pt idx="544">
                  <c:v>67.510000000000005</c:v>
                </c:pt>
                <c:pt idx="545">
                  <c:v>67.432000000000002</c:v>
                </c:pt>
                <c:pt idx="546">
                  <c:v>67.483000000000004</c:v>
                </c:pt>
                <c:pt idx="547">
                  <c:v>67.480999999999995</c:v>
                </c:pt>
                <c:pt idx="548">
                  <c:v>67.5</c:v>
                </c:pt>
                <c:pt idx="549">
                  <c:v>67.48</c:v>
                </c:pt>
                <c:pt idx="550">
                  <c:v>67.471999999999994</c:v>
                </c:pt>
                <c:pt idx="551">
                  <c:v>67.475999999999999</c:v>
                </c:pt>
                <c:pt idx="552">
                  <c:v>67.478999999999999</c:v>
                </c:pt>
                <c:pt idx="553">
                  <c:v>67.486000000000004</c:v>
                </c:pt>
                <c:pt idx="554">
                  <c:v>67.483999999999995</c:v>
                </c:pt>
                <c:pt idx="555">
                  <c:v>67.483999999999995</c:v>
                </c:pt>
                <c:pt idx="556">
                  <c:v>67.484999999999999</c:v>
                </c:pt>
                <c:pt idx="557">
                  <c:v>67.489999999999995</c:v>
                </c:pt>
                <c:pt idx="558">
                  <c:v>67.483000000000004</c:v>
                </c:pt>
                <c:pt idx="559">
                  <c:v>67.510000000000005</c:v>
                </c:pt>
                <c:pt idx="560">
                  <c:v>67.489000000000004</c:v>
                </c:pt>
                <c:pt idx="561">
                  <c:v>67.498999999999995</c:v>
                </c:pt>
                <c:pt idx="562">
                  <c:v>67.491</c:v>
                </c:pt>
                <c:pt idx="563">
                  <c:v>67.438000000000002</c:v>
                </c:pt>
                <c:pt idx="564">
                  <c:v>67.474999999999994</c:v>
                </c:pt>
                <c:pt idx="565">
                  <c:v>67.430999999999997</c:v>
                </c:pt>
                <c:pt idx="566">
                  <c:v>67.474999999999994</c:v>
                </c:pt>
                <c:pt idx="567">
                  <c:v>67.481999999999999</c:v>
                </c:pt>
                <c:pt idx="568">
                  <c:v>67.474999999999994</c:v>
                </c:pt>
                <c:pt idx="569">
                  <c:v>67.474000000000004</c:v>
                </c:pt>
                <c:pt idx="570">
                  <c:v>67.484999999999999</c:v>
                </c:pt>
                <c:pt idx="571">
                  <c:v>67.481999999999999</c:v>
                </c:pt>
                <c:pt idx="572">
                  <c:v>67.480999999999995</c:v>
                </c:pt>
                <c:pt idx="573">
                  <c:v>67.429000000000002</c:v>
                </c:pt>
                <c:pt idx="574">
                  <c:v>67.474999999999994</c:v>
                </c:pt>
                <c:pt idx="575">
                  <c:v>67.483999999999995</c:v>
                </c:pt>
                <c:pt idx="576">
                  <c:v>67.477999999999994</c:v>
                </c:pt>
                <c:pt idx="577">
                  <c:v>67.472999999999999</c:v>
                </c:pt>
                <c:pt idx="578">
                  <c:v>67.438999999999993</c:v>
                </c:pt>
                <c:pt idx="579">
                  <c:v>67.433999999999997</c:v>
                </c:pt>
                <c:pt idx="580">
                  <c:v>67.441000000000003</c:v>
                </c:pt>
                <c:pt idx="581">
                  <c:v>67.491</c:v>
                </c:pt>
                <c:pt idx="582">
                  <c:v>67.448999999999998</c:v>
                </c:pt>
                <c:pt idx="583">
                  <c:v>67.475999999999999</c:v>
                </c:pt>
                <c:pt idx="584">
                  <c:v>67.438000000000002</c:v>
                </c:pt>
                <c:pt idx="585">
                  <c:v>67.474999999999994</c:v>
                </c:pt>
                <c:pt idx="586">
                  <c:v>67.433999999999997</c:v>
                </c:pt>
                <c:pt idx="587">
                  <c:v>67.474000000000004</c:v>
                </c:pt>
                <c:pt idx="588">
                  <c:v>67.44</c:v>
                </c:pt>
                <c:pt idx="589">
                  <c:v>67.474000000000004</c:v>
                </c:pt>
                <c:pt idx="590">
                  <c:v>67.480999999999995</c:v>
                </c:pt>
                <c:pt idx="591">
                  <c:v>67.468999999999994</c:v>
                </c:pt>
                <c:pt idx="592">
                  <c:v>67.474000000000004</c:v>
                </c:pt>
                <c:pt idx="593">
                  <c:v>67.48</c:v>
                </c:pt>
                <c:pt idx="594">
                  <c:v>67.481999999999999</c:v>
                </c:pt>
                <c:pt idx="595">
                  <c:v>67.483999999999995</c:v>
                </c:pt>
                <c:pt idx="596">
                  <c:v>67.471000000000004</c:v>
                </c:pt>
                <c:pt idx="597">
                  <c:v>67.477000000000004</c:v>
                </c:pt>
                <c:pt idx="598">
                  <c:v>67.474999999999994</c:v>
                </c:pt>
                <c:pt idx="599">
                  <c:v>67.447000000000003</c:v>
                </c:pt>
                <c:pt idx="600">
                  <c:v>67.477999999999994</c:v>
                </c:pt>
                <c:pt idx="601">
                  <c:v>67.475999999999999</c:v>
                </c:pt>
                <c:pt idx="602">
                  <c:v>67.483000000000004</c:v>
                </c:pt>
                <c:pt idx="603">
                  <c:v>67.477999999999994</c:v>
                </c:pt>
                <c:pt idx="604">
                  <c:v>67.477999999999994</c:v>
                </c:pt>
                <c:pt idx="605">
                  <c:v>67.438000000000002</c:v>
                </c:pt>
                <c:pt idx="606">
                  <c:v>67.474000000000004</c:v>
                </c:pt>
                <c:pt idx="607">
                  <c:v>67.483000000000004</c:v>
                </c:pt>
                <c:pt idx="608">
                  <c:v>67.475999999999999</c:v>
                </c:pt>
                <c:pt idx="609">
                  <c:v>67.478999999999999</c:v>
                </c:pt>
                <c:pt idx="610">
                  <c:v>67.474000000000004</c:v>
                </c:pt>
                <c:pt idx="611">
                  <c:v>67.484999999999999</c:v>
                </c:pt>
                <c:pt idx="612">
                  <c:v>67.478999999999999</c:v>
                </c:pt>
                <c:pt idx="613">
                  <c:v>67.48</c:v>
                </c:pt>
                <c:pt idx="614">
                  <c:v>67.480999999999995</c:v>
                </c:pt>
                <c:pt idx="615">
                  <c:v>67.477000000000004</c:v>
                </c:pt>
                <c:pt idx="616">
                  <c:v>67.475999999999999</c:v>
                </c:pt>
                <c:pt idx="617">
                  <c:v>67.477999999999994</c:v>
                </c:pt>
                <c:pt idx="618">
                  <c:v>67.486999999999995</c:v>
                </c:pt>
                <c:pt idx="619">
                  <c:v>67.483000000000004</c:v>
                </c:pt>
                <c:pt idx="620">
                  <c:v>67.478999999999999</c:v>
                </c:pt>
                <c:pt idx="621">
                  <c:v>67.471000000000004</c:v>
                </c:pt>
                <c:pt idx="622">
                  <c:v>67.477999999999994</c:v>
                </c:pt>
                <c:pt idx="623">
                  <c:v>67.471000000000004</c:v>
                </c:pt>
                <c:pt idx="624">
                  <c:v>67.480999999999995</c:v>
                </c:pt>
                <c:pt idx="625">
                  <c:v>67.480999999999995</c:v>
                </c:pt>
                <c:pt idx="626">
                  <c:v>67.474999999999994</c:v>
                </c:pt>
                <c:pt idx="627">
                  <c:v>67.475999999999999</c:v>
                </c:pt>
                <c:pt idx="628">
                  <c:v>67.480999999999995</c:v>
                </c:pt>
                <c:pt idx="629">
                  <c:v>67.507000000000005</c:v>
                </c:pt>
                <c:pt idx="630">
                  <c:v>67.475999999999999</c:v>
                </c:pt>
                <c:pt idx="631">
                  <c:v>67.475999999999999</c:v>
                </c:pt>
                <c:pt idx="632">
                  <c:v>67.48</c:v>
                </c:pt>
                <c:pt idx="633">
                  <c:v>67.477000000000004</c:v>
                </c:pt>
                <c:pt idx="634">
                  <c:v>67.471000000000004</c:v>
                </c:pt>
                <c:pt idx="635">
                  <c:v>67.474999999999994</c:v>
                </c:pt>
                <c:pt idx="636">
                  <c:v>67.483999999999995</c:v>
                </c:pt>
                <c:pt idx="637">
                  <c:v>67.474999999999994</c:v>
                </c:pt>
                <c:pt idx="638">
                  <c:v>67.477000000000004</c:v>
                </c:pt>
                <c:pt idx="639">
                  <c:v>67.474000000000004</c:v>
                </c:pt>
                <c:pt idx="640">
                  <c:v>67.486999999999995</c:v>
                </c:pt>
                <c:pt idx="641">
                  <c:v>67.471999999999994</c:v>
                </c:pt>
                <c:pt idx="642">
                  <c:v>67.477999999999994</c:v>
                </c:pt>
                <c:pt idx="643">
                  <c:v>67.48</c:v>
                </c:pt>
                <c:pt idx="644">
                  <c:v>67.48</c:v>
                </c:pt>
                <c:pt idx="645">
                  <c:v>67.477000000000004</c:v>
                </c:pt>
                <c:pt idx="646">
                  <c:v>67.489999999999995</c:v>
                </c:pt>
                <c:pt idx="647">
                  <c:v>67.475999999999999</c:v>
                </c:pt>
                <c:pt idx="648">
                  <c:v>67.477999999999994</c:v>
                </c:pt>
                <c:pt idx="649">
                  <c:v>67.474999999999994</c:v>
                </c:pt>
                <c:pt idx="650">
                  <c:v>67.465999999999994</c:v>
                </c:pt>
                <c:pt idx="651">
                  <c:v>67.483999999999995</c:v>
                </c:pt>
                <c:pt idx="652">
                  <c:v>67.47</c:v>
                </c:pt>
                <c:pt idx="653">
                  <c:v>67.475999999999999</c:v>
                </c:pt>
                <c:pt idx="654">
                  <c:v>67.465999999999994</c:v>
                </c:pt>
                <c:pt idx="655">
                  <c:v>67.483999999999995</c:v>
                </c:pt>
                <c:pt idx="656">
                  <c:v>67.477999999999994</c:v>
                </c:pt>
                <c:pt idx="657">
                  <c:v>67.468999999999994</c:v>
                </c:pt>
                <c:pt idx="658">
                  <c:v>67.478999999999999</c:v>
                </c:pt>
                <c:pt idx="659">
                  <c:v>67.471999999999994</c:v>
                </c:pt>
                <c:pt idx="660">
                  <c:v>67.504000000000005</c:v>
                </c:pt>
                <c:pt idx="661">
                  <c:v>67.475999999999999</c:v>
                </c:pt>
                <c:pt idx="662">
                  <c:v>67.463999999999999</c:v>
                </c:pt>
                <c:pt idx="663">
                  <c:v>67.472999999999999</c:v>
                </c:pt>
                <c:pt idx="664">
                  <c:v>67.477999999999994</c:v>
                </c:pt>
                <c:pt idx="665">
                  <c:v>67.466999999999999</c:v>
                </c:pt>
                <c:pt idx="666">
                  <c:v>67.475999999999999</c:v>
                </c:pt>
                <c:pt idx="667">
                  <c:v>67.475999999999999</c:v>
                </c:pt>
                <c:pt idx="668">
                  <c:v>67.468999999999994</c:v>
                </c:pt>
                <c:pt idx="669">
                  <c:v>67.474999999999994</c:v>
                </c:pt>
                <c:pt idx="670">
                  <c:v>67.47</c:v>
                </c:pt>
                <c:pt idx="671">
                  <c:v>67.483999999999995</c:v>
                </c:pt>
                <c:pt idx="672">
                  <c:v>67.506</c:v>
                </c:pt>
                <c:pt idx="673">
                  <c:v>67.474999999999994</c:v>
                </c:pt>
                <c:pt idx="674">
                  <c:v>67.468999999999994</c:v>
                </c:pt>
                <c:pt idx="675">
                  <c:v>67.477000000000004</c:v>
                </c:pt>
                <c:pt idx="676">
                  <c:v>67.468000000000004</c:v>
                </c:pt>
                <c:pt idx="677">
                  <c:v>67.483000000000004</c:v>
                </c:pt>
                <c:pt idx="678">
                  <c:v>67.471999999999994</c:v>
                </c:pt>
                <c:pt idx="679">
                  <c:v>67.438000000000002</c:v>
                </c:pt>
                <c:pt idx="680">
                  <c:v>67.438000000000002</c:v>
                </c:pt>
                <c:pt idx="681">
                  <c:v>67.471000000000004</c:v>
                </c:pt>
                <c:pt idx="682">
                  <c:v>67.477000000000004</c:v>
                </c:pt>
                <c:pt idx="683">
                  <c:v>67.477000000000004</c:v>
                </c:pt>
                <c:pt idx="684">
                  <c:v>67.468999999999994</c:v>
                </c:pt>
                <c:pt idx="685">
                  <c:v>67.441000000000003</c:v>
                </c:pt>
                <c:pt idx="686">
                  <c:v>67.477000000000004</c:v>
                </c:pt>
                <c:pt idx="687">
                  <c:v>67.494</c:v>
                </c:pt>
                <c:pt idx="688">
                  <c:v>67.483999999999995</c:v>
                </c:pt>
                <c:pt idx="689">
                  <c:v>67.474000000000004</c:v>
                </c:pt>
                <c:pt idx="690">
                  <c:v>67.438999999999993</c:v>
                </c:pt>
                <c:pt idx="691">
                  <c:v>67.447000000000003</c:v>
                </c:pt>
                <c:pt idx="692">
                  <c:v>67.441000000000003</c:v>
                </c:pt>
                <c:pt idx="693">
                  <c:v>67.480999999999995</c:v>
                </c:pt>
                <c:pt idx="694">
                  <c:v>67.483999999999995</c:v>
                </c:pt>
                <c:pt idx="695">
                  <c:v>67.441999999999993</c:v>
                </c:pt>
                <c:pt idx="696">
                  <c:v>67.510000000000005</c:v>
                </c:pt>
                <c:pt idx="697">
                  <c:v>67.441000000000003</c:v>
                </c:pt>
                <c:pt idx="698">
                  <c:v>67.441000000000003</c:v>
                </c:pt>
                <c:pt idx="699">
                  <c:v>67.478999999999999</c:v>
                </c:pt>
                <c:pt idx="700">
                  <c:v>67.444000000000003</c:v>
                </c:pt>
                <c:pt idx="701">
                  <c:v>67.537000000000006</c:v>
                </c:pt>
                <c:pt idx="702">
                  <c:v>67.441000000000003</c:v>
                </c:pt>
                <c:pt idx="703">
                  <c:v>67.477999999999994</c:v>
                </c:pt>
                <c:pt idx="704">
                  <c:v>67.472999999999999</c:v>
                </c:pt>
                <c:pt idx="705">
                  <c:v>67.447000000000003</c:v>
                </c:pt>
                <c:pt idx="706">
                  <c:v>67.44</c:v>
                </c:pt>
                <c:pt idx="707">
                  <c:v>67.447000000000003</c:v>
                </c:pt>
                <c:pt idx="708">
                  <c:v>67.626000000000005</c:v>
                </c:pt>
                <c:pt idx="709">
                  <c:v>67.454999999999998</c:v>
                </c:pt>
                <c:pt idx="710">
                  <c:v>67.444999999999993</c:v>
                </c:pt>
                <c:pt idx="711">
                  <c:v>67.504000000000005</c:v>
                </c:pt>
                <c:pt idx="712">
                  <c:v>67.486000000000004</c:v>
                </c:pt>
                <c:pt idx="713">
                  <c:v>67.438000000000002</c:v>
                </c:pt>
                <c:pt idx="714">
                  <c:v>67.444999999999993</c:v>
                </c:pt>
                <c:pt idx="715">
                  <c:v>67.444999999999993</c:v>
                </c:pt>
                <c:pt idx="716">
                  <c:v>67.433999999999997</c:v>
                </c:pt>
                <c:pt idx="717">
                  <c:v>67.442999999999998</c:v>
                </c:pt>
                <c:pt idx="718">
                  <c:v>67.515000000000001</c:v>
                </c:pt>
                <c:pt idx="719">
                  <c:v>67.436000000000007</c:v>
                </c:pt>
                <c:pt idx="720">
                  <c:v>67.438999999999993</c:v>
                </c:pt>
                <c:pt idx="721">
                  <c:v>67.444999999999993</c:v>
                </c:pt>
                <c:pt idx="722">
                  <c:v>67.433000000000007</c:v>
                </c:pt>
                <c:pt idx="723">
                  <c:v>67.441999999999993</c:v>
                </c:pt>
                <c:pt idx="724">
                  <c:v>67.44</c:v>
                </c:pt>
                <c:pt idx="725">
                  <c:v>67.600999999999999</c:v>
                </c:pt>
                <c:pt idx="726">
                  <c:v>67.474000000000004</c:v>
                </c:pt>
                <c:pt idx="727">
                  <c:v>67.474000000000004</c:v>
                </c:pt>
                <c:pt idx="728">
                  <c:v>67.471000000000004</c:v>
                </c:pt>
                <c:pt idx="729">
                  <c:v>67.441999999999993</c:v>
                </c:pt>
                <c:pt idx="730">
                  <c:v>67.438999999999993</c:v>
                </c:pt>
                <c:pt idx="731">
                  <c:v>67.478999999999999</c:v>
                </c:pt>
                <c:pt idx="732">
                  <c:v>67.436000000000007</c:v>
                </c:pt>
                <c:pt idx="733">
                  <c:v>67.436999999999998</c:v>
                </c:pt>
                <c:pt idx="734">
                  <c:v>67.438000000000002</c:v>
                </c:pt>
                <c:pt idx="735">
                  <c:v>67.480999999999995</c:v>
                </c:pt>
                <c:pt idx="736">
                  <c:v>67.515000000000001</c:v>
                </c:pt>
                <c:pt idx="737">
                  <c:v>67.438999999999993</c:v>
                </c:pt>
                <c:pt idx="738">
                  <c:v>67.438999999999993</c:v>
                </c:pt>
                <c:pt idx="739">
                  <c:v>67.635000000000005</c:v>
                </c:pt>
                <c:pt idx="740">
                  <c:v>67.494</c:v>
                </c:pt>
                <c:pt idx="741">
                  <c:v>67.491</c:v>
                </c:pt>
                <c:pt idx="742">
                  <c:v>67.507999999999996</c:v>
                </c:pt>
                <c:pt idx="743">
                  <c:v>67.438999999999993</c:v>
                </c:pt>
                <c:pt idx="744">
                  <c:v>67.483000000000004</c:v>
                </c:pt>
                <c:pt idx="745">
                  <c:v>67.438999999999993</c:v>
                </c:pt>
                <c:pt idx="746">
                  <c:v>67.495999999999995</c:v>
                </c:pt>
                <c:pt idx="747">
                  <c:v>67.501000000000005</c:v>
                </c:pt>
                <c:pt idx="748">
                  <c:v>67.44</c:v>
                </c:pt>
                <c:pt idx="749">
                  <c:v>67.436000000000007</c:v>
                </c:pt>
                <c:pt idx="750">
                  <c:v>67.466999999999999</c:v>
                </c:pt>
                <c:pt idx="751">
                  <c:v>67.438999999999993</c:v>
                </c:pt>
                <c:pt idx="752">
                  <c:v>67.5</c:v>
                </c:pt>
                <c:pt idx="753">
                  <c:v>67.438000000000002</c:v>
                </c:pt>
                <c:pt idx="754">
                  <c:v>67.5</c:v>
                </c:pt>
                <c:pt idx="755">
                  <c:v>67.495000000000005</c:v>
                </c:pt>
                <c:pt idx="756">
                  <c:v>67.475999999999999</c:v>
                </c:pt>
                <c:pt idx="757">
                  <c:v>67.433999999999997</c:v>
                </c:pt>
                <c:pt idx="758">
                  <c:v>67.441000000000003</c:v>
                </c:pt>
                <c:pt idx="759">
                  <c:v>67.478999999999999</c:v>
                </c:pt>
                <c:pt idx="760">
                  <c:v>67.477999999999994</c:v>
                </c:pt>
                <c:pt idx="761">
                  <c:v>67.441999999999993</c:v>
                </c:pt>
                <c:pt idx="762">
                  <c:v>67.501999999999995</c:v>
                </c:pt>
                <c:pt idx="763">
                  <c:v>67.504999999999995</c:v>
                </c:pt>
                <c:pt idx="764">
                  <c:v>67.438000000000002</c:v>
                </c:pt>
                <c:pt idx="765">
                  <c:v>67.48</c:v>
                </c:pt>
                <c:pt idx="766">
                  <c:v>67.441000000000003</c:v>
                </c:pt>
                <c:pt idx="767">
                  <c:v>67.506</c:v>
                </c:pt>
                <c:pt idx="768">
                  <c:v>67.471000000000004</c:v>
                </c:pt>
                <c:pt idx="769">
                  <c:v>67.447000000000003</c:v>
                </c:pt>
                <c:pt idx="770">
                  <c:v>67.5</c:v>
                </c:pt>
                <c:pt idx="771">
                  <c:v>67.503</c:v>
                </c:pt>
                <c:pt idx="772">
                  <c:v>67.438000000000002</c:v>
                </c:pt>
                <c:pt idx="773">
                  <c:v>67.501999999999995</c:v>
                </c:pt>
                <c:pt idx="774">
                  <c:v>67.457999999999998</c:v>
                </c:pt>
                <c:pt idx="775">
                  <c:v>67.447000000000003</c:v>
                </c:pt>
                <c:pt idx="776">
                  <c:v>67.436999999999998</c:v>
                </c:pt>
                <c:pt idx="777">
                  <c:v>67.503</c:v>
                </c:pt>
                <c:pt idx="778">
                  <c:v>67.444000000000003</c:v>
                </c:pt>
                <c:pt idx="779">
                  <c:v>67.471999999999994</c:v>
                </c:pt>
                <c:pt idx="780">
                  <c:v>67.429000000000002</c:v>
                </c:pt>
                <c:pt idx="781">
                  <c:v>67.44</c:v>
                </c:pt>
                <c:pt idx="782">
                  <c:v>67.507999999999996</c:v>
                </c:pt>
                <c:pt idx="783">
                  <c:v>67.504999999999995</c:v>
                </c:pt>
                <c:pt idx="784">
                  <c:v>67.504999999999995</c:v>
                </c:pt>
                <c:pt idx="785">
                  <c:v>67.474000000000004</c:v>
                </c:pt>
                <c:pt idx="786">
                  <c:v>67.504999999999995</c:v>
                </c:pt>
                <c:pt idx="787">
                  <c:v>67.501999999999995</c:v>
                </c:pt>
                <c:pt idx="788">
                  <c:v>67.498999999999995</c:v>
                </c:pt>
                <c:pt idx="789">
                  <c:v>67.510000000000005</c:v>
                </c:pt>
                <c:pt idx="790">
                  <c:v>67.509</c:v>
                </c:pt>
                <c:pt idx="791">
                  <c:v>67.5</c:v>
                </c:pt>
                <c:pt idx="792">
                  <c:v>67.504999999999995</c:v>
                </c:pt>
                <c:pt idx="793">
                  <c:v>67.498999999999995</c:v>
                </c:pt>
                <c:pt idx="794">
                  <c:v>67.522000000000006</c:v>
                </c:pt>
                <c:pt idx="795">
                  <c:v>67.504000000000005</c:v>
                </c:pt>
                <c:pt idx="796">
                  <c:v>67.504000000000005</c:v>
                </c:pt>
                <c:pt idx="797">
                  <c:v>67.501999999999995</c:v>
                </c:pt>
                <c:pt idx="798">
                  <c:v>67.501999999999995</c:v>
                </c:pt>
                <c:pt idx="799">
                  <c:v>67.436000000000007</c:v>
                </c:pt>
                <c:pt idx="800">
                  <c:v>67.513999999999996</c:v>
                </c:pt>
                <c:pt idx="801">
                  <c:v>67.503</c:v>
                </c:pt>
                <c:pt idx="802">
                  <c:v>67.504999999999995</c:v>
                </c:pt>
                <c:pt idx="803">
                  <c:v>67.497</c:v>
                </c:pt>
                <c:pt idx="804">
                  <c:v>67.501999999999995</c:v>
                </c:pt>
                <c:pt idx="805">
                  <c:v>67.447000000000003</c:v>
                </c:pt>
                <c:pt idx="806">
                  <c:v>67.603999999999999</c:v>
                </c:pt>
                <c:pt idx="807">
                  <c:v>67.503</c:v>
                </c:pt>
                <c:pt idx="808">
                  <c:v>67.501999999999995</c:v>
                </c:pt>
                <c:pt idx="809">
                  <c:v>67.444000000000003</c:v>
                </c:pt>
                <c:pt idx="810">
                  <c:v>67.510000000000005</c:v>
                </c:pt>
                <c:pt idx="811">
                  <c:v>67.436000000000007</c:v>
                </c:pt>
                <c:pt idx="812">
                  <c:v>67.504999999999995</c:v>
                </c:pt>
                <c:pt idx="813">
                  <c:v>67.504000000000005</c:v>
                </c:pt>
                <c:pt idx="814">
                  <c:v>67.555999999999997</c:v>
                </c:pt>
                <c:pt idx="815">
                  <c:v>67.44</c:v>
                </c:pt>
                <c:pt idx="816">
                  <c:v>67.506</c:v>
                </c:pt>
                <c:pt idx="817">
                  <c:v>67.444000000000003</c:v>
                </c:pt>
                <c:pt idx="818">
                  <c:v>67.506</c:v>
                </c:pt>
                <c:pt idx="819">
                  <c:v>67.513000000000005</c:v>
                </c:pt>
                <c:pt idx="820">
                  <c:v>67.481999999999999</c:v>
                </c:pt>
                <c:pt idx="821">
                  <c:v>67.438999999999993</c:v>
                </c:pt>
                <c:pt idx="822">
                  <c:v>67.501999999999995</c:v>
                </c:pt>
                <c:pt idx="823">
                  <c:v>67.503</c:v>
                </c:pt>
                <c:pt idx="824">
                  <c:v>67.436999999999998</c:v>
                </c:pt>
                <c:pt idx="825">
                  <c:v>67.498999999999995</c:v>
                </c:pt>
                <c:pt idx="826">
                  <c:v>67.730999999999995</c:v>
                </c:pt>
                <c:pt idx="827">
                  <c:v>67.510999999999996</c:v>
                </c:pt>
                <c:pt idx="828">
                  <c:v>67.504999999999995</c:v>
                </c:pt>
                <c:pt idx="829">
                  <c:v>67.501999999999995</c:v>
                </c:pt>
                <c:pt idx="830">
                  <c:v>67.504999999999995</c:v>
                </c:pt>
                <c:pt idx="831">
                  <c:v>67.504999999999995</c:v>
                </c:pt>
                <c:pt idx="832">
                  <c:v>67.436999999999998</c:v>
                </c:pt>
                <c:pt idx="833">
                  <c:v>67.5</c:v>
                </c:pt>
                <c:pt idx="834">
                  <c:v>67.504999999999995</c:v>
                </c:pt>
                <c:pt idx="835">
                  <c:v>67.507999999999996</c:v>
                </c:pt>
                <c:pt idx="836">
                  <c:v>67.504000000000005</c:v>
                </c:pt>
                <c:pt idx="837">
                  <c:v>67.5</c:v>
                </c:pt>
                <c:pt idx="838">
                  <c:v>67.438000000000002</c:v>
                </c:pt>
                <c:pt idx="839">
                  <c:v>67.501999999999995</c:v>
                </c:pt>
                <c:pt idx="840">
                  <c:v>67.504000000000005</c:v>
                </c:pt>
                <c:pt idx="841">
                  <c:v>67.495999999999995</c:v>
                </c:pt>
                <c:pt idx="842">
                  <c:v>67.504000000000005</c:v>
                </c:pt>
                <c:pt idx="843">
                  <c:v>67.504999999999995</c:v>
                </c:pt>
                <c:pt idx="844">
                  <c:v>67.504000000000005</c:v>
                </c:pt>
                <c:pt idx="845">
                  <c:v>67.504000000000005</c:v>
                </c:pt>
                <c:pt idx="846">
                  <c:v>67.501000000000005</c:v>
                </c:pt>
                <c:pt idx="847">
                  <c:v>67.433999999999997</c:v>
                </c:pt>
                <c:pt idx="848">
                  <c:v>67.501999999999995</c:v>
                </c:pt>
                <c:pt idx="849">
                  <c:v>67.504999999999995</c:v>
                </c:pt>
                <c:pt idx="850">
                  <c:v>67.504999999999995</c:v>
                </c:pt>
                <c:pt idx="851">
                  <c:v>67.495000000000005</c:v>
                </c:pt>
                <c:pt idx="852">
                  <c:v>67.52</c:v>
                </c:pt>
                <c:pt idx="853">
                  <c:v>67.5</c:v>
                </c:pt>
                <c:pt idx="854">
                  <c:v>67.5</c:v>
                </c:pt>
                <c:pt idx="855">
                  <c:v>67.504999999999995</c:v>
                </c:pt>
                <c:pt idx="856">
                  <c:v>67.494</c:v>
                </c:pt>
                <c:pt idx="857">
                  <c:v>67.5</c:v>
                </c:pt>
                <c:pt idx="858">
                  <c:v>67.5</c:v>
                </c:pt>
                <c:pt idx="859">
                  <c:v>67.504999999999995</c:v>
                </c:pt>
                <c:pt idx="860">
                  <c:v>67.504000000000005</c:v>
                </c:pt>
                <c:pt idx="861">
                  <c:v>67.507000000000005</c:v>
                </c:pt>
                <c:pt idx="862">
                  <c:v>67.504000000000005</c:v>
                </c:pt>
                <c:pt idx="863">
                  <c:v>67.504999999999995</c:v>
                </c:pt>
                <c:pt idx="864">
                  <c:v>67.534999999999997</c:v>
                </c:pt>
                <c:pt idx="865">
                  <c:v>67.497</c:v>
                </c:pt>
                <c:pt idx="866">
                  <c:v>67.503</c:v>
                </c:pt>
                <c:pt idx="867">
                  <c:v>67.429000000000002</c:v>
                </c:pt>
                <c:pt idx="868">
                  <c:v>67.501999999999995</c:v>
                </c:pt>
                <c:pt idx="869">
                  <c:v>67.5</c:v>
                </c:pt>
                <c:pt idx="870">
                  <c:v>67.515000000000001</c:v>
                </c:pt>
                <c:pt idx="871">
                  <c:v>67.509</c:v>
                </c:pt>
                <c:pt idx="872">
                  <c:v>67.477999999999994</c:v>
                </c:pt>
                <c:pt idx="873">
                  <c:v>67.444999999999993</c:v>
                </c:pt>
                <c:pt idx="874">
                  <c:v>67.424999999999997</c:v>
                </c:pt>
                <c:pt idx="875">
                  <c:v>67.518000000000001</c:v>
                </c:pt>
                <c:pt idx="876">
                  <c:v>67.497</c:v>
                </c:pt>
                <c:pt idx="877">
                  <c:v>67.444999999999993</c:v>
                </c:pt>
                <c:pt idx="878">
                  <c:v>67.438999999999993</c:v>
                </c:pt>
                <c:pt idx="879">
                  <c:v>67.5</c:v>
                </c:pt>
                <c:pt idx="880">
                  <c:v>67.501999999999995</c:v>
                </c:pt>
                <c:pt idx="881">
                  <c:v>67.501999999999995</c:v>
                </c:pt>
                <c:pt idx="882">
                  <c:v>67.497</c:v>
                </c:pt>
                <c:pt idx="883">
                  <c:v>67.477999999999994</c:v>
                </c:pt>
                <c:pt idx="884">
                  <c:v>67.5</c:v>
                </c:pt>
                <c:pt idx="885">
                  <c:v>67.504999999999995</c:v>
                </c:pt>
                <c:pt idx="886">
                  <c:v>67.5</c:v>
                </c:pt>
                <c:pt idx="887">
                  <c:v>67.718999999999994</c:v>
                </c:pt>
                <c:pt idx="888">
                  <c:v>67.506</c:v>
                </c:pt>
                <c:pt idx="889">
                  <c:v>67.506</c:v>
                </c:pt>
                <c:pt idx="890">
                  <c:v>67.504000000000005</c:v>
                </c:pt>
                <c:pt idx="891">
                  <c:v>67.453000000000003</c:v>
                </c:pt>
                <c:pt idx="892">
                  <c:v>67.498999999999995</c:v>
                </c:pt>
                <c:pt idx="893">
                  <c:v>67.503</c:v>
                </c:pt>
                <c:pt idx="894">
                  <c:v>67.5</c:v>
                </c:pt>
                <c:pt idx="895">
                  <c:v>67.504999999999995</c:v>
                </c:pt>
                <c:pt idx="896">
                  <c:v>67.653000000000006</c:v>
                </c:pt>
                <c:pt idx="897">
                  <c:v>67.504000000000005</c:v>
                </c:pt>
                <c:pt idx="898">
                  <c:v>67.507000000000005</c:v>
                </c:pt>
                <c:pt idx="899">
                  <c:v>67.504000000000005</c:v>
                </c:pt>
                <c:pt idx="900">
                  <c:v>67.5</c:v>
                </c:pt>
                <c:pt idx="901">
                  <c:v>67.504000000000005</c:v>
                </c:pt>
                <c:pt idx="902">
                  <c:v>67.492999999999995</c:v>
                </c:pt>
                <c:pt idx="903">
                  <c:v>67.503</c:v>
                </c:pt>
                <c:pt idx="904">
                  <c:v>67.507000000000005</c:v>
                </c:pt>
                <c:pt idx="905">
                  <c:v>67.498999999999995</c:v>
                </c:pt>
                <c:pt idx="906">
                  <c:v>67.5</c:v>
                </c:pt>
                <c:pt idx="907">
                  <c:v>67.506</c:v>
                </c:pt>
                <c:pt idx="908">
                  <c:v>67.504000000000005</c:v>
                </c:pt>
                <c:pt idx="909">
                  <c:v>67.518000000000001</c:v>
                </c:pt>
                <c:pt idx="910">
                  <c:v>67.504000000000005</c:v>
                </c:pt>
                <c:pt idx="911">
                  <c:v>67.44</c:v>
                </c:pt>
                <c:pt idx="912">
                  <c:v>67.504999999999995</c:v>
                </c:pt>
                <c:pt idx="913">
                  <c:v>67.5</c:v>
                </c:pt>
                <c:pt idx="914">
                  <c:v>67.510999999999996</c:v>
                </c:pt>
                <c:pt idx="915">
                  <c:v>67.5</c:v>
                </c:pt>
                <c:pt idx="916">
                  <c:v>67.506</c:v>
                </c:pt>
                <c:pt idx="917">
                  <c:v>67.403000000000006</c:v>
                </c:pt>
                <c:pt idx="918">
                  <c:v>67.501999999999995</c:v>
                </c:pt>
                <c:pt idx="919">
                  <c:v>67.478999999999999</c:v>
                </c:pt>
                <c:pt idx="920">
                  <c:v>67.492999999999995</c:v>
                </c:pt>
                <c:pt idx="921">
                  <c:v>67.573999999999998</c:v>
                </c:pt>
                <c:pt idx="922">
                  <c:v>67.491</c:v>
                </c:pt>
                <c:pt idx="923">
                  <c:v>67.524000000000001</c:v>
                </c:pt>
                <c:pt idx="924">
                  <c:v>67.524000000000001</c:v>
                </c:pt>
                <c:pt idx="925">
                  <c:v>67.510999999999996</c:v>
                </c:pt>
                <c:pt idx="926">
                  <c:v>67.495000000000005</c:v>
                </c:pt>
                <c:pt idx="927">
                  <c:v>67.489999999999995</c:v>
                </c:pt>
                <c:pt idx="928">
                  <c:v>67.492999999999995</c:v>
                </c:pt>
                <c:pt idx="929">
                  <c:v>67.495000000000005</c:v>
                </c:pt>
                <c:pt idx="930">
                  <c:v>67.486999999999995</c:v>
                </c:pt>
                <c:pt idx="931">
                  <c:v>67.495000000000005</c:v>
                </c:pt>
                <c:pt idx="932">
                  <c:v>67.501999999999995</c:v>
                </c:pt>
                <c:pt idx="933">
                  <c:v>67.504999999999995</c:v>
                </c:pt>
                <c:pt idx="934">
                  <c:v>67.501999999999995</c:v>
                </c:pt>
                <c:pt idx="935">
                  <c:v>67.450999999999993</c:v>
                </c:pt>
                <c:pt idx="936">
                  <c:v>67.492999999999995</c:v>
                </c:pt>
                <c:pt idx="937">
                  <c:v>67.501999999999995</c:v>
                </c:pt>
                <c:pt idx="938">
                  <c:v>67.509</c:v>
                </c:pt>
                <c:pt idx="939">
                  <c:v>67.518000000000001</c:v>
                </c:pt>
                <c:pt idx="940">
                  <c:v>67.497</c:v>
                </c:pt>
                <c:pt idx="941">
                  <c:v>67.506</c:v>
                </c:pt>
                <c:pt idx="942">
                  <c:v>67.478999999999999</c:v>
                </c:pt>
                <c:pt idx="943">
                  <c:v>67.509</c:v>
                </c:pt>
                <c:pt idx="944">
                  <c:v>67.506</c:v>
                </c:pt>
                <c:pt idx="945">
                  <c:v>67.509</c:v>
                </c:pt>
                <c:pt idx="946">
                  <c:v>67.509</c:v>
                </c:pt>
                <c:pt idx="947">
                  <c:v>67.56</c:v>
                </c:pt>
                <c:pt idx="948">
                  <c:v>67.444000000000003</c:v>
                </c:pt>
                <c:pt idx="949">
                  <c:v>67.522000000000006</c:v>
                </c:pt>
                <c:pt idx="950">
                  <c:v>67.507999999999996</c:v>
                </c:pt>
                <c:pt idx="951">
                  <c:v>67.433999999999997</c:v>
                </c:pt>
                <c:pt idx="952">
                  <c:v>67.506</c:v>
                </c:pt>
                <c:pt idx="953">
                  <c:v>67.522999999999996</c:v>
                </c:pt>
                <c:pt idx="954">
                  <c:v>67.495999999999995</c:v>
                </c:pt>
                <c:pt idx="955">
                  <c:v>67.503</c:v>
                </c:pt>
                <c:pt idx="956">
                  <c:v>67.528000000000006</c:v>
                </c:pt>
                <c:pt idx="957">
                  <c:v>67.504999999999995</c:v>
                </c:pt>
                <c:pt idx="958">
                  <c:v>67.504999999999995</c:v>
                </c:pt>
                <c:pt idx="959">
                  <c:v>67.503</c:v>
                </c:pt>
                <c:pt idx="960">
                  <c:v>67.47</c:v>
                </c:pt>
                <c:pt idx="961">
                  <c:v>67.513000000000005</c:v>
                </c:pt>
                <c:pt idx="962">
                  <c:v>67.503</c:v>
                </c:pt>
                <c:pt idx="963">
                  <c:v>67.509</c:v>
                </c:pt>
                <c:pt idx="964">
                  <c:v>67.507999999999996</c:v>
                </c:pt>
                <c:pt idx="965">
                  <c:v>67.596000000000004</c:v>
                </c:pt>
                <c:pt idx="966">
                  <c:v>67.503</c:v>
                </c:pt>
                <c:pt idx="967">
                  <c:v>67.433000000000007</c:v>
                </c:pt>
                <c:pt idx="968">
                  <c:v>67.506</c:v>
                </c:pt>
                <c:pt idx="969">
                  <c:v>67.522000000000006</c:v>
                </c:pt>
                <c:pt idx="970">
                  <c:v>67.48</c:v>
                </c:pt>
                <c:pt idx="971">
                  <c:v>67.522000000000006</c:v>
                </c:pt>
                <c:pt idx="972">
                  <c:v>67.567999999999998</c:v>
                </c:pt>
                <c:pt idx="973">
                  <c:v>67.503</c:v>
                </c:pt>
                <c:pt idx="974">
                  <c:v>67.472999999999999</c:v>
                </c:pt>
                <c:pt idx="975">
                  <c:v>67.468999999999994</c:v>
                </c:pt>
                <c:pt idx="976">
                  <c:v>67.506</c:v>
                </c:pt>
                <c:pt idx="977">
                  <c:v>67.506</c:v>
                </c:pt>
                <c:pt idx="978">
                  <c:v>67.438999999999993</c:v>
                </c:pt>
                <c:pt idx="979">
                  <c:v>67.512</c:v>
                </c:pt>
                <c:pt idx="980">
                  <c:v>67.503</c:v>
                </c:pt>
                <c:pt idx="981">
                  <c:v>67.435000000000002</c:v>
                </c:pt>
                <c:pt idx="982">
                  <c:v>67.510999999999996</c:v>
                </c:pt>
                <c:pt idx="983">
                  <c:v>67.512</c:v>
                </c:pt>
                <c:pt idx="984">
                  <c:v>67.507999999999996</c:v>
                </c:pt>
                <c:pt idx="985">
                  <c:v>67.518000000000001</c:v>
                </c:pt>
                <c:pt idx="986">
                  <c:v>67.510999999999996</c:v>
                </c:pt>
                <c:pt idx="987">
                  <c:v>67.564999999999998</c:v>
                </c:pt>
                <c:pt idx="988">
                  <c:v>67.465000000000003</c:v>
                </c:pt>
                <c:pt idx="989">
                  <c:v>67.509</c:v>
                </c:pt>
                <c:pt idx="990">
                  <c:v>67.465000000000003</c:v>
                </c:pt>
                <c:pt idx="991">
                  <c:v>67.504999999999995</c:v>
                </c:pt>
                <c:pt idx="992">
                  <c:v>67.516999999999996</c:v>
                </c:pt>
                <c:pt idx="993">
                  <c:v>67.504999999999995</c:v>
                </c:pt>
                <c:pt idx="994">
                  <c:v>67.533000000000001</c:v>
                </c:pt>
                <c:pt idx="995">
                  <c:v>67.558000000000007</c:v>
                </c:pt>
                <c:pt idx="996">
                  <c:v>67.432000000000002</c:v>
                </c:pt>
                <c:pt idx="997">
                  <c:v>67.512</c:v>
                </c:pt>
                <c:pt idx="998">
                  <c:v>67.510000000000005</c:v>
                </c:pt>
                <c:pt idx="999">
                  <c:v>67.506</c:v>
                </c:pt>
                <c:pt idx="1000">
                  <c:v>67.468999999999994</c:v>
                </c:pt>
                <c:pt idx="1001">
                  <c:v>67.5</c:v>
                </c:pt>
                <c:pt idx="1002">
                  <c:v>67.512</c:v>
                </c:pt>
                <c:pt idx="1003">
                  <c:v>67.536000000000001</c:v>
                </c:pt>
                <c:pt idx="1004">
                  <c:v>67.504999999999995</c:v>
                </c:pt>
                <c:pt idx="1005">
                  <c:v>67.507000000000005</c:v>
                </c:pt>
                <c:pt idx="1006">
                  <c:v>67.626999999999995</c:v>
                </c:pt>
                <c:pt idx="1007">
                  <c:v>67.481999999999999</c:v>
                </c:pt>
                <c:pt idx="1008">
                  <c:v>67.513000000000005</c:v>
                </c:pt>
                <c:pt idx="1009">
                  <c:v>67.510999999999996</c:v>
                </c:pt>
                <c:pt idx="1010">
                  <c:v>67.516999999999996</c:v>
                </c:pt>
                <c:pt idx="1011">
                  <c:v>67.504999999999995</c:v>
                </c:pt>
                <c:pt idx="1012">
                  <c:v>67.521000000000001</c:v>
                </c:pt>
                <c:pt idx="1013">
                  <c:v>67.510000000000005</c:v>
                </c:pt>
                <c:pt idx="1014">
                  <c:v>67.436000000000007</c:v>
                </c:pt>
                <c:pt idx="1015">
                  <c:v>67.516000000000005</c:v>
                </c:pt>
                <c:pt idx="1016">
                  <c:v>67.506</c:v>
                </c:pt>
                <c:pt idx="1017">
                  <c:v>67.510000000000005</c:v>
                </c:pt>
                <c:pt idx="1018">
                  <c:v>67.433999999999997</c:v>
                </c:pt>
                <c:pt idx="1019">
                  <c:v>67.506</c:v>
                </c:pt>
                <c:pt idx="1020">
                  <c:v>67.418000000000006</c:v>
                </c:pt>
                <c:pt idx="1021">
                  <c:v>67.507000000000005</c:v>
                </c:pt>
                <c:pt idx="1022">
                  <c:v>67.510000000000005</c:v>
                </c:pt>
                <c:pt idx="1023">
                  <c:v>67.492000000000004</c:v>
                </c:pt>
                <c:pt idx="1024">
                  <c:v>67.531000000000006</c:v>
                </c:pt>
                <c:pt idx="1025">
                  <c:v>67.507999999999996</c:v>
                </c:pt>
                <c:pt idx="1026">
                  <c:v>67.507999999999996</c:v>
                </c:pt>
                <c:pt idx="1027">
                  <c:v>67.510999999999996</c:v>
                </c:pt>
                <c:pt idx="1028">
                  <c:v>67.509</c:v>
                </c:pt>
                <c:pt idx="1029">
                  <c:v>67.515000000000001</c:v>
                </c:pt>
                <c:pt idx="1030">
                  <c:v>67.444000000000003</c:v>
                </c:pt>
                <c:pt idx="1031">
                  <c:v>67.444000000000003</c:v>
                </c:pt>
                <c:pt idx="1032">
                  <c:v>67.510000000000005</c:v>
                </c:pt>
                <c:pt idx="1033">
                  <c:v>67.617999999999995</c:v>
                </c:pt>
                <c:pt idx="1034">
                  <c:v>67.503</c:v>
                </c:pt>
                <c:pt idx="1035">
                  <c:v>67.504999999999995</c:v>
                </c:pt>
                <c:pt idx="1036">
                  <c:v>67.447999999999993</c:v>
                </c:pt>
                <c:pt idx="1037">
                  <c:v>67.504999999999995</c:v>
                </c:pt>
                <c:pt idx="1038">
                  <c:v>67.448999999999998</c:v>
                </c:pt>
                <c:pt idx="1039">
                  <c:v>67.498999999999995</c:v>
                </c:pt>
                <c:pt idx="1040">
                  <c:v>67.484999999999999</c:v>
                </c:pt>
                <c:pt idx="1041">
                  <c:v>67.501999999999995</c:v>
                </c:pt>
                <c:pt idx="1042">
                  <c:v>67.528000000000006</c:v>
                </c:pt>
                <c:pt idx="1043">
                  <c:v>67.497</c:v>
                </c:pt>
                <c:pt idx="1044">
                  <c:v>67.454999999999998</c:v>
                </c:pt>
                <c:pt idx="1045">
                  <c:v>67.513999999999996</c:v>
                </c:pt>
                <c:pt idx="1046">
                  <c:v>67.503</c:v>
                </c:pt>
                <c:pt idx="1047">
                  <c:v>67.433999999999997</c:v>
                </c:pt>
                <c:pt idx="1048">
                  <c:v>67.510000000000005</c:v>
                </c:pt>
                <c:pt idx="1049">
                  <c:v>67.444999999999993</c:v>
                </c:pt>
                <c:pt idx="1050">
                  <c:v>67.483999999999995</c:v>
                </c:pt>
                <c:pt idx="1051">
                  <c:v>67.531000000000006</c:v>
                </c:pt>
                <c:pt idx="1052">
                  <c:v>67.513000000000005</c:v>
                </c:pt>
                <c:pt idx="1053">
                  <c:v>67.498000000000005</c:v>
                </c:pt>
                <c:pt idx="1054">
                  <c:v>67.507999999999996</c:v>
                </c:pt>
                <c:pt idx="1055">
                  <c:v>67.509</c:v>
                </c:pt>
                <c:pt idx="1056">
                  <c:v>67.477000000000004</c:v>
                </c:pt>
                <c:pt idx="1057">
                  <c:v>67.453000000000003</c:v>
                </c:pt>
                <c:pt idx="1058">
                  <c:v>67.522999999999996</c:v>
                </c:pt>
                <c:pt idx="1059">
                  <c:v>67.447000000000003</c:v>
                </c:pt>
                <c:pt idx="1060">
                  <c:v>67.509</c:v>
                </c:pt>
                <c:pt idx="1061">
                  <c:v>67.447999999999993</c:v>
                </c:pt>
                <c:pt idx="1062">
                  <c:v>67.522000000000006</c:v>
                </c:pt>
                <c:pt idx="1063">
                  <c:v>67.441000000000003</c:v>
                </c:pt>
                <c:pt idx="1064">
                  <c:v>67.433999999999997</c:v>
                </c:pt>
                <c:pt idx="1065">
                  <c:v>67.507999999999996</c:v>
                </c:pt>
                <c:pt idx="1066">
                  <c:v>67.442999999999998</c:v>
                </c:pt>
                <c:pt idx="1067">
                  <c:v>67.513000000000005</c:v>
                </c:pt>
                <c:pt idx="1068">
                  <c:v>67.504999999999995</c:v>
                </c:pt>
                <c:pt idx="1069">
                  <c:v>67.501000000000005</c:v>
                </c:pt>
                <c:pt idx="1070">
                  <c:v>67.516000000000005</c:v>
                </c:pt>
                <c:pt idx="1071">
                  <c:v>67.512</c:v>
                </c:pt>
                <c:pt idx="1072">
                  <c:v>67.515000000000001</c:v>
                </c:pt>
                <c:pt idx="1073">
                  <c:v>67.474000000000004</c:v>
                </c:pt>
                <c:pt idx="1074">
                  <c:v>67.45</c:v>
                </c:pt>
                <c:pt idx="1075">
                  <c:v>67.442999999999998</c:v>
                </c:pt>
                <c:pt idx="1076">
                  <c:v>67.459999999999994</c:v>
                </c:pt>
                <c:pt idx="1077">
                  <c:v>67.447999999999993</c:v>
                </c:pt>
                <c:pt idx="1078">
                  <c:v>67.518000000000001</c:v>
                </c:pt>
                <c:pt idx="1079">
                  <c:v>67.441000000000003</c:v>
                </c:pt>
                <c:pt idx="1080">
                  <c:v>67.453000000000003</c:v>
                </c:pt>
                <c:pt idx="1081">
                  <c:v>67.442999999999998</c:v>
                </c:pt>
                <c:pt idx="1082">
                  <c:v>67.444999999999993</c:v>
                </c:pt>
                <c:pt idx="1083">
                  <c:v>67.436000000000007</c:v>
                </c:pt>
                <c:pt idx="1084">
                  <c:v>67.510000000000005</c:v>
                </c:pt>
                <c:pt idx="1085">
                  <c:v>67.441000000000003</c:v>
                </c:pt>
                <c:pt idx="1086">
                  <c:v>67.447000000000003</c:v>
                </c:pt>
                <c:pt idx="1087">
                  <c:v>67.45</c:v>
                </c:pt>
                <c:pt idx="1088">
                  <c:v>67.510000000000005</c:v>
                </c:pt>
                <c:pt idx="1089">
                  <c:v>67.433999999999997</c:v>
                </c:pt>
                <c:pt idx="1090">
                  <c:v>67.468999999999994</c:v>
                </c:pt>
                <c:pt idx="1091">
                  <c:v>67.494</c:v>
                </c:pt>
                <c:pt idx="1092">
                  <c:v>67.512</c:v>
                </c:pt>
                <c:pt idx="1093">
                  <c:v>67.513000000000005</c:v>
                </c:pt>
                <c:pt idx="1094">
                  <c:v>67.537000000000006</c:v>
                </c:pt>
                <c:pt idx="1095">
                  <c:v>67.507000000000005</c:v>
                </c:pt>
                <c:pt idx="1096">
                  <c:v>67.507999999999996</c:v>
                </c:pt>
                <c:pt idx="1097">
                  <c:v>67.507000000000005</c:v>
                </c:pt>
                <c:pt idx="1098">
                  <c:v>67.518000000000001</c:v>
                </c:pt>
                <c:pt idx="1099">
                  <c:v>67.48</c:v>
                </c:pt>
                <c:pt idx="1100">
                  <c:v>67.442999999999998</c:v>
                </c:pt>
                <c:pt idx="1101">
                  <c:v>67.507999999999996</c:v>
                </c:pt>
                <c:pt idx="1102">
                  <c:v>67.510000000000005</c:v>
                </c:pt>
                <c:pt idx="1103">
                  <c:v>67.465000000000003</c:v>
                </c:pt>
                <c:pt idx="1104">
                  <c:v>67.515000000000001</c:v>
                </c:pt>
                <c:pt idx="1105">
                  <c:v>67.510999999999996</c:v>
                </c:pt>
                <c:pt idx="1106">
                  <c:v>67.521000000000001</c:v>
                </c:pt>
                <c:pt idx="1107">
                  <c:v>67.48</c:v>
                </c:pt>
                <c:pt idx="1108">
                  <c:v>67.504999999999995</c:v>
                </c:pt>
                <c:pt idx="1109">
                  <c:v>67.516999999999996</c:v>
                </c:pt>
                <c:pt idx="1110">
                  <c:v>67.625</c:v>
                </c:pt>
                <c:pt idx="1111">
                  <c:v>67.507000000000005</c:v>
                </c:pt>
                <c:pt idx="1112">
                  <c:v>67.510000000000005</c:v>
                </c:pt>
                <c:pt idx="1113">
                  <c:v>67.513000000000005</c:v>
                </c:pt>
                <c:pt idx="1114">
                  <c:v>67.504999999999995</c:v>
                </c:pt>
                <c:pt idx="1115">
                  <c:v>67.510999999999996</c:v>
                </c:pt>
                <c:pt idx="1116">
                  <c:v>67.47</c:v>
                </c:pt>
                <c:pt idx="1117">
                  <c:v>67.481999999999999</c:v>
                </c:pt>
                <c:pt idx="1118">
                  <c:v>67.512</c:v>
                </c:pt>
                <c:pt idx="1119">
                  <c:v>67.512</c:v>
                </c:pt>
                <c:pt idx="1120">
                  <c:v>67.486000000000004</c:v>
                </c:pt>
                <c:pt idx="1121">
                  <c:v>67.513000000000005</c:v>
                </c:pt>
                <c:pt idx="1122">
                  <c:v>67.513000000000005</c:v>
                </c:pt>
                <c:pt idx="1123">
                  <c:v>67.516999999999996</c:v>
                </c:pt>
                <c:pt idx="1124">
                  <c:v>67.513000000000005</c:v>
                </c:pt>
                <c:pt idx="1125">
                  <c:v>67.501999999999995</c:v>
                </c:pt>
                <c:pt idx="1126">
                  <c:v>67.513000000000005</c:v>
                </c:pt>
                <c:pt idx="1127">
                  <c:v>67.516999999999996</c:v>
                </c:pt>
                <c:pt idx="1128">
                  <c:v>67.481999999999999</c:v>
                </c:pt>
                <c:pt idx="1129">
                  <c:v>67.510000000000005</c:v>
                </c:pt>
                <c:pt idx="1130">
                  <c:v>67.516000000000005</c:v>
                </c:pt>
                <c:pt idx="1131">
                  <c:v>67.507999999999996</c:v>
                </c:pt>
                <c:pt idx="1132">
                  <c:v>67.468000000000004</c:v>
                </c:pt>
                <c:pt idx="1133">
                  <c:v>67.512</c:v>
                </c:pt>
                <c:pt idx="1134">
                  <c:v>67.468999999999994</c:v>
                </c:pt>
                <c:pt idx="1135">
                  <c:v>67.512</c:v>
                </c:pt>
                <c:pt idx="1136">
                  <c:v>67.459000000000003</c:v>
                </c:pt>
                <c:pt idx="1137">
                  <c:v>67.48</c:v>
                </c:pt>
                <c:pt idx="1138">
                  <c:v>67.48</c:v>
                </c:pt>
                <c:pt idx="1139">
                  <c:v>67.519000000000005</c:v>
                </c:pt>
                <c:pt idx="1140">
                  <c:v>67.513000000000005</c:v>
                </c:pt>
                <c:pt idx="1141">
                  <c:v>67.498000000000005</c:v>
                </c:pt>
                <c:pt idx="1142">
                  <c:v>67.483000000000004</c:v>
                </c:pt>
                <c:pt idx="1143">
                  <c:v>67.515000000000001</c:v>
                </c:pt>
                <c:pt idx="1144">
                  <c:v>67.507999999999996</c:v>
                </c:pt>
                <c:pt idx="1145">
                  <c:v>67.515000000000001</c:v>
                </c:pt>
                <c:pt idx="1146">
                  <c:v>67.512</c:v>
                </c:pt>
                <c:pt idx="1147">
                  <c:v>67.474999999999994</c:v>
                </c:pt>
                <c:pt idx="1148">
                  <c:v>67.513000000000005</c:v>
                </c:pt>
                <c:pt idx="1149">
                  <c:v>67.643000000000001</c:v>
                </c:pt>
                <c:pt idx="1150">
                  <c:v>67.510999999999996</c:v>
                </c:pt>
                <c:pt idx="1151">
                  <c:v>67.441999999999993</c:v>
                </c:pt>
                <c:pt idx="1152">
                  <c:v>67.462999999999994</c:v>
                </c:pt>
                <c:pt idx="1153">
                  <c:v>67.516000000000005</c:v>
                </c:pt>
                <c:pt idx="1154">
                  <c:v>67.519000000000005</c:v>
                </c:pt>
                <c:pt idx="1155">
                  <c:v>67.536000000000001</c:v>
                </c:pt>
                <c:pt idx="1156">
                  <c:v>67.474999999999994</c:v>
                </c:pt>
                <c:pt idx="1157">
                  <c:v>67.512</c:v>
                </c:pt>
                <c:pt idx="1158">
                  <c:v>67.484999999999999</c:v>
                </c:pt>
                <c:pt idx="1159">
                  <c:v>67.480999999999995</c:v>
                </c:pt>
                <c:pt idx="1160">
                  <c:v>67.52</c:v>
                </c:pt>
                <c:pt idx="1161">
                  <c:v>67.483999999999995</c:v>
                </c:pt>
                <c:pt idx="1162">
                  <c:v>67.456000000000003</c:v>
                </c:pt>
                <c:pt idx="1163">
                  <c:v>67.477999999999994</c:v>
                </c:pt>
                <c:pt idx="1164">
                  <c:v>67.516999999999996</c:v>
                </c:pt>
                <c:pt idx="1165">
                  <c:v>67.521000000000001</c:v>
                </c:pt>
                <c:pt idx="1166">
                  <c:v>67.480999999999995</c:v>
                </c:pt>
                <c:pt idx="1167">
                  <c:v>67.481999999999999</c:v>
                </c:pt>
                <c:pt idx="1168">
                  <c:v>67.512</c:v>
                </c:pt>
                <c:pt idx="1169">
                  <c:v>67.551000000000002</c:v>
                </c:pt>
                <c:pt idx="1170">
                  <c:v>67.515000000000001</c:v>
                </c:pt>
                <c:pt idx="1171">
                  <c:v>67.474999999999994</c:v>
                </c:pt>
                <c:pt idx="1172">
                  <c:v>67.477999999999994</c:v>
                </c:pt>
                <c:pt idx="1173">
                  <c:v>67.498999999999995</c:v>
                </c:pt>
                <c:pt idx="1174">
                  <c:v>67.436999999999998</c:v>
                </c:pt>
                <c:pt idx="1175">
                  <c:v>67.477999999999994</c:v>
                </c:pt>
                <c:pt idx="1176">
                  <c:v>67.477999999999994</c:v>
                </c:pt>
                <c:pt idx="1177">
                  <c:v>67.484999999999999</c:v>
                </c:pt>
                <c:pt idx="1178">
                  <c:v>67.457999999999998</c:v>
                </c:pt>
                <c:pt idx="1179">
                  <c:v>67.444000000000003</c:v>
                </c:pt>
                <c:pt idx="1180">
                  <c:v>67.435000000000002</c:v>
                </c:pt>
                <c:pt idx="1181">
                  <c:v>67.516000000000005</c:v>
                </c:pt>
                <c:pt idx="1182">
                  <c:v>67.453999999999994</c:v>
                </c:pt>
                <c:pt idx="1183">
                  <c:v>67.492999999999995</c:v>
                </c:pt>
                <c:pt idx="1184">
                  <c:v>67.507999999999996</c:v>
                </c:pt>
                <c:pt idx="1185">
                  <c:v>67.653000000000006</c:v>
                </c:pt>
                <c:pt idx="1186">
                  <c:v>67.497</c:v>
                </c:pt>
                <c:pt idx="1187">
                  <c:v>67.510000000000005</c:v>
                </c:pt>
                <c:pt idx="1188">
                  <c:v>67.483000000000004</c:v>
                </c:pt>
                <c:pt idx="1189">
                  <c:v>67.513999999999996</c:v>
                </c:pt>
                <c:pt idx="1190">
                  <c:v>67.497</c:v>
                </c:pt>
                <c:pt idx="1191">
                  <c:v>67.438000000000002</c:v>
                </c:pt>
                <c:pt idx="1192">
                  <c:v>67.513000000000005</c:v>
                </c:pt>
                <c:pt idx="1193">
                  <c:v>67.504999999999995</c:v>
                </c:pt>
                <c:pt idx="1194">
                  <c:v>67.478999999999999</c:v>
                </c:pt>
                <c:pt idx="1195">
                  <c:v>67.489999999999995</c:v>
                </c:pt>
                <c:pt idx="1196">
                  <c:v>67.478999999999999</c:v>
                </c:pt>
                <c:pt idx="1197">
                  <c:v>67.462999999999994</c:v>
                </c:pt>
                <c:pt idx="1198">
                  <c:v>67.509</c:v>
                </c:pt>
                <c:pt idx="1199">
                  <c:v>67.481999999999999</c:v>
                </c:pt>
                <c:pt idx="1200">
                  <c:v>67.459000000000003</c:v>
                </c:pt>
                <c:pt idx="1201">
                  <c:v>67.510999999999996</c:v>
                </c:pt>
                <c:pt idx="1202">
                  <c:v>67.504000000000005</c:v>
                </c:pt>
                <c:pt idx="1203">
                  <c:v>67.48</c:v>
                </c:pt>
                <c:pt idx="1204">
                  <c:v>67.540999999999997</c:v>
                </c:pt>
                <c:pt idx="1205">
                  <c:v>67.48</c:v>
                </c:pt>
                <c:pt idx="1206">
                  <c:v>67.48</c:v>
                </c:pt>
                <c:pt idx="1207">
                  <c:v>67.444000000000003</c:v>
                </c:pt>
                <c:pt idx="1208">
                  <c:v>67.453000000000003</c:v>
                </c:pt>
                <c:pt idx="1209">
                  <c:v>67.471999999999994</c:v>
                </c:pt>
                <c:pt idx="1210">
                  <c:v>67.512</c:v>
                </c:pt>
                <c:pt idx="1211">
                  <c:v>67.468999999999994</c:v>
                </c:pt>
                <c:pt idx="1212">
                  <c:v>67.445999999999998</c:v>
                </c:pt>
                <c:pt idx="1213">
                  <c:v>67.510999999999996</c:v>
                </c:pt>
                <c:pt idx="1214">
                  <c:v>67.525000000000006</c:v>
                </c:pt>
                <c:pt idx="1215">
                  <c:v>67.448999999999998</c:v>
                </c:pt>
                <c:pt idx="1216">
                  <c:v>67.521000000000001</c:v>
                </c:pt>
                <c:pt idx="1217">
                  <c:v>67.447000000000003</c:v>
                </c:pt>
                <c:pt idx="1218">
                  <c:v>67.474999999999994</c:v>
                </c:pt>
                <c:pt idx="1219">
                  <c:v>67.510999999999996</c:v>
                </c:pt>
                <c:pt idx="1220">
                  <c:v>67.545000000000002</c:v>
                </c:pt>
                <c:pt idx="1221">
                  <c:v>67.45</c:v>
                </c:pt>
                <c:pt idx="1222">
                  <c:v>67.522999999999996</c:v>
                </c:pt>
                <c:pt idx="1223">
                  <c:v>67.483999999999995</c:v>
                </c:pt>
                <c:pt idx="1224">
                  <c:v>67.477999999999994</c:v>
                </c:pt>
                <c:pt idx="1225">
                  <c:v>67.45</c:v>
                </c:pt>
                <c:pt idx="1226">
                  <c:v>67.507999999999996</c:v>
                </c:pt>
                <c:pt idx="1227">
                  <c:v>67.513000000000005</c:v>
                </c:pt>
                <c:pt idx="1228">
                  <c:v>67.44</c:v>
                </c:pt>
                <c:pt idx="1229">
                  <c:v>67.484999999999999</c:v>
                </c:pt>
                <c:pt idx="1230">
                  <c:v>67.483999999999995</c:v>
                </c:pt>
                <c:pt idx="1231">
                  <c:v>67.509</c:v>
                </c:pt>
                <c:pt idx="1232">
                  <c:v>67.447000000000003</c:v>
                </c:pt>
                <c:pt idx="1233">
                  <c:v>67.534999999999997</c:v>
                </c:pt>
                <c:pt idx="1234">
                  <c:v>67.465000000000003</c:v>
                </c:pt>
                <c:pt idx="1235">
                  <c:v>67.510000000000005</c:v>
                </c:pt>
                <c:pt idx="1236">
                  <c:v>67.488</c:v>
                </c:pt>
                <c:pt idx="1237">
                  <c:v>67.472999999999999</c:v>
                </c:pt>
                <c:pt idx="1238">
                  <c:v>67.495000000000005</c:v>
                </c:pt>
                <c:pt idx="1239">
                  <c:v>67.510000000000005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460-4551-BE4F-03EF9750F4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0638991"/>
        <c:axId val="520648975"/>
      </c:scatterChart>
      <c:valAx>
        <c:axId val="520638991"/>
        <c:scaling>
          <c:orientation val="minMax"/>
          <c:max val="64.2"/>
          <c:min val="63.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0648975"/>
        <c:crosses val="autoZero"/>
        <c:crossBetween val="midCat"/>
      </c:valAx>
      <c:valAx>
        <c:axId val="520648975"/>
        <c:scaling>
          <c:orientation val="minMax"/>
          <c:max val="67.599999999999994"/>
          <c:min val="67.40000000000000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0638991"/>
        <c:crosses val="autoZero"/>
        <c:crossBetween val="midCat"/>
      </c:valAx>
      <c:spPr>
        <a:noFill/>
        <a:ln>
          <a:solidFill>
            <a:schemeClr val="accent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002060"/>
                </a:solidFill>
              </a:rPr>
              <a:t>М=-1.6÷2.9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koms</c:v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Лист3!$A$2:$A$36</c:f>
              <c:numCache>
                <c:formatCode>General</c:formatCode>
                <c:ptCount val="35"/>
                <c:pt idx="0">
                  <c:v>63.781888899999998</c:v>
                </c:pt>
                <c:pt idx="1">
                  <c:v>63.770605600000003</c:v>
                </c:pt>
                <c:pt idx="2">
                  <c:v>63.797719399999998</c:v>
                </c:pt>
                <c:pt idx="3">
                  <c:v>63.799013899999999</c:v>
                </c:pt>
                <c:pt idx="4">
                  <c:v>63.819541999999998</c:v>
                </c:pt>
                <c:pt idx="5">
                  <c:v>63.8138389</c:v>
                </c:pt>
                <c:pt idx="6">
                  <c:v>63.819386100000003</c:v>
                </c:pt>
                <c:pt idx="7">
                  <c:v>63.8198778</c:v>
                </c:pt>
                <c:pt idx="8">
                  <c:v>63.839325000000002</c:v>
                </c:pt>
                <c:pt idx="9">
                  <c:v>63.866999999999997</c:v>
                </c:pt>
                <c:pt idx="10">
                  <c:v>63.874283300000002</c:v>
                </c:pt>
                <c:pt idx="11">
                  <c:v>63.883783299999997</c:v>
                </c:pt>
                <c:pt idx="12">
                  <c:v>63.903675</c:v>
                </c:pt>
                <c:pt idx="13">
                  <c:v>63.894694399999999</c:v>
                </c:pt>
                <c:pt idx="14">
                  <c:v>63.9071</c:v>
                </c:pt>
                <c:pt idx="15">
                  <c:v>63.9174528</c:v>
                </c:pt>
                <c:pt idx="16">
                  <c:v>63.930336099999998</c:v>
                </c:pt>
                <c:pt idx="17">
                  <c:v>63.946869399999997</c:v>
                </c:pt>
                <c:pt idx="18">
                  <c:v>63.9296389</c:v>
                </c:pt>
                <c:pt idx="19">
                  <c:v>63.905608299999997</c:v>
                </c:pt>
                <c:pt idx="20">
                  <c:v>63.889938899999997</c:v>
                </c:pt>
                <c:pt idx="21">
                  <c:v>63.887163899999997</c:v>
                </c:pt>
                <c:pt idx="22">
                  <c:v>63.861041700000001</c:v>
                </c:pt>
                <c:pt idx="23">
                  <c:v>63.870805599999997</c:v>
                </c:pt>
                <c:pt idx="24">
                  <c:v>63.857774999999997</c:v>
                </c:pt>
                <c:pt idx="25">
                  <c:v>63.860202800000003</c:v>
                </c:pt>
                <c:pt idx="26">
                  <c:v>63.856002799999999</c:v>
                </c:pt>
                <c:pt idx="27">
                  <c:v>63.848716699999997</c:v>
                </c:pt>
                <c:pt idx="28">
                  <c:v>63.834238900000003</c:v>
                </c:pt>
                <c:pt idx="29">
                  <c:v>63.806766699999997</c:v>
                </c:pt>
                <c:pt idx="30">
                  <c:v>63.797661099999999</c:v>
                </c:pt>
                <c:pt idx="31">
                  <c:v>63.7853694</c:v>
                </c:pt>
                <c:pt idx="32">
                  <c:v>63.771672199999998</c:v>
                </c:pt>
                <c:pt idx="33">
                  <c:v>63.771516699999999</c:v>
                </c:pt>
                <c:pt idx="34">
                  <c:v>63.781888899999998</c:v>
                </c:pt>
              </c:numCache>
            </c:numRef>
          </c:xVal>
          <c:yVal>
            <c:numRef>
              <c:f>Лист3!$B$2:$B$36</c:f>
              <c:numCache>
                <c:formatCode>General</c:formatCode>
                <c:ptCount val="35"/>
                <c:pt idx="0">
                  <c:v>67.528380600000006</c:v>
                </c:pt>
                <c:pt idx="1">
                  <c:v>67.512922200000006</c:v>
                </c:pt>
                <c:pt idx="2">
                  <c:v>67.511266699999993</c:v>
                </c:pt>
                <c:pt idx="3">
                  <c:v>67.5149361</c:v>
                </c:pt>
                <c:pt idx="4">
                  <c:v>67.513934699999993</c:v>
                </c:pt>
                <c:pt idx="5">
                  <c:v>67.506755600000005</c:v>
                </c:pt>
                <c:pt idx="6">
                  <c:v>67.501205600000006</c:v>
                </c:pt>
                <c:pt idx="7">
                  <c:v>67.497794400000004</c:v>
                </c:pt>
                <c:pt idx="8">
                  <c:v>67.499058300000002</c:v>
                </c:pt>
                <c:pt idx="9">
                  <c:v>67.494</c:v>
                </c:pt>
                <c:pt idx="10">
                  <c:v>67.501222200000001</c:v>
                </c:pt>
                <c:pt idx="11">
                  <c:v>67.514361100000002</c:v>
                </c:pt>
                <c:pt idx="12">
                  <c:v>67.516941700000004</c:v>
                </c:pt>
                <c:pt idx="13">
                  <c:v>67.542861099999996</c:v>
                </c:pt>
                <c:pt idx="14">
                  <c:v>67.542166699999996</c:v>
                </c:pt>
                <c:pt idx="15">
                  <c:v>67.5491028</c:v>
                </c:pt>
                <c:pt idx="16">
                  <c:v>67.557680599999998</c:v>
                </c:pt>
                <c:pt idx="17">
                  <c:v>67.568580600000004</c:v>
                </c:pt>
                <c:pt idx="18">
                  <c:v>67.567988900000003</c:v>
                </c:pt>
                <c:pt idx="19">
                  <c:v>67.571827799999994</c:v>
                </c:pt>
                <c:pt idx="20">
                  <c:v>67.572355599999995</c:v>
                </c:pt>
                <c:pt idx="21">
                  <c:v>67.569716700000001</c:v>
                </c:pt>
                <c:pt idx="22">
                  <c:v>67.575055599999999</c:v>
                </c:pt>
                <c:pt idx="23">
                  <c:v>67.580652799999996</c:v>
                </c:pt>
                <c:pt idx="24">
                  <c:v>67.581494399999997</c:v>
                </c:pt>
                <c:pt idx="25">
                  <c:v>67.584341699999996</c:v>
                </c:pt>
                <c:pt idx="26">
                  <c:v>67.585127799999995</c:v>
                </c:pt>
                <c:pt idx="27">
                  <c:v>67.581755599999994</c:v>
                </c:pt>
                <c:pt idx="28">
                  <c:v>67.577524999999994</c:v>
                </c:pt>
                <c:pt idx="29">
                  <c:v>67.577666699999995</c:v>
                </c:pt>
                <c:pt idx="30">
                  <c:v>67.565336099999996</c:v>
                </c:pt>
                <c:pt idx="31">
                  <c:v>67.548627800000006</c:v>
                </c:pt>
                <c:pt idx="32">
                  <c:v>67.531300000000002</c:v>
                </c:pt>
                <c:pt idx="33">
                  <c:v>67.526547199999996</c:v>
                </c:pt>
                <c:pt idx="34">
                  <c:v>67.528380600000006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ABC-4488-83B6-DAD10E5285F2}"/>
            </c:ext>
          </c:extLst>
        </c:ser>
        <c:ser>
          <c:idx val="2"/>
          <c:order val="1"/>
          <c:tx>
            <c:v>заполярная</c:v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Лист3!$D$2:$D$45</c:f>
              <c:numCache>
                <c:formatCode>General</c:formatCode>
                <c:ptCount val="44"/>
                <c:pt idx="0">
                  <c:v>63.724580600000003</c:v>
                </c:pt>
                <c:pt idx="1">
                  <c:v>63.732033299999998</c:v>
                </c:pt>
                <c:pt idx="2">
                  <c:v>63.735763900000002</c:v>
                </c:pt>
                <c:pt idx="3">
                  <c:v>63.756613899999998</c:v>
                </c:pt>
                <c:pt idx="4">
                  <c:v>63.768366700000001</c:v>
                </c:pt>
                <c:pt idx="5">
                  <c:v>63.7898639</c:v>
                </c:pt>
                <c:pt idx="6">
                  <c:v>63.815533299999998</c:v>
                </c:pt>
                <c:pt idx="7">
                  <c:v>63.828074999999998</c:v>
                </c:pt>
                <c:pt idx="8">
                  <c:v>63.831580600000002</c:v>
                </c:pt>
                <c:pt idx="9">
                  <c:v>63.859641699999997</c:v>
                </c:pt>
                <c:pt idx="10">
                  <c:v>63.866558300000001</c:v>
                </c:pt>
                <c:pt idx="11">
                  <c:v>63.879941700000003</c:v>
                </c:pt>
                <c:pt idx="12">
                  <c:v>63.883752800000003</c:v>
                </c:pt>
                <c:pt idx="13">
                  <c:v>63.898016699999999</c:v>
                </c:pt>
                <c:pt idx="14">
                  <c:v>63.913577799999999</c:v>
                </c:pt>
                <c:pt idx="15">
                  <c:v>63.913597199999998</c:v>
                </c:pt>
                <c:pt idx="16">
                  <c:v>63.911397200000003</c:v>
                </c:pt>
                <c:pt idx="17">
                  <c:v>63.8925889</c:v>
                </c:pt>
                <c:pt idx="18">
                  <c:v>63.852669400000003</c:v>
                </c:pt>
                <c:pt idx="19">
                  <c:v>63.8661472</c:v>
                </c:pt>
                <c:pt idx="20">
                  <c:v>63.839325000000002</c:v>
                </c:pt>
                <c:pt idx="21">
                  <c:v>63.8198778</c:v>
                </c:pt>
                <c:pt idx="22">
                  <c:v>63.8101889</c:v>
                </c:pt>
                <c:pt idx="23">
                  <c:v>63.790241700000003</c:v>
                </c:pt>
                <c:pt idx="24">
                  <c:v>63.792580600000001</c:v>
                </c:pt>
                <c:pt idx="25">
                  <c:v>63.792269400000002</c:v>
                </c:pt>
                <c:pt idx="26">
                  <c:v>63.790950000000002</c:v>
                </c:pt>
                <c:pt idx="27">
                  <c:v>63.7875528</c:v>
                </c:pt>
                <c:pt idx="28">
                  <c:v>63.775441700000002</c:v>
                </c:pt>
                <c:pt idx="29">
                  <c:v>63.765372200000002</c:v>
                </c:pt>
                <c:pt idx="30">
                  <c:v>63.759477799999999</c:v>
                </c:pt>
                <c:pt idx="31">
                  <c:v>63.759025000000001</c:v>
                </c:pt>
                <c:pt idx="32">
                  <c:v>63.754788900000001</c:v>
                </c:pt>
                <c:pt idx="33">
                  <c:v>63.737008299999999</c:v>
                </c:pt>
                <c:pt idx="34">
                  <c:v>63.737524999999998</c:v>
                </c:pt>
                <c:pt idx="35">
                  <c:v>63.733699999999999</c:v>
                </c:pt>
                <c:pt idx="36">
                  <c:v>63.730880599999999</c:v>
                </c:pt>
                <c:pt idx="37">
                  <c:v>63.733963899999999</c:v>
                </c:pt>
                <c:pt idx="38">
                  <c:v>63.7419583</c:v>
                </c:pt>
                <c:pt idx="39">
                  <c:v>63.730416699999999</c:v>
                </c:pt>
                <c:pt idx="40">
                  <c:v>63.7210556</c:v>
                </c:pt>
                <c:pt idx="41">
                  <c:v>63.718683300000002</c:v>
                </c:pt>
                <c:pt idx="42">
                  <c:v>63.7214028</c:v>
                </c:pt>
                <c:pt idx="43">
                  <c:v>63.724580600000003</c:v>
                </c:pt>
              </c:numCache>
            </c:numRef>
          </c:xVal>
          <c:yVal>
            <c:numRef>
              <c:f>Лист3!$E$2:$E$45</c:f>
              <c:numCache>
                <c:formatCode>General</c:formatCode>
                <c:ptCount val="44"/>
                <c:pt idx="0">
                  <c:v>67.420686099999998</c:v>
                </c:pt>
                <c:pt idx="1">
                  <c:v>67.424061100000003</c:v>
                </c:pt>
                <c:pt idx="2">
                  <c:v>67.427719400000001</c:v>
                </c:pt>
                <c:pt idx="3">
                  <c:v>67.433899999999994</c:v>
                </c:pt>
                <c:pt idx="4">
                  <c:v>67.436488900000001</c:v>
                </c:pt>
                <c:pt idx="5">
                  <c:v>67.440600000000003</c:v>
                </c:pt>
                <c:pt idx="6">
                  <c:v>67.450336100000001</c:v>
                </c:pt>
                <c:pt idx="7">
                  <c:v>67.4516639</c:v>
                </c:pt>
                <c:pt idx="8">
                  <c:v>67.458372199999999</c:v>
                </c:pt>
                <c:pt idx="9">
                  <c:v>67.462169399999993</c:v>
                </c:pt>
                <c:pt idx="10">
                  <c:v>67.462669399999996</c:v>
                </c:pt>
                <c:pt idx="11">
                  <c:v>67.467530600000003</c:v>
                </c:pt>
                <c:pt idx="12">
                  <c:v>67.4662972</c:v>
                </c:pt>
                <c:pt idx="13">
                  <c:v>67.475680600000004</c:v>
                </c:pt>
                <c:pt idx="14">
                  <c:v>67.482050000000001</c:v>
                </c:pt>
                <c:pt idx="15">
                  <c:v>67.482541699999999</c:v>
                </c:pt>
                <c:pt idx="16">
                  <c:v>67.483136099999996</c:v>
                </c:pt>
                <c:pt idx="17">
                  <c:v>67.483736100000002</c:v>
                </c:pt>
                <c:pt idx="18">
                  <c:v>67.482741700000005</c:v>
                </c:pt>
                <c:pt idx="19">
                  <c:v>67.4943806</c:v>
                </c:pt>
                <c:pt idx="20">
                  <c:v>67.499058300000002</c:v>
                </c:pt>
                <c:pt idx="21">
                  <c:v>67.497794400000004</c:v>
                </c:pt>
                <c:pt idx="22">
                  <c:v>67.4903111</c:v>
                </c:pt>
                <c:pt idx="23">
                  <c:v>67.493477799999994</c:v>
                </c:pt>
                <c:pt idx="24">
                  <c:v>67.496280600000006</c:v>
                </c:pt>
                <c:pt idx="25">
                  <c:v>67.498147200000005</c:v>
                </c:pt>
                <c:pt idx="26">
                  <c:v>67.499283300000002</c:v>
                </c:pt>
                <c:pt idx="27">
                  <c:v>67.501327799999999</c:v>
                </c:pt>
                <c:pt idx="28">
                  <c:v>67.499627799999999</c:v>
                </c:pt>
                <c:pt idx="29">
                  <c:v>67.495866699999993</c:v>
                </c:pt>
                <c:pt idx="30">
                  <c:v>67.490869399999994</c:v>
                </c:pt>
                <c:pt idx="31">
                  <c:v>67.487688899999995</c:v>
                </c:pt>
                <c:pt idx="32">
                  <c:v>67.483225000000004</c:v>
                </c:pt>
                <c:pt idx="33">
                  <c:v>67.471772200000004</c:v>
                </c:pt>
                <c:pt idx="34">
                  <c:v>67.469630600000002</c:v>
                </c:pt>
                <c:pt idx="35">
                  <c:v>67.466913899999994</c:v>
                </c:pt>
                <c:pt idx="36">
                  <c:v>67.462622199999998</c:v>
                </c:pt>
                <c:pt idx="37">
                  <c:v>67.456422200000006</c:v>
                </c:pt>
                <c:pt idx="38">
                  <c:v>67.450555600000001</c:v>
                </c:pt>
                <c:pt idx="39">
                  <c:v>67.447469400000003</c:v>
                </c:pt>
                <c:pt idx="40">
                  <c:v>67.4430306</c:v>
                </c:pt>
                <c:pt idx="41">
                  <c:v>67.434072200000003</c:v>
                </c:pt>
                <c:pt idx="42">
                  <c:v>67.427516699999998</c:v>
                </c:pt>
                <c:pt idx="43">
                  <c:v>67.420686099999998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ABC-4488-83B6-DAD10E5285F2}"/>
            </c:ext>
          </c:extLst>
        </c:ser>
        <c:ser>
          <c:idx val="3"/>
          <c:order val="2"/>
          <c:tx>
            <c:v>воркутинская</c:v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Лист3!$G$2:$G$39</c:f>
              <c:numCache>
                <c:formatCode>General</c:formatCode>
                <c:ptCount val="38"/>
                <c:pt idx="0">
                  <c:v>63.851550000000003</c:v>
                </c:pt>
                <c:pt idx="1">
                  <c:v>63.868850000000002</c:v>
                </c:pt>
                <c:pt idx="2">
                  <c:v>63.890794</c:v>
                </c:pt>
                <c:pt idx="3">
                  <c:v>63.896000000000001</c:v>
                </c:pt>
                <c:pt idx="4">
                  <c:v>63.908574999999999</c:v>
                </c:pt>
                <c:pt idx="5">
                  <c:v>63.920797</c:v>
                </c:pt>
                <c:pt idx="6">
                  <c:v>63.924964000000003</c:v>
                </c:pt>
                <c:pt idx="7">
                  <c:v>63.927742000000002</c:v>
                </c:pt>
                <c:pt idx="8">
                  <c:v>63.957186</c:v>
                </c:pt>
                <c:pt idx="9">
                  <c:v>63.962463999999997</c:v>
                </c:pt>
                <c:pt idx="10">
                  <c:v>63.990797000000001</c:v>
                </c:pt>
                <c:pt idx="11">
                  <c:v>63.996907999999998</c:v>
                </c:pt>
                <c:pt idx="12">
                  <c:v>64.008019000000004</c:v>
                </c:pt>
                <c:pt idx="13">
                  <c:v>64.014408000000003</c:v>
                </c:pt>
                <c:pt idx="14">
                  <c:v>64.024686000000003</c:v>
                </c:pt>
                <c:pt idx="15">
                  <c:v>64.031352999999996</c:v>
                </c:pt>
                <c:pt idx="16">
                  <c:v>64.033297000000005</c:v>
                </c:pt>
                <c:pt idx="17">
                  <c:v>64.044963999999993</c:v>
                </c:pt>
                <c:pt idx="18">
                  <c:v>64.055519000000004</c:v>
                </c:pt>
                <c:pt idx="19">
                  <c:v>64.065518999999995</c:v>
                </c:pt>
                <c:pt idx="20">
                  <c:v>64.075796999999994</c:v>
                </c:pt>
                <c:pt idx="21">
                  <c:v>64.066907999999998</c:v>
                </c:pt>
                <c:pt idx="22">
                  <c:v>64.054963999999998</c:v>
                </c:pt>
                <c:pt idx="23">
                  <c:v>64.025516999999994</c:v>
                </c:pt>
                <c:pt idx="24">
                  <c:v>64.020793999999995</c:v>
                </c:pt>
                <c:pt idx="25">
                  <c:v>64.010794000000004</c:v>
                </c:pt>
                <c:pt idx="26">
                  <c:v>63.987183000000002</c:v>
                </c:pt>
                <c:pt idx="27">
                  <c:v>63.983016999999997</c:v>
                </c:pt>
                <c:pt idx="28">
                  <c:v>63.959128</c:v>
                </c:pt>
                <c:pt idx="29">
                  <c:v>63.935513999999998</c:v>
                </c:pt>
                <c:pt idx="30">
                  <c:v>63.918847</c:v>
                </c:pt>
                <c:pt idx="31">
                  <c:v>63.918847</c:v>
                </c:pt>
                <c:pt idx="32">
                  <c:v>63.918571999999998</c:v>
                </c:pt>
                <c:pt idx="33">
                  <c:v>63.911346999999999</c:v>
                </c:pt>
                <c:pt idx="34">
                  <c:v>63.882181000000003</c:v>
                </c:pt>
                <c:pt idx="35">
                  <c:v>63.87274</c:v>
                </c:pt>
                <c:pt idx="36">
                  <c:v>63.855670000000003</c:v>
                </c:pt>
                <c:pt idx="37">
                  <c:v>63.851550000000003</c:v>
                </c:pt>
              </c:numCache>
            </c:numRef>
          </c:xVal>
          <c:yVal>
            <c:numRef>
              <c:f>Лист3!$H$2:$H$39</c:f>
              <c:numCache>
                <c:formatCode>General</c:formatCode>
                <c:ptCount val="38"/>
                <c:pt idx="0">
                  <c:v>67.482489999999999</c:v>
                </c:pt>
                <c:pt idx="1">
                  <c:v>67.482883000000001</c:v>
                </c:pt>
                <c:pt idx="2">
                  <c:v>67.483160999999996</c:v>
                </c:pt>
                <c:pt idx="3">
                  <c:v>67.483000000000004</c:v>
                </c:pt>
                <c:pt idx="4">
                  <c:v>67.482883000000001</c:v>
                </c:pt>
                <c:pt idx="5">
                  <c:v>67.481772000000007</c:v>
                </c:pt>
                <c:pt idx="6">
                  <c:v>67.483160999999996</c:v>
                </c:pt>
                <c:pt idx="7">
                  <c:v>67.482883000000001</c:v>
                </c:pt>
                <c:pt idx="8">
                  <c:v>67.489828000000003</c:v>
                </c:pt>
                <c:pt idx="9">
                  <c:v>67.495383000000004</c:v>
                </c:pt>
                <c:pt idx="10">
                  <c:v>67.504275000000007</c:v>
                </c:pt>
                <c:pt idx="11">
                  <c:v>67.508718999999999</c:v>
                </c:pt>
                <c:pt idx="12">
                  <c:v>67.517330999999999</c:v>
                </c:pt>
                <c:pt idx="13">
                  <c:v>67.523163999999994</c:v>
                </c:pt>
                <c:pt idx="14">
                  <c:v>67.529831000000001</c:v>
                </c:pt>
                <c:pt idx="15">
                  <c:v>67.534830999999997</c:v>
                </c:pt>
                <c:pt idx="16">
                  <c:v>67.534553000000002</c:v>
                </c:pt>
                <c:pt idx="17">
                  <c:v>67.537053</c:v>
                </c:pt>
                <c:pt idx="18">
                  <c:v>67.543997000000005</c:v>
                </c:pt>
                <c:pt idx="19">
                  <c:v>67.547331</c:v>
                </c:pt>
                <c:pt idx="20">
                  <c:v>67.548441999999994</c:v>
                </c:pt>
                <c:pt idx="21">
                  <c:v>67.548997</c:v>
                </c:pt>
                <c:pt idx="22">
                  <c:v>67.547886000000005</c:v>
                </c:pt>
                <c:pt idx="23">
                  <c:v>67.548719000000006</c:v>
                </c:pt>
                <c:pt idx="24">
                  <c:v>67.547331</c:v>
                </c:pt>
                <c:pt idx="25">
                  <c:v>67.542885999999996</c:v>
                </c:pt>
                <c:pt idx="26">
                  <c:v>67.536496999999997</c:v>
                </c:pt>
                <c:pt idx="27">
                  <c:v>67.538163999999995</c:v>
                </c:pt>
                <c:pt idx="28">
                  <c:v>67.535942000000006</c:v>
                </c:pt>
                <c:pt idx="29">
                  <c:v>67.535107999999994</c:v>
                </c:pt>
                <c:pt idx="30">
                  <c:v>67.535942000000006</c:v>
                </c:pt>
                <c:pt idx="31">
                  <c:v>67.531497000000002</c:v>
                </c:pt>
                <c:pt idx="32">
                  <c:v>67.517328000000006</c:v>
                </c:pt>
                <c:pt idx="33">
                  <c:v>67.517049999999998</c:v>
                </c:pt>
                <c:pt idx="34">
                  <c:v>67.518439000000001</c:v>
                </c:pt>
                <c:pt idx="35">
                  <c:v>67.500110000000006</c:v>
                </c:pt>
                <c:pt idx="36">
                  <c:v>67.48809</c:v>
                </c:pt>
                <c:pt idx="37">
                  <c:v>67.482489999999999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ABC-4488-83B6-DAD10E5285F2}"/>
            </c:ext>
          </c:extLst>
        </c:ser>
        <c:ser>
          <c:idx val="4"/>
          <c:order val="3"/>
          <c:tx>
            <c:v>все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Лист1!$H$3:$H$2241</c:f>
              <c:numCache>
                <c:formatCode>General</c:formatCode>
                <c:ptCount val="2239"/>
                <c:pt idx="0">
                  <c:v>63.841999999999999</c:v>
                </c:pt>
                <c:pt idx="1">
                  <c:v>63.820999999999998</c:v>
                </c:pt>
                <c:pt idx="2">
                  <c:v>63.811999999999998</c:v>
                </c:pt>
                <c:pt idx="3">
                  <c:v>63.843000000000004</c:v>
                </c:pt>
                <c:pt idx="4">
                  <c:v>63.835999999999999</c:v>
                </c:pt>
                <c:pt idx="5">
                  <c:v>63.817999999999998</c:v>
                </c:pt>
                <c:pt idx="6">
                  <c:v>63.847999999999999</c:v>
                </c:pt>
                <c:pt idx="7">
                  <c:v>63.847000000000001</c:v>
                </c:pt>
                <c:pt idx="8">
                  <c:v>63.826000000000001</c:v>
                </c:pt>
                <c:pt idx="9">
                  <c:v>63.805999999999997</c:v>
                </c:pt>
                <c:pt idx="10">
                  <c:v>63.84</c:v>
                </c:pt>
                <c:pt idx="11">
                  <c:v>63.77</c:v>
                </c:pt>
                <c:pt idx="12">
                  <c:v>63.848999999999997</c:v>
                </c:pt>
                <c:pt idx="13">
                  <c:v>63.828000000000003</c:v>
                </c:pt>
                <c:pt idx="14">
                  <c:v>63.872</c:v>
                </c:pt>
                <c:pt idx="15">
                  <c:v>63.863999999999997</c:v>
                </c:pt>
                <c:pt idx="16">
                  <c:v>63.856999999999999</c:v>
                </c:pt>
                <c:pt idx="17">
                  <c:v>63.856999999999999</c:v>
                </c:pt>
                <c:pt idx="18">
                  <c:v>63.859000000000002</c:v>
                </c:pt>
                <c:pt idx="19">
                  <c:v>63.798999999999999</c:v>
                </c:pt>
                <c:pt idx="20">
                  <c:v>63.813000000000002</c:v>
                </c:pt>
                <c:pt idx="21">
                  <c:v>63.847999999999999</c:v>
                </c:pt>
                <c:pt idx="22">
                  <c:v>63.841000000000001</c:v>
                </c:pt>
                <c:pt idx="23">
                  <c:v>63.817</c:v>
                </c:pt>
                <c:pt idx="24">
                  <c:v>63.841000000000001</c:v>
                </c:pt>
                <c:pt idx="25">
                  <c:v>63.835000000000001</c:v>
                </c:pt>
                <c:pt idx="26">
                  <c:v>63.890999999999998</c:v>
                </c:pt>
                <c:pt idx="27">
                  <c:v>63.82</c:v>
                </c:pt>
                <c:pt idx="28">
                  <c:v>63.837000000000003</c:v>
                </c:pt>
                <c:pt idx="29">
                  <c:v>63.853000000000002</c:v>
                </c:pt>
                <c:pt idx="30">
                  <c:v>63.832000000000001</c:v>
                </c:pt>
                <c:pt idx="31">
                  <c:v>63.87</c:v>
                </c:pt>
                <c:pt idx="32">
                  <c:v>64.373999999999995</c:v>
                </c:pt>
                <c:pt idx="33">
                  <c:v>63.85</c:v>
                </c:pt>
                <c:pt idx="34">
                  <c:v>63.817999999999998</c:v>
                </c:pt>
                <c:pt idx="35">
                  <c:v>63.823999999999998</c:v>
                </c:pt>
                <c:pt idx="36">
                  <c:v>63.828000000000003</c:v>
                </c:pt>
                <c:pt idx="37">
                  <c:v>63.79</c:v>
                </c:pt>
                <c:pt idx="38">
                  <c:v>63.84</c:v>
                </c:pt>
                <c:pt idx="39">
                  <c:v>63.838000000000001</c:v>
                </c:pt>
                <c:pt idx="40">
                  <c:v>63.850999999999999</c:v>
                </c:pt>
                <c:pt idx="41">
                  <c:v>63.881</c:v>
                </c:pt>
                <c:pt idx="42">
                  <c:v>63.779000000000003</c:v>
                </c:pt>
                <c:pt idx="43">
                  <c:v>63.853999999999999</c:v>
                </c:pt>
                <c:pt idx="44">
                  <c:v>63.826999999999998</c:v>
                </c:pt>
                <c:pt idx="45">
                  <c:v>63.826999999999998</c:v>
                </c:pt>
                <c:pt idx="46">
                  <c:v>63.832999999999998</c:v>
                </c:pt>
                <c:pt idx="47">
                  <c:v>63.835000000000001</c:v>
                </c:pt>
                <c:pt idx="48">
                  <c:v>63.79</c:v>
                </c:pt>
                <c:pt idx="49">
                  <c:v>63.784999999999997</c:v>
                </c:pt>
                <c:pt idx="50">
                  <c:v>63.832000000000001</c:v>
                </c:pt>
                <c:pt idx="51">
                  <c:v>63.845999999999997</c:v>
                </c:pt>
                <c:pt idx="52">
                  <c:v>63.841999999999999</c:v>
                </c:pt>
                <c:pt idx="53">
                  <c:v>63.789000000000001</c:v>
                </c:pt>
                <c:pt idx="54">
                  <c:v>63.823999999999998</c:v>
                </c:pt>
                <c:pt idx="55">
                  <c:v>63.862000000000002</c:v>
                </c:pt>
                <c:pt idx="56">
                  <c:v>63.848999999999997</c:v>
                </c:pt>
                <c:pt idx="57">
                  <c:v>63.792999999999999</c:v>
                </c:pt>
                <c:pt idx="58">
                  <c:v>63.844000000000001</c:v>
                </c:pt>
                <c:pt idx="59">
                  <c:v>63.820999999999998</c:v>
                </c:pt>
                <c:pt idx="60">
                  <c:v>63.848999999999997</c:v>
                </c:pt>
                <c:pt idx="61">
                  <c:v>63.820999999999998</c:v>
                </c:pt>
                <c:pt idx="62">
                  <c:v>63.844999999999999</c:v>
                </c:pt>
                <c:pt idx="63">
                  <c:v>63.844000000000001</c:v>
                </c:pt>
                <c:pt idx="64">
                  <c:v>63.802</c:v>
                </c:pt>
                <c:pt idx="65">
                  <c:v>63.856000000000002</c:v>
                </c:pt>
                <c:pt idx="66">
                  <c:v>63.783000000000001</c:v>
                </c:pt>
                <c:pt idx="67">
                  <c:v>63.832000000000001</c:v>
                </c:pt>
                <c:pt idx="68">
                  <c:v>63.866999999999997</c:v>
                </c:pt>
                <c:pt idx="69">
                  <c:v>63.779000000000003</c:v>
                </c:pt>
                <c:pt idx="70">
                  <c:v>63.856999999999999</c:v>
                </c:pt>
                <c:pt idx="71">
                  <c:v>63.834000000000003</c:v>
                </c:pt>
                <c:pt idx="72">
                  <c:v>63.798999999999999</c:v>
                </c:pt>
                <c:pt idx="73">
                  <c:v>63.850999999999999</c:v>
                </c:pt>
                <c:pt idx="74">
                  <c:v>63.859000000000002</c:v>
                </c:pt>
                <c:pt idx="75">
                  <c:v>63.837000000000003</c:v>
                </c:pt>
                <c:pt idx="76">
                  <c:v>63.857999999999997</c:v>
                </c:pt>
                <c:pt idx="77">
                  <c:v>63.853999999999999</c:v>
                </c:pt>
                <c:pt idx="78">
                  <c:v>63.856999999999999</c:v>
                </c:pt>
                <c:pt idx="79">
                  <c:v>63.81</c:v>
                </c:pt>
                <c:pt idx="80">
                  <c:v>63.862000000000002</c:v>
                </c:pt>
                <c:pt idx="81">
                  <c:v>63.820999999999998</c:v>
                </c:pt>
                <c:pt idx="82">
                  <c:v>63.847000000000001</c:v>
                </c:pt>
                <c:pt idx="83">
                  <c:v>63.845999999999997</c:v>
                </c:pt>
                <c:pt idx="84">
                  <c:v>63.807000000000002</c:v>
                </c:pt>
                <c:pt idx="85">
                  <c:v>63.820999999999998</c:v>
                </c:pt>
                <c:pt idx="86">
                  <c:v>63.832000000000001</c:v>
                </c:pt>
                <c:pt idx="87">
                  <c:v>63.837000000000003</c:v>
                </c:pt>
                <c:pt idx="88">
                  <c:v>63.881999999999998</c:v>
                </c:pt>
                <c:pt idx="89">
                  <c:v>63.835000000000001</c:v>
                </c:pt>
                <c:pt idx="90">
                  <c:v>63.866999999999997</c:v>
                </c:pt>
                <c:pt idx="91">
                  <c:v>63.856000000000002</c:v>
                </c:pt>
                <c:pt idx="92">
                  <c:v>63.802</c:v>
                </c:pt>
                <c:pt idx="93">
                  <c:v>63.835000000000001</c:v>
                </c:pt>
                <c:pt idx="94">
                  <c:v>63.828000000000003</c:v>
                </c:pt>
                <c:pt idx="95">
                  <c:v>63.835000000000001</c:v>
                </c:pt>
                <c:pt idx="96">
                  <c:v>63.853999999999999</c:v>
                </c:pt>
                <c:pt idx="97">
                  <c:v>63.862000000000002</c:v>
                </c:pt>
                <c:pt idx="98">
                  <c:v>63.848999999999997</c:v>
                </c:pt>
                <c:pt idx="99">
                  <c:v>63.820999999999998</c:v>
                </c:pt>
                <c:pt idx="100">
                  <c:v>63.823</c:v>
                </c:pt>
                <c:pt idx="101">
                  <c:v>63.862000000000002</c:v>
                </c:pt>
                <c:pt idx="102">
                  <c:v>63.831000000000003</c:v>
                </c:pt>
                <c:pt idx="103">
                  <c:v>63.856000000000002</c:v>
                </c:pt>
                <c:pt idx="104">
                  <c:v>63.841999999999999</c:v>
                </c:pt>
                <c:pt idx="105">
                  <c:v>63.841999999999999</c:v>
                </c:pt>
                <c:pt idx="106">
                  <c:v>63.866999999999997</c:v>
                </c:pt>
                <c:pt idx="107">
                  <c:v>63.841000000000001</c:v>
                </c:pt>
                <c:pt idx="108">
                  <c:v>63.825000000000003</c:v>
                </c:pt>
                <c:pt idx="109">
                  <c:v>63.838000000000001</c:v>
                </c:pt>
                <c:pt idx="110">
                  <c:v>63.875999999999998</c:v>
                </c:pt>
                <c:pt idx="111">
                  <c:v>64.388999999999996</c:v>
                </c:pt>
                <c:pt idx="112">
                  <c:v>63.84</c:v>
                </c:pt>
                <c:pt idx="113">
                  <c:v>63.902999999999999</c:v>
                </c:pt>
                <c:pt idx="114">
                  <c:v>63.843000000000004</c:v>
                </c:pt>
                <c:pt idx="115">
                  <c:v>63.843000000000004</c:v>
                </c:pt>
                <c:pt idx="116">
                  <c:v>63.823999999999998</c:v>
                </c:pt>
                <c:pt idx="117">
                  <c:v>63.798000000000002</c:v>
                </c:pt>
                <c:pt idx="118">
                  <c:v>63.784999999999997</c:v>
                </c:pt>
                <c:pt idx="119">
                  <c:v>63.768000000000001</c:v>
                </c:pt>
                <c:pt idx="120">
                  <c:v>63.811</c:v>
                </c:pt>
                <c:pt idx="121">
                  <c:v>63.731999999999999</c:v>
                </c:pt>
                <c:pt idx="122">
                  <c:v>63.829000000000001</c:v>
                </c:pt>
                <c:pt idx="123">
                  <c:v>63.843000000000004</c:v>
                </c:pt>
                <c:pt idx="124">
                  <c:v>63.758000000000003</c:v>
                </c:pt>
                <c:pt idx="125">
                  <c:v>63.866999999999997</c:v>
                </c:pt>
                <c:pt idx="126">
                  <c:v>63.848999999999997</c:v>
                </c:pt>
                <c:pt idx="127">
                  <c:v>63.832000000000001</c:v>
                </c:pt>
                <c:pt idx="128">
                  <c:v>63.816000000000003</c:v>
                </c:pt>
                <c:pt idx="129">
                  <c:v>63.856999999999999</c:v>
                </c:pt>
                <c:pt idx="130">
                  <c:v>63.845999999999997</c:v>
                </c:pt>
                <c:pt idx="131">
                  <c:v>63.875999999999998</c:v>
                </c:pt>
                <c:pt idx="132">
                  <c:v>63.808</c:v>
                </c:pt>
                <c:pt idx="133">
                  <c:v>63.844000000000001</c:v>
                </c:pt>
                <c:pt idx="134">
                  <c:v>63.841000000000001</c:v>
                </c:pt>
                <c:pt idx="135">
                  <c:v>63.777000000000001</c:v>
                </c:pt>
                <c:pt idx="136">
                  <c:v>63.866999999999997</c:v>
                </c:pt>
                <c:pt idx="137">
                  <c:v>63.805</c:v>
                </c:pt>
                <c:pt idx="138">
                  <c:v>63.862000000000002</c:v>
                </c:pt>
                <c:pt idx="139">
                  <c:v>63.816000000000003</c:v>
                </c:pt>
                <c:pt idx="140">
                  <c:v>63.851999999999997</c:v>
                </c:pt>
                <c:pt idx="141">
                  <c:v>63.874000000000002</c:v>
                </c:pt>
                <c:pt idx="142">
                  <c:v>63.826000000000001</c:v>
                </c:pt>
                <c:pt idx="143">
                  <c:v>63.863</c:v>
                </c:pt>
                <c:pt idx="144">
                  <c:v>64.400999999999996</c:v>
                </c:pt>
                <c:pt idx="145">
                  <c:v>63.863999999999997</c:v>
                </c:pt>
                <c:pt idx="146">
                  <c:v>63.841000000000001</c:v>
                </c:pt>
                <c:pt idx="147">
                  <c:v>63.845999999999997</c:v>
                </c:pt>
                <c:pt idx="148">
                  <c:v>63.853999999999999</c:v>
                </c:pt>
                <c:pt idx="149">
                  <c:v>63.823</c:v>
                </c:pt>
                <c:pt idx="150">
                  <c:v>63.866</c:v>
                </c:pt>
                <c:pt idx="151">
                  <c:v>63.837000000000003</c:v>
                </c:pt>
                <c:pt idx="152">
                  <c:v>63.911000000000001</c:v>
                </c:pt>
                <c:pt idx="153">
                  <c:v>63.850999999999999</c:v>
                </c:pt>
                <c:pt idx="154">
                  <c:v>63.841999999999999</c:v>
                </c:pt>
                <c:pt idx="155">
                  <c:v>63.850999999999999</c:v>
                </c:pt>
                <c:pt idx="156">
                  <c:v>63.851999999999997</c:v>
                </c:pt>
                <c:pt idx="157">
                  <c:v>63.834000000000003</c:v>
                </c:pt>
                <c:pt idx="158">
                  <c:v>63.845999999999997</c:v>
                </c:pt>
                <c:pt idx="159">
                  <c:v>63.853999999999999</c:v>
                </c:pt>
                <c:pt idx="160">
                  <c:v>63.869</c:v>
                </c:pt>
                <c:pt idx="161">
                  <c:v>63.823999999999998</c:v>
                </c:pt>
                <c:pt idx="162">
                  <c:v>63.807000000000002</c:v>
                </c:pt>
                <c:pt idx="163">
                  <c:v>63.865000000000002</c:v>
                </c:pt>
                <c:pt idx="164">
                  <c:v>63.81</c:v>
                </c:pt>
                <c:pt idx="165">
                  <c:v>63.832000000000001</c:v>
                </c:pt>
                <c:pt idx="166">
                  <c:v>63.845999999999997</c:v>
                </c:pt>
                <c:pt idx="167">
                  <c:v>63.819000000000003</c:v>
                </c:pt>
                <c:pt idx="168">
                  <c:v>63.832000000000001</c:v>
                </c:pt>
                <c:pt idx="169">
                  <c:v>63.834000000000003</c:v>
                </c:pt>
                <c:pt idx="170">
                  <c:v>63.881999999999998</c:v>
                </c:pt>
                <c:pt idx="171">
                  <c:v>63.850999999999999</c:v>
                </c:pt>
                <c:pt idx="172">
                  <c:v>63.863</c:v>
                </c:pt>
                <c:pt idx="173">
                  <c:v>63.814999999999998</c:v>
                </c:pt>
                <c:pt idx="174">
                  <c:v>63.886000000000003</c:v>
                </c:pt>
                <c:pt idx="175">
                  <c:v>63.82</c:v>
                </c:pt>
                <c:pt idx="176">
                  <c:v>63.828000000000003</c:v>
                </c:pt>
                <c:pt idx="177">
                  <c:v>63.844999999999999</c:v>
                </c:pt>
                <c:pt idx="178">
                  <c:v>63.838000000000001</c:v>
                </c:pt>
                <c:pt idx="179">
                  <c:v>63.856000000000002</c:v>
                </c:pt>
                <c:pt idx="180">
                  <c:v>63.823999999999998</c:v>
                </c:pt>
                <c:pt idx="181">
                  <c:v>63.847000000000001</c:v>
                </c:pt>
                <c:pt idx="182">
                  <c:v>63.860999999999997</c:v>
                </c:pt>
                <c:pt idx="183">
                  <c:v>63.854999999999997</c:v>
                </c:pt>
                <c:pt idx="184">
                  <c:v>63.865000000000002</c:v>
                </c:pt>
                <c:pt idx="185">
                  <c:v>63.856999999999999</c:v>
                </c:pt>
                <c:pt idx="186">
                  <c:v>63.820999999999998</c:v>
                </c:pt>
                <c:pt idx="187">
                  <c:v>63.87</c:v>
                </c:pt>
                <c:pt idx="188">
                  <c:v>63.915999999999997</c:v>
                </c:pt>
                <c:pt idx="189">
                  <c:v>63.84</c:v>
                </c:pt>
                <c:pt idx="190">
                  <c:v>63.823999999999998</c:v>
                </c:pt>
                <c:pt idx="191">
                  <c:v>63.84</c:v>
                </c:pt>
                <c:pt idx="192">
                  <c:v>63.886000000000003</c:v>
                </c:pt>
                <c:pt idx="193">
                  <c:v>63.834000000000003</c:v>
                </c:pt>
                <c:pt idx="194">
                  <c:v>63.856999999999999</c:v>
                </c:pt>
                <c:pt idx="195">
                  <c:v>63.808</c:v>
                </c:pt>
                <c:pt idx="196">
                  <c:v>63.802</c:v>
                </c:pt>
                <c:pt idx="197">
                  <c:v>63.835999999999999</c:v>
                </c:pt>
                <c:pt idx="198">
                  <c:v>63.819000000000003</c:v>
                </c:pt>
                <c:pt idx="199">
                  <c:v>63.838999999999999</c:v>
                </c:pt>
                <c:pt idx="200">
                  <c:v>63.844000000000001</c:v>
                </c:pt>
                <c:pt idx="201">
                  <c:v>63.831000000000003</c:v>
                </c:pt>
                <c:pt idx="202">
                  <c:v>63.82</c:v>
                </c:pt>
                <c:pt idx="203">
                  <c:v>63.87</c:v>
                </c:pt>
                <c:pt idx="204">
                  <c:v>63.837000000000003</c:v>
                </c:pt>
                <c:pt idx="205">
                  <c:v>63.844000000000001</c:v>
                </c:pt>
                <c:pt idx="206">
                  <c:v>63.832000000000001</c:v>
                </c:pt>
                <c:pt idx="207">
                  <c:v>63.859000000000002</c:v>
                </c:pt>
                <c:pt idx="208">
                  <c:v>63.856000000000002</c:v>
                </c:pt>
                <c:pt idx="209">
                  <c:v>63.865000000000002</c:v>
                </c:pt>
                <c:pt idx="210">
                  <c:v>63.823</c:v>
                </c:pt>
                <c:pt idx="211">
                  <c:v>63.872999999999998</c:v>
                </c:pt>
                <c:pt idx="212">
                  <c:v>63.87</c:v>
                </c:pt>
                <c:pt idx="213">
                  <c:v>63.823</c:v>
                </c:pt>
                <c:pt idx="214">
                  <c:v>64.155000000000001</c:v>
                </c:pt>
                <c:pt idx="215">
                  <c:v>63.856999999999999</c:v>
                </c:pt>
                <c:pt idx="216">
                  <c:v>63.853999999999999</c:v>
                </c:pt>
                <c:pt idx="217">
                  <c:v>63.837000000000003</c:v>
                </c:pt>
                <c:pt idx="218">
                  <c:v>64.373000000000005</c:v>
                </c:pt>
                <c:pt idx="219">
                  <c:v>63.835000000000001</c:v>
                </c:pt>
                <c:pt idx="220">
                  <c:v>63.81</c:v>
                </c:pt>
                <c:pt idx="221">
                  <c:v>63.845999999999997</c:v>
                </c:pt>
                <c:pt idx="222">
                  <c:v>63.853999999999999</c:v>
                </c:pt>
                <c:pt idx="223">
                  <c:v>63.856999999999999</c:v>
                </c:pt>
                <c:pt idx="224">
                  <c:v>63.844000000000001</c:v>
                </c:pt>
                <c:pt idx="225">
                  <c:v>63.878</c:v>
                </c:pt>
                <c:pt idx="226">
                  <c:v>63.814999999999998</c:v>
                </c:pt>
                <c:pt idx="227">
                  <c:v>63.841000000000001</c:v>
                </c:pt>
                <c:pt idx="228">
                  <c:v>63.874000000000002</c:v>
                </c:pt>
                <c:pt idx="229">
                  <c:v>63.856000000000002</c:v>
                </c:pt>
                <c:pt idx="230">
                  <c:v>63.859000000000002</c:v>
                </c:pt>
                <c:pt idx="231">
                  <c:v>63.808</c:v>
                </c:pt>
                <c:pt idx="232">
                  <c:v>63.808</c:v>
                </c:pt>
                <c:pt idx="233">
                  <c:v>63.819000000000003</c:v>
                </c:pt>
                <c:pt idx="234">
                  <c:v>64.376999999999995</c:v>
                </c:pt>
                <c:pt idx="235">
                  <c:v>63.884999999999998</c:v>
                </c:pt>
                <c:pt idx="236">
                  <c:v>63.831000000000003</c:v>
                </c:pt>
                <c:pt idx="237">
                  <c:v>63.829000000000001</c:v>
                </c:pt>
                <c:pt idx="238">
                  <c:v>63.804000000000002</c:v>
                </c:pt>
                <c:pt idx="239">
                  <c:v>63.853000000000002</c:v>
                </c:pt>
                <c:pt idx="240">
                  <c:v>63.817999999999998</c:v>
                </c:pt>
                <c:pt idx="241">
                  <c:v>63.837000000000003</c:v>
                </c:pt>
                <c:pt idx="242">
                  <c:v>63.837000000000003</c:v>
                </c:pt>
                <c:pt idx="243">
                  <c:v>63.828000000000003</c:v>
                </c:pt>
                <c:pt idx="244">
                  <c:v>63.838000000000001</c:v>
                </c:pt>
                <c:pt idx="245">
                  <c:v>63.841000000000001</c:v>
                </c:pt>
                <c:pt idx="246">
                  <c:v>63.807000000000002</c:v>
                </c:pt>
                <c:pt idx="247">
                  <c:v>63.866</c:v>
                </c:pt>
                <c:pt idx="248">
                  <c:v>63.834000000000003</c:v>
                </c:pt>
                <c:pt idx="249">
                  <c:v>63.805</c:v>
                </c:pt>
                <c:pt idx="250">
                  <c:v>63.805</c:v>
                </c:pt>
                <c:pt idx="251">
                  <c:v>63.866999999999997</c:v>
                </c:pt>
                <c:pt idx="252">
                  <c:v>63.813000000000002</c:v>
                </c:pt>
                <c:pt idx="253">
                  <c:v>63.851999999999997</c:v>
                </c:pt>
                <c:pt idx="254">
                  <c:v>63.841999999999999</c:v>
                </c:pt>
                <c:pt idx="255">
                  <c:v>63.841999999999999</c:v>
                </c:pt>
                <c:pt idx="256">
                  <c:v>63.845999999999997</c:v>
                </c:pt>
                <c:pt idx="257">
                  <c:v>63.84</c:v>
                </c:pt>
                <c:pt idx="258">
                  <c:v>63.826000000000001</c:v>
                </c:pt>
                <c:pt idx="259">
                  <c:v>64.39</c:v>
                </c:pt>
                <c:pt idx="260">
                  <c:v>63.845999999999997</c:v>
                </c:pt>
                <c:pt idx="261">
                  <c:v>63.792999999999999</c:v>
                </c:pt>
                <c:pt idx="262">
                  <c:v>63.813000000000002</c:v>
                </c:pt>
                <c:pt idx="263">
                  <c:v>63.850999999999999</c:v>
                </c:pt>
                <c:pt idx="264">
                  <c:v>63.817999999999998</c:v>
                </c:pt>
                <c:pt idx="265">
                  <c:v>63.832000000000001</c:v>
                </c:pt>
                <c:pt idx="266">
                  <c:v>63.857999999999997</c:v>
                </c:pt>
                <c:pt idx="267">
                  <c:v>63.905000000000001</c:v>
                </c:pt>
                <c:pt idx="268">
                  <c:v>63.781999999999996</c:v>
                </c:pt>
                <c:pt idx="269">
                  <c:v>63.829000000000001</c:v>
                </c:pt>
                <c:pt idx="270">
                  <c:v>63.847999999999999</c:v>
                </c:pt>
                <c:pt idx="271">
                  <c:v>63.844999999999999</c:v>
                </c:pt>
                <c:pt idx="272">
                  <c:v>63.853999999999999</c:v>
                </c:pt>
                <c:pt idx="273">
                  <c:v>63.923999999999999</c:v>
                </c:pt>
                <c:pt idx="274">
                  <c:v>63.859000000000002</c:v>
                </c:pt>
                <c:pt idx="275">
                  <c:v>63.859000000000002</c:v>
                </c:pt>
                <c:pt idx="276">
                  <c:v>64.39</c:v>
                </c:pt>
                <c:pt idx="277">
                  <c:v>64.391000000000005</c:v>
                </c:pt>
                <c:pt idx="278">
                  <c:v>63.811</c:v>
                </c:pt>
                <c:pt idx="279">
                  <c:v>63.856999999999999</c:v>
                </c:pt>
                <c:pt idx="280">
                  <c:v>63.75</c:v>
                </c:pt>
                <c:pt idx="281">
                  <c:v>63.844999999999999</c:v>
                </c:pt>
                <c:pt idx="282">
                  <c:v>63.841000000000001</c:v>
                </c:pt>
                <c:pt idx="283">
                  <c:v>63.838000000000001</c:v>
                </c:pt>
                <c:pt idx="284">
                  <c:v>63.835999999999999</c:v>
                </c:pt>
                <c:pt idx="285">
                  <c:v>63.851999999999997</c:v>
                </c:pt>
                <c:pt idx="286">
                  <c:v>63.841000000000001</c:v>
                </c:pt>
                <c:pt idx="287">
                  <c:v>63.829000000000001</c:v>
                </c:pt>
                <c:pt idx="288">
                  <c:v>63.835000000000001</c:v>
                </c:pt>
                <c:pt idx="289">
                  <c:v>63.841000000000001</c:v>
                </c:pt>
                <c:pt idx="290">
                  <c:v>63.862000000000002</c:v>
                </c:pt>
                <c:pt idx="291">
                  <c:v>63.826000000000001</c:v>
                </c:pt>
                <c:pt idx="292">
                  <c:v>63.805</c:v>
                </c:pt>
                <c:pt idx="293">
                  <c:v>63.86</c:v>
                </c:pt>
                <c:pt idx="294">
                  <c:v>63.843000000000004</c:v>
                </c:pt>
                <c:pt idx="295">
                  <c:v>63.813000000000002</c:v>
                </c:pt>
                <c:pt idx="296">
                  <c:v>63.878999999999998</c:v>
                </c:pt>
                <c:pt idx="297">
                  <c:v>63.838999999999999</c:v>
                </c:pt>
                <c:pt idx="298">
                  <c:v>63.805</c:v>
                </c:pt>
                <c:pt idx="299">
                  <c:v>63.767000000000003</c:v>
                </c:pt>
                <c:pt idx="300">
                  <c:v>63.89</c:v>
                </c:pt>
                <c:pt idx="301">
                  <c:v>63.841000000000001</c:v>
                </c:pt>
                <c:pt idx="302">
                  <c:v>63.837000000000003</c:v>
                </c:pt>
                <c:pt idx="303">
                  <c:v>63.771999999999998</c:v>
                </c:pt>
                <c:pt idx="304">
                  <c:v>63.805999999999997</c:v>
                </c:pt>
                <c:pt idx="305">
                  <c:v>63.859000000000002</c:v>
                </c:pt>
                <c:pt idx="306">
                  <c:v>63.82</c:v>
                </c:pt>
                <c:pt idx="307">
                  <c:v>63.875999999999998</c:v>
                </c:pt>
                <c:pt idx="308">
                  <c:v>63.838999999999999</c:v>
                </c:pt>
                <c:pt idx="309">
                  <c:v>63.853999999999999</c:v>
                </c:pt>
                <c:pt idx="310">
                  <c:v>63.844999999999999</c:v>
                </c:pt>
                <c:pt idx="311">
                  <c:v>63.878999999999998</c:v>
                </c:pt>
                <c:pt idx="312">
                  <c:v>63.844000000000001</c:v>
                </c:pt>
                <c:pt idx="313">
                  <c:v>64.338999999999999</c:v>
                </c:pt>
                <c:pt idx="314">
                  <c:v>63.835000000000001</c:v>
                </c:pt>
                <c:pt idx="315">
                  <c:v>63.868000000000002</c:v>
                </c:pt>
                <c:pt idx="316">
                  <c:v>63.825000000000003</c:v>
                </c:pt>
                <c:pt idx="317">
                  <c:v>63.86</c:v>
                </c:pt>
                <c:pt idx="318">
                  <c:v>63.86</c:v>
                </c:pt>
                <c:pt idx="319">
                  <c:v>63.850999999999999</c:v>
                </c:pt>
                <c:pt idx="320">
                  <c:v>63.853000000000002</c:v>
                </c:pt>
                <c:pt idx="321">
                  <c:v>63.86</c:v>
                </c:pt>
                <c:pt idx="322">
                  <c:v>63.84</c:v>
                </c:pt>
                <c:pt idx="323">
                  <c:v>63.863</c:v>
                </c:pt>
                <c:pt idx="324">
                  <c:v>63.853999999999999</c:v>
                </c:pt>
                <c:pt idx="325">
                  <c:v>63.844999999999999</c:v>
                </c:pt>
                <c:pt idx="326">
                  <c:v>63.813000000000002</c:v>
                </c:pt>
                <c:pt idx="327">
                  <c:v>63.845999999999997</c:v>
                </c:pt>
                <c:pt idx="328">
                  <c:v>63.88</c:v>
                </c:pt>
                <c:pt idx="329">
                  <c:v>63.850999999999999</c:v>
                </c:pt>
                <c:pt idx="330">
                  <c:v>63.859000000000002</c:v>
                </c:pt>
                <c:pt idx="331">
                  <c:v>63.856999999999999</c:v>
                </c:pt>
                <c:pt idx="332">
                  <c:v>63.789000000000001</c:v>
                </c:pt>
                <c:pt idx="333">
                  <c:v>63.819000000000003</c:v>
                </c:pt>
                <c:pt idx="334">
                  <c:v>63.844999999999999</c:v>
                </c:pt>
                <c:pt idx="335">
                  <c:v>63.853999999999999</c:v>
                </c:pt>
                <c:pt idx="336">
                  <c:v>63.81</c:v>
                </c:pt>
                <c:pt idx="337">
                  <c:v>63.808999999999997</c:v>
                </c:pt>
                <c:pt idx="338">
                  <c:v>63.817</c:v>
                </c:pt>
                <c:pt idx="339">
                  <c:v>63.835000000000001</c:v>
                </c:pt>
                <c:pt idx="340">
                  <c:v>63.835999999999999</c:v>
                </c:pt>
                <c:pt idx="341">
                  <c:v>63.84</c:v>
                </c:pt>
                <c:pt idx="342">
                  <c:v>63.862000000000002</c:v>
                </c:pt>
                <c:pt idx="343">
                  <c:v>63.822000000000003</c:v>
                </c:pt>
                <c:pt idx="344">
                  <c:v>63.823999999999998</c:v>
                </c:pt>
                <c:pt idx="345">
                  <c:v>63.857999999999997</c:v>
                </c:pt>
                <c:pt idx="346">
                  <c:v>63.866</c:v>
                </c:pt>
                <c:pt idx="347">
                  <c:v>63.826000000000001</c:v>
                </c:pt>
                <c:pt idx="348">
                  <c:v>63.838000000000001</c:v>
                </c:pt>
                <c:pt idx="349">
                  <c:v>63.81</c:v>
                </c:pt>
                <c:pt idx="350">
                  <c:v>63.869</c:v>
                </c:pt>
                <c:pt idx="351">
                  <c:v>63.856999999999999</c:v>
                </c:pt>
                <c:pt idx="352">
                  <c:v>63.822000000000003</c:v>
                </c:pt>
                <c:pt idx="353">
                  <c:v>63.878999999999998</c:v>
                </c:pt>
                <c:pt idx="354">
                  <c:v>63.841999999999999</c:v>
                </c:pt>
                <c:pt idx="355">
                  <c:v>63.814</c:v>
                </c:pt>
                <c:pt idx="356">
                  <c:v>63.853000000000002</c:v>
                </c:pt>
                <c:pt idx="357">
                  <c:v>63.820999999999998</c:v>
                </c:pt>
                <c:pt idx="358">
                  <c:v>63.841999999999999</c:v>
                </c:pt>
                <c:pt idx="359">
                  <c:v>63.795999999999999</c:v>
                </c:pt>
                <c:pt idx="360">
                  <c:v>63.814</c:v>
                </c:pt>
                <c:pt idx="361">
                  <c:v>64.344999999999999</c:v>
                </c:pt>
                <c:pt idx="362">
                  <c:v>63.850999999999999</c:v>
                </c:pt>
                <c:pt idx="363">
                  <c:v>63.81</c:v>
                </c:pt>
                <c:pt idx="364">
                  <c:v>63.851999999999997</c:v>
                </c:pt>
                <c:pt idx="365">
                  <c:v>63.865000000000002</c:v>
                </c:pt>
                <c:pt idx="366">
                  <c:v>63.902999999999999</c:v>
                </c:pt>
                <c:pt idx="367">
                  <c:v>63.872999999999998</c:v>
                </c:pt>
                <c:pt idx="368">
                  <c:v>63.856999999999999</c:v>
                </c:pt>
                <c:pt idx="369">
                  <c:v>63.841000000000001</c:v>
                </c:pt>
                <c:pt idx="370">
                  <c:v>63.853999999999999</c:v>
                </c:pt>
                <c:pt idx="371">
                  <c:v>63.872999999999998</c:v>
                </c:pt>
                <c:pt idx="372">
                  <c:v>63.816000000000003</c:v>
                </c:pt>
                <c:pt idx="373">
                  <c:v>63.848999999999997</c:v>
                </c:pt>
                <c:pt idx="374">
                  <c:v>63.787999999999997</c:v>
                </c:pt>
                <c:pt idx="375">
                  <c:v>63.851999999999997</c:v>
                </c:pt>
                <c:pt idx="376">
                  <c:v>63.808999999999997</c:v>
                </c:pt>
                <c:pt idx="377">
                  <c:v>63.783000000000001</c:v>
                </c:pt>
                <c:pt idx="378">
                  <c:v>63.841000000000001</c:v>
                </c:pt>
                <c:pt idx="379">
                  <c:v>63.841000000000001</c:v>
                </c:pt>
                <c:pt idx="380">
                  <c:v>63.845999999999997</c:v>
                </c:pt>
                <c:pt idx="381">
                  <c:v>63.82</c:v>
                </c:pt>
                <c:pt idx="382">
                  <c:v>63.845999999999997</c:v>
                </c:pt>
                <c:pt idx="383">
                  <c:v>63.820999999999998</c:v>
                </c:pt>
                <c:pt idx="384">
                  <c:v>63.848999999999997</c:v>
                </c:pt>
                <c:pt idx="385">
                  <c:v>64.328000000000003</c:v>
                </c:pt>
                <c:pt idx="386">
                  <c:v>63.798999999999999</c:v>
                </c:pt>
                <c:pt idx="387">
                  <c:v>63.822000000000003</c:v>
                </c:pt>
                <c:pt idx="388">
                  <c:v>63.843000000000004</c:v>
                </c:pt>
                <c:pt idx="389">
                  <c:v>63.817</c:v>
                </c:pt>
                <c:pt idx="390">
                  <c:v>63.832000000000001</c:v>
                </c:pt>
                <c:pt idx="391">
                  <c:v>63.843000000000004</c:v>
                </c:pt>
                <c:pt idx="392">
                  <c:v>63.804000000000002</c:v>
                </c:pt>
                <c:pt idx="393">
                  <c:v>63.848999999999997</c:v>
                </c:pt>
                <c:pt idx="394">
                  <c:v>63.765000000000001</c:v>
                </c:pt>
                <c:pt idx="395">
                  <c:v>63.848999999999997</c:v>
                </c:pt>
                <c:pt idx="396">
                  <c:v>63.847000000000001</c:v>
                </c:pt>
                <c:pt idx="397">
                  <c:v>63.844999999999999</c:v>
                </c:pt>
                <c:pt idx="398">
                  <c:v>63.83</c:v>
                </c:pt>
                <c:pt idx="399">
                  <c:v>63.828000000000003</c:v>
                </c:pt>
                <c:pt idx="400">
                  <c:v>63.838999999999999</c:v>
                </c:pt>
                <c:pt idx="401">
                  <c:v>63.838000000000001</c:v>
                </c:pt>
                <c:pt idx="402">
                  <c:v>64.399000000000001</c:v>
                </c:pt>
                <c:pt idx="403">
                  <c:v>63.841999999999999</c:v>
                </c:pt>
                <c:pt idx="404">
                  <c:v>63.84</c:v>
                </c:pt>
                <c:pt idx="405">
                  <c:v>63.817999999999998</c:v>
                </c:pt>
                <c:pt idx="406">
                  <c:v>63.871000000000002</c:v>
                </c:pt>
                <c:pt idx="407">
                  <c:v>63.838000000000001</c:v>
                </c:pt>
                <c:pt idx="408">
                  <c:v>63.837000000000003</c:v>
                </c:pt>
                <c:pt idx="409">
                  <c:v>63.853999999999999</c:v>
                </c:pt>
                <c:pt idx="410">
                  <c:v>63.838999999999999</c:v>
                </c:pt>
                <c:pt idx="411">
                  <c:v>63.853999999999999</c:v>
                </c:pt>
                <c:pt idx="412">
                  <c:v>63.848999999999997</c:v>
                </c:pt>
                <c:pt idx="413">
                  <c:v>63.84</c:v>
                </c:pt>
                <c:pt idx="414">
                  <c:v>63.863</c:v>
                </c:pt>
                <c:pt idx="415">
                  <c:v>63.84</c:v>
                </c:pt>
                <c:pt idx="416">
                  <c:v>63.817999999999998</c:v>
                </c:pt>
                <c:pt idx="417">
                  <c:v>63.856999999999999</c:v>
                </c:pt>
                <c:pt idx="418">
                  <c:v>63.823</c:v>
                </c:pt>
                <c:pt idx="419">
                  <c:v>63.856999999999999</c:v>
                </c:pt>
                <c:pt idx="420">
                  <c:v>63.856000000000002</c:v>
                </c:pt>
                <c:pt idx="421">
                  <c:v>63.822000000000003</c:v>
                </c:pt>
                <c:pt idx="422">
                  <c:v>63.828000000000003</c:v>
                </c:pt>
                <c:pt idx="423">
                  <c:v>63.848999999999997</c:v>
                </c:pt>
                <c:pt idx="424">
                  <c:v>63.843000000000004</c:v>
                </c:pt>
                <c:pt idx="425">
                  <c:v>63.834000000000003</c:v>
                </c:pt>
                <c:pt idx="426">
                  <c:v>63.777999999999999</c:v>
                </c:pt>
                <c:pt idx="427">
                  <c:v>63.808</c:v>
                </c:pt>
                <c:pt idx="428">
                  <c:v>63.845999999999997</c:v>
                </c:pt>
                <c:pt idx="429">
                  <c:v>63.856999999999999</c:v>
                </c:pt>
                <c:pt idx="430">
                  <c:v>63.825000000000003</c:v>
                </c:pt>
                <c:pt idx="431">
                  <c:v>63.814</c:v>
                </c:pt>
                <c:pt idx="432">
                  <c:v>63.844999999999999</c:v>
                </c:pt>
                <c:pt idx="433">
                  <c:v>63.844000000000001</c:v>
                </c:pt>
                <c:pt idx="434">
                  <c:v>63.825000000000003</c:v>
                </c:pt>
                <c:pt idx="435">
                  <c:v>63.856000000000002</c:v>
                </c:pt>
                <c:pt idx="436">
                  <c:v>63.84</c:v>
                </c:pt>
                <c:pt idx="437">
                  <c:v>63.832000000000001</c:v>
                </c:pt>
                <c:pt idx="438">
                  <c:v>63.853999999999999</c:v>
                </c:pt>
                <c:pt idx="439">
                  <c:v>63.835000000000001</c:v>
                </c:pt>
                <c:pt idx="440">
                  <c:v>63.84</c:v>
                </c:pt>
                <c:pt idx="441">
                  <c:v>63.850999999999999</c:v>
                </c:pt>
                <c:pt idx="442">
                  <c:v>63.81</c:v>
                </c:pt>
                <c:pt idx="443">
                  <c:v>63.847999999999999</c:v>
                </c:pt>
                <c:pt idx="444">
                  <c:v>63.856000000000002</c:v>
                </c:pt>
                <c:pt idx="445">
                  <c:v>63.853999999999999</c:v>
                </c:pt>
                <c:pt idx="446">
                  <c:v>63.869</c:v>
                </c:pt>
                <c:pt idx="447">
                  <c:v>63.875999999999998</c:v>
                </c:pt>
                <c:pt idx="448">
                  <c:v>63.817</c:v>
                </c:pt>
                <c:pt idx="449">
                  <c:v>63.825000000000003</c:v>
                </c:pt>
                <c:pt idx="450">
                  <c:v>63.817</c:v>
                </c:pt>
                <c:pt idx="451">
                  <c:v>63.866</c:v>
                </c:pt>
                <c:pt idx="452">
                  <c:v>63.814999999999998</c:v>
                </c:pt>
                <c:pt idx="453">
                  <c:v>63.820999999999998</c:v>
                </c:pt>
                <c:pt idx="454">
                  <c:v>63.841000000000001</c:v>
                </c:pt>
                <c:pt idx="455">
                  <c:v>63.83</c:v>
                </c:pt>
                <c:pt idx="456">
                  <c:v>63.835000000000001</c:v>
                </c:pt>
                <c:pt idx="457">
                  <c:v>64.314999999999998</c:v>
                </c:pt>
                <c:pt idx="458">
                  <c:v>63.631</c:v>
                </c:pt>
                <c:pt idx="459">
                  <c:v>63.851999999999997</c:v>
                </c:pt>
                <c:pt idx="460">
                  <c:v>63.850999999999999</c:v>
                </c:pt>
                <c:pt idx="461">
                  <c:v>63.865000000000002</c:v>
                </c:pt>
                <c:pt idx="462">
                  <c:v>63.850999999999999</c:v>
                </c:pt>
                <c:pt idx="463">
                  <c:v>63.843000000000004</c:v>
                </c:pt>
                <c:pt idx="464">
                  <c:v>63.868000000000002</c:v>
                </c:pt>
                <c:pt idx="465">
                  <c:v>63.838000000000001</c:v>
                </c:pt>
                <c:pt idx="466">
                  <c:v>63.837000000000003</c:v>
                </c:pt>
                <c:pt idx="467">
                  <c:v>63.777999999999999</c:v>
                </c:pt>
                <c:pt idx="468">
                  <c:v>63.844000000000001</c:v>
                </c:pt>
                <c:pt idx="469">
                  <c:v>63.848999999999997</c:v>
                </c:pt>
                <c:pt idx="470">
                  <c:v>63.859000000000002</c:v>
                </c:pt>
                <c:pt idx="471">
                  <c:v>63.835999999999999</c:v>
                </c:pt>
                <c:pt idx="472">
                  <c:v>63.89</c:v>
                </c:pt>
                <c:pt idx="473">
                  <c:v>63.838000000000001</c:v>
                </c:pt>
                <c:pt idx="474">
                  <c:v>63.863</c:v>
                </c:pt>
                <c:pt idx="475">
                  <c:v>63.837000000000003</c:v>
                </c:pt>
                <c:pt idx="476">
                  <c:v>63.844999999999999</c:v>
                </c:pt>
                <c:pt idx="477">
                  <c:v>63.845999999999997</c:v>
                </c:pt>
                <c:pt idx="478">
                  <c:v>63.850999999999999</c:v>
                </c:pt>
                <c:pt idx="479">
                  <c:v>63.856999999999999</c:v>
                </c:pt>
                <c:pt idx="480">
                  <c:v>63.792999999999999</c:v>
                </c:pt>
                <c:pt idx="481">
                  <c:v>63.853999999999999</c:v>
                </c:pt>
                <c:pt idx="482">
                  <c:v>63.841999999999999</c:v>
                </c:pt>
                <c:pt idx="483">
                  <c:v>63.825000000000003</c:v>
                </c:pt>
                <c:pt idx="484">
                  <c:v>63.832999999999998</c:v>
                </c:pt>
                <c:pt idx="485">
                  <c:v>63.835000000000001</c:v>
                </c:pt>
                <c:pt idx="486">
                  <c:v>63.848999999999997</c:v>
                </c:pt>
                <c:pt idx="487">
                  <c:v>63.835999999999999</c:v>
                </c:pt>
                <c:pt idx="488">
                  <c:v>63.865000000000002</c:v>
                </c:pt>
                <c:pt idx="489">
                  <c:v>63.863</c:v>
                </c:pt>
                <c:pt idx="490">
                  <c:v>63.820999999999998</c:v>
                </c:pt>
                <c:pt idx="491">
                  <c:v>63.798999999999999</c:v>
                </c:pt>
                <c:pt idx="492">
                  <c:v>63.847000000000001</c:v>
                </c:pt>
                <c:pt idx="493">
                  <c:v>63.835999999999999</c:v>
                </c:pt>
                <c:pt idx="494">
                  <c:v>63.866</c:v>
                </c:pt>
                <c:pt idx="495">
                  <c:v>64.334999999999994</c:v>
                </c:pt>
                <c:pt idx="496">
                  <c:v>63.844000000000001</c:v>
                </c:pt>
                <c:pt idx="497">
                  <c:v>63.82</c:v>
                </c:pt>
                <c:pt idx="498">
                  <c:v>63.869</c:v>
                </c:pt>
                <c:pt idx="499">
                  <c:v>63.838999999999999</c:v>
                </c:pt>
                <c:pt idx="500">
                  <c:v>63.843000000000004</c:v>
                </c:pt>
                <c:pt idx="501">
                  <c:v>63.831000000000003</c:v>
                </c:pt>
                <c:pt idx="502">
                  <c:v>63.872</c:v>
                </c:pt>
                <c:pt idx="503">
                  <c:v>63.845999999999997</c:v>
                </c:pt>
                <c:pt idx="504">
                  <c:v>63.792000000000002</c:v>
                </c:pt>
                <c:pt idx="505">
                  <c:v>63.848999999999997</c:v>
                </c:pt>
                <c:pt idx="506">
                  <c:v>63.84</c:v>
                </c:pt>
                <c:pt idx="507">
                  <c:v>63.826999999999998</c:v>
                </c:pt>
                <c:pt idx="508">
                  <c:v>63.835000000000001</c:v>
                </c:pt>
                <c:pt idx="509">
                  <c:v>63.847999999999999</c:v>
                </c:pt>
                <c:pt idx="510">
                  <c:v>63.838999999999999</c:v>
                </c:pt>
                <c:pt idx="511">
                  <c:v>63.848999999999997</c:v>
                </c:pt>
                <c:pt idx="512">
                  <c:v>63.832000000000001</c:v>
                </c:pt>
                <c:pt idx="513">
                  <c:v>63.86</c:v>
                </c:pt>
                <c:pt idx="514">
                  <c:v>63.844000000000001</c:v>
                </c:pt>
                <c:pt idx="515">
                  <c:v>63.844999999999999</c:v>
                </c:pt>
                <c:pt idx="516">
                  <c:v>63.841999999999999</c:v>
                </c:pt>
                <c:pt idx="517">
                  <c:v>63.823999999999998</c:v>
                </c:pt>
                <c:pt idx="518">
                  <c:v>63.835000000000001</c:v>
                </c:pt>
                <c:pt idx="519">
                  <c:v>63.844000000000001</c:v>
                </c:pt>
                <c:pt idx="520">
                  <c:v>63.841999999999999</c:v>
                </c:pt>
                <c:pt idx="521">
                  <c:v>63.86</c:v>
                </c:pt>
                <c:pt idx="522">
                  <c:v>63.863</c:v>
                </c:pt>
                <c:pt idx="523">
                  <c:v>63.798000000000002</c:v>
                </c:pt>
                <c:pt idx="524">
                  <c:v>63.853999999999999</c:v>
                </c:pt>
                <c:pt idx="525">
                  <c:v>63.841999999999999</c:v>
                </c:pt>
                <c:pt idx="526">
                  <c:v>63.856000000000002</c:v>
                </c:pt>
                <c:pt idx="527">
                  <c:v>63.831000000000003</c:v>
                </c:pt>
                <c:pt idx="528">
                  <c:v>63.853999999999999</c:v>
                </c:pt>
                <c:pt idx="529">
                  <c:v>63.83</c:v>
                </c:pt>
                <c:pt idx="530">
                  <c:v>63.823</c:v>
                </c:pt>
                <c:pt idx="531">
                  <c:v>63.774000000000001</c:v>
                </c:pt>
                <c:pt idx="532">
                  <c:v>63.838999999999999</c:v>
                </c:pt>
                <c:pt idx="533">
                  <c:v>63.847000000000001</c:v>
                </c:pt>
                <c:pt idx="534">
                  <c:v>63.820999999999998</c:v>
                </c:pt>
                <c:pt idx="535">
                  <c:v>63.798999999999999</c:v>
                </c:pt>
                <c:pt idx="536">
                  <c:v>63.848999999999997</c:v>
                </c:pt>
                <c:pt idx="537">
                  <c:v>63.834000000000003</c:v>
                </c:pt>
                <c:pt idx="538">
                  <c:v>63.838999999999999</c:v>
                </c:pt>
                <c:pt idx="539">
                  <c:v>63.838999999999999</c:v>
                </c:pt>
                <c:pt idx="540">
                  <c:v>63.853999999999999</c:v>
                </c:pt>
                <c:pt idx="541">
                  <c:v>63.843000000000004</c:v>
                </c:pt>
                <c:pt idx="542">
                  <c:v>63.83</c:v>
                </c:pt>
                <c:pt idx="543">
                  <c:v>63.764000000000003</c:v>
                </c:pt>
                <c:pt idx="544">
                  <c:v>63.847000000000001</c:v>
                </c:pt>
                <c:pt idx="545">
                  <c:v>63.841999999999999</c:v>
                </c:pt>
                <c:pt idx="546">
                  <c:v>63.835000000000001</c:v>
                </c:pt>
                <c:pt idx="547">
                  <c:v>63.847999999999999</c:v>
                </c:pt>
                <c:pt idx="548">
                  <c:v>64.341999999999999</c:v>
                </c:pt>
                <c:pt idx="549">
                  <c:v>63.823999999999998</c:v>
                </c:pt>
                <c:pt idx="550">
                  <c:v>63.792000000000002</c:v>
                </c:pt>
                <c:pt idx="551">
                  <c:v>63.866999999999997</c:v>
                </c:pt>
                <c:pt idx="552">
                  <c:v>63.856000000000002</c:v>
                </c:pt>
                <c:pt idx="553">
                  <c:v>63.832000000000001</c:v>
                </c:pt>
                <c:pt idx="554">
                  <c:v>63.851999999999997</c:v>
                </c:pt>
                <c:pt idx="555">
                  <c:v>63.84</c:v>
                </c:pt>
                <c:pt idx="556">
                  <c:v>63.835999999999999</c:v>
                </c:pt>
                <c:pt idx="557">
                  <c:v>63.83</c:v>
                </c:pt>
                <c:pt idx="558">
                  <c:v>63.814</c:v>
                </c:pt>
                <c:pt idx="559">
                  <c:v>63.801000000000002</c:v>
                </c:pt>
                <c:pt idx="560">
                  <c:v>63.86</c:v>
                </c:pt>
                <c:pt idx="561">
                  <c:v>63.863</c:v>
                </c:pt>
                <c:pt idx="562">
                  <c:v>63.734999999999999</c:v>
                </c:pt>
                <c:pt idx="563">
                  <c:v>63.845999999999997</c:v>
                </c:pt>
                <c:pt idx="564">
                  <c:v>63.847999999999999</c:v>
                </c:pt>
                <c:pt idx="565">
                  <c:v>63.834000000000003</c:v>
                </c:pt>
                <c:pt idx="566">
                  <c:v>63.863</c:v>
                </c:pt>
                <c:pt idx="567">
                  <c:v>64.335999999999999</c:v>
                </c:pt>
                <c:pt idx="568">
                  <c:v>63.841999999999999</c:v>
                </c:pt>
                <c:pt idx="569">
                  <c:v>63.805999999999997</c:v>
                </c:pt>
                <c:pt idx="570">
                  <c:v>63.869</c:v>
                </c:pt>
                <c:pt idx="571">
                  <c:v>63.844999999999999</c:v>
                </c:pt>
                <c:pt idx="572">
                  <c:v>63.835000000000001</c:v>
                </c:pt>
                <c:pt idx="573">
                  <c:v>63.847000000000001</c:v>
                </c:pt>
                <c:pt idx="574">
                  <c:v>63.875999999999998</c:v>
                </c:pt>
                <c:pt idx="575">
                  <c:v>63.843000000000004</c:v>
                </c:pt>
                <c:pt idx="576">
                  <c:v>63.814999999999998</c:v>
                </c:pt>
                <c:pt idx="577">
                  <c:v>63.844000000000001</c:v>
                </c:pt>
                <c:pt idx="578">
                  <c:v>63.814999999999998</c:v>
                </c:pt>
                <c:pt idx="579">
                  <c:v>63.816000000000003</c:v>
                </c:pt>
                <c:pt idx="580">
                  <c:v>63.835999999999999</c:v>
                </c:pt>
                <c:pt idx="581">
                  <c:v>63.853999999999999</c:v>
                </c:pt>
                <c:pt idx="582">
                  <c:v>63.828000000000003</c:v>
                </c:pt>
                <c:pt idx="583">
                  <c:v>63.859000000000002</c:v>
                </c:pt>
                <c:pt idx="584">
                  <c:v>63.838000000000001</c:v>
                </c:pt>
                <c:pt idx="585">
                  <c:v>63.866999999999997</c:v>
                </c:pt>
                <c:pt idx="586">
                  <c:v>63.863999999999997</c:v>
                </c:pt>
                <c:pt idx="587">
                  <c:v>63.826000000000001</c:v>
                </c:pt>
                <c:pt idx="588">
                  <c:v>63.817</c:v>
                </c:pt>
                <c:pt idx="589">
                  <c:v>63.859000000000002</c:v>
                </c:pt>
                <c:pt idx="590">
                  <c:v>63.823</c:v>
                </c:pt>
                <c:pt idx="591">
                  <c:v>63.838000000000001</c:v>
                </c:pt>
                <c:pt idx="592">
                  <c:v>63.826000000000001</c:v>
                </c:pt>
                <c:pt idx="593">
                  <c:v>63.831000000000003</c:v>
                </c:pt>
                <c:pt idx="594">
                  <c:v>63.856999999999999</c:v>
                </c:pt>
                <c:pt idx="595">
                  <c:v>63.844000000000001</c:v>
                </c:pt>
                <c:pt idx="596">
                  <c:v>63.834000000000003</c:v>
                </c:pt>
                <c:pt idx="597">
                  <c:v>63.853000000000002</c:v>
                </c:pt>
                <c:pt idx="598">
                  <c:v>63.835000000000001</c:v>
                </c:pt>
                <c:pt idx="599">
                  <c:v>63.819000000000003</c:v>
                </c:pt>
                <c:pt idx="600">
                  <c:v>63.874000000000002</c:v>
                </c:pt>
                <c:pt idx="601">
                  <c:v>63.856999999999999</c:v>
                </c:pt>
                <c:pt idx="602">
                  <c:v>63.81</c:v>
                </c:pt>
                <c:pt idx="603">
                  <c:v>63.854999999999997</c:v>
                </c:pt>
                <c:pt idx="604">
                  <c:v>64.337999999999994</c:v>
                </c:pt>
                <c:pt idx="605">
                  <c:v>63.844999999999999</c:v>
                </c:pt>
                <c:pt idx="606">
                  <c:v>63.863999999999997</c:v>
                </c:pt>
                <c:pt idx="607">
                  <c:v>63.87</c:v>
                </c:pt>
                <c:pt idx="608">
                  <c:v>63.831000000000003</c:v>
                </c:pt>
                <c:pt idx="609">
                  <c:v>63.847999999999999</c:v>
                </c:pt>
                <c:pt idx="610">
                  <c:v>63.829000000000001</c:v>
                </c:pt>
                <c:pt idx="611">
                  <c:v>63.838000000000001</c:v>
                </c:pt>
                <c:pt idx="612">
                  <c:v>63.823999999999998</c:v>
                </c:pt>
                <c:pt idx="613">
                  <c:v>63.853999999999999</c:v>
                </c:pt>
                <c:pt idx="614">
                  <c:v>63.872</c:v>
                </c:pt>
                <c:pt idx="615">
                  <c:v>63.85</c:v>
                </c:pt>
                <c:pt idx="616">
                  <c:v>63.841999999999999</c:v>
                </c:pt>
                <c:pt idx="617">
                  <c:v>63.832000000000001</c:v>
                </c:pt>
                <c:pt idx="618">
                  <c:v>63.856999999999999</c:v>
                </c:pt>
                <c:pt idx="619">
                  <c:v>63.856999999999999</c:v>
                </c:pt>
                <c:pt idx="620">
                  <c:v>63.86</c:v>
                </c:pt>
                <c:pt idx="621">
                  <c:v>63.838000000000001</c:v>
                </c:pt>
                <c:pt idx="622">
                  <c:v>63.838000000000001</c:v>
                </c:pt>
                <c:pt idx="623">
                  <c:v>63.822000000000003</c:v>
                </c:pt>
                <c:pt idx="624">
                  <c:v>63.835999999999999</c:v>
                </c:pt>
                <c:pt idx="625">
                  <c:v>63.863</c:v>
                </c:pt>
                <c:pt idx="626">
                  <c:v>63.841999999999999</c:v>
                </c:pt>
                <c:pt idx="627">
                  <c:v>63.805</c:v>
                </c:pt>
                <c:pt idx="628">
                  <c:v>64.018000000000001</c:v>
                </c:pt>
                <c:pt idx="629">
                  <c:v>63.841000000000001</c:v>
                </c:pt>
                <c:pt idx="630">
                  <c:v>63.838000000000001</c:v>
                </c:pt>
                <c:pt idx="631">
                  <c:v>63.832000000000001</c:v>
                </c:pt>
                <c:pt idx="632">
                  <c:v>63.823999999999998</c:v>
                </c:pt>
                <c:pt idx="633">
                  <c:v>63.822000000000003</c:v>
                </c:pt>
                <c:pt idx="634">
                  <c:v>63.843000000000004</c:v>
                </c:pt>
                <c:pt idx="635">
                  <c:v>63.85</c:v>
                </c:pt>
                <c:pt idx="636">
                  <c:v>63.88</c:v>
                </c:pt>
                <c:pt idx="637">
                  <c:v>63.802</c:v>
                </c:pt>
                <c:pt idx="638">
                  <c:v>63.851999999999997</c:v>
                </c:pt>
                <c:pt idx="639">
                  <c:v>63.87</c:v>
                </c:pt>
                <c:pt idx="640">
                  <c:v>64.346000000000004</c:v>
                </c:pt>
                <c:pt idx="641">
                  <c:v>63.853999999999999</c:v>
                </c:pt>
                <c:pt idx="642">
                  <c:v>63.837000000000003</c:v>
                </c:pt>
                <c:pt idx="643">
                  <c:v>63.837000000000003</c:v>
                </c:pt>
                <c:pt idx="644">
                  <c:v>63.829000000000001</c:v>
                </c:pt>
                <c:pt idx="645">
                  <c:v>63.853999999999999</c:v>
                </c:pt>
                <c:pt idx="646">
                  <c:v>63.854999999999997</c:v>
                </c:pt>
                <c:pt idx="647">
                  <c:v>63.85</c:v>
                </c:pt>
                <c:pt idx="648">
                  <c:v>63.843000000000004</c:v>
                </c:pt>
                <c:pt idx="649">
                  <c:v>63.828000000000003</c:v>
                </c:pt>
                <c:pt idx="650">
                  <c:v>63.823999999999998</c:v>
                </c:pt>
                <c:pt idx="651">
                  <c:v>63.831000000000003</c:v>
                </c:pt>
                <c:pt idx="652">
                  <c:v>63.841999999999999</c:v>
                </c:pt>
                <c:pt idx="653">
                  <c:v>63.838000000000001</c:v>
                </c:pt>
                <c:pt idx="654">
                  <c:v>63.853000000000002</c:v>
                </c:pt>
                <c:pt idx="655">
                  <c:v>63.819000000000003</c:v>
                </c:pt>
                <c:pt idx="656">
                  <c:v>63.872999999999998</c:v>
                </c:pt>
                <c:pt idx="657">
                  <c:v>63.817</c:v>
                </c:pt>
                <c:pt idx="658">
                  <c:v>63.835000000000001</c:v>
                </c:pt>
                <c:pt idx="659">
                  <c:v>63.843000000000004</c:v>
                </c:pt>
                <c:pt idx="660">
                  <c:v>63.841000000000001</c:v>
                </c:pt>
                <c:pt idx="661">
                  <c:v>63.828000000000003</c:v>
                </c:pt>
                <c:pt idx="662">
                  <c:v>63.844000000000001</c:v>
                </c:pt>
                <c:pt idx="663">
                  <c:v>63.832000000000001</c:v>
                </c:pt>
                <c:pt idx="664">
                  <c:v>63.853000000000002</c:v>
                </c:pt>
                <c:pt idx="665">
                  <c:v>63.837000000000003</c:v>
                </c:pt>
                <c:pt idx="666">
                  <c:v>63.831000000000003</c:v>
                </c:pt>
                <c:pt idx="667">
                  <c:v>63.832999999999998</c:v>
                </c:pt>
                <c:pt idx="668">
                  <c:v>63.844999999999999</c:v>
                </c:pt>
                <c:pt idx="669">
                  <c:v>63.781999999999996</c:v>
                </c:pt>
                <c:pt idx="670">
                  <c:v>63.817999999999998</c:v>
                </c:pt>
                <c:pt idx="671">
                  <c:v>63.835000000000001</c:v>
                </c:pt>
                <c:pt idx="672">
                  <c:v>63.807000000000002</c:v>
                </c:pt>
                <c:pt idx="673">
                  <c:v>63.860999999999997</c:v>
                </c:pt>
                <c:pt idx="674">
                  <c:v>63.835000000000001</c:v>
                </c:pt>
                <c:pt idx="675">
                  <c:v>63.83</c:v>
                </c:pt>
                <c:pt idx="676">
                  <c:v>63.850999999999999</c:v>
                </c:pt>
                <c:pt idx="677">
                  <c:v>63.813000000000002</c:v>
                </c:pt>
                <c:pt idx="678">
                  <c:v>63.844000000000001</c:v>
                </c:pt>
                <c:pt idx="679">
                  <c:v>64.346000000000004</c:v>
                </c:pt>
                <c:pt idx="680">
                  <c:v>63.850999999999999</c:v>
                </c:pt>
                <c:pt idx="681">
                  <c:v>63.835000000000001</c:v>
                </c:pt>
                <c:pt idx="682">
                  <c:v>63.826999999999998</c:v>
                </c:pt>
                <c:pt idx="683">
                  <c:v>63.838000000000001</c:v>
                </c:pt>
                <c:pt idx="684">
                  <c:v>63.877000000000002</c:v>
                </c:pt>
                <c:pt idx="685">
                  <c:v>63.802999999999997</c:v>
                </c:pt>
                <c:pt idx="686">
                  <c:v>63.850999999999999</c:v>
                </c:pt>
                <c:pt idx="687">
                  <c:v>63.850999999999999</c:v>
                </c:pt>
                <c:pt idx="688">
                  <c:v>63.843000000000004</c:v>
                </c:pt>
                <c:pt idx="689">
                  <c:v>63.835000000000001</c:v>
                </c:pt>
                <c:pt idx="690">
                  <c:v>63.88</c:v>
                </c:pt>
                <c:pt idx="691">
                  <c:v>63.841999999999999</c:v>
                </c:pt>
                <c:pt idx="692">
                  <c:v>63.843000000000004</c:v>
                </c:pt>
                <c:pt idx="693">
                  <c:v>63.859000000000002</c:v>
                </c:pt>
                <c:pt idx="694">
                  <c:v>63.875</c:v>
                </c:pt>
                <c:pt idx="695">
                  <c:v>63.847999999999999</c:v>
                </c:pt>
                <c:pt idx="696">
                  <c:v>63.838000000000001</c:v>
                </c:pt>
                <c:pt idx="697">
                  <c:v>63.851999999999997</c:v>
                </c:pt>
                <c:pt idx="698">
                  <c:v>63.805</c:v>
                </c:pt>
                <c:pt idx="699">
                  <c:v>63.856999999999999</c:v>
                </c:pt>
                <c:pt idx="700">
                  <c:v>63.856999999999999</c:v>
                </c:pt>
                <c:pt idx="701">
                  <c:v>63.893000000000001</c:v>
                </c:pt>
                <c:pt idx="702">
                  <c:v>63.838000000000001</c:v>
                </c:pt>
                <c:pt idx="703">
                  <c:v>63.856999999999999</c:v>
                </c:pt>
                <c:pt idx="704">
                  <c:v>63.860999999999997</c:v>
                </c:pt>
                <c:pt idx="705">
                  <c:v>63.847999999999999</c:v>
                </c:pt>
                <c:pt idx="706">
                  <c:v>63.848999999999997</c:v>
                </c:pt>
                <c:pt idx="707">
                  <c:v>63.837000000000003</c:v>
                </c:pt>
                <c:pt idx="708">
                  <c:v>63.829000000000001</c:v>
                </c:pt>
                <c:pt idx="709">
                  <c:v>63.844999999999999</c:v>
                </c:pt>
                <c:pt idx="710">
                  <c:v>63.847999999999999</c:v>
                </c:pt>
                <c:pt idx="711">
                  <c:v>63.87</c:v>
                </c:pt>
                <c:pt idx="712">
                  <c:v>63.84</c:v>
                </c:pt>
                <c:pt idx="713">
                  <c:v>63.841000000000001</c:v>
                </c:pt>
                <c:pt idx="714">
                  <c:v>63.847000000000001</c:v>
                </c:pt>
                <c:pt idx="715">
                  <c:v>63.850999999999999</c:v>
                </c:pt>
                <c:pt idx="716">
                  <c:v>63.74</c:v>
                </c:pt>
                <c:pt idx="717">
                  <c:v>63.850999999999999</c:v>
                </c:pt>
                <c:pt idx="718">
                  <c:v>63.834000000000003</c:v>
                </c:pt>
                <c:pt idx="719">
                  <c:v>63.826000000000001</c:v>
                </c:pt>
                <c:pt idx="720">
                  <c:v>63.865000000000002</c:v>
                </c:pt>
                <c:pt idx="721">
                  <c:v>63.868000000000002</c:v>
                </c:pt>
                <c:pt idx="722">
                  <c:v>63.844000000000001</c:v>
                </c:pt>
                <c:pt idx="723">
                  <c:v>63.872999999999998</c:v>
                </c:pt>
                <c:pt idx="724">
                  <c:v>63.859000000000002</c:v>
                </c:pt>
                <c:pt idx="725">
                  <c:v>63.847999999999999</c:v>
                </c:pt>
                <c:pt idx="726">
                  <c:v>63.82</c:v>
                </c:pt>
                <c:pt idx="727">
                  <c:v>63.856000000000002</c:v>
                </c:pt>
                <c:pt idx="728">
                  <c:v>63.859000000000002</c:v>
                </c:pt>
                <c:pt idx="729">
                  <c:v>63.816000000000003</c:v>
                </c:pt>
                <c:pt idx="730">
                  <c:v>63.850999999999999</c:v>
                </c:pt>
                <c:pt idx="731">
                  <c:v>63.847999999999999</c:v>
                </c:pt>
                <c:pt idx="732">
                  <c:v>63.856999999999999</c:v>
                </c:pt>
                <c:pt idx="733">
                  <c:v>63.829000000000001</c:v>
                </c:pt>
                <c:pt idx="734">
                  <c:v>63.853999999999999</c:v>
                </c:pt>
                <c:pt idx="735">
                  <c:v>63.835000000000001</c:v>
                </c:pt>
                <c:pt idx="736">
                  <c:v>63.847999999999999</c:v>
                </c:pt>
                <c:pt idx="737">
                  <c:v>63.88</c:v>
                </c:pt>
                <c:pt idx="738">
                  <c:v>64.314999999999998</c:v>
                </c:pt>
                <c:pt idx="739">
                  <c:v>63.805</c:v>
                </c:pt>
                <c:pt idx="740">
                  <c:v>63.853999999999999</c:v>
                </c:pt>
                <c:pt idx="741">
                  <c:v>63.851999999999997</c:v>
                </c:pt>
                <c:pt idx="742">
                  <c:v>63.841000000000001</c:v>
                </c:pt>
                <c:pt idx="743">
                  <c:v>63.814999999999998</c:v>
                </c:pt>
                <c:pt idx="744">
                  <c:v>63.847000000000001</c:v>
                </c:pt>
                <c:pt idx="745">
                  <c:v>63.889000000000003</c:v>
                </c:pt>
                <c:pt idx="746">
                  <c:v>63.887999999999998</c:v>
                </c:pt>
                <c:pt idx="747">
                  <c:v>63.817999999999998</c:v>
                </c:pt>
                <c:pt idx="748">
                  <c:v>63.845999999999997</c:v>
                </c:pt>
                <c:pt idx="749">
                  <c:v>63.844000000000001</c:v>
                </c:pt>
                <c:pt idx="750">
                  <c:v>63.841000000000001</c:v>
                </c:pt>
                <c:pt idx="751">
                  <c:v>63.847999999999999</c:v>
                </c:pt>
                <c:pt idx="752">
                  <c:v>63.865000000000002</c:v>
                </c:pt>
                <c:pt idx="753">
                  <c:v>63.866999999999997</c:v>
                </c:pt>
                <c:pt idx="754">
                  <c:v>63.887999999999998</c:v>
                </c:pt>
                <c:pt idx="755">
                  <c:v>63.826999999999998</c:v>
                </c:pt>
                <c:pt idx="756">
                  <c:v>63.817</c:v>
                </c:pt>
                <c:pt idx="757">
                  <c:v>63.866</c:v>
                </c:pt>
                <c:pt idx="758">
                  <c:v>63.850999999999999</c:v>
                </c:pt>
                <c:pt idx="759">
                  <c:v>63.84</c:v>
                </c:pt>
                <c:pt idx="760">
                  <c:v>63.841999999999999</c:v>
                </c:pt>
                <c:pt idx="761">
                  <c:v>63.822000000000003</c:v>
                </c:pt>
                <c:pt idx="762">
                  <c:v>63.841999999999999</c:v>
                </c:pt>
                <c:pt idx="763">
                  <c:v>63.82</c:v>
                </c:pt>
                <c:pt idx="764">
                  <c:v>63.805999999999997</c:v>
                </c:pt>
                <c:pt idx="765">
                  <c:v>63.834000000000003</c:v>
                </c:pt>
                <c:pt idx="766">
                  <c:v>63.838000000000001</c:v>
                </c:pt>
                <c:pt idx="767">
                  <c:v>63.850999999999999</c:v>
                </c:pt>
                <c:pt idx="768">
                  <c:v>63.848999999999997</c:v>
                </c:pt>
                <c:pt idx="769">
                  <c:v>63.805999999999997</c:v>
                </c:pt>
                <c:pt idx="770">
                  <c:v>63.856999999999999</c:v>
                </c:pt>
                <c:pt idx="771">
                  <c:v>63.838999999999999</c:v>
                </c:pt>
                <c:pt idx="772">
                  <c:v>63.848999999999997</c:v>
                </c:pt>
                <c:pt idx="773">
                  <c:v>63.844000000000001</c:v>
                </c:pt>
                <c:pt idx="774">
                  <c:v>63.847000000000001</c:v>
                </c:pt>
                <c:pt idx="775">
                  <c:v>63.896999999999998</c:v>
                </c:pt>
                <c:pt idx="776">
                  <c:v>63.87</c:v>
                </c:pt>
                <c:pt idx="777">
                  <c:v>63.817</c:v>
                </c:pt>
                <c:pt idx="778">
                  <c:v>63.884</c:v>
                </c:pt>
                <c:pt idx="779">
                  <c:v>63.853999999999999</c:v>
                </c:pt>
                <c:pt idx="780">
                  <c:v>63.826000000000001</c:v>
                </c:pt>
                <c:pt idx="781">
                  <c:v>63.835000000000001</c:v>
                </c:pt>
                <c:pt idx="782">
                  <c:v>63.844999999999999</c:v>
                </c:pt>
                <c:pt idx="783">
                  <c:v>63.822000000000003</c:v>
                </c:pt>
                <c:pt idx="784">
                  <c:v>63.832999999999998</c:v>
                </c:pt>
                <c:pt idx="785">
                  <c:v>63.860999999999997</c:v>
                </c:pt>
                <c:pt idx="786">
                  <c:v>63.877000000000002</c:v>
                </c:pt>
                <c:pt idx="787">
                  <c:v>63.851999999999997</c:v>
                </c:pt>
                <c:pt idx="788">
                  <c:v>63.838999999999999</c:v>
                </c:pt>
                <c:pt idx="789">
                  <c:v>63.83</c:v>
                </c:pt>
                <c:pt idx="790">
                  <c:v>63.866999999999997</c:v>
                </c:pt>
                <c:pt idx="791">
                  <c:v>63.820999999999998</c:v>
                </c:pt>
                <c:pt idx="792">
                  <c:v>63.85</c:v>
                </c:pt>
                <c:pt idx="793">
                  <c:v>63.826999999999998</c:v>
                </c:pt>
                <c:pt idx="794">
                  <c:v>63.841999999999999</c:v>
                </c:pt>
                <c:pt idx="795">
                  <c:v>63.838000000000001</c:v>
                </c:pt>
                <c:pt idx="796">
                  <c:v>63.863999999999997</c:v>
                </c:pt>
                <c:pt idx="797">
                  <c:v>63.863999999999997</c:v>
                </c:pt>
                <c:pt idx="798">
                  <c:v>63.847999999999999</c:v>
                </c:pt>
                <c:pt idx="799">
                  <c:v>63.877000000000002</c:v>
                </c:pt>
                <c:pt idx="800">
                  <c:v>63.851999999999997</c:v>
                </c:pt>
                <c:pt idx="801">
                  <c:v>63.841000000000001</c:v>
                </c:pt>
                <c:pt idx="802">
                  <c:v>63.837000000000003</c:v>
                </c:pt>
                <c:pt idx="803">
                  <c:v>63.84</c:v>
                </c:pt>
                <c:pt idx="804">
                  <c:v>63.814</c:v>
                </c:pt>
                <c:pt idx="805">
                  <c:v>63.823</c:v>
                </c:pt>
                <c:pt idx="806">
                  <c:v>63.844000000000001</c:v>
                </c:pt>
                <c:pt idx="807">
                  <c:v>63.83</c:v>
                </c:pt>
                <c:pt idx="808">
                  <c:v>63.89</c:v>
                </c:pt>
                <c:pt idx="809">
                  <c:v>63.823999999999998</c:v>
                </c:pt>
                <c:pt idx="810">
                  <c:v>63.841000000000001</c:v>
                </c:pt>
                <c:pt idx="811">
                  <c:v>63.850999999999999</c:v>
                </c:pt>
                <c:pt idx="812">
                  <c:v>63.841999999999999</c:v>
                </c:pt>
                <c:pt idx="813">
                  <c:v>63.796999999999997</c:v>
                </c:pt>
                <c:pt idx="814">
                  <c:v>63.838000000000001</c:v>
                </c:pt>
                <c:pt idx="815">
                  <c:v>63.872999999999998</c:v>
                </c:pt>
                <c:pt idx="816">
                  <c:v>63.862000000000002</c:v>
                </c:pt>
                <c:pt idx="817">
                  <c:v>63.838000000000001</c:v>
                </c:pt>
                <c:pt idx="818">
                  <c:v>63.848999999999997</c:v>
                </c:pt>
                <c:pt idx="819">
                  <c:v>63.774999999999999</c:v>
                </c:pt>
                <c:pt idx="820">
                  <c:v>63.731999999999999</c:v>
                </c:pt>
                <c:pt idx="821">
                  <c:v>63.848999999999997</c:v>
                </c:pt>
                <c:pt idx="822">
                  <c:v>63.853000000000002</c:v>
                </c:pt>
                <c:pt idx="823">
                  <c:v>63.832000000000001</c:v>
                </c:pt>
                <c:pt idx="824">
                  <c:v>63.856999999999999</c:v>
                </c:pt>
                <c:pt idx="825">
                  <c:v>63.85</c:v>
                </c:pt>
                <c:pt idx="826">
                  <c:v>64.373000000000005</c:v>
                </c:pt>
                <c:pt idx="827">
                  <c:v>63.887</c:v>
                </c:pt>
                <c:pt idx="828">
                  <c:v>63.832000000000001</c:v>
                </c:pt>
                <c:pt idx="829">
                  <c:v>63.862000000000002</c:v>
                </c:pt>
                <c:pt idx="830">
                  <c:v>63.835999999999999</c:v>
                </c:pt>
                <c:pt idx="831">
                  <c:v>63.850999999999999</c:v>
                </c:pt>
                <c:pt idx="832">
                  <c:v>64.394999999999996</c:v>
                </c:pt>
                <c:pt idx="833">
                  <c:v>63.863</c:v>
                </c:pt>
                <c:pt idx="834">
                  <c:v>63.854999999999997</c:v>
                </c:pt>
                <c:pt idx="835">
                  <c:v>63.835999999999999</c:v>
                </c:pt>
                <c:pt idx="836">
                  <c:v>63.831000000000003</c:v>
                </c:pt>
                <c:pt idx="837">
                  <c:v>63.881999999999998</c:v>
                </c:pt>
                <c:pt idx="838">
                  <c:v>63.805999999999997</c:v>
                </c:pt>
                <c:pt idx="839">
                  <c:v>63.847999999999999</c:v>
                </c:pt>
                <c:pt idx="840">
                  <c:v>63.859000000000002</c:v>
                </c:pt>
                <c:pt idx="841">
                  <c:v>63.857999999999997</c:v>
                </c:pt>
                <c:pt idx="842">
                  <c:v>63.844000000000001</c:v>
                </c:pt>
                <c:pt idx="843">
                  <c:v>63.850999999999999</c:v>
                </c:pt>
                <c:pt idx="844">
                  <c:v>63.844999999999999</c:v>
                </c:pt>
                <c:pt idx="845">
                  <c:v>63.825000000000003</c:v>
                </c:pt>
                <c:pt idx="846">
                  <c:v>63.843000000000004</c:v>
                </c:pt>
                <c:pt idx="847">
                  <c:v>63.868000000000002</c:v>
                </c:pt>
                <c:pt idx="848">
                  <c:v>63.835000000000001</c:v>
                </c:pt>
                <c:pt idx="849">
                  <c:v>63.802999999999997</c:v>
                </c:pt>
                <c:pt idx="850">
                  <c:v>64.388000000000005</c:v>
                </c:pt>
                <c:pt idx="851">
                  <c:v>63.860999999999997</c:v>
                </c:pt>
                <c:pt idx="852">
                  <c:v>63.884</c:v>
                </c:pt>
                <c:pt idx="853">
                  <c:v>63.83</c:v>
                </c:pt>
                <c:pt idx="854">
                  <c:v>63.869</c:v>
                </c:pt>
                <c:pt idx="855">
                  <c:v>63.835999999999999</c:v>
                </c:pt>
                <c:pt idx="856">
                  <c:v>63.826999999999998</c:v>
                </c:pt>
                <c:pt idx="857">
                  <c:v>63.856999999999999</c:v>
                </c:pt>
                <c:pt idx="858">
                  <c:v>63.83</c:v>
                </c:pt>
                <c:pt idx="859">
                  <c:v>63.847000000000001</c:v>
                </c:pt>
                <c:pt idx="860">
                  <c:v>63.838000000000001</c:v>
                </c:pt>
                <c:pt idx="861">
                  <c:v>63.863</c:v>
                </c:pt>
                <c:pt idx="862">
                  <c:v>63.83</c:v>
                </c:pt>
                <c:pt idx="863">
                  <c:v>63.807000000000002</c:v>
                </c:pt>
                <c:pt idx="864">
                  <c:v>63.813000000000002</c:v>
                </c:pt>
                <c:pt idx="865">
                  <c:v>63.851999999999997</c:v>
                </c:pt>
                <c:pt idx="866">
                  <c:v>63.84</c:v>
                </c:pt>
                <c:pt idx="867">
                  <c:v>63.856999999999999</c:v>
                </c:pt>
                <c:pt idx="868">
                  <c:v>63.83</c:v>
                </c:pt>
                <c:pt idx="869">
                  <c:v>63.862000000000002</c:v>
                </c:pt>
                <c:pt idx="870">
                  <c:v>63.832000000000001</c:v>
                </c:pt>
                <c:pt idx="871">
                  <c:v>63.787999999999997</c:v>
                </c:pt>
                <c:pt idx="872">
                  <c:v>63.841999999999999</c:v>
                </c:pt>
                <c:pt idx="873">
                  <c:v>63.804000000000002</c:v>
                </c:pt>
                <c:pt idx="874">
                  <c:v>63.831000000000003</c:v>
                </c:pt>
                <c:pt idx="875">
                  <c:v>63.801000000000002</c:v>
                </c:pt>
                <c:pt idx="876">
                  <c:v>63.841000000000001</c:v>
                </c:pt>
                <c:pt idx="877">
                  <c:v>63.893000000000001</c:v>
                </c:pt>
                <c:pt idx="878">
                  <c:v>63.838000000000001</c:v>
                </c:pt>
                <c:pt idx="879">
                  <c:v>63.834000000000003</c:v>
                </c:pt>
                <c:pt idx="880">
                  <c:v>63.847999999999999</c:v>
                </c:pt>
                <c:pt idx="881">
                  <c:v>63.851999999999997</c:v>
                </c:pt>
                <c:pt idx="882">
                  <c:v>63.86</c:v>
                </c:pt>
                <c:pt idx="883">
                  <c:v>63.817</c:v>
                </c:pt>
                <c:pt idx="884">
                  <c:v>63.856000000000002</c:v>
                </c:pt>
                <c:pt idx="885">
                  <c:v>63.851999999999997</c:v>
                </c:pt>
                <c:pt idx="886">
                  <c:v>63.847999999999999</c:v>
                </c:pt>
                <c:pt idx="887">
                  <c:v>63.844999999999999</c:v>
                </c:pt>
                <c:pt idx="888">
                  <c:v>63.844000000000001</c:v>
                </c:pt>
                <c:pt idx="889">
                  <c:v>63.835999999999999</c:v>
                </c:pt>
                <c:pt idx="890">
                  <c:v>63.759</c:v>
                </c:pt>
                <c:pt idx="891">
                  <c:v>63.823</c:v>
                </c:pt>
                <c:pt idx="892">
                  <c:v>63.838999999999999</c:v>
                </c:pt>
                <c:pt idx="893">
                  <c:v>63.820999999999998</c:v>
                </c:pt>
                <c:pt idx="894">
                  <c:v>63.81</c:v>
                </c:pt>
                <c:pt idx="895">
                  <c:v>63.872999999999998</c:v>
                </c:pt>
                <c:pt idx="896">
                  <c:v>63.841000000000001</c:v>
                </c:pt>
                <c:pt idx="897">
                  <c:v>63.837000000000003</c:v>
                </c:pt>
                <c:pt idx="898">
                  <c:v>63.887</c:v>
                </c:pt>
                <c:pt idx="899">
                  <c:v>63.826000000000001</c:v>
                </c:pt>
                <c:pt idx="900">
                  <c:v>63.843000000000004</c:v>
                </c:pt>
                <c:pt idx="901">
                  <c:v>63.869</c:v>
                </c:pt>
                <c:pt idx="902">
                  <c:v>63.826999999999998</c:v>
                </c:pt>
                <c:pt idx="903">
                  <c:v>63.811999999999998</c:v>
                </c:pt>
                <c:pt idx="904">
                  <c:v>63.88</c:v>
                </c:pt>
                <c:pt idx="905">
                  <c:v>63.848999999999997</c:v>
                </c:pt>
                <c:pt idx="906">
                  <c:v>63.834000000000003</c:v>
                </c:pt>
                <c:pt idx="907">
                  <c:v>63.86</c:v>
                </c:pt>
                <c:pt idx="908">
                  <c:v>63.865000000000002</c:v>
                </c:pt>
                <c:pt idx="909">
                  <c:v>63.817</c:v>
                </c:pt>
                <c:pt idx="910">
                  <c:v>63.853999999999999</c:v>
                </c:pt>
                <c:pt idx="911">
                  <c:v>63.81</c:v>
                </c:pt>
                <c:pt idx="912">
                  <c:v>63.857999999999997</c:v>
                </c:pt>
                <c:pt idx="913">
                  <c:v>63.816000000000003</c:v>
                </c:pt>
                <c:pt idx="914">
                  <c:v>63.832000000000001</c:v>
                </c:pt>
                <c:pt idx="915">
                  <c:v>63.856999999999999</c:v>
                </c:pt>
                <c:pt idx="916">
                  <c:v>63.854999999999997</c:v>
                </c:pt>
                <c:pt idx="917">
                  <c:v>63.802999999999997</c:v>
                </c:pt>
                <c:pt idx="918">
                  <c:v>63.798000000000002</c:v>
                </c:pt>
                <c:pt idx="919">
                  <c:v>63.832999999999998</c:v>
                </c:pt>
                <c:pt idx="920">
                  <c:v>63.823999999999998</c:v>
                </c:pt>
                <c:pt idx="921">
                  <c:v>63.844000000000001</c:v>
                </c:pt>
                <c:pt idx="922">
                  <c:v>63.755000000000003</c:v>
                </c:pt>
                <c:pt idx="923">
                  <c:v>63.841999999999999</c:v>
                </c:pt>
                <c:pt idx="924">
                  <c:v>63.838000000000001</c:v>
                </c:pt>
                <c:pt idx="925">
                  <c:v>64.081999999999994</c:v>
                </c:pt>
                <c:pt idx="926">
                  <c:v>63.851999999999997</c:v>
                </c:pt>
                <c:pt idx="927">
                  <c:v>63.817999999999998</c:v>
                </c:pt>
                <c:pt idx="928">
                  <c:v>63.841000000000001</c:v>
                </c:pt>
                <c:pt idx="929">
                  <c:v>63.865000000000002</c:v>
                </c:pt>
                <c:pt idx="930">
                  <c:v>63.850999999999999</c:v>
                </c:pt>
                <c:pt idx="931">
                  <c:v>63.804000000000002</c:v>
                </c:pt>
                <c:pt idx="932">
                  <c:v>63.844999999999999</c:v>
                </c:pt>
                <c:pt idx="933">
                  <c:v>63.817999999999998</c:v>
                </c:pt>
                <c:pt idx="934">
                  <c:v>63.823999999999998</c:v>
                </c:pt>
                <c:pt idx="935">
                  <c:v>63.823</c:v>
                </c:pt>
                <c:pt idx="936">
                  <c:v>63.838999999999999</c:v>
                </c:pt>
                <c:pt idx="937">
                  <c:v>63.860999999999997</c:v>
                </c:pt>
                <c:pt idx="938">
                  <c:v>63.826999999999998</c:v>
                </c:pt>
                <c:pt idx="939">
                  <c:v>63.825000000000003</c:v>
                </c:pt>
                <c:pt idx="940">
                  <c:v>63.865000000000002</c:v>
                </c:pt>
                <c:pt idx="941">
                  <c:v>63.731999999999999</c:v>
                </c:pt>
                <c:pt idx="942">
                  <c:v>64.385999999999996</c:v>
                </c:pt>
                <c:pt idx="943">
                  <c:v>63.831000000000003</c:v>
                </c:pt>
                <c:pt idx="944">
                  <c:v>63.834000000000003</c:v>
                </c:pt>
                <c:pt idx="945">
                  <c:v>63.837000000000003</c:v>
                </c:pt>
                <c:pt idx="946">
                  <c:v>63.868000000000002</c:v>
                </c:pt>
                <c:pt idx="947">
                  <c:v>63.835999999999999</c:v>
                </c:pt>
                <c:pt idx="948">
                  <c:v>63.850999999999999</c:v>
                </c:pt>
                <c:pt idx="949">
                  <c:v>63.838999999999999</c:v>
                </c:pt>
                <c:pt idx="950">
                  <c:v>63.822000000000003</c:v>
                </c:pt>
                <c:pt idx="951">
                  <c:v>63.837000000000003</c:v>
                </c:pt>
                <c:pt idx="952">
                  <c:v>63.838000000000001</c:v>
                </c:pt>
                <c:pt idx="953">
                  <c:v>63.865000000000002</c:v>
                </c:pt>
                <c:pt idx="954">
                  <c:v>63.825000000000003</c:v>
                </c:pt>
                <c:pt idx="955">
                  <c:v>63.851999999999997</c:v>
                </c:pt>
                <c:pt idx="956">
                  <c:v>63.853999999999999</c:v>
                </c:pt>
                <c:pt idx="957">
                  <c:v>63.966000000000001</c:v>
                </c:pt>
                <c:pt idx="958">
                  <c:v>63.841000000000001</c:v>
                </c:pt>
                <c:pt idx="959">
                  <c:v>63.81</c:v>
                </c:pt>
                <c:pt idx="960">
                  <c:v>63.820999999999998</c:v>
                </c:pt>
                <c:pt idx="961">
                  <c:v>63.820999999999998</c:v>
                </c:pt>
                <c:pt idx="962">
                  <c:v>63.835999999999999</c:v>
                </c:pt>
                <c:pt idx="963">
                  <c:v>63.860999999999997</c:v>
                </c:pt>
                <c:pt idx="964">
                  <c:v>63.823999999999998</c:v>
                </c:pt>
                <c:pt idx="965">
                  <c:v>63.835000000000001</c:v>
                </c:pt>
                <c:pt idx="966">
                  <c:v>63.856000000000002</c:v>
                </c:pt>
                <c:pt idx="967">
                  <c:v>63.826999999999998</c:v>
                </c:pt>
                <c:pt idx="968">
                  <c:v>63.844999999999999</c:v>
                </c:pt>
                <c:pt idx="969">
                  <c:v>63.948999999999998</c:v>
                </c:pt>
                <c:pt idx="970">
                  <c:v>63.851999999999997</c:v>
                </c:pt>
                <c:pt idx="971">
                  <c:v>64.399000000000001</c:v>
                </c:pt>
                <c:pt idx="972">
                  <c:v>63.844999999999999</c:v>
                </c:pt>
                <c:pt idx="973">
                  <c:v>63.835999999999999</c:v>
                </c:pt>
                <c:pt idx="974">
                  <c:v>63.848999999999997</c:v>
                </c:pt>
                <c:pt idx="975">
                  <c:v>63.832000000000001</c:v>
                </c:pt>
                <c:pt idx="976">
                  <c:v>63.835000000000001</c:v>
                </c:pt>
                <c:pt idx="977">
                  <c:v>63.848999999999997</c:v>
                </c:pt>
                <c:pt idx="978">
                  <c:v>63.944000000000003</c:v>
                </c:pt>
                <c:pt idx="979">
                  <c:v>63.837000000000003</c:v>
                </c:pt>
                <c:pt idx="980">
                  <c:v>63.825000000000003</c:v>
                </c:pt>
                <c:pt idx="981">
                  <c:v>63.804000000000002</c:v>
                </c:pt>
                <c:pt idx="982">
                  <c:v>63.847999999999999</c:v>
                </c:pt>
                <c:pt idx="983">
                  <c:v>63.845999999999997</c:v>
                </c:pt>
                <c:pt idx="984">
                  <c:v>63.829000000000001</c:v>
                </c:pt>
                <c:pt idx="985">
                  <c:v>63.843000000000004</c:v>
                </c:pt>
                <c:pt idx="986">
                  <c:v>63.84</c:v>
                </c:pt>
                <c:pt idx="987">
                  <c:v>63.844000000000001</c:v>
                </c:pt>
                <c:pt idx="988">
                  <c:v>63.86</c:v>
                </c:pt>
                <c:pt idx="989">
                  <c:v>63.860999999999997</c:v>
                </c:pt>
                <c:pt idx="990">
                  <c:v>63.823999999999998</c:v>
                </c:pt>
                <c:pt idx="991">
                  <c:v>63.877000000000002</c:v>
                </c:pt>
                <c:pt idx="992">
                  <c:v>63.832999999999998</c:v>
                </c:pt>
                <c:pt idx="993">
                  <c:v>63.844999999999999</c:v>
                </c:pt>
                <c:pt idx="994">
                  <c:v>63.8</c:v>
                </c:pt>
                <c:pt idx="995">
                  <c:v>63.848999999999997</c:v>
                </c:pt>
                <c:pt idx="996">
                  <c:v>63.835000000000001</c:v>
                </c:pt>
                <c:pt idx="997">
                  <c:v>63.84</c:v>
                </c:pt>
                <c:pt idx="998">
                  <c:v>63.847000000000001</c:v>
                </c:pt>
                <c:pt idx="999">
                  <c:v>63.847999999999999</c:v>
                </c:pt>
                <c:pt idx="1000">
                  <c:v>63.817</c:v>
                </c:pt>
                <c:pt idx="1001">
                  <c:v>63.862000000000002</c:v>
                </c:pt>
                <c:pt idx="1002">
                  <c:v>63.838000000000001</c:v>
                </c:pt>
                <c:pt idx="1003">
                  <c:v>63.872</c:v>
                </c:pt>
                <c:pt idx="1004">
                  <c:v>63.837000000000003</c:v>
                </c:pt>
                <c:pt idx="1005">
                  <c:v>63.860999999999997</c:v>
                </c:pt>
                <c:pt idx="1006">
                  <c:v>63.844999999999999</c:v>
                </c:pt>
                <c:pt idx="1007">
                  <c:v>63.856000000000002</c:v>
                </c:pt>
                <c:pt idx="1008">
                  <c:v>63.859000000000002</c:v>
                </c:pt>
                <c:pt idx="1009">
                  <c:v>63.845999999999997</c:v>
                </c:pt>
                <c:pt idx="1010">
                  <c:v>63.857999999999997</c:v>
                </c:pt>
                <c:pt idx="1011">
                  <c:v>63.857999999999997</c:v>
                </c:pt>
                <c:pt idx="1012">
                  <c:v>63.826000000000001</c:v>
                </c:pt>
                <c:pt idx="1013">
                  <c:v>63.841999999999999</c:v>
                </c:pt>
                <c:pt idx="1014">
                  <c:v>63.841000000000001</c:v>
                </c:pt>
                <c:pt idx="1015">
                  <c:v>63.88</c:v>
                </c:pt>
                <c:pt idx="1016">
                  <c:v>63.851999999999997</c:v>
                </c:pt>
                <c:pt idx="1017">
                  <c:v>63.831000000000003</c:v>
                </c:pt>
                <c:pt idx="1018">
                  <c:v>63.877000000000002</c:v>
                </c:pt>
                <c:pt idx="1019">
                  <c:v>64.388000000000005</c:v>
                </c:pt>
                <c:pt idx="1020">
                  <c:v>63.813000000000002</c:v>
                </c:pt>
                <c:pt idx="1021">
                  <c:v>63.848999999999997</c:v>
                </c:pt>
                <c:pt idx="1022">
                  <c:v>63.805</c:v>
                </c:pt>
                <c:pt idx="1023">
                  <c:v>63.814999999999998</c:v>
                </c:pt>
                <c:pt idx="1024">
                  <c:v>63.878999999999998</c:v>
                </c:pt>
                <c:pt idx="1025">
                  <c:v>63.828000000000003</c:v>
                </c:pt>
                <c:pt idx="1026">
                  <c:v>63.883000000000003</c:v>
                </c:pt>
                <c:pt idx="1027">
                  <c:v>63.811999999999998</c:v>
                </c:pt>
                <c:pt idx="1028">
                  <c:v>63.862000000000002</c:v>
                </c:pt>
                <c:pt idx="1029">
                  <c:v>63.848999999999997</c:v>
                </c:pt>
                <c:pt idx="1030">
                  <c:v>63.823</c:v>
                </c:pt>
                <c:pt idx="1031">
                  <c:v>63.796999999999997</c:v>
                </c:pt>
                <c:pt idx="1032">
                  <c:v>63.866</c:v>
                </c:pt>
                <c:pt idx="1033">
                  <c:v>63.844000000000001</c:v>
                </c:pt>
                <c:pt idx="1034">
                  <c:v>63.83</c:v>
                </c:pt>
                <c:pt idx="1035">
                  <c:v>63.837000000000003</c:v>
                </c:pt>
                <c:pt idx="1036">
                  <c:v>63.816000000000003</c:v>
                </c:pt>
                <c:pt idx="1037">
                  <c:v>64.406999999999996</c:v>
                </c:pt>
                <c:pt idx="1038">
                  <c:v>63.856000000000002</c:v>
                </c:pt>
                <c:pt idx="1039">
                  <c:v>63.832000000000001</c:v>
                </c:pt>
                <c:pt idx="1040">
                  <c:v>63.841999999999999</c:v>
                </c:pt>
                <c:pt idx="1041">
                  <c:v>63.85</c:v>
                </c:pt>
                <c:pt idx="1042">
                  <c:v>63.872</c:v>
                </c:pt>
                <c:pt idx="1043">
                  <c:v>63.860999999999997</c:v>
                </c:pt>
                <c:pt idx="1044">
                  <c:v>63.848999999999997</c:v>
                </c:pt>
                <c:pt idx="1045">
                  <c:v>63.835000000000001</c:v>
                </c:pt>
                <c:pt idx="1046">
                  <c:v>63.868000000000002</c:v>
                </c:pt>
                <c:pt idx="1047">
                  <c:v>63.826000000000001</c:v>
                </c:pt>
                <c:pt idx="1048">
                  <c:v>63.82</c:v>
                </c:pt>
                <c:pt idx="1049">
                  <c:v>63.816000000000003</c:v>
                </c:pt>
                <c:pt idx="1050">
                  <c:v>63.853999999999999</c:v>
                </c:pt>
                <c:pt idx="1051">
                  <c:v>63.868000000000002</c:v>
                </c:pt>
                <c:pt idx="1052">
                  <c:v>63.86</c:v>
                </c:pt>
                <c:pt idx="1053">
                  <c:v>63.85</c:v>
                </c:pt>
                <c:pt idx="1054">
                  <c:v>63.843000000000004</c:v>
                </c:pt>
                <c:pt idx="1055">
                  <c:v>63.845999999999997</c:v>
                </c:pt>
                <c:pt idx="1056">
                  <c:v>63.848999999999997</c:v>
                </c:pt>
                <c:pt idx="1057">
                  <c:v>63.808999999999997</c:v>
                </c:pt>
                <c:pt idx="1058">
                  <c:v>63.8</c:v>
                </c:pt>
                <c:pt idx="1059">
                  <c:v>63.859000000000002</c:v>
                </c:pt>
                <c:pt idx="1060">
                  <c:v>63.831000000000003</c:v>
                </c:pt>
                <c:pt idx="1061">
                  <c:v>63.847999999999999</c:v>
                </c:pt>
                <c:pt idx="1062">
                  <c:v>63.808999999999997</c:v>
                </c:pt>
                <c:pt idx="1063">
                  <c:v>63.829000000000001</c:v>
                </c:pt>
                <c:pt idx="1064">
                  <c:v>63.893000000000001</c:v>
                </c:pt>
                <c:pt idx="1065">
                  <c:v>63.81</c:v>
                </c:pt>
                <c:pt idx="1066">
                  <c:v>63.86</c:v>
                </c:pt>
                <c:pt idx="1067">
                  <c:v>63.87</c:v>
                </c:pt>
                <c:pt idx="1068">
                  <c:v>63.843000000000004</c:v>
                </c:pt>
                <c:pt idx="1069">
                  <c:v>63.845999999999997</c:v>
                </c:pt>
                <c:pt idx="1070">
                  <c:v>63.832999999999998</c:v>
                </c:pt>
                <c:pt idx="1071">
                  <c:v>63.874000000000002</c:v>
                </c:pt>
                <c:pt idx="1072">
                  <c:v>63.805999999999997</c:v>
                </c:pt>
                <c:pt idx="1073">
                  <c:v>63.850999999999999</c:v>
                </c:pt>
                <c:pt idx="1074">
                  <c:v>63.871000000000002</c:v>
                </c:pt>
                <c:pt idx="1075">
                  <c:v>63.850999999999999</c:v>
                </c:pt>
                <c:pt idx="1076">
                  <c:v>63.837000000000003</c:v>
                </c:pt>
                <c:pt idx="1077">
                  <c:v>63.837000000000003</c:v>
                </c:pt>
                <c:pt idx="1078">
                  <c:v>63.834000000000003</c:v>
                </c:pt>
                <c:pt idx="1079">
                  <c:v>63.829000000000001</c:v>
                </c:pt>
                <c:pt idx="1080">
                  <c:v>63.494999999999997</c:v>
                </c:pt>
                <c:pt idx="1081">
                  <c:v>63.834000000000003</c:v>
                </c:pt>
                <c:pt idx="1082">
                  <c:v>63.837000000000003</c:v>
                </c:pt>
                <c:pt idx="1083">
                  <c:v>63.896999999999998</c:v>
                </c:pt>
                <c:pt idx="1084">
                  <c:v>63.857999999999997</c:v>
                </c:pt>
                <c:pt idx="1085">
                  <c:v>63.822000000000003</c:v>
                </c:pt>
                <c:pt idx="1086">
                  <c:v>63.847999999999999</c:v>
                </c:pt>
                <c:pt idx="1087">
                  <c:v>63.853999999999999</c:v>
                </c:pt>
                <c:pt idx="1088">
                  <c:v>63.87</c:v>
                </c:pt>
                <c:pt idx="1089">
                  <c:v>63.832000000000001</c:v>
                </c:pt>
                <c:pt idx="1090">
                  <c:v>63.890999999999998</c:v>
                </c:pt>
                <c:pt idx="1091">
                  <c:v>63.872999999999998</c:v>
                </c:pt>
                <c:pt idx="1092">
                  <c:v>63.844999999999999</c:v>
                </c:pt>
                <c:pt idx="1093">
                  <c:v>63.86</c:v>
                </c:pt>
                <c:pt idx="1094">
                  <c:v>63.841000000000001</c:v>
                </c:pt>
                <c:pt idx="1095">
                  <c:v>63.890999999999998</c:v>
                </c:pt>
                <c:pt idx="1096">
                  <c:v>63.942</c:v>
                </c:pt>
                <c:pt idx="1097">
                  <c:v>63.834000000000003</c:v>
                </c:pt>
                <c:pt idx="1098">
                  <c:v>63.893999999999998</c:v>
                </c:pt>
                <c:pt idx="1099">
                  <c:v>63.893000000000001</c:v>
                </c:pt>
                <c:pt idx="1100">
                  <c:v>63.843000000000004</c:v>
                </c:pt>
                <c:pt idx="1101">
                  <c:v>63.9</c:v>
                </c:pt>
                <c:pt idx="1102">
                  <c:v>63.869</c:v>
                </c:pt>
                <c:pt idx="1103">
                  <c:v>63.814999999999998</c:v>
                </c:pt>
                <c:pt idx="1104">
                  <c:v>63.847000000000001</c:v>
                </c:pt>
                <c:pt idx="1105">
                  <c:v>63.845999999999997</c:v>
                </c:pt>
                <c:pt idx="1106">
                  <c:v>63.853999999999999</c:v>
                </c:pt>
                <c:pt idx="1107">
                  <c:v>63.856999999999999</c:v>
                </c:pt>
                <c:pt idx="1108">
                  <c:v>63.89</c:v>
                </c:pt>
                <c:pt idx="1109">
                  <c:v>63.872999999999998</c:v>
                </c:pt>
                <c:pt idx="1110">
                  <c:v>63.845999999999997</c:v>
                </c:pt>
                <c:pt idx="1111">
                  <c:v>64.382000000000005</c:v>
                </c:pt>
                <c:pt idx="1112">
                  <c:v>63.904000000000003</c:v>
                </c:pt>
                <c:pt idx="1113">
                  <c:v>63.838000000000001</c:v>
                </c:pt>
                <c:pt idx="1114">
                  <c:v>63.850999999999999</c:v>
                </c:pt>
                <c:pt idx="1115">
                  <c:v>63.845999999999997</c:v>
                </c:pt>
                <c:pt idx="1116">
                  <c:v>63.865000000000002</c:v>
                </c:pt>
                <c:pt idx="1117">
                  <c:v>63.887999999999998</c:v>
                </c:pt>
                <c:pt idx="1118">
                  <c:v>63.850999999999999</c:v>
                </c:pt>
                <c:pt idx="1119">
                  <c:v>63.899000000000001</c:v>
                </c:pt>
                <c:pt idx="1120">
                  <c:v>63.853999999999999</c:v>
                </c:pt>
                <c:pt idx="1121">
                  <c:v>63.527999999999999</c:v>
                </c:pt>
                <c:pt idx="1122">
                  <c:v>63.837000000000003</c:v>
                </c:pt>
                <c:pt idx="1123">
                  <c:v>63.878</c:v>
                </c:pt>
                <c:pt idx="1124">
                  <c:v>63.993000000000002</c:v>
                </c:pt>
                <c:pt idx="1125">
                  <c:v>63.863</c:v>
                </c:pt>
                <c:pt idx="1126">
                  <c:v>63.829000000000001</c:v>
                </c:pt>
                <c:pt idx="1127">
                  <c:v>63.850999999999999</c:v>
                </c:pt>
                <c:pt idx="1128">
                  <c:v>63.844999999999999</c:v>
                </c:pt>
                <c:pt idx="1129">
                  <c:v>63.850999999999999</c:v>
                </c:pt>
                <c:pt idx="1130">
                  <c:v>63.825000000000003</c:v>
                </c:pt>
                <c:pt idx="1131">
                  <c:v>63.9</c:v>
                </c:pt>
                <c:pt idx="1132">
                  <c:v>63.884999999999998</c:v>
                </c:pt>
                <c:pt idx="1133">
                  <c:v>63.838000000000001</c:v>
                </c:pt>
                <c:pt idx="1134">
                  <c:v>63.850999999999999</c:v>
                </c:pt>
                <c:pt idx="1135">
                  <c:v>63.871000000000002</c:v>
                </c:pt>
                <c:pt idx="1136">
                  <c:v>63.887999999999998</c:v>
                </c:pt>
                <c:pt idx="1137">
                  <c:v>63.853999999999999</c:v>
                </c:pt>
                <c:pt idx="1138">
                  <c:v>63.87</c:v>
                </c:pt>
                <c:pt idx="1139">
                  <c:v>63.896999999999998</c:v>
                </c:pt>
                <c:pt idx="1140">
                  <c:v>64.373999999999995</c:v>
                </c:pt>
                <c:pt idx="1141">
                  <c:v>63.859000000000002</c:v>
                </c:pt>
                <c:pt idx="1142">
                  <c:v>63.896000000000001</c:v>
                </c:pt>
                <c:pt idx="1143">
                  <c:v>63.850999999999999</c:v>
                </c:pt>
                <c:pt idx="1144">
                  <c:v>63.767000000000003</c:v>
                </c:pt>
                <c:pt idx="1145">
                  <c:v>63.676000000000002</c:v>
                </c:pt>
                <c:pt idx="1146">
                  <c:v>63.863999999999997</c:v>
                </c:pt>
                <c:pt idx="1147">
                  <c:v>63.838999999999999</c:v>
                </c:pt>
                <c:pt idx="1148">
                  <c:v>63.895000000000003</c:v>
                </c:pt>
                <c:pt idx="1149">
                  <c:v>63.88</c:v>
                </c:pt>
                <c:pt idx="1150">
                  <c:v>63.850999999999999</c:v>
                </c:pt>
                <c:pt idx="1151">
                  <c:v>63.878</c:v>
                </c:pt>
                <c:pt idx="1152">
                  <c:v>63.84</c:v>
                </c:pt>
                <c:pt idx="1153">
                  <c:v>63.826000000000001</c:v>
                </c:pt>
                <c:pt idx="1154">
                  <c:v>63.829000000000001</c:v>
                </c:pt>
                <c:pt idx="1155">
                  <c:v>63.862000000000002</c:v>
                </c:pt>
                <c:pt idx="1156">
                  <c:v>63.884999999999998</c:v>
                </c:pt>
                <c:pt idx="1157">
                  <c:v>64.408000000000001</c:v>
                </c:pt>
                <c:pt idx="1158">
                  <c:v>63.881</c:v>
                </c:pt>
                <c:pt idx="1159">
                  <c:v>63.835000000000001</c:v>
                </c:pt>
                <c:pt idx="1160">
                  <c:v>63.86</c:v>
                </c:pt>
                <c:pt idx="1161">
                  <c:v>63.845999999999997</c:v>
                </c:pt>
                <c:pt idx="1162">
                  <c:v>63.850999999999999</c:v>
                </c:pt>
                <c:pt idx="1163">
                  <c:v>63.875999999999998</c:v>
                </c:pt>
                <c:pt idx="1164">
                  <c:v>63.853999999999999</c:v>
                </c:pt>
                <c:pt idx="1165">
                  <c:v>63.881999999999998</c:v>
                </c:pt>
                <c:pt idx="1166">
                  <c:v>63.911000000000001</c:v>
                </c:pt>
                <c:pt idx="1167">
                  <c:v>63.838999999999999</c:v>
                </c:pt>
                <c:pt idx="1168">
                  <c:v>63.848999999999997</c:v>
                </c:pt>
                <c:pt idx="1169">
                  <c:v>63.853999999999999</c:v>
                </c:pt>
                <c:pt idx="1170">
                  <c:v>63.847999999999999</c:v>
                </c:pt>
                <c:pt idx="1171">
                  <c:v>63.84</c:v>
                </c:pt>
                <c:pt idx="1172">
                  <c:v>63.890999999999998</c:v>
                </c:pt>
                <c:pt idx="1173">
                  <c:v>63.853000000000002</c:v>
                </c:pt>
                <c:pt idx="1174">
                  <c:v>63.838000000000001</c:v>
                </c:pt>
                <c:pt idx="1175">
                  <c:v>63.838000000000001</c:v>
                </c:pt>
                <c:pt idx="1176">
                  <c:v>63.887999999999998</c:v>
                </c:pt>
                <c:pt idx="1177">
                  <c:v>63.890999999999998</c:v>
                </c:pt>
                <c:pt idx="1178">
                  <c:v>63.87</c:v>
                </c:pt>
                <c:pt idx="1179">
                  <c:v>63.845999999999997</c:v>
                </c:pt>
                <c:pt idx="1180">
                  <c:v>63.847999999999999</c:v>
                </c:pt>
                <c:pt idx="1181">
                  <c:v>63.843000000000004</c:v>
                </c:pt>
                <c:pt idx="1182">
                  <c:v>63.875999999999998</c:v>
                </c:pt>
                <c:pt idx="1183">
                  <c:v>63.847999999999999</c:v>
                </c:pt>
                <c:pt idx="1184">
                  <c:v>63.892000000000003</c:v>
                </c:pt>
                <c:pt idx="1185">
                  <c:v>63.81</c:v>
                </c:pt>
                <c:pt idx="1186">
                  <c:v>63.862000000000002</c:v>
                </c:pt>
                <c:pt idx="1187">
                  <c:v>63.895000000000003</c:v>
                </c:pt>
                <c:pt idx="1188">
                  <c:v>63.895000000000003</c:v>
                </c:pt>
                <c:pt idx="1189">
                  <c:v>63.845999999999997</c:v>
                </c:pt>
                <c:pt idx="1190">
                  <c:v>63.832000000000001</c:v>
                </c:pt>
                <c:pt idx="1191">
                  <c:v>63.86</c:v>
                </c:pt>
                <c:pt idx="1192">
                  <c:v>63.890999999999998</c:v>
                </c:pt>
                <c:pt idx="1193">
                  <c:v>63.865000000000002</c:v>
                </c:pt>
                <c:pt idx="1194">
                  <c:v>63.841000000000001</c:v>
                </c:pt>
                <c:pt idx="1195">
                  <c:v>63.890999999999998</c:v>
                </c:pt>
                <c:pt idx="1196">
                  <c:v>63.841000000000001</c:v>
                </c:pt>
                <c:pt idx="1197">
                  <c:v>63.887999999999998</c:v>
                </c:pt>
                <c:pt idx="1198">
                  <c:v>63.869</c:v>
                </c:pt>
                <c:pt idx="1199">
                  <c:v>63.898000000000003</c:v>
                </c:pt>
                <c:pt idx="1200">
                  <c:v>63.850999999999999</c:v>
                </c:pt>
                <c:pt idx="1201">
                  <c:v>63.890999999999998</c:v>
                </c:pt>
                <c:pt idx="1202">
                  <c:v>63.838000000000001</c:v>
                </c:pt>
                <c:pt idx="1203">
                  <c:v>63.835000000000001</c:v>
                </c:pt>
                <c:pt idx="1204">
                  <c:v>64.072999999999993</c:v>
                </c:pt>
                <c:pt idx="1205">
                  <c:v>63.898000000000003</c:v>
                </c:pt>
                <c:pt idx="1206">
                  <c:v>63.872999999999998</c:v>
                </c:pt>
                <c:pt idx="1207">
                  <c:v>63.899000000000001</c:v>
                </c:pt>
                <c:pt idx="1208">
                  <c:v>63.895000000000003</c:v>
                </c:pt>
                <c:pt idx="1209">
                  <c:v>63.895000000000003</c:v>
                </c:pt>
                <c:pt idx="1210">
                  <c:v>63.892000000000003</c:v>
                </c:pt>
                <c:pt idx="1211">
                  <c:v>63.896000000000001</c:v>
                </c:pt>
                <c:pt idx="1212">
                  <c:v>63.841000000000001</c:v>
                </c:pt>
                <c:pt idx="1213">
                  <c:v>63.853999999999999</c:v>
                </c:pt>
                <c:pt idx="1214">
                  <c:v>63.892000000000003</c:v>
                </c:pt>
                <c:pt idx="1215">
                  <c:v>63.875999999999998</c:v>
                </c:pt>
                <c:pt idx="1216">
                  <c:v>63.898000000000003</c:v>
                </c:pt>
                <c:pt idx="1217">
                  <c:v>63.823999999999998</c:v>
                </c:pt>
                <c:pt idx="1218">
                  <c:v>63.890999999999998</c:v>
                </c:pt>
                <c:pt idx="1219">
                  <c:v>63.893000000000001</c:v>
                </c:pt>
                <c:pt idx="1220">
                  <c:v>63.85</c:v>
                </c:pt>
                <c:pt idx="1221">
                  <c:v>63.872</c:v>
                </c:pt>
                <c:pt idx="1222">
                  <c:v>63.878999999999998</c:v>
                </c:pt>
                <c:pt idx="1223">
                  <c:v>63.89</c:v>
                </c:pt>
                <c:pt idx="1224">
                  <c:v>63.878999999999998</c:v>
                </c:pt>
                <c:pt idx="1225">
                  <c:v>63.896999999999998</c:v>
                </c:pt>
                <c:pt idx="1226">
                  <c:v>63.912999999999997</c:v>
                </c:pt>
                <c:pt idx="1227">
                  <c:v>63.898000000000003</c:v>
                </c:pt>
                <c:pt idx="1228">
                  <c:v>63.877000000000002</c:v>
                </c:pt>
                <c:pt idx="1229">
                  <c:v>63.896000000000001</c:v>
                </c:pt>
                <c:pt idx="1230">
                  <c:v>63.853999999999999</c:v>
                </c:pt>
                <c:pt idx="1231">
                  <c:v>63.889000000000003</c:v>
                </c:pt>
                <c:pt idx="1232">
                  <c:v>64.379000000000005</c:v>
                </c:pt>
                <c:pt idx="1233">
                  <c:v>63.89</c:v>
                </c:pt>
                <c:pt idx="1234">
                  <c:v>63.878999999999998</c:v>
                </c:pt>
                <c:pt idx="1235">
                  <c:v>63.872</c:v>
                </c:pt>
                <c:pt idx="1236">
                  <c:v>63.890999999999998</c:v>
                </c:pt>
                <c:pt idx="1237">
                  <c:v>63.898000000000003</c:v>
                </c:pt>
                <c:pt idx="1238">
                  <c:v>63.902999999999999</c:v>
                </c:pt>
                <c:pt idx="1239">
                  <c:v>63.866</c:v>
                </c:pt>
                <c:pt idx="1240">
                  <c:v>63.901000000000003</c:v>
                </c:pt>
                <c:pt idx="1241">
                  <c:v>63.84</c:v>
                </c:pt>
                <c:pt idx="1242">
                  <c:v>63.887</c:v>
                </c:pt>
                <c:pt idx="1243">
                  <c:v>63.895000000000003</c:v>
                </c:pt>
                <c:pt idx="1244">
                  <c:v>63.895000000000003</c:v>
                </c:pt>
                <c:pt idx="1245">
                  <c:v>64.435000000000002</c:v>
                </c:pt>
                <c:pt idx="1246">
                  <c:v>63.866</c:v>
                </c:pt>
                <c:pt idx="1247">
                  <c:v>63.869</c:v>
                </c:pt>
                <c:pt idx="1248">
                  <c:v>63.887999999999998</c:v>
                </c:pt>
                <c:pt idx="1249">
                  <c:v>63.875999999999998</c:v>
                </c:pt>
                <c:pt idx="1250">
                  <c:v>63.905000000000001</c:v>
                </c:pt>
                <c:pt idx="1251">
                  <c:v>63.848999999999997</c:v>
                </c:pt>
                <c:pt idx="1252">
                  <c:v>64.358000000000004</c:v>
                </c:pt>
                <c:pt idx="1253">
                  <c:v>63.887999999999998</c:v>
                </c:pt>
                <c:pt idx="1254">
                  <c:v>63.881999999999998</c:v>
                </c:pt>
                <c:pt idx="1255">
                  <c:v>63.892000000000003</c:v>
                </c:pt>
                <c:pt idx="1256">
                  <c:v>63.881999999999998</c:v>
                </c:pt>
                <c:pt idx="1257">
                  <c:v>63.898000000000003</c:v>
                </c:pt>
                <c:pt idx="1258">
                  <c:v>63.896000000000001</c:v>
                </c:pt>
                <c:pt idx="1259">
                  <c:v>63.898000000000003</c:v>
                </c:pt>
                <c:pt idx="1260">
                  <c:v>63.874000000000002</c:v>
                </c:pt>
                <c:pt idx="1261">
                  <c:v>63.887999999999998</c:v>
                </c:pt>
                <c:pt idx="1262">
                  <c:v>63.817999999999998</c:v>
                </c:pt>
                <c:pt idx="1263">
                  <c:v>63.884</c:v>
                </c:pt>
                <c:pt idx="1264">
                  <c:v>63.872999999999998</c:v>
                </c:pt>
                <c:pt idx="1265">
                  <c:v>63.87</c:v>
                </c:pt>
                <c:pt idx="1266">
                  <c:v>63.862000000000002</c:v>
                </c:pt>
                <c:pt idx="1267">
                  <c:v>63.832999999999998</c:v>
                </c:pt>
                <c:pt idx="1268">
                  <c:v>63.642000000000003</c:v>
                </c:pt>
                <c:pt idx="1269">
                  <c:v>63.878999999999998</c:v>
                </c:pt>
                <c:pt idx="1270">
                  <c:v>63.892000000000003</c:v>
                </c:pt>
                <c:pt idx="1271">
                  <c:v>63.875999999999998</c:v>
                </c:pt>
                <c:pt idx="1272">
                  <c:v>63.886000000000003</c:v>
                </c:pt>
                <c:pt idx="1273">
                  <c:v>63.86</c:v>
                </c:pt>
                <c:pt idx="1274">
                  <c:v>63.890999999999998</c:v>
                </c:pt>
                <c:pt idx="1275">
                  <c:v>63.872999999999998</c:v>
                </c:pt>
                <c:pt idx="1276">
                  <c:v>63.847999999999999</c:v>
                </c:pt>
                <c:pt idx="1277">
                  <c:v>64.375</c:v>
                </c:pt>
                <c:pt idx="1278">
                  <c:v>63.875999999999998</c:v>
                </c:pt>
                <c:pt idx="1279">
                  <c:v>63.881999999999998</c:v>
                </c:pt>
                <c:pt idx="1280">
                  <c:v>63.895000000000003</c:v>
                </c:pt>
                <c:pt idx="1281">
                  <c:v>63.890999999999998</c:v>
                </c:pt>
                <c:pt idx="1282">
                  <c:v>63.868000000000002</c:v>
                </c:pt>
                <c:pt idx="1283">
                  <c:v>63.872999999999998</c:v>
                </c:pt>
                <c:pt idx="1284">
                  <c:v>63.875999999999998</c:v>
                </c:pt>
                <c:pt idx="1285">
                  <c:v>64.034000000000006</c:v>
                </c:pt>
                <c:pt idx="1286">
                  <c:v>63.843000000000004</c:v>
                </c:pt>
                <c:pt idx="1287">
                  <c:v>63.889000000000003</c:v>
                </c:pt>
                <c:pt idx="1288">
                  <c:v>63.877000000000002</c:v>
                </c:pt>
                <c:pt idx="1289">
                  <c:v>63.881999999999998</c:v>
                </c:pt>
                <c:pt idx="1290">
                  <c:v>63.878999999999998</c:v>
                </c:pt>
                <c:pt idx="1291">
                  <c:v>63.875999999999998</c:v>
                </c:pt>
                <c:pt idx="1292">
                  <c:v>63.838000000000001</c:v>
                </c:pt>
                <c:pt idx="1293">
                  <c:v>63.893999999999998</c:v>
                </c:pt>
                <c:pt idx="1294">
                  <c:v>63.889000000000003</c:v>
                </c:pt>
                <c:pt idx="1295">
                  <c:v>63.892000000000003</c:v>
                </c:pt>
                <c:pt idx="1296">
                  <c:v>63.887</c:v>
                </c:pt>
                <c:pt idx="1297">
                  <c:v>63.844999999999999</c:v>
                </c:pt>
                <c:pt idx="1298">
                  <c:v>63.884999999999998</c:v>
                </c:pt>
                <c:pt idx="1299">
                  <c:v>63.85</c:v>
                </c:pt>
                <c:pt idx="1300">
                  <c:v>63.837000000000003</c:v>
                </c:pt>
                <c:pt idx="1301">
                  <c:v>63.896000000000001</c:v>
                </c:pt>
                <c:pt idx="1302">
                  <c:v>63.84</c:v>
                </c:pt>
                <c:pt idx="1303">
                  <c:v>63.887</c:v>
                </c:pt>
                <c:pt idx="1304">
                  <c:v>63.884999999999998</c:v>
                </c:pt>
                <c:pt idx="1305">
                  <c:v>63.889000000000003</c:v>
                </c:pt>
                <c:pt idx="1306">
                  <c:v>63.890999999999998</c:v>
                </c:pt>
                <c:pt idx="1307">
                  <c:v>63.847000000000001</c:v>
                </c:pt>
                <c:pt idx="1308">
                  <c:v>63.850999999999999</c:v>
                </c:pt>
                <c:pt idx="1309">
                  <c:v>63.884999999999998</c:v>
                </c:pt>
                <c:pt idx="1310">
                  <c:v>63.781999999999996</c:v>
                </c:pt>
                <c:pt idx="1311">
                  <c:v>63.884</c:v>
                </c:pt>
                <c:pt idx="1312">
                  <c:v>63.875999999999998</c:v>
                </c:pt>
                <c:pt idx="1313">
                  <c:v>63.866</c:v>
                </c:pt>
                <c:pt idx="1314">
                  <c:v>63.881999999999998</c:v>
                </c:pt>
                <c:pt idx="1315">
                  <c:v>63.863</c:v>
                </c:pt>
                <c:pt idx="1316">
                  <c:v>63.850999999999999</c:v>
                </c:pt>
                <c:pt idx="1317">
                  <c:v>63.86</c:v>
                </c:pt>
                <c:pt idx="1318">
                  <c:v>63.863</c:v>
                </c:pt>
                <c:pt idx="1319">
                  <c:v>63.881</c:v>
                </c:pt>
                <c:pt idx="1320">
                  <c:v>63.872999999999998</c:v>
                </c:pt>
                <c:pt idx="1321">
                  <c:v>63.875999999999998</c:v>
                </c:pt>
                <c:pt idx="1322">
                  <c:v>63.734000000000002</c:v>
                </c:pt>
                <c:pt idx="1323">
                  <c:v>63.878999999999998</c:v>
                </c:pt>
                <c:pt idx="1324">
                  <c:v>63.878999999999998</c:v>
                </c:pt>
                <c:pt idx="1325">
                  <c:v>63.881999999999998</c:v>
                </c:pt>
                <c:pt idx="1326">
                  <c:v>63.887999999999998</c:v>
                </c:pt>
                <c:pt idx="1327">
                  <c:v>63.853999999999999</c:v>
                </c:pt>
                <c:pt idx="1328">
                  <c:v>63.887999999999998</c:v>
                </c:pt>
                <c:pt idx="1329">
                  <c:v>63.88</c:v>
                </c:pt>
                <c:pt idx="1330">
                  <c:v>63.86</c:v>
                </c:pt>
                <c:pt idx="1331">
                  <c:v>63.872999999999998</c:v>
                </c:pt>
                <c:pt idx="1332">
                  <c:v>63.898000000000003</c:v>
                </c:pt>
                <c:pt idx="1333">
                  <c:v>63.875999999999998</c:v>
                </c:pt>
                <c:pt idx="1334">
                  <c:v>63.901000000000003</c:v>
                </c:pt>
                <c:pt idx="1335">
                  <c:v>63.863</c:v>
                </c:pt>
                <c:pt idx="1336">
                  <c:v>63.875999999999998</c:v>
                </c:pt>
                <c:pt idx="1337">
                  <c:v>63.890999999999998</c:v>
                </c:pt>
                <c:pt idx="1338">
                  <c:v>63.881999999999998</c:v>
                </c:pt>
                <c:pt idx="1339">
                  <c:v>63.872999999999998</c:v>
                </c:pt>
                <c:pt idx="1340">
                  <c:v>64.394999999999996</c:v>
                </c:pt>
                <c:pt idx="1341">
                  <c:v>63.868000000000002</c:v>
                </c:pt>
                <c:pt idx="1342">
                  <c:v>63.878999999999998</c:v>
                </c:pt>
                <c:pt idx="1343">
                  <c:v>63.87</c:v>
                </c:pt>
                <c:pt idx="1344">
                  <c:v>63.863</c:v>
                </c:pt>
                <c:pt idx="1345">
                  <c:v>63.844999999999999</c:v>
                </c:pt>
                <c:pt idx="1346">
                  <c:v>63.423999999999999</c:v>
                </c:pt>
                <c:pt idx="1347">
                  <c:v>63.856999999999999</c:v>
                </c:pt>
                <c:pt idx="1348">
                  <c:v>63.878999999999998</c:v>
                </c:pt>
                <c:pt idx="1349">
                  <c:v>63.887999999999998</c:v>
                </c:pt>
                <c:pt idx="1350">
                  <c:v>63.863</c:v>
                </c:pt>
                <c:pt idx="1351">
                  <c:v>63.884999999999998</c:v>
                </c:pt>
                <c:pt idx="1352">
                  <c:v>63.889000000000003</c:v>
                </c:pt>
                <c:pt idx="1353">
                  <c:v>63.881999999999998</c:v>
                </c:pt>
                <c:pt idx="1354">
                  <c:v>63.856999999999999</c:v>
                </c:pt>
                <c:pt idx="1355">
                  <c:v>63.875999999999998</c:v>
                </c:pt>
                <c:pt idx="1356">
                  <c:v>63.898000000000003</c:v>
                </c:pt>
                <c:pt idx="1357">
                  <c:v>63.86</c:v>
                </c:pt>
                <c:pt idx="1358">
                  <c:v>63.863</c:v>
                </c:pt>
                <c:pt idx="1359">
                  <c:v>63.866</c:v>
                </c:pt>
                <c:pt idx="1360">
                  <c:v>63.893000000000001</c:v>
                </c:pt>
                <c:pt idx="1361">
                  <c:v>63.847999999999999</c:v>
                </c:pt>
                <c:pt idx="1362">
                  <c:v>63.866</c:v>
                </c:pt>
                <c:pt idx="1363">
                  <c:v>63.863</c:v>
                </c:pt>
                <c:pt idx="1364">
                  <c:v>63.478999999999999</c:v>
                </c:pt>
                <c:pt idx="1365">
                  <c:v>63.872999999999998</c:v>
                </c:pt>
                <c:pt idx="1366">
                  <c:v>63.878999999999998</c:v>
                </c:pt>
                <c:pt idx="1367">
                  <c:v>63.884</c:v>
                </c:pt>
                <c:pt idx="1368">
                  <c:v>63.826000000000001</c:v>
                </c:pt>
                <c:pt idx="1369">
                  <c:v>63.841999999999999</c:v>
                </c:pt>
                <c:pt idx="1370">
                  <c:v>63.881</c:v>
                </c:pt>
                <c:pt idx="1371">
                  <c:v>63.86</c:v>
                </c:pt>
                <c:pt idx="1372">
                  <c:v>63.86</c:v>
                </c:pt>
                <c:pt idx="1373">
                  <c:v>64.352000000000004</c:v>
                </c:pt>
                <c:pt idx="1374">
                  <c:v>63.829000000000001</c:v>
                </c:pt>
                <c:pt idx="1375">
                  <c:v>63.860999999999997</c:v>
                </c:pt>
                <c:pt idx="1376">
                  <c:v>63.856999999999999</c:v>
                </c:pt>
                <c:pt idx="1377">
                  <c:v>63.890999999999998</c:v>
                </c:pt>
                <c:pt idx="1378">
                  <c:v>63.856999999999999</c:v>
                </c:pt>
                <c:pt idx="1379">
                  <c:v>63.807000000000002</c:v>
                </c:pt>
                <c:pt idx="1380">
                  <c:v>63.856999999999999</c:v>
                </c:pt>
                <c:pt idx="1381">
                  <c:v>63.860999999999997</c:v>
                </c:pt>
                <c:pt idx="1382">
                  <c:v>63.878999999999998</c:v>
                </c:pt>
                <c:pt idx="1383">
                  <c:v>63.895000000000003</c:v>
                </c:pt>
                <c:pt idx="1384">
                  <c:v>63.893000000000001</c:v>
                </c:pt>
                <c:pt idx="1385">
                  <c:v>63.895000000000003</c:v>
                </c:pt>
                <c:pt idx="1386">
                  <c:v>63.853999999999999</c:v>
                </c:pt>
                <c:pt idx="1387">
                  <c:v>64.055999999999997</c:v>
                </c:pt>
                <c:pt idx="1388">
                  <c:v>63.872999999999998</c:v>
                </c:pt>
                <c:pt idx="1389">
                  <c:v>63.872999999999998</c:v>
                </c:pt>
                <c:pt idx="1390">
                  <c:v>63.878</c:v>
                </c:pt>
                <c:pt idx="1391">
                  <c:v>63.895000000000003</c:v>
                </c:pt>
                <c:pt idx="1392">
                  <c:v>64.364000000000004</c:v>
                </c:pt>
                <c:pt idx="1393">
                  <c:v>63.893000000000001</c:v>
                </c:pt>
                <c:pt idx="1394">
                  <c:v>63.892000000000003</c:v>
                </c:pt>
                <c:pt idx="1395">
                  <c:v>63.845999999999997</c:v>
                </c:pt>
                <c:pt idx="1396">
                  <c:v>63.850999999999999</c:v>
                </c:pt>
                <c:pt idx="1397">
                  <c:v>63.878999999999998</c:v>
                </c:pt>
                <c:pt idx="1398">
                  <c:v>63.886000000000003</c:v>
                </c:pt>
                <c:pt idx="1399">
                  <c:v>63.905000000000001</c:v>
                </c:pt>
                <c:pt idx="1400">
                  <c:v>63.895000000000003</c:v>
                </c:pt>
                <c:pt idx="1401">
                  <c:v>63.890999999999998</c:v>
                </c:pt>
                <c:pt idx="1402">
                  <c:v>63.892000000000003</c:v>
                </c:pt>
                <c:pt idx="1403">
                  <c:v>63.853999999999999</c:v>
                </c:pt>
                <c:pt idx="1404">
                  <c:v>63.892000000000003</c:v>
                </c:pt>
                <c:pt idx="1405">
                  <c:v>63.883000000000003</c:v>
                </c:pt>
                <c:pt idx="1406">
                  <c:v>63.895000000000003</c:v>
                </c:pt>
                <c:pt idx="1407">
                  <c:v>63.875999999999998</c:v>
                </c:pt>
                <c:pt idx="1408">
                  <c:v>63.841000000000001</c:v>
                </c:pt>
                <c:pt idx="1409">
                  <c:v>63.875999999999998</c:v>
                </c:pt>
                <c:pt idx="1410">
                  <c:v>63.9</c:v>
                </c:pt>
                <c:pt idx="1411">
                  <c:v>63.890999999999998</c:v>
                </c:pt>
                <c:pt idx="1412">
                  <c:v>63.89</c:v>
                </c:pt>
                <c:pt idx="1413">
                  <c:v>63.887999999999998</c:v>
                </c:pt>
                <c:pt idx="1414">
                  <c:v>63.887999999999998</c:v>
                </c:pt>
                <c:pt idx="1415">
                  <c:v>63.890999999999998</c:v>
                </c:pt>
                <c:pt idx="1416">
                  <c:v>63.890999999999998</c:v>
                </c:pt>
                <c:pt idx="1417">
                  <c:v>63.896999999999998</c:v>
                </c:pt>
                <c:pt idx="1418">
                  <c:v>63.895000000000003</c:v>
                </c:pt>
                <c:pt idx="1419">
                  <c:v>63.901000000000003</c:v>
                </c:pt>
                <c:pt idx="1420">
                  <c:v>63.881999999999998</c:v>
                </c:pt>
                <c:pt idx="1421">
                  <c:v>63.898000000000003</c:v>
                </c:pt>
                <c:pt idx="1422">
                  <c:v>63.887999999999998</c:v>
                </c:pt>
                <c:pt idx="1423">
                  <c:v>63.859000000000002</c:v>
                </c:pt>
                <c:pt idx="1424">
                  <c:v>63.892000000000003</c:v>
                </c:pt>
                <c:pt idx="1425">
                  <c:v>64.375</c:v>
                </c:pt>
                <c:pt idx="1426">
                  <c:v>63.887</c:v>
                </c:pt>
                <c:pt idx="1427">
                  <c:v>63.898000000000003</c:v>
                </c:pt>
                <c:pt idx="1428">
                  <c:v>63.896000000000001</c:v>
                </c:pt>
                <c:pt idx="1429">
                  <c:v>63.898000000000003</c:v>
                </c:pt>
                <c:pt idx="1430">
                  <c:v>63.895000000000003</c:v>
                </c:pt>
                <c:pt idx="1431">
                  <c:v>63.875999999999998</c:v>
                </c:pt>
                <c:pt idx="1432">
                  <c:v>63.816000000000003</c:v>
                </c:pt>
                <c:pt idx="1433">
                  <c:v>63.847999999999999</c:v>
                </c:pt>
                <c:pt idx="1434">
                  <c:v>63.918999999999997</c:v>
                </c:pt>
                <c:pt idx="1435">
                  <c:v>63.886000000000003</c:v>
                </c:pt>
                <c:pt idx="1436">
                  <c:v>63.854999999999997</c:v>
                </c:pt>
                <c:pt idx="1437">
                  <c:v>63.856000000000002</c:v>
                </c:pt>
                <c:pt idx="1438">
                  <c:v>63.895000000000003</c:v>
                </c:pt>
                <c:pt idx="1439">
                  <c:v>63.895000000000003</c:v>
                </c:pt>
                <c:pt idx="1440">
                  <c:v>63.863999999999997</c:v>
                </c:pt>
                <c:pt idx="1441">
                  <c:v>63.892000000000003</c:v>
                </c:pt>
                <c:pt idx="1442">
                  <c:v>63.892000000000003</c:v>
                </c:pt>
                <c:pt idx="1443">
                  <c:v>63.887999999999998</c:v>
                </c:pt>
                <c:pt idx="1444">
                  <c:v>63.892000000000003</c:v>
                </c:pt>
                <c:pt idx="1445">
                  <c:v>63.887999999999998</c:v>
                </c:pt>
                <c:pt idx="1446">
                  <c:v>63.872999999999998</c:v>
                </c:pt>
                <c:pt idx="1447">
                  <c:v>63.902999999999999</c:v>
                </c:pt>
                <c:pt idx="1448">
                  <c:v>63.902000000000001</c:v>
                </c:pt>
                <c:pt idx="1449">
                  <c:v>63.884999999999998</c:v>
                </c:pt>
                <c:pt idx="1450">
                  <c:v>63.886000000000003</c:v>
                </c:pt>
                <c:pt idx="1451">
                  <c:v>63.895000000000003</c:v>
                </c:pt>
                <c:pt idx="1452">
                  <c:v>63.884999999999998</c:v>
                </c:pt>
                <c:pt idx="1453">
                  <c:v>63.896000000000001</c:v>
                </c:pt>
                <c:pt idx="1454">
                  <c:v>63.851999999999997</c:v>
                </c:pt>
                <c:pt idx="1455">
                  <c:v>63.932000000000002</c:v>
                </c:pt>
                <c:pt idx="1456">
                  <c:v>63.863</c:v>
                </c:pt>
                <c:pt idx="1457">
                  <c:v>63.853999999999999</c:v>
                </c:pt>
                <c:pt idx="1458">
                  <c:v>63.878999999999998</c:v>
                </c:pt>
                <c:pt idx="1459">
                  <c:v>63.881999999999998</c:v>
                </c:pt>
                <c:pt idx="1460">
                  <c:v>63.884999999999998</c:v>
                </c:pt>
                <c:pt idx="1461">
                  <c:v>63.850999999999999</c:v>
                </c:pt>
                <c:pt idx="1462">
                  <c:v>63.886000000000003</c:v>
                </c:pt>
                <c:pt idx="1463">
                  <c:v>63.914000000000001</c:v>
                </c:pt>
                <c:pt idx="1464">
                  <c:v>63.890999999999998</c:v>
                </c:pt>
                <c:pt idx="1465">
                  <c:v>63.898000000000003</c:v>
                </c:pt>
                <c:pt idx="1466">
                  <c:v>63.895000000000003</c:v>
                </c:pt>
                <c:pt idx="1467">
                  <c:v>63.893000000000001</c:v>
                </c:pt>
                <c:pt idx="1468">
                  <c:v>63.898000000000003</c:v>
                </c:pt>
                <c:pt idx="1469">
                  <c:v>63.88</c:v>
                </c:pt>
                <c:pt idx="1470">
                  <c:v>63.896000000000001</c:v>
                </c:pt>
                <c:pt idx="1471">
                  <c:v>63.878</c:v>
                </c:pt>
                <c:pt idx="1472">
                  <c:v>63.883000000000003</c:v>
                </c:pt>
                <c:pt idx="1473">
                  <c:v>63.887999999999998</c:v>
                </c:pt>
                <c:pt idx="1474">
                  <c:v>63.883000000000003</c:v>
                </c:pt>
                <c:pt idx="1475">
                  <c:v>63.878</c:v>
                </c:pt>
                <c:pt idx="1476">
                  <c:v>63.878999999999998</c:v>
                </c:pt>
                <c:pt idx="1477">
                  <c:v>63.887999999999998</c:v>
                </c:pt>
                <c:pt idx="1478">
                  <c:v>63.901000000000003</c:v>
                </c:pt>
                <c:pt idx="1479">
                  <c:v>63.895000000000003</c:v>
                </c:pt>
                <c:pt idx="1480">
                  <c:v>63.889000000000003</c:v>
                </c:pt>
                <c:pt idx="1481">
                  <c:v>63.872999999999998</c:v>
                </c:pt>
                <c:pt idx="1482">
                  <c:v>63.901000000000003</c:v>
                </c:pt>
                <c:pt idx="1483">
                  <c:v>64.022999999999996</c:v>
                </c:pt>
                <c:pt idx="1484">
                  <c:v>63.892000000000003</c:v>
                </c:pt>
                <c:pt idx="1485">
                  <c:v>63.875999999999998</c:v>
                </c:pt>
                <c:pt idx="1486">
                  <c:v>63.869</c:v>
                </c:pt>
                <c:pt idx="1487">
                  <c:v>63.875999999999998</c:v>
                </c:pt>
                <c:pt idx="1488">
                  <c:v>63.892000000000003</c:v>
                </c:pt>
                <c:pt idx="1489">
                  <c:v>63.878999999999998</c:v>
                </c:pt>
                <c:pt idx="1490">
                  <c:v>63.896000000000001</c:v>
                </c:pt>
                <c:pt idx="1491">
                  <c:v>63.895000000000003</c:v>
                </c:pt>
                <c:pt idx="1492">
                  <c:v>63.883000000000003</c:v>
                </c:pt>
                <c:pt idx="1493">
                  <c:v>63.856999999999999</c:v>
                </c:pt>
                <c:pt idx="1494">
                  <c:v>63.848999999999997</c:v>
                </c:pt>
                <c:pt idx="1495">
                  <c:v>63.887999999999998</c:v>
                </c:pt>
                <c:pt idx="1496">
                  <c:v>63.889000000000003</c:v>
                </c:pt>
                <c:pt idx="1497">
                  <c:v>63.898000000000003</c:v>
                </c:pt>
                <c:pt idx="1498">
                  <c:v>63.86</c:v>
                </c:pt>
                <c:pt idx="1499">
                  <c:v>63.890999999999998</c:v>
                </c:pt>
                <c:pt idx="1500">
                  <c:v>63.895000000000003</c:v>
                </c:pt>
                <c:pt idx="1501">
                  <c:v>63.86</c:v>
                </c:pt>
                <c:pt idx="1502">
                  <c:v>63.889000000000003</c:v>
                </c:pt>
                <c:pt idx="1503">
                  <c:v>63.892000000000003</c:v>
                </c:pt>
                <c:pt idx="1504">
                  <c:v>63.889000000000003</c:v>
                </c:pt>
                <c:pt idx="1505">
                  <c:v>63.883000000000003</c:v>
                </c:pt>
                <c:pt idx="1506">
                  <c:v>63.890999999999998</c:v>
                </c:pt>
                <c:pt idx="1507">
                  <c:v>63.886000000000003</c:v>
                </c:pt>
                <c:pt idx="1508">
                  <c:v>63.866</c:v>
                </c:pt>
                <c:pt idx="1509">
                  <c:v>63.844000000000001</c:v>
                </c:pt>
                <c:pt idx="1510">
                  <c:v>63.896999999999998</c:v>
                </c:pt>
                <c:pt idx="1511">
                  <c:v>63.906999999999996</c:v>
                </c:pt>
                <c:pt idx="1512">
                  <c:v>63.872999999999998</c:v>
                </c:pt>
                <c:pt idx="1513">
                  <c:v>63.896000000000001</c:v>
                </c:pt>
                <c:pt idx="1514">
                  <c:v>63.895000000000003</c:v>
                </c:pt>
                <c:pt idx="1515">
                  <c:v>63.902000000000001</c:v>
                </c:pt>
                <c:pt idx="1516">
                  <c:v>63.856000000000002</c:v>
                </c:pt>
                <c:pt idx="1517">
                  <c:v>63.883000000000003</c:v>
                </c:pt>
                <c:pt idx="1518">
                  <c:v>63.895000000000003</c:v>
                </c:pt>
                <c:pt idx="1519">
                  <c:v>63.890999999999998</c:v>
                </c:pt>
                <c:pt idx="1520">
                  <c:v>63.895000000000003</c:v>
                </c:pt>
                <c:pt idx="1521">
                  <c:v>63.887999999999998</c:v>
                </c:pt>
                <c:pt idx="1522">
                  <c:v>63.901000000000003</c:v>
                </c:pt>
                <c:pt idx="1523">
                  <c:v>63.887</c:v>
                </c:pt>
                <c:pt idx="1524">
                  <c:v>63.902000000000001</c:v>
                </c:pt>
                <c:pt idx="1525">
                  <c:v>63.878999999999998</c:v>
                </c:pt>
                <c:pt idx="1526">
                  <c:v>63.902000000000001</c:v>
                </c:pt>
                <c:pt idx="1527">
                  <c:v>63.896000000000001</c:v>
                </c:pt>
                <c:pt idx="1528">
                  <c:v>63.875999999999998</c:v>
                </c:pt>
                <c:pt idx="1529">
                  <c:v>63.875999999999998</c:v>
                </c:pt>
                <c:pt idx="1530">
                  <c:v>63.886000000000003</c:v>
                </c:pt>
                <c:pt idx="1531">
                  <c:v>63.869</c:v>
                </c:pt>
                <c:pt idx="1532">
                  <c:v>63.878999999999998</c:v>
                </c:pt>
                <c:pt idx="1533">
                  <c:v>63.890999999999998</c:v>
                </c:pt>
                <c:pt idx="1534">
                  <c:v>63.856999999999999</c:v>
                </c:pt>
                <c:pt idx="1535">
                  <c:v>63.890999999999998</c:v>
                </c:pt>
                <c:pt idx="1536">
                  <c:v>63.720999999999997</c:v>
                </c:pt>
                <c:pt idx="1537">
                  <c:v>63.904000000000003</c:v>
                </c:pt>
                <c:pt idx="1538">
                  <c:v>63.884999999999998</c:v>
                </c:pt>
                <c:pt idx="1539">
                  <c:v>63.890999999999998</c:v>
                </c:pt>
                <c:pt idx="1540">
                  <c:v>63.853999999999999</c:v>
                </c:pt>
                <c:pt idx="1541">
                  <c:v>63.853999999999999</c:v>
                </c:pt>
                <c:pt idx="1542">
                  <c:v>63.895000000000003</c:v>
                </c:pt>
                <c:pt idx="1543">
                  <c:v>63.87</c:v>
                </c:pt>
                <c:pt idx="1544">
                  <c:v>63.863</c:v>
                </c:pt>
                <c:pt idx="1545">
                  <c:v>63.890999999999998</c:v>
                </c:pt>
                <c:pt idx="1546">
                  <c:v>63.890999999999998</c:v>
                </c:pt>
                <c:pt idx="1547">
                  <c:v>63.896999999999998</c:v>
                </c:pt>
                <c:pt idx="1548">
                  <c:v>63.892000000000003</c:v>
                </c:pt>
                <c:pt idx="1549">
                  <c:v>63.883000000000003</c:v>
                </c:pt>
                <c:pt idx="1550">
                  <c:v>63.890999999999998</c:v>
                </c:pt>
                <c:pt idx="1551">
                  <c:v>63.872</c:v>
                </c:pt>
                <c:pt idx="1552">
                  <c:v>63.866</c:v>
                </c:pt>
                <c:pt idx="1553">
                  <c:v>63.902000000000001</c:v>
                </c:pt>
                <c:pt idx="1554">
                  <c:v>63.895000000000003</c:v>
                </c:pt>
                <c:pt idx="1555">
                  <c:v>63.878999999999998</c:v>
                </c:pt>
                <c:pt idx="1556">
                  <c:v>63.872999999999998</c:v>
                </c:pt>
                <c:pt idx="1557">
                  <c:v>63.87</c:v>
                </c:pt>
                <c:pt idx="1558">
                  <c:v>63.886000000000003</c:v>
                </c:pt>
                <c:pt idx="1559">
                  <c:v>63.881999999999998</c:v>
                </c:pt>
                <c:pt idx="1560">
                  <c:v>63.881999999999998</c:v>
                </c:pt>
                <c:pt idx="1561">
                  <c:v>63.881999999999998</c:v>
                </c:pt>
                <c:pt idx="1562">
                  <c:v>63.890999999999998</c:v>
                </c:pt>
                <c:pt idx="1563">
                  <c:v>63.878999999999998</c:v>
                </c:pt>
                <c:pt idx="1564">
                  <c:v>63.895000000000003</c:v>
                </c:pt>
                <c:pt idx="1565">
                  <c:v>63.875999999999998</c:v>
                </c:pt>
                <c:pt idx="1566">
                  <c:v>63.884999999999998</c:v>
                </c:pt>
                <c:pt idx="1567">
                  <c:v>63.884999999999998</c:v>
                </c:pt>
                <c:pt idx="1568">
                  <c:v>63.883000000000003</c:v>
                </c:pt>
                <c:pt idx="1569">
                  <c:v>63.875999999999998</c:v>
                </c:pt>
                <c:pt idx="1570">
                  <c:v>63.889000000000003</c:v>
                </c:pt>
                <c:pt idx="1571">
                  <c:v>63.923000000000002</c:v>
                </c:pt>
                <c:pt idx="1572">
                  <c:v>63.895000000000003</c:v>
                </c:pt>
                <c:pt idx="1573">
                  <c:v>64.379000000000005</c:v>
                </c:pt>
                <c:pt idx="1574">
                  <c:v>63.911000000000001</c:v>
                </c:pt>
                <c:pt idx="1575">
                  <c:v>63.847999999999999</c:v>
                </c:pt>
                <c:pt idx="1576">
                  <c:v>63.847999999999999</c:v>
                </c:pt>
                <c:pt idx="1577">
                  <c:v>63.866</c:v>
                </c:pt>
                <c:pt idx="1578">
                  <c:v>63.863999999999997</c:v>
                </c:pt>
                <c:pt idx="1579">
                  <c:v>63.807000000000002</c:v>
                </c:pt>
                <c:pt idx="1580">
                  <c:v>63.887999999999998</c:v>
                </c:pt>
                <c:pt idx="1581">
                  <c:v>63.87</c:v>
                </c:pt>
                <c:pt idx="1582">
                  <c:v>63.960999999999999</c:v>
                </c:pt>
                <c:pt idx="1583">
                  <c:v>63.896000000000001</c:v>
                </c:pt>
                <c:pt idx="1584">
                  <c:v>63.875999999999998</c:v>
                </c:pt>
                <c:pt idx="1585">
                  <c:v>63.890999999999998</c:v>
                </c:pt>
                <c:pt idx="1586">
                  <c:v>63.895000000000003</c:v>
                </c:pt>
                <c:pt idx="1587">
                  <c:v>63.850999999999999</c:v>
                </c:pt>
                <c:pt idx="1588">
                  <c:v>63.930999999999997</c:v>
                </c:pt>
                <c:pt idx="1589">
                  <c:v>63.895000000000003</c:v>
                </c:pt>
                <c:pt idx="1590">
                  <c:v>63.866999999999997</c:v>
                </c:pt>
                <c:pt idx="1591">
                  <c:v>63.86</c:v>
                </c:pt>
                <c:pt idx="1592">
                  <c:v>63.844999999999999</c:v>
                </c:pt>
                <c:pt idx="1593">
                  <c:v>63.831000000000003</c:v>
                </c:pt>
                <c:pt idx="1594">
                  <c:v>63.896000000000001</c:v>
                </c:pt>
                <c:pt idx="1595">
                  <c:v>63.860999999999997</c:v>
                </c:pt>
                <c:pt idx="1596">
                  <c:v>64.361000000000004</c:v>
                </c:pt>
                <c:pt idx="1597">
                  <c:v>63.884</c:v>
                </c:pt>
                <c:pt idx="1598">
                  <c:v>63.857999999999997</c:v>
                </c:pt>
                <c:pt idx="1599">
                  <c:v>64.322000000000003</c:v>
                </c:pt>
                <c:pt idx="1600">
                  <c:v>64.379000000000005</c:v>
                </c:pt>
                <c:pt idx="1601">
                  <c:v>64.328000000000003</c:v>
                </c:pt>
                <c:pt idx="1602">
                  <c:v>64.366</c:v>
                </c:pt>
                <c:pt idx="1603">
                  <c:v>64.364999999999995</c:v>
                </c:pt>
                <c:pt idx="1604">
                  <c:v>64.372</c:v>
                </c:pt>
                <c:pt idx="1605">
                  <c:v>64.322000000000003</c:v>
                </c:pt>
                <c:pt idx="1606">
                  <c:v>64.334000000000003</c:v>
                </c:pt>
                <c:pt idx="1607">
                  <c:v>64.334999999999994</c:v>
                </c:pt>
                <c:pt idx="1608">
                  <c:v>64.316000000000003</c:v>
                </c:pt>
                <c:pt idx="1609">
                  <c:v>64.355000000000004</c:v>
                </c:pt>
                <c:pt idx="1610">
                  <c:v>64.322000000000003</c:v>
                </c:pt>
                <c:pt idx="1611">
                  <c:v>63.951000000000001</c:v>
                </c:pt>
                <c:pt idx="1612">
                  <c:v>63.895000000000003</c:v>
                </c:pt>
                <c:pt idx="1613">
                  <c:v>63.84</c:v>
                </c:pt>
                <c:pt idx="1614">
                  <c:v>63.887999999999998</c:v>
                </c:pt>
                <c:pt idx="1615">
                  <c:v>64.096000000000004</c:v>
                </c:pt>
                <c:pt idx="1616">
                  <c:v>63.84</c:v>
                </c:pt>
                <c:pt idx="1617">
                  <c:v>63.854999999999997</c:v>
                </c:pt>
                <c:pt idx="1618">
                  <c:v>63.904000000000003</c:v>
                </c:pt>
                <c:pt idx="1619">
                  <c:v>63.899000000000001</c:v>
                </c:pt>
                <c:pt idx="1620">
                  <c:v>63.927</c:v>
                </c:pt>
                <c:pt idx="1621">
                  <c:v>63.887999999999998</c:v>
                </c:pt>
                <c:pt idx="1622">
                  <c:v>63.853999999999999</c:v>
                </c:pt>
                <c:pt idx="1623">
                  <c:v>63.912999999999997</c:v>
                </c:pt>
                <c:pt idx="1624">
                  <c:v>63.863</c:v>
                </c:pt>
                <c:pt idx="1625">
                  <c:v>63.860999999999997</c:v>
                </c:pt>
                <c:pt idx="1626">
                  <c:v>63.863999999999997</c:v>
                </c:pt>
                <c:pt idx="1627">
                  <c:v>63.862000000000002</c:v>
                </c:pt>
                <c:pt idx="1628">
                  <c:v>64.349000000000004</c:v>
                </c:pt>
                <c:pt idx="1629">
                  <c:v>63.926000000000002</c:v>
                </c:pt>
                <c:pt idx="1630">
                  <c:v>63.878999999999998</c:v>
                </c:pt>
                <c:pt idx="1631">
                  <c:v>63.892000000000003</c:v>
                </c:pt>
                <c:pt idx="1632">
                  <c:v>63.872999999999998</c:v>
                </c:pt>
                <c:pt idx="1633">
                  <c:v>63.895000000000003</c:v>
                </c:pt>
                <c:pt idx="1634">
                  <c:v>63.835999999999999</c:v>
                </c:pt>
                <c:pt idx="1635">
                  <c:v>63.863999999999997</c:v>
                </c:pt>
                <c:pt idx="1636">
                  <c:v>63.948</c:v>
                </c:pt>
                <c:pt idx="1637">
                  <c:v>63.877000000000002</c:v>
                </c:pt>
                <c:pt idx="1638">
                  <c:v>63.866999999999997</c:v>
                </c:pt>
                <c:pt idx="1639">
                  <c:v>63.927</c:v>
                </c:pt>
                <c:pt idx="1640">
                  <c:v>63.835999999999999</c:v>
                </c:pt>
                <c:pt idx="1641">
                  <c:v>63.875</c:v>
                </c:pt>
                <c:pt idx="1642">
                  <c:v>63.889000000000003</c:v>
                </c:pt>
                <c:pt idx="1643">
                  <c:v>63.860999999999997</c:v>
                </c:pt>
                <c:pt idx="1644">
                  <c:v>63.863999999999997</c:v>
                </c:pt>
                <c:pt idx="1645">
                  <c:v>63.598999999999997</c:v>
                </c:pt>
                <c:pt idx="1646">
                  <c:v>63.826999999999998</c:v>
                </c:pt>
                <c:pt idx="1647">
                  <c:v>64.367000000000004</c:v>
                </c:pt>
                <c:pt idx="1648">
                  <c:v>63.88</c:v>
                </c:pt>
                <c:pt idx="1649">
                  <c:v>63.892000000000003</c:v>
                </c:pt>
                <c:pt idx="1650">
                  <c:v>63.896000000000001</c:v>
                </c:pt>
                <c:pt idx="1651">
                  <c:v>63.856999999999999</c:v>
                </c:pt>
                <c:pt idx="1652">
                  <c:v>63.808999999999997</c:v>
                </c:pt>
                <c:pt idx="1653">
                  <c:v>63.843000000000004</c:v>
                </c:pt>
                <c:pt idx="1654">
                  <c:v>63.862000000000002</c:v>
                </c:pt>
                <c:pt idx="1655">
                  <c:v>63.892000000000003</c:v>
                </c:pt>
                <c:pt idx="1656">
                  <c:v>63.872</c:v>
                </c:pt>
                <c:pt idx="1657">
                  <c:v>63.802</c:v>
                </c:pt>
                <c:pt idx="1658">
                  <c:v>63.878999999999998</c:v>
                </c:pt>
                <c:pt idx="1659">
                  <c:v>63.761000000000003</c:v>
                </c:pt>
                <c:pt idx="1660">
                  <c:v>64.456000000000003</c:v>
                </c:pt>
                <c:pt idx="1661">
                  <c:v>63.892000000000003</c:v>
                </c:pt>
                <c:pt idx="1662">
                  <c:v>63.853999999999999</c:v>
                </c:pt>
                <c:pt idx="1663">
                  <c:v>63.831000000000003</c:v>
                </c:pt>
                <c:pt idx="1664">
                  <c:v>63.895000000000003</c:v>
                </c:pt>
                <c:pt idx="1665">
                  <c:v>63.883000000000003</c:v>
                </c:pt>
                <c:pt idx="1666">
                  <c:v>63.887999999999998</c:v>
                </c:pt>
                <c:pt idx="1667">
                  <c:v>63.863</c:v>
                </c:pt>
                <c:pt idx="1668">
                  <c:v>64.394999999999996</c:v>
                </c:pt>
                <c:pt idx="1669">
                  <c:v>63.878999999999998</c:v>
                </c:pt>
                <c:pt idx="1670">
                  <c:v>63.905000000000001</c:v>
                </c:pt>
                <c:pt idx="1671">
                  <c:v>63.905000000000001</c:v>
                </c:pt>
                <c:pt idx="1672">
                  <c:v>63.898000000000003</c:v>
                </c:pt>
                <c:pt idx="1673">
                  <c:v>63.869</c:v>
                </c:pt>
                <c:pt idx="1674">
                  <c:v>63.817</c:v>
                </c:pt>
                <c:pt idx="1675">
                  <c:v>63.914000000000001</c:v>
                </c:pt>
                <c:pt idx="1676">
                  <c:v>64.06</c:v>
                </c:pt>
                <c:pt idx="1677">
                  <c:v>63.902999999999999</c:v>
                </c:pt>
                <c:pt idx="1678">
                  <c:v>63.887999999999998</c:v>
                </c:pt>
                <c:pt idx="1679">
                  <c:v>63.889000000000003</c:v>
                </c:pt>
                <c:pt idx="1680">
                  <c:v>63.854999999999997</c:v>
                </c:pt>
                <c:pt idx="1681">
                  <c:v>64.394999999999996</c:v>
                </c:pt>
                <c:pt idx="1682">
                  <c:v>63.534999999999997</c:v>
                </c:pt>
                <c:pt idx="1683">
                  <c:v>63.914000000000001</c:v>
                </c:pt>
                <c:pt idx="1684">
                  <c:v>64.373000000000005</c:v>
                </c:pt>
                <c:pt idx="1685">
                  <c:v>63.802</c:v>
                </c:pt>
                <c:pt idx="1686">
                  <c:v>63.823999999999998</c:v>
                </c:pt>
                <c:pt idx="1687">
                  <c:v>63.89</c:v>
                </c:pt>
                <c:pt idx="1688">
                  <c:v>63.81</c:v>
                </c:pt>
                <c:pt idx="1689">
                  <c:v>63.844000000000001</c:v>
                </c:pt>
                <c:pt idx="1690">
                  <c:v>63.86</c:v>
                </c:pt>
                <c:pt idx="1691">
                  <c:v>63.898000000000003</c:v>
                </c:pt>
                <c:pt idx="1692">
                  <c:v>63.866999999999997</c:v>
                </c:pt>
                <c:pt idx="1693">
                  <c:v>64.364000000000004</c:v>
                </c:pt>
                <c:pt idx="1694">
                  <c:v>63.845999999999997</c:v>
                </c:pt>
                <c:pt idx="1695">
                  <c:v>64.381</c:v>
                </c:pt>
                <c:pt idx="1696">
                  <c:v>63.87</c:v>
                </c:pt>
                <c:pt idx="1697">
                  <c:v>63.844000000000001</c:v>
                </c:pt>
                <c:pt idx="1698">
                  <c:v>64.031999999999996</c:v>
                </c:pt>
                <c:pt idx="1699">
                  <c:v>64.384</c:v>
                </c:pt>
                <c:pt idx="1700">
                  <c:v>63.844999999999999</c:v>
                </c:pt>
                <c:pt idx="1701">
                  <c:v>63.834000000000003</c:v>
                </c:pt>
                <c:pt idx="1702">
                  <c:v>63.85</c:v>
                </c:pt>
                <c:pt idx="1703">
                  <c:v>64.415999999999997</c:v>
                </c:pt>
                <c:pt idx="1704">
                  <c:v>63.84</c:v>
                </c:pt>
                <c:pt idx="1705">
                  <c:v>63.972000000000001</c:v>
                </c:pt>
                <c:pt idx="1706">
                  <c:v>63.866</c:v>
                </c:pt>
                <c:pt idx="1707">
                  <c:v>63.857999999999997</c:v>
                </c:pt>
                <c:pt idx="1708">
                  <c:v>63.875</c:v>
                </c:pt>
                <c:pt idx="1709">
                  <c:v>63.811999999999998</c:v>
                </c:pt>
                <c:pt idx="1710">
                  <c:v>63.87</c:v>
                </c:pt>
                <c:pt idx="1711">
                  <c:v>63.835999999999999</c:v>
                </c:pt>
                <c:pt idx="1712">
                  <c:v>63.887</c:v>
                </c:pt>
                <c:pt idx="1713">
                  <c:v>63.765999999999998</c:v>
                </c:pt>
                <c:pt idx="1714">
                  <c:v>63.898000000000003</c:v>
                </c:pt>
                <c:pt idx="1715">
                  <c:v>63.88</c:v>
                </c:pt>
                <c:pt idx="1716">
                  <c:v>63.813000000000002</c:v>
                </c:pt>
                <c:pt idx="1717">
                  <c:v>63.886000000000003</c:v>
                </c:pt>
                <c:pt idx="1718">
                  <c:v>63.874000000000002</c:v>
                </c:pt>
                <c:pt idx="1719">
                  <c:v>63.841999999999999</c:v>
                </c:pt>
                <c:pt idx="1720">
                  <c:v>63.898000000000003</c:v>
                </c:pt>
                <c:pt idx="1721">
                  <c:v>63.843000000000004</c:v>
                </c:pt>
                <c:pt idx="1722">
                  <c:v>63.877000000000002</c:v>
                </c:pt>
                <c:pt idx="1723">
                  <c:v>64.363</c:v>
                </c:pt>
                <c:pt idx="1724">
                  <c:v>63.884999999999998</c:v>
                </c:pt>
                <c:pt idx="1725">
                  <c:v>63.881999999999998</c:v>
                </c:pt>
                <c:pt idx="1726">
                  <c:v>63.892000000000003</c:v>
                </c:pt>
                <c:pt idx="1727">
                  <c:v>64.363</c:v>
                </c:pt>
                <c:pt idx="1728">
                  <c:v>63.892000000000003</c:v>
                </c:pt>
                <c:pt idx="1729">
                  <c:v>64.375</c:v>
                </c:pt>
                <c:pt idx="1730">
                  <c:v>63.418999999999997</c:v>
                </c:pt>
                <c:pt idx="1731">
                  <c:v>63.875</c:v>
                </c:pt>
                <c:pt idx="1732">
                  <c:v>63.831000000000003</c:v>
                </c:pt>
                <c:pt idx="1733">
                  <c:v>63.863</c:v>
                </c:pt>
                <c:pt idx="1734">
                  <c:v>63.624000000000002</c:v>
                </c:pt>
                <c:pt idx="1735">
                  <c:v>63.893000000000001</c:v>
                </c:pt>
                <c:pt idx="1736">
                  <c:v>63.9</c:v>
                </c:pt>
                <c:pt idx="1737">
                  <c:v>63.887999999999998</c:v>
                </c:pt>
                <c:pt idx="1738">
                  <c:v>63.892000000000003</c:v>
                </c:pt>
                <c:pt idx="1739">
                  <c:v>63.856000000000002</c:v>
                </c:pt>
                <c:pt idx="1740">
                  <c:v>63.439</c:v>
                </c:pt>
                <c:pt idx="1741">
                  <c:v>63.878999999999998</c:v>
                </c:pt>
                <c:pt idx="1742">
                  <c:v>63.396999999999998</c:v>
                </c:pt>
                <c:pt idx="1743">
                  <c:v>63.415999999999997</c:v>
                </c:pt>
                <c:pt idx="1744">
                  <c:v>64.096000000000004</c:v>
                </c:pt>
                <c:pt idx="1745">
                  <c:v>63.848999999999997</c:v>
                </c:pt>
                <c:pt idx="1746">
                  <c:v>64.381</c:v>
                </c:pt>
                <c:pt idx="1747">
                  <c:v>63.417999999999999</c:v>
                </c:pt>
                <c:pt idx="1748">
                  <c:v>64.414000000000001</c:v>
                </c:pt>
                <c:pt idx="1749">
                  <c:v>63.83</c:v>
                </c:pt>
                <c:pt idx="1750">
                  <c:v>63.832999999999998</c:v>
                </c:pt>
                <c:pt idx="1751">
                  <c:v>63.85</c:v>
                </c:pt>
                <c:pt idx="1752">
                  <c:v>63.835000000000001</c:v>
                </c:pt>
                <c:pt idx="1753">
                  <c:v>64.097999999999999</c:v>
                </c:pt>
                <c:pt idx="1754">
                  <c:v>64.099000000000004</c:v>
                </c:pt>
                <c:pt idx="1755">
                  <c:v>63.926000000000002</c:v>
                </c:pt>
                <c:pt idx="1756">
                  <c:v>64.363</c:v>
                </c:pt>
                <c:pt idx="1757">
                  <c:v>63.847000000000001</c:v>
                </c:pt>
                <c:pt idx="1758">
                  <c:v>63.853999999999999</c:v>
                </c:pt>
                <c:pt idx="1759">
                  <c:v>63.89</c:v>
                </c:pt>
                <c:pt idx="1760">
                  <c:v>63.820999999999998</c:v>
                </c:pt>
                <c:pt idx="1761">
                  <c:v>63.905000000000001</c:v>
                </c:pt>
                <c:pt idx="1762">
                  <c:v>63.45</c:v>
                </c:pt>
                <c:pt idx="1763">
                  <c:v>63.845999999999997</c:v>
                </c:pt>
                <c:pt idx="1764">
                  <c:v>63.901000000000003</c:v>
                </c:pt>
                <c:pt idx="1765">
                  <c:v>63.823999999999998</c:v>
                </c:pt>
                <c:pt idx="1766">
                  <c:v>63.823999999999998</c:v>
                </c:pt>
                <c:pt idx="1767">
                  <c:v>64.114000000000004</c:v>
                </c:pt>
                <c:pt idx="1768">
                  <c:v>63.905000000000001</c:v>
                </c:pt>
                <c:pt idx="1769">
                  <c:v>64.138000000000005</c:v>
                </c:pt>
                <c:pt idx="1770">
                  <c:v>63.911999999999999</c:v>
                </c:pt>
                <c:pt idx="1771">
                  <c:v>63.911000000000001</c:v>
                </c:pt>
                <c:pt idx="1772">
                  <c:v>63.655000000000001</c:v>
                </c:pt>
                <c:pt idx="1773">
                  <c:v>63.844999999999999</c:v>
                </c:pt>
                <c:pt idx="1774">
                  <c:v>63.826999999999998</c:v>
                </c:pt>
                <c:pt idx="1775">
                  <c:v>63.823999999999998</c:v>
                </c:pt>
                <c:pt idx="1776">
                  <c:v>64.36</c:v>
                </c:pt>
                <c:pt idx="1777">
                  <c:v>63.917999999999999</c:v>
                </c:pt>
                <c:pt idx="1778">
                  <c:v>64.352999999999994</c:v>
                </c:pt>
                <c:pt idx="1779">
                  <c:v>63.804000000000002</c:v>
                </c:pt>
                <c:pt idx="1780">
                  <c:v>63.892000000000003</c:v>
                </c:pt>
                <c:pt idx="1781">
                  <c:v>63.42</c:v>
                </c:pt>
                <c:pt idx="1782">
                  <c:v>63.835000000000001</c:v>
                </c:pt>
                <c:pt idx="1783">
                  <c:v>64.183000000000007</c:v>
                </c:pt>
                <c:pt idx="1784">
                  <c:v>63.866999999999997</c:v>
                </c:pt>
                <c:pt idx="1785">
                  <c:v>63.838000000000001</c:v>
                </c:pt>
                <c:pt idx="1786">
                  <c:v>63.826999999999998</c:v>
                </c:pt>
                <c:pt idx="1787">
                  <c:v>63.883000000000003</c:v>
                </c:pt>
                <c:pt idx="1788">
                  <c:v>63.881999999999998</c:v>
                </c:pt>
                <c:pt idx="1789">
                  <c:v>63.904000000000003</c:v>
                </c:pt>
                <c:pt idx="1790">
                  <c:v>63.889000000000003</c:v>
                </c:pt>
                <c:pt idx="1791">
                  <c:v>63.890999999999998</c:v>
                </c:pt>
                <c:pt idx="1792">
                  <c:v>63.877000000000002</c:v>
                </c:pt>
                <c:pt idx="1793">
                  <c:v>63.838000000000001</c:v>
                </c:pt>
                <c:pt idx="1794">
                  <c:v>63.895000000000003</c:v>
                </c:pt>
                <c:pt idx="1795">
                  <c:v>63.814999999999998</c:v>
                </c:pt>
                <c:pt idx="1796">
                  <c:v>63.875999999999998</c:v>
                </c:pt>
                <c:pt idx="1797">
                  <c:v>63.866999999999997</c:v>
                </c:pt>
                <c:pt idx="1798">
                  <c:v>63.822000000000003</c:v>
                </c:pt>
                <c:pt idx="1799">
                  <c:v>63.417000000000002</c:v>
                </c:pt>
                <c:pt idx="1800">
                  <c:v>63.442</c:v>
                </c:pt>
                <c:pt idx="1801">
                  <c:v>63.881999999999998</c:v>
                </c:pt>
                <c:pt idx="1802">
                  <c:v>63.886000000000003</c:v>
                </c:pt>
                <c:pt idx="1803">
                  <c:v>63.478999999999999</c:v>
                </c:pt>
                <c:pt idx="1804">
                  <c:v>63.883000000000003</c:v>
                </c:pt>
                <c:pt idx="1805">
                  <c:v>63.89</c:v>
                </c:pt>
                <c:pt idx="1806">
                  <c:v>63.899000000000001</c:v>
                </c:pt>
                <c:pt idx="1807">
                  <c:v>63.895000000000003</c:v>
                </c:pt>
                <c:pt idx="1808">
                  <c:v>63.816000000000003</c:v>
                </c:pt>
                <c:pt idx="1809">
                  <c:v>63.776000000000003</c:v>
                </c:pt>
                <c:pt idx="1810">
                  <c:v>63.823999999999998</c:v>
                </c:pt>
                <c:pt idx="1811">
                  <c:v>63.84</c:v>
                </c:pt>
                <c:pt idx="1812">
                  <c:v>63.814</c:v>
                </c:pt>
                <c:pt idx="1813">
                  <c:v>63.874000000000002</c:v>
                </c:pt>
                <c:pt idx="1814">
                  <c:v>63.866999999999997</c:v>
                </c:pt>
                <c:pt idx="1815">
                  <c:v>63.453000000000003</c:v>
                </c:pt>
                <c:pt idx="1816">
                  <c:v>63.820999999999998</c:v>
                </c:pt>
                <c:pt idx="1817">
                  <c:v>63.936</c:v>
                </c:pt>
                <c:pt idx="1818">
                  <c:v>63.895000000000003</c:v>
                </c:pt>
                <c:pt idx="1819">
                  <c:v>63.895000000000003</c:v>
                </c:pt>
                <c:pt idx="1820">
                  <c:v>63.823999999999998</c:v>
                </c:pt>
                <c:pt idx="1821">
                  <c:v>63.895000000000003</c:v>
                </c:pt>
                <c:pt idx="1822">
                  <c:v>63.84</c:v>
                </c:pt>
                <c:pt idx="1823">
                  <c:v>63.820999999999998</c:v>
                </c:pt>
                <c:pt idx="1824">
                  <c:v>63.484000000000002</c:v>
                </c:pt>
                <c:pt idx="1825">
                  <c:v>63.456000000000003</c:v>
                </c:pt>
                <c:pt idx="1826">
                  <c:v>64.384</c:v>
                </c:pt>
                <c:pt idx="1827">
                  <c:v>63.863</c:v>
                </c:pt>
                <c:pt idx="1828">
                  <c:v>63.954000000000001</c:v>
                </c:pt>
                <c:pt idx="1829">
                  <c:v>63.895000000000003</c:v>
                </c:pt>
                <c:pt idx="1830">
                  <c:v>63.820999999999998</c:v>
                </c:pt>
                <c:pt idx="1831">
                  <c:v>63.893000000000001</c:v>
                </c:pt>
                <c:pt idx="1832">
                  <c:v>64.37</c:v>
                </c:pt>
                <c:pt idx="1833">
                  <c:v>63.601999999999997</c:v>
                </c:pt>
                <c:pt idx="1834">
                  <c:v>63.826999999999998</c:v>
                </c:pt>
                <c:pt idx="1835">
                  <c:v>63.866999999999997</c:v>
                </c:pt>
                <c:pt idx="1836">
                  <c:v>63.843000000000004</c:v>
                </c:pt>
                <c:pt idx="1837">
                  <c:v>63.927</c:v>
                </c:pt>
                <c:pt idx="1838">
                  <c:v>63.850999999999999</c:v>
                </c:pt>
                <c:pt idx="1839">
                  <c:v>63.866</c:v>
                </c:pt>
                <c:pt idx="1840">
                  <c:v>63.448999999999998</c:v>
                </c:pt>
                <c:pt idx="1841">
                  <c:v>63.875</c:v>
                </c:pt>
                <c:pt idx="1842">
                  <c:v>63.762999999999998</c:v>
                </c:pt>
                <c:pt idx="1843">
                  <c:v>63.895000000000003</c:v>
                </c:pt>
                <c:pt idx="1844">
                  <c:v>63.895000000000003</c:v>
                </c:pt>
                <c:pt idx="1845">
                  <c:v>63.866999999999997</c:v>
                </c:pt>
                <c:pt idx="1846">
                  <c:v>63.853999999999999</c:v>
                </c:pt>
                <c:pt idx="1847">
                  <c:v>63.823</c:v>
                </c:pt>
                <c:pt idx="1848">
                  <c:v>63.603999999999999</c:v>
                </c:pt>
                <c:pt idx="1849">
                  <c:v>64.326999999999998</c:v>
                </c:pt>
                <c:pt idx="1850">
                  <c:v>63.814999999999998</c:v>
                </c:pt>
                <c:pt idx="1851">
                  <c:v>63.445</c:v>
                </c:pt>
                <c:pt idx="1852">
                  <c:v>63.91</c:v>
                </c:pt>
                <c:pt idx="1853">
                  <c:v>63.863999999999997</c:v>
                </c:pt>
                <c:pt idx="1854">
                  <c:v>64.400000000000006</c:v>
                </c:pt>
                <c:pt idx="1855">
                  <c:v>63.814999999999998</c:v>
                </c:pt>
                <c:pt idx="1856">
                  <c:v>63.871000000000002</c:v>
                </c:pt>
                <c:pt idx="1857">
                  <c:v>63.813000000000002</c:v>
                </c:pt>
                <c:pt idx="1858">
                  <c:v>63.802</c:v>
                </c:pt>
                <c:pt idx="1859">
                  <c:v>63.866</c:v>
                </c:pt>
                <c:pt idx="1860">
                  <c:v>63.886000000000003</c:v>
                </c:pt>
                <c:pt idx="1861">
                  <c:v>63.832999999999998</c:v>
                </c:pt>
                <c:pt idx="1862">
                  <c:v>63.823999999999998</c:v>
                </c:pt>
                <c:pt idx="1863">
                  <c:v>63.898000000000003</c:v>
                </c:pt>
                <c:pt idx="1864">
                  <c:v>63.917999999999999</c:v>
                </c:pt>
                <c:pt idx="1865">
                  <c:v>64.364999999999995</c:v>
                </c:pt>
                <c:pt idx="1866">
                  <c:v>63.892000000000003</c:v>
                </c:pt>
                <c:pt idx="1867">
                  <c:v>63.905000000000001</c:v>
                </c:pt>
                <c:pt idx="1868">
                  <c:v>63.793999999999997</c:v>
                </c:pt>
                <c:pt idx="1869">
                  <c:v>64.427999999999997</c:v>
                </c:pt>
                <c:pt idx="1870">
                  <c:v>63.86</c:v>
                </c:pt>
                <c:pt idx="1871">
                  <c:v>63.774999999999999</c:v>
                </c:pt>
                <c:pt idx="1872">
                  <c:v>63.805</c:v>
                </c:pt>
                <c:pt idx="1873">
                  <c:v>63.777999999999999</c:v>
                </c:pt>
                <c:pt idx="1874">
                  <c:v>63.81</c:v>
                </c:pt>
                <c:pt idx="1875">
                  <c:v>63.427</c:v>
                </c:pt>
                <c:pt idx="1876">
                  <c:v>63.811</c:v>
                </c:pt>
                <c:pt idx="1877">
                  <c:v>64.356999999999999</c:v>
                </c:pt>
                <c:pt idx="1878">
                  <c:v>63.814999999999998</c:v>
                </c:pt>
                <c:pt idx="1879">
                  <c:v>63.825000000000003</c:v>
                </c:pt>
                <c:pt idx="1880">
                  <c:v>63.83</c:v>
                </c:pt>
                <c:pt idx="1881">
                  <c:v>63.838000000000001</c:v>
                </c:pt>
                <c:pt idx="1882">
                  <c:v>63.823999999999998</c:v>
                </c:pt>
                <c:pt idx="1883">
                  <c:v>63.753</c:v>
                </c:pt>
                <c:pt idx="1884">
                  <c:v>63.826000000000001</c:v>
                </c:pt>
                <c:pt idx="1885">
                  <c:v>63.783999999999999</c:v>
                </c:pt>
                <c:pt idx="1886">
                  <c:v>63.823999999999998</c:v>
                </c:pt>
                <c:pt idx="1887">
                  <c:v>63.75</c:v>
                </c:pt>
                <c:pt idx="1888">
                  <c:v>63.795999999999999</c:v>
                </c:pt>
                <c:pt idx="1889">
                  <c:v>63.771999999999998</c:v>
                </c:pt>
                <c:pt idx="1890">
                  <c:v>63.820999999999998</c:v>
                </c:pt>
                <c:pt idx="1891">
                  <c:v>63.853999999999999</c:v>
                </c:pt>
                <c:pt idx="1892">
                  <c:v>63.762999999999998</c:v>
                </c:pt>
                <c:pt idx="1893">
                  <c:v>63.817999999999998</c:v>
                </c:pt>
                <c:pt idx="1894">
                  <c:v>63.819000000000003</c:v>
                </c:pt>
                <c:pt idx="1895">
                  <c:v>64.423000000000002</c:v>
                </c:pt>
                <c:pt idx="1896">
                  <c:v>63.805999999999997</c:v>
                </c:pt>
                <c:pt idx="1897">
                  <c:v>63.829000000000001</c:v>
                </c:pt>
                <c:pt idx="1898">
                  <c:v>63.777999999999999</c:v>
                </c:pt>
                <c:pt idx="1899">
                  <c:v>63.813000000000002</c:v>
                </c:pt>
                <c:pt idx="1900">
                  <c:v>63.802</c:v>
                </c:pt>
                <c:pt idx="1901">
                  <c:v>63.789000000000001</c:v>
                </c:pt>
                <c:pt idx="1902">
                  <c:v>63.786000000000001</c:v>
                </c:pt>
                <c:pt idx="1903">
                  <c:v>63.811</c:v>
                </c:pt>
                <c:pt idx="1904">
                  <c:v>63.805</c:v>
                </c:pt>
                <c:pt idx="1905">
                  <c:v>63.817999999999998</c:v>
                </c:pt>
                <c:pt idx="1906">
                  <c:v>63.944000000000003</c:v>
                </c:pt>
                <c:pt idx="1907">
                  <c:v>63.886000000000003</c:v>
                </c:pt>
                <c:pt idx="1908">
                  <c:v>63.776000000000003</c:v>
                </c:pt>
                <c:pt idx="1909">
                  <c:v>63.81</c:v>
                </c:pt>
                <c:pt idx="1910">
                  <c:v>63.808</c:v>
                </c:pt>
                <c:pt idx="1911">
                  <c:v>63.795999999999999</c:v>
                </c:pt>
                <c:pt idx="1912">
                  <c:v>63.765999999999998</c:v>
                </c:pt>
                <c:pt idx="1913">
                  <c:v>64.399000000000001</c:v>
                </c:pt>
                <c:pt idx="1914">
                  <c:v>63.904000000000003</c:v>
                </c:pt>
                <c:pt idx="1915">
                  <c:v>63.924999999999997</c:v>
                </c:pt>
                <c:pt idx="1916">
                  <c:v>63.871000000000002</c:v>
                </c:pt>
                <c:pt idx="1917">
                  <c:v>63.9</c:v>
                </c:pt>
                <c:pt idx="1918">
                  <c:v>63.805</c:v>
                </c:pt>
                <c:pt idx="1919">
                  <c:v>63.81</c:v>
                </c:pt>
                <c:pt idx="1920">
                  <c:v>63.402999999999999</c:v>
                </c:pt>
                <c:pt idx="1921">
                  <c:v>63.893999999999998</c:v>
                </c:pt>
                <c:pt idx="1922">
                  <c:v>63.91</c:v>
                </c:pt>
                <c:pt idx="1923">
                  <c:v>63.829000000000001</c:v>
                </c:pt>
                <c:pt idx="1924">
                  <c:v>63.898000000000003</c:v>
                </c:pt>
                <c:pt idx="1925">
                  <c:v>63.784999999999997</c:v>
                </c:pt>
                <c:pt idx="1926">
                  <c:v>63.798999999999999</c:v>
                </c:pt>
                <c:pt idx="1927">
                  <c:v>63.746000000000002</c:v>
                </c:pt>
                <c:pt idx="1928">
                  <c:v>64.41</c:v>
                </c:pt>
                <c:pt idx="1929">
                  <c:v>63.399000000000001</c:v>
                </c:pt>
                <c:pt idx="1930">
                  <c:v>63.768999999999998</c:v>
                </c:pt>
                <c:pt idx="1931">
                  <c:v>63.807000000000002</c:v>
                </c:pt>
                <c:pt idx="1932">
                  <c:v>63.808</c:v>
                </c:pt>
                <c:pt idx="1933">
                  <c:v>63.835000000000001</c:v>
                </c:pt>
                <c:pt idx="1934">
                  <c:v>63.89</c:v>
                </c:pt>
                <c:pt idx="1935">
                  <c:v>63.843000000000004</c:v>
                </c:pt>
                <c:pt idx="1936">
                  <c:v>64.385000000000005</c:v>
                </c:pt>
                <c:pt idx="1937">
                  <c:v>63.847999999999999</c:v>
                </c:pt>
                <c:pt idx="1938">
                  <c:v>63.749000000000002</c:v>
                </c:pt>
                <c:pt idx="1939">
                  <c:v>63.884</c:v>
                </c:pt>
                <c:pt idx="1940">
                  <c:v>63.853999999999999</c:v>
                </c:pt>
                <c:pt idx="1941">
                  <c:v>63.802</c:v>
                </c:pt>
                <c:pt idx="1942">
                  <c:v>63.89</c:v>
                </c:pt>
                <c:pt idx="1943">
                  <c:v>63.915999999999997</c:v>
                </c:pt>
                <c:pt idx="1944">
                  <c:v>64.418999999999997</c:v>
                </c:pt>
                <c:pt idx="1945">
                  <c:v>63.750999999999998</c:v>
                </c:pt>
                <c:pt idx="1946">
                  <c:v>63.921999999999997</c:v>
                </c:pt>
                <c:pt idx="1947">
                  <c:v>63.796999999999997</c:v>
                </c:pt>
                <c:pt idx="1948">
                  <c:v>63.802999999999997</c:v>
                </c:pt>
                <c:pt idx="1949">
                  <c:v>63.835000000000001</c:v>
                </c:pt>
                <c:pt idx="1950">
                  <c:v>63.892000000000003</c:v>
                </c:pt>
                <c:pt idx="1951">
                  <c:v>63.523000000000003</c:v>
                </c:pt>
                <c:pt idx="1952">
                  <c:v>63.863</c:v>
                </c:pt>
                <c:pt idx="1953">
                  <c:v>64.414000000000001</c:v>
                </c:pt>
                <c:pt idx="1954">
                  <c:v>63.911000000000001</c:v>
                </c:pt>
                <c:pt idx="1955">
                  <c:v>63.832000000000001</c:v>
                </c:pt>
                <c:pt idx="1956">
                  <c:v>63.915999999999997</c:v>
                </c:pt>
                <c:pt idx="1957">
                  <c:v>64.408000000000001</c:v>
                </c:pt>
                <c:pt idx="1958">
                  <c:v>63.82</c:v>
                </c:pt>
                <c:pt idx="1959">
                  <c:v>63.854999999999997</c:v>
                </c:pt>
                <c:pt idx="1960">
                  <c:v>63.902999999999999</c:v>
                </c:pt>
                <c:pt idx="1961">
                  <c:v>63.424999999999997</c:v>
                </c:pt>
                <c:pt idx="1962">
                  <c:v>63.823999999999998</c:v>
                </c:pt>
                <c:pt idx="1963">
                  <c:v>63.81</c:v>
                </c:pt>
                <c:pt idx="1964">
                  <c:v>63.805</c:v>
                </c:pt>
                <c:pt idx="1965">
                  <c:v>63.805</c:v>
                </c:pt>
                <c:pt idx="1966">
                  <c:v>63.817999999999998</c:v>
                </c:pt>
                <c:pt idx="1967">
                  <c:v>63.819000000000003</c:v>
                </c:pt>
                <c:pt idx="1968">
                  <c:v>64.137</c:v>
                </c:pt>
                <c:pt idx="1969">
                  <c:v>63.804000000000002</c:v>
                </c:pt>
                <c:pt idx="1970">
                  <c:v>63.808</c:v>
                </c:pt>
                <c:pt idx="1971">
                  <c:v>63.844999999999999</c:v>
                </c:pt>
                <c:pt idx="1972">
                  <c:v>63.798999999999999</c:v>
                </c:pt>
                <c:pt idx="1973">
                  <c:v>63.908999999999999</c:v>
                </c:pt>
                <c:pt idx="1974">
                  <c:v>63.825000000000003</c:v>
                </c:pt>
                <c:pt idx="1975">
                  <c:v>63.805</c:v>
                </c:pt>
                <c:pt idx="1976">
                  <c:v>63.81</c:v>
                </c:pt>
                <c:pt idx="1977">
                  <c:v>63.857999999999997</c:v>
                </c:pt>
                <c:pt idx="1978">
                  <c:v>63.816000000000003</c:v>
                </c:pt>
                <c:pt idx="1979">
                  <c:v>63.816000000000003</c:v>
                </c:pt>
                <c:pt idx="1980">
                  <c:v>63.545999999999999</c:v>
                </c:pt>
                <c:pt idx="1981">
                  <c:v>63.911999999999999</c:v>
                </c:pt>
                <c:pt idx="1982">
                  <c:v>63.832000000000001</c:v>
                </c:pt>
                <c:pt idx="1983">
                  <c:v>63.859000000000002</c:v>
                </c:pt>
                <c:pt idx="1984">
                  <c:v>63.918999999999997</c:v>
                </c:pt>
                <c:pt idx="1985">
                  <c:v>63.871000000000002</c:v>
                </c:pt>
                <c:pt idx="1986">
                  <c:v>63.405999999999999</c:v>
                </c:pt>
                <c:pt idx="1987">
                  <c:v>63.813000000000002</c:v>
                </c:pt>
                <c:pt idx="1988">
                  <c:v>63.918999999999997</c:v>
                </c:pt>
                <c:pt idx="1989">
                  <c:v>63.918999999999997</c:v>
                </c:pt>
                <c:pt idx="1990">
                  <c:v>63.878</c:v>
                </c:pt>
                <c:pt idx="1991">
                  <c:v>63.917999999999999</c:v>
                </c:pt>
                <c:pt idx="1992">
                  <c:v>63.826999999999998</c:v>
                </c:pt>
                <c:pt idx="1993">
                  <c:v>63.890999999999998</c:v>
                </c:pt>
                <c:pt idx="1994">
                  <c:v>63.787999999999997</c:v>
                </c:pt>
                <c:pt idx="1995">
                  <c:v>64.38</c:v>
                </c:pt>
                <c:pt idx="1996">
                  <c:v>63.89</c:v>
                </c:pt>
                <c:pt idx="1997">
                  <c:v>63.835000000000001</c:v>
                </c:pt>
                <c:pt idx="1998">
                  <c:v>63.887</c:v>
                </c:pt>
                <c:pt idx="1999">
                  <c:v>63.87</c:v>
                </c:pt>
                <c:pt idx="2000">
                  <c:v>63.857999999999997</c:v>
                </c:pt>
                <c:pt idx="2001">
                  <c:v>63.912999999999997</c:v>
                </c:pt>
                <c:pt idx="2002">
                  <c:v>63.816000000000003</c:v>
                </c:pt>
                <c:pt idx="2003">
                  <c:v>63.823999999999998</c:v>
                </c:pt>
                <c:pt idx="2004">
                  <c:v>63.807000000000002</c:v>
                </c:pt>
                <c:pt idx="2005">
                  <c:v>63.926000000000002</c:v>
                </c:pt>
                <c:pt idx="2006">
                  <c:v>63.908999999999999</c:v>
                </c:pt>
                <c:pt idx="2007">
                  <c:v>63.835000000000001</c:v>
                </c:pt>
                <c:pt idx="2008">
                  <c:v>63.826999999999998</c:v>
                </c:pt>
                <c:pt idx="2009">
                  <c:v>63.78</c:v>
                </c:pt>
                <c:pt idx="2010">
                  <c:v>63.917000000000002</c:v>
                </c:pt>
                <c:pt idx="2011">
                  <c:v>63.756</c:v>
                </c:pt>
                <c:pt idx="2012">
                  <c:v>63.91</c:v>
                </c:pt>
                <c:pt idx="2013">
                  <c:v>63.805</c:v>
                </c:pt>
                <c:pt idx="2014">
                  <c:v>63.807000000000002</c:v>
                </c:pt>
                <c:pt idx="2015">
                  <c:v>63.737000000000002</c:v>
                </c:pt>
                <c:pt idx="2016">
                  <c:v>63.749000000000002</c:v>
                </c:pt>
                <c:pt idx="2017">
                  <c:v>63.820999999999998</c:v>
                </c:pt>
                <c:pt idx="2018">
                  <c:v>63.917000000000002</c:v>
                </c:pt>
                <c:pt idx="2019">
                  <c:v>63.906999999999996</c:v>
                </c:pt>
                <c:pt idx="2020">
                  <c:v>63.823999999999998</c:v>
                </c:pt>
                <c:pt idx="2021">
                  <c:v>63.89</c:v>
                </c:pt>
                <c:pt idx="2022">
                  <c:v>63.853999999999999</c:v>
                </c:pt>
                <c:pt idx="2023">
                  <c:v>63.76</c:v>
                </c:pt>
                <c:pt idx="2024">
                  <c:v>63.826999999999998</c:v>
                </c:pt>
                <c:pt idx="2025">
                  <c:v>63.991</c:v>
                </c:pt>
                <c:pt idx="2026">
                  <c:v>63.767000000000003</c:v>
                </c:pt>
                <c:pt idx="2027">
                  <c:v>63.869</c:v>
                </c:pt>
                <c:pt idx="2028">
                  <c:v>63.823999999999998</c:v>
                </c:pt>
                <c:pt idx="2029">
                  <c:v>63.843000000000004</c:v>
                </c:pt>
                <c:pt idx="2030">
                  <c:v>63.777000000000001</c:v>
                </c:pt>
                <c:pt idx="2031">
                  <c:v>63.771000000000001</c:v>
                </c:pt>
                <c:pt idx="2032">
                  <c:v>63.819000000000003</c:v>
                </c:pt>
                <c:pt idx="2033">
                  <c:v>63.752000000000002</c:v>
                </c:pt>
                <c:pt idx="2034">
                  <c:v>63.902000000000001</c:v>
                </c:pt>
                <c:pt idx="2035">
                  <c:v>64.349999999999994</c:v>
                </c:pt>
                <c:pt idx="2036">
                  <c:v>63.848999999999997</c:v>
                </c:pt>
                <c:pt idx="2037">
                  <c:v>63.85</c:v>
                </c:pt>
                <c:pt idx="2038">
                  <c:v>63.84</c:v>
                </c:pt>
                <c:pt idx="2039">
                  <c:v>63.838000000000001</c:v>
                </c:pt>
                <c:pt idx="2040">
                  <c:v>63.862000000000002</c:v>
                </c:pt>
                <c:pt idx="2041">
                  <c:v>63.84</c:v>
                </c:pt>
                <c:pt idx="2042">
                  <c:v>64.379000000000005</c:v>
                </c:pt>
                <c:pt idx="2043">
                  <c:v>63.838000000000001</c:v>
                </c:pt>
                <c:pt idx="2044">
                  <c:v>63.899000000000001</c:v>
                </c:pt>
                <c:pt idx="2045">
                  <c:v>63.915999999999997</c:v>
                </c:pt>
                <c:pt idx="2046">
                  <c:v>63.807000000000002</c:v>
                </c:pt>
                <c:pt idx="2047">
                  <c:v>63.889000000000003</c:v>
                </c:pt>
                <c:pt idx="2048">
                  <c:v>63.805</c:v>
                </c:pt>
                <c:pt idx="2049">
                  <c:v>63.918999999999997</c:v>
                </c:pt>
                <c:pt idx="2050">
                  <c:v>63.868000000000002</c:v>
                </c:pt>
                <c:pt idx="2051">
                  <c:v>63.804000000000002</c:v>
                </c:pt>
                <c:pt idx="2052">
                  <c:v>63.753</c:v>
                </c:pt>
                <c:pt idx="2053">
                  <c:v>63.921999999999997</c:v>
                </c:pt>
                <c:pt idx="2054">
                  <c:v>63.917999999999999</c:v>
                </c:pt>
                <c:pt idx="2055">
                  <c:v>63.816000000000003</c:v>
                </c:pt>
                <c:pt idx="2056">
                  <c:v>63.545000000000002</c:v>
                </c:pt>
                <c:pt idx="2057">
                  <c:v>63.835000000000001</c:v>
                </c:pt>
                <c:pt idx="2058">
                  <c:v>63.917000000000002</c:v>
                </c:pt>
                <c:pt idx="2059">
                  <c:v>63.826999999999998</c:v>
                </c:pt>
                <c:pt idx="2060">
                  <c:v>63.804000000000002</c:v>
                </c:pt>
                <c:pt idx="2061">
                  <c:v>63.750999999999998</c:v>
                </c:pt>
                <c:pt idx="2062">
                  <c:v>63.892000000000003</c:v>
                </c:pt>
                <c:pt idx="2063">
                  <c:v>63.793999999999997</c:v>
                </c:pt>
                <c:pt idx="2064">
                  <c:v>63.850999999999999</c:v>
                </c:pt>
                <c:pt idx="2065">
                  <c:v>63.895000000000003</c:v>
                </c:pt>
                <c:pt idx="2066">
                  <c:v>63.768999999999998</c:v>
                </c:pt>
                <c:pt idx="2067">
                  <c:v>63.893000000000001</c:v>
                </c:pt>
                <c:pt idx="2068">
                  <c:v>63.792999999999999</c:v>
                </c:pt>
                <c:pt idx="2069">
                  <c:v>63.835000000000001</c:v>
                </c:pt>
                <c:pt idx="2070">
                  <c:v>63.89</c:v>
                </c:pt>
                <c:pt idx="2071">
                  <c:v>63.435000000000002</c:v>
                </c:pt>
                <c:pt idx="2072">
                  <c:v>63.816000000000003</c:v>
                </c:pt>
                <c:pt idx="2073">
                  <c:v>63.82</c:v>
                </c:pt>
                <c:pt idx="2074">
                  <c:v>63.749000000000002</c:v>
                </c:pt>
                <c:pt idx="2075">
                  <c:v>63.878</c:v>
                </c:pt>
                <c:pt idx="2076">
                  <c:v>63.83</c:v>
                </c:pt>
                <c:pt idx="2077">
                  <c:v>63.804000000000002</c:v>
                </c:pt>
                <c:pt idx="2078">
                  <c:v>63.856000000000002</c:v>
                </c:pt>
                <c:pt idx="2079">
                  <c:v>63.914999999999999</c:v>
                </c:pt>
                <c:pt idx="2080">
                  <c:v>63.828000000000003</c:v>
                </c:pt>
                <c:pt idx="2081">
                  <c:v>63.817999999999998</c:v>
                </c:pt>
                <c:pt idx="2082">
                  <c:v>63.813000000000002</c:v>
                </c:pt>
                <c:pt idx="2083">
                  <c:v>63.881</c:v>
                </c:pt>
                <c:pt idx="2084">
                  <c:v>63.798999999999999</c:v>
                </c:pt>
                <c:pt idx="2085">
                  <c:v>63.816000000000003</c:v>
                </c:pt>
                <c:pt idx="2086">
                  <c:v>63.802</c:v>
                </c:pt>
                <c:pt idx="2087">
                  <c:v>63.857999999999997</c:v>
                </c:pt>
                <c:pt idx="2088">
                  <c:v>63.816000000000003</c:v>
                </c:pt>
                <c:pt idx="2089">
                  <c:v>63.862000000000002</c:v>
                </c:pt>
                <c:pt idx="2090">
                  <c:v>64.376999999999995</c:v>
                </c:pt>
                <c:pt idx="2091">
                  <c:v>63.872999999999998</c:v>
                </c:pt>
                <c:pt idx="2092">
                  <c:v>63.856999999999999</c:v>
                </c:pt>
                <c:pt idx="2093">
                  <c:v>63.774999999999999</c:v>
                </c:pt>
                <c:pt idx="2094">
                  <c:v>63.877000000000002</c:v>
                </c:pt>
                <c:pt idx="2095">
                  <c:v>63.895000000000003</c:v>
                </c:pt>
                <c:pt idx="2096">
                  <c:v>64.361000000000004</c:v>
                </c:pt>
                <c:pt idx="2097">
                  <c:v>63.811</c:v>
                </c:pt>
                <c:pt idx="2098">
                  <c:v>63.851999999999997</c:v>
                </c:pt>
                <c:pt idx="2099">
                  <c:v>63.823</c:v>
                </c:pt>
                <c:pt idx="2100">
                  <c:v>63.835000000000001</c:v>
                </c:pt>
                <c:pt idx="2101">
                  <c:v>63.834000000000003</c:v>
                </c:pt>
                <c:pt idx="2102">
                  <c:v>63.878</c:v>
                </c:pt>
                <c:pt idx="2103">
                  <c:v>63.823999999999998</c:v>
                </c:pt>
                <c:pt idx="2104">
                  <c:v>63.762</c:v>
                </c:pt>
                <c:pt idx="2105">
                  <c:v>63.851999999999997</c:v>
                </c:pt>
                <c:pt idx="2106">
                  <c:v>63.819000000000003</c:v>
                </c:pt>
                <c:pt idx="2107">
                  <c:v>63.832999999999998</c:v>
                </c:pt>
                <c:pt idx="2108">
                  <c:v>63.9</c:v>
                </c:pt>
                <c:pt idx="2109">
                  <c:v>63.84</c:v>
                </c:pt>
                <c:pt idx="2110">
                  <c:v>63.408999999999999</c:v>
                </c:pt>
                <c:pt idx="2111">
                  <c:v>63.872</c:v>
                </c:pt>
                <c:pt idx="2112">
                  <c:v>63.786999999999999</c:v>
                </c:pt>
                <c:pt idx="2113">
                  <c:v>63.853999999999999</c:v>
                </c:pt>
                <c:pt idx="2114">
                  <c:v>63.822000000000003</c:v>
                </c:pt>
                <c:pt idx="2115">
                  <c:v>63.917999999999999</c:v>
                </c:pt>
                <c:pt idx="2116">
                  <c:v>63.758000000000003</c:v>
                </c:pt>
                <c:pt idx="2117">
                  <c:v>63.826000000000001</c:v>
                </c:pt>
                <c:pt idx="2118">
                  <c:v>63.83</c:v>
                </c:pt>
                <c:pt idx="2119">
                  <c:v>63.819000000000003</c:v>
                </c:pt>
                <c:pt idx="2120">
                  <c:v>63.866999999999997</c:v>
                </c:pt>
                <c:pt idx="2121">
                  <c:v>63.863</c:v>
                </c:pt>
                <c:pt idx="2122">
                  <c:v>63.804000000000002</c:v>
                </c:pt>
                <c:pt idx="2123">
                  <c:v>63.88</c:v>
                </c:pt>
                <c:pt idx="2124">
                  <c:v>63.877000000000002</c:v>
                </c:pt>
                <c:pt idx="2125">
                  <c:v>63.866</c:v>
                </c:pt>
                <c:pt idx="2126">
                  <c:v>63.899000000000001</c:v>
                </c:pt>
                <c:pt idx="2127">
                  <c:v>63.838000000000001</c:v>
                </c:pt>
                <c:pt idx="2128">
                  <c:v>63.81</c:v>
                </c:pt>
                <c:pt idx="2129">
                  <c:v>63.917000000000002</c:v>
                </c:pt>
                <c:pt idx="2130">
                  <c:v>63.863999999999997</c:v>
                </c:pt>
                <c:pt idx="2131">
                  <c:v>63.764000000000003</c:v>
                </c:pt>
                <c:pt idx="2132">
                  <c:v>63.83</c:v>
                </c:pt>
                <c:pt idx="2133">
                  <c:v>63.853999999999999</c:v>
                </c:pt>
                <c:pt idx="2134">
                  <c:v>63.856000000000002</c:v>
                </c:pt>
                <c:pt idx="2135">
                  <c:v>63.902000000000001</c:v>
                </c:pt>
                <c:pt idx="2136">
                  <c:v>63.84</c:v>
                </c:pt>
                <c:pt idx="2137">
                  <c:v>63.838000000000001</c:v>
                </c:pt>
                <c:pt idx="2138">
                  <c:v>63.823999999999998</c:v>
                </c:pt>
                <c:pt idx="2139">
                  <c:v>63.835000000000001</c:v>
                </c:pt>
                <c:pt idx="2140">
                  <c:v>63.848999999999997</c:v>
                </c:pt>
                <c:pt idx="2141">
                  <c:v>63.530999999999999</c:v>
                </c:pt>
                <c:pt idx="2142">
                  <c:v>63.847000000000001</c:v>
                </c:pt>
                <c:pt idx="2143">
                  <c:v>63.823</c:v>
                </c:pt>
                <c:pt idx="2144">
                  <c:v>63.899000000000001</c:v>
                </c:pt>
                <c:pt idx="2145">
                  <c:v>63.823</c:v>
                </c:pt>
                <c:pt idx="2146">
                  <c:v>63.91</c:v>
                </c:pt>
                <c:pt idx="2147">
                  <c:v>63.844000000000001</c:v>
                </c:pt>
                <c:pt idx="2148">
                  <c:v>63.832999999999998</c:v>
                </c:pt>
                <c:pt idx="2149">
                  <c:v>63.832000000000001</c:v>
                </c:pt>
                <c:pt idx="2150">
                  <c:v>63.834000000000003</c:v>
                </c:pt>
                <c:pt idx="2151">
                  <c:v>63.9</c:v>
                </c:pt>
                <c:pt idx="2152">
                  <c:v>63.914000000000001</c:v>
                </c:pt>
                <c:pt idx="2153">
                  <c:v>63.834000000000003</c:v>
                </c:pt>
                <c:pt idx="2154">
                  <c:v>63.814</c:v>
                </c:pt>
                <c:pt idx="2155">
                  <c:v>63.816000000000003</c:v>
                </c:pt>
                <c:pt idx="2156">
                  <c:v>63.853000000000002</c:v>
                </c:pt>
                <c:pt idx="2157">
                  <c:v>63.767000000000003</c:v>
                </c:pt>
                <c:pt idx="2158">
                  <c:v>63.848999999999997</c:v>
                </c:pt>
                <c:pt idx="2159">
                  <c:v>63.853000000000002</c:v>
                </c:pt>
                <c:pt idx="2160">
                  <c:v>63.787999999999997</c:v>
                </c:pt>
                <c:pt idx="2161">
                  <c:v>63.927</c:v>
                </c:pt>
                <c:pt idx="2162">
                  <c:v>63.917999999999999</c:v>
                </c:pt>
                <c:pt idx="2163">
                  <c:v>63.851999999999997</c:v>
                </c:pt>
                <c:pt idx="2164">
                  <c:v>63.817</c:v>
                </c:pt>
                <c:pt idx="2165">
                  <c:v>63.813000000000002</c:v>
                </c:pt>
                <c:pt idx="2166">
                  <c:v>63.828000000000003</c:v>
                </c:pt>
                <c:pt idx="2167">
                  <c:v>63.841999999999999</c:v>
                </c:pt>
                <c:pt idx="2168">
                  <c:v>63.835999999999999</c:v>
                </c:pt>
                <c:pt idx="2169">
                  <c:v>63.781999999999996</c:v>
                </c:pt>
                <c:pt idx="2170">
                  <c:v>63.877000000000002</c:v>
                </c:pt>
                <c:pt idx="2171">
                  <c:v>63.917000000000002</c:v>
                </c:pt>
                <c:pt idx="2172">
                  <c:v>63.848999999999997</c:v>
                </c:pt>
                <c:pt idx="2173">
                  <c:v>63.963000000000001</c:v>
                </c:pt>
                <c:pt idx="2174">
                  <c:v>63.926000000000002</c:v>
                </c:pt>
                <c:pt idx="2175">
                  <c:v>63.917999999999999</c:v>
                </c:pt>
                <c:pt idx="2176">
                  <c:v>63.84</c:v>
                </c:pt>
                <c:pt idx="2177">
                  <c:v>63.845999999999997</c:v>
                </c:pt>
                <c:pt idx="2178">
                  <c:v>63.829000000000001</c:v>
                </c:pt>
                <c:pt idx="2179">
                  <c:v>63.802</c:v>
                </c:pt>
                <c:pt idx="2180">
                  <c:v>63.837000000000003</c:v>
                </c:pt>
                <c:pt idx="2181">
                  <c:v>63.865000000000002</c:v>
                </c:pt>
                <c:pt idx="2182">
                  <c:v>63.841999999999999</c:v>
                </c:pt>
                <c:pt idx="2183">
                  <c:v>63.835999999999999</c:v>
                </c:pt>
                <c:pt idx="2184">
                  <c:v>63.896999999999998</c:v>
                </c:pt>
                <c:pt idx="2185">
                  <c:v>63.841999999999999</c:v>
                </c:pt>
                <c:pt idx="2186">
                  <c:v>63.844000000000001</c:v>
                </c:pt>
                <c:pt idx="2187">
                  <c:v>63.826999999999998</c:v>
                </c:pt>
                <c:pt idx="2188">
                  <c:v>63.905000000000001</c:v>
                </c:pt>
                <c:pt idx="2189">
                  <c:v>63.874000000000002</c:v>
                </c:pt>
                <c:pt idx="2190">
                  <c:v>63.816000000000003</c:v>
                </c:pt>
                <c:pt idx="2191">
                  <c:v>63.792000000000002</c:v>
                </c:pt>
                <c:pt idx="2192">
                  <c:v>64.424999999999997</c:v>
                </c:pt>
                <c:pt idx="2193">
                  <c:v>63.802</c:v>
                </c:pt>
                <c:pt idx="2194">
                  <c:v>63.843000000000004</c:v>
                </c:pt>
                <c:pt idx="2195">
                  <c:v>63.851999999999997</c:v>
                </c:pt>
                <c:pt idx="2196">
                  <c:v>63.832999999999998</c:v>
                </c:pt>
                <c:pt idx="2197">
                  <c:v>63.911999999999999</c:v>
                </c:pt>
                <c:pt idx="2198">
                  <c:v>63.347000000000001</c:v>
                </c:pt>
                <c:pt idx="2199">
                  <c:v>63.831000000000003</c:v>
                </c:pt>
                <c:pt idx="2200">
                  <c:v>63.838000000000001</c:v>
                </c:pt>
                <c:pt idx="2201">
                  <c:v>63.896000000000001</c:v>
                </c:pt>
                <c:pt idx="2202">
                  <c:v>63.835999999999999</c:v>
                </c:pt>
                <c:pt idx="2203">
                  <c:v>63.832000000000001</c:v>
                </c:pt>
                <c:pt idx="2204">
                  <c:v>63.823999999999998</c:v>
                </c:pt>
                <c:pt idx="2205">
                  <c:v>63.892000000000003</c:v>
                </c:pt>
                <c:pt idx="2206">
                  <c:v>64.350999999999999</c:v>
                </c:pt>
                <c:pt idx="2207">
                  <c:v>63.817999999999998</c:v>
                </c:pt>
                <c:pt idx="2208">
                  <c:v>63.843000000000004</c:v>
                </c:pt>
                <c:pt idx="2209">
                  <c:v>63.850999999999999</c:v>
                </c:pt>
                <c:pt idx="2210">
                  <c:v>63.973999999999997</c:v>
                </c:pt>
                <c:pt idx="2211">
                  <c:v>63.837000000000003</c:v>
                </c:pt>
                <c:pt idx="2212">
                  <c:v>63.832999999999998</c:v>
                </c:pt>
                <c:pt idx="2213">
                  <c:v>63.847000000000001</c:v>
                </c:pt>
                <c:pt idx="2214">
                  <c:v>63.832999999999998</c:v>
                </c:pt>
                <c:pt idx="2215">
                  <c:v>63.923999999999999</c:v>
                </c:pt>
                <c:pt idx="2216">
                  <c:v>63.932000000000002</c:v>
                </c:pt>
                <c:pt idx="2217">
                  <c:v>63.807000000000002</c:v>
                </c:pt>
                <c:pt idx="2218">
                  <c:v>63.825000000000003</c:v>
                </c:pt>
                <c:pt idx="2219">
                  <c:v>63.817999999999998</c:v>
                </c:pt>
                <c:pt idx="2220">
                  <c:v>63.835000000000001</c:v>
                </c:pt>
                <c:pt idx="2221">
                  <c:v>63.802</c:v>
                </c:pt>
                <c:pt idx="2222">
                  <c:v>63.908999999999999</c:v>
                </c:pt>
                <c:pt idx="2223">
                  <c:v>63.832999999999998</c:v>
                </c:pt>
                <c:pt idx="2224">
                  <c:v>63.478000000000002</c:v>
                </c:pt>
                <c:pt idx="2225">
                  <c:v>63.81</c:v>
                </c:pt>
                <c:pt idx="2226">
                  <c:v>63.847999999999999</c:v>
                </c:pt>
                <c:pt idx="2227">
                  <c:v>63.798999999999999</c:v>
                </c:pt>
                <c:pt idx="2228">
                  <c:v>63.896000000000001</c:v>
                </c:pt>
                <c:pt idx="2229">
                  <c:v>63.844000000000001</c:v>
                </c:pt>
                <c:pt idx="2230">
                  <c:v>63.902000000000001</c:v>
                </c:pt>
                <c:pt idx="2231">
                  <c:v>63.859000000000002</c:v>
                </c:pt>
                <c:pt idx="2232">
                  <c:v>63.844999999999999</c:v>
                </c:pt>
                <c:pt idx="2233">
                  <c:v>63.826999999999998</c:v>
                </c:pt>
                <c:pt idx="2234">
                  <c:v>63.84</c:v>
                </c:pt>
                <c:pt idx="2235">
                  <c:v>63.81</c:v>
                </c:pt>
                <c:pt idx="2236">
                  <c:v>63.795999999999999</c:v>
                </c:pt>
                <c:pt idx="2237">
                  <c:v>63.832000000000001</c:v>
                </c:pt>
                <c:pt idx="2238">
                  <c:v>63.908999999999999</c:v>
                </c:pt>
              </c:numCache>
            </c:numRef>
          </c:xVal>
          <c:yVal>
            <c:numRef>
              <c:f>Лист1!$G$3:$G$2241</c:f>
              <c:numCache>
                <c:formatCode>General</c:formatCode>
                <c:ptCount val="2239"/>
                <c:pt idx="0">
                  <c:v>67.481999999999999</c:v>
                </c:pt>
                <c:pt idx="1">
                  <c:v>67.486000000000004</c:v>
                </c:pt>
                <c:pt idx="2">
                  <c:v>67.477999999999994</c:v>
                </c:pt>
                <c:pt idx="3">
                  <c:v>67.486999999999995</c:v>
                </c:pt>
                <c:pt idx="4">
                  <c:v>67.491</c:v>
                </c:pt>
                <c:pt idx="5">
                  <c:v>67.488</c:v>
                </c:pt>
                <c:pt idx="6">
                  <c:v>67.438999999999993</c:v>
                </c:pt>
                <c:pt idx="7">
                  <c:v>67.486000000000004</c:v>
                </c:pt>
                <c:pt idx="8">
                  <c:v>67.507999999999996</c:v>
                </c:pt>
                <c:pt idx="9">
                  <c:v>67.477000000000004</c:v>
                </c:pt>
                <c:pt idx="10">
                  <c:v>67.438999999999993</c:v>
                </c:pt>
                <c:pt idx="11">
                  <c:v>67.489999999999995</c:v>
                </c:pt>
                <c:pt idx="12">
                  <c:v>67.436000000000007</c:v>
                </c:pt>
                <c:pt idx="13">
                  <c:v>67.486999999999995</c:v>
                </c:pt>
                <c:pt idx="14">
                  <c:v>67.441999999999993</c:v>
                </c:pt>
                <c:pt idx="15">
                  <c:v>67.477999999999994</c:v>
                </c:pt>
                <c:pt idx="16">
                  <c:v>67.438000000000002</c:v>
                </c:pt>
                <c:pt idx="17">
                  <c:v>67.436000000000007</c:v>
                </c:pt>
                <c:pt idx="18">
                  <c:v>67.436999999999998</c:v>
                </c:pt>
                <c:pt idx="19">
                  <c:v>67.456000000000003</c:v>
                </c:pt>
                <c:pt idx="20">
                  <c:v>67.481999999999999</c:v>
                </c:pt>
                <c:pt idx="21">
                  <c:v>67.477000000000004</c:v>
                </c:pt>
                <c:pt idx="22">
                  <c:v>67.498000000000005</c:v>
                </c:pt>
                <c:pt idx="23">
                  <c:v>67.481999999999999</c:v>
                </c:pt>
                <c:pt idx="24">
                  <c:v>67.483999999999995</c:v>
                </c:pt>
                <c:pt idx="25">
                  <c:v>67.483000000000004</c:v>
                </c:pt>
                <c:pt idx="26">
                  <c:v>67.542000000000002</c:v>
                </c:pt>
                <c:pt idx="27">
                  <c:v>67.481999999999999</c:v>
                </c:pt>
                <c:pt idx="28">
                  <c:v>67.471000000000004</c:v>
                </c:pt>
                <c:pt idx="29">
                  <c:v>67.478999999999999</c:v>
                </c:pt>
                <c:pt idx="30">
                  <c:v>67.483000000000004</c:v>
                </c:pt>
                <c:pt idx="31">
                  <c:v>67.456999999999994</c:v>
                </c:pt>
                <c:pt idx="32">
                  <c:v>67.507999999999996</c:v>
                </c:pt>
                <c:pt idx="33">
                  <c:v>67.478999999999999</c:v>
                </c:pt>
                <c:pt idx="34">
                  <c:v>67.486000000000004</c:v>
                </c:pt>
                <c:pt idx="35">
                  <c:v>67.438000000000002</c:v>
                </c:pt>
                <c:pt idx="36">
                  <c:v>67.478999999999999</c:v>
                </c:pt>
                <c:pt idx="37">
                  <c:v>67.466999999999999</c:v>
                </c:pt>
                <c:pt idx="38">
                  <c:v>67.438999999999993</c:v>
                </c:pt>
                <c:pt idx="39">
                  <c:v>67.438999999999993</c:v>
                </c:pt>
                <c:pt idx="40">
                  <c:v>67.444000000000003</c:v>
                </c:pt>
                <c:pt idx="41">
                  <c:v>67.542000000000002</c:v>
                </c:pt>
                <c:pt idx="42">
                  <c:v>67.468000000000004</c:v>
                </c:pt>
                <c:pt idx="43">
                  <c:v>67.438000000000002</c:v>
                </c:pt>
                <c:pt idx="44">
                  <c:v>67.480999999999995</c:v>
                </c:pt>
                <c:pt idx="45">
                  <c:v>67.480999999999995</c:v>
                </c:pt>
                <c:pt idx="46">
                  <c:v>67.474999999999994</c:v>
                </c:pt>
                <c:pt idx="47">
                  <c:v>67.438000000000002</c:v>
                </c:pt>
                <c:pt idx="48">
                  <c:v>67.471999999999994</c:v>
                </c:pt>
                <c:pt idx="49">
                  <c:v>67.456999999999994</c:v>
                </c:pt>
                <c:pt idx="50">
                  <c:v>67.483000000000004</c:v>
                </c:pt>
                <c:pt idx="51">
                  <c:v>67.48</c:v>
                </c:pt>
                <c:pt idx="52">
                  <c:v>67.491</c:v>
                </c:pt>
                <c:pt idx="53">
                  <c:v>67.463999999999999</c:v>
                </c:pt>
                <c:pt idx="54">
                  <c:v>67.480999999999995</c:v>
                </c:pt>
                <c:pt idx="55">
                  <c:v>67.435000000000002</c:v>
                </c:pt>
                <c:pt idx="56">
                  <c:v>67.489999999999995</c:v>
                </c:pt>
                <c:pt idx="57">
                  <c:v>67.471999999999994</c:v>
                </c:pt>
                <c:pt idx="58">
                  <c:v>67.486000000000004</c:v>
                </c:pt>
                <c:pt idx="59">
                  <c:v>67.486000000000004</c:v>
                </c:pt>
                <c:pt idx="60">
                  <c:v>67.489999999999995</c:v>
                </c:pt>
                <c:pt idx="61">
                  <c:v>67.486000000000004</c:v>
                </c:pt>
                <c:pt idx="62">
                  <c:v>67.491</c:v>
                </c:pt>
                <c:pt idx="63">
                  <c:v>67.497</c:v>
                </c:pt>
                <c:pt idx="64">
                  <c:v>67.478999999999999</c:v>
                </c:pt>
                <c:pt idx="65">
                  <c:v>67.486000000000004</c:v>
                </c:pt>
                <c:pt idx="66">
                  <c:v>67.459000000000003</c:v>
                </c:pt>
                <c:pt idx="67">
                  <c:v>67.44</c:v>
                </c:pt>
                <c:pt idx="68">
                  <c:v>67.442999999999998</c:v>
                </c:pt>
                <c:pt idx="69">
                  <c:v>67.459999999999994</c:v>
                </c:pt>
                <c:pt idx="70">
                  <c:v>67.438000000000002</c:v>
                </c:pt>
                <c:pt idx="71">
                  <c:v>67.484999999999999</c:v>
                </c:pt>
                <c:pt idx="72">
                  <c:v>67.484999999999999</c:v>
                </c:pt>
                <c:pt idx="73">
                  <c:v>67.436999999999998</c:v>
                </c:pt>
                <c:pt idx="74">
                  <c:v>67.436999999999998</c:v>
                </c:pt>
                <c:pt idx="75">
                  <c:v>67.486999999999995</c:v>
                </c:pt>
                <c:pt idx="76">
                  <c:v>67.483000000000004</c:v>
                </c:pt>
                <c:pt idx="77">
                  <c:v>67.44</c:v>
                </c:pt>
                <c:pt idx="78">
                  <c:v>67.438000000000002</c:v>
                </c:pt>
                <c:pt idx="79">
                  <c:v>67.477000000000004</c:v>
                </c:pt>
                <c:pt idx="80">
                  <c:v>67.441999999999993</c:v>
                </c:pt>
                <c:pt idx="81">
                  <c:v>67.486000000000004</c:v>
                </c:pt>
                <c:pt idx="82">
                  <c:v>67.486000000000004</c:v>
                </c:pt>
                <c:pt idx="83">
                  <c:v>67.488</c:v>
                </c:pt>
                <c:pt idx="84">
                  <c:v>67.465999999999994</c:v>
                </c:pt>
                <c:pt idx="85">
                  <c:v>67.486000000000004</c:v>
                </c:pt>
                <c:pt idx="86">
                  <c:v>67.44</c:v>
                </c:pt>
                <c:pt idx="87">
                  <c:v>67.486999999999995</c:v>
                </c:pt>
                <c:pt idx="88">
                  <c:v>67.48</c:v>
                </c:pt>
                <c:pt idx="89">
                  <c:v>67.497</c:v>
                </c:pt>
                <c:pt idx="90">
                  <c:v>67.456000000000003</c:v>
                </c:pt>
                <c:pt idx="91">
                  <c:v>67.441000000000003</c:v>
                </c:pt>
                <c:pt idx="92">
                  <c:v>67.478999999999999</c:v>
                </c:pt>
                <c:pt idx="93">
                  <c:v>67.466999999999999</c:v>
                </c:pt>
                <c:pt idx="94">
                  <c:v>67.468999999999994</c:v>
                </c:pt>
                <c:pt idx="95">
                  <c:v>67.442999999999998</c:v>
                </c:pt>
                <c:pt idx="96">
                  <c:v>67.441999999999993</c:v>
                </c:pt>
                <c:pt idx="97">
                  <c:v>67.44</c:v>
                </c:pt>
                <c:pt idx="98">
                  <c:v>67.474999999999994</c:v>
                </c:pt>
                <c:pt idx="99">
                  <c:v>67.48</c:v>
                </c:pt>
                <c:pt idx="100">
                  <c:v>67.483000000000004</c:v>
                </c:pt>
                <c:pt idx="101">
                  <c:v>67.435000000000002</c:v>
                </c:pt>
                <c:pt idx="102">
                  <c:v>67.478999999999999</c:v>
                </c:pt>
                <c:pt idx="103">
                  <c:v>67.441000000000003</c:v>
                </c:pt>
                <c:pt idx="104">
                  <c:v>67.491</c:v>
                </c:pt>
                <c:pt idx="105">
                  <c:v>67.481999999999999</c:v>
                </c:pt>
                <c:pt idx="106">
                  <c:v>67.441000000000003</c:v>
                </c:pt>
                <c:pt idx="107">
                  <c:v>67.5</c:v>
                </c:pt>
                <c:pt idx="108">
                  <c:v>67.484999999999999</c:v>
                </c:pt>
                <c:pt idx="109">
                  <c:v>67.436000000000007</c:v>
                </c:pt>
                <c:pt idx="110">
                  <c:v>67.486000000000004</c:v>
                </c:pt>
                <c:pt idx="111">
                  <c:v>67.507000000000005</c:v>
                </c:pt>
                <c:pt idx="112">
                  <c:v>67.486999999999995</c:v>
                </c:pt>
                <c:pt idx="113">
                  <c:v>67.557000000000002</c:v>
                </c:pt>
                <c:pt idx="114">
                  <c:v>67.48</c:v>
                </c:pt>
                <c:pt idx="115">
                  <c:v>67.486999999999995</c:v>
                </c:pt>
                <c:pt idx="116">
                  <c:v>67.480999999999995</c:v>
                </c:pt>
                <c:pt idx="117">
                  <c:v>67.468000000000004</c:v>
                </c:pt>
                <c:pt idx="118">
                  <c:v>67.468999999999994</c:v>
                </c:pt>
                <c:pt idx="119">
                  <c:v>67.465999999999994</c:v>
                </c:pt>
                <c:pt idx="120">
                  <c:v>67.457999999999998</c:v>
                </c:pt>
                <c:pt idx="121">
                  <c:v>67.451999999999998</c:v>
                </c:pt>
                <c:pt idx="122">
                  <c:v>67.477000000000004</c:v>
                </c:pt>
                <c:pt idx="123">
                  <c:v>67.489000000000004</c:v>
                </c:pt>
                <c:pt idx="124">
                  <c:v>67.471999999999994</c:v>
                </c:pt>
                <c:pt idx="125">
                  <c:v>67.510000000000005</c:v>
                </c:pt>
                <c:pt idx="126">
                  <c:v>67.489999999999995</c:v>
                </c:pt>
                <c:pt idx="127">
                  <c:v>67.483000000000004</c:v>
                </c:pt>
                <c:pt idx="128">
                  <c:v>67.483999999999995</c:v>
                </c:pt>
                <c:pt idx="129">
                  <c:v>67.497</c:v>
                </c:pt>
                <c:pt idx="130">
                  <c:v>67.488</c:v>
                </c:pt>
                <c:pt idx="131">
                  <c:v>67.497</c:v>
                </c:pt>
                <c:pt idx="132">
                  <c:v>67.472999999999999</c:v>
                </c:pt>
                <c:pt idx="133">
                  <c:v>67.486000000000004</c:v>
                </c:pt>
                <c:pt idx="134">
                  <c:v>67.483999999999995</c:v>
                </c:pt>
                <c:pt idx="135">
                  <c:v>67.430999999999997</c:v>
                </c:pt>
                <c:pt idx="136">
                  <c:v>67.477999999999994</c:v>
                </c:pt>
                <c:pt idx="137">
                  <c:v>67.478999999999999</c:v>
                </c:pt>
                <c:pt idx="138">
                  <c:v>67.471999999999994</c:v>
                </c:pt>
                <c:pt idx="139">
                  <c:v>67.475999999999999</c:v>
                </c:pt>
                <c:pt idx="140">
                  <c:v>67.471000000000004</c:v>
                </c:pt>
                <c:pt idx="141">
                  <c:v>67.465000000000003</c:v>
                </c:pt>
                <c:pt idx="142">
                  <c:v>67.477000000000004</c:v>
                </c:pt>
                <c:pt idx="143">
                  <c:v>67.474000000000004</c:v>
                </c:pt>
                <c:pt idx="144">
                  <c:v>67.504999999999995</c:v>
                </c:pt>
                <c:pt idx="145">
                  <c:v>67.519000000000005</c:v>
                </c:pt>
                <c:pt idx="146">
                  <c:v>67.501999999999995</c:v>
                </c:pt>
                <c:pt idx="147">
                  <c:v>67.48</c:v>
                </c:pt>
                <c:pt idx="148">
                  <c:v>67.438000000000002</c:v>
                </c:pt>
                <c:pt idx="149">
                  <c:v>67.483000000000004</c:v>
                </c:pt>
                <c:pt idx="150">
                  <c:v>67.486999999999995</c:v>
                </c:pt>
                <c:pt idx="151">
                  <c:v>67.47</c:v>
                </c:pt>
                <c:pt idx="152">
                  <c:v>67.465999999999994</c:v>
                </c:pt>
                <c:pt idx="153">
                  <c:v>67.441999999999993</c:v>
                </c:pt>
                <c:pt idx="154">
                  <c:v>67.481999999999999</c:v>
                </c:pt>
                <c:pt idx="155">
                  <c:v>67.441999999999993</c:v>
                </c:pt>
                <c:pt idx="156">
                  <c:v>67.489999999999995</c:v>
                </c:pt>
                <c:pt idx="157">
                  <c:v>67.472999999999999</c:v>
                </c:pt>
                <c:pt idx="158">
                  <c:v>67.441000000000003</c:v>
                </c:pt>
                <c:pt idx="159">
                  <c:v>67.435000000000002</c:v>
                </c:pt>
                <c:pt idx="160">
                  <c:v>67.429000000000002</c:v>
                </c:pt>
                <c:pt idx="161">
                  <c:v>67.474000000000004</c:v>
                </c:pt>
                <c:pt idx="162">
                  <c:v>67.474999999999994</c:v>
                </c:pt>
                <c:pt idx="163">
                  <c:v>67.471000000000004</c:v>
                </c:pt>
                <c:pt idx="164">
                  <c:v>67.481999999999999</c:v>
                </c:pt>
                <c:pt idx="165">
                  <c:v>67.483000000000004</c:v>
                </c:pt>
                <c:pt idx="166">
                  <c:v>67.48</c:v>
                </c:pt>
                <c:pt idx="167">
                  <c:v>67.501999999999995</c:v>
                </c:pt>
                <c:pt idx="168">
                  <c:v>67.44</c:v>
                </c:pt>
                <c:pt idx="169">
                  <c:v>67.486999999999995</c:v>
                </c:pt>
                <c:pt idx="170">
                  <c:v>67.433000000000007</c:v>
                </c:pt>
                <c:pt idx="171">
                  <c:v>67.475999999999999</c:v>
                </c:pt>
                <c:pt idx="172">
                  <c:v>67.48</c:v>
                </c:pt>
                <c:pt idx="173">
                  <c:v>67.438999999999993</c:v>
                </c:pt>
                <c:pt idx="174">
                  <c:v>67.462999999999994</c:v>
                </c:pt>
                <c:pt idx="175">
                  <c:v>67.481999999999999</c:v>
                </c:pt>
                <c:pt idx="176">
                  <c:v>67.484999999999999</c:v>
                </c:pt>
                <c:pt idx="177">
                  <c:v>67.480999999999995</c:v>
                </c:pt>
                <c:pt idx="178">
                  <c:v>67.438999999999993</c:v>
                </c:pt>
                <c:pt idx="179">
                  <c:v>67.486000000000004</c:v>
                </c:pt>
                <c:pt idx="180">
                  <c:v>67.480999999999995</c:v>
                </c:pt>
                <c:pt idx="181">
                  <c:v>67.498000000000005</c:v>
                </c:pt>
                <c:pt idx="182">
                  <c:v>67.454999999999998</c:v>
                </c:pt>
                <c:pt idx="183">
                  <c:v>67.512</c:v>
                </c:pt>
                <c:pt idx="184">
                  <c:v>67.433000000000007</c:v>
                </c:pt>
                <c:pt idx="185">
                  <c:v>67.438000000000002</c:v>
                </c:pt>
                <c:pt idx="186">
                  <c:v>67.48</c:v>
                </c:pt>
                <c:pt idx="187">
                  <c:v>67.478999999999999</c:v>
                </c:pt>
                <c:pt idx="188">
                  <c:v>67.441000000000003</c:v>
                </c:pt>
                <c:pt idx="189">
                  <c:v>67.486999999999995</c:v>
                </c:pt>
                <c:pt idx="190">
                  <c:v>67.438000000000002</c:v>
                </c:pt>
                <c:pt idx="191">
                  <c:v>67.474000000000004</c:v>
                </c:pt>
                <c:pt idx="192">
                  <c:v>67.457999999999998</c:v>
                </c:pt>
                <c:pt idx="193">
                  <c:v>67.472999999999999</c:v>
                </c:pt>
                <c:pt idx="194">
                  <c:v>67.438000000000002</c:v>
                </c:pt>
                <c:pt idx="195">
                  <c:v>67.472999999999999</c:v>
                </c:pt>
                <c:pt idx="196">
                  <c:v>67.442999999999998</c:v>
                </c:pt>
                <c:pt idx="197">
                  <c:v>67.491</c:v>
                </c:pt>
                <c:pt idx="198">
                  <c:v>67.468000000000004</c:v>
                </c:pt>
                <c:pt idx="199">
                  <c:v>67.481999999999999</c:v>
                </c:pt>
                <c:pt idx="200">
                  <c:v>67.486000000000004</c:v>
                </c:pt>
                <c:pt idx="201">
                  <c:v>67.484999999999999</c:v>
                </c:pt>
                <c:pt idx="202">
                  <c:v>67.481999999999999</c:v>
                </c:pt>
                <c:pt idx="203">
                  <c:v>67.472999999999999</c:v>
                </c:pt>
                <c:pt idx="204">
                  <c:v>67.474000000000004</c:v>
                </c:pt>
                <c:pt idx="205">
                  <c:v>67.486000000000004</c:v>
                </c:pt>
                <c:pt idx="206">
                  <c:v>67.435000000000002</c:v>
                </c:pt>
                <c:pt idx="207">
                  <c:v>67.480999999999995</c:v>
                </c:pt>
                <c:pt idx="208">
                  <c:v>67.486000000000004</c:v>
                </c:pt>
                <c:pt idx="209">
                  <c:v>67.521000000000001</c:v>
                </c:pt>
                <c:pt idx="210">
                  <c:v>67.475999999999999</c:v>
                </c:pt>
                <c:pt idx="211">
                  <c:v>67.44</c:v>
                </c:pt>
                <c:pt idx="212">
                  <c:v>67.441999999999993</c:v>
                </c:pt>
                <c:pt idx="213">
                  <c:v>67.475999999999999</c:v>
                </c:pt>
                <c:pt idx="214">
                  <c:v>66.992000000000004</c:v>
                </c:pt>
                <c:pt idx="215">
                  <c:v>67.438000000000002</c:v>
                </c:pt>
                <c:pt idx="216">
                  <c:v>67.44</c:v>
                </c:pt>
                <c:pt idx="217">
                  <c:v>67.426000000000002</c:v>
                </c:pt>
                <c:pt idx="218">
                  <c:v>67.503</c:v>
                </c:pt>
                <c:pt idx="219">
                  <c:v>67.438000000000002</c:v>
                </c:pt>
                <c:pt idx="220">
                  <c:v>67.483999999999995</c:v>
                </c:pt>
                <c:pt idx="221">
                  <c:v>67.489000000000004</c:v>
                </c:pt>
                <c:pt idx="222">
                  <c:v>67.438000000000002</c:v>
                </c:pt>
                <c:pt idx="223">
                  <c:v>67.462000000000003</c:v>
                </c:pt>
                <c:pt idx="224">
                  <c:v>67.477999999999994</c:v>
                </c:pt>
                <c:pt idx="225">
                  <c:v>67.436999999999998</c:v>
                </c:pt>
                <c:pt idx="226">
                  <c:v>67.486000000000004</c:v>
                </c:pt>
                <c:pt idx="227">
                  <c:v>67.433999999999997</c:v>
                </c:pt>
                <c:pt idx="228">
                  <c:v>67.430999999999997</c:v>
                </c:pt>
                <c:pt idx="229">
                  <c:v>67.488</c:v>
                </c:pt>
                <c:pt idx="230">
                  <c:v>67.486999999999995</c:v>
                </c:pt>
                <c:pt idx="231">
                  <c:v>67.472999999999999</c:v>
                </c:pt>
                <c:pt idx="232">
                  <c:v>67.472999999999999</c:v>
                </c:pt>
                <c:pt idx="233">
                  <c:v>67.504000000000005</c:v>
                </c:pt>
                <c:pt idx="234">
                  <c:v>67.507999999999996</c:v>
                </c:pt>
                <c:pt idx="235">
                  <c:v>67.465000000000003</c:v>
                </c:pt>
                <c:pt idx="236">
                  <c:v>67.478999999999999</c:v>
                </c:pt>
                <c:pt idx="237">
                  <c:v>67.495999999999995</c:v>
                </c:pt>
                <c:pt idx="238">
                  <c:v>67.474999999999994</c:v>
                </c:pt>
                <c:pt idx="239">
                  <c:v>67.486000000000004</c:v>
                </c:pt>
                <c:pt idx="240">
                  <c:v>67.477999999999994</c:v>
                </c:pt>
                <c:pt idx="241">
                  <c:v>67.486999999999995</c:v>
                </c:pt>
                <c:pt idx="242">
                  <c:v>67.48</c:v>
                </c:pt>
                <c:pt idx="243">
                  <c:v>67.478999999999999</c:v>
                </c:pt>
                <c:pt idx="244">
                  <c:v>67.484999999999999</c:v>
                </c:pt>
                <c:pt idx="245">
                  <c:v>67.477999999999994</c:v>
                </c:pt>
                <c:pt idx="246">
                  <c:v>67.474999999999994</c:v>
                </c:pt>
                <c:pt idx="247">
                  <c:v>67.5</c:v>
                </c:pt>
                <c:pt idx="248">
                  <c:v>67.478999999999999</c:v>
                </c:pt>
                <c:pt idx="249">
                  <c:v>67.472999999999999</c:v>
                </c:pt>
                <c:pt idx="250">
                  <c:v>67.472999999999999</c:v>
                </c:pt>
                <c:pt idx="251">
                  <c:v>67.494</c:v>
                </c:pt>
                <c:pt idx="252">
                  <c:v>67.5</c:v>
                </c:pt>
                <c:pt idx="253">
                  <c:v>67.468000000000004</c:v>
                </c:pt>
                <c:pt idx="254">
                  <c:v>67.481999999999999</c:v>
                </c:pt>
                <c:pt idx="255">
                  <c:v>67.481999999999999</c:v>
                </c:pt>
                <c:pt idx="256">
                  <c:v>67.489000000000004</c:v>
                </c:pt>
                <c:pt idx="257">
                  <c:v>67.48</c:v>
                </c:pt>
                <c:pt idx="258">
                  <c:v>67.477000000000004</c:v>
                </c:pt>
                <c:pt idx="259">
                  <c:v>67.509</c:v>
                </c:pt>
                <c:pt idx="260">
                  <c:v>67.474999999999994</c:v>
                </c:pt>
                <c:pt idx="261">
                  <c:v>67.466999999999999</c:v>
                </c:pt>
                <c:pt idx="262">
                  <c:v>67.475999999999999</c:v>
                </c:pt>
                <c:pt idx="263">
                  <c:v>67.477000000000004</c:v>
                </c:pt>
                <c:pt idx="264">
                  <c:v>67.477999999999994</c:v>
                </c:pt>
                <c:pt idx="265">
                  <c:v>67.483000000000004</c:v>
                </c:pt>
                <c:pt idx="266">
                  <c:v>67.471999999999994</c:v>
                </c:pt>
                <c:pt idx="267">
                  <c:v>67.444999999999993</c:v>
                </c:pt>
                <c:pt idx="268">
                  <c:v>67.492999999999995</c:v>
                </c:pt>
                <c:pt idx="269">
                  <c:v>67.483000000000004</c:v>
                </c:pt>
                <c:pt idx="270">
                  <c:v>67.472999999999999</c:v>
                </c:pt>
                <c:pt idx="271">
                  <c:v>67.475999999999999</c:v>
                </c:pt>
                <c:pt idx="272">
                  <c:v>67.495999999999995</c:v>
                </c:pt>
                <c:pt idx="273">
                  <c:v>67.442999999999998</c:v>
                </c:pt>
                <c:pt idx="274">
                  <c:v>67.475999999999999</c:v>
                </c:pt>
                <c:pt idx="275">
                  <c:v>67.475999999999999</c:v>
                </c:pt>
                <c:pt idx="276">
                  <c:v>67.507999999999996</c:v>
                </c:pt>
                <c:pt idx="277">
                  <c:v>67.507999999999996</c:v>
                </c:pt>
                <c:pt idx="278">
                  <c:v>67.48</c:v>
                </c:pt>
                <c:pt idx="279">
                  <c:v>67.474000000000004</c:v>
                </c:pt>
                <c:pt idx="280">
                  <c:v>67.483000000000004</c:v>
                </c:pt>
                <c:pt idx="281">
                  <c:v>67.483999999999995</c:v>
                </c:pt>
                <c:pt idx="282">
                  <c:v>67.484999999999999</c:v>
                </c:pt>
                <c:pt idx="283">
                  <c:v>67.477999999999994</c:v>
                </c:pt>
                <c:pt idx="284">
                  <c:v>67.480999999999995</c:v>
                </c:pt>
                <c:pt idx="285">
                  <c:v>67.474999999999994</c:v>
                </c:pt>
                <c:pt idx="286">
                  <c:v>67.484999999999999</c:v>
                </c:pt>
                <c:pt idx="287">
                  <c:v>67.483000000000004</c:v>
                </c:pt>
                <c:pt idx="288">
                  <c:v>67.492999999999995</c:v>
                </c:pt>
                <c:pt idx="289">
                  <c:v>67.477999999999994</c:v>
                </c:pt>
                <c:pt idx="290">
                  <c:v>67.475999999999999</c:v>
                </c:pt>
                <c:pt idx="291">
                  <c:v>67.477000000000004</c:v>
                </c:pt>
                <c:pt idx="292">
                  <c:v>67.478999999999999</c:v>
                </c:pt>
                <c:pt idx="293">
                  <c:v>67.495000000000005</c:v>
                </c:pt>
                <c:pt idx="294">
                  <c:v>67.474000000000004</c:v>
                </c:pt>
                <c:pt idx="295">
                  <c:v>67.475999999999999</c:v>
                </c:pt>
                <c:pt idx="296">
                  <c:v>67.466999999999999</c:v>
                </c:pt>
                <c:pt idx="297">
                  <c:v>67.475999999999999</c:v>
                </c:pt>
                <c:pt idx="298">
                  <c:v>67.472999999999999</c:v>
                </c:pt>
                <c:pt idx="299">
                  <c:v>67.466999999999999</c:v>
                </c:pt>
                <c:pt idx="300">
                  <c:v>67.465999999999994</c:v>
                </c:pt>
                <c:pt idx="301">
                  <c:v>67.477999999999994</c:v>
                </c:pt>
                <c:pt idx="302">
                  <c:v>67.474000000000004</c:v>
                </c:pt>
                <c:pt idx="303">
                  <c:v>67.465000000000003</c:v>
                </c:pt>
                <c:pt idx="304">
                  <c:v>67.522999999999996</c:v>
                </c:pt>
                <c:pt idx="305">
                  <c:v>67.512</c:v>
                </c:pt>
                <c:pt idx="306">
                  <c:v>67.468999999999994</c:v>
                </c:pt>
                <c:pt idx="307">
                  <c:v>67.471000000000004</c:v>
                </c:pt>
                <c:pt idx="308">
                  <c:v>67.475999999999999</c:v>
                </c:pt>
                <c:pt idx="309">
                  <c:v>67.438000000000002</c:v>
                </c:pt>
                <c:pt idx="310">
                  <c:v>67.475999999999999</c:v>
                </c:pt>
                <c:pt idx="311">
                  <c:v>67.459999999999994</c:v>
                </c:pt>
                <c:pt idx="312">
                  <c:v>67.486000000000004</c:v>
                </c:pt>
                <c:pt idx="313">
                  <c:v>67.513999999999996</c:v>
                </c:pt>
                <c:pt idx="314">
                  <c:v>67.442999999999998</c:v>
                </c:pt>
                <c:pt idx="315">
                  <c:v>67.433999999999997</c:v>
                </c:pt>
                <c:pt idx="316">
                  <c:v>67.478999999999999</c:v>
                </c:pt>
                <c:pt idx="317">
                  <c:v>67.462999999999994</c:v>
                </c:pt>
                <c:pt idx="318">
                  <c:v>67.498999999999995</c:v>
                </c:pt>
                <c:pt idx="319">
                  <c:v>67.438999999999993</c:v>
                </c:pt>
                <c:pt idx="320">
                  <c:v>67.478999999999999</c:v>
                </c:pt>
                <c:pt idx="321">
                  <c:v>67.495000000000005</c:v>
                </c:pt>
                <c:pt idx="322">
                  <c:v>67.436999999999998</c:v>
                </c:pt>
                <c:pt idx="323">
                  <c:v>67.48</c:v>
                </c:pt>
                <c:pt idx="324">
                  <c:v>67.44</c:v>
                </c:pt>
                <c:pt idx="325">
                  <c:v>67.472999999999999</c:v>
                </c:pt>
                <c:pt idx="326">
                  <c:v>67.475999999999999</c:v>
                </c:pt>
                <c:pt idx="327">
                  <c:v>67.48</c:v>
                </c:pt>
                <c:pt idx="328">
                  <c:v>67.475999999999999</c:v>
                </c:pt>
                <c:pt idx="329">
                  <c:v>67.441999999999993</c:v>
                </c:pt>
                <c:pt idx="330">
                  <c:v>67.441000000000003</c:v>
                </c:pt>
                <c:pt idx="331">
                  <c:v>67.462000000000003</c:v>
                </c:pt>
                <c:pt idx="332">
                  <c:v>67.471000000000004</c:v>
                </c:pt>
                <c:pt idx="333">
                  <c:v>67.483999999999995</c:v>
                </c:pt>
                <c:pt idx="334">
                  <c:v>67.491</c:v>
                </c:pt>
                <c:pt idx="335">
                  <c:v>67.472999999999999</c:v>
                </c:pt>
                <c:pt idx="336">
                  <c:v>67.481999999999999</c:v>
                </c:pt>
                <c:pt idx="337">
                  <c:v>67.477000000000004</c:v>
                </c:pt>
                <c:pt idx="338">
                  <c:v>67.48</c:v>
                </c:pt>
                <c:pt idx="339">
                  <c:v>67.475999999999999</c:v>
                </c:pt>
                <c:pt idx="340">
                  <c:v>67.462999999999994</c:v>
                </c:pt>
                <c:pt idx="341">
                  <c:v>67.48</c:v>
                </c:pt>
                <c:pt idx="342">
                  <c:v>67.480999999999995</c:v>
                </c:pt>
                <c:pt idx="343">
                  <c:v>67.477999999999994</c:v>
                </c:pt>
                <c:pt idx="344">
                  <c:v>67.486999999999995</c:v>
                </c:pt>
                <c:pt idx="345">
                  <c:v>67.492000000000004</c:v>
                </c:pt>
                <c:pt idx="346">
                  <c:v>67.459999999999994</c:v>
                </c:pt>
                <c:pt idx="347">
                  <c:v>67.477000000000004</c:v>
                </c:pt>
                <c:pt idx="348">
                  <c:v>67.477999999999994</c:v>
                </c:pt>
                <c:pt idx="349">
                  <c:v>67.474999999999994</c:v>
                </c:pt>
                <c:pt idx="350">
                  <c:v>67.432000000000002</c:v>
                </c:pt>
                <c:pt idx="351">
                  <c:v>67.436000000000007</c:v>
                </c:pt>
                <c:pt idx="352">
                  <c:v>67.477999999999994</c:v>
                </c:pt>
                <c:pt idx="353">
                  <c:v>67.433999999999997</c:v>
                </c:pt>
                <c:pt idx="354">
                  <c:v>67.491</c:v>
                </c:pt>
                <c:pt idx="355">
                  <c:v>67.465000000000003</c:v>
                </c:pt>
                <c:pt idx="356">
                  <c:v>67.478999999999999</c:v>
                </c:pt>
                <c:pt idx="357">
                  <c:v>67.48</c:v>
                </c:pt>
                <c:pt idx="358">
                  <c:v>67.481999999999999</c:v>
                </c:pt>
                <c:pt idx="359">
                  <c:v>67.462999999999994</c:v>
                </c:pt>
                <c:pt idx="360">
                  <c:v>67.48</c:v>
                </c:pt>
                <c:pt idx="361">
                  <c:v>67.540000000000006</c:v>
                </c:pt>
                <c:pt idx="362">
                  <c:v>67.441999999999993</c:v>
                </c:pt>
                <c:pt idx="363">
                  <c:v>67.471000000000004</c:v>
                </c:pt>
                <c:pt idx="364">
                  <c:v>67.480999999999995</c:v>
                </c:pt>
                <c:pt idx="365">
                  <c:v>67.433000000000007</c:v>
                </c:pt>
                <c:pt idx="366">
                  <c:v>67.444999999999993</c:v>
                </c:pt>
                <c:pt idx="367">
                  <c:v>67.47</c:v>
                </c:pt>
                <c:pt idx="368">
                  <c:v>67.438000000000002</c:v>
                </c:pt>
                <c:pt idx="369">
                  <c:v>67.497</c:v>
                </c:pt>
                <c:pt idx="370">
                  <c:v>67.438000000000002</c:v>
                </c:pt>
                <c:pt idx="371">
                  <c:v>67.474000000000004</c:v>
                </c:pt>
                <c:pt idx="372">
                  <c:v>67.483999999999995</c:v>
                </c:pt>
                <c:pt idx="373">
                  <c:v>67.436000000000007</c:v>
                </c:pt>
                <c:pt idx="374">
                  <c:v>67.475999999999999</c:v>
                </c:pt>
                <c:pt idx="375">
                  <c:v>67.481999999999999</c:v>
                </c:pt>
                <c:pt idx="376">
                  <c:v>67.468999999999994</c:v>
                </c:pt>
                <c:pt idx="377">
                  <c:v>67.451999999999998</c:v>
                </c:pt>
                <c:pt idx="378">
                  <c:v>67.484999999999999</c:v>
                </c:pt>
                <c:pt idx="379">
                  <c:v>67.433999999999997</c:v>
                </c:pt>
                <c:pt idx="380">
                  <c:v>67.436000000000007</c:v>
                </c:pt>
                <c:pt idx="381">
                  <c:v>67.475999999999999</c:v>
                </c:pt>
                <c:pt idx="382">
                  <c:v>67.444999999999993</c:v>
                </c:pt>
                <c:pt idx="383">
                  <c:v>67.486000000000004</c:v>
                </c:pt>
                <c:pt idx="384">
                  <c:v>67.48</c:v>
                </c:pt>
                <c:pt idx="385">
                  <c:v>67.513000000000005</c:v>
                </c:pt>
                <c:pt idx="386">
                  <c:v>67.459000000000003</c:v>
                </c:pt>
                <c:pt idx="387">
                  <c:v>67.477999999999994</c:v>
                </c:pt>
                <c:pt idx="388">
                  <c:v>67.474000000000004</c:v>
                </c:pt>
                <c:pt idx="389">
                  <c:v>67.48</c:v>
                </c:pt>
                <c:pt idx="390">
                  <c:v>67.438000000000002</c:v>
                </c:pt>
                <c:pt idx="391">
                  <c:v>67.489000000000004</c:v>
                </c:pt>
                <c:pt idx="392">
                  <c:v>67.474999999999994</c:v>
                </c:pt>
                <c:pt idx="393">
                  <c:v>67.433999999999997</c:v>
                </c:pt>
                <c:pt idx="394">
                  <c:v>67.456999999999994</c:v>
                </c:pt>
                <c:pt idx="395">
                  <c:v>67.462999999999994</c:v>
                </c:pt>
                <c:pt idx="396">
                  <c:v>67.477999999999994</c:v>
                </c:pt>
                <c:pt idx="397">
                  <c:v>67.491</c:v>
                </c:pt>
                <c:pt idx="398">
                  <c:v>67.489000000000004</c:v>
                </c:pt>
                <c:pt idx="399">
                  <c:v>67.472999999999999</c:v>
                </c:pt>
                <c:pt idx="400">
                  <c:v>67.491</c:v>
                </c:pt>
                <c:pt idx="401">
                  <c:v>67.436000000000007</c:v>
                </c:pt>
                <c:pt idx="402">
                  <c:v>67.504999999999995</c:v>
                </c:pt>
                <c:pt idx="403">
                  <c:v>67.509</c:v>
                </c:pt>
                <c:pt idx="404">
                  <c:v>67.436999999999998</c:v>
                </c:pt>
                <c:pt idx="405">
                  <c:v>67.468000000000004</c:v>
                </c:pt>
                <c:pt idx="406">
                  <c:v>67.468000000000004</c:v>
                </c:pt>
                <c:pt idx="407">
                  <c:v>67.484999999999999</c:v>
                </c:pt>
                <c:pt idx="408">
                  <c:v>67.486999999999995</c:v>
                </c:pt>
                <c:pt idx="409">
                  <c:v>67.441999999999993</c:v>
                </c:pt>
                <c:pt idx="410">
                  <c:v>67.489000000000004</c:v>
                </c:pt>
                <c:pt idx="411">
                  <c:v>67.44</c:v>
                </c:pt>
                <c:pt idx="412">
                  <c:v>67.480999999999995</c:v>
                </c:pt>
                <c:pt idx="413">
                  <c:v>67.48</c:v>
                </c:pt>
                <c:pt idx="414">
                  <c:v>67.486999999999995</c:v>
                </c:pt>
                <c:pt idx="415">
                  <c:v>67.436999999999998</c:v>
                </c:pt>
                <c:pt idx="416">
                  <c:v>67.477999999999994</c:v>
                </c:pt>
                <c:pt idx="417">
                  <c:v>67.436000000000007</c:v>
                </c:pt>
                <c:pt idx="418">
                  <c:v>67.475999999999999</c:v>
                </c:pt>
                <c:pt idx="419">
                  <c:v>67.433999999999997</c:v>
                </c:pt>
                <c:pt idx="420">
                  <c:v>67.465999999999994</c:v>
                </c:pt>
                <c:pt idx="421">
                  <c:v>67.477999999999994</c:v>
                </c:pt>
                <c:pt idx="422">
                  <c:v>67.472999999999999</c:v>
                </c:pt>
                <c:pt idx="423">
                  <c:v>67.474999999999994</c:v>
                </c:pt>
                <c:pt idx="424">
                  <c:v>67.44</c:v>
                </c:pt>
                <c:pt idx="425">
                  <c:v>67.478999999999999</c:v>
                </c:pt>
                <c:pt idx="426">
                  <c:v>67.465999999999994</c:v>
                </c:pt>
                <c:pt idx="427">
                  <c:v>67.468999999999994</c:v>
                </c:pt>
                <c:pt idx="428">
                  <c:v>67.436000000000007</c:v>
                </c:pt>
                <c:pt idx="429">
                  <c:v>67.438000000000002</c:v>
                </c:pt>
                <c:pt idx="430">
                  <c:v>67.484999999999999</c:v>
                </c:pt>
                <c:pt idx="431">
                  <c:v>67.48</c:v>
                </c:pt>
                <c:pt idx="432">
                  <c:v>67.475999999999999</c:v>
                </c:pt>
                <c:pt idx="433">
                  <c:v>67.477999999999994</c:v>
                </c:pt>
                <c:pt idx="434">
                  <c:v>67.472999999999999</c:v>
                </c:pt>
                <c:pt idx="435">
                  <c:v>67.441000000000003</c:v>
                </c:pt>
                <c:pt idx="436">
                  <c:v>67.438999999999993</c:v>
                </c:pt>
                <c:pt idx="437">
                  <c:v>67.483000000000004</c:v>
                </c:pt>
                <c:pt idx="438">
                  <c:v>67.441999999999993</c:v>
                </c:pt>
                <c:pt idx="439">
                  <c:v>67.477000000000004</c:v>
                </c:pt>
                <c:pt idx="440">
                  <c:v>67.436999999999998</c:v>
                </c:pt>
                <c:pt idx="441">
                  <c:v>67.472999999999999</c:v>
                </c:pt>
                <c:pt idx="442">
                  <c:v>67.474999999999994</c:v>
                </c:pt>
                <c:pt idx="443">
                  <c:v>67.438999999999993</c:v>
                </c:pt>
                <c:pt idx="444">
                  <c:v>67.441000000000003</c:v>
                </c:pt>
                <c:pt idx="445">
                  <c:v>67.438000000000002</c:v>
                </c:pt>
                <c:pt idx="446">
                  <c:v>67.48</c:v>
                </c:pt>
                <c:pt idx="447">
                  <c:v>67.433999999999997</c:v>
                </c:pt>
                <c:pt idx="448">
                  <c:v>67.48</c:v>
                </c:pt>
                <c:pt idx="449">
                  <c:v>67.478999999999999</c:v>
                </c:pt>
                <c:pt idx="450">
                  <c:v>67.48</c:v>
                </c:pt>
                <c:pt idx="451">
                  <c:v>67.453999999999994</c:v>
                </c:pt>
                <c:pt idx="452">
                  <c:v>67.474000000000004</c:v>
                </c:pt>
                <c:pt idx="453">
                  <c:v>67.48</c:v>
                </c:pt>
                <c:pt idx="454">
                  <c:v>67.477999999999994</c:v>
                </c:pt>
                <c:pt idx="455">
                  <c:v>67.491</c:v>
                </c:pt>
                <c:pt idx="456">
                  <c:v>67.477000000000004</c:v>
                </c:pt>
                <c:pt idx="457">
                  <c:v>67.513000000000005</c:v>
                </c:pt>
                <c:pt idx="458">
                  <c:v>67.463999999999999</c:v>
                </c:pt>
                <c:pt idx="459">
                  <c:v>67.480999999999995</c:v>
                </c:pt>
                <c:pt idx="460">
                  <c:v>67.441999999999993</c:v>
                </c:pt>
                <c:pt idx="461">
                  <c:v>67.442999999999998</c:v>
                </c:pt>
                <c:pt idx="462">
                  <c:v>67.444000000000003</c:v>
                </c:pt>
                <c:pt idx="463">
                  <c:v>67.441999999999993</c:v>
                </c:pt>
                <c:pt idx="464">
                  <c:v>67.48</c:v>
                </c:pt>
                <c:pt idx="465">
                  <c:v>67.484999999999999</c:v>
                </c:pt>
                <c:pt idx="466">
                  <c:v>67.48</c:v>
                </c:pt>
                <c:pt idx="467">
                  <c:v>67.474999999999994</c:v>
                </c:pt>
                <c:pt idx="468">
                  <c:v>67.477999999999994</c:v>
                </c:pt>
                <c:pt idx="469">
                  <c:v>67.471000000000004</c:v>
                </c:pt>
                <c:pt idx="470">
                  <c:v>67.438999999999993</c:v>
                </c:pt>
                <c:pt idx="471">
                  <c:v>67.489000000000004</c:v>
                </c:pt>
                <c:pt idx="472">
                  <c:v>67.465999999999994</c:v>
                </c:pt>
                <c:pt idx="473">
                  <c:v>67.484999999999999</c:v>
                </c:pt>
                <c:pt idx="474">
                  <c:v>67.48</c:v>
                </c:pt>
                <c:pt idx="475">
                  <c:v>67.474000000000004</c:v>
                </c:pt>
                <c:pt idx="476">
                  <c:v>67.475999999999999</c:v>
                </c:pt>
                <c:pt idx="477">
                  <c:v>67.474999999999994</c:v>
                </c:pt>
                <c:pt idx="478">
                  <c:v>67.441999999999993</c:v>
                </c:pt>
                <c:pt idx="479">
                  <c:v>67.489999999999995</c:v>
                </c:pt>
                <c:pt idx="480">
                  <c:v>67.477000000000004</c:v>
                </c:pt>
                <c:pt idx="481">
                  <c:v>67.435000000000002</c:v>
                </c:pt>
                <c:pt idx="482">
                  <c:v>67.481999999999999</c:v>
                </c:pt>
                <c:pt idx="483">
                  <c:v>67.478999999999999</c:v>
                </c:pt>
                <c:pt idx="484">
                  <c:v>67.512</c:v>
                </c:pt>
                <c:pt idx="485">
                  <c:v>67.483000000000004</c:v>
                </c:pt>
                <c:pt idx="486">
                  <c:v>67.474999999999994</c:v>
                </c:pt>
                <c:pt idx="487">
                  <c:v>67.480999999999995</c:v>
                </c:pt>
                <c:pt idx="488">
                  <c:v>67.442999999999998</c:v>
                </c:pt>
                <c:pt idx="489">
                  <c:v>67.48</c:v>
                </c:pt>
                <c:pt idx="490">
                  <c:v>67.48</c:v>
                </c:pt>
                <c:pt idx="491">
                  <c:v>67.468000000000004</c:v>
                </c:pt>
                <c:pt idx="492">
                  <c:v>67.486000000000004</c:v>
                </c:pt>
                <c:pt idx="493">
                  <c:v>67.475999999999999</c:v>
                </c:pt>
                <c:pt idx="494">
                  <c:v>67.474999999999994</c:v>
                </c:pt>
                <c:pt idx="495">
                  <c:v>67.510000000000005</c:v>
                </c:pt>
                <c:pt idx="496">
                  <c:v>67.486000000000004</c:v>
                </c:pt>
                <c:pt idx="497">
                  <c:v>67.481999999999999</c:v>
                </c:pt>
                <c:pt idx="498">
                  <c:v>67.474999999999994</c:v>
                </c:pt>
                <c:pt idx="499">
                  <c:v>67.475999999999999</c:v>
                </c:pt>
                <c:pt idx="500">
                  <c:v>67.48</c:v>
                </c:pt>
                <c:pt idx="501">
                  <c:v>67.484999999999999</c:v>
                </c:pt>
                <c:pt idx="502">
                  <c:v>67.460999999999999</c:v>
                </c:pt>
                <c:pt idx="503">
                  <c:v>67.474999999999994</c:v>
                </c:pt>
                <c:pt idx="504">
                  <c:v>67.465000000000003</c:v>
                </c:pt>
                <c:pt idx="505">
                  <c:v>67.477000000000004</c:v>
                </c:pt>
                <c:pt idx="506">
                  <c:v>67.474000000000004</c:v>
                </c:pt>
                <c:pt idx="507">
                  <c:v>67.489000000000004</c:v>
                </c:pt>
                <c:pt idx="508">
                  <c:v>67.466999999999999</c:v>
                </c:pt>
                <c:pt idx="509">
                  <c:v>67.481999999999999</c:v>
                </c:pt>
                <c:pt idx="510">
                  <c:v>67.481999999999999</c:v>
                </c:pt>
                <c:pt idx="511">
                  <c:v>67.474999999999994</c:v>
                </c:pt>
                <c:pt idx="512">
                  <c:v>67.471000000000004</c:v>
                </c:pt>
                <c:pt idx="513">
                  <c:v>67.507000000000005</c:v>
                </c:pt>
                <c:pt idx="514">
                  <c:v>67.477999999999994</c:v>
                </c:pt>
                <c:pt idx="515">
                  <c:v>67.475999999999999</c:v>
                </c:pt>
                <c:pt idx="516">
                  <c:v>67.481999999999999</c:v>
                </c:pt>
                <c:pt idx="517">
                  <c:v>67.480999999999995</c:v>
                </c:pt>
                <c:pt idx="518">
                  <c:v>67.483000000000004</c:v>
                </c:pt>
                <c:pt idx="519">
                  <c:v>67.477999999999994</c:v>
                </c:pt>
                <c:pt idx="520">
                  <c:v>67.481999999999999</c:v>
                </c:pt>
                <c:pt idx="521">
                  <c:v>67.478999999999999</c:v>
                </c:pt>
                <c:pt idx="522">
                  <c:v>67.474000000000004</c:v>
                </c:pt>
                <c:pt idx="523">
                  <c:v>67.474999999999994</c:v>
                </c:pt>
                <c:pt idx="524">
                  <c:v>67.483999999999995</c:v>
                </c:pt>
                <c:pt idx="525">
                  <c:v>67.475999999999999</c:v>
                </c:pt>
                <c:pt idx="526">
                  <c:v>67.478999999999999</c:v>
                </c:pt>
                <c:pt idx="527">
                  <c:v>67.484999999999999</c:v>
                </c:pt>
                <c:pt idx="528">
                  <c:v>67.495000000000005</c:v>
                </c:pt>
                <c:pt idx="529">
                  <c:v>67.480999999999995</c:v>
                </c:pt>
                <c:pt idx="530">
                  <c:v>67.47</c:v>
                </c:pt>
                <c:pt idx="531">
                  <c:v>67.465000000000003</c:v>
                </c:pt>
                <c:pt idx="532">
                  <c:v>67.489000000000004</c:v>
                </c:pt>
                <c:pt idx="533">
                  <c:v>67.477999999999994</c:v>
                </c:pt>
                <c:pt idx="534">
                  <c:v>67.48</c:v>
                </c:pt>
                <c:pt idx="535">
                  <c:v>67.471000000000004</c:v>
                </c:pt>
                <c:pt idx="536">
                  <c:v>67.474999999999994</c:v>
                </c:pt>
                <c:pt idx="537">
                  <c:v>67.472999999999999</c:v>
                </c:pt>
                <c:pt idx="538">
                  <c:v>67.475999999999999</c:v>
                </c:pt>
                <c:pt idx="539">
                  <c:v>67.475999999999999</c:v>
                </c:pt>
                <c:pt idx="540">
                  <c:v>67.477000000000004</c:v>
                </c:pt>
                <c:pt idx="541">
                  <c:v>67.456000000000003</c:v>
                </c:pt>
                <c:pt idx="542">
                  <c:v>67.489000000000004</c:v>
                </c:pt>
                <c:pt idx="543">
                  <c:v>67.471000000000004</c:v>
                </c:pt>
                <c:pt idx="544">
                  <c:v>67.477999999999994</c:v>
                </c:pt>
                <c:pt idx="545">
                  <c:v>67.475999999999999</c:v>
                </c:pt>
                <c:pt idx="546">
                  <c:v>67.477000000000004</c:v>
                </c:pt>
                <c:pt idx="547">
                  <c:v>67.481999999999999</c:v>
                </c:pt>
                <c:pt idx="548">
                  <c:v>67.513999999999996</c:v>
                </c:pt>
                <c:pt idx="549">
                  <c:v>67.474000000000004</c:v>
                </c:pt>
                <c:pt idx="550">
                  <c:v>67.474999999999994</c:v>
                </c:pt>
                <c:pt idx="551">
                  <c:v>67.477999999999994</c:v>
                </c:pt>
                <c:pt idx="552">
                  <c:v>67.480999999999995</c:v>
                </c:pt>
                <c:pt idx="553">
                  <c:v>67.483000000000004</c:v>
                </c:pt>
                <c:pt idx="554">
                  <c:v>67.471000000000004</c:v>
                </c:pt>
                <c:pt idx="555">
                  <c:v>67.48</c:v>
                </c:pt>
                <c:pt idx="556">
                  <c:v>67.475999999999999</c:v>
                </c:pt>
                <c:pt idx="557">
                  <c:v>67.489000000000004</c:v>
                </c:pt>
                <c:pt idx="558">
                  <c:v>67.483000000000004</c:v>
                </c:pt>
                <c:pt idx="559">
                  <c:v>67.474999999999994</c:v>
                </c:pt>
                <c:pt idx="560">
                  <c:v>67.459000000000003</c:v>
                </c:pt>
                <c:pt idx="561">
                  <c:v>67.484999999999999</c:v>
                </c:pt>
                <c:pt idx="562">
                  <c:v>67.465999999999994</c:v>
                </c:pt>
                <c:pt idx="563">
                  <c:v>67.489000000000004</c:v>
                </c:pt>
                <c:pt idx="564">
                  <c:v>67.491</c:v>
                </c:pt>
                <c:pt idx="565">
                  <c:v>67.472999999999999</c:v>
                </c:pt>
                <c:pt idx="566">
                  <c:v>67.484999999999999</c:v>
                </c:pt>
                <c:pt idx="567">
                  <c:v>67.510000000000005</c:v>
                </c:pt>
                <c:pt idx="568">
                  <c:v>67.481999999999999</c:v>
                </c:pt>
                <c:pt idx="569">
                  <c:v>67.477000000000004</c:v>
                </c:pt>
                <c:pt idx="570">
                  <c:v>67.484999999999999</c:v>
                </c:pt>
                <c:pt idx="571">
                  <c:v>67.492999999999995</c:v>
                </c:pt>
                <c:pt idx="572">
                  <c:v>67.483000000000004</c:v>
                </c:pt>
                <c:pt idx="573">
                  <c:v>67.486000000000004</c:v>
                </c:pt>
                <c:pt idx="574">
                  <c:v>67.466999999999999</c:v>
                </c:pt>
                <c:pt idx="575">
                  <c:v>67.489000000000004</c:v>
                </c:pt>
                <c:pt idx="576">
                  <c:v>67.486000000000004</c:v>
                </c:pt>
                <c:pt idx="577">
                  <c:v>67.477999999999994</c:v>
                </c:pt>
                <c:pt idx="578">
                  <c:v>67.438999999999993</c:v>
                </c:pt>
                <c:pt idx="579">
                  <c:v>67.483999999999995</c:v>
                </c:pt>
                <c:pt idx="580">
                  <c:v>67.480999999999995</c:v>
                </c:pt>
                <c:pt idx="581">
                  <c:v>67.435000000000002</c:v>
                </c:pt>
                <c:pt idx="582">
                  <c:v>67.484999999999999</c:v>
                </c:pt>
                <c:pt idx="583">
                  <c:v>67.438999999999993</c:v>
                </c:pt>
                <c:pt idx="584">
                  <c:v>67.498000000000005</c:v>
                </c:pt>
                <c:pt idx="585">
                  <c:v>67.483999999999995</c:v>
                </c:pt>
                <c:pt idx="586">
                  <c:v>67.483000000000004</c:v>
                </c:pt>
                <c:pt idx="587">
                  <c:v>67.492000000000004</c:v>
                </c:pt>
                <c:pt idx="588">
                  <c:v>67.481999999999999</c:v>
                </c:pt>
                <c:pt idx="589">
                  <c:v>67.436999999999998</c:v>
                </c:pt>
                <c:pt idx="590">
                  <c:v>67.465999999999994</c:v>
                </c:pt>
                <c:pt idx="591">
                  <c:v>67.477999999999994</c:v>
                </c:pt>
                <c:pt idx="592">
                  <c:v>67.471999999999994</c:v>
                </c:pt>
                <c:pt idx="593">
                  <c:v>67.486999999999995</c:v>
                </c:pt>
                <c:pt idx="594">
                  <c:v>67.438000000000002</c:v>
                </c:pt>
                <c:pt idx="595">
                  <c:v>67.497</c:v>
                </c:pt>
                <c:pt idx="596">
                  <c:v>67.486999999999995</c:v>
                </c:pt>
                <c:pt idx="597">
                  <c:v>67.438000000000002</c:v>
                </c:pt>
                <c:pt idx="598">
                  <c:v>67.498000000000005</c:v>
                </c:pt>
                <c:pt idx="599">
                  <c:v>67.483999999999995</c:v>
                </c:pt>
                <c:pt idx="600">
                  <c:v>67.468999999999994</c:v>
                </c:pt>
                <c:pt idx="601">
                  <c:v>67.484999999999999</c:v>
                </c:pt>
                <c:pt idx="602">
                  <c:v>67.507999999999996</c:v>
                </c:pt>
                <c:pt idx="603">
                  <c:v>67.471999999999994</c:v>
                </c:pt>
                <c:pt idx="604">
                  <c:v>67.507000000000005</c:v>
                </c:pt>
                <c:pt idx="605">
                  <c:v>67.481999999999999</c:v>
                </c:pt>
                <c:pt idx="606">
                  <c:v>67.494</c:v>
                </c:pt>
                <c:pt idx="607">
                  <c:v>67.47</c:v>
                </c:pt>
                <c:pt idx="608">
                  <c:v>67.478999999999999</c:v>
                </c:pt>
                <c:pt idx="609">
                  <c:v>67.444000000000003</c:v>
                </c:pt>
                <c:pt idx="610">
                  <c:v>67.495999999999995</c:v>
                </c:pt>
                <c:pt idx="611">
                  <c:v>67.501999999999995</c:v>
                </c:pt>
                <c:pt idx="612">
                  <c:v>67.474000000000004</c:v>
                </c:pt>
                <c:pt idx="613">
                  <c:v>67.44</c:v>
                </c:pt>
                <c:pt idx="614">
                  <c:v>67.460999999999999</c:v>
                </c:pt>
                <c:pt idx="615">
                  <c:v>67.478999999999999</c:v>
                </c:pt>
                <c:pt idx="616">
                  <c:v>67.537999999999997</c:v>
                </c:pt>
                <c:pt idx="617">
                  <c:v>67.495999999999995</c:v>
                </c:pt>
                <c:pt idx="618">
                  <c:v>67.438000000000002</c:v>
                </c:pt>
                <c:pt idx="619">
                  <c:v>67.474000000000004</c:v>
                </c:pt>
                <c:pt idx="620">
                  <c:v>67.459000000000003</c:v>
                </c:pt>
                <c:pt idx="621">
                  <c:v>67.483000000000004</c:v>
                </c:pt>
                <c:pt idx="622">
                  <c:v>67.506</c:v>
                </c:pt>
                <c:pt idx="623">
                  <c:v>67.460999999999999</c:v>
                </c:pt>
                <c:pt idx="624">
                  <c:v>67.480999999999995</c:v>
                </c:pt>
                <c:pt idx="625">
                  <c:v>67.424999999999997</c:v>
                </c:pt>
                <c:pt idx="626">
                  <c:v>67.475999999999999</c:v>
                </c:pt>
                <c:pt idx="627">
                  <c:v>67.472999999999999</c:v>
                </c:pt>
                <c:pt idx="628">
                  <c:v>67.430000000000007</c:v>
                </c:pt>
                <c:pt idx="629">
                  <c:v>67.483999999999995</c:v>
                </c:pt>
                <c:pt idx="630">
                  <c:v>67.483000000000004</c:v>
                </c:pt>
                <c:pt idx="631">
                  <c:v>67.483000000000004</c:v>
                </c:pt>
                <c:pt idx="632">
                  <c:v>67.480999999999995</c:v>
                </c:pt>
                <c:pt idx="633">
                  <c:v>67.477999999999994</c:v>
                </c:pt>
                <c:pt idx="634">
                  <c:v>67.435000000000002</c:v>
                </c:pt>
                <c:pt idx="635">
                  <c:v>67.486000000000004</c:v>
                </c:pt>
                <c:pt idx="636">
                  <c:v>67.430000000000007</c:v>
                </c:pt>
                <c:pt idx="637">
                  <c:v>67.478999999999999</c:v>
                </c:pt>
                <c:pt idx="638">
                  <c:v>67.432000000000002</c:v>
                </c:pt>
                <c:pt idx="639">
                  <c:v>67.492000000000004</c:v>
                </c:pt>
                <c:pt idx="640">
                  <c:v>67.510999999999996</c:v>
                </c:pt>
                <c:pt idx="641">
                  <c:v>67.483999999999995</c:v>
                </c:pt>
                <c:pt idx="642">
                  <c:v>67.48</c:v>
                </c:pt>
                <c:pt idx="643">
                  <c:v>67.48</c:v>
                </c:pt>
                <c:pt idx="644">
                  <c:v>67.444000000000003</c:v>
                </c:pt>
                <c:pt idx="645">
                  <c:v>67.435000000000002</c:v>
                </c:pt>
                <c:pt idx="646">
                  <c:v>67.433000000000007</c:v>
                </c:pt>
                <c:pt idx="647">
                  <c:v>67.486000000000004</c:v>
                </c:pt>
                <c:pt idx="648">
                  <c:v>67.486999999999995</c:v>
                </c:pt>
                <c:pt idx="649">
                  <c:v>67.478999999999999</c:v>
                </c:pt>
                <c:pt idx="650">
                  <c:v>67.441000000000003</c:v>
                </c:pt>
                <c:pt idx="651">
                  <c:v>67.484999999999999</c:v>
                </c:pt>
                <c:pt idx="652">
                  <c:v>67.471999999999994</c:v>
                </c:pt>
                <c:pt idx="653">
                  <c:v>67.438999999999993</c:v>
                </c:pt>
                <c:pt idx="654">
                  <c:v>67.427000000000007</c:v>
                </c:pt>
                <c:pt idx="655">
                  <c:v>67.483999999999995</c:v>
                </c:pt>
                <c:pt idx="656">
                  <c:v>67.438999999999993</c:v>
                </c:pt>
                <c:pt idx="657">
                  <c:v>67.48</c:v>
                </c:pt>
                <c:pt idx="658">
                  <c:v>67.438000000000002</c:v>
                </c:pt>
                <c:pt idx="659">
                  <c:v>67.441999999999993</c:v>
                </c:pt>
                <c:pt idx="660">
                  <c:v>67.495000000000005</c:v>
                </c:pt>
                <c:pt idx="661">
                  <c:v>67.486999999999995</c:v>
                </c:pt>
                <c:pt idx="662">
                  <c:v>67.486000000000004</c:v>
                </c:pt>
                <c:pt idx="663">
                  <c:v>67.495999999999995</c:v>
                </c:pt>
                <c:pt idx="664">
                  <c:v>67.478999999999999</c:v>
                </c:pt>
                <c:pt idx="665">
                  <c:v>67.441000000000003</c:v>
                </c:pt>
                <c:pt idx="666">
                  <c:v>67.484999999999999</c:v>
                </c:pt>
                <c:pt idx="667">
                  <c:v>67.480999999999995</c:v>
                </c:pt>
                <c:pt idx="668">
                  <c:v>67.481999999999999</c:v>
                </c:pt>
                <c:pt idx="669">
                  <c:v>67.471999999999994</c:v>
                </c:pt>
                <c:pt idx="670">
                  <c:v>67.486000000000004</c:v>
                </c:pt>
                <c:pt idx="671">
                  <c:v>67.441000000000003</c:v>
                </c:pt>
                <c:pt idx="672">
                  <c:v>67.494</c:v>
                </c:pt>
                <c:pt idx="673">
                  <c:v>67.492999999999995</c:v>
                </c:pt>
                <c:pt idx="674">
                  <c:v>67.483000000000004</c:v>
                </c:pt>
                <c:pt idx="675">
                  <c:v>67.491</c:v>
                </c:pt>
                <c:pt idx="676">
                  <c:v>67.497</c:v>
                </c:pt>
                <c:pt idx="677">
                  <c:v>67.483999999999995</c:v>
                </c:pt>
                <c:pt idx="678">
                  <c:v>67.468999999999994</c:v>
                </c:pt>
                <c:pt idx="679">
                  <c:v>67.52</c:v>
                </c:pt>
                <c:pt idx="680">
                  <c:v>67.436999999999998</c:v>
                </c:pt>
                <c:pt idx="681">
                  <c:v>67.483000000000004</c:v>
                </c:pt>
                <c:pt idx="682">
                  <c:v>67.480999999999995</c:v>
                </c:pt>
                <c:pt idx="683">
                  <c:v>67.484999999999999</c:v>
                </c:pt>
                <c:pt idx="684">
                  <c:v>67.441999999999993</c:v>
                </c:pt>
                <c:pt idx="685">
                  <c:v>67.477000000000004</c:v>
                </c:pt>
                <c:pt idx="686">
                  <c:v>67.436999999999998</c:v>
                </c:pt>
                <c:pt idx="687">
                  <c:v>67.441999999999993</c:v>
                </c:pt>
                <c:pt idx="688">
                  <c:v>67.435000000000002</c:v>
                </c:pt>
                <c:pt idx="689">
                  <c:v>67.483000000000004</c:v>
                </c:pt>
                <c:pt idx="690">
                  <c:v>67.468999999999994</c:v>
                </c:pt>
                <c:pt idx="691">
                  <c:v>67.481999999999999</c:v>
                </c:pt>
                <c:pt idx="692">
                  <c:v>67.444999999999993</c:v>
                </c:pt>
                <c:pt idx="693">
                  <c:v>67.436999999999998</c:v>
                </c:pt>
                <c:pt idx="694">
                  <c:v>67.486999999999995</c:v>
                </c:pt>
                <c:pt idx="695">
                  <c:v>67.444000000000003</c:v>
                </c:pt>
                <c:pt idx="696">
                  <c:v>67.483000000000004</c:v>
                </c:pt>
                <c:pt idx="697">
                  <c:v>67.432000000000002</c:v>
                </c:pt>
                <c:pt idx="698">
                  <c:v>67.472999999999999</c:v>
                </c:pt>
                <c:pt idx="699">
                  <c:v>67.436000000000007</c:v>
                </c:pt>
                <c:pt idx="700">
                  <c:v>67.436000000000007</c:v>
                </c:pt>
                <c:pt idx="701">
                  <c:v>67.433000000000007</c:v>
                </c:pt>
                <c:pt idx="702">
                  <c:v>67.477999999999994</c:v>
                </c:pt>
                <c:pt idx="703">
                  <c:v>67.436000000000007</c:v>
                </c:pt>
                <c:pt idx="704">
                  <c:v>67.460999999999999</c:v>
                </c:pt>
                <c:pt idx="705">
                  <c:v>67.441000000000003</c:v>
                </c:pt>
                <c:pt idx="706">
                  <c:v>67.433999999999997</c:v>
                </c:pt>
                <c:pt idx="707">
                  <c:v>67.486999999999995</c:v>
                </c:pt>
                <c:pt idx="708">
                  <c:v>67.494</c:v>
                </c:pt>
                <c:pt idx="709">
                  <c:v>67.472999999999999</c:v>
                </c:pt>
                <c:pt idx="710">
                  <c:v>67.438999999999993</c:v>
                </c:pt>
                <c:pt idx="711">
                  <c:v>67.438999999999993</c:v>
                </c:pt>
                <c:pt idx="712">
                  <c:v>67.486999999999995</c:v>
                </c:pt>
                <c:pt idx="713">
                  <c:v>67.483999999999995</c:v>
                </c:pt>
                <c:pt idx="714">
                  <c:v>67.477999999999994</c:v>
                </c:pt>
                <c:pt idx="715">
                  <c:v>67.441999999999993</c:v>
                </c:pt>
                <c:pt idx="716">
                  <c:v>67.463999999999999</c:v>
                </c:pt>
                <c:pt idx="717">
                  <c:v>67.441999999999993</c:v>
                </c:pt>
                <c:pt idx="718">
                  <c:v>67.484999999999999</c:v>
                </c:pt>
                <c:pt idx="719">
                  <c:v>67.494</c:v>
                </c:pt>
                <c:pt idx="720">
                  <c:v>67.433000000000007</c:v>
                </c:pt>
                <c:pt idx="721">
                  <c:v>67.468000000000004</c:v>
                </c:pt>
                <c:pt idx="722">
                  <c:v>67.486000000000004</c:v>
                </c:pt>
                <c:pt idx="723">
                  <c:v>67.438000000000002</c:v>
                </c:pt>
                <c:pt idx="724">
                  <c:v>67.436999999999998</c:v>
                </c:pt>
                <c:pt idx="725">
                  <c:v>67.491</c:v>
                </c:pt>
                <c:pt idx="726">
                  <c:v>67.475999999999999</c:v>
                </c:pt>
                <c:pt idx="727">
                  <c:v>67.47</c:v>
                </c:pt>
                <c:pt idx="728">
                  <c:v>67.478999999999999</c:v>
                </c:pt>
                <c:pt idx="729">
                  <c:v>67.465000000000003</c:v>
                </c:pt>
                <c:pt idx="730">
                  <c:v>67.441999999999993</c:v>
                </c:pt>
                <c:pt idx="731">
                  <c:v>67.438999999999993</c:v>
                </c:pt>
                <c:pt idx="732">
                  <c:v>67.484999999999999</c:v>
                </c:pt>
                <c:pt idx="733">
                  <c:v>67.494</c:v>
                </c:pt>
                <c:pt idx="734">
                  <c:v>67.438000000000002</c:v>
                </c:pt>
                <c:pt idx="735">
                  <c:v>67.477000000000004</c:v>
                </c:pt>
                <c:pt idx="736">
                  <c:v>67.441000000000003</c:v>
                </c:pt>
                <c:pt idx="737">
                  <c:v>67.462999999999994</c:v>
                </c:pt>
                <c:pt idx="738">
                  <c:v>67.507999999999996</c:v>
                </c:pt>
                <c:pt idx="739">
                  <c:v>67.472999999999999</c:v>
                </c:pt>
                <c:pt idx="740">
                  <c:v>67.438000000000002</c:v>
                </c:pt>
                <c:pt idx="741">
                  <c:v>67.489000000000004</c:v>
                </c:pt>
                <c:pt idx="742">
                  <c:v>67.483999999999995</c:v>
                </c:pt>
                <c:pt idx="743">
                  <c:v>67.474000000000004</c:v>
                </c:pt>
                <c:pt idx="744">
                  <c:v>67.477999999999994</c:v>
                </c:pt>
                <c:pt idx="745">
                  <c:v>67.426000000000002</c:v>
                </c:pt>
                <c:pt idx="746">
                  <c:v>67.456000000000003</c:v>
                </c:pt>
                <c:pt idx="747">
                  <c:v>67.477999999999994</c:v>
                </c:pt>
                <c:pt idx="748">
                  <c:v>67.436000000000007</c:v>
                </c:pt>
                <c:pt idx="749">
                  <c:v>67.477000000000004</c:v>
                </c:pt>
                <c:pt idx="750">
                  <c:v>67.463999999999999</c:v>
                </c:pt>
                <c:pt idx="751">
                  <c:v>67.438999999999993</c:v>
                </c:pt>
                <c:pt idx="752">
                  <c:v>67.442999999999998</c:v>
                </c:pt>
                <c:pt idx="753">
                  <c:v>67.477999999999994</c:v>
                </c:pt>
                <c:pt idx="754">
                  <c:v>67.486999999999995</c:v>
                </c:pt>
                <c:pt idx="755">
                  <c:v>67.436000000000007</c:v>
                </c:pt>
                <c:pt idx="756">
                  <c:v>67.481999999999999</c:v>
                </c:pt>
                <c:pt idx="757">
                  <c:v>67.5</c:v>
                </c:pt>
                <c:pt idx="758">
                  <c:v>67.472999999999999</c:v>
                </c:pt>
                <c:pt idx="759">
                  <c:v>67.463999999999999</c:v>
                </c:pt>
                <c:pt idx="760">
                  <c:v>67.475999999999999</c:v>
                </c:pt>
                <c:pt idx="761">
                  <c:v>67.477999999999994</c:v>
                </c:pt>
                <c:pt idx="762">
                  <c:v>67.471999999999994</c:v>
                </c:pt>
                <c:pt idx="763">
                  <c:v>67.481999999999999</c:v>
                </c:pt>
                <c:pt idx="764">
                  <c:v>67.474000000000004</c:v>
                </c:pt>
                <c:pt idx="765">
                  <c:v>67.478999999999999</c:v>
                </c:pt>
                <c:pt idx="766">
                  <c:v>67.438999999999993</c:v>
                </c:pt>
                <c:pt idx="767">
                  <c:v>67.444000000000003</c:v>
                </c:pt>
                <c:pt idx="768">
                  <c:v>67.471000000000004</c:v>
                </c:pt>
                <c:pt idx="769">
                  <c:v>67.483999999999995</c:v>
                </c:pt>
                <c:pt idx="770">
                  <c:v>67.474000000000004</c:v>
                </c:pt>
                <c:pt idx="771">
                  <c:v>67.491</c:v>
                </c:pt>
                <c:pt idx="772">
                  <c:v>67.48</c:v>
                </c:pt>
                <c:pt idx="773">
                  <c:v>67.477999999999994</c:v>
                </c:pt>
                <c:pt idx="774">
                  <c:v>67.477999999999994</c:v>
                </c:pt>
                <c:pt idx="775">
                  <c:v>67.44</c:v>
                </c:pt>
                <c:pt idx="776">
                  <c:v>67.441000000000003</c:v>
                </c:pt>
                <c:pt idx="777">
                  <c:v>67.48</c:v>
                </c:pt>
                <c:pt idx="778">
                  <c:v>67.468000000000004</c:v>
                </c:pt>
                <c:pt idx="779">
                  <c:v>67.462000000000003</c:v>
                </c:pt>
                <c:pt idx="780">
                  <c:v>67.483000000000004</c:v>
                </c:pt>
                <c:pt idx="781">
                  <c:v>67.477000000000004</c:v>
                </c:pt>
                <c:pt idx="782">
                  <c:v>67.475999999999999</c:v>
                </c:pt>
                <c:pt idx="783">
                  <c:v>67.471999999999994</c:v>
                </c:pt>
                <c:pt idx="784">
                  <c:v>67.480999999999995</c:v>
                </c:pt>
                <c:pt idx="785">
                  <c:v>67.471999999999994</c:v>
                </c:pt>
                <c:pt idx="786">
                  <c:v>67.436000000000007</c:v>
                </c:pt>
                <c:pt idx="787">
                  <c:v>67.480999999999995</c:v>
                </c:pt>
                <c:pt idx="788">
                  <c:v>67.475999999999999</c:v>
                </c:pt>
                <c:pt idx="789">
                  <c:v>67.480999999999995</c:v>
                </c:pt>
                <c:pt idx="790">
                  <c:v>67.472999999999999</c:v>
                </c:pt>
                <c:pt idx="791">
                  <c:v>67.48</c:v>
                </c:pt>
                <c:pt idx="792">
                  <c:v>67.468999999999994</c:v>
                </c:pt>
                <c:pt idx="793">
                  <c:v>67.480999999999995</c:v>
                </c:pt>
                <c:pt idx="794">
                  <c:v>67.471999999999994</c:v>
                </c:pt>
                <c:pt idx="795">
                  <c:v>67.477999999999994</c:v>
                </c:pt>
                <c:pt idx="796">
                  <c:v>67.477999999999994</c:v>
                </c:pt>
                <c:pt idx="797">
                  <c:v>67.477999999999994</c:v>
                </c:pt>
                <c:pt idx="798">
                  <c:v>67.441000000000003</c:v>
                </c:pt>
                <c:pt idx="799">
                  <c:v>67.451999999999998</c:v>
                </c:pt>
                <c:pt idx="800">
                  <c:v>67.468000000000004</c:v>
                </c:pt>
                <c:pt idx="801">
                  <c:v>67.484999999999999</c:v>
                </c:pt>
                <c:pt idx="802">
                  <c:v>67.474000000000004</c:v>
                </c:pt>
                <c:pt idx="803">
                  <c:v>67.48</c:v>
                </c:pt>
                <c:pt idx="804">
                  <c:v>67.48</c:v>
                </c:pt>
                <c:pt idx="805">
                  <c:v>67.47</c:v>
                </c:pt>
                <c:pt idx="806">
                  <c:v>67.468999999999994</c:v>
                </c:pt>
                <c:pt idx="807">
                  <c:v>67.491</c:v>
                </c:pt>
                <c:pt idx="808">
                  <c:v>67.468999999999994</c:v>
                </c:pt>
                <c:pt idx="809">
                  <c:v>67.474000000000004</c:v>
                </c:pt>
                <c:pt idx="810">
                  <c:v>67.477999999999994</c:v>
                </c:pt>
                <c:pt idx="811">
                  <c:v>67.441999999999993</c:v>
                </c:pt>
                <c:pt idx="812">
                  <c:v>67.471999999999994</c:v>
                </c:pt>
                <c:pt idx="813">
                  <c:v>67.475999999999999</c:v>
                </c:pt>
                <c:pt idx="814">
                  <c:v>67.433999999999997</c:v>
                </c:pt>
                <c:pt idx="815">
                  <c:v>67.44</c:v>
                </c:pt>
                <c:pt idx="816">
                  <c:v>67.435000000000002</c:v>
                </c:pt>
                <c:pt idx="817">
                  <c:v>67.447999999999993</c:v>
                </c:pt>
                <c:pt idx="818">
                  <c:v>67.436000000000007</c:v>
                </c:pt>
                <c:pt idx="819">
                  <c:v>67.47</c:v>
                </c:pt>
                <c:pt idx="820">
                  <c:v>67.460999999999999</c:v>
                </c:pt>
                <c:pt idx="821">
                  <c:v>67.436000000000007</c:v>
                </c:pt>
                <c:pt idx="822">
                  <c:v>67.478999999999999</c:v>
                </c:pt>
                <c:pt idx="823">
                  <c:v>67.44</c:v>
                </c:pt>
                <c:pt idx="824">
                  <c:v>67.438000000000002</c:v>
                </c:pt>
                <c:pt idx="825">
                  <c:v>67.478999999999999</c:v>
                </c:pt>
                <c:pt idx="826">
                  <c:v>67.510000000000005</c:v>
                </c:pt>
                <c:pt idx="827">
                  <c:v>67.432000000000002</c:v>
                </c:pt>
                <c:pt idx="828">
                  <c:v>67.483000000000004</c:v>
                </c:pt>
                <c:pt idx="829">
                  <c:v>67.471000000000004</c:v>
                </c:pt>
                <c:pt idx="830">
                  <c:v>67.480999999999995</c:v>
                </c:pt>
                <c:pt idx="831">
                  <c:v>67.477000000000004</c:v>
                </c:pt>
                <c:pt idx="832">
                  <c:v>67.5</c:v>
                </c:pt>
                <c:pt idx="833">
                  <c:v>67.48</c:v>
                </c:pt>
                <c:pt idx="834">
                  <c:v>67.471999999999994</c:v>
                </c:pt>
                <c:pt idx="835">
                  <c:v>67.475999999999999</c:v>
                </c:pt>
                <c:pt idx="836">
                  <c:v>67.478999999999999</c:v>
                </c:pt>
                <c:pt idx="837">
                  <c:v>67.453000000000003</c:v>
                </c:pt>
                <c:pt idx="838">
                  <c:v>67.477000000000004</c:v>
                </c:pt>
                <c:pt idx="839">
                  <c:v>67.460999999999999</c:v>
                </c:pt>
                <c:pt idx="840">
                  <c:v>67.488</c:v>
                </c:pt>
                <c:pt idx="841">
                  <c:v>67.451999999999998</c:v>
                </c:pt>
                <c:pt idx="842">
                  <c:v>67.486000000000004</c:v>
                </c:pt>
                <c:pt idx="843">
                  <c:v>67.483999999999995</c:v>
                </c:pt>
                <c:pt idx="844">
                  <c:v>67.483999999999995</c:v>
                </c:pt>
                <c:pt idx="845">
                  <c:v>67.484999999999999</c:v>
                </c:pt>
                <c:pt idx="846">
                  <c:v>67.47</c:v>
                </c:pt>
                <c:pt idx="847">
                  <c:v>67.489999999999995</c:v>
                </c:pt>
                <c:pt idx="848">
                  <c:v>67.483000000000004</c:v>
                </c:pt>
                <c:pt idx="849">
                  <c:v>67.477000000000004</c:v>
                </c:pt>
                <c:pt idx="850">
                  <c:v>67.510000000000005</c:v>
                </c:pt>
                <c:pt idx="851">
                  <c:v>67.516999999999996</c:v>
                </c:pt>
                <c:pt idx="852">
                  <c:v>67.436000000000007</c:v>
                </c:pt>
                <c:pt idx="853">
                  <c:v>67.489000000000004</c:v>
                </c:pt>
                <c:pt idx="854">
                  <c:v>67.498999999999995</c:v>
                </c:pt>
                <c:pt idx="855">
                  <c:v>67.491</c:v>
                </c:pt>
                <c:pt idx="856">
                  <c:v>67.474999999999994</c:v>
                </c:pt>
                <c:pt idx="857">
                  <c:v>67.438000000000002</c:v>
                </c:pt>
                <c:pt idx="858">
                  <c:v>67.474999999999994</c:v>
                </c:pt>
                <c:pt idx="859">
                  <c:v>67.430999999999997</c:v>
                </c:pt>
                <c:pt idx="860">
                  <c:v>67.447999999999993</c:v>
                </c:pt>
                <c:pt idx="861">
                  <c:v>67.433000000000007</c:v>
                </c:pt>
                <c:pt idx="862">
                  <c:v>67.480999999999995</c:v>
                </c:pt>
                <c:pt idx="863">
                  <c:v>67.474999999999994</c:v>
                </c:pt>
                <c:pt idx="864">
                  <c:v>67.481999999999999</c:v>
                </c:pt>
                <c:pt idx="865">
                  <c:v>67.474999999999994</c:v>
                </c:pt>
                <c:pt idx="866">
                  <c:v>67.474000000000004</c:v>
                </c:pt>
                <c:pt idx="867">
                  <c:v>67.484999999999999</c:v>
                </c:pt>
                <c:pt idx="868">
                  <c:v>67.491</c:v>
                </c:pt>
                <c:pt idx="869">
                  <c:v>67.480999999999995</c:v>
                </c:pt>
                <c:pt idx="870">
                  <c:v>67.492999999999995</c:v>
                </c:pt>
                <c:pt idx="871">
                  <c:v>67.475999999999999</c:v>
                </c:pt>
                <c:pt idx="872">
                  <c:v>67.481999999999999</c:v>
                </c:pt>
                <c:pt idx="873">
                  <c:v>67.480999999999995</c:v>
                </c:pt>
                <c:pt idx="874">
                  <c:v>67.429000000000002</c:v>
                </c:pt>
                <c:pt idx="875">
                  <c:v>67.474999999999994</c:v>
                </c:pt>
                <c:pt idx="876">
                  <c:v>67.483999999999995</c:v>
                </c:pt>
                <c:pt idx="877">
                  <c:v>67.561999999999998</c:v>
                </c:pt>
                <c:pt idx="878">
                  <c:v>67.477999999999994</c:v>
                </c:pt>
                <c:pt idx="879">
                  <c:v>67.472999999999999</c:v>
                </c:pt>
                <c:pt idx="880">
                  <c:v>67.438999999999993</c:v>
                </c:pt>
                <c:pt idx="881">
                  <c:v>67.509</c:v>
                </c:pt>
                <c:pt idx="882">
                  <c:v>67.433999999999997</c:v>
                </c:pt>
                <c:pt idx="883">
                  <c:v>67.48</c:v>
                </c:pt>
                <c:pt idx="884">
                  <c:v>67.478999999999999</c:v>
                </c:pt>
                <c:pt idx="885">
                  <c:v>67.432000000000002</c:v>
                </c:pt>
                <c:pt idx="886">
                  <c:v>67.441000000000003</c:v>
                </c:pt>
                <c:pt idx="887">
                  <c:v>67.491</c:v>
                </c:pt>
                <c:pt idx="888">
                  <c:v>67.477999999999994</c:v>
                </c:pt>
                <c:pt idx="889">
                  <c:v>67.448999999999998</c:v>
                </c:pt>
                <c:pt idx="890">
                  <c:v>67.531999999999996</c:v>
                </c:pt>
                <c:pt idx="891">
                  <c:v>67.475999999999999</c:v>
                </c:pt>
                <c:pt idx="892">
                  <c:v>67.475999999999999</c:v>
                </c:pt>
                <c:pt idx="893">
                  <c:v>67.438000000000002</c:v>
                </c:pt>
                <c:pt idx="894">
                  <c:v>67.474999999999994</c:v>
                </c:pt>
                <c:pt idx="895">
                  <c:v>67.462999999999994</c:v>
                </c:pt>
                <c:pt idx="896">
                  <c:v>67.433999999999997</c:v>
                </c:pt>
                <c:pt idx="897">
                  <c:v>67.474000000000004</c:v>
                </c:pt>
                <c:pt idx="898">
                  <c:v>67.468999999999994</c:v>
                </c:pt>
                <c:pt idx="899">
                  <c:v>67.44</c:v>
                </c:pt>
                <c:pt idx="900">
                  <c:v>67.474000000000004</c:v>
                </c:pt>
                <c:pt idx="901">
                  <c:v>67.432000000000002</c:v>
                </c:pt>
                <c:pt idx="902">
                  <c:v>67.480999999999995</c:v>
                </c:pt>
                <c:pt idx="903">
                  <c:v>67.477999999999994</c:v>
                </c:pt>
                <c:pt idx="904">
                  <c:v>67.430000000000007</c:v>
                </c:pt>
                <c:pt idx="905">
                  <c:v>67.432000000000002</c:v>
                </c:pt>
                <c:pt idx="906">
                  <c:v>67.468999999999994</c:v>
                </c:pt>
                <c:pt idx="907">
                  <c:v>67.474000000000004</c:v>
                </c:pt>
                <c:pt idx="908">
                  <c:v>67.436000000000007</c:v>
                </c:pt>
                <c:pt idx="909">
                  <c:v>67.48</c:v>
                </c:pt>
                <c:pt idx="910">
                  <c:v>67.44</c:v>
                </c:pt>
                <c:pt idx="911">
                  <c:v>67.481999999999999</c:v>
                </c:pt>
                <c:pt idx="912">
                  <c:v>67.483000000000004</c:v>
                </c:pt>
                <c:pt idx="913">
                  <c:v>67.483999999999995</c:v>
                </c:pt>
                <c:pt idx="914">
                  <c:v>67.471000000000004</c:v>
                </c:pt>
                <c:pt idx="915">
                  <c:v>67.436000000000007</c:v>
                </c:pt>
                <c:pt idx="916">
                  <c:v>67.463999999999999</c:v>
                </c:pt>
                <c:pt idx="917">
                  <c:v>67.477000000000004</c:v>
                </c:pt>
                <c:pt idx="918">
                  <c:v>67.47</c:v>
                </c:pt>
                <c:pt idx="919">
                  <c:v>67.474999999999994</c:v>
                </c:pt>
                <c:pt idx="920">
                  <c:v>67.447000000000003</c:v>
                </c:pt>
                <c:pt idx="921">
                  <c:v>67.477999999999994</c:v>
                </c:pt>
                <c:pt idx="922">
                  <c:v>67.460999999999999</c:v>
                </c:pt>
                <c:pt idx="923">
                  <c:v>67.475999999999999</c:v>
                </c:pt>
                <c:pt idx="924">
                  <c:v>67.483000000000004</c:v>
                </c:pt>
                <c:pt idx="925">
                  <c:v>67.488</c:v>
                </c:pt>
                <c:pt idx="926">
                  <c:v>67.480999999999995</c:v>
                </c:pt>
                <c:pt idx="927">
                  <c:v>67.477999999999994</c:v>
                </c:pt>
                <c:pt idx="928">
                  <c:v>67.477999999999994</c:v>
                </c:pt>
                <c:pt idx="929">
                  <c:v>67.438000000000002</c:v>
                </c:pt>
                <c:pt idx="930">
                  <c:v>67.444000000000003</c:v>
                </c:pt>
                <c:pt idx="931">
                  <c:v>67.480999999999995</c:v>
                </c:pt>
                <c:pt idx="932">
                  <c:v>67.481999999999999</c:v>
                </c:pt>
                <c:pt idx="933">
                  <c:v>67.477999999999994</c:v>
                </c:pt>
                <c:pt idx="934">
                  <c:v>67.474000000000004</c:v>
                </c:pt>
                <c:pt idx="935">
                  <c:v>67.483000000000004</c:v>
                </c:pt>
                <c:pt idx="936">
                  <c:v>67.475999999999999</c:v>
                </c:pt>
                <c:pt idx="937">
                  <c:v>67.477999999999994</c:v>
                </c:pt>
                <c:pt idx="938">
                  <c:v>67.489000000000004</c:v>
                </c:pt>
                <c:pt idx="939">
                  <c:v>67.478999999999999</c:v>
                </c:pt>
                <c:pt idx="940">
                  <c:v>67.442999999999998</c:v>
                </c:pt>
                <c:pt idx="941">
                  <c:v>67.451999999999998</c:v>
                </c:pt>
                <c:pt idx="942">
                  <c:v>67.474000000000004</c:v>
                </c:pt>
                <c:pt idx="943">
                  <c:v>67.484999999999999</c:v>
                </c:pt>
                <c:pt idx="944">
                  <c:v>67.478999999999999</c:v>
                </c:pt>
                <c:pt idx="945">
                  <c:v>67.48</c:v>
                </c:pt>
                <c:pt idx="946">
                  <c:v>67.477000000000004</c:v>
                </c:pt>
                <c:pt idx="947">
                  <c:v>67.480999999999995</c:v>
                </c:pt>
                <c:pt idx="948">
                  <c:v>67.477000000000004</c:v>
                </c:pt>
                <c:pt idx="949">
                  <c:v>67.475999999999999</c:v>
                </c:pt>
                <c:pt idx="950">
                  <c:v>67.477999999999994</c:v>
                </c:pt>
                <c:pt idx="951">
                  <c:v>67.486999999999995</c:v>
                </c:pt>
                <c:pt idx="952">
                  <c:v>67.483000000000004</c:v>
                </c:pt>
                <c:pt idx="953">
                  <c:v>67.463999999999999</c:v>
                </c:pt>
                <c:pt idx="954">
                  <c:v>67.478999999999999</c:v>
                </c:pt>
                <c:pt idx="955">
                  <c:v>67.471000000000004</c:v>
                </c:pt>
                <c:pt idx="956">
                  <c:v>67.495000000000005</c:v>
                </c:pt>
                <c:pt idx="957">
                  <c:v>67.468999999999994</c:v>
                </c:pt>
                <c:pt idx="958">
                  <c:v>67.477999999999994</c:v>
                </c:pt>
                <c:pt idx="959">
                  <c:v>67.471000000000004</c:v>
                </c:pt>
                <c:pt idx="960">
                  <c:v>67.474000000000004</c:v>
                </c:pt>
                <c:pt idx="961">
                  <c:v>67.48</c:v>
                </c:pt>
                <c:pt idx="962">
                  <c:v>67.480999999999995</c:v>
                </c:pt>
                <c:pt idx="963">
                  <c:v>67.477000000000004</c:v>
                </c:pt>
                <c:pt idx="964">
                  <c:v>67.480999999999995</c:v>
                </c:pt>
                <c:pt idx="965">
                  <c:v>67.477000000000004</c:v>
                </c:pt>
                <c:pt idx="966">
                  <c:v>67.480999999999995</c:v>
                </c:pt>
                <c:pt idx="967">
                  <c:v>67.474999999999994</c:v>
                </c:pt>
                <c:pt idx="968">
                  <c:v>67.475999999999999</c:v>
                </c:pt>
                <c:pt idx="969">
                  <c:v>67.474999999999994</c:v>
                </c:pt>
                <c:pt idx="970">
                  <c:v>67.480999999999995</c:v>
                </c:pt>
                <c:pt idx="971">
                  <c:v>67.507000000000005</c:v>
                </c:pt>
                <c:pt idx="972">
                  <c:v>67.475999999999999</c:v>
                </c:pt>
                <c:pt idx="973">
                  <c:v>67.475999999999999</c:v>
                </c:pt>
                <c:pt idx="974">
                  <c:v>67.48</c:v>
                </c:pt>
                <c:pt idx="975">
                  <c:v>67.466999999999999</c:v>
                </c:pt>
                <c:pt idx="976">
                  <c:v>67.477000000000004</c:v>
                </c:pt>
                <c:pt idx="977">
                  <c:v>67.471000000000004</c:v>
                </c:pt>
                <c:pt idx="978">
                  <c:v>67.489000000000004</c:v>
                </c:pt>
                <c:pt idx="979">
                  <c:v>67.48</c:v>
                </c:pt>
                <c:pt idx="980">
                  <c:v>67.463999999999999</c:v>
                </c:pt>
                <c:pt idx="981">
                  <c:v>67.474999999999994</c:v>
                </c:pt>
                <c:pt idx="982">
                  <c:v>67.483999999999995</c:v>
                </c:pt>
                <c:pt idx="983">
                  <c:v>67.474999999999994</c:v>
                </c:pt>
                <c:pt idx="984">
                  <c:v>67.477000000000004</c:v>
                </c:pt>
                <c:pt idx="985">
                  <c:v>67.474000000000004</c:v>
                </c:pt>
                <c:pt idx="986">
                  <c:v>67.486999999999995</c:v>
                </c:pt>
                <c:pt idx="987">
                  <c:v>67.501999999999995</c:v>
                </c:pt>
                <c:pt idx="988">
                  <c:v>67.462999999999994</c:v>
                </c:pt>
                <c:pt idx="989">
                  <c:v>67.471999999999994</c:v>
                </c:pt>
                <c:pt idx="990">
                  <c:v>67.489000000000004</c:v>
                </c:pt>
                <c:pt idx="991">
                  <c:v>67.477999999999994</c:v>
                </c:pt>
                <c:pt idx="992">
                  <c:v>67.474999999999994</c:v>
                </c:pt>
                <c:pt idx="993">
                  <c:v>67.475999999999999</c:v>
                </c:pt>
                <c:pt idx="994">
                  <c:v>67.484999999999999</c:v>
                </c:pt>
                <c:pt idx="995">
                  <c:v>67.48</c:v>
                </c:pt>
                <c:pt idx="996">
                  <c:v>67.483000000000004</c:v>
                </c:pt>
                <c:pt idx="997">
                  <c:v>67.48</c:v>
                </c:pt>
                <c:pt idx="998">
                  <c:v>67.45</c:v>
                </c:pt>
                <c:pt idx="999">
                  <c:v>67.477000000000004</c:v>
                </c:pt>
                <c:pt idx="1000">
                  <c:v>67.489999999999995</c:v>
                </c:pt>
                <c:pt idx="1001">
                  <c:v>67.475999999999999</c:v>
                </c:pt>
                <c:pt idx="1002">
                  <c:v>67.477999999999994</c:v>
                </c:pt>
                <c:pt idx="1003">
                  <c:v>67.474999999999994</c:v>
                </c:pt>
                <c:pt idx="1004">
                  <c:v>67.465999999999994</c:v>
                </c:pt>
                <c:pt idx="1005">
                  <c:v>67.477999999999994</c:v>
                </c:pt>
                <c:pt idx="1006">
                  <c:v>67.483999999999995</c:v>
                </c:pt>
                <c:pt idx="1007">
                  <c:v>67.47</c:v>
                </c:pt>
                <c:pt idx="1008">
                  <c:v>67.475999999999999</c:v>
                </c:pt>
                <c:pt idx="1009">
                  <c:v>67.466999999999999</c:v>
                </c:pt>
                <c:pt idx="1010">
                  <c:v>67.477000000000004</c:v>
                </c:pt>
                <c:pt idx="1011">
                  <c:v>67.489999999999995</c:v>
                </c:pt>
                <c:pt idx="1012">
                  <c:v>67.465999999999994</c:v>
                </c:pt>
                <c:pt idx="1013">
                  <c:v>67.483999999999995</c:v>
                </c:pt>
                <c:pt idx="1014">
                  <c:v>67.477999999999994</c:v>
                </c:pt>
                <c:pt idx="1015">
                  <c:v>67.468999999999994</c:v>
                </c:pt>
                <c:pt idx="1016">
                  <c:v>67.481999999999999</c:v>
                </c:pt>
                <c:pt idx="1017">
                  <c:v>67.478999999999999</c:v>
                </c:pt>
                <c:pt idx="1018">
                  <c:v>67.471999999999994</c:v>
                </c:pt>
                <c:pt idx="1019">
                  <c:v>67.504000000000005</c:v>
                </c:pt>
                <c:pt idx="1020">
                  <c:v>67.475999999999999</c:v>
                </c:pt>
                <c:pt idx="1021">
                  <c:v>67.488</c:v>
                </c:pt>
                <c:pt idx="1022">
                  <c:v>67.472999999999999</c:v>
                </c:pt>
                <c:pt idx="1023">
                  <c:v>67.474000000000004</c:v>
                </c:pt>
                <c:pt idx="1024">
                  <c:v>67.463999999999999</c:v>
                </c:pt>
                <c:pt idx="1025">
                  <c:v>67.468999999999994</c:v>
                </c:pt>
                <c:pt idx="1026">
                  <c:v>67.472999999999999</c:v>
                </c:pt>
                <c:pt idx="1027">
                  <c:v>67.477999999999994</c:v>
                </c:pt>
                <c:pt idx="1028">
                  <c:v>67.466999999999999</c:v>
                </c:pt>
                <c:pt idx="1029">
                  <c:v>67.48</c:v>
                </c:pt>
                <c:pt idx="1030">
                  <c:v>67.475999999999999</c:v>
                </c:pt>
                <c:pt idx="1031">
                  <c:v>67.475999999999999</c:v>
                </c:pt>
                <c:pt idx="1032">
                  <c:v>67.474999999999994</c:v>
                </c:pt>
                <c:pt idx="1033">
                  <c:v>67.468999999999994</c:v>
                </c:pt>
                <c:pt idx="1034">
                  <c:v>67.474999999999994</c:v>
                </c:pt>
                <c:pt idx="1035">
                  <c:v>67.47</c:v>
                </c:pt>
                <c:pt idx="1036">
                  <c:v>67.483999999999995</c:v>
                </c:pt>
                <c:pt idx="1037">
                  <c:v>67.506</c:v>
                </c:pt>
                <c:pt idx="1038">
                  <c:v>67.474999999999994</c:v>
                </c:pt>
                <c:pt idx="1039">
                  <c:v>67.471000000000004</c:v>
                </c:pt>
                <c:pt idx="1040">
                  <c:v>67.471999999999994</c:v>
                </c:pt>
                <c:pt idx="1041">
                  <c:v>67.468999999999994</c:v>
                </c:pt>
                <c:pt idx="1042">
                  <c:v>67.460999999999999</c:v>
                </c:pt>
                <c:pt idx="1043">
                  <c:v>67.483000000000004</c:v>
                </c:pt>
                <c:pt idx="1044">
                  <c:v>67.466999999999999</c:v>
                </c:pt>
                <c:pt idx="1045">
                  <c:v>67.477000000000004</c:v>
                </c:pt>
                <c:pt idx="1046">
                  <c:v>67.468000000000004</c:v>
                </c:pt>
                <c:pt idx="1047">
                  <c:v>67.483000000000004</c:v>
                </c:pt>
                <c:pt idx="1048">
                  <c:v>67.475999999999999</c:v>
                </c:pt>
                <c:pt idx="1049">
                  <c:v>67.471999999999994</c:v>
                </c:pt>
                <c:pt idx="1050">
                  <c:v>67.438000000000002</c:v>
                </c:pt>
                <c:pt idx="1051">
                  <c:v>67.471000000000004</c:v>
                </c:pt>
                <c:pt idx="1052">
                  <c:v>67.477000000000004</c:v>
                </c:pt>
                <c:pt idx="1053">
                  <c:v>67.429000000000002</c:v>
                </c:pt>
                <c:pt idx="1054">
                  <c:v>67.438000000000002</c:v>
                </c:pt>
                <c:pt idx="1055">
                  <c:v>67.436000000000007</c:v>
                </c:pt>
                <c:pt idx="1056">
                  <c:v>67.471000000000004</c:v>
                </c:pt>
                <c:pt idx="1057">
                  <c:v>67.477000000000004</c:v>
                </c:pt>
                <c:pt idx="1058">
                  <c:v>67.477000000000004</c:v>
                </c:pt>
                <c:pt idx="1059">
                  <c:v>67.436999999999998</c:v>
                </c:pt>
                <c:pt idx="1060">
                  <c:v>67.468999999999994</c:v>
                </c:pt>
                <c:pt idx="1061">
                  <c:v>67.441000000000003</c:v>
                </c:pt>
                <c:pt idx="1062">
                  <c:v>67.477000000000004</c:v>
                </c:pt>
                <c:pt idx="1063">
                  <c:v>67.494</c:v>
                </c:pt>
                <c:pt idx="1064">
                  <c:v>67.491</c:v>
                </c:pt>
                <c:pt idx="1065">
                  <c:v>67.483999999999995</c:v>
                </c:pt>
                <c:pt idx="1066">
                  <c:v>67.474000000000004</c:v>
                </c:pt>
                <c:pt idx="1067">
                  <c:v>67.438999999999993</c:v>
                </c:pt>
                <c:pt idx="1068">
                  <c:v>67.447000000000003</c:v>
                </c:pt>
                <c:pt idx="1069">
                  <c:v>67.441000000000003</c:v>
                </c:pt>
                <c:pt idx="1070">
                  <c:v>67.480999999999995</c:v>
                </c:pt>
                <c:pt idx="1071">
                  <c:v>67.512</c:v>
                </c:pt>
                <c:pt idx="1072">
                  <c:v>67.483999999999995</c:v>
                </c:pt>
                <c:pt idx="1073">
                  <c:v>67.441999999999993</c:v>
                </c:pt>
                <c:pt idx="1074">
                  <c:v>67.510000000000005</c:v>
                </c:pt>
                <c:pt idx="1075">
                  <c:v>67.438999999999993</c:v>
                </c:pt>
                <c:pt idx="1076">
                  <c:v>67.441000000000003</c:v>
                </c:pt>
                <c:pt idx="1077">
                  <c:v>67.441000000000003</c:v>
                </c:pt>
                <c:pt idx="1078">
                  <c:v>67.478999999999999</c:v>
                </c:pt>
                <c:pt idx="1079">
                  <c:v>67.444000000000003</c:v>
                </c:pt>
                <c:pt idx="1080">
                  <c:v>67.537000000000006</c:v>
                </c:pt>
                <c:pt idx="1081">
                  <c:v>67.484999999999999</c:v>
                </c:pt>
                <c:pt idx="1082">
                  <c:v>67.441000000000003</c:v>
                </c:pt>
                <c:pt idx="1083">
                  <c:v>67.480999999999995</c:v>
                </c:pt>
                <c:pt idx="1084">
                  <c:v>67.463999999999999</c:v>
                </c:pt>
                <c:pt idx="1085">
                  <c:v>67.477999999999994</c:v>
                </c:pt>
                <c:pt idx="1086">
                  <c:v>67.472999999999999</c:v>
                </c:pt>
                <c:pt idx="1087">
                  <c:v>67.447000000000003</c:v>
                </c:pt>
                <c:pt idx="1088">
                  <c:v>67.495000000000005</c:v>
                </c:pt>
                <c:pt idx="1089">
                  <c:v>67.44</c:v>
                </c:pt>
                <c:pt idx="1090">
                  <c:v>67.486999999999995</c:v>
                </c:pt>
                <c:pt idx="1091">
                  <c:v>67.501999999999995</c:v>
                </c:pt>
                <c:pt idx="1092">
                  <c:v>67.481999999999999</c:v>
                </c:pt>
                <c:pt idx="1093">
                  <c:v>67.501999999999995</c:v>
                </c:pt>
                <c:pt idx="1094">
                  <c:v>67.447000000000003</c:v>
                </c:pt>
                <c:pt idx="1095">
                  <c:v>67.501000000000005</c:v>
                </c:pt>
                <c:pt idx="1096">
                  <c:v>67.626000000000005</c:v>
                </c:pt>
                <c:pt idx="1097">
                  <c:v>67.454999999999998</c:v>
                </c:pt>
                <c:pt idx="1098">
                  <c:v>67.486999999999995</c:v>
                </c:pt>
                <c:pt idx="1099">
                  <c:v>67.489999999999995</c:v>
                </c:pt>
                <c:pt idx="1100">
                  <c:v>67.444999999999993</c:v>
                </c:pt>
                <c:pt idx="1101">
                  <c:v>67.483000000000004</c:v>
                </c:pt>
                <c:pt idx="1102">
                  <c:v>67.504000000000005</c:v>
                </c:pt>
                <c:pt idx="1103">
                  <c:v>67.486000000000004</c:v>
                </c:pt>
                <c:pt idx="1104">
                  <c:v>67.438000000000002</c:v>
                </c:pt>
                <c:pt idx="1105">
                  <c:v>67.444999999999993</c:v>
                </c:pt>
                <c:pt idx="1106">
                  <c:v>67.444999999999993</c:v>
                </c:pt>
                <c:pt idx="1107">
                  <c:v>67.433999999999997</c:v>
                </c:pt>
                <c:pt idx="1108">
                  <c:v>67.489999999999995</c:v>
                </c:pt>
                <c:pt idx="1109">
                  <c:v>67.44</c:v>
                </c:pt>
                <c:pt idx="1110">
                  <c:v>67.442999999999998</c:v>
                </c:pt>
                <c:pt idx="1111">
                  <c:v>67.515000000000001</c:v>
                </c:pt>
                <c:pt idx="1112">
                  <c:v>67.48</c:v>
                </c:pt>
                <c:pt idx="1113">
                  <c:v>67.436000000000007</c:v>
                </c:pt>
                <c:pt idx="1114">
                  <c:v>67.438999999999993</c:v>
                </c:pt>
                <c:pt idx="1115">
                  <c:v>67.444999999999993</c:v>
                </c:pt>
                <c:pt idx="1116">
                  <c:v>67.433000000000007</c:v>
                </c:pt>
                <c:pt idx="1117">
                  <c:v>67.501999999999995</c:v>
                </c:pt>
                <c:pt idx="1118">
                  <c:v>67.441999999999993</c:v>
                </c:pt>
                <c:pt idx="1119">
                  <c:v>67.492999999999995</c:v>
                </c:pt>
                <c:pt idx="1120">
                  <c:v>67.44</c:v>
                </c:pt>
                <c:pt idx="1121">
                  <c:v>67.600999999999999</c:v>
                </c:pt>
                <c:pt idx="1122">
                  <c:v>67.474000000000004</c:v>
                </c:pt>
                <c:pt idx="1123">
                  <c:v>67.488</c:v>
                </c:pt>
                <c:pt idx="1124">
                  <c:v>67.569000000000003</c:v>
                </c:pt>
                <c:pt idx="1125">
                  <c:v>67.474000000000004</c:v>
                </c:pt>
                <c:pt idx="1126">
                  <c:v>67.471000000000004</c:v>
                </c:pt>
                <c:pt idx="1127">
                  <c:v>67.441999999999993</c:v>
                </c:pt>
                <c:pt idx="1128">
                  <c:v>67.481999999999999</c:v>
                </c:pt>
                <c:pt idx="1129">
                  <c:v>67.438999999999993</c:v>
                </c:pt>
                <c:pt idx="1130">
                  <c:v>67.478999999999999</c:v>
                </c:pt>
                <c:pt idx="1131">
                  <c:v>67.483000000000004</c:v>
                </c:pt>
                <c:pt idx="1132">
                  <c:v>67.501999999999995</c:v>
                </c:pt>
                <c:pt idx="1133">
                  <c:v>67.436000000000007</c:v>
                </c:pt>
                <c:pt idx="1134">
                  <c:v>67.436999999999998</c:v>
                </c:pt>
                <c:pt idx="1135">
                  <c:v>67.510000000000005</c:v>
                </c:pt>
                <c:pt idx="1136">
                  <c:v>67.503</c:v>
                </c:pt>
                <c:pt idx="1137">
                  <c:v>67.438000000000002</c:v>
                </c:pt>
                <c:pt idx="1138">
                  <c:v>67.438999999999993</c:v>
                </c:pt>
                <c:pt idx="1139">
                  <c:v>67.480999999999995</c:v>
                </c:pt>
                <c:pt idx="1140">
                  <c:v>67.515000000000001</c:v>
                </c:pt>
                <c:pt idx="1141">
                  <c:v>67.438999999999993</c:v>
                </c:pt>
                <c:pt idx="1142">
                  <c:v>67.483000000000004</c:v>
                </c:pt>
                <c:pt idx="1143">
                  <c:v>67.438999999999993</c:v>
                </c:pt>
                <c:pt idx="1144">
                  <c:v>67.453999999999994</c:v>
                </c:pt>
                <c:pt idx="1145">
                  <c:v>67.635000000000005</c:v>
                </c:pt>
                <c:pt idx="1146">
                  <c:v>67.494</c:v>
                </c:pt>
                <c:pt idx="1147">
                  <c:v>67.491</c:v>
                </c:pt>
                <c:pt idx="1148">
                  <c:v>67.484999999999999</c:v>
                </c:pt>
                <c:pt idx="1149">
                  <c:v>67.507999999999996</c:v>
                </c:pt>
                <c:pt idx="1150">
                  <c:v>67.438999999999993</c:v>
                </c:pt>
                <c:pt idx="1151">
                  <c:v>67.427000000000007</c:v>
                </c:pt>
                <c:pt idx="1152">
                  <c:v>67.48</c:v>
                </c:pt>
                <c:pt idx="1153">
                  <c:v>67.483000000000004</c:v>
                </c:pt>
                <c:pt idx="1154">
                  <c:v>67.438999999999993</c:v>
                </c:pt>
                <c:pt idx="1155">
                  <c:v>67.435000000000002</c:v>
                </c:pt>
                <c:pt idx="1156">
                  <c:v>67.495999999999995</c:v>
                </c:pt>
                <c:pt idx="1157">
                  <c:v>67.501000000000005</c:v>
                </c:pt>
                <c:pt idx="1158">
                  <c:v>67.44</c:v>
                </c:pt>
                <c:pt idx="1159">
                  <c:v>67.436000000000007</c:v>
                </c:pt>
                <c:pt idx="1160">
                  <c:v>67.504999999999995</c:v>
                </c:pt>
                <c:pt idx="1161">
                  <c:v>67.466999999999999</c:v>
                </c:pt>
                <c:pt idx="1162">
                  <c:v>67.438999999999993</c:v>
                </c:pt>
                <c:pt idx="1163">
                  <c:v>67.5</c:v>
                </c:pt>
                <c:pt idx="1164">
                  <c:v>67.438000000000002</c:v>
                </c:pt>
                <c:pt idx="1165">
                  <c:v>67.5</c:v>
                </c:pt>
                <c:pt idx="1166">
                  <c:v>67.495000000000005</c:v>
                </c:pt>
                <c:pt idx="1167">
                  <c:v>67.475999999999999</c:v>
                </c:pt>
                <c:pt idx="1168">
                  <c:v>67.433999999999997</c:v>
                </c:pt>
                <c:pt idx="1169">
                  <c:v>67.424999999999997</c:v>
                </c:pt>
                <c:pt idx="1170">
                  <c:v>67.441000000000003</c:v>
                </c:pt>
                <c:pt idx="1171">
                  <c:v>67.474000000000004</c:v>
                </c:pt>
                <c:pt idx="1172">
                  <c:v>67.5</c:v>
                </c:pt>
                <c:pt idx="1173">
                  <c:v>67.478999999999999</c:v>
                </c:pt>
                <c:pt idx="1174">
                  <c:v>67.477999999999994</c:v>
                </c:pt>
                <c:pt idx="1175">
                  <c:v>67.441999999999993</c:v>
                </c:pt>
                <c:pt idx="1176">
                  <c:v>67.501999999999995</c:v>
                </c:pt>
                <c:pt idx="1177">
                  <c:v>67.5</c:v>
                </c:pt>
                <c:pt idx="1178">
                  <c:v>67.504999999999995</c:v>
                </c:pt>
                <c:pt idx="1179">
                  <c:v>67.438000000000002</c:v>
                </c:pt>
                <c:pt idx="1180">
                  <c:v>67.441000000000003</c:v>
                </c:pt>
                <c:pt idx="1181">
                  <c:v>67.48</c:v>
                </c:pt>
                <c:pt idx="1182">
                  <c:v>67.495999999999995</c:v>
                </c:pt>
                <c:pt idx="1183">
                  <c:v>67.441000000000003</c:v>
                </c:pt>
                <c:pt idx="1184">
                  <c:v>67.506</c:v>
                </c:pt>
                <c:pt idx="1185">
                  <c:v>67.471000000000004</c:v>
                </c:pt>
                <c:pt idx="1186">
                  <c:v>67.447000000000003</c:v>
                </c:pt>
                <c:pt idx="1187">
                  <c:v>67.5</c:v>
                </c:pt>
                <c:pt idx="1188">
                  <c:v>67.503</c:v>
                </c:pt>
                <c:pt idx="1189">
                  <c:v>67.474999999999994</c:v>
                </c:pt>
                <c:pt idx="1190">
                  <c:v>67.438000000000002</c:v>
                </c:pt>
                <c:pt idx="1191">
                  <c:v>67.495000000000005</c:v>
                </c:pt>
                <c:pt idx="1192">
                  <c:v>67.501999999999995</c:v>
                </c:pt>
                <c:pt idx="1193">
                  <c:v>67.481999999999999</c:v>
                </c:pt>
                <c:pt idx="1194">
                  <c:v>67.457999999999998</c:v>
                </c:pt>
                <c:pt idx="1195">
                  <c:v>67.498999999999995</c:v>
                </c:pt>
                <c:pt idx="1196">
                  <c:v>67.447000000000003</c:v>
                </c:pt>
                <c:pt idx="1197">
                  <c:v>67.501999999999995</c:v>
                </c:pt>
                <c:pt idx="1198">
                  <c:v>67.432000000000002</c:v>
                </c:pt>
                <c:pt idx="1199">
                  <c:v>67.497</c:v>
                </c:pt>
                <c:pt idx="1200">
                  <c:v>67.436999999999998</c:v>
                </c:pt>
                <c:pt idx="1201">
                  <c:v>67.503</c:v>
                </c:pt>
                <c:pt idx="1202">
                  <c:v>67.444000000000003</c:v>
                </c:pt>
                <c:pt idx="1203">
                  <c:v>67.471999999999994</c:v>
                </c:pt>
                <c:pt idx="1204">
                  <c:v>67.429000000000002</c:v>
                </c:pt>
                <c:pt idx="1205">
                  <c:v>67.501999999999995</c:v>
                </c:pt>
                <c:pt idx="1206">
                  <c:v>67.44</c:v>
                </c:pt>
                <c:pt idx="1207">
                  <c:v>67.489999999999995</c:v>
                </c:pt>
                <c:pt idx="1208">
                  <c:v>67.492999999999995</c:v>
                </c:pt>
                <c:pt idx="1209">
                  <c:v>67.506</c:v>
                </c:pt>
                <c:pt idx="1210">
                  <c:v>67.507999999999996</c:v>
                </c:pt>
                <c:pt idx="1211">
                  <c:v>67.492000000000004</c:v>
                </c:pt>
                <c:pt idx="1212">
                  <c:v>67.457999999999998</c:v>
                </c:pt>
                <c:pt idx="1213">
                  <c:v>67.497</c:v>
                </c:pt>
                <c:pt idx="1214">
                  <c:v>67.504999999999995</c:v>
                </c:pt>
                <c:pt idx="1215">
                  <c:v>67.497</c:v>
                </c:pt>
                <c:pt idx="1216">
                  <c:v>67.504999999999995</c:v>
                </c:pt>
                <c:pt idx="1217">
                  <c:v>67.474000000000004</c:v>
                </c:pt>
                <c:pt idx="1218">
                  <c:v>67.5</c:v>
                </c:pt>
                <c:pt idx="1219">
                  <c:v>67.510999999999996</c:v>
                </c:pt>
                <c:pt idx="1220">
                  <c:v>67.501999999999995</c:v>
                </c:pt>
                <c:pt idx="1221">
                  <c:v>67.5</c:v>
                </c:pt>
                <c:pt idx="1222">
                  <c:v>67.504999999999995</c:v>
                </c:pt>
                <c:pt idx="1223">
                  <c:v>67.512</c:v>
                </c:pt>
                <c:pt idx="1224">
                  <c:v>67.497</c:v>
                </c:pt>
                <c:pt idx="1225">
                  <c:v>67.45</c:v>
                </c:pt>
                <c:pt idx="1226">
                  <c:v>67.501999999999995</c:v>
                </c:pt>
                <c:pt idx="1227">
                  <c:v>67.498999999999995</c:v>
                </c:pt>
                <c:pt idx="1228">
                  <c:v>67.510000000000005</c:v>
                </c:pt>
                <c:pt idx="1229">
                  <c:v>67.489999999999995</c:v>
                </c:pt>
                <c:pt idx="1230">
                  <c:v>67.495000000000005</c:v>
                </c:pt>
                <c:pt idx="1231">
                  <c:v>67.484999999999999</c:v>
                </c:pt>
                <c:pt idx="1232">
                  <c:v>67.509</c:v>
                </c:pt>
                <c:pt idx="1233">
                  <c:v>67.489999999999995</c:v>
                </c:pt>
                <c:pt idx="1234">
                  <c:v>67.501999999999995</c:v>
                </c:pt>
                <c:pt idx="1235">
                  <c:v>67.5</c:v>
                </c:pt>
                <c:pt idx="1236">
                  <c:v>67.5</c:v>
                </c:pt>
                <c:pt idx="1237">
                  <c:v>67.504999999999995</c:v>
                </c:pt>
                <c:pt idx="1238">
                  <c:v>67.531000000000006</c:v>
                </c:pt>
                <c:pt idx="1239">
                  <c:v>67.498999999999995</c:v>
                </c:pt>
                <c:pt idx="1240">
                  <c:v>67.474999999999994</c:v>
                </c:pt>
                <c:pt idx="1241">
                  <c:v>67.515000000000001</c:v>
                </c:pt>
                <c:pt idx="1242">
                  <c:v>67.489999999999995</c:v>
                </c:pt>
                <c:pt idx="1243">
                  <c:v>67.5</c:v>
                </c:pt>
                <c:pt idx="1244">
                  <c:v>67.474999999999994</c:v>
                </c:pt>
                <c:pt idx="1245">
                  <c:v>67.522000000000006</c:v>
                </c:pt>
                <c:pt idx="1246">
                  <c:v>67.504000000000005</c:v>
                </c:pt>
                <c:pt idx="1247">
                  <c:v>67.504000000000005</c:v>
                </c:pt>
                <c:pt idx="1248">
                  <c:v>67.501999999999995</c:v>
                </c:pt>
                <c:pt idx="1249">
                  <c:v>67.501999999999995</c:v>
                </c:pt>
                <c:pt idx="1250">
                  <c:v>67.516999999999996</c:v>
                </c:pt>
                <c:pt idx="1251">
                  <c:v>67.436000000000007</c:v>
                </c:pt>
                <c:pt idx="1252">
                  <c:v>67.513999999999996</c:v>
                </c:pt>
                <c:pt idx="1253">
                  <c:v>67.503</c:v>
                </c:pt>
                <c:pt idx="1254">
                  <c:v>67.504999999999995</c:v>
                </c:pt>
                <c:pt idx="1255">
                  <c:v>67.494</c:v>
                </c:pt>
                <c:pt idx="1256">
                  <c:v>67.503</c:v>
                </c:pt>
                <c:pt idx="1257">
                  <c:v>67.515000000000001</c:v>
                </c:pt>
                <c:pt idx="1258">
                  <c:v>67.510999999999996</c:v>
                </c:pt>
                <c:pt idx="1259">
                  <c:v>67.497</c:v>
                </c:pt>
                <c:pt idx="1260">
                  <c:v>67.510000000000005</c:v>
                </c:pt>
                <c:pt idx="1261">
                  <c:v>67.5</c:v>
                </c:pt>
                <c:pt idx="1262">
                  <c:v>67.477999999999994</c:v>
                </c:pt>
                <c:pt idx="1263">
                  <c:v>67.488</c:v>
                </c:pt>
                <c:pt idx="1264">
                  <c:v>67.501999999999995</c:v>
                </c:pt>
                <c:pt idx="1265">
                  <c:v>67.497</c:v>
                </c:pt>
                <c:pt idx="1266">
                  <c:v>67.525999999999996</c:v>
                </c:pt>
                <c:pt idx="1267">
                  <c:v>67.447000000000003</c:v>
                </c:pt>
                <c:pt idx="1268">
                  <c:v>67.603999999999999</c:v>
                </c:pt>
                <c:pt idx="1269">
                  <c:v>67.503</c:v>
                </c:pt>
                <c:pt idx="1270">
                  <c:v>67.507999999999996</c:v>
                </c:pt>
                <c:pt idx="1271">
                  <c:v>67.504999999999995</c:v>
                </c:pt>
                <c:pt idx="1272">
                  <c:v>67.506</c:v>
                </c:pt>
                <c:pt idx="1273">
                  <c:v>67.501999999999995</c:v>
                </c:pt>
                <c:pt idx="1274">
                  <c:v>67.503</c:v>
                </c:pt>
                <c:pt idx="1275">
                  <c:v>67.516999999999996</c:v>
                </c:pt>
                <c:pt idx="1276">
                  <c:v>67.444000000000003</c:v>
                </c:pt>
                <c:pt idx="1277">
                  <c:v>67.510000000000005</c:v>
                </c:pt>
                <c:pt idx="1278">
                  <c:v>67.495999999999995</c:v>
                </c:pt>
                <c:pt idx="1279">
                  <c:v>67.504999999999995</c:v>
                </c:pt>
                <c:pt idx="1280">
                  <c:v>67.492999999999995</c:v>
                </c:pt>
                <c:pt idx="1281">
                  <c:v>67.503</c:v>
                </c:pt>
                <c:pt idx="1282">
                  <c:v>67.436000000000007</c:v>
                </c:pt>
                <c:pt idx="1283">
                  <c:v>67.504999999999995</c:v>
                </c:pt>
                <c:pt idx="1284">
                  <c:v>67.504000000000005</c:v>
                </c:pt>
                <c:pt idx="1285">
                  <c:v>67.555999999999997</c:v>
                </c:pt>
                <c:pt idx="1286">
                  <c:v>67.44</c:v>
                </c:pt>
                <c:pt idx="1287">
                  <c:v>67.506</c:v>
                </c:pt>
                <c:pt idx="1288">
                  <c:v>67.483000000000004</c:v>
                </c:pt>
                <c:pt idx="1289">
                  <c:v>67.504999999999995</c:v>
                </c:pt>
                <c:pt idx="1290">
                  <c:v>67.483999999999995</c:v>
                </c:pt>
                <c:pt idx="1291">
                  <c:v>67.504000000000005</c:v>
                </c:pt>
                <c:pt idx="1292">
                  <c:v>67.444000000000003</c:v>
                </c:pt>
                <c:pt idx="1293">
                  <c:v>67.513999999999996</c:v>
                </c:pt>
                <c:pt idx="1294">
                  <c:v>67.506</c:v>
                </c:pt>
                <c:pt idx="1295">
                  <c:v>67.506</c:v>
                </c:pt>
                <c:pt idx="1296">
                  <c:v>67.513000000000005</c:v>
                </c:pt>
                <c:pt idx="1297">
                  <c:v>67.481999999999999</c:v>
                </c:pt>
                <c:pt idx="1298">
                  <c:v>67.497</c:v>
                </c:pt>
                <c:pt idx="1299">
                  <c:v>67.465000000000003</c:v>
                </c:pt>
                <c:pt idx="1300">
                  <c:v>67.465999999999994</c:v>
                </c:pt>
                <c:pt idx="1301">
                  <c:v>67.510999999999996</c:v>
                </c:pt>
                <c:pt idx="1302">
                  <c:v>67.438999999999993</c:v>
                </c:pt>
                <c:pt idx="1303">
                  <c:v>67.489999999999995</c:v>
                </c:pt>
                <c:pt idx="1304">
                  <c:v>67.501999999999995</c:v>
                </c:pt>
                <c:pt idx="1305">
                  <c:v>67.516999999999996</c:v>
                </c:pt>
                <c:pt idx="1306">
                  <c:v>67.503</c:v>
                </c:pt>
                <c:pt idx="1307">
                  <c:v>67.516000000000005</c:v>
                </c:pt>
                <c:pt idx="1308">
                  <c:v>67.436999999999998</c:v>
                </c:pt>
                <c:pt idx="1309">
                  <c:v>67.498999999999995</c:v>
                </c:pt>
                <c:pt idx="1310">
                  <c:v>67.730999999999995</c:v>
                </c:pt>
                <c:pt idx="1311">
                  <c:v>67.510999999999996</c:v>
                </c:pt>
                <c:pt idx="1312">
                  <c:v>67.504999999999995</c:v>
                </c:pt>
                <c:pt idx="1313">
                  <c:v>67.501999999999995</c:v>
                </c:pt>
                <c:pt idx="1314">
                  <c:v>67.504999999999995</c:v>
                </c:pt>
                <c:pt idx="1315">
                  <c:v>67.504999999999995</c:v>
                </c:pt>
                <c:pt idx="1316">
                  <c:v>67.436999999999998</c:v>
                </c:pt>
                <c:pt idx="1317">
                  <c:v>67.5</c:v>
                </c:pt>
                <c:pt idx="1318">
                  <c:v>67.504999999999995</c:v>
                </c:pt>
                <c:pt idx="1319">
                  <c:v>67.489000000000004</c:v>
                </c:pt>
                <c:pt idx="1320">
                  <c:v>67.507999999999996</c:v>
                </c:pt>
                <c:pt idx="1321">
                  <c:v>67.504000000000005</c:v>
                </c:pt>
                <c:pt idx="1322">
                  <c:v>67.623999999999995</c:v>
                </c:pt>
                <c:pt idx="1323">
                  <c:v>67.463999999999999</c:v>
                </c:pt>
                <c:pt idx="1324">
                  <c:v>67.497</c:v>
                </c:pt>
                <c:pt idx="1325">
                  <c:v>67.504999999999995</c:v>
                </c:pt>
                <c:pt idx="1326">
                  <c:v>67.5</c:v>
                </c:pt>
                <c:pt idx="1327">
                  <c:v>67.438000000000002</c:v>
                </c:pt>
                <c:pt idx="1328">
                  <c:v>67.501999999999995</c:v>
                </c:pt>
                <c:pt idx="1329">
                  <c:v>67.510000000000005</c:v>
                </c:pt>
                <c:pt idx="1330">
                  <c:v>67.504000000000005</c:v>
                </c:pt>
                <c:pt idx="1331">
                  <c:v>67.504000000000005</c:v>
                </c:pt>
                <c:pt idx="1332">
                  <c:v>67.495999999999995</c:v>
                </c:pt>
                <c:pt idx="1333">
                  <c:v>67.504000000000005</c:v>
                </c:pt>
                <c:pt idx="1334">
                  <c:v>67.465999999999994</c:v>
                </c:pt>
                <c:pt idx="1335">
                  <c:v>67.504999999999995</c:v>
                </c:pt>
                <c:pt idx="1336">
                  <c:v>67.504000000000005</c:v>
                </c:pt>
                <c:pt idx="1337">
                  <c:v>67.501999999999995</c:v>
                </c:pt>
                <c:pt idx="1338">
                  <c:v>67.507000000000005</c:v>
                </c:pt>
                <c:pt idx="1339">
                  <c:v>67.504000000000005</c:v>
                </c:pt>
                <c:pt idx="1340">
                  <c:v>67.501000000000005</c:v>
                </c:pt>
                <c:pt idx="1341">
                  <c:v>67.433999999999997</c:v>
                </c:pt>
                <c:pt idx="1342">
                  <c:v>67.501999999999995</c:v>
                </c:pt>
                <c:pt idx="1343">
                  <c:v>67.504999999999995</c:v>
                </c:pt>
                <c:pt idx="1344">
                  <c:v>67.504999999999995</c:v>
                </c:pt>
                <c:pt idx="1345">
                  <c:v>67.495000000000005</c:v>
                </c:pt>
                <c:pt idx="1346">
                  <c:v>67.52</c:v>
                </c:pt>
                <c:pt idx="1347">
                  <c:v>67.445999999999998</c:v>
                </c:pt>
                <c:pt idx="1348">
                  <c:v>67.5</c:v>
                </c:pt>
                <c:pt idx="1349">
                  <c:v>67.5</c:v>
                </c:pt>
                <c:pt idx="1350">
                  <c:v>67.5</c:v>
                </c:pt>
                <c:pt idx="1351">
                  <c:v>67.504999999999995</c:v>
                </c:pt>
                <c:pt idx="1352">
                  <c:v>67.494</c:v>
                </c:pt>
                <c:pt idx="1353">
                  <c:v>67.5</c:v>
                </c:pt>
                <c:pt idx="1354">
                  <c:v>67.5</c:v>
                </c:pt>
                <c:pt idx="1355">
                  <c:v>67.504999999999995</c:v>
                </c:pt>
                <c:pt idx="1356">
                  <c:v>67.495000000000005</c:v>
                </c:pt>
                <c:pt idx="1357">
                  <c:v>67.501999999999995</c:v>
                </c:pt>
                <c:pt idx="1358">
                  <c:v>67.504000000000005</c:v>
                </c:pt>
                <c:pt idx="1359">
                  <c:v>67.504999999999995</c:v>
                </c:pt>
                <c:pt idx="1360">
                  <c:v>67.491</c:v>
                </c:pt>
                <c:pt idx="1361">
                  <c:v>67.507000000000005</c:v>
                </c:pt>
                <c:pt idx="1362">
                  <c:v>67.504000000000005</c:v>
                </c:pt>
                <c:pt idx="1363">
                  <c:v>67.504999999999995</c:v>
                </c:pt>
                <c:pt idx="1364">
                  <c:v>67.534999999999997</c:v>
                </c:pt>
                <c:pt idx="1365">
                  <c:v>67.497</c:v>
                </c:pt>
                <c:pt idx="1366">
                  <c:v>67.503</c:v>
                </c:pt>
                <c:pt idx="1367">
                  <c:v>67.433999999999997</c:v>
                </c:pt>
                <c:pt idx="1368">
                  <c:v>67.477000000000004</c:v>
                </c:pt>
                <c:pt idx="1369">
                  <c:v>67.429000000000002</c:v>
                </c:pt>
                <c:pt idx="1370">
                  <c:v>67.436999999999998</c:v>
                </c:pt>
                <c:pt idx="1371">
                  <c:v>67.501999999999995</c:v>
                </c:pt>
                <c:pt idx="1372">
                  <c:v>67.5</c:v>
                </c:pt>
                <c:pt idx="1373">
                  <c:v>67.515000000000001</c:v>
                </c:pt>
                <c:pt idx="1374">
                  <c:v>67.438999999999993</c:v>
                </c:pt>
                <c:pt idx="1375">
                  <c:v>67.509</c:v>
                </c:pt>
                <c:pt idx="1376">
                  <c:v>67.477999999999994</c:v>
                </c:pt>
                <c:pt idx="1377">
                  <c:v>67.501999999999995</c:v>
                </c:pt>
                <c:pt idx="1378">
                  <c:v>67.436000000000007</c:v>
                </c:pt>
                <c:pt idx="1379">
                  <c:v>67.444999999999993</c:v>
                </c:pt>
                <c:pt idx="1380">
                  <c:v>67.436000000000007</c:v>
                </c:pt>
                <c:pt idx="1381">
                  <c:v>67.465000000000003</c:v>
                </c:pt>
                <c:pt idx="1382">
                  <c:v>67.503</c:v>
                </c:pt>
                <c:pt idx="1383">
                  <c:v>67.507999999999996</c:v>
                </c:pt>
                <c:pt idx="1384">
                  <c:v>67.491</c:v>
                </c:pt>
                <c:pt idx="1385">
                  <c:v>67.501999999999995</c:v>
                </c:pt>
                <c:pt idx="1386">
                  <c:v>67.438000000000002</c:v>
                </c:pt>
                <c:pt idx="1387">
                  <c:v>67.424999999999997</c:v>
                </c:pt>
                <c:pt idx="1388">
                  <c:v>67.44</c:v>
                </c:pt>
                <c:pt idx="1389">
                  <c:v>67.504000000000005</c:v>
                </c:pt>
                <c:pt idx="1390">
                  <c:v>67.513000000000005</c:v>
                </c:pt>
                <c:pt idx="1391">
                  <c:v>67.501999999999995</c:v>
                </c:pt>
                <c:pt idx="1392">
                  <c:v>67.518000000000001</c:v>
                </c:pt>
                <c:pt idx="1393">
                  <c:v>67.491</c:v>
                </c:pt>
                <c:pt idx="1394">
                  <c:v>67.497</c:v>
                </c:pt>
                <c:pt idx="1395">
                  <c:v>67.444999999999993</c:v>
                </c:pt>
                <c:pt idx="1396">
                  <c:v>67.438999999999993</c:v>
                </c:pt>
                <c:pt idx="1397">
                  <c:v>67.5</c:v>
                </c:pt>
                <c:pt idx="1398">
                  <c:v>67.494</c:v>
                </c:pt>
                <c:pt idx="1399">
                  <c:v>67.53</c:v>
                </c:pt>
                <c:pt idx="1400">
                  <c:v>67.516999999999996</c:v>
                </c:pt>
                <c:pt idx="1401">
                  <c:v>67.503</c:v>
                </c:pt>
                <c:pt idx="1402">
                  <c:v>67.495999999999995</c:v>
                </c:pt>
                <c:pt idx="1403">
                  <c:v>67.504000000000005</c:v>
                </c:pt>
                <c:pt idx="1404">
                  <c:v>67.494</c:v>
                </c:pt>
                <c:pt idx="1405">
                  <c:v>67.507999999999996</c:v>
                </c:pt>
                <c:pt idx="1406">
                  <c:v>67.497</c:v>
                </c:pt>
                <c:pt idx="1407">
                  <c:v>67.498999999999995</c:v>
                </c:pt>
                <c:pt idx="1408">
                  <c:v>67.498000000000005</c:v>
                </c:pt>
                <c:pt idx="1409">
                  <c:v>67.494</c:v>
                </c:pt>
                <c:pt idx="1410">
                  <c:v>67.480999999999995</c:v>
                </c:pt>
                <c:pt idx="1411">
                  <c:v>67.5</c:v>
                </c:pt>
                <c:pt idx="1412">
                  <c:v>67.491</c:v>
                </c:pt>
                <c:pt idx="1413">
                  <c:v>67.5</c:v>
                </c:pt>
                <c:pt idx="1414">
                  <c:v>67.504999999999995</c:v>
                </c:pt>
                <c:pt idx="1415">
                  <c:v>67.501999999999995</c:v>
                </c:pt>
                <c:pt idx="1416">
                  <c:v>67.498999999999995</c:v>
                </c:pt>
                <c:pt idx="1417">
                  <c:v>67.489000000000004</c:v>
                </c:pt>
                <c:pt idx="1418">
                  <c:v>67.516999999999996</c:v>
                </c:pt>
                <c:pt idx="1419">
                  <c:v>67.506</c:v>
                </c:pt>
                <c:pt idx="1420">
                  <c:v>67.5</c:v>
                </c:pt>
                <c:pt idx="1421">
                  <c:v>67.515000000000001</c:v>
                </c:pt>
                <c:pt idx="1422">
                  <c:v>67.497</c:v>
                </c:pt>
                <c:pt idx="1423">
                  <c:v>67.436999999999998</c:v>
                </c:pt>
                <c:pt idx="1424">
                  <c:v>67.504999999999995</c:v>
                </c:pt>
                <c:pt idx="1425">
                  <c:v>67.501999999999995</c:v>
                </c:pt>
                <c:pt idx="1426">
                  <c:v>67.488</c:v>
                </c:pt>
                <c:pt idx="1427">
                  <c:v>67.506</c:v>
                </c:pt>
                <c:pt idx="1428">
                  <c:v>67.492000000000004</c:v>
                </c:pt>
                <c:pt idx="1429">
                  <c:v>67.516000000000005</c:v>
                </c:pt>
                <c:pt idx="1430">
                  <c:v>67.503</c:v>
                </c:pt>
                <c:pt idx="1431">
                  <c:v>67.504000000000005</c:v>
                </c:pt>
                <c:pt idx="1432">
                  <c:v>67.466999999999999</c:v>
                </c:pt>
                <c:pt idx="1433">
                  <c:v>67.441000000000003</c:v>
                </c:pt>
                <c:pt idx="1434">
                  <c:v>67.519000000000005</c:v>
                </c:pt>
                <c:pt idx="1435">
                  <c:v>67.492999999999995</c:v>
                </c:pt>
                <c:pt idx="1436">
                  <c:v>67.492000000000004</c:v>
                </c:pt>
                <c:pt idx="1437">
                  <c:v>67.488</c:v>
                </c:pt>
                <c:pt idx="1438">
                  <c:v>67.503</c:v>
                </c:pt>
                <c:pt idx="1439">
                  <c:v>67.497</c:v>
                </c:pt>
                <c:pt idx="1440">
                  <c:v>67.507000000000005</c:v>
                </c:pt>
                <c:pt idx="1441">
                  <c:v>67.495999999999995</c:v>
                </c:pt>
                <c:pt idx="1442">
                  <c:v>67.497</c:v>
                </c:pt>
                <c:pt idx="1443">
                  <c:v>67.5</c:v>
                </c:pt>
                <c:pt idx="1444">
                  <c:v>67.495999999999995</c:v>
                </c:pt>
                <c:pt idx="1445">
                  <c:v>67.513999999999996</c:v>
                </c:pt>
                <c:pt idx="1446">
                  <c:v>67.507000000000005</c:v>
                </c:pt>
                <c:pt idx="1447">
                  <c:v>67.513000000000005</c:v>
                </c:pt>
                <c:pt idx="1448">
                  <c:v>67.509</c:v>
                </c:pt>
                <c:pt idx="1449">
                  <c:v>67.504999999999995</c:v>
                </c:pt>
                <c:pt idx="1450">
                  <c:v>67.506</c:v>
                </c:pt>
                <c:pt idx="1451">
                  <c:v>67.507999999999996</c:v>
                </c:pt>
                <c:pt idx="1452">
                  <c:v>67.497</c:v>
                </c:pt>
                <c:pt idx="1453">
                  <c:v>67.509</c:v>
                </c:pt>
                <c:pt idx="1454">
                  <c:v>67.491</c:v>
                </c:pt>
                <c:pt idx="1455">
                  <c:v>67.477999999999994</c:v>
                </c:pt>
                <c:pt idx="1456">
                  <c:v>67.433000000000007</c:v>
                </c:pt>
                <c:pt idx="1457">
                  <c:v>67.5</c:v>
                </c:pt>
                <c:pt idx="1458">
                  <c:v>67.507000000000005</c:v>
                </c:pt>
                <c:pt idx="1459">
                  <c:v>67.5</c:v>
                </c:pt>
                <c:pt idx="1460">
                  <c:v>67.501999999999995</c:v>
                </c:pt>
                <c:pt idx="1461">
                  <c:v>67.438999999999993</c:v>
                </c:pt>
                <c:pt idx="1462">
                  <c:v>67.506</c:v>
                </c:pt>
                <c:pt idx="1463">
                  <c:v>67.507000000000005</c:v>
                </c:pt>
                <c:pt idx="1464">
                  <c:v>67.503</c:v>
                </c:pt>
                <c:pt idx="1465">
                  <c:v>67.503</c:v>
                </c:pt>
                <c:pt idx="1466">
                  <c:v>67.503</c:v>
                </c:pt>
                <c:pt idx="1467">
                  <c:v>67.510999999999996</c:v>
                </c:pt>
                <c:pt idx="1468">
                  <c:v>67.5</c:v>
                </c:pt>
                <c:pt idx="1469">
                  <c:v>67.510999999999996</c:v>
                </c:pt>
                <c:pt idx="1470">
                  <c:v>67.489999999999995</c:v>
                </c:pt>
                <c:pt idx="1471">
                  <c:v>67.441000000000003</c:v>
                </c:pt>
                <c:pt idx="1472">
                  <c:v>67.507999999999996</c:v>
                </c:pt>
                <c:pt idx="1473">
                  <c:v>67.497</c:v>
                </c:pt>
                <c:pt idx="1474">
                  <c:v>67.510000000000005</c:v>
                </c:pt>
                <c:pt idx="1475">
                  <c:v>67.489000000000004</c:v>
                </c:pt>
                <c:pt idx="1476">
                  <c:v>67.504999999999995</c:v>
                </c:pt>
                <c:pt idx="1477">
                  <c:v>67.516000000000005</c:v>
                </c:pt>
                <c:pt idx="1478">
                  <c:v>67.5</c:v>
                </c:pt>
                <c:pt idx="1479">
                  <c:v>67.495999999999995</c:v>
                </c:pt>
                <c:pt idx="1480">
                  <c:v>67.509</c:v>
                </c:pt>
                <c:pt idx="1481">
                  <c:v>67.497</c:v>
                </c:pt>
                <c:pt idx="1482">
                  <c:v>67.468999999999994</c:v>
                </c:pt>
                <c:pt idx="1483">
                  <c:v>67.718999999999994</c:v>
                </c:pt>
                <c:pt idx="1484">
                  <c:v>67.506</c:v>
                </c:pt>
                <c:pt idx="1485">
                  <c:v>67.501999999999995</c:v>
                </c:pt>
                <c:pt idx="1486">
                  <c:v>67.515000000000001</c:v>
                </c:pt>
                <c:pt idx="1487">
                  <c:v>67.5</c:v>
                </c:pt>
                <c:pt idx="1488">
                  <c:v>67.497</c:v>
                </c:pt>
                <c:pt idx="1489">
                  <c:v>67.503</c:v>
                </c:pt>
                <c:pt idx="1490">
                  <c:v>67.509</c:v>
                </c:pt>
                <c:pt idx="1491">
                  <c:v>67.497</c:v>
                </c:pt>
                <c:pt idx="1492">
                  <c:v>67.510000000000005</c:v>
                </c:pt>
                <c:pt idx="1493">
                  <c:v>67.504000000000005</c:v>
                </c:pt>
                <c:pt idx="1494">
                  <c:v>67.423000000000002</c:v>
                </c:pt>
                <c:pt idx="1495">
                  <c:v>67.504999999999995</c:v>
                </c:pt>
                <c:pt idx="1496">
                  <c:v>67.492999999999995</c:v>
                </c:pt>
                <c:pt idx="1497">
                  <c:v>67.495999999999995</c:v>
                </c:pt>
                <c:pt idx="1498">
                  <c:v>67.504999999999995</c:v>
                </c:pt>
                <c:pt idx="1499">
                  <c:v>67.498999999999995</c:v>
                </c:pt>
                <c:pt idx="1500">
                  <c:v>67.503</c:v>
                </c:pt>
                <c:pt idx="1501">
                  <c:v>67.433999999999997</c:v>
                </c:pt>
                <c:pt idx="1502">
                  <c:v>67.506</c:v>
                </c:pt>
                <c:pt idx="1503">
                  <c:v>67.504999999999995</c:v>
                </c:pt>
                <c:pt idx="1504">
                  <c:v>67.494</c:v>
                </c:pt>
                <c:pt idx="1505">
                  <c:v>67.510000000000005</c:v>
                </c:pt>
                <c:pt idx="1506">
                  <c:v>67.501999999999995</c:v>
                </c:pt>
                <c:pt idx="1507">
                  <c:v>67.507999999999996</c:v>
                </c:pt>
                <c:pt idx="1508">
                  <c:v>67.504999999999995</c:v>
                </c:pt>
                <c:pt idx="1509">
                  <c:v>67.498000000000005</c:v>
                </c:pt>
                <c:pt idx="1510">
                  <c:v>67.480999999999995</c:v>
                </c:pt>
                <c:pt idx="1511">
                  <c:v>67.480999999999995</c:v>
                </c:pt>
                <c:pt idx="1512">
                  <c:v>67.504000000000005</c:v>
                </c:pt>
                <c:pt idx="1513">
                  <c:v>67.483999999999995</c:v>
                </c:pt>
                <c:pt idx="1514">
                  <c:v>67.5</c:v>
                </c:pt>
                <c:pt idx="1515">
                  <c:v>67.507000000000005</c:v>
                </c:pt>
                <c:pt idx="1516">
                  <c:v>67.453000000000003</c:v>
                </c:pt>
                <c:pt idx="1517">
                  <c:v>67.491</c:v>
                </c:pt>
                <c:pt idx="1518">
                  <c:v>67.498999999999995</c:v>
                </c:pt>
                <c:pt idx="1519">
                  <c:v>67.498999999999995</c:v>
                </c:pt>
                <c:pt idx="1520">
                  <c:v>67.497</c:v>
                </c:pt>
                <c:pt idx="1521">
                  <c:v>67.501999999999995</c:v>
                </c:pt>
                <c:pt idx="1522">
                  <c:v>67.503</c:v>
                </c:pt>
                <c:pt idx="1523">
                  <c:v>67.481999999999999</c:v>
                </c:pt>
                <c:pt idx="1524">
                  <c:v>67.516000000000005</c:v>
                </c:pt>
                <c:pt idx="1525">
                  <c:v>67.504999999999995</c:v>
                </c:pt>
                <c:pt idx="1526">
                  <c:v>67.471000000000004</c:v>
                </c:pt>
                <c:pt idx="1527">
                  <c:v>67.492000000000004</c:v>
                </c:pt>
                <c:pt idx="1528">
                  <c:v>67.498999999999995</c:v>
                </c:pt>
                <c:pt idx="1529">
                  <c:v>67.498999999999995</c:v>
                </c:pt>
                <c:pt idx="1530">
                  <c:v>67.510000000000005</c:v>
                </c:pt>
                <c:pt idx="1531">
                  <c:v>67.5</c:v>
                </c:pt>
                <c:pt idx="1532">
                  <c:v>67.507000000000005</c:v>
                </c:pt>
                <c:pt idx="1533">
                  <c:v>67.501999999999995</c:v>
                </c:pt>
                <c:pt idx="1534">
                  <c:v>67.504999999999995</c:v>
                </c:pt>
                <c:pt idx="1535">
                  <c:v>67.503</c:v>
                </c:pt>
                <c:pt idx="1536">
                  <c:v>67.653000000000006</c:v>
                </c:pt>
                <c:pt idx="1537">
                  <c:v>67.495999999999995</c:v>
                </c:pt>
                <c:pt idx="1538">
                  <c:v>67.504999999999995</c:v>
                </c:pt>
                <c:pt idx="1539">
                  <c:v>67.498999999999995</c:v>
                </c:pt>
                <c:pt idx="1540">
                  <c:v>67.504000000000005</c:v>
                </c:pt>
                <c:pt idx="1541">
                  <c:v>67.507000000000005</c:v>
                </c:pt>
                <c:pt idx="1542">
                  <c:v>67.504999999999995</c:v>
                </c:pt>
                <c:pt idx="1543">
                  <c:v>67.504999999999995</c:v>
                </c:pt>
                <c:pt idx="1544">
                  <c:v>67.504000000000005</c:v>
                </c:pt>
                <c:pt idx="1545">
                  <c:v>67.5</c:v>
                </c:pt>
                <c:pt idx="1546">
                  <c:v>67.503</c:v>
                </c:pt>
                <c:pt idx="1547">
                  <c:v>67.513999999999996</c:v>
                </c:pt>
                <c:pt idx="1548">
                  <c:v>67.506</c:v>
                </c:pt>
                <c:pt idx="1549">
                  <c:v>67.510000000000005</c:v>
                </c:pt>
                <c:pt idx="1550">
                  <c:v>67.498999999999995</c:v>
                </c:pt>
                <c:pt idx="1551">
                  <c:v>67.5</c:v>
                </c:pt>
                <c:pt idx="1552">
                  <c:v>67.504000000000005</c:v>
                </c:pt>
                <c:pt idx="1553">
                  <c:v>67.492999999999995</c:v>
                </c:pt>
                <c:pt idx="1554">
                  <c:v>67.503</c:v>
                </c:pt>
                <c:pt idx="1555">
                  <c:v>67.503</c:v>
                </c:pt>
                <c:pt idx="1556">
                  <c:v>67.483999999999995</c:v>
                </c:pt>
                <c:pt idx="1557">
                  <c:v>67.495000000000005</c:v>
                </c:pt>
                <c:pt idx="1558">
                  <c:v>67.494</c:v>
                </c:pt>
                <c:pt idx="1559">
                  <c:v>67.503</c:v>
                </c:pt>
                <c:pt idx="1560">
                  <c:v>67.498999999999995</c:v>
                </c:pt>
                <c:pt idx="1561">
                  <c:v>67.503</c:v>
                </c:pt>
                <c:pt idx="1562">
                  <c:v>67.501999999999995</c:v>
                </c:pt>
                <c:pt idx="1563">
                  <c:v>67.507000000000005</c:v>
                </c:pt>
                <c:pt idx="1564">
                  <c:v>67.5</c:v>
                </c:pt>
                <c:pt idx="1565">
                  <c:v>67.507000000000005</c:v>
                </c:pt>
                <c:pt idx="1566">
                  <c:v>67.498999999999995</c:v>
                </c:pt>
                <c:pt idx="1567">
                  <c:v>67.495999999999995</c:v>
                </c:pt>
                <c:pt idx="1568">
                  <c:v>67.510000000000005</c:v>
                </c:pt>
                <c:pt idx="1569">
                  <c:v>67.5</c:v>
                </c:pt>
                <c:pt idx="1570">
                  <c:v>67.506</c:v>
                </c:pt>
                <c:pt idx="1571">
                  <c:v>67.504000000000005</c:v>
                </c:pt>
                <c:pt idx="1572">
                  <c:v>67.497</c:v>
                </c:pt>
                <c:pt idx="1573">
                  <c:v>67.518000000000001</c:v>
                </c:pt>
                <c:pt idx="1574">
                  <c:v>67.468999999999994</c:v>
                </c:pt>
                <c:pt idx="1575">
                  <c:v>67.507000000000005</c:v>
                </c:pt>
                <c:pt idx="1576">
                  <c:v>67.507000000000005</c:v>
                </c:pt>
                <c:pt idx="1577">
                  <c:v>67.504000000000005</c:v>
                </c:pt>
                <c:pt idx="1578">
                  <c:v>67.507000000000005</c:v>
                </c:pt>
                <c:pt idx="1579">
                  <c:v>67.44</c:v>
                </c:pt>
                <c:pt idx="1580">
                  <c:v>67.504999999999995</c:v>
                </c:pt>
                <c:pt idx="1581">
                  <c:v>67.504999999999995</c:v>
                </c:pt>
                <c:pt idx="1582">
                  <c:v>67.5</c:v>
                </c:pt>
                <c:pt idx="1583">
                  <c:v>67.510999999999996</c:v>
                </c:pt>
                <c:pt idx="1584">
                  <c:v>67.498999999999995</c:v>
                </c:pt>
                <c:pt idx="1585">
                  <c:v>67.5</c:v>
                </c:pt>
                <c:pt idx="1586">
                  <c:v>67.506</c:v>
                </c:pt>
                <c:pt idx="1587">
                  <c:v>67.438999999999993</c:v>
                </c:pt>
                <c:pt idx="1588">
                  <c:v>67.403000000000006</c:v>
                </c:pt>
                <c:pt idx="1589">
                  <c:v>67.501999999999995</c:v>
                </c:pt>
                <c:pt idx="1590">
                  <c:v>67.510000000000005</c:v>
                </c:pt>
                <c:pt idx="1591">
                  <c:v>67.522999999999996</c:v>
                </c:pt>
                <c:pt idx="1592">
                  <c:v>67.492999999999995</c:v>
                </c:pt>
                <c:pt idx="1593">
                  <c:v>67.478999999999999</c:v>
                </c:pt>
                <c:pt idx="1594">
                  <c:v>67.489999999999995</c:v>
                </c:pt>
                <c:pt idx="1595">
                  <c:v>67.492999999999995</c:v>
                </c:pt>
                <c:pt idx="1596">
                  <c:v>67.573999999999998</c:v>
                </c:pt>
                <c:pt idx="1597">
                  <c:v>67.491</c:v>
                </c:pt>
                <c:pt idx="1598">
                  <c:v>67.519000000000005</c:v>
                </c:pt>
                <c:pt idx="1599">
                  <c:v>67.492000000000004</c:v>
                </c:pt>
                <c:pt idx="1600">
                  <c:v>67.524000000000001</c:v>
                </c:pt>
                <c:pt idx="1601">
                  <c:v>67.575000000000003</c:v>
                </c:pt>
                <c:pt idx="1602">
                  <c:v>67.524000000000001</c:v>
                </c:pt>
                <c:pt idx="1603">
                  <c:v>67.512</c:v>
                </c:pt>
                <c:pt idx="1604">
                  <c:v>67.510999999999996</c:v>
                </c:pt>
                <c:pt idx="1605">
                  <c:v>67.495000000000005</c:v>
                </c:pt>
                <c:pt idx="1606">
                  <c:v>67.489999999999995</c:v>
                </c:pt>
                <c:pt idx="1607">
                  <c:v>67.492999999999995</c:v>
                </c:pt>
                <c:pt idx="1608">
                  <c:v>67.495000000000005</c:v>
                </c:pt>
                <c:pt idx="1609">
                  <c:v>67.486999999999995</c:v>
                </c:pt>
                <c:pt idx="1610">
                  <c:v>67.495000000000005</c:v>
                </c:pt>
                <c:pt idx="1611">
                  <c:v>67.501999999999995</c:v>
                </c:pt>
                <c:pt idx="1612">
                  <c:v>67.504999999999995</c:v>
                </c:pt>
                <c:pt idx="1613">
                  <c:v>67.444000000000003</c:v>
                </c:pt>
                <c:pt idx="1614">
                  <c:v>67.53</c:v>
                </c:pt>
                <c:pt idx="1615">
                  <c:v>67.569999999999993</c:v>
                </c:pt>
                <c:pt idx="1616">
                  <c:v>67.444000000000003</c:v>
                </c:pt>
                <c:pt idx="1617">
                  <c:v>67.471999999999994</c:v>
                </c:pt>
                <c:pt idx="1618">
                  <c:v>67.501999999999995</c:v>
                </c:pt>
                <c:pt idx="1619">
                  <c:v>67.450999999999993</c:v>
                </c:pt>
                <c:pt idx="1620">
                  <c:v>67.492999999999995</c:v>
                </c:pt>
                <c:pt idx="1621">
                  <c:v>67.501999999999995</c:v>
                </c:pt>
                <c:pt idx="1622">
                  <c:v>67.441999999999993</c:v>
                </c:pt>
                <c:pt idx="1623">
                  <c:v>67.460999999999999</c:v>
                </c:pt>
                <c:pt idx="1624">
                  <c:v>67.48</c:v>
                </c:pt>
                <c:pt idx="1625">
                  <c:v>67.483000000000004</c:v>
                </c:pt>
                <c:pt idx="1626">
                  <c:v>67.509</c:v>
                </c:pt>
                <c:pt idx="1627">
                  <c:v>67.512</c:v>
                </c:pt>
                <c:pt idx="1628">
                  <c:v>67.518000000000001</c:v>
                </c:pt>
                <c:pt idx="1629">
                  <c:v>67.497</c:v>
                </c:pt>
                <c:pt idx="1630">
                  <c:v>67.5</c:v>
                </c:pt>
                <c:pt idx="1631">
                  <c:v>67.506</c:v>
                </c:pt>
                <c:pt idx="1632">
                  <c:v>67.504000000000005</c:v>
                </c:pt>
                <c:pt idx="1633">
                  <c:v>67.478999999999999</c:v>
                </c:pt>
                <c:pt idx="1634">
                  <c:v>67.480999999999995</c:v>
                </c:pt>
                <c:pt idx="1635">
                  <c:v>67.519000000000005</c:v>
                </c:pt>
                <c:pt idx="1636">
                  <c:v>67.488</c:v>
                </c:pt>
                <c:pt idx="1637">
                  <c:v>67.510999999999996</c:v>
                </c:pt>
                <c:pt idx="1638">
                  <c:v>67.509</c:v>
                </c:pt>
                <c:pt idx="1639">
                  <c:v>67.509</c:v>
                </c:pt>
                <c:pt idx="1640">
                  <c:v>67.453000000000003</c:v>
                </c:pt>
                <c:pt idx="1641">
                  <c:v>67.515000000000001</c:v>
                </c:pt>
                <c:pt idx="1642">
                  <c:v>67.506</c:v>
                </c:pt>
                <c:pt idx="1643">
                  <c:v>67.509</c:v>
                </c:pt>
                <c:pt idx="1644">
                  <c:v>67.509</c:v>
                </c:pt>
                <c:pt idx="1645">
                  <c:v>67.56</c:v>
                </c:pt>
                <c:pt idx="1646">
                  <c:v>67.444000000000003</c:v>
                </c:pt>
                <c:pt idx="1647">
                  <c:v>67.522000000000006</c:v>
                </c:pt>
                <c:pt idx="1648">
                  <c:v>67.507999999999996</c:v>
                </c:pt>
                <c:pt idx="1649">
                  <c:v>67.507999999999996</c:v>
                </c:pt>
                <c:pt idx="1650">
                  <c:v>67.534000000000006</c:v>
                </c:pt>
                <c:pt idx="1651">
                  <c:v>67.433999999999997</c:v>
                </c:pt>
                <c:pt idx="1652">
                  <c:v>67.557000000000002</c:v>
                </c:pt>
                <c:pt idx="1653">
                  <c:v>67.489000000000004</c:v>
                </c:pt>
                <c:pt idx="1654">
                  <c:v>67.436999999999998</c:v>
                </c:pt>
                <c:pt idx="1655">
                  <c:v>67.506</c:v>
                </c:pt>
                <c:pt idx="1656">
                  <c:v>67.522000000000006</c:v>
                </c:pt>
                <c:pt idx="1657">
                  <c:v>67.436000000000007</c:v>
                </c:pt>
                <c:pt idx="1658">
                  <c:v>67.5</c:v>
                </c:pt>
                <c:pt idx="1659">
                  <c:v>67.524000000000001</c:v>
                </c:pt>
                <c:pt idx="1660">
                  <c:v>67.522999999999996</c:v>
                </c:pt>
                <c:pt idx="1661">
                  <c:v>67.495999999999995</c:v>
                </c:pt>
                <c:pt idx="1662">
                  <c:v>67.497</c:v>
                </c:pt>
                <c:pt idx="1663">
                  <c:v>67.453999999999994</c:v>
                </c:pt>
                <c:pt idx="1664">
                  <c:v>67.503</c:v>
                </c:pt>
                <c:pt idx="1665">
                  <c:v>67.491</c:v>
                </c:pt>
                <c:pt idx="1666">
                  <c:v>67.501999999999995</c:v>
                </c:pt>
                <c:pt idx="1667">
                  <c:v>67.528000000000006</c:v>
                </c:pt>
                <c:pt idx="1668">
                  <c:v>67.504999999999995</c:v>
                </c:pt>
                <c:pt idx="1669">
                  <c:v>67.504999999999995</c:v>
                </c:pt>
                <c:pt idx="1670">
                  <c:v>67.515000000000001</c:v>
                </c:pt>
                <c:pt idx="1671">
                  <c:v>67.509</c:v>
                </c:pt>
                <c:pt idx="1672">
                  <c:v>67.503</c:v>
                </c:pt>
                <c:pt idx="1673">
                  <c:v>67.504000000000005</c:v>
                </c:pt>
                <c:pt idx="1674">
                  <c:v>67.47</c:v>
                </c:pt>
                <c:pt idx="1675">
                  <c:v>67.468999999999994</c:v>
                </c:pt>
                <c:pt idx="1676">
                  <c:v>67.569999999999993</c:v>
                </c:pt>
                <c:pt idx="1677">
                  <c:v>67.513000000000005</c:v>
                </c:pt>
                <c:pt idx="1678">
                  <c:v>67.503</c:v>
                </c:pt>
                <c:pt idx="1679">
                  <c:v>67.509</c:v>
                </c:pt>
                <c:pt idx="1680">
                  <c:v>67.468000000000004</c:v>
                </c:pt>
                <c:pt idx="1681">
                  <c:v>67.507999999999996</c:v>
                </c:pt>
                <c:pt idx="1682">
                  <c:v>67.596000000000004</c:v>
                </c:pt>
                <c:pt idx="1683">
                  <c:v>67.507000000000005</c:v>
                </c:pt>
                <c:pt idx="1684">
                  <c:v>67.503</c:v>
                </c:pt>
                <c:pt idx="1685">
                  <c:v>67.441999999999993</c:v>
                </c:pt>
                <c:pt idx="1686">
                  <c:v>67.438000000000002</c:v>
                </c:pt>
                <c:pt idx="1687">
                  <c:v>67.522999999999996</c:v>
                </c:pt>
                <c:pt idx="1688">
                  <c:v>67.433000000000007</c:v>
                </c:pt>
                <c:pt idx="1689">
                  <c:v>67.433000000000007</c:v>
                </c:pt>
                <c:pt idx="1690">
                  <c:v>67.516000000000005</c:v>
                </c:pt>
                <c:pt idx="1691">
                  <c:v>67.506</c:v>
                </c:pt>
                <c:pt idx="1692">
                  <c:v>67.507000000000005</c:v>
                </c:pt>
                <c:pt idx="1693">
                  <c:v>67.522000000000006</c:v>
                </c:pt>
                <c:pt idx="1694">
                  <c:v>67.48</c:v>
                </c:pt>
                <c:pt idx="1695">
                  <c:v>67.522000000000006</c:v>
                </c:pt>
                <c:pt idx="1696">
                  <c:v>67.421999999999997</c:v>
                </c:pt>
                <c:pt idx="1697">
                  <c:v>67.468999999999994</c:v>
                </c:pt>
                <c:pt idx="1698">
                  <c:v>67.567999999999998</c:v>
                </c:pt>
                <c:pt idx="1699">
                  <c:v>67.503</c:v>
                </c:pt>
                <c:pt idx="1700">
                  <c:v>67.472999999999999</c:v>
                </c:pt>
                <c:pt idx="1701">
                  <c:v>67.468999999999994</c:v>
                </c:pt>
                <c:pt idx="1702">
                  <c:v>67.459000000000003</c:v>
                </c:pt>
                <c:pt idx="1703">
                  <c:v>67.506</c:v>
                </c:pt>
                <c:pt idx="1704">
                  <c:v>67.472999999999999</c:v>
                </c:pt>
                <c:pt idx="1705">
                  <c:v>67.543999999999997</c:v>
                </c:pt>
                <c:pt idx="1706">
                  <c:v>67.501999999999995</c:v>
                </c:pt>
                <c:pt idx="1707">
                  <c:v>67.510999999999996</c:v>
                </c:pt>
                <c:pt idx="1708">
                  <c:v>67.515000000000001</c:v>
                </c:pt>
                <c:pt idx="1709">
                  <c:v>67.537999999999997</c:v>
                </c:pt>
                <c:pt idx="1710">
                  <c:v>67.445999999999998</c:v>
                </c:pt>
                <c:pt idx="1711">
                  <c:v>67.510999999999996</c:v>
                </c:pt>
                <c:pt idx="1712">
                  <c:v>67.524000000000001</c:v>
                </c:pt>
                <c:pt idx="1713">
                  <c:v>67.504999999999995</c:v>
                </c:pt>
                <c:pt idx="1714">
                  <c:v>67.506</c:v>
                </c:pt>
                <c:pt idx="1715">
                  <c:v>67.510999999999996</c:v>
                </c:pt>
                <c:pt idx="1716">
                  <c:v>67.438999999999993</c:v>
                </c:pt>
                <c:pt idx="1717">
                  <c:v>67.510000000000005</c:v>
                </c:pt>
                <c:pt idx="1718">
                  <c:v>67.512</c:v>
                </c:pt>
                <c:pt idx="1719">
                  <c:v>67.507999999999996</c:v>
                </c:pt>
                <c:pt idx="1720">
                  <c:v>67.503</c:v>
                </c:pt>
                <c:pt idx="1721">
                  <c:v>67.435000000000002</c:v>
                </c:pt>
                <c:pt idx="1722">
                  <c:v>67.510999999999996</c:v>
                </c:pt>
                <c:pt idx="1723">
                  <c:v>67.512</c:v>
                </c:pt>
                <c:pt idx="1724">
                  <c:v>67.504999999999995</c:v>
                </c:pt>
                <c:pt idx="1725">
                  <c:v>67.507000000000005</c:v>
                </c:pt>
                <c:pt idx="1726">
                  <c:v>67.507999999999996</c:v>
                </c:pt>
                <c:pt idx="1727">
                  <c:v>67.518000000000001</c:v>
                </c:pt>
                <c:pt idx="1728">
                  <c:v>67.515000000000001</c:v>
                </c:pt>
                <c:pt idx="1729">
                  <c:v>67.510999999999996</c:v>
                </c:pt>
                <c:pt idx="1730">
                  <c:v>67.564999999999998</c:v>
                </c:pt>
                <c:pt idx="1731">
                  <c:v>67.515000000000001</c:v>
                </c:pt>
                <c:pt idx="1732">
                  <c:v>67.465000000000003</c:v>
                </c:pt>
                <c:pt idx="1733">
                  <c:v>67.504999999999995</c:v>
                </c:pt>
                <c:pt idx="1734">
                  <c:v>67.486000000000004</c:v>
                </c:pt>
                <c:pt idx="1735">
                  <c:v>67.509</c:v>
                </c:pt>
                <c:pt idx="1736">
                  <c:v>67.543999999999997</c:v>
                </c:pt>
                <c:pt idx="1737">
                  <c:v>67.465000000000003</c:v>
                </c:pt>
                <c:pt idx="1738">
                  <c:v>67.504999999999995</c:v>
                </c:pt>
                <c:pt idx="1739">
                  <c:v>67.521000000000001</c:v>
                </c:pt>
                <c:pt idx="1740">
                  <c:v>67.516999999999996</c:v>
                </c:pt>
                <c:pt idx="1741">
                  <c:v>67.504999999999995</c:v>
                </c:pt>
                <c:pt idx="1742">
                  <c:v>67.533000000000001</c:v>
                </c:pt>
                <c:pt idx="1743">
                  <c:v>67.558000000000007</c:v>
                </c:pt>
                <c:pt idx="1744">
                  <c:v>67.432000000000002</c:v>
                </c:pt>
                <c:pt idx="1745">
                  <c:v>67.436000000000007</c:v>
                </c:pt>
                <c:pt idx="1746">
                  <c:v>67.512</c:v>
                </c:pt>
                <c:pt idx="1747">
                  <c:v>67.510000000000005</c:v>
                </c:pt>
                <c:pt idx="1748">
                  <c:v>67.506</c:v>
                </c:pt>
                <c:pt idx="1749">
                  <c:v>67.432000000000002</c:v>
                </c:pt>
                <c:pt idx="1750">
                  <c:v>67.430000000000007</c:v>
                </c:pt>
                <c:pt idx="1751">
                  <c:v>67.468999999999994</c:v>
                </c:pt>
                <c:pt idx="1752">
                  <c:v>67.433000000000007</c:v>
                </c:pt>
                <c:pt idx="1753">
                  <c:v>67.572999999999993</c:v>
                </c:pt>
                <c:pt idx="1754">
                  <c:v>67.569999999999993</c:v>
                </c:pt>
                <c:pt idx="1755">
                  <c:v>67.5</c:v>
                </c:pt>
                <c:pt idx="1756">
                  <c:v>67.512</c:v>
                </c:pt>
                <c:pt idx="1757">
                  <c:v>67.427999999999997</c:v>
                </c:pt>
                <c:pt idx="1758">
                  <c:v>67.435000000000002</c:v>
                </c:pt>
                <c:pt idx="1759">
                  <c:v>67.424000000000007</c:v>
                </c:pt>
                <c:pt idx="1760">
                  <c:v>67.442999999999998</c:v>
                </c:pt>
                <c:pt idx="1761">
                  <c:v>67.525999999999996</c:v>
                </c:pt>
                <c:pt idx="1762">
                  <c:v>67.536000000000001</c:v>
                </c:pt>
                <c:pt idx="1763">
                  <c:v>67.433000000000007</c:v>
                </c:pt>
                <c:pt idx="1764">
                  <c:v>67.504999999999995</c:v>
                </c:pt>
                <c:pt idx="1765">
                  <c:v>67.438000000000002</c:v>
                </c:pt>
                <c:pt idx="1766">
                  <c:v>67.436000000000007</c:v>
                </c:pt>
                <c:pt idx="1767">
                  <c:v>67.528999999999996</c:v>
                </c:pt>
                <c:pt idx="1768">
                  <c:v>67.507000000000005</c:v>
                </c:pt>
                <c:pt idx="1769">
                  <c:v>67.545000000000002</c:v>
                </c:pt>
                <c:pt idx="1770">
                  <c:v>67.531000000000006</c:v>
                </c:pt>
                <c:pt idx="1771">
                  <c:v>67.494</c:v>
                </c:pt>
                <c:pt idx="1772">
                  <c:v>67.626999999999995</c:v>
                </c:pt>
                <c:pt idx="1773">
                  <c:v>67.481999999999999</c:v>
                </c:pt>
                <c:pt idx="1774">
                  <c:v>67.444000000000003</c:v>
                </c:pt>
                <c:pt idx="1775">
                  <c:v>67.438000000000002</c:v>
                </c:pt>
                <c:pt idx="1776">
                  <c:v>67.513000000000005</c:v>
                </c:pt>
                <c:pt idx="1777">
                  <c:v>67.510999999999996</c:v>
                </c:pt>
                <c:pt idx="1778">
                  <c:v>67.516999999999996</c:v>
                </c:pt>
                <c:pt idx="1779">
                  <c:v>67.453999999999994</c:v>
                </c:pt>
                <c:pt idx="1780">
                  <c:v>67.504999999999995</c:v>
                </c:pt>
                <c:pt idx="1781">
                  <c:v>67.521000000000001</c:v>
                </c:pt>
                <c:pt idx="1782">
                  <c:v>67.433000000000007</c:v>
                </c:pt>
                <c:pt idx="1783">
                  <c:v>67.533000000000001</c:v>
                </c:pt>
                <c:pt idx="1784">
                  <c:v>67.510000000000005</c:v>
                </c:pt>
                <c:pt idx="1785">
                  <c:v>67.438000000000002</c:v>
                </c:pt>
                <c:pt idx="1786">
                  <c:v>67.436000000000007</c:v>
                </c:pt>
                <c:pt idx="1787">
                  <c:v>67.492999999999995</c:v>
                </c:pt>
                <c:pt idx="1788">
                  <c:v>67.516000000000005</c:v>
                </c:pt>
                <c:pt idx="1789">
                  <c:v>67.506</c:v>
                </c:pt>
                <c:pt idx="1790">
                  <c:v>67.447999999999993</c:v>
                </c:pt>
                <c:pt idx="1791">
                  <c:v>67.525000000000006</c:v>
                </c:pt>
                <c:pt idx="1792">
                  <c:v>67.510000000000005</c:v>
                </c:pt>
                <c:pt idx="1793">
                  <c:v>67.433999999999997</c:v>
                </c:pt>
                <c:pt idx="1794">
                  <c:v>67.506</c:v>
                </c:pt>
                <c:pt idx="1795">
                  <c:v>67.418000000000006</c:v>
                </c:pt>
                <c:pt idx="1796">
                  <c:v>67.507000000000005</c:v>
                </c:pt>
                <c:pt idx="1797">
                  <c:v>67.510000000000005</c:v>
                </c:pt>
                <c:pt idx="1798">
                  <c:v>67.45</c:v>
                </c:pt>
                <c:pt idx="1799">
                  <c:v>67.492000000000004</c:v>
                </c:pt>
                <c:pt idx="1800">
                  <c:v>67.531000000000006</c:v>
                </c:pt>
                <c:pt idx="1801">
                  <c:v>67.507000000000005</c:v>
                </c:pt>
                <c:pt idx="1802">
                  <c:v>67.507999999999996</c:v>
                </c:pt>
                <c:pt idx="1803">
                  <c:v>67.507999999999996</c:v>
                </c:pt>
                <c:pt idx="1804">
                  <c:v>67.518000000000001</c:v>
                </c:pt>
                <c:pt idx="1805">
                  <c:v>67.510999999999996</c:v>
                </c:pt>
                <c:pt idx="1806">
                  <c:v>67.509</c:v>
                </c:pt>
                <c:pt idx="1807">
                  <c:v>67.515000000000001</c:v>
                </c:pt>
                <c:pt idx="1808">
                  <c:v>67.444000000000003</c:v>
                </c:pt>
                <c:pt idx="1809">
                  <c:v>67.436999999999998</c:v>
                </c:pt>
                <c:pt idx="1810">
                  <c:v>67.445999999999998</c:v>
                </c:pt>
                <c:pt idx="1811">
                  <c:v>67.444000000000003</c:v>
                </c:pt>
                <c:pt idx="1812">
                  <c:v>67.573999999999998</c:v>
                </c:pt>
                <c:pt idx="1813">
                  <c:v>67.510000000000005</c:v>
                </c:pt>
                <c:pt idx="1814">
                  <c:v>67.509</c:v>
                </c:pt>
                <c:pt idx="1815">
                  <c:v>67.617999999999995</c:v>
                </c:pt>
                <c:pt idx="1816">
                  <c:v>67.474000000000004</c:v>
                </c:pt>
                <c:pt idx="1817">
                  <c:v>67.555999999999997</c:v>
                </c:pt>
                <c:pt idx="1818">
                  <c:v>67.503</c:v>
                </c:pt>
                <c:pt idx="1819">
                  <c:v>67.504999999999995</c:v>
                </c:pt>
                <c:pt idx="1820">
                  <c:v>67.447999999999993</c:v>
                </c:pt>
                <c:pt idx="1821">
                  <c:v>67.504999999999995</c:v>
                </c:pt>
                <c:pt idx="1822">
                  <c:v>67.448999999999998</c:v>
                </c:pt>
                <c:pt idx="1823">
                  <c:v>67.442999999999998</c:v>
                </c:pt>
                <c:pt idx="1824">
                  <c:v>67.498999999999995</c:v>
                </c:pt>
                <c:pt idx="1825">
                  <c:v>67.484999999999999</c:v>
                </c:pt>
                <c:pt idx="1826">
                  <c:v>67.501999999999995</c:v>
                </c:pt>
                <c:pt idx="1827">
                  <c:v>67.528000000000006</c:v>
                </c:pt>
                <c:pt idx="1828">
                  <c:v>67.546999999999997</c:v>
                </c:pt>
                <c:pt idx="1829">
                  <c:v>67.497</c:v>
                </c:pt>
                <c:pt idx="1830">
                  <c:v>67.454999999999998</c:v>
                </c:pt>
                <c:pt idx="1831">
                  <c:v>67.531000000000006</c:v>
                </c:pt>
                <c:pt idx="1832">
                  <c:v>67.513999999999996</c:v>
                </c:pt>
                <c:pt idx="1833">
                  <c:v>67.503</c:v>
                </c:pt>
                <c:pt idx="1834">
                  <c:v>67.433999999999997</c:v>
                </c:pt>
                <c:pt idx="1835">
                  <c:v>67.510000000000005</c:v>
                </c:pt>
                <c:pt idx="1836">
                  <c:v>67.444999999999993</c:v>
                </c:pt>
                <c:pt idx="1837">
                  <c:v>67.507999999999996</c:v>
                </c:pt>
                <c:pt idx="1838">
                  <c:v>67.483999999999995</c:v>
                </c:pt>
                <c:pt idx="1839">
                  <c:v>67.531000000000006</c:v>
                </c:pt>
                <c:pt idx="1840">
                  <c:v>67.513000000000005</c:v>
                </c:pt>
                <c:pt idx="1841">
                  <c:v>67.52</c:v>
                </c:pt>
                <c:pt idx="1842">
                  <c:v>67.498000000000005</c:v>
                </c:pt>
                <c:pt idx="1843">
                  <c:v>67.507999999999996</c:v>
                </c:pt>
                <c:pt idx="1844">
                  <c:v>67.438000000000002</c:v>
                </c:pt>
                <c:pt idx="1845">
                  <c:v>67.509</c:v>
                </c:pt>
                <c:pt idx="1846">
                  <c:v>67.477000000000004</c:v>
                </c:pt>
                <c:pt idx="1847">
                  <c:v>67.453000000000003</c:v>
                </c:pt>
                <c:pt idx="1848">
                  <c:v>67.531000000000006</c:v>
                </c:pt>
                <c:pt idx="1849">
                  <c:v>67.522999999999996</c:v>
                </c:pt>
                <c:pt idx="1850">
                  <c:v>67.438999999999993</c:v>
                </c:pt>
                <c:pt idx="1851">
                  <c:v>67.447000000000003</c:v>
                </c:pt>
                <c:pt idx="1852">
                  <c:v>67.509</c:v>
                </c:pt>
                <c:pt idx="1853">
                  <c:v>67.447999999999993</c:v>
                </c:pt>
                <c:pt idx="1854">
                  <c:v>67.522000000000006</c:v>
                </c:pt>
                <c:pt idx="1855">
                  <c:v>67.441999999999993</c:v>
                </c:pt>
                <c:pt idx="1856">
                  <c:v>67.435000000000002</c:v>
                </c:pt>
                <c:pt idx="1857">
                  <c:v>67.441000000000003</c:v>
                </c:pt>
                <c:pt idx="1858">
                  <c:v>67.433999999999997</c:v>
                </c:pt>
                <c:pt idx="1859">
                  <c:v>67.453000000000003</c:v>
                </c:pt>
                <c:pt idx="1860">
                  <c:v>67.507999999999996</c:v>
                </c:pt>
                <c:pt idx="1861">
                  <c:v>67.447000000000003</c:v>
                </c:pt>
                <c:pt idx="1862">
                  <c:v>67.442999999999998</c:v>
                </c:pt>
                <c:pt idx="1863">
                  <c:v>67.513000000000005</c:v>
                </c:pt>
                <c:pt idx="1864">
                  <c:v>67.504999999999995</c:v>
                </c:pt>
                <c:pt idx="1865">
                  <c:v>67.501000000000005</c:v>
                </c:pt>
                <c:pt idx="1866">
                  <c:v>67.516000000000005</c:v>
                </c:pt>
                <c:pt idx="1867">
                  <c:v>67.512</c:v>
                </c:pt>
                <c:pt idx="1868">
                  <c:v>67.457999999999998</c:v>
                </c:pt>
                <c:pt idx="1869">
                  <c:v>67.515000000000001</c:v>
                </c:pt>
                <c:pt idx="1870">
                  <c:v>67.474000000000004</c:v>
                </c:pt>
                <c:pt idx="1871">
                  <c:v>67.453000000000003</c:v>
                </c:pt>
                <c:pt idx="1872">
                  <c:v>67.45</c:v>
                </c:pt>
                <c:pt idx="1873">
                  <c:v>67.465000000000003</c:v>
                </c:pt>
                <c:pt idx="1874">
                  <c:v>67.442999999999998</c:v>
                </c:pt>
                <c:pt idx="1875">
                  <c:v>67.459999999999994</c:v>
                </c:pt>
                <c:pt idx="1876">
                  <c:v>67.447999999999993</c:v>
                </c:pt>
                <c:pt idx="1877">
                  <c:v>67.518000000000001</c:v>
                </c:pt>
                <c:pt idx="1878">
                  <c:v>67.441999999999993</c:v>
                </c:pt>
                <c:pt idx="1879">
                  <c:v>67.436000000000007</c:v>
                </c:pt>
                <c:pt idx="1880">
                  <c:v>67.447000000000003</c:v>
                </c:pt>
                <c:pt idx="1881">
                  <c:v>67.438999999999993</c:v>
                </c:pt>
                <c:pt idx="1882">
                  <c:v>67.441000000000003</c:v>
                </c:pt>
                <c:pt idx="1883">
                  <c:v>67.474999999999994</c:v>
                </c:pt>
                <c:pt idx="1884">
                  <c:v>67.453000000000003</c:v>
                </c:pt>
                <c:pt idx="1885">
                  <c:v>67.460999999999999</c:v>
                </c:pt>
                <c:pt idx="1886">
                  <c:v>67.445999999999998</c:v>
                </c:pt>
                <c:pt idx="1887">
                  <c:v>67.48</c:v>
                </c:pt>
                <c:pt idx="1888">
                  <c:v>67.442999999999998</c:v>
                </c:pt>
                <c:pt idx="1889">
                  <c:v>67.486000000000004</c:v>
                </c:pt>
                <c:pt idx="1890">
                  <c:v>67.444999999999993</c:v>
                </c:pt>
                <c:pt idx="1891">
                  <c:v>67.438000000000002</c:v>
                </c:pt>
                <c:pt idx="1892">
                  <c:v>67.447999999999993</c:v>
                </c:pt>
                <c:pt idx="1893">
                  <c:v>67.436000000000007</c:v>
                </c:pt>
                <c:pt idx="1894">
                  <c:v>67.45</c:v>
                </c:pt>
                <c:pt idx="1895">
                  <c:v>67.510000000000005</c:v>
                </c:pt>
                <c:pt idx="1896">
                  <c:v>67.466999999999999</c:v>
                </c:pt>
                <c:pt idx="1897">
                  <c:v>67.53</c:v>
                </c:pt>
                <c:pt idx="1898">
                  <c:v>67.453000000000003</c:v>
                </c:pt>
                <c:pt idx="1899">
                  <c:v>67.441000000000003</c:v>
                </c:pt>
                <c:pt idx="1900">
                  <c:v>67.447000000000003</c:v>
                </c:pt>
                <c:pt idx="1901">
                  <c:v>67.45</c:v>
                </c:pt>
                <c:pt idx="1902">
                  <c:v>67.465000000000003</c:v>
                </c:pt>
                <c:pt idx="1903">
                  <c:v>67.447999999999993</c:v>
                </c:pt>
                <c:pt idx="1904">
                  <c:v>67.444999999999993</c:v>
                </c:pt>
                <c:pt idx="1905">
                  <c:v>67.444999999999993</c:v>
                </c:pt>
                <c:pt idx="1906">
                  <c:v>67.55</c:v>
                </c:pt>
                <c:pt idx="1907">
                  <c:v>67.510000000000005</c:v>
                </c:pt>
                <c:pt idx="1908">
                  <c:v>67.433999999999997</c:v>
                </c:pt>
                <c:pt idx="1909">
                  <c:v>67.441000000000003</c:v>
                </c:pt>
                <c:pt idx="1910">
                  <c:v>67.468999999999994</c:v>
                </c:pt>
                <c:pt idx="1911">
                  <c:v>67.44</c:v>
                </c:pt>
                <c:pt idx="1912">
                  <c:v>67.491</c:v>
                </c:pt>
                <c:pt idx="1913">
                  <c:v>67.494</c:v>
                </c:pt>
                <c:pt idx="1914">
                  <c:v>67.512</c:v>
                </c:pt>
                <c:pt idx="1915">
                  <c:v>67.533000000000001</c:v>
                </c:pt>
                <c:pt idx="1916">
                  <c:v>67.489000000000004</c:v>
                </c:pt>
                <c:pt idx="1917">
                  <c:v>67.513000000000005</c:v>
                </c:pt>
                <c:pt idx="1918">
                  <c:v>67.444999999999993</c:v>
                </c:pt>
                <c:pt idx="1919">
                  <c:v>67.442999999999998</c:v>
                </c:pt>
                <c:pt idx="1920">
                  <c:v>67.537000000000006</c:v>
                </c:pt>
                <c:pt idx="1921">
                  <c:v>67.513999999999996</c:v>
                </c:pt>
                <c:pt idx="1922">
                  <c:v>67.507000000000005</c:v>
                </c:pt>
                <c:pt idx="1923">
                  <c:v>67.441999999999993</c:v>
                </c:pt>
                <c:pt idx="1924">
                  <c:v>67.507999999999996</c:v>
                </c:pt>
                <c:pt idx="1925">
                  <c:v>67.468000000000004</c:v>
                </c:pt>
                <c:pt idx="1926">
                  <c:v>67.445999999999998</c:v>
                </c:pt>
                <c:pt idx="1927">
                  <c:v>67.483000000000004</c:v>
                </c:pt>
                <c:pt idx="1928">
                  <c:v>67.507000000000005</c:v>
                </c:pt>
                <c:pt idx="1929">
                  <c:v>67.518000000000001</c:v>
                </c:pt>
                <c:pt idx="1930">
                  <c:v>67.48</c:v>
                </c:pt>
                <c:pt idx="1931">
                  <c:v>67.442999999999998</c:v>
                </c:pt>
                <c:pt idx="1932">
                  <c:v>67.447999999999993</c:v>
                </c:pt>
                <c:pt idx="1933">
                  <c:v>67.507999999999996</c:v>
                </c:pt>
                <c:pt idx="1934">
                  <c:v>67.394999999999996</c:v>
                </c:pt>
                <c:pt idx="1935">
                  <c:v>67.444999999999993</c:v>
                </c:pt>
                <c:pt idx="1936">
                  <c:v>67.510000000000005</c:v>
                </c:pt>
                <c:pt idx="1937">
                  <c:v>67.421999999999997</c:v>
                </c:pt>
                <c:pt idx="1938">
                  <c:v>67.465000000000003</c:v>
                </c:pt>
                <c:pt idx="1939">
                  <c:v>67.524000000000001</c:v>
                </c:pt>
                <c:pt idx="1940">
                  <c:v>67.435000000000002</c:v>
                </c:pt>
                <c:pt idx="1941">
                  <c:v>67.447000000000003</c:v>
                </c:pt>
                <c:pt idx="1942">
                  <c:v>67.515000000000001</c:v>
                </c:pt>
                <c:pt idx="1943">
                  <c:v>67.510999999999996</c:v>
                </c:pt>
                <c:pt idx="1944">
                  <c:v>67.521000000000001</c:v>
                </c:pt>
                <c:pt idx="1945">
                  <c:v>67.48</c:v>
                </c:pt>
                <c:pt idx="1946">
                  <c:v>67.504999999999995</c:v>
                </c:pt>
                <c:pt idx="1947">
                  <c:v>67.447000000000003</c:v>
                </c:pt>
                <c:pt idx="1948">
                  <c:v>67.436999999999998</c:v>
                </c:pt>
                <c:pt idx="1949">
                  <c:v>67.435000000000002</c:v>
                </c:pt>
                <c:pt idx="1950">
                  <c:v>67.516999999999996</c:v>
                </c:pt>
                <c:pt idx="1951">
                  <c:v>67.625</c:v>
                </c:pt>
                <c:pt idx="1952">
                  <c:v>67.462999999999994</c:v>
                </c:pt>
                <c:pt idx="1953">
                  <c:v>67.507000000000005</c:v>
                </c:pt>
                <c:pt idx="1954">
                  <c:v>67.510000000000005</c:v>
                </c:pt>
                <c:pt idx="1955">
                  <c:v>67.442999999999998</c:v>
                </c:pt>
                <c:pt idx="1956">
                  <c:v>67.513000000000005</c:v>
                </c:pt>
                <c:pt idx="1957">
                  <c:v>67.504999999999995</c:v>
                </c:pt>
                <c:pt idx="1958">
                  <c:v>67.451999999999998</c:v>
                </c:pt>
                <c:pt idx="1959">
                  <c:v>67.448999999999998</c:v>
                </c:pt>
                <c:pt idx="1960">
                  <c:v>67.510999999999996</c:v>
                </c:pt>
                <c:pt idx="1961">
                  <c:v>67.47</c:v>
                </c:pt>
                <c:pt idx="1962">
                  <c:v>67.445999999999998</c:v>
                </c:pt>
                <c:pt idx="1963">
                  <c:v>67.445999999999998</c:v>
                </c:pt>
                <c:pt idx="1964">
                  <c:v>67.447000000000003</c:v>
                </c:pt>
                <c:pt idx="1965">
                  <c:v>67.444999999999993</c:v>
                </c:pt>
                <c:pt idx="1966">
                  <c:v>67.44</c:v>
                </c:pt>
                <c:pt idx="1967">
                  <c:v>67.45</c:v>
                </c:pt>
                <c:pt idx="1968">
                  <c:v>67.569000000000003</c:v>
                </c:pt>
                <c:pt idx="1969">
                  <c:v>67.441999999999993</c:v>
                </c:pt>
                <c:pt idx="1970">
                  <c:v>67.447999999999993</c:v>
                </c:pt>
                <c:pt idx="1971">
                  <c:v>67.481999999999999</c:v>
                </c:pt>
                <c:pt idx="1972">
                  <c:v>67.445999999999998</c:v>
                </c:pt>
                <c:pt idx="1973">
                  <c:v>67.519000000000005</c:v>
                </c:pt>
                <c:pt idx="1974">
                  <c:v>67.430999999999997</c:v>
                </c:pt>
                <c:pt idx="1975">
                  <c:v>67.463999999999999</c:v>
                </c:pt>
                <c:pt idx="1976">
                  <c:v>67.441000000000003</c:v>
                </c:pt>
                <c:pt idx="1977">
                  <c:v>67.454999999999998</c:v>
                </c:pt>
                <c:pt idx="1978">
                  <c:v>67.448999999999998</c:v>
                </c:pt>
                <c:pt idx="1979">
                  <c:v>67.444000000000003</c:v>
                </c:pt>
                <c:pt idx="1980">
                  <c:v>67.561999999999998</c:v>
                </c:pt>
                <c:pt idx="1981">
                  <c:v>67.512</c:v>
                </c:pt>
                <c:pt idx="1982">
                  <c:v>67.444999999999993</c:v>
                </c:pt>
                <c:pt idx="1983">
                  <c:v>67.47</c:v>
                </c:pt>
                <c:pt idx="1984">
                  <c:v>67.512</c:v>
                </c:pt>
                <c:pt idx="1985">
                  <c:v>67.52</c:v>
                </c:pt>
                <c:pt idx="1986">
                  <c:v>67.486000000000004</c:v>
                </c:pt>
                <c:pt idx="1987">
                  <c:v>67.436000000000007</c:v>
                </c:pt>
                <c:pt idx="1988">
                  <c:v>67.513000000000005</c:v>
                </c:pt>
                <c:pt idx="1989">
                  <c:v>67.513000000000005</c:v>
                </c:pt>
                <c:pt idx="1990">
                  <c:v>67.513000000000005</c:v>
                </c:pt>
                <c:pt idx="1991">
                  <c:v>67.516999999999996</c:v>
                </c:pt>
                <c:pt idx="1992">
                  <c:v>67.448999999999998</c:v>
                </c:pt>
                <c:pt idx="1993">
                  <c:v>67.513000000000005</c:v>
                </c:pt>
                <c:pt idx="1994">
                  <c:v>67.436000000000007</c:v>
                </c:pt>
                <c:pt idx="1995">
                  <c:v>67.501999999999995</c:v>
                </c:pt>
                <c:pt idx="1996">
                  <c:v>67.516999999999996</c:v>
                </c:pt>
                <c:pt idx="1997">
                  <c:v>67.454999999999998</c:v>
                </c:pt>
                <c:pt idx="1998">
                  <c:v>67.513000000000005</c:v>
                </c:pt>
                <c:pt idx="1999">
                  <c:v>67.516999999999996</c:v>
                </c:pt>
                <c:pt idx="2000">
                  <c:v>67.481999999999999</c:v>
                </c:pt>
                <c:pt idx="2001">
                  <c:v>67.510000000000005</c:v>
                </c:pt>
                <c:pt idx="2002">
                  <c:v>67.436999999999998</c:v>
                </c:pt>
                <c:pt idx="2003">
                  <c:v>67.447999999999993</c:v>
                </c:pt>
                <c:pt idx="2004">
                  <c:v>67.44</c:v>
                </c:pt>
                <c:pt idx="2005">
                  <c:v>67.497</c:v>
                </c:pt>
                <c:pt idx="2006">
                  <c:v>67.516000000000005</c:v>
                </c:pt>
                <c:pt idx="2007">
                  <c:v>67.438000000000002</c:v>
                </c:pt>
                <c:pt idx="2008">
                  <c:v>67.448999999999998</c:v>
                </c:pt>
                <c:pt idx="2009">
                  <c:v>67.474000000000004</c:v>
                </c:pt>
                <c:pt idx="2010">
                  <c:v>67.507999999999996</c:v>
                </c:pt>
                <c:pt idx="2011">
                  <c:v>67.468000000000004</c:v>
                </c:pt>
                <c:pt idx="2012">
                  <c:v>67.512</c:v>
                </c:pt>
                <c:pt idx="2013">
                  <c:v>67.447000000000003</c:v>
                </c:pt>
                <c:pt idx="2014">
                  <c:v>67.444999999999993</c:v>
                </c:pt>
                <c:pt idx="2015">
                  <c:v>67.468999999999994</c:v>
                </c:pt>
                <c:pt idx="2016">
                  <c:v>67.465000000000003</c:v>
                </c:pt>
                <c:pt idx="2017">
                  <c:v>67.450999999999993</c:v>
                </c:pt>
                <c:pt idx="2018">
                  <c:v>67.512</c:v>
                </c:pt>
                <c:pt idx="2019">
                  <c:v>67.531999999999996</c:v>
                </c:pt>
                <c:pt idx="2020">
                  <c:v>67.445999999999998</c:v>
                </c:pt>
                <c:pt idx="2021">
                  <c:v>67.497</c:v>
                </c:pt>
                <c:pt idx="2022">
                  <c:v>67.492999999999995</c:v>
                </c:pt>
                <c:pt idx="2023">
                  <c:v>67.459000000000003</c:v>
                </c:pt>
                <c:pt idx="2024">
                  <c:v>67.445999999999998</c:v>
                </c:pt>
                <c:pt idx="2025">
                  <c:v>67.552000000000007</c:v>
                </c:pt>
                <c:pt idx="2026">
                  <c:v>67.462000000000003</c:v>
                </c:pt>
                <c:pt idx="2027">
                  <c:v>67.48</c:v>
                </c:pt>
                <c:pt idx="2028">
                  <c:v>67.447999999999993</c:v>
                </c:pt>
                <c:pt idx="2029">
                  <c:v>67.48</c:v>
                </c:pt>
                <c:pt idx="2030">
                  <c:v>67.462000000000003</c:v>
                </c:pt>
                <c:pt idx="2031">
                  <c:v>67.444000000000003</c:v>
                </c:pt>
                <c:pt idx="2032">
                  <c:v>67.447000000000003</c:v>
                </c:pt>
                <c:pt idx="2033">
                  <c:v>67.465000000000003</c:v>
                </c:pt>
                <c:pt idx="2034">
                  <c:v>67.519000000000005</c:v>
                </c:pt>
                <c:pt idx="2035">
                  <c:v>67.513000000000005</c:v>
                </c:pt>
                <c:pt idx="2036">
                  <c:v>67.471000000000004</c:v>
                </c:pt>
                <c:pt idx="2037">
                  <c:v>67.468999999999994</c:v>
                </c:pt>
                <c:pt idx="2038">
                  <c:v>67.456000000000003</c:v>
                </c:pt>
                <c:pt idx="2039">
                  <c:v>67.445999999999998</c:v>
                </c:pt>
                <c:pt idx="2040">
                  <c:v>67.488</c:v>
                </c:pt>
                <c:pt idx="2041">
                  <c:v>67.436999999999998</c:v>
                </c:pt>
                <c:pt idx="2042">
                  <c:v>67.498000000000005</c:v>
                </c:pt>
                <c:pt idx="2043">
                  <c:v>67.483000000000004</c:v>
                </c:pt>
                <c:pt idx="2044">
                  <c:v>67.515000000000001</c:v>
                </c:pt>
                <c:pt idx="2045">
                  <c:v>67.507999999999996</c:v>
                </c:pt>
                <c:pt idx="2046">
                  <c:v>67.444999999999993</c:v>
                </c:pt>
                <c:pt idx="2047">
                  <c:v>67.515000000000001</c:v>
                </c:pt>
                <c:pt idx="2048">
                  <c:v>67.444999999999993</c:v>
                </c:pt>
                <c:pt idx="2049">
                  <c:v>67.512</c:v>
                </c:pt>
                <c:pt idx="2050">
                  <c:v>67.447999999999993</c:v>
                </c:pt>
                <c:pt idx="2051">
                  <c:v>67.441999999999993</c:v>
                </c:pt>
                <c:pt idx="2052">
                  <c:v>67.474999999999994</c:v>
                </c:pt>
                <c:pt idx="2053">
                  <c:v>67.540999999999997</c:v>
                </c:pt>
                <c:pt idx="2054">
                  <c:v>67.513000000000005</c:v>
                </c:pt>
                <c:pt idx="2055">
                  <c:v>67.448999999999998</c:v>
                </c:pt>
                <c:pt idx="2056">
                  <c:v>67.643000000000001</c:v>
                </c:pt>
                <c:pt idx="2057">
                  <c:v>67.495000000000005</c:v>
                </c:pt>
                <c:pt idx="2058">
                  <c:v>67.510999999999996</c:v>
                </c:pt>
                <c:pt idx="2059">
                  <c:v>67.433999999999997</c:v>
                </c:pt>
                <c:pt idx="2060">
                  <c:v>67.441999999999993</c:v>
                </c:pt>
                <c:pt idx="2061">
                  <c:v>67.462999999999994</c:v>
                </c:pt>
                <c:pt idx="2062">
                  <c:v>67.507000000000005</c:v>
                </c:pt>
                <c:pt idx="2063">
                  <c:v>67.450999999999993</c:v>
                </c:pt>
                <c:pt idx="2064">
                  <c:v>67.507000000000005</c:v>
                </c:pt>
                <c:pt idx="2065">
                  <c:v>67.527000000000001</c:v>
                </c:pt>
                <c:pt idx="2066">
                  <c:v>67.468000000000004</c:v>
                </c:pt>
                <c:pt idx="2067">
                  <c:v>67.516000000000005</c:v>
                </c:pt>
                <c:pt idx="2068">
                  <c:v>67.454999999999998</c:v>
                </c:pt>
                <c:pt idx="2069">
                  <c:v>67.477000000000004</c:v>
                </c:pt>
                <c:pt idx="2070">
                  <c:v>67.519000000000005</c:v>
                </c:pt>
                <c:pt idx="2071">
                  <c:v>67.536000000000001</c:v>
                </c:pt>
                <c:pt idx="2072">
                  <c:v>67.456000000000003</c:v>
                </c:pt>
                <c:pt idx="2073">
                  <c:v>67.481999999999999</c:v>
                </c:pt>
                <c:pt idx="2074">
                  <c:v>67.451999999999998</c:v>
                </c:pt>
                <c:pt idx="2075">
                  <c:v>67.52</c:v>
                </c:pt>
                <c:pt idx="2076">
                  <c:v>67.424000000000007</c:v>
                </c:pt>
                <c:pt idx="2077">
                  <c:v>67.436999999999998</c:v>
                </c:pt>
                <c:pt idx="2078">
                  <c:v>67.474999999999994</c:v>
                </c:pt>
                <c:pt idx="2079">
                  <c:v>67.512</c:v>
                </c:pt>
                <c:pt idx="2080">
                  <c:v>67.484999999999999</c:v>
                </c:pt>
                <c:pt idx="2081">
                  <c:v>67.444999999999993</c:v>
                </c:pt>
                <c:pt idx="2082">
                  <c:v>67.445999999999998</c:v>
                </c:pt>
                <c:pt idx="2083">
                  <c:v>67.480999999999995</c:v>
                </c:pt>
                <c:pt idx="2084">
                  <c:v>67.445999999999998</c:v>
                </c:pt>
                <c:pt idx="2085">
                  <c:v>67.448999999999998</c:v>
                </c:pt>
                <c:pt idx="2086">
                  <c:v>67.444000000000003</c:v>
                </c:pt>
                <c:pt idx="2087">
                  <c:v>67.468000000000004</c:v>
                </c:pt>
                <c:pt idx="2088">
                  <c:v>67.436999999999998</c:v>
                </c:pt>
                <c:pt idx="2089">
                  <c:v>67.480999999999995</c:v>
                </c:pt>
                <c:pt idx="2090">
                  <c:v>67.52</c:v>
                </c:pt>
                <c:pt idx="2091">
                  <c:v>67.483999999999995</c:v>
                </c:pt>
                <c:pt idx="2092">
                  <c:v>67.456000000000003</c:v>
                </c:pt>
                <c:pt idx="2093">
                  <c:v>67.474999999999994</c:v>
                </c:pt>
                <c:pt idx="2094">
                  <c:v>67.477999999999994</c:v>
                </c:pt>
                <c:pt idx="2095">
                  <c:v>67.516999999999996</c:v>
                </c:pt>
                <c:pt idx="2096">
                  <c:v>67.521000000000001</c:v>
                </c:pt>
                <c:pt idx="2097">
                  <c:v>67.430000000000007</c:v>
                </c:pt>
                <c:pt idx="2098">
                  <c:v>67.480999999999995</c:v>
                </c:pt>
                <c:pt idx="2099">
                  <c:v>67.427000000000007</c:v>
                </c:pt>
                <c:pt idx="2100">
                  <c:v>67.445999999999998</c:v>
                </c:pt>
                <c:pt idx="2101">
                  <c:v>67.427000000000007</c:v>
                </c:pt>
                <c:pt idx="2102">
                  <c:v>67.52</c:v>
                </c:pt>
                <c:pt idx="2103">
                  <c:v>67.442999999999998</c:v>
                </c:pt>
                <c:pt idx="2104">
                  <c:v>67.456000000000003</c:v>
                </c:pt>
                <c:pt idx="2105">
                  <c:v>67.481999999999999</c:v>
                </c:pt>
                <c:pt idx="2106">
                  <c:v>67.447000000000003</c:v>
                </c:pt>
                <c:pt idx="2107">
                  <c:v>67.447000000000003</c:v>
                </c:pt>
                <c:pt idx="2108">
                  <c:v>67.512</c:v>
                </c:pt>
                <c:pt idx="2109">
                  <c:v>67.441999999999993</c:v>
                </c:pt>
                <c:pt idx="2110">
                  <c:v>67.551000000000002</c:v>
                </c:pt>
                <c:pt idx="2111">
                  <c:v>67.454999999999998</c:v>
                </c:pt>
                <c:pt idx="2112">
                  <c:v>67.462000000000003</c:v>
                </c:pt>
                <c:pt idx="2113">
                  <c:v>67.477000000000004</c:v>
                </c:pt>
                <c:pt idx="2114">
                  <c:v>67.463999999999999</c:v>
                </c:pt>
                <c:pt idx="2115">
                  <c:v>67.515000000000001</c:v>
                </c:pt>
                <c:pt idx="2116">
                  <c:v>67.453000000000003</c:v>
                </c:pt>
                <c:pt idx="2117">
                  <c:v>67.424999999999997</c:v>
                </c:pt>
                <c:pt idx="2118">
                  <c:v>67.474999999999994</c:v>
                </c:pt>
                <c:pt idx="2119">
                  <c:v>67.429000000000002</c:v>
                </c:pt>
                <c:pt idx="2120">
                  <c:v>67.477999999999994</c:v>
                </c:pt>
                <c:pt idx="2121">
                  <c:v>67.498999999999995</c:v>
                </c:pt>
                <c:pt idx="2122">
                  <c:v>67.436999999999998</c:v>
                </c:pt>
                <c:pt idx="2123">
                  <c:v>67.477999999999994</c:v>
                </c:pt>
                <c:pt idx="2124">
                  <c:v>67.477999999999994</c:v>
                </c:pt>
                <c:pt idx="2125">
                  <c:v>67.484999999999999</c:v>
                </c:pt>
                <c:pt idx="2126">
                  <c:v>67.457999999999998</c:v>
                </c:pt>
                <c:pt idx="2127">
                  <c:v>67.444000000000003</c:v>
                </c:pt>
                <c:pt idx="2128">
                  <c:v>67.435000000000002</c:v>
                </c:pt>
                <c:pt idx="2129">
                  <c:v>67.516000000000005</c:v>
                </c:pt>
                <c:pt idx="2130">
                  <c:v>67.460999999999999</c:v>
                </c:pt>
                <c:pt idx="2131">
                  <c:v>67.453999999999994</c:v>
                </c:pt>
                <c:pt idx="2132">
                  <c:v>67.448999999999998</c:v>
                </c:pt>
                <c:pt idx="2133">
                  <c:v>67.492999999999995</c:v>
                </c:pt>
                <c:pt idx="2134">
                  <c:v>67.488</c:v>
                </c:pt>
                <c:pt idx="2135">
                  <c:v>67.507999999999996</c:v>
                </c:pt>
                <c:pt idx="2136">
                  <c:v>67.444000000000003</c:v>
                </c:pt>
                <c:pt idx="2137">
                  <c:v>67.438999999999993</c:v>
                </c:pt>
                <c:pt idx="2138">
                  <c:v>67.447999999999993</c:v>
                </c:pt>
                <c:pt idx="2139">
                  <c:v>67.436000000000007</c:v>
                </c:pt>
                <c:pt idx="2140">
                  <c:v>67.436000000000007</c:v>
                </c:pt>
                <c:pt idx="2141">
                  <c:v>67.653000000000006</c:v>
                </c:pt>
                <c:pt idx="2142">
                  <c:v>67.497</c:v>
                </c:pt>
                <c:pt idx="2143">
                  <c:v>67.424999999999997</c:v>
                </c:pt>
                <c:pt idx="2144">
                  <c:v>67.510000000000005</c:v>
                </c:pt>
                <c:pt idx="2145">
                  <c:v>67.483000000000004</c:v>
                </c:pt>
                <c:pt idx="2146">
                  <c:v>67.513999999999996</c:v>
                </c:pt>
                <c:pt idx="2147">
                  <c:v>67.497</c:v>
                </c:pt>
                <c:pt idx="2148">
                  <c:v>67.45</c:v>
                </c:pt>
                <c:pt idx="2149">
                  <c:v>67.438000000000002</c:v>
                </c:pt>
                <c:pt idx="2150">
                  <c:v>67.444000000000003</c:v>
                </c:pt>
                <c:pt idx="2151">
                  <c:v>67.513000000000005</c:v>
                </c:pt>
                <c:pt idx="2152">
                  <c:v>67.504999999999995</c:v>
                </c:pt>
                <c:pt idx="2153">
                  <c:v>67.478999999999999</c:v>
                </c:pt>
                <c:pt idx="2154">
                  <c:v>67.447999999999993</c:v>
                </c:pt>
                <c:pt idx="2155">
                  <c:v>67.489999999999995</c:v>
                </c:pt>
                <c:pt idx="2156">
                  <c:v>67.478999999999999</c:v>
                </c:pt>
                <c:pt idx="2157">
                  <c:v>67.468000000000004</c:v>
                </c:pt>
                <c:pt idx="2158">
                  <c:v>67.462999999999994</c:v>
                </c:pt>
                <c:pt idx="2159">
                  <c:v>67.47</c:v>
                </c:pt>
                <c:pt idx="2160">
                  <c:v>67.441999999999993</c:v>
                </c:pt>
                <c:pt idx="2161">
                  <c:v>67.509</c:v>
                </c:pt>
                <c:pt idx="2162">
                  <c:v>67.536000000000001</c:v>
                </c:pt>
                <c:pt idx="2163">
                  <c:v>67.471000000000004</c:v>
                </c:pt>
                <c:pt idx="2164">
                  <c:v>67.451999999999998</c:v>
                </c:pt>
                <c:pt idx="2165">
                  <c:v>67.436000000000007</c:v>
                </c:pt>
                <c:pt idx="2166">
                  <c:v>67.450999999999993</c:v>
                </c:pt>
                <c:pt idx="2167">
                  <c:v>67.481999999999999</c:v>
                </c:pt>
                <c:pt idx="2168">
                  <c:v>67.459000000000003</c:v>
                </c:pt>
                <c:pt idx="2169">
                  <c:v>67.438000000000002</c:v>
                </c:pt>
                <c:pt idx="2170">
                  <c:v>67.510999999999996</c:v>
                </c:pt>
                <c:pt idx="2171">
                  <c:v>67.504000000000005</c:v>
                </c:pt>
                <c:pt idx="2172">
                  <c:v>67.48</c:v>
                </c:pt>
                <c:pt idx="2173">
                  <c:v>67.540999999999997</c:v>
                </c:pt>
                <c:pt idx="2174">
                  <c:v>67.465000000000003</c:v>
                </c:pt>
                <c:pt idx="2175">
                  <c:v>67.543999999999997</c:v>
                </c:pt>
                <c:pt idx="2176">
                  <c:v>67.48</c:v>
                </c:pt>
                <c:pt idx="2177">
                  <c:v>67.48</c:v>
                </c:pt>
                <c:pt idx="2178">
                  <c:v>67.438999999999993</c:v>
                </c:pt>
                <c:pt idx="2179">
                  <c:v>67.444000000000003</c:v>
                </c:pt>
                <c:pt idx="2180">
                  <c:v>67.441000000000003</c:v>
                </c:pt>
                <c:pt idx="2181">
                  <c:v>67.453000000000003</c:v>
                </c:pt>
                <c:pt idx="2182">
                  <c:v>67.471999999999994</c:v>
                </c:pt>
                <c:pt idx="2183">
                  <c:v>67.45</c:v>
                </c:pt>
                <c:pt idx="2184">
                  <c:v>67.512</c:v>
                </c:pt>
                <c:pt idx="2185">
                  <c:v>67.492999999999995</c:v>
                </c:pt>
                <c:pt idx="2186">
                  <c:v>67.468999999999994</c:v>
                </c:pt>
                <c:pt idx="2187">
                  <c:v>67.445999999999998</c:v>
                </c:pt>
                <c:pt idx="2188">
                  <c:v>67.510999999999996</c:v>
                </c:pt>
                <c:pt idx="2189">
                  <c:v>67.525000000000006</c:v>
                </c:pt>
                <c:pt idx="2190">
                  <c:v>67.448999999999998</c:v>
                </c:pt>
                <c:pt idx="2191">
                  <c:v>67.45</c:v>
                </c:pt>
                <c:pt idx="2192">
                  <c:v>67.521000000000001</c:v>
                </c:pt>
                <c:pt idx="2193">
                  <c:v>67.447000000000003</c:v>
                </c:pt>
                <c:pt idx="2194">
                  <c:v>67.489000000000004</c:v>
                </c:pt>
                <c:pt idx="2195">
                  <c:v>67.462000000000003</c:v>
                </c:pt>
                <c:pt idx="2196">
                  <c:v>67.474999999999994</c:v>
                </c:pt>
                <c:pt idx="2197">
                  <c:v>67.510999999999996</c:v>
                </c:pt>
                <c:pt idx="2198">
                  <c:v>67.545000000000002</c:v>
                </c:pt>
                <c:pt idx="2199">
                  <c:v>67.451999999999998</c:v>
                </c:pt>
                <c:pt idx="2200">
                  <c:v>67.447999999999993</c:v>
                </c:pt>
                <c:pt idx="2201">
                  <c:v>67.518000000000001</c:v>
                </c:pt>
                <c:pt idx="2202">
                  <c:v>67.45</c:v>
                </c:pt>
                <c:pt idx="2203">
                  <c:v>67.438000000000002</c:v>
                </c:pt>
                <c:pt idx="2204">
                  <c:v>67.441000000000003</c:v>
                </c:pt>
                <c:pt idx="2205">
                  <c:v>67.494</c:v>
                </c:pt>
                <c:pt idx="2206">
                  <c:v>67.522999999999996</c:v>
                </c:pt>
                <c:pt idx="2207">
                  <c:v>67.453999999999994</c:v>
                </c:pt>
                <c:pt idx="2208">
                  <c:v>67.441999999999993</c:v>
                </c:pt>
                <c:pt idx="2209">
                  <c:v>67.483999999999995</c:v>
                </c:pt>
                <c:pt idx="2210">
                  <c:v>67.546999999999997</c:v>
                </c:pt>
                <c:pt idx="2211">
                  <c:v>67.456999999999994</c:v>
                </c:pt>
                <c:pt idx="2212">
                  <c:v>67.447000000000003</c:v>
                </c:pt>
                <c:pt idx="2213">
                  <c:v>67.477999999999994</c:v>
                </c:pt>
                <c:pt idx="2214">
                  <c:v>67.45</c:v>
                </c:pt>
                <c:pt idx="2215">
                  <c:v>67.507999999999996</c:v>
                </c:pt>
                <c:pt idx="2216">
                  <c:v>67.513000000000005</c:v>
                </c:pt>
                <c:pt idx="2217">
                  <c:v>67.44</c:v>
                </c:pt>
                <c:pt idx="2218">
                  <c:v>67.484999999999999</c:v>
                </c:pt>
                <c:pt idx="2219">
                  <c:v>67.483999999999995</c:v>
                </c:pt>
                <c:pt idx="2220">
                  <c:v>67.442999999999998</c:v>
                </c:pt>
                <c:pt idx="2221">
                  <c:v>67.444000000000003</c:v>
                </c:pt>
                <c:pt idx="2222">
                  <c:v>67.509</c:v>
                </c:pt>
                <c:pt idx="2223">
                  <c:v>67.447000000000003</c:v>
                </c:pt>
                <c:pt idx="2224">
                  <c:v>67.534999999999997</c:v>
                </c:pt>
                <c:pt idx="2225">
                  <c:v>67.438000000000002</c:v>
                </c:pt>
                <c:pt idx="2226">
                  <c:v>67.438999999999993</c:v>
                </c:pt>
                <c:pt idx="2227">
                  <c:v>67.436000000000007</c:v>
                </c:pt>
                <c:pt idx="2228">
                  <c:v>67.531000000000006</c:v>
                </c:pt>
                <c:pt idx="2229">
                  <c:v>67.465000000000003</c:v>
                </c:pt>
                <c:pt idx="2230">
                  <c:v>67.510000000000005</c:v>
                </c:pt>
                <c:pt idx="2231">
                  <c:v>67.488</c:v>
                </c:pt>
                <c:pt idx="2232">
                  <c:v>67.472999999999999</c:v>
                </c:pt>
                <c:pt idx="2233">
                  <c:v>67.445999999999998</c:v>
                </c:pt>
                <c:pt idx="2234">
                  <c:v>67.436999999999998</c:v>
                </c:pt>
                <c:pt idx="2235">
                  <c:v>67.438000000000002</c:v>
                </c:pt>
                <c:pt idx="2236">
                  <c:v>67.466999999999999</c:v>
                </c:pt>
                <c:pt idx="2237">
                  <c:v>67.495000000000005</c:v>
                </c:pt>
                <c:pt idx="2238">
                  <c:v>67.510000000000005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ABC-4488-83B6-DAD10E5285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0638991"/>
        <c:axId val="520648975"/>
      </c:scatterChart>
      <c:valAx>
        <c:axId val="520638991"/>
        <c:scaling>
          <c:orientation val="minMax"/>
          <c:max val="64.2"/>
          <c:min val="63.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0648975"/>
        <c:crosses val="autoZero"/>
        <c:crossBetween val="midCat"/>
      </c:valAx>
      <c:valAx>
        <c:axId val="520648975"/>
        <c:scaling>
          <c:orientation val="minMax"/>
          <c:max val="67.599999999999994"/>
          <c:min val="67.40000000000000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0638991"/>
        <c:crosses val="autoZero"/>
        <c:crossBetween val="midCat"/>
      </c:valAx>
      <c:spPr>
        <a:noFill/>
        <a:ln>
          <a:solidFill>
            <a:schemeClr val="accent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52748-A0B1-48B7-A2BB-CC6FC361B316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1D39A-16AA-4F35-9E37-3D0494F1AA7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1D39A-16AA-4F35-9E37-3D0494F1AA7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608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1D39A-16AA-4F35-9E37-3D0494F1AA75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888" y="5333146"/>
            <a:ext cx="54177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Н.Н. Носкова, И.П. </a:t>
            </a:r>
            <a:r>
              <a:rPr lang="ru-RU" sz="2000" b="1" dirty="0" err="1">
                <a:solidFill>
                  <a:srgbClr val="002060"/>
                </a:solidFill>
              </a:rPr>
              <a:t>Габсатарова</a:t>
            </a:r>
            <a:r>
              <a:rPr lang="ru-RU" sz="2000" b="1" dirty="0">
                <a:solidFill>
                  <a:srgbClr val="002060"/>
                </a:solidFill>
              </a:rPr>
              <a:t>, З.В. </a:t>
            </a:r>
            <a:r>
              <a:rPr lang="ru-RU" sz="2000" b="1" dirty="0" err="1">
                <a:solidFill>
                  <a:srgbClr val="002060"/>
                </a:solidFill>
              </a:rPr>
              <a:t>Темникова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98000" y="5873496"/>
            <a:ext cx="8694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/>
            <a:r>
              <a:rPr lang="ru-RU" i="1" dirty="0">
                <a:solidFill>
                  <a:srgbClr val="002060"/>
                </a:solidFill>
              </a:rPr>
              <a:t>ФИЦ ЕГС РАН, г. Обнинск, Россия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011468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Мониторинг техногенных сейсмических событий на северо-востоке Республики Коми</a:t>
            </a:r>
          </a:p>
        </p:txBody>
      </p:sp>
      <p:sp>
        <p:nvSpPr>
          <p:cNvPr id="34818" name="AutoShape 2" descr="Институт геологии Коми НЦ УрО РА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Институт геологии Коми НЦ УрО РА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2" name="AutoShape 6" descr="Институт геологии Коми НЦ УрО РА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6" name="AutoShape 10" descr="X:\Peretyagin\2024\%D1%84%D0%BE%D0%BD eng 2024 %D0%B8 300 %D0%BB%D0%B5%D1%82 %D0%BA%D0%BE%D0%BF%D0%B8%D1%8F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8" name="AutoShape 12" descr="X:\Peretyagin\2024\%D1%84%D0%BE%D0%BD eng 2024 %D0%B8 300 %D0%BB%D0%B5%D1%82 %D0%BA%D0%BE%D0%BF%D0%B8%D1%8F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30" name="AutoShape 14" descr="X:\Peretyagin\2024\%D1%84%D0%BE%D0%BD eng 2024 %D0%B8 300 %D0%BB%D0%B5%D1%82 %D0%BA%D0%BE%D0%BF%D0%B8%D1%8F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" y="166605"/>
            <a:ext cx="8748000" cy="1044000"/>
          </a:xfrm>
          <a:prstGeom prst="rect">
            <a:avLst/>
          </a:prstGeom>
        </p:spPr>
      </p:pic>
      <p:pic>
        <p:nvPicPr>
          <p:cNvPr id="15" name="Picture 2" descr="http://www.gsras.ru/new/images/GS_R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41223"/>
            <a:ext cx="16859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 descr="D:\DATA2\РНФ\В работе\Рис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244" y="227548"/>
            <a:ext cx="6633012" cy="5361692"/>
          </a:xfrm>
          <a:prstGeom prst="rect">
            <a:avLst/>
          </a:prstGeom>
          <a:noFill/>
          <a:ln w="3175">
            <a:solidFill>
              <a:srgbClr val="00206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34535" y="404664"/>
            <a:ext cx="2952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Шахтные поля угольных шахт 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</a:rPr>
              <a:t>[по данным https://www.nedraexpert.ru/]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1" y="5662989"/>
            <a:ext cx="6730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ea typeface="Calibri" panose="020F0502020204030204" pitchFamily="34" charset="0"/>
              </a:rPr>
              <a:t>За год работы станции (2024-2025 гг.) </a:t>
            </a:r>
            <a:r>
              <a:rPr lang="ru-RU" sz="1200" b="1" dirty="0" err="1">
                <a:solidFill>
                  <a:srgbClr val="002060"/>
                </a:solidFill>
                <a:ea typeface="Calibri" panose="020F0502020204030204" pitchFamily="34" charset="0"/>
              </a:rPr>
              <a:t>слоцировано</a:t>
            </a:r>
            <a:r>
              <a:rPr lang="ru-RU" sz="1200" b="1" dirty="0">
                <a:solidFill>
                  <a:srgbClr val="002060"/>
                </a:solidFill>
                <a:ea typeface="Calibri" panose="020F0502020204030204" pitchFamily="34" charset="0"/>
              </a:rPr>
              <a:t> 2380 событий</a:t>
            </a:r>
            <a:r>
              <a:rPr lang="en-US" sz="12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en-US" sz="1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ML=</a:t>
            </a:r>
            <a:r>
              <a:rPr lang="ru-RU" sz="1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–1.6</a:t>
            </a:r>
            <a:r>
              <a:rPr lang="en-US" sz="1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÷</a:t>
            </a:r>
            <a:r>
              <a:rPr lang="ru-RU" sz="1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2.9</a:t>
            </a:r>
            <a:r>
              <a:rPr lang="en-US" sz="1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200" b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В подавляющем большинстве - это ГУ, ГТУ и другие динамические явления на угольных шахтах;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</a:rPr>
              <a:t>100</a:t>
            </a:r>
            <a:r>
              <a:rPr lang="ru-RU" sz="1200" b="1" dirty="0">
                <a:solidFill>
                  <a:srgbClr val="002060"/>
                </a:solidFill>
              </a:rPr>
              <a:t> – это взрывы на угольном разрезе </a:t>
            </a:r>
            <a:r>
              <a:rPr lang="ru-RU" sz="1200" b="1" dirty="0" err="1">
                <a:solidFill>
                  <a:srgbClr val="002060"/>
                </a:solidFill>
              </a:rPr>
              <a:t>Юньягинский</a:t>
            </a:r>
            <a:r>
              <a:rPr lang="ru-RU" sz="1200" b="1" dirty="0">
                <a:solidFill>
                  <a:srgbClr val="002060"/>
                </a:solidFill>
              </a:rPr>
              <a:t>;</a:t>
            </a:r>
            <a:r>
              <a:rPr lang="en-US" sz="1200" b="1" dirty="0">
                <a:solidFill>
                  <a:srgbClr val="002060"/>
                </a:solidFill>
              </a:rPr>
              <a:t> 10 </a:t>
            </a:r>
            <a:r>
              <a:rPr lang="ru-RU" sz="1200" b="1" dirty="0">
                <a:solidFill>
                  <a:srgbClr val="002060"/>
                </a:solidFill>
              </a:rPr>
              <a:t>– взрывов на карьере известняка </a:t>
            </a:r>
            <a:r>
              <a:rPr lang="ru-RU" sz="1200" b="1" dirty="0" err="1">
                <a:solidFill>
                  <a:srgbClr val="002060"/>
                </a:solidFill>
              </a:rPr>
              <a:t>Юнь</a:t>
            </a:r>
            <a:r>
              <a:rPr lang="ru-RU" sz="1200" b="1" dirty="0">
                <a:solidFill>
                  <a:srgbClr val="002060"/>
                </a:solidFill>
              </a:rPr>
              <a:t>-Яга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82462" y="221820"/>
            <a:ext cx="1910018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Цель работы: </a:t>
            </a:r>
            <a:r>
              <a:rPr lang="ru-RU" sz="1200" dirty="0">
                <a:solidFill>
                  <a:srgbClr val="002060"/>
                </a:solidFill>
              </a:rPr>
              <a:t> нахождение отличительных признаков записей событий в разных шахтных полях Воркутинского углепромышленного района для последующего использования этих различий в работах по сейсмическому мониторингу в этом районе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98703" y="3014950"/>
            <a:ext cx="20657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ea typeface="Calibri" panose="020F0502020204030204" pitchFamily="34" charset="0"/>
              </a:rPr>
              <a:t>У нас возникла необходимость проведения исследований по кластеризации техногенных сейсмических событий, т.к. при одностанционной обработке неизбежно возникают затруднения в определении местоположения эпицентра. В нашем случае всё усложнялось тем, что сейсмические события имеют близкую локацию, обусловленную общими границами шахтных полей угольных шахт и сходными волновыми формами.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18820"/>
            <a:ext cx="864096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Инструментальная обработка сейсмических событий проводилась по одиночной станции VORK. Для этого использовалась </a:t>
            </a:r>
            <a:r>
              <a:rPr lang="ru-RU" sz="1400" b="1" dirty="0">
                <a:solidFill>
                  <a:srgbClr val="002060"/>
                </a:solidFill>
              </a:rPr>
              <a:t>программа одностанционного детектирования и локации </a:t>
            </a:r>
            <a:r>
              <a:rPr lang="en-US" sz="1400" b="1" dirty="0">
                <a:solidFill>
                  <a:srgbClr val="002060"/>
                </a:solidFill>
              </a:rPr>
              <a:t>NSS</a:t>
            </a:r>
            <a:r>
              <a:rPr lang="ru-RU" sz="1400" dirty="0">
                <a:solidFill>
                  <a:srgbClr val="002060"/>
                </a:solidFill>
              </a:rPr>
              <a:t>, являющаяся частью системы </a:t>
            </a:r>
            <a:r>
              <a:rPr lang="en-US" sz="1400" dirty="0">
                <a:solidFill>
                  <a:srgbClr val="002060"/>
                </a:solidFill>
              </a:rPr>
              <a:t>NSDL</a:t>
            </a:r>
            <a:r>
              <a:rPr lang="ru-RU" sz="1400" dirty="0">
                <a:solidFill>
                  <a:srgbClr val="002060"/>
                </a:solidFill>
              </a:rPr>
              <a:t>, разработанной в </a:t>
            </a:r>
            <a:r>
              <a:rPr lang="ru-RU" sz="1400" b="1" dirty="0" err="1">
                <a:solidFill>
                  <a:srgbClr val="002060"/>
                </a:solidFill>
              </a:rPr>
              <a:t>КоФ</a:t>
            </a:r>
            <a:r>
              <a:rPr lang="ru-RU" sz="1400" b="1" dirty="0">
                <a:solidFill>
                  <a:srgbClr val="002060"/>
                </a:solidFill>
              </a:rPr>
              <a:t> ФИЦ ЕГС РАН и представляющей собой </a:t>
            </a:r>
            <a:r>
              <a:rPr lang="ru-RU" sz="1400" b="1" dirty="0" err="1">
                <a:solidFill>
                  <a:srgbClr val="002060"/>
                </a:solidFill>
              </a:rPr>
              <a:t>машинообучаемый</a:t>
            </a:r>
            <a:r>
              <a:rPr lang="ru-RU" sz="1400" b="1" dirty="0">
                <a:solidFill>
                  <a:srgbClr val="002060"/>
                </a:solidFill>
              </a:rPr>
              <a:t> комплекс </a:t>
            </a:r>
            <a:r>
              <a:rPr lang="en-US" sz="1400" dirty="0">
                <a:solidFill>
                  <a:srgbClr val="002060"/>
                </a:solidFill>
              </a:rPr>
              <a:t>[</a:t>
            </a:r>
            <a:r>
              <a:rPr lang="ru-RU" sz="1400" i="1" dirty="0" err="1">
                <a:solidFill>
                  <a:srgbClr val="002060"/>
                </a:solidFill>
              </a:rPr>
              <a:t>Асминг</a:t>
            </a:r>
            <a:r>
              <a:rPr lang="ru-RU" sz="1400" i="1" dirty="0">
                <a:solidFill>
                  <a:srgbClr val="002060"/>
                </a:solidFill>
              </a:rPr>
              <a:t> и др., 2017</a:t>
            </a:r>
            <a:r>
              <a:rPr lang="en-US" sz="1400" dirty="0">
                <a:solidFill>
                  <a:srgbClr val="002060"/>
                </a:solidFill>
              </a:rPr>
              <a:t>]</a:t>
            </a:r>
            <a:r>
              <a:rPr lang="ru-RU" sz="1400" dirty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Разработка кода для кластерного анализа в среде </a:t>
            </a:r>
            <a:r>
              <a:rPr lang="ru-RU" sz="1400" dirty="0" err="1">
                <a:solidFill>
                  <a:srgbClr val="002060"/>
                </a:solidFill>
              </a:rPr>
              <a:t>Jupyter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err="1">
                <a:solidFill>
                  <a:srgbClr val="002060"/>
                </a:solidFill>
              </a:rPr>
              <a:t>Notebook</a:t>
            </a:r>
            <a:r>
              <a:rPr lang="ru-RU" sz="1400" dirty="0">
                <a:solidFill>
                  <a:srgbClr val="002060"/>
                </a:solidFill>
              </a:rPr>
              <a:t> осуществлялась с применением </a:t>
            </a:r>
            <a:r>
              <a:rPr lang="ru-RU" sz="1400" b="1" dirty="0">
                <a:solidFill>
                  <a:srgbClr val="002060"/>
                </a:solidFill>
              </a:rPr>
              <a:t>больших языковых моделей (LLM)</a:t>
            </a:r>
            <a:r>
              <a:rPr lang="ru-RU" sz="1400" dirty="0">
                <a:solidFill>
                  <a:srgbClr val="002060"/>
                </a:solidFill>
              </a:rPr>
              <a:t> на примере </a:t>
            </a:r>
            <a:r>
              <a:rPr lang="ru-RU" sz="1400" dirty="0" err="1">
                <a:solidFill>
                  <a:srgbClr val="002060"/>
                </a:solidFill>
              </a:rPr>
              <a:t>DeepSeek</a:t>
            </a:r>
            <a:r>
              <a:rPr lang="ru-RU" sz="1400" dirty="0">
                <a:solidFill>
                  <a:srgbClr val="002060"/>
                </a:solidFill>
              </a:rPr>
              <a:t>. Использование LLM позволило автоматизировать написание рутинного кода для загрузки бинарных сейсмических форматов (чтение структур </a:t>
            </a:r>
            <a:r>
              <a:rPr lang="ru-RU" sz="1400" dirty="0" err="1">
                <a:solidFill>
                  <a:srgbClr val="002060"/>
                </a:solidFill>
              </a:rPr>
              <a:t>wfdisc</a:t>
            </a:r>
            <a:r>
              <a:rPr lang="ru-RU" sz="1400" dirty="0">
                <a:solidFill>
                  <a:srgbClr val="002060"/>
                </a:solidFill>
              </a:rPr>
              <a:t> и </a:t>
            </a:r>
            <a:r>
              <a:rPr lang="ru-RU" sz="1400" dirty="0" err="1">
                <a:solidFill>
                  <a:srgbClr val="002060"/>
                </a:solidFill>
              </a:rPr>
              <a:t>arrival</a:t>
            </a:r>
            <a:r>
              <a:rPr lang="ru-RU" sz="1400" dirty="0">
                <a:solidFill>
                  <a:srgbClr val="002060"/>
                </a:solidFill>
              </a:rPr>
              <a:t>), реализации ленточного фильтра </a:t>
            </a:r>
            <a:r>
              <a:rPr lang="ru-RU" sz="1400" dirty="0" err="1">
                <a:solidFill>
                  <a:srgbClr val="002060"/>
                </a:solidFill>
              </a:rPr>
              <a:t>Баттерворта</a:t>
            </a:r>
            <a:r>
              <a:rPr lang="ru-RU" sz="1400" dirty="0">
                <a:solidFill>
                  <a:srgbClr val="002060"/>
                </a:solidFill>
              </a:rPr>
              <a:t> (1–5 Гц) и построения специализированных </a:t>
            </a:r>
            <a:r>
              <a:rPr lang="ru-RU" sz="1400" dirty="0" err="1">
                <a:solidFill>
                  <a:srgbClr val="002060"/>
                </a:solidFill>
              </a:rPr>
              <a:t>дендрограмм</a:t>
            </a:r>
            <a:r>
              <a:rPr lang="ru-RU" sz="1400" dirty="0">
                <a:solidFill>
                  <a:srgbClr val="002060"/>
                </a:solidFill>
              </a:rPr>
              <a:t> с "веточками влево" (</a:t>
            </a:r>
            <a:r>
              <a:rPr lang="ru-RU" sz="1400" dirty="0" err="1">
                <a:solidFill>
                  <a:srgbClr val="002060"/>
                </a:solidFill>
              </a:rPr>
              <a:t>orientation</a:t>
            </a:r>
            <a:r>
              <a:rPr lang="ru-RU" sz="1400" dirty="0">
                <a:solidFill>
                  <a:srgbClr val="002060"/>
                </a:solidFill>
              </a:rPr>
              <a:t>='</a:t>
            </a:r>
            <a:r>
              <a:rPr lang="ru-RU" sz="1400" dirty="0" err="1">
                <a:solidFill>
                  <a:srgbClr val="002060"/>
                </a:solidFill>
              </a:rPr>
              <a:t>left</a:t>
            </a:r>
            <a:r>
              <a:rPr lang="ru-RU" sz="1400" dirty="0">
                <a:solidFill>
                  <a:srgbClr val="002060"/>
                </a:solidFill>
              </a:rPr>
              <a:t>'). В контексте стратегии развития, заложенной авторами </a:t>
            </a:r>
            <a:r>
              <a:rPr lang="ru-RU" sz="1400" dirty="0" err="1">
                <a:solidFill>
                  <a:srgbClr val="002060"/>
                </a:solidFill>
              </a:rPr>
              <a:t>ObsPy</a:t>
            </a:r>
            <a:r>
              <a:rPr lang="ru-RU" sz="1400" dirty="0">
                <a:solidFill>
                  <a:srgbClr val="002060"/>
                </a:solidFill>
              </a:rPr>
              <a:t>, мы рассматриваем LLM не как замену эксперту, а как средство, снимающее синтаксические барьеры и позволяющее сейсмологу сосредоточиться на физической интерпретации результатов (анализе различий спектрограмм и волновых форм)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Для обеспечения повторяемости обработки сейсмических событий (магнитуды от -1.6 до 2.9) нами был разработан программный код на языке </a:t>
            </a:r>
            <a:r>
              <a:rPr lang="ru-RU" sz="1400" dirty="0" err="1">
                <a:solidFill>
                  <a:srgbClr val="002060"/>
                </a:solidFill>
              </a:rPr>
              <a:t>Python</a:t>
            </a:r>
            <a:r>
              <a:rPr lang="ru-RU" sz="1400" dirty="0">
                <a:solidFill>
                  <a:srgbClr val="002060"/>
                </a:solidFill>
              </a:rPr>
              <a:t> в среде </a:t>
            </a:r>
            <a:r>
              <a:rPr lang="ru-RU" sz="1400" dirty="0" err="1">
                <a:solidFill>
                  <a:srgbClr val="002060"/>
                </a:solidFill>
              </a:rPr>
              <a:t>Jupyter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err="1">
                <a:solidFill>
                  <a:srgbClr val="002060"/>
                </a:solidFill>
              </a:rPr>
              <a:t>Notebook</a:t>
            </a:r>
            <a:r>
              <a:rPr lang="ru-RU" sz="1400" dirty="0">
                <a:solidFill>
                  <a:srgbClr val="002060"/>
                </a:solidFill>
              </a:rPr>
              <a:t>. Скрипт выполняет следующие этапы: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 err="1">
                <a:solidFill>
                  <a:srgbClr val="002060"/>
                </a:solidFill>
              </a:rPr>
              <a:t>Парсинг</a:t>
            </a:r>
            <a:r>
              <a:rPr lang="ru-RU" sz="1400" b="1" dirty="0">
                <a:solidFill>
                  <a:srgbClr val="002060"/>
                </a:solidFill>
              </a:rPr>
              <a:t> метаданных:</a:t>
            </a:r>
            <a:r>
              <a:rPr lang="ru-RU" sz="1400" dirty="0">
                <a:solidFill>
                  <a:srgbClr val="002060"/>
                </a:solidFill>
              </a:rPr>
              <a:t> чтение файлов *.</a:t>
            </a:r>
            <a:r>
              <a:rPr lang="ru-RU" sz="1400" dirty="0" err="1">
                <a:solidFill>
                  <a:srgbClr val="002060"/>
                </a:solidFill>
              </a:rPr>
              <a:t>wfdisc</a:t>
            </a:r>
            <a:r>
              <a:rPr lang="ru-RU" sz="1400" dirty="0">
                <a:solidFill>
                  <a:srgbClr val="002060"/>
                </a:solidFill>
              </a:rPr>
              <a:t> (текст с фиксированной шириной полей) и *.</a:t>
            </a:r>
            <a:r>
              <a:rPr lang="ru-RU" sz="1400" dirty="0" err="1">
                <a:solidFill>
                  <a:srgbClr val="002060"/>
                </a:solidFill>
              </a:rPr>
              <a:t>arrival</a:t>
            </a:r>
            <a:r>
              <a:rPr lang="ru-RU" sz="1400" dirty="0">
                <a:solidFill>
                  <a:srgbClr val="002060"/>
                </a:solidFill>
              </a:rPr>
              <a:t> для извлечения времен вступлений (P/S) и смещений (</a:t>
            </a:r>
            <a:r>
              <a:rPr lang="ru-RU" sz="1400" dirty="0" err="1">
                <a:solidFill>
                  <a:srgbClr val="002060"/>
                </a:solidFill>
              </a:rPr>
              <a:t>foff</a:t>
            </a:r>
            <a:r>
              <a:rPr lang="ru-RU" sz="1400" dirty="0">
                <a:solidFill>
                  <a:srgbClr val="002060"/>
                </a:solidFill>
              </a:rPr>
              <a:t>).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</a:rPr>
              <a:t>Загрузка данных:</a:t>
            </a:r>
            <a:r>
              <a:rPr lang="ru-RU" sz="1400" dirty="0">
                <a:solidFill>
                  <a:srgbClr val="002060"/>
                </a:solidFill>
              </a:rPr>
              <a:t> чтение бинарных файлов *.w в массивы </a:t>
            </a:r>
            <a:r>
              <a:rPr lang="ru-RU" sz="1400" dirty="0" err="1">
                <a:solidFill>
                  <a:srgbClr val="002060"/>
                </a:solidFill>
              </a:rPr>
              <a:t>numpy</a:t>
            </a:r>
            <a:r>
              <a:rPr lang="ru-RU" sz="1400" dirty="0">
                <a:solidFill>
                  <a:srgbClr val="002060"/>
                </a:solidFill>
              </a:rPr>
              <a:t> с использованием модуля </a:t>
            </a:r>
            <a:r>
              <a:rPr lang="ru-RU" sz="1400" dirty="0" err="1">
                <a:solidFill>
                  <a:srgbClr val="002060"/>
                </a:solidFill>
              </a:rPr>
              <a:t>struct</a:t>
            </a:r>
            <a:r>
              <a:rPr lang="ru-RU" sz="1400" dirty="0">
                <a:solidFill>
                  <a:srgbClr val="002060"/>
                </a:solidFill>
              </a:rPr>
              <a:t>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</a:rPr>
              <a:t>Формирование выборки:</a:t>
            </a:r>
            <a:r>
              <a:rPr lang="ru-RU" sz="1400" dirty="0">
                <a:solidFill>
                  <a:srgbClr val="002060"/>
                </a:solidFill>
              </a:rPr>
              <a:t> обрезка сигнала в окне 11 секунд (-1 сек до вступления, +10 сек после) для устранения краевых эффектов.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</a:rPr>
              <a:t>Фильтрация:</a:t>
            </a:r>
            <a:r>
              <a:rPr lang="ru-RU" sz="1400" dirty="0">
                <a:solidFill>
                  <a:srgbClr val="002060"/>
                </a:solidFill>
              </a:rPr>
              <a:t> применение полосового фильтра </a:t>
            </a:r>
            <a:r>
              <a:rPr lang="ru-RU" sz="1400" dirty="0" err="1">
                <a:solidFill>
                  <a:srgbClr val="002060"/>
                </a:solidFill>
              </a:rPr>
              <a:t>Баттерворта</a:t>
            </a:r>
            <a:r>
              <a:rPr lang="ru-RU" sz="1400" dirty="0">
                <a:solidFill>
                  <a:srgbClr val="002060"/>
                </a:solidFill>
              </a:rPr>
              <a:t> 4-го порядка в диапазоне 1–5 Гц (функция </a:t>
            </a:r>
            <a:r>
              <a:rPr lang="ru-RU" sz="1400" dirty="0" err="1">
                <a:solidFill>
                  <a:srgbClr val="002060"/>
                </a:solidFill>
              </a:rPr>
              <a:t>scipy.signal.filtfilt</a:t>
            </a:r>
            <a:r>
              <a:rPr lang="ru-RU" sz="1400" dirty="0">
                <a:solidFill>
                  <a:srgbClr val="002060"/>
                </a:solidFill>
              </a:rPr>
              <a:t> для нулевого фазового сдвига).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</a:rPr>
              <a:t>Кластерный анализ:</a:t>
            </a:r>
            <a:endParaRPr lang="ru-RU" sz="1400" dirty="0">
              <a:solidFill>
                <a:srgbClr val="002060"/>
              </a:solidFill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Расчёт матрицы коэффициентов корреляции Пирсона (</a:t>
            </a:r>
            <a:r>
              <a:rPr lang="ru-RU" sz="1400" dirty="0" err="1">
                <a:solidFill>
                  <a:srgbClr val="002060"/>
                </a:solidFill>
              </a:rPr>
              <a:t>numpy.corrcoef</a:t>
            </a:r>
            <a:r>
              <a:rPr lang="ru-RU" sz="1400" dirty="0">
                <a:solidFill>
                  <a:srgbClr val="002060"/>
                </a:solidFill>
              </a:rPr>
              <a:t>).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Преобразование корреляционной матрицы в матрицу несходства по Айвазяну: D=1−∣</a:t>
            </a:r>
            <a:r>
              <a:rPr lang="ru-RU" sz="1400" dirty="0" err="1">
                <a:solidFill>
                  <a:srgbClr val="002060"/>
                </a:solidFill>
              </a:rPr>
              <a:t>r∣D</a:t>
            </a:r>
            <a:r>
              <a:rPr lang="ru-RU" sz="1400" dirty="0">
                <a:solidFill>
                  <a:srgbClr val="002060"/>
                </a:solidFill>
              </a:rPr>
              <a:t>=1−∣r∣.</a:t>
            </a:r>
          </a:p>
          <a:p>
            <a:pPr indent="357188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2060"/>
              </a:solidFill>
            </a:endParaRPr>
          </a:p>
          <a:p>
            <a:pPr indent="357188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4062" y="260648"/>
            <a:ext cx="2735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Методы исследований</a:t>
            </a:r>
          </a:p>
        </p:txBody>
      </p:sp>
    </p:spTree>
    <p:extLst>
      <p:ext uri="{BB962C8B-B14F-4D97-AF65-F5344CB8AC3E}">
        <p14:creationId xmlns:p14="http://schemas.microsoft.com/office/powerpoint/2010/main" val="4077970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" t="6461" r="4994" b="6608"/>
          <a:stretch>
            <a:fillRect/>
          </a:stretch>
        </p:blipFill>
        <p:spPr bwMode="auto">
          <a:xfrm>
            <a:off x="683568" y="1628800"/>
            <a:ext cx="3528392" cy="26642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55576" y="368950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Сейсмическая станция </a:t>
            </a:r>
            <a:r>
              <a:rPr lang="en-US" sz="1400" b="1" dirty="0">
                <a:solidFill>
                  <a:srgbClr val="002060"/>
                </a:solidFill>
              </a:rPr>
              <a:t>VORK </a:t>
            </a:r>
            <a:r>
              <a:rPr lang="ru-RU" sz="1400" b="1" dirty="0">
                <a:solidFill>
                  <a:srgbClr val="002060"/>
                </a:solidFill>
              </a:rPr>
              <a:t>2024-2025 гг.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Кумулятивный график повторяемости землетрясений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5307" y="4365104"/>
            <a:ext cx="4752528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 год инструментальных наблюдений на сейсмостанции «Воркута» для зарегистрированных сейсмических событий (из выборки были исключены карьерные взрывы) получен закон повторяемости:</a:t>
            </a:r>
          </a:p>
          <a:p>
            <a:pPr algn="just">
              <a:lnSpc>
                <a:spcPct val="115000"/>
              </a:lnSpc>
            </a:pPr>
            <a:endParaRPr lang="ru-RU" sz="12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200" b="1" i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LgN</a:t>
            </a:r>
            <a:r>
              <a:rPr lang="ru-RU" sz="12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ru-RU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3,20–0,89</a:t>
            </a:r>
            <a:r>
              <a:rPr lang="ru-RU" sz="12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en-US" sz="12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ru-RU" sz="12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ctr">
              <a:lnSpc>
                <a:spcPct val="115000"/>
              </a:lnSpc>
              <a:tabLst>
                <a:tab pos="4118134" algn="l"/>
              </a:tabLst>
            </a:pPr>
            <a:r>
              <a:rPr lang="ru-RU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при ошибке определения коэффициентов: </a:t>
            </a:r>
          </a:p>
          <a:p>
            <a:pPr algn="ctr">
              <a:lnSpc>
                <a:spcPct val="115000"/>
              </a:lnSpc>
              <a:tabLst>
                <a:tab pos="4118134" algn="l"/>
              </a:tabLst>
            </a:pPr>
            <a:r>
              <a:rPr lang="en-US" sz="12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=3.20±0.007, </a:t>
            </a:r>
            <a:r>
              <a:rPr lang="ru-RU" sz="12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ru-RU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=–0,89±0.008.</a:t>
            </a:r>
          </a:p>
          <a:p>
            <a:pPr algn="ctr">
              <a:lnSpc>
                <a:spcPct val="115000"/>
              </a:lnSpc>
              <a:tabLst>
                <a:tab pos="4118134" algn="l"/>
              </a:tabLst>
            </a:pPr>
            <a:r>
              <a:rPr lang="ru-RU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Анализ показал, что </a:t>
            </a:r>
            <a:r>
              <a:rPr lang="ru-RU" sz="1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представительный диапазон магнитуд </a:t>
            </a:r>
            <a:r>
              <a:rPr lang="ru-RU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является </a:t>
            </a:r>
            <a:r>
              <a:rPr lang="ru-RU" sz="1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0.1÷1.5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88125" y="476672"/>
            <a:ext cx="2772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Распределение событий во времени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" t="8178" r="11840" b="4201"/>
          <a:stretch/>
        </p:blipFill>
        <p:spPr>
          <a:xfrm>
            <a:off x="5220072" y="1412776"/>
            <a:ext cx="3608621" cy="30071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0152" y="3501008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Рабочее время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52120" y="4437112"/>
            <a:ext cx="29862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Разница во времени в Воркуте - </a:t>
            </a:r>
            <a:r>
              <a:rPr lang="ru-RU" sz="1200" i="1" dirty="0">
                <a:solidFill>
                  <a:srgbClr val="002060"/>
                </a:solidFill>
              </a:rPr>
              <a:t>UTC+03:00</a:t>
            </a:r>
            <a:endParaRPr lang="ru-R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49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5903335"/>
              </p:ext>
            </p:extLst>
          </p:nvPr>
        </p:nvGraphicFramePr>
        <p:xfrm>
          <a:off x="3995936" y="2636912"/>
          <a:ext cx="4920243" cy="3726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8237236"/>
              </p:ext>
            </p:extLst>
          </p:nvPr>
        </p:nvGraphicFramePr>
        <p:xfrm>
          <a:off x="179512" y="188640"/>
          <a:ext cx="4608512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05901" y="4365104"/>
            <a:ext cx="3744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ea typeface="Calibri" panose="020F0502020204030204" pitchFamily="34" charset="0"/>
              </a:rPr>
              <a:t>У нас возникла необходимость проведения исследований по кластеризации техногенных сейсмических событий, т.к. при одностанционной обработке неизбежно возникают затруднения в определении местоположения эпицентра. В нашем случае всё усложнялось тем, что сейсмические события имеют близкую локацию, обусловленную общими границами шахтных полей угольных шахт и сходными волновыми формами.</a:t>
            </a:r>
          </a:p>
          <a:p>
            <a:pPr algn="ctr"/>
            <a:endParaRPr lang="ru-RU" sz="1200" dirty="0">
              <a:solidFill>
                <a:srgbClr val="002060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600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5678725" cy="459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25355" y="438631"/>
            <a:ext cx="331236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На основе имеющегося опыта ФИЦ ЕГС РАН использовались методы классификации событий по подобию волновых форм. Ранее они успешно применялись на Северном Кавказе</a:t>
            </a:r>
            <a:endParaRPr lang="ru-RU" sz="1400" dirty="0">
              <a:solidFill>
                <a:srgbClr val="002060"/>
              </a:solidFill>
            </a:endParaRP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На первом этапе была создана выборка из 45 событий, представлявших различные шахтные поля (Заполярное, Воркутинское, Комсомольское).  Принцип выбора событий был визуальный, при этом учитывался представительный уровень магнитуд и отсутствие шумов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210126"/>
            <a:ext cx="496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Графический вид корреляционной матрицы</a:t>
            </a:r>
          </a:p>
        </p:txBody>
      </p:sp>
      <p:pic>
        <p:nvPicPr>
          <p:cNvPr id="7" name="Picture 3" descr="D:\DATA2\РНФ\В работе\Рис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98" y="3501008"/>
            <a:ext cx="3562882" cy="2880000"/>
          </a:xfrm>
          <a:prstGeom prst="rect">
            <a:avLst/>
          </a:prstGeom>
          <a:noFill/>
          <a:ln w="3175">
            <a:solidFill>
              <a:srgbClr val="00206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5081091"/>
            <a:ext cx="52205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</a:rPr>
              <a:t>В программе </a:t>
            </a:r>
            <a:r>
              <a:rPr lang="en-US" sz="1200" dirty="0" err="1">
                <a:solidFill>
                  <a:srgbClr val="002060"/>
                </a:solidFill>
              </a:rPr>
              <a:t>Geotool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en-US" sz="1200" dirty="0">
                <a:solidFill>
                  <a:srgbClr val="002060"/>
                </a:solidFill>
              </a:rPr>
              <a:t>[</a:t>
            </a:r>
            <a:r>
              <a:rPr lang="en-US" sz="1200" dirty="0" err="1">
                <a:solidFill>
                  <a:srgbClr val="002060"/>
                </a:solidFill>
              </a:rPr>
              <a:t>Coune</a:t>
            </a:r>
            <a:r>
              <a:rPr lang="en-US" sz="1200" dirty="0">
                <a:solidFill>
                  <a:srgbClr val="002060"/>
                </a:solidFill>
              </a:rPr>
              <a:t> et all, 2013] </a:t>
            </a:r>
            <a:r>
              <a:rPr lang="ru-RU" sz="1200" dirty="0">
                <a:solidFill>
                  <a:srgbClr val="002060"/>
                </a:solidFill>
              </a:rPr>
              <a:t>с использованием опции «</a:t>
            </a:r>
            <a:r>
              <a:rPr lang="en-US" sz="1200" dirty="0">
                <a:solidFill>
                  <a:srgbClr val="002060"/>
                </a:solidFill>
              </a:rPr>
              <a:t>correlate</a:t>
            </a:r>
            <a:r>
              <a:rPr lang="ru-RU" sz="1200" dirty="0">
                <a:solidFill>
                  <a:srgbClr val="002060"/>
                </a:solidFill>
              </a:rPr>
              <a:t>»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ru-RU" sz="1200" dirty="0">
                <a:solidFill>
                  <a:srgbClr val="002060"/>
                </a:solidFill>
              </a:rPr>
              <a:t>рассчитаны значения взаимной корреляции фрагментов записей (одинаковых по длине и отфильтрованных в полосе частот 1-5 Гц) выбранного </a:t>
            </a:r>
            <a:r>
              <a:rPr lang="ru-RU" sz="1200" dirty="0" err="1">
                <a:solidFill>
                  <a:srgbClr val="002060"/>
                </a:solidFill>
              </a:rPr>
              <a:t>референтного</a:t>
            </a:r>
            <a:r>
              <a:rPr lang="ru-RU" sz="1200" dirty="0">
                <a:solidFill>
                  <a:srgbClr val="002060"/>
                </a:solidFill>
              </a:rPr>
              <a:t> события с остальными. Получены коэффициенты корреляции, на основе которых была построена корреляционная матрица.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</a:rPr>
              <a:t>Половина событий </a:t>
            </a:r>
            <a:r>
              <a:rPr lang="ru-RU" sz="1200" dirty="0" err="1">
                <a:solidFill>
                  <a:srgbClr val="002060"/>
                </a:solidFill>
              </a:rPr>
              <a:t>кластеризуется</a:t>
            </a:r>
            <a:r>
              <a:rPr lang="ru-RU" sz="1200" dirty="0">
                <a:solidFill>
                  <a:srgbClr val="002060"/>
                </a:solidFill>
              </a:rPr>
              <a:t>, имеют тесную связь с коэффициентом корреляции выше 0,8, образуя самостоятельные группы</a:t>
            </a:r>
          </a:p>
        </p:txBody>
      </p:sp>
    </p:spTree>
    <p:extLst>
      <p:ext uri="{BB962C8B-B14F-4D97-AF65-F5344CB8AC3E}">
        <p14:creationId xmlns:p14="http://schemas.microsoft.com/office/powerpoint/2010/main" val="2939138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6" y="2871328"/>
            <a:ext cx="6466388" cy="351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764704"/>
            <a:ext cx="878111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полосе частот 1–5 Гц и 6–12 Гц с помощью кластерного анализа сейсмические события были разделены по подобию волновых форм. Данная дифференциация хорошо видна </a:t>
            </a:r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методах </a:t>
            </a: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complete</a:t>
            </a:r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average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Установлено, что большинство событий образовали кластеры из группы событий на шахтах «Воркутинская» и «Заполярная» (в полосе частот 1–5 Гц). Из первоначально выделенных  событий на шахте «Заполярная» 80 % событий подтверждено методами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complete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и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average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(в полосе частот 1–5 Гц). 2 события (21 июня и 12 июля 2024 гг.) с менее тесной связью имеют специфические особенности и образовали новую группу. 2 события с шахты «Заполярная» вошли в кластер шахты «Воркутинская» и, возможно, они произошли в шахтном поле данной шахты. 2 события (30 июня 2024 г. и 11 июня 2025 г.) в методе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average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не связались в кластер и их принадлежность к шахте «Заполярная» не подтверждена. </a:t>
            </a:r>
            <a:r>
              <a:rPr lang="ru-RU" sz="1200" dirty="0">
                <a:ea typeface="Calibri" panose="020F0502020204030204" pitchFamily="34" charset="0"/>
              </a:rPr>
              <a:t>По шахте «Воркутинская» 2 события (22 июля 2024 г. и 27 февраля 2025 г.) имеют специфичную форму и не вошли в кластер основных событий.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</a:rPr>
              <a:t>События на шахте «Комсомольская» не связались в кластеры, т.к. не имели типичных образов, а также записи событий, условно относимые к шахте «Комсомольская», слабые и характеризуются низким соотношением сигнал/помеха и микросейсмы при фильтрации «забивают» полезный сигнал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663" y="188640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Для классификации событий был применен иерархический кластерный анализ, реализованный в программном продукте </a:t>
            </a:r>
            <a:r>
              <a:rPr lang="en-US" sz="1600" dirty="0" err="1">
                <a:solidFill>
                  <a:srgbClr val="002060"/>
                </a:solidFill>
              </a:rPr>
              <a:t>ObsPy</a:t>
            </a:r>
            <a:r>
              <a:rPr lang="en-US" sz="1600" dirty="0">
                <a:solidFill>
                  <a:srgbClr val="002060"/>
                </a:solidFill>
              </a:rPr>
              <a:t> [</a:t>
            </a:r>
            <a:r>
              <a:rPr lang="de-DE" sz="1600" dirty="0">
                <a:solidFill>
                  <a:srgbClr val="002060"/>
                </a:solidFill>
              </a:rPr>
              <a:t>Beyreuther, Barsch, et all, 2010</a:t>
            </a:r>
            <a:r>
              <a:rPr lang="en-US" sz="1600" dirty="0">
                <a:solidFill>
                  <a:srgbClr val="002060"/>
                </a:solidFill>
              </a:rPr>
              <a:t>]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5251" y="4626328"/>
            <a:ext cx="215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err="1">
                <a:solidFill>
                  <a:srgbClr val="002060"/>
                </a:solidFill>
              </a:rPr>
              <a:t>дендрограмма</a:t>
            </a:r>
            <a:r>
              <a:rPr lang="ru-RU" sz="1600" dirty="0">
                <a:solidFill>
                  <a:srgbClr val="002060"/>
                </a:solidFill>
              </a:rPr>
              <a:t> — дерево, построенное по матрице мер близости между кластерами</a:t>
            </a:r>
          </a:p>
        </p:txBody>
      </p:sp>
    </p:spTree>
    <p:extLst>
      <p:ext uri="{BB962C8B-B14F-4D97-AF65-F5344CB8AC3E}">
        <p14:creationId xmlns:p14="http://schemas.microsoft.com/office/powerpoint/2010/main" val="606009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96752"/>
            <a:ext cx="878497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полосе частот 1–5 Гц и 6–12 Гц с помощью кластерного анализа сейсмические события были разделены по подобию волновых форм. Данная дифференциация хорошо видна в методах </a:t>
            </a:r>
            <a:r>
              <a:rPr lang="en-US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complete</a:t>
            </a:r>
            <a:r>
              <a:rPr lang="ru-RU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average</a:t>
            </a:r>
            <a:r>
              <a:rPr lang="ru-RU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События на шахте «Комсомольская», если они и образовывали группы, то с низкими коэффициентами корреляции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94" y="2132856"/>
            <a:ext cx="7004013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55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620" y="1340768"/>
            <a:ext cx="2321644" cy="36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2207969" cy="360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5542" y="5365665"/>
            <a:ext cx="8768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ctr"/>
            <a:r>
              <a:rPr lang="ru-RU" sz="1200" dirty="0">
                <a:solidFill>
                  <a:srgbClr val="002060"/>
                </a:solidFill>
              </a:rPr>
              <a:t>На втором этапе для классификации событий по особенностям волновых форм была сформирована выборка их 40 событий: по 10 ГТУ в шахтных полях шахт «Воркутинская» (а), «Заполярная» (б), «Заполярная» (заречье, правый берег </a:t>
            </a:r>
            <a:r>
              <a:rPr lang="ru-RU" sz="1200" dirty="0" err="1">
                <a:solidFill>
                  <a:srgbClr val="002060"/>
                </a:solidFill>
              </a:rPr>
              <a:t>р.Воркута</a:t>
            </a:r>
            <a:r>
              <a:rPr lang="ru-RU" sz="1200" dirty="0">
                <a:solidFill>
                  <a:srgbClr val="002060"/>
                </a:solidFill>
              </a:rPr>
              <a:t>) (в) и взрывов</a:t>
            </a:r>
            <a:r>
              <a:rPr lang="en-US" sz="1200" dirty="0">
                <a:solidFill>
                  <a:srgbClr val="002060"/>
                </a:solidFill>
              </a:rPr>
              <a:t> (</a:t>
            </a:r>
            <a:r>
              <a:rPr lang="ru-RU" sz="1200" dirty="0">
                <a:solidFill>
                  <a:srgbClr val="002060"/>
                </a:solidFill>
              </a:rPr>
              <a:t>г</a:t>
            </a:r>
            <a:r>
              <a:rPr lang="en-US" sz="1200" dirty="0">
                <a:solidFill>
                  <a:srgbClr val="002060"/>
                </a:solidFill>
              </a:rPr>
              <a:t>)</a:t>
            </a:r>
            <a:r>
              <a:rPr lang="ru-RU" sz="1200" dirty="0">
                <a:solidFill>
                  <a:srgbClr val="002060"/>
                </a:solidFill>
              </a:rPr>
              <a:t>. Из выборки были исключены события, условно относимые к шахте «Комсомольская», т.к. они не связались в кластеры и принадлежность их к данной шахте весьма сомнительна </a:t>
            </a:r>
            <a:endParaRPr lang="en-US" sz="1200" dirty="0">
              <a:solidFill>
                <a:srgbClr val="002060"/>
              </a:solidFill>
            </a:endParaRPr>
          </a:p>
          <a:p>
            <a:pPr algn="just"/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340768"/>
            <a:ext cx="2080217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340768"/>
            <a:ext cx="2337757" cy="36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8261" y="404664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Исходные кластеры событий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88024" y="1124744"/>
            <a:ext cx="18032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err="1"/>
              <a:t>ш.Заполярная</a:t>
            </a:r>
            <a:r>
              <a:rPr lang="ru-RU" sz="1100" dirty="0"/>
              <a:t> (заречное)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42479" y="1124744"/>
            <a:ext cx="18032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Взрывы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5030" y="1114040"/>
            <a:ext cx="18032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err="1"/>
              <a:t>ш.Воркутинская</a:t>
            </a:r>
            <a:endParaRPr lang="ru-RU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2532552" y="1114040"/>
            <a:ext cx="18032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err="1"/>
              <a:t>ш.Заполярная</a:t>
            </a:r>
            <a:endParaRPr lang="ru-RU" sz="11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036912" y="1253026"/>
            <a:ext cx="2712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11960" y="1268760"/>
            <a:ext cx="2808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б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88224" y="1240325"/>
            <a:ext cx="2712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748464" y="1249015"/>
            <a:ext cx="2471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г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879092" y="883371"/>
            <a:ext cx="12784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Фильтр 1–5 Гц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146311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634" y="188640"/>
            <a:ext cx="3390406" cy="53285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565" y="188640"/>
            <a:ext cx="3054851" cy="53285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5514617"/>
            <a:ext cx="878497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Кроме классификации по волновым формам, исследовались спектрограммы этих событий.  На слайде – типичные образы спектрограмм, которые демонстрируют различия в частотном составе событий: сопоставимые мощные </a:t>
            </a:r>
            <a:r>
              <a:rPr lang="en-US" sz="11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ru-RU" sz="11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1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ru-RU" sz="11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-волны (шахта «Воркутинская») и преобладание спектральной плотности в </a:t>
            </a:r>
            <a:r>
              <a:rPr lang="en-US" sz="11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ru-RU" sz="11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-волне (шахта «Заполярная»). Допускаем, что это связано с разными механизмами формирования событий и соответственно разными типами движений. В событиях с превалирующей Р-волной происходят вертикальные движения (сброс). В событиях, генерирующих хорошие поперечные колебания, происходят сдвиговые перемещения пластов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5103" y="3284984"/>
            <a:ext cx="1440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шахта 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«Воркутинская»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5103" y="232338"/>
            <a:ext cx="1440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шахта 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«Заполярная»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918907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735" y="6022449"/>
            <a:ext cx="43644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2060"/>
                </a:solidFill>
              </a:rPr>
              <a:t>Волновые формы взрыва 2024-</a:t>
            </a:r>
            <a:r>
              <a:rPr lang="en-US" sz="1100" dirty="0">
                <a:solidFill>
                  <a:srgbClr val="002060"/>
                </a:solidFill>
              </a:rPr>
              <a:t>08</a:t>
            </a:r>
            <a:r>
              <a:rPr lang="ru-RU" sz="1100" dirty="0">
                <a:solidFill>
                  <a:srgbClr val="002060"/>
                </a:solidFill>
              </a:rPr>
              <a:t>-</a:t>
            </a:r>
            <a:r>
              <a:rPr lang="en-US" sz="1100" dirty="0">
                <a:solidFill>
                  <a:srgbClr val="002060"/>
                </a:solidFill>
              </a:rPr>
              <a:t>12</a:t>
            </a:r>
            <a:r>
              <a:rPr lang="ru-RU" sz="1100" dirty="0">
                <a:solidFill>
                  <a:srgbClr val="002060"/>
                </a:solidFill>
              </a:rPr>
              <a:t>, </a:t>
            </a:r>
            <a:r>
              <a:rPr lang="en-US" sz="1100" dirty="0">
                <a:solidFill>
                  <a:srgbClr val="002060"/>
                </a:solidFill>
              </a:rPr>
              <a:t>t0=11</a:t>
            </a:r>
            <a:r>
              <a:rPr lang="ru-RU" sz="1100" dirty="0">
                <a:solidFill>
                  <a:srgbClr val="002060"/>
                </a:solidFill>
              </a:rPr>
              <a:t>:40 </a:t>
            </a:r>
            <a:r>
              <a:rPr lang="en-US" sz="1100" dirty="0">
                <a:solidFill>
                  <a:srgbClr val="002060"/>
                </a:solidFill>
              </a:rPr>
              <a:t>(UTC), </a:t>
            </a:r>
            <a:r>
              <a:rPr lang="en-US" sz="1100" i="1" dirty="0">
                <a:solidFill>
                  <a:srgbClr val="002060"/>
                </a:solidFill>
              </a:rPr>
              <a:t>ML</a:t>
            </a:r>
            <a:r>
              <a:rPr lang="en-US" sz="1100" dirty="0">
                <a:solidFill>
                  <a:srgbClr val="002060"/>
                </a:solidFill>
              </a:rPr>
              <a:t>=1.1 </a:t>
            </a:r>
            <a:r>
              <a:rPr lang="ru-RU" sz="1100" dirty="0">
                <a:solidFill>
                  <a:srgbClr val="002060"/>
                </a:solidFill>
              </a:rPr>
              <a:t>на </a:t>
            </a:r>
            <a:r>
              <a:rPr lang="ru-RU" sz="1100" dirty="0" err="1">
                <a:solidFill>
                  <a:srgbClr val="002060"/>
                </a:solidFill>
              </a:rPr>
              <a:t>Юньягинском</a:t>
            </a:r>
            <a:r>
              <a:rPr lang="ru-RU" sz="1100" dirty="0">
                <a:solidFill>
                  <a:srgbClr val="002060"/>
                </a:solidFill>
              </a:rPr>
              <a:t> угольном разрезе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4735" y="3430161"/>
            <a:ext cx="43644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2060"/>
                </a:solidFill>
              </a:rPr>
              <a:t>Волновые формы взрыва 2025-04-01, </a:t>
            </a:r>
            <a:r>
              <a:rPr lang="en-US" sz="1100" dirty="0">
                <a:solidFill>
                  <a:srgbClr val="002060"/>
                </a:solidFill>
              </a:rPr>
              <a:t>t0=12</a:t>
            </a:r>
            <a:r>
              <a:rPr lang="ru-RU" sz="1100" dirty="0">
                <a:solidFill>
                  <a:srgbClr val="002060"/>
                </a:solidFill>
              </a:rPr>
              <a:t>:0</a:t>
            </a:r>
            <a:r>
              <a:rPr lang="en-US" sz="1100" dirty="0">
                <a:solidFill>
                  <a:srgbClr val="002060"/>
                </a:solidFill>
              </a:rPr>
              <a:t>0</a:t>
            </a:r>
            <a:r>
              <a:rPr lang="ru-RU" sz="1100" dirty="0">
                <a:solidFill>
                  <a:srgbClr val="002060"/>
                </a:solidFill>
              </a:rPr>
              <a:t> </a:t>
            </a:r>
            <a:r>
              <a:rPr lang="en-US" sz="1100" dirty="0">
                <a:solidFill>
                  <a:srgbClr val="002060"/>
                </a:solidFill>
              </a:rPr>
              <a:t>(UTC), </a:t>
            </a:r>
            <a:r>
              <a:rPr lang="en-US" sz="1100" i="1" dirty="0">
                <a:solidFill>
                  <a:srgbClr val="002060"/>
                </a:solidFill>
              </a:rPr>
              <a:t>ML</a:t>
            </a:r>
            <a:r>
              <a:rPr lang="en-US" sz="1100" dirty="0">
                <a:solidFill>
                  <a:srgbClr val="002060"/>
                </a:solidFill>
              </a:rPr>
              <a:t>=0.5 </a:t>
            </a:r>
            <a:r>
              <a:rPr lang="ru-RU" sz="1100" dirty="0">
                <a:solidFill>
                  <a:srgbClr val="002060"/>
                </a:solidFill>
              </a:rPr>
              <a:t>на </a:t>
            </a:r>
            <a:r>
              <a:rPr lang="ru-RU" sz="1100" dirty="0" err="1">
                <a:solidFill>
                  <a:srgbClr val="002060"/>
                </a:solidFill>
              </a:rPr>
              <a:t>Юньягинском</a:t>
            </a:r>
            <a:r>
              <a:rPr lang="ru-RU" sz="1100" dirty="0">
                <a:solidFill>
                  <a:srgbClr val="002060"/>
                </a:solidFill>
              </a:rPr>
              <a:t> угольном разрезе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84533" y="18864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Взрывы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372" y="3717032"/>
            <a:ext cx="2967378" cy="20259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4250" y="5805264"/>
            <a:ext cx="3884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</a:rPr>
              <a:t>Соотношение амплитудных спектров сейсмических волн взрыва </a:t>
            </a:r>
            <a:r>
              <a:rPr lang="en-US" sz="1400" dirty="0">
                <a:solidFill>
                  <a:srgbClr val="002060"/>
                </a:solidFill>
              </a:rPr>
              <a:t>12</a:t>
            </a:r>
            <a:r>
              <a:rPr lang="ru-RU" sz="1400" dirty="0">
                <a:solidFill>
                  <a:srgbClr val="002060"/>
                </a:solidFill>
              </a:rPr>
              <a:t> августа 2024 г.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356" y="595576"/>
            <a:ext cx="3254178" cy="27614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6" y="1341008"/>
            <a:ext cx="4364401" cy="216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15" y="3933296"/>
            <a:ext cx="4364401" cy="216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188640"/>
            <a:ext cx="468473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2563" algn="just"/>
            <a:r>
              <a:rPr lang="ru-RU" sz="1050" b="1" dirty="0">
                <a:solidFill>
                  <a:srgbClr val="002060"/>
                </a:solidFill>
              </a:rPr>
              <a:t>На 2 этапе исследований в анализ были включены взрывы с угольного разреза «</a:t>
            </a:r>
            <a:r>
              <a:rPr lang="ru-RU" sz="1050" b="1" dirty="0" err="1">
                <a:solidFill>
                  <a:srgbClr val="002060"/>
                </a:solidFill>
              </a:rPr>
              <a:t>Юньягинский</a:t>
            </a:r>
            <a:r>
              <a:rPr lang="ru-RU" sz="1050" b="1" dirty="0">
                <a:solidFill>
                  <a:srgbClr val="002060"/>
                </a:solidFill>
              </a:rPr>
              <a:t>», т.к. расстояния сопоставимы с шахтными событиями. Задача – найти различия ГТУ и взрывов. </a:t>
            </a:r>
          </a:p>
          <a:p>
            <a:pPr indent="182563" algn="just"/>
            <a:r>
              <a:rPr lang="ru-RU" sz="1050" b="1" dirty="0">
                <a:solidFill>
                  <a:srgbClr val="002060"/>
                </a:solidFill>
              </a:rPr>
              <a:t>Анализировались образы волновых форм, спектрограммы и спектры. Для взрывов характерны высокочастотные Р-волны и продолжительные по коде </a:t>
            </a:r>
            <a:r>
              <a:rPr lang="en-US" sz="1050" b="1" dirty="0">
                <a:solidFill>
                  <a:srgbClr val="002060"/>
                </a:solidFill>
              </a:rPr>
              <a:t>L-</a:t>
            </a:r>
            <a:r>
              <a:rPr lang="ru-RU" sz="1050" b="1" dirty="0">
                <a:solidFill>
                  <a:srgbClr val="002060"/>
                </a:solidFill>
              </a:rPr>
              <a:t>волны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Воркута\Месторождения угля и горючих сланцев\Месторождения угля и горючих сланцев.jpg"/>
          <p:cNvPicPr>
            <a:picLocks noChangeAspect="1" noChangeArrowheads="1"/>
          </p:cNvPicPr>
          <p:nvPr/>
        </p:nvPicPr>
        <p:blipFill>
          <a:blip r:embed="rId2" cstate="print"/>
          <a:srcRect l="5204" t="4281" r="7512" b="11141"/>
          <a:stretch>
            <a:fillRect/>
          </a:stretch>
        </p:blipFill>
        <p:spPr bwMode="auto">
          <a:xfrm>
            <a:off x="251520" y="188640"/>
            <a:ext cx="4896544" cy="6206887"/>
          </a:xfrm>
          <a:prstGeom prst="rect">
            <a:avLst/>
          </a:prstGeom>
          <a:noFill/>
        </p:spPr>
      </p:pic>
      <p:pic>
        <p:nvPicPr>
          <p:cNvPr id="1027" name="Picture 3" descr="F:\Воркута\Месторождения угля и горючих сланцев\Месторождения угля и горючих сланцев 2.jpg"/>
          <p:cNvPicPr>
            <a:picLocks noChangeAspect="1" noChangeArrowheads="1"/>
          </p:cNvPicPr>
          <p:nvPr/>
        </p:nvPicPr>
        <p:blipFill>
          <a:blip r:embed="rId3" cstate="print"/>
          <a:srcRect l="49256" t="61251" r="4644" b="10086"/>
          <a:stretch>
            <a:fillRect/>
          </a:stretch>
        </p:blipFill>
        <p:spPr bwMode="auto">
          <a:xfrm>
            <a:off x="5148064" y="188640"/>
            <a:ext cx="3714742" cy="302134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627784" y="5085184"/>
            <a:ext cx="2071702" cy="1285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835696" y="5373216"/>
            <a:ext cx="32423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Атлас Республики Коми Москва, 2011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64087" y="4370328"/>
            <a:ext cx="3510537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</a:rPr>
              <a:t>На северо-востоке Республики Коми расположен Печорский угольный бассейн, где разрабатываются месторождения каменного угля. Сейсмологические наблюдения здесь имеют особую актуальность, т.к. постоянно усложняющиеся горно-геологические, горнотехнические условия, провоцируют возникновение опасных динамических явлений в шахтах и создают серьезные проблемы в г. Воркуте и прилегающих посёлках</a:t>
            </a:r>
            <a:endParaRPr lang="en-US" sz="1200" dirty="0">
              <a:solidFill>
                <a:srgbClr val="002060"/>
              </a:solidFill>
              <a:cs typeface="Calibri" pitchFamily="34" charset="0"/>
            </a:endParaRPr>
          </a:p>
        </p:txBody>
      </p:sp>
      <p:pic>
        <p:nvPicPr>
          <p:cNvPr id="7" name="Picture 2" descr="F:\публикации\2019\Сейсмошкола\komi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91669"/>
            <a:ext cx="2318400" cy="1296000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755576" y="836712"/>
            <a:ext cx="360040" cy="475252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1043608" y="260648"/>
            <a:ext cx="3816424" cy="43204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7" r="33463"/>
          <a:stretch/>
        </p:blipFill>
        <p:spPr>
          <a:xfrm>
            <a:off x="179512" y="1268760"/>
            <a:ext cx="8745627" cy="4036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2606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Сравнение матриц корреляции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836712"/>
            <a:ext cx="259228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Матрица взаимной корреляции </a:t>
            </a:r>
            <a:r>
              <a:rPr lang="ru-RU" sz="1400" dirty="0"/>
              <a:t>в </a:t>
            </a:r>
            <a:r>
              <a:rPr lang="en-US" sz="1400" dirty="0" err="1"/>
              <a:t>Geotool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004048" y="930786"/>
            <a:ext cx="3024336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Корреляция Пирсона</a:t>
            </a:r>
          </a:p>
          <a:p>
            <a:pPr algn="ctr"/>
            <a:r>
              <a:rPr lang="ru-RU" sz="1200" dirty="0"/>
              <a:t>измеряет степень линейной взаимосвязи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1" y="5229200"/>
            <a:ext cx="87849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ru-RU" sz="1200" dirty="0">
                <a:solidFill>
                  <a:srgbClr val="002060"/>
                </a:solidFill>
              </a:rPr>
              <a:t>Развивая подход на современном уровне, была поставлена задача - разработать на языке </a:t>
            </a:r>
            <a:r>
              <a:rPr lang="en-US" sz="1200" dirty="0">
                <a:solidFill>
                  <a:srgbClr val="002060"/>
                </a:solidFill>
              </a:rPr>
              <a:t>Python </a:t>
            </a:r>
            <a:r>
              <a:rPr lang="ru-RU" sz="1200" dirty="0">
                <a:solidFill>
                  <a:srgbClr val="002060"/>
                </a:solidFill>
              </a:rPr>
              <a:t>программный код для </a:t>
            </a:r>
            <a:r>
              <a:rPr lang="ru-RU" sz="1200" dirty="0" err="1">
                <a:solidFill>
                  <a:srgbClr val="002060"/>
                </a:solidFill>
              </a:rPr>
              <a:t>Jupyter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Notebook</a:t>
            </a:r>
            <a:r>
              <a:rPr lang="ru-RU" sz="1200" dirty="0">
                <a:solidFill>
                  <a:srgbClr val="002060"/>
                </a:solidFill>
              </a:rPr>
              <a:t>, который на основе сейсмических данных (</a:t>
            </a:r>
            <a:r>
              <a:rPr lang="ru-RU" sz="1200" b="1" dirty="0">
                <a:solidFill>
                  <a:srgbClr val="002060"/>
                </a:solidFill>
              </a:rPr>
              <a:t>Взрывы</a:t>
            </a:r>
            <a:r>
              <a:rPr lang="ru-RU" sz="1200" dirty="0">
                <a:solidFill>
                  <a:srgbClr val="002060"/>
                </a:solidFill>
              </a:rPr>
              <a:t> и </a:t>
            </a:r>
            <a:r>
              <a:rPr lang="ru-RU" sz="1200" b="1" dirty="0">
                <a:solidFill>
                  <a:srgbClr val="002060"/>
                </a:solidFill>
              </a:rPr>
              <a:t>ГТУ</a:t>
            </a:r>
            <a:r>
              <a:rPr lang="ru-RU" sz="1200" dirty="0">
                <a:solidFill>
                  <a:srgbClr val="002060"/>
                </a:solidFill>
              </a:rPr>
              <a:t>) позволит строить </a:t>
            </a:r>
            <a:r>
              <a:rPr lang="ru-RU" sz="1200" b="1" dirty="0" err="1">
                <a:solidFill>
                  <a:srgbClr val="002060"/>
                </a:solidFill>
              </a:rPr>
              <a:t>дендрограммы</a:t>
            </a:r>
            <a:r>
              <a:rPr lang="ru-RU" sz="1200" dirty="0">
                <a:solidFill>
                  <a:srgbClr val="002060"/>
                </a:solidFill>
              </a:rPr>
              <a:t> (иерархические кластерные деревья), показывающие степень сходства между сейсмическими событиями/трассами</a:t>
            </a:r>
            <a:r>
              <a:rPr lang="ru-RU" sz="1200" b="1" dirty="0">
                <a:solidFill>
                  <a:srgbClr val="002060"/>
                </a:solidFill>
              </a:rPr>
              <a:t>. Разработка программного кода проводилась с использованием ИИ (языковая модель)</a:t>
            </a:r>
            <a:r>
              <a:rPr lang="ru-RU" sz="1200" dirty="0">
                <a:solidFill>
                  <a:srgbClr val="002060"/>
                </a:solidFill>
              </a:rPr>
              <a:t>, который предложил рассчитать корреляцию Пирсона и, кроме уже используемых методов построения </a:t>
            </a:r>
            <a:r>
              <a:rPr lang="ru-RU" sz="1200" dirty="0" err="1">
                <a:solidFill>
                  <a:srgbClr val="002060"/>
                </a:solidFill>
              </a:rPr>
              <a:t>дендрограмм</a:t>
            </a:r>
            <a:r>
              <a:rPr lang="ru-RU" sz="1200" dirty="0">
                <a:solidFill>
                  <a:srgbClr val="002060"/>
                </a:solidFill>
              </a:rPr>
              <a:t>, применить еще один метод, известный под названием «метод Уорда», предлагая минимизацию внутри кластерной дисперсии</a:t>
            </a:r>
          </a:p>
        </p:txBody>
      </p:sp>
    </p:spTree>
    <p:extLst>
      <p:ext uri="{BB962C8B-B14F-4D97-AF65-F5344CB8AC3E}">
        <p14:creationId xmlns:p14="http://schemas.microsoft.com/office/powerpoint/2010/main" val="2549585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3501328"/>
            <a:ext cx="3600399" cy="28800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Метод Уорда (</a:t>
            </a:r>
            <a:r>
              <a:rPr lang="ru-RU" sz="1400" b="1" dirty="0" err="1"/>
              <a:t>Ward's</a:t>
            </a:r>
            <a:r>
              <a:rPr lang="ru-RU" sz="1400" b="1" dirty="0"/>
              <a:t> </a:t>
            </a:r>
            <a:r>
              <a:rPr lang="ru-RU" sz="1400" b="1" dirty="0" err="1"/>
              <a:t>method</a:t>
            </a:r>
            <a:r>
              <a:rPr lang="ru-RU" sz="1400" b="1" dirty="0"/>
              <a:t>) — это один из наиболее эффективных алгоритмов </a:t>
            </a:r>
            <a:r>
              <a:rPr lang="ru-RU" sz="1400" b="1" dirty="0" err="1"/>
              <a:t>агломеративной</a:t>
            </a:r>
            <a:r>
              <a:rPr lang="ru-RU" sz="1400" b="1" dirty="0"/>
              <a:t> (объединительной) иерархической кластеризации, используемый для классификации объектов и визуализации структуры данных в виде </a:t>
            </a:r>
            <a:r>
              <a:rPr lang="ru-RU" sz="1400" b="1" dirty="0" err="1"/>
              <a:t>дендрограмм</a:t>
            </a:r>
            <a:r>
              <a:rPr lang="ru-RU" sz="1400" b="1" dirty="0"/>
              <a:t>. В отличие от методов, основанных на расстояниях между ближайшими </a:t>
            </a:r>
            <a:r>
              <a:rPr lang="ru-RU" sz="1400" b="1" dirty="0">
                <a:solidFill>
                  <a:srgbClr val="002060"/>
                </a:solidFill>
              </a:rPr>
              <a:t>или</a:t>
            </a:r>
            <a:r>
              <a:rPr lang="ru-RU" sz="1400" b="1" dirty="0"/>
              <a:t> дальними соседями, метод Уорда минимизирует прирост </a:t>
            </a:r>
            <a:r>
              <a:rPr lang="ru-RU" sz="1400" b="1" dirty="0" err="1"/>
              <a:t>внутрикластерной</a:t>
            </a:r>
            <a:r>
              <a:rPr lang="ru-RU" sz="1400" b="1" dirty="0"/>
              <a:t> дисперсии (суммы квадратов отклонений) при объединении кластеров</a:t>
            </a:r>
          </a:p>
          <a:p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572000" y="188640"/>
            <a:ext cx="4365670" cy="160043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Обычно применяемый при построении </a:t>
            </a:r>
            <a:r>
              <a:rPr lang="ru-RU" sz="1400" b="1" dirty="0" err="1">
                <a:solidFill>
                  <a:srgbClr val="002060"/>
                </a:solidFill>
              </a:rPr>
              <a:t>дендрограммы</a:t>
            </a:r>
            <a:r>
              <a:rPr lang="ru-RU" sz="1400" b="1" dirty="0">
                <a:solidFill>
                  <a:srgbClr val="002060"/>
                </a:solidFill>
              </a:rPr>
              <a:t> метод полной связи  (</a:t>
            </a:r>
            <a:r>
              <a:rPr lang="en-US" sz="1400" b="1" dirty="0">
                <a:solidFill>
                  <a:srgbClr val="002060"/>
                </a:solidFill>
              </a:rPr>
              <a:t>complete method) </a:t>
            </a:r>
            <a:r>
              <a:rPr lang="ru-RU" sz="1400" b="1" dirty="0">
                <a:solidFill>
                  <a:srgbClr val="002060"/>
                </a:solidFill>
              </a:rPr>
              <a:t>противоположен подходу, основанному на принципе минимального расстояния, то есть на наибольшем расстоянии между объектами, тогда как метод Уорда направлен на минимизацию дисперсии между объектами в одном кластере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780928"/>
            <a:ext cx="5117107" cy="360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0DC982-6E7D-388A-6A39-81CFCA865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040282" cy="3240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8FC1AC-3A04-04B1-ADC4-76747B798477}"/>
              </a:ext>
            </a:extLst>
          </p:cNvPr>
          <p:cNvSpPr txBox="1"/>
          <p:nvPr/>
        </p:nvSpPr>
        <p:spPr>
          <a:xfrm>
            <a:off x="4355976" y="1772816"/>
            <a:ext cx="460851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KZ" sz="1050" dirty="0" err="1">
                <a:solidFill>
                  <a:srgbClr val="002060"/>
                </a:solidFill>
              </a:rPr>
              <a:t>дендрограмм</a:t>
            </a:r>
            <a:r>
              <a:rPr lang="ru-RU" sz="1050" dirty="0">
                <a:solidFill>
                  <a:srgbClr val="002060"/>
                </a:solidFill>
              </a:rPr>
              <a:t>а</a:t>
            </a:r>
            <a:r>
              <a:rPr lang="ru-KZ" sz="1050" dirty="0">
                <a:solidFill>
                  <a:srgbClr val="002060"/>
                </a:solidFill>
              </a:rPr>
              <a:t>, </a:t>
            </a:r>
            <a:r>
              <a:rPr lang="ru-KZ" sz="1050" dirty="0" err="1">
                <a:solidFill>
                  <a:srgbClr val="002060"/>
                </a:solidFill>
              </a:rPr>
              <a:t>построенн</a:t>
            </a:r>
            <a:r>
              <a:rPr lang="ru-RU" sz="1050" dirty="0" err="1">
                <a:solidFill>
                  <a:srgbClr val="002060"/>
                </a:solidFill>
              </a:rPr>
              <a:t>ая</a:t>
            </a:r>
            <a:r>
              <a:rPr lang="ru-KZ" sz="1050" dirty="0">
                <a:solidFill>
                  <a:srgbClr val="002060"/>
                </a:solidFill>
              </a:rPr>
              <a:t> по матрице расстояний из матрицы взаимной корреляции </a:t>
            </a:r>
            <a:r>
              <a:rPr lang="ru-RU" sz="1050" dirty="0">
                <a:solidFill>
                  <a:srgbClr val="002060"/>
                </a:solidFill>
              </a:rPr>
              <a:t>(</a:t>
            </a:r>
            <a:r>
              <a:rPr lang="ru-KZ" sz="1050" dirty="0" err="1">
                <a:solidFill>
                  <a:srgbClr val="002060"/>
                </a:solidFill>
              </a:rPr>
              <a:t>Geotool</a:t>
            </a:r>
            <a:r>
              <a:rPr lang="ru-RU" sz="1050" dirty="0">
                <a:solidFill>
                  <a:srgbClr val="002060"/>
                </a:solidFill>
              </a:rPr>
              <a:t>)</a:t>
            </a:r>
            <a:r>
              <a:rPr lang="ru-KZ" sz="1050" dirty="0">
                <a:solidFill>
                  <a:srgbClr val="002060"/>
                </a:solidFill>
              </a:rPr>
              <a:t>, тот же метод Уорда, что и по матрице корреляции по Пирсону. Серыми линиями отмечены попавшие в кластеры события из других групп. Они нарушают целостность группы в кластере. В обоих случаях по той и другой матрице строятся кластеры и на слайде показаны две </a:t>
            </a:r>
            <a:r>
              <a:rPr lang="ru-KZ" sz="1050" dirty="0" err="1">
                <a:solidFill>
                  <a:srgbClr val="002060"/>
                </a:solidFill>
              </a:rPr>
              <a:t>дендрограммы</a:t>
            </a:r>
            <a:r>
              <a:rPr lang="ru-KZ" sz="1050" dirty="0">
                <a:solidFill>
                  <a:srgbClr val="002060"/>
                </a:solidFill>
              </a:rPr>
              <a:t> соответственно.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3888" y="404664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Выводы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340768"/>
            <a:ext cx="79928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</a:rPr>
              <a:t>Проведены исследования по отработке классификации сейсмических событий, расположенных в разных шахтах, но близкие к станции и друг другу по расстоянию, с помощью установления подобия волновых форм с использованием нескольких методов иерархического кластерного анализа. Это позволило определить тип событий и приуроченность их к конкретному шахтному полю.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модуля (библиотеки) </a:t>
            </a:r>
            <a:r>
              <a:rPr lang="ru-RU" altLang="ru-RU" sz="16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ObsPy</a:t>
            </a:r>
            <a:r>
              <a:rPr lang="ru-RU" altLang="ru-RU" sz="1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altLang="ru-RU" sz="16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Beyreuther</a:t>
            </a:r>
            <a:r>
              <a:rPr lang="ru-RU" altLang="ru-RU" sz="1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et</a:t>
            </a:r>
            <a:r>
              <a:rPr lang="ru-RU" altLang="ru-RU" sz="1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ru-RU" altLang="ru-RU" sz="1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., 2010) на первом этапе исследований, позволило сформировать алгоритм процесса классификации, затем использовать его в написании кодов на </a:t>
            </a:r>
            <a:r>
              <a:rPr lang="en-US" altLang="ru-RU" sz="16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Pyton</a:t>
            </a:r>
            <a:r>
              <a:rPr lang="ru-RU" altLang="ru-RU" sz="1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которые были реализованы в среде </a:t>
            </a:r>
            <a:r>
              <a:rPr lang="ru-RU" altLang="ru-RU" sz="16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Jupyter</a:t>
            </a:r>
            <a:r>
              <a:rPr lang="ru-RU" altLang="ru-RU" sz="1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Notebook</a:t>
            </a:r>
            <a:r>
              <a:rPr lang="ru-RU" altLang="ru-RU" sz="1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Эта среда обладает явными преимуществами перед интерактивными средами, так как предлагает процесс анализа волновых форм проводить в виде формализованного протокола </a:t>
            </a:r>
            <a:r>
              <a:rPr lang="ru-RU" alt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altLang="ru-RU" sz="1600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executable</a:t>
            </a:r>
            <a:r>
              <a:rPr lang="ru-RU" alt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protocol</a:t>
            </a:r>
            <a:r>
              <a:rPr lang="ru-RU" alt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altLang="ru-RU" sz="1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эксперимента</a:t>
            </a:r>
            <a:r>
              <a:rPr lang="ru-RU" altLang="ru-RU" sz="1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ru-RU" sz="1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отличие от неповторяемой последовательности кликов в графическом интерфейсе (SAC, </a:t>
            </a:r>
            <a:r>
              <a:rPr lang="ru-RU" altLang="ru-RU" sz="16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GeoTool</a:t>
            </a:r>
            <a:r>
              <a:rPr lang="ru-RU" altLang="ru-RU" sz="1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), ноутбук фиксирует весь процесс: от чтения бинарных файлов </a:t>
            </a:r>
            <a:r>
              <a:rPr lang="ru-RU" altLang="ru-RU" sz="1600" dirty="0">
                <a:solidFill>
                  <a:srgbClr val="002060"/>
                </a:solidFill>
                <a:ea typeface="Calibri" panose="020F0502020204030204" pitchFamily="34" charset="0"/>
                <a:cs typeface="Courier New" panose="02070309020205020404" pitchFamily="49" charset="0"/>
              </a:rPr>
              <a:t>.w</a:t>
            </a:r>
            <a:r>
              <a:rPr lang="ru-RU" altLang="ru-RU" sz="1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altLang="ru-RU" sz="1600" dirty="0" err="1">
                <a:solidFill>
                  <a:srgbClr val="002060"/>
                </a:solidFill>
                <a:ea typeface="Calibri" panose="020F0502020204030204" pitchFamily="34" charset="0"/>
                <a:cs typeface="Courier New" panose="02070309020205020404" pitchFamily="49" charset="0"/>
              </a:rPr>
              <a:t>wfdisc</a:t>
            </a:r>
            <a:r>
              <a:rPr lang="ru-RU" altLang="ru-RU" sz="1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до построения </a:t>
            </a:r>
            <a:r>
              <a:rPr lang="ru-RU" altLang="ru-RU" sz="16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дендрограмм</a:t>
            </a:r>
            <a:r>
              <a:rPr lang="ru-RU" altLang="ru-RU" sz="1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933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18820"/>
            <a:ext cx="864096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Инструментальная обработка сейсмических событий проводилась по одиночной станции VORK. Для этого использовалась </a:t>
            </a:r>
            <a:r>
              <a:rPr lang="ru-RU" sz="1400" b="1" dirty="0">
                <a:solidFill>
                  <a:srgbClr val="002060"/>
                </a:solidFill>
              </a:rPr>
              <a:t>программа одностанционного детектирования и локации </a:t>
            </a:r>
            <a:r>
              <a:rPr lang="en-US" sz="1400" b="1" dirty="0">
                <a:solidFill>
                  <a:srgbClr val="002060"/>
                </a:solidFill>
              </a:rPr>
              <a:t>NSS</a:t>
            </a:r>
            <a:r>
              <a:rPr lang="ru-RU" sz="1400" dirty="0">
                <a:solidFill>
                  <a:srgbClr val="002060"/>
                </a:solidFill>
              </a:rPr>
              <a:t>, являющаяся частью системы </a:t>
            </a:r>
            <a:r>
              <a:rPr lang="en-US" sz="1400" dirty="0">
                <a:solidFill>
                  <a:srgbClr val="002060"/>
                </a:solidFill>
              </a:rPr>
              <a:t>NSDL</a:t>
            </a:r>
            <a:r>
              <a:rPr lang="ru-RU" sz="1400" dirty="0">
                <a:solidFill>
                  <a:srgbClr val="002060"/>
                </a:solidFill>
              </a:rPr>
              <a:t>, разработанной в </a:t>
            </a:r>
            <a:r>
              <a:rPr lang="ru-RU" sz="1400" b="1" dirty="0" err="1">
                <a:solidFill>
                  <a:srgbClr val="002060"/>
                </a:solidFill>
              </a:rPr>
              <a:t>КоФ</a:t>
            </a:r>
            <a:r>
              <a:rPr lang="ru-RU" sz="1400" b="1" dirty="0">
                <a:solidFill>
                  <a:srgbClr val="002060"/>
                </a:solidFill>
              </a:rPr>
              <a:t> ФИЦ ЕГС РАН и представляющей собой </a:t>
            </a:r>
            <a:r>
              <a:rPr lang="ru-RU" sz="1400" b="1" dirty="0" err="1">
                <a:solidFill>
                  <a:srgbClr val="002060"/>
                </a:solidFill>
              </a:rPr>
              <a:t>машинообучаемый</a:t>
            </a:r>
            <a:r>
              <a:rPr lang="ru-RU" sz="1400" b="1" dirty="0">
                <a:solidFill>
                  <a:srgbClr val="002060"/>
                </a:solidFill>
              </a:rPr>
              <a:t> комплекс </a:t>
            </a:r>
            <a:r>
              <a:rPr lang="en-US" sz="1400" dirty="0">
                <a:solidFill>
                  <a:srgbClr val="002060"/>
                </a:solidFill>
              </a:rPr>
              <a:t>[</a:t>
            </a:r>
            <a:r>
              <a:rPr lang="ru-RU" sz="1400" i="1" dirty="0" err="1">
                <a:solidFill>
                  <a:srgbClr val="002060"/>
                </a:solidFill>
              </a:rPr>
              <a:t>Асминг</a:t>
            </a:r>
            <a:r>
              <a:rPr lang="ru-RU" sz="1400" i="1" dirty="0">
                <a:solidFill>
                  <a:srgbClr val="002060"/>
                </a:solidFill>
              </a:rPr>
              <a:t> и др., 2017</a:t>
            </a:r>
            <a:r>
              <a:rPr lang="en-US" sz="1400" dirty="0">
                <a:solidFill>
                  <a:srgbClr val="002060"/>
                </a:solidFill>
              </a:rPr>
              <a:t>]</a:t>
            </a:r>
            <a:r>
              <a:rPr lang="ru-RU" sz="1400" dirty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Разработка кода для кластерного анализа в среде </a:t>
            </a:r>
            <a:r>
              <a:rPr lang="ru-RU" sz="1400" dirty="0" err="1">
                <a:solidFill>
                  <a:srgbClr val="002060"/>
                </a:solidFill>
              </a:rPr>
              <a:t>Jupyter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err="1">
                <a:solidFill>
                  <a:srgbClr val="002060"/>
                </a:solidFill>
              </a:rPr>
              <a:t>Notebook</a:t>
            </a:r>
            <a:r>
              <a:rPr lang="ru-RU" sz="1400" dirty="0">
                <a:solidFill>
                  <a:srgbClr val="002060"/>
                </a:solidFill>
              </a:rPr>
              <a:t> осуществлялась с применением </a:t>
            </a:r>
            <a:r>
              <a:rPr lang="ru-RU" sz="1400" b="1" dirty="0">
                <a:solidFill>
                  <a:srgbClr val="002060"/>
                </a:solidFill>
              </a:rPr>
              <a:t>больших языковых моделей (LLM)</a:t>
            </a:r>
            <a:r>
              <a:rPr lang="ru-RU" sz="1400" dirty="0">
                <a:solidFill>
                  <a:srgbClr val="002060"/>
                </a:solidFill>
              </a:rPr>
              <a:t> на примере </a:t>
            </a:r>
            <a:r>
              <a:rPr lang="ru-RU" sz="1400" dirty="0" err="1">
                <a:solidFill>
                  <a:srgbClr val="002060"/>
                </a:solidFill>
              </a:rPr>
              <a:t>DeepSeek</a:t>
            </a:r>
            <a:r>
              <a:rPr lang="ru-RU" sz="1400" dirty="0">
                <a:solidFill>
                  <a:srgbClr val="002060"/>
                </a:solidFill>
              </a:rPr>
              <a:t>. Использование LLM позволило автоматизировать написание рутинного кода для загрузки бинарных сейсмических форматов (чтение структур </a:t>
            </a:r>
            <a:r>
              <a:rPr lang="ru-RU" sz="1400" dirty="0" err="1">
                <a:solidFill>
                  <a:srgbClr val="002060"/>
                </a:solidFill>
              </a:rPr>
              <a:t>wfdisc</a:t>
            </a:r>
            <a:r>
              <a:rPr lang="ru-RU" sz="1400" dirty="0">
                <a:solidFill>
                  <a:srgbClr val="002060"/>
                </a:solidFill>
              </a:rPr>
              <a:t> и </a:t>
            </a:r>
            <a:r>
              <a:rPr lang="ru-RU" sz="1400" dirty="0" err="1">
                <a:solidFill>
                  <a:srgbClr val="002060"/>
                </a:solidFill>
              </a:rPr>
              <a:t>arrival</a:t>
            </a:r>
            <a:r>
              <a:rPr lang="ru-RU" sz="1400" dirty="0">
                <a:solidFill>
                  <a:srgbClr val="002060"/>
                </a:solidFill>
              </a:rPr>
              <a:t>), реализации ленточного фильтра </a:t>
            </a:r>
            <a:r>
              <a:rPr lang="ru-RU" sz="1400" dirty="0" err="1">
                <a:solidFill>
                  <a:srgbClr val="002060"/>
                </a:solidFill>
              </a:rPr>
              <a:t>Баттерворта</a:t>
            </a:r>
            <a:r>
              <a:rPr lang="ru-RU" sz="1400" dirty="0">
                <a:solidFill>
                  <a:srgbClr val="002060"/>
                </a:solidFill>
              </a:rPr>
              <a:t> (1–5 Гц) и построения специализированных </a:t>
            </a:r>
            <a:r>
              <a:rPr lang="ru-RU" sz="1400" dirty="0" err="1">
                <a:solidFill>
                  <a:srgbClr val="002060"/>
                </a:solidFill>
              </a:rPr>
              <a:t>дендрограмм</a:t>
            </a:r>
            <a:r>
              <a:rPr lang="ru-RU" sz="1400" dirty="0">
                <a:solidFill>
                  <a:srgbClr val="002060"/>
                </a:solidFill>
              </a:rPr>
              <a:t> с "веточками влево" (</a:t>
            </a:r>
            <a:r>
              <a:rPr lang="ru-RU" sz="1400" dirty="0" err="1">
                <a:solidFill>
                  <a:srgbClr val="002060"/>
                </a:solidFill>
              </a:rPr>
              <a:t>orientation</a:t>
            </a:r>
            <a:r>
              <a:rPr lang="ru-RU" sz="1400" dirty="0">
                <a:solidFill>
                  <a:srgbClr val="002060"/>
                </a:solidFill>
              </a:rPr>
              <a:t>='</a:t>
            </a:r>
            <a:r>
              <a:rPr lang="ru-RU" sz="1400" dirty="0" err="1">
                <a:solidFill>
                  <a:srgbClr val="002060"/>
                </a:solidFill>
              </a:rPr>
              <a:t>left</a:t>
            </a:r>
            <a:r>
              <a:rPr lang="ru-RU" sz="1400" dirty="0">
                <a:solidFill>
                  <a:srgbClr val="002060"/>
                </a:solidFill>
              </a:rPr>
              <a:t>'). В контексте стратегии развития, заложенной авторами </a:t>
            </a:r>
            <a:r>
              <a:rPr lang="ru-RU" sz="1400" dirty="0" err="1">
                <a:solidFill>
                  <a:srgbClr val="002060"/>
                </a:solidFill>
              </a:rPr>
              <a:t>ObsPy</a:t>
            </a:r>
            <a:r>
              <a:rPr lang="ru-RU" sz="1400" dirty="0">
                <a:solidFill>
                  <a:srgbClr val="002060"/>
                </a:solidFill>
              </a:rPr>
              <a:t>, мы рассматриваем LLM не как замену эксперту, а как средство, снимающее синтаксические барьеры и позволяющее сейсмологу сосредоточиться на физической интерпретации результатов (анализе различий спектрограмм и волновых форм)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Для обеспечения повторяемости обработки сейсмических событий (магнитуды от -1.6 до 2.9) нами был разработан программный код на языке </a:t>
            </a:r>
            <a:r>
              <a:rPr lang="ru-RU" sz="1400" dirty="0" err="1">
                <a:solidFill>
                  <a:srgbClr val="002060"/>
                </a:solidFill>
              </a:rPr>
              <a:t>Python</a:t>
            </a:r>
            <a:r>
              <a:rPr lang="ru-RU" sz="1400" dirty="0">
                <a:solidFill>
                  <a:srgbClr val="002060"/>
                </a:solidFill>
              </a:rPr>
              <a:t> в среде </a:t>
            </a:r>
            <a:r>
              <a:rPr lang="ru-RU" sz="1400" dirty="0" err="1">
                <a:solidFill>
                  <a:srgbClr val="002060"/>
                </a:solidFill>
              </a:rPr>
              <a:t>Jupyter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err="1">
                <a:solidFill>
                  <a:srgbClr val="002060"/>
                </a:solidFill>
              </a:rPr>
              <a:t>Notebook</a:t>
            </a:r>
            <a:r>
              <a:rPr lang="ru-RU" sz="1400" dirty="0">
                <a:solidFill>
                  <a:srgbClr val="002060"/>
                </a:solidFill>
              </a:rPr>
              <a:t>. Скрипт выполняет следующие этапы: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 err="1">
                <a:solidFill>
                  <a:srgbClr val="002060"/>
                </a:solidFill>
              </a:rPr>
              <a:t>Парсинг</a:t>
            </a:r>
            <a:r>
              <a:rPr lang="ru-RU" sz="1400" b="1" dirty="0">
                <a:solidFill>
                  <a:srgbClr val="002060"/>
                </a:solidFill>
              </a:rPr>
              <a:t> метаданных:</a:t>
            </a:r>
            <a:r>
              <a:rPr lang="ru-RU" sz="1400" dirty="0">
                <a:solidFill>
                  <a:srgbClr val="002060"/>
                </a:solidFill>
              </a:rPr>
              <a:t> чтение файлов *.</a:t>
            </a:r>
            <a:r>
              <a:rPr lang="ru-RU" sz="1400" dirty="0" err="1">
                <a:solidFill>
                  <a:srgbClr val="002060"/>
                </a:solidFill>
              </a:rPr>
              <a:t>wfdisc</a:t>
            </a:r>
            <a:r>
              <a:rPr lang="ru-RU" sz="1400" dirty="0">
                <a:solidFill>
                  <a:srgbClr val="002060"/>
                </a:solidFill>
              </a:rPr>
              <a:t> (текст с фиксированной шириной полей) и *.</a:t>
            </a:r>
            <a:r>
              <a:rPr lang="ru-RU" sz="1400" dirty="0" err="1">
                <a:solidFill>
                  <a:srgbClr val="002060"/>
                </a:solidFill>
              </a:rPr>
              <a:t>arrival</a:t>
            </a:r>
            <a:r>
              <a:rPr lang="ru-RU" sz="1400" dirty="0">
                <a:solidFill>
                  <a:srgbClr val="002060"/>
                </a:solidFill>
              </a:rPr>
              <a:t> для извлечения времен вступлений (P/S) и смещений (</a:t>
            </a:r>
            <a:r>
              <a:rPr lang="ru-RU" sz="1400" dirty="0" err="1">
                <a:solidFill>
                  <a:srgbClr val="002060"/>
                </a:solidFill>
              </a:rPr>
              <a:t>foff</a:t>
            </a:r>
            <a:r>
              <a:rPr lang="ru-RU" sz="1400" dirty="0">
                <a:solidFill>
                  <a:srgbClr val="002060"/>
                </a:solidFill>
              </a:rPr>
              <a:t>).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</a:rPr>
              <a:t>Загрузка данных:</a:t>
            </a:r>
            <a:r>
              <a:rPr lang="ru-RU" sz="1400" dirty="0">
                <a:solidFill>
                  <a:srgbClr val="002060"/>
                </a:solidFill>
              </a:rPr>
              <a:t> чтение бинарных файлов *.w в массивы </a:t>
            </a:r>
            <a:r>
              <a:rPr lang="ru-RU" sz="1400" dirty="0" err="1">
                <a:solidFill>
                  <a:srgbClr val="002060"/>
                </a:solidFill>
              </a:rPr>
              <a:t>numpy</a:t>
            </a:r>
            <a:r>
              <a:rPr lang="ru-RU" sz="1400" dirty="0">
                <a:solidFill>
                  <a:srgbClr val="002060"/>
                </a:solidFill>
              </a:rPr>
              <a:t> с использованием модуля </a:t>
            </a:r>
            <a:r>
              <a:rPr lang="ru-RU" sz="1400" dirty="0" err="1">
                <a:solidFill>
                  <a:srgbClr val="002060"/>
                </a:solidFill>
              </a:rPr>
              <a:t>struct</a:t>
            </a:r>
            <a:r>
              <a:rPr lang="ru-RU" sz="1400" dirty="0">
                <a:solidFill>
                  <a:srgbClr val="002060"/>
                </a:solidFill>
              </a:rPr>
              <a:t>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</a:rPr>
              <a:t>Формирование выборки:</a:t>
            </a:r>
            <a:r>
              <a:rPr lang="ru-RU" sz="1400" dirty="0">
                <a:solidFill>
                  <a:srgbClr val="002060"/>
                </a:solidFill>
              </a:rPr>
              <a:t> обрезка сигнала в окне 11 секунд (-1 сек до вступления, +10 сек после) для устранения краевых эффектов.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</a:rPr>
              <a:t>Фильтрация:</a:t>
            </a:r>
            <a:r>
              <a:rPr lang="ru-RU" sz="1400" dirty="0">
                <a:solidFill>
                  <a:srgbClr val="002060"/>
                </a:solidFill>
              </a:rPr>
              <a:t> применение полосового фильтра </a:t>
            </a:r>
            <a:r>
              <a:rPr lang="ru-RU" sz="1400" dirty="0" err="1">
                <a:solidFill>
                  <a:srgbClr val="002060"/>
                </a:solidFill>
              </a:rPr>
              <a:t>Баттерворта</a:t>
            </a:r>
            <a:r>
              <a:rPr lang="ru-RU" sz="1400" dirty="0">
                <a:solidFill>
                  <a:srgbClr val="002060"/>
                </a:solidFill>
              </a:rPr>
              <a:t> 4-го порядка в диапазоне 1–5 Гц (функция </a:t>
            </a:r>
            <a:r>
              <a:rPr lang="ru-RU" sz="1400" dirty="0" err="1">
                <a:solidFill>
                  <a:srgbClr val="002060"/>
                </a:solidFill>
              </a:rPr>
              <a:t>scipy.signal.filtfilt</a:t>
            </a:r>
            <a:r>
              <a:rPr lang="ru-RU" sz="1400" dirty="0">
                <a:solidFill>
                  <a:srgbClr val="002060"/>
                </a:solidFill>
              </a:rPr>
              <a:t> для нулевого фазового сдвига).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</a:rPr>
              <a:t>Кластерный анализ:</a:t>
            </a:r>
            <a:endParaRPr lang="ru-RU" sz="1400" dirty="0">
              <a:solidFill>
                <a:srgbClr val="002060"/>
              </a:solidFill>
            </a:endParaRP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Расчёт матрицы коэффициентов корреляции Пирсона (</a:t>
            </a:r>
            <a:r>
              <a:rPr lang="ru-RU" sz="1400" dirty="0" err="1">
                <a:solidFill>
                  <a:srgbClr val="002060"/>
                </a:solidFill>
              </a:rPr>
              <a:t>numpy.corrcoef</a:t>
            </a:r>
            <a:r>
              <a:rPr lang="ru-RU" sz="1400" dirty="0">
                <a:solidFill>
                  <a:srgbClr val="002060"/>
                </a:solidFill>
              </a:rPr>
              <a:t>).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Преобразование корреляционной матрицы в матрицу несходства по Айвазяну: D=1−∣</a:t>
            </a:r>
            <a:r>
              <a:rPr lang="ru-RU" sz="1400" dirty="0" err="1">
                <a:solidFill>
                  <a:srgbClr val="002060"/>
                </a:solidFill>
              </a:rPr>
              <a:t>r∣D</a:t>
            </a:r>
            <a:r>
              <a:rPr lang="ru-RU" sz="1400" dirty="0">
                <a:solidFill>
                  <a:srgbClr val="002060"/>
                </a:solidFill>
              </a:rPr>
              <a:t>=1−∣r∣.</a:t>
            </a:r>
          </a:p>
          <a:p>
            <a:pPr indent="357188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2060"/>
              </a:solidFill>
            </a:endParaRPr>
          </a:p>
          <a:p>
            <a:pPr indent="357188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4062" y="260648"/>
            <a:ext cx="2735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Методы исследований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ATA2\публикации\2025\Сейсмологическая школа\IMG_20190612_1123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406" y="188640"/>
            <a:ext cx="8305189" cy="62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9552" y="5652537"/>
            <a:ext cx="80648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Исследование выполнено за счет гранта Российского научного фонда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(проект № 25-17-00106)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68723" y="4077072"/>
            <a:ext cx="52065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6" name="Picture 2" descr="http://www.gsras.ru/new/images/GS_R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15" y="332656"/>
            <a:ext cx="1685925" cy="1123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89756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</a:rPr>
              <a:t>ГТУ 2025-06-08, </a:t>
            </a:r>
            <a:r>
              <a:rPr lang="en-US" sz="1400" dirty="0">
                <a:solidFill>
                  <a:srgbClr val="002060"/>
                </a:solidFill>
              </a:rPr>
              <a:t>t0=</a:t>
            </a:r>
            <a:r>
              <a:rPr lang="ru-RU" sz="1400" dirty="0">
                <a:solidFill>
                  <a:srgbClr val="002060"/>
                </a:solidFill>
              </a:rPr>
              <a:t>18:36 </a:t>
            </a:r>
            <a:r>
              <a:rPr lang="en-US" sz="1400" dirty="0">
                <a:solidFill>
                  <a:srgbClr val="002060"/>
                </a:solidFill>
              </a:rPr>
              <a:t>(UTC)</a:t>
            </a:r>
            <a:r>
              <a:rPr lang="ru-RU" sz="1400" dirty="0">
                <a:solidFill>
                  <a:srgbClr val="002060"/>
                </a:solidFill>
              </a:rPr>
              <a:t>, </a:t>
            </a:r>
            <a:r>
              <a:rPr lang="en-US" sz="1400" i="1" dirty="0">
                <a:solidFill>
                  <a:srgbClr val="002060"/>
                </a:solidFill>
              </a:rPr>
              <a:t>ML</a:t>
            </a:r>
            <a:r>
              <a:rPr lang="ru-RU" sz="1400" dirty="0">
                <a:solidFill>
                  <a:srgbClr val="002060"/>
                </a:solidFill>
              </a:rPr>
              <a:t>=2.8</a:t>
            </a:r>
          </a:p>
        </p:txBody>
      </p:sp>
      <p:pic>
        <p:nvPicPr>
          <p:cNvPr id="1026" name="Picture 2" descr="D:\DATA2\публикации\2025\Сейсмологическая школа\20250608 К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61088"/>
            <a:ext cx="3021651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D:\DATA2\РНФ\В работе\Волновые формы\20250608 1836 Заполярная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4007964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5" cstate="print"/>
          <a:srcRect l="15972" t="10194" r="39479"/>
          <a:stretch>
            <a:fillRect/>
          </a:stretch>
        </p:blipFill>
        <p:spPr bwMode="auto">
          <a:xfrm>
            <a:off x="2771800" y="2276872"/>
            <a:ext cx="3267544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6506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563887" cy="515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4509121"/>
            <a:ext cx="364333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42851"/>
            <a:ext cx="3286148" cy="433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365104"/>
            <a:ext cx="195939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4293096"/>
            <a:ext cx="2000264" cy="208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4077072"/>
            <a:ext cx="2225540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7704" y="4365104"/>
            <a:ext cx="1415649" cy="185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4370924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903" y="5211777"/>
            <a:ext cx="86796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ea typeface="Times New Roman" panose="02020603050405020304" pitchFamily="18" charset="0"/>
              </a:rPr>
              <a:t>В течение инструментального периода наблюдений арктические территории были крайне неравномерно и слабо охвачены сейсмическими наблюдениями. 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В период с 1994 по 2004 гг. сейсмологический мониторинг, в том числе </a:t>
            </a:r>
            <a:r>
              <a:rPr lang="ru-RU" sz="1400" dirty="0" err="1">
                <a:solidFill>
                  <a:srgbClr val="002060"/>
                </a:solidFill>
                <a:ea typeface="Calibri" panose="020F0502020204030204" pitchFamily="34" charset="0"/>
              </a:rPr>
              <a:t>Полярноуральской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 площади, осуществлял </a:t>
            </a:r>
            <a:r>
              <a:rPr lang="ru-RU" sz="1400" b="1" dirty="0" err="1">
                <a:solidFill>
                  <a:srgbClr val="002060"/>
                </a:solidFill>
                <a:ea typeface="Calibri" panose="020F0502020204030204" pitchFamily="34" charset="0"/>
              </a:rPr>
              <a:t>КоФ</a:t>
            </a:r>
            <a:r>
              <a:rPr lang="ru-RU" sz="1400" b="1" dirty="0">
                <a:solidFill>
                  <a:srgbClr val="002060"/>
                </a:solidFill>
                <a:ea typeface="Calibri" panose="020F0502020204030204" pitchFamily="34" charset="0"/>
              </a:rPr>
              <a:t> ГС РАН 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сейсмической станцией «</a:t>
            </a:r>
            <a:r>
              <a:rPr lang="ru-RU" sz="1400" dirty="0" err="1">
                <a:solidFill>
                  <a:srgbClr val="002060"/>
                </a:solidFill>
                <a:ea typeface="Calibri" panose="020F0502020204030204" pitchFamily="34" charset="0"/>
              </a:rPr>
              <a:t>Амдерма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» (</a:t>
            </a:r>
            <a:r>
              <a:rPr lang="en-US" sz="1400" dirty="0">
                <a:solidFill>
                  <a:srgbClr val="002060"/>
                </a:solidFill>
                <a:ea typeface="Calibri" panose="020F0502020204030204" pitchFamily="34" charset="0"/>
              </a:rPr>
              <a:t>AMD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) в пос. </a:t>
            </a:r>
            <a:r>
              <a:rPr lang="ru-RU" sz="1400" dirty="0" err="1">
                <a:solidFill>
                  <a:srgbClr val="002060"/>
                </a:solidFill>
                <a:ea typeface="Calibri" panose="020F0502020204030204" pitchFamily="34" charset="0"/>
              </a:rPr>
              <a:t>Амдерма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. В подземной выработке бывшего флюоритового рудника на глубине 24 м была оборудована микросейсмическая группа из датчиков S-500 с апертурой около 100 м </a:t>
            </a:r>
            <a:r>
              <a:rPr lang="en-US" sz="1400" dirty="0">
                <a:solidFill>
                  <a:srgbClr val="002060"/>
                </a:solidFill>
                <a:ea typeface="Calibri" panose="020F0502020204030204" pitchFamily="34" charset="0"/>
              </a:rPr>
              <a:t>[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Виноградов и др</a:t>
            </a:r>
            <a:r>
              <a:rPr lang="ru-RU" sz="1400" i="1" dirty="0">
                <a:solidFill>
                  <a:srgbClr val="002060"/>
                </a:solidFill>
                <a:ea typeface="Calibri" panose="020F0502020204030204" pitchFamily="34" charset="0"/>
              </a:rPr>
              <a:t>.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, 2012</a:t>
            </a:r>
            <a:r>
              <a:rPr lang="en-US" sz="1400" dirty="0">
                <a:solidFill>
                  <a:srgbClr val="002060"/>
                </a:solidFill>
                <a:ea typeface="Calibri" panose="020F0502020204030204" pitchFamily="34" charset="0"/>
              </a:rPr>
              <a:t>]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3" name="Рисунок 4" descr="mine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673" y="2557633"/>
            <a:ext cx="3815899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680535" y="2226350"/>
            <a:ext cx="23838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 err="1">
                <a:solidFill>
                  <a:srgbClr val="002060"/>
                </a:solidFill>
                <a:latin typeface="+mj-lt"/>
              </a:rPr>
              <a:t>Fluorit</a:t>
            </a:r>
            <a:r>
              <a:rPr lang="ru-RU" altLang="ru-RU" sz="1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+mj-lt"/>
              </a:rPr>
              <a:t>underground</a:t>
            </a:r>
            <a:r>
              <a:rPr lang="ru-RU" altLang="ru-RU" sz="1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altLang="ru-RU" sz="1600" b="1" dirty="0" err="1">
                <a:solidFill>
                  <a:srgbClr val="002060"/>
                </a:solidFill>
                <a:latin typeface="+mj-lt"/>
              </a:rPr>
              <a:t>mine</a:t>
            </a:r>
            <a:endParaRPr lang="ru-RU" altLang="ru-RU" sz="1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483394" y="620688"/>
            <a:ext cx="4016598" cy="40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1600" b="1" dirty="0">
                <a:solidFill>
                  <a:srgbClr val="002060"/>
                </a:solidFill>
              </a:rPr>
              <a:t>Result of AMD Single Station Processing</a:t>
            </a:r>
            <a:endParaRPr lang="ru-RU" altLang="ru-RU" sz="1600" b="1" dirty="0">
              <a:solidFill>
                <a:srgbClr val="002060"/>
              </a:solidFill>
            </a:endParaRPr>
          </a:p>
        </p:txBody>
      </p:sp>
      <p:pic>
        <p:nvPicPr>
          <p:cNvPr id="6" name="Picture 5" descr="AMD коп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3" y="938312"/>
            <a:ext cx="4772145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801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5427221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В 200</a:t>
            </a:r>
            <a:r>
              <a:rPr lang="en-US" sz="1400" dirty="0">
                <a:solidFill>
                  <a:srgbClr val="002060"/>
                </a:solidFill>
                <a:ea typeface="Calibri" panose="020F0502020204030204" pitchFamily="34" charset="0"/>
              </a:rPr>
              <a:t>7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 г. в Воркуте была введена в эксплуатацию сейсмическая станция </a:t>
            </a:r>
            <a:r>
              <a:rPr lang="ru-RU" sz="1400" b="1" dirty="0">
                <a:solidFill>
                  <a:srgbClr val="002060"/>
                </a:solidFill>
                <a:ea typeface="Calibri" panose="020F0502020204030204" pitchFamily="34" charset="0"/>
              </a:rPr>
              <a:t>Института динамики геосфер РАН </a:t>
            </a:r>
            <a:r>
              <a:rPr lang="en-US" sz="1400" dirty="0">
                <a:solidFill>
                  <a:srgbClr val="002060"/>
                </a:solidFill>
                <a:ea typeface="Calibri" panose="020F0502020204030204" pitchFamily="34" charset="0"/>
              </a:rPr>
              <a:t>[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Адушкин, 2016</a:t>
            </a:r>
            <a:r>
              <a:rPr lang="en-US" sz="1400" dirty="0">
                <a:solidFill>
                  <a:srgbClr val="002060"/>
                </a:solidFill>
                <a:ea typeface="Calibri" panose="020F0502020204030204" pitchFamily="34" charset="0"/>
              </a:rPr>
              <a:t>]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.  Также для контроля и предупреждения геодинамических явлений в шахтном поле шахты «Комсомольская» был развёрнут разработанный НИИ горной механики и маркшейдерского дела комплекс </a:t>
            </a:r>
            <a:r>
              <a:rPr lang="en-US" sz="1400" dirty="0">
                <a:solidFill>
                  <a:srgbClr val="002060"/>
                </a:solidFill>
                <a:ea typeface="Calibri" panose="020F0502020204030204" pitchFamily="34" charset="0"/>
              </a:rPr>
              <a:t>GITS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 (система геодинамического (сейсмического) мониторинга). 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2503" t="29003" r="32826" b="6990"/>
          <a:stretch/>
        </p:blipFill>
        <p:spPr>
          <a:xfrm>
            <a:off x="2231740" y="548680"/>
            <a:ext cx="460851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54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14" y="217404"/>
            <a:ext cx="3957086" cy="50559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5229200"/>
            <a:ext cx="36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35255" algn="ctr"/>
            <a:r>
              <a:rPr lang="ru-RU" sz="1200" dirty="0">
                <a:solidFill>
                  <a:srgbClr val="002060"/>
                </a:solidFill>
                <a:ea typeface="TimesNewRoman"/>
              </a:rPr>
              <a:t>Эпицентры сейсмических событий, рассчитанные в</a:t>
            </a:r>
            <a:r>
              <a:rPr lang="ru-RU" sz="1200" dirty="0">
                <a:solidFill>
                  <a:srgbClr val="002060"/>
                </a:solidFill>
                <a:ea typeface="Calibri" panose="020F0502020204030204" pitchFamily="34" charset="0"/>
              </a:rPr>
              <a:t> Институте геологии ФИЦ Коми НЦ УРО РАН (Сыктывкар), ФИЦ ЕГС РАН и </a:t>
            </a:r>
            <a:r>
              <a:rPr lang="en-US" sz="1200" dirty="0">
                <a:solidFill>
                  <a:srgbClr val="002060"/>
                </a:solidFill>
                <a:ea typeface="Calibri" panose="020F0502020204030204" pitchFamily="34" charset="0"/>
              </a:rPr>
              <a:t>ISC</a:t>
            </a:r>
            <a:r>
              <a:rPr lang="ru-RU" sz="1200" dirty="0">
                <a:solidFill>
                  <a:srgbClr val="002060"/>
                </a:solidFill>
                <a:ea typeface="Calibri" panose="020F0502020204030204" pitchFamily="34" charset="0"/>
              </a:rPr>
              <a:t>. Красные кружочки – землетрясения и их год, синие – техногенные сейсмические события, оранжевые мирные ядреные взрывы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2132856"/>
            <a:ext cx="453589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До 2024 г. сейсмические события (в основном с </a:t>
            </a:r>
            <a:r>
              <a:rPr lang="en-US" sz="1400" i="1" dirty="0">
                <a:solidFill>
                  <a:srgbClr val="002060"/>
                </a:solidFill>
                <a:ea typeface="Calibri" panose="020F0502020204030204" pitchFamily="34" charset="0"/>
              </a:rPr>
              <a:t>ML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≥2 ) на севере Республики Коми регистрировались сейсмическими станциями «</a:t>
            </a:r>
            <a:r>
              <a:rPr lang="ru-RU" sz="1400" dirty="0" err="1">
                <a:solidFill>
                  <a:srgbClr val="002060"/>
                </a:solidFill>
                <a:ea typeface="Calibri" panose="020F0502020204030204" pitchFamily="34" charset="0"/>
              </a:rPr>
              <a:t>Амдерма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» (</a:t>
            </a:r>
            <a:r>
              <a:rPr lang="en-US" sz="1400" dirty="0">
                <a:solidFill>
                  <a:srgbClr val="002060"/>
                </a:solidFill>
                <a:ea typeface="Calibri" panose="020F0502020204030204" pitchFamily="34" charset="0"/>
              </a:rPr>
              <a:t>AMDE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) Архангельский сейсмической сети, «</a:t>
            </a:r>
            <a:r>
              <a:rPr lang="ru-RU" sz="1400" dirty="0" err="1">
                <a:solidFill>
                  <a:srgbClr val="002060"/>
                </a:solidFill>
                <a:ea typeface="Calibri" panose="020F0502020204030204" pitchFamily="34" charset="0"/>
              </a:rPr>
              <a:t>Бованенково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» ФИЦ ЕГС РАН (</a:t>
            </a:r>
            <a:r>
              <a:rPr lang="en-US" sz="1400" dirty="0">
                <a:solidFill>
                  <a:srgbClr val="002060"/>
                </a:solidFill>
                <a:ea typeface="Calibri" panose="020F0502020204030204" pitchFamily="34" charset="0"/>
              </a:rPr>
              <a:t>BVNN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) и «Инта» (</a:t>
            </a:r>
            <a:r>
              <a:rPr lang="en-US" sz="1400" dirty="0">
                <a:solidFill>
                  <a:srgbClr val="002060"/>
                </a:solidFill>
                <a:ea typeface="Calibri" panose="020F0502020204030204" pitchFamily="34" charset="0"/>
              </a:rPr>
              <a:t>IN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0) Института геологии ФИЦ Коми НЦ </a:t>
            </a:r>
            <a:r>
              <a:rPr lang="ru-RU" sz="1400" dirty="0" err="1">
                <a:solidFill>
                  <a:srgbClr val="002060"/>
                </a:solidFill>
                <a:ea typeface="Calibri" panose="020F0502020204030204" pitchFamily="34" charset="0"/>
              </a:rPr>
              <a:t>УрО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 РАН. Сейсмические группы норвежской службы </a:t>
            </a:r>
            <a:r>
              <a:rPr lang="ru-RU" sz="1400" i="1" dirty="0">
                <a:solidFill>
                  <a:srgbClr val="002060"/>
                </a:solidFill>
                <a:ea typeface="Calibri" panose="020F0502020204030204" pitchFamily="34" charset="0"/>
              </a:rPr>
              <a:t>NORSAR 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и Национального ядерного центра данных Республики Казахстан также регистрируют тектонические землетрясения и в некоторых случаях техногенные </a:t>
            </a:r>
            <a:r>
              <a:rPr lang="ru-RU" sz="1400" dirty="0" err="1">
                <a:solidFill>
                  <a:srgbClr val="002060"/>
                </a:solidFill>
                <a:ea typeface="Calibri" panose="020F0502020204030204" pitchFamily="34" charset="0"/>
              </a:rPr>
              <a:t>низкомагнитудные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 события </a:t>
            </a:r>
            <a:r>
              <a:rPr lang="ru-RU" sz="1400" dirty="0" err="1">
                <a:solidFill>
                  <a:srgbClr val="002060"/>
                </a:solidFill>
                <a:ea typeface="Calibri" panose="020F0502020204030204" pitchFamily="34" charset="0"/>
              </a:rPr>
              <a:t>Полярноуральского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 района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67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публикации\2019\Сейсмошкола\komi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351401" cy="1314448"/>
          </a:xfrm>
          <a:prstGeom prst="rect">
            <a:avLst/>
          </a:prstGeom>
          <a:noFill/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755576" y="836712"/>
            <a:ext cx="3744416" cy="547260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" name="Picture 2" descr="F:\Карты\map-komi-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7867" y="600742"/>
            <a:ext cx="5172605" cy="5753795"/>
          </a:xfrm>
          <a:prstGeom prst="rect">
            <a:avLst/>
          </a:prstGeom>
          <a:noFill/>
        </p:spPr>
      </p:pic>
      <p:sp>
        <p:nvSpPr>
          <p:cNvPr id="7" name="Равнобедренный треугольник 6"/>
          <p:cNvSpPr/>
          <p:nvPr/>
        </p:nvSpPr>
        <p:spPr>
          <a:xfrm>
            <a:off x="4904477" y="4725144"/>
            <a:ext cx="185873" cy="180508"/>
          </a:xfrm>
          <a:prstGeom prst="triangle">
            <a:avLst/>
          </a:prstGeom>
          <a:solidFill>
            <a:srgbClr val="00206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5940152" y="4581128"/>
            <a:ext cx="185873" cy="180508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55866" y="4365104"/>
            <a:ext cx="68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SYK</a:t>
            </a:r>
            <a:endParaRPr lang="ru-RU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6445" y="5075892"/>
            <a:ext cx="81965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GRV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24128" y="4283804"/>
            <a:ext cx="81965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PZG</a:t>
            </a:r>
            <a:endParaRPr lang="ru-RU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4832469" y="5373216"/>
            <a:ext cx="185873" cy="180508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a:endParaRPr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5840581" y="2780928"/>
            <a:ext cx="185873" cy="180508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a:endParaRPr>
          </a:p>
        </p:txBody>
      </p:sp>
      <p:sp>
        <p:nvSpPr>
          <p:cNvPr id="19" name="Равнобедренный треугольник 18"/>
          <p:cNvSpPr/>
          <p:nvPr/>
        </p:nvSpPr>
        <p:spPr>
          <a:xfrm>
            <a:off x="5796136" y="4869160"/>
            <a:ext cx="185873" cy="180508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24557" y="2492896"/>
            <a:ext cx="91520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Izhma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20072" y="4653136"/>
            <a:ext cx="9361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Zimstan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7356041" y="5365921"/>
            <a:ext cx="185873" cy="180508"/>
          </a:xfrm>
          <a:prstGeom prst="triangl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13166" y="5019628"/>
            <a:ext cx="68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SYK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36725" y="5661248"/>
            <a:ext cx="81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GRV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7375955" y="6008863"/>
            <a:ext cx="185873" cy="180508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856107" y="5229200"/>
            <a:ext cx="964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open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856108" y="5881299"/>
            <a:ext cx="11083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close</a:t>
            </a:r>
            <a:endParaRPr lang="ru-RU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1043608" y="620688"/>
            <a:ext cx="7488832" cy="72008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Равнобедренный треугольник 28"/>
          <p:cNvSpPr/>
          <p:nvPr/>
        </p:nvSpPr>
        <p:spPr>
          <a:xfrm>
            <a:off x="7380312" y="2132856"/>
            <a:ext cx="185873" cy="180508"/>
          </a:xfrm>
          <a:prstGeom prst="triangle">
            <a:avLst/>
          </a:prstGeom>
          <a:solidFill>
            <a:srgbClr val="00206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92280" y="1772816"/>
            <a:ext cx="81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IN0</a:t>
            </a:r>
            <a:endParaRPr lang="ru-RU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Равнобедренный треугольник 34"/>
          <p:cNvSpPr/>
          <p:nvPr/>
        </p:nvSpPr>
        <p:spPr>
          <a:xfrm>
            <a:off x="5984597" y="5085184"/>
            <a:ext cx="185873" cy="180508"/>
          </a:xfrm>
          <a:prstGeom prst="triangle">
            <a:avLst/>
          </a:prstGeom>
          <a:solidFill>
            <a:srgbClr val="00206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12589" y="479715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VOCH</a:t>
            </a:r>
            <a:endParaRPr lang="ru-RU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Равнобедренный треугольник 36"/>
          <p:cNvSpPr/>
          <p:nvPr/>
        </p:nvSpPr>
        <p:spPr>
          <a:xfrm>
            <a:off x="8172400" y="1167555"/>
            <a:ext cx="185873" cy="18050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54562" y="1348063"/>
            <a:ext cx="1035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VORK</a:t>
            </a:r>
            <a:endParaRPr lang="ru-RU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5608" y="4996333"/>
            <a:ext cx="36661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 июня 2024 г. в </a:t>
            </a:r>
            <a:r>
              <a:rPr lang="ru-RU" sz="1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г.Воркуте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был открыт новый пункт сейсмологических наблюдений 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</a:rPr>
              <a:t>Института геологии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ФИЦ Коми НЦ </a:t>
            </a:r>
            <a:r>
              <a:rPr lang="ru-RU" sz="14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УрО</a:t>
            </a:r>
            <a:r>
              <a:rPr lang="ru-RU" sz="14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РАН. 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:\DATA2\Воркута\воркута\IMG_20240620_115354_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24944"/>
            <a:ext cx="2555984" cy="3407979"/>
          </a:xfrm>
          <a:prstGeom prst="rect">
            <a:avLst/>
          </a:prstGeom>
          <a:noFill/>
        </p:spPr>
      </p:pic>
      <p:pic>
        <p:nvPicPr>
          <p:cNvPr id="35845" name="Picture 5" descr="D:\DATA2\Воркута\воркута\IMG_20240620_115626_595.jpg"/>
          <p:cNvPicPr>
            <a:picLocks noChangeAspect="1" noChangeArrowheads="1"/>
          </p:cNvPicPr>
          <p:nvPr/>
        </p:nvPicPr>
        <p:blipFill>
          <a:blip r:embed="rId3" cstate="print"/>
          <a:srcRect b="3268"/>
          <a:stretch>
            <a:fillRect/>
          </a:stretch>
        </p:blipFill>
        <p:spPr bwMode="auto">
          <a:xfrm>
            <a:off x="2627784" y="3668627"/>
            <a:ext cx="3672408" cy="2664296"/>
          </a:xfrm>
          <a:prstGeom prst="rect">
            <a:avLst/>
          </a:prstGeom>
          <a:noFill/>
        </p:spPr>
      </p:pic>
      <p:pic>
        <p:nvPicPr>
          <p:cNvPr id="35843" name="Picture 3" descr="D:\DATA2\Воркута\воркута\IMG_20240618_155849_7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237817"/>
            <a:ext cx="6120679" cy="2687127"/>
          </a:xfrm>
          <a:prstGeom prst="rect">
            <a:avLst/>
          </a:prstGeom>
          <a:noFill/>
        </p:spPr>
      </p:pic>
      <p:pic>
        <p:nvPicPr>
          <p:cNvPr id="35842" name="Picture 2" descr="D:\DATA2\Воркута\воркута\IMG_20240618_145742_787.jpg"/>
          <p:cNvPicPr>
            <a:picLocks noChangeAspect="1" noChangeArrowheads="1"/>
          </p:cNvPicPr>
          <p:nvPr/>
        </p:nvPicPr>
        <p:blipFill>
          <a:blip r:embed="rId5" cstate="print"/>
          <a:srcRect r="13211"/>
          <a:stretch>
            <a:fillRect/>
          </a:stretch>
        </p:blipFill>
        <p:spPr bwMode="auto">
          <a:xfrm>
            <a:off x="2627783" y="2924944"/>
            <a:ext cx="3672409" cy="18577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328870" y="2564904"/>
            <a:ext cx="26069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Открытие новой сейсмической станции позволило расширить регистрационные возможности сети станций ИГ ФИЦ Коми НЦ </a:t>
            </a:r>
            <a:r>
              <a:rPr lang="ru-RU" sz="1200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УрО</a:t>
            </a:r>
            <a:r>
              <a:rPr lang="ru-RU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РАН, а также существенно понизить порог представительности регистрируемых сейсмических событий на севере республики и регистрировать события с </a:t>
            </a:r>
            <a:r>
              <a:rPr lang="en-US" sz="12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ML</a:t>
            </a:r>
            <a:r>
              <a:rPr lang="ru-RU" sz="12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&lt;</a:t>
            </a:r>
            <a:r>
              <a:rPr lang="ru-RU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1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12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Характеристики станции: код VORK, координаты 67.5005</a:t>
            </a:r>
            <a:r>
              <a:rPr lang="en-US" sz="1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u-RU" sz="1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64.1150</a:t>
            </a:r>
            <a:r>
              <a:rPr lang="en-US" sz="1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sz="1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ru-RU" sz="1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=207</a:t>
            </a:r>
            <a:r>
              <a:rPr lang="en-US" sz="1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м, оборудование СМ-3КВ+</a:t>
            </a:r>
            <a:r>
              <a:rPr lang="en-US" sz="1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UGRA</a:t>
            </a:r>
            <a:r>
              <a:rPr lang="ru-RU" sz="1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ctr"/>
            <a:endParaRPr lang="ru-RU" sz="12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24258</TotalTime>
  <Words>2579</Words>
  <Application>Microsoft Office PowerPoint</Application>
  <PresentationFormat>Экран (4:3)</PresentationFormat>
  <Paragraphs>118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Times New Roman</vt:lpstr>
      <vt:lpstr>TimesNewRoman</vt:lpstr>
      <vt:lpstr>Wingdings</vt:lpstr>
      <vt:lpstr>Wingdings 2</vt:lpstr>
      <vt:lpstr>Официальная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nnnoskova</dc:creator>
  <cp:lastModifiedBy>LZ</cp:lastModifiedBy>
  <cp:revision>719</cp:revision>
  <dcterms:created xsi:type="dcterms:W3CDTF">2024-05-13T05:10:59Z</dcterms:created>
  <dcterms:modified xsi:type="dcterms:W3CDTF">2026-05-20T11:40:30Z</dcterms:modified>
</cp:coreProperties>
</file>