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8"/>
  </p:notesMasterIdLst>
  <p:sldIdLst>
    <p:sldId id="519" r:id="rId2"/>
    <p:sldId id="500" r:id="rId3"/>
    <p:sldId id="261" r:id="rId4"/>
    <p:sldId id="295" r:id="rId5"/>
    <p:sldId id="313" r:id="rId6"/>
    <p:sldId id="457" r:id="rId7"/>
    <p:sldId id="507" r:id="rId8"/>
    <p:sldId id="503" r:id="rId9"/>
    <p:sldId id="515" r:id="rId10"/>
    <p:sldId id="506" r:id="rId11"/>
    <p:sldId id="517" r:id="rId12"/>
    <p:sldId id="512" r:id="rId13"/>
    <p:sldId id="518" r:id="rId14"/>
    <p:sldId id="514" r:id="rId15"/>
    <p:sldId id="486" r:id="rId16"/>
    <p:sldId id="482" r:id="rId17"/>
  </p:sldIdLst>
  <p:sldSz cx="9144000" cy="6858000" type="screen4x3"/>
  <p:notesSz cx="7099300" cy="10234613"/>
  <p:defaultTextStyle>
    <a:defPPr>
      <a:defRPr lang="en-GB"/>
    </a:defPPr>
    <a:lvl1pPr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Char char="•"/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33CC"/>
    <a:srgbClr val="1F2DA8"/>
    <a:srgbClr val="CCFFCC"/>
    <a:srgbClr val="009900"/>
    <a:srgbClr val="CC0099"/>
    <a:srgbClr val="FF5050"/>
    <a:srgbClr val="99FF99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1" autoAdjust="0"/>
    <p:restoredTop sz="87802" autoAdjust="0"/>
  </p:normalViewPr>
  <p:slideViewPr>
    <p:cSldViewPr showGuides="1">
      <p:cViewPr varScale="1">
        <p:scale>
          <a:sx n="89" d="100"/>
          <a:sy n="89" d="100"/>
        </p:scale>
        <p:origin x="79" y="51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4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6" name="AutoShape 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8" name="AutoShape 9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ru-RU"/>
          </a:p>
        </p:txBody>
      </p:sp>
      <p:sp>
        <p:nvSpPr>
          <p:cNvPr id="17419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5424150" y="-13203238"/>
            <a:ext cx="18619788" cy="139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9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63006" cy="458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9715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37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5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914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1232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C3B5-BB6D-4053-9B52-AA609C15FEE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D928-D21B-42B0-8544-051C5D94EAB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8288" y="128588"/>
            <a:ext cx="2052637" cy="5981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8688" cy="5981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22C60-5486-46FB-87EA-09A8D7C4EB7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4355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63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172" y="1604515"/>
            <a:ext cx="8228763" cy="39768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81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50D5-1FED-4471-98BB-D413C49F997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754A2-B832-4204-8323-46BC90EC0C3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0663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600200"/>
            <a:ext cx="4030662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AD35A-E371-4708-9188-837E309CCC2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34E7-3FDF-472E-A45B-BAAA5BDF973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3D43-E76D-4472-B725-5AB1C1C55AB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094B-BC2E-4A1E-A25F-CC4FC18FD8D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B8A6-F63D-4EE3-BD5B-260F81A7BB6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D1FA-2AA8-47E7-9FFF-087D65A2D98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CFFB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37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3725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t" anchorCtr="0" compatLnSpc="1"/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1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1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anchor="ctr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2F71A7-8AFA-410B-A0A9-031C15034C6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5pPr>
      <a:lvl6pPr marL="25146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6pPr>
      <a:lvl7pPr marL="29718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7pPr>
      <a:lvl8pPr marL="34290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8pPr>
      <a:lvl9pPr marL="38862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defTabSz="44958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3350"/>
            <a:ext cx="15176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733303" y="1093278"/>
            <a:ext cx="6227762" cy="50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0" name="AutoShape 7" descr="Our predictions of solar storms have not been very accurate until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2" name="AutoShape 2" descr="https://i2.wp.com/www.eg24.news/eg/wp-content/uploads/2021/05/resize-1.jpg?fit=800%2C450&amp;ssl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3" name="AutoShape 4" descr="https://i2.wp.com/www.eg24.news/eg/wp-content/uploads/2021/05/resize-1.jpg?fit=800%2C450&amp;ssl=1"/>
          <p:cNvSpPr>
            <a:spLocks noChangeAspect="1" noChangeArrowheads="1"/>
          </p:cNvSpPr>
          <p:nvPr/>
        </p:nvSpPr>
        <p:spPr bwMode="auto">
          <a:xfrm>
            <a:off x="307975" y="444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Char char="•"/>
            </a:pPr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14344" name="Text Box 5"/>
          <p:cNvSpPr txBox="1">
            <a:spLocks noChangeArrowheads="1"/>
          </p:cNvSpPr>
          <p:nvPr/>
        </p:nvSpPr>
        <p:spPr bwMode="auto">
          <a:xfrm>
            <a:off x="2559050" y="96838"/>
            <a:ext cx="6477000" cy="93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ru-RU" sz="16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ru-RU" altLang="ru-RU" sz="16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И</a:t>
            </a:r>
            <a:r>
              <a:rPr lang="ru-RU" altLang="ru-RU" sz="1600" b="1" dirty="0">
                <a:latin typeface="Times New Roman" panose="02020603050405020304" pitchFamily="18" charset="0"/>
              </a:rPr>
              <a:t>нститут динамики геосфер им</a:t>
            </a:r>
            <a:r>
              <a:rPr lang="en-US" altLang="ru-RU" sz="1600" b="1" dirty="0">
                <a:latin typeface="Times New Roman" panose="02020603050405020304" pitchFamily="18" charset="0"/>
              </a:rPr>
              <a:t>.</a:t>
            </a:r>
            <a:r>
              <a:rPr lang="ru-RU" altLang="ru-RU" sz="1600" b="1" dirty="0">
                <a:latin typeface="Times New Roman" panose="02020603050405020304" pitchFamily="18" charset="0"/>
              </a:rPr>
              <a:t> академика М. А. Садовского</a:t>
            </a:r>
            <a:br>
              <a:rPr lang="en-US" altLang="ru-RU" sz="1600" b="1" dirty="0">
                <a:latin typeface="Times New Roman" panose="02020603050405020304" pitchFamily="18" charset="0"/>
              </a:rPr>
            </a:br>
            <a:r>
              <a:rPr lang="ru-RU" altLang="ru-RU" sz="1600" b="1" dirty="0">
                <a:latin typeface="Times New Roman" panose="02020603050405020304" pitchFamily="18" charset="0"/>
              </a:rPr>
              <a:t>РАН, Москва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ru-RU" altLang="ru-RU" sz="1600" b="1" baseline="30000" dirty="0">
                <a:latin typeface="Times New Roman" panose="02020603050405020304" pitchFamily="18" charset="0"/>
              </a:rPr>
              <a:t>2 </a:t>
            </a:r>
            <a:r>
              <a:rPr lang="ru-RU" altLang="ru-RU" sz="1600" b="1" dirty="0">
                <a:latin typeface="Times New Roman" panose="02020603050405020304" pitchFamily="18" charset="0"/>
              </a:rPr>
              <a:t>Институт физики Земли имени О. Ю. Шмидта РАН, Москва</a:t>
            </a:r>
          </a:p>
        </p:txBody>
      </p:sp>
      <p:pic>
        <p:nvPicPr>
          <p:cNvPr id="14345" name="Picture 9" descr="Логотип компании «Институт физики Земли им. О.Ю.Шмидта (ИФЗ РАН)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33932" r="32594" b="33473"/>
          <a:stretch>
            <a:fillRect/>
          </a:stretch>
        </p:blipFill>
        <p:spPr bwMode="auto">
          <a:xfrm>
            <a:off x="1746250" y="133350"/>
            <a:ext cx="9588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55067-A379-40D8-A197-B213AACEFD05}"/>
              </a:ext>
            </a:extLst>
          </p:cNvPr>
          <p:cNvSpPr txBox="1"/>
          <p:nvPr/>
        </p:nvSpPr>
        <p:spPr>
          <a:xfrm>
            <a:off x="1939405" y="5887115"/>
            <a:ext cx="5265190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С.А.</a:t>
            </a:r>
            <a:r>
              <a:rPr lang="ru-RU" altLang="ru-RU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20" name="Text Box 1">
            <a:extLst>
              <a:ext uri="{FF2B5EF4-FFF2-40B4-BE49-F238E27FC236}">
                <a16:creationId xmlns:a16="http://schemas.microsoft.com/office/drawing/2014/main" id="{6B9D5FB1-5D0D-4C2C-AD76-6BDC8319E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76828"/>
            <a:ext cx="9144000" cy="159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 anchor="t" anchorCtr="0"/>
          <a:lstStyle>
            <a:lvl1pPr marL="266700" indent="-2667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ПРОГНОЗ НА ОСНОВЕ LSTM МОДЕЛИ </a:t>
            </a:r>
          </a:p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ИЗМЕНЕНИЯ ТЕМПЕРАТУРЫ ВОЗДУХА </a:t>
            </a:r>
          </a:p>
          <a:p>
            <a:pPr marL="0" indent="0" algn="ctr" eaLnBrk="1" hangingPunct="1">
              <a:lnSpc>
                <a:spcPct val="130000"/>
              </a:lnSpc>
              <a:buNone/>
            </a:pPr>
            <a:r>
              <a:rPr lang="ru-RU" sz="2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ГОРЕ ЦУГШПИТЦЕ</a:t>
            </a:r>
          </a:p>
        </p:txBody>
      </p:sp>
      <p:pic>
        <p:nvPicPr>
          <p:cNvPr id="12" name="Picture 2" descr="Баварские Альпы Цугшпитце">
            <a:extLst>
              <a:ext uri="{FF2B5EF4-FFF2-40B4-BE49-F238E27FC236}">
                <a16:creationId xmlns:a16="http://schemas.microsoft.com/office/drawing/2014/main" id="{E305E195-9CE0-476B-996D-D682C21F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03" y="1289540"/>
            <a:ext cx="5465469" cy="30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4" y="73319"/>
            <a:ext cx="781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Методы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8" y="48420"/>
            <a:ext cx="611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10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720975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86762" y="830539"/>
            <a:ext cx="8777477" cy="5478781"/>
          </a:xfrm>
          <a:prstGeom prst="rect">
            <a:avLst/>
          </a:prstGeom>
          <a:gradFill>
            <a:gsLst>
              <a:gs pos="502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заключается в преобразовании одномерного ряда в многомерный при помощи сингулярного разложения траекторной матрицы и исследования полученной многомерной траектории методом главных компонент с последующим восстановлением одномерного ряда [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2008]. Этот метод может применяться как к стационарным, так и к нестационарным рядам и не предполагает знания параметрической модели ряда [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Голяндина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2004]. </a:t>
            </a:r>
          </a:p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вложения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анализа временного ряда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выбирается целочисленный параметр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называется длиной окна, такой, что 1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L &lt; 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этом образуется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N − L − 1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векторов вложения. Процедура вложения переводит исходный временной ряд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матрицу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размерности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× 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называемую траекторной матрицей, столбцами которой являются скользящие отрезки ряда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Затем вычисляется подобие автокорреляционной матрицы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X · X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[Главные …, 1997].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сингулярного разложения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траекторной матрицы матрица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раскладывается в сумму элементарных матриц. Если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altLang="ru-RU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altLang="ru-RU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altLang="ru-RU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ортонормированная система собственных векторов матрицы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тогда сингулярное разложение траекторной матрицы X может быть записано следующим образом: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altLang="ru-RU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λ</a:t>
            </a:r>
            <a:r>
              <a:rPr lang="ru-RU" altLang="ru-RU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... ≥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altLang="ru-RU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‒ упорядоченные ненулевые собственные числа матрицы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Соответствующие этим собственным числам собственные векторы         :                       называются факторными векторами, . 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разделение исходного ряда на шумы, тренд и периодики. Вся информация о каждой из компонент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в собственном числе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в собственном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факторном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векторах. Разбив {1, …,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}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непересекающихся подмножеств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получаем: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настоящей работе для выделения тренда группировались собственные тройки            с медленно меняющимися сингулярными векторами [Поршнев,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Рабайа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2008]. 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последнем шаге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диагонального усреднения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алгоритма каждая отобранная матрица разложения переводится в ряд длины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 по сути обратный процедуре вложения [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Golyandina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2001].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80480" y="-6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83768" y="1929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pic>
        <p:nvPicPr>
          <p:cNvPr id="1044" name="Picture 20" descr="C:\Users\msals\AppData\Local\Temp\ksohtml31088\wps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33" y="3673137"/>
            <a:ext cx="609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msals\AppData\Local\Temp\ksohtml31088\wps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02" y="4049592"/>
            <a:ext cx="3810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msals\AppData\Local\Temp\ksohtml31088\wps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57" y="4076640"/>
            <a:ext cx="92392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msals\AppData\Local\Temp\ksohtml31088\wps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73" y="4076640"/>
            <a:ext cx="88582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msals\AppData\Local\Temp\ksohtml31088\wps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91" y="5026097"/>
            <a:ext cx="16002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msals\AppData\Local\Temp\ksohtml31088\wps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16" y="5004705"/>
            <a:ext cx="8667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msals\AppData\Local\Temp\ksohtml31088\wps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81" y="5373216"/>
            <a:ext cx="7620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0924" y="66833"/>
            <a:ext cx="781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800" b="1" i="1" dirty="0"/>
              <a:t>LSTM </a:t>
            </a:r>
            <a:r>
              <a:rPr lang="az-Cyrl-AZ" sz="1800" b="1" i="1" dirty="0"/>
              <a:t>модель</a:t>
            </a: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487705" y="66833"/>
            <a:ext cx="575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11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80480" y="-6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83768" y="1929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pic>
        <p:nvPicPr>
          <p:cNvPr id="1051" name="Picture 27" descr="C:\Users\msals\AppData\Local\Temp\ksohtml31088\wps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-1003300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20072" y="6122574"/>
            <a:ext cx="2131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потерь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t="20058"/>
          <a:stretch/>
        </p:blipFill>
        <p:spPr>
          <a:xfrm>
            <a:off x="307975" y="830539"/>
            <a:ext cx="6698208" cy="22384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143096"/>
            <a:ext cx="4840089" cy="34959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67" y="3922941"/>
            <a:ext cx="2520280" cy="53842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" b="17312"/>
          <a:stretch/>
        </p:blipFill>
        <p:spPr>
          <a:xfrm>
            <a:off x="5342200" y="3298589"/>
            <a:ext cx="2525772" cy="5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0924" y="66833"/>
            <a:ext cx="781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/>
              <a:t>Среднемесячная температура </a:t>
            </a: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388424" y="48420"/>
            <a:ext cx="575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12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405268" y="4005064"/>
            <a:ext cx="4055598" cy="2462213"/>
          </a:xfrm>
          <a:prstGeom prst="rect">
            <a:avLst/>
          </a:prstGeom>
          <a:gradFill>
            <a:gsLst>
              <a:gs pos="502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периодов с 1969 по 2025 гг. и с 1901 по 2025 гг. самым теплым месяцем является август, 6,3 и 5,5 °C, соответственно, для периода с 1901 по 1968 гг. ‒ июль 4,9 °C.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рассматриваемых интервалов самым холодным месяцем является февраль: −9 °C (1901‒1968 гг.), −8,6 °C (1901‒2025 гг.), −8 °C (1969‒2025 гг.).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1901‒2025 гг. амплитуда температуры между экстремумами на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°C.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80480" y="-6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83768" y="1929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-109151" y="4690435"/>
            <a:ext cx="3814287" cy="748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Сезонный ход температуры на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временных интервалов 1901‒2025 гг., 1901‒1968 гг. и 1969‒2025 гг.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11"/>
          <a:stretch/>
        </p:blipFill>
        <p:spPr>
          <a:xfrm>
            <a:off x="3705136" y="770800"/>
            <a:ext cx="5252167" cy="25605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/>
          <p:cNvSpPr txBox="1"/>
          <p:nvPr/>
        </p:nvSpPr>
        <p:spPr>
          <a:xfrm>
            <a:off x="4459452" y="3384045"/>
            <a:ext cx="3814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среднемесячной температуры на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77A228-9426-4285-8373-825876E7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7" y="760238"/>
            <a:ext cx="3346994" cy="3688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0924" y="66833"/>
            <a:ext cx="781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/>
              <a:t>Среднемесячная температура </a:t>
            </a: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7718" y="520234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388424" y="48420"/>
            <a:ext cx="575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13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80480" y="-6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83768" y="1929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002159" y="4448561"/>
            <a:ext cx="26540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тестовых значений от экспериментальных данных</a:t>
            </a:r>
          </a:p>
          <a:p>
            <a:pPr algn="ctr">
              <a:buNone/>
            </a:pP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детерминации 0,88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0,92 </a:t>
            </a:r>
            <a:endParaRPr lang="az-Cyrl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18" y="3180616"/>
            <a:ext cx="51567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среднемесячной температуры на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1901 по 2024 гг., а также прогноз на период с 2025 по 2029 гг.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4219" y="3265698"/>
            <a:ext cx="39293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среднемесячной температуры на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2020 по 2024 гг.  и тестовые  значения, полученные с помощью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 </a:t>
            </a: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0,38 °С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0,3°С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59" y="5618112"/>
            <a:ext cx="2193419" cy="683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6417D5-0F26-4BD7-B06C-5E0F456E1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" t="7459" r="15752"/>
          <a:stretch/>
        </p:blipFill>
        <p:spPr>
          <a:xfrm>
            <a:off x="180165" y="781950"/>
            <a:ext cx="5156734" cy="2394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642FFD-F1DB-4F74-8A77-FD76E3B57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3" t="3848" r="16614"/>
          <a:stretch/>
        </p:blipFill>
        <p:spPr>
          <a:xfrm>
            <a:off x="5692005" y="781950"/>
            <a:ext cx="2397886" cy="2394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71C1C1-F642-4505-97FC-8214608F1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18" y="4060075"/>
            <a:ext cx="2780017" cy="23532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22B7B9-9BFF-4F02-BEB9-87F8CC0D0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232" y="4060075"/>
            <a:ext cx="2780017" cy="23471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43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0924" y="66833"/>
            <a:ext cx="781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Вариации среднегодовых значений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393868" y="66833"/>
            <a:ext cx="5281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14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720975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820132" y="738564"/>
            <a:ext cx="4101913" cy="2031325"/>
          </a:xfrm>
          <a:prstGeom prst="rect">
            <a:avLst/>
          </a:prstGeom>
          <a:gradFill>
            <a:gsLst>
              <a:gs pos="502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среднегодовая температура наблюдалась в 2024 г. и составила 0,5 °С.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Минимальная среднегодовая температура наблюдалась в 1919 г. и составила −3,7 °С.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среднегодовая температура в период с 1901 по 1968 гг. составила −2,5 °С.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среднегодовая температура в период с 1969 по 2024 гг. составила −1 °С, т.е. на 1,5 °С больше по сравнению с периодом 1901‒1968 гг.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80480" y="-6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2483768" y="1929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23664" y="3477102"/>
            <a:ext cx="3995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среднегодовых значений температуры воздуха по данным метеостанции Цугшпитце за период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1901 г. по 2025 г. и прогноз на период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2026 по 2030 гг.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3892" y="4852522"/>
            <a:ext cx="3995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Вариации среднегодовых значений температуры воздуха по данным метеостанции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период c 2010 г. по 2025 г. и прогноз на период </a:t>
            </a: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2026 по 2030 гг.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89481-4873-433B-AC04-25F8D25A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1" y="724642"/>
            <a:ext cx="4508378" cy="26934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EF6DFD-F3D1-4E66-A81E-88C9887C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36" y="3134315"/>
            <a:ext cx="3505504" cy="29019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060" y="548680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 cap="sq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600200" y="7337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8532377" y="92545"/>
            <a:ext cx="720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15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8994" y="92545"/>
            <a:ext cx="7135812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>
                <a:solidFill>
                  <a:srgbClr val="000000"/>
                </a:solidFill>
              </a:rPr>
              <a:t>Заключение</a:t>
            </a:r>
          </a:p>
        </p:txBody>
      </p:sp>
      <p:sp>
        <p:nvSpPr>
          <p:cNvPr id="15407" name="Прямоугольник 15406"/>
          <p:cNvSpPr/>
          <p:nvPr/>
        </p:nvSpPr>
        <p:spPr>
          <a:xfrm>
            <a:off x="361219" y="897951"/>
            <a:ext cx="8531261" cy="3298788"/>
          </a:xfrm>
          <a:prstGeom prst="rect">
            <a:avLst/>
          </a:prstGeom>
          <a:gradFill>
            <a:gsLst>
              <a:gs pos="0">
                <a:srgbClr val="CCFFCC"/>
              </a:gs>
              <a:gs pos="54000">
                <a:schemeClr val="bg1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настоящих исследований использовались 125-летние данные о среднемесячной температуре, зарегистрированные в Альпийском регионе на метеостанции </a:t>
            </a:r>
            <a:r>
              <a:rPr lang="ru-RU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целей прогнозирования с помощью применения модели LSTM. 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обучения модели были использованы 120 лет, остальные 5 лет (с 2021 по 2026 гг.) были использованы для тестирования производительности прогнозирования погоды обученной модели.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показала значительную точность для прогнозирования температуры (0,38° C в случае, если не применялся дополнительно сингулярный спектральный анализ и 0,3° С в случае, если он применялся). 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Осредненные среднемесячные значения, в целом, демонстрируют ход среднегодовых значений.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на период с 2026 по 2030 г. значения демонстрируют, что максимум в этот период придется на 2028 г., в который температура будет выше 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C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может привести к значительной деградации ледников на горе </a:t>
            </a:r>
            <a:r>
              <a:rPr lang="ru-RU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07950" y="5492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alt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43668" y="6021288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altLang="ru-RU"/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5148064" y="1268412"/>
            <a:ext cx="4176464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 anchor="ctr"/>
          <a:lstStyle>
            <a:lvl1pPr marL="266700" indent="-266700" defTabSz="44958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4958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4958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4958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58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3848"/>
            <a:ext cx="4985060" cy="37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90854" y="5619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20649" y="91787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Введение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600200" y="7337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8610798" y="91787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2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2251" y="748362"/>
            <a:ext cx="8359645" cy="359368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lnSpc>
                <a:spcPct val="145000"/>
              </a:lnSpc>
              <a:buClrTx/>
              <a:buFont typeface="Wingdings" panose="05000000000000000000" pitchFamily="2" charset="2"/>
              <a:buChar char="Ø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Изменением климата называют перемену погодных условий и долгосрочные температурные изменения. </a:t>
            </a: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5575"/>
            <a:ext cx="2700707" cy="1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2128"/>
          <a:stretch>
            <a:fillRect/>
          </a:stretch>
        </p:blipFill>
        <p:spPr>
          <a:xfrm>
            <a:off x="395536" y="3573016"/>
            <a:ext cx="3431986" cy="1918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221092"/>
            <a:ext cx="3095841" cy="20172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51247F-5DFA-4091-BFCE-0E30496FF7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95"/>
          <a:stretch/>
        </p:blipFill>
        <p:spPr>
          <a:xfrm>
            <a:off x="4211960" y="3460346"/>
            <a:ext cx="3431986" cy="2835679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" t="8953" r="592" b="-6593"/>
          <a:stretch/>
        </p:blipFill>
        <p:spPr bwMode="auto">
          <a:xfrm>
            <a:off x="564745" y="908720"/>
            <a:ext cx="7908879" cy="579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988473A-FF3B-45D6-9F70-82A76227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4" y="5619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AB2D80B-D43F-4588-9FB1-7ED7754AE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49" y="91787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Введение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811D20B-1CF8-42CD-825C-990C47D16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798" y="91787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092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ÐÐ³Ð¹Ð¾ÐºÑÐ´Ð»Ñ 14Â ÑÐµÐ½ÑÑÐ±ÑÑ 1986 Ð³Ð¾Ð´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ÐÐ³Ð¹Ð¾ÐºÑÐ´Ð»Ñ 14Â ÑÐµÐ½ÑÑÐ±ÑÑ 1986 Ð³Ð¾Ð´Ð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ÐÐ³Ð¹Ð¾ÐºÑÐ´Ð»Ñ 14Â ÑÐµÐ½ÑÑÐ±ÑÑ 1986 Ð³Ð¾Ð´Ð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34" y="699530"/>
            <a:ext cx="3711241" cy="2944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6" y="731837"/>
            <a:ext cx="3401335" cy="2822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9B56EAD0-5DEE-4670-8D43-197F57F44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4" y="561975"/>
            <a:ext cx="8856663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ACF32ED2-30EC-462C-80C9-AF3F71638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49" y="91787"/>
            <a:ext cx="8915400" cy="37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ru-RU" sz="1800" b="1" i="1" dirty="0"/>
              <a:t>Введение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EAFE197C-C6AE-40C5-8ED2-0F788372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798" y="91787"/>
            <a:ext cx="7919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5D6FE1D-C408-4E44-BD46-3AC84E7E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7" y="3656487"/>
            <a:ext cx="4446919" cy="29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5">
            <a:extLst>
              <a:ext uri="{FF2B5EF4-FFF2-40B4-BE49-F238E27FC236}">
                <a16:creationId xmlns:a16="http://schemas.microsoft.com/office/drawing/2014/main" id="{E4295857-7595-4878-AE37-E39EE6E6374F}"/>
              </a:ext>
            </a:extLst>
          </p:cNvPr>
          <p:cNvSpPr txBox="1">
            <a:spLocks/>
          </p:cNvSpPr>
          <p:nvPr/>
        </p:nvSpPr>
        <p:spPr bwMode="auto">
          <a:xfrm>
            <a:off x="1240215" y="908577"/>
            <a:ext cx="1531585" cy="241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89982" tIns="46790" rIns="89982" bIns="46790" numCol="1" anchor="t" anchorCtr="0" compatLnSpc="1">
            <a:noAutofit/>
          </a:bodyPr>
          <a:lstStyle>
            <a:lvl1pPr marL="342900" indent="-342900" algn="l" defTabSz="44958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сентября 1986 г.</a:t>
            </a:r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44460CB1-26B0-45F4-B30D-6B2EA3B2E6BE}"/>
              </a:ext>
            </a:extLst>
          </p:cNvPr>
          <p:cNvSpPr txBox="1">
            <a:spLocks/>
          </p:cNvSpPr>
          <p:nvPr/>
        </p:nvSpPr>
        <p:spPr bwMode="auto">
          <a:xfrm>
            <a:off x="5508104" y="879407"/>
            <a:ext cx="1368152" cy="27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89982" tIns="46790" rIns="89982" bIns="46790" numCol="1" anchor="t" anchorCtr="0" compatLnSpc="1">
            <a:normAutofit lnSpcReduction="10000"/>
          </a:bodyPr>
          <a:lstStyle>
            <a:lvl1pPr marL="342900" indent="-342900" algn="l" defTabSz="44958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buNone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августа 2019 г.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E85E6-B0D9-44B1-9D6D-8C5F47CC9197}"/>
              </a:ext>
            </a:extLst>
          </p:cNvPr>
          <p:cNvSpPr txBox="1"/>
          <p:nvPr/>
        </p:nvSpPr>
        <p:spPr>
          <a:xfrm>
            <a:off x="5492739" y="5501539"/>
            <a:ext cx="3312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Ледник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Огйокудль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‒  первый ледник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Исландии, официальной причиной исчезновения которого считают глобальное потепление.</a:t>
            </a:r>
          </a:p>
        </p:txBody>
      </p:sp>
    </p:spTree>
    <p:extLst>
      <p:ext uri="{BB962C8B-B14F-4D97-AF65-F5344CB8AC3E}">
        <p14:creationId xmlns:p14="http://schemas.microsoft.com/office/powerpoint/2010/main" val="376506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E3F5D-18EE-504F-A810-A997F612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545" y="-219522"/>
            <a:ext cx="8228763" cy="1144235"/>
          </a:xfrm>
        </p:spPr>
        <p:txBody>
          <a:bodyPr/>
          <a:lstStyle/>
          <a:p>
            <a:pPr algn="ctr"/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Эволюция структуры моделей климата (Земной системы)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3FE0EF8-9D91-2649-AEEC-0B025DFCC421}"/>
              </a:ext>
            </a:extLst>
          </p:cNvPr>
          <p:cNvSpPr>
            <a:spLocks/>
          </p:cNvSpPr>
          <p:nvPr/>
        </p:nvSpPr>
        <p:spPr bwMode="auto">
          <a:xfrm>
            <a:off x="7050178" y="3601390"/>
            <a:ext cx="1166400" cy="383040"/>
          </a:xfrm>
          <a:custGeom>
            <a:avLst/>
            <a:gdLst>
              <a:gd name="T0" fmla="*/ 708025 w 810"/>
              <a:gd name="T1" fmla="*/ 420688 h 266"/>
              <a:gd name="T2" fmla="*/ 803275 w 810"/>
              <a:gd name="T3" fmla="*/ 414338 h 266"/>
              <a:gd name="T4" fmla="*/ 892175 w 810"/>
              <a:gd name="T5" fmla="*/ 404813 h 266"/>
              <a:gd name="T6" fmla="*/ 974725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3213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4725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0 h 266"/>
              <a:gd name="T42" fmla="*/ 609600 w 810"/>
              <a:gd name="T43" fmla="*/ 0 h 266"/>
              <a:gd name="T44" fmla="*/ 511175 w 810"/>
              <a:gd name="T45" fmla="*/ 4763 h 266"/>
              <a:gd name="T46" fmla="*/ 420688 w 810"/>
              <a:gd name="T47" fmla="*/ 12700 h 266"/>
              <a:gd name="T48" fmla="*/ 334963 w 810"/>
              <a:gd name="T49" fmla="*/ 25400 h 266"/>
              <a:gd name="T50" fmla="*/ 257175 w 810"/>
              <a:gd name="T51" fmla="*/ 41275 h 266"/>
              <a:gd name="T52" fmla="*/ 188913 w 810"/>
              <a:gd name="T53" fmla="*/ 60325 h 266"/>
              <a:gd name="T54" fmla="*/ 127000 w 810"/>
              <a:gd name="T55" fmla="*/ 84138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3363 h 266"/>
              <a:gd name="T66" fmla="*/ 20638 w 810"/>
              <a:gd name="T67" fmla="*/ 263525 h 266"/>
              <a:gd name="T68" fmla="*/ 50800 w 810"/>
              <a:gd name="T69" fmla="*/ 293688 h 266"/>
              <a:gd name="T70" fmla="*/ 93663 w 810"/>
              <a:gd name="T71" fmla="*/ 319088 h 266"/>
              <a:gd name="T72" fmla="*/ 146050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2750 h 266"/>
              <a:gd name="T82" fmla="*/ 544513 w 810"/>
              <a:gd name="T83" fmla="*/ 419100 h 266"/>
              <a:gd name="T84" fmla="*/ 641350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4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7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60"/>
                </a:lnTo>
                <a:lnTo>
                  <a:pt x="303" y="261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4" y="265"/>
                </a:lnTo>
              </a:path>
            </a:pathLst>
          </a:custGeom>
          <a:solidFill>
            <a:srgbClr val="7F00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182CCF0-2F42-FB4E-9025-E8CEB233B1E5}"/>
              </a:ext>
            </a:extLst>
          </p:cNvPr>
          <p:cNvSpPr>
            <a:spLocks/>
          </p:cNvSpPr>
          <p:nvPr/>
        </p:nvSpPr>
        <p:spPr bwMode="auto">
          <a:xfrm>
            <a:off x="5781538" y="3250030"/>
            <a:ext cx="1167840" cy="385920"/>
          </a:xfrm>
          <a:custGeom>
            <a:avLst/>
            <a:gdLst>
              <a:gd name="T0" fmla="*/ 709613 w 811"/>
              <a:gd name="T1" fmla="*/ 422275 h 268"/>
              <a:gd name="T2" fmla="*/ 804863 w 811"/>
              <a:gd name="T3" fmla="*/ 417513 h 268"/>
              <a:gd name="T4" fmla="*/ 893763 w 811"/>
              <a:gd name="T5" fmla="*/ 406400 h 268"/>
              <a:gd name="T6" fmla="*/ 976313 w 811"/>
              <a:gd name="T7" fmla="*/ 393700 h 268"/>
              <a:gd name="T8" fmla="*/ 1052513 w 811"/>
              <a:gd name="T9" fmla="*/ 374650 h 268"/>
              <a:gd name="T10" fmla="*/ 1119188 w 811"/>
              <a:gd name="T11" fmla="*/ 354013 h 268"/>
              <a:gd name="T12" fmla="*/ 1176338 w 811"/>
              <a:gd name="T13" fmla="*/ 330200 h 268"/>
              <a:gd name="T14" fmla="*/ 1222375 w 811"/>
              <a:gd name="T15" fmla="*/ 303213 h 268"/>
              <a:gd name="T16" fmla="*/ 1257300 w 811"/>
              <a:gd name="T17" fmla="*/ 276225 h 268"/>
              <a:gd name="T18" fmla="*/ 1277938 w 811"/>
              <a:gd name="T19" fmla="*/ 244475 h 268"/>
              <a:gd name="T20" fmla="*/ 1285875 w 811"/>
              <a:gd name="T21" fmla="*/ 211138 h 268"/>
              <a:gd name="T22" fmla="*/ 1277938 w 811"/>
              <a:gd name="T23" fmla="*/ 179388 h 268"/>
              <a:gd name="T24" fmla="*/ 1257300 w 811"/>
              <a:gd name="T25" fmla="*/ 149225 h 268"/>
              <a:gd name="T26" fmla="*/ 1222375 w 811"/>
              <a:gd name="T27" fmla="*/ 120650 h 268"/>
              <a:gd name="T28" fmla="*/ 1176338 w 811"/>
              <a:gd name="T29" fmla="*/ 93663 h 268"/>
              <a:gd name="T30" fmla="*/ 1119188 w 811"/>
              <a:gd name="T31" fmla="*/ 69850 h 268"/>
              <a:gd name="T32" fmla="*/ 1052513 w 811"/>
              <a:gd name="T33" fmla="*/ 49213 h 268"/>
              <a:gd name="T34" fmla="*/ 976313 w 811"/>
              <a:gd name="T35" fmla="*/ 31750 h 268"/>
              <a:gd name="T36" fmla="*/ 893763 w 811"/>
              <a:gd name="T37" fmla="*/ 17463 h 268"/>
              <a:gd name="T38" fmla="*/ 804863 w 811"/>
              <a:gd name="T39" fmla="*/ 6350 h 268"/>
              <a:gd name="T40" fmla="*/ 709613 w 811"/>
              <a:gd name="T41" fmla="*/ 1588 h 268"/>
              <a:gd name="T42" fmla="*/ 609600 w 811"/>
              <a:gd name="T43" fmla="*/ 0 h 268"/>
              <a:gd name="T44" fmla="*/ 512763 w 811"/>
              <a:gd name="T45" fmla="*/ 4763 h 268"/>
              <a:gd name="T46" fmla="*/ 422275 w 811"/>
              <a:gd name="T47" fmla="*/ 12700 h 268"/>
              <a:gd name="T48" fmla="*/ 336550 w 811"/>
              <a:gd name="T49" fmla="*/ 25400 h 268"/>
              <a:gd name="T50" fmla="*/ 258763 w 811"/>
              <a:gd name="T51" fmla="*/ 42863 h 268"/>
              <a:gd name="T52" fmla="*/ 188913 w 811"/>
              <a:gd name="T53" fmla="*/ 61913 h 268"/>
              <a:gd name="T54" fmla="*/ 128588 w 811"/>
              <a:gd name="T55" fmla="*/ 85725 h 268"/>
              <a:gd name="T56" fmla="*/ 77788 w 811"/>
              <a:gd name="T57" fmla="*/ 111125 h 268"/>
              <a:gd name="T58" fmla="*/ 39688 w 811"/>
              <a:gd name="T59" fmla="*/ 139700 h 268"/>
              <a:gd name="T60" fmla="*/ 12700 w 811"/>
              <a:gd name="T61" fmla="*/ 169863 h 268"/>
              <a:gd name="T62" fmla="*/ 1588 w 811"/>
              <a:gd name="T63" fmla="*/ 200025 h 268"/>
              <a:gd name="T64" fmla="*/ 3175 w 811"/>
              <a:gd name="T65" fmla="*/ 234950 h 268"/>
              <a:gd name="T66" fmla="*/ 20638 w 811"/>
              <a:gd name="T67" fmla="*/ 265113 h 268"/>
              <a:gd name="T68" fmla="*/ 50800 w 811"/>
              <a:gd name="T69" fmla="*/ 295275 h 268"/>
              <a:gd name="T70" fmla="*/ 93663 w 811"/>
              <a:gd name="T71" fmla="*/ 322263 h 268"/>
              <a:gd name="T72" fmla="*/ 147638 w 811"/>
              <a:gd name="T73" fmla="*/ 346075 h 268"/>
              <a:gd name="T74" fmla="*/ 211138 w 811"/>
              <a:gd name="T75" fmla="*/ 368300 h 268"/>
              <a:gd name="T76" fmla="*/ 284163 w 811"/>
              <a:gd name="T77" fmla="*/ 387350 h 268"/>
              <a:gd name="T78" fmla="*/ 363538 w 811"/>
              <a:gd name="T79" fmla="*/ 403225 h 268"/>
              <a:gd name="T80" fmla="*/ 452438 w 811"/>
              <a:gd name="T81" fmla="*/ 414338 h 268"/>
              <a:gd name="T82" fmla="*/ 544513 w 811"/>
              <a:gd name="T83" fmla="*/ 420688 h 268"/>
              <a:gd name="T84" fmla="*/ 644525 w 811"/>
              <a:gd name="T85" fmla="*/ 423863 h 2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8">
                <a:moveTo>
                  <a:pt x="406" y="267"/>
                </a:moveTo>
                <a:lnTo>
                  <a:pt x="426" y="267"/>
                </a:lnTo>
                <a:lnTo>
                  <a:pt x="447" y="266"/>
                </a:lnTo>
                <a:lnTo>
                  <a:pt x="467" y="265"/>
                </a:lnTo>
                <a:lnTo>
                  <a:pt x="487" y="264"/>
                </a:lnTo>
                <a:lnTo>
                  <a:pt x="507" y="263"/>
                </a:lnTo>
                <a:lnTo>
                  <a:pt x="526" y="261"/>
                </a:lnTo>
                <a:lnTo>
                  <a:pt x="544" y="259"/>
                </a:lnTo>
                <a:lnTo>
                  <a:pt x="563" y="256"/>
                </a:lnTo>
                <a:lnTo>
                  <a:pt x="581" y="254"/>
                </a:lnTo>
                <a:lnTo>
                  <a:pt x="599" y="251"/>
                </a:lnTo>
                <a:lnTo>
                  <a:pt x="615" y="248"/>
                </a:lnTo>
                <a:lnTo>
                  <a:pt x="632" y="244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8"/>
                </a:lnTo>
                <a:lnTo>
                  <a:pt x="705" y="223"/>
                </a:lnTo>
                <a:lnTo>
                  <a:pt x="718" y="218"/>
                </a:lnTo>
                <a:lnTo>
                  <a:pt x="730" y="213"/>
                </a:lnTo>
                <a:lnTo>
                  <a:pt x="741" y="208"/>
                </a:lnTo>
                <a:lnTo>
                  <a:pt x="751" y="203"/>
                </a:lnTo>
                <a:lnTo>
                  <a:pt x="761" y="197"/>
                </a:lnTo>
                <a:lnTo>
                  <a:pt x="770" y="191"/>
                </a:lnTo>
                <a:lnTo>
                  <a:pt x="778" y="186"/>
                </a:lnTo>
                <a:lnTo>
                  <a:pt x="785" y="180"/>
                </a:lnTo>
                <a:lnTo>
                  <a:pt x="792" y="174"/>
                </a:lnTo>
                <a:lnTo>
                  <a:pt x="797" y="167"/>
                </a:lnTo>
                <a:lnTo>
                  <a:pt x="802" y="161"/>
                </a:lnTo>
                <a:lnTo>
                  <a:pt x="805" y="154"/>
                </a:lnTo>
                <a:lnTo>
                  <a:pt x="808" y="148"/>
                </a:lnTo>
                <a:lnTo>
                  <a:pt x="809" y="141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7"/>
                </a:lnTo>
                <a:lnTo>
                  <a:pt x="797" y="100"/>
                </a:lnTo>
                <a:lnTo>
                  <a:pt x="792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6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9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1"/>
                </a:lnTo>
                <a:lnTo>
                  <a:pt x="648" y="27"/>
                </a:lnTo>
                <a:lnTo>
                  <a:pt x="632" y="23"/>
                </a:lnTo>
                <a:lnTo>
                  <a:pt x="615" y="20"/>
                </a:lnTo>
                <a:lnTo>
                  <a:pt x="599" y="16"/>
                </a:lnTo>
                <a:lnTo>
                  <a:pt x="581" y="13"/>
                </a:lnTo>
                <a:lnTo>
                  <a:pt x="563" y="11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1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9" y="23"/>
                </a:lnTo>
                <a:lnTo>
                  <a:pt x="163" y="27"/>
                </a:lnTo>
                <a:lnTo>
                  <a:pt x="148" y="31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9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1"/>
                </a:lnTo>
                <a:lnTo>
                  <a:pt x="2" y="148"/>
                </a:lnTo>
                <a:lnTo>
                  <a:pt x="5" y="154"/>
                </a:lnTo>
                <a:lnTo>
                  <a:pt x="8" y="161"/>
                </a:lnTo>
                <a:lnTo>
                  <a:pt x="13" y="167"/>
                </a:lnTo>
                <a:lnTo>
                  <a:pt x="19" y="174"/>
                </a:lnTo>
                <a:lnTo>
                  <a:pt x="25" y="180"/>
                </a:lnTo>
                <a:lnTo>
                  <a:pt x="32" y="186"/>
                </a:lnTo>
                <a:lnTo>
                  <a:pt x="40" y="191"/>
                </a:lnTo>
                <a:lnTo>
                  <a:pt x="49" y="197"/>
                </a:lnTo>
                <a:lnTo>
                  <a:pt x="59" y="203"/>
                </a:lnTo>
                <a:lnTo>
                  <a:pt x="69" y="208"/>
                </a:lnTo>
                <a:lnTo>
                  <a:pt x="81" y="213"/>
                </a:lnTo>
                <a:lnTo>
                  <a:pt x="93" y="218"/>
                </a:lnTo>
                <a:lnTo>
                  <a:pt x="106" y="223"/>
                </a:lnTo>
                <a:lnTo>
                  <a:pt x="119" y="228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4"/>
                </a:lnTo>
                <a:lnTo>
                  <a:pt x="195" y="248"/>
                </a:lnTo>
                <a:lnTo>
                  <a:pt x="212" y="251"/>
                </a:lnTo>
                <a:lnTo>
                  <a:pt x="229" y="254"/>
                </a:lnTo>
                <a:lnTo>
                  <a:pt x="247" y="256"/>
                </a:lnTo>
                <a:lnTo>
                  <a:pt x="266" y="259"/>
                </a:lnTo>
                <a:lnTo>
                  <a:pt x="285" y="261"/>
                </a:lnTo>
                <a:lnTo>
                  <a:pt x="304" y="263"/>
                </a:lnTo>
                <a:lnTo>
                  <a:pt x="323" y="264"/>
                </a:lnTo>
                <a:lnTo>
                  <a:pt x="343" y="265"/>
                </a:lnTo>
                <a:lnTo>
                  <a:pt x="364" y="266"/>
                </a:lnTo>
                <a:lnTo>
                  <a:pt x="384" y="267"/>
                </a:lnTo>
                <a:lnTo>
                  <a:pt x="406" y="267"/>
                </a:lnTo>
              </a:path>
            </a:pathLst>
          </a:custGeom>
          <a:solidFill>
            <a:srgbClr val="66F533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39A0F8-C4B5-F248-B30B-6369DBC45745}"/>
              </a:ext>
            </a:extLst>
          </p:cNvPr>
          <p:cNvSpPr>
            <a:spLocks/>
          </p:cNvSpPr>
          <p:nvPr/>
        </p:nvSpPr>
        <p:spPr bwMode="auto">
          <a:xfrm>
            <a:off x="7050178" y="3250030"/>
            <a:ext cx="1166400" cy="385920"/>
          </a:xfrm>
          <a:custGeom>
            <a:avLst/>
            <a:gdLst>
              <a:gd name="T0" fmla="*/ 708025 w 810"/>
              <a:gd name="T1" fmla="*/ 422275 h 268"/>
              <a:gd name="T2" fmla="*/ 803275 w 810"/>
              <a:gd name="T3" fmla="*/ 417513 h 268"/>
              <a:gd name="T4" fmla="*/ 892175 w 810"/>
              <a:gd name="T5" fmla="*/ 406400 h 268"/>
              <a:gd name="T6" fmla="*/ 974725 w 810"/>
              <a:gd name="T7" fmla="*/ 393700 h 268"/>
              <a:gd name="T8" fmla="*/ 1050925 w 810"/>
              <a:gd name="T9" fmla="*/ 374650 h 268"/>
              <a:gd name="T10" fmla="*/ 1117600 w 810"/>
              <a:gd name="T11" fmla="*/ 354013 h 268"/>
              <a:gd name="T12" fmla="*/ 1174750 w 810"/>
              <a:gd name="T13" fmla="*/ 330200 h 268"/>
              <a:gd name="T14" fmla="*/ 1220788 w 810"/>
              <a:gd name="T15" fmla="*/ 303213 h 268"/>
              <a:gd name="T16" fmla="*/ 1255713 w 810"/>
              <a:gd name="T17" fmla="*/ 276225 h 268"/>
              <a:gd name="T18" fmla="*/ 1277938 w 810"/>
              <a:gd name="T19" fmla="*/ 244475 h 268"/>
              <a:gd name="T20" fmla="*/ 1284288 w 810"/>
              <a:gd name="T21" fmla="*/ 211138 h 268"/>
              <a:gd name="T22" fmla="*/ 1277938 w 810"/>
              <a:gd name="T23" fmla="*/ 179388 h 268"/>
              <a:gd name="T24" fmla="*/ 1255713 w 810"/>
              <a:gd name="T25" fmla="*/ 149225 h 268"/>
              <a:gd name="T26" fmla="*/ 1220788 w 810"/>
              <a:gd name="T27" fmla="*/ 120650 h 268"/>
              <a:gd name="T28" fmla="*/ 1174750 w 810"/>
              <a:gd name="T29" fmla="*/ 93663 h 268"/>
              <a:gd name="T30" fmla="*/ 1117600 w 810"/>
              <a:gd name="T31" fmla="*/ 69850 h 268"/>
              <a:gd name="T32" fmla="*/ 1050925 w 810"/>
              <a:gd name="T33" fmla="*/ 49213 h 268"/>
              <a:gd name="T34" fmla="*/ 974725 w 810"/>
              <a:gd name="T35" fmla="*/ 31750 h 268"/>
              <a:gd name="T36" fmla="*/ 892175 w 810"/>
              <a:gd name="T37" fmla="*/ 17463 h 268"/>
              <a:gd name="T38" fmla="*/ 803275 w 810"/>
              <a:gd name="T39" fmla="*/ 6350 h 268"/>
              <a:gd name="T40" fmla="*/ 708025 w 810"/>
              <a:gd name="T41" fmla="*/ 1588 h 268"/>
              <a:gd name="T42" fmla="*/ 609600 w 810"/>
              <a:gd name="T43" fmla="*/ 0 h 268"/>
              <a:gd name="T44" fmla="*/ 511175 w 810"/>
              <a:gd name="T45" fmla="*/ 4763 h 268"/>
              <a:gd name="T46" fmla="*/ 420688 w 810"/>
              <a:gd name="T47" fmla="*/ 12700 h 268"/>
              <a:gd name="T48" fmla="*/ 334963 w 810"/>
              <a:gd name="T49" fmla="*/ 25400 h 268"/>
              <a:gd name="T50" fmla="*/ 257175 w 810"/>
              <a:gd name="T51" fmla="*/ 42863 h 268"/>
              <a:gd name="T52" fmla="*/ 188913 w 810"/>
              <a:gd name="T53" fmla="*/ 61913 h 268"/>
              <a:gd name="T54" fmla="*/ 127000 w 810"/>
              <a:gd name="T55" fmla="*/ 85725 h 268"/>
              <a:gd name="T56" fmla="*/ 77788 w 810"/>
              <a:gd name="T57" fmla="*/ 111125 h 268"/>
              <a:gd name="T58" fmla="*/ 39688 w 810"/>
              <a:gd name="T59" fmla="*/ 139700 h 268"/>
              <a:gd name="T60" fmla="*/ 12700 w 810"/>
              <a:gd name="T61" fmla="*/ 169863 h 268"/>
              <a:gd name="T62" fmla="*/ 0 w 810"/>
              <a:gd name="T63" fmla="*/ 200025 h 268"/>
              <a:gd name="T64" fmla="*/ 3175 w 810"/>
              <a:gd name="T65" fmla="*/ 234950 h 268"/>
              <a:gd name="T66" fmla="*/ 20638 w 810"/>
              <a:gd name="T67" fmla="*/ 265113 h 268"/>
              <a:gd name="T68" fmla="*/ 50800 w 810"/>
              <a:gd name="T69" fmla="*/ 295275 h 268"/>
              <a:gd name="T70" fmla="*/ 93663 w 810"/>
              <a:gd name="T71" fmla="*/ 322263 h 268"/>
              <a:gd name="T72" fmla="*/ 146050 w 810"/>
              <a:gd name="T73" fmla="*/ 346075 h 268"/>
              <a:gd name="T74" fmla="*/ 209550 w 810"/>
              <a:gd name="T75" fmla="*/ 368300 h 268"/>
              <a:gd name="T76" fmla="*/ 282575 w 810"/>
              <a:gd name="T77" fmla="*/ 387350 h 268"/>
              <a:gd name="T78" fmla="*/ 363538 w 810"/>
              <a:gd name="T79" fmla="*/ 403225 h 268"/>
              <a:gd name="T80" fmla="*/ 450850 w 810"/>
              <a:gd name="T81" fmla="*/ 414338 h 268"/>
              <a:gd name="T82" fmla="*/ 544513 w 810"/>
              <a:gd name="T83" fmla="*/ 420688 h 268"/>
              <a:gd name="T84" fmla="*/ 641350 w 810"/>
              <a:gd name="T85" fmla="*/ 423863 h 2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8">
                <a:moveTo>
                  <a:pt x="404" y="267"/>
                </a:moveTo>
                <a:lnTo>
                  <a:pt x="425" y="267"/>
                </a:lnTo>
                <a:lnTo>
                  <a:pt x="446" y="266"/>
                </a:lnTo>
                <a:lnTo>
                  <a:pt x="466" y="265"/>
                </a:lnTo>
                <a:lnTo>
                  <a:pt x="486" y="264"/>
                </a:lnTo>
                <a:lnTo>
                  <a:pt x="506" y="263"/>
                </a:lnTo>
                <a:lnTo>
                  <a:pt x="525" y="261"/>
                </a:lnTo>
                <a:lnTo>
                  <a:pt x="544" y="259"/>
                </a:lnTo>
                <a:lnTo>
                  <a:pt x="562" y="256"/>
                </a:lnTo>
                <a:lnTo>
                  <a:pt x="580" y="254"/>
                </a:lnTo>
                <a:lnTo>
                  <a:pt x="597" y="251"/>
                </a:lnTo>
                <a:lnTo>
                  <a:pt x="614" y="248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8"/>
                </a:lnTo>
                <a:lnTo>
                  <a:pt x="704" y="223"/>
                </a:lnTo>
                <a:lnTo>
                  <a:pt x="716" y="218"/>
                </a:lnTo>
                <a:lnTo>
                  <a:pt x="729" y="213"/>
                </a:lnTo>
                <a:lnTo>
                  <a:pt x="740" y="208"/>
                </a:lnTo>
                <a:lnTo>
                  <a:pt x="750" y="203"/>
                </a:lnTo>
                <a:lnTo>
                  <a:pt x="760" y="197"/>
                </a:lnTo>
                <a:lnTo>
                  <a:pt x="769" y="191"/>
                </a:lnTo>
                <a:lnTo>
                  <a:pt x="778" y="186"/>
                </a:lnTo>
                <a:lnTo>
                  <a:pt x="784" y="180"/>
                </a:lnTo>
                <a:lnTo>
                  <a:pt x="791" y="174"/>
                </a:lnTo>
                <a:lnTo>
                  <a:pt x="797" y="167"/>
                </a:lnTo>
                <a:lnTo>
                  <a:pt x="801" y="161"/>
                </a:lnTo>
                <a:lnTo>
                  <a:pt x="805" y="154"/>
                </a:lnTo>
                <a:lnTo>
                  <a:pt x="807" y="148"/>
                </a:lnTo>
                <a:lnTo>
                  <a:pt x="809" y="141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6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9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1"/>
                </a:lnTo>
                <a:lnTo>
                  <a:pt x="647" y="27"/>
                </a:lnTo>
                <a:lnTo>
                  <a:pt x="631" y="23"/>
                </a:lnTo>
                <a:lnTo>
                  <a:pt x="614" y="20"/>
                </a:lnTo>
                <a:lnTo>
                  <a:pt x="597" y="16"/>
                </a:lnTo>
                <a:lnTo>
                  <a:pt x="580" y="13"/>
                </a:lnTo>
                <a:lnTo>
                  <a:pt x="562" y="11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1"/>
                </a:lnTo>
                <a:lnTo>
                  <a:pt x="229" y="13"/>
                </a:lnTo>
                <a:lnTo>
                  <a:pt x="211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7"/>
                </a:lnTo>
                <a:lnTo>
                  <a:pt x="147" y="31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9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3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1"/>
                </a:lnTo>
                <a:lnTo>
                  <a:pt x="2" y="148"/>
                </a:lnTo>
                <a:lnTo>
                  <a:pt x="4" y="154"/>
                </a:lnTo>
                <a:lnTo>
                  <a:pt x="8" y="161"/>
                </a:lnTo>
                <a:lnTo>
                  <a:pt x="13" y="167"/>
                </a:lnTo>
                <a:lnTo>
                  <a:pt x="18" y="174"/>
                </a:lnTo>
                <a:lnTo>
                  <a:pt x="25" y="180"/>
                </a:lnTo>
                <a:lnTo>
                  <a:pt x="32" y="186"/>
                </a:lnTo>
                <a:lnTo>
                  <a:pt x="40" y="191"/>
                </a:lnTo>
                <a:lnTo>
                  <a:pt x="49" y="197"/>
                </a:lnTo>
                <a:lnTo>
                  <a:pt x="59" y="203"/>
                </a:lnTo>
                <a:lnTo>
                  <a:pt x="69" y="208"/>
                </a:lnTo>
                <a:lnTo>
                  <a:pt x="80" y="213"/>
                </a:lnTo>
                <a:lnTo>
                  <a:pt x="92" y="218"/>
                </a:lnTo>
                <a:lnTo>
                  <a:pt x="105" y="223"/>
                </a:lnTo>
                <a:lnTo>
                  <a:pt x="119" y="228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8"/>
                </a:lnTo>
                <a:lnTo>
                  <a:pt x="211" y="251"/>
                </a:lnTo>
                <a:lnTo>
                  <a:pt x="229" y="254"/>
                </a:lnTo>
                <a:lnTo>
                  <a:pt x="247" y="256"/>
                </a:lnTo>
                <a:lnTo>
                  <a:pt x="265" y="259"/>
                </a:lnTo>
                <a:lnTo>
                  <a:pt x="284" y="261"/>
                </a:lnTo>
                <a:lnTo>
                  <a:pt x="303" y="263"/>
                </a:lnTo>
                <a:lnTo>
                  <a:pt x="322" y="264"/>
                </a:lnTo>
                <a:lnTo>
                  <a:pt x="343" y="265"/>
                </a:lnTo>
                <a:lnTo>
                  <a:pt x="363" y="266"/>
                </a:lnTo>
                <a:lnTo>
                  <a:pt x="384" y="267"/>
                </a:lnTo>
                <a:lnTo>
                  <a:pt x="404" y="267"/>
                </a:lnTo>
              </a:path>
            </a:pathLst>
          </a:custGeom>
          <a:solidFill>
            <a:srgbClr val="54F51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8FD549-7733-0240-A761-56662E3F1DE6}"/>
              </a:ext>
            </a:extLst>
          </p:cNvPr>
          <p:cNvSpPr>
            <a:spLocks/>
          </p:cNvSpPr>
          <p:nvPr/>
        </p:nvSpPr>
        <p:spPr bwMode="auto">
          <a:xfrm>
            <a:off x="5781538" y="2901551"/>
            <a:ext cx="1167840" cy="384480"/>
          </a:xfrm>
          <a:custGeom>
            <a:avLst/>
            <a:gdLst>
              <a:gd name="T0" fmla="*/ 709613 w 811"/>
              <a:gd name="T1" fmla="*/ 420688 h 267"/>
              <a:gd name="T2" fmla="*/ 804863 w 811"/>
              <a:gd name="T3" fmla="*/ 415925 h 267"/>
              <a:gd name="T4" fmla="*/ 893763 w 811"/>
              <a:gd name="T5" fmla="*/ 404813 h 267"/>
              <a:gd name="T6" fmla="*/ 976313 w 811"/>
              <a:gd name="T7" fmla="*/ 390525 h 267"/>
              <a:gd name="T8" fmla="*/ 1052513 w 811"/>
              <a:gd name="T9" fmla="*/ 373063 h 267"/>
              <a:gd name="T10" fmla="*/ 1119188 w 811"/>
              <a:gd name="T11" fmla="*/ 352425 h 267"/>
              <a:gd name="T12" fmla="*/ 1176338 w 811"/>
              <a:gd name="T13" fmla="*/ 328613 h 267"/>
              <a:gd name="T14" fmla="*/ 1222375 w 811"/>
              <a:gd name="T15" fmla="*/ 301625 h 267"/>
              <a:gd name="T16" fmla="*/ 1257300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7300 w 811"/>
              <a:gd name="T25" fmla="*/ 147638 h 267"/>
              <a:gd name="T26" fmla="*/ 1222375 w 811"/>
              <a:gd name="T27" fmla="*/ 119063 h 267"/>
              <a:gd name="T28" fmla="*/ 1176338 w 811"/>
              <a:gd name="T29" fmla="*/ 92075 h 267"/>
              <a:gd name="T30" fmla="*/ 1119188 w 811"/>
              <a:gd name="T31" fmla="*/ 68263 h 267"/>
              <a:gd name="T32" fmla="*/ 1052513 w 811"/>
              <a:gd name="T33" fmla="*/ 47625 h 267"/>
              <a:gd name="T34" fmla="*/ 976313 w 811"/>
              <a:gd name="T35" fmla="*/ 30163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3175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8588 w 811"/>
              <a:gd name="T55" fmla="*/ 84138 h 267"/>
              <a:gd name="T56" fmla="*/ 77788 w 811"/>
              <a:gd name="T57" fmla="*/ 109538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7638 w 811"/>
              <a:gd name="T73" fmla="*/ 344488 h 267"/>
              <a:gd name="T74" fmla="*/ 211138 w 811"/>
              <a:gd name="T75" fmla="*/ 366713 h 267"/>
              <a:gd name="T76" fmla="*/ 284163 w 811"/>
              <a:gd name="T77" fmla="*/ 385763 h 267"/>
              <a:gd name="T78" fmla="*/ 363538 w 811"/>
              <a:gd name="T79" fmla="*/ 401638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5"/>
                </a:lnTo>
                <a:lnTo>
                  <a:pt x="581" y="253"/>
                </a:lnTo>
                <a:lnTo>
                  <a:pt x="599" y="250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2"/>
                </a:lnTo>
                <a:lnTo>
                  <a:pt x="718" y="217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2" y="172"/>
                </a:lnTo>
                <a:lnTo>
                  <a:pt x="797" y="166"/>
                </a:lnTo>
                <a:lnTo>
                  <a:pt x="802" y="159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99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1" y="58"/>
                </a:lnTo>
                <a:lnTo>
                  <a:pt x="730" y="53"/>
                </a:lnTo>
                <a:lnTo>
                  <a:pt x="718" y="48"/>
                </a:lnTo>
                <a:lnTo>
                  <a:pt x="705" y="43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5"/>
                </a:lnTo>
                <a:lnTo>
                  <a:pt x="507" y="4"/>
                </a:lnTo>
                <a:lnTo>
                  <a:pt x="487" y="2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6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6" y="222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9ADC2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F7B81D0-13F6-D547-81D1-D2EE3392ABA6}"/>
              </a:ext>
            </a:extLst>
          </p:cNvPr>
          <p:cNvSpPr>
            <a:spLocks/>
          </p:cNvSpPr>
          <p:nvPr/>
        </p:nvSpPr>
        <p:spPr bwMode="auto">
          <a:xfrm>
            <a:off x="7050178" y="2901551"/>
            <a:ext cx="1166400" cy="384480"/>
          </a:xfrm>
          <a:custGeom>
            <a:avLst/>
            <a:gdLst>
              <a:gd name="T0" fmla="*/ 708025 w 810"/>
              <a:gd name="T1" fmla="*/ 420688 h 267"/>
              <a:gd name="T2" fmla="*/ 803275 w 810"/>
              <a:gd name="T3" fmla="*/ 415925 h 267"/>
              <a:gd name="T4" fmla="*/ 892175 w 810"/>
              <a:gd name="T5" fmla="*/ 404813 h 267"/>
              <a:gd name="T6" fmla="*/ 974725 w 810"/>
              <a:gd name="T7" fmla="*/ 390525 h 267"/>
              <a:gd name="T8" fmla="*/ 1050925 w 810"/>
              <a:gd name="T9" fmla="*/ 373063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1625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2075 h 267"/>
              <a:gd name="T30" fmla="*/ 1117600 w 810"/>
              <a:gd name="T31" fmla="*/ 68263 h 267"/>
              <a:gd name="T32" fmla="*/ 1050925 w 810"/>
              <a:gd name="T33" fmla="*/ 47625 h 267"/>
              <a:gd name="T34" fmla="*/ 974725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3175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7000 w 810"/>
              <a:gd name="T55" fmla="*/ 84138 h 267"/>
              <a:gd name="T56" fmla="*/ 77788 w 810"/>
              <a:gd name="T57" fmla="*/ 109538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6050 w 810"/>
              <a:gd name="T73" fmla="*/ 344488 h 267"/>
              <a:gd name="T74" fmla="*/ 209550 w 810"/>
              <a:gd name="T75" fmla="*/ 366713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3"/>
                </a:lnTo>
                <a:lnTo>
                  <a:pt x="597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8"/>
                </a:lnTo>
                <a:lnTo>
                  <a:pt x="729" y="53"/>
                </a:lnTo>
                <a:lnTo>
                  <a:pt x="716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6" y="2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2" y="2"/>
                </a:lnTo>
                <a:lnTo>
                  <a:pt x="303" y="4"/>
                </a:lnTo>
                <a:lnTo>
                  <a:pt x="284" y="5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3"/>
                </a:lnTo>
                <a:lnTo>
                  <a:pt x="92" y="48"/>
                </a:lnTo>
                <a:lnTo>
                  <a:pt x="80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50"/>
                </a:lnTo>
                <a:lnTo>
                  <a:pt x="229" y="253"/>
                </a:lnTo>
                <a:lnTo>
                  <a:pt x="247" y="255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8CA3BA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C6A459-C285-F04E-A9F5-21CDD3BC1BAA}"/>
              </a:ext>
            </a:extLst>
          </p:cNvPr>
          <p:cNvSpPr>
            <a:spLocks/>
          </p:cNvSpPr>
          <p:nvPr/>
        </p:nvSpPr>
        <p:spPr bwMode="auto">
          <a:xfrm>
            <a:off x="4514338" y="2551630"/>
            <a:ext cx="1166400" cy="384480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3212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1750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1587 h 267"/>
              <a:gd name="T42" fmla="*/ 609600 w 810"/>
              <a:gd name="T43" fmla="*/ 0 h 267"/>
              <a:gd name="T44" fmla="*/ 512763 w 810"/>
              <a:gd name="T45" fmla="*/ 4762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5725 h 267"/>
              <a:gd name="T56" fmla="*/ 77788 w 810"/>
              <a:gd name="T57" fmla="*/ 111125 h 267"/>
              <a:gd name="T58" fmla="*/ 39688 w 810"/>
              <a:gd name="T59" fmla="*/ 139700 h 267"/>
              <a:gd name="T60" fmla="*/ 12700 w 810"/>
              <a:gd name="T61" fmla="*/ 169862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2575 w 810"/>
              <a:gd name="T77" fmla="*/ 387350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3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20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1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2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FFFF7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D3D57E-193A-4742-9A03-6CC47B4E49D9}"/>
              </a:ext>
            </a:extLst>
          </p:cNvPr>
          <p:cNvSpPr>
            <a:spLocks/>
          </p:cNvSpPr>
          <p:nvPr/>
        </p:nvSpPr>
        <p:spPr bwMode="auto">
          <a:xfrm>
            <a:off x="5789097" y="2525794"/>
            <a:ext cx="1167840" cy="384480"/>
          </a:xfrm>
          <a:custGeom>
            <a:avLst/>
            <a:gdLst>
              <a:gd name="T0" fmla="*/ 709613 w 811"/>
              <a:gd name="T1" fmla="*/ 422275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2112 h 267"/>
              <a:gd name="T8" fmla="*/ 1052513 w 811"/>
              <a:gd name="T9" fmla="*/ 374650 h 267"/>
              <a:gd name="T10" fmla="*/ 1119188 w 811"/>
              <a:gd name="T11" fmla="*/ 352425 h 267"/>
              <a:gd name="T12" fmla="*/ 1176338 w 811"/>
              <a:gd name="T13" fmla="*/ 328612 h 267"/>
              <a:gd name="T14" fmla="*/ 1222375 w 811"/>
              <a:gd name="T15" fmla="*/ 303212 h 267"/>
              <a:gd name="T16" fmla="*/ 1257300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9225 h 267"/>
              <a:gd name="T26" fmla="*/ 1222375 w 811"/>
              <a:gd name="T27" fmla="*/ 119062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1750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1587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8588 w 811"/>
              <a:gd name="T55" fmla="*/ 85725 h 267"/>
              <a:gd name="T56" fmla="*/ 77788 w 811"/>
              <a:gd name="T57" fmla="*/ 111125 h 267"/>
              <a:gd name="T58" fmla="*/ 39688 w 811"/>
              <a:gd name="T59" fmla="*/ 139700 h 267"/>
              <a:gd name="T60" fmla="*/ 12700 w 811"/>
              <a:gd name="T61" fmla="*/ 169862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8300 h 267"/>
              <a:gd name="T76" fmla="*/ 284163 w 811"/>
              <a:gd name="T77" fmla="*/ 387350 h 267"/>
              <a:gd name="T78" fmla="*/ 363538 w 811"/>
              <a:gd name="T79" fmla="*/ 401637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6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7"/>
                </a:lnTo>
                <a:lnTo>
                  <a:pt x="632" y="244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3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3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7"/>
                </a:lnTo>
                <a:lnTo>
                  <a:pt x="797" y="100"/>
                </a:lnTo>
                <a:lnTo>
                  <a:pt x="792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0"/>
                </a:lnTo>
                <a:lnTo>
                  <a:pt x="648" y="26"/>
                </a:lnTo>
                <a:lnTo>
                  <a:pt x="632" y="23"/>
                </a:lnTo>
                <a:lnTo>
                  <a:pt x="615" y="20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9" y="23"/>
                </a:lnTo>
                <a:lnTo>
                  <a:pt x="163" y="26"/>
                </a:lnTo>
                <a:lnTo>
                  <a:pt x="148" y="30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3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6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FFFF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F7BD5-B298-224B-ABD0-E5CBC0F07116}"/>
              </a:ext>
            </a:extLst>
          </p:cNvPr>
          <p:cNvSpPr>
            <a:spLocks/>
          </p:cNvSpPr>
          <p:nvPr/>
        </p:nvSpPr>
        <p:spPr bwMode="auto">
          <a:xfrm>
            <a:off x="7050178" y="2551630"/>
            <a:ext cx="1166400" cy="384480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3212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1750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1587 h 267"/>
              <a:gd name="T42" fmla="*/ 609600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7000 w 810"/>
              <a:gd name="T55" fmla="*/ 85725 h 267"/>
              <a:gd name="T56" fmla="*/ 77788 w 810"/>
              <a:gd name="T57" fmla="*/ 111125 h 267"/>
              <a:gd name="T58" fmla="*/ 39688 w 810"/>
              <a:gd name="T59" fmla="*/ 139700 h 267"/>
              <a:gd name="T60" fmla="*/ 12700 w 810"/>
              <a:gd name="T61" fmla="*/ 169862 h 267"/>
              <a:gd name="T62" fmla="*/ 0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8300 h 267"/>
              <a:gd name="T76" fmla="*/ 282575 w 810"/>
              <a:gd name="T77" fmla="*/ 387350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3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4" y="88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20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20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8" y="94"/>
                </a:lnTo>
                <a:lnTo>
                  <a:pt x="13" y="100"/>
                </a:lnTo>
                <a:lnTo>
                  <a:pt x="8" y="107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4"/>
                </a:lnTo>
                <a:lnTo>
                  <a:pt x="195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FFFF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D5BC470-B483-5F4C-BBA7-7325D06416A1}"/>
              </a:ext>
            </a:extLst>
          </p:cNvPr>
          <p:cNvSpPr>
            <a:spLocks/>
          </p:cNvSpPr>
          <p:nvPr/>
        </p:nvSpPr>
        <p:spPr bwMode="auto">
          <a:xfrm>
            <a:off x="3247138" y="2203151"/>
            <a:ext cx="1167840" cy="383040"/>
          </a:xfrm>
          <a:custGeom>
            <a:avLst/>
            <a:gdLst>
              <a:gd name="T0" fmla="*/ 708025 w 811"/>
              <a:gd name="T1" fmla="*/ 419100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3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5713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1588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1913 h 266"/>
              <a:gd name="T54" fmla="*/ 127000 w 811"/>
              <a:gd name="T55" fmla="*/ 85725 h 266"/>
              <a:gd name="T56" fmla="*/ 77788 w 811"/>
              <a:gd name="T57" fmla="*/ 111125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6050 w 811"/>
              <a:gd name="T73" fmla="*/ 344488 h 266"/>
              <a:gd name="T74" fmla="*/ 211138 w 811"/>
              <a:gd name="T75" fmla="*/ 366713 h 266"/>
              <a:gd name="T76" fmla="*/ 282575 w 811"/>
              <a:gd name="T77" fmla="*/ 385763 h 266"/>
              <a:gd name="T78" fmla="*/ 363538 w 811"/>
              <a:gd name="T79" fmla="*/ 400050 h 266"/>
              <a:gd name="T80" fmla="*/ 450850 w 811"/>
              <a:gd name="T81" fmla="*/ 411163 h 266"/>
              <a:gd name="T82" fmla="*/ 544513 w 811"/>
              <a:gd name="T83" fmla="*/ 417513 h 266"/>
              <a:gd name="T84" fmla="*/ 642938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4"/>
                </a:lnTo>
                <a:lnTo>
                  <a:pt x="466" y="263"/>
                </a:lnTo>
                <a:lnTo>
                  <a:pt x="486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39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5"/>
                </a:lnTo>
                <a:lnTo>
                  <a:pt x="19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6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59"/>
                </a:lnTo>
                <a:lnTo>
                  <a:pt x="303" y="261"/>
                </a:lnTo>
                <a:lnTo>
                  <a:pt x="323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66FFAB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0645C55-F9D0-2048-B69C-CD4ACC14A7D8}"/>
              </a:ext>
            </a:extLst>
          </p:cNvPr>
          <p:cNvSpPr>
            <a:spLocks/>
          </p:cNvSpPr>
          <p:nvPr/>
        </p:nvSpPr>
        <p:spPr bwMode="auto">
          <a:xfrm>
            <a:off x="4514338" y="2203151"/>
            <a:ext cx="1166400" cy="383040"/>
          </a:xfrm>
          <a:custGeom>
            <a:avLst/>
            <a:gdLst>
              <a:gd name="T0" fmla="*/ 708025 w 810"/>
              <a:gd name="T1" fmla="*/ 419100 h 266"/>
              <a:gd name="T2" fmla="*/ 803275 w 810"/>
              <a:gd name="T3" fmla="*/ 414338 h 266"/>
              <a:gd name="T4" fmla="*/ 892175 w 810"/>
              <a:gd name="T5" fmla="*/ 404813 h 266"/>
              <a:gd name="T6" fmla="*/ 976313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1625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6313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1588 h 266"/>
              <a:gd name="T42" fmla="*/ 609600 w 810"/>
              <a:gd name="T43" fmla="*/ 0 h 266"/>
              <a:gd name="T44" fmla="*/ 512763 w 810"/>
              <a:gd name="T45" fmla="*/ 4763 h 266"/>
              <a:gd name="T46" fmla="*/ 420688 w 810"/>
              <a:gd name="T47" fmla="*/ 12700 h 266"/>
              <a:gd name="T48" fmla="*/ 336550 w 810"/>
              <a:gd name="T49" fmla="*/ 25400 h 266"/>
              <a:gd name="T50" fmla="*/ 257175 w 810"/>
              <a:gd name="T51" fmla="*/ 41275 h 266"/>
              <a:gd name="T52" fmla="*/ 187325 w 810"/>
              <a:gd name="T53" fmla="*/ 61913 h 266"/>
              <a:gd name="T54" fmla="*/ 127000 w 810"/>
              <a:gd name="T55" fmla="*/ 85725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1775 h 266"/>
              <a:gd name="T66" fmla="*/ 19050 w 810"/>
              <a:gd name="T67" fmla="*/ 261938 h 266"/>
              <a:gd name="T68" fmla="*/ 50800 w 810"/>
              <a:gd name="T69" fmla="*/ 292100 h 266"/>
              <a:gd name="T70" fmla="*/ 93663 w 810"/>
              <a:gd name="T71" fmla="*/ 319088 h 266"/>
              <a:gd name="T72" fmla="*/ 147638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1163 h 266"/>
              <a:gd name="T82" fmla="*/ 544513 w 810"/>
              <a:gd name="T83" fmla="*/ 417513 h 266"/>
              <a:gd name="T84" fmla="*/ 642938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5" y="265"/>
                </a:moveTo>
                <a:lnTo>
                  <a:pt x="426" y="265"/>
                </a:lnTo>
                <a:lnTo>
                  <a:pt x="446" y="264"/>
                </a:lnTo>
                <a:lnTo>
                  <a:pt x="466" y="263"/>
                </a:lnTo>
                <a:lnTo>
                  <a:pt x="487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5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0"/>
                </a:lnTo>
                <a:lnTo>
                  <a:pt x="778" y="184"/>
                </a:lnTo>
                <a:lnTo>
                  <a:pt x="784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1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2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39"/>
                </a:lnTo>
                <a:lnTo>
                  <a:pt x="2" y="146"/>
                </a:lnTo>
                <a:lnTo>
                  <a:pt x="4" y="153"/>
                </a:lnTo>
                <a:lnTo>
                  <a:pt x="8" y="159"/>
                </a:lnTo>
                <a:lnTo>
                  <a:pt x="12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3" y="217"/>
                </a:lnTo>
                <a:lnTo>
                  <a:pt x="105" y="222"/>
                </a:lnTo>
                <a:lnTo>
                  <a:pt x="118" y="226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59"/>
                </a:lnTo>
                <a:lnTo>
                  <a:pt x="303" y="261"/>
                </a:lnTo>
                <a:lnTo>
                  <a:pt x="323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4CFF9E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6EBA3ED-B996-BF47-BBC8-FE39031890EE}"/>
              </a:ext>
            </a:extLst>
          </p:cNvPr>
          <p:cNvSpPr>
            <a:spLocks/>
          </p:cNvSpPr>
          <p:nvPr/>
        </p:nvSpPr>
        <p:spPr bwMode="auto">
          <a:xfrm>
            <a:off x="5781538" y="2203151"/>
            <a:ext cx="1167840" cy="383040"/>
          </a:xfrm>
          <a:custGeom>
            <a:avLst/>
            <a:gdLst>
              <a:gd name="T0" fmla="*/ 709613 w 811"/>
              <a:gd name="T1" fmla="*/ 419100 h 266"/>
              <a:gd name="T2" fmla="*/ 804863 w 811"/>
              <a:gd name="T3" fmla="*/ 414338 h 266"/>
              <a:gd name="T4" fmla="*/ 893763 w 811"/>
              <a:gd name="T5" fmla="*/ 404813 h 266"/>
              <a:gd name="T6" fmla="*/ 976313 w 811"/>
              <a:gd name="T7" fmla="*/ 390525 h 266"/>
              <a:gd name="T8" fmla="*/ 1052513 w 811"/>
              <a:gd name="T9" fmla="*/ 373063 h 266"/>
              <a:gd name="T10" fmla="*/ 1119188 w 811"/>
              <a:gd name="T11" fmla="*/ 352425 h 266"/>
              <a:gd name="T12" fmla="*/ 1176338 w 811"/>
              <a:gd name="T13" fmla="*/ 328613 h 266"/>
              <a:gd name="T14" fmla="*/ 1222375 w 811"/>
              <a:gd name="T15" fmla="*/ 301625 h 266"/>
              <a:gd name="T16" fmla="*/ 1257300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7300 w 811"/>
              <a:gd name="T25" fmla="*/ 147638 h 266"/>
              <a:gd name="T26" fmla="*/ 1222375 w 811"/>
              <a:gd name="T27" fmla="*/ 119063 h 266"/>
              <a:gd name="T28" fmla="*/ 1176338 w 811"/>
              <a:gd name="T29" fmla="*/ 93663 h 266"/>
              <a:gd name="T30" fmla="*/ 1119188 w 811"/>
              <a:gd name="T31" fmla="*/ 69850 h 266"/>
              <a:gd name="T32" fmla="*/ 1052513 w 811"/>
              <a:gd name="T33" fmla="*/ 47625 h 266"/>
              <a:gd name="T34" fmla="*/ 976313 w 811"/>
              <a:gd name="T35" fmla="*/ 30163 h 266"/>
              <a:gd name="T36" fmla="*/ 893763 w 811"/>
              <a:gd name="T37" fmla="*/ 15875 h 266"/>
              <a:gd name="T38" fmla="*/ 804863 w 811"/>
              <a:gd name="T39" fmla="*/ 6350 h 266"/>
              <a:gd name="T40" fmla="*/ 709613 w 811"/>
              <a:gd name="T41" fmla="*/ 1588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1913 h 266"/>
              <a:gd name="T54" fmla="*/ 128588 w 811"/>
              <a:gd name="T55" fmla="*/ 85725 h 266"/>
              <a:gd name="T56" fmla="*/ 77788 w 811"/>
              <a:gd name="T57" fmla="*/ 111125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7638 w 811"/>
              <a:gd name="T73" fmla="*/ 344488 h 266"/>
              <a:gd name="T74" fmla="*/ 211138 w 811"/>
              <a:gd name="T75" fmla="*/ 366713 h 266"/>
              <a:gd name="T76" fmla="*/ 284163 w 811"/>
              <a:gd name="T77" fmla="*/ 385763 h 266"/>
              <a:gd name="T78" fmla="*/ 363538 w 811"/>
              <a:gd name="T79" fmla="*/ 400050 h 266"/>
              <a:gd name="T80" fmla="*/ 452438 w 811"/>
              <a:gd name="T81" fmla="*/ 411163 h 266"/>
              <a:gd name="T82" fmla="*/ 544513 w 811"/>
              <a:gd name="T83" fmla="*/ 417513 h 266"/>
              <a:gd name="T84" fmla="*/ 644525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6" y="265"/>
                </a:moveTo>
                <a:lnTo>
                  <a:pt x="426" y="265"/>
                </a:lnTo>
                <a:lnTo>
                  <a:pt x="447" y="264"/>
                </a:lnTo>
                <a:lnTo>
                  <a:pt x="467" y="263"/>
                </a:lnTo>
                <a:lnTo>
                  <a:pt x="487" y="262"/>
                </a:lnTo>
                <a:lnTo>
                  <a:pt x="507" y="261"/>
                </a:lnTo>
                <a:lnTo>
                  <a:pt x="526" y="259"/>
                </a:lnTo>
                <a:lnTo>
                  <a:pt x="544" y="257"/>
                </a:lnTo>
                <a:lnTo>
                  <a:pt x="563" y="255"/>
                </a:lnTo>
                <a:lnTo>
                  <a:pt x="581" y="252"/>
                </a:lnTo>
                <a:lnTo>
                  <a:pt x="599" y="249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6"/>
                </a:lnTo>
                <a:lnTo>
                  <a:pt x="705" y="222"/>
                </a:lnTo>
                <a:lnTo>
                  <a:pt x="718" y="217"/>
                </a:lnTo>
                <a:lnTo>
                  <a:pt x="730" y="212"/>
                </a:lnTo>
                <a:lnTo>
                  <a:pt x="741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2" y="172"/>
                </a:lnTo>
                <a:lnTo>
                  <a:pt x="797" y="165"/>
                </a:lnTo>
                <a:lnTo>
                  <a:pt x="802" y="159"/>
                </a:lnTo>
                <a:lnTo>
                  <a:pt x="805" y="153"/>
                </a:lnTo>
                <a:lnTo>
                  <a:pt x="808" y="146"/>
                </a:lnTo>
                <a:lnTo>
                  <a:pt x="809" y="139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39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5"/>
                </a:lnTo>
                <a:lnTo>
                  <a:pt x="19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6" y="222"/>
                </a:lnTo>
                <a:lnTo>
                  <a:pt x="119" y="226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5" y="259"/>
                </a:lnTo>
                <a:lnTo>
                  <a:pt x="304" y="261"/>
                </a:lnTo>
                <a:lnTo>
                  <a:pt x="323" y="262"/>
                </a:lnTo>
                <a:lnTo>
                  <a:pt x="343" y="263"/>
                </a:lnTo>
                <a:lnTo>
                  <a:pt x="364" y="264"/>
                </a:lnTo>
                <a:lnTo>
                  <a:pt x="384" y="265"/>
                </a:lnTo>
                <a:lnTo>
                  <a:pt x="406" y="265"/>
                </a:lnTo>
              </a:path>
            </a:pathLst>
          </a:custGeom>
          <a:solidFill>
            <a:srgbClr val="33FF8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70F0D9F-B77B-0E47-A175-EE7265403587}"/>
              </a:ext>
            </a:extLst>
          </p:cNvPr>
          <p:cNvSpPr>
            <a:spLocks/>
          </p:cNvSpPr>
          <p:nvPr/>
        </p:nvSpPr>
        <p:spPr bwMode="auto">
          <a:xfrm>
            <a:off x="7050178" y="2203151"/>
            <a:ext cx="1166400" cy="383040"/>
          </a:xfrm>
          <a:custGeom>
            <a:avLst/>
            <a:gdLst>
              <a:gd name="T0" fmla="*/ 708025 w 810"/>
              <a:gd name="T1" fmla="*/ 419100 h 266"/>
              <a:gd name="T2" fmla="*/ 803275 w 810"/>
              <a:gd name="T3" fmla="*/ 414338 h 266"/>
              <a:gd name="T4" fmla="*/ 892175 w 810"/>
              <a:gd name="T5" fmla="*/ 404813 h 266"/>
              <a:gd name="T6" fmla="*/ 974725 w 810"/>
              <a:gd name="T7" fmla="*/ 390525 h 266"/>
              <a:gd name="T8" fmla="*/ 1050925 w 810"/>
              <a:gd name="T9" fmla="*/ 373063 h 266"/>
              <a:gd name="T10" fmla="*/ 1117600 w 810"/>
              <a:gd name="T11" fmla="*/ 352425 h 266"/>
              <a:gd name="T12" fmla="*/ 1174750 w 810"/>
              <a:gd name="T13" fmla="*/ 328613 h 266"/>
              <a:gd name="T14" fmla="*/ 1220788 w 810"/>
              <a:gd name="T15" fmla="*/ 301625 h 266"/>
              <a:gd name="T16" fmla="*/ 1255713 w 810"/>
              <a:gd name="T17" fmla="*/ 273050 h 266"/>
              <a:gd name="T18" fmla="*/ 1277938 w 810"/>
              <a:gd name="T19" fmla="*/ 242888 h 266"/>
              <a:gd name="T20" fmla="*/ 1284288 w 810"/>
              <a:gd name="T21" fmla="*/ 211138 h 266"/>
              <a:gd name="T22" fmla="*/ 1277938 w 810"/>
              <a:gd name="T23" fmla="*/ 179388 h 266"/>
              <a:gd name="T24" fmla="*/ 1255713 w 810"/>
              <a:gd name="T25" fmla="*/ 147638 h 266"/>
              <a:gd name="T26" fmla="*/ 1220788 w 810"/>
              <a:gd name="T27" fmla="*/ 119063 h 266"/>
              <a:gd name="T28" fmla="*/ 1174750 w 810"/>
              <a:gd name="T29" fmla="*/ 93663 h 266"/>
              <a:gd name="T30" fmla="*/ 1117600 w 810"/>
              <a:gd name="T31" fmla="*/ 69850 h 266"/>
              <a:gd name="T32" fmla="*/ 1050925 w 810"/>
              <a:gd name="T33" fmla="*/ 47625 h 266"/>
              <a:gd name="T34" fmla="*/ 974725 w 810"/>
              <a:gd name="T35" fmla="*/ 30163 h 266"/>
              <a:gd name="T36" fmla="*/ 892175 w 810"/>
              <a:gd name="T37" fmla="*/ 15875 h 266"/>
              <a:gd name="T38" fmla="*/ 803275 w 810"/>
              <a:gd name="T39" fmla="*/ 6350 h 266"/>
              <a:gd name="T40" fmla="*/ 708025 w 810"/>
              <a:gd name="T41" fmla="*/ 1588 h 266"/>
              <a:gd name="T42" fmla="*/ 609600 w 810"/>
              <a:gd name="T43" fmla="*/ 0 h 266"/>
              <a:gd name="T44" fmla="*/ 511175 w 810"/>
              <a:gd name="T45" fmla="*/ 4763 h 266"/>
              <a:gd name="T46" fmla="*/ 420688 w 810"/>
              <a:gd name="T47" fmla="*/ 12700 h 266"/>
              <a:gd name="T48" fmla="*/ 334963 w 810"/>
              <a:gd name="T49" fmla="*/ 25400 h 266"/>
              <a:gd name="T50" fmla="*/ 257175 w 810"/>
              <a:gd name="T51" fmla="*/ 41275 h 266"/>
              <a:gd name="T52" fmla="*/ 188913 w 810"/>
              <a:gd name="T53" fmla="*/ 61913 h 266"/>
              <a:gd name="T54" fmla="*/ 127000 w 810"/>
              <a:gd name="T55" fmla="*/ 85725 h 266"/>
              <a:gd name="T56" fmla="*/ 77788 w 810"/>
              <a:gd name="T57" fmla="*/ 111125 h 266"/>
              <a:gd name="T58" fmla="*/ 39688 w 810"/>
              <a:gd name="T59" fmla="*/ 138113 h 266"/>
              <a:gd name="T60" fmla="*/ 12700 w 810"/>
              <a:gd name="T61" fmla="*/ 168275 h 266"/>
              <a:gd name="T62" fmla="*/ 0 w 810"/>
              <a:gd name="T63" fmla="*/ 200025 h 266"/>
              <a:gd name="T64" fmla="*/ 3175 w 810"/>
              <a:gd name="T65" fmla="*/ 231775 h 266"/>
              <a:gd name="T66" fmla="*/ 20638 w 810"/>
              <a:gd name="T67" fmla="*/ 261938 h 266"/>
              <a:gd name="T68" fmla="*/ 50800 w 810"/>
              <a:gd name="T69" fmla="*/ 292100 h 266"/>
              <a:gd name="T70" fmla="*/ 93663 w 810"/>
              <a:gd name="T71" fmla="*/ 319088 h 266"/>
              <a:gd name="T72" fmla="*/ 146050 w 810"/>
              <a:gd name="T73" fmla="*/ 344488 h 266"/>
              <a:gd name="T74" fmla="*/ 209550 w 810"/>
              <a:gd name="T75" fmla="*/ 366713 h 266"/>
              <a:gd name="T76" fmla="*/ 282575 w 810"/>
              <a:gd name="T77" fmla="*/ 385763 h 266"/>
              <a:gd name="T78" fmla="*/ 363538 w 810"/>
              <a:gd name="T79" fmla="*/ 400050 h 266"/>
              <a:gd name="T80" fmla="*/ 450850 w 810"/>
              <a:gd name="T81" fmla="*/ 411163 h 266"/>
              <a:gd name="T82" fmla="*/ 544513 w 810"/>
              <a:gd name="T83" fmla="*/ 417513 h 266"/>
              <a:gd name="T84" fmla="*/ 641350 w 810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6">
                <a:moveTo>
                  <a:pt x="404" y="265"/>
                </a:moveTo>
                <a:lnTo>
                  <a:pt x="425" y="265"/>
                </a:lnTo>
                <a:lnTo>
                  <a:pt x="446" y="264"/>
                </a:lnTo>
                <a:lnTo>
                  <a:pt x="466" y="263"/>
                </a:lnTo>
                <a:lnTo>
                  <a:pt x="486" y="262"/>
                </a:lnTo>
                <a:lnTo>
                  <a:pt x="506" y="261"/>
                </a:lnTo>
                <a:lnTo>
                  <a:pt x="525" y="259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7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6"/>
                </a:lnTo>
                <a:lnTo>
                  <a:pt x="704" y="222"/>
                </a:lnTo>
                <a:lnTo>
                  <a:pt x="716" y="217"/>
                </a:lnTo>
                <a:lnTo>
                  <a:pt x="729" y="212"/>
                </a:lnTo>
                <a:lnTo>
                  <a:pt x="740" y="207"/>
                </a:lnTo>
                <a:lnTo>
                  <a:pt x="750" y="201"/>
                </a:lnTo>
                <a:lnTo>
                  <a:pt x="760" y="196"/>
                </a:lnTo>
                <a:lnTo>
                  <a:pt x="769" y="190"/>
                </a:lnTo>
                <a:lnTo>
                  <a:pt x="778" y="184"/>
                </a:lnTo>
                <a:lnTo>
                  <a:pt x="784" y="178"/>
                </a:lnTo>
                <a:lnTo>
                  <a:pt x="791" y="172"/>
                </a:lnTo>
                <a:lnTo>
                  <a:pt x="797" y="165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39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4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39"/>
                </a:lnTo>
                <a:lnTo>
                  <a:pt x="2" y="146"/>
                </a:lnTo>
                <a:lnTo>
                  <a:pt x="4" y="153"/>
                </a:lnTo>
                <a:lnTo>
                  <a:pt x="8" y="159"/>
                </a:lnTo>
                <a:lnTo>
                  <a:pt x="13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6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6"/>
                </a:lnTo>
                <a:lnTo>
                  <a:pt x="211" y="249"/>
                </a:lnTo>
                <a:lnTo>
                  <a:pt x="229" y="252"/>
                </a:lnTo>
                <a:lnTo>
                  <a:pt x="247" y="255"/>
                </a:lnTo>
                <a:lnTo>
                  <a:pt x="265" y="257"/>
                </a:lnTo>
                <a:lnTo>
                  <a:pt x="284" y="259"/>
                </a:lnTo>
                <a:lnTo>
                  <a:pt x="303" y="261"/>
                </a:lnTo>
                <a:lnTo>
                  <a:pt x="322" y="262"/>
                </a:lnTo>
                <a:lnTo>
                  <a:pt x="343" y="263"/>
                </a:lnTo>
                <a:lnTo>
                  <a:pt x="363" y="264"/>
                </a:lnTo>
                <a:lnTo>
                  <a:pt x="384" y="265"/>
                </a:lnTo>
                <a:lnTo>
                  <a:pt x="404" y="265"/>
                </a:lnTo>
              </a:path>
            </a:pathLst>
          </a:custGeom>
          <a:solidFill>
            <a:srgbClr val="19FF82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FF54D09-A4ED-9E4F-8854-E5C61285B3B0}"/>
              </a:ext>
            </a:extLst>
          </p:cNvPr>
          <p:cNvSpPr>
            <a:spLocks/>
          </p:cNvSpPr>
          <p:nvPr/>
        </p:nvSpPr>
        <p:spPr bwMode="auto">
          <a:xfrm>
            <a:off x="2006571" y="1853231"/>
            <a:ext cx="1166400" cy="384480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6350 w 810"/>
              <a:gd name="T19" fmla="*/ 242888 h 267"/>
              <a:gd name="T20" fmla="*/ 1284288 w 810"/>
              <a:gd name="T21" fmla="*/ 211138 h 267"/>
              <a:gd name="T22" fmla="*/ 1276350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3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8588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4163 w 810"/>
              <a:gd name="T77" fmla="*/ 385763 h 267"/>
              <a:gd name="T78" fmla="*/ 363538 w 810"/>
              <a:gd name="T79" fmla="*/ 401638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1"/>
                </a:lnTo>
                <a:lnTo>
                  <a:pt x="777" y="185"/>
                </a:lnTo>
                <a:lnTo>
                  <a:pt x="785" y="179"/>
                </a:lnTo>
                <a:lnTo>
                  <a:pt x="791" y="172"/>
                </a:lnTo>
                <a:lnTo>
                  <a:pt x="796" y="166"/>
                </a:lnTo>
                <a:lnTo>
                  <a:pt x="801" y="159"/>
                </a:lnTo>
                <a:lnTo>
                  <a:pt x="804" y="153"/>
                </a:lnTo>
                <a:lnTo>
                  <a:pt x="806" y="147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3"/>
                </a:lnTo>
                <a:lnTo>
                  <a:pt x="801" y="106"/>
                </a:lnTo>
                <a:lnTo>
                  <a:pt x="796" y="100"/>
                </a:lnTo>
                <a:lnTo>
                  <a:pt x="791" y="93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7" y="2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F947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213085-F50D-344A-B583-7526C93E1438}"/>
              </a:ext>
            </a:extLst>
          </p:cNvPr>
          <p:cNvSpPr>
            <a:spLocks/>
          </p:cNvSpPr>
          <p:nvPr/>
        </p:nvSpPr>
        <p:spPr bwMode="auto">
          <a:xfrm>
            <a:off x="3272331" y="1853231"/>
            <a:ext cx="1167840" cy="384480"/>
          </a:xfrm>
          <a:custGeom>
            <a:avLst/>
            <a:gdLst>
              <a:gd name="T0" fmla="*/ 708025 w 811"/>
              <a:gd name="T1" fmla="*/ 422275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0525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3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5713 w 811"/>
              <a:gd name="T25" fmla="*/ 147638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3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7000 w 811"/>
              <a:gd name="T55" fmla="*/ 84138 h 267"/>
              <a:gd name="T56" fmla="*/ 77788 w 811"/>
              <a:gd name="T57" fmla="*/ 111125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8300 h 267"/>
              <a:gd name="T76" fmla="*/ 282575 w 811"/>
              <a:gd name="T77" fmla="*/ 385763 h 267"/>
              <a:gd name="T78" fmla="*/ 363538 w 811"/>
              <a:gd name="T79" fmla="*/ 401638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2"/>
                </a:lnTo>
                <a:lnTo>
                  <a:pt x="147" y="236"/>
                </a:lnTo>
                <a:lnTo>
                  <a:pt x="163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27D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F6268C-3F3E-B74B-8A48-69B400C22844}"/>
              </a:ext>
            </a:extLst>
          </p:cNvPr>
          <p:cNvSpPr>
            <a:spLocks/>
          </p:cNvSpPr>
          <p:nvPr/>
        </p:nvSpPr>
        <p:spPr bwMode="auto">
          <a:xfrm>
            <a:off x="4539531" y="1853231"/>
            <a:ext cx="1166400" cy="384480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3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0325 h 267"/>
              <a:gd name="T54" fmla="*/ 127000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19050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8300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6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2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8"/>
                </a:lnTo>
                <a:lnTo>
                  <a:pt x="105" y="44"/>
                </a:lnTo>
                <a:lnTo>
                  <a:pt x="93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2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2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A669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9B90A17-295D-7D40-A299-789EDA543D60}"/>
              </a:ext>
            </a:extLst>
          </p:cNvPr>
          <p:cNvSpPr>
            <a:spLocks/>
          </p:cNvSpPr>
          <p:nvPr/>
        </p:nvSpPr>
        <p:spPr bwMode="auto">
          <a:xfrm>
            <a:off x="5781538" y="1853231"/>
            <a:ext cx="1167840" cy="384480"/>
          </a:xfrm>
          <a:custGeom>
            <a:avLst/>
            <a:gdLst>
              <a:gd name="T0" fmla="*/ 709613 w 811"/>
              <a:gd name="T1" fmla="*/ 422275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0525 h 267"/>
              <a:gd name="T8" fmla="*/ 1052513 w 811"/>
              <a:gd name="T9" fmla="*/ 374650 h 267"/>
              <a:gd name="T10" fmla="*/ 1119188 w 811"/>
              <a:gd name="T11" fmla="*/ 352425 h 267"/>
              <a:gd name="T12" fmla="*/ 1176338 w 811"/>
              <a:gd name="T13" fmla="*/ 328613 h 267"/>
              <a:gd name="T14" fmla="*/ 1222375 w 811"/>
              <a:gd name="T15" fmla="*/ 303213 h 267"/>
              <a:gd name="T16" fmla="*/ 1257300 w 811"/>
              <a:gd name="T17" fmla="*/ 273050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7300 w 811"/>
              <a:gd name="T25" fmla="*/ 147638 h 267"/>
              <a:gd name="T26" fmla="*/ 1222375 w 811"/>
              <a:gd name="T27" fmla="*/ 119063 h 267"/>
              <a:gd name="T28" fmla="*/ 1176338 w 811"/>
              <a:gd name="T29" fmla="*/ 93663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0163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8588 w 811"/>
              <a:gd name="T55" fmla="*/ 84138 h 267"/>
              <a:gd name="T56" fmla="*/ 77788 w 811"/>
              <a:gd name="T57" fmla="*/ 111125 h 267"/>
              <a:gd name="T58" fmla="*/ 39688 w 811"/>
              <a:gd name="T59" fmla="*/ 138113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3525 h 267"/>
              <a:gd name="T68" fmla="*/ 50800 w 811"/>
              <a:gd name="T69" fmla="*/ 293688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8300 h 267"/>
              <a:gd name="T76" fmla="*/ 284163 w 811"/>
              <a:gd name="T77" fmla="*/ 385763 h 267"/>
              <a:gd name="T78" fmla="*/ 363538 w 811"/>
              <a:gd name="T79" fmla="*/ 401638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6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6"/>
                </a:lnTo>
                <a:lnTo>
                  <a:pt x="632" y="243"/>
                </a:lnTo>
                <a:lnTo>
                  <a:pt x="648" y="240"/>
                </a:lnTo>
                <a:lnTo>
                  <a:pt x="663" y="236"/>
                </a:lnTo>
                <a:lnTo>
                  <a:pt x="677" y="232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2"/>
                </a:lnTo>
                <a:lnTo>
                  <a:pt x="797" y="166"/>
                </a:lnTo>
                <a:lnTo>
                  <a:pt x="802" y="159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3"/>
                </a:lnTo>
                <a:lnTo>
                  <a:pt x="718" y="48"/>
                </a:lnTo>
                <a:lnTo>
                  <a:pt x="705" y="44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6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2"/>
                </a:lnTo>
                <a:lnTo>
                  <a:pt x="148" y="236"/>
                </a:lnTo>
                <a:lnTo>
                  <a:pt x="163" y="240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6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95233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58FEDFC-BAE2-1849-B852-800A8303CCC9}"/>
              </a:ext>
            </a:extLst>
          </p:cNvPr>
          <p:cNvSpPr>
            <a:spLocks/>
          </p:cNvSpPr>
          <p:nvPr/>
        </p:nvSpPr>
        <p:spPr bwMode="auto">
          <a:xfrm>
            <a:off x="7050178" y="1926754"/>
            <a:ext cx="1166400" cy="384480"/>
          </a:xfrm>
          <a:custGeom>
            <a:avLst/>
            <a:gdLst>
              <a:gd name="T0" fmla="*/ 708025 w 810"/>
              <a:gd name="T1" fmla="*/ 422275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0525 h 267"/>
              <a:gd name="T8" fmla="*/ 1050925 w 810"/>
              <a:gd name="T9" fmla="*/ 374650 h 267"/>
              <a:gd name="T10" fmla="*/ 1117600 w 810"/>
              <a:gd name="T11" fmla="*/ 352425 h 267"/>
              <a:gd name="T12" fmla="*/ 1174750 w 810"/>
              <a:gd name="T13" fmla="*/ 328613 h 267"/>
              <a:gd name="T14" fmla="*/ 1220788 w 810"/>
              <a:gd name="T15" fmla="*/ 303213 h 267"/>
              <a:gd name="T16" fmla="*/ 1255713 w 810"/>
              <a:gd name="T17" fmla="*/ 273050 h 267"/>
              <a:gd name="T18" fmla="*/ 1277938 w 810"/>
              <a:gd name="T19" fmla="*/ 242888 h 267"/>
              <a:gd name="T20" fmla="*/ 1284288 w 810"/>
              <a:gd name="T21" fmla="*/ 211138 h 267"/>
              <a:gd name="T22" fmla="*/ 1277938 w 810"/>
              <a:gd name="T23" fmla="*/ 179388 h 267"/>
              <a:gd name="T24" fmla="*/ 1255713 w 810"/>
              <a:gd name="T25" fmla="*/ 147638 h 267"/>
              <a:gd name="T26" fmla="*/ 1220788 w 810"/>
              <a:gd name="T27" fmla="*/ 119063 h 267"/>
              <a:gd name="T28" fmla="*/ 1174750 w 810"/>
              <a:gd name="T29" fmla="*/ 93663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3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4763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7000 w 810"/>
              <a:gd name="T55" fmla="*/ 84138 h 267"/>
              <a:gd name="T56" fmla="*/ 77788 w 810"/>
              <a:gd name="T57" fmla="*/ 111125 h 267"/>
              <a:gd name="T58" fmla="*/ 39688 w 810"/>
              <a:gd name="T59" fmla="*/ 138113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3 h 267"/>
              <a:gd name="T66" fmla="*/ 20638 w 810"/>
              <a:gd name="T67" fmla="*/ 263525 h 267"/>
              <a:gd name="T68" fmla="*/ 50800 w 810"/>
              <a:gd name="T69" fmla="*/ 293688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8300 h 267"/>
              <a:gd name="T76" fmla="*/ 282575 w 810"/>
              <a:gd name="T77" fmla="*/ 385763 h 267"/>
              <a:gd name="T78" fmla="*/ 363538 w 810"/>
              <a:gd name="T79" fmla="*/ 401638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1"/>
                </a:lnTo>
                <a:lnTo>
                  <a:pt x="778" y="185"/>
                </a:lnTo>
                <a:lnTo>
                  <a:pt x="784" y="179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70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100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2"/>
                </a:lnTo>
                <a:lnTo>
                  <a:pt x="147" y="236"/>
                </a:lnTo>
                <a:lnTo>
                  <a:pt x="162" y="240"/>
                </a:lnTo>
                <a:lnTo>
                  <a:pt x="178" y="243"/>
                </a:lnTo>
                <a:lnTo>
                  <a:pt x="195" y="246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8C3D1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ru-RU" sz="127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2A6C26D-11F0-504C-8A06-DBE7E4A9DE6D}"/>
              </a:ext>
            </a:extLst>
          </p:cNvPr>
          <p:cNvSpPr>
            <a:spLocks/>
          </p:cNvSpPr>
          <p:nvPr/>
        </p:nvSpPr>
        <p:spPr bwMode="auto">
          <a:xfrm>
            <a:off x="714178" y="1503310"/>
            <a:ext cx="1166400" cy="384480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8013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49213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0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4" y="179"/>
                </a:lnTo>
                <a:lnTo>
                  <a:pt x="791" y="173"/>
                </a:lnTo>
                <a:lnTo>
                  <a:pt x="796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6" y="99"/>
                </a:lnTo>
                <a:lnTo>
                  <a:pt x="791" y="94"/>
                </a:lnTo>
                <a:lnTo>
                  <a:pt x="784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0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3" y="0"/>
                </a:lnTo>
                <a:lnTo>
                  <a:pt x="363" y="0"/>
                </a:lnTo>
                <a:lnTo>
                  <a:pt x="343" y="1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4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1" y="81"/>
                </a:lnTo>
                <a:lnTo>
                  <a:pt x="25" y="87"/>
                </a:lnTo>
                <a:lnTo>
                  <a:pt x="18" y="94"/>
                </a:lnTo>
                <a:lnTo>
                  <a:pt x="12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1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4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3" y="266"/>
                </a:lnTo>
                <a:lnTo>
                  <a:pt x="404" y="266"/>
                </a:lnTo>
              </a:path>
            </a:pathLst>
          </a:custGeom>
          <a:solidFill>
            <a:srgbClr val="B2D9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ru-RU" sz="127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FD0B09B-7E17-384A-B8A3-A24A757E085D}"/>
              </a:ext>
            </a:extLst>
          </p:cNvPr>
          <p:cNvSpPr>
            <a:spLocks/>
          </p:cNvSpPr>
          <p:nvPr/>
        </p:nvSpPr>
        <p:spPr bwMode="auto">
          <a:xfrm>
            <a:off x="1981378" y="1503310"/>
            <a:ext cx="1166400" cy="384480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6350 w 810"/>
              <a:gd name="T19" fmla="*/ 242887 h 267"/>
              <a:gd name="T20" fmla="*/ 1284288 w 810"/>
              <a:gd name="T21" fmla="*/ 211137 h 267"/>
              <a:gd name="T22" fmla="*/ 1276350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2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8588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6712 h 267"/>
              <a:gd name="T76" fmla="*/ 284163 w 810"/>
              <a:gd name="T77" fmla="*/ 385762 h 267"/>
              <a:gd name="T78" fmla="*/ 363538 w 810"/>
              <a:gd name="T79" fmla="*/ 401637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5" y="179"/>
                </a:lnTo>
                <a:lnTo>
                  <a:pt x="791" y="173"/>
                </a:lnTo>
                <a:lnTo>
                  <a:pt x="796" y="166"/>
                </a:lnTo>
                <a:lnTo>
                  <a:pt x="801" y="160"/>
                </a:lnTo>
                <a:lnTo>
                  <a:pt x="804" y="153"/>
                </a:lnTo>
                <a:lnTo>
                  <a:pt x="806" y="147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3"/>
                </a:lnTo>
                <a:lnTo>
                  <a:pt x="801" y="106"/>
                </a:lnTo>
                <a:lnTo>
                  <a:pt x="796" y="99"/>
                </a:lnTo>
                <a:lnTo>
                  <a:pt x="791" y="94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7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9"/>
                </a:lnTo>
                <a:lnTo>
                  <a:pt x="105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99CC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E87604E-A5DE-544E-8E0C-BE853C5C6E99}"/>
              </a:ext>
            </a:extLst>
          </p:cNvPr>
          <p:cNvSpPr>
            <a:spLocks/>
          </p:cNvSpPr>
          <p:nvPr/>
        </p:nvSpPr>
        <p:spPr bwMode="auto">
          <a:xfrm>
            <a:off x="3247138" y="1503310"/>
            <a:ext cx="1167840" cy="384480"/>
          </a:xfrm>
          <a:custGeom>
            <a:avLst/>
            <a:gdLst>
              <a:gd name="T0" fmla="*/ 708025 w 811"/>
              <a:gd name="T1" fmla="*/ 420687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2112 h 267"/>
              <a:gd name="T8" fmla="*/ 1050925 w 811"/>
              <a:gd name="T9" fmla="*/ 373062 h 267"/>
              <a:gd name="T10" fmla="*/ 1117600 w 811"/>
              <a:gd name="T11" fmla="*/ 352425 h 267"/>
              <a:gd name="T12" fmla="*/ 1174750 w 811"/>
              <a:gd name="T13" fmla="*/ 328612 h 267"/>
              <a:gd name="T14" fmla="*/ 1222375 w 811"/>
              <a:gd name="T15" fmla="*/ 301625 h 267"/>
              <a:gd name="T16" fmla="*/ 1255713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5713 w 811"/>
              <a:gd name="T25" fmla="*/ 149225 h 267"/>
              <a:gd name="T26" fmla="*/ 1222375 w 811"/>
              <a:gd name="T27" fmla="*/ 119062 h 267"/>
              <a:gd name="T28" fmla="*/ 1174750 w 811"/>
              <a:gd name="T29" fmla="*/ 93662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2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7000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6712 h 267"/>
              <a:gd name="T76" fmla="*/ 282575 w 811"/>
              <a:gd name="T77" fmla="*/ 385762 h 267"/>
              <a:gd name="T78" fmla="*/ 363538 w 811"/>
              <a:gd name="T79" fmla="*/ 401637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3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FBF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6530D7C-287A-2D41-8E96-EDCF79997890}"/>
              </a:ext>
            </a:extLst>
          </p:cNvPr>
          <p:cNvSpPr>
            <a:spLocks/>
          </p:cNvSpPr>
          <p:nvPr/>
        </p:nvSpPr>
        <p:spPr bwMode="auto">
          <a:xfrm>
            <a:off x="4514338" y="1503310"/>
            <a:ext cx="1166400" cy="384480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6313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4762 h 267"/>
              <a:gd name="T46" fmla="*/ 420688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7325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19050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6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5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7" y="3"/>
                </a:lnTo>
                <a:lnTo>
                  <a:pt x="466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8" y="39"/>
                </a:lnTo>
                <a:lnTo>
                  <a:pt x="105" y="44"/>
                </a:lnTo>
                <a:lnTo>
                  <a:pt x="93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2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2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3" y="218"/>
                </a:lnTo>
                <a:lnTo>
                  <a:pt x="105" y="222"/>
                </a:lnTo>
                <a:lnTo>
                  <a:pt x="118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66B2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72A01C9-2C0D-5948-AF81-AC598FCF84D7}"/>
              </a:ext>
            </a:extLst>
          </p:cNvPr>
          <p:cNvSpPr>
            <a:spLocks/>
          </p:cNvSpPr>
          <p:nvPr/>
        </p:nvSpPr>
        <p:spPr bwMode="auto">
          <a:xfrm>
            <a:off x="5781538" y="1503310"/>
            <a:ext cx="1167840" cy="384480"/>
          </a:xfrm>
          <a:custGeom>
            <a:avLst/>
            <a:gdLst>
              <a:gd name="T0" fmla="*/ 709613 w 811"/>
              <a:gd name="T1" fmla="*/ 420687 h 267"/>
              <a:gd name="T2" fmla="*/ 804863 w 811"/>
              <a:gd name="T3" fmla="*/ 415925 h 267"/>
              <a:gd name="T4" fmla="*/ 893763 w 811"/>
              <a:gd name="T5" fmla="*/ 406400 h 267"/>
              <a:gd name="T6" fmla="*/ 976313 w 811"/>
              <a:gd name="T7" fmla="*/ 392112 h 267"/>
              <a:gd name="T8" fmla="*/ 1052513 w 811"/>
              <a:gd name="T9" fmla="*/ 373062 h 267"/>
              <a:gd name="T10" fmla="*/ 1119188 w 811"/>
              <a:gd name="T11" fmla="*/ 352425 h 267"/>
              <a:gd name="T12" fmla="*/ 1176338 w 811"/>
              <a:gd name="T13" fmla="*/ 328612 h 267"/>
              <a:gd name="T14" fmla="*/ 1222375 w 811"/>
              <a:gd name="T15" fmla="*/ 301625 h 267"/>
              <a:gd name="T16" fmla="*/ 1257300 w 811"/>
              <a:gd name="T17" fmla="*/ 274637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9225 h 267"/>
              <a:gd name="T26" fmla="*/ 1222375 w 811"/>
              <a:gd name="T27" fmla="*/ 119062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7625 h 267"/>
              <a:gd name="T34" fmla="*/ 976313 w 811"/>
              <a:gd name="T35" fmla="*/ 30162 h 267"/>
              <a:gd name="T36" fmla="*/ 893763 w 811"/>
              <a:gd name="T37" fmla="*/ 15875 h 267"/>
              <a:gd name="T38" fmla="*/ 804863 w 811"/>
              <a:gd name="T39" fmla="*/ 6350 h 267"/>
              <a:gd name="T40" fmla="*/ 709613 w 811"/>
              <a:gd name="T41" fmla="*/ 0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1912 h 267"/>
              <a:gd name="T54" fmla="*/ 128588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6075 h 267"/>
              <a:gd name="T74" fmla="*/ 211138 w 811"/>
              <a:gd name="T75" fmla="*/ 366712 h 267"/>
              <a:gd name="T76" fmla="*/ 284163 w 811"/>
              <a:gd name="T77" fmla="*/ 385762 h 267"/>
              <a:gd name="T78" fmla="*/ 363538 w 811"/>
              <a:gd name="T79" fmla="*/ 401637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6"/>
                </a:lnTo>
                <a:lnTo>
                  <a:pt x="581" y="253"/>
                </a:lnTo>
                <a:lnTo>
                  <a:pt x="599" y="250"/>
                </a:lnTo>
                <a:lnTo>
                  <a:pt x="615" y="247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2"/>
                </a:lnTo>
                <a:lnTo>
                  <a:pt x="718" y="218"/>
                </a:lnTo>
                <a:lnTo>
                  <a:pt x="730" y="212"/>
                </a:lnTo>
                <a:lnTo>
                  <a:pt x="741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9"/>
                </a:lnTo>
                <a:lnTo>
                  <a:pt x="792" y="173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99"/>
                </a:lnTo>
                <a:lnTo>
                  <a:pt x="792" y="94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1" y="59"/>
                </a:lnTo>
                <a:lnTo>
                  <a:pt x="730" y="53"/>
                </a:lnTo>
                <a:lnTo>
                  <a:pt x="718" y="48"/>
                </a:lnTo>
                <a:lnTo>
                  <a:pt x="705" y="44"/>
                </a:lnTo>
                <a:lnTo>
                  <a:pt x="692" y="39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3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9"/>
                </a:lnTo>
                <a:lnTo>
                  <a:pt x="106" y="44"/>
                </a:lnTo>
                <a:lnTo>
                  <a:pt x="93" y="48"/>
                </a:lnTo>
                <a:lnTo>
                  <a:pt x="81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4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8"/>
                </a:lnTo>
                <a:lnTo>
                  <a:pt x="106" y="222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4CA6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4C68C66-C030-474C-8ED1-2E82126D053E}"/>
              </a:ext>
            </a:extLst>
          </p:cNvPr>
          <p:cNvSpPr>
            <a:spLocks/>
          </p:cNvSpPr>
          <p:nvPr/>
        </p:nvSpPr>
        <p:spPr bwMode="auto">
          <a:xfrm>
            <a:off x="7050178" y="1576833"/>
            <a:ext cx="1166400" cy="384480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6400 h 267"/>
              <a:gd name="T6" fmla="*/ 974725 w 810"/>
              <a:gd name="T7" fmla="*/ 392112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4637 h 267"/>
              <a:gd name="T18" fmla="*/ 1277938 w 810"/>
              <a:gd name="T19" fmla="*/ 242887 h 267"/>
              <a:gd name="T20" fmla="*/ 1284288 w 810"/>
              <a:gd name="T21" fmla="*/ 211137 h 267"/>
              <a:gd name="T22" fmla="*/ 1277938 w 810"/>
              <a:gd name="T23" fmla="*/ 179387 h 267"/>
              <a:gd name="T24" fmla="*/ 1255713 w 810"/>
              <a:gd name="T25" fmla="*/ 149225 h 267"/>
              <a:gd name="T26" fmla="*/ 1220788 w 810"/>
              <a:gd name="T27" fmla="*/ 119062 h 267"/>
              <a:gd name="T28" fmla="*/ 1174750 w 810"/>
              <a:gd name="T29" fmla="*/ 93662 h 267"/>
              <a:gd name="T30" fmla="*/ 1117600 w 810"/>
              <a:gd name="T31" fmla="*/ 69850 h 267"/>
              <a:gd name="T32" fmla="*/ 1050925 w 810"/>
              <a:gd name="T33" fmla="*/ 47625 h 267"/>
              <a:gd name="T34" fmla="*/ 974725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1175 w 810"/>
              <a:gd name="T45" fmla="*/ 4762 h 267"/>
              <a:gd name="T46" fmla="*/ 420688 w 810"/>
              <a:gd name="T47" fmla="*/ 12700 h 267"/>
              <a:gd name="T48" fmla="*/ 334963 w 810"/>
              <a:gd name="T49" fmla="*/ 25400 h 267"/>
              <a:gd name="T50" fmla="*/ 257175 w 810"/>
              <a:gd name="T51" fmla="*/ 41275 h 267"/>
              <a:gd name="T52" fmla="*/ 188913 w 810"/>
              <a:gd name="T53" fmla="*/ 61912 h 267"/>
              <a:gd name="T54" fmla="*/ 127000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0 w 810"/>
              <a:gd name="T63" fmla="*/ 200025 h 267"/>
              <a:gd name="T64" fmla="*/ 3175 w 810"/>
              <a:gd name="T65" fmla="*/ 233362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6050 w 810"/>
              <a:gd name="T73" fmla="*/ 346075 h 267"/>
              <a:gd name="T74" fmla="*/ 209550 w 810"/>
              <a:gd name="T75" fmla="*/ 366712 h 267"/>
              <a:gd name="T76" fmla="*/ 282575 w 810"/>
              <a:gd name="T77" fmla="*/ 385762 h 267"/>
              <a:gd name="T78" fmla="*/ 363538 w 810"/>
              <a:gd name="T79" fmla="*/ 401637 h 267"/>
              <a:gd name="T80" fmla="*/ 450850 w 810"/>
              <a:gd name="T81" fmla="*/ 412750 h 267"/>
              <a:gd name="T82" fmla="*/ 544513 w 810"/>
              <a:gd name="T83" fmla="*/ 419100 h 267"/>
              <a:gd name="T84" fmla="*/ 641350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4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7" y="250"/>
                </a:lnTo>
                <a:lnTo>
                  <a:pt x="614" y="247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6" y="218"/>
                </a:lnTo>
                <a:lnTo>
                  <a:pt x="729" y="212"/>
                </a:lnTo>
                <a:lnTo>
                  <a:pt x="740" y="207"/>
                </a:lnTo>
                <a:lnTo>
                  <a:pt x="750" y="202"/>
                </a:lnTo>
                <a:lnTo>
                  <a:pt x="760" y="196"/>
                </a:lnTo>
                <a:lnTo>
                  <a:pt x="769" y="190"/>
                </a:lnTo>
                <a:lnTo>
                  <a:pt x="778" y="185"/>
                </a:lnTo>
                <a:lnTo>
                  <a:pt x="784" y="179"/>
                </a:lnTo>
                <a:lnTo>
                  <a:pt x="791" y="173"/>
                </a:lnTo>
                <a:lnTo>
                  <a:pt x="797" y="166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09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4"/>
                </a:lnTo>
                <a:lnTo>
                  <a:pt x="784" y="87"/>
                </a:lnTo>
                <a:lnTo>
                  <a:pt x="778" y="81"/>
                </a:lnTo>
                <a:lnTo>
                  <a:pt x="769" y="75"/>
                </a:lnTo>
                <a:lnTo>
                  <a:pt x="760" y="69"/>
                </a:lnTo>
                <a:lnTo>
                  <a:pt x="750" y="64"/>
                </a:lnTo>
                <a:lnTo>
                  <a:pt x="740" y="59"/>
                </a:lnTo>
                <a:lnTo>
                  <a:pt x="729" y="53"/>
                </a:lnTo>
                <a:lnTo>
                  <a:pt x="716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3"/>
                </a:lnTo>
                <a:lnTo>
                  <a:pt x="614" y="19"/>
                </a:lnTo>
                <a:lnTo>
                  <a:pt x="597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4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2" y="3"/>
                </a:lnTo>
                <a:lnTo>
                  <a:pt x="303" y="4"/>
                </a:lnTo>
                <a:lnTo>
                  <a:pt x="284" y="6"/>
                </a:lnTo>
                <a:lnTo>
                  <a:pt x="265" y="8"/>
                </a:lnTo>
                <a:lnTo>
                  <a:pt x="247" y="10"/>
                </a:lnTo>
                <a:lnTo>
                  <a:pt x="229" y="13"/>
                </a:lnTo>
                <a:lnTo>
                  <a:pt x="211" y="16"/>
                </a:lnTo>
                <a:lnTo>
                  <a:pt x="195" y="19"/>
                </a:lnTo>
                <a:lnTo>
                  <a:pt x="178" y="23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4"/>
                </a:lnTo>
                <a:lnTo>
                  <a:pt x="13" y="99"/>
                </a:lnTo>
                <a:lnTo>
                  <a:pt x="8" y="106"/>
                </a:lnTo>
                <a:lnTo>
                  <a:pt x="4" y="113"/>
                </a:lnTo>
                <a:lnTo>
                  <a:pt x="2" y="119"/>
                </a:lnTo>
                <a:lnTo>
                  <a:pt x="0" y="126"/>
                </a:lnTo>
                <a:lnTo>
                  <a:pt x="0" y="133"/>
                </a:lnTo>
                <a:lnTo>
                  <a:pt x="0" y="140"/>
                </a:lnTo>
                <a:lnTo>
                  <a:pt x="2" y="147"/>
                </a:lnTo>
                <a:lnTo>
                  <a:pt x="4" y="153"/>
                </a:lnTo>
                <a:lnTo>
                  <a:pt x="8" y="160"/>
                </a:lnTo>
                <a:lnTo>
                  <a:pt x="13" y="166"/>
                </a:lnTo>
                <a:lnTo>
                  <a:pt x="18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8" y="243"/>
                </a:lnTo>
                <a:lnTo>
                  <a:pt x="195" y="247"/>
                </a:lnTo>
                <a:lnTo>
                  <a:pt x="211" y="250"/>
                </a:lnTo>
                <a:lnTo>
                  <a:pt x="229" y="253"/>
                </a:lnTo>
                <a:lnTo>
                  <a:pt x="247" y="256"/>
                </a:lnTo>
                <a:lnTo>
                  <a:pt x="265" y="258"/>
                </a:lnTo>
                <a:lnTo>
                  <a:pt x="284" y="260"/>
                </a:lnTo>
                <a:lnTo>
                  <a:pt x="303" y="262"/>
                </a:lnTo>
                <a:lnTo>
                  <a:pt x="322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4" y="266"/>
                </a:lnTo>
              </a:path>
            </a:pathLst>
          </a:custGeom>
          <a:solidFill>
            <a:srgbClr val="3399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ru-RU" sz="127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E1BBA45-06C9-0141-A945-ED9156E125F6}"/>
              </a:ext>
            </a:extLst>
          </p:cNvPr>
          <p:cNvSpPr>
            <a:spLocks/>
          </p:cNvSpPr>
          <p:nvPr/>
        </p:nvSpPr>
        <p:spPr bwMode="auto">
          <a:xfrm>
            <a:off x="3883618" y="3154990"/>
            <a:ext cx="917280" cy="1249920"/>
          </a:xfrm>
          <a:custGeom>
            <a:avLst/>
            <a:gdLst>
              <a:gd name="T0" fmla="*/ 0 w 637"/>
              <a:gd name="T1" fmla="*/ 1376363 h 868"/>
              <a:gd name="T2" fmla="*/ 1009650 w 637"/>
              <a:gd name="T3" fmla="*/ 0 h 868"/>
              <a:gd name="T4" fmla="*/ 0 w 637"/>
              <a:gd name="T5" fmla="*/ 1376363 h 8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7" h="868">
                <a:moveTo>
                  <a:pt x="0" y="867"/>
                </a:moveTo>
                <a:lnTo>
                  <a:pt x="636" y="0"/>
                </a:lnTo>
                <a:lnTo>
                  <a:pt x="0" y="86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C05261A-3490-1F47-B822-226DF1CCC94C}"/>
              </a:ext>
            </a:extLst>
          </p:cNvPr>
          <p:cNvSpPr>
            <a:spLocks/>
          </p:cNvSpPr>
          <p:nvPr/>
        </p:nvSpPr>
        <p:spPr bwMode="auto">
          <a:xfrm>
            <a:off x="3860578" y="3139151"/>
            <a:ext cx="963360" cy="1281600"/>
          </a:xfrm>
          <a:custGeom>
            <a:avLst/>
            <a:gdLst>
              <a:gd name="T0" fmla="*/ 1035050 w 669"/>
              <a:gd name="T1" fmla="*/ 17463 h 890"/>
              <a:gd name="T2" fmla="*/ 1009650 w 669"/>
              <a:gd name="T3" fmla="*/ 0 h 890"/>
              <a:gd name="T4" fmla="*/ 0 w 669"/>
              <a:gd name="T5" fmla="*/ 1374775 h 890"/>
              <a:gd name="T6" fmla="*/ 50800 w 669"/>
              <a:gd name="T7" fmla="*/ 1411288 h 890"/>
              <a:gd name="T8" fmla="*/ 1060450 w 669"/>
              <a:gd name="T9" fmla="*/ 36513 h 890"/>
              <a:gd name="T10" fmla="*/ 1035050 w 669"/>
              <a:gd name="T11" fmla="*/ 17463 h 8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9" h="890">
                <a:moveTo>
                  <a:pt x="652" y="11"/>
                </a:moveTo>
                <a:lnTo>
                  <a:pt x="636" y="0"/>
                </a:lnTo>
                <a:lnTo>
                  <a:pt x="0" y="866"/>
                </a:lnTo>
                <a:lnTo>
                  <a:pt x="32" y="889"/>
                </a:lnTo>
                <a:lnTo>
                  <a:pt x="668" y="23"/>
                </a:lnTo>
                <a:lnTo>
                  <a:pt x="652" y="1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67F18B5-93D5-6843-9574-0D2617E9481B}"/>
              </a:ext>
            </a:extLst>
          </p:cNvPr>
          <p:cNvSpPr>
            <a:spLocks/>
          </p:cNvSpPr>
          <p:nvPr/>
        </p:nvSpPr>
        <p:spPr bwMode="auto">
          <a:xfrm>
            <a:off x="4690018" y="2985071"/>
            <a:ext cx="226080" cy="280800"/>
          </a:xfrm>
          <a:custGeom>
            <a:avLst/>
            <a:gdLst>
              <a:gd name="T0" fmla="*/ 106363 w 157"/>
              <a:gd name="T1" fmla="*/ 209550 h 195"/>
              <a:gd name="T2" fmla="*/ 0 w 157"/>
              <a:gd name="T3" fmla="*/ 204788 h 195"/>
              <a:gd name="T4" fmla="*/ 0 w 157"/>
              <a:gd name="T5" fmla="*/ 200025 h 195"/>
              <a:gd name="T6" fmla="*/ 131763 w 157"/>
              <a:gd name="T7" fmla="*/ 109538 h 195"/>
              <a:gd name="T8" fmla="*/ 146050 w 157"/>
              <a:gd name="T9" fmla="*/ 96838 h 195"/>
              <a:gd name="T10" fmla="*/ 160338 w 157"/>
              <a:gd name="T11" fmla="*/ 82550 h 195"/>
              <a:gd name="T12" fmla="*/ 176213 w 157"/>
              <a:gd name="T13" fmla="*/ 68263 h 195"/>
              <a:gd name="T14" fmla="*/ 190500 w 157"/>
              <a:gd name="T15" fmla="*/ 55563 h 195"/>
              <a:gd name="T16" fmla="*/ 204788 w 157"/>
              <a:gd name="T17" fmla="*/ 41275 h 195"/>
              <a:gd name="T18" fmla="*/ 219075 w 157"/>
              <a:gd name="T19" fmla="*/ 28575 h 195"/>
              <a:gd name="T20" fmla="*/ 233363 w 157"/>
              <a:gd name="T21" fmla="*/ 14288 h 195"/>
              <a:gd name="T22" fmla="*/ 247650 w 157"/>
              <a:gd name="T23" fmla="*/ 0 h 195"/>
              <a:gd name="T24" fmla="*/ 244475 w 157"/>
              <a:gd name="T25" fmla="*/ 9525 h 195"/>
              <a:gd name="T26" fmla="*/ 239713 w 157"/>
              <a:gd name="T27" fmla="*/ 19050 h 195"/>
              <a:gd name="T28" fmla="*/ 236538 w 157"/>
              <a:gd name="T29" fmla="*/ 28575 h 195"/>
              <a:gd name="T30" fmla="*/ 233363 w 157"/>
              <a:gd name="T31" fmla="*/ 36513 h 195"/>
              <a:gd name="T32" fmla="*/ 230188 w 157"/>
              <a:gd name="T33" fmla="*/ 47625 h 195"/>
              <a:gd name="T34" fmla="*/ 225425 w 157"/>
              <a:gd name="T35" fmla="*/ 55563 h 195"/>
              <a:gd name="T36" fmla="*/ 222250 w 157"/>
              <a:gd name="T37" fmla="*/ 65088 h 195"/>
              <a:gd name="T38" fmla="*/ 219075 w 157"/>
              <a:gd name="T39" fmla="*/ 74613 h 195"/>
              <a:gd name="T40" fmla="*/ 214313 w 157"/>
              <a:gd name="T41" fmla="*/ 84138 h 195"/>
              <a:gd name="T42" fmla="*/ 211138 w 157"/>
              <a:gd name="T43" fmla="*/ 92075 h 195"/>
              <a:gd name="T44" fmla="*/ 207963 w 157"/>
              <a:gd name="T45" fmla="*/ 101600 h 195"/>
              <a:gd name="T46" fmla="*/ 203200 w 157"/>
              <a:gd name="T47" fmla="*/ 111125 h 195"/>
              <a:gd name="T48" fmla="*/ 200025 w 157"/>
              <a:gd name="T49" fmla="*/ 120650 h 195"/>
              <a:gd name="T50" fmla="*/ 195263 w 157"/>
              <a:gd name="T51" fmla="*/ 130175 h 195"/>
              <a:gd name="T52" fmla="*/ 192088 w 157"/>
              <a:gd name="T53" fmla="*/ 139700 h 195"/>
              <a:gd name="T54" fmla="*/ 188913 w 157"/>
              <a:gd name="T55" fmla="*/ 149225 h 195"/>
              <a:gd name="T56" fmla="*/ 153988 w 157"/>
              <a:gd name="T57" fmla="*/ 306388 h 195"/>
              <a:gd name="T58" fmla="*/ 150813 w 157"/>
              <a:gd name="T59" fmla="*/ 307975 h 195"/>
              <a:gd name="T60" fmla="*/ 106363 w 157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3" y="69"/>
                </a:lnTo>
                <a:lnTo>
                  <a:pt x="92" y="61"/>
                </a:lnTo>
                <a:lnTo>
                  <a:pt x="101" y="52"/>
                </a:lnTo>
                <a:lnTo>
                  <a:pt x="111" y="43"/>
                </a:lnTo>
                <a:lnTo>
                  <a:pt x="120" y="35"/>
                </a:lnTo>
                <a:lnTo>
                  <a:pt x="129" y="26"/>
                </a:lnTo>
                <a:lnTo>
                  <a:pt x="138" y="18"/>
                </a:lnTo>
                <a:lnTo>
                  <a:pt x="147" y="9"/>
                </a:lnTo>
                <a:lnTo>
                  <a:pt x="156" y="0"/>
                </a:lnTo>
                <a:lnTo>
                  <a:pt x="154" y="6"/>
                </a:lnTo>
                <a:lnTo>
                  <a:pt x="151" y="12"/>
                </a:lnTo>
                <a:lnTo>
                  <a:pt x="149" y="18"/>
                </a:lnTo>
                <a:lnTo>
                  <a:pt x="147" y="23"/>
                </a:lnTo>
                <a:lnTo>
                  <a:pt x="145" y="30"/>
                </a:lnTo>
                <a:lnTo>
                  <a:pt x="142" y="35"/>
                </a:lnTo>
                <a:lnTo>
                  <a:pt x="140" y="41"/>
                </a:lnTo>
                <a:lnTo>
                  <a:pt x="138" y="47"/>
                </a:lnTo>
                <a:lnTo>
                  <a:pt x="135" y="53"/>
                </a:lnTo>
                <a:lnTo>
                  <a:pt x="133" y="58"/>
                </a:lnTo>
                <a:lnTo>
                  <a:pt x="131" y="64"/>
                </a:lnTo>
                <a:lnTo>
                  <a:pt x="128" y="70"/>
                </a:lnTo>
                <a:lnTo>
                  <a:pt x="126" y="76"/>
                </a:lnTo>
                <a:lnTo>
                  <a:pt x="123" y="82"/>
                </a:lnTo>
                <a:lnTo>
                  <a:pt x="121" y="88"/>
                </a:lnTo>
                <a:lnTo>
                  <a:pt x="119" y="94"/>
                </a:lnTo>
                <a:lnTo>
                  <a:pt x="97" y="193"/>
                </a:lnTo>
                <a:lnTo>
                  <a:pt x="95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869A214-1463-DF4D-8F26-21008A7C177A}"/>
              </a:ext>
            </a:extLst>
          </p:cNvPr>
          <p:cNvSpPr>
            <a:spLocks/>
          </p:cNvSpPr>
          <p:nvPr/>
        </p:nvSpPr>
        <p:spPr bwMode="auto">
          <a:xfrm>
            <a:off x="2478178" y="2806510"/>
            <a:ext cx="1185120" cy="1586880"/>
          </a:xfrm>
          <a:custGeom>
            <a:avLst/>
            <a:gdLst>
              <a:gd name="T0" fmla="*/ 0 w 823"/>
              <a:gd name="T1" fmla="*/ 1747838 h 1102"/>
              <a:gd name="T2" fmla="*/ 1304925 w 823"/>
              <a:gd name="T3" fmla="*/ 0 h 1102"/>
              <a:gd name="T4" fmla="*/ 0 w 823"/>
              <a:gd name="T5" fmla="*/ 1747838 h 11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3" h="1102">
                <a:moveTo>
                  <a:pt x="0" y="1101"/>
                </a:moveTo>
                <a:lnTo>
                  <a:pt x="822" y="0"/>
                </a:lnTo>
                <a:lnTo>
                  <a:pt x="0" y="110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1451377-1668-C549-9809-5810535DD90B}"/>
              </a:ext>
            </a:extLst>
          </p:cNvPr>
          <p:cNvSpPr>
            <a:spLocks/>
          </p:cNvSpPr>
          <p:nvPr/>
        </p:nvSpPr>
        <p:spPr bwMode="auto">
          <a:xfrm>
            <a:off x="2455137" y="2787790"/>
            <a:ext cx="1232640" cy="1622880"/>
          </a:xfrm>
          <a:custGeom>
            <a:avLst/>
            <a:gdLst>
              <a:gd name="T0" fmla="*/ 1331913 w 856"/>
              <a:gd name="T1" fmla="*/ 19050 h 1127"/>
              <a:gd name="T2" fmla="*/ 1306513 w 856"/>
              <a:gd name="T3" fmla="*/ 0 h 1127"/>
              <a:gd name="T4" fmla="*/ 0 w 856"/>
              <a:gd name="T5" fmla="*/ 1749425 h 1127"/>
              <a:gd name="T6" fmla="*/ 50800 w 856"/>
              <a:gd name="T7" fmla="*/ 1787525 h 1127"/>
              <a:gd name="T8" fmla="*/ 1357313 w 856"/>
              <a:gd name="T9" fmla="*/ 38100 h 1127"/>
              <a:gd name="T10" fmla="*/ 1331913 w 856"/>
              <a:gd name="T11" fmla="*/ 19050 h 11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56" h="1127">
                <a:moveTo>
                  <a:pt x="839" y="12"/>
                </a:moveTo>
                <a:lnTo>
                  <a:pt x="823" y="0"/>
                </a:lnTo>
                <a:lnTo>
                  <a:pt x="0" y="1102"/>
                </a:lnTo>
                <a:lnTo>
                  <a:pt x="32" y="1126"/>
                </a:lnTo>
                <a:lnTo>
                  <a:pt x="855" y="24"/>
                </a:lnTo>
                <a:lnTo>
                  <a:pt x="839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49E7821-F574-1F44-B16D-875781E51101}"/>
              </a:ext>
            </a:extLst>
          </p:cNvPr>
          <p:cNvSpPr>
            <a:spLocks/>
          </p:cNvSpPr>
          <p:nvPr/>
        </p:nvSpPr>
        <p:spPr bwMode="auto">
          <a:xfrm>
            <a:off x="3552418" y="2635150"/>
            <a:ext cx="226080" cy="280800"/>
          </a:xfrm>
          <a:custGeom>
            <a:avLst/>
            <a:gdLst>
              <a:gd name="T0" fmla="*/ 106363 w 157"/>
              <a:gd name="T1" fmla="*/ 209550 h 195"/>
              <a:gd name="T2" fmla="*/ 0 w 157"/>
              <a:gd name="T3" fmla="*/ 204787 h 195"/>
              <a:gd name="T4" fmla="*/ 0 w 157"/>
              <a:gd name="T5" fmla="*/ 200025 h 195"/>
              <a:gd name="T6" fmla="*/ 133350 w 157"/>
              <a:gd name="T7" fmla="*/ 109537 h 195"/>
              <a:gd name="T8" fmla="*/ 147638 w 157"/>
              <a:gd name="T9" fmla="*/ 96837 h 195"/>
              <a:gd name="T10" fmla="*/ 161925 w 157"/>
              <a:gd name="T11" fmla="*/ 82550 h 195"/>
              <a:gd name="T12" fmla="*/ 176213 w 157"/>
              <a:gd name="T13" fmla="*/ 68262 h 195"/>
              <a:gd name="T14" fmla="*/ 190500 w 157"/>
              <a:gd name="T15" fmla="*/ 55562 h 195"/>
              <a:gd name="T16" fmla="*/ 204788 w 157"/>
              <a:gd name="T17" fmla="*/ 41275 h 195"/>
              <a:gd name="T18" fmla="*/ 219075 w 157"/>
              <a:gd name="T19" fmla="*/ 28575 h 195"/>
              <a:gd name="T20" fmla="*/ 233363 w 157"/>
              <a:gd name="T21" fmla="*/ 14287 h 195"/>
              <a:gd name="T22" fmla="*/ 247650 w 157"/>
              <a:gd name="T23" fmla="*/ 0 h 195"/>
              <a:gd name="T24" fmla="*/ 244475 w 157"/>
              <a:gd name="T25" fmla="*/ 9525 h 195"/>
              <a:gd name="T26" fmla="*/ 241300 w 157"/>
              <a:gd name="T27" fmla="*/ 19050 h 195"/>
              <a:gd name="T28" fmla="*/ 236538 w 157"/>
              <a:gd name="T29" fmla="*/ 28575 h 195"/>
              <a:gd name="T30" fmla="*/ 233363 w 157"/>
              <a:gd name="T31" fmla="*/ 36512 h 195"/>
              <a:gd name="T32" fmla="*/ 230188 w 157"/>
              <a:gd name="T33" fmla="*/ 47625 h 195"/>
              <a:gd name="T34" fmla="*/ 225425 w 157"/>
              <a:gd name="T35" fmla="*/ 55562 h 195"/>
              <a:gd name="T36" fmla="*/ 222250 w 157"/>
              <a:gd name="T37" fmla="*/ 65087 h 195"/>
              <a:gd name="T38" fmla="*/ 219075 w 157"/>
              <a:gd name="T39" fmla="*/ 74612 h 195"/>
              <a:gd name="T40" fmla="*/ 215900 w 157"/>
              <a:gd name="T41" fmla="*/ 84137 h 195"/>
              <a:gd name="T42" fmla="*/ 211138 w 157"/>
              <a:gd name="T43" fmla="*/ 92075 h 195"/>
              <a:gd name="T44" fmla="*/ 207963 w 157"/>
              <a:gd name="T45" fmla="*/ 101600 h 195"/>
              <a:gd name="T46" fmla="*/ 204788 w 157"/>
              <a:gd name="T47" fmla="*/ 111125 h 195"/>
              <a:gd name="T48" fmla="*/ 200025 w 157"/>
              <a:gd name="T49" fmla="*/ 120650 h 195"/>
              <a:gd name="T50" fmla="*/ 196850 w 157"/>
              <a:gd name="T51" fmla="*/ 130175 h 195"/>
              <a:gd name="T52" fmla="*/ 193675 w 157"/>
              <a:gd name="T53" fmla="*/ 139700 h 195"/>
              <a:gd name="T54" fmla="*/ 188913 w 157"/>
              <a:gd name="T55" fmla="*/ 149225 h 195"/>
              <a:gd name="T56" fmla="*/ 153988 w 157"/>
              <a:gd name="T57" fmla="*/ 306387 h 195"/>
              <a:gd name="T58" fmla="*/ 150813 w 157"/>
              <a:gd name="T59" fmla="*/ 307975 h 195"/>
              <a:gd name="T60" fmla="*/ 106363 w 157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4" y="69"/>
                </a:lnTo>
                <a:lnTo>
                  <a:pt x="93" y="61"/>
                </a:lnTo>
                <a:lnTo>
                  <a:pt x="102" y="52"/>
                </a:lnTo>
                <a:lnTo>
                  <a:pt x="111" y="43"/>
                </a:lnTo>
                <a:lnTo>
                  <a:pt x="120" y="35"/>
                </a:lnTo>
                <a:lnTo>
                  <a:pt x="129" y="26"/>
                </a:lnTo>
                <a:lnTo>
                  <a:pt x="138" y="18"/>
                </a:lnTo>
                <a:lnTo>
                  <a:pt x="147" y="9"/>
                </a:lnTo>
                <a:lnTo>
                  <a:pt x="156" y="0"/>
                </a:lnTo>
                <a:lnTo>
                  <a:pt x="154" y="6"/>
                </a:lnTo>
                <a:lnTo>
                  <a:pt x="152" y="12"/>
                </a:lnTo>
                <a:lnTo>
                  <a:pt x="149" y="18"/>
                </a:lnTo>
                <a:lnTo>
                  <a:pt x="147" y="23"/>
                </a:lnTo>
                <a:lnTo>
                  <a:pt x="145" y="30"/>
                </a:lnTo>
                <a:lnTo>
                  <a:pt x="142" y="35"/>
                </a:lnTo>
                <a:lnTo>
                  <a:pt x="140" y="41"/>
                </a:lnTo>
                <a:lnTo>
                  <a:pt x="138" y="47"/>
                </a:lnTo>
                <a:lnTo>
                  <a:pt x="136" y="53"/>
                </a:lnTo>
                <a:lnTo>
                  <a:pt x="133" y="58"/>
                </a:lnTo>
                <a:lnTo>
                  <a:pt x="131" y="64"/>
                </a:lnTo>
                <a:lnTo>
                  <a:pt x="129" y="70"/>
                </a:lnTo>
                <a:lnTo>
                  <a:pt x="126" y="76"/>
                </a:lnTo>
                <a:lnTo>
                  <a:pt x="124" y="82"/>
                </a:lnTo>
                <a:lnTo>
                  <a:pt x="122" y="88"/>
                </a:lnTo>
                <a:lnTo>
                  <a:pt x="119" y="94"/>
                </a:lnTo>
                <a:lnTo>
                  <a:pt x="97" y="193"/>
                </a:lnTo>
                <a:lnTo>
                  <a:pt x="95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78ADD4F-40FB-4E43-B304-36B5C0EE413A}"/>
              </a:ext>
            </a:extLst>
          </p:cNvPr>
          <p:cNvSpPr>
            <a:spLocks/>
          </p:cNvSpPr>
          <p:nvPr/>
        </p:nvSpPr>
        <p:spPr bwMode="auto">
          <a:xfrm>
            <a:off x="4885857" y="3385390"/>
            <a:ext cx="777600" cy="1042560"/>
          </a:xfrm>
          <a:custGeom>
            <a:avLst/>
            <a:gdLst>
              <a:gd name="T0" fmla="*/ 0 w 540"/>
              <a:gd name="T1" fmla="*/ 1147763 h 724"/>
              <a:gd name="T2" fmla="*/ 855663 w 540"/>
              <a:gd name="T3" fmla="*/ 0 h 724"/>
              <a:gd name="T4" fmla="*/ 0 w 540"/>
              <a:gd name="T5" fmla="*/ 1147763 h 7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0" h="724">
                <a:moveTo>
                  <a:pt x="0" y="723"/>
                </a:moveTo>
                <a:lnTo>
                  <a:pt x="539" y="0"/>
                </a:lnTo>
                <a:lnTo>
                  <a:pt x="0" y="723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3B24F47-73A8-C149-B64F-F12F4A210BA4}"/>
              </a:ext>
            </a:extLst>
          </p:cNvPr>
          <p:cNvSpPr>
            <a:spLocks/>
          </p:cNvSpPr>
          <p:nvPr/>
        </p:nvSpPr>
        <p:spPr bwMode="auto">
          <a:xfrm>
            <a:off x="4849858" y="3368110"/>
            <a:ext cx="825120" cy="1077120"/>
          </a:xfrm>
          <a:custGeom>
            <a:avLst/>
            <a:gdLst>
              <a:gd name="T0" fmla="*/ 882650 w 573"/>
              <a:gd name="T1" fmla="*/ 19050 h 748"/>
              <a:gd name="T2" fmla="*/ 855662 w 573"/>
              <a:gd name="T3" fmla="*/ 0 h 748"/>
              <a:gd name="T4" fmla="*/ 0 w 573"/>
              <a:gd name="T5" fmla="*/ 1146175 h 748"/>
              <a:gd name="T6" fmla="*/ 50800 w 573"/>
              <a:gd name="T7" fmla="*/ 1185863 h 748"/>
              <a:gd name="T8" fmla="*/ 908050 w 573"/>
              <a:gd name="T9" fmla="*/ 38100 h 748"/>
              <a:gd name="T10" fmla="*/ 882650 w 573"/>
              <a:gd name="T11" fmla="*/ 19050 h 7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3" h="748">
                <a:moveTo>
                  <a:pt x="556" y="12"/>
                </a:moveTo>
                <a:lnTo>
                  <a:pt x="539" y="0"/>
                </a:lnTo>
                <a:lnTo>
                  <a:pt x="0" y="722"/>
                </a:lnTo>
                <a:lnTo>
                  <a:pt x="32" y="747"/>
                </a:lnTo>
                <a:lnTo>
                  <a:pt x="572" y="24"/>
                </a:lnTo>
                <a:lnTo>
                  <a:pt x="556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36EA50E-31CE-4F4C-B1F5-C50F002E4868}"/>
              </a:ext>
            </a:extLst>
          </p:cNvPr>
          <p:cNvSpPr>
            <a:spLocks/>
          </p:cNvSpPr>
          <p:nvPr/>
        </p:nvSpPr>
        <p:spPr bwMode="auto">
          <a:xfrm>
            <a:off x="5551138" y="3215470"/>
            <a:ext cx="227520" cy="279360"/>
          </a:xfrm>
          <a:custGeom>
            <a:avLst/>
            <a:gdLst>
              <a:gd name="T0" fmla="*/ 106363 w 158"/>
              <a:gd name="T1" fmla="*/ 209550 h 194"/>
              <a:gd name="T2" fmla="*/ 0 w 158"/>
              <a:gd name="T3" fmla="*/ 203200 h 194"/>
              <a:gd name="T4" fmla="*/ 0 w 158"/>
              <a:gd name="T5" fmla="*/ 200025 h 194"/>
              <a:gd name="T6" fmla="*/ 131763 w 158"/>
              <a:gd name="T7" fmla="*/ 109538 h 194"/>
              <a:gd name="T8" fmla="*/ 147638 w 158"/>
              <a:gd name="T9" fmla="*/ 95250 h 194"/>
              <a:gd name="T10" fmla="*/ 161925 w 158"/>
              <a:gd name="T11" fmla="*/ 82550 h 194"/>
              <a:gd name="T12" fmla="*/ 176213 w 158"/>
              <a:gd name="T13" fmla="*/ 68263 h 194"/>
              <a:gd name="T14" fmla="*/ 190500 w 158"/>
              <a:gd name="T15" fmla="*/ 55563 h 194"/>
              <a:gd name="T16" fmla="*/ 206375 w 158"/>
              <a:gd name="T17" fmla="*/ 41275 h 194"/>
              <a:gd name="T18" fmla="*/ 219075 w 158"/>
              <a:gd name="T19" fmla="*/ 26988 h 194"/>
              <a:gd name="T20" fmla="*/ 233363 w 158"/>
              <a:gd name="T21" fmla="*/ 14288 h 194"/>
              <a:gd name="T22" fmla="*/ 249238 w 158"/>
              <a:gd name="T23" fmla="*/ 0 h 194"/>
              <a:gd name="T24" fmla="*/ 244475 w 158"/>
              <a:gd name="T25" fmla="*/ 9525 h 194"/>
              <a:gd name="T26" fmla="*/ 241300 w 158"/>
              <a:gd name="T27" fmla="*/ 17463 h 194"/>
              <a:gd name="T28" fmla="*/ 238125 w 158"/>
              <a:gd name="T29" fmla="*/ 26988 h 194"/>
              <a:gd name="T30" fmla="*/ 233363 w 158"/>
              <a:gd name="T31" fmla="*/ 36513 h 194"/>
              <a:gd name="T32" fmla="*/ 230188 w 158"/>
              <a:gd name="T33" fmla="*/ 46038 h 194"/>
              <a:gd name="T34" fmla="*/ 227013 w 158"/>
              <a:gd name="T35" fmla="*/ 55563 h 194"/>
              <a:gd name="T36" fmla="*/ 222250 w 158"/>
              <a:gd name="T37" fmla="*/ 65088 h 194"/>
              <a:gd name="T38" fmla="*/ 219075 w 158"/>
              <a:gd name="T39" fmla="*/ 74613 h 194"/>
              <a:gd name="T40" fmla="*/ 215900 w 158"/>
              <a:gd name="T41" fmla="*/ 82550 h 194"/>
              <a:gd name="T42" fmla="*/ 212725 w 158"/>
              <a:gd name="T43" fmla="*/ 92075 h 194"/>
              <a:gd name="T44" fmla="*/ 207963 w 158"/>
              <a:gd name="T45" fmla="*/ 101600 h 194"/>
              <a:gd name="T46" fmla="*/ 203200 w 158"/>
              <a:gd name="T47" fmla="*/ 111125 h 194"/>
              <a:gd name="T48" fmla="*/ 200025 w 158"/>
              <a:gd name="T49" fmla="*/ 120650 h 194"/>
              <a:gd name="T50" fmla="*/ 196850 w 158"/>
              <a:gd name="T51" fmla="*/ 130175 h 194"/>
              <a:gd name="T52" fmla="*/ 192088 w 158"/>
              <a:gd name="T53" fmla="*/ 139700 h 194"/>
              <a:gd name="T54" fmla="*/ 188913 w 158"/>
              <a:gd name="T55" fmla="*/ 147638 h 194"/>
              <a:gd name="T56" fmla="*/ 153988 w 158"/>
              <a:gd name="T57" fmla="*/ 304800 h 194"/>
              <a:gd name="T58" fmla="*/ 152400 w 158"/>
              <a:gd name="T59" fmla="*/ 306388 h 194"/>
              <a:gd name="T60" fmla="*/ 106363 w 158"/>
              <a:gd name="T61" fmla="*/ 209550 h 1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" h="194">
                <a:moveTo>
                  <a:pt x="67" y="132"/>
                </a:moveTo>
                <a:lnTo>
                  <a:pt x="0" y="128"/>
                </a:lnTo>
                <a:lnTo>
                  <a:pt x="0" y="126"/>
                </a:lnTo>
                <a:lnTo>
                  <a:pt x="83" y="69"/>
                </a:lnTo>
                <a:lnTo>
                  <a:pt x="93" y="60"/>
                </a:lnTo>
                <a:lnTo>
                  <a:pt x="102" y="52"/>
                </a:lnTo>
                <a:lnTo>
                  <a:pt x="111" y="43"/>
                </a:lnTo>
                <a:lnTo>
                  <a:pt x="120" y="35"/>
                </a:lnTo>
                <a:lnTo>
                  <a:pt x="130" y="26"/>
                </a:lnTo>
                <a:lnTo>
                  <a:pt x="138" y="17"/>
                </a:lnTo>
                <a:lnTo>
                  <a:pt x="147" y="9"/>
                </a:lnTo>
                <a:lnTo>
                  <a:pt x="157" y="0"/>
                </a:lnTo>
                <a:lnTo>
                  <a:pt x="154" y="6"/>
                </a:lnTo>
                <a:lnTo>
                  <a:pt x="152" y="11"/>
                </a:lnTo>
                <a:lnTo>
                  <a:pt x="150" y="17"/>
                </a:lnTo>
                <a:lnTo>
                  <a:pt x="147" y="23"/>
                </a:lnTo>
                <a:lnTo>
                  <a:pt x="145" y="29"/>
                </a:lnTo>
                <a:lnTo>
                  <a:pt x="143" y="35"/>
                </a:lnTo>
                <a:lnTo>
                  <a:pt x="140" y="41"/>
                </a:lnTo>
                <a:lnTo>
                  <a:pt x="138" y="47"/>
                </a:lnTo>
                <a:lnTo>
                  <a:pt x="136" y="52"/>
                </a:lnTo>
                <a:lnTo>
                  <a:pt x="134" y="58"/>
                </a:lnTo>
                <a:lnTo>
                  <a:pt x="131" y="64"/>
                </a:lnTo>
                <a:lnTo>
                  <a:pt x="128" y="70"/>
                </a:lnTo>
                <a:lnTo>
                  <a:pt x="126" y="76"/>
                </a:lnTo>
                <a:lnTo>
                  <a:pt x="124" y="82"/>
                </a:lnTo>
                <a:lnTo>
                  <a:pt x="121" y="88"/>
                </a:lnTo>
                <a:lnTo>
                  <a:pt x="119" y="93"/>
                </a:lnTo>
                <a:lnTo>
                  <a:pt x="97" y="192"/>
                </a:lnTo>
                <a:lnTo>
                  <a:pt x="96" y="193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DE7DBAB-1FF2-334D-86D8-E782F4B883A3}"/>
              </a:ext>
            </a:extLst>
          </p:cNvPr>
          <p:cNvSpPr>
            <a:spLocks/>
          </p:cNvSpPr>
          <p:nvPr/>
        </p:nvSpPr>
        <p:spPr bwMode="auto">
          <a:xfrm>
            <a:off x="5450337" y="3840430"/>
            <a:ext cx="1002240" cy="1336320"/>
          </a:xfrm>
          <a:custGeom>
            <a:avLst/>
            <a:gdLst>
              <a:gd name="T0" fmla="*/ 0 w 696"/>
              <a:gd name="T1" fmla="*/ 1471613 h 928"/>
              <a:gd name="T2" fmla="*/ 1103313 w 696"/>
              <a:gd name="T3" fmla="*/ 0 h 928"/>
              <a:gd name="T4" fmla="*/ 0 w 696"/>
              <a:gd name="T5" fmla="*/ 1471613 h 9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96" h="928">
                <a:moveTo>
                  <a:pt x="0" y="927"/>
                </a:moveTo>
                <a:lnTo>
                  <a:pt x="695" y="0"/>
                </a:lnTo>
                <a:lnTo>
                  <a:pt x="0" y="92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B9235A2-AC5A-FD49-B1DF-93D518155650}"/>
              </a:ext>
            </a:extLst>
          </p:cNvPr>
          <p:cNvSpPr>
            <a:spLocks/>
          </p:cNvSpPr>
          <p:nvPr/>
        </p:nvSpPr>
        <p:spPr bwMode="auto">
          <a:xfrm>
            <a:off x="5427297" y="3823150"/>
            <a:ext cx="1048320" cy="1370880"/>
          </a:xfrm>
          <a:custGeom>
            <a:avLst/>
            <a:gdLst>
              <a:gd name="T0" fmla="*/ 1128713 w 728"/>
              <a:gd name="T1" fmla="*/ 19050 h 952"/>
              <a:gd name="T2" fmla="*/ 1103313 w 728"/>
              <a:gd name="T3" fmla="*/ 0 h 952"/>
              <a:gd name="T4" fmla="*/ 0 w 728"/>
              <a:gd name="T5" fmla="*/ 1471613 h 952"/>
              <a:gd name="T6" fmla="*/ 49213 w 728"/>
              <a:gd name="T7" fmla="*/ 1509713 h 952"/>
              <a:gd name="T8" fmla="*/ 1154113 w 728"/>
              <a:gd name="T9" fmla="*/ 38100 h 952"/>
              <a:gd name="T10" fmla="*/ 1128713 w 728"/>
              <a:gd name="T11" fmla="*/ 19050 h 9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8" h="952">
                <a:moveTo>
                  <a:pt x="711" y="12"/>
                </a:moveTo>
                <a:lnTo>
                  <a:pt x="695" y="0"/>
                </a:lnTo>
                <a:lnTo>
                  <a:pt x="0" y="927"/>
                </a:lnTo>
                <a:lnTo>
                  <a:pt x="31" y="951"/>
                </a:lnTo>
                <a:lnTo>
                  <a:pt x="727" y="24"/>
                </a:lnTo>
                <a:lnTo>
                  <a:pt x="711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E995B8-4796-8A47-879B-3C8AE7DECDDD}"/>
              </a:ext>
            </a:extLst>
          </p:cNvPr>
          <p:cNvSpPr>
            <a:spLocks/>
          </p:cNvSpPr>
          <p:nvPr/>
        </p:nvSpPr>
        <p:spPr bwMode="auto">
          <a:xfrm>
            <a:off x="6341698" y="3670510"/>
            <a:ext cx="226080" cy="279360"/>
          </a:xfrm>
          <a:custGeom>
            <a:avLst/>
            <a:gdLst>
              <a:gd name="T0" fmla="*/ 106362 w 157"/>
              <a:gd name="T1" fmla="*/ 207963 h 194"/>
              <a:gd name="T2" fmla="*/ 0 w 157"/>
              <a:gd name="T3" fmla="*/ 203200 h 194"/>
              <a:gd name="T4" fmla="*/ 0 w 157"/>
              <a:gd name="T5" fmla="*/ 198438 h 194"/>
              <a:gd name="T6" fmla="*/ 131762 w 157"/>
              <a:gd name="T7" fmla="*/ 109538 h 194"/>
              <a:gd name="T8" fmla="*/ 147637 w 157"/>
              <a:gd name="T9" fmla="*/ 95250 h 194"/>
              <a:gd name="T10" fmla="*/ 161925 w 157"/>
              <a:gd name="T11" fmla="*/ 82550 h 194"/>
              <a:gd name="T12" fmla="*/ 176212 w 157"/>
              <a:gd name="T13" fmla="*/ 68263 h 194"/>
              <a:gd name="T14" fmla="*/ 190500 w 157"/>
              <a:gd name="T15" fmla="*/ 53975 h 194"/>
              <a:gd name="T16" fmla="*/ 204787 w 157"/>
              <a:gd name="T17" fmla="*/ 41275 h 194"/>
              <a:gd name="T18" fmla="*/ 219075 w 157"/>
              <a:gd name="T19" fmla="*/ 26988 h 194"/>
              <a:gd name="T20" fmla="*/ 233362 w 157"/>
              <a:gd name="T21" fmla="*/ 12700 h 194"/>
              <a:gd name="T22" fmla="*/ 247650 w 157"/>
              <a:gd name="T23" fmla="*/ 0 h 194"/>
              <a:gd name="T24" fmla="*/ 244475 w 157"/>
              <a:gd name="T25" fmla="*/ 7938 h 194"/>
              <a:gd name="T26" fmla="*/ 239712 w 157"/>
              <a:gd name="T27" fmla="*/ 17463 h 194"/>
              <a:gd name="T28" fmla="*/ 236537 w 157"/>
              <a:gd name="T29" fmla="*/ 26988 h 194"/>
              <a:gd name="T30" fmla="*/ 233362 w 157"/>
              <a:gd name="T31" fmla="*/ 36513 h 194"/>
              <a:gd name="T32" fmla="*/ 230187 w 157"/>
              <a:gd name="T33" fmla="*/ 46038 h 194"/>
              <a:gd name="T34" fmla="*/ 225425 w 157"/>
              <a:gd name="T35" fmla="*/ 55563 h 194"/>
              <a:gd name="T36" fmla="*/ 222250 w 157"/>
              <a:gd name="T37" fmla="*/ 65088 h 194"/>
              <a:gd name="T38" fmla="*/ 219075 w 157"/>
              <a:gd name="T39" fmla="*/ 73025 h 194"/>
              <a:gd name="T40" fmla="*/ 214312 w 157"/>
              <a:gd name="T41" fmla="*/ 82550 h 194"/>
              <a:gd name="T42" fmla="*/ 211137 w 157"/>
              <a:gd name="T43" fmla="*/ 92075 h 194"/>
              <a:gd name="T44" fmla="*/ 207962 w 157"/>
              <a:gd name="T45" fmla="*/ 101600 h 194"/>
              <a:gd name="T46" fmla="*/ 203200 w 157"/>
              <a:gd name="T47" fmla="*/ 109538 h 194"/>
              <a:gd name="T48" fmla="*/ 200025 w 157"/>
              <a:gd name="T49" fmla="*/ 120650 h 194"/>
              <a:gd name="T50" fmla="*/ 196850 w 157"/>
              <a:gd name="T51" fmla="*/ 130175 h 194"/>
              <a:gd name="T52" fmla="*/ 192087 w 157"/>
              <a:gd name="T53" fmla="*/ 138113 h 194"/>
              <a:gd name="T54" fmla="*/ 188912 w 157"/>
              <a:gd name="T55" fmla="*/ 147638 h 194"/>
              <a:gd name="T56" fmla="*/ 153987 w 157"/>
              <a:gd name="T57" fmla="*/ 304800 h 194"/>
              <a:gd name="T58" fmla="*/ 150812 w 157"/>
              <a:gd name="T59" fmla="*/ 306388 h 194"/>
              <a:gd name="T60" fmla="*/ 106362 w 157"/>
              <a:gd name="T61" fmla="*/ 207963 h 1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7" h="194">
                <a:moveTo>
                  <a:pt x="67" y="131"/>
                </a:moveTo>
                <a:lnTo>
                  <a:pt x="0" y="128"/>
                </a:lnTo>
                <a:lnTo>
                  <a:pt x="0" y="125"/>
                </a:lnTo>
                <a:lnTo>
                  <a:pt x="83" y="69"/>
                </a:lnTo>
                <a:lnTo>
                  <a:pt x="93" y="60"/>
                </a:lnTo>
                <a:lnTo>
                  <a:pt x="102" y="52"/>
                </a:lnTo>
                <a:lnTo>
                  <a:pt x="111" y="43"/>
                </a:lnTo>
                <a:lnTo>
                  <a:pt x="120" y="34"/>
                </a:lnTo>
                <a:lnTo>
                  <a:pt x="129" y="26"/>
                </a:lnTo>
                <a:lnTo>
                  <a:pt x="138" y="17"/>
                </a:lnTo>
                <a:lnTo>
                  <a:pt x="147" y="8"/>
                </a:lnTo>
                <a:lnTo>
                  <a:pt x="156" y="0"/>
                </a:lnTo>
                <a:lnTo>
                  <a:pt x="154" y="5"/>
                </a:lnTo>
                <a:lnTo>
                  <a:pt x="151" y="11"/>
                </a:lnTo>
                <a:lnTo>
                  <a:pt x="149" y="17"/>
                </a:lnTo>
                <a:lnTo>
                  <a:pt x="147" y="23"/>
                </a:lnTo>
                <a:lnTo>
                  <a:pt x="145" y="29"/>
                </a:lnTo>
                <a:lnTo>
                  <a:pt x="142" y="35"/>
                </a:lnTo>
                <a:lnTo>
                  <a:pt x="140" y="41"/>
                </a:lnTo>
                <a:lnTo>
                  <a:pt x="138" y="46"/>
                </a:lnTo>
                <a:lnTo>
                  <a:pt x="135" y="52"/>
                </a:lnTo>
                <a:lnTo>
                  <a:pt x="133" y="58"/>
                </a:lnTo>
                <a:lnTo>
                  <a:pt x="131" y="64"/>
                </a:lnTo>
                <a:lnTo>
                  <a:pt x="128" y="69"/>
                </a:lnTo>
                <a:lnTo>
                  <a:pt x="126" y="76"/>
                </a:lnTo>
                <a:lnTo>
                  <a:pt x="124" y="82"/>
                </a:lnTo>
                <a:lnTo>
                  <a:pt x="121" y="87"/>
                </a:lnTo>
                <a:lnTo>
                  <a:pt x="119" y="93"/>
                </a:lnTo>
                <a:lnTo>
                  <a:pt x="97" y="192"/>
                </a:lnTo>
                <a:lnTo>
                  <a:pt x="95" y="193"/>
                </a:lnTo>
                <a:lnTo>
                  <a:pt x="67" y="131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AC43835D-26EE-404F-9F4E-12739D866EF7}"/>
              </a:ext>
            </a:extLst>
          </p:cNvPr>
          <p:cNvSpPr>
            <a:spLocks/>
          </p:cNvSpPr>
          <p:nvPr/>
        </p:nvSpPr>
        <p:spPr bwMode="auto">
          <a:xfrm>
            <a:off x="6291298" y="4186030"/>
            <a:ext cx="1231200" cy="1624320"/>
          </a:xfrm>
          <a:custGeom>
            <a:avLst/>
            <a:gdLst>
              <a:gd name="T0" fmla="*/ 0 w 855"/>
              <a:gd name="T1" fmla="*/ 1789113 h 1128"/>
              <a:gd name="T2" fmla="*/ 1355725 w 855"/>
              <a:gd name="T3" fmla="*/ 0 h 1128"/>
              <a:gd name="T4" fmla="*/ 0 w 855"/>
              <a:gd name="T5" fmla="*/ 1789113 h 11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5" h="1128">
                <a:moveTo>
                  <a:pt x="0" y="1127"/>
                </a:moveTo>
                <a:lnTo>
                  <a:pt x="854" y="0"/>
                </a:lnTo>
                <a:lnTo>
                  <a:pt x="0" y="1127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0ECAB1A-C3C2-E045-A151-60F26FA3F81C}"/>
              </a:ext>
            </a:extLst>
          </p:cNvPr>
          <p:cNvSpPr>
            <a:spLocks/>
          </p:cNvSpPr>
          <p:nvPr/>
        </p:nvSpPr>
        <p:spPr bwMode="auto">
          <a:xfrm>
            <a:off x="6268258" y="4168750"/>
            <a:ext cx="1275840" cy="1658880"/>
          </a:xfrm>
          <a:custGeom>
            <a:avLst/>
            <a:gdLst>
              <a:gd name="T0" fmla="*/ 1379538 w 886"/>
              <a:gd name="T1" fmla="*/ 19050 h 1152"/>
              <a:gd name="T2" fmla="*/ 1355725 w 886"/>
              <a:gd name="T3" fmla="*/ 0 h 1152"/>
              <a:gd name="T4" fmla="*/ 0 w 886"/>
              <a:gd name="T5" fmla="*/ 1789113 h 1152"/>
              <a:gd name="T6" fmla="*/ 49213 w 886"/>
              <a:gd name="T7" fmla="*/ 1827213 h 1152"/>
              <a:gd name="T8" fmla="*/ 1404938 w 886"/>
              <a:gd name="T9" fmla="*/ 38100 h 1152"/>
              <a:gd name="T10" fmla="*/ 1379538 w 886"/>
              <a:gd name="T11" fmla="*/ 19050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6" h="1152">
                <a:moveTo>
                  <a:pt x="869" y="12"/>
                </a:moveTo>
                <a:lnTo>
                  <a:pt x="854" y="0"/>
                </a:lnTo>
                <a:lnTo>
                  <a:pt x="0" y="1127"/>
                </a:lnTo>
                <a:lnTo>
                  <a:pt x="31" y="1151"/>
                </a:lnTo>
                <a:lnTo>
                  <a:pt x="885" y="24"/>
                </a:lnTo>
                <a:lnTo>
                  <a:pt x="869" y="1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BF2D22B-AF9C-914B-9E22-6301FF31C294}"/>
              </a:ext>
            </a:extLst>
          </p:cNvPr>
          <p:cNvSpPr>
            <a:spLocks/>
          </p:cNvSpPr>
          <p:nvPr/>
        </p:nvSpPr>
        <p:spPr bwMode="auto">
          <a:xfrm>
            <a:off x="7410178" y="4014670"/>
            <a:ext cx="227520" cy="280800"/>
          </a:xfrm>
          <a:custGeom>
            <a:avLst/>
            <a:gdLst>
              <a:gd name="T0" fmla="*/ 106363 w 158"/>
              <a:gd name="T1" fmla="*/ 209550 h 195"/>
              <a:gd name="T2" fmla="*/ 0 w 158"/>
              <a:gd name="T3" fmla="*/ 204787 h 195"/>
              <a:gd name="T4" fmla="*/ 0 w 158"/>
              <a:gd name="T5" fmla="*/ 200025 h 195"/>
              <a:gd name="T6" fmla="*/ 133350 w 158"/>
              <a:gd name="T7" fmla="*/ 111125 h 195"/>
              <a:gd name="T8" fmla="*/ 147638 w 158"/>
              <a:gd name="T9" fmla="*/ 96837 h 195"/>
              <a:gd name="T10" fmla="*/ 161925 w 158"/>
              <a:gd name="T11" fmla="*/ 84137 h 195"/>
              <a:gd name="T12" fmla="*/ 176213 w 158"/>
              <a:gd name="T13" fmla="*/ 69850 h 195"/>
              <a:gd name="T14" fmla="*/ 190500 w 158"/>
              <a:gd name="T15" fmla="*/ 55562 h 195"/>
              <a:gd name="T16" fmla="*/ 206375 w 158"/>
              <a:gd name="T17" fmla="*/ 42862 h 195"/>
              <a:gd name="T18" fmla="*/ 220663 w 158"/>
              <a:gd name="T19" fmla="*/ 28575 h 195"/>
              <a:gd name="T20" fmla="*/ 233363 w 158"/>
              <a:gd name="T21" fmla="*/ 14287 h 195"/>
              <a:gd name="T22" fmla="*/ 249238 w 158"/>
              <a:gd name="T23" fmla="*/ 0 h 195"/>
              <a:gd name="T24" fmla="*/ 244475 w 158"/>
              <a:gd name="T25" fmla="*/ 9525 h 195"/>
              <a:gd name="T26" fmla="*/ 241300 w 158"/>
              <a:gd name="T27" fmla="*/ 19050 h 195"/>
              <a:gd name="T28" fmla="*/ 238125 w 158"/>
              <a:gd name="T29" fmla="*/ 28575 h 195"/>
              <a:gd name="T30" fmla="*/ 233363 w 158"/>
              <a:gd name="T31" fmla="*/ 38100 h 195"/>
              <a:gd name="T32" fmla="*/ 230188 w 158"/>
              <a:gd name="T33" fmla="*/ 47625 h 195"/>
              <a:gd name="T34" fmla="*/ 227013 w 158"/>
              <a:gd name="T35" fmla="*/ 57150 h 195"/>
              <a:gd name="T36" fmla="*/ 223838 w 158"/>
              <a:gd name="T37" fmla="*/ 66675 h 195"/>
              <a:gd name="T38" fmla="*/ 219075 w 158"/>
              <a:gd name="T39" fmla="*/ 76200 h 195"/>
              <a:gd name="T40" fmla="*/ 215900 w 158"/>
              <a:gd name="T41" fmla="*/ 84137 h 195"/>
              <a:gd name="T42" fmla="*/ 212725 w 158"/>
              <a:gd name="T43" fmla="*/ 93662 h 195"/>
              <a:gd name="T44" fmla="*/ 207963 w 158"/>
              <a:gd name="T45" fmla="*/ 103187 h 195"/>
              <a:gd name="T46" fmla="*/ 204788 w 158"/>
              <a:gd name="T47" fmla="*/ 112712 h 195"/>
              <a:gd name="T48" fmla="*/ 201613 w 158"/>
              <a:gd name="T49" fmla="*/ 122237 h 195"/>
              <a:gd name="T50" fmla="*/ 196850 w 158"/>
              <a:gd name="T51" fmla="*/ 131762 h 195"/>
              <a:gd name="T52" fmla="*/ 193675 w 158"/>
              <a:gd name="T53" fmla="*/ 139700 h 195"/>
              <a:gd name="T54" fmla="*/ 190500 w 158"/>
              <a:gd name="T55" fmla="*/ 149225 h 195"/>
              <a:gd name="T56" fmla="*/ 155575 w 158"/>
              <a:gd name="T57" fmla="*/ 306387 h 195"/>
              <a:gd name="T58" fmla="*/ 152400 w 158"/>
              <a:gd name="T59" fmla="*/ 307975 h 195"/>
              <a:gd name="T60" fmla="*/ 106363 w 158"/>
              <a:gd name="T61" fmla="*/ 209550 h 19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" h="195">
                <a:moveTo>
                  <a:pt x="67" y="132"/>
                </a:moveTo>
                <a:lnTo>
                  <a:pt x="0" y="129"/>
                </a:lnTo>
                <a:lnTo>
                  <a:pt x="0" y="126"/>
                </a:lnTo>
                <a:lnTo>
                  <a:pt x="84" y="70"/>
                </a:lnTo>
                <a:lnTo>
                  <a:pt x="93" y="61"/>
                </a:lnTo>
                <a:lnTo>
                  <a:pt x="102" y="53"/>
                </a:lnTo>
                <a:lnTo>
                  <a:pt x="111" y="44"/>
                </a:lnTo>
                <a:lnTo>
                  <a:pt x="120" y="35"/>
                </a:lnTo>
                <a:lnTo>
                  <a:pt x="130" y="27"/>
                </a:lnTo>
                <a:lnTo>
                  <a:pt x="139" y="18"/>
                </a:lnTo>
                <a:lnTo>
                  <a:pt x="147" y="9"/>
                </a:lnTo>
                <a:lnTo>
                  <a:pt x="157" y="0"/>
                </a:lnTo>
                <a:lnTo>
                  <a:pt x="154" y="6"/>
                </a:lnTo>
                <a:lnTo>
                  <a:pt x="152" y="12"/>
                </a:lnTo>
                <a:lnTo>
                  <a:pt x="150" y="18"/>
                </a:lnTo>
                <a:lnTo>
                  <a:pt x="147" y="24"/>
                </a:lnTo>
                <a:lnTo>
                  <a:pt x="145" y="30"/>
                </a:lnTo>
                <a:lnTo>
                  <a:pt x="143" y="36"/>
                </a:lnTo>
                <a:lnTo>
                  <a:pt x="141" y="42"/>
                </a:lnTo>
                <a:lnTo>
                  <a:pt x="138" y="48"/>
                </a:lnTo>
                <a:lnTo>
                  <a:pt x="136" y="53"/>
                </a:lnTo>
                <a:lnTo>
                  <a:pt x="134" y="59"/>
                </a:lnTo>
                <a:lnTo>
                  <a:pt x="131" y="65"/>
                </a:lnTo>
                <a:lnTo>
                  <a:pt x="129" y="71"/>
                </a:lnTo>
                <a:lnTo>
                  <a:pt x="127" y="77"/>
                </a:lnTo>
                <a:lnTo>
                  <a:pt x="124" y="83"/>
                </a:lnTo>
                <a:lnTo>
                  <a:pt x="122" y="88"/>
                </a:lnTo>
                <a:lnTo>
                  <a:pt x="120" y="94"/>
                </a:lnTo>
                <a:lnTo>
                  <a:pt x="98" y="193"/>
                </a:lnTo>
                <a:lnTo>
                  <a:pt x="96" y="194"/>
                </a:lnTo>
                <a:lnTo>
                  <a:pt x="67" y="13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F6B85D2-5CCD-394C-BA30-11DF42DC784A}"/>
              </a:ext>
            </a:extLst>
          </p:cNvPr>
          <p:cNvSpPr>
            <a:spLocks/>
          </p:cNvSpPr>
          <p:nvPr/>
        </p:nvSpPr>
        <p:spPr bwMode="auto">
          <a:xfrm>
            <a:off x="1981378" y="4322830"/>
            <a:ext cx="1166400" cy="384480"/>
          </a:xfrm>
          <a:custGeom>
            <a:avLst/>
            <a:gdLst>
              <a:gd name="T0" fmla="*/ 708025 w 810"/>
              <a:gd name="T1" fmla="*/ 420687 h 267"/>
              <a:gd name="T2" fmla="*/ 803275 w 810"/>
              <a:gd name="T3" fmla="*/ 415925 h 267"/>
              <a:gd name="T4" fmla="*/ 892175 w 810"/>
              <a:gd name="T5" fmla="*/ 404812 h 267"/>
              <a:gd name="T6" fmla="*/ 976313 w 810"/>
              <a:gd name="T7" fmla="*/ 390525 h 267"/>
              <a:gd name="T8" fmla="*/ 1050925 w 810"/>
              <a:gd name="T9" fmla="*/ 373062 h 267"/>
              <a:gd name="T10" fmla="*/ 1117600 w 810"/>
              <a:gd name="T11" fmla="*/ 352425 h 267"/>
              <a:gd name="T12" fmla="*/ 1174750 w 810"/>
              <a:gd name="T13" fmla="*/ 328612 h 267"/>
              <a:gd name="T14" fmla="*/ 1220788 w 810"/>
              <a:gd name="T15" fmla="*/ 301625 h 267"/>
              <a:gd name="T16" fmla="*/ 1255713 w 810"/>
              <a:gd name="T17" fmla="*/ 273050 h 267"/>
              <a:gd name="T18" fmla="*/ 1276350 w 810"/>
              <a:gd name="T19" fmla="*/ 242887 h 267"/>
              <a:gd name="T20" fmla="*/ 1284288 w 810"/>
              <a:gd name="T21" fmla="*/ 211137 h 267"/>
              <a:gd name="T22" fmla="*/ 1276350 w 810"/>
              <a:gd name="T23" fmla="*/ 177800 h 267"/>
              <a:gd name="T24" fmla="*/ 1255713 w 810"/>
              <a:gd name="T25" fmla="*/ 147637 h 267"/>
              <a:gd name="T26" fmla="*/ 1220788 w 810"/>
              <a:gd name="T27" fmla="*/ 119062 h 267"/>
              <a:gd name="T28" fmla="*/ 1174750 w 810"/>
              <a:gd name="T29" fmla="*/ 92075 h 267"/>
              <a:gd name="T30" fmla="*/ 1117600 w 810"/>
              <a:gd name="T31" fmla="*/ 68262 h 267"/>
              <a:gd name="T32" fmla="*/ 1050925 w 810"/>
              <a:gd name="T33" fmla="*/ 47625 h 267"/>
              <a:gd name="T34" fmla="*/ 976313 w 810"/>
              <a:gd name="T35" fmla="*/ 30162 h 267"/>
              <a:gd name="T36" fmla="*/ 892175 w 810"/>
              <a:gd name="T37" fmla="*/ 15875 h 267"/>
              <a:gd name="T38" fmla="*/ 803275 w 810"/>
              <a:gd name="T39" fmla="*/ 6350 h 267"/>
              <a:gd name="T40" fmla="*/ 708025 w 810"/>
              <a:gd name="T41" fmla="*/ 0 h 267"/>
              <a:gd name="T42" fmla="*/ 609600 w 810"/>
              <a:gd name="T43" fmla="*/ 0 h 267"/>
              <a:gd name="T44" fmla="*/ 512763 w 810"/>
              <a:gd name="T45" fmla="*/ 3175 h 267"/>
              <a:gd name="T46" fmla="*/ 422275 w 810"/>
              <a:gd name="T47" fmla="*/ 12700 h 267"/>
              <a:gd name="T48" fmla="*/ 336550 w 810"/>
              <a:gd name="T49" fmla="*/ 25400 h 267"/>
              <a:gd name="T50" fmla="*/ 257175 w 810"/>
              <a:gd name="T51" fmla="*/ 41275 h 267"/>
              <a:gd name="T52" fmla="*/ 188913 w 810"/>
              <a:gd name="T53" fmla="*/ 60325 h 267"/>
              <a:gd name="T54" fmla="*/ 128588 w 810"/>
              <a:gd name="T55" fmla="*/ 84137 h 267"/>
              <a:gd name="T56" fmla="*/ 77788 w 810"/>
              <a:gd name="T57" fmla="*/ 109537 h 267"/>
              <a:gd name="T58" fmla="*/ 39688 w 810"/>
              <a:gd name="T59" fmla="*/ 138112 h 267"/>
              <a:gd name="T60" fmla="*/ 12700 w 810"/>
              <a:gd name="T61" fmla="*/ 168275 h 267"/>
              <a:gd name="T62" fmla="*/ 1588 w 810"/>
              <a:gd name="T63" fmla="*/ 200025 h 267"/>
              <a:gd name="T64" fmla="*/ 3175 w 810"/>
              <a:gd name="T65" fmla="*/ 231775 h 267"/>
              <a:gd name="T66" fmla="*/ 20638 w 810"/>
              <a:gd name="T67" fmla="*/ 263525 h 267"/>
              <a:gd name="T68" fmla="*/ 50800 w 810"/>
              <a:gd name="T69" fmla="*/ 293687 h 267"/>
              <a:gd name="T70" fmla="*/ 93663 w 810"/>
              <a:gd name="T71" fmla="*/ 320675 h 267"/>
              <a:gd name="T72" fmla="*/ 147638 w 810"/>
              <a:gd name="T73" fmla="*/ 344487 h 267"/>
              <a:gd name="T74" fmla="*/ 209550 w 810"/>
              <a:gd name="T75" fmla="*/ 366712 h 267"/>
              <a:gd name="T76" fmla="*/ 284163 w 810"/>
              <a:gd name="T77" fmla="*/ 385762 h 267"/>
              <a:gd name="T78" fmla="*/ 363538 w 810"/>
              <a:gd name="T79" fmla="*/ 400050 h 267"/>
              <a:gd name="T80" fmla="*/ 452438 w 810"/>
              <a:gd name="T81" fmla="*/ 412750 h 267"/>
              <a:gd name="T82" fmla="*/ 544513 w 810"/>
              <a:gd name="T83" fmla="*/ 419100 h 267"/>
              <a:gd name="T84" fmla="*/ 642938 w 810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0" h="267">
                <a:moveTo>
                  <a:pt x="405" y="266"/>
                </a:moveTo>
                <a:lnTo>
                  <a:pt x="426" y="266"/>
                </a:lnTo>
                <a:lnTo>
                  <a:pt x="446" y="265"/>
                </a:lnTo>
                <a:lnTo>
                  <a:pt x="467" y="264"/>
                </a:lnTo>
                <a:lnTo>
                  <a:pt x="487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2"/>
                </a:lnTo>
                <a:lnTo>
                  <a:pt x="598" y="250"/>
                </a:lnTo>
                <a:lnTo>
                  <a:pt x="615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0" y="196"/>
                </a:lnTo>
                <a:lnTo>
                  <a:pt x="769" y="190"/>
                </a:lnTo>
                <a:lnTo>
                  <a:pt x="777" y="185"/>
                </a:lnTo>
                <a:lnTo>
                  <a:pt x="785" y="178"/>
                </a:lnTo>
                <a:lnTo>
                  <a:pt x="791" y="172"/>
                </a:lnTo>
                <a:lnTo>
                  <a:pt x="796" y="166"/>
                </a:lnTo>
                <a:lnTo>
                  <a:pt x="801" y="159"/>
                </a:lnTo>
                <a:lnTo>
                  <a:pt x="804" y="153"/>
                </a:lnTo>
                <a:lnTo>
                  <a:pt x="806" y="146"/>
                </a:lnTo>
                <a:lnTo>
                  <a:pt x="808" y="140"/>
                </a:lnTo>
                <a:lnTo>
                  <a:pt x="809" y="133"/>
                </a:lnTo>
                <a:lnTo>
                  <a:pt x="808" y="126"/>
                </a:lnTo>
                <a:lnTo>
                  <a:pt x="806" y="119"/>
                </a:lnTo>
                <a:lnTo>
                  <a:pt x="804" y="112"/>
                </a:lnTo>
                <a:lnTo>
                  <a:pt x="801" y="106"/>
                </a:lnTo>
                <a:lnTo>
                  <a:pt x="796" y="99"/>
                </a:lnTo>
                <a:lnTo>
                  <a:pt x="791" y="93"/>
                </a:lnTo>
                <a:lnTo>
                  <a:pt x="785" y="87"/>
                </a:lnTo>
                <a:lnTo>
                  <a:pt x="777" y="81"/>
                </a:lnTo>
                <a:lnTo>
                  <a:pt x="769" y="75"/>
                </a:lnTo>
                <a:lnTo>
                  <a:pt x="760" y="69"/>
                </a:lnTo>
                <a:lnTo>
                  <a:pt x="751" y="64"/>
                </a:lnTo>
                <a:lnTo>
                  <a:pt x="740" y="58"/>
                </a:lnTo>
                <a:lnTo>
                  <a:pt x="729" y="53"/>
                </a:lnTo>
                <a:lnTo>
                  <a:pt x="717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5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7" y="2"/>
                </a:lnTo>
                <a:lnTo>
                  <a:pt x="467" y="1"/>
                </a:lnTo>
                <a:lnTo>
                  <a:pt x="446" y="0"/>
                </a:lnTo>
                <a:lnTo>
                  <a:pt x="426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2" y="26"/>
                </a:lnTo>
                <a:lnTo>
                  <a:pt x="147" y="30"/>
                </a:lnTo>
                <a:lnTo>
                  <a:pt x="132" y="34"/>
                </a:lnTo>
                <a:lnTo>
                  <a:pt x="119" y="38"/>
                </a:lnTo>
                <a:lnTo>
                  <a:pt x="105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8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1" y="212"/>
                </a:lnTo>
                <a:lnTo>
                  <a:pt x="93" y="217"/>
                </a:lnTo>
                <a:lnTo>
                  <a:pt x="105" y="222"/>
                </a:lnTo>
                <a:lnTo>
                  <a:pt x="119" y="227"/>
                </a:lnTo>
                <a:lnTo>
                  <a:pt x="132" y="231"/>
                </a:lnTo>
                <a:lnTo>
                  <a:pt x="147" y="235"/>
                </a:lnTo>
                <a:lnTo>
                  <a:pt x="162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FFFBA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690190E-3CBE-F842-8209-C44E37659467}"/>
              </a:ext>
            </a:extLst>
          </p:cNvPr>
          <p:cNvSpPr>
            <a:spLocks/>
          </p:cNvSpPr>
          <p:nvPr/>
        </p:nvSpPr>
        <p:spPr bwMode="auto">
          <a:xfrm>
            <a:off x="3247138" y="4319951"/>
            <a:ext cx="1167840" cy="383040"/>
          </a:xfrm>
          <a:custGeom>
            <a:avLst/>
            <a:gdLst>
              <a:gd name="T0" fmla="*/ 708025 w 811"/>
              <a:gd name="T1" fmla="*/ 420688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3 w 811"/>
              <a:gd name="T17" fmla="*/ 273050 h 266"/>
              <a:gd name="T18" fmla="*/ 1277938 w 811"/>
              <a:gd name="T19" fmla="*/ 242888 h 266"/>
              <a:gd name="T20" fmla="*/ 1285875 w 811"/>
              <a:gd name="T21" fmla="*/ 211138 h 266"/>
              <a:gd name="T22" fmla="*/ 1277938 w 811"/>
              <a:gd name="T23" fmla="*/ 179388 h 266"/>
              <a:gd name="T24" fmla="*/ 1255713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0 h 266"/>
              <a:gd name="T42" fmla="*/ 609600 w 811"/>
              <a:gd name="T43" fmla="*/ 0 h 266"/>
              <a:gd name="T44" fmla="*/ 512763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0325 h 266"/>
              <a:gd name="T54" fmla="*/ 127000 w 811"/>
              <a:gd name="T55" fmla="*/ 84138 h 266"/>
              <a:gd name="T56" fmla="*/ 77788 w 811"/>
              <a:gd name="T57" fmla="*/ 109538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200025 h 266"/>
              <a:gd name="T64" fmla="*/ 3175 w 811"/>
              <a:gd name="T65" fmla="*/ 233363 h 266"/>
              <a:gd name="T66" fmla="*/ 20638 w 811"/>
              <a:gd name="T67" fmla="*/ 263525 h 266"/>
              <a:gd name="T68" fmla="*/ 50800 w 811"/>
              <a:gd name="T69" fmla="*/ 293688 h 266"/>
              <a:gd name="T70" fmla="*/ 93663 w 811"/>
              <a:gd name="T71" fmla="*/ 319088 h 266"/>
              <a:gd name="T72" fmla="*/ 146050 w 811"/>
              <a:gd name="T73" fmla="*/ 344488 h 266"/>
              <a:gd name="T74" fmla="*/ 211138 w 811"/>
              <a:gd name="T75" fmla="*/ 366713 h 266"/>
              <a:gd name="T76" fmla="*/ 282575 w 811"/>
              <a:gd name="T77" fmla="*/ 385763 h 266"/>
              <a:gd name="T78" fmla="*/ 363538 w 811"/>
              <a:gd name="T79" fmla="*/ 400050 h 266"/>
              <a:gd name="T80" fmla="*/ 450850 w 811"/>
              <a:gd name="T81" fmla="*/ 412750 h 266"/>
              <a:gd name="T82" fmla="*/ 544513 w 811"/>
              <a:gd name="T83" fmla="*/ 419100 h 266"/>
              <a:gd name="T84" fmla="*/ 642938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2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60"/>
                </a:lnTo>
                <a:lnTo>
                  <a:pt x="303" y="261"/>
                </a:lnTo>
                <a:lnTo>
                  <a:pt x="323" y="262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FFFF9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8097333-6322-8A44-A899-F27A862A396D}"/>
              </a:ext>
            </a:extLst>
          </p:cNvPr>
          <p:cNvSpPr>
            <a:spLocks/>
          </p:cNvSpPr>
          <p:nvPr/>
        </p:nvSpPr>
        <p:spPr bwMode="auto">
          <a:xfrm>
            <a:off x="4538818" y="4319951"/>
            <a:ext cx="1167840" cy="383040"/>
          </a:xfrm>
          <a:custGeom>
            <a:avLst/>
            <a:gdLst>
              <a:gd name="T0" fmla="*/ 708025 w 811"/>
              <a:gd name="T1" fmla="*/ 420688 h 266"/>
              <a:gd name="T2" fmla="*/ 803275 w 811"/>
              <a:gd name="T3" fmla="*/ 414338 h 266"/>
              <a:gd name="T4" fmla="*/ 892175 w 811"/>
              <a:gd name="T5" fmla="*/ 404813 h 266"/>
              <a:gd name="T6" fmla="*/ 974725 w 811"/>
              <a:gd name="T7" fmla="*/ 390525 h 266"/>
              <a:gd name="T8" fmla="*/ 1050925 w 811"/>
              <a:gd name="T9" fmla="*/ 373063 h 266"/>
              <a:gd name="T10" fmla="*/ 1117600 w 811"/>
              <a:gd name="T11" fmla="*/ 352425 h 266"/>
              <a:gd name="T12" fmla="*/ 1174750 w 811"/>
              <a:gd name="T13" fmla="*/ 328613 h 266"/>
              <a:gd name="T14" fmla="*/ 1222375 w 811"/>
              <a:gd name="T15" fmla="*/ 301625 h 266"/>
              <a:gd name="T16" fmla="*/ 1255712 w 811"/>
              <a:gd name="T17" fmla="*/ 273050 h 266"/>
              <a:gd name="T18" fmla="*/ 1277937 w 811"/>
              <a:gd name="T19" fmla="*/ 242888 h 266"/>
              <a:gd name="T20" fmla="*/ 1285875 w 811"/>
              <a:gd name="T21" fmla="*/ 211138 h 266"/>
              <a:gd name="T22" fmla="*/ 1277937 w 811"/>
              <a:gd name="T23" fmla="*/ 179388 h 266"/>
              <a:gd name="T24" fmla="*/ 1255712 w 811"/>
              <a:gd name="T25" fmla="*/ 147638 h 266"/>
              <a:gd name="T26" fmla="*/ 1222375 w 811"/>
              <a:gd name="T27" fmla="*/ 119063 h 266"/>
              <a:gd name="T28" fmla="*/ 1174750 w 811"/>
              <a:gd name="T29" fmla="*/ 93663 h 266"/>
              <a:gd name="T30" fmla="*/ 1117600 w 811"/>
              <a:gd name="T31" fmla="*/ 69850 h 266"/>
              <a:gd name="T32" fmla="*/ 1050925 w 811"/>
              <a:gd name="T33" fmla="*/ 47625 h 266"/>
              <a:gd name="T34" fmla="*/ 974725 w 811"/>
              <a:gd name="T35" fmla="*/ 30163 h 266"/>
              <a:gd name="T36" fmla="*/ 892175 w 811"/>
              <a:gd name="T37" fmla="*/ 15875 h 266"/>
              <a:gd name="T38" fmla="*/ 803275 w 811"/>
              <a:gd name="T39" fmla="*/ 6350 h 266"/>
              <a:gd name="T40" fmla="*/ 708025 w 811"/>
              <a:gd name="T41" fmla="*/ 0 h 266"/>
              <a:gd name="T42" fmla="*/ 609600 w 811"/>
              <a:gd name="T43" fmla="*/ 0 h 266"/>
              <a:gd name="T44" fmla="*/ 512762 w 811"/>
              <a:gd name="T45" fmla="*/ 4763 h 266"/>
              <a:gd name="T46" fmla="*/ 422275 w 811"/>
              <a:gd name="T47" fmla="*/ 12700 h 266"/>
              <a:gd name="T48" fmla="*/ 336550 w 811"/>
              <a:gd name="T49" fmla="*/ 25400 h 266"/>
              <a:gd name="T50" fmla="*/ 258762 w 811"/>
              <a:gd name="T51" fmla="*/ 41275 h 266"/>
              <a:gd name="T52" fmla="*/ 188912 w 811"/>
              <a:gd name="T53" fmla="*/ 60325 h 266"/>
              <a:gd name="T54" fmla="*/ 127000 w 811"/>
              <a:gd name="T55" fmla="*/ 84138 h 266"/>
              <a:gd name="T56" fmla="*/ 77787 w 811"/>
              <a:gd name="T57" fmla="*/ 109538 h 266"/>
              <a:gd name="T58" fmla="*/ 39687 w 811"/>
              <a:gd name="T59" fmla="*/ 138113 h 266"/>
              <a:gd name="T60" fmla="*/ 12700 w 811"/>
              <a:gd name="T61" fmla="*/ 168275 h 266"/>
              <a:gd name="T62" fmla="*/ 1587 w 811"/>
              <a:gd name="T63" fmla="*/ 200025 h 266"/>
              <a:gd name="T64" fmla="*/ 3175 w 811"/>
              <a:gd name="T65" fmla="*/ 233363 h 266"/>
              <a:gd name="T66" fmla="*/ 20637 w 811"/>
              <a:gd name="T67" fmla="*/ 263525 h 266"/>
              <a:gd name="T68" fmla="*/ 50800 w 811"/>
              <a:gd name="T69" fmla="*/ 293688 h 266"/>
              <a:gd name="T70" fmla="*/ 93662 w 811"/>
              <a:gd name="T71" fmla="*/ 319088 h 266"/>
              <a:gd name="T72" fmla="*/ 146050 w 811"/>
              <a:gd name="T73" fmla="*/ 344488 h 266"/>
              <a:gd name="T74" fmla="*/ 211137 w 811"/>
              <a:gd name="T75" fmla="*/ 366713 h 266"/>
              <a:gd name="T76" fmla="*/ 282575 w 811"/>
              <a:gd name="T77" fmla="*/ 385763 h 266"/>
              <a:gd name="T78" fmla="*/ 363537 w 811"/>
              <a:gd name="T79" fmla="*/ 400050 h 266"/>
              <a:gd name="T80" fmla="*/ 450850 w 811"/>
              <a:gd name="T81" fmla="*/ 412750 h 266"/>
              <a:gd name="T82" fmla="*/ 544512 w 811"/>
              <a:gd name="T83" fmla="*/ 419100 h 266"/>
              <a:gd name="T84" fmla="*/ 642937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5" y="265"/>
                </a:moveTo>
                <a:lnTo>
                  <a:pt x="425" y="265"/>
                </a:lnTo>
                <a:lnTo>
                  <a:pt x="446" y="265"/>
                </a:lnTo>
                <a:lnTo>
                  <a:pt x="466" y="264"/>
                </a:lnTo>
                <a:lnTo>
                  <a:pt x="486" y="262"/>
                </a:lnTo>
                <a:lnTo>
                  <a:pt x="506" y="261"/>
                </a:lnTo>
                <a:lnTo>
                  <a:pt x="525" y="260"/>
                </a:lnTo>
                <a:lnTo>
                  <a:pt x="544" y="257"/>
                </a:lnTo>
                <a:lnTo>
                  <a:pt x="562" y="255"/>
                </a:lnTo>
                <a:lnTo>
                  <a:pt x="580" y="252"/>
                </a:lnTo>
                <a:lnTo>
                  <a:pt x="598" y="249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1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1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4" y="260"/>
                </a:lnTo>
                <a:lnTo>
                  <a:pt x="303" y="261"/>
                </a:lnTo>
                <a:lnTo>
                  <a:pt x="323" y="262"/>
                </a:lnTo>
                <a:lnTo>
                  <a:pt x="343" y="264"/>
                </a:lnTo>
                <a:lnTo>
                  <a:pt x="363" y="265"/>
                </a:lnTo>
                <a:lnTo>
                  <a:pt x="384" y="265"/>
                </a:lnTo>
                <a:lnTo>
                  <a:pt x="405" y="265"/>
                </a:lnTo>
              </a:path>
            </a:pathLst>
          </a:custGeom>
          <a:solidFill>
            <a:srgbClr val="A6B8C9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EC3C172-3706-9F4F-87C7-2654E48D8223}"/>
              </a:ext>
            </a:extLst>
          </p:cNvPr>
          <p:cNvSpPr>
            <a:spLocks/>
          </p:cNvSpPr>
          <p:nvPr/>
        </p:nvSpPr>
        <p:spPr bwMode="auto">
          <a:xfrm>
            <a:off x="4538818" y="5012591"/>
            <a:ext cx="1167840" cy="384480"/>
          </a:xfrm>
          <a:custGeom>
            <a:avLst/>
            <a:gdLst>
              <a:gd name="T0" fmla="*/ 708025 w 811"/>
              <a:gd name="T1" fmla="*/ 420688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0525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2 w 811"/>
              <a:gd name="T17" fmla="*/ 273050 h 267"/>
              <a:gd name="T18" fmla="*/ 1277937 w 811"/>
              <a:gd name="T19" fmla="*/ 242888 h 267"/>
              <a:gd name="T20" fmla="*/ 1285875 w 811"/>
              <a:gd name="T21" fmla="*/ 211138 h 267"/>
              <a:gd name="T22" fmla="*/ 1277937 w 811"/>
              <a:gd name="T23" fmla="*/ 179388 h 267"/>
              <a:gd name="T24" fmla="*/ 1255712 w 811"/>
              <a:gd name="T25" fmla="*/ 147638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7625 h 267"/>
              <a:gd name="T34" fmla="*/ 974725 w 811"/>
              <a:gd name="T35" fmla="*/ 30163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2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2 w 811"/>
              <a:gd name="T51" fmla="*/ 41275 h 267"/>
              <a:gd name="T52" fmla="*/ 188912 w 811"/>
              <a:gd name="T53" fmla="*/ 60325 h 267"/>
              <a:gd name="T54" fmla="*/ 127000 w 811"/>
              <a:gd name="T55" fmla="*/ 84138 h 267"/>
              <a:gd name="T56" fmla="*/ 77787 w 811"/>
              <a:gd name="T57" fmla="*/ 111125 h 267"/>
              <a:gd name="T58" fmla="*/ 39687 w 811"/>
              <a:gd name="T59" fmla="*/ 138113 h 267"/>
              <a:gd name="T60" fmla="*/ 12700 w 811"/>
              <a:gd name="T61" fmla="*/ 168275 h 267"/>
              <a:gd name="T62" fmla="*/ 1587 w 811"/>
              <a:gd name="T63" fmla="*/ 200025 h 267"/>
              <a:gd name="T64" fmla="*/ 3175 w 811"/>
              <a:gd name="T65" fmla="*/ 233363 h 267"/>
              <a:gd name="T66" fmla="*/ 20637 w 811"/>
              <a:gd name="T67" fmla="*/ 263525 h 267"/>
              <a:gd name="T68" fmla="*/ 50800 w 811"/>
              <a:gd name="T69" fmla="*/ 293688 h 267"/>
              <a:gd name="T70" fmla="*/ 93662 w 811"/>
              <a:gd name="T71" fmla="*/ 320675 h 267"/>
              <a:gd name="T72" fmla="*/ 146050 w 811"/>
              <a:gd name="T73" fmla="*/ 346075 h 267"/>
              <a:gd name="T74" fmla="*/ 211137 w 811"/>
              <a:gd name="T75" fmla="*/ 366713 h 267"/>
              <a:gd name="T76" fmla="*/ 282575 w 811"/>
              <a:gd name="T77" fmla="*/ 385763 h 267"/>
              <a:gd name="T78" fmla="*/ 363537 w 811"/>
              <a:gd name="T79" fmla="*/ 401638 h 267"/>
              <a:gd name="T80" fmla="*/ 450850 w 811"/>
              <a:gd name="T81" fmla="*/ 412750 h 267"/>
              <a:gd name="T82" fmla="*/ 544512 w 811"/>
              <a:gd name="T83" fmla="*/ 419100 h 267"/>
              <a:gd name="T84" fmla="*/ 642937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40"/>
                </a:lnTo>
                <a:lnTo>
                  <a:pt x="662" y="236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6"/>
                </a:lnTo>
                <a:lnTo>
                  <a:pt x="797" y="100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3"/>
                </a:lnTo>
                <a:lnTo>
                  <a:pt x="717" y="48"/>
                </a:lnTo>
                <a:lnTo>
                  <a:pt x="704" y="44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4"/>
                </a:lnTo>
                <a:lnTo>
                  <a:pt x="92" y="48"/>
                </a:lnTo>
                <a:lnTo>
                  <a:pt x="80" y="53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6"/>
                </a:lnTo>
                <a:lnTo>
                  <a:pt x="163" y="240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7AF54C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7FACC59-8BE0-A548-8C0F-38EE9D08F725}"/>
              </a:ext>
            </a:extLst>
          </p:cNvPr>
          <p:cNvSpPr>
            <a:spLocks/>
          </p:cNvSpPr>
          <p:nvPr/>
        </p:nvSpPr>
        <p:spPr bwMode="auto">
          <a:xfrm>
            <a:off x="5781538" y="5747073"/>
            <a:ext cx="1167840" cy="384480"/>
          </a:xfrm>
          <a:custGeom>
            <a:avLst/>
            <a:gdLst>
              <a:gd name="T0" fmla="*/ 709613 w 811"/>
              <a:gd name="T1" fmla="*/ 420687 h 267"/>
              <a:gd name="T2" fmla="*/ 804863 w 811"/>
              <a:gd name="T3" fmla="*/ 415925 h 267"/>
              <a:gd name="T4" fmla="*/ 893763 w 811"/>
              <a:gd name="T5" fmla="*/ 404812 h 267"/>
              <a:gd name="T6" fmla="*/ 976313 w 811"/>
              <a:gd name="T7" fmla="*/ 392112 h 267"/>
              <a:gd name="T8" fmla="*/ 1052513 w 811"/>
              <a:gd name="T9" fmla="*/ 373062 h 267"/>
              <a:gd name="T10" fmla="*/ 1119188 w 811"/>
              <a:gd name="T11" fmla="*/ 354012 h 267"/>
              <a:gd name="T12" fmla="*/ 1176338 w 811"/>
              <a:gd name="T13" fmla="*/ 330200 h 267"/>
              <a:gd name="T14" fmla="*/ 1222375 w 811"/>
              <a:gd name="T15" fmla="*/ 303212 h 267"/>
              <a:gd name="T16" fmla="*/ 1257300 w 811"/>
              <a:gd name="T17" fmla="*/ 273050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9387 h 267"/>
              <a:gd name="T24" fmla="*/ 1257300 w 811"/>
              <a:gd name="T25" fmla="*/ 147637 h 267"/>
              <a:gd name="T26" fmla="*/ 1222375 w 811"/>
              <a:gd name="T27" fmla="*/ 120650 h 267"/>
              <a:gd name="T28" fmla="*/ 1176338 w 811"/>
              <a:gd name="T29" fmla="*/ 93662 h 267"/>
              <a:gd name="T30" fmla="*/ 1119188 w 811"/>
              <a:gd name="T31" fmla="*/ 69850 h 267"/>
              <a:gd name="T32" fmla="*/ 1052513 w 811"/>
              <a:gd name="T33" fmla="*/ 49212 h 267"/>
              <a:gd name="T34" fmla="*/ 976313 w 811"/>
              <a:gd name="T35" fmla="*/ 30162 h 267"/>
              <a:gd name="T36" fmla="*/ 893763 w 811"/>
              <a:gd name="T37" fmla="*/ 17462 h 267"/>
              <a:gd name="T38" fmla="*/ 804863 w 811"/>
              <a:gd name="T39" fmla="*/ 6350 h 267"/>
              <a:gd name="T40" fmla="*/ 709613 w 811"/>
              <a:gd name="T41" fmla="*/ 1587 h 267"/>
              <a:gd name="T42" fmla="*/ 609600 w 811"/>
              <a:gd name="T43" fmla="*/ 0 h 267"/>
              <a:gd name="T44" fmla="*/ 512763 w 811"/>
              <a:gd name="T45" fmla="*/ 4762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2862 h 267"/>
              <a:gd name="T52" fmla="*/ 188913 w 811"/>
              <a:gd name="T53" fmla="*/ 61912 h 267"/>
              <a:gd name="T54" fmla="*/ 128588 w 811"/>
              <a:gd name="T55" fmla="*/ 85725 h 267"/>
              <a:gd name="T56" fmla="*/ 77788 w 811"/>
              <a:gd name="T57" fmla="*/ 111125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3362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7638 w 811"/>
              <a:gd name="T73" fmla="*/ 344487 h 267"/>
              <a:gd name="T74" fmla="*/ 211138 w 811"/>
              <a:gd name="T75" fmla="*/ 366712 h 267"/>
              <a:gd name="T76" fmla="*/ 284163 w 811"/>
              <a:gd name="T77" fmla="*/ 385762 h 267"/>
              <a:gd name="T78" fmla="*/ 363538 w 811"/>
              <a:gd name="T79" fmla="*/ 400050 h 267"/>
              <a:gd name="T80" fmla="*/ 452438 w 811"/>
              <a:gd name="T81" fmla="*/ 412750 h 267"/>
              <a:gd name="T82" fmla="*/ 544513 w 811"/>
              <a:gd name="T83" fmla="*/ 419100 h 267"/>
              <a:gd name="T84" fmla="*/ 644525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6" y="266"/>
                </a:moveTo>
                <a:lnTo>
                  <a:pt x="426" y="266"/>
                </a:lnTo>
                <a:lnTo>
                  <a:pt x="447" y="265"/>
                </a:lnTo>
                <a:lnTo>
                  <a:pt x="467" y="264"/>
                </a:lnTo>
                <a:lnTo>
                  <a:pt x="487" y="263"/>
                </a:lnTo>
                <a:lnTo>
                  <a:pt x="507" y="262"/>
                </a:lnTo>
                <a:lnTo>
                  <a:pt x="526" y="260"/>
                </a:lnTo>
                <a:lnTo>
                  <a:pt x="544" y="258"/>
                </a:lnTo>
                <a:lnTo>
                  <a:pt x="563" y="255"/>
                </a:lnTo>
                <a:lnTo>
                  <a:pt x="581" y="252"/>
                </a:lnTo>
                <a:lnTo>
                  <a:pt x="599" y="250"/>
                </a:lnTo>
                <a:lnTo>
                  <a:pt x="615" y="247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7"/>
                </a:lnTo>
                <a:lnTo>
                  <a:pt x="705" y="223"/>
                </a:lnTo>
                <a:lnTo>
                  <a:pt x="718" y="217"/>
                </a:lnTo>
                <a:lnTo>
                  <a:pt x="730" y="213"/>
                </a:lnTo>
                <a:lnTo>
                  <a:pt x="741" y="208"/>
                </a:lnTo>
                <a:lnTo>
                  <a:pt x="751" y="202"/>
                </a:lnTo>
                <a:lnTo>
                  <a:pt x="761" y="197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2" y="172"/>
                </a:lnTo>
                <a:lnTo>
                  <a:pt x="797" y="166"/>
                </a:lnTo>
                <a:lnTo>
                  <a:pt x="802" y="160"/>
                </a:lnTo>
                <a:lnTo>
                  <a:pt x="805" y="153"/>
                </a:lnTo>
                <a:lnTo>
                  <a:pt x="808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8" y="119"/>
                </a:lnTo>
                <a:lnTo>
                  <a:pt x="805" y="113"/>
                </a:lnTo>
                <a:lnTo>
                  <a:pt x="802" y="106"/>
                </a:lnTo>
                <a:lnTo>
                  <a:pt x="797" y="100"/>
                </a:lnTo>
                <a:lnTo>
                  <a:pt x="792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6"/>
                </a:lnTo>
                <a:lnTo>
                  <a:pt x="761" y="70"/>
                </a:lnTo>
                <a:lnTo>
                  <a:pt x="751" y="64"/>
                </a:lnTo>
                <a:lnTo>
                  <a:pt x="741" y="59"/>
                </a:lnTo>
                <a:lnTo>
                  <a:pt x="730" y="54"/>
                </a:lnTo>
                <a:lnTo>
                  <a:pt x="718" y="49"/>
                </a:lnTo>
                <a:lnTo>
                  <a:pt x="705" y="44"/>
                </a:lnTo>
                <a:lnTo>
                  <a:pt x="692" y="39"/>
                </a:lnTo>
                <a:lnTo>
                  <a:pt x="677" y="35"/>
                </a:lnTo>
                <a:lnTo>
                  <a:pt x="663" y="31"/>
                </a:lnTo>
                <a:lnTo>
                  <a:pt x="648" y="27"/>
                </a:lnTo>
                <a:lnTo>
                  <a:pt x="632" y="23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1"/>
                </a:lnTo>
                <a:lnTo>
                  <a:pt x="544" y="8"/>
                </a:lnTo>
                <a:lnTo>
                  <a:pt x="526" y="6"/>
                </a:lnTo>
                <a:lnTo>
                  <a:pt x="507" y="4"/>
                </a:lnTo>
                <a:lnTo>
                  <a:pt x="487" y="3"/>
                </a:lnTo>
                <a:lnTo>
                  <a:pt x="467" y="2"/>
                </a:lnTo>
                <a:lnTo>
                  <a:pt x="447" y="1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1"/>
                </a:lnTo>
                <a:lnTo>
                  <a:pt x="343" y="2"/>
                </a:lnTo>
                <a:lnTo>
                  <a:pt x="323" y="3"/>
                </a:lnTo>
                <a:lnTo>
                  <a:pt x="304" y="4"/>
                </a:lnTo>
                <a:lnTo>
                  <a:pt x="285" y="6"/>
                </a:lnTo>
                <a:lnTo>
                  <a:pt x="266" y="8"/>
                </a:lnTo>
                <a:lnTo>
                  <a:pt x="247" y="11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3"/>
                </a:lnTo>
                <a:lnTo>
                  <a:pt x="163" y="27"/>
                </a:lnTo>
                <a:lnTo>
                  <a:pt x="148" y="31"/>
                </a:lnTo>
                <a:lnTo>
                  <a:pt x="133" y="35"/>
                </a:lnTo>
                <a:lnTo>
                  <a:pt x="119" y="39"/>
                </a:lnTo>
                <a:lnTo>
                  <a:pt x="106" y="44"/>
                </a:lnTo>
                <a:lnTo>
                  <a:pt x="93" y="49"/>
                </a:lnTo>
                <a:lnTo>
                  <a:pt x="81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6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100"/>
                </a:lnTo>
                <a:lnTo>
                  <a:pt x="8" y="106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6"/>
                </a:lnTo>
                <a:lnTo>
                  <a:pt x="19" y="172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7"/>
                </a:lnTo>
                <a:lnTo>
                  <a:pt x="59" y="202"/>
                </a:lnTo>
                <a:lnTo>
                  <a:pt x="69" y="208"/>
                </a:lnTo>
                <a:lnTo>
                  <a:pt x="81" y="213"/>
                </a:lnTo>
                <a:lnTo>
                  <a:pt x="93" y="217"/>
                </a:lnTo>
                <a:lnTo>
                  <a:pt x="106" y="223"/>
                </a:lnTo>
                <a:lnTo>
                  <a:pt x="119" y="227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7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5" y="260"/>
                </a:lnTo>
                <a:lnTo>
                  <a:pt x="304" y="262"/>
                </a:lnTo>
                <a:lnTo>
                  <a:pt x="323" y="263"/>
                </a:lnTo>
                <a:lnTo>
                  <a:pt x="343" y="264"/>
                </a:lnTo>
                <a:lnTo>
                  <a:pt x="364" y="265"/>
                </a:lnTo>
                <a:lnTo>
                  <a:pt x="384" y="266"/>
                </a:lnTo>
                <a:lnTo>
                  <a:pt x="406" y="266"/>
                </a:lnTo>
              </a:path>
            </a:pathLst>
          </a:custGeom>
          <a:solidFill>
            <a:srgbClr val="9E40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ru-RU" sz="127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D7EFE53-B11D-A147-9E14-DDA3949676DF}"/>
              </a:ext>
            </a:extLst>
          </p:cNvPr>
          <p:cNvSpPr>
            <a:spLocks/>
          </p:cNvSpPr>
          <p:nvPr/>
        </p:nvSpPr>
        <p:spPr bwMode="auto">
          <a:xfrm>
            <a:off x="3247138" y="5673550"/>
            <a:ext cx="1167840" cy="384480"/>
          </a:xfrm>
          <a:custGeom>
            <a:avLst/>
            <a:gdLst>
              <a:gd name="T0" fmla="*/ 708025 w 811"/>
              <a:gd name="T1" fmla="*/ 420687 h 267"/>
              <a:gd name="T2" fmla="*/ 803275 w 811"/>
              <a:gd name="T3" fmla="*/ 415925 h 267"/>
              <a:gd name="T4" fmla="*/ 892175 w 811"/>
              <a:gd name="T5" fmla="*/ 404812 h 267"/>
              <a:gd name="T6" fmla="*/ 974725 w 811"/>
              <a:gd name="T7" fmla="*/ 390525 h 267"/>
              <a:gd name="T8" fmla="*/ 1050925 w 811"/>
              <a:gd name="T9" fmla="*/ 373062 h 267"/>
              <a:gd name="T10" fmla="*/ 1117600 w 811"/>
              <a:gd name="T11" fmla="*/ 352425 h 267"/>
              <a:gd name="T12" fmla="*/ 1174750 w 811"/>
              <a:gd name="T13" fmla="*/ 328612 h 267"/>
              <a:gd name="T14" fmla="*/ 1222375 w 811"/>
              <a:gd name="T15" fmla="*/ 301625 h 267"/>
              <a:gd name="T16" fmla="*/ 1255713 w 811"/>
              <a:gd name="T17" fmla="*/ 273050 h 267"/>
              <a:gd name="T18" fmla="*/ 1277938 w 811"/>
              <a:gd name="T19" fmla="*/ 242887 h 267"/>
              <a:gd name="T20" fmla="*/ 1285875 w 811"/>
              <a:gd name="T21" fmla="*/ 211137 h 267"/>
              <a:gd name="T22" fmla="*/ 1277938 w 811"/>
              <a:gd name="T23" fmla="*/ 177800 h 267"/>
              <a:gd name="T24" fmla="*/ 1255713 w 811"/>
              <a:gd name="T25" fmla="*/ 147637 h 267"/>
              <a:gd name="T26" fmla="*/ 1222375 w 811"/>
              <a:gd name="T27" fmla="*/ 119062 h 267"/>
              <a:gd name="T28" fmla="*/ 1174750 w 811"/>
              <a:gd name="T29" fmla="*/ 92075 h 267"/>
              <a:gd name="T30" fmla="*/ 1117600 w 811"/>
              <a:gd name="T31" fmla="*/ 68262 h 267"/>
              <a:gd name="T32" fmla="*/ 1050925 w 811"/>
              <a:gd name="T33" fmla="*/ 47625 h 267"/>
              <a:gd name="T34" fmla="*/ 974725 w 811"/>
              <a:gd name="T35" fmla="*/ 30162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0 h 267"/>
              <a:gd name="T42" fmla="*/ 609600 w 811"/>
              <a:gd name="T43" fmla="*/ 0 h 267"/>
              <a:gd name="T44" fmla="*/ 512763 w 811"/>
              <a:gd name="T45" fmla="*/ 3175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1275 h 267"/>
              <a:gd name="T52" fmla="*/ 188913 w 811"/>
              <a:gd name="T53" fmla="*/ 60325 h 267"/>
              <a:gd name="T54" fmla="*/ 127000 w 811"/>
              <a:gd name="T55" fmla="*/ 84137 h 267"/>
              <a:gd name="T56" fmla="*/ 77788 w 811"/>
              <a:gd name="T57" fmla="*/ 109537 h 267"/>
              <a:gd name="T58" fmla="*/ 39688 w 811"/>
              <a:gd name="T59" fmla="*/ 138112 h 267"/>
              <a:gd name="T60" fmla="*/ 12700 w 811"/>
              <a:gd name="T61" fmla="*/ 168275 h 267"/>
              <a:gd name="T62" fmla="*/ 1588 w 811"/>
              <a:gd name="T63" fmla="*/ 200025 h 267"/>
              <a:gd name="T64" fmla="*/ 3175 w 811"/>
              <a:gd name="T65" fmla="*/ 231775 h 267"/>
              <a:gd name="T66" fmla="*/ 20638 w 811"/>
              <a:gd name="T67" fmla="*/ 263525 h 267"/>
              <a:gd name="T68" fmla="*/ 50800 w 811"/>
              <a:gd name="T69" fmla="*/ 293687 h 267"/>
              <a:gd name="T70" fmla="*/ 93663 w 811"/>
              <a:gd name="T71" fmla="*/ 320675 h 267"/>
              <a:gd name="T72" fmla="*/ 146050 w 811"/>
              <a:gd name="T73" fmla="*/ 344487 h 267"/>
              <a:gd name="T74" fmla="*/ 211138 w 811"/>
              <a:gd name="T75" fmla="*/ 366712 h 267"/>
              <a:gd name="T76" fmla="*/ 282575 w 811"/>
              <a:gd name="T77" fmla="*/ 385762 h 267"/>
              <a:gd name="T78" fmla="*/ 363538 w 811"/>
              <a:gd name="T79" fmla="*/ 400050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5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5"/>
                </a:lnTo>
                <a:lnTo>
                  <a:pt x="580" y="252"/>
                </a:lnTo>
                <a:lnTo>
                  <a:pt x="598" y="250"/>
                </a:lnTo>
                <a:lnTo>
                  <a:pt x="614" y="246"/>
                </a:lnTo>
                <a:lnTo>
                  <a:pt x="631" y="243"/>
                </a:lnTo>
                <a:lnTo>
                  <a:pt x="647" y="239"/>
                </a:lnTo>
                <a:lnTo>
                  <a:pt x="662" y="235"/>
                </a:lnTo>
                <a:lnTo>
                  <a:pt x="677" y="231"/>
                </a:lnTo>
                <a:lnTo>
                  <a:pt x="691" y="227"/>
                </a:lnTo>
                <a:lnTo>
                  <a:pt x="704" y="222"/>
                </a:lnTo>
                <a:lnTo>
                  <a:pt x="717" y="217"/>
                </a:lnTo>
                <a:lnTo>
                  <a:pt x="729" y="212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0"/>
                </a:lnTo>
                <a:lnTo>
                  <a:pt x="778" y="185"/>
                </a:lnTo>
                <a:lnTo>
                  <a:pt x="785" y="178"/>
                </a:lnTo>
                <a:lnTo>
                  <a:pt x="791" y="172"/>
                </a:lnTo>
                <a:lnTo>
                  <a:pt x="797" y="166"/>
                </a:lnTo>
                <a:lnTo>
                  <a:pt x="801" y="159"/>
                </a:lnTo>
                <a:lnTo>
                  <a:pt x="805" y="153"/>
                </a:lnTo>
                <a:lnTo>
                  <a:pt x="807" y="146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2"/>
                </a:lnTo>
                <a:lnTo>
                  <a:pt x="801" y="106"/>
                </a:lnTo>
                <a:lnTo>
                  <a:pt x="797" y="99"/>
                </a:lnTo>
                <a:lnTo>
                  <a:pt x="791" y="93"/>
                </a:lnTo>
                <a:lnTo>
                  <a:pt x="785" y="87"/>
                </a:lnTo>
                <a:lnTo>
                  <a:pt x="778" y="81"/>
                </a:lnTo>
                <a:lnTo>
                  <a:pt x="770" y="75"/>
                </a:lnTo>
                <a:lnTo>
                  <a:pt x="761" y="69"/>
                </a:lnTo>
                <a:lnTo>
                  <a:pt x="751" y="64"/>
                </a:lnTo>
                <a:lnTo>
                  <a:pt x="740" y="58"/>
                </a:lnTo>
                <a:lnTo>
                  <a:pt x="729" y="53"/>
                </a:lnTo>
                <a:lnTo>
                  <a:pt x="717" y="48"/>
                </a:lnTo>
                <a:lnTo>
                  <a:pt x="704" y="43"/>
                </a:lnTo>
                <a:lnTo>
                  <a:pt x="691" y="38"/>
                </a:lnTo>
                <a:lnTo>
                  <a:pt x="677" y="34"/>
                </a:lnTo>
                <a:lnTo>
                  <a:pt x="662" y="30"/>
                </a:lnTo>
                <a:lnTo>
                  <a:pt x="647" y="26"/>
                </a:lnTo>
                <a:lnTo>
                  <a:pt x="631" y="22"/>
                </a:lnTo>
                <a:lnTo>
                  <a:pt x="614" y="19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5"/>
                </a:lnTo>
                <a:lnTo>
                  <a:pt x="506" y="4"/>
                </a:lnTo>
                <a:lnTo>
                  <a:pt x="486" y="2"/>
                </a:lnTo>
                <a:lnTo>
                  <a:pt x="466" y="1"/>
                </a:lnTo>
                <a:lnTo>
                  <a:pt x="446" y="0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0"/>
                </a:lnTo>
                <a:lnTo>
                  <a:pt x="343" y="1"/>
                </a:lnTo>
                <a:lnTo>
                  <a:pt x="323" y="2"/>
                </a:lnTo>
                <a:lnTo>
                  <a:pt x="303" y="4"/>
                </a:lnTo>
                <a:lnTo>
                  <a:pt x="284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8" y="22"/>
                </a:lnTo>
                <a:lnTo>
                  <a:pt x="163" y="26"/>
                </a:lnTo>
                <a:lnTo>
                  <a:pt x="147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3"/>
                </a:lnTo>
                <a:lnTo>
                  <a:pt x="92" y="48"/>
                </a:lnTo>
                <a:lnTo>
                  <a:pt x="80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5"/>
                </a:lnTo>
                <a:lnTo>
                  <a:pt x="32" y="81"/>
                </a:lnTo>
                <a:lnTo>
                  <a:pt x="25" y="87"/>
                </a:lnTo>
                <a:lnTo>
                  <a:pt x="19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6"/>
                </a:lnTo>
                <a:lnTo>
                  <a:pt x="5" y="153"/>
                </a:lnTo>
                <a:lnTo>
                  <a:pt x="8" y="159"/>
                </a:lnTo>
                <a:lnTo>
                  <a:pt x="13" y="166"/>
                </a:lnTo>
                <a:lnTo>
                  <a:pt x="19" y="172"/>
                </a:lnTo>
                <a:lnTo>
                  <a:pt x="25" y="178"/>
                </a:lnTo>
                <a:lnTo>
                  <a:pt x="32" y="185"/>
                </a:lnTo>
                <a:lnTo>
                  <a:pt x="40" y="190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2"/>
                </a:lnTo>
                <a:lnTo>
                  <a:pt x="92" y="217"/>
                </a:lnTo>
                <a:lnTo>
                  <a:pt x="105" y="222"/>
                </a:lnTo>
                <a:lnTo>
                  <a:pt x="119" y="227"/>
                </a:lnTo>
                <a:lnTo>
                  <a:pt x="133" y="231"/>
                </a:lnTo>
                <a:lnTo>
                  <a:pt x="147" y="235"/>
                </a:lnTo>
                <a:lnTo>
                  <a:pt x="163" y="239"/>
                </a:lnTo>
                <a:lnTo>
                  <a:pt x="178" y="243"/>
                </a:lnTo>
                <a:lnTo>
                  <a:pt x="195" y="246"/>
                </a:lnTo>
                <a:lnTo>
                  <a:pt x="212" y="250"/>
                </a:lnTo>
                <a:lnTo>
                  <a:pt x="229" y="252"/>
                </a:lnTo>
                <a:lnTo>
                  <a:pt x="247" y="255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5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BF7FFF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3E5A6C4-631A-7F42-9EFF-BA8E307881CE}"/>
              </a:ext>
            </a:extLst>
          </p:cNvPr>
          <p:cNvSpPr>
            <a:spLocks/>
          </p:cNvSpPr>
          <p:nvPr/>
        </p:nvSpPr>
        <p:spPr bwMode="auto">
          <a:xfrm>
            <a:off x="4327138" y="4965071"/>
            <a:ext cx="295200" cy="77760"/>
          </a:xfrm>
          <a:custGeom>
            <a:avLst/>
            <a:gdLst>
              <a:gd name="T0" fmla="*/ 0 w 205"/>
              <a:gd name="T1" fmla="*/ 0 h 54"/>
              <a:gd name="T2" fmla="*/ 323850 w 205"/>
              <a:gd name="T3" fmla="*/ 84138 h 54"/>
              <a:gd name="T4" fmla="*/ 0 w 205"/>
              <a:gd name="T5" fmla="*/ 0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5" h="54">
                <a:moveTo>
                  <a:pt x="0" y="0"/>
                </a:moveTo>
                <a:lnTo>
                  <a:pt x="204" y="53"/>
                </a:lnTo>
                <a:lnTo>
                  <a:pt x="0" y="0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E99E703-7510-D84C-B149-0D1BA4C941C5}"/>
              </a:ext>
            </a:extLst>
          </p:cNvPr>
          <p:cNvSpPr>
            <a:spLocks/>
          </p:cNvSpPr>
          <p:nvPr/>
        </p:nvSpPr>
        <p:spPr bwMode="auto">
          <a:xfrm>
            <a:off x="4319938" y="4937710"/>
            <a:ext cx="311040" cy="132480"/>
          </a:xfrm>
          <a:custGeom>
            <a:avLst/>
            <a:gdLst>
              <a:gd name="T0" fmla="*/ 333375 w 216"/>
              <a:gd name="T1" fmla="*/ 114300 h 92"/>
              <a:gd name="T2" fmla="*/ 341313 w 216"/>
              <a:gd name="T3" fmla="*/ 84138 h 92"/>
              <a:gd name="T4" fmla="*/ 15875 w 216"/>
              <a:gd name="T5" fmla="*/ 0 h 92"/>
              <a:gd name="T6" fmla="*/ 0 w 216"/>
              <a:gd name="T7" fmla="*/ 60325 h 92"/>
              <a:gd name="T8" fmla="*/ 323850 w 216"/>
              <a:gd name="T9" fmla="*/ 144463 h 92"/>
              <a:gd name="T10" fmla="*/ 333375 w 216"/>
              <a:gd name="T11" fmla="*/ 114300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" h="92">
                <a:moveTo>
                  <a:pt x="210" y="72"/>
                </a:moveTo>
                <a:lnTo>
                  <a:pt x="215" y="53"/>
                </a:lnTo>
                <a:lnTo>
                  <a:pt x="10" y="0"/>
                </a:lnTo>
                <a:lnTo>
                  <a:pt x="0" y="38"/>
                </a:lnTo>
                <a:lnTo>
                  <a:pt x="204" y="91"/>
                </a:lnTo>
                <a:lnTo>
                  <a:pt x="210" y="72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DBE82C-ADF7-BF42-9FF0-9A9C0094A68C}"/>
              </a:ext>
            </a:extLst>
          </p:cNvPr>
          <p:cNvSpPr>
            <a:spLocks/>
          </p:cNvSpPr>
          <p:nvPr/>
        </p:nvSpPr>
        <p:spPr bwMode="auto">
          <a:xfrm>
            <a:off x="4533058" y="4943470"/>
            <a:ext cx="292320" cy="168480"/>
          </a:xfrm>
          <a:custGeom>
            <a:avLst/>
            <a:gdLst>
              <a:gd name="T0" fmla="*/ 73025 w 203"/>
              <a:gd name="T1" fmla="*/ 103188 h 117"/>
              <a:gd name="T2" fmla="*/ 34925 w 203"/>
              <a:gd name="T3" fmla="*/ 1588 h 117"/>
              <a:gd name="T4" fmla="*/ 39687 w 203"/>
              <a:gd name="T5" fmla="*/ 0 h 117"/>
              <a:gd name="T6" fmla="*/ 174625 w 203"/>
              <a:gd name="T7" fmla="*/ 87313 h 117"/>
              <a:gd name="T8" fmla="*/ 184150 w 203"/>
              <a:gd name="T9" fmla="*/ 92075 h 117"/>
              <a:gd name="T10" fmla="*/ 193675 w 203"/>
              <a:gd name="T11" fmla="*/ 96838 h 117"/>
              <a:gd name="T12" fmla="*/ 201612 w 203"/>
              <a:gd name="T13" fmla="*/ 100013 h 117"/>
              <a:gd name="T14" fmla="*/ 211137 w 203"/>
              <a:gd name="T15" fmla="*/ 103188 h 117"/>
              <a:gd name="T16" fmla="*/ 220662 w 203"/>
              <a:gd name="T17" fmla="*/ 107950 h 117"/>
              <a:gd name="T18" fmla="*/ 230187 w 203"/>
              <a:gd name="T19" fmla="*/ 111125 h 117"/>
              <a:gd name="T20" fmla="*/ 238125 w 203"/>
              <a:gd name="T21" fmla="*/ 115888 h 117"/>
              <a:gd name="T22" fmla="*/ 247650 w 203"/>
              <a:gd name="T23" fmla="*/ 120650 h 117"/>
              <a:gd name="T24" fmla="*/ 257175 w 203"/>
              <a:gd name="T25" fmla="*/ 123825 h 117"/>
              <a:gd name="T26" fmla="*/ 266700 w 203"/>
              <a:gd name="T27" fmla="*/ 127000 h 117"/>
              <a:gd name="T28" fmla="*/ 274637 w 203"/>
              <a:gd name="T29" fmla="*/ 131763 h 117"/>
              <a:gd name="T30" fmla="*/ 284162 w 203"/>
              <a:gd name="T31" fmla="*/ 134938 h 117"/>
              <a:gd name="T32" fmla="*/ 293687 w 203"/>
              <a:gd name="T33" fmla="*/ 139700 h 117"/>
              <a:gd name="T34" fmla="*/ 303212 w 203"/>
              <a:gd name="T35" fmla="*/ 142875 h 117"/>
              <a:gd name="T36" fmla="*/ 311150 w 203"/>
              <a:gd name="T37" fmla="*/ 147638 h 117"/>
              <a:gd name="T38" fmla="*/ 320675 w 203"/>
              <a:gd name="T39" fmla="*/ 152400 h 117"/>
              <a:gd name="T40" fmla="*/ 311150 w 203"/>
              <a:gd name="T41" fmla="*/ 152400 h 117"/>
              <a:gd name="T42" fmla="*/ 301625 w 203"/>
              <a:gd name="T43" fmla="*/ 152400 h 117"/>
              <a:gd name="T44" fmla="*/ 290512 w 203"/>
              <a:gd name="T45" fmla="*/ 152400 h 117"/>
              <a:gd name="T46" fmla="*/ 280987 w 203"/>
              <a:gd name="T47" fmla="*/ 152400 h 117"/>
              <a:gd name="T48" fmla="*/ 271462 w 203"/>
              <a:gd name="T49" fmla="*/ 152400 h 117"/>
              <a:gd name="T50" fmla="*/ 260350 w 203"/>
              <a:gd name="T51" fmla="*/ 152400 h 117"/>
              <a:gd name="T52" fmla="*/ 250825 w 203"/>
              <a:gd name="T53" fmla="*/ 152400 h 117"/>
              <a:gd name="T54" fmla="*/ 241300 w 203"/>
              <a:gd name="T55" fmla="*/ 152400 h 117"/>
              <a:gd name="T56" fmla="*/ 231775 w 203"/>
              <a:gd name="T57" fmla="*/ 153988 h 117"/>
              <a:gd name="T58" fmla="*/ 220662 w 203"/>
              <a:gd name="T59" fmla="*/ 153988 h 117"/>
              <a:gd name="T60" fmla="*/ 211137 w 203"/>
              <a:gd name="T61" fmla="*/ 153988 h 117"/>
              <a:gd name="T62" fmla="*/ 201612 w 203"/>
              <a:gd name="T63" fmla="*/ 153988 h 117"/>
              <a:gd name="T64" fmla="*/ 190500 w 203"/>
              <a:gd name="T65" fmla="*/ 153988 h 117"/>
              <a:gd name="T66" fmla="*/ 180975 w 203"/>
              <a:gd name="T67" fmla="*/ 153988 h 117"/>
              <a:gd name="T68" fmla="*/ 171450 w 203"/>
              <a:gd name="T69" fmla="*/ 153988 h 117"/>
              <a:gd name="T70" fmla="*/ 160337 w 203"/>
              <a:gd name="T71" fmla="*/ 153988 h 117"/>
              <a:gd name="T72" fmla="*/ 3175 w 203"/>
              <a:gd name="T73" fmla="*/ 184150 h 117"/>
              <a:gd name="T74" fmla="*/ 0 w 203"/>
              <a:gd name="T75" fmla="*/ 182563 h 117"/>
              <a:gd name="T76" fmla="*/ 73025 w 203"/>
              <a:gd name="T77" fmla="*/ 103188 h 1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3" h="117">
                <a:moveTo>
                  <a:pt x="46" y="65"/>
                </a:moveTo>
                <a:lnTo>
                  <a:pt x="22" y="1"/>
                </a:lnTo>
                <a:lnTo>
                  <a:pt x="25" y="0"/>
                </a:lnTo>
                <a:lnTo>
                  <a:pt x="110" y="55"/>
                </a:lnTo>
                <a:lnTo>
                  <a:pt x="116" y="58"/>
                </a:lnTo>
                <a:lnTo>
                  <a:pt x="122" y="61"/>
                </a:lnTo>
                <a:lnTo>
                  <a:pt x="127" y="63"/>
                </a:lnTo>
                <a:lnTo>
                  <a:pt x="133" y="65"/>
                </a:lnTo>
                <a:lnTo>
                  <a:pt x="139" y="68"/>
                </a:lnTo>
                <a:lnTo>
                  <a:pt x="145" y="70"/>
                </a:lnTo>
                <a:lnTo>
                  <a:pt x="150" y="73"/>
                </a:lnTo>
                <a:lnTo>
                  <a:pt x="156" y="76"/>
                </a:lnTo>
                <a:lnTo>
                  <a:pt x="162" y="78"/>
                </a:lnTo>
                <a:lnTo>
                  <a:pt x="168" y="80"/>
                </a:lnTo>
                <a:lnTo>
                  <a:pt x="173" y="83"/>
                </a:lnTo>
                <a:lnTo>
                  <a:pt x="179" y="85"/>
                </a:lnTo>
                <a:lnTo>
                  <a:pt x="185" y="88"/>
                </a:lnTo>
                <a:lnTo>
                  <a:pt x="191" y="90"/>
                </a:lnTo>
                <a:lnTo>
                  <a:pt x="196" y="93"/>
                </a:lnTo>
                <a:lnTo>
                  <a:pt x="202" y="96"/>
                </a:lnTo>
                <a:lnTo>
                  <a:pt x="196" y="96"/>
                </a:lnTo>
                <a:lnTo>
                  <a:pt x="190" y="96"/>
                </a:lnTo>
                <a:lnTo>
                  <a:pt x="183" y="96"/>
                </a:lnTo>
                <a:lnTo>
                  <a:pt x="177" y="96"/>
                </a:lnTo>
                <a:lnTo>
                  <a:pt x="171" y="96"/>
                </a:lnTo>
                <a:lnTo>
                  <a:pt x="164" y="96"/>
                </a:lnTo>
                <a:lnTo>
                  <a:pt x="158" y="96"/>
                </a:lnTo>
                <a:lnTo>
                  <a:pt x="152" y="96"/>
                </a:lnTo>
                <a:lnTo>
                  <a:pt x="146" y="97"/>
                </a:lnTo>
                <a:lnTo>
                  <a:pt x="139" y="97"/>
                </a:lnTo>
                <a:lnTo>
                  <a:pt x="133" y="97"/>
                </a:lnTo>
                <a:lnTo>
                  <a:pt x="127" y="97"/>
                </a:lnTo>
                <a:lnTo>
                  <a:pt x="120" y="97"/>
                </a:lnTo>
                <a:lnTo>
                  <a:pt x="114" y="97"/>
                </a:lnTo>
                <a:lnTo>
                  <a:pt x="108" y="97"/>
                </a:lnTo>
                <a:lnTo>
                  <a:pt x="101" y="97"/>
                </a:lnTo>
                <a:lnTo>
                  <a:pt x="2" y="116"/>
                </a:lnTo>
                <a:lnTo>
                  <a:pt x="0" y="115"/>
                </a:lnTo>
                <a:lnTo>
                  <a:pt x="46" y="65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6FAE8850-7C26-094D-B772-F5AFAC2EBC98}"/>
              </a:ext>
            </a:extLst>
          </p:cNvPr>
          <p:cNvSpPr>
            <a:spLocks/>
          </p:cNvSpPr>
          <p:nvPr/>
        </p:nvSpPr>
        <p:spPr bwMode="auto">
          <a:xfrm>
            <a:off x="4305538" y="5339471"/>
            <a:ext cx="305280" cy="41760"/>
          </a:xfrm>
          <a:custGeom>
            <a:avLst/>
            <a:gdLst>
              <a:gd name="T0" fmla="*/ 0 w 212"/>
              <a:gd name="T1" fmla="*/ 44450 h 29"/>
              <a:gd name="T2" fmla="*/ 334963 w 212"/>
              <a:gd name="T3" fmla="*/ 0 h 29"/>
              <a:gd name="T4" fmla="*/ 0 w 212"/>
              <a:gd name="T5" fmla="*/ 44450 h 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" h="29">
                <a:moveTo>
                  <a:pt x="0" y="28"/>
                </a:moveTo>
                <a:lnTo>
                  <a:pt x="211" y="0"/>
                </a:lnTo>
                <a:lnTo>
                  <a:pt x="0" y="28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7779E2E-549E-CB40-8C56-7A32CF456D95}"/>
              </a:ext>
            </a:extLst>
          </p:cNvPr>
          <p:cNvSpPr>
            <a:spLocks/>
          </p:cNvSpPr>
          <p:nvPr/>
        </p:nvSpPr>
        <p:spPr bwMode="auto">
          <a:xfrm>
            <a:off x="4302658" y="5310670"/>
            <a:ext cx="312480" cy="97920"/>
          </a:xfrm>
          <a:custGeom>
            <a:avLst/>
            <a:gdLst>
              <a:gd name="T0" fmla="*/ 338137 w 217"/>
              <a:gd name="T1" fmla="*/ 30163 h 68"/>
              <a:gd name="T2" fmla="*/ 333375 w 217"/>
              <a:gd name="T3" fmla="*/ 0 h 68"/>
              <a:gd name="T4" fmla="*/ 0 w 217"/>
              <a:gd name="T5" fmla="*/ 44450 h 68"/>
              <a:gd name="T6" fmla="*/ 9525 w 217"/>
              <a:gd name="T7" fmla="*/ 106363 h 68"/>
              <a:gd name="T8" fmla="*/ 342900 w 217"/>
              <a:gd name="T9" fmla="*/ 61913 h 68"/>
              <a:gd name="T10" fmla="*/ 338137 w 217"/>
              <a:gd name="T11" fmla="*/ 30163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7" h="68">
                <a:moveTo>
                  <a:pt x="213" y="19"/>
                </a:moveTo>
                <a:lnTo>
                  <a:pt x="210" y="0"/>
                </a:lnTo>
                <a:lnTo>
                  <a:pt x="0" y="28"/>
                </a:lnTo>
                <a:lnTo>
                  <a:pt x="6" y="67"/>
                </a:lnTo>
                <a:lnTo>
                  <a:pt x="216" y="39"/>
                </a:lnTo>
                <a:lnTo>
                  <a:pt x="213" y="19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44F6089-69B6-D84F-BCCF-8949A7E73E3A}"/>
              </a:ext>
            </a:extLst>
          </p:cNvPr>
          <p:cNvSpPr>
            <a:spLocks/>
          </p:cNvSpPr>
          <p:nvPr/>
        </p:nvSpPr>
        <p:spPr bwMode="auto">
          <a:xfrm>
            <a:off x="4528738" y="5260271"/>
            <a:ext cx="286560" cy="171360"/>
          </a:xfrm>
          <a:custGeom>
            <a:avLst/>
            <a:gdLst>
              <a:gd name="T0" fmla="*/ 61913 w 199"/>
              <a:gd name="T1" fmla="*/ 88900 h 119"/>
              <a:gd name="T2" fmla="*/ 12700 w 199"/>
              <a:gd name="T3" fmla="*/ 185738 h 119"/>
              <a:gd name="T4" fmla="*/ 17463 w 199"/>
              <a:gd name="T5" fmla="*/ 187325 h 119"/>
              <a:gd name="T6" fmla="*/ 161925 w 199"/>
              <a:gd name="T7" fmla="*/ 115888 h 119"/>
              <a:gd name="T8" fmla="*/ 169863 w 199"/>
              <a:gd name="T9" fmla="*/ 114300 h 119"/>
              <a:gd name="T10" fmla="*/ 180975 w 199"/>
              <a:gd name="T11" fmla="*/ 111125 h 119"/>
              <a:gd name="T12" fmla="*/ 188913 w 199"/>
              <a:gd name="T13" fmla="*/ 107950 h 119"/>
              <a:gd name="T14" fmla="*/ 198438 w 199"/>
              <a:gd name="T15" fmla="*/ 104775 h 119"/>
              <a:gd name="T16" fmla="*/ 209550 w 199"/>
              <a:gd name="T17" fmla="*/ 101600 h 119"/>
              <a:gd name="T18" fmla="*/ 217488 w 199"/>
              <a:gd name="T19" fmla="*/ 98425 h 119"/>
              <a:gd name="T20" fmla="*/ 228600 w 199"/>
              <a:gd name="T21" fmla="*/ 96838 h 119"/>
              <a:gd name="T22" fmla="*/ 236538 w 199"/>
              <a:gd name="T23" fmla="*/ 93663 h 119"/>
              <a:gd name="T24" fmla="*/ 247650 w 199"/>
              <a:gd name="T25" fmla="*/ 90488 h 119"/>
              <a:gd name="T26" fmla="*/ 255588 w 199"/>
              <a:gd name="T27" fmla="*/ 88900 h 119"/>
              <a:gd name="T28" fmla="*/ 266700 w 199"/>
              <a:gd name="T29" fmla="*/ 85725 h 119"/>
              <a:gd name="T30" fmla="*/ 276225 w 199"/>
              <a:gd name="T31" fmla="*/ 82550 h 119"/>
              <a:gd name="T32" fmla="*/ 285750 w 199"/>
              <a:gd name="T33" fmla="*/ 79375 h 119"/>
              <a:gd name="T34" fmla="*/ 295275 w 199"/>
              <a:gd name="T35" fmla="*/ 76200 h 119"/>
              <a:gd name="T36" fmla="*/ 304800 w 199"/>
              <a:gd name="T37" fmla="*/ 73025 h 119"/>
              <a:gd name="T38" fmla="*/ 314325 w 199"/>
              <a:gd name="T39" fmla="*/ 71438 h 119"/>
              <a:gd name="T40" fmla="*/ 303213 w 199"/>
              <a:gd name="T41" fmla="*/ 68263 h 119"/>
              <a:gd name="T42" fmla="*/ 293688 w 199"/>
              <a:gd name="T43" fmla="*/ 68263 h 119"/>
              <a:gd name="T44" fmla="*/ 284163 w 199"/>
              <a:gd name="T45" fmla="*/ 66675 h 119"/>
              <a:gd name="T46" fmla="*/ 274638 w 199"/>
              <a:gd name="T47" fmla="*/ 65088 h 119"/>
              <a:gd name="T48" fmla="*/ 265113 w 199"/>
              <a:gd name="T49" fmla="*/ 63500 h 119"/>
              <a:gd name="T50" fmla="*/ 254000 w 199"/>
              <a:gd name="T51" fmla="*/ 61913 h 119"/>
              <a:gd name="T52" fmla="*/ 244475 w 199"/>
              <a:gd name="T53" fmla="*/ 60325 h 119"/>
              <a:gd name="T54" fmla="*/ 234950 w 199"/>
              <a:gd name="T55" fmla="*/ 58738 h 119"/>
              <a:gd name="T56" fmla="*/ 225425 w 199"/>
              <a:gd name="T57" fmla="*/ 58738 h 119"/>
              <a:gd name="T58" fmla="*/ 215900 w 199"/>
              <a:gd name="T59" fmla="*/ 55563 h 119"/>
              <a:gd name="T60" fmla="*/ 204788 w 199"/>
              <a:gd name="T61" fmla="*/ 55563 h 119"/>
              <a:gd name="T62" fmla="*/ 195263 w 199"/>
              <a:gd name="T63" fmla="*/ 53975 h 119"/>
              <a:gd name="T64" fmla="*/ 185738 w 199"/>
              <a:gd name="T65" fmla="*/ 52388 h 119"/>
              <a:gd name="T66" fmla="*/ 176213 w 199"/>
              <a:gd name="T67" fmla="*/ 50800 h 119"/>
              <a:gd name="T68" fmla="*/ 165100 w 199"/>
              <a:gd name="T69" fmla="*/ 49213 h 119"/>
              <a:gd name="T70" fmla="*/ 155575 w 199"/>
              <a:gd name="T71" fmla="*/ 47625 h 119"/>
              <a:gd name="T72" fmla="*/ 3175 w 199"/>
              <a:gd name="T73" fmla="*/ 0 h 119"/>
              <a:gd name="T74" fmla="*/ 0 w 199"/>
              <a:gd name="T75" fmla="*/ 1588 h 119"/>
              <a:gd name="T76" fmla="*/ 61913 w 199"/>
              <a:gd name="T77" fmla="*/ 88900 h 11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99" h="119">
                <a:moveTo>
                  <a:pt x="39" y="56"/>
                </a:moveTo>
                <a:lnTo>
                  <a:pt x="8" y="117"/>
                </a:lnTo>
                <a:lnTo>
                  <a:pt x="11" y="118"/>
                </a:lnTo>
                <a:lnTo>
                  <a:pt x="102" y="73"/>
                </a:lnTo>
                <a:lnTo>
                  <a:pt x="107" y="72"/>
                </a:lnTo>
                <a:lnTo>
                  <a:pt x="114" y="70"/>
                </a:lnTo>
                <a:lnTo>
                  <a:pt x="119" y="68"/>
                </a:lnTo>
                <a:lnTo>
                  <a:pt x="125" y="66"/>
                </a:lnTo>
                <a:lnTo>
                  <a:pt x="132" y="64"/>
                </a:lnTo>
                <a:lnTo>
                  <a:pt x="137" y="62"/>
                </a:lnTo>
                <a:lnTo>
                  <a:pt x="144" y="61"/>
                </a:lnTo>
                <a:lnTo>
                  <a:pt x="149" y="59"/>
                </a:lnTo>
                <a:lnTo>
                  <a:pt x="156" y="57"/>
                </a:lnTo>
                <a:lnTo>
                  <a:pt x="161" y="56"/>
                </a:lnTo>
                <a:lnTo>
                  <a:pt x="168" y="54"/>
                </a:lnTo>
                <a:lnTo>
                  <a:pt x="174" y="52"/>
                </a:lnTo>
                <a:lnTo>
                  <a:pt x="180" y="50"/>
                </a:lnTo>
                <a:lnTo>
                  <a:pt x="186" y="48"/>
                </a:lnTo>
                <a:lnTo>
                  <a:pt x="192" y="46"/>
                </a:lnTo>
                <a:lnTo>
                  <a:pt x="198" y="45"/>
                </a:lnTo>
                <a:lnTo>
                  <a:pt x="191" y="43"/>
                </a:lnTo>
                <a:lnTo>
                  <a:pt x="185" y="43"/>
                </a:lnTo>
                <a:lnTo>
                  <a:pt x="179" y="42"/>
                </a:lnTo>
                <a:lnTo>
                  <a:pt x="173" y="41"/>
                </a:lnTo>
                <a:lnTo>
                  <a:pt x="167" y="40"/>
                </a:lnTo>
                <a:lnTo>
                  <a:pt x="160" y="39"/>
                </a:lnTo>
                <a:lnTo>
                  <a:pt x="154" y="38"/>
                </a:lnTo>
                <a:lnTo>
                  <a:pt x="148" y="37"/>
                </a:lnTo>
                <a:lnTo>
                  <a:pt x="142" y="37"/>
                </a:lnTo>
                <a:lnTo>
                  <a:pt x="136" y="35"/>
                </a:lnTo>
                <a:lnTo>
                  <a:pt x="129" y="35"/>
                </a:lnTo>
                <a:lnTo>
                  <a:pt x="123" y="34"/>
                </a:lnTo>
                <a:lnTo>
                  <a:pt x="117" y="33"/>
                </a:lnTo>
                <a:lnTo>
                  <a:pt x="111" y="32"/>
                </a:lnTo>
                <a:lnTo>
                  <a:pt x="104" y="31"/>
                </a:lnTo>
                <a:lnTo>
                  <a:pt x="98" y="30"/>
                </a:lnTo>
                <a:lnTo>
                  <a:pt x="2" y="0"/>
                </a:lnTo>
                <a:lnTo>
                  <a:pt x="0" y="1"/>
                </a:lnTo>
                <a:lnTo>
                  <a:pt x="39" y="56"/>
                </a:lnTo>
              </a:path>
            </a:pathLst>
          </a:custGeom>
          <a:solidFill>
            <a:srgbClr val="D90000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A186E94-2996-4C42-B4B3-1DB845A96346}"/>
              </a:ext>
            </a:extLst>
          </p:cNvPr>
          <p:cNvSpPr>
            <a:spLocks/>
          </p:cNvSpPr>
          <p:nvPr/>
        </p:nvSpPr>
        <p:spPr bwMode="auto">
          <a:xfrm>
            <a:off x="3272331" y="4773551"/>
            <a:ext cx="1167840" cy="384480"/>
          </a:xfrm>
          <a:custGeom>
            <a:avLst/>
            <a:gdLst>
              <a:gd name="T0" fmla="*/ 708025 w 811"/>
              <a:gd name="T1" fmla="*/ 422275 h 267"/>
              <a:gd name="T2" fmla="*/ 803275 w 811"/>
              <a:gd name="T3" fmla="*/ 415925 h 267"/>
              <a:gd name="T4" fmla="*/ 892175 w 811"/>
              <a:gd name="T5" fmla="*/ 406400 h 267"/>
              <a:gd name="T6" fmla="*/ 974725 w 811"/>
              <a:gd name="T7" fmla="*/ 392113 h 267"/>
              <a:gd name="T8" fmla="*/ 1050925 w 811"/>
              <a:gd name="T9" fmla="*/ 374650 h 267"/>
              <a:gd name="T10" fmla="*/ 1117600 w 811"/>
              <a:gd name="T11" fmla="*/ 352425 h 267"/>
              <a:gd name="T12" fmla="*/ 1174750 w 811"/>
              <a:gd name="T13" fmla="*/ 328613 h 267"/>
              <a:gd name="T14" fmla="*/ 1222375 w 811"/>
              <a:gd name="T15" fmla="*/ 303213 h 267"/>
              <a:gd name="T16" fmla="*/ 1255713 w 811"/>
              <a:gd name="T17" fmla="*/ 274638 h 267"/>
              <a:gd name="T18" fmla="*/ 1277938 w 811"/>
              <a:gd name="T19" fmla="*/ 242888 h 267"/>
              <a:gd name="T20" fmla="*/ 1285875 w 811"/>
              <a:gd name="T21" fmla="*/ 211138 h 267"/>
              <a:gd name="T22" fmla="*/ 1277938 w 811"/>
              <a:gd name="T23" fmla="*/ 179388 h 267"/>
              <a:gd name="T24" fmla="*/ 1255713 w 811"/>
              <a:gd name="T25" fmla="*/ 149225 h 267"/>
              <a:gd name="T26" fmla="*/ 1222375 w 811"/>
              <a:gd name="T27" fmla="*/ 119063 h 267"/>
              <a:gd name="T28" fmla="*/ 1174750 w 811"/>
              <a:gd name="T29" fmla="*/ 93663 h 267"/>
              <a:gd name="T30" fmla="*/ 1117600 w 811"/>
              <a:gd name="T31" fmla="*/ 69850 h 267"/>
              <a:gd name="T32" fmla="*/ 1050925 w 811"/>
              <a:gd name="T33" fmla="*/ 49213 h 267"/>
              <a:gd name="T34" fmla="*/ 974725 w 811"/>
              <a:gd name="T35" fmla="*/ 31750 h 267"/>
              <a:gd name="T36" fmla="*/ 892175 w 811"/>
              <a:gd name="T37" fmla="*/ 15875 h 267"/>
              <a:gd name="T38" fmla="*/ 803275 w 811"/>
              <a:gd name="T39" fmla="*/ 6350 h 267"/>
              <a:gd name="T40" fmla="*/ 708025 w 811"/>
              <a:gd name="T41" fmla="*/ 1588 h 267"/>
              <a:gd name="T42" fmla="*/ 609600 w 811"/>
              <a:gd name="T43" fmla="*/ 0 h 267"/>
              <a:gd name="T44" fmla="*/ 512763 w 811"/>
              <a:gd name="T45" fmla="*/ 4763 h 267"/>
              <a:gd name="T46" fmla="*/ 422275 w 811"/>
              <a:gd name="T47" fmla="*/ 12700 h 267"/>
              <a:gd name="T48" fmla="*/ 336550 w 811"/>
              <a:gd name="T49" fmla="*/ 25400 h 267"/>
              <a:gd name="T50" fmla="*/ 258763 w 811"/>
              <a:gd name="T51" fmla="*/ 42863 h 267"/>
              <a:gd name="T52" fmla="*/ 188913 w 811"/>
              <a:gd name="T53" fmla="*/ 61913 h 267"/>
              <a:gd name="T54" fmla="*/ 127000 w 811"/>
              <a:gd name="T55" fmla="*/ 85725 h 267"/>
              <a:gd name="T56" fmla="*/ 77788 w 811"/>
              <a:gd name="T57" fmla="*/ 111125 h 267"/>
              <a:gd name="T58" fmla="*/ 39688 w 811"/>
              <a:gd name="T59" fmla="*/ 139700 h 267"/>
              <a:gd name="T60" fmla="*/ 12700 w 811"/>
              <a:gd name="T61" fmla="*/ 169863 h 267"/>
              <a:gd name="T62" fmla="*/ 1588 w 811"/>
              <a:gd name="T63" fmla="*/ 200025 h 267"/>
              <a:gd name="T64" fmla="*/ 3175 w 811"/>
              <a:gd name="T65" fmla="*/ 233363 h 267"/>
              <a:gd name="T66" fmla="*/ 20638 w 811"/>
              <a:gd name="T67" fmla="*/ 265113 h 267"/>
              <a:gd name="T68" fmla="*/ 50800 w 811"/>
              <a:gd name="T69" fmla="*/ 293688 h 267"/>
              <a:gd name="T70" fmla="*/ 93663 w 811"/>
              <a:gd name="T71" fmla="*/ 320675 h 267"/>
              <a:gd name="T72" fmla="*/ 146050 w 811"/>
              <a:gd name="T73" fmla="*/ 346075 h 267"/>
              <a:gd name="T74" fmla="*/ 211138 w 811"/>
              <a:gd name="T75" fmla="*/ 368300 h 267"/>
              <a:gd name="T76" fmla="*/ 282575 w 811"/>
              <a:gd name="T77" fmla="*/ 387350 h 267"/>
              <a:gd name="T78" fmla="*/ 363538 w 811"/>
              <a:gd name="T79" fmla="*/ 401638 h 267"/>
              <a:gd name="T80" fmla="*/ 450850 w 811"/>
              <a:gd name="T81" fmla="*/ 412750 h 267"/>
              <a:gd name="T82" fmla="*/ 544513 w 811"/>
              <a:gd name="T83" fmla="*/ 419100 h 267"/>
              <a:gd name="T84" fmla="*/ 642938 w 811"/>
              <a:gd name="T85" fmla="*/ 422275 h 2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7">
                <a:moveTo>
                  <a:pt x="405" y="266"/>
                </a:moveTo>
                <a:lnTo>
                  <a:pt x="425" y="266"/>
                </a:lnTo>
                <a:lnTo>
                  <a:pt x="446" y="266"/>
                </a:lnTo>
                <a:lnTo>
                  <a:pt x="466" y="264"/>
                </a:lnTo>
                <a:lnTo>
                  <a:pt x="486" y="263"/>
                </a:lnTo>
                <a:lnTo>
                  <a:pt x="506" y="262"/>
                </a:lnTo>
                <a:lnTo>
                  <a:pt x="525" y="260"/>
                </a:lnTo>
                <a:lnTo>
                  <a:pt x="544" y="258"/>
                </a:lnTo>
                <a:lnTo>
                  <a:pt x="562" y="256"/>
                </a:lnTo>
                <a:lnTo>
                  <a:pt x="580" y="253"/>
                </a:lnTo>
                <a:lnTo>
                  <a:pt x="598" y="250"/>
                </a:lnTo>
                <a:lnTo>
                  <a:pt x="614" y="247"/>
                </a:lnTo>
                <a:lnTo>
                  <a:pt x="631" y="244"/>
                </a:lnTo>
                <a:lnTo>
                  <a:pt x="647" y="240"/>
                </a:lnTo>
                <a:lnTo>
                  <a:pt x="662" y="236"/>
                </a:lnTo>
                <a:lnTo>
                  <a:pt x="677" y="232"/>
                </a:lnTo>
                <a:lnTo>
                  <a:pt x="691" y="227"/>
                </a:lnTo>
                <a:lnTo>
                  <a:pt x="704" y="222"/>
                </a:lnTo>
                <a:lnTo>
                  <a:pt x="717" y="218"/>
                </a:lnTo>
                <a:lnTo>
                  <a:pt x="729" y="213"/>
                </a:lnTo>
                <a:lnTo>
                  <a:pt x="740" y="207"/>
                </a:lnTo>
                <a:lnTo>
                  <a:pt x="751" y="202"/>
                </a:lnTo>
                <a:lnTo>
                  <a:pt x="761" y="196"/>
                </a:lnTo>
                <a:lnTo>
                  <a:pt x="770" y="191"/>
                </a:lnTo>
                <a:lnTo>
                  <a:pt x="778" y="185"/>
                </a:lnTo>
                <a:lnTo>
                  <a:pt x="785" y="179"/>
                </a:lnTo>
                <a:lnTo>
                  <a:pt x="791" y="173"/>
                </a:lnTo>
                <a:lnTo>
                  <a:pt x="797" y="167"/>
                </a:lnTo>
                <a:lnTo>
                  <a:pt x="801" y="160"/>
                </a:lnTo>
                <a:lnTo>
                  <a:pt x="805" y="153"/>
                </a:lnTo>
                <a:lnTo>
                  <a:pt x="807" y="147"/>
                </a:lnTo>
                <a:lnTo>
                  <a:pt x="809" y="140"/>
                </a:lnTo>
                <a:lnTo>
                  <a:pt x="810" y="133"/>
                </a:lnTo>
                <a:lnTo>
                  <a:pt x="809" y="126"/>
                </a:lnTo>
                <a:lnTo>
                  <a:pt x="807" y="119"/>
                </a:lnTo>
                <a:lnTo>
                  <a:pt x="805" y="113"/>
                </a:lnTo>
                <a:lnTo>
                  <a:pt x="801" y="107"/>
                </a:lnTo>
                <a:lnTo>
                  <a:pt x="797" y="100"/>
                </a:lnTo>
                <a:lnTo>
                  <a:pt x="791" y="94"/>
                </a:lnTo>
                <a:lnTo>
                  <a:pt x="785" y="88"/>
                </a:lnTo>
                <a:lnTo>
                  <a:pt x="778" y="81"/>
                </a:lnTo>
                <a:lnTo>
                  <a:pt x="770" y="75"/>
                </a:lnTo>
                <a:lnTo>
                  <a:pt x="761" y="70"/>
                </a:lnTo>
                <a:lnTo>
                  <a:pt x="751" y="64"/>
                </a:lnTo>
                <a:lnTo>
                  <a:pt x="740" y="59"/>
                </a:lnTo>
                <a:lnTo>
                  <a:pt x="729" y="54"/>
                </a:lnTo>
                <a:lnTo>
                  <a:pt x="717" y="48"/>
                </a:lnTo>
                <a:lnTo>
                  <a:pt x="704" y="44"/>
                </a:lnTo>
                <a:lnTo>
                  <a:pt x="691" y="39"/>
                </a:lnTo>
                <a:lnTo>
                  <a:pt x="677" y="35"/>
                </a:lnTo>
                <a:lnTo>
                  <a:pt x="662" y="31"/>
                </a:lnTo>
                <a:lnTo>
                  <a:pt x="647" y="27"/>
                </a:lnTo>
                <a:lnTo>
                  <a:pt x="631" y="23"/>
                </a:lnTo>
                <a:lnTo>
                  <a:pt x="614" y="20"/>
                </a:lnTo>
                <a:lnTo>
                  <a:pt x="598" y="16"/>
                </a:lnTo>
                <a:lnTo>
                  <a:pt x="580" y="13"/>
                </a:lnTo>
                <a:lnTo>
                  <a:pt x="562" y="10"/>
                </a:lnTo>
                <a:lnTo>
                  <a:pt x="544" y="8"/>
                </a:lnTo>
                <a:lnTo>
                  <a:pt x="525" y="6"/>
                </a:lnTo>
                <a:lnTo>
                  <a:pt x="506" y="4"/>
                </a:lnTo>
                <a:lnTo>
                  <a:pt x="486" y="3"/>
                </a:lnTo>
                <a:lnTo>
                  <a:pt x="466" y="2"/>
                </a:lnTo>
                <a:lnTo>
                  <a:pt x="446" y="1"/>
                </a:lnTo>
                <a:lnTo>
                  <a:pt x="425" y="0"/>
                </a:lnTo>
                <a:lnTo>
                  <a:pt x="405" y="0"/>
                </a:lnTo>
                <a:lnTo>
                  <a:pt x="384" y="0"/>
                </a:lnTo>
                <a:lnTo>
                  <a:pt x="363" y="1"/>
                </a:lnTo>
                <a:lnTo>
                  <a:pt x="343" y="2"/>
                </a:lnTo>
                <a:lnTo>
                  <a:pt x="323" y="3"/>
                </a:lnTo>
                <a:lnTo>
                  <a:pt x="303" y="4"/>
                </a:lnTo>
                <a:lnTo>
                  <a:pt x="284" y="6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20"/>
                </a:lnTo>
                <a:lnTo>
                  <a:pt x="178" y="23"/>
                </a:lnTo>
                <a:lnTo>
                  <a:pt x="163" y="27"/>
                </a:lnTo>
                <a:lnTo>
                  <a:pt x="147" y="31"/>
                </a:lnTo>
                <a:lnTo>
                  <a:pt x="133" y="35"/>
                </a:lnTo>
                <a:lnTo>
                  <a:pt x="119" y="39"/>
                </a:lnTo>
                <a:lnTo>
                  <a:pt x="105" y="44"/>
                </a:lnTo>
                <a:lnTo>
                  <a:pt x="92" y="48"/>
                </a:lnTo>
                <a:lnTo>
                  <a:pt x="80" y="54"/>
                </a:lnTo>
                <a:lnTo>
                  <a:pt x="69" y="59"/>
                </a:lnTo>
                <a:lnTo>
                  <a:pt x="59" y="64"/>
                </a:lnTo>
                <a:lnTo>
                  <a:pt x="49" y="70"/>
                </a:lnTo>
                <a:lnTo>
                  <a:pt x="40" y="75"/>
                </a:lnTo>
                <a:lnTo>
                  <a:pt x="32" y="81"/>
                </a:lnTo>
                <a:lnTo>
                  <a:pt x="25" y="88"/>
                </a:lnTo>
                <a:lnTo>
                  <a:pt x="19" y="94"/>
                </a:lnTo>
                <a:lnTo>
                  <a:pt x="13" y="100"/>
                </a:lnTo>
                <a:lnTo>
                  <a:pt x="8" y="107"/>
                </a:lnTo>
                <a:lnTo>
                  <a:pt x="5" y="113"/>
                </a:lnTo>
                <a:lnTo>
                  <a:pt x="2" y="119"/>
                </a:lnTo>
                <a:lnTo>
                  <a:pt x="1" y="126"/>
                </a:lnTo>
                <a:lnTo>
                  <a:pt x="0" y="133"/>
                </a:lnTo>
                <a:lnTo>
                  <a:pt x="1" y="140"/>
                </a:lnTo>
                <a:lnTo>
                  <a:pt x="2" y="147"/>
                </a:lnTo>
                <a:lnTo>
                  <a:pt x="5" y="153"/>
                </a:lnTo>
                <a:lnTo>
                  <a:pt x="8" y="160"/>
                </a:lnTo>
                <a:lnTo>
                  <a:pt x="13" y="167"/>
                </a:lnTo>
                <a:lnTo>
                  <a:pt x="19" y="173"/>
                </a:lnTo>
                <a:lnTo>
                  <a:pt x="25" y="179"/>
                </a:lnTo>
                <a:lnTo>
                  <a:pt x="32" y="185"/>
                </a:lnTo>
                <a:lnTo>
                  <a:pt x="40" y="191"/>
                </a:lnTo>
                <a:lnTo>
                  <a:pt x="49" y="196"/>
                </a:lnTo>
                <a:lnTo>
                  <a:pt x="59" y="202"/>
                </a:lnTo>
                <a:lnTo>
                  <a:pt x="69" y="207"/>
                </a:lnTo>
                <a:lnTo>
                  <a:pt x="80" y="213"/>
                </a:lnTo>
                <a:lnTo>
                  <a:pt x="92" y="218"/>
                </a:lnTo>
                <a:lnTo>
                  <a:pt x="105" y="222"/>
                </a:lnTo>
                <a:lnTo>
                  <a:pt x="119" y="227"/>
                </a:lnTo>
                <a:lnTo>
                  <a:pt x="133" y="232"/>
                </a:lnTo>
                <a:lnTo>
                  <a:pt x="147" y="236"/>
                </a:lnTo>
                <a:lnTo>
                  <a:pt x="163" y="240"/>
                </a:lnTo>
                <a:lnTo>
                  <a:pt x="178" y="244"/>
                </a:lnTo>
                <a:lnTo>
                  <a:pt x="195" y="247"/>
                </a:lnTo>
                <a:lnTo>
                  <a:pt x="212" y="250"/>
                </a:lnTo>
                <a:lnTo>
                  <a:pt x="229" y="253"/>
                </a:lnTo>
                <a:lnTo>
                  <a:pt x="247" y="256"/>
                </a:lnTo>
                <a:lnTo>
                  <a:pt x="266" y="258"/>
                </a:lnTo>
                <a:lnTo>
                  <a:pt x="284" y="260"/>
                </a:lnTo>
                <a:lnTo>
                  <a:pt x="303" y="262"/>
                </a:lnTo>
                <a:lnTo>
                  <a:pt x="323" y="263"/>
                </a:lnTo>
                <a:lnTo>
                  <a:pt x="343" y="264"/>
                </a:lnTo>
                <a:lnTo>
                  <a:pt x="363" y="266"/>
                </a:lnTo>
                <a:lnTo>
                  <a:pt x="384" y="266"/>
                </a:lnTo>
                <a:lnTo>
                  <a:pt x="405" y="266"/>
                </a:lnTo>
              </a:path>
            </a:pathLst>
          </a:custGeom>
          <a:solidFill>
            <a:srgbClr val="FF66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208BDF6-04BC-7D4D-9946-E460B43DFD7C}"/>
              </a:ext>
            </a:extLst>
          </p:cNvPr>
          <p:cNvSpPr>
            <a:spLocks/>
          </p:cNvSpPr>
          <p:nvPr/>
        </p:nvSpPr>
        <p:spPr bwMode="auto">
          <a:xfrm>
            <a:off x="3235618" y="5221391"/>
            <a:ext cx="1167840" cy="383040"/>
          </a:xfrm>
          <a:custGeom>
            <a:avLst/>
            <a:gdLst>
              <a:gd name="T0" fmla="*/ 709613 w 811"/>
              <a:gd name="T1" fmla="*/ 420688 h 266"/>
              <a:gd name="T2" fmla="*/ 804863 w 811"/>
              <a:gd name="T3" fmla="*/ 414338 h 266"/>
              <a:gd name="T4" fmla="*/ 893763 w 811"/>
              <a:gd name="T5" fmla="*/ 404813 h 266"/>
              <a:gd name="T6" fmla="*/ 976313 w 811"/>
              <a:gd name="T7" fmla="*/ 390525 h 266"/>
              <a:gd name="T8" fmla="*/ 1052513 w 811"/>
              <a:gd name="T9" fmla="*/ 373063 h 266"/>
              <a:gd name="T10" fmla="*/ 1119188 w 811"/>
              <a:gd name="T11" fmla="*/ 350838 h 266"/>
              <a:gd name="T12" fmla="*/ 1176338 w 811"/>
              <a:gd name="T13" fmla="*/ 327025 h 266"/>
              <a:gd name="T14" fmla="*/ 1222375 w 811"/>
              <a:gd name="T15" fmla="*/ 301625 h 266"/>
              <a:gd name="T16" fmla="*/ 1257300 w 811"/>
              <a:gd name="T17" fmla="*/ 273050 h 266"/>
              <a:gd name="T18" fmla="*/ 1277938 w 811"/>
              <a:gd name="T19" fmla="*/ 241300 h 266"/>
              <a:gd name="T20" fmla="*/ 1285875 w 811"/>
              <a:gd name="T21" fmla="*/ 209550 h 266"/>
              <a:gd name="T22" fmla="*/ 1277938 w 811"/>
              <a:gd name="T23" fmla="*/ 177800 h 266"/>
              <a:gd name="T24" fmla="*/ 1257300 w 811"/>
              <a:gd name="T25" fmla="*/ 147638 h 266"/>
              <a:gd name="T26" fmla="*/ 1222375 w 811"/>
              <a:gd name="T27" fmla="*/ 117475 h 266"/>
              <a:gd name="T28" fmla="*/ 1176338 w 811"/>
              <a:gd name="T29" fmla="*/ 92075 h 266"/>
              <a:gd name="T30" fmla="*/ 1119188 w 811"/>
              <a:gd name="T31" fmla="*/ 68263 h 266"/>
              <a:gd name="T32" fmla="*/ 1052513 w 811"/>
              <a:gd name="T33" fmla="*/ 47625 h 266"/>
              <a:gd name="T34" fmla="*/ 976313 w 811"/>
              <a:gd name="T35" fmla="*/ 30163 h 266"/>
              <a:gd name="T36" fmla="*/ 893763 w 811"/>
              <a:gd name="T37" fmla="*/ 15875 h 266"/>
              <a:gd name="T38" fmla="*/ 804863 w 811"/>
              <a:gd name="T39" fmla="*/ 6350 h 266"/>
              <a:gd name="T40" fmla="*/ 709613 w 811"/>
              <a:gd name="T41" fmla="*/ 0 h 266"/>
              <a:gd name="T42" fmla="*/ 609600 w 811"/>
              <a:gd name="T43" fmla="*/ 0 h 266"/>
              <a:gd name="T44" fmla="*/ 512763 w 811"/>
              <a:gd name="T45" fmla="*/ 3175 h 266"/>
              <a:gd name="T46" fmla="*/ 422275 w 811"/>
              <a:gd name="T47" fmla="*/ 12700 h 266"/>
              <a:gd name="T48" fmla="*/ 336550 w 811"/>
              <a:gd name="T49" fmla="*/ 25400 h 266"/>
              <a:gd name="T50" fmla="*/ 258763 w 811"/>
              <a:gd name="T51" fmla="*/ 41275 h 266"/>
              <a:gd name="T52" fmla="*/ 188913 w 811"/>
              <a:gd name="T53" fmla="*/ 60325 h 266"/>
              <a:gd name="T54" fmla="*/ 128588 w 811"/>
              <a:gd name="T55" fmla="*/ 84138 h 266"/>
              <a:gd name="T56" fmla="*/ 77788 w 811"/>
              <a:gd name="T57" fmla="*/ 109538 h 266"/>
              <a:gd name="T58" fmla="*/ 39688 w 811"/>
              <a:gd name="T59" fmla="*/ 138113 h 266"/>
              <a:gd name="T60" fmla="*/ 12700 w 811"/>
              <a:gd name="T61" fmla="*/ 168275 h 266"/>
              <a:gd name="T62" fmla="*/ 1588 w 811"/>
              <a:gd name="T63" fmla="*/ 198438 h 266"/>
              <a:gd name="T64" fmla="*/ 3175 w 811"/>
              <a:gd name="T65" fmla="*/ 231775 h 266"/>
              <a:gd name="T66" fmla="*/ 20638 w 811"/>
              <a:gd name="T67" fmla="*/ 261938 h 266"/>
              <a:gd name="T68" fmla="*/ 50800 w 811"/>
              <a:gd name="T69" fmla="*/ 292100 h 266"/>
              <a:gd name="T70" fmla="*/ 93663 w 811"/>
              <a:gd name="T71" fmla="*/ 319088 h 266"/>
              <a:gd name="T72" fmla="*/ 147638 w 811"/>
              <a:gd name="T73" fmla="*/ 344488 h 266"/>
              <a:gd name="T74" fmla="*/ 211138 w 811"/>
              <a:gd name="T75" fmla="*/ 366713 h 266"/>
              <a:gd name="T76" fmla="*/ 284163 w 811"/>
              <a:gd name="T77" fmla="*/ 385763 h 266"/>
              <a:gd name="T78" fmla="*/ 363538 w 811"/>
              <a:gd name="T79" fmla="*/ 400050 h 266"/>
              <a:gd name="T80" fmla="*/ 452438 w 811"/>
              <a:gd name="T81" fmla="*/ 411163 h 266"/>
              <a:gd name="T82" fmla="*/ 544513 w 811"/>
              <a:gd name="T83" fmla="*/ 417513 h 266"/>
              <a:gd name="T84" fmla="*/ 644525 w 811"/>
              <a:gd name="T85" fmla="*/ 420688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1" h="266">
                <a:moveTo>
                  <a:pt x="406" y="265"/>
                </a:moveTo>
                <a:lnTo>
                  <a:pt x="426" y="265"/>
                </a:lnTo>
                <a:lnTo>
                  <a:pt x="447" y="265"/>
                </a:lnTo>
                <a:lnTo>
                  <a:pt x="467" y="263"/>
                </a:lnTo>
                <a:lnTo>
                  <a:pt x="487" y="262"/>
                </a:lnTo>
                <a:lnTo>
                  <a:pt x="507" y="261"/>
                </a:lnTo>
                <a:lnTo>
                  <a:pt x="526" y="259"/>
                </a:lnTo>
                <a:lnTo>
                  <a:pt x="544" y="257"/>
                </a:lnTo>
                <a:lnTo>
                  <a:pt x="563" y="255"/>
                </a:lnTo>
                <a:lnTo>
                  <a:pt x="581" y="252"/>
                </a:lnTo>
                <a:lnTo>
                  <a:pt x="599" y="249"/>
                </a:lnTo>
                <a:lnTo>
                  <a:pt x="615" y="246"/>
                </a:lnTo>
                <a:lnTo>
                  <a:pt x="632" y="243"/>
                </a:lnTo>
                <a:lnTo>
                  <a:pt x="648" y="239"/>
                </a:lnTo>
                <a:lnTo>
                  <a:pt x="663" y="235"/>
                </a:lnTo>
                <a:lnTo>
                  <a:pt x="677" y="231"/>
                </a:lnTo>
                <a:lnTo>
                  <a:pt x="692" y="226"/>
                </a:lnTo>
                <a:lnTo>
                  <a:pt x="705" y="221"/>
                </a:lnTo>
                <a:lnTo>
                  <a:pt x="718" y="217"/>
                </a:lnTo>
                <a:lnTo>
                  <a:pt x="730" y="212"/>
                </a:lnTo>
                <a:lnTo>
                  <a:pt x="741" y="206"/>
                </a:lnTo>
                <a:lnTo>
                  <a:pt x="751" y="201"/>
                </a:lnTo>
                <a:lnTo>
                  <a:pt x="761" y="195"/>
                </a:lnTo>
                <a:lnTo>
                  <a:pt x="770" y="190"/>
                </a:lnTo>
                <a:lnTo>
                  <a:pt x="778" y="184"/>
                </a:lnTo>
                <a:lnTo>
                  <a:pt x="785" y="178"/>
                </a:lnTo>
                <a:lnTo>
                  <a:pt x="792" y="172"/>
                </a:lnTo>
                <a:lnTo>
                  <a:pt x="797" y="165"/>
                </a:lnTo>
                <a:lnTo>
                  <a:pt x="802" y="159"/>
                </a:lnTo>
                <a:lnTo>
                  <a:pt x="805" y="152"/>
                </a:lnTo>
                <a:lnTo>
                  <a:pt x="808" y="146"/>
                </a:lnTo>
                <a:lnTo>
                  <a:pt x="809" y="139"/>
                </a:lnTo>
                <a:lnTo>
                  <a:pt x="810" y="132"/>
                </a:lnTo>
                <a:lnTo>
                  <a:pt x="809" y="125"/>
                </a:lnTo>
                <a:lnTo>
                  <a:pt x="808" y="118"/>
                </a:lnTo>
                <a:lnTo>
                  <a:pt x="805" y="112"/>
                </a:lnTo>
                <a:lnTo>
                  <a:pt x="802" y="106"/>
                </a:lnTo>
                <a:lnTo>
                  <a:pt x="797" y="99"/>
                </a:lnTo>
                <a:lnTo>
                  <a:pt x="792" y="93"/>
                </a:lnTo>
                <a:lnTo>
                  <a:pt x="785" y="87"/>
                </a:lnTo>
                <a:lnTo>
                  <a:pt x="778" y="80"/>
                </a:lnTo>
                <a:lnTo>
                  <a:pt x="770" y="74"/>
                </a:lnTo>
                <a:lnTo>
                  <a:pt x="761" y="69"/>
                </a:lnTo>
                <a:lnTo>
                  <a:pt x="751" y="64"/>
                </a:lnTo>
                <a:lnTo>
                  <a:pt x="741" y="58"/>
                </a:lnTo>
                <a:lnTo>
                  <a:pt x="730" y="53"/>
                </a:lnTo>
                <a:lnTo>
                  <a:pt x="718" y="48"/>
                </a:lnTo>
                <a:lnTo>
                  <a:pt x="705" y="43"/>
                </a:lnTo>
                <a:lnTo>
                  <a:pt x="692" y="38"/>
                </a:lnTo>
                <a:lnTo>
                  <a:pt x="677" y="34"/>
                </a:lnTo>
                <a:lnTo>
                  <a:pt x="663" y="30"/>
                </a:lnTo>
                <a:lnTo>
                  <a:pt x="648" y="26"/>
                </a:lnTo>
                <a:lnTo>
                  <a:pt x="632" y="22"/>
                </a:lnTo>
                <a:lnTo>
                  <a:pt x="615" y="19"/>
                </a:lnTo>
                <a:lnTo>
                  <a:pt x="599" y="16"/>
                </a:lnTo>
                <a:lnTo>
                  <a:pt x="581" y="13"/>
                </a:lnTo>
                <a:lnTo>
                  <a:pt x="563" y="10"/>
                </a:lnTo>
                <a:lnTo>
                  <a:pt x="544" y="8"/>
                </a:lnTo>
                <a:lnTo>
                  <a:pt x="526" y="5"/>
                </a:lnTo>
                <a:lnTo>
                  <a:pt x="507" y="4"/>
                </a:lnTo>
                <a:lnTo>
                  <a:pt x="487" y="2"/>
                </a:lnTo>
                <a:lnTo>
                  <a:pt x="467" y="1"/>
                </a:lnTo>
                <a:lnTo>
                  <a:pt x="447" y="0"/>
                </a:lnTo>
                <a:lnTo>
                  <a:pt x="426" y="0"/>
                </a:lnTo>
                <a:lnTo>
                  <a:pt x="406" y="0"/>
                </a:lnTo>
                <a:lnTo>
                  <a:pt x="384" y="0"/>
                </a:lnTo>
                <a:lnTo>
                  <a:pt x="364" y="0"/>
                </a:lnTo>
                <a:lnTo>
                  <a:pt x="343" y="1"/>
                </a:lnTo>
                <a:lnTo>
                  <a:pt x="323" y="2"/>
                </a:lnTo>
                <a:lnTo>
                  <a:pt x="304" y="4"/>
                </a:lnTo>
                <a:lnTo>
                  <a:pt x="285" y="5"/>
                </a:lnTo>
                <a:lnTo>
                  <a:pt x="266" y="8"/>
                </a:lnTo>
                <a:lnTo>
                  <a:pt x="247" y="10"/>
                </a:lnTo>
                <a:lnTo>
                  <a:pt x="229" y="13"/>
                </a:lnTo>
                <a:lnTo>
                  <a:pt x="212" y="16"/>
                </a:lnTo>
                <a:lnTo>
                  <a:pt x="195" y="19"/>
                </a:lnTo>
                <a:lnTo>
                  <a:pt x="179" y="22"/>
                </a:lnTo>
                <a:lnTo>
                  <a:pt x="163" y="26"/>
                </a:lnTo>
                <a:lnTo>
                  <a:pt x="148" y="30"/>
                </a:lnTo>
                <a:lnTo>
                  <a:pt x="133" y="34"/>
                </a:lnTo>
                <a:lnTo>
                  <a:pt x="119" y="38"/>
                </a:lnTo>
                <a:lnTo>
                  <a:pt x="105" y="43"/>
                </a:lnTo>
                <a:lnTo>
                  <a:pt x="93" y="48"/>
                </a:lnTo>
                <a:lnTo>
                  <a:pt x="81" y="53"/>
                </a:lnTo>
                <a:lnTo>
                  <a:pt x="69" y="58"/>
                </a:lnTo>
                <a:lnTo>
                  <a:pt x="59" y="64"/>
                </a:lnTo>
                <a:lnTo>
                  <a:pt x="49" y="69"/>
                </a:lnTo>
                <a:lnTo>
                  <a:pt x="40" y="74"/>
                </a:lnTo>
                <a:lnTo>
                  <a:pt x="32" y="80"/>
                </a:lnTo>
                <a:lnTo>
                  <a:pt x="25" y="87"/>
                </a:lnTo>
                <a:lnTo>
                  <a:pt x="18" y="93"/>
                </a:lnTo>
                <a:lnTo>
                  <a:pt x="13" y="99"/>
                </a:lnTo>
                <a:lnTo>
                  <a:pt x="8" y="106"/>
                </a:lnTo>
                <a:lnTo>
                  <a:pt x="5" y="112"/>
                </a:lnTo>
                <a:lnTo>
                  <a:pt x="2" y="118"/>
                </a:lnTo>
                <a:lnTo>
                  <a:pt x="1" y="125"/>
                </a:lnTo>
                <a:lnTo>
                  <a:pt x="0" y="132"/>
                </a:lnTo>
                <a:lnTo>
                  <a:pt x="1" y="139"/>
                </a:lnTo>
                <a:lnTo>
                  <a:pt x="2" y="146"/>
                </a:lnTo>
                <a:lnTo>
                  <a:pt x="5" y="152"/>
                </a:lnTo>
                <a:lnTo>
                  <a:pt x="8" y="159"/>
                </a:lnTo>
                <a:lnTo>
                  <a:pt x="13" y="165"/>
                </a:lnTo>
                <a:lnTo>
                  <a:pt x="18" y="172"/>
                </a:lnTo>
                <a:lnTo>
                  <a:pt x="25" y="178"/>
                </a:lnTo>
                <a:lnTo>
                  <a:pt x="32" y="184"/>
                </a:lnTo>
                <a:lnTo>
                  <a:pt x="40" y="190"/>
                </a:lnTo>
                <a:lnTo>
                  <a:pt x="49" y="195"/>
                </a:lnTo>
                <a:lnTo>
                  <a:pt x="59" y="201"/>
                </a:lnTo>
                <a:lnTo>
                  <a:pt x="69" y="206"/>
                </a:lnTo>
                <a:lnTo>
                  <a:pt x="81" y="212"/>
                </a:lnTo>
                <a:lnTo>
                  <a:pt x="93" y="217"/>
                </a:lnTo>
                <a:lnTo>
                  <a:pt x="105" y="221"/>
                </a:lnTo>
                <a:lnTo>
                  <a:pt x="119" y="226"/>
                </a:lnTo>
                <a:lnTo>
                  <a:pt x="133" y="231"/>
                </a:lnTo>
                <a:lnTo>
                  <a:pt x="148" y="235"/>
                </a:lnTo>
                <a:lnTo>
                  <a:pt x="163" y="239"/>
                </a:lnTo>
                <a:lnTo>
                  <a:pt x="179" y="243"/>
                </a:lnTo>
                <a:lnTo>
                  <a:pt x="195" y="246"/>
                </a:lnTo>
                <a:lnTo>
                  <a:pt x="212" y="249"/>
                </a:lnTo>
                <a:lnTo>
                  <a:pt x="229" y="252"/>
                </a:lnTo>
                <a:lnTo>
                  <a:pt x="247" y="255"/>
                </a:lnTo>
                <a:lnTo>
                  <a:pt x="266" y="257"/>
                </a:lnTo>
                <a:lnTo>
                  <a:pt x="285" y="259"/>
                </a:lnTo>
                <a:lnTo>
                  <a:pt x="304" y="261"/>
                </a:lnTo>
                <a:lnTo>
                  <a:pt x="323" y="262"/>
                </a:lnTo>
                <a:lnTo>
                  <a:pt x="343" y="263"/>
                </a:lnTo>
                <a:lnTo>
                  <a:pt x="364" y="265"/>
                </a:lnTo>
                <a:lnTo>
                  <a:pt x="384" y="265"/>
                </a:lnTo>
                <a:lnTo>
                  <a:pt x="406" y="265"/>
                </a:lnTo>
              </a:path>
            </a:pathLst>
          </a:custGeom>
          <a:solidFill>
            <a:srgbClr val="8CF766"/>
          </a:soli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27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4DA044-C902-B943-BFE6-9B5CF14B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977" y="1637230"/>
            <a:ext cx="6428160" cy="42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27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806B51-7FC5-4640-9C5E-1CF0B3F60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51" y="1569551"/>
            <a:ext cx="991502" cy="28148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31C1D1-9E5C-A446-A1AA-496B5729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811" y="1569551"/>
            <a:ext cx="99150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26C2929-608B-FA4D-99A4-A7E838A23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770" y="1569551"/>
            <a:ext cx="99150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9299D04-52E2-9840-AB39-A93B271E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251" y="1569551"/>
            <a:ext cx="99150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AA93F5B-5D53-5840-9FCE-E1B22764E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218" y="1569551"/>
            <a:ext cx="99150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2E30335-73FB-784C-A013-AABC9EA1E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177" y="1569551"/>
            <a:ext cx="99150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0EC2EF-B8D2-6A47-9C75-3B187A1E3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707" y="1941487"/>
            <a:ext cx="589597" cy="481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None/>
            </a:pP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0B56E23-A7AB-E346-BCFD-FB80582D4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459" y="1927130"/>
            <a:ext cx="589597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9AC10B3-F219-1641-A450-CD8E5300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78" y="1915190"/>
            <a:ext cx="589597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768831-031B-3D44-9D92-1CE6CA03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359" y="1923828"/>
            <a:ext cx="589597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0394E8-652D-4045-90F6-7F551D20E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900" y="1939653"/>
            <a:ext cx="589597" cy="28148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EA3079-4E8D-5144-BC30-3EABCB9E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851" y="2260751"/>
            <a:ext cx="946490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Океан-лед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8C6EFAA-CAE2-CF41-B741-389CE02D5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011" y="2260751"/>
            <a:ext cx="946490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Океан-лед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024A5D9-20BD-EA46-8C55-1E83D5E8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81" y="2288568"/>
            <a:ext cx="946490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Океан-лед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3DAAB08-A427-FF41-B260-C927BB28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526" y="2282283"/>
            <a:ext cx="946490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eaLnBrk="0" hangingPunct="0">
              <a:buNone/>
            </a:pPr>
            <a:r>
              <a:rPr lang="ru-RU" altLang="en-GB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Океан-лед</a:t>
            </a:r>
            <a:endParaRPr lang="en-GB" altLang="en-GB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16C97D-CD1B-5946-8F96-E457CC207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634" y="2537230"/>
            <a:ext cx="994516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Сульфатный</a:t>
            </a: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4C6DF6-28B5-8941-A788-90D69A93C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80" y="2505406"/>
            <a:ext cx="994516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Сульфатный</a:t>
            </a: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EF1F0DA-7783-9648-8C37-A565E259F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079" y="2547913"/>
            <a:ext cx="994516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Сульфатный</a:t>
            </a: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67C180-0151-D148-A707-46869F569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089" y="2906739"/>
            <a:ext cx="1127565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Несульфатный</a:t>
            </a:r>
            <a:endParaRPr lang="ru-RU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503232F-0F8E-3948-994D-48AB756D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66" y="2882344"/>
            <a:ext cx="1127565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Несульфатный</a:t>
            </a:r>
            <a:endParaRPr lang="ru-RU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E13BB0-F1F9-C741-A3DC-6B0B3DDC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372" y="3265627"/>
            <a:ext cx="960853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Углеродный</a:t>
            </a: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8299C2A-8CE3-584B-B0E0-A3A60FE14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484" y="3273370"/>
            <a:ext cx="960853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Углеродный</a:t>
            </a: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50F856-4723-2A41-88C6-A8222004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425" y="3634852"/>
            <a:ext cx="1024973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AE62AF-340C-2B49-9884-7F6FA9B6D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703" y="4400590"/>
            <a:ext cx="1393663" cy="2155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altLang="en-GB" sz="108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океан+лед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3C22B1-E7F5-B244-AC63-5B3959F5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37" y="4334350"/>
            <a:ext cx="1485034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Сульфатного цикла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779E548-FF4F-BB44-8960-4217CBB25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589" y="4345870"/>
            <a:ext cx="1127565" cy="4166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08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Несульфатный</a:t>
            </a:r>
            <a:endParaRPr lang="ru-RU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аэрозоль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D75F3C-07B6-694D-8619-81788AE0E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074" y="5025550"/>
            <a:ext cx="1517094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AB7AF9F-6946-6A4C-8186-74C56C11F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54" y="4798030"/>
            <a:ext cx="1517094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 суши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49BA45F-8002-B440-A08F-51FC0013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124" y="5260271"/>
            <a:ext cx="1517094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углеродного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 океана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22A647-E51D-6F4F-BE77-D91B0F76D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04" y="5713870"/>
            <a:ext cx="1024973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8F89A1B-66AD-C64D-869B-D154E26A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530" y="5772647"/>
            <a:ext cx="1024973" cy="34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Атмосферная</a:t>
            </a:r>
          </a:p>
          <a:p>
            <a:pPr algn="ctr" eaLnBrk="0" hangingPunct="0">
              <a:lnSpc>
                <a:spcPct val="80000"/>
              </a:lnSpc>
              <a:buNone/>
            </a:pPr>
            <a:r>
              <a:rPr lang="ru-RU" altLang="en-GB" sz="108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en-GB" altLang="en-GB" sz="108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8">
            <a:extLst>
              <a:ext uri="{FF2B5EF4-FFF2-40B4-BE49-F238E27FC236}">
                <a16:creationId xmlns:a16="http://schemas.microsoft.com/office/drawing/2014/main" id="{0D0D0406-10C9-F746-A26A-93454DA25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54" y="1190148"/>
            <a:ext cx="1298958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середина</a:t>
            </a:r>
            <a:r>
              <a:rPr lang="en-GB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  <a:r>
              <a:rPr lang="ru-RU" altLang="en-GB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9">
            <a:extLst>
              <a:ext uri="{FF2B5EF4-FFF2-40B4-BE49-F238E27FC236}">
                <a16:creationId xmlns:a16="http://schemas.microsoft.com/office/drawing/2014/main" id="{128E8FDD-F855-AA45-A83B-40E5DA6DD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253" y="1184388"/>
            <a:ext cx="1298958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середина</a:t>
            </a:r>
            <a:r>
              <a:rPr lang="en-GB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en-GB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90">
            <a:extLst>
              <a:ext uri="{FF2B5EF4-FFF2-40B4-BE49-F238E27FC236}">
                <a16:creationId xmlns:a16="http://schemas.microsoft.com/office/drawing/2014/main" id="{68F6EB6B-AE8B-9B40-86B5-B5CA3924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609" y="1184388"/>
            <a:ext cx="118649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  <a:r>
              <a:rPr lang="en-GB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</a:t>
            </a:r>
            <a:r>
              <a:rPr lang="ru-RU" altLang="en-GB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1">
            <a:extLst>
              <a:ext uri="{FF2B5EF4-FFF2-40B4-BE49-F238E27FC236}">
                <a16:creationId xmlns:a16="http://schemas.microsoft.com/office/drawing/2014/main" id="{BE7DE0AA-10E1-0D48-B70C-027F3207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678" y="1184388"/>
            <a:ext cx="1085630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  <a:r>
              <a:rPr lang="en-GB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</a:t>
            </a:r>
            <a:r>
              <a:rPr lang="ru-RU" altLang="en-GB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2">
            <a:extLst>
              <a:ext uri="{FF2B5EF4-FFF2-40B4-BE49-F238E27FC236}">
                <a16:creationId xmlns:a16="http://schemas.microsoft.com/office/drawing/2014/main" id="{ADD36CA8-F3CB-1E49-87EF-248AFC94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811" y="1184388"/>
            <a:ext cx="1186492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2000х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3">
            <a:extLst>
              <a:ext uri="{FF2B5EF4-FFF2-40B4-BE49-F238E27FC236}">
                <a16:creationId xmlns:a16="http://schemas.microsoft.com/office/drawing/2014/main" id="{BC0FC4E9-E231-F24A-9A05-E4EE133AF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378" y="1184388"/>
            <a:ext cx="1492473" cy="28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080" tIns="40320" rIns="82080" bIns="40320">
            <a:spAutoFit/>
          </a:bodyPr>
          <a:lstStyle/>
          <a:p>
            <a:pPr algn="ctr" eaLnBrk="0" hangingPunct="0">
              <a:buNone/>
            </a:pPr>
            <a:r>
              <a:rPr lang="ru-RU" altLang="en-GB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</a:t>
            </a:r>
            <a:endParaRPr lang="en-GB" altLang="en-GB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D4594E8-6699-4F41-AD9F-953CC9E5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10" y="2550607"/>
            <a:ext cx="2821575" cy="783402"/>
          </a:xfrm>
          <a:prstGeom prst="rect">
            <a:avLst/>
          </a:prstGeom>
        </p:spPr>
      </p:pic>
      <p:sp>
        <p:nvSpPr>
          <p:cNvPr id="105" name="Rectangle 3">
            <a:extLst>
              <a:ext uri="{FF2B5EF4-FFF2-40B4-BE49-F238E27FC236}">
                <a16:creationId xmlns:a16="http://schemas.microsoft.com/office/drawing/2014/main" id="{CF120B95-6B90-45E2-8652-AB595629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92" y="65779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21">
            <a:extLst>
              <a:ext uri="{FF2B5EF4-FFF2-40B4-BE49-F238E27FC236}">
                <a16:creationId xmlns:a16="http://schemas.microsoft.com/office/drawing/2014/main" id="{410E0A0C-F866-45DB-9A47-A1636EF6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760" y="188410"/>
            <a:ext cx="575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8363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Цель исследований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60480"/>
            <a:ext cx="3999703" cy="29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08" y="1960481"/>
            <a:ext cx="4499664" cy="29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2564" y="834391"/>
            <a:ext cx="8464199" cy="683309"/>
          </a:xfrm>
          <a:prstGeom prst="rect">
            <a:avLst/>
          </a:prstGeom>
          <a:gradFill>
            <a:gsLst>
              <a:gs pos="470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89982" tIns="46790" rIns="89982" bIns="4679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38600" algn="l"/>
                <a:tab pos="4487545" algn="l"/>
                <a:tab pos="4937125" algn="l"/>
                <a:tab pos="5386070" algn="l"/>
                <a:tab pos="5835650" algn="l"/>
                <a:tab pos="6284595" algn="l"/>
                <a:tab pos="6735445" algn="l"/>
                <a:tab pos="7185025" algn="l"/>
                <a:tab pos="7633970" algn="l"/>
                <a:tab pos="8083550" algn="l"/>
                <a:tab pos="8532495" algn="l"/>
                <a:tab pos="8982075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45000"/>
              </a:lnSpc>
              <a:buClrTx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настоящей работы выполняется прогноз среднемесячных и среднегодовых значений температуры воздуха на горе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Цугшпитце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LSTM модели.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4981" y="128072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Метеоданные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altLang="en-US" sz="1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720975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436115" y="13672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1" y="872349"/>
            <a:ext cx="8664897" cy="2521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6648" y="3591264"/>
            <a:ext cx="8219467" cy="1061829"/>
          </a:xfrm>
          <a:prstGeom prst="rect">
            <a:avLst/>
          </a:prstGeom>
          <a:gradFill>
            <a:gsLst>
              <a:gs pos="45900">
                <a:schemeClr val="bg1"/>
              </a:gs>
              <a:gs pos="0">
                <a:srgbClr val="CCFFCC"/>
              </a:gs>
              <a:gs pos="100000">
                <a:srgbClr val="CCFFCC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Метеостанции расположена на высоте 2574 м на горе Цугшпитце.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координаты: 47°25'00"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10°58'59"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Рассматривались среднегодовые данные за период 1901 г. по 2025 г.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4265" y="73318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108" name="Picture 12" descr="undefin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b="2825"/>
          <a:stretch>
            <a:fillRect/>
          </a:stretch>
        </p:blipFill>
        <p:spPr bwMode="auto">
          <a:xfrm>
            <a:off x="4096638" y="652594"/>
            <a:ext cx="4408383" cy="22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 bwMode="auto">
          <a:xfrm>
            <a:off x="4788023" y="1965071"/>
            <a:ext cx="504057" cy="3218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1" y="673694"/>
            <a:ext cx="3234239" cy="3615117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 bwMode="auto">
          <a:xfrm>
            <a:off x="1074148" y="5683928"/>
            <a:ext cx="504056" cy="432048"/>
          </a:xfrm>
          <a:prstGeom prst="ellipse">
            <a:avLst/>
          </a:prstGeom>
          <a:noFill/>
          <a:ln w="158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37112"/>
            <a:ext cx="5679014" cy="20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98" y="2986653"/>
            <a:ext cx="2713663" cy="1861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794" y="4909721"/>
            <a:ext cx="2744267" cy="1829512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7365EDBC-546B-44A2-AB17-44F9A2688E44}"/>
              </a:ext>
            </a:extLst>
          </p:cNvPr>
          <p:cNvSpPr/>
          <p:nvPr/>
        </p:nvSpPr>
        <p:spPr bwMode="auto">
          <a:xfrm>
            <a:off x="4572000" y="4909721"/>
            <a:ext cx="45719" cy="183923"/>
          </a:xfrm>
          <a:prstGeom prst="ellipse">
            <a:avLst/>
          </a:prstGeom>
          <a:noFill/>
          <a:ln>
            <a:noFill/>
          </a:ln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CB32127-FCAA-4EEA-8F19-7E1662E89D23}"/>
              </a:ext>
            </a:extLst>
          </p:cNvPr>
          <p:cNvSpPr/>
          <p:nvPr/>
        </p:nvSpPr>
        <p:spPr bwMode="auto">
          <a:xfrm>
            <a:off x="4292352" y="4918236"/>
            <a:ext cx="711696" cy="1754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txBody>
          <a:bodyPr vert="horz" wrap="square" lIns="89982" tIns="46790" rIns="89982" bIns="46790" numCol="1" rtlCol="0" anchor="t" anchorCtr="0" compatLnSpc="1">
            <a:spAutoFit/>
          </a:bodyPr>
          <a:lstStyle/>
          <a:p>
            <a:pPr marL="342900" marR="0" indent="-34290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tabLst>
                <a:tab pos="339725" algn="l"/>
                <a:tab pos="787400" algn="l"/>
                <a:tab pos="1236345" algn="l"/>
                <a:tab pos="1685925" algn="l"/>
                <a:tab pos="2134870" algn="l"/>
                <a:tab pos="2584450" algn="l"/>
                <a:tab pos="3030220" algn="l"/>
                <a:tab pos="3479800" algn="l"/>
                <a:tab pos="3928745" algn="l"/>
                <a:tab pos="4378325" algn="l"/>
                <a:tab pos="4829175" algn="l"/>
                <a:tab pos="5278120" algn="l"/>
                <a:tab pos="5727700" algn="l"/>
                <a:tab pos="6176645" algn="l"/>
                <a:tab pos="6626225" algn="l"/>
                <a:tab pos="7075170" algn="l"/>
                <a:tab pos="7526020" algn="l"/>
                <a:tab pos="7975600" algn="l"/>
                <a:tab pos="8424545" algn="l"/>
                <a:tab pos="8874125" algn="l"/>
                <a:tab pos="9323070" algn="l"/>
              </a:tabLst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4" descr="Картинки по запросу Дж. Лармо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6263" y="78342"/>
            <a:ext cx="6525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Ледники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8856" y="517802"/>
            <a:ext cx="8511616" cy="730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F81BD"/>
              </a:gs>
            </a:gsLst>
            <a:lin ang="10800000" scaled="1"/>
          </a:gra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720975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436115" y="13672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pic>
        <p:nvPicPr>
          <p:cNvPr id="5122" name="Picture 2" descr="C:\Users\msals\AppData\Local\Temp\ksohtml31088\wps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7" b="11366"/>
          <a:stretch>
            <a:fillRect/>
          </a:stretch>
        </p:blipFill>
        <p:spPr bwMode="auto">
          <a:xfrm>
            <a:off x="3703124" y="783439"/>
            <a:ext cx="2548970" cy="25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sals\AppData\Local\Temp\ksohtml31088\wps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11130"/>
          <a:stretch>
            <a:fillRect/>
          </a:stretch>
        </p:blipFill>
        <p:spPr bwMode="auto">
          <a:xfrm>
            <a:off x="6429868" y="783439"/>
            <a:ext cx="2448272" cy="25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0088"/>
          <a:stretch>
            <a:fillRect/>
          </a:stretch>
        </p:blipFill>
        <p:spPr>
          <a:xfrm>
            <a:off x="198099" y="3109277"/>
            <a:ext cx="3020667" cy="2036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9038"/>
          <a:stretch>
            <a:fillRect/>
          </a:stretch>
        </p:blipFill>
        <p:spPr>
          <a:xfrm>
            <a:off x="384167" y="754506"/>
            <a:ext cx="2794135" cy="2099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49606"/>
          <a:stretch/>
        </p:blipFill>
        <p:spPr>
          <a:xfrm>
            <a:off x="3255419" y="3401795"/>
            <a:ext cx="2797941" cy="20204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t="-50177" b="50941"/>
          <a:stretch/>
        </p:blipFill>
        <p:spPr>
          <a:xfrm>
            <a:off x="6126310" y="1394517"/>
            <a:ext cx="2823242" cy="40277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87688" y="818368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2855" y="3482326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9568" y="3171060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6962" y="3467660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41624" y="818368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45646" y="769523"/>
            <a:ext cx="690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8532439" y="48420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3762186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89982" tIns="46790" rIns="89982" bIns="46790" numCol="1" anchor="t" anchorCtr="0" compatLnSpc="1">
        <a:spAutoFit/>
      </a:bodyPr>
      <a:lstStyle>
        <a:defPPr marL="342900" marR="0" indent="-34290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AutoNum type="arabicPeriod"/>
          <a:tabLst>
            <a:tab pos="339725" algn="l"/>
            <a:tab pos="787400" algn="l"/>
            <a:tab pos="1236345" algn="l"/>
            <a:tab pos="1685925" algn="l"/>
            <a:tab pos="2134870" algn="l"/>
            <a:tab pos="2584450" algn="l"/>
            <a:tab pos="3030220" algn="l"/>
            <a:tab pos="3479800" algn="l"/>
            <a:tab pos="3928745" algn="l"/>
            <a:tab pos="4378325" algn="l"/>
            <a:tab pos="4829175" algn="l"/>
            <a:tab pos="5278120" algn="l"/>
            <a:tab pos="5727700" algn="l"/>
            <a:tab pos="6176645" algn="l"/>
            <a:tab pos="6626225" algn="l"/>
            <a:tab pos="7075170" algn="l"/>
            <a:tab pos="7526020" algn="l"/>
            <a:tab pos="7975600" algn="l"/>
            <a:tab pos="8424545" algn="l"/>
            <a:tab pos="8874125" algn="l"/>
            <a:tab pos="9323070" algn="l"/>
          </a:tabLst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89982" tIns="46790" rIns="89982" bIns="46790" numCol="1" anchor="t" anchorCtr="0" compatLnSpc="1">
        <a:spAutoFit/>
      </a:bodyPr>
      <a:lstStyle>
        <a:defPPr marL="342900" marR="0" indent="-34290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AutoNum type="arabicPeriod"/>
          <a:tabLst>
            <a:tab pos="339725" algn="l"/>
            <a:tab pos="787400" algn="l"/>
            <a:tab pos="1236345" algn="l"/>
            <a:tab pos="1685925" algn="l"/>
            <a:tab pos="2134870" algn="l"/>
            <a:tab pos="2584450" algn="l"/>
            <a:tab pos="3030220" algn="l"/>
            <a:tab pos="3479800" algn="l"/>
            <a:tab pos="3928745" algn="l"/>
            <a:tab pos="4378325" algn="l"/>
            <a:tab pos="4829175" algn="l"/>
            <a:tab pos="5278120" algn="l"/>
            <a:tab pos="5727700" algn="l"/>
            <a:tab pos="6176645" algn="l"/>
            <a:tab pos="6626225" algn="l"/>
            <a:tab pos="7075170" algn="l"/>
            <a:tab pos="7526020" algn="l"/>
            <a:tab pos="7975600" algn="l"/>
            <a:tab pos="8424545" algn="l"/>
            <a:tab pos="8874125" algn="l"/>
            <a:tab pos="9323070" algn="l"/>
          </a:tabLst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1061</Words>
  <Application>Microsoft Office PowerPoint</Application>
  <PresentationFormat>Экран (4:3)</PresentationFormat>
  <Paragraphs>136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Эволюция структуры моделей климата (Земной системы)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фундаментальных исследований Института</dc:title>
  <dc:creator>Юлий</dc:creator>
  <cp:lastModifiedBy>Светлана Рябова</cp:lastModifiedBy>
  <cp:revision>831</cp:revision>
  <cp:lastPrinted>2019-04-11T06:03:00Z</cp:lastPrinted>
  <dcterms:created xsi:type="dcterms:W3CDTF">2009-10-07T09:59:00Z</dcterms:created>
  <dcterms:modified xsi:type="dcterms:W3CDTF">2026-05-20T07:56:00Z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65DC03154F0A4E22AD3F83019924B415_12</vt:lpwstr>
  </property>
  <property fmtid="{D5CDD505-2E9C-101B-9397-08002B2CF9AE}" pid="3" name="KSOProductBuildVer">
    <vt:lpwstr>1049-12.2.0.20326</vt:lpwstr>
  </property>
</Properties>
</file>