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9" r:id="rId3"/>
    <p:sldId id="310" r:id="rId4"/>
    <p:sldId id="317" r:id="rId5"/>
    <p:sldId id="323" r:id="rId6"/>
    <p:sldId id="319" r:id="rId7"/>
    <p:sldId id="318" r:id="rId8"/>
    <p:sldId id="321" r:id="rId9"/>
    <p:sldId id="324" r:id="rId10"/>
    <p:sldId id="32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1A9B4-8860-4779-B26B-14FA174706A6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0FE6-7078-4A51-A910-BBA6A2D9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4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D0E6-F75C-719E-B5B0-DAF0A40A0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A29E5F-12D5-71CB-63A8-BE0EAC3CF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775F8F9-15A4-9279-3F0F-A1AB3895F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43D88D-B4E3-426C-DB05-3856AC3F5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6962E-A83C-4CF6-B44E-C2CA716CC9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2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D0E6-F75C-719E-B5B0-DAF0A40A0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A29E5F-12D5-71CB-63A8-BE0EAC3CF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775F8F9-15A4-9279-3F0F-A1AB3895F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43D88D-B4E3-426C-DB05-3856AC3F5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6962E-A83C-4CF6-B44E-C2CA716CC9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2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F98CA-D516-A999-806D-7DD680C2C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C260E1-C7AE-5865-EC16-45C2A3559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AF844D5-CBDB-01E8-EB5B-39538CF5A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4DD450-9CDA-9003-1415-7AB9A27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6962E-A83C-4CF6-B44E-C2CA716CC9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2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6619B-A1C9-FE45-F47E-45F3C5BC4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DC2D480-9134-F868-DF67-2714841A9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9A58E42-1647-D5E2-62F6-91DB94020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4106F9-A524-49A0-F2B6-7A0AE4FB5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6962E-A83C-4CF6-B44E-C2CA716CC9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5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89ACD-0AAF-5FD9-C76E-E8F4C5149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C9BC7BE-ABCB-6B63-38C9-4C9FFFDEE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2789561-58A4-5332-C0EB-B2904795B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7B25B5-4ECA-32BE-5705-4AA5CC744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6962E-A83C-4CF6-B44E-C2CA716CC9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7EA6-4C86-AD22-CF73-28085012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1C46245-0304-0741-AC31-BC9AA8118B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BB6A5E6-ABEA-5884-09D1-E1FAB6FBA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EA179E-4CA5-740F-60E1-7EF1F2EA9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6962E-A83C-4CF6-B44E-C2CA716CC9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22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73FF0-5B26-4E03-1D1C-4CF8A9BF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CA6E3B-0E11-BAEA-7B61-2B52723EC0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B898BB8-A262-4A29-CD70-2FA3E5C4B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12F2A2-8CB5-42EA-3190-0FB312F19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6962E-A83C-4CF6-B44E-C2CA716CC9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8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977AA-C023-D720-6191-63ACAD189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C1D99A-7BB8-770E-C940-F93A58E41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071F5FB-597A-B1AD-2726-9374218FF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991A0-D2CE-7EF4-8CE1-676271BBC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6962E-A83C-4CF6-B44E-C2CA716CC9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7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977AA-C023-D720-6191-63ACAD189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C1D99A-7BB8-770E-C940-F93A58E41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071F5FB-597A-B1AD-2726-9374218FF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991A0-D2CE-7EF4-8CE1-676271BBC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6962E-A83C-4CF6-B44E-C2CA716CC9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7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E6041-19C6-ECB3-AD04-8C04CDC64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F15EE2-72F7-E546-1155-5B94D521F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84A0-80E7-8D79-0CE3-C74751E2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B5E8D-D7A6-F4DA-BE5B-AAAAE7D5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AFC83-75D6-1201-79A6-11E971EC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61327-B15C-8CCE-E0C4-F64ADA2E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21D9F4-6575-8FF6-D073-5CD0F301C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F0C68-01CF-937A-BF97-2D882274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029E3A-672F-CF9A-5D5F-B7010679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D728F8-88B0-A0CB-F222-D8310447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2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09A055-EA98-B4E5-FE8A-0263DFD9A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1FDDC5-3BF5-5916-72F3-29019AB0B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81C2B-EA41-62FF-A98E-2456E29B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9F69B-85BD-D46F-CB20-E84231E2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8F6F1-FCC4-6E1D-EB5C-8757D9BF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8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D25F2-6B09-996D-305E-3D67C580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2A897-8A8F-920B-4234-EF8EBDB5D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912D05-C8EF-2AF5-FB87-EC66674E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AAFB3-CF61-97DD-480C-7A931B11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14DAF-AE0C-9573-E639-7215DAE2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0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494CF-CAE8-4945-B1A7-824B2046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B23C31-C6FD-213B-7F2F-5A3BDDEF1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A77FF-C36B-29E3-99DC-84F00C7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E0CEF-DAD8-C4A8-B0D9-2128ACE5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AF2707-DA30-D472-63A2-5C695172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5DF17-9026-224B-35F1-3145CD85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FEE741-4541-B70F-F2C3-E6A1B5A7D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CD8056-E919-3A33-D56D-696394FB4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5B9D39-162F-7198-B4A9-F26D1BC0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273C3-F820-225C-8BB4-E5C3E9FB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45C726-1C35-947E-D440-7B4AA1C8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1B3E4-1D45-C4A7-47DE-4C765AAC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833763-52AB-35FC-FC0C-5BF4BA99E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2B01E7-7AAF-9C50-59E0-0D2DE959A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6F1D6A-FCDC-ADC2-A429-2A647D6B5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A5CB5B-4B26-16A7-0B6E-0BCAA35C8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DC809C-F013-D8DA-B163-7CD3274F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E89688-52F9-652F-55E8-26958BB4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E4B99E-AF91-7ECD-D47B-C95C770D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7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8164E-7CAE-CEBA-9DD3-C65DFF68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637DD5-71FA-C381-393A-B516586A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71228F-01A5-20B9-8F7C-A9FCA0A6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D5DF08-F8DB-AF99-24D3-436B42EB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8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F2F3E2-B68F-63A1-810B-5D87EF88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2A6C01-D1F6-445D-8F34-CED9829C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DC5FB7-310D-9674-F0BF-DE649724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1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B65D2-75BF-C405-8D51-8296236A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BB417-8D73-4200-409B-C4DD7FFC0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DCD41C-64CE-5D5D-B05E-CE4DC5962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EB6152-934F-0627-84DD-E24ADBF8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4E5E0-4F19-C749-506B-143E0F3F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17262-3674-D79C-D3B5-EF902CEA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6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4F8C1-4A78-9E41-3D68-B071BB36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D448F0-62A1-7E1F-E5FE-5C83062F2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2B683B-2B30-6233-EE91-6896F2B7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D9EAB-0C87-3674-67D6-78A258B0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6DFBAE-7ACA-F425-906F-654D6CEE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9D5C2-2499-13EE-9EEF-D84D1E73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1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5A80-62F9-F0E6-7787-BCFFF064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FE716C-04BA-BC9C-031A-91DFC6CFC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946ECD-5C05-577D-1A78-D641C170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1A0E-0A1E-4356-842E-856CD2B282B9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32EA3-D495-6DFF-EDCF-04DFCBB53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27AF9-587F-B74A-C196-5ED1A7A45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5DDD-3F05-47E4-8282-194C4AF2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0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856D1-D884-D938-F152-B2157AA26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4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93B9BA-AB11-D5D8-ECC3-F32DE4FCC849}"/>
              </a:ext>
            </a:extLst>
          </p:cNvPr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Исследование приливного влияния Луны на ионосферу </a:t>
            </a:r>
          </a:p>
          <a:p>
            <a:pPr algn="ctr"/>
            <a:r>
              <a:rPr lang="ru-RU" sz="3200" b="1" dirty="0"/>
              <a:t>по данным ГФО "Михнево"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6E50D2-F2FF-2873-12FB-38297CA87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48255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</a:rPr>
              <a:t>Сапунова А.И., Ряховский И.А., Поклад Ю.В., Лобанова В.С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B3E3C-79F1-B952-EFA4-D16DFD631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1" y="375448"/>
            <a:ext cx="3027269" cy="14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53DBE-9103-C269-44BF-D5388D0E5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9EFDFC-5A25-EFAA-B6D1-0CE1C075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37D5-68E1-4D5D-BD07-CF5E9CB72F3D}" type="slidenum">
              <a:rPr lang="ru-RU" smtClean="0"/>
              <a:t>10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04F4CE-14F5-BDB9-11D4-CD484C569401}"/>
              </a:ext>
            </a:extLst>
          </p:cNvPr>
          <p:cNvSpPr/>
          <p:nvPr/>
        </p:nvSpPr>
        <p:spPr>
          <a:xfrm>
            <a:off x="0" y="-95250"/>
            <a:ext cx="12192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/>
              <a:t>Выводы</a:t>
            </a:r>
          </a:p>
        </p:txBody>
      </p:sp>
      <p:sp>
        <p:nvSpPr>
          <p:cNvPr id="2" name="AutoShape 2" descr="data:image/png;base64,iVBORw0KGgoAAAANSUhEUgAAA8UAAAHWCAYAAABe7ytwAAAAAXNSR0IArs4c6QAAIABJREFUeF7snQV4FcfXh39xJUKQENwCwSK4W3G3om2R4lag0CIt/beF4hpcS3EoXqBoCxQoCSGBACFEiEEgQtzl+2ZoikTuHnpD7Mzz8FQ4s3f3nb279x05o5Genp4OLkyACTABJsAEmAATYAJMgAkwASbABIogAY2CLsXR0dG4ePEiYmJioK2tDXb87O9iDQ0N+ZepqakQ/66pqcm8cvjSZ/BKSUmRrJiX6iekYMb3l2pOGRHinkpLS5N/tLS0+PuoAp3gJe4vwUs870XhZ37Oz3zBSjASvMS/c1HNS0Tw8171nSKe9+LeEn/Ev2f8t+qaRTMig4/4Hor7i3nlfB9k/AbjZ5jy70vGbzDxndTR0eFnvgp0gpf4jd+wYUPUqFEDBV6KPT09sW3bNrRq1Qq6urrK75wiGCkaPywsDH/++Sc6deoEIyMj/kGpQooTEhKwf/9+dOzYEWXLluUHjIIHzPHjx2Fra4tKlSrx/aWClxDhM2fOoHTp0rC3t+f7SwUvIXaXLl1CZGQkevXqxbwUdCI8fPgQDx48wIABA+TLn0vOUhwUFIQbN26gf//+/PxS8LwX38WTJ0+iX79+0NfX59tLBQHRqSfekc2aNUOZMmX4HlNwj4l3pPg9Ubt2bdkpyiV7AqKz5fTp0zA2NkabNm34ma/gHXnr1i1UqFABQ4cOLfhSLF72V65cwbhx4/h7ooBASEiIlLyJEyfKnkouORMQD+AFCxbI+6tUqVKMSwGB9evXy06EatWqKYjmENGpV6dOHTRu3JhhKCDw66+/QswQGj58uIJoDnF1dZUdoVOnTmUYCggEBwdj165dmDVrloJoDhGz9BYtWoTvvvvu39kbTCVnAqtWrZKdVKKjnYtqAuIdKd6P4j3JRTWBn3/+Wf5e7dKli+pgjsAff/yBZ8+eYfDgwQVfikUvuBg5GDt2LD+QFdzcgYGBOHToEMaMGSNHirnkTCA2NhZLlizBqFGjZE8SF9UE1qxZg/bt28teXS6qCWzatAm1atVCy5YtVQdzhOzUE1I8evRopqGAgOgFv3btGqZPn64gmkOePHmCffv2Yfbs2QxDAYHQ0FCsWLECc+bMkaNTXHImIGZrrF69Gn369EGVKlUYlwIC4h3ZoEED1K9fX0E0h4hOhBIlSsjZVFxUEzh37hzCw8MxaNAglmLVuApXBEsxrT1Zimm8RDRLMY0ZSzGNF0sxjRdLMY0XSzGNF0sxjRdLMY2XiGYppjFjKabxYimm8SpU0SzFtOZkKabxYimm82IppjFjKabxYimm8WIppvFiKabxYimm8WIppvNiKaYxYymm8SpU0SzFtOZkKabxYimm82IppjFjKabxYimm8WIppvFiKabxYimm8WIppvNiKaYxYymm8SpU0SzFtOZkKabxYimm82IppjFjKabxYimm8WIppvFiKabxYimm8WIppvNiKaYxYymm8SpU0UKKDx48KBOTcaIt1U0rpFhk1hRJfTjRlmpeIkIkEfnoo4840ZYyXNi4caNkxYm2lAETSZBEoi2RLJCLagJCiq9evYoZM2aoDuYI+Pr6ykRbInEUF9UEhBQvX74cc+fO5URbqnHJLXJE9um+fftyoi0FvESIeEeKfWQ50ZYyYFu3bpWJtnr37q2sQhGPYikuwjdAQECAlGKxxRBLseobQUjx4sWL8fnnn7MUq8YlI8QLX2Sfrlu3rsIaRTtsw4YNMvt069atizYIhVe/d+9eREVF8TZ8Cnn9/fffctvCmTNnKqxRtMP8/PzklkzffPNN0Qah8OrDwsLkO1LwKlasmMJaRTdMbPMosnULKa5atWrRBUG4cvGOFNmnhRhzUU1g8+bNKFmypMxwzkU1AZZi1YwKbURkZCQ8PDzg4OAAHR2dQnud6rqw5ORkODk5yf3xTExM1HXYQn0cZ2dnlCtXDpaWloX6OtV1cXfu3EHx4sVRsWJFdR2yUB/n/v37SEhI4FEDha389OlT+Pv7o0mTJgprFO0wse+ui4sLWrVqVbRBKLz6xMRE2ekieOnp6SmsVbTDbt68CWtra/nc56KagHhHli5dGlZWVqqDOQKCl4GBAWrWrMk0FBBgKVYAqbCGpKWlIT4+Xn5hNDU1C+tlqu26BK+4uDgYGhoyL4VUxei6vr4+tLS0FNYo2mHi+6itrc2dVApvAyHE6enp8hnGRTUB0bGXlJTEM4NUo5IRYnqrED2eSaUMWMY7UvDS0NBQVqmIR/E7knYD8DuSzkv8vudOKmXcWIqVcSqUUeKFL9bjmZqasuQpaGHxwn/58qXkJcSFi2oCgpf4gaSrq6s6mCMgZm8IVix5ym4G8fwS30vxneSimoDoRBA/Ks3NzVUHcwREJ4K4x3gUT9nNIKYDi2e+4MUd7cqYCV7GxsbcEaoMl3xHCsETne1cVBMQvMSghLjHuKgmwFKsmlGhjWAppjUtSzGNl4hmKaYxYymm8WIppvFiKabxYimm8WIppvHKeEeyFCvnxlKsnJWIZC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co3Unz79m2cOHECiYmJaNmyJbp16/bvlaSnp+PYsWO4ceMGSpUqhaFDh6JMmTKZrvThw4e4dOkSxo4dC21tbRqJIhjNUkxrdJZiGi+WYjovlmIaM5ZiGi+WYhovlmIaL5ZiGi+WYjovlmIaM5ZiGq98IcVnzpzBypUr0axZM+jq6kqxHTBggJRbURYvXozr16+jRYsW8PX1RWhoKJYvX47y5cu/dbUsxbTGZymm8WIppvFiKabzYimmMWMppvFiKabxYimm8WIppvFiKabzYimmMWMppvHKcymOjY3FiBEj8NFHH2HMmDHy7K9evYoFCxZg79698PPzw/fffw9HR0eULVtW/v3UqVPRpk0b9OnTh6WY1t5vRbMU0+CxFNN4sRTTebEU05ixFNN4sRTTeLEU03ixFNN4sRTTebEU05ixFNN45bkUR0VF4ejRo2jXrt2/I7/u7u6YPXs2tm3bhuPHj8uRYSHOFy5cgIWFBVq1agV9fX1oaWllkuLLly/LEeZ3/46GpWhEsxTT2pmlmMaLpZjOi6WYxoylmMaLpZjGi6WYxoulmMaLpZjOi6WYxoylmMYrz6U4q9MVI8FiGvWiRYuwbNkyuLm5oUSJEhAPXB8fH9SqVUuOHhsZGWWS4j/++APjx4+nUSii0ULyRKeEmZlZESVAv+zw8HCYmppyp4tCdOKBbGhoCB0dHYU1inaY+D6KZ5/o9OOimkBMTAzEc8zExER1MEfInB3x8fH8zFd4L2R0HJubmyusUbTDRP4X8Y4UgxdclBGIiIiAsbEx58FRhkv+ZtXT05N/uKgmIHiJQcJ3fUl1zaIZIWYqP336FAMHDoRGunii5WFJSkrCDz/8AA8PD6xevRpWVlaYO3euXGO8Y8cO1KxZE2FhYVJ6u3TpIkeP3yze3t6yfsWKFeWPyozLefOyxEvO2toanTt3llXz+JLzjLaGhgZEL7j4USl+UIovTVFlobQRBJ+XL1+iWLFiUlyYV87kxD0mXvgGBgbyBca8cualqakpeYkOBNGRwLxU8xIvfCHFoqOKean+PgohFqPFxYsXl9y4ZE9APL/EbxLxjhS8+P5SfX+J31fiGSY6EcTzjItqAoKXEBb+TaGalYjI6DgWvyv4O6n6O/nmSHFR5iV+g7q4uEDMJha+I57v7zqg+P8ib1Xbtm0xaNCgvJVi0bs4b948iOlwIrGWEGJR5syZI3u3RWKtjLJ27Vpp8j/99NNbd4Snpyd2794tLyi7kamMH1BCjAWUonyTiBdYhhTzC0z1A1ncO+IFJjoROLu5al4iQvASgide+FyUvcDEs0u88LlkT8BATwvQ1EJ42EskJadIKeaimoAQYvFHSEtRfvepJvUqIqPjmEeKlRETs/lYipWxyojKkGKeTaWMG8+mUsYpI4pHil+REML7/PlzPHnyRP53hhS/SVO8E52dnWFpaYnBgwfnnRSHhIRI+RXbLf3vf/97Szi2b98uzf6XX37599znz58vY7755pu37o4HDx7IJF0ZWatpt07RixaSJzoh+Ael8rYXI8WCF3ciKGMmeilFLzh3IijjJb6PogOBp4blzOuKVwQuP3qJ0Y2Lw8xAC4ZGxsoAF/EoMfIpRov5ma/sRhCSJ76TvMRIGa+M2VRiZJ2LMgLiHSmmT3MeHGW8xPdRvB+5o105L3FvicEJLqoJXLlyRQ665tlIseiJnT59Ovz9/SFkV9zoYmRY3PRiNDc4OBgTJ05Ehw4d0KNHD4gkXGKkWMhz06ZN37pC3pJJdYO/GcGJtmi8ONEWjZeIFp0IGVPD6LWLXg1OtKW6zZ9HJaGrowtcHkdi2YAKmNa+AjT13s4vofooRTOCE23R2p0TbdF4caItGq+Md6SQYh4pVsaOE20p45QRxYm2aLzyPNGWmPI8fPhwOaVLTBkUoiakuFy5cti6dascxhbzwFetWiWzUAtZFvG9evXKdKUsxbTGZymm8WIppvFiKabzYilWzeybE15YcMYXutpamNC0OJb3qw4NlmLV4AD5nhUjxTwdWBEuOX1ajEzxyKcyXizFyji9GSU6jlmKlXNjKVbOSkSyFNN45bkUi+lc4qUjpt1kJP4Q/y6G+8WLO2NKiXg5iWnWYj2neIBkVViKaY3PUkzjxVJM48VSTOfFUpwzM7/wBLRa5oSQ6CSkpWtgeANTbBxSE9DlkWIldxtLsRJKr2NYimm8WIppvDLekSzFyrmxFCtnxVJMYyWiM0mxSHglMj2Lxf85rXEQ4iqmOtvY2MDW1hZVq1alf7qaa7AU04CyFNN4sRTTeLEU03mxFOfM7LpPBNqtdIaeliZik9PxcV1j7B1VF9Dh9VJK7jaWYiWUWIpplF5HsxTTyfFIMY0ZSzGdl3C57AYTaUcr/NGZpNjPzw/du3fH48ePc0z2IqRYZO8SCXTE6K1YlDxr1qw8nZbFUky7YVmKabxYimm8WIrpvFiKc2b2+4Mw9NvkCiNdLYTGpqJPLSMcHluPpVjhrcZSrBDUP2E8UkzjxVJM45XxjuSRYuXcWIqVsxKRPH2axiuTFIstei5evIjY2NhsM+yKzLti3W9QUBDu3bsn1/wKmZ4wYQIWLVqUZ5lmWYppjc9STOPFUkzjxVJM58VSnDOzwy7PMeLn+7A01YVPaCK6Whvg8Jh60DPk7NNK7jaWYiWUeKSYRolHit+XF0sxnRxLMY0ZSzGNl1rWFIuM0NOmTZOCLLZOEpmi86KwFNOosxTTeLEU03ixFNN5sRTnzGzdHwH4+qgnapcxhvuzOLSspIcjY+rBgLdkUnSzsRQrwvRvEI8U03jxSDGNF0sxnRdLMY0ZSzGNl1qkWHzkmTNn8Nlnn2HUqFH46aefaGehpmiWYhpIlmIaL5ZiGi+WYjovluKcmS0844tFZ33R3qY4rjyORK2SWjg2rh4szEzosItgDZZiWqOzFNN4sRTTeLEU03mxFNOYsRTTeKlNisVU6p49e6JKlSrYvXt3juuRaaeoPJqlWDkrEclSTOPFUkzjxVJM58VSnDOzyfs9sPNGEIY2KoOT98JQ2jAdJ8bbolxJUzrsIliDpZjW6CzFNF4sxTReLMV0XizFNGYsxTReapNika26f//+MiP1wYMH8yTTGUsxrfFZimm8WIppvFiK6bxYinNmNmb3A+x3DsZXHStj199PoYsUnJpoi4qlzOiwi2ANlmJao7MU03ixFNN4sRTTebEU05ixFNN4qU2KxVZOffr0kZmoDxw4AEPDD79FBksxrfFZimm8WIppvFiK6bxYinNmNmjrPfzmHoKV/WvA8Y8ARMfG4/QkO9Qoa06HXQRrsBTTGp2lmMaLpZjGi6WYzoulmMaMpZjGS21SfPfuXfTu3Vsm2dqwYUO2matpp0eLZimm8WIppvFiKabxYimm82Ipzp5ZWno62ix3xp2AaOz4rDaWnHuCwLBYnJlkB9uKxemwi2ANlmJao7MU03ixFNN4sRTTebEU05ixFNN4qUWKhVx98cUX2LVrF5YtW4YxY8bQzkJN0SzFNJAsxTReLMU0XizFdF4sxdkzi09ORetlTngcEoffJjpg7glv3A+MwO+T7WFfiaVYyd3GUqyE0usYlmIaL5ZiGi+WYjovlmIaM5ZiGq9MUixESUyFFgKgoaGR5dHE/xdxoaGh8PHxwdmzZ7Fv3z7Y2dlhz549KFeuHO0s1BTNUkwDyVJM48VSTOPFUkznxVKcPbPQmCS0W+GMyIQU/D6lPmYc9sSfj0JxYao9mlQrQYddBGuwFNManaWYxoulmMaLpZjOi6WYxoylmMYrkxQ/ffoUEyZMgL+/P3R0dLKVYiEI0dHREPExMTFwcHDA4sWL0a5dO9oZqDGapZgGk6WYxoulmMaLpZjOi6U4e2ZeIXHotNoF+jqaODXRHlMPPsL5ByG4ONUezaqzFCu521iKlVB6HcNSTOPFUkzjxVJM58VSTGPGUkzjlUmKAwMDMW7cOAQEBGQrxeIj0tPTZTIta2tr1KtXD926dUO1atVon67maJZiGlCWYhovlmIaL5ZiOi+W4uyZufhHoZujCypZGODUJAeI7Zn2XQ/C6WkO6FKnFB12Pq2RlpYOTc2sZ2n911NmKaYRZCmm8WIppvFiKabzYimmMWMppvHKJMXioSa2VxICoKpoaWnBzMwsT5JqZXVuLMWqWuztv2cppvFiKabxYimm82Ipzp7ZpUdh6LnOFW1rFMfxCfYYs/s+tl3wx4npDuhhW5oOOx/W2HglAMvPPkHfhpYY0dRKnmGN0kZ4cyVTSHQSnoTFo3IJA5Qw1iVdBUsxCRdYimm8WIppvFiK6bxYimnMWIppvNSSaIv2kbkXzVJMY8tSTOPFUkzjxVJM51WYpfj3+2E44fYC49uURx0rYzIcUbf3RjcMamCJvaPqYsp+D6w944MDkx3wcQNL8vHyYwUx+u14/gmgpYHSpvpIRzpGNiuH73tWAaCBpeee4LDLc3g+j0WPeiWx/bM6MNDRVHwpLMWKUclAlmIaL5ZiGi+WYjovlmIaM5ZiGq//JMUvX76UCbdKlixJ+9RcimYppoFlKabxYimm8WIppvMqrFJ8+VE4Pt/9AD5eEVg6sg6+7FCJDOfInefot8ENE9tVgOOgmvji4COs/s0bv0ywx7DGZcjHy28VxJZTw3fexx6nZ2hrXRwJyalwDYxGbHwqutQtgcTkNFzyDIeBjpYcOS5uqAPnOU1Q2kT5aDFLMa3VWYppvFiKabxYium8WIppzFiKabxylOIXL17A0dERZcqUwfjx4zMdedu2bdi6dSsGDx6MESNGoFixYrRPV3M0SzENKEsxjRdLMY0XSzGdV2GT4tCYZDj+4Y9NVwIR/DIB0NTAN92r4vseVclwNvwZiAnb7mJ2X2ss7F0Nc497YeGxx9gwoi7GtcqbHQ/IF5FDhYSUNPTf5IbLHuE490V91C1rjCueL/H1scd4/DwOetqaaFjJFDM7VsTsY17wCY2D+7fNUN5cX/FpsBQrRiUDWYppvFiKabxYium8WIppzFiKabyyleJ79+5hxowZOH/+vEyidfDgQZlY680isk0vXLgQSUlJ6NGjB5YvX47y5cvTzkCN0SzFNJgsxTReLMU0XizFdF6FSYrPuIdi6kEPPA6IRnlLIzSvZg4x2vtJYyts/aQWGc7CM76Yu+cBFg6rhdmdK2P+SW98f/QxFg2sia860UeeySeQTYWE5DRc9AhDlzoloJnNNoZKPisiPhmdV7vANywepyc5oH5FE1ktLikVFz3CUcZUF3blTKCtpYE2K5zxt28EXOY2RVhsMlz8otDLtiQqWhjk+FEsxUpa4nUMSzGNF0sxjRdLMZ0XSzGNGUsxjVeWUixGiD/99FPcuHEDQ4YMwfDhw+WWS+9u0RQWFgYPDw9s3rwZhw4dwsCBA7F+/XoYGOT8YqadovJolmLlrEQkSzGNF0sxjRdLMZ1XYZHilRf98ONvPgiPTMTAplb4oWc1xCamovVyJzStYoqj4+xgoKtFAjTnuBd+OvoYm0fVxeiW5bDigh9mHPDA/J7V8N17jDyTPjyH4G9PeGPBb97oZlsK09pXkInA3qe8iE5Cy2VOSEpJk/swW5d+uxP6zWN2X3cHf3q+xMahNth4JRDX3F6glV0pbB5WGzVyqMdSTGsZlmIaL5ZiGi+WYjovlmIaM5ZiGq8spXjdunX49ttvMXPmTMyaNUtldmmxT7EYVT5y5AjElOqePXvSzkJN0SzFNJAsxTReLMU0XizFdF4FXYpv+0Vh542ncLzsj2IG2pjTuTK+aF9R7i18LygGndfeRhkTPZz/oj7MDXVIgDKSUO0aXQ+fNLGSnzPy5/uY2bESFvetTjqWOoMHbL6Lw87PgDTAsrg+1gyqgQEO9MRfTyMT0XDhTcnl4rQGOa4V/vyX+zjs8gLjW5fDybsh8A2NR1x8CuwrmWL/5/WyFWqWYlrLsxTTeLEU03ixFNN5sRTTmLEU03hlkuLExEQMGzYM4eHhOHHiBIyMjBQd8fHjx1KGu3btKqdR50VhKaZRZymm8WIppvFiKabzKqhSLKbwfn30MY7eeYGwkDhYVzbF/G5VMKTR6wRYITFJaLfyNgLC43GPuBZW7FE8YLMbnkcn48hYW3SsZYHdfz/D8J/dMap5WWwaSp+OTW+drGsM2HIXx11foEMtCzmNWkdTA2sH2eDTJlZiCbXi4vUiDrY/3kBtK2P8OaNhjlmlv//NB8vPP0G3uiVx8VE46lkZo5i+No7efIqWdUpgef8aaFjp1fTrNwtLseLmkIEsxTReLMU0XizFdF4sxTRmLMU0Xpmk+NmzZ+jXrx/at2+PH374QfHR0tPT5ZTr6Oho7N+/H/r6ypN/KP4QFYEsxTSSLMU0XizFNF4sxXReBVGKb/pE4stfH+Ev91BUrWCKbnUtMP2jiqhY/O1lNCK7cqvlzrjlGwnXeU1Qq4yybZliElPx8WY3nLnzAhM7VsKyftZy5PnE3Rf4ePNd9Lcvjd2j6tJhq6FGalq63Cbq/INQ3PiqsVznO+OwJ+ISUzGjgxjBtoaWwh2TnJ9EoemSW2hezRR/TG+Y49k5/hGAOUcfo0pJA7gFRmNEs7L4qXd1jNvzAMf+fgaLEgaY2aGiHKUXCboyCksxrdFZimm8WIppvFiK6bxYimnMWIppvDJJsZ+fH/r06YP+/ftjzpw5pKOJDNXe3t5yGrWxsbIfPKQPYClWJy5eU0ykyVJMBAZAbNsmZpvo6irfNob+KYWnRkGT4qteERix0x3egdEY3rYC5nWtgqols88p0XP9HZx2D8VvEx3QqbaFooYbs/sBtlzyR0sbCxweZ4tSxV7dS394hqPHOld0rm2Bg6Nt5TZFH7qIJFjd17nib58I3JrdWI7yHr79HBP2P0RIWDzWfloHk9ooSz4ptq3qsPo2utUpgeMT7HO8lP3OwZK7ro4mYhJS5RTyRX2qy3Xby8/7YfmFJ4iKTkL/xmWwon8NlC/+qpOapZh2h7AU03ixFNN4sRTTebEU05ixFNN4ZZLikJAQKcTNmjXDTz/9pPhoQhhEQq64uDjs2bMHenp6iuuqK5BHimkkeaSYxoulmMYr44XPUqycW0GS4l03n2LuMS8EBsdiXMdKWDOwJnS0cjbTsUJwrwVh8zAbfN4i522UUtLSsey8H2YffoQqpY2wa0QdNK9q9i/Ma14R6ObogsaVTXFmsgO0KHOVlTdJjpFhMcno6ugCv7AE/DGjAWpavlpudMz1BYZtuyunNF+a0RA2//z/nA525M4LOUV8cCNL7B6R88j3X94v0X6lC/S0NSCyX4tEYyIjd0a57PkSU/Y/hLtPJGyrmskRa9EJkZSYgNi4eJibm6uJQOE+TEGUYtFRI2YH5MX3gaWY/n0QHcdiEOndRLb0IxWNGizFtHZmKabxyiTFQpRGjRqFwMBAnDx5MtM2TNkdPigoSG7d1LZtW6xcuZJ2FmqKZimmgWQppvFiKabxYimm8yooUiyk77Od7ohPTpMZlxf1sVY0UrvgtA/mnfDCot7W+Kpz5m2UPJ/HQghdaHQybgdE4qjLC1SwMMD2T2ujfc23szq7Bsag/UpnVC9liCtfNoCu0nnK9GbJtkZgRAK6rHFBnNiWaWp9VCrxepR86gEPrDnjg472pXFknB2M9HLOtr3pagDG7XmICa3LY91gmxzPUqyxbr3cWcaIvoC1g2rKNcxvlofPYjHn2GMccw6GuYketn1WB33szBAREQMzM5ZiJbdBQZPi4MgkDNjihnJmenAcbAMLI1oyOyVMcophKaYTZCmmMWMppvPS0tLKk9m7tDPNH9FZZp/evn07vv76ayxZskSO/iopYlR52bJlEJmrBw0apKSK2mNYimlIWYppvFiKabxYium8CoIUC9nqu8EVHsExcBxig4ltKii+0K3XgjB6lzvGt6mA9UNeid/LuGRvKwslAAAgAElEQVQ8DI7Fygt+uPUkEv7BsTKTMzSAWpVMserjmuhgk3mbo3tPY9BuhTNKGOvAdV7Tt9bOKj6h/xj4+EUcOq2+DRMDbZyd7ABL09czpIKjEtHN8Q5cvCOw4bM6GNcq55HxRWd9MfvYY3zfsyq+6Vo1xzN78CwWHVY7Izw2BcX0tbB/VD20e6fTQBwgNikVP572waKT3ihTwhB7PrVG26pGgH6x/3jlRaN6QZPi424v0G+Tm/jqoFlVMzSqZIoB9S3RKIuka7nRgizFdKosxTRmLMV0XizFypllKcVi/+HBgwfj0aNHMtmW2KtYW1s7y6NGRUVBSLSQ4oYNG+KXX37Js6lZLMXKG15EshTTeLEU03ixFNN55XcpTk5Nw4if72PPlUC5hliM4FLW8l54GIYOK5zRU4yejrfFjutBcLwcACHaSYmpqFjKUE7ztS5lBJGYq2udEnKdblZF7OvrsOAG9LS14P1jCzpsNdQQSa46rLott0A6NdEeZu9sM3XqXgh6r3dFKRNdrB9sg162pbLl9eVhT5lRevXAmpjSLueOhsCXiRB7Fd9/Go2Sxro4PdkBduWzF10xOr/gpA8qWejg8Og6qF+1pBquvvAfoqBJ8aHbzzF02z3o6WjIteZISUO7OiVxfIIdjFXMVFBHa7IU0ymyFNOYsRTTebEUK2eWpRSL6jdu3MCYMWMgpkW3aNECbdq0gb29PUxMTCAyTYsv8s2bN3Hp0iU4OTnBxsYG69evl2KcV4WlmEaepZjGi6WYxoulmM4rv0vxmfuh6L7WBTUsjXFxWn2UeWNkVMnVir2KbX+8jjbWFmhXwxw/nPZBejpgV64YetuXxNCGZVDRIvtEXW9+hkgqZf3tXwiPS8aCXtXQqZYFihvpIC0dUqij4lPgExoPhwomKGuWOzkunP2i0G6lM5pWMcPx8XYyK/a7ZcoBD6w9/wQaOlqY0rYCVvS3hmYW65+nH3okR8v3j7bFwAalc8QZHpuMvptcccXzJar+f0fCjVmNUMI4+2R26QAm7fPA+rM+sLMujr2j6ipa55xxEp7P4zDlwEPM6VIFraoXnanXBU2Kd15/ihEbXTGmU2U0rGiCr456yu/o75Pro6x57nwH3rxRWYqVPAXfjmEppjFjKabzYilWzixbKRaHuHPnjhwpvnz5MsTDTkNDA5qar176QhBEMTAwkGuJv/zySynGeVlYimn0WYppvFiKabxYium88rMUi6m4PdbdweX7YVg/rBbGK8yq/CYFkZCq7Qon+IYlAOlpMDHUwfJ+1hjcsIzKNbfv0kxKTcewbfdwxPU5UlPToaWlIdcXi22SklPTIfZOjo5NRoc6JbD/83pSmNVdrntHyOsR+wUfHmuX5b7EIvHR+j8CsPT8E4REJsFxqI1cN/xuGbT1Lg78/Qy/Ta0vR8hzKonJaRD7I590fY76lUxxbWZD6OvkvGY5KiEF8457Ye25J7AuWwy/jrVFnbLKdomY+asnlp30RqWyxnK9s6rzUzfnvDpeQZNix8v+mLz1HpaPrIPp7Sui3g83ZCK2c1MdUElhZ9N/Yc1STKfHUkxjxlJM58VSrJxZjlIsDhMfH4/r16/j9OnT8PX1lWIsRopFprx69eqha9eu8p8Cel4XlmJaC7AU03ixFNN4sRTTeeWVFAuBNNDVhGEOYnXkznN8vMENDauayR/ZIrMytYhR3M1XA7HzryAY6WvJ/XWHNS5DPcy/8c/CouTewG7PU3D18Uv4vxSyDehra8JYXwtihNNITxNnp9QnjYwqPaGz98PQZdktfNy8rFzXm9NU8sMuzzFw812ULKYjpzuLEew3i1ibfM49FFe/aoQW1XIejRWj65/uvIfdfwWhm31pHB1nCx0FicYSk5Ixcocb9jqHo35lE5yYYA8rBaPow7bfw95bz0Q/Bgz1tTCtfUW5F3VudDQoZf8h4gqaFK+46IcZvzyA4/BXa9gbL/obz6OScHaKQ7bLENTJkaWYTpOlmMaMpZjOi6VYOTOVUqz8UHkfyVJMawOWYhovlmIaL5ZiOq+8kOKQmCQM2nJXZk7eMqwWNLMwOzHaNGTbXRx1Csa2kXUxsnlZ+sW9UUNIHWUtcnYflhAXAy2NdOgYvFpP6xeegLS0dBjoaMopyiLp0G2/KLldkkg6pO5yyOU5Pl51G+O7VJZrhlWVuce9sPC4F+yqmOHXcbao8k+26oSUNHRadVsmGnOZ2xQ2ZV5t7ZRTkdOtf/PB+I4VsX5ILVXhr/4+JQkhETEYdTAAJ52e4tPW5eW6cFXb9/TZ4IoTd0MwuKElrvtEwPdpLOb0qianrRfmUtCkeP4pb3z/qyc2jBBSXB5tljvB/WmM7BRqUPHtTpjcaDeWYjpVlmIaM5ZiOi+WYuXMWIqVsyp0kSzFtCZlKabxYimm88oLKf76qCcW/+aDsiUMcXl6AzkF+d1ywycSrZc7SVk7N7U+ShfLfv0q/arfv0Z0dLRcymNqmrXw9tnoimO3gnHhq0ZoXyNzBuv3/+RXNffceoZh6+5gZq/qWNK3usrDRcanQIy6nnIORrt6JbFhaC1YlzKUWaLbLHeGX1g8bnzVGFVLql5XPevXx1j66yN8PaAGfuqj+rPFySUkJEA7PQkBsbpot9IJT0LiMK97VXzbrWq2e0wnpaTLpF5/eIbh0fct8JdXBD7Z4obhLctjx2e1VV5zQQ4oaFI8/bAnVv7+BLtG1cEnTaxkEjgnv0gpxU0qq79T6N22ZSmm3+0sxTRmLMV0XizFypllkmLxEnj27Bl0dXVRunRpOV1aSYmJicGOHTtkPbGNk55e7id1ePe8eKRYSUu9jmEppvFiKabxYimm8/rQUiz2Gx66/R5EVmkrU30cHmub5YjS9795Y/7Rx5jWqTJWDKhBv7BcqqFKikfuuo8dl/xxfFoD9LRVf8blTVcDMW6HO+b/v5R+1yPnbZQyEDyNSJRTny+6hqBmJRPM+KgiqpYywpjdD+Qo9x/TG6B8cX2VxMS2TAM3ueGb7lXxsYrEXBkHE1KcEB8PM3NznH8Yjk+238XziETM6FwZS/tZy6183i0RcSno6uiCR8GxuDe/GXxC4mVysf4OpfDLiLoqR5lVXkg+DihQUpwOfL77PkSyrYNjbNHXvhR6b3DFafdQnJlsj/Y1LXKdNEsxHTFLMY0ZSzGdF0uxcmaZpDgwMFDuM1y9enVs2bLlra2YxPZLO3fuRLFixTBs2DC5rjijhIeHo3v37jLx1vHjx/Nko2iWYuUNLyJZimm8WIppvFiK6bw+pBTHJ6Wi4xoX/OUdARN9LRjoamHfqLpoY/32iGpIdBI6r3WBm38Uzk9riLY18k/2YVVSPHm/Bxx/98WusXb4pMn7r13OriWXnHuCrw54YEH/GpjTpbLiBvcNi8fcY17Yd+upnEcu1ubGJafBoVwxuc7XwlhZUrDElDToamkqnooupFjkCTE3f9WGFzzCMWTrXUTHp+DERHt0qJVZnLzEXsxrbsNQVxt/zWwot8/qsOY2WlYzw69js864rRhEPg8sSFIsEsyJZG2/3QvFsQl26GhjgYFb7uKg0zOcmOyAHnXV3yn0bvOxFNNvaJZiGjOWYjovlmLlzDJJsb+/P3r16oWaNWvKPYff3J84ODgYnTt3hqWlpRTfN0eDxRe7X79+UooPHjwIIyPVa6KUn6aySJZiZZwyoliKabxYimm8WIrpvD6kFG+5FoixvzxA06rmMDXQwjWvCBwcUw+da7+d+fjH0z745qAHejW2woHR9aCnnXnbIfqVqqeGKile/Lsvvv7VE4v718CsjpXU86FvHGXeMS8sOO0Nx8G1MLFt5ozSOX1gUmoajruFYP+tYFx8FI7I0Hh0bFAaR8fbwVA3dxJXvivF4vxWXvTD9D0P4VDNDGcnO6DkO1PjxZrsj1bflonKLk9rAM8XcWi/0lkmbhJ7Mxt9gP1v1d5wCg9YkKRYdJD0XH8Ht3wjcWqSA5pXNcPnu+5j258BODrFAb1tSym86vcPYymms2MppjFjKabzYilWziyTFAcEBKBv376oUaOGHBV+U4qfP38uxVdMq967d28mKe7fv7+U4gMHDrAUK2+DPItkKaahZymm8WIppvP6UFIs9vbtssYFzr6RODLBDlcfR2D1RT8cHmeLXm/8eL4bFIMeji5yFPPoODu0qGZGv6hcrKFKikWm67F7HmBulyr4MReSQomR6PV/Bsi1tZ82sXrvKz3hFoLTIrt3Uyu0y4W1zxknlpUUi6nzXR1dccH1Oeb3s8Z33d+eBi5mErRd4Sz3gRajyWLkWPx3eXM9/D61PkzeIwv5e4P6wBULkhSLdekdV9+W7SPW/duWK4YvDj7C6pNe2DvFQW57ltuFpZhOmKWYxoylmM6LpVg5M5Zi5awKXSRLMa1JWYppvFiK6bw+lBTvuB6EkVvuopN9aRyfYAeRtGnNOV9sHVEXo1q8yiwtpmN+ssMd+64FYmaPaooSSdGv+L/VUCXFYhukIdvu4dMmZbD1E/Unhfpspzv2Owdj3+f10Ncu90fi/hutV4m23pw+nXE8kfVaZL8W+ztvH14HH9cv/e9HiXXnfVbdxuCW5bB3VF34hMaj3QpnOZp9dWZDWOTC/s//9TrVVb8gSXFMUirar3BGUESizLZeraSh3Jd6waFH+HmS/X/qtFHKk6VYKanXcSzFNGYsxXReLMXKmbEUK2dV6CJZimlNylJM48VSTOf1IaQ4PDYZbVc642FQDA6MsUUf+1L43ylvfCdGlUbUwZS2FeSJn3sQhp5rXFDFUmSlbojSJvkj4/SbVFVJ8UWPcDmltFvdEjg42pbeIDnUSAfQd6Mrzj8Mw9Hx9uhQU/3ZrdV6wv9kn85KisXnrL7kj2n7H6JiCUMcn2iPemWN5cfvuPEUIze4YlLXKlg7qCZEojCRaEuMTDrPbpIv7wt1cStIUvwyLhm2P9yQic8uTW+AyhYG+O6UN/53wAOOo+phYhva9P73YchSTKfGUkxjxlJM58VSrJwZS7FyVoUukqWY1qQsxTReLMV0Xh9CiuUa0r0P0c2hNI6Pt5M/olde8MP0He5YMMwGc7pUQWxiKnqud8Ul9xCsHlYbU4jrZelX/n41VEnxnYBotFvhhBqljXDjq0aKd1NQcjYpaelyuuod/2i55U3jyrm/D6yS88opJruR4ow6Uw56YO1pX7SuVxJHx9nC3FAHay/7Y8quB5jfr7qcWv08KkmuKQ6MSIT7/KYoZ6Y6U/Z/Pe+8ql+QpPhZZCLqfn9dJm37a2YjuTZ8+fkn+HLPQ6wYVgvTPqqY6xhZiumIWYppzFiK6bxYipUzYylWzqrQRbIU05qUpZjGi6WYziu3pfhuUDQ6rXZBVGwyDk+wQ5d/kmptuRqEMZtcMe/jmvihZ1U5avjF/odoVq04zk51QLF8mkxJlRSLzNl1vr+OYvracJnTBCYG2vRGyaaGSJTVbMkt+IUl4NK0Bqj7z8iq2j4gFw6kSopDY5LRb5MrrtwLxTf9rPF9j6r44TcffHv0MZYNqim3jxLT6psvvYV7QTF4+F1zVFCwfVQuXMoHOWRBkuLHL+LQ6Ke/Ud5cH05zGsuEeCJPwBd7HuC7vtaY/85a8dwAyFJMp8pSTGPGUkznxVKsnFm2UiyyT//888/Q1HydaTQkJAR9+vSR2af37dv31pZM4kYVCbo40ZZy+HkdyVJMawGWYhovlmI6r9yU4pTUdLkn8cHrQZjWrSpW9Lf+9wT33grG0A13ZKKl8a3Ko8WyW3gakYCj4+zRMYtteuhXljs1VElxVEIK6v1wQ374X182RFlz9Y1qJqSkod731xEZn4I/ZzRCTUvD3LlINR5VlRSLj7rm9RLdHe/AWFcL56bVx5ZrQXC8HIDdI+tgYANLeTaiM0CMwt/6unGB6Ax4X4QFSYrvP4tB88VOsCtfTK4pFmXrtSCM/tkd0ztVxvI3vu/vy0NVPZZiVYQy/z1LMY0ZSzGdF0uxcmbZSrGNjQ127dr11pHEXsQ9e/aUUnzo0KG3pqLFxMSgd+/e0NfX5+zTyvnnaSRLMQ0/SzGNF0sxnVduSXFCchpmHH6E9Zf8YVPWGBemNYCVqd6/JyiSRQ3e5IYxbSpAX0cDa875YWzb8lg32EZOr86vRZUUi3WvLZfeksmHRKZku3LF1HYpobHJqL/gJtLT03Hv22YwVeMotNpO8p0DKZFiUWXWEU8sPe6F4e0rQqxBv/woHPs/r4eudV5t19VpjQv+9AzHxWkN5NY/hbUUJCm+7hOBjqtd0KSyKS58UV82yUHxvd52T64nXjOwZq43E0sxHTFLMY0ZSzGdF0uxcmZZSvHHH38M8TLo2LEjBEwhA+KfQnzPnj0LQ0NDdOjQQW7XlPF3cXFxOHXqlNzKSWzXxPsUK2+EvIpkKaaRZymm8WIppvPKDSkWiaDW/RGA487BqFDaEFuG1ULHWm/vRSySavXe6IpudUrCNzQej1/EyuRaDhXUJ5F0GqprqJJise63zwZXXPV6iZMTHdBS4ZZSYt1sYEQCDHW05D68WU0R9gtPQLPFf8sp2S5zm8JAJ//s35wdOaVS7BcWj9bLnRESkwQLYx2IWQZi/XnDSqby0D3X3cHZ+6E4NsH+X1FW3VoFL6IgSfHvD0LRe4ObXBJxZNyrpHJH7zzHwK33MKShJXYOr5PrDcBSTEfMUkxjxlJM58VSrJxZJin29/eHkGJPT08IaXqzaGhoSNkVPeOxsbGZ/k5MtW7ZsqWUYmPjV5krP2R5+PAhLl26hLFjx761v/KHPIeC9FksxbTWYimm8WIppvNSlxQLGTz3IBTLz/vhuk8kEqKTYFvNDCsH1EDbLPbBvfL4pcykXLWkIZ5HJSIxJR0u85qgjMnr0WT61eR+DVVSLDJEj9p1H7v/fooDo23R559tkwJfJsA1IEZmUH4YHANx/alpgIm+FswMdeAWGI0X0YnQ0dSEga4WSpvoyGnlQxq93uvV/WkM2ix3QoXiBrg+qxH0C5EUi5ZbJbJRH/SAvrYmSpno4vcp9VHT0kg2qtjm6tDtYMm0r33+34rqfe/EgiTFh1yCMXTbPQxtZCX3zRbl3MMw9N3oJjOjHxprC+1cnvXBUky/01iKacxYium8WIqVM8skxWI0+M8//4QY+X1zPbGSQ4oHooWFBVq1avXWemMlddURw1JMo8hSTOPFUkzjxVJM56UOKX4SFo+vjz7GIefnSEtJReNq5hjRvCx61iuJMm9MmX7z7P5+Eon+G92Qmp6O+KQ0VC5hgMvTG+T7KcGqpFhc45e/emLFuSfYPaquXBN7xPUFFp72gat/NJAxM1xDA1qaQHo6kJaaDhNDbdhYGkFbSxP+4fEIeBEHMxM9TPuoAvR0NBEYngjB+cLDMNhVMMGf0xtAV7vwjBQLbmGxyeiw8jbcAqJQ7Z/s3SKzsSjj9z7ElmuB2DW8zlsdBfQ7Pn/XKEhSvO2vIIzZfR+T21bEqo9rSLCXPcPR6/+zyLeqZo6j4+2go5W7SyFYiun3M0sxjRlLMZ0XS7FyZpmkWHnV/BfJUkxrE5ZiGi+WYhovlmI6r/8qxd4hcRiwyQ13fCNRp4IJvvioIvo5lIaZivWu3iHxckqsX3g80tKBRpVMcGqSA4zzadbpDLJKpHjhGV/M/dUTLWqay/XR170jkZyaJkeNRVZqsf9ya+vico11VHyKHDm2LWcipVjkmYxOSMXPN57im+NeSEtIgQSkpwUjA23ERiVhWOvy2Dm8NrQ0clc46HdT5hpKp09n1Nx54ylGbHJFtQomuP9ts3/Ff9qhR1h90R+Og2piwgfY/1Yd1/4+xyhIUiy3Wjv4CF91roxFfarLy3V6Eomua++gVhkjmUXeQEfrfTAorsNSrBjVv4EsxTRmLMV0XizFypllkuLExET4+PhAT08PlStXVuu+jjmdlrOzM06cOAHx0hZTsHv06JFl+O7du1GrVi04ODhk+nuWYuUNLyJZimm8WIppvFiK6bzeV4rFdF8xUnT50Uu4+0agR0NLOA6yUbxdjm/YKyn2ComXW+70tiuFPSPr5vrIEp3Q2zWUSPF+p2AM3uIGbR0tGGhropaVEb5oXxG9bEuSJOG42wu4+EfLjgIxjdhEXxueL+LQubaF3AanIBSqFIvOgwO3n8u11YJXRtK1ece9sOCMDxb3scasTpUKwqW/1zkWJClecNoH8449xg+9q2Ne1yryeu8ERKHLmjuwNNXF1S8byk6g3CwsxXS6LMU0ZizFdF4sxcqZZZLiwMBADBkyBNWrV8emTZs+yNrc06dPY9WqVWjRogV0dXVx4cIF9O/fH2PGjHlrCvexY8cwfvx4ODo6ol+/fizFyts5y0iWYhpAlmIaL5ZiOq/3kWKxX+6gLfdw9OZT6Bnr4vPmVpjRsRIqWxgoPoEX0UnosvYO7j+NhliPPLltBbn+OL8XJVKcmJKGX24+RUoa0Kq6uewoyO8j4LnFnSrF2Z3H0nNPMOtXT/zYqxrm/iNguXXOeXncgiTF80964/sTXtjyWR183qKsxPb4eRzarXSGsb4WnL5uAkNdTfzmHorGlU1Rqpiu2tGyFNORshTTmLEU03mxFCtnlmWiLbHtktinWIzKigzTuVlEwq4RI0bIbNajR4+WH3Xt2jX8+OOP2LZtG8qWffVw9/X1xXfffQdvb2989dVXWY4k80gxraVYimm8WIppvFiK6bzeR4ofv4hD08W3UExfS05n7Va3JPmD45NT0WGVi5xumZyajm+7V8F33auSj/OhKyiR4g99Tvn589Qlxev/DMDEPQ/xZcdKWPoB9r/NK6YFSYrH7HmALRf8sGO0LYY3s5LInkUmocXSv5GUmg6vH1rANTAaTRb+jTY1i2P9YBuUM9fDVa8IXPeOwCeNy6DGP4nU3pc3SzGdHEsxjRlLMZ0XS7FyZtnuUyy2Vtq5c2euS3FUVBTECHDbtm1Rvnx5eebu7u74+uuvsW7dOlSsWFFOqf72229Rt25duLq6onnz5ujbt2+mqxRSLJKEjRs3TjmBIhwpXmDiR6WpqekHmyZfkHGLrOviBSZ4iYcMF9UEIiIiZMZ6HZ1XCXq45ExAPA/FbBmx37vScsItRG6n1Nu21L9bsSit+2ZcpzW3cfFhuPxf24fXwaeNX2dafp/jfYg6IjGk6KwyMTH5EB9X4D9DLI+Kj4+Hmdl/21t4+19BGLXTHWPbVMDGoTYFnkt2F5DRcWxubp7vr3Ho9nvYezUQR6bW/zfLelxSGuovvIHQmGQELW6NHdeDMP3QI8QlpqJKSUOZaf3+0xgkJqSgYmlDzOtSGZ+3KPfe15rRcVy8eHH+TaGQonhHit1acnsASuHp5Psw8Y4UyzvFHy6qCQhe4vdqXmyTq/rs8l/E5cuX8fz5cwwaNAga6enp6QEBAVI4xUjxrl278uTBNnnyZPmj8KeffpIPCnEejx8/xjfffIPp06ejTZs2cnr1u+XRo0c4cuQI+vTpk+2PcCE24uYoUeLtfTrzX9Pk/hnxSDGNMY8U03iJaNGJIL5vQvS4qCZAGSkW2w2JZLIrLgZg1lFvfNOlIuZ3qyzzQFGLSBHVfYMbzj98CT1tDfz8WS30tSv5XseifvZ/ieeRYho9dYwUi119Dt8JwaDN9/BxI0vsHVEr398nNEqvo/PzSLHIlC6ySWuItOnQwKCtd3HgxjP8Pt0B7WuYyzZJS0uHwyInBEcl4dH8Jlh1OQBLzvnDupQ+4hJTEJOQipqWhnIv6pP3wuW2ZGLbsdmdK6NOWUOkpKTKjOxKC48UKyX1Oo5HimnMeKSYzotHiiGX4ooOqPDw8Bx3VhIzlcXv1cGDB78txdbW1ti6dauUSyGSSoqIE3sZv++okOjF/v777+Hl5SXXGJcpUwYPHjzA+vXr8cMPP0D01k6aNAmdO3dG9+7dM52SmFq9dOlSVKpUSfYiZXXeQgTF6HOnTp1kfaXXpuT6C1KMaCfxwhfT14sVKyZ7kooqC6XtJviIL5XgRfleKD1+YYsT95jgZWhoKB8yfH/l3MIZD23BysDAQCUvTfGs1dLAmAM+2OMUiu1Dq2Bw/ZJISEqFsif2q/MRSZP1tDXxyS9eOHrvJYobaGHb4CroXMscsYmp+fa2FLxEL7jorBIjn+KfXLInIL6PQorFH/EufV9ehnpa+O3+S/Tb/Ag9bIvj0EhrxCfS7rmC0E4Z70gxG0Hwym/PL10tTYTFJuGmbyRiE9Ow/M8X8HiRgN/H10SLqiZITE5Dclo6Oq33gE9YAi5NrIXFF4Ow/1YoDo+pAYcKRngRmYTaZQxlcr2T9yOx9NIz3PWKQKWyRpjd3hLDGpWSU6+V/AQUvDKkWPCibulZEO6J3DjHjNlU/I5URjdjpFgMnOW376SyK/hwUeI7mTFSLGYjvO8z/8Odce59kvh+iVnIV69elZ4q/rxbhAd5eHjIZM8it5YcKRaJtoQhBwcHy+nMoqLSGy8pKQn29vZYsmSJ/FFHKaGhoZg7d658YS9evBiWlpby36dOnQoxFUeM/gppXrt2LWxtbeUJi+zYbxYxffrixYtybXJOU1HEjSH+PisolHMu6LE8UkxrQXHfiF4m8QOcpzopY8cjxco4ZURRRopFnZjEVHy08jbcg6JxZVZDOJR//2nEY/c8wOYrgahWylDuaVrHyph28nkQ/aYU58HHF7iPVMdIsbjov30i0WThTXS1K4XfJtkXOA5KTzg/jxSnpKZjwGY3nHsYJvcWT09JQ+0KxXBojK3cTkwU0TnWdrkT7gbFYO+oelh54QmuPo7ArdmNUads5u+3SLj33Ulvmcm+mIE2fp9sj/oVTZXiklIs3pEWFhYsxQqoZSzJyuhoV1ClyIeITgQhxJQlRkUZmvhNwSPFrwZAhfOJ3/HZOa34e7GmWNxj/06fzsg+LUZrqUl9VbkAACAASURBVNIoXrgig/TevXtJ89dfvHiBOXPmwMrKCvPnz/93vabooV2wYAH8/Pz+vRhPT0858iQyU3/yySeZpFjMBxcZqqnnXhS/NCzFtFbn6dM0XiKapZjGTIkUp6aLyZKvHvK3/aPQzfEOypvr4fepDVDS+P3Xbn952BPLzz2BQyUTnJnskCvZaWk0VEfz9GnVjN6MUJcU3wuKQf0FN9CupgXOTsm8PSLtrPJvdH6W4oCXCWi5zBkRccloY20u/3SvW1J2ar1Zuqx1wa0nkfixZ3VsvBogE+mdn1ofZc2yX5MpZPuo83PsHWuLj+uXVtxAPH1aMap/A3n6NI0ZT5+m82IpVs5M7H4kBmnfWlMs1usKQV24cKGcJqp0yF3EiRFiMcKsdOqMGF2eNm0axFpmkUxLjMCJ/yemP4tkX29O6xUvqClTpqBdu3YYOHBgptE6zj6tvOFFJEsxjRdLMY0XSzGdV05S7BcWj6+OPsaT0HjoaGvI0aHYpFR4BMZgWHMr/DKiLv0D36jx/W8+mH/cC02rmuHcFw4w1svdnQf+08n+U5mlmEZRXVL84FkMGi+6hbpli0kpNtEvnIkH87MU3w2KRuc1LihdTA+XptWHuVHWHWJirfEfj8IxsU0FrL3sj3rljHFsvH2O25ItOOOLebsfYMXIOpjWvqLim4ylWDEqlmI6KlmDpZgGjkeKabyyzT5tY2MjE1zldhEjvyNHjpQZMYVQC1ET06TLlSuHLVu2yGnUb5Yvv/xSJtrKak0xSzGttViKabxYimm8WIrpvLKS4uiEFLlu8PtT3rj2KBzGRrrQ1dKQiXS0NDWQmpaG2Z2rYFanSvQPfKPGqov+mLb/ITrWLYGzU+rL0ej8XliKaS2kLin2fBGHlktuwcpMD2em1IelSeFMpJefpfiq10v0XO8K+/LF8PsUB+jIhFuZy+e/3MeJuyFoa10ch24HY1hjK+waUSfHG2f79SCM2nwXk7tUwZqByvcrZymmfR8z3pFivef75uKhf2LBrsFSTGs/lmIarzzfkkm8dMQ0aTEV8M0RaTFCLLa+eXfEWSSGEg+PrLLZshTTGp+lmMaLpZjGi6WYzutNKQ6JTsLy8344+yAUHs9ikZicio51SmJul8qwNNGTo8Qi2Y6pgZac6qyrnfWPYqVnsflaIMZuv4dBzcth36j/Nuqs9DP/axxLMY2guqTYPzwB7VY4Q19HU3agiP1uC2PJz1J8xj0UfTe5oqdtKfl9FYn3sioT9z3EnlvPUL2UIZyfRGF+j2r47v/3Ic+pnLobgj4bXdGjXikcGF1PJvRTUliKlVB6O4anT9OYsRTTefH0aeXMspRikdRKTF3++eefC1RCIZZi5Q0vIlmKabxYimm8WIrpvMQL39TYAFd94/Dl4Ue45RGO4hb6qGJhgGFNrDC4oWWurfUV6w4/2eGOjUNs0LZGcfrJ50ENlmIadHVJ8bPIRHRcfVsmejs72QE1/knsRDub/B+dn6X4sEswBm65h4ENSmP3yOyleN5xLyw7/wRGelqIS0zDsv7WmNimfI7wxZrxTmtc/slVUB9mBsqWUrAU0+9plmIaM5ZiOi+WYuXMMkmxv78/unXrBjF9WiTMKkhZdlmKlTc8SzGNlYhmKaYz40RbNGZJcdF4EpGC3ls88NAvEp+1KodJbSvArnwxaIsNYnO5iCQ8SkeFcvlUFB2epVgRpn+D1CXFIktx17UuCIxIxJ/TG7AU05pBLdE7bwRhxDZ3TOlYCas/zn6K86Kzvph/0hvaWhow0tWSWag/ssm500vMBOiw6jbC45JxZ25TxTMBWIrpTctSTGPGUkznxVKsnFkmKRZTmUX2LTF1uXXr1ooTZin/yNyLZCmmseWRYhovlmIaLxHNUkxjlhQfjQW/B+D7kwEY3MwKOz6rLfcQ5pI1AZZi2p2hLimOSkhFrw134BYQLWcWdKxVAmaGykYTaWect9H5eaR47R/+mLLTHd/2q4H/9aiaLaiVF/0wfdd9QEcTpcz1cW1mIzmVOqeSkpaO9iudcd07Are+bgz7Csq2emMppt+vLMU0ZizFdF4sxcqZZZJi5VXzXyRLMa1NWIppvFiKabxYium84mKiMOWwN3beCsP2T2vh0yZW9IMUoRosxbTGVpcUJ6akyTWnZ+68kLLVqVYJua41uwzItLPMP9H5WYrFCPDs3Q+w9LPa+LJD9kn2/MLjseVqEEwMtFHeXF9Ot85u/fGb5PtudMVxtxAcHWcr1y0rKSzFSii9HcNSTGPGUkznxVKsnBlLsXJWhS6SpZjWpCzFNF4sxXReMdFR+HzvIxx1j8LuEbUxwOHt7Pv0IxbuGizFtPZVlxSnpwOOfwZg0x8BiEpMRUBoHL7rXR3zulSWGdELS8nPUjzvhBcWHHiEjeNsMbZlObUjn3H4EVZe8IfjoJqYoGINcsaHsxTTm4GlmMaMpZjOi6VYOTOWYuWsCl0kSzGtSVmKabxYium8oqMiMWj7Q1zxjcfpSXZoWd2cfpAiVIOlmNbY6pLijE99GZeCv30jMWTbXcQmpuLIODt0q1uCdlL5ODo/S/EXBx9h9Wkf/DLeDsMal1E7Rcc/AjB530PM7VoFP/aqpuj4LMWKML0VxFJMY8ZSTOfFUqycGUuxclaFLpKlmNakLMU0XizFdF7ihd/R8S4ehqTg/FQHNK5sSj9IEarBUkxrbHVLccanr7jghxl7H6KTfSmcmGAntwrLqtzwiYC2piYaVlK2RpV2deqPzq9SLEbqxf7DO64F4tfxduhjX1rtF3/aPRTdVt1GM2tzHBpjK/ekVlVYilURyvz3LMU0ZizFdF4sxcqZsRQrZ1XoIlmKaU3KUkzjxVL8Prwi0WS5K57HpuH6zEaoZWVEP0gRqsFSTGvs3JLi6IQUdFjtgr8fv8SGT2tjXKvM03kDXyag1TInhMelwGVuE1QpYUA7+TyIzq9SLBJhidH5o64vcGqiAzrVslA7He+QeLRb6QT/53Gwq2KKTUNroVGlnDvpWIrpzcBSTGPGUkznxVKsnBlLsXJWhS6SpZjWpCzFNF4sxXReAS/C0WaVG5LSteE2rwmKG+nQD1KEarAU0xo7t6RYnMWRO8/Rb6MbKpUwwMVpDTJJ79n7oRiw+S5iElIwvHlZbB1WK9+vP86vUhyfnIq+G91kdujfJjmgRTUz2o2gIFqMRt8NisbCM744eOsZqlkaYe+oumiYgxizFCsA+04ISzGNGUsxnRdLsXJmLMXKWRW6SJZiWpOyFNN4sRTTeT0KDMNHa91gpK+Pm183gplB4dvmhk4l+xosxTSauSnF4kwGb7uH/VcDMb5TJawfbPPWya37MwBT9nvAQEcTGhrA0XF2+MhG/SOcNCI5R+dXKX4Zl4wua13wJEzkHnCAg8Itk96HTVp6OmYf9cKSs76wsTKSU6lrWxlneSiWYjphlmIaM5ZiOi+WYuXMWIqVsyp0kSzFtCZlKabxYimm83LxCUGX9fdgaWaIq182gIk+S3FOFFmKafdYbkux5/NYdFh1G2Kq9KFxduhr93orn/knvbH03BPYWBrhXlC03ObnwOh6+Xq0OL9K8bPIRLRe7ozUtHScmWwP69K5u8wiKSUNMw57wvG0D5rVKYHPmlqhVXVz1LR8+3NZimnfx4x3pLGxMXR0eFaQEnosxUoovY4RvFiKlTNTmxRfunQJTk5OEOIg/jRu3BitW7f+oF903qdYecOLSJZiGi+WYhovlmI6r4v3g9F3szvqlTfF71MdYKijRT9IEarBUkxr7NyWYnE2+52DMXjzXVQuYYDjk+xR18pYyttnO91xxOUF/tezqpxq7eIXjWMT7NClTv7NVp1fpfhpRCJaLLuFYvrauPhFA5Qwzn2hioxPwSc77uHkrWBAAyhfxgjL+9XAgPqvk3yxFNO+jyzFdF4sxTRmLMU0XmqT4m+++QY//vgjbGxsMHDgQNy/fx9169bFrFmzoKenOmsh7bSzjmYpplFkKabxYimm8WIppvM64foMH2+5h+62pV+Nool5plyyJcBSTLs5PoQUJ6emY9avnlh11gctbErg0Jh6KGWii0Y//Y3Al4m4PqshrnpFYPjWu+jZwBLHx9vRLuIDRudXKfZ6EQe7BTdRo7QRLkx1gPkHyj0QGpOMn288xa0nkTjo9AymRrpY1Kf6v4nVWIrpNydPn6YxYymm8+KRYuXM1CbFp06dwoULF1CzZk2MGzcOUVFROH/+PNq2bYvixYsrP6P/EMlSTIPHUkzjxVJM48VSTOe183ogRuy8j5EtymHbp7XpByhiNViKaQ3+IaRYnFFcUip6rnfFxdvPMbZLZczuVAnNltyCmaEOrs9qBANdLXRY5Ywbj1/i8AR79KxXknYhHyg6v0rx3aAY2P14HS2rFceFL+pDR+vDdp6Jkf8fT/vgu2NegCYwokU5OA6qCUMdDYSGhcvffJqaWW/L9YGarsB8DEsxralYium8WIqVM1ObFCv/yNyLZCmmsWUppvFiKabxYimm89rxVyBG7nDHV92qyhEYLjkTYCmm3SEfSorFWfmGxssMyXefRqOPbSlcehSO+hVMcP6L+vKkt/0VhM93uKNNLQucmewAfZ38J1EfWooTU9IQFpOM4kba0M9h6cSVxy/RerkTutQuidOT7Wk3gRqjN18LxOKzT+DzNBoTOlaG40BrRLx8CVMzc5ZihZxZihWC+ieMpZjOi6VYOTOWYuWsCl0kSzGtSVmKabxYium8Vlzww4xf7mPBIBvM6VKZfoAiVoOlmNbgH1KKxZk5PYmUYvwsKlEm1BraqAy2/zMDIjohFe1WOuOOfxSOjLfLl6PFuS3F5x6E4bpPBPzC45GSKjoS4uAeFAPb8sUwsXV5VC1liJexyQiKSERwVBIqFtfHwAaWOP8wDJ3W3MbH9S3lMou8LE5+Uei30RXBEYk4MKYuetQwgKZ+MZZihY3CUqwQFEsxDdQbvFiKlaNTJMVinYiA+m6JjY2FeMlaWOSPbRV4pFh5w4tIlmIaL5ZiGi+WYjqvr448xpIjnlgzqi4mt61AP0ARq8FSTGvwDy3F4ux+OuOLuccfSyle0Ls6ZnWs9O9Jb78ehFHb7qGzXSkcHmMLI738lVguN6U4LR2o/d1f8AiMhraeFjQ0NGBqoA1TfW34hMUjPSEFJSwMEBWfgqSYpFfMdLXgOLQWrEsboutaF4xoVhabh9Wi3QS5EL31WhDG/XIfNlaG+HV4VVSvYCmvh4tqAizFqhm9GcEjxXReLMXKmeUoxcHBwdiyZQvMzc0xadKkTEfdvHkzNmzYgNGjR2PIkCEwM1P/BvLKLwVgKabQYimm0YLMqi5eYKamptDW5q1ylPATvIyMjKCrq6skvMjHzDj0CCtOeWPPRHsMaVSmyPNQBYClWBWht/8+L6RYZC0etv0eTjkF49AUB/R3eJ2tWOy323uDK67cC8WOsbYY3tSKdkG5HJ2bUhyVkIIWS5zwJDweS/taw8JYB1VKGKKyhT723w7G7/fDEByVCHNDHTntXEdLE5uvBiAmKRUtq5nL6egjm1rB8Z39oHMZSbaH77PBFcduPsXGT6thbHvrvDqNAve5LMW0JmMppvNiKVbOLFspdnd3l5mjz5w5gz59+mDv3r3Q19d/68hLlizBsmXLZFKtvn37YvHixShfvrzyT1dzJEsxDSiPFNN4sRTTeIlolmIas7F7HmDzHwE4PskBPW3zZ/Ih2hXlbjRLMY1vXkixOMMX0Unweh4npwW/Oxp8zPUFBm52Q7XSRrg0rQFKm+SfDrTclOLw2GQ0X+qE8Ngk+C5oBUPdt9dUi5Fk0WlgqKsFg3/WW2+5FogJez2Qlp4OXW1NfNmhEn7oWZV2E+RS9AHnYAzdeheNKpvizy8bffDkX7l0Wbl+WJZiGmKWYjovlmLlzLKU4rCwMHzyySf466+/MGDAAAwePFjuOfzu6Fh8fDxu3rwJMWJ87NgxOVrs6OgIAwMD5WegxkiWYhpMlmIaL5ZiGi+WYhov8SN46PZ7OOzyHGcm2eMjm/yxLIV2FR82mqWYxjuvpFjVWfbf7IZfbzzFokE2+KrT6+nVqurl9t/nphQHhCeg9QpnkbwZt+Y0RnFD1XsNpwOYe8wLi3/3QVpyOlYMtsG09vljmUVSahqaLXGCm18UDoyth772r2cE5HY7FeTjsxTTWo+lmM6LpVg5syyleOPGjZg3bx5mzpwp/6hKrR8XF4fJkyfjxIkT2LlzJ7p166b8DNQYyVJMg8lSTOPFUkzjxVJM4xWbmIreG11xyzdSZuNtVjVvl6PQzj5volmKadzzqxRffhSOrmtcULGEgRwttjLTo11YLkXnphSL7NxtVzrLUeDrXzWCuYFqKRaXKTrP/nfKGyID9brBNqhVxiiXrp5+2O3Xn2LUTnfUtDLGuakOKG/+9uxC+hELfw2WYlobsxTTebEUK2eWSYrFS3PYsGEIDw/H8ePHUaxYMUVH8/DwQO/evaUQL1++XFEddQexFNOIshTTeLEU03ixFNN4iemUXR1d4BeWgLOTHeRUUy45E2Appt0h+VWKU1LTMVjMkrjxFEsG1cTMN5Jx0a5QvdG5KcV3A2PQee1tlDPXlx0Bxvksydj7kIxLSsMn2+7gyM3nGNa2AjYMtikU1/U+LJTWYSlWSupVHEsxnRdLsXJmmaRYJNfq378/2rZtix9++EHxkUSGajHlOjExUa4/1tP78D29LMWKm0sGshTTeLEU03ixFNN4iW1XxN6j6enA2cn2qF46/4wA0a7kw0WzFNNY51cpFlchEkdljBZfmdEwy7XFt/2jEByZiKZVzFDcSNnIKo3Q29G5KcV/eUeg57o7sCljhN+n1oeRbv7KvP2+3Ny8n+KzPU/g9iQKkztVwpqBNd/3UEWiHksxrZlZium8WIqVM8skxf7+/jKxVr9+/TBnzhzlRwIwfvx4eHt748iRIzA2NibVVUcwSzGNIksxjRdLMY0XSzGNl394AhwW3kQFc31c/KI+zD/Aj37aGea/aJZiWpvkZykWnUEDt97FoZtP8W3v6vhfj7cTSN0LipF78z4LjUfTGsWxtJ81mufyEoPclOI/H79Er3WucpnEsfG2MnFWQS9icASJ0fCI0EJ3R1c8CYnDwn7WmN2Z91zPrm1Ziml3PUsxnRdLsXJmmaQ4JCREjhQ3b94cCxcuVHyk9PR0DB8+XGai3rdvX6ZM1YoP9B8CWYpp8FiKabxYimm8WIppvFZe8MP0/Q/Rv1EZHBpjS6tcRKNZimkNn5+lWFyJk18UOq50hr6uFv6a2QhVSr5O2rn8/BN8eegRrMz18fRlIiqVNMCekXVzde19bkrxafcQ9Nvkhl62pbB3VF1oFoJ9fYUUC8krUaIELniEY9CWu3gZm4R1Q2wwrlXe7UxC+5Z82GiWYhpvlmI6L5Zi5cwySbEQpREjRkBMoxZrig0NDRUdLTAwEN27d5fTrleuXKmojrqDWIppRFmKabxYimm8WIqV87ruE4GBW+4iMjYJu0fVQ0/bUsorF+FIlmJa4+d3KRZXM2m/B9b97oseDctgz8g6KKavjbS0dIz65QF23QzCigE14fUiDo7nnqB8aUO5/rhHvZIoY6oHPTWPtuamFO93CsbQ7XcxtFEZ7Bxep1BJsYWFBTQ0NLDlaiAm7Hsot5XaPbKubCcubxNgKabdESzFdF4sxcqZZZl9WmSQnj17NpYuXSqTbikpYs/iRYsWYd26dXILp7woLMU06izFNF4sxTRehUGKw2KTYZGL05ifhMVj1UV/7HMKxovwBHzWtAQ2f1YPujq5v16S3pr5rwZLMa1NCoIUh8Yko9Pq23DxeomvelbDoj7VkZiShjbLnfD4RRyuihHkEgaY/v+jxpv/j73zAOvi6PbwDwQEqaICCiqo2JVmL9EUe+8x9liwazSaaKpGY++x995bYouxd0VRpKgUEQERpUrv9874oaAgewApcuZ5fO798p/dnX1n2d13Z+acy35ITEyGtqYaWlY1RHPLkrAsUwLNLA1gpJvzfMcfU4p33AzAgE3OGP15Baz8+tNYd5s6UmxoaPgma8miMz74fs9DVDPVwZmJdjKwGJe3BFiKaVcDSzGdF0uxcmYZSnFQUJAUW3d3d8yZMwfdu3fPdDp0WFgYtm3bJoNyNWjQANu3b4e4IeZHYSmmUWcppvFiKabxKsxSHJ+YjB8Oe+Cieyi2Dq6NOqa5HyPBLSAKg7e6wME9FGUMNdHN1hgzWxujlL421NTzPlAhvXfzfwuWYlofFAYpFmd0/XEYeqxxQmh0Ai5Mro+qxtqo8fsV6Gmq4eLk+nJUWJTz7qHY6/Bc1n8YGIX4V/FQ19GQwav2jbBCNWNlM90yo/gxpXjrjWcYvNEZP7avhDndLGkdWUBrZyTFoqm919/H/qv++PaLClg/oOYnMSqeW13AUkwjyVJM58VSrJxZhlIsNr9y5Qrs7e0hpkW3a9cO9evXR+XKlSGmxYj1w4GBgfDw8MCFCxdw+fJlWFlZyVFiOzs75UfP5ZosxTSgLMU0XizFNF6FVYpjEpLw/QF3rLrgCyQmY1aPqvipfSX6yX9gi8cvY9B/szOuPwhGeztjzO5iCevyuoiNeoUUVXVoab1dS5mrB/7EdsZSTOvQwiLF4qyWn3+KCdvd0NbGCN/UN8Ho3Q/xmaUBjo+1fe+kI2ITIaI5X/cKx4G7gXDzj8Tu4XXxdX0TGqB3aueGFL+MjMfSsz6wNtNDLzvjN0dYedEXY7e44NfuVd8LKpajRufjxplJsZgR02HFXbgHRuHQKGueRp2mj1iKaRcsSzGdF0uxcmaZSrHYxa1btzBv3jyIStHR0ShTpox8WRNSHBkZieDgYJiYmKB9+/b4/vvvUaNGDeVH/gg1WYppUFmKabxYimm8CqMUB0bE45ejnnItnHbxYohOSMKQxqbYMKAWcisOjpiS3XfDffzn9ALdGpTF+gG13kzRFg98DQ0NlmKFlxpLsUJQ/6tWmKT4VWwieq1zwmnXYFiU1oL425z8VUXM7Fzlgyf93b6HWHruKdb1r4nhzcxogD6CFC8+64PJG+6jZf2yODXe9s2653n/PsGPO1yxYGAtfN/KPEftLCgbZybFon2rLvpizP/PjOlgZ4JD9tbQUFMpKM3O13awFNPwsxTTebEUK2f2QSkWuxEP0XPnzsHBwQH37t2TibNFAAUzMzNYW1ujUaNGaNy4sfIjfsSaLMU0uCzFNF4sxTRehU2KfUNjMXrXAxy7+wK1K+jimwZlseL8U1QspYXjY2xyJS9qTEIyJu57hHXnfNCseinst68LE723U6VZimnXGEsxjVdhkmJxZu6B0Wi97A58gmPkie4dXhe963149Pe3fzwx8/hjLOxZFZO/ypls5nSk2CckFu1XOMLNPwItq5fC4VHWMNBSk+fy81FPzN7/CEu/rY0JX1SkdWQBrf0hKRZrxVsvuw1n30gcHm2Njhx0S/YiSzHtYmYppvNiKVbOLEspTruruLg4yDx0AIoXLw4BuiAVlmJab7AU03ixFNN4FSYpTkxOkVFS15/xQaPqhnIdsXlpLTSZdwt+obG4OrUBKpfJ2fpEweOno57486gnqpnpymmENctqp4PKUky7xliKabwKmxSLs7v1JBzj9jyEmGHx73g7VE6Tpimjs//jhBd+PeqFXztWzvG05JxK8bTDnljwnzfEmGhdM10cGWmN8oavA039cMgD8w+5Y+Noa3zbxJTWkQW09oekWDT5rwtPMW6HG9pZG+HvUTZQK8ajxSzFtIuZpZjOi6VYOTOSFCvfbf7UZCmmcWcppvFiKabxKkxS/Ns/Xpj5tydsLPSxf3hdKcApKUD3tfdw5FYATk9pgFY1StEBpNlC5O3s/JejDBa0z94Kn1mWfG9/LMU0xCzFNF6FUYrFGYoPU5FxSahukv4jUkZnv+mqP4btcMOPbczxZ9ecBbDKiRTvuR2I4dtdoa9VTKYkEveTE+NsYWn0+uPamN0Pseq0N/aOtUFvu5ytfaZdBR+vdlZSHBKVgK+W3cH9J6+wy77uJ3PeOSHKUkyjx1JM58VSrJyZIimOiorCzZs34ePjg/j4eLl3dXV1WFhYyIjT2tpZP6iUNyn7NVmKaexYimm8WIppvAqLFO+98xx91zvDWE9DTm9sZKH/5kR/OOSO+Se98Wf3qpjWzoIO4H9bhMcmosvKe7joFoQ/e1XDtLYZ74ulmIaYpZjGq7BKMeUsd9wIwIAtzhjTogL+6puzVEcUKRbSu/GqP4Kj4vEyMgHbrgcgLCYBv3esjMueobjnF4Fz39VDjf+J/fAdbthw4SkOjrFBd5u3Abgo51rQ6mYlxaK9O28FYOC6+7C20MeR0dYoX8RTNLEU065ilmI6L5Zi5cw+KMVCgHfs2IHdu3fDxcUFIlVTiRIlIORABNoyNjZGnTp10LNnTwwePFhOqc7PwlJMo89STOPFUkzjVRikeNuNZ5i03x3BkfFYO6AmRrwTmGe/43P03eCMAQ3LYfOgWnQA/9tizSU/jNrhis+qGeKAvRXK6GScQ5WlmIaYpZjGqyhI8eG7L+QMj6/rmWD3sLo0QO/UVirFSckpmLj/Ef466S0j1kOjGEoaFMcPrS0wuXVFdF19D/+6Bsl0Uk0qGyA5JQUDNrtg760A/DPWFu1ql85ROwvKxkqkOCY+WfbPqdvP8U2L8ljfv6YcSS+qhaWY1vMsxXReLMXKmWUqxa9evcL06dNlDmIxKmxrawtzc3Ncv34denp6aN68OYSE3rhxQwbj6t27N+bOnYvSpfPv5s5SrLzjRU2WYhovlmIar4IsxbEJyVhy1ge//O0J8UI7vZ0FfutQGRpqqulO0jUgCg3n3JDTNq//0BDq2VgDd9otGH3WOSEmMRn/jLZBq5qZT8NmKaZdYyzFNF5FIO+MYwAAIABJREFUQYrPPwrFF4tv46uahvhvQs5SRCqV4iNOL9B95V1UMtbG4MblYKSrgZrldNCssoHsoNQ8vad/eL0MIy4hGb3WO+Ff12AcG/PhewKth/O3thIpFi30eBEtPxQ88I3A9hF10a9B2fxteD4enaWYBp+lmM6LpVg5swylWLz8//LLL1ixYgU6d+4s8xXXrl0b4gHRo0cPlCtXDnv37oV4Ibl//z6WLVuGY8eOYeTIkZg/fz7U1F5HV8zrwlJMI85STOPFUkzjVVClODEpBZMPumP5qccwKV0CP7Qxx8QvM47+KoL7WP9xHTqaxXDp+wYoo6NOguDkF4He65xkFN35PapiSusPR8NlKSbhlc8g8Xepr/92yjttD0WrdlGQ4gfPo1B7xjV8Xu21FOcklZoSKRaCN2iLC657hmJ1/5oY+Vn59y6qETvcsP4/HxycaCunSkfFJ0kpFEHEToyxRdMqr+W5sBelUizOU86e2eyM0a3NsbJv/qbzzE/uLMU0+izFdF4sxcqZZSjFZ8+exYABA9ClSxcsXrz4Tc5MMX26a9euctr0nj175AiyKOIiHT9+PM6cOYOdO3eiZcuWyluQizVZimkwWYppvFiKabwKqhQv+s8H3+97iLKGmtgyqDZaf2DkNjQ6AZ8tdEBodCJOjrdFnXI6iiE8ChQvy864+SgUE9payBQxaqofjrbKUqwYr6zIUkzjVRSk2P1FFGr/fg31LQxwflI9aGRjdkcq1ayk2OFJOEbvfojbj0Iw9MuKWNa7msxv/m75TqReOuGNDcPqYGhTU4gczCJVk+fLGJm72NpMl9aRBbQ2RYpPugSh06q7GNioHDYNzP7SlAKKQnGzWIoVo3rjG2Kppqbm6yjuXD5MQLxTsBQrv0rek+KUlBSMGzcOly5dwokTJ2Q+4tQSGBgoR4qFFO/atSvdGmJXV1cp0d988w1mzpypvAW5WJOlmAaTpZjGi6WYxqsgSvEF91D0WncPMXHJ2DW8LjpnkSszOj4JHVc64r5fFI6PtUHDNEG4PkRDvPQO3uKCwzcD0LVhWWweVPtNftIPbcdSTLvGWIppvIqCFHsHxaDenzdgXqoEznxnh5Ilsj9zLSMpFqO8rs8iceFRqMxj7hcUg7ZWZeTfuIlexrECZHT7ox74s+frIHtBkfFyindYzOuPbbXKKv/YRuvxvK1NkeLzj0LQedU9fFm9JPYNt4aGWs7TM4VGJUAETtTSUIOxrjrKGRRHXdOC/cGBpZh2jfJIMZ0XS7FyZu9JcVhYGHr16oXq1avL6dNpy4ekWAhWv379oKKigu3bt78ZRVbelJzXZCmmMWQppvFiKabxKmhS/CAgCgM2O+OOVximd66M2V2yTteSkJQs1wP+9yAYR0fZ4MvqhllCiIhNgv1OV+y+4g/rygY4PtZWvpwpKSzFSii9rcNSTONVFKTYPzQWTRfcQgkNNfw30Q6mCv/2MiL5rhT7hMRi/J6HOPMwGNHhcSiuq4FJX1XEd19WRBndjIVY7HflhacYu/shprQxx/zuVREQHidnoIhyaoItKpfOeQ502pXwcWpTpNjhySu0/+sOapbVlR8cdTIYYae0UuSaH7PrAdadfwqkiKApyShtVAKjWpjJDxFa6q9H8P3D4jD75GMZ7HBMy/JyZF/8lsUkHkpTSHVZikm45MxUHilWzoxHipWzEjXfk+KnT5+ie/fucpr0zz//nG5vz58/R4cOHWBiYoJDhw69F21arCl+8uQJDh48mC9pmliKaZ3PUkzjxVJM41WQpDjwVTx6rXPCZTFlr0FZ7B5WB9oKI56K9YCbrvnjkL01OluVyRKCHBU67I5aFfWxd3hd1CJMuWYpzhJvugosxTReRUGKX0bE44slt2Ve43/H26KqcfZTRqaVYiHE3Vffg6N3GOpU1IeVmY6McN2hTtb3BBHl/tttrujfsKxcsuEfFovG827BoIS6XPcs0sF9CoUixW4BkWiz/HXe9kvf10cpbVq8hnd5xSUmo/lCBxnEq6eNEVKggtNuQfB9FolhrV5/jBCzBsRz4MBVfxkhvJKJtjyueSlNtLA0lJKc14WlmEacpZjOi0eKlTN7T4p9fX2lFIsAWyLYVtoiLsZ169bJ6NNDhgyBhkb6G/mIESMgthdSLFI35XVhKaYRZymm8WIppvEqKFIcl5SCYdtcseOyL9pYG2P7t7UzTYmU0RlOPuCOxSe8sHZIHYxo/nY5SUZ1zzwMQY/Vd6FdXA377K3eRJ9VSo6lWCmp1/VYimm8ioIUi9zA7VfcxeOgaJwcawubCno0SGlqJyUmoFhiDPxji6PPBidcfRiK7vWNMaerJUm2RZTpbmvuydRLB+2t4BMcA9s/b6BS6RJSig1yMMU72yf3ETakSLFfaCy+WnoHgRHxcP61McwMcrZG9PmreNSfcwOqKipw+72J/Oh5zSsMQ7e54eGTMHRuWE5y3nbVHw2qGKCioSaueYUjPjFZTmNPSEjChkG15ZrvvCwsxTTaLMV0XizFypm9J8Ui/7BIryRSK4l0TEpLSEiIXFMspl2vXbsWqqrpU5so3U9O6rEU0+ixFNN4sRTTeBUUKV510RdjtruihpkujoyyQVVj2ge7mccf47fdDzBvYC1M/UD06ODIBJl/85JrMGb1qoaf2lmQgbEU05CxFNN4FQUpFnEAuq1xws3HYTg+zgZNK5ekQUpbOyUZJ+76Ys65F7jyIBhd65tg44BaMCSOago5a7vcEQ0s9HFmoh3Euuc6f1yT613PTLBDiRxOHc7+CebulhQpTkhKQZP5tyBGjB/OaIryJXMmxe4votFk3k2YGmji9vRGb9LniWUzI3a44op7KJCQhAbVS2Fd/5qwMtOFX2gcAiPicMkjFJP2PkTr2mVkiqzspN7LLkmWYho5lmI6L5Zi5cwyjD49bdo07NixQ0aS/uyzzxTtbfXq1fjpp5/w559/ytRM+VFYimnUWYppvFiKabwKghR7BcXItXvhUQnYOKgW+tQzIZ/Emku+GLX2Pn77ujp+71Q50+3FOrWf97ujrY2RnGqtpUH/MMhSTOselmIar6IgxWJtad8N9yGiG58YZ4vPLLMnxWJZ6qzjjzH31GNERySglY0RVn9TA5XL0D6qiR4SU3qbzLsFIz0NuP7WBG4BUag14yq+rF4K/02wlbFYPoVCkWJxvuLe7ODzCnemN0LNstmf5i72dcM7HG2W30EjC32cGpc+FVd4TCJ23AyASEPf1dr4venqYo23WIeekJCC09/ZoYZJztpC6UuWYgqt19lueE2xcma8plg5K1EzQyl2cnKSwbbEFOg//vgDrVq1khdhRjfuqKgoKdAzZsyAubk59u3bly5iNa05OavNUkzjx1JM48VSTONVEKR4+hFPzPnHEwOam2Lb4Dr0EwAg1gMOWu2EiR0qYUnvau/tIyI2Ef/cf4mJ+x7JdYwiaIzIkZqdwlJMo8ZSTONVFKQ4OSUFAza7YPfNABwcZY1u1kY0SADEPmYce4yZ/3jCULe4zC8+uHFZmOgpC5j37gFFTAOrWdehW7wY3H5viru+r9Bwzk20q10GJ8bZkNtXUDegSnHHlXdx5kEwzn1XD00q5yxX86G7gei70Rld6hph34i6JERi1HrwVhfsuuCLo5ProbMV/ZohHTBNZZZiGjmWYjovHilWzixDKRabb926FVOmTEF8fDy+/vprLFy4EDo66dMG7N27V06VdnBwQNmyZbFy5Uop0NkpMTExuH37tjxenTp1YGSU/qbk7u6Ox48fyyBf1tbWGR6CpZhGnqWYxoulmMYrv6X4aUgsmi+4heCoBFz8vj7ssrm28JRrEDqvvIte9Uyw49vaUMHbUZ2rXmGYtP8RbnmHQ1uzGBb0qIpRn2U/WAtLMe0aYymm8SoKUiyI2O9ww7qzT7FtpBUGNCxLgwRg160ADNzkDB3NYljSvRKGfEZfCpH2oCIivZgujZQUOP3cBC4BkWg2/xa6WBvhyKiM32fIjS4AG1CleMhWV+y4+Qz77a3RVUEQww+d4oar/hix3Q3ffVkBi3q9//EyKzx/nHiM3w95YGyrirJfxMdOMU3evJRWuqndYv1xCQ1VaBSjzwTKqA0sxVn1TPrfWYrpvFiKlTPLVIrFLo4ePSpzDosp1IsWLXpvnfD8+fPldOnPP/8cP/74Ixo2bKj8yGlqenp6YtasWRDpoMRotBBjEeSrUaNGstaaNWtk8C5DQ0OItcuiPVOnTn0v+jVLMQ0/SzGNF0sxjVd+SrHDk3B8f9Adl1yCMKFdJSmr2V0nJtYDtlvhKKdhHrC3QnExB0+kUnENwsidD+DzPAqNqxvil/aVZCCdnBSWYho9lmIar6IixVMPemDBYXesH2mFYc0+HBzvXYJibWr7FY548jIGS3pVxpgmpaGqlf1gXWL/UXFJcv2sGDG+MrW+XFPceukd9G9UFtuHZG8GC63n86Y2VYq/P+COpWd9sHFgLQxqXC5Hjfz9mBdmHPbAor41ZJosahH38282OkOMGkdGJwAJyYCaCizL6eLresYyYNt1rzBc9gyTH0s61C4tZwSJadliPfT4LypQDynrsxTTsLEU03mxFCtn9kEpFrsREirSEhgbG7+3Vy8vL/j5+aFx48bvRaJW2gQhZpMmTZJ5jcVUbdF5GzZswPnz5+W0bEdHRynI8+bNg42NDby9vWX9AQMGyCneaQtLsVLqr+uxFNN4sRTTeOWXFHu9jIaYlvfQOxz9WpbH5oG1sy3E4hzu+b5C2xV3YVFKS051LFlCHU+CY9B+uSMePo/CmM8rYEanyuTgOxnRZCmmXWMsxTReRUWK551+gh+3umDlCCuMbqFs5sar2ETsvf0c6y774bZ7KAa3rIB1/aohLioCOvrZW5ec2jsiwrH4sHbbJwKXp9RDSFQiPl/kgG+bmkoh/FQKVYpnHPOCkNn53S0xpXXORuPtd7ph3WkfrBteF8Ob0SNIR8QlwuqP6/KDxVc1Sslo2CKS+T3fCDx5FgktHQ3ExCSgbCktBEUmICExWeamfiniVtQpjYuT62erG1mKadhYium8WIqVM8tSipXvKns1xQ1BjEYPHDhQSq8oItfx6NGjZfqnq1evQowkiyBeqeXXX3+VeZB/+OGHDKVYBPoSFwGXDxNgKaZdISzFNF75JcXDd7hhwxkfDGhRHn/1rS7zYOakiCA5Ip+mproKrnzfAPpaahi8zQU7Lvhi6Jfm2DCgZk52n25blmIaSpZiGq+iIsUL//PBlG0u+LNfTUxrm7VsOflFQAjaYccXcopzZxtjGaHYWK8YQkLC5Sy1nJTk5BSZH/eYc5BcOyuCeF32CMXwZmZY069GTnZdoLalSvGSsz6YtO8Rfu1QGTM6Zx7EUMlJ9tvojF3Xn+H05PpoVSN7/XX9cZiMC9G0sgFK/C+Pvbj/i9Hs4y5B+Ka+CQY0Kgf3wGjM+9cbvqGxeB4eh5ZVDXF6QvrgXkranPqMFEsTxcAQl6wJsBRnzShtDQ60ReOV71IsREPcSNPeEMR06StXrshp05qamnLadmqKp4CAAAwbNgyjRo1Cx44d35PiCxcuyN+4ZE1AcBcvlfr6+p9M9Muszzr7NVJSUuRUJ8GLP7oo4yiWRIgPWHn1wD/pGoQeq+/BWL84Ln3fAOVLZi8wTtqzexYejzbLbssXIK9ZzeXLbO81TrAsq43TE+1gqp/zY6Qe79WrV3LWjbjvccmagEghKJ4heno5m96a9ZE+jRpxcXEQ8TsMDHIW1Kig01hz2Q+jNjtjemdLzO5a5YPNveIZhkFbXPDYP0Km6xnbsrwMtKSvWezNbKqSJXM2Uiwa8Puxx5hxxANQfR2TQEVNFWu/qZGtUc2Cyj/1w7H4iKAkovama88wdLMLJrSqiKUZBDFUep7xSSnotuoe/nsYjCtTGqCBee7fD2ISkqGl/nYdcUJyCh48i0LzRbdQ1Ugbp8bboZQ2/QOseEYKKVZTo2+rlM+nVE88I0XgX/GPS9YEBC/xvirew7hkTeDcuXN48eKFjKWlkpKSkhIUFASRXik4OJica1hMs65UqZKU0uy+1J04cUIG9fr999/fSwclvnhMnDgRpUqVkmuZxctj2iJGlFesWIFq1arJPxghMe8WMTparlw5tGjRQt60M6qTNbbCX0Ocu+gv8VIpXijFH01RZaG0N1OlWPASkse8PkxOXGPiI4KIYp/Z36NS9lnVU1NVgXhpGbbnMY7eC8K8LhUw+UtTRMYlZ7XpB38X76/ihavTuoe47x+FLQOq4o9TvnD1i8Sm/lUwsIERwmOTcnSM1I0Fr7QjxXx9ZX19pR0pZl5Z80o7Uvyp8tLRUMWGGy8wcrcX7JuXxYIuYq2nENEUGQ/ANywBUfHJqG5UHJceR2Ls/sd49CwK/eob4rf2FWBppA2R6zgxGTK+iXhGCsnLCS8hUyfcQvH78ScY0rAMyhsUB1RU8GX17I1o5soNJ5d3Iu5f4v1K3MPER5fUgYzMDqOlroITbmHo9v/31u62pbFnkCVi4pPlKDqlaBRTgV94PHpv9sCzsDgcHl4NdmbaiE2k7inzo4rnQDFVFSQlpyD5f7sVwba8Xsai9Wo36BZXw4Fvq8LcsLh8XlDKq/Bw+YxU19DI0TVGOWZhrpsqxcIxcvI3WZgZKG176jtF6vTposxLvLN7eHjg1q1bEl9GH+0Ep/v376N+/fr45ptvXkvx06dP0aNHD7lxVje1dztGPHCbN28ug2K9G6laSSdu375dRr3+/vvv0bZt23SbiLXE06dPl9GnxXRrXV3d93YpIlRv2bIF9erVy1RaxOho6dKl5VRtlmKWYiXXZWodlmIKrdc3nbySYvFidOdpBFr95QIzsfZ3ZG2YGahDrOXLSRHpQ9VUVdFxjSuuPH4Fq3JauOUThZ62RljftwqKFwNEXtTcKCzFNIqCF0uxcmaCV1GQYk11Vey/G4QB293Rx6Y01n5dRcqwWjEVnH0YgrH7PPHsVQK61jbA1SdRePw8BoM/M8PibhYoqaUqp8+mvjTllhS/TkOsAlUVFWiqqUDlf6PFMfFJUrQ+hUKV4uJqKrjlE4lmC53Qvq4hjo6oibgEuhSLAIquAdHotNZNxnU4NKy6nCGUSJRTah+I6ykgPB5d1rkhOj4ZR0bUQJUyWqTjCtGOigiHjrYOUlSLfTLXApUlpT5LsXJaLMVvWYmZGGKmsYuLi5xdlpEUC+cVWZAsLS3Rr1+/11Ls6+srA1gJ6Rw7dqyc0qH064IQTvFFVUSNpkyXFPtfsmQJzp49K0eIhaWnLc7Ozpg2bRqaNm0qo1xnNi1HBNq6dOkS7O3tlV81RbimuDBSp08XYQykU0+dPk39YEQ6yCdUWYwaiGk7eTE1bObxx/jtfyk1VnxdPVcp9l5/H0fuvZAv1mW01XFgpDXqV8z9KXri71HMgOGpYcq6LyoqSj7gMvpIqmwPRauWkDwxfVosAfmUi5Dfzqvuon3t0tg/wgpxiSnYeNUf4h4RGBoDQz0NhATFQnzVGtnSDAt7VIO2+ML1TkldYvSpTzfPrWtBvMuJ4KxiNp+S4hoQBbvZ1/GZpSH+nWCbJtmdkq3f1hGzeJovvIl6FfRxfJyt/PCQFyU4KhFtlt3B09AYnBpnB9sK7w/WfKgd4nvIjwcfoJaZAQY1oqcOy4tzLGjHEM9I8Xx8d6ZoQWtnQWmP4CVGQMVsBC5ZExAO+ezZs7fTp4UUd+/eHTVr1pSjtnlRNm3ahOPHj8sI01WqVHkj4UJ+xci1GDkWaZ9S1wqnWv67cszRp2m9xYG2aLw40BaNl6gtPiIIKf7YD7DQ6AS0XHwbT4JicPn7+qhrRns5yerMhm93w9Ybz+SX/F87VMJvHXMWFCaz43Ggrax6Iv3vHGiLxquoBNq64hmK7mucYKJfXKbOue8fiRN3A2FoUBzzulWFeSlNOD+LhJlBcXSoU+ZNUKV3aYolRuIay2mgLVovFd7a1EBbIohVswUOqGCoiX/H22Y7gv+tJ+FoNOs6utYzwUF7azEzPU9KbEIyuq+5h+ve4Tg93hb1zWkfm0S086/XO0NbUxWTvqyI6e0qQcx04JI5AQ60Rbs6ONAWjdd7gbZSpVisyxVTkT/2CI+Pjw/at28vv/ZXr15dfsUWwUBMTU2xfPlyGWxr7ty5aNasmTwzcdMVX7uHDx8u53ynLSzFtM5nKabxYimm8cpLKd59+zkGrr+Pr2qXxpFR1m9yCdNbnPEWUw+6Y8GJx6hupiuDa4m8lB+jsBTTqLIU03gVFSkWKdOaL3SA38toQMQV0FRFY0tDGdRqSBPl6XpYimnXF1WKn4XHodXSOyLgt7yvio8U2SnLzvlg4hZXDPmyIjYNyrsUVyKncZ/193Hs/kuZrk+kcqKUyQce4a8LvnITdVUVHBtri5ZVcx7UjdKGwlaXpZjWYyzFNF75LsUisNe1a9ekCIsbqihC1kQwo6+++gpubm4yRZP4TUzNEf+EnNja2qJGjfSpDFiKaZ3PUkzjxVJM45WXUixGcjeceYJN9lakl16lZ3TaLQgDN7lgevtKGP+FCNzzcQpLMY0rSzGNV1GRYkHl0N0XECOI5fSLo3IZLTSpXBIlS9Ai/LIU064vqhQHhMeh9bI7CItJlCOtNcrq0A4I4G+nlxi02RlqxVSxZXAtOfKfV0VMfx681QXbL/vh0DgbdLM2Jh1aTPE/5RoME30NhEQl4K8+1TGY8NGGdLBPpDJLMa0jWYppvPJdimnN/XBtlmIaTZZiGi+WYhqvvJJiEXG0yfxbMvq0mIJnXT53p06nnnV4TCL0tNSyve5NCT2WYiWU3tZhKabxKkpSTCOTcW2WYhpFqhRHxSehy6p7uOkZin/Gi1FSWjTuFxHxaLfcEY5PwjG7R1VMV5CTmnZGWdf+7sAjLD3qiZ3jbPFNA+XrgqPiktBi0W34hMTg63omWH3JF999WRELelTN+qBFuAZLMa3zWYppvFiKabw+qdosxbTuZCmm8corKV532Q/2W13Rr0k5bBtSW0Z4LayFpZjWcyzFNF4sxTReLMU0XlQpFnv/6agn/jzkju6Ny+HgSGvSAX875oWZB9zRq6kpdn5bByISdV6Xn496Yvb+R1hjbwX75maKD//geZQU+rL6Ghj3eUX023Af3e2McdDeSvE+UiuKUWZ9LTWZNupTLyzFtB5mKabxYimm8fqkarMU07qTpZjGKy+kOCYhCV8suQMH73CcGG+L1sQ1XfQz+rhbsBTT+LIU03ixFNN4sRTTeGVHin1DY9F2uSMePo/Cj20tMLhxOVgavR8pN/BVPErpqEPkpBfF/UU02i2/g+ev4nH2u3poZEELckU7s8xrzz3ljWm7HmB+/5qY0tpc8W4vuoeg46p7aF3NANPbV0bnVfdQWkdDrk02NVAWsyIiNhGzTnrjpMtL1DDRkUEga5WjT0FX3OgCUJGlmNYJLMU0XplKsVivu23bNtre8rk2T5+mdQBLMY0XSzGNV15IsYjeOWCTMxpY6OPEOFvoadLWDNLP6ONuwVJM48tSTOPFUkzjxVJM45UdKRZHOOAYiCFbXREZEoMq5vqwq6iHrtZG+KKaoQyauOqiL7Zdf4ZKZbTQsU4ZiLXIe28Hwt3vFfo1M8OOb+vQGpqLtf86/xTjtrvhpy5VMKtLFcV73nL9GYasd4Z9SxMs6FUDnVbfh7NfBM58Zweb8srS/U095IEF/3hCU0cDsTEJqFVeD7uG1sn17AuKTyoPKrIU0yCzFNN4ZSjFPXv2lNGf58+fL/MNK81TLKRB5A8zMTGRebHyurAU04izFNN4sRTTeH1sKRbr0bqudsJZ1yBsHFwbQ5qUozewgG3BUkzrEJZiGi+WYhovlmIar+xKsTjKZY9Q7LgVgIOOgQiOSACQglpmuiito44rnmFITsbrd1ER3UpVBTqaaviqhiHmdrNENWNtWkNzsfaWa88wZIsLxn9VEct6V1O8Zznt+pAHZveogOmdamLwNjdsPeeD/RPs0NM264Bd93wj0GrpbRRTVcWafjVw0iUI6849RfOapXB0tA05qJzihudzRZZiWgewFNN4ZSrFIjWTSMAucgErlWIRQbpBgwZYu3atzE2a14WlmEacpZjGi6WYxutjS/HZRyHosNwRdub6ODHWRq6pKuyFpZjWgyzFNF4sxTReLMU0XjmR4tQj+QTHwOHJKxy4Gwghfo8Co2BXQR/ft6oop0r/9yAYzaoYyOBUIjWeWj6sI05LRYxy993gjP4NTbB5YG0ojcQ4dLsbNl3xw4Y+FTD0i+r47Z/X66PXDquDEVmsTU5OSYHIuLDpoi9+6FAZc7tbIjYxGW2WOeKS8wuMbmOBoU1NYVtB2YgzrZfztzZLMY0/SzGN13tS/OzZM0yZMgX+/v60PQEyrZKVlRUWLVrEUkyml/cbsBTTmLMU03h9TCkWkaZFOotzD4KxYWCtj5KGiX62Od+CpZjGkKWYxoulmMaLpZjGKzekOO0Rn7+Kw60nr9DYQh9ldDVojcmj2qdcg9BjrRPa1iqFvcOt3qx5/tDhxXl1XX0PDwKisGegBdrZWmDtZT+M3uGGES3KY/U36dONvrsvr5fRaDTvFkpoFMPZiXao8r812GJ/fTfeh9OjEGgaaKK3nbGMaP2xMjLkEeJ0h2EpplFnKabxek+KxYt/TEyM4tHhtIcTI8pi2rSWlpYcYc7rwiPFNOIsxTReLMU0Xh9Tii+IUeIVjrA00ZZBVkppq9MbVwC3YCmmdQpLMY0XSzGNF0sxjVduSzHt6PlT+6pXGDqtvAvbCro4NtYWmmqqH2yIGAn/9R8vbLvijw7WRtjV3xx6Bvq45xeNLxY7oLqJNi5/X/+DkaRF/u1mCxzQpJIBLkyul+54Xi9jMOuElxxtd30cjkrldbGkdzV0rpt3+Zs/Zk+wFNPfBPZIAAAgAElEQVToshTTeL0nxbTNC1ZtlmJaf7AU03ixFNN4fUwpFtPV9lz3x6ye1fBTOwt6wwroFizFtI5hKabxYimm8WIppvEqilLs5BeJNstvw9ywBM5OsoO2RsbxdO77R2DVBV+cexgCj2eRqFxOBwdHWKG6YTKKl9BGcDRgPesakpKBO9Mboqx+8Uzh/+cWgg4rHdHDxgi7h9XNsJ6I6j3tsCd2XvWHjo46Rrcoj1EtzWBuqEXr1AJWm6WY1iEsxTReLMU0Xp9UbZZiWneyFNN4fSwpvukdjtbL7kBPSw3XpjaQ68o+lcJSTOtJlmIaL5ZiGi+WYhqvoijFni+j8eWSOyimCjhObwSDEu/PWhKjyYO2uMDrWSQqGGujkYUehjUzQ6sapRAaGgoDPV1AVQ2fL7kNJ98ImUmhcaXMU0yJyNVDt7nKdcPr+tfMtJMSk1OkiM888RjBQTGwMNPB8j7VZQTvwlpYimk9x1JM48VSTOP1SdVmKaZ1J0sxjdfHkuJh292w8cwT/NqzGmZ0qkxvVAHegqWY1jksxTReLMU0XizFNF5FUYqDIxPQZMEtBEfGw/W3JjDWez3CK0aQ9zgEICk5BbscnsM/OAbDWpTHtLbmqFT6bR5mIcX6erpQLaYmxXm3w3PsHFobvWxNMoW/8L8nmHLQXT7/fu2Q9TPQ8ekrLDv3FNtuBEC3uCpOjrdD08oGtM4tILVZimkdwVJM48VSTOP1SdVmKaZ1J0sxjdfHkGInvwh8ufg2NNRUcX5yfVQzfvtyQW9dwduCpZjWJyzFNF4sxTReLMU0XkVRilOQAus/buBpSCwcpjWUQa/OPgxBn/X3ERweB6gCOlrq+L1jZYxpWR6a6unXHAsp1tPVQTE1dcw6+Ri/7HuEGT2r4dcOlTKFP/2wB+ac9MamwbQgkzIN1N+eqGOuj2NjbFDBsPDNsmIppv1NshTTeLEU03h9UrVZimndyVJM45XbUpycnIIJ+x/hr1Pe+LFzFczpZklvUAHfgqWY1kEsxTReLMU0XizFNF5FUYoFoeYLHeDiH4mHM5oiJCoe3dc4wfNlDAY1LgsrUx20rlU601zKQop1dHSgrq6OQ3dfoMfS2xjQsgK2DK4F1UwC1g7f7ooNl/ywf5S1opzGqb0YE5+MAVuccfDaM3zd3BS7vq2LfIiJS7uo3qnNUkzDx1JM48VSTOP1SdVmKaZ1J0sxjVduS/FuhwAM2uwC89JaOD+pPkwNMg9EQm9pwdiCpZjWDyzFNF4sxTReLMU0XkVVisWa4ts+4bBvbibzKN97HI6hn4vUSjWhnkUe5bRS7OATji8W30EjC30cGW2dadCudisccer+S1z9sSGaEKdBixHtVktvwzMwGmsG1MLwZqa0Ts7n2izFtA5gKabxYimm8fqkarMU07qTpZjGKzel2C80FuJFwOVZlPyCPqhROXpjCsEWLMW0TmIppvFiKabxYimm8SqqUiymSv/t9AJxiclISQGGNTPF7C6WMNLLOrdyWin2fBGNtssdoaamgrMT62X44Tc2IVk+C296h+H29EaoWVaH1kkAxAfm/htd0LJaSZnSsDAVlmJab7EU03hlS4qFTEVHR0NNTQ0lSpSQOY3zIy/xu6fKKZlonc9STOPFUkzjJWq/Cg+DplYJaGhk/XLwob3/8rcnZh32QO8mplKKtdQzTntBb2HB2oKlmNYfLMU0XizFNF4sxTReRVWKfzjkjvl/e6JiOR380qEyvq5vkuko77tE00pxVHySzHl89VEobvzUCDbldd/rABHYq+0KRzwNicGVKQ1gaUSPq+ERGA2bP6+jhok2bk1rBBVaN+drbZZiGn6WYhovkhS/fPkSf//9N06ePAk3Nze0adMGS5YsgY+PDw4cOIC+ffuiXLn8G8FhKaZ1PksxjRdLsXJep1yDEBWfDDtjFZgZGUBN7f00FUr3dtvnFTr9dRcJyck4Nd4O9SrqKd200NVjKaZ1GUsxjRdLMY0XSzGNV1GV4vv+kVh90VemSKI+n9JKsaDdf5Mzdl70Q8+m5TDu8wr4zLJkuk54GBiFtsscYaitJp+HRrr0D85+oXGo+ftVVDbSwtUpDVAik9zKtN7Pm9osxTTOLMU0Xoql2MPDAxMmTMC5c+dgZmaGqKgotG/fHhs3boSzs7MU5JYtW2LNmjXQ08ufl1aWYlrnsxTTeLEUK+M1919vTD/iKaeRnRhuiXZ25QFkb2RX7KP/ZmfsuuyHaV0s8WfXKsoaUUhrsRTTOo6lmMaLpZjGi6WYxquoSjGNUvra70rxlf/lNH7sFwEtHQ3M7WaJsZ+XfxN06/rjMLRZ7gjbCro4OtoG+ppq5MO/iIiH7ewb0NVUw8XJ9bIl1uSD5tIGLMU0kCzFNF6KpFhMlR42bBguXryISZMmoXXr1vjpp59gYGCAbdu24dWrV/jjjz+wadMmLF++HP369aO1IpdqsxTTQLIU03ixFGfNSwjxL0c9oaqqIqV4zwALdG9kAZmXIhvlqNML9FzjBIsyWjgxzhZVytCnimXjsPm2CUsxDT1LMY0XSzGNF0sxjRdLMY2XqP2uFIv/5vkyWo48r7vsh6i4JKz6pgZGfiY+LgPnHoWgzdI76GxlhL0j6kJNlT75+WVkPBrMuSlF+7+JdqhUWove8HzagqWYBp6lmMZLkRSfPXsWgwcPxuTJkzFx4kR5hG7duskw8kKKxXrikJAQdOzYEXXq1JGjxfmxxpilmNb5LMU0XizFH+a16L8nmHrQA2UNikNXsxg8nkdjQ5+KGPx55WyNFAdGxKPDX3dxxysMW4bWwaDG+bc0g3alZL82SzGNHUsxjRdLMY0XSzGNF0sxjVdmUpy6l83XnkGkX6pUpgRu/NAAhtrq2H8nEL2X3cGYdpXwV9/q9AMCCI9JRMvFtyFGjE+Os0VdU3qwrmwdOBc2YimmQWQppvFSJMWLFy+W8ivWDVepUgUxMTFy/bCuru4bKRaHHT58OJ4/f459+/ZBSyvvvzyxFNM6n6WYxoulOHNep1yD0WudE1KSU7DP3gpXPEMx528vrOtngeFfiinP9OnTPx3xxJ/HvNDJ1gi7h9VVHLiE1qsFqzZLMa0/WIppvFiKabxYimm8WIppvLKSYvF7j7X3cMghEBNam2N+D0tsux6A4eucMPPr6vilfSX6AQHExCeh8+q7cHwagWNjbNC4kkG29pMfG7EU06izFNN4KZLiWbNm4ciRIzh8+DDKly+fqRTb29vLoFsHDx6EtrY2rSW5UJulmAaRpZjGi6U4Y14iXVKrZXfw8Fkk5veshimtzTHtsAfmHn+MOZ1N8WPnGmQpdn0WiRaLbiMpORn/TrBDA3N9WmcV0tosxbSOYymm8WIppvFiKabxYimm8VIixXd8XuGLJbcREZuEmuW0EZeQjCfBMZjXvSomfVWRfkAACUkp6LPeCafdQnB4lBVa1SiVrf3kx0YsxTTqLMU0XoqkeMOGDZg7d64cFW7SpEmGUixeTrp06QJTU1Ns3rxZpmvK68JSTCPOUkzjxVL8Pi/xgB663Q07L/uhX3NTrO1XE9rFi+H3Y16YcdQLP3xljLm9awEqyu8HItfjwM0u2HfVH1M7V5YP/6JSWIppPc1STOPFUkzjxVJM48VSTOOlRIpTALks6eDd5yheTBWPAqOQkpSCTd/WxpDGpvQDAjLex7fbXLD9ZgD2j7BCN2ujbO0nPzZiKaZRZymm8VIkxa6urnINsa2tLdauXQt9fX306NFDrineunWrPKIIsDVjxgzMnj0bI0eOpLUil2qzFNNAshTTeLEUp+clHqx/nnyMn494wqqCLk6Ns4WJfnFZSQQJGbPnIUY3Lo2/+tcBVJVL8eQD7lh88jGsLPTx92gbVDDUpHVUIa7NUkzrPJZiGi+WYhovlmIaL5ZiGi8lUizqxCelIDI2UQawXHfZF49fxmJBz6rQ/f8P0Nkt9jvdsO6CL7YNq4sBDctmdzd5vh1LMQ05SzGNlyIpTklJwaJFizBz5kw0atRIpl46deoUDA0N0adPH5w/fx779+9HgwYN5GiysbExrRW5VJulmAaSpZjGi6U4Pa/7fpH4fIkDABXs/LY22tYq/abC9hvPMGSbG/rZlsSWIVZQKZa1FMcmJGOmmHJ94jEqltKUa5OLyrTpVHAsxbS/SZZiGi+WYhovlmIaL5ZiGi+lUkzfa9ZbTDnojoXHvLB6SO03ka2z3ir/a7AU0/qApZjGS5EUi12Kh6kIuLVy5UoZQl7kIlZVVUVcXJz8TaRpEqPENWvWpLUgF2uzFNNgshTTeLEUp+d1wSMUrZfeQcuqhjg9wTbdjyKVUp/199Ghhj72jbRBsSyk+FVsIibsfYQtF31hZlQCGwbUQptahWedE+1Kyrw2SzGNJEsxjRdLMY0XSzGNF0sxjVd+SvH800/wwzZXLBxcC5O/Mqc3PJ+2YCmmgWcppvFSLMWpu71//z5u3bqFR48eybXFFSpUgJWVFZo2bSqnU+dnYSmm0WcppvFiKU7PS0Sc7vr/ESw7W5XBvuFW6X48/ygEnVbdRTNzHRwbZws1NfVMYT8JjsUvf3tix2U/WJTVxuZBtdGiakla53witVmKaR3JUkzjxVJM48VSTOPFUkzjlZ9SvEoscVp3H7/3rY7fOoq0iYWjsBTT+omlmMaLLMW03edtbZZiGm+WYhovluL0vPbcfo4Bm5zR284EO4fWSfejw5NX+GrZHVQpVRzXp9aHhkbGUiymTPfdcB9HbgWgegU9bB1Su8hNmU4LjqWY9jfJUkzjxVJM48VSTOPFUkzjlZ9SvPXGMwxefQ+TO1XBwp6FJ5glSzHtGmMppvFSJMViTbGKioriPVPrK95xFhVZimkkWYppvFiK0/Pacv0Zhm1zxdBmr6NOpy1eQTFoOOcmSmur4c60htDWyliKF/3ng+/3PIBNJQPsGlYH1Y3zPpUb7Sr4uLVZiml8WYppvFiKabxYimm8WIppvPJTig84BqLX6nsY0aIC1vYXaRMLR2EppvUTSzGNlyIpFjmK//nnH6irq0OIlJCDjEp8fDyqV6+OyZMnQ0tLi9aSXKjNUkyDyFJM48VSnJ6XmH41dvcDTGljjnnd0n9pDo1OQK3fr6GEhiquT22AMnqvo1KnLefdQ9B73X1ExyVhv70V2td+G6iL1jOfTm2WYlpfshTTeLEU03ixFNN4sRTTeOWnFJ90CUKnlXfRu54JdnxbB6rKx73oJ5mLW7AU02CyFNN4KZLi3377DbNmzYKBgYHMQyxyEIsAW2JEOG0RD9yGDRtC5DXW1s77ER+WYlrnsxTTeLEUp+e1+IwPJh94hF87VMKMTlXS/SgCZzWYcxMi5/C1KfVR1iB9WqWnITFot8IRbj4R+LmrJf7oXHjWNNGuGlptlmIaL5ZiGi+WYhovlmIaL5ZiGq/8lOKL7iHouPKuDJS5374uNNWyn96JftbZ34KlmMaOpZjGS5EUOzg44Ndff8WNGzfQvHlzORJsaWkpxVjcBFOLkAZNTU0pzsWK5f0fGEsxrfNZimm8WIrT8/rj+GP8+rcH5navih/aWKT7MSI2EY3n3UJwVAL+nWCHuqZvg/CFRidiyDYXHL35HEM+L4+/vq6OEhp5f7+g9X7e1GYppnFmKabxYimm8WIppvFiKabxyk8pvu0TjnYr7qJmWW0cG2MDXc2s0ybSzy73t2AppjFlKabxUiTFYpchISFYtWoVtm7dCiMjI0ydOhVdunShHe0j12YppgFmKabxYilOz+vno56YfdwLa/rXgv1nZul+FAG02q24Aye/SPnAbVLZ4M3vf114inFbXNHG1gjHxtpCrbDM26JdLtmqzVJMw8ZSTOPFUkzjxVJM48VSTOOVn1L8MCAKbVY4wlBbDWcm1EMpncwzRNDP6uNtwVJMY8tSTOOlWIpTd+vo6Ih58+ZBbNipUydMmzYNNWoUjEX6LMW0zmcppvFiKU7P67v9j7D09BNsH1YX/RuWTfdjUnIKeq1zwmm3EBwcWRdtar5eL+wfFoevltzG4xfR+HuczZv/TuuJT7c2SzGtb1mKabxYimm8WIppvFiKabzyU4qfhsSi9TJHJKUk4/L3DWCip0FvfD5swVJMg85STONFlmKxe/GgECPGS5YskVOox4wZg+HDh3OeYhr7fK/NUkzrApbi9LyGbnPFpot+2DaiLga8I8Wi5qAtLth16zn2DK+DHjbGECEIfjzigfl/e6JvczPsHFIHhKD2tM4qpLVZimkdx1JM48VSTOPFUkzjxVJM45WfUhwUmYBWS+/AOzgajj81RqXSeR8cl04LYCmmUWMppvHKlhSnHiI4OBiLFi3Crl27YGVlhUmTJqFFixa0FuRibR4ppsFkKabxYilOz6vP+vvYd+MZDo+3RVcro/dgjtv7ECvPPcXmwbUxqHE5XPMKQ4fld6CjpY6D9lZoYKFP64AiUJulmNbJLMU0XizFNF4sxTReLMU0XvkpxSII5pdL7uCmdxjcZjSFZZkS9MbnwxYsxTToLMU0Xoqk+MmTJ/D3938veJYIqiXESqRsEiPHIrjWxIkT5cixSN+U14WlmEacpZjGi6U4Pa/Oq+7hH8fnOD+1IVpWLfkezJ//9sTso57Y8G0d9LIzRtfV93D+/kvM+bo6fnwnMBetJz7d2izFtL5lKabxYimm8WIppvFiKabxyk8pFsdutewOzj0Mwd2fG6cLhkk/i7zbgqWYxpqlmMZLkRSLNcQLFiyQkaXTFhUVFaiqqsr/Ll5OgoKC0LhxYxw/fjxfplKzFNM6n6WYxoul+H0pPn7vBW7+1Aj1Kuq9B3P+6Sf4cc9DTGhnAZGiadO5p2hfzwS7vq0Dfa3CEemSdoXkvDZLMY0hSzGNF0sxjRdLMY0XSzGNV35Lcfu/HHHKNRiXv6+PpmmCYdLPIu+2YCmmsWYppvFSJMX//fcfzp8/L/MTCxHOqIjfxA2xQoUK6NevH4oXL05rSS7UZimmQWQppvFiKX7LKz4xBR1XOuKyRxhu/NgAVma678Hcev0Zhmx1RcVSmvALjUNtU23sHFoXNU3yPoc5rafzrzZLMY09SzGNF0sxjRdLMY0XSzGNV35Lcfc193D47gscGGkl434UhsJSTOsllmIaL0VSTNtl/tVmKaaxZymm8SqqUuwbGos73uGoU14Xlf+37ig6PhntVzjC0fcVrk1tgNrl3uYhTqW6x+E5+m64D3U1VRjrauDwKOsMR5RpvfBp12YppvUvSzGNF0sxjRdLMY0XSzGNV35L8dxT3ph2wB2NLQ2wa1hdmJcq+MG2WIpp1xhLMY0XSzGN1ydVm6WY1p1FUYpFxGj7nW5Y/7cn5gyt82YtcFh0osxD7B0Ui8tT6sPS6P0gHfvuPEefdfehVkwFS3pVx9jPy9OAF8HaLMW0TmcppvFiKabxYimm8WIppvHKbykWwbb6bnDG4ZvP0M7OGHuHWUFXsxj9JPJwC5ZiGmyWYhovRVLs4eEBEWxLBNL6UBHSoK+vDxsbGznVOq8LjxTTiLMU03gVRSm+6R2OdiscERoRjz+6VcXP7S0ktGdhcWi74g7CYxJxflL9DNM53PePwJdLHWFXXhcHR1pBW6NgP2xpV8PHqc1STOPKUkzjxVJM48VSTOPFUkzjld9SLI7vHRyDzxffRlBEAjxnNYWJXt4vfaRQYymm0Hqdwkq4m47O+7P5aHsqGrUVSfHMmTMxe/bsN4G2BGA9PT2Zozg6OvrNOuOYmBg0b94chw8fhq7u+2sMPzZSlmIaYZZiGq+iKMUDNrlgz+0AJCUDk76qiIU9q0po3kExaLP8DjTUVHF6vB3KGWT8IL3xKAAmhrowL8M3ZCVXG0uxEkpv67AU03ixFNN4sRTTeLEU03gVBCkWbag/5yYePo/CnemNUNW4YKdmYimmXWMsxTReiqT4zJkzOHv2rBz9Ff9CQ0Nx4sQJWFpaokGDBjLAVkpKikzPZGFhgcGDB0NDQ4PWklyozVJMg8hSTONV1KT44N1AfLvVFbEJyUhKScGgRuWwcWAtCc09MAqtlznCWE8Dx8fZorR2xinY4qPCoaGlDajm/cwRWu8WjNosxbR+YCmm8WIppvFiKabxYimm8SooUtx62R1c8gjD8TE2+LKGIf0k8nALlmIabJZiGi9FUvzuLl+8eIF27drJKNOTJk2iHfEj1mYppsFlKabxKkpS7OwfKadNi+nRrWoY4opXGBpb6GPfCCsUV1OVAbbaLHNEdeMS+HuMLUqWyFh6xQc0bW3tfPlIRuvdglGbpZjWDyzFNF4sxTReLMU0XizFNF4FRYrFx+8dtwKwb3hddLU2op9EHm7BUkyDzVJM45UtKRbri7t3747evXvjxx9/pB3xA7Xj4+MhxOPdfMipm4ip2iVKZD61g6WY1hUsxTReRUWKHzyPQv9NznD0CMWUTpVlqobOq+6iqpE2jo+zgZ6mGq49DkOrpXfQ3LIkDo+0hpa6aoYwWYpp1xhLMY0XSzGNF0sxjRdLMY0XSzGNV0GR4h8OuWPBf0+w5puaGNHcjH4SebgFSzENNksxjVe2pNjb2xs9evTINSkWa5G3bNkCkQ9ZPITq1KmDKVOmoGTJkvJsRKCvxYsX4+nTpzA1NcV3332HGjVqvHemLMW0zmcppvEqClIsAmuJaNNOnmHo1qgstg2pg+CoBDRf4IByBhr4d7wd9LXUcNkzVEpxqxqlcNDeGhpqGecvZymmXWMsxTReLMU0XizFNF4sxTReLMU0XgVFihf+54MpBx5hdtcqmN6uEv0k8nALlmIabJZiGq9sSXHqSHGfPn3www8/0I6YQe0VK1ZArFsWsivWIq9fv14K8YIFCxAZGYlRo0ZJCRZTtkWD7969i1WrVqFMmTLp9sZSTOsKlmIar09dik+6BGHgFhcEhcehZ30TrOxbA0a6GhB5ioUAxyQk4cYPDVFWvzhOuwWjzZLb6NOwLPYMq5spSJZi2jXGUkzjxVJM48VSTOPFUkzjxVJM41VQpHjDVX8M3+iMwS3KY/Og13FDCmphKab1DEsxjVe2pNjf3x+dO3fG119/LUd0c1LCwsIwfPhwfPvtt1J6RREjw+PGjZOjx0KAd+zYga1bt8ogXyKg19ChQ9GhQwc5Wp22sBTTeoKlmMbrU5Zit4BItF9xFz7BMZjSxgLT21nAQOv1OuHQ6ER8seQ2HgVGwe23JjAvpYWj916g65LbGNCyArYNqc1STLuUMq3NUkwDyVJM48VSTOPFUkzjxVJM41VQpPj0g2C0WeCA3o3LYe/wzD9y088u97dgKaYxZSmm8VIkxfv27YP4J0ZxRTomMXrr5OQEY2NjVKlSRa4DFrIq1gTXqlUL06ZNy3Rd8LvNEw9pd3d3GbU6NY3TuXPnsHz5cinCGzduRGBgIObNm/dmU5Eiqnjx4u+NUgspvnDhAkaOHPkmTRQNR9GqzVJM6+9UKTYwMMgyZzdtz/lbOygyHl1X38PVR6H4ro05Fveqlq5BKSlAs4W34PDkFRx/aoTa5XRw0DEQPZfewah2FljV9/2lDKk74JFiWt+yFNN4sRTTeLEU03ixFNN4sRTTeBUUKXZ8GoFGc26gRTVDHBtri+KZLIein13ub8FSTGPKUkzjJWYtBwUFyUFflRRhthmU+fPnyzW9qQGwhBiLiLJCgsVDVkXl9XpC8f83atQI27dvz3ai6ICAACm1bdu2ldOmxfRsdXV1zJo1603Lli1bhpcvX6b7b+LHhw8f4tixY3LUWWyTWt49LXEe4vdMTpdGsBDXZimmdd6nNlKsqir+blUwaf8jLDnxGI2rG+LIaGs5ZTo5+fWtQNZQVZHpl84/CsW572zR3NIQm675Y+hqJ0zqUhmLelaTH8YyKizFyq8xcR8VM2fEx0ctLS3lGxbRmoLXq1ev5LUnPlQV9fu5kssgVYoNDQ2ZlwJgLMUKIKWpwlJM41UQpFi8Bzj7RaD54juoWkYLx8bapHsHoJ/Rx92CpZjGN1WKxaBjUX5GiveFuLg46a2pzipIpmUi3Pb8+fOIioqCWB6cqRQLAQ0JCZE7Sruzd7smNXK0mZlZtkbSxLRpIcEi0NYvv/wip0uL6NZCYP/44483h1uyZIlsT9r/Jn708vKSI8piBFu8WKaebNo2i4dcxYoV0bVrV6iqqmb6Mk+77ApfbcFEsBCdr6enJ1kU5T8YJT0o+AhpETeX3PiooqaqAh1NNQg3FVOU85J/MVUVaGuoYs21QEz52w9G2upY18ccLS31EB0v8o6/JiLaVkxVFQN3euGYaxg29q2Eb2wNseJSICYfeILp7c3wS2tTRMUnvYcwVfKE4ImZHXl5fkr6s6DVEX+D4gEmri3BjHl9uIcEr7QjxZl9mClo/Zxf7RF/j0KKxT8Rs4N5fbgnUp+RYmac4MV/j1nzEh/axT1M8PrQu2J+/Q0UxOMKXmKQKTfeKbJzfhpqqvAOjkWPzZ5QVVHBvsGVUbmUJpJSUmT6RfViqoiMS0RiUoZjZtk5ZI62Efd88X4vBrf4bzLrv0nx4VjIno6OTpG+54t30Hv37sn4VWldNu19SrxTCA9t1aqVTDmcqRTn6ApWuPHVq1chpkW3bt1a5j5ObejSpUvh5+eHhQsXvtnTr7/+KkcG3s2RLKZPixMePHiwFOrU8u5XAfG/BaCiXnikmHYF5OZIsfxqlZCE/XcCpVDaf5aaBkGMzaa8kVJaC5XV/t/EDiw+44Pphz2QDBVs6F8TAxuXy/QhM27PQ6y57Ied39ZBHztjLDj9BFP3PsTsXtUxra15pgfmkWJlfZJai6dP03jx9GkaL54+TePFI8U0XjxSTOMlaotnpBCWtLMb6XvJ2RbhMYnovOoe3F9E4dx39VCzrI58P7nnFwGvl9HoZm0MLY1iYlgN+a3GPFJM62uePv2Wl7g/iXt62vXdMYAAACAASURBVPKuHwqHFIOFH5w+/W4XCEkV63z19fXlmmJxECEM2RVNBwcHzJ07V057FgG00haxvnjlypXYtGmTPJ74aisCbQ0ZMkROsU5bhBSLoW8x/VoYP5cPE2Appl0huSnFga/i8d3+R9h9MwBITsGBMTboYWOEe74RqG2qAzGK/DHLz0c9Mfu4F9TVi2FRz6oY3aI8xOhxZkXU//OkN1Z9Ux0jPyuPOae8MX3/Q8zrXQNT27AU51ZfsRTTSLIU03ixFNN4sRTTeLEU03gVFCmOS0xGj7VOOOUShNMT7RCfmIx5/z7Bff8IhEQmoE/9spjZqTKqGpegn2Aub8FSTAPKUkzjpWhNceouRSRoIaeXLl2CSMskoj+L/y0CZS1atAjDhg1D/fr1SS0Q06B79eol53qLOdzioS3mfIuR4AEDBshh/8mTJ0vxbtmypTy2EF6xxllMOXlXioVE29vbpxspJjWoCFVmKaZ1dm5K8eqLvhi9zQ0VjEtACPIX1UqirpkuNl31x+3pjVDBUJPWOELt9Vf9YL/NDeVLaWFJr2robmOU5dbzTnvjx0MemN3VEtPbWmDaYU/MPeGFv/rVxJiW5TPdnkeKs0SbrgJLMY0XSzGNF0sxjRdLMY0XSzGNV0GRYtGOIVtdsOWqP5pVNYTj01eIiU+GXUVd+X9dfSNQtpSWFONhzUzpJ5mLW7AU02CyFNN4KYo+LXZ58eJFjB49GiIdU7169eDr64vPPvtM5hQWI7Rt2rSBubk5du/eDVNT5X803t7ecmq0GK5OG8VarAv+7bffUKpUKQQHB2PdunVSvqtVq4YRI0ZABAp5t3BKJlrnsxTTeOWmFP942AOLzvhgQfeqOOUahLMPg6FWTEWu6VneuzqGfqQHj5Du0bsfQATX2Da4NnraGiuCsPqSH0bvdMN3X1WU0anH7H6A1Rd8sbZ/TQxvnjr1+/1dsRQrwvumEksxjRdLMY0XSzGNF0sxjRdLMY1XQZLiqQfd5bIoMXOtuqkuprauiB62xoiKS8Lsk95YecEXKkiRz/+JX1akn2gubcFSTAPJUkzjpUiKRaCt3r17y+BWIpBVw4YN5ahwiRIlsG3bNjmyK0aMxVpfESBr/PjxtFbkUm2WYhpIlmIar9yS4tjEZLReegfOzyJxZUp9uPhH4us1TkAxFRTXUMW0Nhb4rWNlWuOyqP0sPA4rzj3FknM+MmDGwh5VMeGLCoqDoey5/Rx91zlhUBNTbBlcG/Y73WQE6u2D6+Dr+iaZHp2lmNaNLMU0XizFNF4sxTReLMU0XizFNF4FSYpFjJHJ211hYaaHfSPqol5FvXQns/NWgPwwrgoV/PtdPTQwT/87/cyztwVLMY0bSzGNlyIpPnLkCCZMmACRmklMcRY3PjF1WkThFVKcGtVSRHQWI7xCkMW057wuLMU04izFNF65JcWeL6LRZP4tlCyhhus/NISmuipmn/DGXd9XOOn8EgObmGLr4Nq0xn2gtltAFL7d6oKbD4JRwVQXszpXxoBG5Uj7v/Y4DE3n3ESP+mVxYERduf7ohPNL7BtuhU5WZViKSTQzr8xSTAPJUkzjxVJM48VSTOPFUkzjVZCkOCI2EbNOeKNjnTJobmmQ4Yn8/o8XZhzywOd1y+DYGGuUEMG38riwFNOAsxTTeCmSYhEEa//+/Th06JBMZxQTE4O+ffumk2JxWBHg6unTpzhw4IAcRc7rwlJMI85STOOVW1J86G4g+m5wRttapXF0tPWbRtz2eYX6v19Fz8blsH+EFa1xmdT2CY5Fr3VOcPAIRa9G5fBrx0qoXU6HvG+XZ5GwmnldCvCU1ubotdZJRqF0/KkRyupnHsmdR4ppqFmKabxYimm8WIppvFiKabxYimm8CpIUK2l5ZFwS2i13xBWPEGweUgeDG9M+ris5RlZ1WIqzIpT+d5ZiGi9FUjxnzhwpullJsYgKHRAQwFJM64N8q81STEOfW1I8719v/HjAHTO6WuLXDpXeNOLWk3A0/vMG2loZ4e9R1h+MBq2k5WIt0PAdbth9xR9dG5hg8+DaMNB6m6pMyT5S6zwKjEbzhbegp6kG9WIqeOgfiYmtzWWgrg8VlmIKZcgcnyIHo8hTzCVrAizFWTNKW4OlmMaLpZjGi6WYxquwSbFo726H5+i3zgmf1yyFk+NsIfIc52VhKabRZimm8VIkxbt27cK0adOwatUqmTIpNVK0mD69fft2ecTnz5+jU6dOsLGxwZo1a/IlJRKPFNM6n6WYxiu3pHjQFhdsu+SH7SOs0L9R2TeNeBQYhRYLHVChlBZOjrVFKR11WgPT1BbrhsfueYC1Z5+iZkU9HBtjA4vS2Rctj8BofLHUAS8jEhAXnwz7FuWxvE+1LB+ILMW0LmQppvFiKabxYimm8WIppvFiKabxKoxSLEaLO668iyueoRjQsCyMdYsjPikZn1UtiXa1SqP4R5ZklmLaNcZSTOOlSIrFlOhu3brJKdFr166VEaBFGiU9PT1s2bIFYWFhmDFjhlxfvHr1ahmUKz8KSzGNOksxjReQgoSocKiX0AVU6GtpRJTp7TcCcNIlCInJybgwuT5sK7wNVvE0JBatl92ROQJPjbdFVeP0Kceyam1CUjJeRibA2S8Sm6/7Y++NAJgbl8DhkdawLq+b1eYf/D0gPA5fLLmNh74RGNjcDMv6VFc06sxSTMPOUkzjxVJM48VSTOPFUkzjxVJM41UYpVi0WQTZHLv7IWITklFMFUhMTAZUVNDTzlhGpy5f8uOllGQppl1jLMU0XoqkWOxy7969Mqq0EOEGDRrg0aNHMpdw48aNZbomBwcH9OvXD0uXLoWODn3NIq3ZGddmKaZRZCmm8YpPTMKpe35oVNUYRnrKbvqvYhPh7B+J/XcCse6yH2JiE1GxTAn0a1gWv3esLKcip5bgqHh0+OsuvINi8N8EO5m3WEkREr39ZgC2XPfH05A4hEQlIPJVHGwtS8rpzZ9ZllSymw/WSU5JwaqLfrjvF4H53avCoISyadgsxTT0LMU0XizFNF4sxTReLMU0XizFNF6FVYrFO4ejbwQePY+CrqYaXJ9FYsv1Z3jsH4FW1kY4ONIKusWVvSNQibEU04ixFNN4KZZisduDBw9i0aJF8PLyktGlxXRS8U9MoxZRqSdPnizzCudXYSmmkWcppvH67R8vzDzojnl9a2BqG/MsN77iGYaZxx/j/KNgJMYmokwpLdg3N8OwpmYoa6ABDfGJNU2JTkhC99VOMmfxmYn10KKqMpmdddIbvxx4BC1tdVQoqSkjQja3LImf2lnASFcjy3Z+zAosxTS6LMU0XizFNF4sxTReLMU0XizFNF6FVYozOku3gEiIpWG3vcLRwboMhjQxRRcrI6il+fBPp/P+FizFNIosxTReJCkWuxaAXVxc5EixiEItolHXqlULFhYWtCN/hNosxTSoLMXKeW244gf7nQ+AlBR8Xr2UXKMrUillVMTI8Mar/th6/RnCXsWhRnk9dLEug162xummS7+7rYjm3G+jM3Zf9sPfk+qhU93MUx2lbnvSNQj91t+HqpoKVvWtgTY1S6OYigp0NOnTu5XTUF6TpVg5q9T7KwfaUs6MpVg5K1GTpZjGi6WYxoulmMbrU5JicS4iLsqATS5wcA8BNIphVldL+XE+NwtLMY0mSzGNF1mKabvP29osxTTeLMXKeG278Qyjdz+Q04HENOKE5BScGGOLRpX03+xATJN+Hh6PHTefYfUlPwS9jIaxsTb62BljcitzVDBUNt16/J6HWHHiMfaMt0WfeiYfbOCx+y8xavcD+AVGY0m/Gpj4ZUVlJ5SHtViKabB5pJjGi6WYxoulmMaLpZjGi6WYxutTk2JxPn6hsVh/xR9zT3nDuoIuTo2zQ0mFy62U0GMpVkLpbR2WYhovRVIcFRUlvzCrqLxd/5jZYcS0ajGdWlU1b8O0i/awFNM6n6U4a15bhRDveiADSqzvXxP3nobjr3O+WNC7mpTdh8+jcOZhCDZf84drQBTiYhNhqKchozIOamwKG2KAqx8Pe2DeEU8sG1QL47+okGEDk5NTsOz8U8w99QQvQmMwuV0lzOlqmW59ctZnljc1WIppnFmKabxYimm8WIppvFiKabxYimm8PkUpFuck1hy3XHwb1z3DcGt6I9Q3fxtQlE4o/RYsxTSCLMU0XoqkeP36/2PvPOB7uv7//8qODBm2mDGCiL1HUXsVVbv2qD1a+ivaolqltSmldhF7Fm3tVbV3xI4RJCGJyJ7//7m+USOR+4pPpvd5PPL4fhvve+85z3ty7+f5Oee8z29YvHixtn9mvBir/zU1NdXWFKsHoSpqq6YKFSpg6tSpWqbq1C4ixRxxkeK381px/AH6r7qC8MgYTGpTHP/XuBDWHL2Fzkuvo3pxB22Lo8PXA3DvUQjMrMxQw9lOW8vbqXIelMrDZY6Or8mc/Xcx1P0K/q+pMya3KfZGBXdefIzZ++/ir0t+MDExxqhGhTCxVVGYGif9hRXXOwwTLVLMcRQp5niJFHO8RIo5XiLFHC+RYo5XZpVi1S41mDB//10s7emGHjXy8mASOUKkmEMpUszx0iXFKqP0L7/8AgsLC02K1U9kZCTUB141KqwEOC4uTpPiSpUqQUm0tXXypICr/qvRIsUcPZHixHltOOODnssva9Olv27ujNGNn6+LOXPdG22X3oDX4wjtvwtmz4KGJR3R1C0HWpXJAZN3lNPfjz9Aj2WX0atGXvzW1VW7hhqlPnnnKRYe9saG0z4ID42CW2E7jGteBG0r5ORueipHixRzwEWKOV4ixRwvkWKOl0gxx0ukmOOVmaV495UnaDz7NNqWz431/crwYESKDcJMpJjDqEuK1T7EwcHBr4wSqw+7ffr00UaGx44dq0mx+lGjydmzZ5fp09x9SJNokeKEsauHeZ8Vl3EvIAJzO5XAwDr5/xcYh6cBAfhu9yPs8AhE92p58GnVPAbdk2/HRT90+O0CPizhiM8+yI8t53xx4vZT3AsMR4B/OIrmt8XQugXQsXJu5EjjzNJ6Oq1IsR5K/8WIFHO8RIo5XiLFHC+RYo6XSDHHKzNLse+zSFSfchwh4THYPaIS3JwMs1WrjBRzfUykmOOlS4oTO+WgQYPg5+en7WGsZ70xVzU+WkaKOWYixW/ymrv/Ln788zYe+Ifjm5ZF8N1HRV8EqaUCTwMDtb26n4TFpsh2R//cDETbBecRExuHsKgYBIdFw97GHLltzdGmfE70qumEojlSf2kC17P+ixYp5siJFHO8RIo5XiLFHC+RYo6XSDHHKzNLsWrb11uv44f11zCiVVFMb+fCw0ngCJFiDqNIMcfrnaR40qRJ2LlzJ9avX488efJwV06BaJFiDqpI8au8pvx1G19tuAYzc2N82agwJn5UFC/nllNSrCTPwd4exiYps+XRlUch+HD6KTwKiEChnFnQ/4N8+KhMTuTKag5HazPuBqeDaJFi7iaIFHO8RIo5XiLFHC+RYo6XSDHHK7NL8QXvZ2g04wzCY2Jwekx1FMmRhQf02hEixRxCkWKO1ztJ8fjx47Ft2zZs3rxZ2684rYtIMXcHRIqf87rnH461px9h7NYbsM9ihuntiqNLlTe/5ImXYjs7Oy3JXEqUZ+HRWtZGlb1xbseSqFPcISUuk2rnFCnmUIsUc7xEijleIsUcL5FijpdIMccrs0uxat8gd0/M2+2FlpVyY3YHFxTK9m5iLFLM9TGRYo5XsqX4+vXr6NKlC3LkyAF3d3dtSmlaF5Fi7g6871KsxHPG3juYd/A+7vqGIksWU8zqUAJ9azklCDI1pFhdWO15rLJJW5mnzGg010veLVqkmOMnUszxEinmeIkUc7xEijleIsUcr/dBiu/4h6P+jFO4ee8ZKrk4Yml3V5TOm/z1xSLFXB8TKeZ46ZLiEydO4Pz581oSrdDQUNy+fRsHDx6Ep6cnpk2bpiXcSg9FpJi7C++rFIdFxuCGXyi+3X4TW077aGt2axezR6uyOdGzRl4YJ7Ifd2pJMXcX03e0SDF3f0SKOV4ixRwvkWKOl0gxx0ukmOP1PkixauNF72B8sfEqdp/1RclCWbG6VxmUy2/LwwIgUsxhEynmeOmSYrV2WP1YWlpqZ1dbLzk4OGDgwIEYOnRomuxJnFAzRYq5m/++SbHaU3j9GR94PgrBLb8w3HwYjCJ5bTCrvQuau+VIEp5IcZKI3ggQKeaYiRRzvESKOV4ixRwvkWKOl0gxx+t9kWLVTr/gSAx298S6fx+gVIGsWNOnTLIyUr8uxdd8Q/HHBT+0LJMDxXJmnCSkfE9J3hEixRw3XVJ84cIFeHh4wMzseaIftTexs7Mzihb9LzMvd9mUiRYp5ri+L1IcGBaFBYe8oRJpBTyNgH1WCy27c4dKufBl48K6H6QixVz/in/hqz3L1SwTKUkTEClOmtHLESLFHC+RYo6XSDHHS6SY4/U+SbFqa1hULIauuYJFe+6ioosDtg0qj7x2FhS016X457+98OWSiyjnlgMb+pVBkQy0OwfV8GQGixRz4HRJsd5Tqgfiw4cPtXXGFhZcR9d7jbfFiRRzFN8HKd5/zR8/7LiFvZcew9HOEt+2cEalglkRFROLas72sDQ11g1NpFg3qheBMlLMMRMp5niJFHO8RIo5XiLFHC+RYo7X+ybFqr2Pg6PQc/kl/HHqEfo1KIQFXUpS0F6X4pEbrmHabi8gNg4VCtvhl44lUc3ZjjpnZg4WKeburm4p9vf317ZeOnbsmDZ9Wo0ax8XFQYmCsbGx9r9eXl5aFuoFCxZoo8mpXUSKOeKZWYqfhkVj0RFvTPjjBp4FRaJ5xdz4ullhTYSTW0SKeXIixRwzkWKOl0gxx0ukmOMlUszxEinmeL2PUqzafOtxmLb15AP/MKwfUB6tyia9fC2e7MtSHBkdh06Lz2P/1QAUz2WF4zcDkcvOAr9+Wgqty+bkb0YmPEKkmLupuqRYJdcaMWIEVq5cqcmuEuLIyEjtf42MjBAWFgb1MFT/1r59e/z4448vplpz1Xm3aJFijl9mleK7/uH4fP1VbPz3AezsLLQp0p99kA/Z3nGfX5Firn/Fv/Bl+rR+biLF+lmpSJFijpdIMcdLpJjjJVLM8XpfpVi1e/m/D9BryUVUKeqAv4dWhK2lvt02XpZiNfjRYOZp+AZFYG2/MjhwLRCjN11DwWyW2Pd5ZThnf7ftn/i7mf6OECnm7okuKT58+DA6d+6M0qVL44svvoDap1VJcsmSJTFo0CCoNccqC3XlypUxa9YsqA/BaVFEijnqmVGK/UOj0Hv5ZWw5+Qjlitjju5ZFtAQMhigixTxFGSnmmIkUc7xEijleIsUcL5FijpdIMcfrfZbi0MgYNJ17FoeuPMGyXm7oXj2vLngvS/F131BUnXwceewscHRUFdhbmaLr0otYeeg+utXJj4WfloIFsUROVwUyWJBIMXfDdEnx/Pnz8fPPP2Pp0qWoU6eOdoUBAwbg0aNH2Lx5s/bfO3bswNixYzFnzhzUrl2bq4WBokWKOZCZTYqjYuK0tSqrDt1HbbfsWNnTDQUcn2dMN0QRKeYpihRzzESKOV4ixRwvkWKOl0gxx0ukmOP1Pkuxarv7yUfovOg8ahZ1xNYB5WBlboy7AeFY+s8DXH0Ugpi4OBRwsMTH5XMhv6OllhQ1POQZYGKm7YZz/PZT1PzpBBqWzIatA8vB3NQYXk/C8OGM0/D2D8emAeXQ3C07f1My0REixdzN1CXFP/zwgya/Gzdu1NYMqzJ9+nSsWrUKW7duRb58+bTp1B9//DFcXFy0UeO0KCLFHPXMJsXfbLuJ77dcR6mCWbUHZFEDZyEUKeb6V/wLX6ZP6+cmUqyflYoUKeZ4iRRzvESKOV4ixRyv912KQyJi0GzuGRy9GYgPXRwRERWLM/eCEBwSDTMLE0RFxABxcbDIYgozE2P0rJ4Xo+vnQC4HWxibmmPDGR+0X3gBXarmxu893V7An73/Loat9EDLirmw8bNyMDMx4m9MJjlCpJi7kbqkePLkydiwYcMrUrxu3TooWV6yZAkqVqyoXfWzzz6Dr68v1qxZI9mnufuQJtGZSYp/O3If/ZZfhnNOK6zo5YaaRZKfUCuxmyFSzHdTGSnmmIkUc7xEijleIsUcL5FijpdIMcfrfZdi1f6NZ3ww0P0KgsKikTOrBcxNjVC3mCMG1s2P4PBoXPAOxrn7QdhzxR9e94PR98M8WNhdCbAJJuy4ifHbbmL8R0UwrnmRF/B9n0Wi8ewz8PB+ho39y6GFgZbQ8Xc37Y8QKebugS4pdnd3x4QJEzQBrlGjhnaF/fv3Y+DAgdq06hYtWmi/69u3L+7evavJs42NDVcTA0TLSDEHMbNIsZpmU2faSYRGxWJpd1e0LZ+LA6EzWqRYJ6iXwkSKOWYixRwvkWKOl0gxx0ukmOMlUszxEil+zuvsvSB4B0agjJMtbC1N4WBl+gbIC/eD0eyXMwh8FokNA8qjiWs2DFx9BfMP3MPi7q7oVdPplWPm7L+LoauvoE3FXNjQryyMjd/P0WKRYu5vUpcU37x5E23atEGhQoXw7bffws3NTRsRVjKs1hgrMVYyrJJxqenTau2xykyd2kWkmCOeWaRY26dux030qV8Qv31aioNARIsUE7D+FypSzDETKeZ4iRRzvESKOV4ixRwvkWKOl0gxx2vB4fvov/wy8mSzxMiGhfDn5cc4cM0fB7+ojOqvbbepJLv6lOOIjInD/hGVUDJP2iQA5lpo+GiRYo6pLilWp5w9ezbGjBmDAgUKYNu2bShatKiWiXrZsmVo1KgRHj58iDNnzmjridWIcVoUkWKOemaQYt9nUaj503Go6TKHR1ZGmXwptz+2SDHXv+Jf+LKmWD83kWL9rFSkSDHHS6SY4yVSzPESKeZ4iRRzvNS+xGO3eGL2/vua7NpYmMLawhhHRlV5I4dMbBzQa8UlLD9wD7O6umLohwW4i2WSaJFi7kbqlmL1sFPTqE+dOoXRo0cjV65c8PLy0v7/9u3btUxwXbp0wXfffadt2ZQWRaSYo57RpTg6Ng5jttzAz9tuYEDjQpjXqSQHgIwWKSaBAZCRYo6ZSDHHS6SY4yVSzPESKeZ4iRRzvESKeV7RYcHYeCEAvxzxweHrAahW2A7bBpVDDhvzN0627bwf2s8/i6blcmLj/6ZQH7gWgPwOFihi4ESsfEtS5wiRYo6zbil++bRKDoyNjbVfBQcH4/jx4zA3N0e1atXSZNp0fN1Eirmbn9GleONZX3RZfAHZrM2wR02PyZ2y02NEirn+Ff/Cl5Fi/dxEivWzUpEixRwvkWKOl0gxx0ukmOMlUszzCg56ChtbK4RGmWCf5xMUyWmV6Ge/8KhYLd+Mx8NgeIyviRu+ofhw6kl8VD4XNg8oh/dhmbFIMdfHkiXF3CVSL1qkmGOdkaX49pMwtJhzBh73gzG/myv6f5CPa3wyokWKeWgyUswxEynmeIkUc7xEijleIsUcL5FijpdIMc9LvSMtLCy02al6yrjtN/Dd9lsY29wZ9wLCseKoN3LYW2D7wPKoWjhtZrXqqbehYkSKOZK6pDgoKAjqx8jo7dnb4tR+YhYWyJ49e5KxXDX1RYsU6+MUH5VRpVg92DouuoB/PP3Ru05+LOzqmirf+IkUc/0r/oUvI8X6uYkU62elIkWKOV4ixRwvkWKOl0gxx0ukmOfFSvEF72eo8dMJmJsYw9rCBP4hUQiLikXvmk4pmpiVb1nKHCFSzHHVJcU//fQT1I8SXiXG6idLlixQUhUZGfniiuqFW7NmTaxevRrqg3BqF5FijnhGlOKA0Cj0W+mBDcceoFnFXFjavTRy2r65loQjoS9apFgfp5ejZKSYYyZSzPESKeZ4iRRzvESKOV4ixRwvkWKeFyvFYZEx6LT4ItT6YktzY5TOa4OnYdF48iwSO4ZUyPSjxSLFXB/TJcUqw7T6UeuGlRArEVZJtuzt7ZEzZ84XV4yIiED58uUxadIkTZpTu4gUc8QzmhT7h0Tj+503MePP26ha3AGrermlarIEkWKuf8W/8GWkWD83kWL9rFSkSDHHS6SY4yVSzPESKeZ4iRTzvFgpVlf4/d+H6L3iMoyMgWXdS+NBYARGul9BhxpOWNPHja9EBjpCpJi7Wbqk+PVTqj2JW7dujY4dO+LLL7/krpiC0SLFHNyMJMX7rvpj4h+3cODKExTIkQXbB1dAGScbrsHvGC1SzAOUkWKOmUgxx0ukmOMlUszxEinmeIkUc7xEinleyZHiJ8FRaDDrNB49jcDZsdVhagJUnXwcd/3CsLinG7pVy8NXJIMcIVLM3ahkSfGdO3fQpk0bdOjQAf/3f//HXTEFo0WKObgZRYr/uOinfcvn+zgMTSvmxuQ2RVHGKeX2I06Mokgx17/iX/gyUqyfm0ixflYqUqSY4yVSzPESKeZ4iRRzvESKeV7JkWJ1lQdPIxAZHYtC2Z7PYt101gfdfruAnPaW+HNYBRTPlfpLPvnW80eIFHPMkiXFt2/fRtu2bdG+fXt89dVX3BVTMFqkmIObEaTY81EIGs48jfv+4RjeoCC++6gobC1NuIYaKFqkmAcpI8UcM5FijpdIMcdLpJjjJVLM8RIp5niJFPO8kivFCV1pkPsVzPvLCy2r5MGKnqVhn8X0jbAbfqHYfzUAfWs58ZVNB0eIFHM3IVlSLCPFHOT0Gp0RpPjHP29jzIZr+LRmXizrURomSWRAT0nWIsU8XZFijplIMcdLpJjjJVLM8RIp5niJFHO8RIp5XoaUYp+gSHRefAH7zvni195l8FkCW3sOXH0F8/fdxYQ2xfBtc2e+wml8hEgxdwOSJcXe3t5o2bIlOnXqhFGjRnFXTMFoGSnm4KZ3KY6JjUOzuWew28Mf2waVQwu3HFwDDRwtUswDFSnmmIkUc7xEijleIsUcL5FilYi02gAAIABJREFUjpdIMcdLpJjnZUgpVldffNQbfX47j8FNi2BOB5c3KtR0zmn8eeExHLNa4K+hFVCpYFa+0ml4hEgxB1+XFO/duxcHDhyAmZkZTExM4O/vj61bt6JEiRKoUaMG1INQ7VGsJKtgwYL49NNPte2bUruIFHPE07sU3w+MQP0ZJ/EsPAYnvqqGfA6p36deJipSzPWv+Be+rCnWz02kWD8rFSlSzPESKeZ4iRRzvESKOV4ixTwvQ0vx3x5P0Gr+WTQvnQNr+paBqbHRi0qFRsZoy/dOeD1FdEwcPqmYC8t7lIaVedos4eNpASLFHDVdUjx58mRtn2JLS0vt7EqM1QddtTWTesmqbZpUCQsL0/Ypdnd3h41N6mYGVtcXKeZuflpLsV9wJJb98wA7LvihiVsOfNW40CsN2HHJD23nnUdtFwdsHVAuzR9EIsVc/xIp5nmJFHPMRIo5XiLFHC+RYo6XSDHHS6SY52VoKb7g/QxN55yFg5UpDo2sDEcrsxeVevg0Ek1mn4ZPUASy25jjsncwprd3wYgGBfmKp9ERIsUceF1SfPPmTdy/f1+T4bcVJQ22trZwc3ODqembC9a5qvHRIsUcs9SW4mO3ArHPMwCPQyIREBqNM3eDcPHeMyA6FnlzWuHg55VQNKfVi0ZM+OMmxq+7ivHtXTCuRRGucSkQLVLMQ5Xp0xwzkWKOl0gxx0ukmOMlUszxEinmeIkU87wMLcUhETGoPfUkVFLXc99UR/GXPoOev/8MzeecRcFslhjyYQH0XeGBHLZm2P9FZRR0fD5ImN6LSDF3h3RJMXfKtIsWKebYp6YUH7jmj3YLL+CxXyhgbgzACNntLFC+gC1iY+NwwDMA4z8qgq+bOWvTpRcfvY8pf3nhSXAkNg8oh+ZpvJ5YkRUp5vpX/Atfpk/r5yZSrJ+VihQp5niJFHO8RIo5XiLFHC+RYp6XoaVY1aDtr+ew9bwfNnxWFq3L5XxRqd1XnuCjeefQsKQjNvUvh1EbrmHmrlvoW78g5ncuCZOXplrzLUmdI0SKOc60FKsPIWptcfxUarU908GDB+Hk5IR69eoZZIRYrU+On5L9cnNCQkK0aduJFZFi7uanphR/uuQiVh1/iD61ndCoVHaoJFrO2bKgUiE7HLkRiAbTT6Jioaw48EVlLDrijcErLiOLjRm6VMmNWe1LwkoT6bQtIsU8fxkp5piJFHO8RIo5XiLFHC+RYo6XSDHHS6SY55USUvz11uv4YddtTPvEBZ+/NDV64xkffDL/HHrVzofF3VzxODgSNX8+iRs+odjQvyzavCTQfEtS5wiRYo6zbim+e/cufv75Zxw6dEhbLzxmzBhkz54dw4YNw/nz5zVZVQm2fvjhh7eKa1LVmzlzJkqVKoVGjRq9CD137hxmz54NX19f5M6dGwMGDEDFihXfOJVIcVJ0X/331JJilaDgwxmncOrOU/zzZVWUy2/7SkXComLx8a/nsPuCH+Z1c8XGs744eC0ACz8tiQ6VcsPCNO2FWFVYpJjrX/EvfBkp1s9NpFg/KxUpUszxEinmeIkUc7xEijleIsU8r5SQ4tUnHqLLwvNoXzUv1vYt86JS8w/ew8BFFzCqdTH81La49vt5B+9h0IrLqFLcUctGndDexnyrUu4IkWKOrS4pVtmme/fuDZWFOm/evFAjtkqMs2TJoo0Md+7cGRcvXsSWLVswdepU9OzZk6sFoGWwVuI7Z84czJgxA61atdLO8fDhQ/Tv3x/VqlVD06ZNcfjwYahKz507V8t0/XIRKeawp5YUB4ZGo9qU4wiOiMGpMVWRO+ubWaR///cBei+/jOK5rXE3IBwlclnj8MjKsDBLH0IsUsz1rfhoGSnmuIkUc7xEijleIsUcL5FijpdIMcdLpJjnlRJSfPlhMMpMOIYPXBywf0SlF5Uat/0mvttwFb/0csPAOvm13z+LiEHreWex75wfJnZw0Zb8peciUszdHV1SrGR3+PDh2o8SXi8vLwwZMgQqAdeyZcvQsGFDTZTbt28PR0dH7XdJJeV6uZrqg/P48ePx6NEjhIaGol+/fto+yKocOXIE06ZN0zJaqynbarSuWbNm2vWbN28uUszd71eiU0uKVQKDBjNPa9+oHf2/KrCzfDMJW1B4DBrPOo3Td4IQExeHr5oUxg+tir5D6wx/qIwU80xFijlmIsUcL5FijpdIMcdLpJjjJVLM8RIp5nmlhBSrnVDa/noeZ24FYt3A8mhWOjvi4oDBa65g3t47WNrbDT2qO72o7Mk7QWg++wzijIDdwyq+MfuRb1XKHSFSzLHVJcXff/+9Nkq8bds2Lbu0KlOmTNHk96+//kKBAgW0340bNw7Hjh3D5s2bqSnU165d00aA1eiwulbt2rXRtm1b7Zw+Pj7a78qXL6/9/syZM9izZw++/vrrN0aKPTw8NIlWUi0laQJK8tSHSjs7u6SD3yFi79UAtJl3BlWdHbBjSIXnebYSKHMO3MdQdw9YWZjij8EVUK+4/TtcNWUOVZKneBkbp58R7JRpqWHOqh7Iavp0WmSjN0wLUvcs6u/R3Nw8TfZ5T92WGuZq6svY+F0PDHPGzH0WtY2i2joxpZ/5mYWikjz1N2lvn/7eRemRscoHo96RanBEij4C6h2pZl4yA0n6zpw5o9Tfo4WFhfaeNGT5/YQPui08h7KFsuKvYRWRy9Ycbeafw67LT7Rkr01ds71yuf/bfBM/bb2GgY0K4ZfOJQ1ZFYOeS/FSfcvK6r+dXQx6gUx2sqNHj+LevXvo2LEjjOLUEy2BovYpVkKsRoxz5nyemU2J79atW7X9i+N/N2rUKCgx3bBhgza1Wm+JT6yl/nfgwIFo0KDBCylW51i1apUm4fnz59e2hlIxn3322Runv379OhYsWIDSpUtrycASKmp0VCUFq1q1qvbPiTRZb9UzbJxKZKa+BVcfKrNmzZpgYjNDNM7C1AgrTz5GH/cb6FUtJ2Z/UhixcYr7m2f3D41Cs3keyGtnhjU9S8A8nawljq9p/Atf8VL9633tO3r7hepjgYGB2sNYvcCE19vJKV4vjxQLr6R5vTxSLLyS5vXySLHwSpqXekcGBwfDwcFBnl9JPPjV80t9vlLPMPUlgnxxrO9Nqd6R8Xk35G8yaWZBQUGaFKuZo4biZWQEhEfFostyT+w+H4BudfPju2b50X2FJ674hGFDLxdUzG+DaPXhFdCyTns8DEHrhVcQHmuEHf1dUTavJaJiElSopBuVQhHxnymUFKsvXgzFK4Wqm6KnVZ/Zb926pQ2sKi4JJXNWFVA5ssqWLYsuXbokLsW7d+9Gr169tLXDn3/+uSbB6uUaERGhjRwr4J6entr0aTWaq9b7JnbBt7VafYutEne9LMX79+/Xzjd06FAtAZeSbpWMS60zbty48Sunu3HjBubPnw9XV1ftjyahDqAe2qr+tWrV0h7aapThfSyvS7FikRJ/MFaWpvhh1x2M3+SFcW2dMaahEyKjYzUxfr1kMTeGV0A0TI2NkNfWBBHR6eveiBRzfykixRwv9TeoPiCpLxDUl4op8ffI1Sh9Ryte6gOSeoarD+Hv67Nc711Sf4/qva1+lOQJL5FivX1HT1y8FKtnmOpfIsV6qEF75osU62OlotQzXwlxYp/x9Z/pv0glxVnMTXDeOwzdfr8Gj/vPUL9EVtx4EglzUxNs6VsSztnMERn9Pyk2MoKpqTG+2OyFX/bdx6B6eTDjY2eER8cmOOCTnDoZ4hj1N6l4xUvx+/zMV1J8584dnDp1Snv3JfR8UpzOnj2LcuXKab6b6EixWuc7evRoTTjr1q2LxYsXa6O2qqiTq1FjlWArfo2xWvObnJKQFKvRZzX18scff3xxSrXG+PHjx6/8Tv2jSrSltodSwiwlaQLxU8PUVLrkfImR9BWeRwxZcxVzd92E+5AK6Fgpt97D0l1cvBQrXjLVSd/tiX/hJzZzQ99Z3p8o9QJTUhy/5d370/LktVSN4ql3kJq9ISVpAuqLbDV9WqYDJ81KRcTn3VCSJyVpAvF5N9T06ZT8TJF0TTJOhHpHqlE8WWKk757FjxQrKU6JctE7GH1+v4wTt59qsxXL5LPBgS+qwDqBdX+n7gSh3vSTKJzdSttZxcYi/S2ri5fit21nmxIcM+o5Dxw4oOW3euv0adU4Nc1WyagSTyXAagqyKkoUVGbq7du349tvv9WmNidXGBKS4kmTJmlD3osWLXrB+KuvvtK+Wfvmm29e4R6ffVpJcXLrkFFvZHLqnRqJtqJi49DptwvYfM4Xfwwqj6alsyenquniGEm0xd8GSbTFMZNEWxwvSbTF8ZJEWxwvSbTF8ZJEWxwvFa3ekUqK5YtjfexSItHW61dWstv+t/O4/TAE9VyzY9/n/2Wkfj124Oor+O1vL8zp5Yb+H+TT14hUjJJEWxxsXYm2Xj6lkmP1Dc3L32qpOdhKaCtXrsxd/bVodY6+ffuiSZMm6NSpk/avSohHjhyJQoUKaXsTK/G9dOmSth+ymib9cpEtmTj8qSHFzyKi0WT2GVz1CcXOweVRpVDKJvXiCHDRIsUcr/gXvuxTrJ+bSLF+VipSpJjjJVLM8RIp5niJFHO8RIp5XqkhxapWR28GosfSSxjRsOCL7ZgSqu2ms75oP+8sGrjl0AZ+TE2M+Eal4BEixRxcWoq503PRStLUiLBa5Fy9evUXB9+9exdLly7VMoKpEepu3bqhSJEib5xcpJjnHZ99OqXW/6jtmOpMOwlHa3PsG1EReexSZsoL1/LkRYsU89xkpJhjJlLM8RIp5niJFHO8RIo5XiLFHC+RYp5Xakmxdm9Co+Fg9eYWoi/X+uHTCDSYdRq3/cKwY3B51HNJX5nXRYq5PpaupJir+pvRIsUcwZQeKd7r+QTf77yNA5ceo1mFXNjcv2y6yyjNEBMpZmg9jxUp5piJFHO8RIo5XiLFHC+RYo6XSDHHS6SY55WaUqy3dpP/vI3Ra6+ia518WNGjtN7DUiVOpJjDLFLM8cpU0SklxVcehWDijltQ00oiQiJRv0xOLO3uivyOlhman0gxf/tEijlmIsUcL5FijpdIMcdLpJjjJVLM8RIp5nmlRym+7huKKj8eh72VKfYMr4giOdLPnsAixVwfEynmeGWq6JSQYpVQa9SGa7h5/xmK5LdFzxp50a9WPuSwNexG62lxI0SKeeoixRwzkWKOl0gxx0ukmOMlUszxEinmeIkU87zSoxTHxMahx/LLWHnoHqZ2LoUvGhbkG5ZCR4gUc2BFijlemSra0FL8zbYbmLr7DsLDo9G/XgF80aAgiuZMP9+YvevNEynmCYoUc8xEijleIsUcL5FijpdIMcdLpJjjJVLM80qPUqxasfOiHz5ecB6l8thg74hKSa5F5luevCNEijluIsUcr0wVbSgpjo2Lw4h1VzH7by842llgbFNnDKtfACbG6SsL37vePJFinqBIMcdMpJjjJVLM8RIp5niJFHO8RIo5XiLFPK/0KsVRMXHotOgCtl7w03ZaaVgyG9+4FDhCpJiDKlLM8cpU0YaSYi3JwMZrcM1ni5kdXNCgRPp4GBj6ZokU80RFijlmIsUcL5FijpdIMcdLpJjjJVLM8RIp5nmlVylWLVEzJUet88T4VkUxrsWbO+TwrX33I0SKOYa0FKuX6sWLF+Hn54fcuXOjQoUKCA0N1faLzJUrF3d1A0dL9mkO6LtKsfpmbNa+uxiz5TrMTYywqpcbWpXLyVUiA0WLFPM3S6SYYyZSzPESKeZ4iRRzvESKOV4ixRwvkWKeV3qW4pXHH6Lr/HPo9WEBLO7myjcuBY4QKeagUlL8559/Yt68eTh06BDCwsLQuXNnbf/gS5cu4csvv8SgQYPQvHlzrgYGjBYp5mAmV4pDImPww85bOHfvGf72eAJbSxPM7lgSXavm4SqQwaJFivkbJlLMMRMp5niJFHO8RIo5XiLFHC+RYo6XSDHPKz1L8aHrAagz6V90rpUPq3q78Y1LgSNEijmouqV4/fr1GDZsGKytrVGzZk2cPn0aVatWxaJFi3Djxg20atUKxsbGWLduHUqWLMnVwkDRIsUcyORK8b6r/mg06zRiomNR1dkeXzUpjNaZeIQ4nqpIMde/4l/46plhbp7xs4/zreePECnmmIkUc7xEijleIsUcL5FijpdIMc8rPUvxqTtB+GDqSdQsYo/tg8rD0syYb6CBjxAp5oDqkuJ79+6hdevWcHBwwJw5czTpbdeuHSwtLbFixQoYGRlh69at6N+/P4YOHYrRo0dztTBQtEgxBzK5UqzWEI/dfB09ajph2icu2t5s70MRKebvsowUc8xEijleIsUcL5FijpdIMcdLpJjjJVLM80rPUnzNNxQNZp6GfRZT7BpSAU72FnwDDXyESDEHVJcUr1mzBmPGjMGvv/6KRo0aITIyEu3bt4etre0LKVaCpX5nYWGB33//HaamqS9KIsXczU+uFPdacRlLD9zF+sEV8EmFtF1HzrX43aJFinl+IsUcM5FijpdIMcdLpJjjJVLM8RIp5niJFPO80rMUP3waiaZzTiMgNAq7h1VE8VzWfAMNfIRIMQdUlxRPmjQJmzZt0n4KFCigrSfu1KnTK1KsLjtgwADcvn0bGzdu1KZZp3YRKeaIJ0eKw6Ni0XzuGRy+HoAjX1ZBlUJ23EUzcLRIMX/zRIo5ZiLFHC+RYo6XSDHHS6SY4yVSzPESKeZ5pWcpDo2MxUfzzuLk7UDs/bwyKhXMyjfQwEeIFHNAdUnxTz/9BHd3d012nZ2dE5Xibt26QX0IVuuKs2TJwtXEANEixRzE5EjxlYfBaDj7DGwtTLRvwvI5WHIXzcDRIsX8zRMp5piJFHO8RIo5XiLFHC+RYo6XSDHHS6SY55WepTgO0PYqXnvEGztGVUYz1+x8Aw18hEgxB1SXFG/ZsgWDBw/Gjz/+iK5du0I9+D755BPY2NhoU6VViU+21aBBA8ycOVNbZ5zaRaSYI54cKd5/1R9NZp1Gk9I5sLl/WRgbp/595lppuGiRYp6lSDHHTKSY4yVSzPESKeZ4iRRzvESKOV4ixTyv9CzFqjXD1npi9s5bWDe0AtpVzM030MBHiBRzQHVJsdqTWK0X9vHxwaxZs1ClShV0794ddnZ22pZMSoi//vprHDx4UFtj3LhxY64WBooWKeZAJkeKfzlwD4OXX8Kwps6Y2d6Fu2AGjxYp5m+gSDHHTKSY4yVSzPESKeZ4iRRzvESKOV4ixTyv9C7F47bfxHdbrmNml1IY9mEBvoEGPkKkmAOqS4rVKZXwfvbZZ9r0aDWF2t/fX5NiJycnXL58GQ8ePNAyT0+YMAFmZmZcLQwULVLMgUyOFI/Zeh2Td9zGwu6u6FPTibtgBo8WKeZvoEgxx0ykmOMlUszxEinmeIkUc7xEijleIsU8r/QuxQsO30f/VR4Y3aQwJrUuxjfQwEeIFHNAdUuxOu2pU6cwffp0nDhxQpserR6AShRy5cqFPn36aFOr1TZNaVVEijnyyZFilURg95Un2DawPBqWzMZdMINHixTzN1CkmGMmUszxEinmeIkUc7xEijleIsUcL5Finld6l+INZ3zQefFFdKmSG0u7l+YbaOAjRIo5oJQUx5/a19cX3t7eiIiI0IRY/VhZWXFXToFokWIOKivF5+49Q/0Zp5ArqzlOjq4GawsT7oIZPFqkmL+BIsUcM5FijpdIMcdLpJjjJVLM8RIp5niJFPO80rsU77vqj1bzzqFa4azYPbwS30ADHyFSzAFNlhQrGVYfRlRRI8Mq4VZ6KCLF3F1gpXjYOpVA4DYmtnPB182duYtlgmiRYv4mihRzzESKOV4ixRwvkWKOl0gxx0ukmOMlUszzSu9SfN03FDV+OgEHa1N4jKsJ0zRORitSzPUxSoq9vLywevVq7N27F9euXdOmT6s1xVWrVtWyUdetW5e7uoGjRYo5oIwU3/EPR6OZp+HzLBKHRlZCGSdb7mKZIFqkmL+JIsUcM5FijpdIMcdLpJjjJVLM8RIp5niJFPO80rsUh0REw2XcP3gYFIEv6hfEN82dYWtpyjfUQEeIFHMgdUvxpUuXMGjQIBw9ehTFihXTZNjY2FhLvKVkNGvWrJg8eTLUXsVpVUSKOfJ6pTgkMgZfbb6OuX96YVjTwpjerjiM02DLLa51ho8WKeaZihRzzESKOV4ixRwvkWKOl0gxx0ukmOMlUszzSu9SHBsXh1XHH2HoWk8EhkRiSQ839KyRl2+ogY4QKeZA6pLikJAQLZHW7t27MWzYMHz88ccoXrw4TExM8OjRIxw6dEgT4tDQUKxfvx5ly5blamGgaJFiDqReKV509D76LrkE14JZsWNQeRTMloW7UCaJFinmb6RIMcdMpJjjJVLM8RIp5niJFHO8RIo5XiLFPK/0LsXxLZp/8B4GuXuiuVt2bB9Unm+ogY4QKeZA6pLi/fv3a5ml+/fvr+1HnFBRYqxGiXv06IHx48dztTBQtEgxB1KPFO/19Ee7BedhYgS49yuDBiXer4zTLxMVKeb6V/wL39raGubm5vzB7+ERIsXcTRcp5niJFHO8RIo5XiLFHC+RYp5XRpFi78AIuIw7imI5rHBmbDWk1eRKkWKuj+mS4hkzZmDJkiXYsGEDXFxcEr1Cly5dEBYWBnd3d1hYWHA1MUC0SDEHMSkpDomIQetfz2HPeV/M6uqKofXSfiNyroWGjRYp5nnKSDHHTKSY4yVSzPESKeZ4iRRzvESKOV4ixTyvjCLFj4OjUO77Y7A0M8ae4RVRKI1mWIoUc31MlxRPnDgR27Ztw6ZNm5A/f/5ErzBw4EBcv34dmzdvTpOM1CLF3M1PSopn7r2DEWs9Ub6gnfZH7Whtxl0gk0WLFPM3VKSYYyZSzPESKeZ4iRRzvESKOV4ixRwvkWKeV0aR4vDoWLSedw7Hbgdi+8Dy+KCYA99YAxwhUsxB1CXFCxcuxLRp0/D777+jSpUqCV5BvWxVBmqVcGv58uUwM0t9gRIp5m7+26R43sF7GLvlBuJi4rCqbxltXcT7XkSK+R4gUswxEynmeIkUc7xEijleIsUcL5FijpdIMc8ro0ixalnf3z2w+Mh9uPctgw6VcvONNcARIsUcRF1SfPbsWbRt2xa1atXCL7/8AlvbN7fjUeI8evRofPvtt1oyrrQoIsUc9cSkeMt5X3RdfBGxccCvn5ZE16pplzmPa1HKRosU83xFijlmIsUcL5FijpdIMcdLpJjjJVLM8RIp5nllJCme/NdtjP7dA993KYWxTQvzjTXAESLFHERdUqwedEp4lRA3btwYau2wyj5tZGSEJ0+e4I8//sCyZcu09cYrV65EoUKFuFoYKFqkmAOZkBRfeRSC5nPO4LZfGOZ0KonB9RKfLs9dLeNHixTz91CkmGMmUszxEinmeIkUc7xEijleIsUcL5FinldGkuJNZ33Qbu459KiTD4u7ufKNNcARIsUcRF1SrE75+PFjfPPNN1izZo0mw+onvkRGRqJSpUqYOnUqKlasyNXAgNEixRzM16U4OiYOHX67gE0nH2JIo0KY0c4FJsb/3Wfu7JkvWqSYv6cixRwzkWKOl0gxx0ukmOMlUszxEinmeIkU87wykhT/czMQzeaeRXVnO2zuXxaWZiZ8g9/xCJFiDqBuKVanVfJ7+PBh/Pnnn7hx4waUJOTIkQP16tVD06ZN4ejoyF3dwNEixRzQeCm2t7fXvuTYeMYHHX89j0pF7LF9UDlkt5FtdF4mKlLM9a/4F75syaSfm0ixflYqUqSY4yVSzPESKeZ4iRRzvESKeV4ZSYqv+YSi8ezTWgbqI6MqI5t16n+mFinm+hglxdypUz9apJhkHhcD/4AgODo6QGXKazLrDA56PsHiHqXRq6YTebLMHy5SzN9jGSnmmIkUc7xEijleIsUcL5FijpdIMcdLpJjnlZGkODgiBvVnnMLJ209x+MsqqFnEnm/wOx4hUswBFCnmeGWaaLWxuJVpHKyNo2BiaYNfDt7DsDWeqFnUHn8Nqwhr89Sf5pHe4YoU83dIpJhjJlLM8RIp5niJFHO8RIo5XiLFHC+RYp5XRpJi1boR669i5s5baF0lD37v5QYbi9T9bC1SzPUxXVK8Y8cOqB9TU9MXa4nVdNu4uLhXrqZeICoB14ABA2BhYcHVxADRMlKsD+I+T38MWesJ19yWWNTRGesvBmPY+muwMDbCmn5l0LBkNn0nes+iRIr5Gy5SzDETKeZ4iRRzvESKOV4ixRwvkWKOl0gxzyujSfGDwAi0+fUcTlwLwMr+ZdGlSh6+0e9whEgxB0+XFKttliZOnPhCipUQW1lZQb0w1Drj+KL+u3bt2ti5cydsbGy4mhggWqQ4aYgnvJ6i7a/ncd8vFNbWZmhX1gEHbwXjjn8ElnR3Rfdqsv1SYhRFipPuX69HiBRzzESKOV4ixRwvkWKOl0gxx0ukmOMlUszzymhSrFq42+MJWs07B1cnG/w9rAIcrMz4hifzCJFiDpwuKfby8oL6MTY21kaKHz16pEnyBx98gA4dOry4onogqqRNbm5uMDFJ3SkCqhIixW+/+Y+DI9F2wQUcuxWICgVsccM3DGrNQ0xsLMY2dcb4lkW43vOeRYsU8zdcpJhjJlLM8RIp5niJFHO8RIo5XiLFHC+RYp5XRpRiNam2/szT2H/1CXYOqYCmrtn5hifzCJFiDpwuKX79lH5+fmjSpAk+/fRTjBgxgrtiCkaLFL8d7oQ/bmL8putoWSkX5nYqiQGrrmDnqUeoVTo7tvQvh2w2qfftVQp2gxQ7tUgxj1akmGMmUszxEinmeIkUc7xEijleIsUcL5FinldGlGLVyqX/PECvxRfQu24BLPy0FFJrt1ORYq6PJUuKb9++jbZt26J9+/b46quvuCumYLRIceJw//J4gs6LLiA6JhZbBlZAPRcHnL7zFMPXXsG3LYvoLXF9AAAgAElEQVTJOmId/VKkWAek10JEijlmIsUcL5FijpdIMcdLpJjjJVLM8RIp5nllVCm+GxCOGlOOIzYW2Pt5JZTMbc03PhlHiBRz0ESKOV4ZMlrtlaYW+nt4B2NaBxd8Xr/g/9oRi+CgINhktQNglCHblpqVFinmaYsUc8xEijleIsUcL5FijpdIMcdLpJjjJVLM88qoUhwTF4d+v3tgyR4vzOlZBoPr5ecbn4wjRIo5aMmS4gcPHqBly5bo1KkTRo4cyV0xBaNlpPhNuKGRsei69CI2HXuATrXzYVkPV5ibGGuB0dHRCAl+hqxZ7WBk/Px3UhInIFLM9w6RYo6ZSDHHS6SY4yVSzPESKeZ4iRRzvESKeV4ZVYpVS91PPkLXxRfQyDW7trY4NYpIMUdZlxQ/fPgQah2xSrSlEmjdvXsXo0aNQqNGjdC7d28oWVDbM6n/VVmpCxcuLIm2uPuQYtG/HLiLwe6eqFgwK7YNKo+8dv9tlaWkWH2otLOz0+6tlLcTECnme4hIMcdMpJjjJVLM8RIp5niJFHO8RIo5XiLFPK+MLMW+z6JQd/pJPHwagX9GVUHJPCk/hVqkmOtjuqR46tSpmDZtmrb3sJInJQfq5ar2LTY3N9euqKRY/a5GjRpYsWIFrK1T/ma/3lQZKX6VyD3/cDSafRqej0KwuX85tC6X85UAkWLuj0WkmOMV/8JXz4L45wR/hvfrCJFi7n6LFHO8RIo5XiLFHC+RYo6XSDHPKyNLsWptn98vY/Gh+/i5vQtGNizEAyCPECnmgOmS4u3bt0MFmpk9z06stmVSQqwkQT0E1X+rovYsdnZ2xoABA2BpacnVxADRIsWvQhzofgXz//ZCl9r5sKKn2xvZ7kSKuU4nUszxEinmeYkUc8xEijleIsUcL5FijpdIMcdLpJjnldGleMdFP7Saexa1Szhi5+AKyGKWsrM0RYq5PqZLirlTpl20SPF/7Lec80X7hedR0DELdg2tgKI5rd64MSLFXF8VKeZ4iRTzvESKOWYixRwvkWKOl0gxx0ukmOMlUszzyuhSHBYVg5a/nMPBK0/w54hKqF/CkYdAHCFSTMACtAFgf39/dOzYEUZxag50AsXT0xNqXXHVqlW1NcPptWRUKQ6OiMH9gHCYmxrDOXuWd8YbHh2L5nPOYN+lx/ilmysG1kk4y51IMYdapJjjJVLM8xIp5piJFHO8RIo5XiLFHC+RYo6XSDHPK6NLsWrx5L9uY/RaT/SrXwgLupTkIRBHiBQTsPRK8ffff4/169dj06ZNKFKkCHeFVIzOaFIcGR2LU3eCMGHHLey98gRZs5hqAjuhZRGYvMPO3nP238XwtZ6oXzKbtpbY2sIkwbsgUsx1TpFijpdIMc9LpJhjJlLM8RIp5niJFHO8RIo5XiLFPK/MIMV3/cNRd/opPAuPxp7hFVE2ny0PQucRIsU6Qf0vTNdI8Q8//IANGzZoUqwyS6fXkpGk+Iddt7Dq+EP4PIuCf1AEiuWxxoOnEbDLYgaPcTVgl8U0WZiv+oSgwczTCAyJwrrPyqKpa/ZEzyNSzCEWKeZ4iRTzvESKOWYixRwvkWKOl0gxx0ukmOMlUszzygxSrFo9auM1TN1yHWM/ccH3rYryIHQeIVKsExQjxZMmTcLGjRuxefNmFChQgLsCGX3kyBFtiyA3N7dXjlTJvo4dO4acOXNq+yPnypXrjTNnFCmevucOvthwFcZGRnDNa4NOlXKjdfmc+GjeWYRExOD4V1WR3yF5icqGrfXE7F230a1ufiztXvqN5FovQxMp5jqnSDHHS6SY5yVSzDETKeZ4iRRzvESKOV4ixRwvkWKeV2aR4v1X/dFi1hmUK5wVfw6pCFvLhGd08oRePUKkmCOoa6T4p59+wsKFC9G4cWM4ODhoWacTKuoFUqhQIW3v4uRknz5x4gSGDBmCkSNHol27dtol1DJntR3UwYMHUb16dXh5eWl766ptopycnF6pRnqX4n1X/fH7sYf4/cQD2FiYYm7HEmjhlh32Vs+zelebcgLXfUOxb0TyplMcuRGIj+aegaW5Cf4eXhGl89q8tTeIFHN/LCLFHC+RYp6XSDHHTKSY4yVSzPESKeZ4iRRzvESKeV6ZRYr9Q6LQeM4ZnLsThIMjK6NGEXseho4jRIp1QHopRJcUKylVEpqYDMefLywsDLVr18batWthY/N2IXu5mupBumbNGm1/48ePH2PixIlo1qyZFnLy5Emo6duzZ89+MUo9ePBg1K9fH23atMkQUhwcEY0R669ixb8PERkcifLFHDC1rQs+fCnrnEpxprJF/3HJD+v7lUULtxzUnVQjzO0WXsCuM4/w7cfFtXXJSRWR4qQIvfrvIsUcL5FinpdIMcdMpJjjJVLM8RIp5niJFHO8RIp5XplFilXLtSnUu25jbMsiKTaFWqSY62O6pHjKlClYvnw5hg8fjjx58iQqx+qB6OjoiJo1a77Y01hPdVR261mzZuGTTz7B1q1bUbduXXz88cfaofPmzUNgYCD69OmD/fv3I1u2bKhWrRosLCzeuIYaKT5w4IC2T3J6KUdvBODzjddw4moAiuWzRY/qedG7phNyZTV/o4q9V1zG8mMPsKR7aXSrlodqgjqu97JLqOXiiFW93OBkb5Hk8ep+qQ+Varp6/F7TSR70HgeoWQsBAQEaLxOTlJnqktnwqr9da2tr6nmQ2Rgw7QkKCoK5uXmyZtow18ksscHBwdr7KGvWrJmlSSnajoiICKgvr+3tU2ZUIkUrnwYnj//iWM2Qk5I0gfgvjtXnQPlMkTQvFaHekWoQydQ0eXlk9F0l80Spd6T6/K9+MnrZfzUA9WeeQrXCdjg0sjJM3yHBbmIsFC/1eVV9DpOSNIG9e/fCz8/v7VsyqTXFKsmWWterpNjQRX2wUTctS5YsGDhwoDYK3LZtW+0ykydPxuXLl7Vp25GRkdr06TJlymD8+PFvbA+l5HrXrl3o1q1boh/Cldioh4+6VkoVY2MjhEfFYs7+e/jl4F3ceRiKzjXzYOJHReGc43nHTGjUfezWG5i8ywszO7pgWL38iE1wg6xXa62u5R0YjoYzz+DqgxBsGlgWrcrlSnJUX51FRoq5HiAjxRwvFa2+RFAPYyV6UpImICPFSTN6OUJGijleMlLM8ZKRYo6XjBRzvOLfkUqKzcyeL6OT8nYCmWmk+Fl4DOpMP4W7T8KxZWBZfFDUXtfnfqaPyEjxc1rqSzrlkOodGP/fCXHct2+fFvPWfYq/++47rFu3ThvFTcktmVSFhw0bhgYNGryQ4rFjx0KZ++LFi+Hq6gpfX19NnFu2bInu3bu/0qabN29q07xVhmz1LVJC2y4rEVTJwho2bKhBSmRrZqbPvYg1NgaszU1wxz8cP+x+iKX/+MA6iykG1cqF0Q3yalsjqT2JXy9GRoC5iRGm7H2A77bdw9AGeTHz44IIDHsz9uVjLc2M1aprjP3jHmbsfoDmZR2xrEsRWJgaIzoJo1ZtVy/8kJAQ2Nraal9KGJJFsgCm84MUH/WtruKlXmDC6+03TPUxxUt9AZXY32M6v+WpWj1jY2ONl/oCQTGT/vV2/IqX+hZcfVmlRj6TWt6TqjczHV5M/T2ql736eVtukHRY9TSpUvyHKPWlvRr5lL/HpJ/3SorVM0z9Paq/TylJE1DSYmVlpT33pY8lzSt+pFjlLcrIvNTnfvVZ/dtd9zB1pzeGNMyLnz4qgIjoWIOJsXqGKV7qb1F98ZKReSXdM94eof6+Ll26hKNHj2rul9BMFjVg6uHhgVq1aqFz584wikuEmFrPq0Zgf/31VxQsWPBd65bo8QlJ8ZgxY6CmfKl1zfFlzpw5ePDgAX788cdXzqVGitVodocOHRKdiqKaqD6gG3r6mOrgJibGOOX1FDP23MHqY49QKLc1fulUEk1KOUCN6EZHJ5ygTDVCZaLefN4Pn8w8gwFNCmFeJxdExyQ8VPz8WiZ4/Cwcn6+/hlUnfeBoZY6Nn5XBB8Xt33qdl4GpLwjUC19NPZQXWNLdWn3oVi98xUumOiXNS0UoXvEvfH1HvL9R8V8ixEvx+0tCX8vjX/jxUvw+v/D1EcMrUiy8kqamvjhW70iZPp00KxURL8WKl3ym0MdMlhjp4xQflZlGik1NjHDsdhCazz0HJztz7B5WHjls1ZcjHJO3RcdLsRrMeZ+f+erzQmhoqLZkNLGiYlRSZ1XeOlKs/mjVydTU6ZRcJ5KQFKsR4kOHDmlrmuPLhAkTtHp8++23r7QtLdcUx/x/3x3/x03MPXAXgU8jUSSvNdb1K4MK+fWvddvr6Y8GP59AxxpOWN3bDUZv6el/X/HH9ztv4fDlxyic1waTWxdF+0q5qb8kWVNM4dIeKLKmmGMmL3yOl6wp5njJmmKOl6wp5njJmmKOl6wp5njFf3Esa4r1c8tMa4rjW91m/jlsOeODZb3d0L1aXv0wdETKmmIdkF4KUdOn1Yzkt0pxfLz61vTw4cOaSd+4cUOTBLVfcNWqVbWs069vkcRVBdp8b5VZWk1tjt+SSa0hVr9T2ajVlGk1/D1jxgyMGzdOS+j1cknLLZm8AyPg9t0/iIqJQ7fqeTDiw4IomtOKQnDs1lPUm3FKW1ewZUB5WJknPP1oweH7GLnhGoJDIlGnVDZMaVMcVQvbUddSwbKmmEMma4o5Xipa1hRzzGRNMcdL1hRzvGRNMcdL1hRzvGRNMccr/h0pa4r1c8tMI8XxrV55/CG6Lr6AuiWzYdfgCni+NNIwRdYUcxx1ZZ9Wp1TTldXIrFpbrNZTqvn8arRWiZX6JkKt91VJsVSSrOQWJcWjRo1CvXr10Lp16xenUdsyqezU/v7+2rXVWuL47NTpRYpP3QlCo1mn4ZrXBodHVk4WAs9HIWg487SWOXrHkArIZv1q4oWg8GiM234TCw/f19YdTGpdDJ/Vzge7LMnLWihSzN0mkWKOl0gxz0ukmGMmUszxEinmeIkUc7xEijleIsU8r8woxSrhVpPZp3HiegBW9S+L9hWfz/oMi4pFlncUZJFiro/pkmL1Ih0yZAg2bNiAVq1aoXHjxnB2dtakWI0EqZHj1atXawu53d3d4ebmxtXif9Fq5Fl9yEloSxI17cvHx0dbC5zY9htpOVK8/rQPui69iKau2bGxfzkkJ7O6Gm1Wfxjh0bHYO7wiCjj+lyH7rn84Pt9wFRuPeMMprw3GtyiCPrWcksU5/iCRYg6fSDHHS6SY5yVSzDETKeZ4iRRzvESKOV4ixRwvkWKeV2aUYkVhmdpWdclFNC6TAzuHVMCZu0H4ZMF5zGjvglZlc/Kg/neESDGHTpcUq+zPPXr00Pb/VYmvEio7duzAZ599hl69ekFlq06LYmgpVlOhVVGL4d+2vlfFTN9zB1+s8cSE1sXwbQvnZDU/MDQKzeaexU2/UOz/ohJK5bbRzhMQEoVW889p64eruGTDrPbFUc353feZFCnmbpNIMcdLpJjnJVLMMRMp5niJFHO8RIo5XiLFHC+RYp5XZpXikIgYVP/phPb5/+Toavj5by8s23cHdcvmwL4RlaES7CaniBRz1HRJ8cyZM7F06VJtr+K3bcmkFiarKdBqtDgtNtZWUrx33z4MGtAfsUYmUCncTJIxZKv2GF581Bs7LvnBzNgItpamyJrFFJ9WzYMaicjo8LVXMWvHTSzpXxY9ayRvBFdJeJtfz2HHGR8cHF0VHxR1gJpW0XflZaw96o1mFXNjXqeSKJjNkrvLiUSLFHMYRYo5XiLFPC+RYo6ZSDHHS6SY4yVSzPESKeZ4iRTzvDKrFCsSi454o98qDzQplQ1q5qjHw2AtG/X2geVRsaD+pL0vUxUp5vqYLimeOHGitkfx5s2bkT9//kSvoPYPVgm4VJy1tTVXEwNEKyk+duQAyjfsiNF/3EFwWBR+61oKJXPrr4tPUCS+23EL8/beAUyNtPW6SlZDgyOR3TELJrcphg6VcsPGwuRFjdV4csffLmD9iYfY80VlfFjCMdmt6bniMpbtv4tdIyujiWt2LDh0H/1XXoarky22DiyPIjn+m1Kd7Iv870CRYo6gSDHHS6SY5yVSzDETKeZ4iRRzvESKOV4ixRwvkWKeV2aW4mu+oag37RSehERpiXZjYuMQHB6NCR8VxdfNkjcDVaSY62O6pPi3337DpEmToP63QYMGCV5Bbb2i1hurtcaLFi3S9tFN7aKk+PiRg3Bt0AHN512En28wetYviCXdXHVVRXXIAas8sO/SYxTObY0xzZxRIpcVQiNj8eflx/j10H2EhUThQ7fsGFQ3P1qXzantPxwYFoWP5p3DJe9g7BleERUKJO8bHVXJ4es8MesvL6zuX077ZqjhzFPwDYrEpgHltPXKhiwixRxNkWKOl0gxz0ukmGMmUszxEinmeIkUc7xEijleIsU8r8wsxdruNUsvYe3Jh8hma46aRezx7+2nKOBgiX0jKsHGkvcqkWKuj+mSYg8PD7Rp0wa5c+fG999/j8qVK2vZp1VRonDr1i1Mnz4da9euxfz589G+fXuuFgaKVlK8f98+9OvfH5vOPUGnRedRqWBWHBpZGRamiac493sWiUVHvTH/4D3cexCMBuVzYWZ7Fy2T9Mtl8zlf/PS3F/69FgCYAO0q5cHyHqURFBaFypOPw87SFH8OqQAnh+RPb5538B4Gr76CD1wcYGNhih1nHmF4E2fMaOdiIEr/nUakmEMqUszxEinmeYkUc8xEijleIsUcL5FijpdIMcdLpJjnlZmlWNFQSzf7/n4Zue0scPCLyvhq83VsOvkQS3q7oWd1fmmmSDHXx3RJscoKrbZEmjBhgrZW+IMPPkDRokW1fYq9vb3xzz//aJmh1X7Cav/geGHmqvLu0fGJtgYNGoDgSKDypH/xNDQKO4eUR7n8b47eHrkRgH1XA7DtvC9O3wiEeRZTLaPzmKaF4WSfsNiGRsZoWeLUtkjnrweix4cF0KumExrPOq19q/PH4PJvFfCkWun7LBLtFp7HoesBQCxQxdkO2waVRy5b86QOpf9dpJhDJlLM8RIp5nmJFHPMRIo5XiLFHC+RYo6XSDHHS6SY55XZpfheQDjqTjuJFmVyYFb7Eth01gdt559DtaIO2DW4POytXt2qNSmCIsVJEXr133VJsTpECcHy5cuxZs0aXL58Wds6SW3J5OjoiJIlS6Jt27bo1q0bTE2Tt2cuV+2Eo+OleOCA/jAyNkH/VR5Y8JcXFvcvi14vJb9SnW7khqvYeekxgp9GwsjSBK3L5cLnDQqiVlF9WZ1v+IWh14rLOHzlMUrks4XaY/jTqnmxokfpZGeJi2/VSa8gfDjjJBytzLCqTxnUKqKvTixDkWKOmEgxx0ukmOclUswxEynmeIkUc7xEijleIsUcL5Finldml2JF5FFQBLJZm8PMxAhqIK7tgvP485QP5vcujf4fJJ7XKSGaIsVcH9MtxfGnDQ0NxZ49ezB69GjUqVNH26ZJSXFaynB83V7fkmnB4Xvov+QS+jcshB7V82LbeT/cfhKGyw+CceFmIFwK2uKjsrnwoYsD6pdwhJlJ4lOsE8KqssN9tfkaVh68B5iZ4JuWRfDdR0W5O5BI9F7PJ7DPYpbsjHN6KiFSrIfSfzEixRwvkWKel0gxx0ykmOMlUszxEinmeIkUc7xEinle74MUv05lr6c/Ws0+jUpFHbQlmpZm+l1FpJjrY7QUq9MryPXr10f37t0xZMgQ7oopGP26FB+45o+Oiy4iNCIGxsaq3pHaNk25cljh43I5MaBOfrg5vbpumK1eeHQsfthxCwevB2jrkN8lyRZ77XeNFynmCIoUc7xEinleIsUcM5FijpdIMcdLpJjjJVLM8RIp5nm9j1KsEnDVmX4SJ28/1XahaVZaf9JdkWKuj+mS4ps3b+Lu3btaRmn1c//+fahtmtRIcefOnaEehKooaciaNSvKlCmTJiPHr0txWGQsKkw6Bk/vYNQtmQ2tyuZA6bw22nrhknn0b9OkB2lgWDRsLUyStS+ynvOnRIxIMUdVpJjjJVLM8xIp5piJFHO8RIo5XiLFHC+RYo6XSDHP632UYkVp6u47GOV+BZ1q5sXq3mV0gxMp1o1KC9QlxZMnT8aUKVO0JFtqHfHLRf23Srilinrh1qpVC+7u7rCxebcRWK4Zz6Nfl2L1u18P3QNghM5VciOrZdqtd05Oe1L6GJFijrBIMcdLpJjnJVLMMRMp5niJFHO8RIo5XiLFHC+RYp7X+yrFarlmnaknERAciQ0DyqGei6MueCLFujC9CNIlxfv27cPRo0dhZvZf1jM1YqwkIV6I1RmVZOXLlw+dOnXSBDq1S0JSnNp1yEjXEynm7pZIMcdLpJjnJVLMMRMp5niJFHO8RIo5XiLFHC+RYp7X+yrFitSEP25h/DpPVHPNhr+GVdQ10CdSzPUxXVLMnTLtokWKOfYixRwvkWKOl0gxz0ukmGMmUszxEinmeIkUc7xEijleIsU8r/dZigNDo9Fh0QX8fc4XPerkx5yOLrCxePsMWJFiro+JFHO8MlW0SDF3O0WKOV4ixTwvkWKOmUgxx0ukmOMlUszxEinmeIkU87zeZylWtC49CMYnC87j6v1n6FY7H+Z2LAHbtywNFSnm+pguKX706BGePHnyxnri1y+lplJnyZIFBQsW1BJypXaRkWKOuEgxx0ukmOMlUszzEinmmIkUc7xEijleIsUcL5FijpdIMc/rfZdiRezsvWfotOgCrt59hiYVcmJym2Iom882QZgixVwf0yXFc+bMwezZs7X1wy+vIX79UuqFW716dSxfvhzW1obN7qynWSLFeij9FyNSzPESKeZ4iRTzvESKOWYixRwvkWKOl0gxx0ukmOMlUszzEil+zuzUnSAMdL+Ck57+cCmYFdsHlUexnFZvABUp5vqYLilW2afnzZun7U1sb2+vJdhKqKgXiLOzMwYNGqSNGKd2ESnmiIsUc7xEijleIsU8L5FijplIMcdLpJjjJVLM8RIp5niJFPO8RIr/Y/bwaQSGrvXEhn8eoGWVPFjZq/QbybdEirk+pkuKJ02ahI0bN2o/hQoV4q6QitEixRxskWKOl0gxx0ukmOclUswxEynmeIkUc7xEijleIsUcL5FinpdI8avM7geEo/X8czh9JwjufcugY6XcrwSIFHN9TKSY45WpokWKudspUszxEinmeYkUc8xEijleIsUcL5FijpdIMcdLpJjnJVL8JrNFR7zRd9lFtK+aB2v7lhUp5rvViyMoKV6/fr02PTq9Fhkp5u6MSDHHS6SY4yVSzPMSKeaYiRRzvESKOV4ixRwvkWKOl0gxz0uk+E1mV31CUXbiPyjjZIO9Iyq9ko1aRoq5PqZbijdt2gT1U6BAAe4KqRgtUszBFinmeIkUc7xEinleIsUcM5FijpdIMcdLpJjjJVLM8RIp5nmJFL/JzPdZJBrOPI2AsCj8PbQiSuT+L9GxSDHXx3RJ8Y8//oh169ZhxYoVKFq0KJRMvV5UVmorKyuYmr59I2muely0SDHHS6SY4yVSzPESKeZ5iRRzzESKOV4ixRwvkWKOl0gxx0ukmOclUvwms4ioWLRfdAF/nfPF+kHl0bJMjhdBIsVcH9MlxVOmTMHUqVORJ08eWFhYJJh9Wj0MnZycMHHiRFSoUIGrhYGiRYo5kCLFHC+RYo6XSDHPS6SYYyZSzPESKeZ4iRRzvESKOV4ixTwvkeKEmY3/4yYmuHtias/S+KJBQZFivmtpR+iS4iVLlmDlypUwMjJKcJ9i9fuwsDB4enqiffv2mDt3bpqMGIsUc71ApJjjJVLM8RIp5nmJFHPMRIo5XiLFHC+RYo6XSDHHS6SY5yVSnDCz1SceouuiCxjWsBCmt3MRKea7ln4pjoyMTHDKdPw1lRSrmF69eiEgIADbtm2DjY1NMquU/MNEijl2IsUcL5FijpdIMc9LpJhjJlLM8RIp5niJFHO8RIo5XiLFPC+R4oSZ7fF8gjbzz6NmETtsHVgeFqbGWqBMn+b6mK6RYr2n/PLLL+Hj44MFCxbA0tJS72EGixMp5lCKFHO8RIo5XiLFPC+RYo6ZSDHHS6SY4yVSzPESKeZ4iRTzvESKE2bm9SQMdaedQmxcHC5+WwN2WZ7ndxIp5vpYsqRYfRC5f/8+1AMwZ86c2o8qoaGh2u/UKLEaPU7tIlLMERcp5niJFHO8RIp5XiLFHDORYo6XSDHHS6SY4yVSzPESKeZ5iRQnwiwOqDrlODweBuPY/1VF6bzPZ+uKFHN9jJLiGzduYN68eTh16hQeP36sCbCDgwMKFiyIrl27okWLFtzVDRwtUswBFSnmeIkUc7xEinleIsUcM5FijpdIMcdLpJjjJVLM8RIp5nmJFCfO7JOF57H9vB/W9SuDVmWfD1aKFHN9TLcUKxEeMGAALl++rGWZLlmyJMzMzHDr1i3cvn0b5ubmGDduHAYNGsTVwIDRIsUcTJFijpdIMcdLpJjnJVLMMRMp5niJFHO8RIo5XiLFHC+RYp6XSHHizD5ffxWz9t3Fwk9LoXdNJ5Fivnvpyz4dFBSETz/9VBshHjNmDFq1agVHR0cYGxtr30KcP38e3333Hby9vbF27VpUrVo1GVV590NEijmGIsUcL5FijpdIMc9LpJhjJlLM8RIp5niJFHO8RIo5XiLFPC+R4sSZTfnrNr7afB0z2rlgeP3n2zLJSDHXx3SNFO/evRs9e/bEiBEj8MUXXyR4hZMnT6Jjx47o3LmztldxWhSRYo66SDHHS6SY4yVSzPMSKeaYiRRzvESKOV4ixRwvkWKOl0gxz0ukOHFmvx68jwErLmFIw0KY3bGESDHfvfSNFM+YMQNLly7F+vXr4eLy3/5Xr19PjSarZFvu7u6wsLBIRnXe7RCRYo6fSDHHS6SY4yVSzPMSKeaYiRRzvESKOV4ixRwvkWKOl0gxzzEYFw0AACAASURBVEukOHFmOy49RoupJ9Gpdj6s7u0mUsx3L31S/P3332Pr1q3YuHEjChQokOhl1JrjmzdvYtOmTbJPcTJuRmofIlLMERcp5niJFPO8RIo5ZiLFHC+RYo6XSDHHS6SY4yVSzPMSKU6c2Qmvp6g++TgalcqOrYPKwdzk+RJXExOTNHEy/u6m/RG6pk8vW7YMkyZN0kaLa9asmWCt1QhxmzZttO2ZVJyp6fM9slKzyEgxR1ukmOMlUszxEinmeYkUc8xEijleIsUcL5FijpdIMcdLpJjnJVKcOLPLD4JRe9opuOS0wo4h5eFoZSZSTHYxXVJ84cIFTXgrVaqEuXPnIkeOHG9cZubMmdpaYpVwK60yUIsUc3dfpJjjJVLM8RIp5nmJFHPMRIo5XiLFHC+RYo6XSDHHS6SY5yVSnDize/7haDjrNEyNjfDn0IrI52AhUkx2MV1SrB50agr11KlT8cEHH+Cjjz7SxFgNyavM1P/++y/WrFmjSfPy5cuRO3dushqGCRcp5jiKFHO8RIo5XiLFPC+RYo6ZSDHHS6SY4yVSzPESKeZ4iRTzvESKE2cWEBKFFvPO4ppPKPYMr4iy+WxFiskupkuK1TnVhw81ErxixQr4+Pho89OVFAcHB2t7FDdu3Fj799KlS5NVMFy4SDHHUqSY4yVSzPESKeZ5iRRzzESKOV4ixRwvkWKOl0gxx0ukmOclUpw4s/CoWLSefw67PR5j7+eVULe4o0hxEl0sNDIWfs8iEBsHZLe1wL+H9uDJE39tNyWjuLi4uKS66KFDh6C2X3r8+DGUJNjZ2cHV1RUNGjSAtbV1Uoen6L+LFHN4RYo5XiLFHC+RYp6XSDHHTKSY4yVSzPESKeZ4iRRzvESKeV4ixYkzUwLXZ4UHluzxwtphFdG+Yi4EPX0KY0m0lSA095OPsPDIfXj5hSEkMgaT25VGsdBzeOD7BB06dNAnxXwXTr0jRIo51iLFHC+RYo6XSDHPS6SYYyZSzPESKeZ4iRRzvESKOV4ixTwvkeK3Mxu18RqmbruBRf3KoXfNvCLFb8H10S/nsP3EAxTJnxVmpkb4qkUJFH52Fg/1SvGBAwdw6tQp9OnTB/b29tql9u/fD5WdulWrVvj444/5Hm7AI0SKOZgixRwvkWKOl0gxz0ukmGMmUszxEinmeIkUc7xEijleIsU8L5HitzObtvsORq71xMSPi+PrZoXxLOgpjIxlS6aEqLWZfw5bTvtg69AKqFLIDtaWZvj34G5906c3bNiA4cOHw9jYGLt27dKmTKuyZcsW9O3bFxERERg9ejRGjRqVJtsxqbqIFHMPGJFijpdIMcdLpJjnJVLMMRMp5niJFHO8RIo5XiLFHC+RYp6XSPHbmS075o1eKzzQr7YTfu1cCs+CgmBkbCz7FL+GLSI6Fi1/OYuD1/xxamw1uOW11SJ0Jdq6deuWNgqsEmuNHTtWWz+cNWtW7QTqQ4mS0VmzZmHPnj1YvHgxWrRowfd0AxwhUsxBFCnmeIkUc7xEinleIsUcM5FijpdIMcdLpJjjJVLM8RIp5nmJFL+d2Y5Lj/HJgnNo6poDm/qXRfCzIMBIpPh1aoFh0Wg+9ww8HgbjyMgqcM1ro1+KV65cia+//hrz5s1Ds2bNErwjjx490rZqqly5MubMmaONKKd2ESnmiIsUc7xEijleIsU8L5FijplIMcdLpJjjJVLM8RIp5niJFPO8RIrfzuy6XyjqTz+lZVM+OLIK8llFISrWSEaKX8P28GkEms45A/+QKOz7vBKK5rDSL8U//PADNm/erP3kz58/0TvSr18/3Lt3Dxs3boSV1fMLpGYRKeZoixRzvESKOV4ixTwvkWKOmUgxx0ukmOMlUszxEinmeIkU87xEipNm9smC89hy1geLe5RGt/J2CImKEyl+Ddvt/9feeYBZVSRvv8hJohjIYFZEQXRXURcUzFkUdQ0YEBAjGFh1UVfXsCLJjCiYMIBgDpgDBoKYAAFFoooJkJz5f7/2azxcZubeghmZO/O2D884c/uce/o93VX1VlVX/7rEDu03ziqXL22vXbKXbV25bOakuFevXvbYY48Z+4p32GGHXN/IeeedZz///LMNGTLEKlSokP7N5XMPkWIfoCLFPrxEin14iRT78RIp9mEmUuzDS6TYh5dIsQ8vkWIfXiLFfrxEitNjNuijH+zch760dvvVsQHt6luZ0qWtQsXNe2Ru+qf+a3t8NmuBHdrvU9tuq4r28oXNrOYWDlL82muvGVFg9hN36tQpxyeHkLZt29aOOOIIu+OOO6xEiRIbNcK5c+eG62rUqJHj9USiIdw1a9bc4HORYh/kIsU+vESKfXiJFPvxEin2YSZS7MNLpNiHl0ixDy+RYh9eIsV+vESK02M25acl1qrPWKtQqqQ912FHa1ynipUs+9cHKtM/6ebrMXr679a6z6fWYruq9uwFTa1i2VLhYTIqtDV//nw79dRTQ0Gtf/3rX6HoVvXq1cMNIFZjxoyxm266KXzO/uODDjpoo0a6YMECu/TSS0OhLgh2avvmm2+sffv2dvnll+f4uUixD3aRYh9eIsU+vESK/XiJFPswEyn24SVS7MNLpNiHl0ixDy+RYj9eIsXpMaOy8jmPjLcnP/rB7j21oXVu1cBKlBEpTiL3wbfz7ODeY+24Pbe2Zzruafb/47gZkWJu9MEHH1iXLl1s2rRptt1221m5cuXC/deuXWs//PCDrVixIkSSu3btmv6N5dCD+0KsOQuZQl1HHXXUer24/xVXXGEvvfRSjp/TWaTYB71IsQ8vkWIfXiLFfrxEin2YiRT78BIp9uElUuzDS6TYh5dIsR8vkeLMMOv//my74Mmv7ZhdK9vQ8/ewshX++jpPmT3p5un10pe/2DG9x9ppB9a1wec2sZjcnDEp5rEnTZoU9haTTo0xQoo0VaabNGli55xzTkid3pg2c+ZM6969u+26666BdB9//PF23HHHrXerBx98MHz266+/2uGHH24nnHDCBl8lUuxDX6TYh5dIsQ8vkWI/XiLFPsxEin14iRT78BIp9uElUuzDS6TYj5dIcWaYTf5pie1z6yjbZotS9vEVe1nNan8cOaT2BwJPjZ1jp905zi46cju769Rd1sHiIsXxKqK2KFdIQunSpTe5qtns2bPtp59+subNm9sll1xiLVu2XC89euzYsTZgwIAQie7Tp4/tv//+dtJJJ+VIit977z3r3Lmz3nsGCKDAMCqrVq260XvAM/iaItOFrIh58+YFvDizWy09Amy9qFSpkpUpUyZ9Z/UwtpCULVvWypcvLzQyQGDRokVBD1WpUiWD3uqyfPlyW7p0qVWrVk1gZIBAdBzH7WIZXFKsu0THMTVhNrauTHEDEB25xRZbBFtaLT0C6EgyVWO2avorimePZavWWsteY+ybnxbZKxc1s323+2PLq9ofCAz8ZI6dd+84+/fJu9pNxzRaBwvZyhwxzJbhEmvXrl2LZzSdAQuRWrJkSbgJxhskIT8aCujiiy+2Nm3arCPFfBf7mCHB7FW+4IIL1vs8+b3sOR44cKDtu+++wbCExKQ2iODWW28dotu0nPrkx1gK+z1QWLxrjEoMSkheccUi03eFwkeBgRdrRHjljRxzDCcCx7OhwIRX3niRdcP8Ym6BmfBKjxcGEusSksdPtdwRYD1CiHFoQ1qEV3r5RQAAHQleWo/p8cKGQ4bhRECeqeWNAHOKyCeO49xsVmG4PgKRFMM9tCZznh0lS5Sw0iXNug2fane/+b3dfNIOdkWburZq1WrLgRYVmSnGuNfy34bUL9hVZBt/M2WKlStTyp6fVdH6f7rG2u24xM7bvYQtW10i8CBqZLFF+J///OcfpPitt96yV155JZDP1OOXpk6dag8//LCNGDHCiO7SttlmG2vVqlW4wT777LNJ4KKAKLQVSTEE9u6777bFixfbNddcE5T4hRdeaK1bt84xUvztt9+G/caNGjXKldhzT575sMMOC57M4rqoIikGW0ievLrpp26MFIsUp8eKHiLFmeEUe4FXMn26uMqmTFEDr2T6tPBKT1qS6dPCKz1eyfRp4ZUeL0gxMgxSLJsivSSLpJhIsRzt6fGih0hxZjiVL1PSXpk4304dOMXa7FrVHjtjR9uiXKmwd3bJitWZ3SSLepUpVcIgxYyPn8tWrrE1CXaM04ktth9/9JGZrbFnvq9po5c3tBNrzbEDKsy21SVLB5k1YcIEa9GihZ1++ul/kGIKWZ122ml2/vnnW+/evddB8tlnnwVCCovebbfdArGk4RWcOHFiOCLptttuCyHnjW2ppJjJ36FDh0CKEbKQ4smTJwevGs935plnrvdVPMfIkSPD8VFq6REAz5g+nb63eoBATJ+WFzyz+RC94EoNywwv1iPCW6lhmeGFbkCOVa5cObMLinkvdCzR4vzK7irqcMYtRko3z+xNR8dxbkdqZnaX4tULHQkp1paszN47OhL9iJ5UyxuB+UtXW6teo+27X5ba5z1aWNWKpW3RstXWoMYfhZKLUlu0fI11emKi1axU1i45uL5tXzPvLWhdh021fm9Mtac6N7d2TbdcBwUckqDvuvRpwssch1SvXj178sknQxof5BQCyt5eIrl8TjSWxl7g999/33r16hXysAcPHmwHHnjgRmGdSor5HRKM0EDY4oW85557bM899wyR6e23336971GhLR/sKrTlw0uFtnx4RSdCTA3zX138rlChLd87V6EtH14qtOXDS4W2fHip0JYPr6gjY6TYf3Xxu0KFtnzvvPMTX1v/92bZdUdvb2Om/27Tf1tm716+t21duWg5Fe57b5Z1eWwCKYq2bY3y1q11A7usdX0rU2rDbRxkV5/z8Hh7+tOfbGjHPezoJlutA3WDQlswZEgvkdmnn346eJRfffXVEH1lby/R4pzaV199FZg1Fah79uy5UakzkODzzjvPjjzyyBCtzqlR5ZrjmnIrtPX2229bp06dVLQgg3UjUpwBSIkuIsU+vESK/XiJFPswEyn24SVS7MNLpNiHl0ixDy+RYj9eIsU+zJ4d96Od9cjEQA5XrFpji1essT4n72SXtW7gu1Eh733V8G+s52vf2V4Nq4bI+PwlK22PupXt+KZb2z//tq3tvE2ldSNYtWatHX33OBs5db4N7binHdG4Zu6kmOORIMUUo4IU48G6/fbbQwR4+PDhG0RnkzhdfvnlIbI7dOhQq1DBf1A0pOPjjz+2OnXqWMOGDTd4BfHz2rVrr4tUJzspUuybtSLFPrxEin14iRT78RIp9mEmUuzDS6TYh5dIsQ8vkWIfXiLFfrxEin2Y/Trvd2v7wHgbOX1J2FO8dOUaa1xrCxt51T5WqezmP0Ul7m+uuInPEiLib8+wIRc0s1pVy9mlQybZ+O8X2Yplq2ybGhXsysMa2OVt/uCVkOIj7hxn42YtsLcu29ua1vtz+9UGkeIffvghRGFJeRw2bFgownTLLbcEQsy/+vXr5/pGbr75ZnvnnXfsueee2+Rjmnyv/Y/eIsU+1ESKfXiJFPvwEin24yVS7MNMpNiHl0ixDy+RYh9eIsU+vESK/XiJFDsxW7nY+r092y4bMt0uOayBfTpjgY2dudBeurCptdnlz720zrvmS/cvZi+0sx4eb2uI3O6xlXVpWc/qVfcfR7l4xWpre//n9sG38+3li/ayVjtVt0XLV9vEHxfZgA++t8Gjf6Rolg3t3NSO3L2mLVu1xv5+6yj78ffl9k63va1x7T/PcN6AFHOOIft1J02aFNKmIcHPPvusde/e3R544IFQaTqnhjAk5ZliAY899thmSV8WKfbNU5FiH14ixT68RIr9eIkU+zATKfbhJVLsw0uk2IeXSLEPL5FiP14ixT7MFi9cYAuWr7EJv66xvepXtsc/+dEuHTzRzjqwrg1q3zhUat5crdcbM+yq4VNCavfyZSutacOqdt8/d7N9t/Md8/vTwuV2UO+xtnj5Gnvt4ma2a60/SS5j6/PWDOv2xNe270417P0r9glVqXe6bqStWr3WPu7+d6tf408ivgEp5gZUkWZfMNWn27dvH6pVnnLKKcae33vvvTec4ZTaODrphhtusBtvvNG6dOmyWTAWKfbBLlLsw0uk2IeXSLEfL5FiH2YixT68RIp9eIkU+/ASKfbhJVLsx0uk2IfZ/N9/t/JlSlv5in/sqZ05d5kd2vdTmzV3qb1ySXNruVN13w3zsXePF761W1+dFqpFz1+6yga9O9Ma1d7CBp/bxPbbrlrG3/Tdr0tsr/9+Yg1rVrA3LmtuW22xfhExUsYP7/epvT95rj3duakd1aSm7XTdh1a2dAmbcF0LS6Zu50iKOY+YqC+Vpa+99tpQPGv69Ol25ZVXBmJ88MEH27777huKcc2YMcO4CVFlCmBRHZq/b44mUuxDXaTYh5dIsQ8vkWI/XiLFPsxEin14iRT78BIp9uElUuzDS6TYj5dIsQ8z8CKDl/pQsd366nd2zdAp1m6/2vb0+Xv4bpiPvbsOmWR932AfcNNQAbrb0El2/xszrM42laxLy7rW+R/1rEalMmm/cfT0323f20bbQbtUtxGXNLfSJTeMfr87ZZ616T3WmtTdwvqdsou1HzTeKlcoZaOv3tfKl/6zQnWOpJgnGDVqlPXo0cM+/fTTcAbkTjvtFI5G4ixgyAFnhAF0/P927drZNddcY9tuu23aARRUB5FiH7IixT68RIp9eIkU+/ESKfZhJlLsw0uk2IeXSLEPL5FiH14ixX68RIp9mOVEin+Yv9xa9h5js39bZs92aWqHJ6ov++6+ab3PeXSCPfz+LBt2YTM7sdk2tmzlGuv/wSzr8cJUW7hwhbXYpYYNPqdJiADn1YZ/9rO17f+5nb1fbRvUfvccu1Jc68yB4+2pj763I/fa2r6Ytci226qCvdW1+XrHNuVKirkr5xNzNvEnn3xiEyZMCL9zaDbkoHTp0qFC9W677WYtWrSwpk2bbho6+XC1SLEPRJFiH14ixT68RIr9eIkU+zATKfbhJVLsw0uk2IeXSLEPL5FiP14ixT7MciLF3KH/B7Ot8yPjrVmjqvbSRXtZ7arlfDfOh97H3fe5vTB2jn38731t30Z/pku/9808u/Glqfb2l79Y6z23tsfPbWLbVsn9XOWer08Pe5N7HLmd3XjsDrk+2ZjpC+ywfmNt3pJVZmvNDm9S016+qNl6+6rzJMX5MOa/9BYixT64RYp9eIkU+/ASKfbjJVLsw0yk2IeXSLEPL5FiH14ixT68RIr9eIkU+zDLjRRzFFL7h8fbMx/9YF2P2s56n7yz78ab2Hvl6rV29D3j7O2Jc230tftas8SxSNx6zoIVdu4jE+zVT+fYXjtWt6sOa2hN6lS2XbatuEFxsEufnmR3vj3T+p+5m3U8oG6eTzbo4+/t3ndn2ZLla+zyQxvYuS3qrNc/30kxe45Lliyp6tObOGH+istFin0oixT78BIp9uMlUuzDTKTYh5dIsQ8vkWIfXiLFPrxEiv14iRT7MMuNFHOXcTMX2lF3j7PfFq6wB85sbGe3qO27+Sb0XrhstR159zj7cvbCUAF6t1p/FAJLtjm/rwj7jJ/86HsrUa50KKBFP57zxGZbW+VypW3WvGUGKX7285/DcUwcuZSuLVi6KpxVnNN+5YxJ8dq1a+2jjz6yMWPGhGJbEN/YSpQoYRCsWbNmhc3cFOdiH/Jf3RQp9iEuUuzDS6TYh5dIsR8vkWIfZiLFPrxEin14iRT78BIp9uElUuzHS6TYh1lepJg7DRj5vXV8dILVrl7O3uq6t+2y7Ybk1PeNmfWePW+ZHX7XOJu/ZJW9221v22HrijleyLFJr0z41dg3/PF38+27X5bYqhWr7eDda1qNimVswg+L7MffV4Rjlj666m/rnTmc2ZOs3ysjUoygu+OOO+zOO+8M+4ohyBUrVgx7iznXGFJM4a3FixfbMcccE84pZu/xX91Ein2IixT78BIp9uElUuzHS6TYh5lIsQ8vkWIfXiLFPrxEin14iRT78RIp9mGWjhTD5y4fNsX6vDzNDm26lT11/h5WvWL6is++p9iw95SfFtthd46zyuVL24hL9rJaGexpXrhslb05aa498vEP9vyoH83KlrJdalWynxeutN3rVLLhnZrallts2rNnRIq/+OILO/nkkwPxPffcc8ORSxBkKlJDgj///HMbMmRIOKqJc4rr16+/qXht1PUixT7YRIp9eIkU+/ASKfbjJVLsw0yk2IeXSLEPL5FiH14ixT68RIr9eIkU+zBLR4q52+9LV9mRd42zjyb+Zme2rGd92+2c0VFIvidZv/eo6b/bYf3GWZM6W9gLXZq6iPii5avtk+/m2+o1ZjtvW9HmLl5pW1cua3Wrl9+URwrXZkSKBw0aZNddd5316tXLOHqJ1r59+xApJipMu+uuu+ypp56yRx55xHbYIffqX5v8xHncQKTYh65IsQ8vkWIfXiLFfrxEin2YiRT78BIp9uElUuzDS6TYh5dIsR8vkWIfZpmQYu7I/uLTHvrCpsxaZHvvWN36tdvZWmz/Z0Vo37em702F6UP6jLUjd9/Khnba08qU2vBs4fR3yf8eGZHiW2+91YYOHWrDhw+3hg0bhqe45ZZb7LnnnrOXXnopHM2EcXLsscdaq1at7Prrr8//J83gjiLFGYCU6CJS7MNLpNiHl0ixHy+RYh9mIsU+vESKfXiJFPvwEin24SVS7MdLpNiHWaakmLtOmrM4HG304ug51rB2JRvSsant07CK7wsz7P3CF7/YcX3G2Bkt69tj5+R8tnCGt8rXbhmR4ptvvjkQ4GeeecYaNGgQHmDw4MHWs2dPe/TRR22PPfYIf+vQoUMgx48//riVKbNped0bM0qRYh9qIsU+vESKfXiJFPvxEin2YSZS7MNLpNiHl0ixDy+RYh9eIsV+vESKfZh5SDF3Xr5qjV3y9GR74PVptn39KnZH253s+KZb+740g95PjJ5jp/+/QluXHbu99fmLj4PK6/EyIsUPPfSQ9enTJ6RH7777H4x+xIgR1q1bN+vbt68dcsgh4W+dO3e2adOm2bBhw0IV6r+6iRT7EBcp9uElUuzDS6TYj5dIsQ8zkWIfXiLFPrxEin14iRT78BIp9uMlUuzDzEuKufvqNWvt4qcn2X1vz7TSZUrZJQfXt1uP38HKlv7z1CHfU2zY+773ZlmXQePt5lN2sWuOaLSpt8u36zMixRTSotDWUUcdZT169LAaNWrYlClT7Pjjj7czzjgjHMEE8G3btrVq1aqFKLKqT+fbOyqwG4kU+6AVKfbhJVLsx0uk2IeZSLEPL5FiH14ixT68RIp9eIkU+/ESKfZhtjGkmG9Yu9Zs4Eff27XPf2s/zV9m7fapZX9vVNX2blDF/rFjdd9D5NC75+vT7aonv7ZbTtnFrj48y0gx5Kl79+52zz332IEHHmgPPvig1a1bNxTb+vDDD0Pa9PTp08O+Y/pdffXVmwzYxtxAkWIfaiLFPrxEin14iRT78RIp9mEmUuzDS6TYh5dIsQ8vkWIfXiLFfrxEin2YbSwpjt/y0dT5duag8fbdrAXhCKQaVcraA2c0trbNNi2l+srhU6zXiGl2/xmNreOBdX2DKsDeGUWK+f65c+fabbfdZl9++aUNGDDA6tWrZ6NGjbKLL77YPvvsMytVqpQddNBBdv/996/bd1yAz53jrUWKfYiLFPvwEin24SVS7MdLpNiHmUixDy+RYh9eIsU+vESKfXiJFPvxEin2YbappJhvmzxnsT37xS828YdF9uSYOdZwy/L23AVNrXHtjd8m2+GxCfb4qB9taMc97Zg9tvINqgB7Z0yK4zNAjitXrryukNbkyZPthRdesPLly4f06dq1axfg4+Z9a5FiH/QixT68RIp9eIkU+/ESKfZhJlLsw0uk2IeXSLEPL5FiH14ixX68RIp9mOUHKU5+Y9ehk63vS1PtgCZb2Ytdmlm1iqV9D8Se5bVr7YT7Prd3p8yz5y9oagftXMN9j4K6wE2KC+pB8uO+IsU+FEWKfXiJFPvwEin24yVS7MNMpNiHl0ixDy+RYh9eIsU+vESK/XiJFPswy29SvGDpKjv2vs/tvclzrc1uWxqlt3avU9muOrSBbVOlnK0lsvzTYpv6y1JruGUFq1ahlG1ZqayVL7N+ka6Deo21L79faCMubR72KReWJlJcWN7EZngOkWIf6CLFPrxEiv14iRT7MBMp9uElUuzDS6TYh5dIsQ8vkWI/XiLFPszymxTz7eNmLrC2/b+w6T8tNitZgtCv7b1DNbvuqO3ti9mL7NbXvrMlK1ZbyRIlrE61crZH3cpWu2o5q16xjFUoW9JKlSxhD4383latWWtvXNrcdq1VyTeoAuwtUlyA4Bb2W4sU+96QSLEPL5FiP14ixT7MRIp9eIkU+/ASKfbhJVLsw0uk2I+XSLEPs4IgxTzBu1Pm2shv51vTelXswZGz7flPf7JKFUvb6jVm5cuWsJY71ghp0uxHnjV3uS1btjKQZ1u55o8BlClpW9esYF/2aGHbVCnrG1QB9hYpLkBwC/utRYp9b0ik2IeXSLEfL5FiH2YixT68RIp9eIkU+/ASKfbhJVLsx0uk2IdZQZHi5FMsXLba+rw13fq8OTNEgvufvtu64lkzfltqk35aYnMXrwznHy9evtoWLl8dftarXs7OblE7RJQLSxMpLixvYjM8h0ixD3SRYh9eIsV+vESKfZiJFPvwEin24SVS7MNLpNiHl0ixHy+RYh9mfwUpjk80e94yK12qhG1bpZzvIQtRb5HiQvQy/upHESn2IS5S7MNLpNiPl0ixDzORYh9eIsU+vESKfXiJFPvwEin24yVS7MPsryTFvicrnL1Figvne/lLnkqk2AezSLEPL5FiP14ixT7MRIp9eIkU+/ASKfbhJVLsw0uk2I+XSLEPM5FiIvieDAAAIABJREFUH14ixT68ilRvkWLf6xQp9uElUuzHS6TYh5lIsQ8vkWIfXiLFPrxEin14iRT78RIp9mEmUuzDS6TYh1eR6i1S7HudIsU+vESK/XiJFPswEyn24SVS7MNLpNiHl0ixDy+RYj9eIsU+zESKfXiJFPvwKlK9RYp9r1Ok2IeXSLEfL5FiH2YixT68RIp9eIkU+/ASKfbhJVLsx0uk2IeZSLEPL5FiH15FqrdIse91ihT78BIp9uMlUuzDTKTYh5dIsQ8vkWIfXiLFPrxEiv14iRT7MBMp9uElUuzDq0j1Fin2vU6RYh9eIsV+vESKfZiJFPvwEin24SVS7MNLpNiHl0ixHy+RYh9mIsU+vESKfXgVqd4ixb7XKVLsw0uk2I+XSLEPM5FiH14ixT68RIp9eIkU+/ASKfbjJVLsw0yk2IeXSLEPryLVW6TY9zpFin14iRT78RIp9mEmUuzDS6TYh5dIsQ8vkWIfXiLFfrxEin2YiRT78BIp9uFVpHqLFPtep0ixDy+RYj9eIsU+zESKfXiJFPvwEin24SVS7MNLpNiPl0ixDzORYh9eIsU+vIpUb5Fi3+sUKfbhJVLsx0uk2IeZSLEPL5FiH14ixT68RIp9eIkU+/ESKfZhJlLsw0uk2IdXkeotUux7nSLFPrxEiv14iRT7MBMp9uElUuzDS6TYh5dIsQ8vkWI/XiLFPsxEin14iRT78CpSvUWKfa9TpNiHl0ixHy+RYh9mIsU+vESKfXiJFPvwEin24SVS7MdLpNiHmUixDy+RYh9eRaq3SLHvdYoU+/ASKfbjJVLsw0yk2IeXSLEPL5FiH14ixT68RIr9eIkU+zATKfbhJVLsw6tI9RYp9r1OkWIfXiLFfrxEin2YiRT78BIp9uElUuzDS6TYh5dIsR8vkWIfZiLFPrxEin14FanekOLFixdb5cqVrWTJkkVqbAUxGEgxAga8SpcuXRBfUeTuCV4VK1a0MmXKFLmxFcSAIHlgVb58+YK4fZG756JFi2zt2rVhTaqlR2D58uUGMa5atWr6zuph6EjmWLVq1YRGBghAipH54CWbIgPAzAJe0pGZYUUvdGTZsmWtXLlymV9UjHuCF2uxUqVKxRiFzIcuUpw5VkWuJ15wBHKNGjWkwDJ4u5DiX375xbbcckuR4gzwosuvv/5qVapUCUpMLT0C8+bNC1hJgaXHih7ILwxxZJhaegSWLl0aHKE1a9ZM31k9bMWKFbZgwQLhleFcwInw22+/2VZbbSWbIgPMcOiBF04qOY4zAMzM0JEQYhwJaukRAK9SpUoFO0wtPQIixekxKrI95syZY2+++aaddNJJikxl8JaXLFliAwcOtJNPPtm22WabDK5Ql8cff9wOOOAAa9iwocDIAIFhw4YFrJo3b55Bb3UZMWJEiBwgw9TSIzB+/Hj77LPP7Mwzz0zfWT1s9uzZ9sYbb9g555wjNDJAAIL3xBNPWIcOHaxChQoZXFG8uxCYeOqpp6xNmzZWq1at4g1GhqNHR+6yyy7WuHHjDK8o3t2effbZ4HQ5+OCDizcQGY5epDhDoIpit1mzZgWB3KVLF0WmMnjBRFhuueUW69ixozVo0CCDK9SlT58+QeE3adJEYGSAwL333huUfcuWLTPorS6DBw8OpLhz584CIwMEPvnkE3v//fftqquuyqC3ukybNs1w7PXo0UNgZIAAmUG33367XXfddbbFFltkcEXx7kJkvVevXsGpt/322xdvMDIcPTpyn332Cf/U0iPwwAMPhMyNE044IX1n9TCR4mI8CfCCDx06NJA8pWumnwiQYhT+eeedZ/Xr109/gXrYnXfeaa1bt5ZXN8O50L9/f9ttt93swAMPzPCK4t0Npx6k+Pzzzy/eQGQ4+tGjR9vIkSOtW7duGV5RvLtNnz7dnnzySbv66quLNxAZjh5S3Lt3b7vmmmtEijPADFLcr1+/QFi22267DK5QF3Tk3nvvrWyqDKfCQw89FLZ/HHfccRleUby7iRQX4/cvUux7+SLFPrzoLVLsw0yk2IeXSLEPL5FiH14ixT68RIp9eIkU+/Cit0ixDzORYh9eIsU+vIpUb5Fi3+sUKfbhJVLsx0uk2IeZSLEPL5FiH14ixT68RIp9eIkU+/ASKfbjJVLsw0yk2IdXkeotUux7nSLFPrxEiv14iRT7MBMp9uElUuzDS6TYh5dIsQ8vkWIfXiLFfrxEin2YiRT78CpSvUWKfa9TpNiHl0ixHy+RYh9mIsU+vESKfXiJFPvwEin24SVS7MNLpNiPl0ixD7MiR4rfeecdu+CCC6xEiRI+JIph7x9//NGGDBlinTp10pFMGbz/ZcuW2W233RaK+tSpUyeDK9Tl7rvvDtWnOUJBLT0CAwYMCIW29t9///Sd1SPILwptUfxOLT0CY8eODYW2LrvssvSd1cM4oYEjhrp37y40MkCAM1GppnzttdfqSKYM8OKc4r59+9qJJ56oEy0ywIsu6EgKbTVr1izDK4p3t0GDBoVCW8ccc0zxBiLD0XNMLc69U0891UqsZYVmcZs4caK9+uqrgbSULl06i0dS8I+O02DmzJnGmW9Un9ZB6OkxJ1Lcs2fPYIDXq1cv/QXqsa7Q1u67725ZLl4K/G2yJu+77z4DK6pPC6+8IQcvKgOzLjkXVXilx2vUqFH24YcfhurTwiv9kp4xY0Ygxao+nR4remBMRlKsI5nSY0akmGKUxx9/fDiSSWsyPWZkU3EcU/PmzYVXerhs4MCB4UimY489VnilwQubYsSIEbZo0SI744wzsp8Ukw6MUVm9enUrW7asJkAeE6BkyZK2YMECI1q8ww47GL9LIOcOGItl5cqVNnXqVGvUqJGVK1dOeGUgYL755hvbeuutrVq1arZmzZoMRHjx7VKmTBmbMGFCUGB4dlevXl18wchg5OD13XffhZ4cZ8L6VMsdgVKlStkvv/wSiAtnYQuv9E4EsoO+/fbb4KiSfkyP1/Lly4MM41x61qcwy9umQCeiI8k8q1y5snRkHlMMGwy8sMFkU2Sm6cCMLSAVKlSwWrVqyaZIAxs8CB75j3/8w4466qjsJ8UsGJT+kiVLlD6dwZphAhBRxziS8koPGAIGRS+80mMVe+CcwhsuQpwZZuAFGRYhzgwv1iNNBC8zvCDG/FuxYkVmFxTzXuhI5hhkTy09AuhIZBjzSzZFerzoIR2ZGU5Jm0I6MnPMonMKO0wtPQLoR4ISOBKyPn06/XDVQwgIASEgBISAEBACQkAICAEhIASEQM4IiBRrZggBISAEhIAQEAJCQAgIASEgBIRAsUVApLjYvnoNXAgIASEgBISAEBACQkAICAEhIAREijUHhIAQEAJCQAgIASEgBISAEBACQqDYIiBSXGxfvQYuBISAEBACQkAICAEhIASEgBAQAoWKFH/wwQehNHbTpk1t1113Xe/tUJJ9zJgxts0224TS2VQLy61Rjfr9998PR+i0atXKkmfnUR3x3XfftZ9++ikcBs7RRNnavvjii3AUAmfd/f3vf19vGBy79NFHH4Vjl/isdu3auQ5z6dKl9s4774QK3vvvv38o455sn376qU2ePNl22WUX22uvvbIVrlCm/pNPPglV5pgXOZ1rzVllYLrnnnta+fLlcx3re++9F4624jD5nXfeeb1+HLcAZuDIXKU6Zza2uXPnGuNkrbVs2dKqVq263jDGjh0bjpZg/v3tb3/Lc4ifffaZff3117bjjjuG8waTjbXI2ufcbL6nUqVK2QhXqFb79ttvh/PuWrRoEY7cSLaIF0cJpa7X1AFz7NDo0aPDMRRgkpR3nNHLeuX7DjjggCATs7nFY+JS11HEIBOZz5FDzFWqurK2OeoktqTM55xL5mA2N6pus+7QXYw3No/M59gh5ioyn7maqh+KiswHm++//z5Uw2/QoEGOr/3zzz8PR6Klrtdk5yjTt91227AekzJ94cKFYT1SHZezxtEv2dzmz59vP//8s+20007rDQMc0Z/oRTDI60ziKNOp5sp6TMp0cMIGY82iC5CH2dyous0RXsiVWBk/zjtsMPQadkBSJqWON51MRxfwHbvttluwj7O1TZkyxcaNG2dVqlQJuoufsUUMwJPP0H25tXQyfdKkSYbNUbdu3bAms7Uh0z/++OPw+Pvtt996tjkyDZ3HWkV3prPNo0ynL3ow2fiekSNHhjXNemXdFtdWKEgxSr5nz56BxHHe8Jw5c+zCCy8Mh5vTXn/9devbt69tueWWhqEOYenRo0eOL278+PH23//+N5BBjEYE0S233BKUPobATTfdZJBJvgehfNlll9lhhx2Wde//sccesyeffDIocyY052tdeumlYRxM7ttuuy2QGBQQwub6668PToDUhvL6z3/+ExYWAh0j6YYbbghkj3b//ffbc889Fwxv3stJJ51k559/ftbhhdHSp0+fIITnzZsXCP6NN964AQHjb8y3559/Psy31Mac+t///hcIC3MI/C655BI7+uijQ9dXX33V7rzzzmAY/fbbbwHza6+9NjhosqmhVMAC5cP6REiyjurVqxeGwXrkwPM4L4488ki76KKLwrpLbYMGDbKhQ4eGufrDDz/YCSecYF26dAndMEhZk+DD+qxRo4bdfPPNWUf0kCWsIwxHjEYM5bjmOJqKOfHSSy8F/HDaYVQie5JGVMTtjTfeCP0555k5tMcee4R78Q5Y68g+DNd4bAzfyxmh2dr+9a9/BdJyxx13rBsCGLBeWYOsV8Z33XXX5SnzISoYVMh85hAkhzmFPkDmg2c2y/wIzgMPPBBIGD+jof3hhx/arbfempHMR9Yj45FdkOqiKvPBi/WDLYGOP+ecczZYIqNGjbJzzz03YHfsscfmuISQ6ffcc886mwGZ/u9//zvIrFmzZoX1iI7FcYW+RW6mOvWzZW3y/FdcccU6eR+fm/l1++23B6OZNcVaYpw5ORKQ6aw/5BMOd9ZwlOngxHU4SNHF2HN838EHH5wtEG3wnHfddVewB1iPkUxgg6EvsRHAFJ2ADG/UqNEG16MTWY/IOeYQNgYYRZl+9913B90BSWTN/vOf/7T27dtnHV5PP/20Pfzww2EcjBX7NNoUYMA6wkFKsAI5jl7jrPDUxpzCvoVcMw/B5PLLL19nx7/wwgt27733hu9B10Imr7766hx1bWEGkTkEL2LNYYNFOY38Qa6hD2fOnBnsKn62bdvWOnXqlKMNxtzEjqcvNkq7du2sY8eOYfiQZXQkzhu+A5uO37Pdubex77ZQkGJICEqHxY/RyKRm8fTv3z8ImfPOOy8Y0qeeemogZhjfCIYTTzxxvXEjfLp16xZeJgsM4c1iadiwoV155ZWB6Dz66KNhwfDiIZXDhw8P34Mxni2NqC3jvOaaa0JkF0cAix4h0rhx44DNQQcdFHCC1PTq1Sv0geCmRj8hN0RGMcLBmkU4bdq08C4mTpxoGKwIaLxQCH6+A4GUTUY4ghZhcfjhhwdlgqC8+OKLg9OFORUbQoh5gjCFyOU0J1BODz30UJivOFqYP0888URQiCi0Dh062CmnnBKcBwgf3gFG1zHHHJMt0yucL3zVVVcFIcn7hrCACwIVgo9BzryBtODl/+qrr8I6Y+7gsEo25hDXIsCJjuK95f8RupA98Klfv7517949GFA4GDAomd/Z1JApZLKwboiKgA9j5+94xxkPY0ah4XDAUGddsX6TDWOBuYq8O+2004K8Y67y/8g71jIRg379+gVCwz0xCngXOWU+FGYMWR/ghcPk9NNPD3ONBgYXXHBBICnIMsYHXmCA4k+2KPMxvJlXGJTMRfQIcwpd8sgjj6yT+U899ZQNGzYs62Q+Y0aOIZeQNTgtH3zwwXUOGAgfHv5MZD5zhzWLMY/MxxlBJhbvArJSFGQ+eDFGHJgQX0gZhmCy/f7779a1a9fwOevn0EMP3WC5oCs6d+4c5l6U6axHbBIc0Rj1rNHevXsH+Q/xgfghC3NyEBbm9YhhjR3w7LPPBp2FrI/rkfWH/jzrrLPC3/gcwpIqpzHecc4TlWf9YWTj/CPCyU/WOv+Qi9hp2GOvvPJKWI+pmUiFGSueDccka3DgwIG27777hjHgCEBfMmdwvEP4+R0nMA4E5kdqw9mAzcW65HrmFI4rdAgOBuQaf8PmigEP9EBqZk1hxgv5gkxnvR1xxBFB10dbHac446EPYwYD9Bprj3WVqteYn48//vg6mQ7Zxg7jXSD/IXtnn3120B/MadYr+GdT8ItsM2QMEXOeHzsemYKtzjix5ZkLzDkcA9jmcB5wS83EYw6xlvkMvUFfMGfekQ0CNsxV3g3fiw2GvY8uKY6tUJBiXhAKJAphBCvCF8GLoGQyQERiqgUCdcaMGUHhYfQgVBEoGFO8UCZHJG1EszCKuB6jCzLMy6cRzWGhsohIb8mWBgkjPfy+++5bl8YF8cAQhORh5KCYohcXpY/QQXgjfMETzCEjkDgIW4zKI5gQVpA+nBWQGIyn2MAOZciCzZaGEGD8GH0QOxrC5MsvvwzjpOGphOyTAoUQIXIQPbMYiQhZonsoKKIz4E3D8cJnKEFICkIdnGNqGb8TnUIgZUvDyGP+QIxjmg1EGEGMUc78YW6xRiF8pBSi5MAFQoiDBiOI9YvRw/yLOIMB9+ZzlBYCGdyjgn/55ZcDaaF/tqTwIK8wGtu0abPO8I7KGGMbRc0cQm6BG3KKdcrfcF4hu4iYIJ9IleJ31jZRBhrrj9R/DHuyNLgWg5wGwWZO8k5ySw8tjPOOSADPjQHEewajSIqRbRjnyOxoKIMHGOQm84nc4WShIbeYp6xDHA+s+Wi8Z6vMZ1ysCZybjJPIN3IeOUO0kjmSm8wHNwwgsMBBHAlddCqTpo5cRz4SoS8KMh+HC3IIJxQ6je0dOF6SDUwwNrElMNSj45K1xHxkTpGeiK5A9kX7g89Zw3yO/kTOsfZp6BTWKes+ry1LhW1NIr+xvxgjthj/GB/tzTffNIgH8ou5BElh3oER6amQXHBCboE7TinsCwxt2osvvmhDhgyxAQMGhO/AkYq8pIEj/4/hT0QvWxrzBt3O3MKJiwOU9RhlGXoNJ9WZZ54ZhoS9gNMEXRedpxBd7FHm0Mknn7yeTMehwLwjuoeOhRzGBl5seUidz4UZO2wAdHsyaw4ZHfUdNjgOUNYhDecc0XMwZr5hi6D7GDfrGtxwstBwQmGDIeOZx8wzgmoxO4/1inMmJ4dEYcUMmY68h5iyxmhk0iKzwA1Og77HeU4jkAEGOO/AEHmO7XbGGWcEEo3eAMvkHEI2tm7dOnAm5lfcxsCc412hD7ItwzE/3udmJ8W8TCY3EaYk0UJI4n0jWoVnCAMneozwCr322mth0qCESKNgQuBFgcxAgOJEQsEjiJhMCGrSdFh8NDx4fA9kJxkxzA9gC/IejA9lkiRaTGq8i4w/dQ8rAoWICtdhrKOkiGai+BDeGFNRIUHgWIh4OHEoYPAjnGJD4dOiA6Mgx5lf92aR4zxJEi1+R5ljeENmo8GIJ425AlaQYqIJOCGYIxC3qLyjskM5oqRQgOCOg4Z7xigBkSkMBozWbInksaaYW+CAEU1DqIIRijxiBjYY1BAcDKFDDjkkzDPwYv1B+CAxKKrkHGI9su6JzPA9KP+4L5Z9t8xl8E/d255f8yG/7wOhZV4Q4Y3ONaIIOEpwujF3MKqZBziUMKRwCrDuIIXMGRQ7htEzzzwT1l1SIfE3DFNINMoOoyDu4SaKyt+Qoen2def3uDflfhjUzB0MSpQ80e8oW5g/pKwi82N6OToAmQ8u6WR+dGox97gnazMakNkq85EzZAixj5h9nRh9GDm57evMSeYTKUUGIfOR8TFLIaYYs4ZxKBQFmc+a5B94sW5YbzHKybxlnGT94JhBNiGLYvo0+hEMcBowF6l3kJTfgwcPDu+AdYchjjMnZshQEwXdyXdm095PZDSEl/WIAwpbIpIIMEB2YYTjjCGChzHNHGN9ggWkEBssym8IcpTpOKVxErAewZutRkTdaegO5iJR6NTMv02RLwV9LfoLskqkDYcxpJ/1GB25pKRCxrAZwBZdidxGnyL/kWXYocwzSAlzJm5vwynN38gERO5BTPj/2HgvOKC5JlsbJDU6kyB2ZLowN5IYsL5wJrCGiQzjeIK4Ib+Yf9iwNGwO/sYWLrJpWK9k08SGYx5HBHMy27I3ku8XLOI2o9SaStgMzD/sDNYppBms2E+NjYVtmrTZseXgVugA7DyIc9wuiKMCPcv9YhApW+fZxjz3ZifFCAWMRwhwcq8qLxCBw8tHgGAERFLB7wghFFWygAOLAW8d5CeSYgwJDHmUFJMDgYw3JTaMSZQXAj1bGkqcCCXkIja8YxQDYYInG4IAA4DICwWRkg0POcIXryQeOBpCBUwQWBimKL0koUG5YfDHqE42YIYRw5xJ7vmhyAz7shEGb731VhgrYyPlDgzBLTV9GswhPgjkpIEFfkRvmMsoSIz5KLQg3xhZzNW8CncVJhxjuiFzJpJiFDnvnLFGD3mM8DJmoggQ2dS0+hhtSDpw6MscigIZvKIBhWOLvtw7WyKfZBngGGHdQIBpkFzWFoYPawuDEO830ROiu8gnsInR4Pj+IYgYoMzVWEQJhcc8QvGjGHkPMUUKHCHkyM5synZJzncUOZ7xSIpZk6xPZH4SA6JVHpnPXEX24zlPRlWyUeYn8SKaCxa5keK8ZH7MYIDQRFJM9BxM0IHIyaIg85N4QR6Qz1FmQzowwHFKsd0ImQ4hjtkXyWtZh5A6iGJ00LAW0RlE+MARWRVJMU5l7svaT1dMrzDJ/FSbAbkSSTEyCZ0IjmSU8RlrK6brJ68FFwxq1nSU6ThUscuwwbgnzpm4DQJnD/ILGRmDFYUVl9yei6gacyKSYsaEzkevYcNCAKkFwfhTU1vRq5C/JCEk4IGzhXlJ1hQ6IkmK0SXYGlG3Zhte2FE8O04rbHWcLKwlZHUkxTHrkwhyslAWWKLryOpIBrKYm3AIHHwQYHRIbNGpjO7IqYZHNuDHs8faSql2POPF4UJQMclt4rhYqzhPyaCNjbmKQ4o0aew81ngkxTiVWe8xIzAb8MnPZ9zspBgBglDAmE5GivEeIighvQiGZKSY32M0JVl9k6gwAgMBHEkxUWSUFgY73pHUqAHfQ/Q4db9RfoKc3/eCvLH4k0SDMaOQI1FG8BA1ZoKDSUxlSj4L3mCMoYg1nyGg+B1lD8bJtEY+j0XMkkI6v8eX3/dDYREtTkaK2V+O4iI6ggDAU0mUGAGDIYSBDiFMeuTwSGLwYOwkI8VEAyHKeCGjMoweSfatx0hDXhXT83vMm3I/jBiyKpg3kRTjLGD9MKf4DEdS3IbAdzFnELA4U5INwQpBTDpWUH54LonOcK9kpBgDFIFNtJi07GxoKPBITCMpjvtiwQgyTKSXCDtef5QR/THIMZ6TDdkWI6IxdYmMBoxN1hzrFSUXDW4MfAwovifV4MoG7HjGVFJMdgWGZjJSTHYQ8gjjIJ3MRw8wT5GJyCucBaSR0fC0Z6PMT77L3EhxJjIfHcGcw4kTSTF/43ccLtyb+ySdntko85N4JUkxZAI5RqSNeYCRzbjZbwjhS3VcIr9J509Giola4ThEd7AekW0xKoxzh/thpKbWV8iW9YhTJUmKWZ/IJORQJBUQDf6WdBYwPnBBfvMvkmIiyfzOesQwJ6JHVgwN+4L3wN9iKmi24BSfM5UUI++ZF8n9nTjgkV/glaxCjUOVecS/SAgh0KxRiCN2C8GgZJQPAs22Eq7Jtoa+imQeGR2LbxIYY25EHQYG6LUkLkn5TRZaMlLM9RBlHHzRqRyxIWpK5J45mG2RYmQx9hIZGjnZ8WSZYSvh8EsGapLzAlsWeytpsyPf4VY4HLgvQbVIiimqR+ACOVAci21tdlLMy4PIYazExYKg5AXjKcNLxqTgpbGhnMbLYnGxqJKNvyGMkqlLpEih2DCwmBzsmYlpJwh+CE0ylSwbhEw0kpN7ijGKiawxfkgIC4CoL9jmdmRLNM4xCGLqEpF1CDGKEEOcVIrkflCMeYR3NlU/jM4SPGKxzD9jIlKOMoaYxagwmLEvKlanJu0u2eiLUQ4xoWFUgQVKjNQpCDbkJyo+DAHuiSGWLS0azkmihbHMuPiHtx9lFjFgXKwh9rCkVnhl7VEQIjmH6IsRedxxx4U1zrqM1VpxVsRU92yJrCO7cJZQFCN6atm7z1pEESO7UEoxEgpeKB3Sh5MVl/l7dAoQbYlzEqWHbON6POcYjzHVk8g6Cg6nX6wMni3zLD5nKinGiGY8OKdiJJ21i6GUiczHUIC44P1Gd+AljzUAslXmpyPFHpmPrGKrQ4zWkQYKPugTIvRFQebnRoqJTiF/SGdFXpMGyzoklRBbIDo74/UYiODCeo17ipmDyP24pxiHSyzigxMeIxMbJVuceqnyIpUUx2J1rKmYHpwbKcYpgH2Fjoi6E4cW5A7dAfFhr3V0BsbtWhCgbNr+kcQslRRjN+EMJpsxzhmy+LBLCWhQyyU2SA/zEV0Y97TjlGZuoTdwsrNdJLkfFAJIcCebtvwx3jg3iHSis6KDBXuf6C+OkogBTnhsLXRfDHBFzHAKwAWSdSKwO7BbsWmxNbD341xlvaKjk5HSbNCRyHSca9iPyJRUO55tDWRTIbuR57k1nALIJdZ1bNhdOEW5Docodms8nhZ+gRM/1QGdDZjlxzMWClKMIualsPB5MQgTIiakQEBAiCCzn4D0LhYWBijGIanQCBUWFcKHqDOepbhHlL0cGPYY4FyD8CIqxfcgmDCaePkYX9lU+ZD9dwhSxgYuRDchXbEqNEKDvU0YhHh6wAcPGYofTzmLDdJG5JKJjxGKEc7nXEOUiwVEmieCh4XJAsIDhxGPYM+myodU1CM9B68Y8wbvLIQFxwvGDMY2QhOM8Mih/GNKNIIVoQQ2zCvk+tghAAAaw0lEQVS8vWATU4tJzY4VqSE+REpJw8NQghjxjjAAcqpsmh8LuCDuwTpi/GDCfOAn84AiZAjgeOQB84D0MCLhcd8+aYrxWAUww8nC+FFYKHKKRcTMDRwPfBbTw5iXrFPSoGIhloIYX0HcExmCMYRCRhYhz5hXsZorsox5A4Zx3yH76JgvjBvjnDWJsc5cZb6g6El3ZQ4xb5lX3AMnDz9xGhClYn1jhGVLJkIq/qmkGAww/IgGgI9H5qMPwIt5yBqHIENqwAuZjxGBgyfbZH4qKSaazpgg/KxPjMx0Mp++RJ2Yo6zDmIqO0QhZ5H6s17hvPZtlfhIvbAKitsh7sEL+M0+QcxjROJvIJsAox9mHvqCBF7iwHnFCIdMh0MhC5ha6l3UO4YnV34noYeznVNujIOROQdwzlRQjxzCiiaTjNGB9Mn6yVXCSJ20w5Bh/w+6A2IElMp2sP5wO7JHFSEcuUjOCdchcxC7L69zjghhnft0TuxJnLrhhLyCzwYt0cIgrc475gT3AuFmDSRsM4gfxjTKdtcy8xNaCHKI7selwGpBCi63G2s2m852xKZErFJrEOYAthS0KFugxbHJsL36SIYVei0e1sk6JAEcbDEcB8wUMcAQj09G9OF2Yi6xX9qyT/cnaZP1jt6BPsqWRlQgGzCXspWjHo+OZY8wDHMdgSXYa42btgSWYYoPFIpY4WcAApwC1gzgjnDkX+RbbsnBUYfNxHesXrOKRTdmCWX49Z6EgxUwAXhAvGsMQQRoL9zBQyBieEhYFn6HAmOS8dDbR47UkPQVii9ebyYQnF2FE9BQhEycV9yFyxfew6BA4RHiyrbGnDFLPOIh+EKHCgCRNhKgvWKDgGSNGMwV+ECQY1Ex+DCOic6Rhgw/KnsUUHQox3ZrvgPhBXFgwscJdtuGF4uXdM0bmEMQLsp8ajYzp9ihrvJFEjSEn8Sxi8EQYsY8WJY7jJXnOIg4eCAqpKQhy0qoxorKlyFZ8r+x1Yh0xBtYnQhPHC95K1hUKCXLB/KMPBmMsHBJT0WN6Fx5N1mmcqxhWMdWHAi1EFcCV++JF5ntT99oW9vmG0gcf5A9rCOXFOFh3jA0lhOJGDrGOMHDAh3mCwcNWBshhlHcYRBgH9EXeIae4bzxjliwHfkdBsn4h29namEuMJxk1J2WV9cr6xIDEoRUL++Qm81mLYA35BRPkH7IP4oLjhvmHsYn8y0aZH98v9Q+QyTEVk+JGGIE4Y3KS+WyhATuMaaJ3sdI5azzKfPCK2RpFReZHvDDycIzndmIC8oqoeTxrnvmBkRkjK8h01i9zkfWITGftgh2EkfVLJgdrnncAljmdR5st6zNW18YhGhvrB72HzQU2OMVxACCncfjhfMIGQ56RvYIsZK2x/pBNUaazRnEYkGYdHTroYfRxtjYIMdFw5HeMTiLrIcLMGcgKuDCv0AfYs+CDPUYQKMp0nH+R9PB5lOlEjAkUYY+gayPpyya8yBjDKYKMARNsCuwwIuTof7btQdpw7LGuwIt1BD7oBsaMzY+zODqBsePpx3yEHMa9x6T1x3oL4IXzGcdMNqVOI9PJCCNbDJshnlNMliZzA3sUcsu2U/AAT9YmOhNnFc4YnJrIPhqOA94B8gm+gMyLe/hxyIA185Q1i+0fU/SzaY7l17MWClIcB4PyRrmguJMpJnwOOcFrRvorexdjYxGhmNgPGokHnkwmFUYjEyS5B43r+AwyyITKpmMTUl86XjCixhD/mKqEgMXbD8FgodCY7Cgv0ltR6kSAEc7RM8uCQ0khXFh0MU09fh97ZKhMCWEhMpitjbmFNxJBk9v+S+YOyolxMm/AhGswcmLqNeOHPIM1OKam93A9hgEEknmZrQ2FQhYC6woSl+pAwAPJukRxxeIPzDWELMI36cmGLGKEg2Pq/nYIJc4cDAq+J1uLYbDmSH+GxLHWUgu1MSfw/CJzkvsNwQbFlixSRjQLecc+n7jXLM4j+vI9rFu+J5uyXHJaC8hw1llM34p9osyH6MWjwfisOMt8xo/uouo4xAQjGoMSmZ6bzGcdI8NTZT5zCJICtqlOqKIi88GL9YVDJKdq9sgrsGOOxUqrjJ2/s+c/aWcg73KS6WAIllyDXsnWiGccKzKKuZQaiWTORdmOnI6nXKDv0IU4HmK2SjqZDl4Y52R0ZGuaecSLFHDWIOsxSbwiXtgRyPBYFBanFHMSeR//FmU6pIS+qTI96g7sktRCS9lgXxAl5x9zJtqlzDEivXGdgQF2KH8Hg5h6zvpi3jEfk9WQsRnAnTmUasdDpFnHrPls3NvPeiJgQAMPGrhhD2DrI7Ow5fkbkXT+sfZYg9gd2Kf8jDVhuJ5reAc52fHoFK5BdiHDsi2Ik59roFCR4vwcmO4lBISAEBACQkAICAEhIASEgBAQAkIgHQIixekQ0udCQAgIASEgBISAEBACQkAICAEhUGQRECkusq9WAxMCQkAICAEhIASEgBAQAkJACAiBdAiIFKdDSJ8LASEgBISAEBACQkAICAEhIASEQJFFQKS4yL5aDUwICAEhIASEgBAQAkJACAgBISAE0iEgUpwOIX0uBISAEBACQkAICAEhIASEgBD4CxCgojRV2qnkzhGCqVXtOaGCk3Q4zix5Mkp+PBon2HDqChXAU7+bkyI4VoxTDTjdhwrimTYqr3O8G1WzqTCeesoQFcU5VYcTSqiknVOjijanAKSemMCxq1TO55QF/m1sEyneWOR0nRAQAkJACAgBISAEhIAQEAJCIB8R4Cimk08+2Th3ediwYXbkkUeud3fOK/7vf/9rL774oh122GH59s2cZzxw4MBwzBXHpnG0E99Tp04d4/gxzoTmGDY+51gozp9u06ZN2u+HZPPMHPfE0WUcf8q9/vGPf4RrOef7hRdeCMdOccwu5yife+65690X0nzVVVfZHXfcse64U44xu+222+zjjz8OZzpzFBrnMJ922mlpnymnDiLFGwWbLhICQkAICAEhIASEgBAQAkJACOQvApA9COdnn31mRx11VCCU8WxwoseXXXZZOL/5f//7nx166KH58uVEYS+88MJAVg855BBbvHixXX755Va3bl3797//Hb6L6HX//v0DAYWQP/LII9a3b9/QJ7fGGdSdOnUKZ01zH8bBPd5++2177LHHwrndfOctt9wSzpUm6nvrrbeG7+NcZs6Af/XVVwMZ5kzlIUOGhGgyDRL/7LPP2l133RUiyNwTkvzggw9uEInOBCSR4kxQUh8hIASEgBAQAsUYge+++8569OgRIgQ33XSTlS9fPlc0Hn300WC4XHTRRXb44Yfb0qVLwzUTJkywsmXLrruOiAEGEkYP6YKxkaJH9OHSSy/d4DuIVrz//vshhY9nKlWqlO28887WunXrkOpXsWLFYvyWNHQhIASKAgIQSeTnVlttZXPmzLH//Oc/61KVX3/9dXvrrbeMFOpTTjnFjj76aENmPvHEEyE9GXnbpEmTcD0ytmfPnnbCCSesi65yv/vuu886dOiwXvrzyJEjQ2T6+uuvtzJlygQYH3744UDMuQf9Ieh8J23lypXhb0S0eYbcGjIbgktfZDVt4sSJgSBDXp9//nn76quvrHfv3utu0blzZ2vevLmdf/75YUyQ3iOOOMJeeeUVu/baa0N6NdH07t2728EHH2ytWrWyGTNmWK1atYw0bQhyasp5JvNCpDgTlNRHCAgBISAEhEAxRuDzzz8PRskOO+wQvPZ5GRyQZ7z19957bzBq2H/Wtm3bYNxUqFAhLSletGiRnX322fbAAw+shzhGX58+fWzq1Km27bbbhkgAhtm3334bUvkOOuggu/nmm23XXXctxm9KQxcCQiDbEYjRVQgfe3whgZBPGjKOqOu7775rxx577LpIMinK7du3D47Gxx9/PMhBCG7Xrl1DGvR1110Xrsdh+cYbb9idd965njxOxYxIMSnMRI35yb1J1T7jjDNCV8j3qaeeGkgy6c65NRyeMcod+zAGSCzknAgxJJxocWw33HBD+BsEmL3COFNxxEKs+VuzZs1CejekGCxmz54d9ADp2TgQ9tprr42aAiLFGwWbLhICQkAICAEhUHwQwJMPscUAYY9bpUqVch08e9Agr3j+MaSIBLMPbcmSJSFyERtpdxhoGEDJFED6V6tWLXj9afxOXww80uuuvPLKYPRg6FG05eeffw5pdHwnxuOAAQNs++23Lz4vRyMVAkKgSCEAKcahSIQXGTdq1KgQrf3++++tV69eIc2ZFGM+R3befffdduKJJ1qDBg2M1GvSk3FkPvTQQ/bOO++E33EyUjwLkkyBrhjxzQk4CO/VV18dHJr9+vULTlDuMXz48LDHGNmMcxTHJyT1pJNOyhh/Mokg7YyDiDYp2uwlvuaaa9bdA93BdyPzYyMyfvHFF4cIM6SYNHL2DvNs6BCeCd303HPPhT3KqYW8MnlAkeJMUFIfISAEhIAQEALFGIFNIcW5wYZxQ1ocRtJxxx2XK7ovv/xyKJ6yxx572KBBg3KteEqKNhGIs846K9y3XLlyxfiNaehCQAhkKwKQYqKixx9/vO2///4hInr77bcbxaaICFNw6rzzzgtEmGjx9OnTg2OQQlOkD/M7VZghrTgjuRcku2HDhiGSSiYP2TY5NdKrIbo4MIniksIdnZMQZIgxVacPPPBAGz9+vLVs2dLatWuXFmqcmzguSf1mjzQVqGk8D1FgxhgbZJjoMM+RFyk+88wzQ+SaiDWNlGrkP5HrvFK6c3tYkeK0r1EdhIAQEAJCoKgggIHAHil+xkZ6F2lXFAvZaaed1hsqxglHX+Bhx6tNyhYeeJRvo0aN0kYkiWJSwATPO0dncA++K9lIAeaeGDMYBxgLOUVi8ZSzF4tUtMaNG29g1OA5//rrr43049R0NTzxRFnZg7sxrSBIMelyePSJ7MbUwNRnI4UPI4fiK4MHDw77x3JrpNBxn8qVK4cIiee4kI3BRNcIASEgBAoCgUiKqTpNNJRoKtFd6iiw15aaC5H8cTQSe3BJl6Y/dR+IDlORGecgMp9MG2QpOo6sHRySOTVSmsnEQQ8SfU3qKgpioQe5H9HrqlWrhog1qdXUc8irEb2G/JLiDCFHd8aGrKbeRHJPcceOHcN4kxWoUyPF3JN+1JOAHNPQpTgLIOkixQUxM3VPISAEhIAQKDIIYFSQcsZPIomQR0gxyhSPOAbIFVdcERQ+DUVMcZF99tnHTj/99JDOhQKnP8U8SEGjEiipvMkGMSXdDO89hgZecghvixYtQn+8/7FBZiFzFI/C6KCiZ04KHRKJ4UC6GGQy6Z0fOnRoSKHDc0+LacqMDUKO4fDUU09tdCGqzUWKx4wZE9K2cQKQag3hza0xVpwGFNuCEKc6H4rMJNZAhIAQKNIIQIohdxQqJBJKdJaiVxyNRNo0eoKtKZBB0oTJpIFcUq2ZwlaQaHQbmTX8RH5DStmny2cxSpsEkcrO3bp1C9FkItH0Rc8hR9GVpG+jXyiOxWfooE8++cTuueeeIHPRefw9pyKMpErTl5+Qdggtz0VfqmjzfZBwCD4VpCHxRJV33HHHdY+ILqZ4GDUrSJ+moWNHjBgR9keTPk3RLo6UQhcyDm9TpNiLmPoLASEgBIRA1iJAWhkpZ5DYSy65JJBHyBTElTRdFDd7qfCWo7Q5MxGjBC873nH21JLqi1LnKIg333wzGCaQ1Vj5GOOA64lscg4j/UlVwzAhVZj7UGAknu9I9BnCTUEVngdCnPSaR3JOihjeegwJDAbIPQ0jAqMIwsizEDHg2ePzc5QFEWqOv0gWuvK8xM1Fitl7xnsiYsA41ISAEBACRR0BSDE6AYcssp29xBQ6ZO8uBbP4HL2EvIc48zeyaailgNMU/fTLL7+ELByyhHDKcsQTf8NRm9PWEvQDFf857ggdQzYUVa2POeaYQETRhRBXfvI5ZJmUZzKQ6AdJp9ghUetkQ6+RBk4jUs2z8w/CC/nleCeINo5dnNE4iXEIxJToeC8wIAU8mXqNXqayNdlcZFeheyHO4LYxTaR4Y1DTNUJACAgBIZCVCECKUfJ4miGoyTZt2rRgYKCsKdaB0scAwPAgYkmRDxRyjMISge3SpUvoi/ERi40Q6cW44Dq860nP+bhx44Ixg3efyC0FpSDFRIohsZBuvPEYCLHQFM9IX/bLQm45OoO9XZEUY7DgGSeSkLo3N0a6SVeDpGcbKcZ5QKofxhfRBDUhIASEQFFHABJLRhKEMeoBIqpswcHBGj8nW4m/QYLRURSnQkfwd/QIadDRWUvNBZzBpDzn1NB/6EfuHY/J4ydZN2Tq0NB5FP2CMJM9FTOq6Ife4yeENtnYFsSzcA0OYVpMv6ZgYiToZPnw/ZxwkLqNiWsg0mwPQkcSKU829lqzVYmx53Vmcrp5I1KcDiF9LgSEgBAQAkUGgUiKqVKMZzzZPvzww1Cgg32rpKJBfiHFpEijkEnNSi1OQmQZMgyZxttNuhkefvYtU50TBZ/aKF7CXi+MCCqH/v777yFFGPJMRJQ0aYqqRO86BgRHFGFwsM+K6ymgEkkx3nvSx4iqsqcs2fKTFBNhZzxU+MzrPODU6tO5TZ5M9hSTokexFSqTkvanJgSEgBAQApkjQL0KjmCCmEKMN6Yqc7pvg/DiHCZSHVOb011TGD8XKS6Mb0XPJASEgBAQAgWCAKQYEktlyxid5YsoPkIqNF5ropMUM6FBiulH9Jj9WamNdDSIKB54jAI89ZDZmBJNKhtkNjaKlBAtfuGFFwK5JdUskmI+Y49UrLRMNJiGMUMqGSnZ9GHfF/0iKaagCmSeiAHEkX1lca80xafYI73zzjsH0ryxkWL2YEPciVywvy2vvb2Mi71j8UimTSHF7A/j+YnSsydOTQgIASEgBDJHgPPdcfLiWKS2REE0HLekPZOqnVrksSC+r6DuKVJcUMjqvkJACAgBIVDoEIAUE8mF5CXPzI0FqUgJY+8qx/8kSTFpWZDl1IYhQMoyJBtSvGDBgkC6Idm0JCFOEmMiykRKSbPmGqKwPAP7miGVL730Uog0kwYHwSSq/Morr4T9wxBfzpyMpJj7PvPMMyGlmr3R3DsWSInkuFWrVoHUbywpnjlzZhgXTgMixRDw3BqRXdLJiWbndX5lJpFiqqjyvth/DUFOVzyL1D72lf3tb3/Lk7gXuompBxICQkAICIHNioBI8WaFX18uBISAEBACfyUCkGIiueyxhWwmvdpEcNm/ShVq9t+ylypGiik+Qnp0amMfE5FiroEUEyFmzzJ7niCpqWnG8fgn7sN+LP5xDeQRAk20+t133w0FRUixprgK9yNtm+/H4w+ZTCXF3I80ua5duxp7wxgj51QSyYZMki7OHuqNJcXsCyNizv0YJ/u6cmpEDIh0Mw4KunCGZW4tE1IMvmBDZVQKm+W01yzeH/zYx813Q8o5v1NNCAgBISAEhEAmCIgUZ4KS+ggBISAEhECRQCCvQlsMkKJVRDiJqkKq5syZE8ggacukPKcW+Pjggw/CnmP6QIIpeEKqM0VDiOzmRh75LggypDySYgglx0tQyROivd9++4X7QvTYY0xEGjJMJDaVFENaScWGUHMOZDzfkYqdVLPe1EJbsXrp008/HfYvc0ZmTu2bb74JEWyO5oA8N2jQYJNIMRdzBAlFxkgbp9BZbo2xgxVHfnB8U17fXSQmswYhBISAEBAC+YaASHG+QakbCQEhIASEQGFHIB0pJtJKlJh0ZaK0kGLSd6n8yZ4sPo8NItqhQwejQBfXxCOWINScRQyhpfp09erV113D/mHuQ2VRClIdcMAB6/YUQ4pJm+ZoCY6FguRRFIVzJyGj7OfNjRRTQAXyCBmGnEPiaVOnTg17gSHnyerTjItjLIhwc2Zl7J/X+8Mp0LFjx5DSDTmFuEN+Y+O4KJ6DiC7HYkBk87pvJpFi7g2xh+wSCQc7yD97tZONfdXsPZ40aVIYPxW+1YSAEBACQkAIZIqASHGmSKmfEBACQkAIZD0C8Zxi0pYheOwrJloLWR09enSIbnJMBKnGkL94JBN7atlPy95iKkazb5V9vBwFARkjehv3uy5ZsiSkOJO2TCVO0p+J1PLd7Bnm6AwKY5G+TeSZSDHEFVL84osvhr2wb731VkhDZs8y97/++usD9pBiiCHpwXFP8XvvvRdIIwQX8pyseA0pZr8ypJiCKzF9mu+BtB9yyCEhqppJWjVRcPY7c0YyY+UMZjCiMWZINnu1GS/ElIhtXo1jlqguTVo4z5JXI7WdvdS8I/YLk5ZNQTEKm7GPmP3XPB/HNnGucZKsZ/2k1QCEgBAQAkKgwBEQKS5wiPUFQkAICAEhUFgQYL8tBBTyliROEFKijxA9yFc8VgJS3K5dO6tTp04gnn379g0RSxr7W9u3bx/OZUyNiC5evDiQPYgzEVSOrOD7qGJNujWEl4gwDeILkYzp0xBl9tDynJMnTw732H///UPfe+65JxA/ziSGSBLxjeco8xlR7WQjnZn0aY7KoEBWJL+Qc6KpEHyi4smzlPN6Vzwj5JqINiSYKC5p4Jy3jMOA6Dpjoxp3ukY6NPumcUCcdtpp6bqHsTLu119/3b799ttAxGl8F0QZR0PqkVRpb6oOQkAICAEhIATMTKRY00AICAEhIASKDQLs1/36669t6dKl642ZaDHEDqKbJLix0FatWrVs6NChoVI019OfiGw68gfhhYDzfRTdImKcTKfmISDMpFNDLiGW8fshxERC99xzz3UEnufhfhyxRDo1UWauhdTSL7U6M9/L55DhXXfddV3FbVK/IaNEuineRfVsT+OZeQ7uQ4Pgk+pNBD7TxvWco8xYiHJn2sCEKtu8C94D1+Z0HnSm91M/ISAEhIAQEAIixZoDQkAICAEhIARyQSCSYqo/syeXFOqi0oi6Eklm76+aEBACQkAICIHijIBIcXF++xq7EBACQkAI5IlAUSXFRKEpzEVBLAptqQkBISAEhIAQKM4IiBQX57evsQsBISAEhECeCLBnln2qFI2iCFdRiRTPmjUrpGZTrEpNCAgBISAEhEBxR0CkuLjPAI1fCAgBISAEckWAPbNEVNkHfOWVV6qqseaKEBACQkAICIEiiIBIcRF8qRqSEBACQkAICAEhIASEgBAQAkJACGSGwP8BJGwsJwILgtkAAAAASUVORK5CYII=">
            <a:extLst>
              <a:ext uri="{FF2B5EF4-FFF2-40B4-BE49-F238E27FC236}">
                <a16:creationId xmlns:a16="http://schemas.microsoft.com/office/drawing/2014/main" id="{A0C8B90A-D333-9C04-FC2E-2F61806B24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175" y="-1050925"/>
            <a:ext cx="54673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D5BBD-E636-0784-8285-E9A5C2984A84}"/>
              </a:ext>
            </a:extLst>
          </p:cNvPr>
          <p:cNvSpPr txBox="1"/>
          <p:nvPr/>
        </p:nvSpPr>
        <p:spPr>
          <a:xfrm>
            <a:off x="358588" y="934500"/>
            <a:ext cx="11474824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Широкий пик возмущений с периодами 25-28 суток связан с </a:t>
            </a:r>
            <a:r>
              <a:rPr lang="ru-RU" b="1" dirty="0">
                <a:latin typeface="+mj-lt"/>
              </a:rPr>
              <a:t>дифференциальным вращением Солнца</a:t>
            </a:r>
            <a:r>
              <a:rPr lang="ru-RU" dirty="0">
                <a:latin typeface="+mj-lt"/>
              </a:rPr>
              <a:t> вокруг своей оси (экваториальный период его обращения значительно отличается от периода приполярных областей).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Показано, что цикл смены лунных фаз влияет на абсолютное значение ПЭС. Максимальный эффект наблюдается в полнолуние и новолуние, во время </a:t>
            </a:r>
            <a:r>
              <a:rPr lang="ru-RU" b="1" dirty="0">
                <a:latin typeface="+mj-lt"/>
              </a:rPr>
              <a:t>сизигийных приливов</a:t>
            </a:r>
            <a:r>
              <a:rPr lang="ru-RU" dirty="0">
                <a:latin typeface="+mj-lt"/>
              </a:rPr>
              <a:t>. Величина влияния Луны на абсолютное значение полного электронного содержания составляет 0.3 TECU для среднеширотной ГФО «Михнево».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Полученные 29.5 и 14.7 суточные гармоники не являются проявлением одного процесса. Амплитуда моды с периодом, равным синодическому месяцу Луны имеет большую амплитуду, поэтому не может являться проявлением приливного взаимодействия. Так же данная гармоника не может быть описана вкладом вращения Солнца.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В нижних слоях ионосферы не зафиксированы гармоники с периодом 29.5 суток. Это может быть связанно с малостью вклада этого эффекта для данных областей.</a:t>
            </a:r>
            <a:endParaRPr lang="en-US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D9C6AB-43E8-D8EE-ED90-FC7943B7CF27}"/>
              </a:ext>
            </a:extLst>
          </p:cNvPr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СПАСИБО ЗА ВНИМАНИЕ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973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A45D-FFE0-15C0-274D-BE3EF85A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9F3A9C-B900-C4CA-7AE3-8EE7F1EC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37D5-68E1-4D5D-BD07-CF5E9CB72F3D}" type="slidenum">
              <a:rPr lang="ru-RU" smtClean="0"/>
              <a:t>2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DC81EE2-6C4D-DF9A-260F-FEB7F1C31EC0}"/>
              </a:ext>
            </a:extLst>
          </p:cNvPr>
          <p:cNvSpPr/>
          <p:nvPr/>
        </p:nvSpPr>
        <p:spPr>
          <a:xfrm>
            <a:off x="0" y="-95250"/>
            <a:ext cx="12192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/>
              <a:t>ГФО «Михнево»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96287"/>
              </p:ext>
            </p:extLst>
          </p:nvPr>
        </p:nvGraphicFramePr>
        <p:xfrm>
          <a:off x="5745018" y="2630992"/>
          <a:ext cx="6216934" cy="2333888"/>
        </p:xfrm>
        <a:graphic>
          <a:graphicData uri="http://schemas.openxmlformats.org/drawingml/2006/table">
            <a:tbl>
              <a:tblPr/>
              <a:tblGrid>
                <a:gridCol w="307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547">
                <a:tc>
                  <a:txBody>
                    <a:bodyPr/>
                    <a:lstStyle/>
                    <a:p>
                      <a:pPr indent="4445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Спутниковая система –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GPS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63500" marR="63500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Javad Sigma 3T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63500" marR="63500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Javad Prego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63500" marR="63500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152">
                <a:tc>
                  <a:txBody>
                    <a:bodyPr/>
                    <a:lstStyle/>
                    <a:p>
                      <a:pPr indent="4445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Принимаемые частоты, МГц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63500" marR="63500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L1=1575.42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L2=1227.60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L5=1176.45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63500" marR="63500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L1=1575.42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L2=1227.60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63500" marR="63500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189">
                <a:tc>
                  <a:txBody>
                    <a:bodyPr/>
                    <a:lstStyle/>
                    <a:p>
                      <a:pPr indent="4445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Частота оцифровки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63500" marR="63500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Гц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63500" marR="63500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79560" y="2286820"/>
            <a:ext cx="402065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4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4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Основные характеристики приемников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081FCE-D2FF-10B6-2C6B-B65891C4B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29"/>
          <a:stretch>
            <a:fillRect/>
          </a:stretch>
        </p:blipFill>
        <p:spPr>
          <a:xfrm>
            <a:off x="596121" y="993598"/>
            <a:ext cx="4591334" cy="55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A45D-FFE0-15C0-274D-BE3EF85A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9F3A9C-B900-C4CA-7AE3-8EE7F1EC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37D5-68E1-4D5D-BD07-CF5E9CB72F3D}" type="slidenum">
              <a:rPr lang="ru-RU" smtClean="0"/>
              <a:t>3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DC81EE2-6C4D-DF9A-260F-FEB7F1C31EC0}"/>
              </a:ext>
            </a:extLst>
          </p:cNvPr>
          <p:cNvSpPr/>
          <p:nvPr/>
        </p:nvSpPr>
        <p:spPr>
          <a:xfrm>
            <a:off x="0" y="-95250"/>
            <a:ext cx="12192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/>
              <a:t>Абсолютное значение ПЭС</a:t>
            </a:r>
          </a:p>
        </p:txBody>
      </p:sp>
      <p:sp>
        <p:nvSpPr>
          <p:cNvPr id="2" name="AutoShape 2" descr="data:image/png;base64,iVBORw0KGgoAAAANSUhEUgAAA8UAAAHWCAYAAABe7ytwAAAAAXNSR0IArs4c6QAAIABJREFUeF7snQV4FcfXh39xJUKQENwCwSK4W3G3om2R4lag0CIt/beF4hpcS3EoXqBoCxQoCSGBACFEiEEgQtzl+2ZoikTuHnpD7Mzz8FQ4s3f3nb279x05o5Genp4OLkyACTABJsAEmAATYAJMgAkwASbABIogAY2CLsXR0dG4ePEiYmJioK2tDXb87O9iDQ0N+ZepqakQ/66pqcm8cvjSZ/BKSUmRrJiX6iekYMb3l2pOGRHinkpLS5N/tLS0+PuoAp3gJe4vwUs870XhZ37Oz3zBSjASvMS/c1HNS0Tw8171nSKe9+LeEn/Ev2f8t+qaRTMig4/4Hor7i3nlfB9k/AbjZ5jy70vGbzDxndTR0eFnvgp0gpf4jd+wYUPUqFEDBV6KPT09sW3bNrRq1Qq6urrK75wiGCkaPywsDH/++Sc6deoEIyMj/kGpQooTEhKwf/9+dOzYEWXLluUHjIIHzPHjx2Fra4tKlSrx/aWClxDhM2fOoHTp0rC3t+f7SwUvIXaXLl1CZGQkevXqxbwUdCI8fPgQDx48wIABA+TLn0vOUhwUFIQbN26gf//+/PxS8LwX38WTJ0+iX79+0NfX59tLBQHRqSfekc2aNUOZMmX4HlNwj4l3pPg9Ubt2bdkpyiV7AqKz5fTp0zA2NkabNm34ma/gHXnr1i1UqFABQ4cOLfhSLF72V65cwbhx4/h7ooBASEiIlLyJEyfKnkouORMQD+AFCxbI+6tUqVKMSwGB9evXy06EatWqKYjmENGpV6dOHTRu3JhhKCDw66+/QswQGj58uIJoDnF1dZUdoVOnTmUYCggEBwdj165dmDVrloJoDhGz9BYtWoTvvvvu39kbTCVnAqtWrZKdVKKjnYtqAuIdKd6P4j3JRTWBn3/+Wf5e7dKli+pgjsAff/yBZ8+eYfDgwQVfikUvuBg5GDt2LD+QFdzcgYGBOHToEMaMGSNHirnkTCA2NhZLlizBqFGjZE8SF9UE1qxZg/bt28teXS6qCWzatAm1atVCy5YtVQdzhOzUE1I8evRopqGAgOgFv3btGqZPn64gmkOePHmCffv2Yfbs2QxDAYHQ0FCsWLECc+bMkaNTXHImIGZrrF69Gn369EGVKlUYlwIC4h3ZoEED1K9fX0E0h4hOhBIlSsjZVFxUEzh37hzCw8MxaNAglmLVuApXBEsxrT1Zimm8RDRLMY0ZSzGNF0sxjRdLMY0XSzGNF0sxjRdLMY2XiGYppjFjKabxYimm8SpU0SzFtOZkKabxYimm82IppjFjKabxYimm8WIppvFiKabxYimm8WIppvNiKaYxYymm8SpU0SzFtOZkKabxYimm82IppjFjKabxYimm8WIppvFiKabxYimm8WIppvNiKaYxYymm8SpU0SzFtOZkKabxYimm82IppjFjKabxYimm8WIppvFiKabxYimm8WIppvNiKaYxYymm8SpU0UKKDx48KBOTcaIt1U0rpFhk1hRJfTjRlmpeIkIkEfnoo4840ZYyXNi4caNkxYm2lAETSZBEoi2RLJCLagJCiq9evYoZM2aoDuYI+Pr6ykRbInEUF9UEhBQvX74cc+fO5URbqnHJLXJE9um+fftyoi0FvESIeEeKfWQ50ZYyYFu3bpWJtnr37q2sQhGPYikuwjdAQECAlGKxxRBLseobQUjx4sWL8fnnn7MUq8YlI8QLX2Sfrlu3rsIaRTtsw4YNMvt069atizYIhVe/d+9eREVF8TZ8Cnn9/fffctvCmTNnKqxRtMP8/PzklkzffPNN0Qah8OrDwsLkO1LwKlasmMJaRTdMbPMosnULKa5atWrRBUG4cvGOFNmnhRhzUU1g8+bNKFmypMxwzkU1AZZi1YwKbURkZCQ8PDzg4OAAHR2dQnud6rqw5ORkODk5yf3xTExM1HXYQn0cZ2dnlCtXDpaWloX6OtV1cXfu3EHx4sVRsWJFdR2yUB/n/v37SEhI4FEDha389OlT+Pv7o0mTJgprFO0wse+ui4sLWrVqVbRBKLz6xMRE2ekieOnp6SmsVbTDbt68CWtra/nc56KagHhHli5dGlZWVqqDOQKCl4GBAWrWrMk0FBBgKVYAqbCGpKWlIT4+Xn5hNDU1C+tlqu26BK+4uDgYGhoyL4VUxei6vr4+tLS0FNYo2mHi+6itrc2dVApvAyHE6enp8hnGRTUB0bGXlJTEM4NUo5IRYnqrED2eSaUMWMY7UvDS0NBQVqmIR/E7knYD8DuSzkv8vudOKmXcWIqVcSqUUeKFL9bjmZqasuQpaGHxwn/58qXkJcSFi2oCgpf4gaSrq6s6mCMgZm8IVix5ym4G8fwS30vxneSimoDoRBA/Ks3NzVUHcwREJ4K4x3gUT9nNIKYDi2e+4MUd7cqYCV7GxsbcEaoMl3xHCsETne1cVBMQvMSghLjHuKgmwFKsmlGhjWAppjUtSzGNl4hmKaYxYymm8WIppvFiKabxYimm8WIppvHKeEeyFCvnxlKsnJWIZC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co3Unz79m2cOHECiYmJaNmyJbp16/bvlaSnp+PYsWO4ceMGSpUqhaFDh6JMmTKZrvThw4e4dOkSxo4dC21tbRqJIhjNUkxrdJZiGi+WYjovlmIaM5ZiGi+WYhovlmIaL5ZiGi+WYjovlmIaM5ZiGq98IcVnzpzBypUr0axZM+jq6kqxHTBggJRbURYvXozr16+jRYsW8PX1RWhoKJYvX47y5cu/dbUsxbTGZymm8WIppvFiKabzYimmMWMppvFiKabxYimm8WIppvFiKabzYimmMWMppvHKcymOjY3FiBEj8NFHH2HMmDHy7K9evYoFCxZg79698PPzw/fffw9HR0eULVtW/v3UqVPRpk0b9OnTh6WY1t5vRbMU0+CxFNN4sRTTebEU05ixFNN4sRTTeLEU03ixFNN4sRTTebEU05ixFNN45bkUR0VF4ejRo2jXrt2/I7/u7u6YPXs2tm3bhuPHj8uRYSHOFy5cgIWFBVq1agV9fX1oaWllkuLLly/LEeZ3/46GpWhEsxTT2pmlmMaLpZjOi6WYxoylmMaLpZjGi6WYxoulmMaLpZjOi6WYxoylmMYrz6U4q9MVI8FiGvWiRYuwbNkyuLm5oUSJEhAPXB8fH9SqVUuOHhsZGWWS4j/++APjx4+nUSii0ULyRKeEmZlZESVAv+zw8HCYmppyp4tCdOKBbGhoCB0dHYU1inaY+D6KZ5/o9OOimkBMTAzEc8zExER1MEfInB3x8fH8zFd4L2R0HJubmyusUbTDRP4X8Y4UgxdclBGIiIiAsbEx58FRhkv+ZtXT05N/uKgmIHiJQcJ3fUl1zaIZIWYqP336FAMHDoRGunii5WFJSkrCDz/8AA8PD6xevRpWVlaYO3euXGO8Y8cO1KxZE2FhYVJ6u3TpIkeP3yze3t6yfsWKFeWPyozLefOyxEvO2toanTt3llXz+JLzjLaGhgZEL7j4USl+UIovTVFlobQRBJ+XL1+iWLFiUlyYV87kxD0mXvgGBgbyBca8cualqakpeYkOBNGRwLxU8xIvfCHFoqOKean+PgohFqPFxYsXl9y4ZE9APL/EbxLxjhS8+P5SfX+J31fiGSY6EcTzjItqAoKXEBb+TaGalYjI6DgWvyv4O6n6O/nmSHFR5iV+g7q4uEDMJha+I57v7zqg+P8ib1Xbtm0xaNCgvJVi0bs4b948iOlwIrGWEGJR5syZI3u3RWKtjLJ27Vpp8j/99NNbd4Snpyd2794tLyi7kamMH1BCjAWUonyTiBdYhhTzC0z1A1ncO+IFJjoROLu5al4iQvASgide+FyUvcDEs0u88LlkT8BATwvQ1EJ42EskJadIKeaimoAQYvFHSEtRfvepJvUqIqPjmEeKlRETs/lYipWxyojKkGKeTaWMG8+mUsYpI4pHil+REML7/PlzPHnyRP53hhS/SVO8E52dnWFpaYnBgwfnnRSHhIRI+RXbLf3vf/97Szi2b98uzf6XX37599znz58vY7755pu37o4HDx7IJF0ZWatpt07RixaSJzoh+Ael8rYXI8WCF3ciKGMmeilFLzh3IijjJb6PogOBp4blzOuKVwQuP3qJ0Y2Lw8xAC4ZGxsoAF/EoMfIpRov5ma/sRhCSJ76TvMRIGa+M2VRiZJ2LMgLiHSmmT3MeHGW8xPdRvB+5o105L3FvicEJLqoJXLlyRQ665tlIseiJnT59Ovz9/SFkV9zoYmRY3PRiNDc4OBgTJ05Ehw4d0KNHD4gkXGKkWMhz06ZN37pC3pJJdYO/GcGJtmi8ONEWjZeIFp0IGVPD6LWLXg1OtKW6zZ9HJaGrowtcHkdi2YAKmNa+AjT13s4vofooRTOCE23R2p0TbdF4caItGq+Md6SQYh4pVsaOE20p45QRxYm2aLzyPNGWmPI8fPhwOaVLTBkUoiakuFy5cti6dascxhbzwFetWiWzUAtZFvG9evXKdKUsxbTGZymm8WIppvFiKabzYilWzeybE15YcMYXutpamNC0OJb3qw4NlmLV4AD5nhUjxTwdWBEuOX1ajEzxyKcyXizFyji9GSU6jlmKlXNjKVbOSkSyFNN45bkUi+lc4qUjpt1kJP4Q/y6G+8WLO2NKiXg5iWnWYj2neIBkVViKaY3PUkzjxVJM48VSTOfFUpwzM7/wBLRa5oSQ6CSkpWtgeANTbBxSE9DlkWIldxtLsRJKr2NYimm8WIppvDLekSzFyrmxFCtnxVJMYyWiM0mxSHglMj2Lxf85rXEQ4iqmOtvY2MDW1hZVq1alf7qaa7AU04CyFNN4sRTTeLEU03mxFOfM7LpPBNqtdIaeliZik9PxcV1j7B1VF9Dh9VJK7jaWYiWUWIpplF5HsxTTyfFIMY0ZSzGdl3C57AYTaUcr/NGZpNjPzw/du3fH48ePc0z2IqRYZO8SCXTE6K1YlDxr1qw8nZbFUky7YVmKabxYimm8WIrpvFiKc2b2+4Mw9NvkCiNdLYTGpqJPLSMcHluPpVjhrcZSrBDUP2E8UkzjxVJM45XxjuSRYuXcWIqVsxKRPH2axiuTFIstei5evIjY2NhsM+yKzLti3W9QUBDu3bsn1/wKmZ4wYQIWLVqUZ5lmWYppjc9STOPFUkzjxVJM58VSnDOzwy7PMeLn+7A01YVPaCK6Whvg8Jh60DPk7NNK7jaWYiWUeKSYRolHit+XF0sxnRxLMY0ZSzGNl1rWFIuM0NOmTZOCLLZOEpmi86KwFNOosxTTeLEU03ixFNN5sRTnzGzdHwH4+qgnapcxhvuzOLSspIcjY+rBgLdkUnSzsRQrwvRvEI8U03jxSDGNF0sxnRdLMY0ZSzGNl1qkWHzkmTNn8Nlnn2HUqFH46aefaGehpmiWYhpIlmIaL5ZiGi+WYjovluKcmS0844tFZ33R3qY4rjyORK2SWjg2rh4szEzosItgDZZiWqOzFNN4sRTTeLEU03mxFNOYsRTTeKlNisVU6p49e6JKlSrYvXt3juuRaaeoPJqlWDkrEclSTOPFUkzjxVJM58VSnDOzyfs9sPNGEIY2KoOT98JQ2jAdJ8bbolxJUzrsIliDpZjW6CzFNF4sxTReLMV0XizFNGYsxTReapNika26f//+MiP1wYMH8yTTGUsxrfFZimm8WIppvFiK6bxYinNmNmb3A+x3DsZXHStj199PoYsUnJpoi4qlzOiwi2ANlmJao7MU03ixFNN4sRTTebEU05ixFNN4qU2KxVZOffr0kZmoDxw4AEPDD79FBksxrfFZimm8WIppvFiK6bxYinNmNmjrPfzmHoKV/WvA8Y8ARMfG4/QkO9Qoa06HXQRrsBTTGp2lmMaLpZjGi6WYzoulmMaMpZjGS21SfPfuXfTu3Vsm2dqwYUO2matpp0eLZimm8WIppvFiKabxYimm82Ipzp5ZWno62ix3xp2AaOz4rDaWnHuCwLBYnJlkB9uKxemwi2ANlmJao7MU03ixFNN4sRTTebEU05ixFNN4qUWKhVx98cUX2LVrF5YtW4YxY8bQzkJN0SzFNJAsxTReLMU0XizFdF4sxdkzi09ORetlTngcEoffJjpg7glv3A+MwO+T7WFfiaVYyd3GUqyE0usYlmIaL5ZiGi+WYjovlmIaM5ZiGq9MUixESUyFFgKgoaGR5dHE/xdxoaGh8PHxwdmzZ7Fv3z7Y2dlhz549KFeuHO0s1BTNUkwDyVJM48VSTOPFUkznxVKcPbPQmCS0W+GMyIQU/D6lPmYc9sSfj0JxYao9mlQrQYddBGuwFNManaWYxoulmMaLpZjOi6WYxoylmMYrkxQ/ffoUEyZMgL+/P3R0dLKVYiEI0dHREPExMTFwcHDA4sWL0a5dO9oZqDGapZgGk6WYxoulmMaLpZjOi6U4e2ZeIXHotNoF+jqaODXRHlMPPsL5ByG4ONUezaqzFCu521iKlVB6HcNSTOPFUkzjxVJM58VSTGPGUkzjlUmKAwMDMW7cOAQEBGQrxeIj0tPTZTIta2tr1KtXD926dUO1atVon67maJZiGlCWYhovlmIaL5ZiOi+W4uyZufhHoZujCypZGODUJAeI7Zn2XQ/C6WkO6FKnFB12Pq2RlpYOTc2sZ2n911NmKaYRZCmm8WIppvFiKabzYimmMWMppvHKJMXioSa2VxICoKpoaWnBzMwsT5JqZXVuLMWqWuztv2cppvFiKabxYimm82Ipzp7ZpUdh6LnOFW1rFMfxCfYYs/s+tl3wx4npDuhhW5oOOx/W2HglAMvPPkHfhpYY0dRKnmGN0kZ4cyVTSHQSnoTFo3IJA5Qw1iVdBUsxCRdYimm8WIppvFiK6bxYimnMWIppvNSSaIv2kbkXzVJMY8tSTOPFUkzjxVJM51WYpfj3+2E44fYC49uURx0rYzIcUbf3RjcMamCJvaPqYsp+D6w944MDkx3wcQNL8vHyYwUx+u14/gmgpYHSpvpIRzpGNiuH73tWAaCBpeee4LDLc3g+j0WPeiWx/bM6MNDRVHwpLMWKUclAlmIaL5ZiGi+WYjovlmIaM5ZiGq//JMUvX76UCbdKlixJ+9RcimYppoFlKabxYimm8WIppvMqrFJ8+VE4Pt/9AD5eEVg6sg6+7FCJDOfInefot8ENE9tVgOOgmvji4COs/s0bv0ywx7DGZcjHy28VxJZTw3fexx6nZ2hrXRwJyalwDYxGbHwqutQtgcTkNFzyDIeBjpYcOS5uqAPnOU1Q2kT5aDFLMa3VWYppvFiKabxYium8WIppzFiKabxylOIXL17A0dERZcqUwfjx4zMdedu2bdi6dSsGDx6MESNGoFixYrRPV3M0SzENKEsxjRdLMY0XSzGdV2GT4tCYZDj+4Y9NVwIR/DIB0NTAN92r4vseVclwNvwZiAnb7mJ2X2ss7F0Nc497YeGxx9gwoi7GtcqbHQ/IF5FDhYSUNPTf5IbLHuE490V91C1rjCueL/H1scd4/DwOetqaaFjJFDM7VsTsY17wCY2D+7fNUN5cX/FpsBQrRiUDWYppvFiKabxYium8WIppzFiKabyyleJ79+5hxowZOH/+vEyidfDgQZlY680isk0vXLgQSUlJ6NGjB5YvX47y5cvTzkCN0SzFNJgsxTReLMU0XizFdF6FSYrPuIdi6kEPPA6IRnlLIzSvZg4x2vtJYyts/aQWGc7CM76Yu+cBFg6rhdmdK2P+SW98f/QxFg2sia860UeeySeQTYWE5DRc9AhDlzoloJnNNoZKPisiPhmdV7vANywepyc5oH5FE1ktLikVFz3CUcZUF3blTKCtpYE2K5zxt28EXOY2RVhsMlz8otDLtiQqWhjk+FEsxUpa4nUMSzGNF0sxjRdLMZ0XSzGNGUsxjVeWUixGiD/99FPcuHEDQ4YMwfDhw+WWS+9u0RQWFgYPDw9s3rwZhw4dwsCBA7F+/XoYGOT8YqadovJolmLlrEQkSzGNF0sxjRdLMZ1XYZHilRf98ONvPgiPTMTAplb4oWc1xCamovVyJzStYoqj4+xgoKtFAjTnuBd+OvoYm0fVxeiW5bDigh9mHPDA/J7V8N17jDyTPjyH4G9PeGPBb97oZlsK09pXkInA3qe8iE5Cy2VOSEpJk/swW5d+uxP6zWN2X3cHf3q+xMahNth4JRDX3F6glV0pbB5WGzVyqMdSTGsZlmIaL5ZiGi+WYjovlmIaM5ZiGq8spXjdunX49ttvMXPmTMyaNUtldmmxT7EYVT5y5AjElOqePXvSzkJN0SzFNJAsxTReLMU0XizFdF4FXYpv+0Vh542ncLzsj2IG2pjTuTK+aF9R7i18LygGndfeRhkTPZz/oj7MDXVIgDKSUO0aXQ+fNLGSnzPy5/uY2bESFvetTjqWOoMHbL6Lw87PgDTAsrg+1gyqgQEO9MRfTyMT0XDhTcnl4rQGOa4V/vyX+zjs8gLjW5fDybsh8A2NR1x8CuwrmWL/5/WyFWqWYlrLsxTTeLEU03ixFNN5sRTTmLEU03hlkuLExEQMGzYM4eHhOHHiBIyMjBQd8fHjx1KGu3btKqdR50VhKaZRZymm8WIppvFiKabzKqhSLKbwfn30MY7eeYGwkDhYVzbF/G5VMKTR6wRYITFJaLfyNgLC43GPuBZW7FE8YLMbnkcn48hYW3SsZYHdfz/D8J/dMap5WWwaSp+OTW+drGsM2HIXx11foEMtCzmNWkdTA2sH2eDTJlZiCbXi4vUiDrY/3kBtK2P8OaNhjlmlv//NB8vPP0G3uiVx8VE46lkZo5i+No7efIqWdUpgef8aaFjp1fTrNwtLseLmkIEsxTReLMU0XizFdF4sxTRmLMU0Xpmk+NmzZ+jXrx/at2+PH374QfHR0tPT5ZTr6Oho7N+/H/r6ypN/KP4QFYEsxTSSLMU0XizFNF4sxXReBVGKb/pE4stfH+Ev91BUrWCKbnUtMP2jiqhY/O1lNCK7cqvlzrjlGwnXeU1Qq4yybZliElPx8WY3nLnzAhM7VsKyftZy5PnE3Rf4ePNd9Lcvjd2j6tJhq6FGalq63Cbq/INQ3PiqsVznO+OwJ+ISUzGjgxjBtoaWwh2TnJ9EoemSW2hezRR/TG+Y49k5/hGAOUcfo0pJA7gFRmNEs7L4qXd1jNvzAMf+fgaLEgaY2aGiHKUXCboyCksxrdFZimm8WIppvFiK6bxYimnMWIppvDJJsZ+fH/r06YP+/ftjzpw5pKOJDNXe3t5yGrWxsbIfPKQPYClWJy5eU0ykyVJMBAZAbNsmZpvo6irfNob+KYWnRkGT4qteERix0x3egdEY3rYC5nWtgqols88p0XP9HZx2D8VvEx3QqbaFooYbs/sBtlzyR0sbCxweZ4tSxV7dS394hqPHOld0rm2Bg6Nt5TZFH7qIJFjd17nib58I3JrdWI7yHr79HBP2P0RIWDzWfloHk9ooSz4ptq3qsPo2utUpgeMT7HO8lP3OwZK7ro4mYhJS5RTyRX2qy3Xby8/7YfmFJ4iKTkL/xmWwon8NlC/+qpOapZh2h7AU03ixFNN4sRTTebEU05ixFNN4ZZLikJAQKcTNmjXDTz/9pPhoQhhEQq64uDjs2bMHenp6iuuqK5BHimkkeaSYxoulmMYr44XPUqycW0GS4l03n2LuMS8EBsdiXMdKWDOwJnS0cjbTsUJwrwVh8zAbfN4i522UUtLSsey8H2YffoQqpY2wa0QdNK9q9i/Ma14R6ObogsaVTXFmsgO0KHOVlTdJjpFhMcno6ugCv7AE/DGjAWpavlpudMz1BYZtuyunNF+a0RA2//z/nA525M4LOUV8cCNL7B6R88j3X94v0X6lC/S0NSCyX4tEYyIjd0a57PkSU/Y/hLtPJGyrmskRa9EJkZSYgNi4eJibm6uJQOE+TEGUYtFRI2YH5MX3gaWY/n0QHcdiEOndRLb0IxWNGizFtHZmKabxyiTFQpRGjRqFwMBAnDx5MtM2TNkdPigoSG7d1LZtW6xcuZJ2FmqKZimmgWQppvFiKabxYimm8yooUiyk77Od7ohPTpMZlxf1sVY0UrvgtA/mnfDCot7W+Kpz5m2UPJ/HQghdaHQybgdE4qjLC1SwMMD2T2ujfc23szq7Bsag/UpnVC9liCtfNoCu0nnK9GbJtkZgRAK6rHFBnNiWaWp9VCrxepR86gEPrDnjg472pXFknB2M9HLOtr3pagDG7XmICa3LY91gmxzPUqyxbr3cWcaIvoC1g2rKNcxvlofPYjHn2GMccw6GuYketn1WB33szBAREQMzM5ZiJbdBQZPi4MgkDNjihnJmenAcbAMLI1oyOyVMcophKaYTZCmmMWMppvPS0tLKk9m7tDPNH9FZZp/evn07vv76ayxZskSO/iopYlR52bJlEJmrBw0apKSK2mNYimlIWYppvFiKabxYium8CoIUC9nqu8EVHsExcBxig4ltKii+0K3XgjB6lzvGt6mA9UNeid/LuGRvKwslAAAgAElEQVQ8DI7Fygt+uPUkEv7BsTKTMzSAWpVMserjmuhgk3mbo3tPY9BuhTNKGOvAdV7Tt9bOKj6h/xj4+EUcOq2+DRMDbZyd7ABL09czpIKjEtHN8Q5cvCOw4bM6GNcq55HxRWd9MfvYY3zfsyq+6Vo1xzN78CwWHVY7Izw2BcX0tbB/VD20e6fTQBwgNikVP572waKT3ihTwhB7PrVG26pGgH6x/3jlRaN6QZPi424v0G+Tm/jqoFlVMzSqZIoB9S3RKIuka7nRgizFdKosxTRmLMV0XizFypllKcVi/+HBgwfj0aNHMtmW2KtYW1s7y6NGRUVBSLSQ4oYNG+KXX37Js6lZLMXKG15EshTTeLEU03ixFNN55XcpTk5Nw4if72PPlUC5hliM4FLW8l54GIYOK5zRU4yejrfFjutBcLwcACHaSYmpqFjKUE7ztS5lBJGYq2udEnKdblZF7OvrsOAG9LS14P1jCzpsNdQQSa46rLott0A6NdEeZu9sM3XqXgh6r3dFKRNdrB9sg162pbLl9eVhT5lRevXAmpjSLueOhsCXiRB7Fd9/Go2Sxro4PdkBduWzF10xOr/gpA8qWejg8Og6qF+1pBquvvAfoqBJ8aHbzzF02z3o6WjIteZISUO7OiVxfIIdjFXMVFBHa7IU0ymyFNOYsRTTebEUK2eWpRSL6jdu3MCYMWMgpkW3aNECbdq0gb29PUxMTCAyTYsv8s2bN3Hp0iU4OTnBxsYG69evl2KcV4WlmEaepZjGi6WYxoulmM4rv0vxmfuh6L7WBTUsjXFxWn2UeWNkVMnVir2KbX+8jjbWFmhXwxw/nPZBejpgV64YetuXxNCGZVDRIvtEXW9+hkgqZf3tXwiPS8aCXtXQqZYFihvpIC0dUqij4lPgExoPhwomKGuWOzkunP2i0G6lM5pWMcPx8XYyK/a7ZcoBD6w9/wQaOlqY0rYCVvS3hmYW65+nH3okR8v3j7bFwAalc8QZHpuMvptcccXzJar+f0fCjVmNUMI4+2R26QAm7fPA+rM+sLMujr2j6ipa55xxEp7P4zDlwEPM6VIFraoXnanXBU2Kd15/ihEbXTGmU2U0rGiCr456yu/o75Pro6x57nwH3rxRWYqVPAXfjmEppjFjKabzYilWzixbKRaHuHPnjhwpvnz5MsTDTkNDA5qar176QhBEMTAwkGuJv/zySynGeVlYimn0WYppvFiKabxYium88rMUi6m4PdbdweX7YVg/rBbGK8yq/CYFkZCq7Qon+IYlAOlpMDHUwfJ+1hjcsIzKNbfv0kxKTcewbfdwxPU5UlPToaWlIdcXi22SklPTIfZOjo5NRoc6JbD/83pSmNVdrntHyOsR+wUfHmuX5b7EIvHR+j8CsPT8E4REJsFxqI1cN/xuGbT1Lg78/Qy/Ta0vR8hzKonJaRD7I590fY76lUxxbWZD6OvkvGY5KiEF8457Ye25J7AuWwy/jrVFnbLKdomY+asnlp30RqWyxnK9s6rzUzfnvDpeQZNix8v+mLz1HpaPrIPp7Sui3g83ZCK2c1MdUElhZ9N/Yc1STKfHUkxjxlJM58VSrJxZjlIsDhMfH4/r16/j9OnT8PX1lWIsRopFprx69eqha9eu8p8Cel4XlmJaC7AU03ixFNN4sRTTeeWVFAuBNNDVhGEOYnXkznN8vMENDauayR/ZIrMytYhR3M1XA7HzryAY6WvJ/XWHNS5DPcy/8c/CouTewG7PU3D18Uv4vxSyDehra8JYXwtihNNITxNnp9QnjYwqPaGz98PQZdktfNy8rFzXm9NU8sMuzzFw812ULKYjpzuLEew3i1ibfM49FFe/aoQW1XIejRWj65/uvIfdfwWhm31pHB1nCx0FicYSk5Ixcocb9jqHo35lE5yYYA8rBaPow7bfw95bz0Q/Bgz1tTCtfUW5F3VudDQoZf8h4gqaFK+46IcZvzyA4/BXa9gbL/obz6OScHaKQ7bLENTJkaWYTpOlmMaMpZjOi6VYOTOVUqz8UHkfyVJMawOWYhovlmIaL5ZiOq+8kOKQmCQM2nJXZk7eMqwWNLMwOzHaNGTbXRx1Csa2kXUxsnlZ+sW9UUNIHWUtcnYflhAXAy2NdOgYvFpP6xeegLS0dBjoaMopyiLp0G2/KLldkkg6pO5yyOU5Pl51G+O7VJZrhlWVuce9sPC4F+yqmOHXcbao8k+26oSUNHRadVsmGnOZ2xQ2ZV5t7ZRTkdOtf/PB+I4VsX5ILVXhr/4+JQkhETEYdTAAJ52e4tPW5eW6cFXb9/TZ4IoTd0MwuKElrvtEwPdpLOb0qianrRfmUtCkeP4pb3z/qyc2jBBSXB5tljvB/WmM7BRqUPHtTpjcaDeWYjpVlmIaM5ZiOi+WYuXMWIqVsyp0kSzFtCZlKabxYimm88oLKf76qCcW/+aDsiUMcXl6AzkF+d1ywycSrZc7SVk7N7U+ShfLfv0q/arfv0Z0dLRcymNqmrXw9tnoimO3gnHhq0ZoXyNzBuv3/+RXNffceoZh6+5gZq/qWNK3usrDRcanQIy6nnIORrt6JbFhaC1YlzKUWaLbLHeGX1g8bnzVGFVLql5XPevXx1j66yN8PaAGfuqj+rPFySUkJEA7PQkBsbpot9IJT0LiMK97VXzbrWq2e0wnpaTLpF5/eIbh0fct8JdXBD7Z4obhLctjx2e1VV5zQQ4oaFI8/bAnVv7+BLtG1cEnTaxkEjgnv0gpxU0qq79T6N22ZSmm3+0sxTRmLMV0XizFypllkmLxEnj27Bl0dXVRunRpOV1aSYmJicGOHTtkPbGNk55e7id1ePe8eKRYSUu9jmEppvFiKabxYimm8/rQUiz2Gx66/R5EVmkrU30cHmub5YjS9795Y/7Rx5jWqTJWDKhBv7BcqqFKikfuuo8dl/xxfFoD9LRVf8blTVcDMW6HO+b/v5R+1yPnbZQyEDyNSJRTny+6hqBmJRPM+KgiqpYywpjdD+Qo9x/TG6B8cX2VxMS2TAM3ueGb7lXxsYrEXBkHE1KcEB8PM3NznH8Yjk+238XziETM6FwZS/tZy6183i0RcSno6uiCR8GxuDe/GXxC4mVysf4OpfDLiLoqR5lVXkg+DihQUpwOfL77PkSyrYNjbNHXvhR6b3DFafdQnJlsj/Y1LXKdNEsxHTFLMY0ZSzGdF0uxcmaZpDgwMFDuM1y9enVs2bLlra2YxPZLO3fuRLFixTBs2DC5rjijhIeHo3v37jLx1vHjx/Nko2iWYuUNLyJZimm8WIppvFiK6bw+pBTHJ6Wi4xoX/OUdARN9LRjoamHfqLpoY/32iGpIdBI6r3WBm38Uzk9riLY18k/2YVVSPHm/Bxx/98WusXb4pMn7r13OriWXnHuCrw54YEH/GpjTpbLiBvcNi8fcY17Yd+upnEcu1ubGJafBoVwxuc7XwlhZUrDElDToamkqnooupFjkCTE3f9WGFzzCMWTrXUTHp+DERHt0qJVZnLzEXsxrbsNQVxt/zWwot8/qsOY2WlYzw69js864rRhEPg8sSFIsEsyJZG2/3QvFsQl26GhjgYFb7uKg0zOcmOyAHnXV3yn0bvOxFNNvaJZiGjOWYjovlmLlzDJJsb+/P3r16oWaNWvKPYff3J84ODgYnTt3hqWlpRTfN0eDxRe7X79+UooPHjwIIyPVa6KUn6aySJZiZZwyoliKabxYimm8WIrpvD6kFG+5FoixvzxA06rmMDXQwjWvCBwcUw+da7+d+fjH0z745qAHejW2woHR9aCnnXnbIfqVqqeGKile/Lsvvv7VE4v718CsjpXU86FvHGXeMS8sOO0Nx8G1MLFt5ozSOX1gUmoajruFYP+tYFx8FI7I0Hh0bFAaR8fbwVA3dxJXvivF4vxWXvTD9D0P4VDNDGcnO6DkO1PjxZrsj1bflonKLk9rAM8XcWi/0lkmbhJ7Mxt9gP1v1d5wCg9YkKRYdJD0XH8Ht3wjcWqSA5pXNcPnu+5j258BODrFAb1tSym86vcPYymms2MppjFjKabzYilWziyTFAcEBKBv376oUaOGHBV+U4qfP38uxVdMq967d28mKe7fv7+U4gMHDrAUK2+DPItkKaahZymm8WIppvP6UFIs9vbtssYFzr6RODLBDlcfR2D1RT8cHmeLXm/8eL4bFIMeji5yFPPoODu0qGZGv6hcrKFKikWm67F7HmBulyr4MReSQomR6PV/Bsi1tZ82sXrvKz3hFoLTIrt3Uyu0y4W1zxknlpUUi6nzXR1dccH1Oeb3s8Z33d+eBi5mErRd4Sz3gRajyWLkWPx3eXM9/D61PkzeIwv5e4P6wBULkhSLdekdV9+W7SPW/duWK4YvDj7C6pNe2DvFQW57ltuFpZhOmKWYxoylmM6LpVg5M5Zi5awKXSRLMa1JWYppvFiK6bw+lBTvuB6EkVvuopN9aRyfYAeRtGnNOV9sHVEXo1q8yiwtpmN+ssMd+64FYmaPaooSSdGv+L/VUCXFYhukIdvu4dMmZbD1E/Unhfpspzv2Owdj3+f10Ncu90fi/hutV4m23pw+nXE8kfVaZL8W+ztvH14HH9cv/e9HiXXnfVbdxuCW5bB3VF34hMaj3QpnOZp9dWZDWOTC/s//9TrVVb8gSXFMUirar3BGUESizLZeraSh3Jd6waFH+HmS/X/qtFHKk6VYKanXcSzFNGYsxXReLMXKmbEUK2dV6CJZimlNylJM48VSTOf1IaQ4PDYZbVc642FQDA6MsUUf+1L43ylvfCdGlUbUwZS2FeSJn3sQhp5rXFDFUmSlbojSJvkj4/SbVFVJ8UWPcDmltFvdEjg42pbeIDnUSAfQd6Mrzj8Mw9Hx9uhQU/3ZrdV6wv9kn85KisXnrL7kj2n7H6JiCUMcn2iPemWN5cfvuPEUIze4YlLXKlg7qCZEojCRaEuMTDrPbpIv7wt1cStIUvwyLhm2P9yQic8uTW+AyhYG+O6UN/53wAOOo+phYhva9P73YchSTKfGUkxjxlJM58VSrJwZS7FyVoUukqWY1qQsxTReLMV0Xh9CiuUa0r0P0c2hNI6Pt5M/olde8MP0He5YMMwGc7pUQWxiKnqud8Ul9xCsHlYbU4jrZelX/n41VEnxnYBotFvhhBqljXDjq0aKd1NQcjYpaelyuuod/2i55U3jyrm/D6yS88opJruR4ow6Uw56YO1pX7SuVxJHx9nC3FAHay/7Y8quB5jfr7qcWv08KkmuKQ6MSIT7/KYoZ6Y6U/Z/Pe+8ql+QpPhZZCLqfn9dJm37a2YjuTZ8+fkn+HLPQ6wYVgvTPqqY6xhZiumIWYppzFiK6bxYipUzYylWzqrQRbIU05qUpZjGi6WYziu3pfhuUDQ6rXZBVGwyDk+wQ5d/kmptuRqEMZtcMe/jmvihZ1U5avjF/odoVq04zk51QLF8mkxJlRSLzNl1vr+OYvracJnTBCYG2vRGyaaGSJTVbMkt+IUl4NK0Bqj7z8iq2j4gFw6kSopDY5LRb5MrrtwLxTf9rPF9j6r44TcffHv0MZYNqim3jxLT6psvvYV7QTF4+F1zVFCwfVQuXMoHOWRBkuLHL+LQ6Ke/Ud5cH05zGsuEeCJPwBd7HuC7vtaY/85a8dwAyFJMp8pSTGPGUkznxVKsnFm2UiyyT//888/Q1HydaTQkJAR9+vSR2af37dv31pZM4kYVCbo40ZZy+HkdyVJMawGWYhovlmI6r9yU4pTUdLkn8cHrQZjWrSpW9Lf+9wT33grG0A13ZKKl8a3Ko8WyW3gakYCj4+zRMYtteuhXljs1VElxVEIK6v1wQ374X182RFlz9Y1qJqSkod731xEZn4I/ZzRCTUvD3LlINR5VlRSLj7rm9RLdHe/AWFcL56bVx5ZrQXC8HIDdI+tgYANLeTaiM0CMwt/6unGB6Ax4X4QFSYrvP4tB88VOsCtfTK4pFmXrtSCM/tkd0ztVxvI3vu/vy0NVPZZiVYQy/z1LMY0ZSzGdF0uxcmbZSrGNjQ127dr11pHEXsQ9e/aUUnzo0KG3pqLFxMSgd+/e0NfX5+zTyvnnaSRLMQ0/SzGNF0sxnVduSXFCchpmHH6E9Zf8YVPWGBemNYCVqd6/JyiSRQ3e5IYxbSpAX0cDa875YWzb8lg32EZOr86vRZUUi3WvLZfeksmHRKZku3LF1HYpobHJqL/gJtLT03Hv22YwVeMotNpO8p0DKZFiUWXWEU8sPe6F4e0rQqxBv/woHPs/r4eudV5t19VpjQv+9AzHxWkN5NY/hbUUJCm+7hOBjqtd0KSyKS58UV82yUHxvd52T64nXjOwZq43E0sxHTFLMY0ZSzGdF0uxcmZZSvHHH38M8TLo2LEjBEwhA+KfQnzPnj0LQ0NDdOjQQW7XlPF3cXFxOHXqlNzKSWzXxPsUK2+EvIpkKaaRZymm8WIppvPKDSkWiaDW/RGA487BqFDaEFuG1ULHWm/vRSySavXe6IpudUrCNzQej1/EyuRaDhXUJ5F0GqprqJJise63zwZXXPV6iZMTHdBS4ZZSYt1sYEQCDHW05D68WU0R9gtPQLPFf8sp2S5zm8JAJ//s35wdOaVS7BcWj9bLnRESkwQLYx2IWQZi/XnDSqby0D3X3cHZ+6E4NsH+X1FW3VoFL6IgSfHvD0LRe4ObXBJxZNyrpHJH7zzHwK33MKShJXYOr5PrDcBSTEfMUkxjxlJM58VSrJxZJin29/eHkGJPT08IaXqzaGhoSNkVPeOxsbGZ/k5MtW7ZsqWUYmPjV5krP2R5+PAhLl26hLFjx761v/KHPIeC9FksxbTWYimm8WIppvNSlxQLGTz3IBTLz/vhuk8kEqKTYFvNDCsH1EDbLPbBvfL4pcykXLWkIZ5HJSIxJR0u85qgjMnr0WT61eR+DVVSLDJEj9p1H7v/fooDo23R559tkwJfJsA1IEZmUH4YHANx/alpgIm+FswMdeAWGI0X0YnQ0dSEga4WSpvoyGnlQxq93uvV/WkM2ix3QoXiBrg+qxH0C5EUi5ZbJbJRH/SAvrYmSpno4vcp9VHT0kg2qtjm6tDtYMm0r33+34rqfe/EgiTFh1yCMXTbPQxtZCX3zRbl3MMw9N3oJjOjHxprC+1cnvXBUky/01iKacxYium8WIqVM8skxWI0+M8//4QY+X1zPbGSQ4oHooWFBVq1avXWemMlddURw1JMo8hSTOPFUkzjxVJM56UOKX4SFo+vjz7GIefnSEtJReNq5hjRvCx61iuJMm9MmX7z7P5+Eon+G92Qmp6O+KQ0VC5hgMvTG+T7KcGqpFhc45e/emLFuSfYPaquXBN7xPUFFp72gat/NJAxM1xDA1qaQHo6kJaaDhNDbdhYGkFbSxP+4fEIeBEHMxM9TPuoAvR0NBEYngjB+cLDMNhVMMGf0xtAV7vwjBQLbmGxyeiw8jbcAqJQ7Z/s3SKzsSjj9z7ElmuB2DW8zlsdBfQ7Pn/XKEhSvO2vIIzZfR+T21bEqo9rSLCXPcPR6/+zyLeqZo6j4+2go5W7SyFYiun3M0sxjRlLMZ0XS7FyZpmkWHnV/BfJUkxrE5ZiGi+WYhovlmI6r/8qxd4hcRiwyQ13fCNRp4IJvvioIvo5lIaZivWu3iHxckqsX3g80tKBRpVMcGqSA4zzadbpDLJKpHjhGV/M/dUTLWqay/XR170jkZyaJkeNRVZqsf9ya+vico11VHyKHDm2LWcipVjkmYxOSMXPN57im+NeSEtIgQSkpwUjA23ERiVhWOvy2Dm8NrQ0clc46HdT5hpKp09n1Nx54ylGbHJFtQomuP9ts3/Ff9qhR1h90R+Og2piwgfY/1Yd1/4+xyhIUiy3Wjv4CF91roxFfarLy3V6Eomua++gVhkjmUXeQEfrfTAorsNSrBjVv4EsxTRmLMV0XizFypllkuLExET4+PhAT08PlStXVuu+jjmdlrOzM06cOAHx0hZTsHv06JFl+O7du1GrVi04ODhk+nuWYuUNLyJZimm8WIppvFiK6bzeV4rFdF8xUnT50Uu4+0agR0NLOA6yUbxdjm/YKyn2ComXW+70tiuFPSPr5vrIEp3Q2zWUSPF+p2AM3uIGbR0tGGhropaVEb5oXxG9bEuSJOG42wu4+EfLjgIxjdhEXxueL+LQubaF3AanIBSqFIvOgwO3n8u11YJXRtK1ece9sOCMDxb3scasTpUKwqW/1zkWJClecNoH8449xg+9q2Ne1yryeu8ERKHLmjuwNNXF1S8byk6g3CwsxXS6LMU0ZizFdF4sxcqZZZLiwMBADBkyBNWrV8emTZs+yNrc06dPY9WqVWjRogV0dXVx4cIF9O/fH2PGjHlrCvexY8cwfvx4ODo6ol+/fizFyts5y0iWYhpAlmIaL5ZiOq/3kWKxX+6gLfdw9OZT6Bnr4vPmVpjRsRIqWxgoPoEX0UnosvYO7j+NhliPPLltBbn+OL8XJVKcmJKGX24+RUoa0Kq6uewoyO8j4LnFnSrF2Z3H0nNPMOtXT/zYqxrm/iNguXXOeXncgiTF80964/sTXtjyWR183qKsxPb4eRzarXSGsb4WnL5uAkNdTfzmHorGlU1Rqpiu2tGyFNORshTTmLEU03mxFCtnlmWiLbHtktinWIzKigzTuVlEwq4RI0bIbNajR4+WH3Xt2jX8+OOP2LZtG8qWffVw9/X1xXfffQdvb2989dVXWY4k80gxraVYimm8WIppvFiK6bzeR4ofv4hD08W3UExfS05n7Va3JPmD45NT0WGVi5xumZyajm+7V8F33auSj/OhKyiR4g99Tvn589Qlxev/DMDEPQ/xZcdKWPoB9r/NK6YFSYrH7HmALRf8sGO0LYY3s5LInkUmocXSv5GUmg6vH1rANTAaTRb+jTY1i2P9YBuUM9fDVa8IXPeOwCeNy6DGP4nU3pc3SzGdHEsxjRlLMZ0XS7FyZtnuUyy2Vtq5c2euS3FUVBTECHDbtm1Rvnx5eebu7u74+uuvsW7dOlSsWFFOqf72229Rt25duLq6onnz5ujbt2+mqxRSLJKEjRs3TjmBIhwpXmDiR6WpqekHmyZfkHGLrOviBSZ4iYcMF9UEIiIiZMZ6HZ1XCXq45ExAPA/FbBmx37vScsItRG6n1Nu21L9bsSit+2ZcpzW3cfFhuPxf24fXwaeNX2dafp/jfYg6IjGk6KwyMTH5EB9X4D9DLI+Kj4+Hmdl/21t4+19BGLXTHWPbVMDGoTYFnkt2F5DRcWxubp7vr3Ho9nvYezUQR6bW/zfLelxSGuovvIHQmGQELW6NHdeDMP3QI8QlpqJKSUOZaf3+0xgkJqSgYmlDzOtSGZ+3KPfe15rRcVy8eHH+TaGQonhHit1acnsASuHp5Psw8Y4UyzvFHy6qCQhe4vdqXmyTq/rs8l/E5cuX8fz5cwwaNAga6enp6QEBAVI4xUjxrl278uTBNnnyZPmj8KeffpIPCnEejx8/xjfffIPp06ejTZs2cnr1u+XRo0c4cuQI+vTpk+2PcCE24uYoUeLtfTrzX9Pk/hnxSDGNMY8U03iJaNGJIL5vQvS4qCZAGSkW2w2JZLIrLgZg1lFvfNOlIuZ3qyzzQFGLSBHVfYMbzj98CT1tDfz8WS30tSv5XseifvZ/ieeRYho9dYwUi119Dt8JwaDN9/BxI0vsHVEr398nNEqvo/PzSLHIlC6ySWuItOnQwKCtd3HgxjP8Pt0B7WuYyzZJS0uHwyInBEcl4dH8Jlh1OQBLzvnDupQ+4hJTEJOQipqWhnIv6pP3wuW2ZGLbsdmdK6NOWUOkpKTKjOxKC48UKyX1Oo5HimnMeKSYzotHiiGX4ooOqPDw8Bx3VhIzlcXv1cGDB78txdbW1ti6dauUSyGSSoqIE3sZv++okOjF/v777+Hl5SXXGJcpUwYPHjzA+vXr8cMPP0D01k6aNAmdO3dG9+7dM52SmFq9dOlSVKpUSfYiZXXeQgTF6HOnTp1kfaXXpuT6C1KMaCfxwhfT14sVKyZ7kooqC6XtJviIL5XgRfleKD1+YYsT95jgZWhoKB8yfH/l3MIZD23BysDAQCUvTfGs1dLAmAM+2OMUiu1Dq2Bw/ZJISEqFsif2q/MRSZP1tDXxyS9eOHrvJYobaGHb4CroXMscsYmp+fa2FLxEL7jorBIjn+KfXLInIL6PQorFH/EufV9ehnpa+O3+S/Tb/Ag9bIvj0EhrxCfS7rmC0E4Z70gxG0Hwym/PL10tTYTFJuGmbyRiE9Ow/M8X8HiRgN/H10SLqiZITE5Dclo6Oq33gE9YAi5NrIXFF4Ow/1YoDo+pAYcKRngRmYTaZQxlcr2T9yOx9NIz3PWKQKWyRpjd3hLDGpWSU6+V/AQUvDKkWPCibulZEO6J3DjHjNlU/I5URjdjpFgMnOW376SyK/hwUeI7mTFSLGYjvO8z/8Odce59kvh+iVnIV69elZ4q/rxbhAd5eHjIZM8it5YcKRaJtoQhBwcHy+nMoqLSGy8pKQn29vZYsmSJ/FFHKaGhoZg7d658YS9evBiWlpby36dOnQoxFUeM/gppXrt2LWxtbeUJi+zYbxYxffrixYtybXJOU1HEjSH+PisolHMu6LE8UkxrQXHfiF4m8QOcpzopY8cjxco4ZURRRopFnZjEVHy08jbcg6JxZVZDOJR//2nEY/c8wOYrgahWylDuaVrHyph28nkQ/aYU58HHF7iPVMdIsbjov30i0WThTXS1K4XfJtkXOA5KTzg/jxSnpKZjwGY3nHsYJvcWT09JQ+0KxXBojK3cTkwU0TnWdrkT7gbFYO+oelh54QmuPo7ArdmNUads5u+3SLj33Ulvmcm+mIE2fp9sj/oVTZXiklIs3pEWFhYsxQqoZSzJyuhoV1ClyIeITgQhxJQlRkUZmvhNwSPFrwZAhfOJ3/HZOa34e7GmWNxj/06fzsg+LUZrqUl9VbkAACAASURBVNIoXrgig/TevXtJ89dfvHiBOXPmwMrKCvPnz/93vabooV2wYAH8/Pz+vRhPT0858iQyU3/yySeZpFjMBxcZqqnnXhS/NCzFtFbn6dM0XiKapZjGTIkUp6aLyZKvHvK3/aPQzfEOypvr4fepDVDS+P3Xbn952BPLzz2BQyUTnJnskCvZaWk0VEfz9GnVjN6MUJcU3wuKQf0FN9CupgXOTsm8PSLtrPJvdH6W4oCXCWi5zBkRccloY20u/3SvW1J2ar1Zuqx1wa0nkfixZ3VsvBogE+mdn1ofZc2yX5MpZPuo83PsHWuLj+uXVtxAPH1aMap/A3n6NI0ZT5+m82IpVs5M7H4kBmnfWlMs1usKQV24cKGcJqp0yF3EiRFiMcKsdOqMGF2eNm0axFpmkUxLjMCJ/yemP4tkX29O6xUvqClTpqBdu3YYOHBgptE6zj6tvOFFJEsxjRdLMY0XSzGdV05S7BcWj6+OPsaT0HjoaGvI0aHYpFR4BMZgWHMr/DKiLv0D36jx/W8+mH/cC02rmuHcFw4w1svdnQf+08n+U5mlmEZRXVL84FkMGi+6hbpli0kpNtEvnIkH87MU3w2KRuc1LihdTA+XptWHuVHWHWJirfEfj8IxsU0FrL3sj3rljHFsvH2O25ItOOOLebsfYMXIOpjWvqLim4ylWDEqlmI6KlmDpZgGjkeKabyyzT5tY2MjE1zldhEjvyNHjpQZMYVQC1ET06TLlSuHLVu2yGnUb5Yvv/xSJtrKak0xSzGttViKabxYimm8WIrpvLKS4uiEFLlu8PtT3rj2KBzGRrrQ1dKQiXS0NDWQmpaG2Z2rYFanSvQPfKPGqov+mLb/ITrWLYGzU+rL0ej8XliKaS2kLin2fBGHlktuwcpMD2em1IelSeFMpJefpfiq10v0XO8K+/LF8PsUB+jIhFuZy+e/3MeJuyFoa10ch24HY1hjK+waUSfHG2f79SCM2nwXk7tUwZqByvcrZymmfR8z3pFivef75uKhf2LBrsFSTGs/lmIarzzfkkm8dMQ0aTEV8M0RaTFCLLa+eXfEWSSGEg+PrLLZshTTGp+lmMaLpZjGi6WYzutNKQ6JTsLy8344+yAUHs9ikZicio51SmJul8qwNNGTo8Qi2Y6pgZac6qyrnfWPYqVnsflaIMZuv4dBzcth36j/Nuqs9DP/axxLMY2guqTYPzwB7VY4Q19HU3agiP1uC2PJz1J8xj0UfTe5oqdtKfl9FYn3sioT9z3EnlvPUL2UIZyfRGF+j2r47v/3Ic+pnLobgj4bXdGjXikcGF1PJvRTUliKlVB6O4anT9OYsRTTefH0aeXMspRikdRKTF3++eefC1RCIZZi5Q0vIlmKabxYimm8WIrpvMQL39TYAFd94/Dl4Ue45RGO4hb6qGJhgGFNrDC4oWWurfUV6w4/2eGOjUNs0LZGcfrJ50ENlmIadHVJ8bPIRHRcfVsmejs72QE1/knsRDub/B+dn6X4sEswBm65h4ENSmP3yOyleN5xLyw7/wRGelqIS0zDsv7WmNimfI7wxZrxTmtc/slVUB9mBsqWUrAU0+9plmIaM5ZiOi+WYuXMMkmxv78/unXrBjF9WiTMKkhZdlmKlTc8SzGNlYhmKaYz40RbNGZJcdF4EpGC3ls88NAvEp+1KodJbSvArnwxaIsNYnO5iCQ8SkeFcvlUFB2epVgRpn+D1CXFIktx17UuCIxIxJ/TG7AU05pBLdE7bwRhxDZ3TOlYCas/zn6K86Kzvph/0hvaWhow0tWSWag/ssm500vMBOiw6jbC45JxZ25TxTMBWIrpTctSTGPGUkznxVKsnFkmKRZTmUX2LTF1uXXr1ooTZin/yNyLZCmmseWRYhovlmIaLxHNUkxjlhQfjQW/B+D7kwEY3MwKOz6rLfcQ5pI1AZZi2p2hLimOSkhFrw134BYQLWcWdKxVAmaGykYTaWect9H5eaR47R/+mLLTHd/2q4H/9aiaLaiVF/0wfdd9QEcTpcz1cW1mIzmVOqeSkpaO9iudcd07Are+bgz7Csq2emMppt+vLMU0ZizFdF4sxcqZZZJi5VXzXyRLMa1NWIppvFiKabxYium84mKiMOWwN3beCsP2T2vh0yZW9IMUoRosxbTGVpcUJ6akyTWnZ+68kLLVqVYJua41uwzItLPMP9H5WYrFCPDs3Q+w9LPa+LJD9kn2/MLjseVqEEwMtFHeXF9Ot85u/fGb5PtudMVxtxAcHWcr1y0rKSzFSii9HcNSTGPGUkznxVKsnBlLsXJWhS6SpZjWpCzFNF4sxXReMdFR+HzvIxx1j8LuEbUxwOHt7Pv0IxbuGizFtPZVlxSnpwOOfwZg0x8BiEpMRUBoHL7rXR3zulSWGdELS8nPUjzvhBcWHHiEjeNsMbZlObUjn3H4EVZe8IfjoJqYoGINcsaHsxTTm4GlmMaMpZjOi6VYOTOWYuWsCl0kSzGtSVmKabxYium8oqMiMWj7Q1zxjcfpSXZoWd2cfpAiVIOlmNbY6pLijE99GZeCv30jMWTbXcQmpuLIODt0q1uCdlL5ODo/S/EXBx9h9Wkf/DLeDsMal1E7Rcc/AjB530PM7VoFP/aqpuj4LMWKML0VxFJMY8ZSTOfFUqycGUuxclaFLpKlmNakLMU0XizFdF7ihd/R8S4ehqTg/FQHNK5sSj9IEarBUkxrbHVLccanr7jghxl7H6KTfSmcmGAntwrLqtzwiYC2piYaVlK2RpV2deqPzq9SLEbqxf7DO64F4tfxduhjX1rtF3/aPRTdVt1GM2tzHBpjK/ekVlVYilURyvz3LMU0ZizFdF4sxcqZsRQrZ1XoIlmKaU3KUkzjxVL8Prwi0WS5K57HpuH6zEaoZWVEP0gRqsFSTGvs3JLi6IQUdFjtgr8fv8SGT2tjXKvM03kDXyag1TInhMelwGVuE1QpYUA7+TyIzq9SLBJhidH5o64vcGqiAzrVslA7He+QeLRb6QT/53Gwq2KKTUNroVGlnDvpWIrpzcBSTGPGUkznxVKsnBlLsXJWhS6SpZjWpCzFNF4sxXReAS/C0WaVG5LSteE2rwmKG+nQD1KEarAU0xo7t6RYnMWRO8/Rb6MbKpUwwMVpDTJJ79n7oRiw+S5iElIwvHlZbB1WK9+vP86vUhyfnIq+G91kdujfJjmgRTUz2o2gIFqMRt8NisbCM744eOsZqlkaYe+oumiYgxizFCsA+04ISzGNGUsxnRdLsXJmLMXKWRW6SJZiWpOyFNN4sRTTeT0KDMNHa91gpK+Pm183gplB4dvmhk4l+xosxTSauSnF4kwGb7uH/VcDMb5TJawfbPPWya37MwBT9nvAQEcTGhrA0XF2+MhG/SOcNCI5R+dXKX4Zl4wua13wJEzkHnCAg8Itk96HTVp6OmYf9cKSs76wsTKSU6lrWxlneSiWYjphlmIaM5ZiOi+WYuXMWIqVsyp0kSzFtCZlKabxYimm83LxCUGX9fdgaWaIq182gIk+S3FOFFmKafdYbkux5/NYdFh1G2Kq9KFxduhr93orn/knvbH03BPYWBrhXlC03ObnwOh6+Xq0OL9K8bPIRLRe7ozUtHScmWwP69K5u8wiKSUNMw57wvG0D5rVKYHPmlqhVXVz1LR8+3NZimnfx4x3pLGxMXR0eFaQEnosxUoovY4RvFiKlTNTmxRfunQJTk5OEOIg/jRu3BitW7f+oF903qdYecOLSJZiGi+WYhovlmI6r4v3g9F3szvqlTfF71MdYKijRT9IEarBUkxr7NyWYnE2+52DMXjzXVQuYYDjk+xR18pYyttnO91xxOUF/tezqpxq7eIXjWMT7NClTv7NVp1fpfhpRCJaLLuFYvrauPhFA5Qwzn2hioxPwSc77uHkrWBAAyhfxgjL+9XAgPqvk3yxFNO+jyzFdF4sxTRmLMU0XmqT4m+++QY//vgjbGxsMHDgQNy/fx9169bFrFmzoKenOmsh7bSzjmYpplFkKabxYimm8WIppvM64foMH2+5h+62pV+Nool5plyyJcBSTLs5PoQUJ6emY9avnlh11gctbErg0Jh6KGWii0Y//Y3Al4m4PqshrnpFYPjWu+jZwBLHx9vRLuIDRudXKfZ6EQe7BTdRo7QRLkx1gPkHyj0QGpOMn288xa0nkTjo9AymRrpY1Kf6v4nVWIrpNydPn6YxYymm8+KRYuXM1CbFp06dwoULF1CzZk2MGzcOUVFROH/+PNq2bYvixYsrP6P/EMlSTIPHUkzjxVJM48VSTOe183ogRuy8j5EtymHbp7XpByhiNViKaQ3+IaRYnFFcUip6rnfFxdvPMbZLZczuVAnNltyCmaEOrs9qBANdLXRY5Ywbj1/i8AR79KxXknYhHyg6v0rx3aAY2P14HS2rFceFL+pDR+vDdp6Jkf8fT/vgu2NegCYwokU5OA6qCUMdDYSGhcvffJqaWW/L9YGarsB8DEsxralYium8WIqVM1ObFCv/yNyLZCmmsWUppvFiKabxYimm89rxVyBG7nDHV92qyhEYLjkTYCmm3SEfSorFWfmGxssMyXefRqOPbSlcehSO+hVMcP6L+vKkt/0VhM93uKNNLQucmewAfZ38J1EfWooTU9IQFpOM4kba0M9h6cSVxy/RerkTutQuidOT7Wk3gRqjN18LxOKzT+DzNBoTOlaG40BrRLx8CVMzc5ZihZxZihWC+ieMpZjOi6VYOTOWYuWsCl0kSzGtSVmKabxYium8Vlzww4xf7mPBIBvM6VKZfoAiVoOlmNbgH1KKxZk5PYmUYvwsKlEm1BraqAy2/zMDIjohFe1WOuOOfxSOjLfLl6PFuS3F5x6E4bpPBPzC45GSKjoS4uAeFAPb8sUwsXV5VC1liJexyQiKSERwVBIqFtfHwAaWOP8wDJ3W3MbH9S3lMou8LE5+Uei30RXBEYk4MKYuetQwgKZ+MZZihY3CUqwQFEsxDdQbvFiKlaNTJMVinYiA+m6JjY2FeMlaWOSPbRV4pFh5w4tIlmIaL5ZiGi+WYjqvr448xpIjnlgzqi4mt61AP0ARq8FSTGvwDy3F4ux+OuOLuccfSyle0Ls6ZnWs9O9Jb78ehFHb7qGzXSkcHmMLI738lVguN6U4LR2o/d1f8AiMhraeFjQ0NGBqoA1TfW34hMUjPSEFJSwMEBWfgqSYpFfMdLXgOLQWrEsboutaF4xoVhabh9Wi3QS5EL31WhDG/XIfNlaG+HV4VVSvYCmvh4tqAizFqhm9GcEjxXReLMXKmeUoxcHBwdiyZQvMzc0xadKkTEfdvHkzNmzYgNGjR2PIkCEwM1P/BvLKLwVgKabQYimm0YLMqi5eYKamptDW5q1ylPATvIyMjKCrq6skvMjHzDj0CCtOeWPPRHsMaVSmyPNQBYClWBWht/8+L6RYZC0etv0eTjkF49AUB/R3eJ2tWOy323uDK67cC8WOsbYY3tSKdkG5HJ2bUhyVkIIWS5zwJDweS/taw8JYB1VKGKKyhT723w7G7/fDEByVCHNDHTntXEdLE5uvBiAmKRUtq5nL6egjm1rB8Z39oHMZSbaH77PBFcduPsXGT6thbHvrvDqNAve5LMW0JmMppvNiKVbOLFspdnd3l5mjz5w5gz59+mDv3r3Q19d/68hLlizBsmXLZFKtvn37YvHixShfvrzyT1dzJEsxDSiPFNN4sRTTeIlolmIas7F7HmDzHwE4PskBPW3zZ/Ih2hXlbjRLMY1vXkixOMMX0Unweh4npwW/Oxp8zPUFBm52Q7XSRrg0rQFKm+SfDrTclOLw2GQ0X+qE8Ngk+C5oBUPdt9dUi5Fk0WlgqKsFg3/WW2+5FogJez2Qlp4OXW1NfNmhEn7oWZV2E+RS9AHnYAzdeheNKpvizy8bffDkX7l0Wbl+WJZiGmKWYjovlmLlzLKU4rCwMHzyySf466+/MGDAAAwePFjuOfzu6Fh8fDxu3rwJMWJ87NgxOVrs6OgIAwMD5WegxkiWYhpMlmIaL5ZiGi+WYhov8SN46PZ7OOzyHGcm2eMjm/yxLIV2FR82mqWYxjuvpFjVWfbf7IZfbzzFokE2+KrT6+nVqurl9t/nphQHhCeg9QpnkbwZt+Y0RnFD1XsNpwOYe8wLi3/3QVpyOlYMtsG09vljmUVSahqaLXGCm18UDoyth772r2cE5HY7FeTjsxTTWo+lmM6LpVg5syyleOPGjZg3bx5mzpwp/6hKrR8XF4fJkyfjxIkT2LlzJ7p166b8DNQYyVJMg8lSTOPFUkzjxVJM4xWbmIreG11xyzdSZuNtVjVvl6PQzj5volmKadzzqxRffhSOrmtcULGEgRwttjLTo11YLkXnphSL7NxtVzrLUeDrXzWCuYFqKRaXKTrP/nfKGyID9brBNqhVxiiXrp5+2O3Xn2LUTnfUtDLGuakOKG/+9uxC+hELfw2WYlobsxTTebEUK2eWSYrFS3PYsGEIDw/H8ePHUaxYMUVH8/DwQO/evaUQL1++XFEddQexFNOIshTTeLEU03ixFNN4iemUXR1d4BeWgLOTHeRUUy45E2Appt0h+VWKU1LTMVjMkrjxFEsG1cTMN5Jx0a5QvdG5KcV3A2PQee1tlDPXlx0Bxvksydj7kIxLSsMn2+7gyM3nGNa2AjYMtikU1/U+LJTWYSlWSupVHEsxnRdLsXJmmaRYJNfq378/2rZtix9++EHxkUSGajHlOjExUa4/1tP78D29LMWKm0sGshTTeLEU03ixFNN4iW1XxN6j6enA2cn2qF46/4wA0a7kw0WzFNNY51cpFlchEkdljBZfmdEwy7XFt/2jEByZiKZVzFDcSNnIKo3Q29G5KcV/eUeg57o7sCljhN+n1oeRbv7KvP2+3Ny8n+KzPU/g9iQKkztVwpqBNd/3UEWiHksxrZlZium8WIqVM8skxf7+/jKxVr9+/TBnzhzlRwIwfvx4eHt748iRIzA2NibVVUcwSzGNIksxjRdLMY0XSzGNl394AhwW3kQFc31c/KI+zD/Aj37aGea/aJZiWpvkZykWnUEDt97FoZtP8W3v6vhfj7cTSN0LipF78z4LjUfTGsWxtJ81mufyEoPclOI/H79Er3WucpnEsfG2MnFWQS9icASJ0fCI0EJ3R1c8CYnDwn7WmN2Z91zPrm1Ziml3PUsxnRdLsXJmmaQ4JCREjhQ3b94cCxcuVHyk9PR0DB8+XGai3rdvX6ZM1YoP9B8CWYpp8FiKabxYimm8WIppvFZe8MP0/Q/Rv1EZHBpjS6tcRKNZimkNn5+lWFyJk18UOq50hr6uFv6a2QhVSr5O2rn8/BN8eegRrMz18fRlIiqVNMCekXVzde19bkrxafcQ9Nvkhl62pbB3VF1oFoJ9fYUUC8krUaIELniEY9CWu3gZm4R1Q2wwrlXe7UxC+5Z82GiWYhpvlmI6L5Zi5cwySbEQpREjRkBMoxZrig0NDRUdLTAwEN27d5fTrleuXKmojrqDWIppRFmKabxYimm8WIqV87ruE4GBW+4iMjYJu0fVQ0/bUsorF+FIlmJa4+d3KRZXM2m/B9b97oseDctgz8g6KKavjbS0dIz65QF23QzCigE14fUiDo7nnqB8aUO5/rhHvZIoY6oHPTWPtuamFO93CsbQ7XcxtFEZ7Bxep1BJsYWFBTQ0NLDlaiAm7Hsot5XaPbKubCcubxNgKabdESzFdF4sxcqZZZl9WmSQnj17NpYuXSqTbikpYs/iRYsWYd26dXILp7woLMU06izFNF4sxTRehUGKw2KTYZGL05ifhMVj1UV/7HMKxovwBHzWtAQ2f1YPujq5v16S3pr5rwZLMa1NCoIUh8Yko9Pq23DxeomvelbDoj7VkZiShjbLnfD4RRyuihHkEgaY/v+jxpv/j73zAOvi6PbwDwQEqaICCiqo2JVmL9EUe+8x9liwazSaaKpGY++x995bYouxd0VRpKgUEQERpUrv9874oaAgewApcuZ5fO798p/dnX1n2d13Z+acy35ITEyGtqYaWlY1RHPLkrAsUwLNLA1gpJvzfMcfU4p33AzAgE3OGP15Baz8+tNYd5s6UmxoaPgma8miMz74fs9DVDPVwZmJdjKwGJe3BFiKaVcDSzGdF0uxcmYZSnFQUJAUW3d3d8yZMwfdu3fPdDp0WFgYtm3bJoNyNWjQANu3b4e4IeZHYSmmUWcppvFiKabxKsxSHJ+YjB8Oe+Cieyi2Dq6NOqa5HyPBLSAKg7e6wME9FGUMNdHN1hgzWxujlL421NTzPlAhvXfzfwuWYlofFAYpFmd0/XEYeqxxQmh0Ai5Mro+qxtqo8fsV6Gmq4eLk+nJUWJTz7qHY6/Bc1n8YGIX4V/FQ19GQwav2jbBCNWNlM90yo/gxpXjrjWcYvNEZP7avhDndLGkdWUBrZyTFoqm919/H/qv++PaLClg/oOYnMSqeW13AUkwjyVJM58VSrJxZhlIsNr9y5Qrs7e0hpkW3a9cO9evXR+XKlSGmxYj1w4GBgfDw8MCFCxdw+fJlWFlZyVFiOzs75UfP5ZosxTSgLMU0XizFNF6FVYpjEpLw/QF3rLrgCyQmY1aPqvipfSX6yX9gi8cvY9B/szOuPwhGeztjzO5iCevyuoiNeoUUVXVoab1dS5mrB/7EdsZSTOvQwiLF4qyWn3+KCdvd0NbGCN/UN8Ho3Q/xmaUBjo+1fe+kI2ITIaI5X/cKx4G7gXDzj8Tu4XXxdX0TGqB3aueGFL+MjMfSsz6wNtNDLzvjN0dYedEXY7e44NfuVd8LKpajRufjxplJsZgR02HFXbgHRuHQKGueRp2mj1iKaRcsSzGdF0uxcmaZSrHYxa1btzBv3jyIStHR0ShTpox8WRNSHBkZieDgYJiYmKB9+/b4/vvvUaNGDeVH/gg1WYppUFmKabxYimm8CqMUB0bE45ejnnItnHbxYohOSMKQxqbYMKAWcisOjpiS3XfDffzn9ALdGpTF+gG13kzRFg98DQ0NlmKFlxpLsUJQ/6tWmKT4VWwieq1zwmnXYFiU1oL425z8VUXM7Fzlgyf93b6HWHruKdb1r4nhzcxogD6CFC8+64PJG+6jZf2yODXe9s2653n/PsGPO1yxYGAtfN/KPEftLCgbZybFon2rLvpizP/PjOlgZ4JD9tbQUFMpKM3O13awFNPwsxTTebEUK2f2QSkWuxEP0XPnzsHBwQH37t2TibNFAAUzMzNYW1ujUaNGaNy4sfIjfsSaLMU0uCzFNF4sxTRehU2KfUNjMXrXAxy7+wK1K+jimwZlseL8U1QspYXjY2xyJS9qTEIyJu57hHXnfNCseinst68LE723U6VZimnXGEsxjVdhkmJxZu6B0Wi97A58gmPkie4dXhe963149Pe3fzwx8/hjLOxZFZO/ypls5nSk2CckFu1XOMLNPwItq5fC4VHWMNBSk+fy81FPzN7/CEu/rY0JX1SkdWQBrf0hKRZrxVsvuw1n30gcHm2Njhx0S/YiSzHtYmYppvNiKVbOLEspTruruLg4yDx0AIoXLw4BuiAVlmJab7AU03ixFNN4FSYpTkxOkVFS15/xQaPqhnIdsXlpLTSZdwt+obG4OrUBKpfJ2fpEweOno57486gnqpnpymmENctqp4PKUky7xliKabwKmxSLs7v1JBzj9jyEmGHx73g7VE6Tpimjs//jhBd+PeqFXztWzvG05JxK8bTDnljwnzfEmGhdM10cGWmN8oavA039cMgD8w+5Y+Noa3zbxJTWkQW09oekWDT5rwtPMW6HG9pZG+HvUTZQK8ajxSzFtIuZpZjOi6VYOTOSFCvfbf7UZCmmcWcppvFiKabxKkxS/Ns/Xpj5tydsLPSxf3hdKcApKUD3tfdw5FYATk9pgFY1StEBpNlC5O3s/JejDBa0z94Kn1mWfG9/LMU0xCzFNF6FUYrFGYoPU5FxSahukv4jUkZnv+mqP4btcMOPbczxZ9ecBbDKiRTvuR2I4dtdoa9VTKYkEveTE+NsYWn0+uPamN0Pseq0N/aOtUFvu5ytfaZdBR+vdlZSHBKVgK+W3cH9J6+wy77uJ3PeOSHKUkyjx1JM58VSrJyZIimOiorCzZs34ePjg/j4eLl3dXV1WFhYyIjT2tpZP6iUNyn7NVmKaexYimm8WIppvAqLFO+98xx91zvDWE9DTm9sZKH/5kR/OOSO+Se98Wf3qpjWzoIO4H9bhMcmosvKe7joFoQ/e1XDtLYZ74ulmIaYpZjGq7BKMeUsd9wIwIAtzhjTogL+6puzVEcUKRbSu/GqP4Kj4vEyMgHbrgcgLCYBv3esjMueobjnF4Fz39VDjf+J/fAdbthw4SkOjrFBd5u3Abgo51rQ6mYlxaK9O28FYOC6+7C20MeR0dYoX8RTNLEU065ilmI6L5Zi5cw+KMVCgHfs2IHdu3fDxcUFIlVTiRIlIORABNoyNjZGnTp10LNnTwwePFhOqc7PwlJMo89STOPFUkzjVRikeNuNZ5i03x3BkfFYO6AmRrwTmGe/43P03eCMAQ3LYfOgWnQA/9tizSU/jNrhis+qGeKAvRXK6GScQ5WlmIaYpZjGqyhI8eG7L+QMj6/rmWD3sLo0QO/UVirFSckpmLj/Ef466S0j1kOjGEoaFMcPrS0wuXVFdF19D/+6Bsl0Uk0qGyA5JQUDNrtg760A/DPWFu1ql85ROwvKxkqkOCY+WfbPqdvP8U2L8ljfv6YcSS+qhaWY1vMsxXReLMXKmWUqxa9evcL06dNlDmIxKmxrawtzc3Ncv34denp6aN68OYSE3rhxQwbj6t27N+bOnYvSpfPv5s5SrLzjRU2WYhovlmIar4IsxbEJyVhy1ge//O0J8UI7vZ0FfutQGRpqqulO0jUgCg3n3JDTNq//0BDq2VgDd9otGH3WOSEmMRn/jLZBq5qZT8NmKaZdYyzFNF5FIO+MYwAAIABJREFUQYrPPwrFF4tv46uahvhvQs5SRCqV4iNOL9B95V1UMtbG4MblYKSrgZrldNCssoHsoNQ8vad/eL0MIy4hGb3WO+Ff12AcG/PhewKth/O3thIpFi30eBEtPxQ88I3A9hF10a9B2fxteD4enaWYBp+lmM6LpVg5swylWLz8//LLL1ixYgU6d+4s8xXXrl0b4gHRo0cPlCtXDnv37oV4Ibl//z6WLVuGY8eOYeTIkZg/fz7U1F5HV8zrwlJMI85STOPFUkzjVVClODEpBZMPumP5qccwKV0CP7Qxx8QvM47+KoL7WP9xHTqaxXDp+wYoo6NOguDkF4He65xkFN35PapiSusPR8NlKSbhlc8g8Xepr/92yjttD0WrdlGQ4gfPo1B7xjV8Xu21FOcklZoSKRaCN2iLC657hmJ1/5oY+Vn59y6qETvcsP4/HxycaCunSkfFJ0kpFEHEToyxRdMqr+W5sBelUizOU86e2eyM0a3NsbJv/qbzzE/uLMU0+izFdF4sxcqZZSjFZ8+exYABA9ClSxcsXrz4Tc5MMX26a9euctr0nj175AiyKOIiHT9+PM6cOYOdO3eiZcuWyluQizVZimkwWYppvFiKabwKqhQv+s8H3+97iLKGmtgyqDZaf2DkNjQ6AZ8tdEBodCJOjrdFnXI6iiE8ChQvy864+SgUE9payBQxaqofjrbKUqwYr6zIUkzjVRSk2P1FFGr/fg31LQxwflI9aGRjdkcq1ayk2OFJOEbvfojbj0Iw9MuKWNa7msxv/m75TqReOuGNDcPqYGhTU4gczCJVk+fLGJm72NpMl9aRBbQ2RYpPugSh06q7GNioHDYNzP7SlAKKQnGzWIoVo3rjG2Kppqbm6yjuXD5MQLxTsBQrv0rek+KUlBSMGzcOly5dwokTJ2Q+4tQSGBgoR4qFFO/atSvdGmJXV1cp0d988w1mzpypvAW5WJOlmAaTpZjGi6WYxqsgSvEF91D0WncPMXHJ2DW8LjpnkSszOj4JHVc64r5fFI6PtUHDNEG4PkRDvPQO3uKCwzcD0LVhWWweVPtNftIPbcdSTLvGWIppvIqCFHsHxaDenzdgXqoEznxnh5Ilsj9zLSMpFqO8rs8iceFRqMxj7hcUg7ZWZeTfuIlexrECZHT7ox74s+frIHtBkfFyindYzOuPbbXKKv/YRuvxvK1NkeLzj0LQedU9fFm9JPYNt4aGWs7TM4VGJUAETtTSUIOxrjrKGRRHXdOC/cGBpZh2jfJIMZ0XS7FyZu9JcVhYGHr16oXq1avL6dNpy4ekWAhWv379oKKigu3bt78ZRVbelJzXZCmmMWQppvFiKabxKmhS/CAgCgM2O+OOVximd66M2V2yTteSkJQs1wP+9yAYR0fZ4MvqhllCiIhNgv1OV+y+4g/rygY4PtZWvpwpKSzFSii9rcNSTONVFKTYPzQWTRfcQgkNNfw30Q6mCv/2MiL5rhT7hMRi/J6HOPMwGNHhcSiuq4FJX1XEd19WRBndjIVY7HflhacYu/shprQxx/zuVREQHidnoIhyaoItKpfOeQ502pXwcWpTpNjhySu0/+sOapbVlR8cdTIYYae0UuSaH7PrAdadfwqkiKApyShtVAKjWpjJDxFa6q9H8P3D4jD75GMZ7HBMy/JyZF/8lsUkHkpTSHVZikm45MxUHilWzoxHipWzEjXfk+KnT5+ie/fucpr0zz//nG5vz58/R4cOHWBiYoJDhw69F21arCl+8uQJDh48mC9pmliKaZ3PUkzjxVJM41WQpDjwVTx6rXPCZTFlr0FZ7B5WB9oKI56K9YCbrvnjkL01OluVyRKCHBU67I5aFfWxd3hd1CJMuWYpzhJvugosxTReRUGKX0bE44slt2Ve43/H26KqcfZTRqaVYiHE3Vffg6N3GOpU1IeVmY6McN2hTtb3BBHl/tttrujfsKxcsuEfFovG827BoIS6XPcs0sF9CoUixW4BkWiz/HXe9kvf10cpbVq8hnd5xSUmo/lCBxnEq6eNEVKggtNuQfB9FolhrV5/jBCzBsRz4MBVfxkhvJKJtjyueSlNtLA0lJKc14WlmEacpZjOi0eKlTN7T4p9fX2lFIsAWyLYVtoiLsZ169bJ6NNDhgyBhkb6G/mIESMgthdSLFI35XVhKaYRZymm8WIppvEqKFIcl5SCYdtcseOyL9pYG2P7t7UzTYmU0RlOPuCOxSe8sHZIHYxo/nY5SUZ1zzwMQY/Vd6FdXA377K3eRJ9VSo6lWCmp1/VYimm8ioIUi9zA7VfcxeOgaJwcawubCno0SGlqJyUmoFhiDPxji6PPBidcfRiK7vWNMaerJUm2RZTpbmvuydRLB+2t4BMcA9s/b6BS6RJSig1yMMU72yf3ETakSLFfaCy+WnoHgRHxcP61McwMcrZG9PmreNSfcwOqKipw+72J/Oh5zSsMQ7e54eGTMHRuWE5y3nbVHw2qGKCioSaueYUjPjFZTmNPSEjChkG15ZrvvCwsxTTaLMV0XizFypm9J8Ui/7BIryRSK4l0TEpLSEiIXFMspl2vXbsWqqrpU5so3U9O6rEU0+ixFNN4sRTTeBUUKV510RdjtruihpkujoyyQVVj2ge7mccf47fdDzBvYC1M/UD06ODIBJl/85JrMGb1qoaf2lmQgbEU05CxFNN4FQUpFnEAuq1xws3HYTg+zgZNK5ekQUpbOyUZJ+76Ys65F7jyIBhd65tg44BaMCSOago5a7vcEQ0s9HFmoh3Euuc6f1yT613PTLBDiRxOHc7+CebulhQpTkhKQZP5tyBGjB/OaIryJXMmxe4votFk3k2YGmji9vRGb9LniWUzI3a44op7KJCQhAbVS2Fd/5qwMtOFX2gcAiPicMkjFJP2PkTr2mVkiqzspN7LLkmWYho5lmI6L5Zi5cwyjD49bdo07NixQ0aS/uyzzxTtbfXq1fjpp5/w559/ytRM+VFYimnUWYppvFiKabwKghR7BcXItXvhUQnYOKgW+tQzIZ/Emku+GLX2Pn77ujp+71Q50+3FOrWf97ujrY2RnGqtpUH/MMhSTOselmIar6IgxWJtad8N9yGiG58YZ4vPLLMnxWJZ6qzjjzH31GNERySglY0RVn9TA5XL0D6qiR4SU3qbzLsFIz0NuP7WBG4BUag14yq+rF4K/02wlbFYPoVCkWJxvuLe7ODzCnemN0LNstmf5i72dcM7HG2W30EjC32cGpc+FVd4TCJ23AyASEPf1dr4venqYo23WIeekJCC09/ZoYZJztpC6UuWYgqt19lueE2xcma8plg5K1EzQyl2cnKSwbbEFOg//vgDrVq1khdhRjfuqKgoKdAzZsyAubk59u3bly5iNa05OavNUkzjx1JM48VSTONVEKR4+hFPzPnHEwOam2Lb4Dr0EwAg1gMOWu2EiR0qYUnvau/tIyI2Ef/cf4mJ+x7JdYwiaIzIkZqdwlJMo8ZSTONVFKQ4OSUFAza7YPfNABwcZY1u1kY0SADEPmYce4yZ/3jCULe4zC8+uHFZmOgpC5j37gFFTAOrWdehW7wY3H5viru+r9Bwzk20q10GJ8bZkNtXUDegSnHHlXdx5kEwzn1XD00q5yxX86G7gei70Rld6hph34i6JERi1HrwVhfsuuCLo5ProbMV/ZohHTBNZZZiGjmWYjovHilWzixDKRabb926FVOmTEF8fDy+/vprLFy4EDo66dMG7N27V06VdnBwQNmyZbFy5Uop0NkpMTExuH37tjxenTp1YGSU/qbk7u6Ox48fyyBf1tbWGR6CpZhGnqWYxoulmMYrv6X4aUgsmi+4heCoBFz8vj7ssrm28JRrEDqvvIte9Uyw49vaUMHbUZ2rXmGYtP8RbnmHQ1uzGBb0qIpRn2U/WAtLMe0aYymm8SoKUiyI2O9ww7qzT7FtpBUGNCxLgwRg160ADNzkDB3NYljSvRKGfEZfCpH2oCIivZgujZQUOP3cBC4BkWg2/xa6WBvhyKiM32fIjS4AG1CleMhWV+y4+Qz77a3RVUEQww+d4oar/hix3Q3ffVkBi3q9//EyKzx/nHiM3w95YGyrirJfxMdOMU3evJRWuqndYv1xCQ1VaBSjzwTKqA0sxVn1TPrfWYrpvFiKlTPLVIrFLo4ePSpzDosp1IsWLXpvnfD8+fPldOnPP/8cP/74Ixo2bKj8yGlqenp6YtasWRDpoMRotBBjEeSrUaNGstaaNWtk8C5DQ0OItcuiPVOnTn0v+jVLMQ0/SzGNF0sxjVd+SrHDk3B8f9Adl1yCMKFdJSmr2V0nJtYDtlvhKKdhHrC3QnExB0+kUnENwsidD+DzPAqNqxvil/aVZCCdnBSWYho9lmIar6IixVMPemDBYXesH2mFYc0+HBzvXYJibWr7FY548jIGS3pVxpgmpaGqlf1gXWL/UXFJcv2sGDG+MrW+XFPceukd9G9UFtuHZG8GC63n86Y2VYq/P+COpWd9sHFgLQxqXC5Hjfz9mBdmHPbAor41ZJosahH38282OkOMGkdGJwAJyYCaCizL6eLresYyYNt1rzBc9gyTH0s61C4tZwSJadliPfT4LypQDynrsxTTsLEU03mxFCtn9kEpFrsREirSEhgbG7+3Vy8vL/j5+aFx48bvRaJW2gQhZpMmTZJ5jcVUbdF5GzZswPnz5+W0bEdHRynI8+bNg42NDby9vWX9AQMGyCneaQtLsVLqr+uxFNN4sRTTeOWXFHu9jIaYlvfQOxz9WpbH5oG1sy3E4hzu+b5C2xV3YVFKS051LFlCHU+CY9B+uSMePo/CmM8rYEanyuTgOxnRZCmmXWMsxTReRUWK551+gh+3umDlCCuMbqFs5sar2ETsvf0c6y774bZ7KAa3rIB1/aohLioCOvrZW5ec2jsiwrH4sHbbJwKXp9RDSFQiPl/kgG+bmkoh/FQKVYpnHPOCkNn53S0xpXXORuPtd7ph3WkfrBteF8Ob0SNIR8QlwuqP6/KDxVc1Sslo2CKS+T3fCDx5FgktHQ3ExCSgbCktBEUmICExWeamfiniVtQpjYuT62erG1mKadhYium8WIqVM8tSipXvKns1xQ1BjEYPHDhQSq8oItfx6NGjZfqnq1evQowkiyBeqeXXX3+VeZB/+OGHDKVYBPoSFwGXDxNgKaZdISzFNF75JcXDd7hhwxkfDGhRHn/1rS7zYOakiCA5Ip+mproKrnzfAPpaahi8zQU7Lvhi6Jfm2DCgZk52n25blmIaSpZiGq+iIsUL//PBlG0u+LNfTUxrm7VsOflFQAjaYccXcopzZxtjGaHYWK8YQkLC5Sy1nJTk5BSZH/eYc5BcOyuCeF32CMXwZmZY069GTnZdoLalSvGSsz6YtO8Rfu1QGTM6Zx7EUMlJ9tvojF3Xn+H05PpoVSN7/XX9cZiMC9G0sgFK/C+Pvbj/i9Hs4y5B+Ka+CQY0Kgf3wGjM+9cbvqGxeB4eh5ZVDXF6QvrgXkranPqMFEsTxcAQl6wJsBRnzShtDQ60ReOV71IsREPcSNPeEMR06StXrshp05qamnLadmqKp4CAAAwbNgyjRo1Cx44d35PiCxcuyN+4ZE1AcBcvlfr6+p9M9Muszzr7NVJSUuRUJ8GLP7oo4yiWRIgPWHn1wD/pGoQeq+/BWL84Ln3fAOVLZi8wTtqzexYejzbLbssXIK9ZzeXLbO81TrAsq43TE+1gqp/zY6Qe79WrV3LWjbjvccmagEghKJ4heno5m96a9ZE+jRpxcXEQ8TsMDHIW1Kig01hz2Q+jNjtjemdLzO5a5YPNveIZhkFbXPDYP0Km6xnbsrwMtKSvWezNbKqSJXM2Uiwa8Puxx5hxxANQfR2TQEVNFWu/qZGtUc2Cyj/1w7H4iKAkovama88wdLMLJrSqiKUZBDFUep7xSSnotuoe/nsYjCtTGqCBee7fD2ISkqGl/nYdcUJyCh48i0LzRbdQ1Ugbp8bboZQ2/QOseEYKKVZTo2+rlM+nVE88I0XgX/GPS9YEBC/xvirew7hkTeDcuXN48eKFjKWlkpKSkhIUFASRXik4OJica1hMs65UqZKU0uy+1J04cUIG9fr999/fSwclvnhMnDgRpUqVkmuZxctj2iJGlFesWIFq1arJPxghMe8WMTparlw5tGjRQt60M6qTNbbCX0Ocu+gv8VIpXijFH01RZaG0N1OlWPASkse8PkxOXGPiI4KIYp/Z36NS9lnVU1NVgXhpGbbnMY7eC8K8LhUw+UtTRMYlZ7XpB38X76/ihavTuoe47x+FLQOq4o9TvnD1i8Sm/lUwsIERwmOTcnSM1I0Fr7QjxXx9ZX19pR0pZl5Z80o7Uvyp8tLRUMWGGy8wcrcX7JuXxYIuYq2nENEUGQ/ANywBUfHJqG5UHJceR2Ls/sd49CwK/eob4rf2FWBppA2R6zgxGTK+iXhGCsnLCS8hUyfcQvH78ScY0rAMyhsUB1RU8GX17I1o5soNJ5d3Iu5f4v1K3MPER5fUgYzMDqOlroITbmHo9v/31u62pbFnkCVi4pPlKDqlaBRTgV94PHpv9sCzsDgcHl4NdmbaiE2k7inzo4rnQDFVFSQlpyD5f7sVwba8Xsai9Wo36BZXw4Fvq8LcsLh8XlDKq/Bw+YxU19DI0TVGOWZhrpsqxcIxcvI3WZgZKG176jtF6vTposxLvLN7eHjg1q1bEl9GH+0Ep/v376N+/fr45ptvXkvx06dP0aNHD7lxVje1dztGPHCbN28ug2K9G6laSSdu375dRr3+/vvv0bZt23SbiLXE06dPl9GnxXRrXV3d93YpIlRv2bIF9erVy1RaxOho6dKl5VRtlmKWYiXXZWodlmIKrdc3nbySYvFidOdpBFr95QIzsfZ3ZG2YGahDrOXLSRHpQ9VUVdFxjSuuPH4Fq3JauOUThZ62RljftwqKFwNEXtTcKCzFNIqCF0uxcmaCV1GQYk11Vey/G4QB293Rx6Y01n5dRcqwWjEVnH0YgrH7PPHsVQK61jbA1SdRePw8BoM/M8PibhYoqaUqp8+mvjTllhS/TkOsAlUVFWiqqUDlf6PFMfFJUrQ+hUKV4uJqKrjlE4lmC53Qvq4hjo6oibgEuhSLAIquAdHotNZNxnU4NKy6nCGUSJRTah+I6ykgPB5d1rkhOj4ZR0bUQJUyWqTjCtGOigiHjrYOUlSLfTLXApUlpT5LsXJaLMVvWYmZGGKmsYuLi5xdlpEUC+cVWZAsLS3Rr1+/11Ls6+srA1gJ6Rw7dqyc0qH064IQTvFFVUSNpkyXFPtfsmQJzp49K0eIhaWnLc7Ozpg2bRqaNm0qo1xnNi1HBNq6dOkS7O3tlV81RbimuDBSp08XYQykU0+dPk39YEQ6yCdUWYwaiGk7eTE1bObxx/jtfyk1VnxdPVcp9l5/H0fuvZAv1mW01XFgpDXqV8z9KXri71HMgOGpYcq6LyoqSj7gMvpIqmwPRauWkDwxfVosAfmUi5Dfzqvuon3t0tg/wgpxiSnYeNUf4h4RGBoDQz0NhATFQnzVGtnSDAt7VIO2+ML1TkldYvSpTzfPrWtBvMuJ4KxiNp+S4hoQBbvZ1/GZpSH+nWCbJtmdkq3f1hGzeJovvIl6FfRxfJyt/PCQFyU4KhFtlt3B09AYnBpnB9sK7w/WfKgd4nvIjwcfoJaZAQY1oqcOy4tzLGjHEM9I8Xx8d6ZoQWtnQWmP4CVGQMVsBC5ZExAO+ezZs7fTp4UUd+/eHTVr1pSjtnlRNm3ahOPHj8sI01WqVHkj4UJ+xci1GDkWaZ9S1wqnWv67cszRp2m9xYG2aLw40BaNl6gtPiIIKf7YD7DQ6AS0XHwbT4JicPn7+qhrRns5yerMhm93w9Ybz+SX/F87VMJvHXMWFCaz43Ggrax6Iv3vHGiLxquoBNq64hmK7mucYKJfXKbOue8fiRN3A2FoUBzzulWFeSlNOD+LhJlBcXSoU+ZNUKV3aYolRuIay2mgLVovFd7a1EBbIohVswUOqGCoiX/H22Y7gv+tJ+FoNOs6utYzwUF7azEzPU9KbEIyuq+5h+ve4Tg93hb1zWkfm0S086/XO0NbUxWTvqyI6e0qQcx04JI5AQ60Rbs6ONAWjdd7gbZSpVisyxVTkT/2CI+Pjw/at28vv/ZXr15dfsUWwUBMTU2xfPlyGWxr7ty5aNasmTwzcdMVX7uHDx8u53ynLSzFtM5nKabxYimm8cpLKd59+zkGrr+Pr2qXxpFR1m9yCdNbnPEWUw+6Y8GJx6hupiuDa4m8lB+jsBTTqLIU03gVFSkWKdOaL3SA38toQMQV0FRFY0tDGdRqSBPl6XpYimnXF1WKn4XHodXSOyLgt7yvio8U2SnLzvlg4hZXDPmyIjYNyrsUVyKncZ/193Hs/kuZrk+kcqKUyQce4a8LvnITdVUVHBtri5ZVcx7UjdKGwlaXpZjWYyzFNF75LsUisNe1a9ekCIsbqihC1kQwo6+++gpubm4yRZP4TUzNEf+EnNja2qJGjfSpDFiKaZ3PUkzjxVJM45WXUixGcjeceYJN9lakl16lZ3TaLQgDN7lgevtKGP+FCNzzcQpLMY0rSzGNV1GRYkHl0N0XECOI5fSLo3IZLTSpXBIlS9Ai/LIU064vqhQHhMeh9bI7CItJlCOtNcrq0A4I4G+nlxi02RlqxVSxZXAtOfKfV0VMfx681QXbL/vh0DgbdLM2Jh1aTPE/5RoME30NhEQl4K8+1TGY8NGGdLBPpDJLMa0jWYppvPJdimnN/XBtlmIaTZZiGi+WYhqvvJJiEXG0yfxbMvq0mIJnXT53p06nnnV4TCL0tNSyve5NCT2WYiWU3tZhKabxKkpSTCOTcW2WYhpFqhRHxSehy6p7uOkZin/Gi1FSWjTuFxHxaLfcEY5PwjG7R1VMV5CTmnZGWdf+7sAjLD3qiZ3jbPFNA+XrgqPiktBi0W34hMTg63omWH3JF999WRELelTN+qBFuAZLMa3zWYppvFiKabw+qdosxbTuZCmm8corKV532Q/2W13Rr0k5bBtSW0Z4LayFpZjWcyzFNF4sxTReLMU0XlQpFnv/6agn/jzkju6Ny+HgSGvSAX875oWZB9zRq6kpdn5bByISdV6Xn496Yvb+R1hjbwX75maKD//geZQU+rL6Ghj3eUX023Af3e2McdDeSvE+UiuKUWZ9LTWZNupTLyzFtB5mKabxYimm8fqkarMU07qTpZjGKy+kOCYhCV8suQMH73CcGG+L1sQ1XfQz+rhbsBTT+LIU03ixFNN4sRTTeGVHin1DY9F2uSMePo/Cj20tMLhxOVgavR8pN/BVPErpqEPkpBfF/UU02i2/g+ev4nH2u3poZEELckU7s8xrzz3ljWm7HmB+/5qY0tpc8W4vuoeg46p7aF3NANPbV0bnVfdQWkdDrk02NVAWsyIiNhGzTnrjpMtL1DDRkUEga5WjT0FX3OgCUJGlmNYJLMU0XplKsVivu23bNtre8rk2T5+mdQBLMY0XSzGNV15IsYjeOWCTMxpY6OPEOFvoadLWDNLP6ONuwVJM48tSTOPFUkzjxVJM45UdKRZHOOAYiCFbXREZEoMq5vqwq6iHrtZG+KKaoQyauOqiL7Zdf4ZKZbTQsU4ZiLXIe28Hwt3vFfo1M8OOb+vQGpqLtf86/xTjtrvhpy5VMKtLFcV73nL9GYasd4Z9SxMs6FUDnVbfh7NfBM58Zweb8srS/U095IEF/3hCU0cDsTEJqFVeD7uG1sn17AuKTyoPKrIU0yCzFNN4ZSjFPXv2lNGf58+fL/MNK81TLKRB5A8zMTGRebHyurAU04izFNN4sRTTeH1sKRbr0bqudsJZ1yBsHFwbQ5qUozewgG3BUkzrEJZiGi+WYhovlmIar+xKsTjKZY9Q7LgVgIOOgQiOSACQglpmuiito44rnmFITsbrd1ER3UpVBTqaaviqhiHmdrNENWNtWkNzsfaWa88wZIsLxn9VEct6V1O8Zznt+pAHZveogOmdamLwNjdsPeeD/RPs0NM264Bd93wj0GrpbRRTVcWafjVw0iUI6849RfOapXB0tA05qJzihudzRZZiWgewFNN4ZSrFIjWTSMAucgErlWIRQbpBgwZYu3atzE2a14WlmEacpZjGi6WYxutjS/HZRyHosNwRdub6ODHWRq6pKuyFpZjWgyzFNF4sxTReLMU0XjmR4tQj+QTHwOHJKxy4Gwghfo8Co2BXQR/ft6oop0r/9yAYzaoYyOBUIjWeWj6sI05LRYxy993gjP4NTbB5YG0ojcQ4dLsbNl3xw4Y+FTD0i+r47Z/X66PXDquDEVmsTU5OSYHIuLDpoi9+6FAZc7tbIjYxGW2WOeKS8wuMbmOBoU1NYVtB2YgzrZfztzZLMY0/SzGN13tS/OzZM0yZMgX+/v60PQEyrZKVlRUWLVrEUkyml/cbsBTTmLMU03h9TCkWkaZFOotzD4KxYWCtj5KGiX62Od+CpZjGkKWYxoulmMaLpZjGKzekOO0Rn7+Kw60nr9DYQh9ldDVojcmj2qdcg9BjrRPa1iqFvcOt3qx5/tDhxXl1XX0PDwKisGegBdrZWmDtZT+M3uGGES3KY/U36dONvrsvr5fRaDTvFkpoFMPZiXao8r812GJ/fTfeh9OjEGgaaKK3nbGMaP2xMjLkEeJ0h2EpplFnKabxek+KxYt/TEyM4tHhtIcTI8pi2rSWlpYcYc7rwiPFNOIsxTReLMU0Xh9Tii+IUeIVjrA00ZZBVkppq9MbVwC3YCmmdQpLMY0XSzGNF0sxjVduSzHt6PlT+6pXGDqtvAvbCro4NtYWmmqqH2yIGAn/9R8vbLvijw7WRtjV3xx6Bvq45xeNLxY7oLqJNi5/X/+DkaRF/u1mCxzQpJIBLkyul+54Xi9jMOuElxxtd30cjkrldbGkdzV0rpt3+Zs/Zk+wFNPfBPZIAAAgAElEQVToshTTeL0nxbTNC1ZtlmJaf7AU03ixFNN4fUwpFtPV9lz3x6ye1fBTOwt6wwroFizFtI5hKabxYimm8WIppvEqilLs5BeJNstvw9ywBM5OsoO2RsbxdO77R2DVBV+cexgCj2eRqFxOBwdHWKG6YTKKl9BGcDRgPesakpKBO9Mboqx+8Uzh/+cWgg4rHdHDxgi7h9XNsJ6I6j3tsCd2XvWHjo46Rrcoj1EtzWBuqEXr1AJWm6WY1iEsxTReLMU0Xp9UbZZiWneyFNN4fSwpvukdjtbL7kBPSw3XpjaQ68o+lcJSTOtJlmIaL5ZiGi+WYhqvoijFni+j8eWSOyimCjhObwSDEu/PWhKjyYO2uMDrWSQqGGujkYUehjUzQ6sapRAaGgoDPV1AVQ2fL7kNJ98ImUmhcaXMU0yJyNVDt7nKdcPr+tfMtJMSk1OkiM888RjBQTGwMNPB8j7VZQTvwlpYimk9x1JM48VSTOP1SdVmKaZ1J0sxjdfHkuJh292w8cwT/NqzGmZ0qkxvVAHegqWY1jksxTReLMU0XizFNF5FUYqDIxPQZMEtBEfGw/W3JjDWez3CK0aQ9zgEICk5BbscnsM/OAbDWpTHtLbmqFT6bR5mIcX6erpQLaYmxXm3w3PsHFobvWxNMoW/8L8nmHLQXT7/fu2Q9TPQ8ekrLDv3FNtuBEC3uCpOjrdD08oGtM4tILVZimkdwVJM48VSTOP1SdVmKaZ1J0sxjdfHkGInvwh8ufg2NNRUcX5yfVQzfvtyQW9dwduCpZjWJyzFNF4sxTReLMU0XkVRilOQAus/buBpSCwcpjWUQa/OPgxBn/X3ERweB6gCOlrq+L1jZYxpWR6a6unXHAsp1tPVQTE1dcw6+Ri/7HuEGT2r4dcOlTKFP/2wB+ac9MamwbQgkzIN1N+eqGOuj2NjbFDBsPDNsmIppv1NshTTeLEU03h9UrVZimndyVJM45XbUpycnIIJ+x/hr1Pe+LFzFczpZklvUAHfgqWY1kEsxTReLMU0XizFNF5FUYoFoeYLHeDiH4mHM5oiJCoe3dc4wfNlDAY1LgsrUx20rlU601zKQop1dHSgrq6OQ3dfoMfS2xjQsgK2DK4F1UwC1g7f7ooNl/ywf5S1opzGqb0YE5+MAVuccfDaM3zd3BS7vq2LfIiJS7uo3qnNUkzDx1JM48VSTOP1SdVmKaZ1J0sxjVduS/FuhwAM2uwC89JaOD+pPkwNMg9EQm9pwdiCpZjWDyzFNF4sxTReLMU0XkVVisWa4ts+4bBvbibzKN97HI6hn4vUSjWhnkUe5bRS7OATji8W30EjC30cGW2dadCudisccer+S1z9sSGaEKdBixHtVktvwzMwGmsG1MLwZqa0Ts7n2izFtA5gKabxYimm8fqkarMU07qTpZjGKzel2C80FuJFwOVZlPyCPqhROXpjCsEWLMW0TmIppvFiKabxYimm8SqqUiymSv/t9AJxiclISQGGNTPF7C6WMNLLOrdyWin2fBGNtssdoaamgrMT62X44Tc2IVk+C296h+H29EaoWVaH1kkAxAfm/htd0LJaSZnSsDAVlmJab7EU03hlS4qFTEVHR0NNTQ0lSpSQOY3zIy/xu6fKKZlonc9STOPFUkzjJWq/Cg+DplYJaGhk/XLwob3/8rcnZh32QO8mplKKtdQzTntBb2HB2oKlmNYfLMU0XizFNF4sxTReRVWKfzjkjvl/e6JiOR380qEyvq5vkuko77tE00pxVHySzHl89VEobvzUCDbldd/rABHYq+0KRzwNicGVKQ1gaUSPq+ERGA2bP6+jhok2bk1rBBVaN+drbZZiGn6WYhovkhS/fPkSf//9N06ePAk3Nze0adMGS5YsgY+PDw4cOIC+ffuiXLn8G8FhKaZ1PksxjRdLsXJep1yDEBWfDDtjFZgZGUBN7f00FUr3dtvnFTr9dRcJyck4Nd4O9SrqKd200NVjKaZ1GUsxjRdLMY0XSzGNV1GV4vv+kVh90VemSKI+n9JKsaDdf5Mzdl70Q8+m5TDu8wr4zLJkuk54GBiFtsscYaitJp+HRrr0D85+oXGo+ftVVDbSwtUpDVAik9zKtN7Pm9osxTTOLMU0Xoql2MPDAxMmTMC5c+dgZmaGqKgotG/fHhs3boSzs7MU5JYtW2LNmjXQ08ufl1aWYlrnsxTTeLEUK+M1919vTD/iKaeRnRhuiXZ25QFkb2RX7KP/ZmfsuuyHaV0s8WfXKsoaUUhrsRTTOo6lmMaLpZjGi6WYxquoSjGNUvra70rxlf/lNH7sFwEtHQ3M7WaJsZ+XfxN06/rjMLRZ7gjbCro4OtoG+ppq5MO/iIiH7ewb0NVUw8XJ9bIl1uSD5tIGLMU0kCzFNF6KpFhMlR42bBguXryISZMmoXXr1vjpp59gYGCAbdu24dWrV/jjjz+wadMmLF++HP369aO1IpdqsxTTQLIU03ixFGfNSwjxL0c9oaqqIqV4zwALdG9kAZmXIhvlqNML9FzjBIsyWjgxzhZVytCnimXjsPm2CUsxDT1LMY0XSzGNF0sxjRdLMY2XqP2uFIv/5vkyWo48r7vsh6i4JKz6pgZGfiY+LgPnHoWgzdI76GxlhL0j6kJNlT75+WVkPBrMuSlF+7+JdqhUWove8HzagqWYBp6lmMZLkRSfPXsWgwcPxuTJkzFx4kR5hG7duskw8kKKxXrikJAQdOzYEXXq1JGjxfmxxpilmNb5LMU0XizFH+a16L8nmHrQA2UNikNXsxg8nkdjQ5+KGPx55WyNFAdGxKPDX3dxxysMW4bWwaDG+bc0g3alZL82SzGNHUsxjRdLMY0XSzGNF0sxjVdmUpy6l83XnkGkX6pUpgRu/NAAhtrq2H8nEL2X3cGYdpXwV9/q9AMCCI9JRMvFtyFGjE+Os0VdU3qwrmwdOBc2YimmQWQppvFSJMWLFy+W8ivWDVepUgUxMTFy/bCuru4bKRaHHT58OJ4/f459+/ZBSyvvvzyxFNM6n6WYxoulOHNep1yD0WudE1KSU7DP3gpXPEMx528vrOtngeFfiinP9OnTPx3xxJ/HvNDJ1gi7h9VVHLiE1qsFqzZLMa0/WIppvFiKabxYimm8WIppvLKSYvF7j7X3cMghEBNam2N+D0tsux6A4eucMPPr6vilfSX6AQHExCeh8+q7cHwagWNjbNC4kkG29pMfG7EU06izFNN4KZLiWbNm4ciRIzh8+DDKly+fqRTb29vLoFsHDx6EtrY2rSW5UJulmAaRpZjGi6U4Y14iXVKrZXfw8Fkk5veshimtzTHtsAfmHn+MOZ1N8WPnGmQpdn0WiRaLbiMpORn/TrBDA3N9WmcV0tosxbSOYymm8WIppvFiKabxYimm8VIixXd8XuGLJbcREZuEmuW0EZeQjCfBMZjXvSomfVWRfkAACUkp6LPeCafdQnB4lBVa1SiVrf3kx0YsxTTqLMU0XoqkeMOGDZg7d64cFW7SpEmGUixeTrp06QJTU1Ns3rxZpmvK68JSTCPOUkzjxVL8Pi/xgB663Q07L/uhX3NTrO1XE9rFi+H3Y16YcdQLP3xljLm9awEqyu8HItfjwM0u2HfVH1M7V5YP/6JSWIppPc1STOPFUkzjxVJM48VSTOOlRIpTALks6eDd5yheTBWPAqOQkpSCTd/WxpDGpvQDAjLex7fbXLD9ZgD2j7BCN2ujbO0nPzZiKaZRZymm8VIkxa6urnINsa2tLdauXQt9fX306NFDrineunWrPKIIsDVjxgzMnj0bI0eOpLUil2qzFNNAshTTeLEUp+clHqx/nnyMn494wqqCLk6Ns4WJfnFZSQQJGbPnIUY3Lo2/+tcBVJVL8eQD7lh88jGsLPTx92gbVDDUpHVUIa7NUkzrPJZiGi+WYhovlmIaL5ZiGi8lUizqxCelIDI2UQawXHfZF49fxmJBz6rQ/f8P0Nkt9jvdsO6CL7YNq4sBDctmdzd5vh1LMQ05SzGNlyIpTklJwaJFizBz5kw0atRIpl46deoUDA0N0adPH5w/fx779+9HgwYN5GiysbExrRW5VJulmAaSpZjGi6U4Pa/7fpH4fIkDABXs/LY22tYq/abC9hvPMGSbG/rZlsSWIVZQKZa1FMcmJGOmmHJ94jEqltKUa5OLyrTpVHAsxbS/SZZiGi+WYhovlmIaL5ZiGi+lUkzfa9ZbTDnojoXHvLB6SO03ka2z3ir/a7AU0/qApZjGS5EUi12Kh6kIuLVy5UoZQl7kIlZVVUVcXJz8TaRpEqPENWvWpLUgF2uzFNNgshTTeLEUp+d1wSMUrZfeQcuqhjg9wTbdjyKVUp/199Ghhj72jbRBsSyk+FVsIibsfYQtF31hZlQCGwbUQptahWedE+1Kyrw2SzGNJEsxjRdLMY0XSzGNF0sxjVd+SvH800/wwzZXLBxcC5O/Mqc3PJ+2YCmmgWcppvFSLMWpu71//z5u3bqFR48eybXFFSpUgJWVFZo2bSqnU+dnYSmm0WcppvFiKU7PS0Sc7vr/ESw7W5XBvuFW6X48/ygEnVbdRTNzHRwbZws1NfVMYT8JjsUvf3tix2U/WJTVxuZBtdGiakla53witVmKaR3JUkzjxVJM48VSTOPFUkzjlZ9SvEoscVp3H7/3rY7fOoq0iYWjsBTT+omlmMaLLMW03edtbZZiGm+WYhovluL0vPbcfo4Bm5zR284EO4fWSfejw5NX+GrZHVQpVRzXp9aHhkbGUiymTPfdcB9HbgWgegU9bB1Su8hNmU4LjqWY9jfJUkzjxVJM48VSTOPFUkzjlZ9SvPXGMwxefQ+TO1XBwp6FJ5glSzHtGmMppvFSJMViTbGKioriPVPrK95xFhVZimkkWYppvFiK0/Pacv0Zhm1zxdBmr6NOpy1eQTFoOOcmSmur4c60htDWyliKF/3ng+/3PIBNJQPsGlYH1Y3zPpUb7Sr4uLVZiml8WYppvFiKabxYimm8WIppvPJTig84BqLX6nsY0aIC1vYXaRMLR2EppvUTSzGNlyIpFjmK//nnH6irq0OIlJCDjEp8fDyqV6+OyZMnQ0tLi9aSXKjNUkyDyFJM48VSnJ6XmH41dvcDTGljjnnd0n9pDo1OQK3fr6GEhiquT22AMnqvo1KnLefdQ9B73X1ExyVhv70V2td+G6iL1jOfTm2WYlpfshTTeLEU03ixFNN4sRTTeOWnFJ90CUKnlXfRu54JdnxbB6rKx73oJ5mLW7AU02CyFNN4KZLi3377DbNmzYKBgYHMQyxyEIsAW2JEOG0RD9yGDRtC5DXW1s77ER+WYlrnsxTTeLEUp+e1+IwPJh94hF87VMKMTlXS/SgCZzWYcxMi5/C1KfVR1iB9WqWnITFot8IRbj4R+LmrJf7oXHjWNNGuGlptlmIaL5ZiGi+WYhovlmIaL5ZiGq/8lOKL7iHouPKuDJS5374uNNWyn96JftbZ34KlmMaOpZjGS5EUOzg44Ndff8WNGzfQvHlzORJsaWkpxVjcBFOLkAZNTU0pzsWK5f0fGEsxrfNZimm8WIrT8/rj+GP8+rcH5navih/aWKT7MSI2EY3n3UJwVAL+nWCHuqZvg/CFRidiyDYXHL35HEM+L4+/vq6OEhp5f7+g9X7e1GYppnFmKabxYimm8WIppvFiKabxyk8pvu0TjnYr7qJmWW0cG2MDXc2s0ybSzy73t2AppjFlKabxUiTFYpchISFYtWoVtm7dCiMjI0ydOhVdunShHe0j12YppgFmKabxYilOz+vno56YfdwLa/rXgv1nZul+FAG02q24Aye/SPnAbVLZ4M3vf114inFbXNHG1gjHxtpCrbDM26JdLtmqzVJMw8ZSTOPFUkzjxVJM48VSTOOVn1L8MCAKbVY4wlBbDWcm1EMpncwzRNDP6uNtwVJMY8tSTOOlWIpTd+vo6Ih58+ZBbNipUydMmzYNNWoUjEX6LMW0zmcppvFiKU7P67v9j7D09BNsH1YX/RuWTfdjUnIKeq1zwmm3EBwcWRdtar5eL+wfFoevltzG4xfR+HuczZv/TuuJT7c2SzGtb1mKabxYimm8WIppvFiKabzyU4qfhsSi9TJHJKUk4/L3DWCip0FvfD5swVJMg85STONFlmKxe/GgECPGS5YskVOox4wZg+HDh3OeYhr7fK/NUkzrApbi9LyGbnPFpot+2DaiLga8I8Wi5qAtLth16zn2DK+DHjbGECEIfjzigfl/e6JvczPsHFIHhKD2tM4qpLVZimkdx1JM48VSTOPFUkzjxVJM45WfUhwUmYBWS+/AOzgajj81RqXSeR8cl04LYCmmUWMppvHKlhSnHiI4OBiLFi3Crl27YGVlhUmTJqFFixa0FuRibR4ppsFkKabxYilOz6vP+vvYd+MZDo+3RVcro/dgjtv7ECvPPcXmwbUxqHE5XPMKQ4fld6CjpY6D9lZoYKFP64AiUJulmNbJLMU0XizFNF4sxTReLMU0XvkpxSII5pdL7uCmdxjcZjSFZZkS9MbnwxYsxTToLMU0Xoqk+MmTJ/D3938veJYIqiXESqRsEiPHIrjWxIkT5cixSN+U14WlmEacpZjGi6U4Pa/Oq+7hH8fnOD+1IVpWLfkezJ//9sTso57Y8G0d9LIzRtfV93D+/kvM+bo6fnwnMBetJz7d2izFtL5lKabxYimm8WIppvFiKabxyk8pFsdutewOzj0Mwd2fG6cLhkk/i7zbgqWYxpqlmMZLkRSLNcQLFiyQkaXTFhUVFaiqqsr/Ll5OgoKC0LhxYxw/fjxfplKzFNM6n6WYxoul+H0pPn7vBW7+1Aj1Kuq9B3P+6Sf4cc9DTGhnAZGiadO5p2hfzwS7vq0Dfa3CEemSdoXkvDZLMY0hSzGNF0sxjRdLMY0XSzGNV35Lcfu/HHHKNRiXv6+PpmmCYdLPIu+2YCmmsWYppvFSJMX//fcfzp8/L/MTCxHOqIjfxA2xQoUK6NevH4oXL05rSS7UZimmQWQppvFiKX7LKz4xBR1XOuKyRxhu/NgAVma678Hcev0Zhmx1RcVSmvALjUNtU23sHFoXNU3yPoc5rafzrzZLMY09SzGNF0sxjRdLMY0XSzGNV35Lcfc193D47gscGGkl434UhsJSTOsllmIaL0VSTNtl/tVmKaaxZymm8SqqUuwbGos73uGoU14Xlf+37ig6PhntVzjC0fcVrk1tgNrl3uYhTqW6x+E5+m64D3U1VRjrauDwKOsMR5RpvfBp12YppvUvSzGNF0sxjRdLMY0XSzGNV35L8dxT3ph2wB2NLQ2wa1hdmJcq+MG2WIpp1xhLMY0XSzGN1ydVm6WY1p1FUYpFxGj7nW5Y/7cn5gyt82YtcFh0osxD7B0Ui8tT6sPS6P0gHfvuPEefdfehVkwFS3pVx9jPy9OAF8HaLMW0TmcppvFiKabxYimm8WIppvHKbykWwbb6bnDG4ZvP0M7OGHuHWUFXsxj9JPJwC5ZiGmyWYhovRVLs4eEBEWxLBNL6UBHSoK+vDxsbGznVOq8LjxTTiLMU03gVRSm+6R2OdiscERoRjz+6VcXP7S0ktGdhcWi74g7CYxJxflL9DNM53PePwJdLHWFXXhcHR1pBW6NgP2xpV8PHqc1STOPKUkzjxVJM48VSTOPFUkzjld9SLI7vHRyDzxffRlBEAjxnNYWJXt4vfaRQYymm0Hqdwkq4m47O+7P5aHsqGrUVSfHMmTMxe/bsN4G2BGA9PT2Zozg6OvrNOuOYmBg0b94chw8fhq7u+2sMPzZSlmIaYZZiGq+iKMUDNrlgz+0AJCUDk76qiIU9q0po3kExaLP8DjTUVHF6vB3KGWT8IL3xKAAmhrowL8M3ZCVXG0uxEkpv67AU03ixFNN4sRTTeLEU03gVBCkWbag/5yYePo/CnemNUNW4YKdmYimmXWMsxTReiqT4zJkzOHv2rBz9Ff9CQ0Nx4sQJWFpaokGDBjLAVkpKikzPZGFhgcGDB0NDQ4PWklyozVJMg8hSTONV1KT44N1AfLvVFbEJyUhKScGgRuWwcWAtCc09MAqtlznCWE8Dx8fZorR2xinY4qPCoaGlDajm/cwRWu8WjNosxbR+YCmm8WIppvFiKabxYimm8SooUtx62R1c8gjD8TE2+LKGIf0k8nALlmIabJZiGi9FUvzuLl+8eIF27drJKNOTJk2iHfEj1mYppsFlKabxKkpS7OwfKadNi+nRrWoY4opXGBpb6GPfCCsUV1OVAbbaLHNEdeMS+HuMLUqWyFh6xQc0bW3tfPlIRuvdglGbpZjWDyzFNF4sxTReLMU0XizFNF4FRYrFx+8dtwKwb3hddLU2op9EHm7BUkyDzVJM45UtKRbri7t3747evXvjxx9/pB3xA7Xj4+MhxOPdfMipm4ip2iVKZD61g6WY1hUsxTReRUWKHzyPQv9NznD0CMWUTpVlqobOq+6iqpE2jo+zgZ6mGq49DkOrpXfQ3LIkDo+0hpa6aoYwWYpp1xhLMY0XSzGNF0sxjRdLMY0XSzGNV0GR4h8OuWPBf0+w5puaGNHcjH4SebgFSzENNksxjVe2pNjb2xs9evTINSkWa5G3bNkCkQ9ZPITq1KmDKVOmoGTJkvJsRKCvxYsX4+nTpzA1NcV3332HGjVqvHemLMW0zmcppvEqClIsAmuJaNNOnmHo1qgstg2pg+CoBDRf4IByBhr4d7wd9LXUcNkzVEpxqxqlcNDeGhpqGecvZymmXWMsxTReLMU0XizFNF4sxTReLMU0XgVFihf+54MpBx5hdtcqmN6uEv0k8nALlmIabJZiGq9sSXHqSHGfPn3www8/0I6YQe0VK1ZArFsWsivWIq9fv14K8YIFCxAZGYlRo0ZJCRZTtkWD7969i1WrVqFMmTLp9sZSTOsKlmIar09dik+6BGHgFhcEhcehZ30TrOxbA0a6GhB5ioUAxyQk4cYPDVFWvzhOuwWjzZLb6NOwLPYMq5spSJZi2jXGUkzjxVJM48VSTOPFUkzjxVJM41VQpHjDVX8M3+iMwS3KY/Og13FDCmphKab1DEsxjVe2pNjf3x+dO3fG119/LUd0c1LCwsIwfPhwfPvtt1J6RREjw+PGjZOjx0KAd+zYga1bt8ogXyKg19ChQ9GhQwc5Wp22sBTTeoKlmMbrU5Zit4BItF9xFz7BMZjSxgLT21nAQOv1OuHQ6ER8seQ2HgVGwe23JjAvpYWj916g65LbGNCyArYNqc1STLuUMq3NUkwDyVJM48VSTOPFUkzjxVJM41VQpPj0g2C0WeCA3o3LYe/wzD9y088u97dgKaYxZSmm8VIkxfv27YP4J0ZxRTomMXrr5OQEY2NjVKlSRa4DFrIq1gTXqlUL06ZNy3Rd8LvNEw9pd3d3GbU6NY3TuXPnsHz5cinCGzduRGBgIObNm/dmU5Eiqnjx4u+NUgspvnDhAkaOHPkmTRQNR9GqzVJM6+9UKTYwMMgyZzdtz/lbOygyHl1X38PVR6H4ro05Fveqlq5BKSlAs4W34PDkFRx/aoTa5XRw0DEQPZfewah2FljV9/2lDKk74JFiWt+yFNN4sRTTeLEU03ixFNN4sRTTeBUUKXZ8GoFGc26gRTVDHBtri+KZLIein13ub8FSTGPKUkzjJWYtBwUFyUFflRRhthmU+fPnyzW9qQGwhBiLiLJCgsVDVkXl9XpC8f83atQI27dvz3ai6ICAACm1bdu2ldOmxfRsdXV1zJo1603Lli1bhpcvX6b7b+LHhw8f4tixY3LUWWyTWt49LXEe4vdMTpdGsBDXZimmdd6nNlKsqir+blUwaf8jLDnxGI2rG+LIaGs5ZTo5+fWtQNZQVZHpl84/CsW572zR3NIQm675Y+hqJ0zqUhmLelaTH8YyKizFyq8xcR8VM2fEx0ctLS3lGxbRmoLXq1ev5LUnPlQV9fu5kssgVYoNDQ2ZlwJgLMUKIKWpwlJM41UQpFi8Bzj7RaD54juoWkYLx8bapHsHoJ/Rx92CpZjGN1WKxaBjUX5GiveFuLg46a2pzipIpmUi3Pb8+fOIioqCWB6cqRQLAQ0JCZE7Sruzd7smNXK0mZlZtkbSxLRpIcEi0NYvv/wip0uL6NZCYP/44483h1uyZIlsT9r/Jn708vKSI8piBFu8WKaebNo2i4dcxYoV0bVrV6iqqmb6Mk+77ApfbcFEsBCdr6enJ1kU5T8YJT0o+AhpETeX3PiooqaqAh1NNQg3FVOU85J/MVUVaGuoYs21QEz52w9G2upY18ccLS31EB0v8o6/JiLaVkxVFQN3euGYaxg29q2Eb2wNseJSICYfeILp7c3wS2tTRMUnvYcwVfKE4ImZHXl5fkr6s6DVEX+D4gEmri3BjHl9uIcEr7QjxZl9mClo/Zxf7RF/j0KKxT8Rs4N5fbgnUp+RYmac4MV/j1nzEh/axT1M8PrQu2J+/Q0UxOMKXmKQKTfeKbJzfhpqqvAOjkWPzZ5QVVHBvsGVUbmUJpJSUmT6RfViqoiMS0RiUoZjZtk5ZI62Efd88X4vBrf4bzLrv0nx4VjIno6OTpG+54t30Hv37sn4VWldNu19SrxTCA9t1aqVTDmcqRTn6ApWuPHVq1chpkW3bt1a5j5ObejSpUvh5+eHhQsXvtnTr7/+KkcG3s2RLKZPixMePHiwFOrU8u5XAfG/BaCiXnikmHYF5OZIsfxqlZCE/XcCpVDaf5aaBkGMzaa8kVJaC5XV/t/EDiw+44Pphz2QDBVs6F8TAxuXy/QhM27PQ6y57Ied39ZBHztjLDj9BFP3PsTsXtUxra15pgfmkWJlfZJai6dP03jx9GkaL54+TePFI8U0XjxSTOMlaotnpBCWtLMb6XvJ2RbhMYnovOoe3F9E4dx39VCzrI58P7nnFwGvl9HoZm0MLY1iYlgN+a3GPFJM62uePv2Wl7g/iXt62vXdMYAAACAASURBVPKuHwqHFIOFH5w+/W4XCEkV63z19fXlmmJxECEM2RVNBwcHzJ07V057FgG00haxvnjlypXYtGmTPJ74aisCbQ0ZMkROsU5bhBSLoW8x/VoYP5cPE2Appl0huSnFga/i8d3+R9h9MwBITsGBMTboYWOEe74RqG2qAzGK/DHLz0c9Mfu4F9TVi2FRz6oY3aI8xOhxZkXU//OkN1Z9Ux0jPyuPOae8MX3/Q8zrXQNT27AU51ZfsRTTSLIU03ixFNN4sRTTeLEU03gVFCmOS0xGj7VOOOUShNMT7RCfmIx5/z7Bff8IhEQmoE/9spjZqTKqGpegn2Aub8FSTAPKUkzjpWhNceouRSRoIaeXLl2CSMskoj+L/y0CZS1atAjDhg1D/fr1SS0Q06B79eol53qLOdzioS3mfIuR4AEDBshh/8mTJ0vxbtmypTy2EF6xxllMOXlXioVE29vbpxspJjWoCFVmKaZ1dm5K8eqLvhi9zQ0VjEtACPIX1UqirpkuNl31x+3pjVDBUJPWOELt9Vf9YL/NDeVLaWFJr2robmOU5dbzTnvjx0MemN3VEtPbWmDaYU/MPeGFv/rVxJiW5TPdnkeKs0SbrgJLMY0XSzGNF0sxjRdLMY0XSzGNV0GRYtGOIVtdsOWqP5pVNYTj01eIiU+GXUVd+X9dfSNQtpSWFONhzUzpJ5mLW7AU02CyFNN4KYo+LXZ58eJFjB49GiIdU7169eDr64vPPvtM5hQWI7Rt2rSBubk5du/eDVNT5X803t7ecmq0GK5OG8VarAv+7bffUKpUKQQHB2PdunVSvqtVq4YRI0ZABAp5t3BKJlrnsxTTeOWmFP942AOLzvhgQfeqOOUahLMPg6FWTEWu6VneuzqGfqQHj5Du0bsfQATX2Da4NnraGiuCsPqSH0bvdMN3X1WU0anH7H6A1Rd8sbZ/TQxvnjr1+/1dsRQrwvumEksxjRdLMY0XSzGNF0sxjRdLMY1XQZLiqQfd5bIoMXOtuqkuprauiB62xoiKS8Lsk95YecEXKkiRz/+JX1akn2gubcFSTAPJUkzjpUiKRaCt3r17y+BWIpBVw4YN5ahwiRIlsG3bNjmyK0aMxVpfESBr/PjxtFbkUm2WYhpIlmIar9yS4tjEZLReegfOzyJxZUp9uPhH4us1TkAxFRTXUMW0Nhb4rWNlWuOyqP0sPA4rzj3FknM+MmDGwh5VMeGLCoqDoey5/Rx91zlhUBNTbBlcG/Y73WQE6u2D6+Dr+iaZHp2lmNaNLMU0XizFNF4sxTReLMU0XizFNF4FSYpFjJHJ211hYaaHfSPqol5FvXQns/NWgPwwrgoV/PtdPTQwT/87/cyztwVLMY0bSzGNlyIpPnLkCCZMmACRmklMcRY3PjF1WkThFVKcGtVSRHQWI7xCkMW057wuLMU04izFNF65JcWeL6LRZP4tlCyhhus/NISmuipmn/DGXd9XOOn8EgObmGLr4Nq0xn2gtltAFL7d6oKbD4JRwVQXszpXxoBG5Uj7v/Y4DE3n3ESP+mVxYERduf7ohPNL7BtuhU5WZViKSTQzr8xSTAPJUkzjxVJM48VSTOPFUkzjVZCkOCI2EbNOeKNjnTJobmmQ4Yn8/o8XZhzywOd1y+DYGGuUEMG38riwFNOAsxTTeCmSYhEEa//+/Th06JBMZxQTE4O+ffumk2JxWBHg6unTpzhw4IAcRc7rwlJMI85STOOVW1J86G4g+m5wRttapXF0tPWbRtz2eYX6v19Fz8blsH+EFa1xmdT2CY5Fr3VOcPAIRa9G5fBrx0qoXU6HvG+XZ5GwmnldCvCU1ubotdZJRqF0/KkRyupnHsmdR4ppqFmKabxYimm8WIppvFiKabxYimm8CpIUK2l5ZFwS2i13xBWPEGweUgeDG9M+ris5RlZ1WIqzIpT+d5ZiGi9FUjxnzhwpullJsYgKHRAQwFJM64N8q81STEOfW1I8719v/HjAHTO6WuLXDpXeNOLWk3A0/vMG2loZ4e9R1h+MBq2k5WIt0PAdbth9xR9dG5hg8+DaMNB6m6pMyT5S6zwKjEbzhbegp6kG9WIqeOgfiYmtzWWgrg8VlmIKZcgcnyIHo8hTzCVrAizFWTNKW4OlmMaLpZjGi6WYxquwSbFo726H5+i3zgmf1yyFk+NsIfIc52VhKabRZimm8VIkxbt27cK0adOwatUqmTIpNVK0mD69fft2ecTnz5+jU6dOsLGxwZo1a/IlJRKPFNM6n6WYxiu3pHjQFhdsu+SH7SOs0L9R2TeNeBQYhRYLHVChlBZOjrVFKR11WgPT1BbrhsfueYC1Z5+iZkU9HBtjA4vS2Rctj8BofLHUAS8jEhAXnwz7FuWxvE+1LB+ILMW0LmQppvFiKabxYimm8WIppvFiKabxKoxSLEaLO668iyueoRjQsCyMdYsjPikZn1UtiXa1SqP4R5ZklmLaNcZSTOOlSIrFlOhu3brJKdFr166VEaBFGiU9PT1s2bIFYWFhmDFjhlxfvHr1ahmUKz8KSzGNOksxjReQgoSocKiX0AVU6GtpRJTp7TcCcNIlCInJybgwuT5sK7wNVvE0JBatl92ROQJPjbdFVeP0Kceyam1CUjJeRibA2S8Sm6/7Y++NAJgbl8DhkdawLq+b1eYf/D0gPA5fLLmNh74RGNjcDMv6VFc06sxSTMPOUkzjxVJM48VSTOPFUkzjxVJM41UYpVi0WQTZHLv7IWITklFMFUhMTAZUVNDTzlhGpy5f8uOllGQppl1jLMU0XoqkWOxy7969Mqq0EOEGDRrg0aNHMpdw48aNZbomBwcH9OvXD0uXLoWODn3NIq3ZGddmKaZRZCmm8YpPTMKpe35oVNUYRnrKbvqvYhPh7B+J/XcCse6yH2JiE1GxTAn0a1gWv3esLKcip5bgqHh0+OsuvINi8N8EO5m3WEkREr39ZgC2XPfH05A4hEQlIPJVHGwtS8rpzZ9ZllSymw/WSU5JwaqLfrjvF4H53avCoISyadgsxTT0LMU0XizFNF4sxTReLMU0XizFNF6FVYrFO4ejbwQePY+CrqYaXJ9FYsv1Z3jsH4FW1kY4ONIKusWVvSNQibEU04ixFNN4KZZisduDBw9i0aJF8PLyktGlxXRS8U9MoxZRqSdPnizzCudXYSmmkWcppvH67R8vzDzojnl9a2BqG/MsN77iGYaZxx/j/KNgJMYmokwpLdg3N8OwpmYoa6ABDfGJNU2JTkhC99VOMmfxmYn10KKqMpmdddIbvxx4BC1tdVQoqSkjQja3LImf2lnASFcjy3Z+zAosxTS6LMU0XizFNF4sxTReLMU0XizFNF6FVYozOku3gEiIpWG3vcLRwboMhjQxRRcrI6il+fBPp/P+FizFNIosxTReJCkWuxaAXVxc5EixiEItolHXqlULFhYWtCN/hNosxTSoLMXKeW244gf7nQ+AlBR8Xr2UXKMrUillVMTI8Mar/th6/RnCXsWhRnk9dLEug162xummS7+7rYjm3G+jM3Zf9sPfk+qhU93MUx2lbnvSNQj91t+HqpoKVvWtgTY1S6OYigp0NOnTu5XTUF6TpVg5q9T7KwfaUs6MpVg5K1GTpZjGi6WYxoulmMbrU5JicS4iLsqATS5wcA8BNIphVldL+XE+NwtLMY0mSzGNF1mKabvP29osxTTeLMXKeG278Qyjdz+Q04HENOKE5BScGGOLRpX03+xATJN+Hh6PHTefYfUlPwS9jIaxsTb62BljcitzVDBUNt16/J6HWHHiMfaMt0WfeiYfbOCx+y8xavcD+AVGY0m/Gpj4ZUVlJ5SHtViKabB5pJjGi6WYxoulmMaLpZjGi6WYxutTk2JxPn6hsVh/xR9zT3nDuoIuTo2zQ0mFy62U0GMpVkLpbR2WYhovRVIcFRUlvzCrqLxd/5jZYcS0ajGdWlU1b8O0i/awFNM6n6U4a15bhRDveiADSqzvXxP3nobjr3O+WNC7mpTdh8+jcOZhCDZf84drQBTiYhNhqKchozIOamwKG2KAqx8Pe2DeEU8sG1QL47+okGEDk5NTsOz8U8w99QQvQmMwuV0lzOlqmW59ctZnljc1WIppnFmKabxYimm8WIppvFiKabxYimm8PkUpFuck1hy3XHwb1z3DcGt6I9Q3fxtQlE4o/RYsxTSCLMU0XoqkeP36/2PvPOB7uv7//8qODBm2mDGCiL1HUXsVVbv2qD1a+ivaolqltSmldhF7Fm3tVbV3xI4RJCGJyJ7//7m+USOR+4pPpvd5PPL4fhvve+85z3ty7+f5Oee8z29YvHixtn9mvBir/zU1NdXWFKsHoSpqq6YKFSpg6tSpWqbq1C4ixRxxkeK381px/AH6r7qC8MgYTGpTHP/XuBDWHL2Fzkuvo3pxB22Lo8PXA3DvUQjMrMxQw9lOW8vbqXIelMrDZY6Or8mc/Xcx1P0K/q+pMya3KfZGBXdefIzZ++/ir0t+MDExxqhGhTCxVVGYGif9hRXXOwwTLVLMcRQp5niJFHO8RIo5XiLFHC+RYo5XZpVi1S41mDB//10s7emGHjXy8mASOUKkmEMpUszx0iXFKqP0L7/8AgsLC02K1U9kZCTUB141KqwEOC4uTpPiSpUqQUm0tXXypICr/qvRIsUcPZHixHltOOODnssva9Olv27ujNGNn6+LOXPdG22X3oDX4wjtvwtmz4KGJR3R1C0HWpXJAZN3lNPfjz9Aj2WX0atGXvzW1VW7hhqlPnnnKRYe9saG0z4ID42CW2E7jGteBG0r5ORueipHixRzwEWKOV4ixRwvkWKOl0gxx0ukmOOVmaV495UnaDz7NNqWz431/crwYESKDcJMpJjDqEuK1T7EwcHBr4wSqw+7ffr00UaGx44dq0mx+lGjydmzZ5fp09x9SJNokeKEsauHeZ8Vl3EvIAJzO5XAwDr5/xcYh6cBAfhu9yPs8AhE92p58GnVPAbdk2/HRT90+O0CPizhiM8+yI8t53xx4vZT3AsMR4B/OIrmt8XQugXQsXJu5EjjzNJ6Oq1IsR5K/8WIFHO8RIo5XiLFHC+RYo6XSDHHKzNLse+zSFSfchwh4THYPaIS3JwMs1WrjBRzfUykmOOlS4oTO+WgQYPg5+en7WGsZ70xVzU+WkaKOWYixW/ymrv/Ln788zYe+Ifjm5ZF8N1HRV8EqaUCTwMDtb26n4TFpsh2R//cDETbBecRExuHsKgYBIdFw97GHLltzdGmfE70qumEojlSf2kC17P+ixYp5siJFHO8RIo5XiLFHC+RYo6XSDHHKzNLsWrb11uv44f11zCiVVFMb+fCw0ngCJFiDqNIMcfrnaR40qRJ2LlzJ9avX488efJwV06BaJFiDqpI8au8pvx1G19tuAYzc2N82agwJn5UFC/nllNSrCTPwd4exiYps+XRlUch+HD6KTwKiEChnFnQ/4N8+KhMTuTKag5HazPuBqeDaJFi7iaIFHO8RIo5XiLFHC+RYo6XSDHHK7NL8QXvZ2g04wzCY2Jwekx1FMmRhQf02hEixRxCkWKO1ztJ8fjx47Ft2zZs3rxZ2684rYtIMXcHRIqf87rnH461px9h7NYbsM9ihuntiqNLlTe/5ImXYjs7Oy3JXEqUZ+HRWtZGlb1xbseSqFPcISUuk2rnFCnmUIsUc7xEijleIsUcL5FijpdIMccrs0uxat8gd0/M2+2FlpVyY3YHFxTK9m5iLFLM9TGRYo5XsqX4+vXr6NKlC3LkyAF3d3dtSmlaF5Fi7g6871KsxHPG3juYd/A+7vqGIksWU8zqUAJ9azklCDI1pFhdWO15rLJJW5mnzGg010veLVqkmOMnUszxEinmeIkUc7xEijleIsUcr/dBiu/4h6P+jFO4ee8ZKrk4Yml3V5TOm/z1xSLFXB8TKeZ46ZLiEydO4Pz581oSrdDQUNy+fRsHDx6Ep6cnpk2bpiXcSg9FpJi7C++rFIdFxuCGXyi+3X4TW077aGt2axezR6uyOdGzRl4YJ7Ifd2pJMXcX03e0SDF3f0SKOV4ixRwvkWKOl0gxx0ukmOP1PkixauNF72B8sfEqdp/1RclCWbG6VxmUy2/LwwIgUsxhEynmeOmSYrV2WP1YWlpqZ1dbLzk4OGDgwIEYOnRomuxJnFAzRYq5m/++SbHaU3j9GR94PgrBLb8w3HwYjCJ5bTCrvQuau+VIEp5IcZKI3ggQKeaYiRRzvESKOV4ixRwvkWKOl0gxx+t9kWLVTr/gSAx298S6fx+gVIGsWNOnTLIyUr8uxdd8Q/HHBT+0LJMDxXJmnCSkfE9J3hEixRw3XVJ84cIFeHh4wMzseaIftTexs7Mzihb9LzMvd9mUiRYp5ri+L1IcGBaFBYe8oRJpBTyNgH1WCy27c4dKufBl48K6H6QixVz/in/hqz3L1SwTKUkTEClOmtHLESLFHC+RYo6XSDHHS6SY4/U+SbFqa1hULIauuYJFe+6ioosDtg0qj7x2FhS016X457+98OWSiyjnlgMb+pVBkQy0OwfV8GQGixRz4HRJsd5Tqgfiw4cPtXXGFhZcR9d7jbfFiRRzFN8HKd5/zR8/7LiFvZcew9HOEt+2cEalglkRFROLas72sDQ11g1NpFg3qheBMlLMMRMp5niJFHO8RIo5XiLFHC+RYo7X+ybFqr2Pg6PQc/kl/HHqEfo1KIQFXUpS0F6X4pEbrmHabi8gNg4VCtvhl44lUc3ZjjpnZg4WKeburm4p9vf317ZeOnbsmDZ9Wo0ax8XFQYmCsbGx9r9eXl5aFuoFCxZoo8mpXUSKOeKZWYqfhkVj0RFvTPjjBp4FRaJ5xdz4ullhTYSTW0SKeXIixRwzkWKOl0gxx0ukmOMlUszxEinmeL2PUqzafOtxmLb15AP/MKwfUB6tyia9fC2e7MtSHBkdh06Lz2P/1QAUz2WF4zcDkcvOAr9+Wgqty+bkb0YmPEKkmLupuqRYJdcaMWIEVq5cqcmuEuLIyEjtf42MjBAWFgb1MFT/1r59e/z4448vplpz1Xm3aJFijl9mleK7/uH4fP1VbPz3AezsLLQp0p99kA/Z3nGfX5Firn/Fv/Bl+rR+biLF+lmpSJFijpdIMcdLpJjjJVLM8XpfpVi1e/m/D9BryUVUKeqAv4dWhK2lvt02XpZiNfjRYOZp+AZFYG2/MjhwLRCjN11DwWyW2Pd5ZThnf7ftn/i7mf6OECnm7okuKT58+DA6d+6M0qVL44svvoDap1VJcsmSJTFo0CCoNccqC3XlypUxa9YsqA/BaVFEijnqmVGK/UOj0Hv5ZWw5+Qjlitjju5ZFtAQMhigixTxFGSnmmIkUc7xEijleIsUcL5FijpdIMcfrfZbi0MgYNJ17FoeuPMGyXm7oXj2vLngvS/F131BUnXwceewscHRUFdhbmaLr0otYeeg+utXJj4WfloIFsUROVwUyWJBIMXfDdEnx/Pnz8fPPP2Pp0qWoU6eOdoUBAwbg0aNH2Lx5s/bfO3bswNixYzFnzhzUrl2bq4WBokWKOZCZTYqjYuK0tSqrDt1HbbfsWNnTDQUcn2dMN0QRKeYpihRzzESKOV4ixRwvkWKOl0gxx0ukmOP1Pkuxarv7yUfovOg8ahZ1xNYB5WBlboy7AeFY+s8DXH0Ugpi4OBRwsMTH5XMhv6OllhQ1POQZYGKm7YZz/PZT1PzpBBqWzIatA8vB3NQYXk/C8OGM0/D2D8emAeXQ3C07f1My0REixdzN1CXFP/zwgya/Gzdu1NYMqzJ9+nSsWrUKW7duRb58+bTp1B9//DFcXFy0UeO0KCLFHPXMJsXfbLuJ77dcR6mCWbUHZFEDZyEUKeb6V/wLX6ZP6+cmUqyflYoUKeZ4iRRzvESKOV4ixRyv912KQyJi0GzuGRy9GYgPXRwRERWLM/eCEBwSDTMLE0RFxABxcbDIYgozE2P0rJ4Xo+vnQC4HWxibmmPDGR+0X3gBXarmxu893V7An73/Loat9EDLirmw8bNyMDMx4m9MJjlCpJi7kbqkePLkydiwYcMrUrxu3TooWV6yZAkqVqyoXfWzzz6Dr68v1qxZI9mnufuQJtGZSYp/O3If/ZZfhnNOK6zo5YaaRZKfUCuxmyFSzHdTGSnmmIkUc7xEijleIsUcL5FijpdIMcfrfZdi1f6NZ3ww0P0KgsKikTOrBcxNjVC3mCMG1s2P4PBoXPAOxrn7QdhzxR9e94PR98M8WNhdCbAJJuy4ifHbbmL8R0UwrnmRF/B9n0Wi8ewz8PB+ho39y6GFgZbQ8Xc37Y8QKebugS4pdnd3x4QJEzQBrlGjhnaF/fv3Y+DAgdq06hYtWmi/69u3L+7evavJs42NDVcTA0TLSDEHMbNIsZpmU2faSYRGxWJpd1e0LZ+LA6EzWqRYJ6iXwkSKOWYixRwvkWKOl0gxx0ukmOMlUszxEil+zuvsvSB4B0agjJMtbC1N4WBl+gbIC/eD0eyXMwh8FokNA8qjiWs2DFx9BfMP3MPi7q7oVdPplWPm7L+LoauvoE3FXNjQryyMjd/P0WKRYu5vUpcU37x5E23atEGhQoXw7bffws3NTRsRVjKs1hgrMVYyrJJxqenTau2xykyd2kWkmCOeWaRY26dux030qV8Qv31aioNARIsUE7D+FypSzDETKeZ4iRRzvESKOV4ixRwvkWKOl0gxx2vB4fvov/wy8mSzxMiGhfDn5cc4cM0fB7+ojOqvbbepJLv6lOOIjInD/hGVUDJP2iQA5lpo+GiRYo6pLilWp5w9ezbGjBmDAgUKYNu2bShatKiWiXrZsmVo1KgRHj58iDNnzmjridWIcVoUkWKOemaQYt9nUaj503Go6TKHR1ZGmXwptz+2SDHXv+Jf+LKmWD83kWL9rFSkSDHHS6SY4yVSzPESKeZ4iRRzvNS+xGO3eGL2/vua7NpYmMLawhhHRlV5I4dMbBzQa8UlLD9wD7O6umLohwW4i2WSaJFi7kbqlmL1sFPTqE+dOoXRo0cjV65c8PLy0v7/9u3btUxwXbp0wXfffadt2ZQWRaSYo57RpTg6Ng5jttzAz9tuYEDjQpjXqSQHgIwWKSaBAZCRYo6ZSDHHS6SY4yVSzPESKeZ4iRRzvESKeV7RYcHYeCEAvxzxweHrAahW2A7bBpVDDhvzN0627bwf2s8/i6blcmLj/6ZQH7gWgPwOFihi4ESsfEtS5wiRYo6zbil++bRKDoyNjbVfBQcH4/jx4zA3N0e1atXSZNp0fN1Eirmbn9GleONZX3RZfAHZrM2wR02PyZ2y02NEirn+Ff/Cl5Fi/dxEivWzUpEixRwvkWKOl0gxx0ukmOMlUszzCg56ChtbK4RGmWCf5xMUyWmV6Ge/8KhYLd+Mx8NgeIyviRu+ofhw6kl8VD4XNg8oh/dhmbFIMdfHkiXF3CVSL1qkmGOdkaX49pMwtJhzBh73gzG/myv6f5CPa3wyokWKeWgyUswxEynmeIkUc7xEijleIsUcL5FijpdIMc9LvSMtLCy02al6yrjtN/Dd9lsY29wZ9wLCseKoN3LYW2D7wPKoWjhtZrXqqbehYkSKOZK6pDgoKAjqx8jo7dnb4tR+YhYWyJ49e5KxXDX1RYsU6+MUH5VRpVg92DouuoB/PP3Ru05+LOzqmirf+IkUc/0r/oUvI8X6uYkU62elIkWKOV4ixRwvkWKOl0gxx0ukmOfFSvEF72eo8dMJmJsYw9rCBP4hUQiLikXvmk4pmpiVb1nKHCFSzHHVJcU//fQT1I8SXiXG6idLlixQUhUZGfniiuqFW7NmTaxevRrqg3BqF5FijnhGlOKA0Cj0W+mBDcceoFnFXFjavTRy2r65loQjoS9apFgfp5ejZKSYYyZSzPESKeZ4iRRzvESKOV4ixRwvkWKeFyvFYZEx6LT4ItT6YktzY5TOa4OnYdF48iwSO4ZUyPSjxSLFXB/TJcUqw7T6UeuGlRArEVZJtuzt7ZEzZ84XV4yIiED58uUxadIkTZpTu4gUc8QzmhT7h0Tj+503MePP26ha3AGrermlarIEkWKuf8W/8GWkWD83kWL9rFSkSDHHS6SY4yVSzPESKeZ4iRTzvFgpVlf4/d+H6L3iMoyMgWXdS+NBYARGul9BhxpOWNPHja9EBjpCpJi7Wbqk+PVTqj2JW7dujY4dO+LLL7/krpiC0SLFHNyMJMX7rvpj4h+3cODKExTIkQXbB1dAGScbrsHvGC1SzAOUkWKOmUgxx0ukmOMlUszxEinmeIkUc7xEinleyZHiJ8FRaDDrNB49jcDZsdVhagJUnXwcd/3CsLinG7pVy8NXJIMcIVLM3ahkSfGdO3fQpk0bdOjQAf/3f//HXTEFo0WKObgZRYr/uOinfcvn+zgMTSvmxuQ2RVHGKeX2I06Mokgx17/iX/gyUqyfm0ixflYqUqSY4yVSzPESKeZ4iRRzvESKeV7JkWJ1lQdPIxAZHYtC2Z7PYt101gfdfruAnPaW+HNYBRTPlfpLPvnW80eIFHPMkiXFt2/fRtu2bdG+fXt89dVX3BVTMFqkmIObEaTY81EIGs48jfv+4RjeoCC++6gobC1NuIYaKFqkmAcpI8UcM5FijpdIMcdLpJjjJVLM8RIp5niJFPO8kivFCV1pkPsVzPvLCy2r5MGKnqVhn8X0jbAbfqHYfzUAfWs58ZVNB0eIFHM3IVlSLCPFHOT0Gp0RpPjHP29jzIZr+LRmXizrURomSWRAT0nWIsU8XZFijplIMcdLpJjjJVLM8RIp5niJFHO8RIp5XoaUYp+gSHRefAH7zvni195l8FkCW3sOXH0F8/fdxYQ2xfBtc2e+wml8hEgxdwOSJcXe3t5o2bIlOnXqhFGjRnFXTMFoGSnm4KZ3KY6JjUOzuWew28Mf2waVQwu3HFwDDRwtUswDFSnmmIkUc7xEijleIsUcL5FilYi02gAAIABJREFUjpdIMcdLpJjnZUgpVldffNQbfX47j8FNi2BOB5c3KtR0zmn8eeExHLNa4K+hFVCpYFa+0ml4hEgxB1+XFO/duxcHDhyAmZkZTExM4O/vj61bt6JEiRKoUaMG1INQ7VGsJKtgwYL49NNPte2bUruIFHPE07sU3w+MQP0ZJ/EsPAYnvqqGfA6p36deJipSzPWv+Be+rCnWz02kWD8rFSlSzPESKeZ4iRRzvESKOV4ixTwvQ0vx3x5P0Gr+WTQvnQNr+paBqbHRi0qFRsZoy/dOeD1FdEwcPqmYC8t7lIaVedos4eNpASLFHDVdUjx58mRtn2JLS0vt7EqM1QddtTWTesmqbZpUCQsL0/Ypdnd3h41N6mYGVtcXKeZuflpLsV9wJJb98wA7LvihiVsOfNW40CsN2HHJD23nnUdtFwdsHVAuzR9EIsVc/xIp5nmJFHPMRIo5XiLFHC+RYo6XSDHHS6SY52VoKb7g/QxN55yFg5UpDo2sDEcrsxeVevg0Ek1mn4ZPUASy25jjsncwprd3wYgGBfmKp9ERIsUceF1SfPPmTdy/f1+T4bcVJQ22trZwc3ODqembC9a5qvHRIsUcs9SW4mO3ArHPMwCPQyIREBqNM3eDcPHeMyA6FnlzWuHg55VQNKfVi0ZM+OMmxq+7ivHtXTCuRRGucSkQLVLMQ5Xp0xwzkWKOl0gxx0ukmOMlUszxEinmeIkU87wMLcUhETGoPfUkVFLXc99UR/GXPoOev/8MzeecRcFslhjyYQH0XeGBHLZm2P9FZRR0fD5ImN6LSDF3h3RJMXfKtIsWKebYp6YUH7jmj3YLL+CxXyhgbgzACNntLFC+gC1iY+NwwDMA4z8qgq+bOWvTpRcfvY8pf3nhSXAkNg8oh+ZpvJ5YkRUp5vpX/Atfpk/r5yZSrJ+VihQp5niJFHO8RIo5XiLFHC+RYp6XoaVY1aDtr+ew9bwfNnxWFq3L5XxRqd1XnuCjeefQsKQjNvUvh1EbrmHmrlvoW78g5ncuCZOXplrzLUmdI0SKOc60FKsPIWptcfxUarU908GDB+Hk5IR69eoZZIRYrU+On5L9cnNCQkK0aduJFZFi7uanphR/uuQiVh1/iD61ndCoVHaoJFrO2bKgUiE7HLkRiAbTT6Jioaw48EVlLDrijcErLiOLjRm6VMmNWe1LwkoT6bQtIsU8fxkp5piJFHO8RIo5XiLFHC+RYo6XSDHHS6SY55USUvz11uv4YddtTPvEBZ+/NDV64xkffDL/HHrVzofF3VzxODgSNX8+iRs+odjQvyzavCTQfEtS5wiRYo6zbim+e/cufv75Zxw6dEhbLzxmzBhkz54dw4YNw/nz5zVZVQm2fvjhh7eKa1LVmzlzJkqVKoVGjRq9CD137hxmz54NX19f5M6dGwMGDEDFihXfOJVIcVJ0X/331JJilaDgwxmncOrOU/zzZVWUy2/7SkXComLx8a/nsPuCH+Z1c8XGs744eC0ACz8tiQ6VcsPCNO2FWFVYpJjrX/EvfBkp1s9NpFg/KxUpUszxEinmeIkUc7xEijleIsU8r5SQ4tUnHqLLwvNoXzUv1vYt86JS8w/ew8BFFzCqdTH81La49vt5B+9h0IrLqFLcUctGndDexnyrUu4IkWKOrS4pVtmme/fuDZWFOm/evFAjtkqMs2TJoo0Md+7cGRcvXsSWLVswdepU9OzZk6sFoGWwVuI7Z84czJgxA61atdLO8fDhQ/Tv3x/VqlVD06ZNcfjwYahKz507V8t0/XIRKeawp5YUB4ZGo9qU4wiOiMGpMVWRO+ubWaR///cBei+/jOK5rXE3IBwlclnj8MjKsDBLH0IsUsz1rfhoGSnmuIkUc7xEijleIsUcL5FijpdIMcdLpJjnlRJSfPlhMMpMOIYPXBywf0SlF5Uat/0mvttwFb/0csPAOvm13z+LiEHreWex75wfJnZw0Zb8peciUszdHV1SrGR3+PDh2o8SXi8vLwwZMgQqAdeyZcvQsGFDTZTbt28PR0dH7XdJJeV6uZrqg/P48ePx6NEjhIaGol+/fto+yKocOXIE06ZN0zJaqynbarSuWbNm2vWbN28uUszd71eiU0uKVQKDBjNPa9+oHf2/KrCzfDMJW1B4DBrPOo3Td4IQExeHr5oUxg+tir5D6wx/qIwU80xFijlmIsUcL5FijpdIMcdLpJjjJVLM8RIp5nmlhBSrnVDa/noeZ24FYt3A8mhWOjvi4oDBa65g3t47WNrbDT2qO72o7Mk7QWg++wzijIDdwyq+MfuRb1XKHSFSzLHVJcXff/+9Nkq8bds2Lbu0KlOmTNHk96+//kKBAgW0340bNw7Hjh3D5s2bqSnU165d00aA1eiwulbt2rXRtm1b7Zw+Pj7a78qXL6/9/syZM9izZw++/vrrN0aKPTw8NIlWUi0laQJK8tSHSjs7u6SD3yFi79UAtJl3BlWdHbBjSIXnebYSKHMO3MdQdw9YWZjij8EVUK+4/TtcNWUOVZKneBkbp58R7JRpqWHOqh7Iavp0WmSjN0wLUvcs6u/R3Nw8TfZ5T92WGuZq6svY+F0PDHPGzH0WtY2i2joxpZ/5mYWikjz1N2lvn/7eRemRscoHo96RanBEij4C6h2pZl4yA0n6zpw5o9Tfo4WFhfaeNGT5/YQPui08h7KFsuKvYRWRy9Ycbeafw67LT7Rkr01ds71yuf/bfBM/bb2GgY0K4ZfOJQ1ZFYOeS/FSfcvK6r+dXQx6gUx2sqNHj+LevXvo2LEjjOLUEy2BovYpVkKsRoxz5nyemU2J79atW7X9i+N/N2rUKCgx3bBhgza1Wm+JT6yl/nfgwIFo0KDBCylW51i1apUm4fnz59e2hlIxn3322Runv379OhYsWIDSpUtrycASKmp0VCUFq1q1qvbPiTRZb9UzbJxKZKa+BVcfKrNmzZpgYjNDNM7C1AgrTz5GH/cb6FUtJ2Z/UhixcYr7m2f3D41Cs3keyGtnhjU9S8A8nawljq9p/Atf8VL9633tO3r7hepjgYGB2sNYvcCE19vJKV4vjxQLr6R5vTxSLLyS5vXySLHwSpqXekcGBwfDwcFBnl9JPPjV80t9vlLPMPUlgnxxrO9Nqd6R8Xk35G8yaWZBQUGaFKuZo4biZWQEhEfFostyT+w+H4BudfPju2b50X2FJ674hGFDLxdUzG+DaPXhFdCyTns8DEHrhVcQHmuEHf1dUTavJaJiElSopBuVQhHxnymUFKsvXgzFK4Wqm6KnVZ/Zb926pQ2sKi4JJXNWFVA5ssqWLYsuXbokLsW7d+9Gr169tLXDn3/+uSbB6uUaERGhjRwr4J6entr0aTWaq9b7JnbBt7VafYutEne9LMX79+/Xzjd06FAtAZeSbpWMS60zbty48Sunu3HjBubPnw9XV1ftjyahDqAe2qr+tWrV0h7aapThfSyvS7FikRJ/MFaWpvhh1x2M3+SFcW2dMaahEyKjYzUxfr1kMTeGV0A0TI2NkNfWBBHR6eveiBRzfykixRwv9TeoPiCpLxDUl4op8ffI1Sh9Ryte6gOSeoarD+Hv67Nc711Sf4/qva1+lOQJL5FivX1HT1y8FKtnmOpfIsV6qEF75osU62OlotQzXwlxYp/x9Z/pv0glxVnMTXDeOwzdfr8Gj/vPUL9EVtx4EglzUxNs6VsSztnMERn9Pyk2MoKpqTG+2OyFX/bdx6B6eTDjY2eER8cmOOCTnDoZ4hj1N6l4xUvx+/zMV1J8584dnDp1Snv3JfR8UpzOnj2LcuXKab6b6EixWuc7evRoTTjr1q2LxYsXa6O2qqiTq1FjlWArfo2xWvObnJKQFKvRZzX18scff3xxSrXG+PHjx6/8Tv2jSrSltodSwiwlaQLxU8PUVLrkfImR9BWeRwxZcxVzd92E+5AK6Fgpt97D0l1cvBQrXjLVSd/tiX/hJzZzQ99Z3p8o9QJTUhy/5d370/LktVSN4ql3kJq9ISVpAuqLbDV9WqYDJ81KRcTn3VCSJyVpAvF5N9T06ZT8TJF0TTJOhHpHqlE8WWKk757FjxQrKU6JctE7GH1+v4wTt59qsxXL5LPBgS+qwDqBdX+n7gSh3vSTKJzdSttZxcYi/S2ri5fit21nmxIcM+o5Dxw4oOW3euv0adU4Nc1WyagSTyXAagqyKkoUVGbq7du349tvv9WmNidXGBKS4kmTJmlD3osWLXrB+KuvvtK+Wfvmm29e4R6ffVpJcXLrkFFvZHLqnRqJtqJi49DptwvYfM4Xfwwqj6alsyenquniGEm0xd8GSbTFMZNEWxwvSbTF8ZJEWxwvSbTF8ZJEWxwvFa3ekUqK5YtjfexSItHW61dWstv+t/O4/TAE9VyzY9/n/2Wkfj124Oor+O1vL8zp5Yb+H+TT14hUjJJEWxxsXYm2Xj6lkmP1Dc3L32qpOdhKaCtXrsxd/bVodY6+ffuiSZMm6NSpk/avSohHjhyJQoUKaXsTK/G9dOmSth+ymib9cpEtmTj8qSHFzyKi0WT2GVz1CcXOweVRpVDKJvXiCHDRIsUcr/gXvuxTrJ+bSLF+VipSpJjjJVLM8RIp5niJFHO8RIp5XqkhxapWR28GosfSSxjRsOCL7ZgSqu2ms75oP+8sGrjl0AZ+TE2M+Eal4BEixRxcWoq503PRStLUiLBa5Fy9evUXB9+9exdLly7VMoKpEepu3bqhSJEib5xcpJjnHZ99OqXW/6jtmOpMOwlHa3PsG1EReexSZsoL1/LkRYsU89xkpJhjJlLM8RIp5niJFHO8RIo5XiLFHC+RYp5Xakmxdm9Co+Fg9eYWoi/X+uHTCDSYdRq3/cKwY3B51HNJX5nXRYq5PpaupJir+pvRIsUcwZQeKd7r+QTf77yNA5ceo1mFXNjcv2y6yyjNEBMpZmg9jxUp5piJFHO8RIo5XiLFHC+RYo6XSDHHS6SY55WaUqy3dpP/vI3Ra6+ia518WNGjtN7DUiVOpJjDLFLM8cpU0SklxVcehWDijltQ00oiQiJRv0xOLO3uivyOlhman0gxf/tEijlmIsUcL5FijpdIMcdLpJjjJVLM8RIp5nmlRym+7huKKj8eh72VKfYMr4giOdLPnsAixVwfEynmeGWq6JSQYpVQa9SGa7h5/xmK5LdFzxp50a9WPuSwNexG62lxI0SKeeoixRwzkWKOl0gxx0ukmOMlUszxEinmeIkU87zSoxTHxMahx/LLWHnoHqZ2LoUvGhbkG5ZCR4gUc2BFijlemSra0FL8zbYbmLr7DsLDo9G/XgF80aAgiuZMP9+YvevNEynmCYoUc8xEijleIsUcL5FijpdIMcdLpJjjJVLM80qPUqxasfOiHz5ecB6l8thg74hKSa5F5luevCNEijluIsUcr0wVbSgpjo2Lw4h1VzH7by842llgbFNnDKtfACbG6SsL37vePJFinqBIMcdMpJjjJVLM8RIp5niJFHO8RIo5XiLFPK/0KsVRMXHotOgCtl7w03ZaaVgyG9+4FDhCpJiDKlLM8cpU0YaSYi3JwMZrcM1ni5kdXNCgRPp4GBj6ZokU80RFijlmIsUcL5FijpdIMcdLpJjjJVLM8RIp5nmlVylWLVEzJUet88T4VkUxrsWbO+TwrX33I0SKOYa0FKuX6sWLF+Hn54fcuXOjQoUKCA0N1faLzJUrF3d1A0dL9mkO6LtKsfpmbNa+uxiz5TrMTYywqpcbWpXLyVUiA0WLFPM3S6SYYyZSzPESKeZ4iRRzvESKOV4ixRwvkWKeV3qW4pXHH6Lr/HPo9WEBLO7myjcuBY4QKeagUlL8559/Yt68eTh06BDCwsLQuXNnbf/gS5cu4csvv8SgQYPQvHlzrgYGjBYp5mAmV4pDImPww85bOHfvGf72eAJbSxPM7lgSXavm4SqQwaJFivkbJlLMMRMp5niJFHO8RIo5XiLFHC+RYo6XSDHPKz1L8aHrAagz6V90rpUPq3q78Y1LgSNEijmouqV4/fr1GDZsGKytrVGzZk2cPn0aVatWxaJFi3Djxg20atUKxsbGWLduHUqWLMnVwkDRIsUcyORK8b6r/mg06zRiomNR1dkeXzUpjNaZeIQ4nqpIMde/4l/46plhbp7xs4/zreePECnmmIkUc7xEijleIsUcL5FijpdIMc8rPUvxqTtB+GDqSdQsYo/tg8rD0syYb6CBjxAp5oDqkuJ79+6hdevWcHBwwJw5czTpbdeuHSwtLbFixQoYGRlh69at6N+/P4YOHYrRo0dztTBQtEgxBzK5UqzWEI/dfB09ajph2icu2t5s70MRKebvsowUc8xEijleIsUcL5FijpdIMcdLpJjjJVLM80rPUnzNNxQNZp6GfRZT7BpSAU72FnwDDXyESDEHVJcUr1mzBmPGjMGvv/6KRo0aITIyEu3bt4etre0LKVaCpX5nYWGB33//HaamqS9KIsXczU+uFPdacRlLD9zF+sEV8EmFtF1HzrX43aJFinl+IsUcM5FijpdIMcdLpJjjJVLM8RIp5niJFPO80rMUP3waiaZzTiMgNAq7h1VE8VzWfAMNfIRIMQdUlxRPmjQJmzZt0n4KFCigrSfu1KnTK1KsLjtgwADcvn0bGzdu1KZZp3YRKeaIJ0eKw6Ni0XzuGRy+HoAjX1ZBlUJ23EUzcLRIMX/zRIo5ZiLFHC+RYo6XSDHHS6SY4yVSzPESKeZ5pWcpDo2MxUfzzuLk7UDs/bwyKhXMyjfQwEeIFHNAdUnxTz/9BHd3d012nZ2dE5Xibt26QX0IVuuKs2TJwtXEANEixRzE5EjxlYfBaDj7DGwtTLRvwvI5WHIXzcDRIsX8zRMp5piJFHO8RIo5XiLFHC+RYo6XSDHHS6SY55WepTgO0PYqXnvEGztGVUYz1+x8Aw18hEgxB1SXFG/ZsgWDBw/Gjz/+iK5du0I9+D755BPY2NhoU6VViU+21aBBA8ycOVNbZ5zaRaSYI54cKd5/1R9NZp1Gk9I5sLl/WRgbp/595lppuGiRYp6lSDHHTKSY4yVSzPESKeZ4iRRzvESKOV4ixTyv9CzFqjXD1npi9s5bWDe0AtpVzM030MBHiBRzQHVJsdqTWK0X9vHxwaxZs1ClShV0794ddnZ22pZMSoi//vprHDx4UFtj3LhxY64WBooWKeZAJkeKfzlwD4OXX8Kwps6Y2d6Fu2AGjxYp5m+gSDHHTKSY4yVSzPESKeZ4iRRzvESKOV4ixTyv9C7F47bfxHdbrmNml1IY9mEBvoEGPkKkmAOqS4rVKZXwfvbZZ9r0aDWF2t/fX5NiJycnXL58GQ8ePNAyT0+YMAFmZmZcLQwULVLMgUyOFI/Zeh2Td9zGwu6u6FPTibtgBo8WKeZvoEgxx0ykmOMlUszxEinmeIkUc7xEijleIsU8r/QuxQsO30f/VR4Y3aQwJrUuxjfQwEeIFHNAdUuxOu2pU6cwffp0nDhxQpserR6AShRy5cqFPn36aFOr1TZNaVVEijnyyZFilURg95Un2DawPBqWzMZdMINHixTzN1CkmGMmUszxEinmeIkUc7xEijleIsUcL5Finld6l+INZ3zQefFFdKmSG0u7l+YbaOAjRIo5oJQUx5/a19cX3t7eiIiI0IRY/VhZWXFXToFokWIOKivF5+49Q/0Zp5ArqzlOjq4GawsT7oIZPFqkmL+BIsUcM5FijpdIMcdLpJjjJVLM8RIp5niJFPO80rsU77vqj1bzzqFa4azYPbwS30ADHyFSzAFNlhQrGVYfRlRRI8Mq4VZ6KCLF3F1gpXjYOpVA4DYmtnPB182duYtlgmiRYv4mihRzzESKOV4ixRwvkWKOl0gxx0ukmOMlUszzSu9SfN03FDV+OgEHa1N4jKsJ0zRORitSzPUxSoq9vLywevVq7N27F9euXdOmT6s1xVWrVtWyUdetW5e7uoGjRYo5oIwU3/EPR6OZp+HzLBKHRlZCGSdb7mKZIFqkmL+JIsUcM5FijpdIMcdLpJjjJVLM8RIp5niJFPO80rsUh0REw2XcP3gYFIEv6hfEN82dYWtpyjfUQEeIFHMgdUvxpUuXMGjQIBw9ehTFihXTZNjY2FhLvKVkNGvWrJg8eTLUXsVpVUSKOfJ6pTgkMgZfbb6OuX96YVjTwpjerjiM02DLLa51ho8WKeaZihRzzESKOV4ixRwvkWKOl0gxx0ukmOMlUszzSu9SHBsXh1XHH2HoWk8EhkRiSQ839KyRl2+ogY4QKeZA6pLikJAQLZHW7t27MWzYMHz88ccoXrw4TExM8OjRIxw6dEgT4tDQUKxfvx5ly5blamGgaJFiDqReKV509D76LrkE14JZsWNQeRTMloW7UCaJFinmb6RIMcdMpJjjJVLM8RIp5niJFHO8RIo5XiLFPK/0LsXxLZp/8B4GuXuiuVt2bB9Unm+ogY4QKeZA6pLi/fv3a5ml+/fvr+1HnFBRYqxGiXv06IHx48dztTBQtEgxB1KPFO/19Ee7BedhYgS49yuDBiXer4zTLxMVKeb6V/wL39raGubm5vzB7+ERIsXcTRcp5niJFHO8RIo5XiLFHC+RYp5XRpFi78AIuIw7imI5rHBmbDWk1eRKkWKuj+mS4hkzZmDJkiXYsGEDXFxcEr1Cly5dEBYWBnd3d1hYWHA1MUC0SDEHMSkpDomIQetfz2HPeV/M6uqKofXSfiNyroWGjRYp5nnKSDHHTKSY4yVSzPESKeZ4iRRzvESKOV4ixTyvjCLFj4OjUO77Y7A0M8ae4RVRKI1mWIoUc31MlxRPnDgR27Ztw6ZNm5A/f/5ErzBw4EBcv34dmzdvTpOM1CLF3M1PSopn7r2DEWs9Ub6gnfZH7Whtxl0gk0WLFPM3VKSYYyZSzPESKeZ4iRRzvESKOV4ixRwvkWKeV0aR4vDoWLSedw7Hbgdi+8Dy+KCYA99YAxwhUsxB1CXFCxcuxLRp0/D777+jSpUqCV5BvWxVBmqVcGv58uUwM0t9gRIp5m7+26R43sF7GLvlBuJi4rCqbxltXcT7XkSK+R4gUswxEynmeIkUc7xEijleIsUcL5FijpdIMc8ro0ixalnf3z2w+Mh9uPctgw6VcvONNcARIsUcRF1SfPbsWbRt2xa1atXCL7/8AlvbN7fjUeI8evRofPvtt1oyrrQoIsUc9cSkeMt5X3RdfBGxccCvn5ZE16pplzmPa1HKRosU83xFijlmIsUcL5FijpdIMcdLpJjjJVLM8RIp5nllJCme/NdtjP7dA993KYWxTQvzjTXAESLFHERdUqwedEp4lRA3btwYau2wyj5tZGSEJ0+e4I8//sCyZcu09cYrV65EoUKFuFoYKFqkmAOZkBRfeRSC5nPO4LZfGOZ0KonB9RKfLs9dLeNHixTz91CkmGMmUszxEinmeIkUc7xEijleIsUcL5FinldGkuJNZ33Qbu459KiTD4u7ufKNNcARIsUcRF1SrE75+PFjfPPNN1izZo0mw+onvkRGRqJSpUqYOnUqKlasyNXAgNEixRzM16U4OiYOHX67gE0nH2JIo0KY0c4FJsb/3Wfu7JkvWqSYv6cixRwzkWKOl0gxx0ukmOMlUszxEinmeIkU87wykhT/czMQzeaeRXVnO2zuXxaWZiZ8g9/xCJFiDqBuKVanVfJ7+PBh/Pnnn7hx4waUJOTIkQP16tVD06ZN4ejoyF3dwNEixRzQeCm2t7fXvuTYeMYHHX89j0pF7LF9UDlkt5FtdF4mKlLM9a/4F75syaSfm0ixflYqUqSY4yVSzPESKeZ4iRRzvESKeV4ZSYqv+YSi8ezTWgbqI6MqI5t16n+mFinm+hglxdypUz9apJhkHhcD/4AgODo6QGXKazLrDA56PsHiHqXRq6YTebLMHy5SzN9jGSnmmIkUc7xEijleIsUcL5FijpdIMcdLpJjnlZGkODgiBvVnnMLJ209x+MsqqFnEnm/wOx4hUswBFCnmeGWaaLWxuJVpHKyNo2BiaYNfDt7DsDWeqFnUHn8Nqwhr89Sf5pHe4YoU83dIpJhjJlLM8RIp5niJFHO8RIo5XiLFHC+RYp5XRpJi1boR669i5s5baF0lD37v5QYbi9T9bC1SzPUxXVK8Y8cOqB9TU9MXa4nVdNu4uLhXrqZeICoB14ABA2BhYcHVxADRMlKsD+I+T38MWesJ19yWWNTRGesvBmPY+muwMDbCmn5l0LBkNn0nes+iRIr5Gy5SzDETKeZ4iRRzvESKOV4ixRwvkWKOl0gxzyujSfGDwAi0+fUcTlwLwMr+ZdGlSh6+0e9whEgxB0+XFKttliZOnPhCipUQW1lZQb0w1Drj+KL+u3bt2ti5cydsbGy4mhggWqQ4aYgnvJ6i7a/ncd8vFNbWZmhX1gEHbwXjjn8ElnR3Rfdqsv1SYhRFipPuX69HiBRzzESKOV4ixRwvkWKOl0gxx0ukmOMlUszzymhSrFq42+MJWs07B1cnG/w9rAIcrMz4hifzCJFiDpwuKfby8oL6MTY21kaKHz16pEnyBx98gA4dOry4onogqqRNbm5uMDFJ3SkCqhIixW+/+Y+DI9F2wQUcuxWICgVsccM3DGrNQ0xsLMY2dcb4lkW43vOeRYsU8zdcpJhjJlLM8RIp5niJFHO8RIo5XiLFHC+RYp5XRpRiNam2/szT2H/1CXYOqYCmrtn5hifzCJFiDpwuKX79lH5+fmjSpAk+/fRTjBgxgrtiCkaLFL8d7oQ/bmL8putoWSkX5nYqiQGrrmDnqUeoVTo7tvQvh2w2qfftVQp2gxQ7tUgxj1akmGMmUszxEinmeIkUc7xEijleIsUcL5FinldGlGLVyqX/PECvxRfQu24BLPy0FFJrt1ORYq6PJUuKb9++jbZt26J9+/b46quvuCumYLRIceJw//J4gs6LLiA6JhZbBlZAPRcHnL7zFMPXXsG3LYvoLXF9AAAgAElEQVTJOmId/VKkWAek10JEijlmIsUcL5FijpdIMcdLpJjjJVLM8RIp5nllVCm+GxCOGlOOIzYW2Pt5JZTMbc03PhlHiBRz0ESKOV4ZMlrtlaYW+nt4B2NaBxd8Xr/g/9oRi+CgINhktQNglCHblpqVFinmaYsUc8xEijleIsUcL5FijpdIMcdLpJjjJVLM88qoUhwTF4d+v3tgyR4vzOlZBoPr5ecbn4wjRIo5aMmS4gcPHqBly5bo1KkTRo4cyV0xBaNlpPhNuKGRsei69CI2HXuATrXzYVkPV5ibGGuB0dHRCAl+hqxZ7WBk/Px3UhInIFLM9w6RYo6ZSDHHS6SY4yVSzPESKeZ4iRRzvESKeV4ZVYpVS91PPkLXxRfQyDW7trY4NYpIMUdZlxQ/fPgQah2xSrSlEmjdvXsXo0aNQqNGjdC7d28oWVDbM6n/VVmpCxcuLIm2uPuQYtG/HLiLwe6eqFgwK7YNKo+8dv9tlaWkWH2otLOz0+6tlLcTECnme4hIMcdMpJjjJVLM8RIp5niJFHO8RIo5XiLFPK+MLMW+z6JQd/pJPHwagX9GVUHJPCk/hVqkmOtjuqR46tSpmDZtmrb3sJInJQfq5ar2LTY3N9euqKRY/a5GjRpYsWIFrK1T/ma/3lQZKX6VyD3/cDSafRqej0KwuX85tC6X85UAkWLuj0WkmOMV/8JXz4L45wR/hvfrCJFi7n6LFHO8RIo5XiLFHC+RYo6XSDHPKyNLsWptn98vY/Gh+/i5vQtGNizEAyCPECnmgOmS4u3bt0MFmpk9z06stmVSQqwkQT0E1X+rovYsdnZ2xoABA2BpacnVxADRIsWvQhzofgXz//ZCl9r5sKKn2xvZ7kSKuU4nUszxEinmeYkUc8xEijleIsUcL5FijpdIMcdLpJjnldGleMdFP7Saexa1Szhi5+AKyGKWsrM0RYq5PqZLirlTpl20SPF/7Lec80X7hedR0DELdg2tgKI5rd64MSLFXF8VKeZ4iRTzvESKOWYixRwvkWKOl0gxx0ukmOMlUszzyuhSHBYVg5a/nMPBK0/w54hKqF/CkYdAHCFSTMACtAFgf39/dOzYEUZxag50AsXT0xNqXXHVqlW1NcPptWRUKQ6OiMH9gHCYmxrDOXuWd8YbHh2L5nPOYN+lx/ilmysG1kk4y51IMYdapJjjJVLM8xIp5piJFHO8RIo5XiLFHC+RYo6XSDHPK6NLsWrx5L9uY/RaT/SrXwgLupTkIRBHiBQTsPRK8ffff4/169dj06ZNKFKkCHeFVIzOaFIcGR2LU3eCMGHHLey98gRZs5hqAjuhZRGYvMPO3nP238XwtZ6oXzKbtpbY2sIkwbsgUsx1TpFijpdIMc9LpJhjJlLM8RIp5niJFHO8RIo5XiLFPK/MIMV3/cNRd/opPAuPxp7hFVE2ny0PQucRIsU6Qf0vTNdI8Q8//IANGzZoUqwyS6fXkpGk+Iddt7Dq+EP4PIuCf1AEiuWxxoOnEbDLYgaPcTVgl8U0WZiv+oSgwczTCAyJwrrPyqKpa/ZEzyNSzCEWKeZ4iRTzvESKOWYixRwvkWKOl0gxx0ukmOMlUszzygxSrFo9auM1TN1yHWM/ccH3rYryIHQeIVKsExQjxZMmTcLGjRuxefNmFChQgLsCGX3kyBFtiyA3N7dXjlTJvo4dO4acOXNq+yPnypXrjTNnFCmevucOvthwFcZGRnDNa4NOlXKjdfmc+GjeWYRExOD4V1WR3yF5icqGrfXE7F230a1ufiztXvqN5FovQxMp5jqnSDHHS6SY5yVSzDETKeZ4iRRzvESKOV4ixRwvkWKeV2aR4v1X/dFi1hmUK5wVfw6pCFvLhGd08oRePUKkmCOoa6T4p59+wsKFC9G4cWM4ODhoWacTKuoFUqhQIW3v4uRknz5x4gSGDBmCkSNHol27dtol1DJntR3UwYMHUb16dXh5eWl766ptopycnF6pRnqX4n1X/fH7sYf4/cQD2FiYYm7HEmjhlh32Vs+zelebcgLXfUOxb0TyplMcuRGIj+aegaW5Cf4eXhGl89q8tTeIFHN/LCLFHC+RYp6XSDHHTKSY4yVSzPESKeZ4iRRzvESKeV6ZRYr9Q6LQeM4ZnLsThIMjK6NGEXseho4jRIp1QHopRJcUKylVEpqYDMefLywsDLVr18batWthY/N2IXu5mupBumbNGm1/48ePH2PixIlo1qyZFnLy5Emo6duzZ89+MUo9ePBg1K9fH23atMkQUhwcEY0R669ixb8PERkcifLFHDC1rQs+fCnrnEpxprJF/3HJD+v7lUULtxzUnVQjzO0WXsCuM4/w7cfFtXXJSRWR4qQIvfrvIsUcL5FinpdIMcdMpJjjJVLM8RIp5niJFHO8RIp5XplFilXLtSnUu25jbMsiKTaFWqSY62O6pHjKlClYvnw5hg8fjjx58iQqx+qB6OjoiJo1a77Y01hPdVR261mzZuGTTz7B1q1bUbduXXz88cfaofPmzUNgYCD69OmD/fv3I1u2bKhWrRosLCzeuIYaKT5w4IC2T3J6KUdvBODzjddw4moAiuWzRY/qedG7phNyZTV/o4q9V1zG8mMPsKR7aXSrlodqgjqu97JLqOXiiFW93OBkb5Hk8ep+qQ+Varp6/F7TSR70HgeoWQsBAQEaLxOTlJnqktnwqr9da2tr6nmQ2Rgw7QkKCoK5uXmyZtow18ksscHBwdr7KGvWrJmlSSnajoiICKgvr+3tU2ZUIkUrnwYnj//iWM2Qk5I0gfgvjtXnQPlMkTQvFaHekWoQydQ0eXlk9F0l80Spd6T6/K9+MnrZfzUA9WeeQrXCdjg0sjJM3yHBbmIsFC/1eVV9DpOSNIG9e/fCz8/v7VsyqTXFKsmWWterpNjQRX2wUTctS5YsGDhwoDYK3LZtW+0ykydPxuXLl7Vp25GRkdr06TJlymD8+PFvbA+l5HrXrl3o1q1boh/Cldioh4+6VkoVY2MjhEfFYs7+e/jl4F3ceRiKzjXzYOJHReGc43nHTGjUfezWG5i8ywszO7pgWL38iE1wg6xXa62u5R0YjoYzz+DqgxBsGlgWrcrlSnJUX51FRoq5HiAjxRwvFa2+RFAPYyV6UpImICPFSTN6OUJGijleMlLM8ZKRYo6XjBRzvOLfkUqKzcyeL6OT8nYCmWmk+Fl4DOpMP4W7T8KxZWBZfFDUXtfnfqaPyEjxc1rqSzrlkOodGP/fCXHct2+fFvPWfYq/++47rFu3ThvFTcktmVSFhw0bhgYNGryQ4rFjx0KZ++LFi+Hq6gpfX19NnFu2bInu3bu/0qabN29q07xVhmz1LVJC2y4rEVTJwho2bKhBSmRrZqbPvYg1NgaszU1wxz8cP+x+iKX/+MA6iykG1cqF0Q3yalsjqT2JXy9GRoC5iRGm7H2A77bdw9AGeTHz44IIDHsz9uVjLc2M1aprjP3jHmbsfoDmZR2xrEsRWJgaIzoJo1ZtVy/8kJAQ2Nraal9KGJJFsgCm84MUH/WtruKlXmDC6+03TPUxxUt9AZXY32M6v+WpWj1jY2ONl/oCQTGT/vV2/IqX+hZcfVmlRj6TWt6TqjczHV5M/T2ql736eVtukHRY9TSpUvyHKPWlvRr5lL/HpJ/3SorVM0z9Paq/TylJE1DSYmVlpT33pY8lzSt+pFjlLcrIvNTnfvVZ/dtd9zB1pzeGNMyLnz4qgIjoWIOJsXqGKV7qb1F98ZKReSXdM94eof6+Ll26hKNHj2rul9BMFjVg6uHhgVq1aqFz584wikuEmFrPq0Zgf/31VxQsWPBd65bo8QlJ8ZgxY6CmfKl1zfFlzpw5ePDgAX788cdXzqVGitVodocOHRKdiqKaqD6gG3r6mOrgJibGOOX1FDP23MHqY49QKLc1fulUEk1KOUCN6EZHJ5ygTDVCZaLefN4Pn8w8gwFNCmFeJxdExyQ8VPz8WiZ4/Cwcn6+/hlUnfeBoZY6Nn5XBB8Xt33qdl4GpLwjUC19NPZQXWNLdWn3oVi98xUumOiXNS0UoXvEvfH1HvL9R8V8ixEvx+0tCX8vjX/jxUvw+v/D1EcMrUiy8kqamvjhW70iZPp00KxURL8WKl3ym0MdMlhjp4xQflZlGik1NjHDsdhCazz0HJztz7B5WHjls1ZcjHJO3RcdLsRrMeZ+f+erzQmhoqLZkNLGiYlRSZ1XeOlKs/mjVydTU6ZRcJ5KQFKsR4kOHDmlrmuPLhAkTtHp8++23r7QtLdcUx/x/3x3/x03MPXAXgU8jUSSvNdb1K4MK+fWvddvr6Y8GP59AxxpOWN3bDUZv6el/X/HH9ztv4fDlxyic1waTWxdF+0q5qb8kWVNM4dIeKLKmmGMmL3yOl6wp5njJmmKOl6wp5njJmmKOl6wp5njFf3Esa4r1c8tMa4rjW91m/jlsOeODZb3d0L1aXv0wdETKmmIdkF4KUdOn1Yzkt0pxfLz61vTw4cOaSd+4cUOTBLVfcNWqVbWs069vkcRVBdp8b5VZWk1tjt+SSa0hVr9T2ajVlGk1/D1jxgyMGzdOS+j1cknLLZm8AyPg9t0/iIqJQ7fqeTDiw4IomtOKQnDs1lPUm3FKW1ewZUB5WJknPP1oweH7GLnhGoJDIlGnVDZMaVMcVQvbUddSwbKmmEMma4o5Xipa1hRzzGRNMcdL1hRzvGRNMcdL1hRzvGRNMccr/h0pa4r1c8tMI8XxrV55/CG6Lr6AuiWzYdfgCni+NNIwRdYUcxx1ZZ9Wp1TTldXIrFpbrNZTqvn8arRWiZX6JkKt91VJsVSSrOQWJcWjRo1CvXr10Lp16xenUdsyqezU/v7+2rXVWuL47NTpRYpP3QlCo1mn4ZrXBodHVk4WAs9HIWg487SWOXrHkArIZv1q4oWg8GiM234TCw/f19YdTGpdDJ/Vzge7LMnLWihSzN0mkWKOl0gxz0ukmGMmUszxEinmeIkUc7xEijleIsU8r8woxSrhVpPZp3HiegBW9S+L9hWfz/oMi4pFlncUZJFiro/pkmL1Ih0yZAg2bNiAVq1aoXHjxnB2dtakWI0EqZHj1atXawu53d3d4ebmxtXif9Fq5Fl9yEloSxI17cvHx0dbC5zY9htpOVK8/rQPui69iKau2bGxfzkkJ7O6Gm1Wfxjh0bHYO7wiCjj+lyH7rn84Pt9wFRuPeMMprw3GtyiCPrWcksU5/iCRYg6fSDHHS6SY5yVSzDETKeZ4iRRzvESKOV4ixRwvkWKeV2aUYkVhmdpWdclFNC6TAzuHVMCZu0H4ZMF5zGjvglZlc/Kg/neESDGHTpcUq+zPPXr00Pb/VYmvEio7duzAZ599hl69ekFlq06LYmgpVlOhVVGL4d+2vlfFTN9zB1+s8cSE1sXwbQvnZDU/MDQKzeaexU2/UOz/ohJK5bbRzhMQEoVW889p64eruGTDrPbFUc353feZFCnmbpNIMcdLpJjnJVLMMRMp5niJFHO8RIo5XiLFHC+RYp5XZpXikIgYVP/phPb5/+Toavj5by8s23cHdcvmwL4RlaES7CaniBRz1HRJ8cyZM7F06VJtr+K3bcmkFiarKdBqtDgtNtZWUrx33z4MGtAfsUYmUCncTJIxZKv2GF581Bs7LvnBzNgItpamyJrFFJ9WzYMaicjo8LVXMWvHTSzpXxY9ayRvBFdJeJtfz2HHGR8cHF0VHxR1gJpW0XflZaw96o1mFXNjXqeSKJjNkrvLiUSLFHMYRYo5XiLFPC+RYo6ZSDHHS6SY4yVSzPESKeZ4iRTzvDKrFCsSi454o98qDzQplQ1q5qjHw2AtG/X2geVRsaD+pL0vUxUp5vqYLimeOHGitkfx5s2bkT9//kSvoPYPVgm4VJy1tTVXEwNEKyk+duQAyjfsiNF/3EFwWBR+61oKJXPrr4tPUCS+23EL8/beAUyNtPW6SlZDgyOR3TELJrcphg6VcsPGwuRFjdV4csffLmD9iYfY80VlfFjCMdmt6bniMpbtv4tdIyujiWt2LDh0H/1XXoarky22DiyPIjn+m1Kd7Iv870CRYo6gSDHHS6SY5yVSzDETKeZ4iRRzvESKOV4ixRwvkWKeV2aW4mu+oag37RSehERpiXZjYuMQHB6NCR8VxdfNkjcDVaSY62O6pPi3337DpEmToP63QYMGCV5Bbb2i1hurtcaLFi3S9tFN7aKk+PiRg3Bt0AHN512En28wetYviCXdXHVVRXXIAas8sO/SYxTObY0xzZxRIpcVQiNj8eflx/j10H2EhUThQ7fsGFQ3P1qXzantPxwYFoWP5p3DJe9g7BleERUKJO8bHVXJ4es8MesvL6zuX077ZqjhzFPwDYrEpgHltPXKhiwixRxNkWKOl0gxz0ukmGMmUszxEinmeIkUc7xEijleIsU8r8wsxdruNUsvYe3Jh8hma46aRezx7+2nKOBgiX0jKsHGkvcqkWKuj+mSYg8PD7Rp0wa5c+fG999/j8qVK2vZp1VRonDr1i1Mnz4da9euxfz589G+fXuuFgaKVlK8f98+9OvfH5vOPUGnRedRqWBWHBpZGRamiac493sWiUVHvTH/4D3cexCMBuVzYWZ7Fy2T9Mtl8zlf/PS3F/69FgCYAO0q5cHyHqURFBaFypOPw87SFH8OqQAnh+RPb5538B4Gr76CD1wcYGNhih1nHmF4E2fMaOdiIEr/nUakmEMqUszxEinmeYkUc8xEijleIsUcL5FijpdIMcdLpJjnlZmlWNFQSzf7/n4Zue0scPCLyvhq83VsOvkQS3q7oWd1fmmmSDHXx3RJscoKrbZEmjBhgrZW+IMPPkDRokW1fYq9vb3xzz//aJmh1X7Cav/geGHmqvLu0fGJtgYNGoDgSKDypH/xNDQKO4eUR7n8b47eHrkRgH1XA7DtvC9O3wiEeRZTLaPzmKaF4WSfsNiGRsZoWeLUtkjnrweix4cF0KumExrPOq19q/PH4PJvFfCkWun7LBLtFp7HoesBQCxQxdkO2waVRy5b86QOpf9dpJhDJlLM8RIp5nmJFHPMRIo5XiLFHC+RYo6XSDHHS6SY55XZpfheQDjqTjuJFmVyYFb7Eth01gdt559DtaIO2DW4POytXt2qNSmCIsVJEXr133VJsTpECcHy5cuxZs0aXL58Wds6SW3J5OjoiJIlS6Jt27bo1q0bTE2Tt2cuV+2Eo+OleOCA/jAyNkH/VR5Y8JcXFvcvi14vJb9SnW7khqvYeekxgp9GwsjSBK3L5cLnDQqiVlF9WZ1v+IWh14rLOHzlMUrks4XaY/jTqnmxokfpZGeJi2/VSa8gfDjjJBytzLCqTxnUKqKvTixDkWKOmEgxx0ukmOclUswxEynmeIkUc7xEijleIsUcL5Finldml2JF5FFQBLJZm8PMxAhqIK7tgvP485QP5vcujf4fJJ7XKSGaIsVcH9MtxfGnDQ0NxZ49ezB69GjUqVNH26ZJSXFaynB83V7fkmnB4Xvov+QS+jcshB7V82LbeT/cfhKGyw+CceFmIFwK2uKjsrnwoYsD6pdwhJlJ4lOsE8KqssN9tfkaVh68B5iZ4JuWRfDdR0W5O5BI9F7PJ7DPYpbsjHN6KiFSrIfSfzEixRwvkWKel0gxx0ykmOMlUszxEinmeIkUc7xEinle74MUv05lr6c/Ws0+jUpFHbQlmpZm+l1FpJjrY7QUq9MryPXr10f37t0xZMgQ7oopGP26FB+45o+Oiy4iNCIGxsaq3pHaNk25cljh43I5MaBOfrg5vbpumK1eeHQsfthxCwevB2jrkN8lyRZ77XeNFynmCIoUc7xEinleIsUcM5FijpdIMcdLpJjjJVLM8RIp5nm9j1KsEnDVmX4SJ28/1XahaVZaf9JdkWKuj+mS4ps3b+Lu3btaRmn1c//+fahtmtRIcefOnaEehKooaciaNSvKlCmTJiPHr0txWGQsKkw6Bk/vYNQtmQ2tyuZA6bw22nrhknn0b9OkB2lgWDRsLUyStS+ynvOnRIxIMUdVpJjjJVLM8xIp5piJFHO8RIo5XiLFHC+RYo6XSDHP632UYkVp6u47GOV+BZ1q5sXq3mV0gxMp1o1KC9QlxZMnT8aUKVO0JFtqHfHLRf23Srilinrh1qpVC+7u7rCxebcRWK4Zz6Nfl2L1u18P3QNghM5VciOrZdqtd05Oe1L6GJFijrBIMcdLpJjnJVLMMRMp5niJFHO8RIo5XiLFHC+RYp7X+yrFarlmnaknERAciQ0DyqGei6MueCLFujC9CNIlxfv27cPRo0dhZvZf1jM1YqwkIV6I1RmVZOXLlw+dOnXSBDq1S0JSnNp1yEjXEynm7pZIMcdLpJjnJVLMMRMp5niJFHO8RIo5XiLFHC+RYp7X+yrFitSEP25h/DpPVHPNhr+GVdQ10CdSzPUxXVLMnTLtokWKOfYixRwvkWKOl0gxz0ukmGMmUszxEinmeIkUc7xEijleIsU8r/dZigNDo9Fh0QX8fc4XPerkx5yOLrCxePsMWJFiro+JFHO8MlW0SDF3O0WKOV4ixTwvkWKOmUgxx0ukmOMlUszxEinmeIkU87zeZylWtC49CMYnC87j6v1n6FY7H+Z2LAHbtywNFSnm+pguKX706BGePHnyxnri1y+lplJnyZIFBQsW1BJypXaRkWKOuEgxx0ukmOMlUszzEinmmIkUc7xEijleIsUcL5FijpdIMc/rfZdiRezsvWfotOgCrt59hiYVcmJym2Iom882QZgixVwf0yXFc+bMwezZs7X1wy+vIX79UuqFW716dSxfvhzW1obN7qynWSLFeij9FyNSzPESKeZ4iRTzvESKOWYixRwvkWKOl0gxx0ukmOMlUszzEil+zuzUnSAMdL+Ck57+cCmYFdsHlUexnFZvABUp5vqYLilW2afnzZun7U1sb2+vJdhKqKgXiLOzMwYNGqSNGKd2ESnmiIsUc7xEijleIsU8L5FijplIMcdLpJjjJVLM8RIp5niJFPO8RIr/Y/bwaQSGrvXEhn8eoGWVPFjZq/QbybdEirk+pkuKJ02ahI0bN2o/hQoV4q6QitEixRxskWKOl0gxx0ukmOclUswxEynmeIkUc7xEijleIsUcL5FinpdI8avM7geEo/X8czh9JwjufcugY6XcrwSIFHN9TKSY45WpokWKudspUszxEinmeYkUc8xEijleIsUcL5FijpdIMcdLpJjnJVL8JrNFR7zRd9lFtK+aB2v7lhUp5rvViyMoKV6/fr02PTq9Fhkp5u6MSDHHS6SY4yVSzPMSKeaYiRRzvESKOV4ixRwvkWKOl0gxz0uk+E1mV31CUXbiPyjjZIO9Iyq9ko1aRoq5PqZbijdt2gT1U6BAAe4KqRgtUszBFinmeIkUc7xEinleIsUcM5FijpdIMcdLpJjjJVLM8RIp5nmJFL/JzPdZJBrOPI2AsCj8PbQiSuT+L9GxSDHXx3RJ8Y8//oh169ZhxYoVKFq0KJRMvV5UVmorKyuYmr59I2muely0SDHHS6SY4yVSzPESKeZ5iRRzzESKOV4ixRwvkWKOl0gxx0ukmOclUvwms4ioWLRfdAF/nfPF+kHl0bJMjhdBIsVcH9MlxVOmTMHUqVORJ08eWFhYJJh9Wj0MnZycMHHiRFSoUIGrhYGiRYo5kCLFHC+RYo6XSDHPS6SYYyZSzPESKeZ4iRRzvESKOV4ixTwvkeKEmY3/4yYmuHtias/S+KJBQZFivmtpR+iS4iVLlmDlypUwMjJKcJ9i9fuwsDB4enqiffv2mDt3bpqMGIsUc71ApJjjJVLM8RIp5nmJFHPMRIo5XiLFHC+RYo6XSDHHS6SY5yVSnDCz1SceouuiCxjWsBCmt3MRKea7ln4pjoyMTHDKdPw1lRSrmF69eiEgIADbtm2DjY1NMquU/MNEijl2IsUcL5FijpdIMc9LpJhjJlLM8RIp5niJFHO8RIo5XiLFPC+R4oSZ7fF8gjbzz6NmETtsHVgeFqbGWqBMn+b6mK6RYr2n/PLLL+Hj44MFCxbA0tJS72EGixMp5lCKFHO8RIo5XiLFPC+RYo6ZSDHHS6SY4yVSzPESKeZ4iRTzvESKE2bm9SQMdaedQmxcHC5+WwN2WZ7ndxIp5vpYsqRYfRC5f/8+1AMwZ86c2o8qoaGh2u/UKLEaPU7tIlLMERcp5niJFHO8RIp5XiLFHDORYo6XSDHHS6SY4yVSzPESKeZ5iRQnwiwOqDrlODweBuPY/1VF6bzPZ+uKFHN9jJLiGzduYN68eTh16hQeP36sCbCDgwMKFiyIrl27okWLFtzVDRwtUswBFSnmeIkUc7xEinleIsUcM5FijpdIMcdLpJjjJVLM8RIp5nmJFCfO7JOF57H9vB/W9SuDVmWfD1aKFHN9TLcUKxEeMGAALl++rGWZLlmyJMzMzHDr1i3cvn0b5ubmGDduHAYNGsTVwIDRIsUcTJFijpdIMcdLpJjnJVLMMRMp5niJFHO8RIo5XiLFHC+RYp6XSHHizD5ffxWz9t3Fwk9LoXdNJ5Fivnvpyz4dFBSETz/9VBshHjNmDFq1agVHR0cYGxtr30KcP38e3333Hby9vbF27VpUrVo1GVV590NEijmGIsUcL5FijpdIMc9LpJhjJlLM8RIp5niJFHO8RIo5XiLFPC+R4sSZTfnrNr7afB0z2rlgeP3n2zLJSDHXx3SNFO/evRs9e/bEiBEj8MUXXyR4hZMnT6Jjx47o3LmztldxWhSRYo66SDHHS6SY4yVSzPMSKeaYiRRzvESKOV4ixRwvkWKOl0gxz0ukOHFmvx68jwErLmFIw0KY3bGESDHfvfSNFM+YMQNLly7F+vXr4eLy3/5Xr19PjSarZFvu7u6wsLBIRnXe7RCRYo6fSDHHS6SY4yVSzPMSKeaYiRRzvESKOV4ixRwvkWKOl0gxzzEYFw0AACAASURBVEukOHFmOy49RoupJ9Gpdj6s7u0mUsx3L31S/P3332Pr1q3YuHEjChQokOhl1JrjmzdvYtOmTbJPcTJuRmofIlLMERcp5niJFPO8RIo5ZiLFHC+RYo6XSDHHS6SY4yVSzPMSKU6c2Qmvp6g++TgalcqOrYPKwdzk+RJXExOTNHEy/u6m/RG6pk8vW7YMkyZN0kaLa9asmWCt1QhxmzZttO2ZVJyp6fM9slKzyEgxR1ukmOMlUszxEinmeYkUc8xEijleIsUcL5FijpdIMcdLpJjnJVKcOLPLD4JRe9opuOS0wo4h5eFoZSZSTHYxXVJ84cIFTXgrVaqEuXPnIkeOHG9cZubMmdpaYpVwK60yUIsUc3dfpJjjJVLM8RIp5nmJFHPMRIo5XiLFHC+RYo6XSDHHS6SY5yVSnDize/7haDjrNEyNjfDn0IrI52AhUkx2MV1SrB50agr11KlT8cEHH+Cjjz7SxFgNyavM1P/++y/WrFmjSfPy5cuRO3dushqGCRcp5jiKFHO8RIo5XiLFPC+RYo6ZSDHHS6SY4yVSzPESKeZ4iRTzvESKE2cWEBKFFvPO4ppPKPYMr4iy+WxFiskupkuK1TnVhw81ErxixQr4+Pho89OVFAcHB2t7FDdu3Fj799KlS5NVMFy4SDHHUqSY4yVSzPESKeZ5iRRzzESKOV4ixRwvkWKOl0gxx0ukmOclUpw4s/CoWLSefw67PR5j7+eVULe4o0hxEl0sNDIWfs8iEBsHZLe1wL+H9uDJE39tNyWjuLi4uKS66KFDh6C2X3r8+DGUJNjZ2cHV1RUNGjSAtbV1Uoen6L+LFHN4RYo5XiLFHC+RYp6XSDHHTKSY4yVSzPESKeZ4iRRzvESKeV4ixYkzUwLXZ4UHluzxwtphFdG+Yi4EPX0KY0m0lSA095OPsPDIfXj5hSEkMgaT25VGsdBzeOD7BB06dNAnxXwXTr0jRIo51iLFHC+RYo6XSDHPS6SYYyZSzPESKeZ4iRRzvESKOV4ixTwvkeK3Mxu18RqmbruBRf3KoXfNvCLFb8H10S/nsP3EAxTJnxVmpkb4qkUJFH52Fg/1SvGBAwdw6tQp9OnTB/b29tql9u/fD5WdulWrVvj444/5Hm7AI0SKOZgixRwvkWKOl0gxz0ukmGMmUszxEinmeIkUc7xEijleIsU8L5HitzObtvsORq71xMSPi+PrZoXxLOgpjIxlS6aEqLWZfw5bTvtg69AKqFLIDtaWZvj34G5906c3bNiA4cOHw9jYGLt27dKmTKuyZcsW9O3bFxERERg9ejRGjRqVJtsxqbqIFHMPGJFijpdIMcdLpJjnJVLMMRMp5niJFHO8RIo5XiLFHC+RYp6XSPHbmS075o1eKzzQr7YTfu1cCs+CgmBkbCz7FL+GLSI6Fi1/OYuD1/xxamw1uOW11SJ0Jdq6deuWNgqsEmuNHTtWWz+cNWtW7QTqQ4mS0VmzZmHPnj1YvHgxWrRowfd0AxwhUsxBFCnmeIkUc7xEinleIsUcM5FijpdIMcdLpJjjJVLM8RIp5nmJFL+d2Y5Lj/HJgnNo6poDm/qXRfCzIMBIpPh1aoFh0Wg+9ww8HgbjyMgqcM1ro1+KV65cia+//hrz5s1Ds2bNErwjjx490rZqqly5MubMmaONKKd2ESnmiIsUc7xEijleIsU8L5FijplIMcdLpJjjJVLM8RIp5niJFPO8RIrfzuy6XyjqTz+lZVM+OLIK8llFISrWSEaKX8P28GkEms45A/+QKOz7vBKK5rDSL8U//PADNm/erP3kz58/0TvSr18/3Lt3Dxs3boSV1fMLpGYRKeZoixRzvESKOV4ixTwvkWKOmUgxx0ukmOMlUszxEinmeIkU87xEipNm9smC89hy1geLe5RGt/J2CImKEyl+Ddvt/9feeYBZVSRvv8hJohjIYFZEQXRXURcUzFkUdQ0YEBAjGFh1UVfXsCLJjCiYMIBgDpgDBoKYAAFFoooJkJz5f7/2azxcZubeghmZO/O2D884c/uce/o93VX1VlVX/7rEDu03ziqXL22vXbKXbV25bOakuFevXvbYY48Z+4p32GGHXN/IeeedZz///LMNGTLEKlSokP7N5XMPkWIfoCLFPrxEin14iRT78RIp9mEmUuzDS6TYh5dIsQ8vkWIfXiLFfrxEitNjNuijH+zch760dvvVsQHt6luZ0qWtQsXNe2Ru+qf+a3t8NmuBHdrvU9tuq4r28oXNrOYWDlL82muvGVFg9hN36tQpxyeHkLZt29aOOOIIu+OOO6xEiRIbNcK5c+eG62rUqJHj9USiIdw1a9bc4HORYh/kIsU+vESKfXiJFPvxEin2YSZS7MNLpNiHl0ixDy+RYh9eIsV+vESK02M25acl1qrPWKtQqqQ912FHa1ynipUs+9cHKtM/6ebrMXr679a6z6fWYruq9uwFTa1i2VLhYTIqtDV//nw79dRTQ0Gtf/3rX6HoVvXq1cMNIFZjxoyxm266KXzO/uODDjpoo0a6YMECu/TSS0OhLgh2avvmm2+sffv2dvnll+f4uUixD3aRYh9eIsU+vESK/XiJFPswEyn24SVS7MNLpNiHl0ixDy+RYj9eIsXpMaOy8jmPjLcnP/rB7j21oXVu1cBKlBEpTiL3wbfz7ODeY+24Pbe2Zzruafb/47gZkWJu9MEHH1iXLl1s2rRptt1221m5cuXC/deuXWs//PCDrVixIkSSu3btmv6N5dCD+0KsOQuZQl1HHXXUer24/xVXXGEvvfRSjp/TWaTYB71IsQ8vkWIfXiLFfrxEin2YiRT78BIp9uElUuzDS6TYh5dIsR8vkeLMMOv//my74Mmv7ZhdK9vQ8/ewshX++jpPmT3p5un10pe/2DG9x9ppB9a1wec2sZjcnDEp5rEnTZoU9haTTo0xQoo0VaabNGli55xzTkid3pg2c+ZM6969u+26666BdB9//PF23HHHrXerBx98MHz266+/2uGHH24nnHDCBl8lUuxDX6TYh5dIsQ8vkWI/XiLFPsxEin14iRT78BIp9uElUuzDS6TYj5dIcWaYTf5pie1z6yjbZotS9vEVe1nNan8cOaT2BwJPjZ1jp905zi46cju769Rd1sHiIsXxKqK2KFdIQunSpTe5qtns2bPtp59+subNm9sll1xiLVu2XC89euzYsTZgwIAQie7Tp4/tv//+dtJJJ+VIit977z3r3Lmz3nsGCKDAMCqrVq260XvAM/iaItOFrIh58+YFvDizWy09Amy9qFSpkpUpUyZ9Z/UwtpCULVvWypcvLzQyQGDRokVBD1WpUiWD3uqyfPlyW7p0qVWrVk1gZIBAdBzH7WIZXFKsu0THMTVhNrauTHEDEB25xRZbBFtaLT0C6EgyVWO2avorimePZavWWsteY+ybnxbZKxc1s323+2PLq9ofCAz8ZI6dd+84+/fJu9pNxzRaBwvZyhwxzJbhEmvXrl2LZzSdAQuRWrJkSbgJxhskIT8aCujiiy+2Nm3arCPFfBf7mCHB7FW+4IIL1vs8+b3sOR44cKDtu+++wbCExKQ2iODWW28dotu0nPrkx1gK+z1QWLxrjEoMSkheccUi03eFwkeBgRdrRHjljRxzDCcCx7OhwIRX3niRdcP8Ym6BmfBKjxcGEusSksdPtdwRYD1CiHFoQ1qEV3r5RQAAHQleWo/p8cKGQ4bhRECeqeWNAHOKyCeO49xsVmG4PgKRFMM9tCZznh0lS5Sw0iXNug2fane/+b3dfNIOdkWburZq1WrLgRYVmSnGuNfy34bUL9hVZBt/M2WKlStTyp6fVdH6f7rG2u24xM7bvYQtW10i8CBqZLFF+J///OcfpPitt96yV155JZDP1OOXpk6dag8//LCNGDHCiO7SttlmG2vVqlW4wT777LNJ4KKAKLQVSTEE9u6777bFixfbNddcE5T4hRdeaK1bt84xUvztt9+G/caNGjXKldhzT575sMMOC57M4rqoIikGW0ievLrpp26MFIsUp8eKHiLFmeEUe4FXMn26uMqmTFEDr2T6tPBKT1qS6dPCKz1eyfRp4ZUeL0gxMgxSLJsivSSLpJhIsRzt6fGih0hxZjiVL1PSXpk4304dOMXa7FrVHjtjR9uiXKmwd3bJitWZ3SSLepUpVcIgxYyPn8tWrrE1CXaM04ktth9/9JGZrbFnvq9po5c3tBNrzbEDKsy21SVLB5k1YcIEa9GihZ1++ul/kGIKWZ122ml2/vnnW+/evddB8tlnnwVCCovebbfdArGk4RWcOHFiOCLptttuCyHnjW2ppJjJ36FDh0CKEbKQ4smTJwevGs935plnrvdVPMfIkSPD8VFq6REAz5g+nb63eoBATJ+WFzyz+RC94EoNywwv1iPCW6lhmeGFbkCOVa5cObMLinkvdCzR4vzK7irqcMYtRko3z+xNR8dxbkdqZnaX4tULHQkp1paszN47OhL9iJ5UyxuB+UtXW6teo+27X5ba5z1aWNWKpW3RstXWoMYfhZKLUlu0fI11emKi1axU1i45uL5tXzPvLWhdh021fm9Mtac6N7d2TbdcBwUckqDvuvRpwssch1SvXj178sknQxof5BQCyt5eIrl8TjSWxl7g999/33r16hXysAcPHmwHHnjgRmGdSor5HRKM0EDY4oW85557bM899wyR6e23336971GhLR/sKrTlw0uFtnx4RSdCTA3zX138rlChLd87V6EtH14qtOXDS4W2fHip0JYPr6gjY6TYf3Xxu0KFtnzvvPMTX1v/92bZdUdvb2Om/27Tf1tm716+t21duWg5Fe57b5Z1eWwCKYq2bY3y1q11A7usdX0rU2rDbRxkV5/z8Hh7+tOfbGjHPezoJlutA3WDQlswZEgvkdmnn346eJRfffXVEH1lby/R4pzaV199FZg1Fah79uy5UakzkODzzjvPjjzyyBCtzqlR5ZrjmnIrtPX2229bp06dVLQgg3UjUpwBSIkuIsU+vESK/XiJFPswEyn24SVS7MNLpNiHl0ixDy+RYj9eIsU+zJ4d96Od9cjEQA5XrFpji1essT4n72SXtW7gu1Eh733V8G+s52vf2V4Nq4bI+PwlK22PupXt+KZb2z//tq3tvE2ldSNYtWatHX33OBs5db4N7binHdG4Zu6kmOORIMUUo4IU48G6/fbbQwR4+PDhG0RnkzhdfvnlIbI7dOhQq1DBf1A0pOPjjz+2OnXqWMOGDTd4BfHz2rVrr4tUJzspUuybtSLFPrxEin14iRT78RIp9mEmUuzDS6TYh5dIsQ8vkWIfXiLFfrxEin2Y/Trvd2v7wHgbOX1J2FO8dOUaa1xrCxt51T5WqezmP0Ul7m+uuInPEiLib8+wIRc0s1pVy9mlQybZ+O8X2Yplq2ybGhXsysMa2OVt/uCVkOIj7hxn42YtsLcu29ua1vtz+9UGkeIffvghRGFJeRw2bFgownTLLbcEQsy/+vXr5/pGbr75ZnvnnXfsueee2+Rjmnyv/Y/eIsU+1ESKfXiJFPvwEin24yVS7MNMpNiHl0ixDy+RYh9eIsU+vESK/XiJFDsxW7nY+r092y4bMt0uOayBfTpjgY2dudBeurCptdnlz720zrvmS/cvZi+0sx4eb2uI3O6xlXVpWc/qVfcfR7l4xWpre//n9sG38+3li/ayVjtVt0XLV9vEHxfZgA++t8Gjf6Rolg3t3NSO3L2mLVu1xv5+6yj78ffl9k63va1x7T/PcN6AFHOOIft1J02aFNKmIcHPPvusde/e3R544IFQaTqnhjAk5ZliAY899thmSV8WKfbNU5FiH14ixT68RIr9eIkU+zATKfbhJVLsw0uk2IeXSLEPL5FiP14ixT7MFi9cYAuWr7EJv66xvepXtsc/+dEuHTzRzjqwrg1q3zhUat5crdcbM+yq4VNCavfyZSutacOqdt8/d7N9t/Md8/vTwuV2UO+xtnj5Gnvt4ma2a60/SS5j6/PWDOv2xNe270417P0r9glVqXe6bqStWr3WPu7+d6tf408ivgEp5gZUkWZfMNWn27dvH6pVnnLKKcae33vvvTec4ZTaODrphhtusBtvvNG6dOmyWTAWKfbBLlLsw0uk2IeXSLEfL5FiH2YixT68RIp9eIkU+/ASKfbhJVLsx0uk2IfZ/N9/t/JlSlv5in/sqZ05d5kd2vdTmzV3qb1ySXNruVN13w3zsXePF761W1+dFqpFz1+6yga9O9Ma1d7CBp/bxPbbrlrG3/Tdr0tsr/9+Yg1rVrA3LmtuW22xfhExUsYP7/epvT95rj3duakd1aSm7XTdh1a2dAmbcF0LS6Zu50iKOY+YqC+Vpa+99tpQPGv69Ol25ZVXBmJ88MEH27777huKcc2YMcO4CVFlCmBRHZq/b44mUuxDXaTYh5dIsQ8vkWI/XiLFPsxEin14iRT78BIp9uElUuzDS6TYj5dIsQ8z8CKDl/pQsd366nd2zdAp1m6/2vb0+Xv4bpiPvbsOmWR932AfcNNQAbrb0El2/xszrM42laxLy7rW+R/1rEalMmm/cfT0323f20bbQbtUtxGXNLfSJTeMfr87ZZ616T3WmtTdwvqdsou1HzTeKlcoZaOv3tfKl/6zQnWOpJgnGDVqlPXo0cM+/fTTcAbkTjvtFI5G4ixgyAFnhAF0/P927drZNddcY9tuu23aARRUB5FiH7IixT68RIp9eIkU+/ESKfZhJlLsw0uk2IeXSLEPL5FiH14ixX68RIp9mOVEin+Yv9xa9h5js39bZs92aWqHJ6ov++6+ab3PeXSCPfz+LBt2YTM7sdk2tmzlGuv/wSzr8cJUW7hwhbXYpYYNPqdJiADn1YZ/9rO17f+5nb1fbRvUfvccu1Jc68yB4+2pj763I/fa2r6Ytci226qCvdW1+XrHNuVKirkr5xNzNvEnn3xiEyZMCL9zaDbkoHTp0qFC9W677WYtWrSwpk2bbho6+XC1SLEPRJFiH14ixT68RIr9eIkU+zATKfbhJVLsw0uk2IeXSLEPL5FiP14ixT7MciLF3KH/B7Ot8yPjrVmjqvbSRXtZ7arlfDfOh97H3fe5vTB2jn38731t30Z/pku/9808u/Glqfb2l79Y6z23tsfPbWLbVsn9XOWer08Pe5N7HLmd3XjsDrk+2ZjpC+ywfmNt3pJVZmvNDm9S016+qNl6+6rzJMX5MOa/9BYixT64RYp9eIkU+/ASKfbjJVLsw0yk2IeXSLEPL5FiH14ixT68RIr9eIkU+zDLjRRzFFL7h8fbMx/9YF2P2s56n7yz78ab2Hvl6rV29D3j7O2Jc230tftas8SxSNx6zoIVdu4jE+zVT+fYXjtWt6sOa2hN6lS2XbatuEFxsEufnmR3vj3T+p+5m3U8oG6eTzbo4+/t3ndn2ZLla+zyQxvYuS3qrNc/30kxe45Lliyp6tObOGH+istFin0oixT78BIp9uMlUuzDTKTYh5dIsQ8vkWIfXiLFPrxEiv14iRT7MMuNFHOXcTMX2lF3j7PfFq6wB85sbGe3qO27+Sb0XrhstR159zj7cvbCUAF6t1p/FAJLtjm/rwj7jJ/86HsrUa50KKBFP57zxGZbW+VypW3WvGUGKX7285/DcUwcuZSuLVi6KpxVnNN+5YxJ8dq1a+2jjz6yMWPGhGJbEN/YSpQoYRCsWbNmhc3cFOdiH/Jf3RQp9iEuUuzDS6TYh5dIsR8vkWIfZiLFPrxEin14iRT78BIp9uElUuzHS6TYh1lepJg7DRj5vXV8dILVrl7O3uq6t+2y7Ybk1PeNmfWePW+ZHX7XOJu/ZJW9221v22HrijleyLFJr0z41dg3/PF38+27X5bYqhWr7eDda1qNimVswg+L7MffV4Rjlj666m/rnTmc2ZOs3ysjUoygu+OOO+zOO+8M+4ohyBUrVgx7iznXGFJM4a3FixfbMcccE84pZu/xX91Ein2IixT78BIp9uElUuzHS6TYh5lIsQ8vkWIfXiLFPrxEin14iRT78RIp9mGWjhTD5y4fNsX6vDzNDm26lT11/h5WvWL6is++p9iw95SfFtthd46zyuVL24hL9rJaGexpXrhslb05aa498vEP9vyoH83KlrJdalWynxeutN3rVLLhnZrallts2rNnRIq/+OILO/nkkwPxPffcc8ORSxBkKlJDgj///HMbMmRIOKqJc4rr16+/qXht1PUixT7YRIp9eIkU+/ASKfbjJVLsw0yk2IeXSLEPL5FiH14ixT68RIr9eIkU+zBLR4q52+9LV9mRd42zjyb+Zme2rGd92+2c0VFIvidZv/eo6b/bYf3GWZM6W9gLXZq6iPii5avtk+/m2+o1ZjtvW9HmLl5pW1cua3Wrl9+URwrXZkSKBw0aZNddd5316tXLOHqJ1r59+xApJipMu+uuu+ypp56yRx55xHbYIffqX5v8xHncQKTYh65IsQ8vkWIfXiLFfrxEin2YiRT78BIp9uElUuzDS6TYh5dIsR8vkWIfZpmQYu7I/uLTHvrCpsxaZHvvWN36tdvZWmz/Z0Vo37em702F6UP6jLUjd9/Khnba08qU2vBs4fR3yf8eGZHiW2+91YYOHWrDhw+3hg0bhqe45ZZb7LnnnrOXXnopHM2EcXLsscdaq1at7Prrr8//J83gjiLFGYCU6CJS7MNLpNiHl0ixHy+RYh9mIsU+vESKfXiJFPvwEin24SVS7MdLpNiHWaakmLtOmrM4HG304ug51rB2JRvSsant07CK7wsz7P3CF7/YcX3G2Bkt69tj5+R8tnCGt8rXbhmR4ptvvjkQ4GeeecYaNGgQHmDw4MHWs2dPe/TRR22PPfYIf+vQoUMgx48//riVKbNped0bM0qRYh9qIsU+vESKfXiJFPvxEin2YSZS7MNLpNiHl0ixDy+RYh9eIsV+vESKfZh5SDF3Xr5qjV3y9GR74PVptn39KnZH253s+KZb+740g95PjJ5jp/+/QluXHbu99fmLj4PK6/EyIsUPPfSQ9enTJ6RH7777H4x+xIgR1q1bN+vbt68dcsgh4W+dO3e2adOm2bBhw0IV6r+6iRT7EBcp9uElUuzDS6TYj5dIsQ8zkWIfXiLFPrxEin14iRT78BIp9uMlUuzDzEuKufvqNWvt4qcn2X1vz7TSZUrZJQfXt1uP38HKlv7z1CHfU2zY+773ZlmXQePt5lN2sWuOaLSpt8u36zMixRTSotDWUUcdZT169LAaNWrYlClT7Pjjj7czzjgjHMEE8G3btrVq1aqFKLKqT+fbOyqwG4kU+6AVKfbhJVLsx0uk2IeZSLEPL5FiH14ixT68RIp9eIkU+/ESKfZhtjGkmG9Yu9Zs4Eff27XPf2s/zV9m7fapZX9vVNX2blDF/rFjdd9D5NC75+vT7aonv7ZbTtnFrj48y0gx5Kl79+52zz332IEHHmgPPvig1a1bNxTb+vDDD0Pa9PTp08O+Y/pdffXVmwzYxtxAkWIfaiLFPrxEin14iRT78RIp9mEmUuzDS6TYh5dIsQ8vkWIfXiLFfrxEin2YbSwpjt/y0dT5duag8fbdrAXhCKQaVcraA2c0trbNNi2l+srhU6zXiGl2/xmNreOBdX2DKsDeGUWK+f65c+fabbfdZl9++aUNGDDA6tWrZ6NGjbKLL77YPvvsMytVqpQddNBBdv/996/bd1yAz53jrUWKfYiLFPvwEin24SVS7MdLpNiHmUixDy+RYh9eIsU+vESKfXiJFPvxEin2YbappJhvmzxnsT37xS828YdF9uSYOdZwy/L23AVNrXHtjd8m2+GxCfb4qB9taMc97Zg9tvINqgB7Z0yK4zNAjitXrryukNbkyZPthRdesPLly4f06dq1axfg4+Z9a5FiH/QixT68RIp9eIkU+/ESKfZhJlLsw0uk2IeXSLEPL5FiH14ixX68RIp9mOUHKU5+Y9ehk63vS1PtgCZb2Ytdmlm1iqV9D8Se5bVr7YT7Prd3p8yz5y9oagftXMN9j4K6wE2KC+pB8uO+IsU+FEWKfXiJFPvwEin24yVS7MNMpNiHl0ixDy+RYh9eIsU+vESK/XiJFPswy29SvGDpKjv2vs/tvclzrc1uWxqlt3avU9muOrSBbVOlnK0lsvzTYpv6y1JruGUFq1ahlG1ZqayVL7N+ka6Deo21L79faCMubR72KReWJlJcWN7EZngOkWIf6CLFPrxEiv14iRT7MBMp9uElUuzDS6TYh5dIsQ8vkWI/XiLFPszymxTz7eNmLrC2/b+w6T8tNitZgtCv7b1DNbvuqO3ti9mL7NbXvrMlK1ZbyRIlrE61crZH3cpWu2o5q16xjFUoW9JKlSxhD4383latWWtvXNrcdq1VyTeoAuwtUlyA4Bb2W4sU+96QSLEPL5FiP14ixT7MRIp9eIkU+/ASKfbhJVLsw0uk2I+XSLEPs4IgxTzBu1Pm2shv51vTelXswZGz7flPf7JKFUvb6jVm5cuWsJY71ghp0uxHnjV3uS1btjKQZ1u55o8BlClpW9esYF/2aGHbVCnrG1QB9hYpLkBwC/utRYp9b0ik2IeXSLEfL5FiH2YixT68RIp9eIkU+/ASKfbhJVLsx0uk2IdZQZHi5FMsXLba+rw13fq8OTNEgvufvtu64lkzfltqk35aYnMXrwznHy9evtoWLl8dftarXs7OblE7RJQLSxMpLixvYjM8h0ixD3SRYh9eIsV+vESKfZiJFPvwEin24SVS7MNLpNiHl0ixHy+RYh9mfwUpjk80e94yK12qhG1bpZzvIQtRb5HiQvQy/upHESn2IS5S7MNLpNiPl0ixDzORYh9eIsU+vESKfXiJFPvwEin24yVS7MPsryTFvicrnL1Figvne/lLnkqk2AezSLEPL5FiP14ixT7MRIp9eIkU+/ASKfbhJVLsw0uk2I+XSLEPM5FiIvieDAAAIABJREFUH14ixT68ilRvkWLf6xQp9uElUuzHS6TYh5lIsQ8vkWIfXiLFPrxEin14iRT78RIp9mEmUuzDS6TYh1eR6i1S7HudIsU+vESK/XiJFPswEyn24SVS7MNLpNiHl0ixDy+RYj9eIsU+zESKfXiJFPvwKlK9RYp9r1Ok2IeXSLEfL5FiH2YixT68RIp9eIkU+/ASKfbhJVLsx0uk2IeZSLEPL5FiH15FqrdIse91ihT78BIp9uMlUuzDTKTYh5dIsQ8vkWIfXiLFPrxEiv14iRT7MBMp9uElUuzDq0j1Fin2vU6RYh9eIsV+vESKfZiJFPvwEin24SVS7MNLpNiHl0ixHy+RYh9mIsU+vESKfXgVqd4ixb7XKVLsw0uk2I+XSLEPM5FiH14ixT68RIp9eIkU+/ASKfbjJVLsw0yk2IeXSLEPryLVW6TY9zpFin14iRT78RIp9mEmUuzDS6TYh5dIsQ8vkWIfXiLFfrxEin2YiRT78BIp9uFVpHqLFPtep0ixDy+RYj9eIsU+zESKfXiJFPvwEin24SVS7MNLpNiPl0ixDzORYh9eIsU+vIpUb5Fi3+sUKfbhJVLsx0uk2IeZSLEPL5FiH14ixT68RIp9eIkU+/ESKfZhJlLsw0uk2IdXkeotUux7nSLFPrxEiv14iRT7MBMp9uElUuzDS6TYh5dIsQ8vkWI/XiLFPsxEin14iRT78CpSvUWKfa9TpNiHl0ixHy+RYh9mIsU+vESKfXiJFPvwEin24SVS7MdLpNiHmUixDy+RYh9eRaq3SLHvdYoU+/ASKfbjJVLsw0yk2IeXSLEPL5FiH14ixT68RIr9eIkU+zATKfbhJVLsw6tI9RYp9r1OkWIfXiLFfrxEin2YiRT78BIp9uElUuzDS6TYh5dIsR8vkWIfZiLFPrxEin14FanekOLFixdb5cqVrWTJkkVqbAUxGEgxAga8SpcuXRBfUeTuCV4VK1a0MmXKFLmxFcSAIHlgVb58+YK4fZG756JFi2zt2rVhTaqlR2D58uUGMa5atWr6zuph6EjmWLVq1YRGBghAipH54CWbIgPAzAJe0pGZYUUvdGTZsmWtXLlymV9UjHuCF2uxUqVKxRiFzIcuUpw5VkWuJ15wBHKNGjWkwDJ4u5DiX375xbbcckuR4gzwosuvv/5qVapUCUpMLT0C8+bNC1hJgaXHih7ILwxxZJhaegSWLl0aHKE1a9ZM31k9bMWKFbZgwQLhleFcwInw22+/2VZbbSWbIgPMcOiBF04qOY4zAMzM0JEQYhwJaukRAK9SpUoFO0wtPQIixekxKrI95syZY2+++aaddNJJikxl8JaXLFliAwcOtJNPPtm22WabDK5Ql8cff9wOOOAAa9iwocDIAIFhw4YFrJo3b55Bb3UZMWJEiBwgw9TSIzB+/Hj77LPP7Mwzz0zfWT1s9uzZ9sYbb9g555wjNDJAAIL3xBNPWIcOHaxChQoZXFG8uxCYeOqpp6xNmzZWq1at4g1GhqNHR+6yyy7WuHHjDK8o3t2effbZ4HQ5+OCDizcQGY5epDhDoIpit1mzZgWB3KVLF0WmMnjBRFhuueUW69ixozVo0CCDK9SlT58+QeE3adJEYGSAwL333huUfcuWLTPorS6DBw8OpLhz584CIwMEPvnkE3v//fftqquuyqC3ukybNs1w7PXo0UNgZIAAmUG33367XXfddbbFFltkcEXx7kJkvVevXsGpt/322xdvMDIcPTpyn332Cf/U0iPwwAMPhMyNE044IX1n9TCR4mI8CfCCDx06NJA8pWumnwiQYhT+eeedZ/Xr109/gXrYnXfeaa1bt5ZXN8O50L9/f9ttt93swAMPzPCK4t0Npx6k+Pzzzy/eQGQ4+tGjR9vIkSOtW7duGV5RvLtNnz7dnnzySbv66quLNxAZjh5S3Lt3b7vmmmtEijPADFLcr1+/QFi22267DK5QF3Tk3nvvrWyqDKfCQw89FLZ/HHfccRleUby7iRQX4/cvUux7+SLFPrzoLVLsw0yk2IeXSLEPL5FiH14ixT68RIp9eIkU+/Cit0ixDzORYh9eIsU+vIpUb5Fi3+sUKfbhJVLsx0uk2IeZSLEPL5FiH14ixT68RIp9eIkU+/ASKfbjJVLsw0yk2IdXkeotUux7nSLFPrxEiv14iRT7MBMp9uElUuzDS6TYh5dIsQ8vkWIfXiLFfrxEin2YiRT78CpSvUWKfa9TpNiHl0ixHy+RYh9mIsU+vESKfXiJFPvwEin24SVS7MNLpNiPl0ixD7MiR4rfeecdu+CCC6xEiRI+JIph7x9//NGGDBlinTp10pFMGbz/ZcuW2W233RaK+tSpUyeDK9Tl7rvvDtWnOUJBLT0CAwYMCIW29t9///Sd1SPILwptUfxOLT0CY8eODYW2LrvssvSd1cM4oYEjhrp37y40MkCAM1GppnzttdfqSKYM8OKc4r59+9qJJ56oEy0ywIsu6EgKbTVr1izDK4p3t0GDBoVCW8ccc0zxBiLD0XNMLc69U0891UqsZYVmcZs4caK9+uqrgbSULl06i0dS8I+O02DmzJnGmW9Un9ZB6OkxJ1Lcs2fPYIDXq1cv/QXqsa7Q1u67725ZLl4K/G2yJu+77z4DK6pPC6+8IQcvKgOzLjkXVXilx2vUqFH24YcfhurTwiv9kp4xY0Ygxao+nR4remBMRlKsI5nSY0akmGKUxx9/fDiSSWsyPWZkU3EcU/PmzYVXerhs4MCB4UimY489VnilwQubYsSIEbZo0SI744wzsp8Ukw6MUVm9enUrW7asJkAeE6BkyZK2YMECI1q8ww47GL9LIOcOGItl5cqVNnXqVGvUqJGVK1dOeGUgYL755hvbeuutrVq1arZmzZoMRHjx7VKmTBmbMGFCUGB4dlevXl18wchg5OD13XffhZ4cZ8L6VMsdgVKlStkvv/wSiAtnYQuv9E4EsoO+/fbb4KiSfkyP1/Lly4MM41x61qcwy9umQCeiI8k8q1y5snRkHlMMGwy8sMFkU2Sm6cCMLSAVKlSwWrVqyaZIAxs8CB75j3/8w4466qjsJ8UsGJT+kiVLlD6dwZphAhBRxziS8koPGAIGRS+80mMVe+CcwhsuQpwZZuAFGRYhzgwv1iNNBC8zvCDG/FuxYkVmFxTzXuhI5hhkTy09AuhIZBjzSzZFerzoIR2ZGU5Jm0I6MnPMonMKO0wtPQLoR4ISOBKyPn06/XDVQwgIASEgBISAEBACQkAICAEhIASEQM4IiBRrZggBISAEhIAQEAJCQAgIASEgBIRAsUVApLjYvnoNXAgIASEgBISAEBACQkAICAEhIAREijUHhIAQEAJCQAgIASEgBISAEBACQqDYIiBSXGxfvQYuBISAEBACQkAICAEhIASEgBAQAoWKFH/wwQehNHbTpk1t1113Xe/tUJJ9zJgxts0224TS2VQLy61Rjfr9998PR+i0atXKkmfnUR3x3XfftZ9++ikcBs7RRNnavvjii3AUAmfd/f3vf19vGBy79NFHH4Vjl/isdu3auQ5z6dKl9s4774QK3vvvv38o455sn376qU2ePNl22WUX22uvvbIVrlCm/pNPPglV5pgXOZ1rzVllYLrnnnta+fLlcx3re++9F4624jD5nXfeeb1+HLcAZuDIXKU6Zza2uXPnGuNkrbVs2dKqVq263jDGjh0bjpZg/v3tb3/Lc4ifffaZff3117bjjjuG8waTjbXI2ufcbL6nUqVK2QhXqFb79ttvh/PuWrRoEY7cSLaIF0cJpa7X1AFz7NDo0aPDMRRgkpR3nNHLeuX7DjjggCATs7nFY+JS11HEIBOZz5FDzFWqurK2OeoktqTM55xL5mA2N6pus+7QXYw3No/M59gh5ioyn7maqh+KiswHm++//z5Uw2/QoEGOr/3zzz8PR6Klrtdk5yjTt91227AekzJ94cKFYT1SHZezxtEv2dzmz59vP//8s+20007rDQMc0Z/oRTDI60ziKNOp5sp6TMp0cMIGY82iC5CH2dyous0RXsiVWBk/zjtsMPQadkBSJqWON51MRxfwHbvttluwj7O1TZkyxcaNG2dVqlQJuoufsUUMwJPP0H25tXQyfdKkSYbNUbdu3bAms7Uh0z/++OPw+Pvtt996tjkyDZ3HWkV3prPNo0ynL3ow2fiekSNHhjXNemXdFtdWKEgxSr5nz56BxHHe8Jw5c+zCCy8Mh5vTXn/9devbt69tueWWhqEOYenRo0eOL278+PH23//+N5BBjEYE0S233BKUPobATTfdZJBJvgehfNlll9lhhx2Wde//sccesyeffDIocyY052tdeumlYRxM7ttuuy2QGBQQwub6668PToDUhvL6z3/+ExYWAh0j6YYbbghkj3b//ffbc889Fwxv3stJJ51k559/ftbhhdHSp0+fIITnzZsXCP6NN964AQHjb8y3559/Psy31Mac+t///hcIC3MI/C655BI7+uijQ9dXX33V7rzzzmAY/fbbbwHza6+9NjhosqmhVMAC5cP6REiyjurVqxeGwXrkwPM4L4488ki76KKLwrpLbYMGDbKhQ4eGufrDDz/YCSecYF26dAndMEhZk+DD+qxRo4bdfPPNWUf0kCWsIwxHjEYM5bjmOJqKOfHSSy8F/HDaYVQie5JGVMTtjTfeCP0555k5tMcee4R78Q5Y68g+DNd4bAzfyxmh2dr+9a9/BdJyxx13rBsCGLBeWYOsV8Z33XXX5SnzISoYVMh85hAkhzmFPkDmg2c2y/wIzgMPPBBIGD+jof3hhx/arbfempHMR9Yj45FdkOqiKvPBi/WDLYGOP+ecczZYIqNGjbJzzz03YHfsscfmuISQ6ffcc886mwGZ/u9//zvIrFmzZoX1iI7FcYW+RW6mOvWzZW3y/FdcccU6eR+fm/l1++23B6OZNcVaYpw5ORKQ6aw/5BMOd9ZwlOngxHU4SNHF2HN838EHH5wtEG3wnHfddVewB1iPkUxgg6EvsRHAFJ2ADG/UqNEG16MTWY/IOeYQNgYYRZl+9913B90BSWTN/vOf/7T27dtnHV5PP/20Pfzww2EcjBX7NNoUYMA6wkFKsAI5jl7jrPDUxpzCvoVcMw/B5PLLL19nx7/wwgt27733hu9B10Imr7766hx1bWEGkTkEL2LNYYNFOY38Qa6hD2fOnBnsKn62bdvWOnXqlKMNxtzEjqcvNkq7du2sY8eOYfiQZXQkzhu+A5uO37Pdubex77ZQkGJICEqHxY/RyKRm8fTv3z8ImfPOOy8Y0qeeemogZhjfCIYTTzxxvXEjfLp16xZeJgsM4c1iadiwoV155ZWB6Dz66KNhwfDiIZXDhw8P34Mxni2NqC3jvOaaa0JkF0cAix4h0rhx44DNQQcdFHCC1PTq1Sv0geCmRj8hN0RGMcLBmkU4bdq08C4mTpxoGKwIaLxQCH6+A4GUTUY4ghZhcfjhhwdlgqC8+OKLg9OFORUbQoh5gjCFyOU0J1BODz30UJivOFqYP0888URQiCi0Dh062CmnnBKcBwgf3gFG1zHHHJMt0yucL3zVVVcFIcn7hrCACwIVgo9BzryBtODl/+qrr8I6Y+7gsEo25hDXIsCJjuK95f8RupA98Klfv7517949GFA4GDAomd/Z1JApZLKwboiKgA9j5+94xxkPY0ah4XDAUGddsX6TDWOBuYq8O+2004K8Y67y/8g71jIRg379+gVCwz0xCngXOWU+FGYMWR/ghcPk9NNPD3ONBgYXXHBBICnIMsYHXmCA4k+2KPMxvJlXGJTMRfQIcwpd8sgjj6yT+U899ZQNGzYs62Q+Y0aOIZeQNTgtH3zwwXUOGAgfHv5MZD5zhzWLMY/MxxlBJhbvArJSFGQ+eDFGHJgQX0gZhmCy/f7779a1a9fwOevn0EMP3WC5oCs6d+4c5l6U6axHbBIc0Rj1rNHevXsH+Q/xgfghC3NyEBbm9YhhjR3w7LPPBp2FrI/rkfWH/jzrrLPC3/gcwpIqpzHecc4TlWf9YWTj/CPCyU/WOv+Qi9hp2GOvvPJKWI+pmUiFGSueDccka3DgwIG27777hjHgCEBfMmdwvEP4+R0nMA4E5kdqw9mAzcW65HrmFI4rdAgOBuQaf8PmigEP9EBqZk1hxgv5gkxnvR1xxBFB10dbHac446EPYwYD9Bprj3WVqteYn48//vg6mQ7Zxg7jXSD/IXtnn3120B/MadYr+GdT8ItsM2QMEXOeHzsemYKtzjix5ZkLzDkcA9jmcB5wS83EYw6xlvkMvUFfMGfekQ0CNsxV3g3fiw2GvY8uKY6tUJBiXhAKJAphBCvCF8GLoGQyQERiqgUCdcaMGUHhYfQgVBEoGFO8UCZHJG1EszCKuB6jCzLMy6cRzWGhsohIb8mWBgkjPfy+++5bl8YF8cAQhORh5KCYohcXpY/QQXgjfMETzCEjkDgIW4zKI5gQVpA+nBWQGIyn2MAOZciCzZaGEGD8GH0QOxrC5MsvvwzjpOGphOyTAoUQIXIQPbMYiQhZonsoKKIz4E3D8cJnKEFICkIdnGNqGb8TnUIgZUvDyGP+QIxjmg1EGEGMUc78YW6xRiF8pBSi5MAFQoiDBiOI9YvRw/yLOIMB9+ZzlBYCGdyjgn/55ZcDaaF/tqTwIK8wGtu0abPO8I7KGGMbRc0cQm6BG3KKdcrfcF4hu4iYIJ9IleJ31jZRBhrrj9R/DHuyNLgWg5wGwWZO8k5ySw8tjPOOSADPjQHEewajSIqRbRjnyOxoKIMHGOQm84nc4WShIbeYp6xDHA+s+Wi8Z6vMZ1ysCZybjJPIN3IeOUO0kjmSm8wHNwwgsMBBHAlddCqTpo5cRz4SoS8KMh+HC3IIJxQ6je0dOF6SDUwwNrElMNSj45K1xHxkTpGeiK5A9kX7g89Zw3yO/kTOsfZp6BTWKes+ry1LhW1NIr+xvxgjthj/GB/tzTffNIgH8ou5BElh3oER6amQXHBCboE7TinsCwxt2osvvmhDhgyxAQMGhO/AkYq8pIEj/4/hT0QvWxrzBt3O3MKJiwOU9RhlGXoNJ9WZZ54ZhoS9gNMEXRedpxBd7FHm0Mknn7yeTMehwLwjuoeOhRzGBl5seUidz4UZO2wAdHsyaw4ZHfUdNjgOUNYhDecc0XMwZr5hi6D7GDfrGtxwstBwQmGDIeOZx8wzgmoxO4/1inMmJ4dEYcUMmY68h5iyxmhk0iKzwA1Og77HeU4jkAEGOO/AEHmO7XbGGWcEEo3eAMvkHEI2tm7dOnAm5lfcxsCc412hD7ItwzE/3udmJ8W8TCY3EaYk0UJI4n0jWoVnCAMneozwCr322mth0qCESKNgQuBFgcxAgOJEQsEjiJhMCGrSdFh8NDx4fA9kJxkxzA9gC/IejA9lkiRaTGq8i4w/dQ8rAoWICtdhrKOkiGai+BDeGFNRIUHgWIh4OHEoYPAjnGJD4dOiA6Mgx5lf92aR4zxJEi1+R5ljeENmo8GIJ425AlaQYqIJOCGYIxC3qLyjskM5oqRQgOCOg4Z7xigBkSkMBozWbInksaaYW+CAEU1DqIIRijxiBjYY1BAcDKFDDjkkzDPwYv1B+CAxKKrkHGI9su6JzPA9KP+4L5Z9t8xl8E/d255f8yG/7wOhZV4Q4Y3ONaIIOEpwujF3MKqZBziUMKRwCrDuIIXMGRQ7htEzzzwT1l1SIfE3DFNINMoOoyDu4SaKyt+Qoen2def3uDflfhjUzB0MSpQ80e8oW5g/pKwi82N6OToAmQ8u6WR+dGox97gnazMakNkq85EzZAixj5h9nRh9GDm57evMSeYTKUUGIfOR8TFLIaYYs4ZxKBQFmc+a5B94sW5YbzHKybxlnGT94JhBNiGLYvo0+hEMcBowF6l3kJTfgwcPDu+AdYchjjMnZshQEwXdyXdm095PZDSEl/WIAwpbIpIIMEB2YYTjjCGChzHNHGN9ggWkEBssym8IcpTpOKVxErAewZutRkTdaegO5iJR6NTMv02RLwV9LfoLskqkDYcxpJ/1GB25pKRCxrAZwBZdidxGnyL/kWXYocwzSAlzJm5vwynN38gERO5BTPj/2HgvOKC5JlsbJDU6kyB2ZLowN5IYsL5wJrCGiQzjeIK4Ib+Yf9iwNGwO/sYWLrJpWK9k08SGYx5HBHMy27I3ku8XLOI2o9SaStgMzD/sDNYppBms2E+NjYVtmrTZseXgVugA7DyIc9wuiKMCPcv9YhApW+fZxjz3ZifFCAWMRwhwcq8qLxCBw8tHgGAERFLB7wghFFWygAOLAW8d5CeSYgwJDHmUFJMDgYw3JTaMSZQXAj1bGkqcCCXkIja8YxQDYYInG4IAA4DICwWRkg0POcIXryQeOBpCBUwQWBimKL0koUG5YfDHqE42YIYRw5xJ7vmhyAz7shEGb731VhgrYyPlDgzBLTV9GswhPgjkpIEFfkRvmMsoSIz5KLQg3xhZzNW8CncVJhxjuiFzJpJiFDnvnLFGD3mM8DJmoggQ2dS0+hhtSDpw6MscigIZvKIBhWOLvtw7WyKfZBngGGHdQIBpkFzWFoYPawuDEO830ROiu8gnsInR4Pj+IYgYoMzVWEQJhcc8QvGjGHkPMUUKHCHkyM5synZJzncUOZ7xSIpZk6xPZH4SA6JVHpnPXEX24zlPRlWyUeYn8SKaCxa5keK8ZH7MYIDQRFJM9BxM0IHIyaIg85N4QR6Qz1FmQzowwHFKsd0ImQ4hjtkXyWtZh5A6iGJ00LAW0RlE+MARWRVJMU5l7svaT1dMrzDJ/FSbAbkSSTEyCZ0IjmSU8RlrK6brJ68FFwxq1nSU6ThUscuwwbgnzpm4DQJnD/ILGRmDFYUVl9yei6gacyKSYsaEzkevYcNCAKkFwfhTU1vRq5C/JCEk4IGzhXlJ1hQ6IkmK0SXYGlG3Zhte2FE8O04rbHWcLKwlZHUkxTHrkwhyslAWWKLryOpIBrKYm3AIHHwQYHRIbNGpjO7IqYZHNuDHs8faSql2POPF4UJQMclt4rhYqzhPyaCNjbmKQ4o0aew81ngkxTiVWe8xIzAb8MnPZ9zspBgBglDAmE5GivEeIighvQiGZKSY32M0JVl9k6gwAgMBHEkxUWSUFgY73pHUqAHfQ/Q4db9RfoKc3/eCvLH4k0SDMaOQI1FG8BA1ZoKDSUxlSj4L3mCMoYg1nyGg+B1lD8bJtEY+j0XMkkI6v8eX3/dDYREtTkaK2V+O4iI6ggDAU0mUGAGDIYSBDiFMeuTwSGLwYOwkI8VEAyHKeCGjMoweSfatx0hDXhXT83vMm3I/jBiyKpg3kRTjLGD9MKf4DEdS3IbAdzFnELA4U5INwQpBTDpWUH54LonOcK9kpBgDFIFNtJi07GxoKPBITCMpjvtiwQgyTKSXCDtef5QR/THIMZ6TDdkWI6IxdYmMBoxN1hzrFSUXDW4MfAwovifV4MoG7HjGVFJMdgWGZjJSTHYQ8gjjIJ3MRw8wT5GJyCucBaSR0fC0Z6PMT77L3EhxJjIfHcGcw4kTSTF/43ccLtyb+ySdntko85N4JUkxZAI5RqSNeYCRzbjZbwjhS3VcIr9J509Giola4ThEd7AekW0xKoxzh/thpKbWV8iW9YhTJUmKWZ/IJORQJBUQDf6WdBYwPnBBfvMvkmIiyfzOesQwJ6JHVgwN+4L3wN9iKmi24BSfM5UUI++ZF8n9nTjgkV/glaxCjUOVecS/SAgh0KxRiCN2C8GgZJQPAs22Eq7Jtoa+imQeGR2LbxIYY25EHQYG6LUkLkn5TRZaMlLM9RBlHHzRqRyxIWpK5J45mG2RYmQx9hIZGjnZ8WSZYSvh8EsGapLzAlsWeytpsyPf4VY4HLgvQbVIiimqR+ACOVAci21tdlLMy4PIYazExYKg5AXjKcNLxqTgpbGhnMbLYnGxqJKNvyGMkqlLpEih2DCwmBzsmYlpJwh+CE0ylSwbhEw0kpN7ijGKiawxfkgIC4CoL9jmdmRLNM4xCGLqEpF1CDGKEEOcVIrkflCMeYR3NlU/jM4SPGKxzD9jIlKOMoaYxagwmLEvKlanJu0u2eiLUQ4xoWFUgQVKjNQpCDbkJyo+DAHuiSGWLS0azkmihbHMuPiHtx9lFjFgXKwh9rCkVnhl7VEQIjmH6IsRedxxx4U1zrqM1VpxVsRU92yJrCO7cJZQFCN6atm7z1pEESO7UEoxEgpeKB3Sh5MVl/l7dAoQbYlzEqWHbON6POcYjzHVk8g6Cg6nX6wMni3zLD5nKinGiGY8OKdiJJ21i6GUiczHUIC44P1Gd+AljzUAslXmpyPFHpmPrGKrQ4zWkQYKPugTIvRFQebnRoqJTiF/SGdFXpMGyzoklRBbIDo74/UYiODCeo17ipmDyP24pxiHSyzigxMeIxMbJVuceqnyIpUUx2J1rKmYHpwbKcYpgH2Fjoi6E4cW5A7dAfFhr3V0BsbtWhCgbNr+kcQslRRjN+EMJpsxzhmy+LBLCWhQyyU2SA/zEV0Y97TjlGZuoTdwsrNdJLkfFAJIcCebtvwx3jg3iHSis6KDBXuf6C+OkogBTnhsLXRfDHBFzHAKwAWSdSKwO7BbsWmxNbD341xlvaKjk5HSbNCRyHSca9iPyJRUO55tDWRTIbuR57k1nALIJdZ1bNhdOEW5Docodms8nhZ+gRM/1QGdDZjlxzMWClKMIualsPB5MQgTIiakQEBAiCCzn4D0LhYWBijGIanQCBUWFcKHqDOepbhHlL0cGPYY4FyD8CIqxfcgmDCaePkYX9lU+ZD9dwhSxgYuRDchXbEqNEKDvU0YhHh6wAcPGYofTzmLDdJG5JKJjxGKEc7nXEOUiwVEmieCh4XJAsIDhxGPYM+myodU1CM9B68Y8wbvLIQFxwvGDMY2QhOM8Mih/GNKNIIVoQQ2zCvk+tghAAAaw0lEQVS8vWATU4tJzY4VqSE+REpJw8NQghjxjjAAcqpsmh8LuCDuwTpi/GDCfOAn84AiZAjgeOQB84D0MCLhcd8+aYrxWAUww8nC+FFYKHKKRcTMDRwPfBbTw5iXrFPSoGIhloIYX0HcExmCMYRCRhYhz5hXsZorsox5A4Zx3yH76JgvjBvjnDWJsc5cZb6g6El3ZQ4xb5lX3AMnDz9xGhClYn1jhGVLJkIq/qmkGAww/IgGgI9H5qMPwIt5yBqHIENqwAuZjxGBgyfbZH4qKSaazpgg/KxPjMx0Mp++RJ2Yo6zDmIqO0QhZ5H6s17hvPZtlfhIvbAKitsh7sEL+M0+QcxjROJvIJsAox9mHvqCBF7iwHnFCIdMh0MhC5ha6l3UO4YnV34noYeznVNujIOROQdwzlRQjxzCiiaTjNGB9Mn6yVXCSJ20w5Bh/w+6A2IElMp2sP5wO7JHFSEcuUjOCdchcxC7L69zjghhnft0TuxJnLrhhLyCzwYt0cIgrc475gT3AuFmDSRsM4gfxjTKdtcy8xNaCHKI7selwGpBCi63G2s2m852xKZErFJrEOYAthS0KFugxbHJsL36SIYVei0e1sk6JAEcbDEcB8wUMcAQj09G9OF2Yi6xX9qyT/cnaZP1jt6BPsqWRlQgGzCXspWjHo+OZY8wDHMdgSXYa42btgSWYYoPFIpY4WcAApwC1gzgjnDkX+RbbsnBUYfNxHesXrOKRTdmCWX49Z6EgxUwAXhAvGsMQQRoL9zBQyBieEhYFn6HAmOS8dDbR47UkPQVii9ebyYQnF2FE9BQhEycV9yFyxfew6BA4RHiyrbGnDFLPOIh+EKHCgCRNhKgvWKDgGSNGMwV+ECQY1Ex+DCOic6Rhgw/KnsUUHQox3ZrvgPhBXFgwscJdtuGF4uXdM0bmEMQLsp8ajYzp9ihrvJFEjSEn8Sxi8EQYsY8WJY7jJXnOIg4eCAqpKQhy0qoxorKlyFZ8r+x1Yh0xBtYnQhPHC95K1hUKCXLB/KMPBmMsHBJT0WN6Fx5N1mmcqxhWMdWHAi1EFcCV++JF5ntT99oW9vmG0gcf5A9rCOXFOFh3jA0lhOJGDrGOMHDAh3mCwcNWBshhlHcYRBgH9EXeIae4bzxjliwHfkdBsn4h29namEuMJxk1J2WV9cr6xIDEoRUL++Qm81mLYA35BRPkH7IP4oLjhvmHsYn8y0aZH98v9Q+QyTEVk+JGGIE4Y3KS+WyhATuMaaJ3sdI5azzKfPCK2RpFReZHvDDycIzndmIC8oqoeTxrnvmBkRkjK8h01i9zkfWITGftgh2EkfVLJgdrnncAljmdR5st6zNW18YhGhvrB72HzQU2OMVxACCncfjhfMIGQ56RvYIsZK2x/pBNUaazRnEYkGYdHTroYfRxtjYIMdFw5HeMTiLrIcLMGcgKuDCv0AfYs+CDPUYQKMp0nH+R9PB5lOlEjAkUYY+gayPpyya8yBjDKYKMARNsCuwwIuTof7btQdpw7LGuwIt1BD7oBsaMzY+zODqBsePpx3yEHMa9x6T1x3oL4IXzGcdMNqVOI9PJCCNbDJshnlNMliZzA3sUcsu2U/AAT9YmOhNnFc4YnJrIPhqOA94B8gm+gMyLe/hxyIA185Q1i+0fU/SzaY7l17MWClIcB4PyRrmguJMpJnwOOcFrRvorexdjYxGhmNgPGokHnkwmFUYjEyS5B43r+AwyyITKpmMTUl86XjCixhD/mKqEgMXbD8FgodCY7Cgv0ltR6kSAEc7RM8uCQ0khXFh0MU09fh97ZKhMCWEhMpitjbmFNxJBk9v+S+YOyolxMm/AhGswcmLqNeOHPIM1OKam93A9hgEEknmZrQ2FQhYC6woSl+pAwAPJukRxxeIPzDWELMI36cmGLGKEg2Pq/nYIJc4cDAq+J1uLYbDmSH+GxLHWUgu1MSfw/CJzkvsNwQbFlixSRjQLecc+n7jXLM4j+vI9rFu+J5uyXHJaC8hw1llM34p9osyH6MWjwfisOMt8xo/uouo4xAQjGoMSmZ6bzGcdI8NTZT5zCJICtqlOqKIi88GL9YVDJKdq9sgrsGOOxUqrjJ2/s+c/aWcg73KS6WAIllyDXsnWiGccKzKKuZQaiWTORdmOnI6nXKDv0IU4HmK2SjqZDl4Y52R0ZGuaecSLFHDWIOsxSbwiXtgRyPBYFBanFHMSeR//FmU6pIS+qTI96g7sktRCS9lgXxAl5x9zJtqlzDEivXGdgQF2KH8Hg5h6zvpi3jEfk9WQsRnAnTmUasdDpFnHrPls3NvPeiJgQAMPGrhhD2DrI7Ow5fkbkXT+sfZYg9gd2Kf8jDVhuJ5reAc52fHoFK5BdiHDsi2Ik59roFCR4vwcmO4lBISAEBACQkAICAEhIASEgBAQAkIgHQIixekQ0udCQAgIASEgBISAEBACQkAICAEhUGQRECkusq9WAxMCQkAICAEhIASEgBAQAkJACAiBdAiIFKdDSJ8LASEgBISAEBACQkAICAEhIASEQJFFQKS4yL5aDUwICAEhIASEgBAQAkJACAgBISAE0iEgUpwOIX0uBISAEBACQkAICAEhIASEgBD4CxCgojRV2qnkzhGCqVXtOaGCk3Q4zix5Mkp+PBon2HDqChXAU7+bkyI4VoxTDTjdhwrimTYqr3O8G1WzqTCeesoQFcU5VYcTSqiknVOjijanAKSemMCxq1TO55QF/m1sEyneWOR0nRAQAkJACAgBISAEhIAQEAJCIB8R4Cimk08+2Th3ediwYXbkkUeud3fOK/7vf/9rL774oh122GH59s2cZzxw4MBwzBXHpnG0E99Tp04d4/gxzoTmGDY+51gozp9u06ZN2u+HZPPMHPfE0WUcf8q9/vGPf4RrOef7hRdeCMdOccwu5yife+65690X0nzVVVfZHXfcse64U44xu+222+zjjz8OZzpzFBrnMJ922mlpnymnDiLFGwWbLhICQkAICAEhIASEgBAQAkJACOQvApA9COdnn31mRx11VCCU8WxwoseXXXZZOL/5f//7nx166KH58uVEYS+88MJAVg855BBbvHixXX755Va3bl3797//Hb6L6HX//v0DAYWQP/LII9a3b9/QJ7fGGdSdOnUKZ01zH8bBPd5++2177LHHwrndfOctt9wSzpUm6nvrrbeG7+NcZs6Af/XVVwMZ5kzlIUOGhGgyDRL/7LPP2l133RUiyNwTkvzggw9uEInOBCSR4kxQUh8hIASEgBAQAsUYge+++8569OgRIgQ33XSTlS9fPlc0Hn300WC4XHTRRXb44Yfb0qVLwzUTJkywsmXLrruOiAEGEkYP6YKxkaJH9OHSSy/d4DuIVrz//vshhY9nKlWqlO28887WunXrkOpXsWLFYvyWNHQhIASKAgIQSeTnVlttZXPmzLH//Oc/61KVX3/9dXvrrbeMFOpTTjnFjj76aENmPvHEEyE9GXnbpEmTcD0ytmfPnnbCCSesi65yv/vuu886dOiwXvrzyJEjQ2T6+uuvtzJlygQYH3744UDMuQf9Ieh8J23lypXhb0S0eYbcGjIbgktfZDVt4sSJgSBDXp9//nn76quvrHfv3utu0blzZ2vevLmdf/75YUyQ3iOOOMJeeeUVu/baa0N6NdH07t2728EHH2ytWrWyGTNmWK1atYw0bQhyasp5JvNCpDgTlNRHCAgBISAEhEAxRuDzzz8PRskOO+wQvPZ5GRyQZ7z19957bzBq2H/Wtm3bYNxUqFAhLSletGiRnX322fbAAw+shzhGX58+fWzq1Km27bbbhkgAhtm3334bUvkOOuggu/nmm23XXXctxm9KQxcCQiDbEYjRVQgfe3whgZBPGjKOqOu7775rxx577LpIMinK7du3D47Gxx9/PMhBCG7Xrl1DGvR1110Xrsdh+cYbb9idd965njxOxYxIMSnMRI35yb1J1T7jjDNCV8j3qaeeGkgy6c65NRyeMcod+zAGSCzknAgxJJxocWw33HBD+BsEmL3COFNxxEKs+VuzZs1CejekGCxmz54d9ADp2TgQ9tprr42aAiLFGwWbLhICQkAICAEhUHwQwJMPscUAYY9bpUqVch08e9Agr3j+MaSIBLMPbcmSJSFyERtpdxhoGEDJFED6V6tWLXj9afxOXww80uuuvPLKYPRg6FG05eeffw5pdHwnxuOAAQNs++23Lz4vRyMVAkKgSCEAKcahSIQXGTdq1KgQrf3++++tV69eIc2ZFGM+R3befffdduKJJ1qDBg2M1GvSk3FkPvTQQ/bOO++E33EyUjwLkkyBrhjxzQk4CO/VV18dHJr9+vULTlDuMXz48LDHGNmMcxTHJyT1pJNOyhh/Mokg7YyDiDYp2uwlvuaaa9bdA93BdyPzYyMyfvHFF4cIM6SYNHL2DvNs6BCeCd303HPPhT3KqYW8MnlAkeJMUFIfISAEhIAQEALFGIFNIcW5wYZxQ1ocRtJxxx2XK7ovv/xyKJ6yxx572KBBg3KteEqKNhGIs846K9y3XLlyxfiNaehCQAhkKwKQYqKixx9/vO2///4hInr77bcbxaaICFNw6rzzzgtEmGjx9OnTg2OQQlOkD/M7VZghrTgjuRcku2HDhiGSSiYP2TY5NdKrIbo4MIniksIdnZMQZIgxVacPPPBAGz9+vLVs2dLatWuXFmqcmzguSf1mjzQVqGk8D1FgxhgbZJjoMM+RFyk+88wzQ+SaiDWNlGrkP5HrvFK6c3tYkeK0r1EdhIAQEAJCoKgggIHAHil+xkZ6F2lXFAvZaaed1hsqxglHX+Bhx6tNyhYeeJRvo0aN0kYkiWJSwATPO0dncA++K9lIAeaeGDMYBxgLOUVi8ZSzF4tUtMaNG29g1OA5//rrr43049R0NTzxRFnZg7sxrSBIMelyePSJ7MbUwNRnI4UPI4fiK4MHDw77x3JrpNBxn8qVK4cIiee4kI3BRNcIASEgBAoCgUiKqTpNNJRoKtFd6iiw15aaC5H8cTQSe3BJl6Y/dR+IDlORGecgMp9MG2QpOo6sHRySOTVSmsnEQQ8SfU3qKgpioQe5H9HrqlWrhog1qdXUc8irEb2G/JLiDCFHd8aGrKbeRHJPcceOHcN4kxWoUyPF3JN+1JOAHNPQpTgLIOkixQUxM3VPISAEhIAQKDIIYFSQcsZPIomQR0gxyhSPOAbIFVdcERQ+DUVMcZF99tnHTj/99JDOhQKnP8U8SEGjEiipvMkGMSXdDO89hgZecghvixYtQn+8/7FBZiFzFI/C6KCiZ04KHRKJ4UC6GGQy6Z0fOnRoSKHDc0+LacqMDUKO4fDUU09tdCGqzUWKx4wZE9K2cQKQag3hza0xVpwGFNuCEKc6H4rMJNZAhIAQKNIIQIohdxQqJBJKdJaiVxyNRNo0eoKtKZBB0oTJpIFcUq2ZwlaQaHQbmTX8RH5DStmny2cxSpsEkcrO3bp1C9FkItH0Rc8hR9GVpG+jXyiOxWfooE8++cTuueeeIHPRefw9pyKMpErTl5+Qdggtz0VfqmjzfZBwCD4VpCHxRJV33HHHdY+ILqZ4GDUrSJ+moWNHjBgR9keTPk3RLo6UQhcyDm9TpNiLmPoLASEgBIRA1iJAWhkpZ5DYSy65JJBHyBTElTRdFDd7qfCWo7Q5MxGjBC873nH21JLqi1LnKIg333wzGCaQ1Vj5GOOA64lscg4j/UlVwzAhVZj7UGAknu9I9BnCTUEVngdCnPSaR3JOihjeegwJDAbIPQ0jAqMIwsizEDHg2ePzc5QFEWqOv0gWuvK8xM1Fitl7xnsiYsA41ISAEBACRR0BSDE6AYcssp29xBQ6ZO8uBbP4HL2EvIc48zeyaailgNMU/fTLL7+ELByyhHDKcsQTf8NRm9PWEvQDFf857ggdQzYUVa2POeaYQETRhRBXfvI5ZJmUZzKQ6AdJp9ghUetkQ6+RBk4jUs2z8w/CC/nleCeINo5dnNE4iXEIxJToeC8wIAU8mXqNXqayNdlcZFeheyHO4LYxTaR4Y1DTNUJACAgBIZCVCECKUfJ4miGoyTZt2rRgYKCsKdaB0scAwPAgYkmRDxRyjMISge3SpUvoi/ERi40Q6cW44Dq860nP+bhx44Ixg3efyC0FpSDFRIohsZBuvPEYCLHQFM9IX/bLQm45OoO9XZEUY7DgGSeSkLo3N0a6SVeDpGcbKcZ5QKofxhfRBDUhIASEQFFHABJLRhKEMeoBIqpswcHBGj8nW4m/QYLRURSnQkfwd/QIadDRWUvNBZzBpDzn1NB/6EfuHY/J4ydZN2Tq0NB5FP2CMJM9FTOq6Ife4yeENtnYFsSzcA0OYVpMv6ZgYiToZPnw/ZxwkLqNiWsg0mwPQkcSKU829lqzVYmx53Vmcrp5I1KcDiF9LgSEgBAQAkUGgUiKqVKMZzzZPvzww1Cgg32rpKJBfiHFpEijkEnNSi1OQmQZMgyZxttNuhkefvYtU50TBZ/aKF7CXi+MCCqH/v777yFFGPJMRJQ0aYqqRO86BgRHFGFwsM+K6ymgEkkx3nvSx4iqsqcs2fKTFBNhZzxU+MzrPODU6tO5TZ5M9hSTokexFSqTkvanJgSEgBAQApkjQL0KjmCCmEKMN6Yqc7pvg/DiHCZSHVOb011TGD8XKS6Mb0XPJASEgBAQAgWCAKQYEktlyxid5YsoPkIqNF5ropMUM6FBiulH9Jj9WamNdDSIKB54jAI89ZDZmBJNKhtkNjaKlBAtfuGFFwK5JdUskmI+Y49UrLRMNJiGMUMqGSnZ9GHfF/0iKaagCmSeiAHEkX1lca80xafYI73zzjsH0ryxkWL2YEPciVywvy2vvb2Mi71j8UimTSHF7A/j+YnSsydOTQgIASEgBDJHgPPdcfLiWKS2REE0HLekPZOqnVrksSC+r6DuKVJcUMjqvkJACAgBIVDoEIAUE8mF5CXPzI0FqUgJY+8qx/8kSTFpWZDl1IYhQMoyJBtSvGDBgkC6Idm0JCFOEmMiykRKSbPmGqKwPAP7miGVL730Uog0kwYHwSSq/Morr4T9wxBfzpyMpJj7PvPMMyGlmr3R3DsWSInkuFWrVoHUbywpnjlzZhgXTgMixRDw3BqRXdLJiWbndX5lJpFiqqjyvth/DUFOVzyL1D72lf3tb3/Lk7gXuompBxICQkAICIHNioBI8WaFX18uBISAEBACfyUCkGIiueyxhWwmvdpEcNm/ShVq9t+ylypGiik+Qnp0amMfE5FiroEUEyFmzzJ7niCpqWnG8fgn7sN+LP5xDeQRAk20+t133w0FRUixprgK9yNtm+/H4w+ZTCXF3I80ua5duxp7wxgj51QSyYZMki7OHuqNJcXsCyNizv0YJ/u6cmpEDIh0Mw4KunCGZW4tE1IMvmBDZVQKm+W01yzeH/zYx813Q8o5v1NNCAgBISAEhEAmCIgUZ4KS+ggBISAEhECRQCCvQlsMkKJVRDiJqkKq5syZE8ggacukPKcW+Pjggw/CnmP6QIIpeEKqM0VDiOzmRh75LggypDySYgglx0tQyROivd9++4X7QvTYY0xEGjJMJDaVFENaScWGUHMOZDzfkYqdVLPe1EJbsXrp008/HfYvc0ZmTu2bb74JEWyO5oA8N2jQYJNIMRdzBAlFxkgbp9BZbo2xgxVHfnB8U17fXSQmswYhBISAEBAC+YaASHG+QakbCQEhIASEQGFHIB0pJtJKlJh0ZaK0kGLSd6n8yZ4sPo8NItqhQwejQBfXxCOWINScRQyhpfp09erV113D/mHuQ2VRClIdcMAB6/YUQ4pJm+ZoCY6FguRRFIVzJyGj7OfNjRRTQAXyCBmGnEPiaVOnTg17gSHnyerTjItjLIhwc2Zl7J/X+8Mp0LFjx5DSDTmFuEN+Y+O4KJ6DiC7HYkBk87pvJpFi7g2xh+wSCQc7yD97tZONfdXsPZ40aVIYPxW+1YSAEBACQkAIZIqASHGmSKmfEBACQkAIZD0C8Zxi0pYheOwrJloLWR09enSIbnJMBKnGkL94JBN7atlPy95iKkazb5V9vBwFARkjehv3uy5ZsiSkOJO2TCVO0p+J1PLd7Bnm6AwKY5G+TeSZSDHEFVL84osvhr2wb731VkhDZs8y97/++usD9pBiiCHpwXFP8XvvvRdIIwQX8pyseA0pZr8ypJiCKzF9mu+BtB9yyCEhqppJWjVRcPY7c0YyY+UMZjCiMWZINnu1GS/ElIhtXo1jlqguTVo4z5JXI7WdvdS8I/YLk5ZNQTEKm7GPmP3XPB/HNnGucZKsZ/2k1QCEgBAQAkKgwBEQKS5wiPUFQkAICAEhUFgQYL8tBBTyliROEFKijxA9yFc8VgJS3K5dO6tTp04gnn379g0RSxr7W9u3bx/OZUyNiC5evDiQPYgzEVSOrOD7qGJNujWEl4gwDeILkYzp0xBl9tDynJMnTw732H///UPfe+65JxA/ziSGSBLxjeco8xlR7WQjnZn0aY7KoEBWJL+Qc6KpEHyi4smzlPN6Vzwj5JqINiSYKC5p4Jy3jMOA6Dpjoxp3ukY6NPumcUCcdtpp6bqHsTLu119/3b799ttAxGl8F0QZR0PqkVRpb6oOQkAICAEhIATMTKRY00AICAEhIASKDQLs1/36669t6dKl642ZaDHEDqKbJLix0FatWrVs6NChoVI019OfiGw68gfhhYDzfRTdImKcTKfmISDMpFNDLiGW8fshxERC99xzz3UEnufhfhyxRDo1UWauhdTSL7U6M9/L55DhXXfddV3FbVK/IaNEuineRfVsT+OZeQ7uQ4Pgk+pNBD7TxvWco8xYiHJn2sCEKtu8C94D1+Z0HnSm91M/ISAEhIAQEAIixZoDQkAICAEhIARyQSCSYqo/syeXFOqi0oi6Eklm76+aEBACQkAICIHijIBIcXF++xq7EBACQkAI5IlAUSXFRKEpzEVBLAptqQkBISAEhIAQKM4IiBQX57evsQsBISAEhECeCLBnln2qFI2iCFdRiRTPmjUrpGZTrEpNCAgBISAEhEBxR0CkuLjPAI1fCAgBISAEckWAPbNEVNkHfOWVV6qqseaKEBACQkAICIEiiIBIcRF8qRqSEBACQkAICAEhIASEgBAQAkJACGSGwP8BJGwsJwILgtkAAAAASUVORK5CYII="/>
          <p:cNvSpPr>
            <a:spLocks noChangeAspect="1" noChangeArrowheads="1"/>
          </p:cNvSpPr>
          <p:nvPr/>
        </p:nvSpPr>
        <p:spPr bwMode="auto">
          <a:xfrm>
            <a:off x="130175" y="-1050925"/>
            <a:ext cx="54673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, линия, График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8EB460-16CC-5280-B484-FD2D56E4B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763" y="1255210"/>
            <a:ext cx="8690474" cy="4741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7CF84-F91A-1733-6022-C9D70C0DBFAE}"/>
              </a:ext>
            </a:extLst>
          </p:cNvPr>
          <p:cNvSpPr txBox="1"/>
          <p:nvPr/>
        </p:nvSpPr>
        <p:spPr>
          <a:xfrm>
            <a:off x="3252820" y="5991754"/>
            <a:ext cx="6211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Суточный ход абсолютное значения ПЭС 29 мая 2016 года</a:t>
            </a:r>
          </a:p>
        </p:txBody>
      </p:sp>
    </p:spTree>
    <p:extLst>
      <p:ext uri="{BB962C8B-B14F-4D97-AF65-F5344CB8AC3E}">
        <p14:creationId xmlns:p14="http://schemas.microsoft.com/office/powerpoint/2010/main" val="26391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20A98-FA8B-215E-A693-F52B0C114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E347A9-B4F6-0879-F00E-3B03CAE3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37D5-68E1-4D5D-BD07-CF5E9CB72F3D}" type="slidenum">
              <a:rPr lang="ru-RU" smtClean="0"/>
              <a:t>4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6BC321-6EA6-478D-3CAD-B09EFA00AD1F}"/>
              </a:ext>
            </a:extLst>
          </p:cNvPr>
          <p:cNvSpPr/>
          <p:nvPr/>
        </p:nvSpPr>
        <p:spPr>
          <a:xfrm>
            <a:off x="0" y="-95250"/>
            <a:ext cx="12192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/>
              <a:t>Данные ГНСС приемника</a:t>
            </a:r>
          </a:p>
        </p:txBody>
      </p:sp>
      <p:sp>
        <p:nvSpPr>
          <p:cNvPr id="2" name="AutoShape 2" descr="data:image/png;base64,iVBORw0KGgoAAAANSUhEUgAAA8UAAAHWCAYAAABe7ytwAAAAAXNSR0IArs4c6QAAIABJREFUeF7snQV4FcfXh39xJUKQENwCwSK4W3G3om2R4lag0CIt/beF4hpcS3EoXqBoCxQoCSGBACFEiEEgQtzl+2ZoikTuHnpD7Mzz8FQ4s3f3nb279x05o5Genp4OLkyACTABJsAEmAATYAJMgAkwASbABIogAY2CLsXR0dG4ePEiYmJioK2tDXb87O9iDQ0N+ZepqakQ/66pqcm8cvjSZ/BKSUmRrJiX6iekYMb3l2pOGRHinkpLS5N/tLS0+PuoAp3gJe4vwUs870XhZ37Oz3zBSjASvMS/c1HNS0Tw8171nSKe9+LeEn/Ev2f8t+qaRTMig4/4Hor7i3nlfB9k/AbjZ5jy70vGbzDxndTR0eFnvgp0gpf4jd+wYUPUqFEDBV6KPT09sW3bNrRq1Qq6urrK75wiGCkaPywsDH/++Sc6deoEIyMj/kGpQooTEhKwf/9+dOzYEWXLluUHjIIHzPHjx2Fra4tKlSrx/aWClxDhM2fOoHTp0rC3t+f7SwUvIXaXLl1CZGQkevXqxbwUdCI8fPgQDx48wIABA+TLn0vOUhwUFIQbN26gf//+/PxS8LwX38WTJ0+iX79+0NfX59tLBQHRqSfekc2aNUOZMmX4HlNwj4l3pPg9Ubt2bdkpyiV7AqKz5fTp0zA2NkabNm34ma/gHXnr1i1UqFABQ4cOLfhSLF72V65cwbhx4/h7ooBASEiIlLyJEyfKnkouORMQD+AFCxbI+6tUqVKMSwGB9evXy06EatWqKYjmENGpV6dOHTRu3JhhKCDw66+/QswQGj58uIJoDnF1dZUdoVOnTmUYCggEBwdj165dmDVrloJoDhGz9BYtWoTvvvvu39kbTCVnAqtWrZKdVKKjnYtqAuIdKd6P4j3JRTWBn3/+Wf5e7dKli+pgjsAff/yBZ8+eYfDgwQVfikUvuBg5GDt2LD+QFdzcgYGBOHToEMaMGSNHirnkTCA2NhZLlizBqFGjZE8SF9UE1qxZg/bt28teXS6qCWzatAm1atVCy5YtVQdzhOzUE1I8evRopqGAgOgFv3btGqZPn64gmkOePHmCffv2Yfbs2QxDAYHQ0FCsWLECc+bMkaNTXHImIGZrrF69Gn369EGVKlUYlwIC4h3ZoEED1K9fX0E0h4hOhBIlSsjZVFxUEzh37hzCw8MxaNAglmLVuApXBEsxrT1Zimm8RDRLMY0ZSzGNF0sxjRdLMY0XSzGNF0sxjRdLMY2XiGYppjFjKabxYimm8SpU0SzFtOZkKabxYimm82IppjFjKabxYimm8WIppvFiKabxYimm8WIppvNiKaYxYymm8SpU0SzFtOZkKabxYimm82IppjFjKabxYimm8WIppvFiKabxYimm8WIppvNiKaYxYymm8SpU0SzFtOZkKabxYimm82IppjFjKabxYimm8WIppvFiKabxYimm8WIppvNiKaYxYymm8SpU0UKKDx48KBOTcaIt1U0rpFhk1hRJfTjRlmpeIkIkEfnoo4840ZYyXNi4caNkxYm2lAETSZBEoi2RLJCLagJCiq9evYoZM2aoDuYI+Pr6ykRbInEUF9UEhBQvX74cc+fO5URbqnHJLXJE9um+fftyoi0FvESIeEeKfWQ50ZYyYFu3bpWJtnr37q2sQhGPYikuwjdAQECAlGKxxRBLseobQUjx4sWL8fnnn7MUq8YlI8QLX2Sfrlu3rsIaRTtsw4YNMvt069atizYIhVe/d+9eREVF8TZ8Cnn9/fffctvCmTNnKqxRtMP8/PzklkzffPNN0Qah8OrDwsLkO1LwKlasmMJaRTdMbPMosnULKa5atWrRBUG4cvGOFNmnhRhzUU1g8+bNKFmypMxwzkU1AZZi1YwKbURkZCQ8PDzg4OAAHR2dQnud6rqw5ORkODk5yf3xTExM1HXYQn0cZ2dnlCtXDpaWloX6OtV1cXfu3EHx4sVRsWJFdR2yUB/n/v37SEhI4FEDha389OlT+Pv7o0mTJgprFO0wse+ui4sLWrVqVbRBKLz6xMRE2ekieOnp6SmsVbTDbt68CWtra/nc56KagHhHli5dGlZWVqqDOQKCl4GBAWrWrMk0FBBgKVYAqbCGpKWlIT4+Xn5hNDU1C+tlqu26BK+4uDgYGhoyL4VUxei6vr4+tLS0FNYo2mHi+6itrc2dVApvAyHE6enp8hnGRTUB0bGXlJTEM4NUo5IRYnqrED2eSaUMWMY7UvDS0NBQVqmIR/E7knYD8DuSzkv8vudOKmXcWIqVcSqUUeKFL9bjmZqasuQpaGHxwn/58qXkJcSFi2oCgpf4gaSrq6s6mCMgZm8IVix5ym4G8fwS30vxneSimoDoRBA/Ks3NzVUHcwREJ4K4x3gUT9nNIKYDi2e+4MUd7cqYCV7GxsbcEaoMl3xHCsETne1cVBMQvMSghLjHuKgmwFKsmlGhjWAppjUtSzGNl4hmKaYxYymm8WIppvFiKabxYimm8WIppvHKeEeyFCvnxlKsnJWIZC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co3Unz79m2cOHECiYmJaNmyJbp16/bvlaSnp+PYsWO4ceMGSpUqhaFDh6JMmTKZrvThw4e4dOkSxo4dC21tbRqJIhjNUkxrdJZiGi+WYjovlmIaM5ZiGi+WYhovlmIaL5ZiGi+WYjovlmIaM5ZiGq98IcVnzpzBypUr0axZM+jq6kqxHTBggJRbURYvXozr16+jRYsW8PX1RWhoKJYvX47y5cu/dbUsxbTGZymm8WIppvFiKabzYimmMWMppvFiKabxYimm8WIppvFiKabzYimmMWMppvHKcymOjY3FiBEj8NFHH2HMmDHy7K9evYoFCxZg79698PPzw/fffw9HR0eULVtW/v3UqVPRpk0b9OnTh6WY1t5vRbMU0+CxFNN4sRTTebEU05ixFNN4sRTTeLEU03ixFNN4sRTTebEU05ixFNN45bkUR0VF4ejRo2jXrt2/I7/u7u6YPXs2tm3bhuPHj8uRYSHOFy5cgIWFBVq1agV9fX1oaWllkuLLly/LEeZ3/46GpWhEsxTT2pmlmMaLpZjOi6WYxoylmMaLpZjGi6WYxoulmMaLpZjOi6WYxoylmMYrz6U4q9MVI8FiGvWiRYuwbNkyuLm5oUSJEhAPXB8fH9SqVUuOHhsZGWWS4j/++APjx4+nUSii0ULyRKeEmZlZESVAv+zw8HCYmppyp4tCdOKBbGhoCB0dHYU1inaY+D6KZ5/o9OOimkBMTAzEc8zExER1MEfInB3x8fH8zFd4L2R0HJubmyusUbTDRP4X8Y4UgxdclBGIiIiAsbEx58FRhkv+ZtXT05N/uKgmIHiJQcJ3fUl1zaIZIWYqP336FAMHDoRGunii5WFJSkrCDz/8AA8PD6xevRpWVlaYO3euXGO8Y8cO1KxZE2FhYVJ6u3TpIkeP3yze3t6yfsWKFeWPyozLefOyxEvO2toanTt3llXz+JLzjLaGhgZEL7j4USl+UIovTVFlobQRBJ+XL1+iWLFiUlyYV87kxD0mXvgGBgbyBca8cualqakpeYkOBNGRwLxU8xIvfCHFoqOKean+PgohFqPFxYsXl9y4ZE9APL/EbxLxjhS8+P5SfX+J31fiGSY6EcTzjItqAoKXEBb+TaGalYjI6DgWvyv4O6n6O/nmSHFR5iV+g7q4uEDMJha+I57v7zqg+P8ib1Xbtm0xaNCgvJVi0bs4b948iOlwIrGWEGJR5syZI3u3RWKtjLJ27Vpp8j/99NNbd4Snpyd2794tLyi7kamMH1BCjAWUonyTiBdYhhTzC0z1A1ncO+IFJjoROLu5al4iQvASgide+FyUvcDEs0u88LlkT8BATwvQ1EJ42EskJadIKeaimoAQYvFHSEtRfvepJvUqIqPjmEeKlRETs/lYipWxyojKkGKeTaWMG8+mUsYpI4pHil+REML7/PlzPHnyRP53hhS/SVO8E52dnWFpaYnBgwfnnRSHhIRI+RXbLf3vf/97Szi2b98uzf6XX37599znz58vY7755pu37o4HDx7IJF0ZWatpt07RixaSJzoh+Ael8rYXI8WCF3ciKGMmeilFLzh3IijjJb6PogOBp4blzOuKVwQuP3qJ0Y2Lw8xAC4ZGxsoAF/EoMfIpRov5ma/sRhCSJ76TvMRIGa+M2VRiZJ2LMgLiHSmmT3MeHGW8xPdRvB+5o105L3FvicEJLqoJXLlyRQ665tlIseiJnT59Ovz9/SFkV9zoYmRY3PRiNDc4OBgTJ05Ehw4d0KNHD4gkXGKkWMhz06ZN37pC3pJJdYO/GcGJtmi8ONEWjZeIFp0IGVPD6LWLXg1OtKW6zZ9HJaGrowtcHkdi2YAKmNa+AjT13s4vofooRTOCE23R2p0TbdF4caItGq+Md6SQYh4pVsaOE20p45QRxYm2aLzyPNGWmPI8fPhwOaVLTBkUoiakuFy5cti6dascxhbzwFetWiWzUAtZFvG9evXKdKUsxbTGZymm8WIppvFiKabzYilWzeybE15YcMYXutpamNC0OJb3qw4NlmLV4AD5nhUjxTwdWBEuOX1ajEzxyKcyXizFyji9GSU6jlmKlXNjKVbOSkSyFNN45bkUi+lc4qUjpt1kJP4Q/y6G+8WLO2NKiXg5iWnWYj2neIBkVViKaY3PUkzjxVJM48VSTOfFUpwzM7/wBLRa5oSQ6CSkpWtgeANTbBxSE9DlkWIldxtLsRJKr2NYimm8WIppvDLekSzFyrmxFCtnxVJMYyWiM0mxSHglMj2Lxf85rXEQ4iqmOtvY2MDW1hZVq1alf7qaa7AU04CyFNN4sRTTeLEU03mxFOfM7LpPBNqtdIaeliZik9PxcV1j7B1VF9Dh9VJK7jaWYiWUWIpplF5HsxTTyfFIMY0ZSzGdl3C57AYTaUcr/NGZpNjPzw/du3fH48ePc0z2IqRYZO8SCXTE6K1YlDxr1qw8nZbFUky7YVmKabxYimm8WIrpvFiKc2b2+4Mw9NvkCiNdLYTGpqJPLSMcHluPpVjhrcZSrBDUP2E8UkzjxVJM45XxjuSRYuXcWIqVsxKRPH2axiuTFIstei5evIjY2NhsM+yKzLti3W9QUBDu3bsn1/wKmZ4wYQIWLVqUZ5lmWYppjc9STOPFUkzjxVJM58VSnDOzwy7PMeLn+7A01YVPaCK6Whvg8Jh60DPk7NNK7jaWYiWUeKSYRolHit+XF0sxnRxLMY0ZSzGNl1rWFIuM0NOmTZOCLLZOEpmi86KwFNOosxTTeLEU03ixFNN5sRTnzGzdHwH4+qgnapcxhvuzOLSspIcjY+rBgLdkUnSzsRQrwvRvEI8U03jxSDGNF0sxnRdLMY0ZSzGNl1qkWHzkmTNn8Nlnn2HUqFH46aefaGehpmiWYhpIlmIaL5ZiGi+WYjovluKcmS0844tFZ33R3qY4rjyORK2SWjg2rh4szEzosItgDZZiWqOzFNN4sRTTeLEU03mxFNOYsRTTeKlNisVU6p49e6JKlSrYvXt3juuRaaeoPJqlWDkrEclSTOPFUkzjxVJM58VSnDOzyfs9sPNGEIY2KoOT98JQ2jAdJ8bbolxJUzrsIliDpZjW6CzFNF4sxTReLMV0XizFNGYsxTReapNika26f//+MiP1wYMH8yTTGUsxrfFZimm8WIppvFiK6bxYinNmNmb3A+x3DsZXHStj199PoYsUnJpoi4qlzOiwi2ANlmJao7MU03ixFNN4sRTTebEU05ixFNN4qU2KxVZOffr0kZmoDxw4AEPDD79FBksxrfFZimm8WIppvFiK6bxYinNmNmjrPfzmHoKV/WvA8Y8ARMfG4/QkO9Qoa06HXQRrsBTTGp2lmMaLpZjGi6WYzoulmMaMpZjGS21SfPfuXfTu3Vsm2dqwYUO2matpp0eLZimm8WIppvFiKabxYimm82Ipzp5ZWno62ix3xp2AaOz4rDaWnHuCwLBYnJlkB9uKxemwi2ANlmJao7MU03ixFNN4sRTTebEU05ixFNN4qUWKhVx98cUX2LVrF5YtW4YxY8bQzkJN0SzFNJAsxTReLMU0XizFdF4sxdkzi09ORetlTngcEoffJjpg7glv3A+MwO+T7WFfiaVYyd3GUqyE0usYlmIaL5ZiGi+WYjovlmIaM5ZiGq9MUixESUyFFgKgoaGR5dHE/xdxoaGh8PHxwdmzZ7Fv3z7Y2dlhz549KFeuHO0s1BTNUkwDyVJM48VSTOPFUkznxVKcPbPQmCS0W+GMyIQU/D6lPmYc9sSfj0JxYao9mlQrQYddBGuwFNManaWYxoulmMaLpZjOi6WYxoylmMYrkxQ/ffoUEyZMgL+/P3R0dLKVYiEI0dHREPExMTFwcHDA4sWL0a5dO9oZqDGapZgGk6WYxoulmMaLpZjOi6U4e2ZeIXHotNoF+jqaODXRHlMPPsL5ByG4ONUezaqzFCu521iKlVB6HcNSTOPFUkzjxVJM58VSTGPGUkzjlUmKAwMDMW7cOAQEBGQrxeIj0tPTZTIta2tr1KtXD926dUO1atVon67maJZiGlCWYhovlmIaL5ZiOi+W4uyZufhHoZujCypZGODUJAeI7Zn2XQ/C6WkO6FKnFB12Pq2RlpYOTc2sZ2n911NmKaYRZCmm8WIppvFiKabzYimmMWMppvHKJMXioSa2VxICoKpoaWnBzMwsT5JqZXVuLMWqWuztv2cppvFiKabxYimm82Ipzp7ZpUdh6LnOFW1rFMfxCfYYs/s+tl3wx4npDuhhW5oOOx/W2HglAMvPPkHfhpYY0dRKnmGN0kZ4cyVTSHQSnoTFo3IJA5Qw1iVdBUsxCRdYimm8WIppvFiK6bxYimnMWIppvNSSaIv2kbkXzVJMY8tSTOPFUkzjxVJM51WYpfj3+2E44fYC49uURx0rYzIcUbf3RjcMamCJvaPqYsp+D6w944MDkx3wcQNL8vHyYwUx+u14/gmgpYHSpvpIRzpGNiuH73tWAaCBpeee4LDLc3g+j0WPeiWx/bM6MNDRVHwpLMWKUclAlmIaL5ZiGi+WYjovlmIaM5ZiGq//JMUvX76UCbdKlixJ+9RcimYppoFlKabxYimm8WIppvMqrFJ8+VE4Pt/9AD5eEVg6sg6+7FCJDOfInefot8ENE9tVgOOgmvji4COs/s0bv0ywx7DGZcjHy28VxJZTw3fexx6nZ2hrXRwJyalwDYxGbHwqutQtgcTkNFzyDIeBjpYcOS5uqAPnOU1Q2kT5aDFLMa3VWYppvFiKabxYium8WIppzFiKabxylOIXL17A0dERZcqUwfjx4zMdedu2bdi6dSsGDx6MESNGoFixYrRPV3M0SzENKEsxjRdLMY0XSzGdV2GT4tCYZDj+4Y9NVwIR/DIB0NTAN92r4vseVclwNvwZiAnb7mJ2X2ss7F0Nc497YeGxx9gwoi7GtcqbHQ/IF5FDhYSUNPTf5IbLHuE490V91C1rjCueL/H1scd4/DwOetqaaFjJFDM7VsTsY17wCY2D+7fNUN5cX/FpsBQrRiUDWYppvFiKabxYium8WIppzFiKabyyleJ79+5hxowZOH/+vEyidfDgQZlY680isk0vXLgQSUlJ6NGjB5YvX47y5cvTzkCN0SzFNJgsxTReLMU0XizFdF6FSYrPuIdi6kEPPA6IRnlLIzSvZg4x2vtJYyts/aQWGc7CM76Yu+cBFg6rhdmdK2P+SW98f/QxFg2sia860UeeySeQTYWE5DRc9AhDlzoloJnNNoZKPisiPhmdV7vANywepyc5oH5FE1ktLikVFz3CUcZUF3blTKCtpYE2K5zxt28EXOY2RVhsMlz8otDLtiQqWhjk+FEsxUpa4nUMSzGNF0sxjRdLMZ0XSzGNGUsxjVeWUixGiD/99FPcuHEDQ4YMwfDhw+WWS+9u0RQWFgYPDw9s3rwZhw4dwsCBA7F+/XoYGOT8YqadovJolmLlrEQkSzGNF0sxjRdLMZ1XYZHilRf98ONvPgiPTMTAplb4oWc1xCamovVyJzStYoqj4+xgoKtFAjTnuBd+OvoYm0fVxeiW5bDigh9mHPDA/J7V8N17jDyTPjyH4G9PeGPBb97oZlsK09pXkInA3qe8iE5Cy2VOSEpJk/swW5d+uxP6zWN2X3cHf3q+xMahNth4JRDX3F6glV0pbB5WGzVyqMdSTGsZlmIaL5ZiGi+WYjovlmIaM5ZiGq8spXjdunX49ttvMXPmTMyaNUtldmmxT7EYVT5y5AjElOqePXvSzkJN0SzFNJAsxTReLMU0XizFdF4FXYpv+0Vh542ncLzsj2IG2pjTuTK+aF9R7i18LygGndfeRhkTPZz/oj7MDXVIgDKSUO0aXQ+fNLGSnzPy5/uY2bESFvetTjqWOoMHbL6Lw87PgDTAsrg+1gyqgQEO9MRfTyMT0XDhTcnl4rQGOa4V/vyX+zjs8gLjW5fDybsh8A2NR1x8CuwrmWL/5/WyFWqWYlrLsxTTeLEU03ixFNN5sRTTmLEU03hlkuLExEQMGzYM4eHhOHHiBIyMjBQd8fHjx1KGu3btKqdR50VhKaZRZymm8WIppvFiKabzKqhSLKbwfn30MY7eeYGwkDhYVzbF/G5VMKTR6wRYITFJaLfyNgLC43GPuBZW7FE8YLMbnkcn48hYW3SsZYHdfz/D8J/dMap5WWwaSp+OTW+drGsM2HIXx11foEMtCzmNWkdTA2sH2eDTJlZiCbXi4vUiDrY/3kBtK2P8OaNhjlmlv//NB8vPP0G3uiVx8VE46lkZo5i+No7efIqWdUpgef8aaFjp1fTrNwtLseLmkIEsxTReLMU0XizFdF4sxTRmLMU0Xpmk+NmzZ+jXrx/at2+PH374QfHR0tPT5ZTr6Oho7N+/H/r6ypN/KP4QFYEsxTSSLMU0XizFNF4sxXReBVGKb/pE4stfH+Ev91BUrWCKbnUtMP2jiqhY/O1lNCK7cqvlzrjlGwnXeU1Qq4yybZliElPx8WY3nLnzAhM7VsKyftZy5PnE3Rf4ePNd9Lcvjd2j6tJhq6FGalq63Cbq/INQ3PiqsVznO+OwJ+ISUzGjgxjBtoaWwh2TnJ9EoemSW2hezRR/TG+Y49k5/hGAOUcfo0pJA7gFRmNEs7L4qXd1jNvzAMf+fgaLEgaY2aGiHKUXCboyCksxrdFZimm8WIppvFiK6bxYimnMWIppvDJJsZ+fH/r06YP+/ftjzpw5pKOJDNXe3t5yGrWxsbIfPKQPYClWJy5eU0ykyVJMBAZAbNsmZpvo6irfNob+KYWnRkGT4qteERix0x3egdEY3rYC5nWtgqols88p0XP9HZx2D8VvEx3QqbaFooYbs/sBtlzyR0sbCxweZ4tSxV7dS394hqPHOld0rm2Bg6Nt5TZFH7qIJFjd17nib58I3JrdWI7yHr79HBP2P0RIWDzWfloHk9ooSz4ptq3qsPo2utUpgeMT7HO8lP3OwZK7ro4mYhJS5RTyRX2qy3Xby8/7YfmFJ4iKTkL/xmWwon8NlC/+qpOapZh2h7AU03ixFNN4sRTTebEU05ixFNN4ZZLikJAQKcTNmjXDTz/9pPhoQhhEQq64uDjs2bMHenp6iuuqK5BHimkkeaSYxoulmMYr44XPUqycW0GS4l03n2LuMS8EBsdiXMdKWDOwJnS0cjbTsUJwrwVh8zAbfN4i522UUtLSsey8H2YffoQqpY2wa0QdNK9q9i/Ma14R6ObogsaVTXFmsgO0KHOVlTdJjpFhMcno6ugCv7AE/DGjAWpavlpudMz1BYZtuyunNF+a0RA2//z/nA525M4LOUV8cCNL7B6R88j3X94v0X6lC/S0NSCyX4tEYyIjd0a57PkSU/Y/hLtPJGyrmskRa9EJkZSYgNi4eJibm6uJQOE+TEGUYtFRI2YH5MX3gaWY/n0QHcdiEOndRLb0IxWNGizFtHZmKabxyiTFQpRGjRqFwMBAnDx5MtM2TNkdPigoSG7d1LZtW6xcuZJ2FmqKZimmgWQppvFiKabxYimm8yooUiyk77Od7ohPTpMZlxf1sVY0UrvgtA/mnfDCot7W+Kpz5m2UPJ/HQghdaHQybgdE4qjLC1SwMMD2T2ujfc23szq7Bsag/UpnVC9liCtfNoCu0nnK9GbJtkZgRAK6rHFBnNiWaWp9VCrxepR86gEPrDnjg472pXFknB2M9HLOtr3pagDG7XmICa3LY91gmxzPUqyxbr3cWcaIvoC1g2rKNcxvlofPYjHn2GMccw6GuYketn1WB33szBAREQMzM5ZiJbdBQZPi4MgkDNjihnJmenAcbAMLI1oyOyVMcophKaYTZCmmMWMppvPS0tLKk9m7tDPNH9FZZp/evn07vv76ayxZskSO/iopYlR52bJlEJmrBw0apKSK2mNYimlIWYppvFiKabxYium8CoIUC9nqu8EVHsExcBxig4ltKii+0K3XgjB6lzvGt6mA9UNeid/LuGRvKwslAAAgAElEQVQ8DI7Fygt+uPUkEv7BsTKTMzSAWpVMserjmuhgk3mbo3tPY9BuhTNKGOvAdV7Tt9bOKj6h/xj4+EUcOq2+DRMDbZyd7ABL09czpIKjEtHN8Q5cvCOw4bM6GNcq55HxRWd9MfvYY3zfsyq+6Vo1xzN78CwWHVY7Izw2BcX0tbB/VD20e6fTQBwgNikVP572waKT3ihTwhB7PrVG26pGgH6x/3jlRaN6QZPi424v0G+Tm/jqoFlVMzSqZIoB9S3RKIuka7nRgizFdKosxTRmLMV0XizFypllKcVi/+HBgwfj0aNHMtmW2KtYW1s7y6NGRUVBSLSQ4oYNG+KXX37Js6lZLMXKG15EshTTeLEU03ixFNN55XcpTk5Nw4if72PPlUC5hliM4FLW8l54GIYOK5zRU4yejrfFjutBcLwcACHaSYmpqFjKUE7ztS5lBJGYq2udEnKdblZF7OvrsOAG9LS14P1jCzpsNdQQSa46rLott0A6NdEeZu9sM3XqXgh6r3dFKRNdrB9sg162pbLl9eVhT5lRevXAmpjSLueOhsCXiRB7Fd9/Go2Sxro4PdkBduWzF10xOr/gpA8qWejg8Og6qF+1pBquvvAfoqBJ8aHbzzF02z3o6WjIteZISUO7OiVxfIIdjFXMVFBHa7IU0ymyFNOYsRTTebEUK2eWpRSL6jdu3MCYMWMgpkW3aNECbdq0gb29PUxMTCAyTYsv8s2bN3Hp0iU4OTnBxsYG69evl2KcV4WlmEaepZjGi6WYxoulmM4rv0vxmfuh6L7WBTUsjXFxWn2UeWNkVMnVir2KbX+8jjbWFmhXwxw/nPZBejpgV64YetuXxNCGZVDRIvtEXW9+hkgqZf3tXwiPS8aCXtXQqZYFihvpIC0dUqij4lPgExoPhwomKGuWOzkunP2i0G6lM5pWMcPx8XYyK/a7ZcoBD6w9/wQaOlqY0rYCVvS3hmYW65+nH3okR8v3j7bFwAalc8QZHpuMvptcccXzJar+f0fCjVmNUMI4+2R26QAm7fPA+rM+sLMujr2j6ipa55xxEp7P4zDlwEPM6VIFraoXnanXBU2Kd15/ihEbXTGmU2U0rGiCr456yu/o75Pro6x57nwH3rxRWYqVPAXfjmEppjFjKabzYilWzixbKRaHuHPnjhwpvnz5MsTDTkNDA5qar176QhBEMTAwkGuJv/zySynGeVlYimn0WYppvFiKabxYium88rMUi6m4PdbdweX7YVg/rBbGK8yq/CYFkZCq7Qon+IYlAOlpMDHUwfJ+1hjcsIzKNbfv0kxKTcewbfdwxPU5UlPToaWlIdcXi22SklPTIfZOjo5NRoc6JbD/83pSmNVdrntHyOsR+wUfHmuX5b7EIvHR+j8CsPT8E4REJsFxqI1cN/xuGbT1Lg78/Qy/Ta0vR8hzKonJaRD7I590fY76lUxxbWZD6OvkvGY5KiEF8457Ye25J7AuWwy/jrVFnbLKdomY+asnlp30RqWyxnK9s6rzUzfnvDpeQZNix8v+mLz1HpaPrIPp7Sui3g83ZCK2c1MdUElhZ9N/Yc1STKfHUkxjxlJM58VSrJxZjlIsDhMfH4/r16/j9OnT8PX1lWIsRopFprx69eqha9eu8p8Cel4XlmJaC7AU03ixFNN4sRTTeeWVFAuBNNDVhGEOYnXkznN8vMENDauayR/ZIrMytYhR3M1XA7HzryAY6WvJ/XWHNS5DPcy/8c/CouTewG7PU3D18Uv4vxSyDehra8JYXwtihNNITxNnp9QnjYwqPaGz98PQZdktfNy8rFzXm9NU8sMuzzFw812ULKYjpzuLEew3i1ibfM49FFe/aoQW1XIejRWj65/uvIfdfwWhm31pHB1nCx0FicYSk5Ixcocb9jqHo35lE5yYYA8rBaPow7bfw95bz0Q/Bgz1tTCtfUW5F3VudDQoZf8h4gqaFK+46IcZvzyA4/BXa9gbL/obz6OScHaKQ7bLENTJkaWYTpOlmMaMpZjOi6VYOTOVUqz8UHkfyVJMawOWYhovlmIaL5ZiOq+8kOKQmCQM2nJXZk7eMqwWNLMwOzHaNGTbXRx1Csa2kXUxsnlZ+sW9UUNIHWUtcnYflhAXAy2NdOgYvFpP6xeegLS0dBjoaMopyiLp0G2/KLldkkg6pO5yyOU5Pl51G+O7VJZrhlWVuce9sPC4F+yqmOHXcbao8k+26oSUNHRadVsmGnOZ2xQ2ZV5t7ZRTkdOtf/PB+I4VsX5ILVXhr/4+JQkhETEYdTAAJ52e4tPW5eW6cFXb9/TZ4IoTd0MwuKElrvtEwPdpLOb0qianrRfmUtCkeP4pb3z/qyc2jBBSXB5tljvB/WmM7BRqUPHtTpjcaDeWYjpVlmIaM5ZiOi+WYuXMWIqVsyp0kSzFtCZlKabxYimm88oLKf76qCcW/+aDsiUMcXl6AzkF+d1ywycSrZc7SVk7N7U+ShfLfv0q/arfv0Z0dLRcymNqmrXw9tnoimO3gnHhq0ZoXyNzBuv3/+RXNffceoZh6+5gZq/qWNK3usrDRcanQIy6nnIORrt6JbFhaC1YlzKUWaLbLHeGX1g8bnzVGFVLql5XPevXx1j66yN8PaAGfuqj+rPFySUkJEA7PQkBsbpot9IJT0LiMK97VXzbrWq2e0wnpaTLpF5/eIbh0fct8JdXBD7Z4obhLctjx2e1VV5zQQ4oaFI8/bAnVv7+BLtG1cEnTaxkEjgnv0gpxU0qq79T6N22ZSmm3+0sxTRmLMV0XizFypllkmLxEnj27Bl0dXVRunRpOV1aSYmJicGOHTtkPbGNk55e7id1ePe8eKRYSUu9jmEppvFiKabxYimm8/rQUiz2Gx66/R5EVmkrU30cHmub5YjS9795Y/7Rx5jWqTJWDKhBv7BcqqFKikfuuo8dl/xxfFoD9LRVf8blTVcDMW6HO+b/v5R+1yPnbZQyEDyNSJRTny+6hqBmJRPM+KgiqpYywpjdD+Qo9x/TG6B8cX2VxMS2TAM3ueGb7lXxsYrEXBkHE1KcEB8PM3NznH8Yjk+238XziETM6FwZS/tZy6183i0RcSno6uiCR8GxuDe/GXxC4mVysf4OpfDLiLoqR5lVXkg+DihQUpwOfL77PkSyrYNjbNHXvhR6b3DFafdQnJlsj/Y1LXKdNEsxHTFLMY0ZSzGdF0uxcmaZpDgwMFDuM1y9enVs2bLlra2YxPZLO3fuRLFixTBs2DC5rjijhIeHo3v37jLx1vHjx/Nko2iWYuUNLyJZimm8WIppvFiK6bw+pBTHJ6Wi4xoX/OUdARN9LRjoamHfqLpoY/32iGpIdBI6r3WBm38Uzk9riLY18k/2YVVSPHm/Bxx/98WusXb4pMn7r13OriWXnHuCrw54YEH/GpjTpbLiBvcNi8fcY17Yd+upnEcu1ubGJafBoVwxuc7XwlhZUrDElDToamkqnooupFjkCTE3f9WGFzzCMWTrXUTHp+DERHt0qJVZnLzEXsxrbsNQVxt/zWwot8/qsOY2WlYzw69js864rRhEPg8sSFIsEsyJZG2/3QvFsQl26GhjgYFb7uKg0zOcmOyAHnXV3yn0bvOxFNNvaJZiGjOWYjovlmLlzDJJsb+/P3r16oWaNWvKPYff3J84ODgYnTt3hqWlpRTfN0eDxRe7X79+UooPHjwIIyPVa6KUn6aySJZiZZwyoliKabxYimm8WIrpvD6kFG+5FoixvzxA06rmMDXQwjWvCBwcUw+da7+d+fjH0z745qAHejW2woHR9aCnnXnbIfqVqqeGKile/Lsvvv7VE4v718CsjpXU86FvHGXeMS8sOO0Nx8G1MLFt5ozSOX1gUmoajruFYP+tYFx8FI7I0Hh0bFAaR8fbwVA3dxJXvivF4vxWXvTD9D0P4VDNDGcnO6DkO1PjxZrsj1bflonKLk9rAM8XcWi/0lkmbhJ7Mxt9gP1v1d5wCg9YkKRYdJD0XH8Ht3wjcWqSA5pXNcPnu+5j258BODrFAb1tSym86vcPYymms2MppjFjKabzYilWziyTFAcEBKBv376oUaOGHBV+U4qfP38uxVdMq967d28mKe7fv7+U4gMHDrAUK2+DPItkKaahZymm8WIppvP6UFIs9vbtssYFzr6RODLBDlcfR2D1RT8cHmeLXm/8eL4bFIMeji5yFPPoODu0qGZGv6hcrKFKikWm67F7HmBulyr4MReSQomR6PV/Bsi1tZ82sXrvKz3hFoLTIrt3Uyu0y4W1zxknlpUUi6nzXR1dccH1Oeb3s8Z33d+eBi5mErRd4Sz3gRajyWLkWPx3eXM9/D61PkzeIwv5e4P6wBULkhSLdekdV9+W7SPW/duWK4YvDj7C6pNe2DvFQW57ltuFpZhOmKWYxoylmM6LpVg5M5Zi5awKXSRLMa1JWYppvFiK6bw+lBTvuB6EkVvuopN9aRyfYAeRtGnNOV9sHVEXo1q8yiwtpmN+ssMd+64FYmaPaooSSdGv+L/VUCXFYhukIdvu4dMmZbD1E/Unhfpspzv2Owdj3+f10Ncu90fi/hutV4m23pw+nXE8kfVaZL8W+ztvH14HH9cv/e9HiXXnfVbdxuCW5bB3VF34hMaj3QpnOZp9dWZDWOTC/s//9TrVVb8gSXFMUirar3BGUESizLZeraSh3Jd6waFH+HmS/X/qtFHKk6VYKanXcSzFNGYsxXReLMXKmbEUK2dV6CJZimlNylJM48VSTOf1IaQ4PDYZbVc642FQDA6MsUUf+1L43ylvfCdGlUbUwZS2FeSJn3sQhp5rXFDFUmSlbojSJvkj4/SbVFVJ8UWPcDmltFvdEjg42pbeIDnUSAfQd6Mrzj8Mw9Hx9uhQU/3ZrdV6wv9kn85KisXnrL7kj2n7H6JiCUMcn2iPemWN5cfvuPEUIze4YlLXKlg7qCZEojCRaEuMTDrPbpIv7wt1cStIUvwyLhm2P9yQic8uTW+AyhYG+O6UN/53wAOOo+phYhva9P73YchSTKfGUkxjxlJM58VSrJwZS7FyVoUukqWY1qQsxTReLMV0Xh9CiuUa0r0P0c2hNI6Pt5M/olde8MP0He5YMMwGc7pUQWxiKnqud8Ul9xCsHlYbU4jrZelX/n41VEnxnYBotFvhhBqljXDjq0aKd1NQcjYpaelyuuod/2i55U3jyrm/D6yS88opJruR4ow6Uw56YO1pX7SuVxJHx9nC3FAHay/7Y8quB5jfr7qcWv08KkmuKQ6MSIT7/KYoZ6Y6U/Z/Pe+8ql+QpPhZZCLqfn9dJm37a2YjuTZ8+fkn+HLPQ6wYVgvTPqqY6xhZiumIWYppzFiK6bxYipUzYylWzqrQRbIU05qUpZjGi6WYziu3pfhuUDQ6rXZBVGwyDk+wQ5d/kmptuRqEMZtcMe/jmvihZ1U5avjF/odoVq04zk51QLF8mkxJlRSLzNl1vr+OYvracJnTBCYG2vRGyaaGSJTVbMkt+IUl4NK0Bqj7z8iq2j4gFw6kSopDY5LRb5MrrtwLxTf9rPF9j6r44TcffHv0MZYNqim3jxLT6psvvYV7QTF4+F1zVFCwfVQuXMoHOWRBkuLHL+LQ6Ke/Ud5cH05zGsuEeCJPwBd7HuC7vtaY/85a8dwAyFJMp8pSTGPGUkznxVKsnFm2UiyyT//888/Q1HydaTQkJAR9+vSR2af37dv31pZM4kYVCbo40ZZy+HkdyVJMawGWYhovlmI6r9yU4pTUdLkn8cHrQZjWrSpW9Lf+9wT33grG0A13ZKKl8a3Ko8WyW3gakYCj4+zRMYtteuhXljs1VElxVEIK6v1wQ374X182RFlz9Y1qJqSkod731xEZn4I/ZzRCTUvD3LlINR5VlRSLj7rm9RLdHe/AWFcL56bVx5ZrQXC8HIDdI+tgYANLeTaiM0CMwt/6unGB6Ax4X4QFSYrvP4tB88VOsCtfTK4pFmXrtSCM/tkd0ztVxvI3vu/vy0NVPZZiVYQy/z1LMY0ZSzGdF0uxcmbZSrGNjQ127dr11pHEXsQ9e/aUUnzo0KG3pqLFxMSgd+/e0NfX5+zTyvnnaSRLMQ0/SzGNF0sxnVduSXFCchpmHH6E9Zf8YVPWGBemNYCVqd6/JyiSRQ3e5IYxbSpAX0cDa875YWzb8lg32EZOr86vRZUUi3WvLZfeksmHRKZku3LF1HYpobHJqL/gJtLT03Hv22YwVeMotNpO8p0DKZFiUWXWEU8sPe6F4e0rQqxBv/woHPs/r4eudV5t19VpjQv+9AzHxWkN5NY/hbUUJCm+7hOBjqtd0KSyKS58UV82yUHxvd52T64nXjOwZq43E0sxHTFLMY0ZSzGdF0uxcmZZSvHHH38M8TLo2LEjBEwhA+KfQnzPnj0LQ0NDdOjQQW7XlPF3cXFxOHXqlNzKSWzXxPsUK2+EvIpkKaaRZymm8WIppvPKDSkWiaDW/RGA487BqFDaEFuG1ULHWm/vRSySavXe6IpudUrCNzQej1/EyuRaDhXUJ5F0GqprqJJise63zwZXXPV6iZMTHdBS4ZZSYt1sYEQCDHW05D68WU0R9gtPQLPFf8sp2S5zm8JAJ//s35wdOaVS7BcWj9bLnRESkwQLYx2IWQZi/XnDSqby0D3X3cHZ+6E4NsH+X1FW3VoFL6IgSfHvD0LRe4ObXBJxZNyrpHJH7zzHwK33MKShJXYOr5PrDcBSTEfMUkxjxlJM58VSrJxZJin29/eHkGJPT08IaXqzaGhoSNkVPeOxsbGZ/k5MtW7ZsqWUYmPjV5krP2R5+PAhLl26hLFjx761v/KHPIeC9FksxbTWYimm8WIppvNSlxQLGTz3IBTLz/vhuk8kEqKTYFvNDCsH1EDbLPbBvfL4pcykXLWkIZ5HJSIxJR0u85qgjMnr0WT61eR+DVVSLDJEj9p1H7v/fooDo23R559tkwJfJsA1IEZmUH4YHANx/alpgIm+FswMdeAWGI0X0YnQ0dSEga4WSpvoyGnlQxq93uvV/WkM2ix3QoXiBrg+qxH0C5EUi5ZbJbJRH/SAvrYmSpno4vcp9VHT0kg2qtjm6tDtYMm0r33+34rqfe/EgiTFh1yCMXTbPQxtZCX3zRbl3MMw9N3oJjOjHxprC+1cnvXBUky/01iKacxYium8WIqVM8skxWI0+M8//4QY+X1zPbGSQ4oHooWFBVq1avXWemMlddURw1JMo8hSTOPFUkzjxVJM56UOKX4SFo+vjz7GIefnSEtJReNq5hjRvCx61iuJMm9MmX7z7P5+Eon+G92Qmp6O+KQ0VC5hgMvTG+T7KcGqpFhc45e/emLFuSfYPaquXBN7xPUFFp72gat/NJAxM1xDA1qaQHo6kJaaDhNDbdhYGkFbSxP+4fEIeBEHMxM9TPuoAvR0NBEYngjB+cLDMNhVMMGf0xtAV7vwjBQLbmGxyeiw8jbcAqJQ7Z/s3SKzsSjj9z7ElmuB2DW8zlsdBfQ7Pn/XKEhSvO2vIIzZfR+T21bEqo9rSLCXPcPR6/+zyLeqZo6j4+2go5W7SyFYiun3M0sxjRlLMZ0XS7FyZpmkWHnV/BfJUkxrE5ZiGi+WYhovlmI6r/8qxd4hcRiwyQ13fCNRp4IJvvioIvo5lIaZivWu3iHxckqsX3g80tKBRpVMcGqSA4zzadbpDLJKpHjhGV/M/dUTLWqay/XR170jkZyaJkeNRVZqsf9ya+vico11VHyKHDm2LWcipVjkmYxOSMXPN57im+NeSEtIgQSkpwUjA23ERiVhWOvy2Dm8NrQ0clc46HdT5hpKp09n1Nx54ylGbHJFtQomuP9ts3/Ff9qhR1h90R+Og2piwgfY/1Yd1/4+xyhIUiy3Wjv4CF91roxFfarLy3V6Eomua++gVhkjmUXeQEfrfTAorsNSrBjVv4EsxTRmLMV0XizFypllkuLExET4+PhAT08PlStXVuu+jjmdlrOzM06cOAHx0hZTsHv06JFl+O7du1GrVi04ODhk+nuWYuUNLyJZimm8WIppvFiK6bzeV4rFdF8xUnT50Uu4+0agR0NLOA6yUbxdjm/YKyn2ComXW+70tiuFPSPr5vrIEp3Q2zWUSPF+p2AM3uIGbR0tGGhropaVEb5oXxG9bEuSJOG42wu4+EfLjgIxjdhEXxueL+LQubaF3AanIBSqFIvOgwO3n8u11YJXRtK1ece9sOCMDxb3scasTpUKwqW/1zkWJClecNoH8449xg+9q2Ne1yryeu8ERKHLmjuwNNXF1S8byk6g3CwsxXS6LMU0ZizFdF4sxcqZZZLiwMBADBkyBNWrV8emTZs+yNrc06dPY9WqVWjRogV0dXVx4cIF9O/fH2PGjHlrCvexY8cwfvx4ODo6ol+/fizFyts5y0iWYhpAlmIaL5ZiOq/3kWKxX+6gLfdw9OZT6Bnr4vPmVpjRsRIqWxgoPoEX0UnosvYO7j+NhliPPLltBbn+OL8XJVKcmJKGX24+RUoa0Kq6uewoyO8j4LnFnSrF2Z3H0nNPMOtXT/zYqxrm/iNguXXOeXncgiTF80964/sTXtjyWR183qKsxPb4eRzarXSGsb4WnL5uAkNdTfzmHorGlU1Rqpiu2tGyFNORshTTmLEU03mxFCtnlmWiLbHtktinWIzKigzTuVlEwq4RI0bIbNajR4+WH3Xt2jX8+OOP2LZtG8qWffVw9/X1xXfffQdvb2989dVXWY4k80gxraVYimm8WIppvFiK6bzeR4ofv4hD08W3UExfS05n7Va3JPmD45NT0WGVi5xumZyajm+7V8F33auSj/OhKyiR4g99Tvn589Qlxev/DMDEPQ/xZcdKWPoB9r/NK6YFSYrH7HmALRf8sGO0LYY3s5LInkUmocXSv5GUmg6vH1rANTAaTRb+jTY1i2P9YBuUM9fDVa8IXPeOwCeNy6DGP4nU3pc3SzGdHEsxjRlLMZ0XS7FyZtnuUyy2Vtq5c2euS3FUVBTECHDbtm1Rvnx5eebu7u74+uuvsW7dOlSsWFFOqf72229Rt25duLq6onnz5ujbt2+mqxRSLJKEjRs3TjmBIhwpXmDiR6WpqekHmyZfkHGLrOviBSZ4iYcMF9UEIiIiZMZ6HZ1XCXq45ExAPA/FbBmx37vScsItRG6n1Nu21L9bsSit+2ZcpzW3cfFhuPxf24fXwaeNX2dafp/jfYg6IjGk6KwyMTH5EB9X4D9DLI+Kj4+Hmdl/21t4+19BGLXTHWPbVMDGoTYFnkt2F5DRcWxubp7vr3Ho9nvYezUQR6bW/zfLelxSGuovvIHQmGQELW6NHdeDMP3QI8QlpqJKSUOZaf3+0xgkJqSgYmlDzOtSGZ+3KPfe15rRcVy8eHH+TaGQonhHit1acnsASuHp5Psw8Y4UyzvFHy6qCQhe4vdqXmyTq/rs8l/E5cuX8fz5cwwaNAga6enp6QEBAVI4xUjxrl278uTBNnnyZPmj8KeffpIPCnEejx8/xjfffIPp06ejTZs2cnr1u+XRo0c4cuQI+vTpk+2PcCE24uYoUeLtfTrzX9Pk/hnxSDGNMY8U03iJaNGJIL5vQvS4qCZAGSkW2w2JZLIrLgZg1lFvfNOlIuZ3qyzzQFGLSBHVfYMbzj98CT1tDfz8WS30tSv5XseifvZ/ieeRYho9dYwUi119Dt8JwaDN9/BxI0vsHVEr398nNEqvo/PzSLHIlC6ySWuItOnQwKCtd3HgxjP8Pt0B7WuYyzZJS0uHwyInBEcl4dH8Jlh1OQBLzvnDupQ+4hJTEJOQipqWhnIv6pP3wuW2ZGLbsdmdK6NOWUOkpKTKjOxKC48UKyX1Oo5HimnMeKSYzotHiiGX4ooOqPDw8Bx3VhIzlcXv1cGDB78txdbW1ti6dauUSyGSSoqIE3sZv++okOjF/v777+Hl5SXXGJcpUwYPHjzA+vXr8cMPP0D01k6aNAmdO3dG9+7dM52SmFq9dOlSVKpUSfYiZXXeQgTF6HOnTp1kfaXXpuT6C1KMaCfxwhfT14sVKyZ7kooqC6XtJviIL5XgRfleKD1+YYsT95jgZWhoKB8yfH/l3MIZD23BysDAQCUvTfGs1dLAmAM+2OMUiu1Dq2Bw/ZJISEqFsif2q/MRSZP1tDXxyS9eOHrvJYobaGHb4CroXMscsYmp+fa2FLxEL7jorBIjn+KfXLInIL6PQorFH/EufV9ehnpa+O3+S/Tb/Ag9bIvj0EhrxCfS7rmC0E4Z70gxG0Hwym/PL10tTYTFJuGmbyRiE9Ow/M8X8HiRgN/H10SLqiZITE5Dclo6Oq33gE9YAi5NrIXFF4Ow/1YoDo+pAYcKRngRmYTaZQxlcr2T9yOx9NIz3PWKQKWyRpjd3hLDGpWSU6+V/AQUvDKkWPCibulZEO6J3DjHjNlU/I5URjdjpFgMnOW376SyK/hwUeI7mTFSLGYjvO8z/8Odce59kvh+iVnIV69elZ4q/rxbhAd5eHjIZM8it5YcKRaJtoQhBwcHy+nMoqLSGy8pKQn29vZYsmSJ/FFHKaGhoZg7d658YS9evBiWlpby36dOnQoxFUeM/gppXrt2LWxtbeUJi+zYbxYxffrixYtybXJOU1HEjSH+PisolHMu6LE8UkxrQXHfiF4m8QOcpzopY8cjxco4ZURRRopFnZjEVHy08jbcg6JxZVZDOJR//2nEY/c8wOYrgahWylDuaVrHyph28nkQ/aYU58HHF7iPVMdIsbjov30i0WThTXS1K4XfJtkXOA5KTzg/jxSnpKZjwGY3nHsYJvcWT09JQ+0KxXBojK3cTkwU0TnWdrkT7gbFYO+oelh54QmuPo7ArdmNUads5u+3SLj33Ulvmcm+mIE2fp9sj/oVTZXiklIs3pEWFhYsxQqoZSzJyuhoV1ClyIeITgQhxJQlRkUZmvhNwSPFrwZAhfOJ3/HZOa34e7GmWNxj/06fzsg+LUZrqUl9VbkAACAASURBVNIoXrgig/TevXtJ89dfvHiBOXPmwMrKCvPnz/93vabooV2wYAH8/Pz+vRhPT0858iQyU3/yySeZpFjMBxcZqqnnXhS/NCzFtFbn6dM0XiKapZjGTIkUp6aLyZKvHvK3/aPQzfEOypvr4fepDVDS+P3Xbn952BPLzz2BQyUTnJnskCvZaWk0VEfz9GnVjN6MUJcU3wuKQf0FN9CupgXOTsm8PSLtrPJvdH6W4oCXCWi5zBkRccloY20u/3SvW1J2ar1Zuqx1wa0nkfixZ3VsvBogE+mdn1ofZc2yX5MpZPuo83PsHWuLj+uXVtxAPH1aMap/A3n6NI0ZT5+m82IpVs5M7H4kBmnfWlMs1usKQV24cKGcJqp0yF3EiRFiMcKsdOqMGF2eNm0axFpmkUxLjMCJ/yemP4tkX29O6xUvqClTpqBdu3YYOHBgptE6zj6tvOFFJEsxjRdLMY0XSzGdV05S7BcWj6+OPsaT0HjoaGvI0aHYpFR4BMZgWHMr/DKiLv0D36jx/W8+mH/cC02rmuHcFw4w1svdnQf+08n+U5mlmEZRXVL84FkMGi+6hbpli0kpNtEvnIkH87MU3w2KRuc1LihdTA+XptWHuVHWHWJirfEfj8IxsU0FrL3sj3rljHFsvH2O25ItOOOLebsfYMXIOpjWvqLim4ylWDEqlmI6KlmDpZgGjkeKabyyzT5tY2MjE1zldhEjvyNHjpQZMYVQC1ET06TLlSuHLVu2yGnUb5Yvv/xSJtrKak0xSzGttViKabxYimm8WIrpvLKS4uiEFLlu8PtT3rj2KBzGRrrQ1dKQiXS0NDWQmpaG2Z2rYFanSvQPfKPGqov+mLb/ITrWLYGzU+rL0ej8XliKaS2kLin2fBGHlktuwcpMD2em1IelSeFMpJefpfiq10v0XO8K+/LF8PsUB+jIhFuZy+e/3MeJuyFoa10ch24HY1hjK+waUSfHG2f79SCM2nwXk7tUwZqByvcrZymmfR8z3pFivef75uKhf2LBrsFSTGs/lmIarzzfkkm8dMQ0aTEV8M0RaTFCLLa+eXfEWSSGEg+PrLLZshTTGp+lmMaLpZjGi6WYzutNKQ6JTsLy8344+yAUHs9ikZicio51SmJul8qwNNGTo8Qi2Y6pgZac6qyrnfWPYqVnsflaIMZuv4dBzcth36j/Nuqs9DP/axxLMY2guqTYPzwB7VY4Q19HU3agiP1uC2PJz1J8xj0UfTe5oqdtKfl9FYn3sioT9z3EnlvPUL2UIZyfRGF+j2r47v/3Ic+pnLobgj4bXdGjXikcGF1PJvRTUliKlVB6O4anT9OYsRTTefH0aeXMspRikdRKTF3++eefC1RCIZZi5Q0vIlmKabxYimm8WIrpvMQL39TYAFd94/Dl4Ue45RGO4hb6qGJhgGFNrDC4oWWurfUV6w4/2eGOjUNs0LZGcfrJ50ENlmIadHVJ8bPIRHRcfVsmejs72QE1/knsRDub/B+dn6X4sEswBm65h4ENSmP3yOyleN5xLyw7/wRGelqIS0zDsv7WmNimfI7wxZrxTmtc/slVUB9mBsqWUrAU0+9plmIaM5ZiOi+WYuXMMkmxv78/unXrBjF9WiTMKkhZdlmKlTc8SzGNlYhmKaYz40RbNGZJcdF4EpGC3ls88NAvEp+1KodJbSvArnwxaIsNYnO5iCQ8SkeFcvlUFB2epVgRpn+D1CXFIktx17UuCIxIxJ/TG7AU05pBLdE7bwRhxDZ3TOlYCas/zn6K86Kzvph/0hvaWhow0tWSWag/ssm500vMBOiw6jbC45JxZ25TxTMBWIrpTctSTGPGUkznxVKsnFkmKRZTmUX2LTF1uXXr1ooTZin/yNyLZCmmseWRYhovlmIaLxHNUkxjlhQfjQW/B+D7kwEY3MwKOz6rLfcQ5pI1AZZi2p2hLimOSkhFrw134BYQLWcWdKxVAmaGykYTaWect9H5eaR47R/+mLLTHd/2q4H/9aiaLaiVF/0wfdd9QEcTpcz1cW1mIzmVOqeSkpaO9iudcd07Are+bgz7Csq2emMppt+vLMU0ZizFdF4sxcqZZZJi5VXzXyRLMa1NWIppvFiKabxYium84mKiMOWwN3beCsP2T2vh0yZW9IMUoRosxbTGVpcUJ6akyTWnZ+68kLLVqVYJua41uwzItLPMP9H5WYrFCPDs3Q+w9LPa+LJD9kn2/MLjseVqEEwMtFHeXF9Ot85u/fGb5PtudMVxtxAcHWcr1y0rKSzFSii9HcNSTGPGUkznxVKsnBlLsXJWhS6SpZjWpCzFNF4sxXReMdFR+HzvIxx1j8LuEbUxwOHt7Pv0IxbuGizFtPZVlxSnpwOOfwZg0x8BiEpMRUBoHL7rXR3zulSWGdELS8nPUjzvhBcWHHiEjeNsMbZlObUjn3H4EVZe8IfjoJqYoGINcsaHsxTTm4GlmMaMpZjOi6VYOTOWYuWsCl0kSzGtSVmKabxYium8oqMiMWj7Q1zxjcfpSXZoWd2cfpAiVIOlmNbY6pLijE99GZeCv30jMWTbXcQmpuLIODt0q1uCdlL5ODo/S/EXBx9h9Wkf/DLeDsMal1E7Rcc/AjB530PM7VoFP/aqpuj4LMWKML0VxFJMY8ZSTOfFUqycGUuxclaFLpKlmNakLMU0XizFdF7ihd/R8S4ehqTg/FQHNK5sSj9IEarBUkxrbHVLccanr7jghxl7H6KTfSmcmGAntwrLqtzwiYC2piYaVlK2RpV2deqPzq9SLEbqxf7DO64F4tfxduhjX1rtF3/aPRTdVt1GM2tzHBpjK/ekVlVYilURyvz3LMU0ZizFdF4sxcqZsRQrZ1XoIlmKaU3KUkzjxVL8Prwi0WS5K57HpuH6zEaoZWVEP0gRqsFSTGvs3JLi6IQUdFjtgr8fv8SGT2tjXKvM03kDXyag1TInhMelwGVuE1QpYUA7+TyIzq9SLBJhidH5o64vcGqiAzrVslA7He+QeLRb6QT/53Gwq2KKTUNroVGlnDvpWIrpzcBSTGPGUkznxVKsnBlLsXJWhS6SpZjWpCzFNF4sxXReAS/C0WaVG5LSteE2rwmKG+nQD1KEarAU0xo7t6RYnMWRO8/Rb6MbKpUwwMVpDTJJ79n7oRiw+S5iElIwvHlZbB1WK9+vP86vUhyfnIq+G91kdujfJjmgRTUz2o2gIFqMRt8NisbCM744eOsZqlkaYe+oumiYgxizFCsA+04ISzGNGUsxnRdLsXJmLMXKWRW6SJZiWpOyFNN4sRTTeT0KDMNHa91gpK+Pm183gplB4dvmhk4l+xosxTSauSnF4kwGb7uH/VcDMb5TJawfbPPWya37MwBT9nvAQEcTGhrA0XF2+MhG/SOcNCI5R+dXKX4Zl4wua13wJEzkHnCAg8Itk96HTVp6OmYf9cKSs76wsTKSU6lrWxlneSiWYjphlmIaM5ZiOi+WYuXMWIqVsyp0kSzFtCZlKabxYimm83LxCUGX9fdgaWaIq182gIk+S3FOFFmKafdYbkux5/NYdFh1G2Kq9KFxduhr93orn/knvbH03BPYWBrhXlC03ObnwOh6+Xq0OL9K8bPIRLRe7ozUtHScmWwP69K5u8wiKSUNMw57wvG0D5rVKYHPmlqhVXVz1LR8+3NZimnfx4x3pLGxMXR0eFaQEnosxUoovY4RvFiKlTNTmxRfunQJTk5OEOIg/jRu3BitW7f+oF903qdYecOLSJZiGi+WYhovlmI6r4v3g9F3szvqlTfF71MdYKijRT9IEarBUkxr7NyWYnE2+52DMXjzXVQuYYDjk+xR18pYyttnO91xxOUF/tezqpxq7eIXjWMT7NClTv7NVp1fpfhpRCJaLLuFYvrauPhFA5Qwzn2hioxPwSc77uHkrWBAAyhfxgjL+9XAgPqvk3yxFNO+jyzFdF4sxTRmLMU0XmqT4m+++QY//vgjbGxsMHDgQNy/fx9169bFrFmzoKenOmsh7bSzjmYpplFkKabxYimm8WIppvM64foMH2+5h+62pV+Nool5plyyJcBSTLs5PoQUJ6emY9avnlh11gctbErg0Jh6KGWii0Y//Y3Al4m4PqshrnpFYPjWu+jZwBLHx9vRLuIDRudXKfZ6EQe7BTdRo7QRLkx1gPkHyj0QGpOMn288xa0nkTjo9AymRrpY1Kf6v4nVWIrpNydPn6YxYymm8+KRYuXM1CbFp06dwoULF1CzZk2MGzcOUVFROH/+PNq2bYvixYsrP6P/EMlSTIPHUkzjxVJM48VSTOe183ogRuy8j5EtymHbp7XpByhiNViKaQ3+IaRYnFFcUip6rnfFxdvPMbZLZczuVAnNltyCmaEOrs9qBANdLXRY5Ywbj1/i8AR79KxXknYhHyg6v0rx3aAY2P14HS2rFceFL+pDR+vDdp6Jkf8fT/vgu2NegCYwokU5OA6qCUMdDYSGhcvffJqaWW/L9YGarsB8DEsxralYium8WIqVM1ObFCv/yNyLZCmmsWUppvFiKabxYimm89rxVyBG7nDHV92qyhEYLjkTYCmm3SEfSorFWfmGxssMyXefRqOPbSlcehSO+hVMcP6L+vKkt/0VhM93uKNNLQucmewAfZ38J1EfWooTU9IQFpOM4kba0M9h6cSVxy/RerkTutQuidOT7Wk3gRqjN18LxOKzT+DzNBoTOlaG40BrRLx8CVMzc5ZihZxZihWC+ieMpZjOi6VYOTOWYuWsCl0kSzGtSVmKabxYium8Vlzww4xf7mPBIBvM6VKZfoAiVoOlmNbgH1KKxZk5PYmUYvwsKlEm1BraqAy2/zMDIjohFe1WOuOOfxSOjLfLl6PFuS3F5x6E4bpPBPzC45GSKjoS4uAeFAPb8sUwsXV5VC1liJexyQiKSERwVBIqFtfHwAaWOP8wDJ3W3MbH9S3lMou8LE5+Uei30RXBEYk4MKYuetQwgKZ+MZZihY3CUqwQFEsxDdQbvFiKlaNTJMVinYiA+m6JjY2FeMlaWOSPbRV4pFh5w4tIlmIaL5ZiGi+WYjqvr448xpIjnlgzqi4mt61AP0ARq8FSTGvwDy3F4ux+OuOLuccfSyle0Ls6ZnWs9O9Jb78ehFHb7qGzXSkcHmMLI738lVguN6U4LR2o/d1f8AiMhraeFjQ0NGBqoA1TfW34hMUjPSEFJSwMEBWfgqSYpFfMdLXgOLQWrEsboutaF4xoVhabh9Wi3QS5EL31WhDG/XIfNlaG+HV4VVSvYCmvh4tqAizFqhm9GcEjxXReLMXKmeUoxcHBwdiyZQvMzc0xadKkTEfdvHkzNmzYgNGjR2PIkCEwM1P/BvLKLwVgKabQYimm0YLMqi5eYKamptDW5q1ylPATvIyMjKCrq6skvMjHzDj0CCtOeWPPRHsMaVSmyPNQBYClWBWht/8+L6RYZC0etv0eTjkF49AUB/R3eJ2tWOy323uDK67cC8WOsbYY3tSKdkG5HJ2bUhyVkIIWS5zwJDweS/taw8JYB1VKGKKyhT723w7G7/fDEByVCHNDHTntXEdLE5uvBiAmKRUtq5nL6egjm1rB8Z39oHMZSbaH77PBFcduPsXGT6thbHvrvDqNAve5LMW0JmMppvNiKVbOLFspdnd3l5mjz5w5gz59+mDv3r3Q19d/68hLlizBsmXLZFKtvn37YvHixShfvrzyT1dzJEsxDSiPFNN4sRTTeIlolmIas7F7HmDzHwE4PskBPW3zZ/Ih2hXlbjRLMY1vXkixOMMX0Unweh4npwW/Oxp8zPUFBm52Q7XSRrg0rQFKm+SfDrTclOLw2GQ0X+qE8Ngk+C5oBUPdt9dUi5Fk0WlgqKsFg3/WW2+5FogJez2Qlp4OXW1NfNmhEn7oWZV2E+RS9AHnYAzdeheNKpvizy8bffDkX7l0Wbl+WJZiGmKWYjovlmLlzLKU4rCwMHzyySf466+/MGDAAAwePFjuOfzu6Fh8fDxu3rwJMWJ87NgxOVrs6OgIAwMD5WegxkiWYhpMlmIaL5ZiGi+WYhov8SN46PZ7OOzyHGcm2eMjm/yxLIV2FR82mqWYxjuvpFjVWfbf7IZfbzzFokE2+KrT6+nVqurl9t/nphQHhCeg9QpnkbwZt+Y0RnFD1XsNpwOYe8wLi3/3QVpyOlYMtsG09vljmUVSahqaLXGCm18UDoyth772r2cE5HY7FeTjsxTTWo+lmM6LpVg5syyleOPGjZg3bx5mzpwp/6hKrR8XF4fJkyfjxIkT2LlzJ7p166b8DNQYyVJMg8lSTOPFUkzjxVJM4xWbmIreG11xyzdSZuNtVjVvl6PQzj5volmKadzzqxRffhSOrmtcULGEgRwttjLTo11YLkXnphSL7NxtVzrLUeDrXzWCuYFqKRaXKTrP/nfKGyID9brBNqhVxiiXrp5+2O3Xn2LUTnfUtDLGuakOKG/+9uxC+hELfw2WYlobsxTTebEUK2eWSYrFS3PYsGEIDw/H8ePHUaxYMUVH8/DwQO/evaUQL1++XFEddQexFNOIshTTeLEU03ixFNN4iemUXR1d4BeWgLOTHeRUUy45E2Appt0h+VWKU1LTMVjMkrjxFEsG1cTMN5Jx0a5QvdG5KcV3A2PQee1tlDPXlx0Bxvksydj7kIxLSsMn2+7gyM3nGNa2AjYMtikU1/U+LJTWYSlWSupVHEsxnRdLsXJmmaRYJNfq378/2rZtix9++EHxkUSGajHlOjExUa4/1tP78D29LMWKm0sGshTTeLEU03ixFNN4iW1XxN6j6enA2cn2qF46/4wA0a7kw0WzFNNY51cpFlchEkdljBZfmdEwy7XFt/2jEByZiKZVzFDcSNnIKo3Q29G5KcV/eUeg57o7sCljhN+n1oeRbv7KvP2+3Ny8n+KzPU/g9iQKkztVwpqBNd/3UEWiHksxrZlZium8WIqVM8skxf7+/jKxVr9+/TBnzhzlRwIwfvx4eHt748iRIzA2NibVVUcwSzGNIksxjRdLMY0XSzGNl394AhwW3kQFc31c/KI+zD/Aj37aGea/aJZiWpvkZykWnUEDt97FoZtP8W3v6vhfj7cTSN0LipF78z4LjUfTGsWxtJ81mufyEoPclOI/H79Er3WucpnEsfG2MnFWQS9icASJ0fCI0EJ3R1c8CYnDwn7WmN2Z91zPrm1Ziml3PUsxnRdLsXJmmaQ4JCREjhQ3b94cCxcuVHyk9PR0DB8+XGai3rdvX6ZM1YoP9B8CWYpp8FiKabxYimm8WIppvFZe8MP0/Q/Rv1EZHBpjS6tcRKNZimkNn5+lWFyJk18UOq50hr6uFv6a2QhVSr5O2rn8/BN8eegRrMz18fRlIiqVNMCekXVzde19bkrxafcQ9Nvkhl62pbB3VF1oFoJ9fYUUC8krUaIELniEY9CWu3gZm4R1Q2wwrlXe7UxC+5Z82GiWYhpvlmI6L5Zi5cwySbEQpREjRkBMoxZrig0NDRUdLTAwEN27d5fTrleuXKmojrqDWIppRFmKabxYimm8WIqV87ruE4GBW+4iMjYJu0fVQ0/bUsorF+FIlmJa4+d3KRZXM2m/B9b97oseDctgz8g6KKavjbS0dIz65QF23QzCigE14fUiDo7nnqB8aUO5/rhHvZIoY6oHPTWPtuamFO93CsbQ7XcxtFEZ7Bxep1BJsYWFBTQ0NLDlaiAm7Hsot5XaPbKubCcubxNgKabdESzFdF4sxcqZZZl9WmSQnj17NpYuXSqTbikpYs/iRYsWYd26dXILp7woLMU06izFNF4sxTRehUGKw2KTYZGL05ifhMVj1UV/7HMKxovwBHzWtAQ2f1YPujq5v16S3pr5rwZLMa1NCoIUh8Yko9Pq23DxeomvelbDoj7VkZiShjbLnfD4RRyuihHkEgaY/v+jxpv/j73zAOvi6PbwDwQEqaICCiqo2JVmL9EUe+8x9liwazSaaKpGY++x995bYouxd0VRpKgUEQERpUrv9874oaAgewApcuZ5fO798p/dnX1n2d13Z+acy35ITEyGtqYaWlY1RHPLkrAsUwLNLA1gpJvzfMcfU4p33AzAgE3OGP15Baz8+tNYd5s6UmxoaPgma8miMz74fs9DVDPVwZmJdjKwGJe3BFiKaVcDSzGdF0uxcmYZSnFQUJAUW3d3d8yZMwfdu3fPdDp0WFgYtm3bJoNyNWjQANu3b4e4IeZHYSmmUWcppvFiKabxKsxSHJ+YjB8Oe+Cieyi2Dq6NOqa5HyPBLSAKg7e6wME9FGUMNdHN1hgzWxujlL421NTzPlAhvXfzfwuWYlofFAYpFmd0/XEYeqxxQmh0Ai5Mro+qxtqo8fsV6Gmq4eLk+nJUWJTz7qHY6/Bc1n8YGIX4V/FQ19GQwav2jbBCNWNlM90yo/gxpXjrjWcYvNEZP7avhDndLGkdWUBrZyTFoqm919/H/qv++PaLClg/oOYnMSqeW13AUkwjyVJM58VSrJxZhlIsNr9y5Qrs7e0hpkW3a9cO9evXR+XKlSGmxYj1w4GBgfDw8MCFCxdw+fJlWFlZyVFiOzs75UfP5ZosxTSgLMU0XizFNF6FVYpjEpLw/QF3rLrgCyQmY1aPqvipfSX6yX9gi8cvY9B/szOuPwhGeztjzO5iCevyuoiNeoUUVXVoab1dS5mrB/7EdsZSTOvQwiLF4qyWn3+KCdvd0NbGCN/UN8Ho3Q/xmaUBjo+1fe+kI2ITIaI5X/cKx4G7gXDzj8Tu4XXxdX0TGqB3aueGFL+MjMfSsz6wNtNDLzvjN0dYedEXY7e44NfuVd8LKpajRufjxplJsZgR02HFXbgHRuHQKGueRp2mj1iKaRcsSzGdF0uxcmaZSrHYxa1btzBv3jyIStHR0ShTpox8WRNSHBkZieDgYJiYmKB9+/b4/vvvUaNGDeVH/gg1WYppUFmKabxYimm8CqMUB0bE45ejnnItnHbxYohOSMKQxqbYMKAWcisOjpiS3XfDffzn9ALdGpTF+gG13kzRFg98DQ0NlmKFlxpLsUJQ/6tWmKT4VWwieq1zwmnXYFiU1oL425z8VUXM7Fzlgyf93b6HWHruKdb1r4nhzcxogD6CFC8+64PJG+6jZf2yODXe9s2653n/PsGPO1yxYGAtfN/KPEftLCgbZybFon2rLvpizP/PjOlgZ4JD9tbQUFMpKM3O13awFNPwsxTTebEUK2f2QSkWuxEP0XPnzsHBwQH37t2TibNFAAUzMzNYW1ujUaNGaNy4sfIjfsSaLMU0uCzFNF4sxTRehU2KfUNjMXrXAxy7+wK1K+jimwZlseL8U1QspYXjY2xyJS9qTEIyJu57hHXnfNCseinst68LE723U6VZimnXGEsxjVdhkmJxZu6B0Wi97A58gmPkie4dXhe963149Pe3fzwx8/hjLOxZFZO/ypls5nSk2CckFu1XOMLNPwItq5fC4VHWMNBSk+fy81FPzN7/CEu/rY0JX1SkdWQBrf0hKRZrxVsvuw1n30gcHm2Njhx0S/YiSzHtYmYppvNiKVbOLEspTruruLg4yDx0AIoXLw4BuiAVlmJab7AU03ixFNN4FSYpTkxOkVFS15/xQaPqhnIdsXlpLTSZdwt+obG4OrUBKpfJ2fpEweOno57486gnqpnpymmENctqp4PKUky7xliKabwKmxSLs7v1JBzj9jyEmGHx73g7VE6Tpimjs//jhBd+PeqFXztWzvG05JxK8bTDnljwnzfEmGhdM10cGWmN8oavA039cMgD8w+5Y+Noa3zbxJTWkQW09oekWDT5rwtPMW6HG9pZG+HvUTZQK8ajxSzFtIuZpZjOi6VYOTOSFCvfbf7UZCmmcWcppvFiKabxKkxS/Ns/Xpj5tydsLPSxf3hdKcApKUD3tfdw5FYATk9pgFY1StEBpNlC5O3s/JejDBa0z94Kn1mWfG9/LMU0xCzFNF6FUYrFGYoPU5FxSahukv4jUkZnv+mqP4btcMOPbczxZ9ecBbDKiRTvuR2I4dtdoa9VTKYkEveTE+NsYWn0+uPamN0Pseq0N/aOtUFvu5ytfaZdBR+vdlZSHBKVgK+W3cH9J6+wy77uJ3PeOSHKUkyjx1JM58VSrJyZIimOiorCzZs34ePjg/j4eLl3dXV1WFhYyIjT2tpZP6iUNyn7NVmKaexYimm8WIppvAqLFO+98xx91zvDWE9DTm9sZKH/5kR/OOSO+Se98Wf3qpjWzoIO4H9bhMcmosvKe7joFoQ/e1XDtLYZ74ulmIaYpZjGq7BKMeUsd9wIwIAtzhjTogL+6puzVEcUKRbSu/GqP4Kj4vEyMgHbrgcgLCYBv3esjMueobjnF4Fz39VDjf+J/fAdbthw4SkOjrFBd5u3Abgo51rQ6mYlxaK9O28FYOC6+7C20MeR0dYoX8RTNLEU065ilmI6L5Zi5cw+KMVCgHfs2IHdu3fDxcUFIlVTiRIlIORABNoyNjZGnTp10LNnTwwePFhOqc7PwlJMo89STOPFUkzjVRikeNuNZ5i03x3BkfFYO6AmRrwTmGe/43P03eCMAQ3LYfOgWnQA/9tizSU/jNrhis+qGeKAvRXK6GScQ5WlmIaYpZjGqyhI8eG7L+QMj6/rmWD3sLo0QO/UVirFSckpmLj/Ef466S0j1kOjGEoaFMcPrS0wuXVFdF19D/+6Bsl0Uk0qGyA5JQUDNrtg760A/DPWFu1ql85ROwvKxkqkOCY+WfbPqdvP8U2L8ljfv6YcSS+qhaWY1vMsxXReLMXKmWUqxa9evcL06dNlDmIxKmxrawtzc3Ncv34denp6aN68OYSE3rhxQwbj6t27N+bOnYvSpfPv5s5SrLzjRU2WYhovlmIar4IsxbEJyVhy1ge//O0J8UI7vZ0FfutQGRpqqulO0jUgCg3n3JDTNq//0BDq2VgDd9otGH3WOSEmMRn/jLZBq5qZT8NmKaZdYyzFNF5FIO+MYwAAIABJREFUQYrPPwrFF4tv46uahvhvQs5SRCqV4iNOL9B95V1UMtbG4MblYKSrgZrldNCssoHsoNQ8vad/eL0MIy4hGb3WO+Ff12AcG/PhewKth/O3thIpFi30eBEtPxQ88I3A9hF10a9B2fxteD4enaWYBp+lmM6LpVg5swylWLz8//LLL1ixYgU6d+4s8xXXrl0b4gHRo0cPlCtXDnv37oV4Ibl//z6WLVuGY8eOYeTIkZg/fz7U1F5HV8zrwlJMI85STOPFUkzjVVClODEpBZMPumP5qccwKV0CP7Qxx8QvM47+KoL7WP9xHTqaxXDp+wYoo6NOguDkF4He65xkFN35PapiSusPR8NlKSbhlc8g8Xepr/92yjttD0WrdlGQ4gfPo1B7xjV8Xu21FOcklZoSKRaCN2iLC657hmJ1/5oY+Vn59y6qETvcsP4/HxycaCunSkfFJ0kpFEHEToyxRdMqr+W5sBelUizOU86e2eyM0a3NsbJv/qbzzE/uLMU0+izFdF4sxcqZZSjFZ8+exYABA9ClSxcsXrz4Tc5MMX26a9euctr0nj175AiyKOIiHT9+PM6cOYOdO3eiZcuWyluQizVZimkwWYppvFiKabwKqhQv+s8H3+97iLKGmtgyqDZaf2DkNjQ6AZ8tdEBodCJOjrdFnXI6iiE8ChQvy864+SgUE9payBQxaqofjrbKUqwYr6zIUkzjVRSk2P1FFGr/fg31LQxwflI9aGRjdkcq1ayk2OFJOEbvfojbj0Iw9MuKWNa7msxv/m75TqReOuGNDcPqYGhTU4gczCJVk+fLGJm72NpMl9aRBbQ2RYpPugSh06q7GNioHDYNzP7SlAKKQnGzWIoVo3rjG2Kppqbm6yjuXD5MQLxTsBQrv0rek+KUlBSMGzcOly5dwokTJ2Q+4tQSGBgoR4qFFO/atSvdGmJXV1cp0d988w1mzpypvAW5WJOlmAaTpZjGi6WYxqsgSvEF91D0WncPMXHJ2DW8LjpnkSszOj4JHVc64r5fFI6PtUHDNEG4PkRDvPQO3uKCwzcD0LVhWWweVPtNftIPbcdSTLvGWIppvIqCFHsHxaDenzdgXqoEznxnh5Ilsj9zLSMpFqO8rs8iceFRqMxj7hcUg7ZWZeTfuIlexrECZHT7ox74s+frIHtBkfFyindYzOuPbbXKKv/YRuvxvK1NkeLzj0LQedU9fFm9JPYNt4aGWs7TM4VGJUAETtTSUIOxrjrKGRRHXdOC/cGBpZh2jfJIMZ0XS7FyZu9JcVhYGHr16oXq1avL6dNpy4ekWAhWv379oKKigu3bt78ZRVbelJzXZCmmMWQppvFiKabxKmhS/CAgCgM2O+OOVximd66M2V2yTteSkJQs1wP+9yAYR0fZ4MvqhllCiIhNgv1OV+y+4g/rygY4PtZWvpwpKSzFSii9rcNSTONVFKTYPzQWTRfcQgkNNfw30Q6mCv/2MiL5rhT7hMRi/J6HOPMwGNHhcSiuq4FJX1XEd19WRBndjIVY7HflhacYu/shprQxx/zuVREQHidnoIhyaoItKpfOeQ502pXwcWpTpNjhySu0/+sOapbVlR8cdTIYYae0UuSaH7PrAdadfwqkiKApyShtVAKjWpjJDxFa6q9H8P3D4jD75GMZ7HBMy/JyZF/8lsUkHkpTSHVZikm45MxUHilWzoxHipWzEjXfk+KnT5+ie/fucpr0zz//nG5vz58/R4cOHWBiYoJDhw69F21arCl+8uQJDh48mC9pmliKaZ3PUkzjxVJM41WQpDjwVTx6rXPCZTFlr0FZ7B5WB9oKI56K9YCbrvnjkL01OluVyRKCHBU67I5aFfWxd3hd1CJMuWYpzhJvugosxTReRUGKX0bE44slt2Ve43/H26KqcfZTRqaVYiHE3Vffg6N3GOpU1IeVmY6McN2hTtb3BBHl/tttrujfsKxcsuEfFovG827BoIS6XPcs0sF9CoUixW4BkWiz/HXe9kvf10cpbVq8hnd5xSUmo/lCBxnEq6eNEVKggtNuQfB9FolhrV5/jBCzBsRz4MBVfxkhvJKJtjyueSlNtLA0lJKc14WlmEacpZjOi0eKlTN7T4p9fX2lFIsAWyLYVtoiLsZ169bJ6NNDhgyBhkb6G/mIESMgthdSLFI35XVhKaYRZymm8WIppvEqKFIcl5SCYdtcseOyL9pYG2P7t7UzTYmU0RlOPuCOxSe8sHZIHYxo/nY5SUZ1zzwMQY/Vd6FdXA377K3eRJ9VSo6lWCmp1/VYimm8ioIUi9zA7VfcxeOgaJwcawubCno0SGlqJyUmoFhiDPxji6PPBidcfRiK7vWNMaerJUm2RZTpbmvuydRLB+2t4BMcA9s/b6BS6RJSig1yMMU72yf3ETakSLFfaCy+WnoHgRHxcP61McwMcrZG9PmreNSfcwOqKipw+72J/Oh5zSsMQ7e54eGTMHRuWE5y3nbVHw2qGKCioSaueYUjPjFZTmNPSEjChkG15ZrvvCwsxTTaLMV0XizFypm9J8Ui/7BIryRSK4l0TEpLSEiIXFMspl2vXbsWqqrpU5so3U9O6rEU0+ixFNN4sRTTeBUUKV510RdjtruihpkujoyyQVVj2ge7mccf47fdDzBvYC1M/UD06ODIBJl/85JrMGb1qoaf2lmQgbEU05CxFNN4FQUpFnEAuq1xws3HYTg+zgZNK5ekQUpbOyUZJ+76Ys65F7jyIBhd65tg44BaMCSOago5a7vcEQ0s9HFmoh3Euuc6f1yT613PTLBDiRxOHc7+CebulhQpTkhKQZP5tyBGjB/OaIryJXMmxe4votFk3k2YGmji9vRGb9LniWUzI3a44op7KJCQhAbVS2Fd/5qwMtOFX2gcAiPicMkjFJP2PkTr2mVkiqzspN7LLkmWYho5lmI6L5Zi5cwyjD49bdo07NixQ0aS/uyzzxTtbfXq1fjpp5/w559/ytRM+VFYimnUWYppvFiKabwKghR7BcXItXvhUQnYOKgW+tQzIZ/Emku+GLX2Pn77ujp+71Q50+3FOrWf97ujrY2RnGqtpUH/MMhSTOselmIar6IgxWJtad8N9yGiG58YZ4vPLLMnxWJZ6qzjjzH31GNERySglY0RVn9TA5XL0D6qiR4SU3qbzLsFIz0NuP7WBG4BUag14yq+rF4K/02wlbFYPoVCkWJxvuLe7ODzCnemN0LNstmf5i72dcM7HG2W30EjC32cGpc+FVd4TCJ23AyASEPf1dr4venqYo23WIeekJCC09/ZoYZJztpC6UuWYgqt19lueE2xcma8plg5K1EzQyl2cnKSwbbEFOg//vgDrVq1khdhRjfuqKgoKdAzZsyAubk59u3bly5iNa05OavNUkzjx1JM48VSTONVEKR4+hFPzPnHEwOam2Lb4Dr0EwAg1gMOWu2EiR0qYUnvau/tIyI2Ef/cf4mJ+x7JdYwiaIzIkZqdwlJMo8ZSTONVFKQ4OSUFAza7YPfNABwcZY1u1kY0SADEPmYce4yZ/3jCULe4zC8+uHFZmOgpC5j37gFFTAOrWdehW7wY3H5viru+r9Bwzk20q10GJ8bZkNtXUDegSnHHlXdx5kEwzn1XD00q5yxX86G7gei70Rld6hph34i6JERi1HrwVhfsuuCLo5ProbMV/ZohHTBNZZZiGjmWYjovHilWzixDKRabb926FVOmTEF8fDy+/vprLFy4EDo66dMG7N27V06VdnBwQNmyZbFy5Uop0NkpMTExuH37tjxenTp1YGSU/qbk7u6Ox48fyyBf1tbWGR6CpZhGnqWYxoulmMYrv6X4aUgsmi+4heCoBFz8vj7ssrm28JRrEDqvvIte9Uyw49vaUMHbUZ2rXmGYtP8RbnmHQ1uzGBb0qIpRn2U/WAtLMe0aYymm8SoKUiyI2O9ww7qzT7FtpBUGNCxLgwRg160ADNzkDB3NYljSvRKGfEZfCpH2oCIivZgujZQUOP3cBC4BkWg2/xa6WBvhyKiM32fIjS4AG1CleMhWV+y4+Qz77a3RVUEQww+d4oar/hix3Q3ffVkBi3q9//EyKzx/nHiM3w95YGyrirJfxMdOMU3evJRWuqndYv1xCQ1VaBSjzwTKqA0sxVn1TPrfWYrpvFiKlTPLVIrFLo4ePSpzDosp1IsWLXpvnfD8+fPldOnPP/8cP/74Ixo2bKj8yGlqenp6YtasWRDpoMRotBBjEeSrUaNGstaaNWtk8C5DQ0OItcuiPVOnTn0v+jVLMQ0/SzGNF0sxjVd+SrHDk3B8f9Adl1yCMKFdJSmr2V0nJtYDtlvhKKdhHrC3QnExB0+kUnENwsidD+DzPAqNqxvil/aVZCCdnBSWYho9lmIar6IixVMPemDBYXesH2mFYc0+HBzvXYJibWr7FY548jIGS3pVxpgmpaGqlf1gXWL/UXFJcv2sGDG+MrW+XFPceukd9G9UFtuHZG8GC63n86Y2VYq/P+COpWd9sHFgLQxqXC5Hjfz9mBdmHPbAor41ZJosahH38282OkOMGkdGJwAJyYCaCizL6eLresYyYNt1rzBc9gyTH0s61C4tZwSJadliPfT4LypQDynrsxTTsLEU03mxFCtn9kEpFrsREirSEhgbG7+3Vy8vL/j5+aFx48bvRaJW2gQhZpMmTZJ5jcVUbdF5GzZswPnz5+W0bEdHRynI8+bNg42NDby9vWX9AQMGyCneaQtLsVLqr+uxFNN4sRTTeOWXFHu9jIaYlvfQOxz9WpbH5oG1sy3E4hzu+b5C2xV3YVFKS051LFlCHU+CY9B+uSMePo/CmM8rYEanyuTgOxnRZCmmXWMsxTReRUWK551+gh+3umDlCCuMbqFs5sar2ETsvf0c6y774bZ7KAa3rIB1/aohLioCOvrZW5ec2jsiwrH4sHbbJwKXp9RDSFQiPl/kgG+bmkoh/FQKVYpnHPOCkNn53S0xpXXORuPtd7ph3WkfrBteF8Ob0SNIR8QlwuqP6/KDxVc1Sslo2CKS+T3fCDx5FgktHQ3ExCSgbCktBEUmICExWeamfiniVtQpjYuT62erG1mKadhYium8WIqVM8tSipXvKns1xQ1BjEYPHDhQSq8oItfx6NGjZfqnq1evQowkiyBeqeXXX3+VeZB/+OGHDKVYBPoSFwGXDxNgKaZdISzFNF75JcXDd7hhwxkfDGhRHn/1rS7zYOakiCA5Ip+mproKrnzfAPpaahi8zQU7Lvhi6Jfm2DCgZk52n25blmIaSpZiGq+iIsUL//PBlG0u+LNfTUxrm7VsOflFQAjaYccXcopzZxtjGaHYWK8YQkLC5Sy1nJTk5BSZH/eYc5BcOyuCeF32CMXwZmZY069GTnZdoLalSvGSsz6YtO8Rfu1QGTM6Zx7EUMlJ9tvojF3Xn+H05PpoVSN7/XX9cZiMC9G0sgFK/C+Pvbj/i9Hs4y5B+Ka+CQY0Kgf3wGjM+9cbvqGxeB4eh5ZVDXF6QvrgXkranPqMFEsTxcAQl6wJsBRnzShtDQ60ReOV71IsREPcSNPeEMR06StXrshp05qamnLadmqKp4CAAAwbNgyjRo1Cx44d35PiCxcuyN+4ZE1AcBcvlfr6+p9M9Muszzr7NVJSUuRUJ8GLP7oo4yiWRIgPWHn1wD/pGoQeq+/BWL84Ln3fAOVLZi8wTtqzexYejzbLbssXIK9ZzeXLbO81TrAsq43TE+1gqp/zY6Qe79WrV3LWjbjvccmagEghKJ4heno5m96a9ZE+jRpxcXEQ8TsMDHIW1Kig01hz2Q+jNjtjemdLzO5a5YPNveIZhkFbXPDYP0Km6xnbsrwMtKSvWezNbKqSJXM2Uiwa8Puxx5hxxANQfR2TQEVNFWu/qZGtUc2Cyj/1w7H4iKAkovama88wdLMLJrSqiKUZBDFUep7xSSnotuoe/nsYjCtTGqCBee7fD2ISkqGl/nYdcUJyCh48i0LzRbdQ1Ugbp8bboZQ2/QOseEYKKVZTo2+rlM+nVE88I0XgX/GPS9YEBC/xvirew7hkTeDcuXN48eKFjKWlkpKSkhIUFASRXik4OJica1hMs65UqZKU0uy+1J04cUIG9fr999/fSwclvnhMnDgRpUqVkmuZxctj2iJGlFesWIFq1arJPxghMe8WMTparlw5tGjRQt60M6qTNbbCX0Ocu+gv8VIpXijFH01RZaG0N1OlWPASkse8PkxOXGPiI4KIYp/Z36NS9lnVU1NVgXhpGbbnMY7eC8K8LhUw+UtTRMYlZ7XpB38X76/ihavTuoe47x+FLQOq4o9TvnD1i8Sm/lUwsIERwmOTcnSM1I0Fr7QjxXx9ZX19pR0pZl5Z80o7Uvyp8tLRUMWGGy8wcrcX7JuXxYIuYq2nENEUGQ/ANywBUfHJqG5UHJceR2Ls/sd49CwK/eob4rf2FWBppA2R6zgxGTK+iXhGCsnLCS8hUyfcQvH78ScY0rAMyhsUB1RU8GX17I1o5soNJ5d3Iu5f4v1K3MPER5fUgYzMDqOlroITbmHo9v/31u62pbFnkCVi4pPlKDqlaBRTgV94PHpv9sCzsDgcHl4NdmbaiE2k7inzo4rnQDFVFSQlpyD5f7sVwba8Xsai9Wo36BZXw4Fvq8LcsLh8XlDKq/Bw+YxU19DI0TVGOWZhrpsqxcIxcvI3WZgZKG176jtF6vTposxLvLN7eHjg1q1bEl9GH+0Ep/v376N+/fr45ptvXkvx06dP0aNHD7lxVje1dztGPHCbN28ug2K9G6laSSdu375dRr3+/vvv0bZt23SbiLXE06dPl9GnxXRrXV3d93YpIlRv2bIF9erVy1RaxOho6dKl5VRtlmKWYiXXZWodlmIKrdc3nbySYvFidOdpBFr95QIzsfZ3ZG2YGahDrOXLSRHpQ9VUVdFxjSuuPH4Fq3JauOUThZ62RljftwqKFwNEXtTcKCzFNIqCF0uxcmaCV1GQYk11Vey/G4QB293Rx6Y01n5dRcqwWjEVnH0YgrH7PPHsVQK61jbA1SdRePw8BoM/M8PibhYoqaUqp8+mvjTllhS/TkOsAlUVFWiqqUDlf6PFMfFJUrQ+hUKV4uJqKrjlE4lmC53Qvq4hjo6oibgEuhSLAIquAdHotNZNxnU4NKy6nCGUSJRTah+I6ykgPB5d1rkhOj4ZR0bUQJUyWqTjCtGOigiHjrYOUlSLfTLXApUlpT5LsXJaLMVvWYmZGGKmsYuLi5xdlpEUC+cVWZAsLS3Rr1+/11Ls6+srA1gJ6Rw7dqyc0qH064IQTvFFVUSNpkyXFPtfsmQJzp49K0eIhaWnLc7Ozpg2bRqaNm0qo1xnNi1HBNq6dOkS7O3tlV81RbimuDBSp08XYQykU0+dPk39YEQ6yCdUWYwaiGk7eTE1bObxx/jtfyk1VnxdPVcp9l5/H0fuvZAv1mW01XFgpDXqV8z9KXri71HMgOGpYcq6LyoqSj7gMvpIqmwPRauWkDwxfVosAfmUi5Dfzqvuon3t0tg/wgpxiSnYeNUf4h4RGBoDQz0NhATFQnzVGtnSDAt7VIO2+ML1TkldYvSpTzfPrWtBvMuJ4KxiNp+S4hoQBbvZ1/GZpSH+nWCbJtmdkq3f1hGzeJovvIl6FfRxfJyt/PCQFyU4KhFtlt3B09AYnBpnB9sK7w/WfKgd4nvIjwcfoJaZAQY1oqcOy4tzLGjHEM9I8Xx8d6ZoQWtnQWmP4CVGQMVsBC5ZExAO+ezZs7fTp4UUd+/eHTVr1pSjtnlRNm3ahOPHj8sI01WqVHkj4UJ+xci1GDkWaZ9S1wqnWv67cszRp2m9xYG2aLw40BaNl6gtPiIIKf7YD7DQ6AS0XHwbT4JicPn7+qhrRns5yerMhm93w9Ybz+SX/F87VMJvHXMWFCaz43Ggrax6Iv3vHGiLxquoBNq64hmK7mucYKJfXKbOue8fiRN3A2FoUBzzulWFeSlNOD+LhJlBcXSoU+ZNUKV3aYolRuIay2mgLVovFd7a1EBbIohVswUOqGCoiX/H22Y7gv+tJ+FoNOs6utYzwUF7azEzPU9KbEIyuq+5h+ve4Tg93hb1zWkfm0S086/XO0NbUxWTvqyI6e0qQcx04JI5AQ60Rbs6ONAWjdd7gbZSpVisyxVTkT/2CI+Pjw/at28vv/ZXr15dfsUWwUBMTU2xfPlyGWxr7ty5aNasmTwzcdMVX7uHDx8u53ynLSzFtM5nKabxYimm8cpLKd59+zkGrr+Pr2qXxpFR1m9yCdNbnPEWUw+6Y8GJx6hupiuDa4m8lB+jsBTTqLIU03gVFSkWKdOaL3SA38toQMQV0FRFY0tDGdRqSBPl6XpYimnXF1WKn4XHodXSOyLgt7yvio8U2SnLzvlg4hZXDPmyIjYNyrsUVyKncZ/193Hs/kuZrk+kcqKUyQce4a8LvnITdVUVHBtri5ZVcx7UjdKGwlaXpZjWYyzFNF75LsUisNe1a9ekCIsbqihC1kQwo6+++gpubm4yRZP4TUzNEf+EnNja2qJGjfSpDFiKaZ3PUkzjxVJM45WXUixGcjeceYJN9lakl16lZ3TaLQgDN7lgevtKGP+FCNzzcQpLMY0rSzGNV1GRYkHl0N0XECOI5fSLo3IZLTSpXBIlS9Ai/LIU064vqhQHhMeh9bI7CItJlCOtNcrq0A4I4G+nlxi02RlqxVSxZXAtOfKfV0VMfx681QXbL/vh0DgbdLM2Jh1aTPE/5RoME30NhEQl4K8+1TGY8NGGdLBPpDJLMa0jWYppvPJdimnN/XBtlmIaTZZiGi+WYhqvvJJiEXG0yfxbMvq0mIJnXT53p06nnnV4TCL0tNSyve5NCT2WYiWU3tZhKabxKkpSTCOTcW2WYhpFqhRHxSehy6p7uOkZin/Gi1FSWjTuFxHxaLfcEY5PwjG7R1VMV5CTmnZGWdf+7sAjLD3qiZ3jbPFNA+XrgqPiktBi0W34hMTg63omWH3JF999WRELelTN+qBFuAZLMa3zWYppvFiKabw+qdosxbTuZCmm8corKV532Q/2W13Rr0k5bBtSW0Z4LayFpZjWcyzFNF4sxTReLMU0XlQpFnv/6agn/jzkju6Ny+HgSGvSAX875oWZB9zRq6kpdn5bByISdV6Xn496Yvb+R1hjbwX75maKD//geZQU+rL6Ghj3eUX023Af3e2McdDeSvE+UiuKUWZ9LTWZNupTLyzFtB5mKabxYimm8fqkarMU07qTpZjGKy+kOCYhCV8suQMH73CcGG+L1sQ1XfQz+rhbsBTT+LIU03ixFNN4sRTTeGVHin1DY9F2uSMePo/Cj20tMLhxOVgavR8pN/BVPErpqEPkpBfF/UU02i2/g+ev4nH2u3poZEELckU7s8xrzz3ljWm7HmB+/5qY0tpc8W4vuoeg46p7aF3NANPbV0bnVfdQWkdDrk02NVAWsyIiNhGzTnrjpMtL1DDRkUEga5WjT0FX3OgCUJGlmNYJLMU0XplKsVivu23bNtre8rk2T5+mdQBLMY0XSzGNV15IsYjeOWCTMxpY6OPEOFvoadLWDNLP6ONuwVJM48tSTOPFUkzjxVJM45UdKRZHOOAYiCFbXREZEoMq5vqwq6iHrtZG+KKaoQyauOqiL7Zdf4ZKZbTQsU4ZiLXIe28Hwt3vFfo1M8OOb+vQGpqLtf86/xTjtrvhpy5VMKtLFcV73nL9GYasd4Z9SxMs6FUDnVbfh7NfBM58Zweb8srS/U095IEF/3hCU0cDsTEJqFVeD7uG1sn17AuKTyoPKrIU0yCzFNN4ZSjFPXv2lNGf58+fL/MNK81TLKRB5A8zMTGRebHyurAU04izFNN4sRTTeH1sKRbr0bqudsJZ1yBsHFwbQ5qUozewgG3BUkzrEJZiGi+WYhovlmIar+xKsTjKZY9Q7LgVgIOOgQiOSACQglpmuiito44rnmFITsbrd1ER3UpVBTqaaviqhiHmdrNENWNtWkNzsfaWa88wZIsLxn9VEct6V1O8Zznt+pAHZveogOmdamLwNjdsPeeD/RPs0NM264Bd93wj0GrpbRRTVcWafjVw0iUI6849RfOapXB0tA05qJzihudzRZZiWgewFNN4ZSrFIjWTSMAucgErlWIRQbpBgwZYu3atzE2a14WlmEacpZjGi6WYxutjS/HZRyHosNwRdub6ODHWRq6pKuyFpZjWgyzFNF4sxTReLMU0XjmR4tQj+QTHwOHJKxy4Gwghfo8Co2BXQR/ft6oop0r/9yAYzaoYyOBUIjWeWj6sI05LRYxy993gjP4NTbB5YG0ojcQ4dLsbNl3xw4Y+FTD0i+r47Z/X66PXDquDEVmsTU5OSYHIuLDpoi9+6FAZc7tbIjYxGW2WOeKS8wuMbmOBoU1NYVtB2YgzrZfztzZLMY0/SzGN13tS/OzZM0yZMgX+/v60PQEyrZKVlRUWLVrEUkyml/cbsBTTmLMU03h9TCkWkaZFOotzD4KxYWCtj5KGiX62Od+CpZjGkKWYxoulmMaLpZjGKzekOO0Rn7+Kw60nr9DYQh9ldDVojcmj2qdcg9BjrRPa1iqFvcOt3qx5/tDhxXl1XX0PDwKisGegBdrZWmDtZT+M3uGGES3KY/U36dONvrsvr5fRaDTvFkpoFMPZiXao8r812GJ/fTfeh9OjEGgaaKK3nbGMaP2xMjLkEeJ0h2EpplFnKabxek+KxYt/TEyM4tHhtIcTI8pi2rSWlpYcYc7rwiPFNOIsxTReLMU0Xh9Tii+IUeIVjrA00ZZBVkppq9MbVwC3YCmmdQpLMY0XSzGNF0sxjVduSzHt6PlT+6pXGDqtvAvbCro4NtYWmmqqH2yIGAn/9R8vbLvijw7WRtjV3xx6Bvq45xeNLxY7oLqJNi5/X/+DkaRF/u1mCxzQpJIBLkyul+54Xi9jMOuElxxtd30cjkrldbGkdzV0rpt3+Zs/Zk+wFNPfBPZIAAAgAElEQVToshTTeL0nxbTNC1ZtlmJaf7AU03ixFNN4fUwpFtPV9lz3x6ye1fBTOwt6wwroFizFtI5hKabxYimm8WIppvEqilLs5BeJNstvw9ywBM5OsoO2RsbxdO77R2DVBV+cexgCj2eRqFxOBwdHWKG6YTKKl9BGcDRgPesakpKBO9Mboqx+8Uzh/+cWgg4rHdHDxgi7h9XNsJ6I6j3tsCd2XvWHjo46Rrcoj1EtzWBuqEXr1AJWm6WY1iEsxTReLMU0Xp9UbZZiWneyFNN4fSwpvukdjtbL7kBPSw3XpjaQ68o+lcJSTOtJlmIaL5ZiGi+WYhqvoijFni+j8eWSOyimCjhObwSDEu/PWhKjyYO2uMDrWSQqGGujkYUehjUzQ6sapRAaGgoDPV1AVQ2fL7kNJ98ImUmhcaXMU0yJyNVDt7nKdcPr+tfMtJMSk1OkiM888RjBQTGwMNPB8j7VZQTvwlpYimk9x1JM48VSTOP1SdVmKaZ1J0sxjdfHkuJh292w8cwT/NqzGmZ0qkxvVAHegqWY1jksxTReLMU0XizFNF5FUYqDIxPQZMEtBEfGw/W3JjDWez3CK0aQ9zgEICk5BbscnsM/OAbDWpTHtLbmqFT6bR5mIcX6erpQLaYmxXm3w3PsHFobvWxNMoW/8L8nmHLQXT7/fu2Q9TPQ8ekrLDv3FNtuBEC3uCpOjrdD08oGtM4tILVZimkdwVJM48VSTOP1SdVmKaZ1J0sxjdfHkGInvwh8ufg2NNRUcX5yfVQzfvtyQW9dwduCpZjWJyzFNF4sxTReLMU0XkVRilOQAus/buBpSCwcpjWUQa/OPgxBn/X3ERweB6gCOlrq+L1jZYxpWR6a6unXHAsp1tPVQTE1dcw6+Ri/7HuEGT2r4dcOlTKFP/2wB+ac9MamwbQgkzIN1N+eqGOuj2NjbFDBsPDNsmIppv1NshTTeLEU03h9UrVZimndyVJM45XbUpycnIIJ+x/hr1Pe+LFzFczpZklvUAHfgqWY1kEsxTReLMU0XizFNF5FUYoFoeYLHeDiH4mHM5oiJCoe3dc4wfNlDAY1LgsrUx20rlU601zKQop1dHSgrq6OQ3dfoMfS2xjQsgK2DK4F1UwC1g7f7ooNl/ywf5S1opzGqb0YE5+MAVuccfDaM3zd3BS7vq2LfIiJS7uo3qnNUkzDx1JM48VSTOP1SdVmKaZ1J0sxjVduS/FuhwAM2uwC89JaOD+pPkwNMg9EQm9pwdiCpZjWDyzFNF4sxTReLMU0XkVVisWa4ts+4bBvbibzKN97HI6hn4vUSjWhnkUe5bRS7OATji8W30EjC30cGW2dadCudisccer+S1z9sSGaEKdBixHtVktvwzMwGmsG1MLwZqa0Ts7n2izFtA5gKabxYimm8fqkarMU07qTpZjGKzel2C80FuJFwOVZlPyCPqhROXpjCsEWLMW0TmIppvFiKabxYimm8SqqUiymSv/t9AJxiclISQGGNTPF7C6WMNLLOrdyWin2fBGNtssdoaamgrMT62X44Tc2IVk+C296h+H29EaoWVaH1kkAxAfm/htd0LJaSZnSsDAVlmJab7EU03hlS4qFTEVHR0NNTQ0lSpSQOY3zIy/xu6fKKZlonc9STOPFUkzjJWq/Cg+DplYJaGhk/XLwob3/8rcnZh32QO8mplKKtdQzTntBb2HB2oKlmNYfLMU0XizFNF4sxTReRVWKfzjkjvl/e6JiOR380qEyvq5vkuko77tE00pxVHySzHl89VEobvzUCDbldd/rABHYq+0KRzwNicGVKQ1gaUSPq+ERGA2bP6+jhok2bk1rBBVaN+drbZZiGn6WYhovkhS/fPkSf//9N06ePAk3Nze0adMGS5YsgY+PDw4cOIC+ffuiXLn8G8FhKaZ1PksxjRdLsXJep1yDEBWfDDtjFZgZGUBN7f00FUr3dtvnFTr9dRcJyck4Nd4O9SrqKd200NVjKaZ1GUsxjRdLMY0XSzGNV1GV4vv+kVh90VemSKI+n9JKsaDdf5Mzdl70Q8+m5TDu8wr4zLJkuk54GBiFtsscYaitJp+HRrr0D85+oXGo+ftVVDbSwtUpDVAik9zKtN7Pm9osxTTOLMU0Xoql2MPDAxMmTMC5c+dgZmaGqKgotG/fHhs3boSzs7MU5JYtW2LNmjXQ08ufl1aWYlrnsxTTeLEUK+M1919vTD/iKaeRnRhuiXZ25QFkb2RX7KP/ZmfsuuyHaV0s8WfXKsoaUUhrsRTTOo6lmMaLpZjGi6WYxquoSjGNUvra70rxlf/lNH7sFwEtHQ3M7WaJsZ+XfxN06/rjMLRZ7gjbCro4OtoG+ppq5MO/iIiH7ewb0NVUw8XJ9bIl1uSD5tIGLMU0kCzFNF6KpFhMlR42bBguXryISZMmoXXr1vjpp59gYGCAbdu24dWrV/jjjz+wadMmLF++HP369aO1IpdqsxTTQLIU03ixFGfNSwjxL0c9oaqqIqV4zwALdG9kAZmXIhvlqNML9FzjBIsyWjgxzhZVytCnimXjsPm2CUsxDT1LMY0XSzGNF0sxjRdLMY2XqP2uFIv/5vkyWo48r7vsh6i4JKz6pgZGfiY+LgPnHoWgzdI76GxlhL0j6kJNlT75+WVkPBrMuSlF+7+JdqhUWove8HzagqWYBp6lmMZLkRSfPXsWgwcPxuTJkzFx4kR5hG7duskw8kKKxXrikJAQdOzYEXXq1JGjxfmxxpilmNb5LMU0XizFH+a16L8nmHrQA2UNikNXsxg8nkdjQ5+KGPx55WyNFAdGxKPDX3dxxysMW4bWwaDG+bc0g3alZL82SzGNHUsxjRdLMY0XSzGNF0sxjVdmUpy6l83XnkGkX6pUpgRu/NAAhtrq2H8nEL2X3cGYdpXwV9/q9AMCCI9JRMvFtyFGjE+Os0VdU3qwrmwdOBc2YimmQWQppvFSJMWLFy+W8ivWDVepUgUxMTFy/bCuru4bKRaHHT58OJ4/f459+/ZBSyvvvzyxFNM6n6WYxoulOHNep1yD0WudE1KSU7DP3gpXPEMx528vrOtngeFfiinP9OnTPx3xxJ/HvNDJ1gi7h9VVHLiE1qsFqzZLMa0/WIppvFiKabxYimm8WIppvLKSYvF7j7X3cMghEBNam2N+D0tsux6A4eucMPPr6vilfSX6AQHExCeh8+q7cHwagWNjbNC4kkG29pMfG7EU06izFNN4KZLiWbNm4ciRIzh8+DDKly+fqRTb29vLoFsHDx6EtrY2rSW5UJulmAaRpZjGi6U4Y14iXVKrZXfw8Fkk5veshimtzTHtsAfmHn+MOZ1N8WPnGmQpdn0WiRaLbiMpORn/TrBDA3N9WmcV0tosxbSOYymm8WIppvFiKabxYimm8VIixXd8XuGLJbcREZuEmuW0EZeQjCfBMZjXvSomfVWRfkAACUkp6LPeCafdQnB4lBVa1SiVrf3kx0YsxTTqLMU0XoqkeMOGDZg7d64cFW7SpEmGUixeTrp06QJTU1Ns3rxZpmvK68JSTCPOUkzjxVL8Pi/xgB663Q07L/uhX3NTrO1XE9rFi+H3Y16YcdQLP3xljLm9awEqyu8HItfjwM0u2HfVH1M7V5YP/6JSWIppPc1STOPFUkzjxVJM48VSTOOlRIpTALks6eDd5yheTBWPAqOQkpSCTd/WxpDGpvQDAjLex7fbXLD9ZgD2j7BCN2ujbO0nPzZiKaZRZymm8VIkxa6urnINsa2tLdauXQt9fX306NFDrineunWrPKIIsDVjxgzMnj0bI0eOpLUil2qzFNNAshTTeLEUp+clHqx/nnyMn494wqqCLk6Ns4WJfnFZSQQJGbPnIUY3Lo2/+tcBVJVL8eQD7lh88jGsLPTx92gbVDDUpHVUIa7NUkzrPJZiGi+WYhovlmIaL5ZiGi8lUizqxCelIDI2UQawXHfZF49fxmJBz6rQ/f8P0Nkt9jvdsO6CL7YNq4sBDctmdzd5vh1LMQ05SzGNlyIpTklJwaJFizBz5kw0atRIpl46deoUDA0N0adPH5w/fx779+9HgwYN5GiysbExrRW5VJulmAaSpZjGi6U4Pa/7fpH4fIkDABXs/LY22tYq/abC9hvPMGSbG/rZlsSWIVZQKZa1FMcmJGOmmHJ94jEqltKUa5OLyrTpVHAsxbS/SZZiGi+WYhovlmIaL5ZiGi+lUkzfa9ZbTDnojoXHvLB6SO03ka2z3ir/a7AU0/qApZjGS5EUi12Kh6kIuLVy5UoZQl7kIlZVVUVcXJz8TaRpEqPENWvWpLUgF2uzFNNgshTTeLEUp+d1wSMUrZfeQcuqhjg9wTbdjyKVUp/199Ghhj72jbRBsSyk+FVsIibsfYQtF31hZlQCGwbUQptahWedE+1Kyrw2SzGNJEsxjRdLMY0XSzGNF0sxjVd+SvH800/wwzZXLBxcC5O/Mqc3PJ+2YCmmgWcppvFSLMWpu71//z5u3bqFR48eybXFFSpUgJWVFZo2bSqnU+dnYSmm0WcppvFiKU7PS0Sc7vr/ESw7W5XBvuFW6X48/ygEnVbdRTNzHRwbZws1NfVMYT8JjsUvf3tix2U/WJTVxuZBtdGiakla53witVmKaR3JUkzjxVJM48VSTOPFUkzjlZ9SvEoscVp3H7/3rY7fOoq0iYWjsBTT+omlmMaLLMW03edtbZZiGm+WYhovluL0vPbcfo4Bm5zR284EO4fWSfejw5NX+GrZHVQpVRzXp9aHhkbGUiymTPfdcB9HbgWgegU9bB1Su8hNmU4LjqWY9jfJUkzjxVJM48VSTOPFUkzjlZ9SvPXGMwxefQ+TO1XBwp6FJ5glSzHtGmMppvFSJMViTbGKioriPVPrK95xFhVZimkkWYppvFiK0/Pacv0Zhm1zxdBmr6NOpy1eQTFoOOcmSmur4c60htDWyliKF/3ng+/3PIBNJQPsGlYH1Y3zPpUb7Sr4uLVZiml8WYppvFiKabxYimm8WIppvPJTig84BqLX6nsY0aIC1vYXaRMLR2EppvUTSzGNlyIpFjmK//nnH6irq0OIlJCDjEp8fDyqV6+OyZMnQ0tLi9aSXKjNUkyDyFJM48VSnJ6XmH41dvcDTGljjnnd0n9pDo1OQK3fr6GEhiquT22AMnqvo1KnLefdQ9B73X1ExyVhv70V2td+G6iL1jOfTm2WYlpfshTTeLEU03ixFNN4sRTTeOWnFJ90CUKnlXfRu54JdnxbB6rKx73oJ5mLW7AU02CyFNN4KZLi3377DbNmzYKBgYHMQyxyEIsAW2JEOG0RD9yGDRtC5DXW1s77ER+WYlrnsxTTeLEUp+e1+IwPJh94hF87VMKMTlXS/SgCZzWYcxMi5/C1KfVR1iB9WqWnITFot8IRbj4R+LmrJf7oXHjWNNGuGlptlmIaL5ZiGi+WYhovlmIaL5ZiGq/8lOKL7iHouPKuDJS5374uNNWyn96JftbZ34KlmMaOpZjGS5EUOzg44Ndff8WNGzfQvHlzORJsaWkpxVjcBFOLkAZNTU0pzsWK5f0fGEsxrfNZimm8WIrT8/rj+GP8+rcH5navih/aWKT7MSI2EY3n3UJwVAL+nWCHuqZvg/CFRidiyDYXHL35HEM+L4+/vq6OEhp5f7+g9X7e1GYppnFmKabxYimm8WIppvFiKabxyk8pvu0TjnYr7qJmWW0cG2MDXc2s0ybSzy73t2AppjFlKabxUiTFYpchISFYtWoVtm7dCiMjI0ydOhVdunShHe0j12YppgFmKabxYilOz+vno56YfdwLa/rXgv1nZul+FAG02q24Aye/SPnAbVLZ4M3vf114inFbXNHG1gjHxtpCrbDM26JdLtmqzVJMw8ZSTOPFUkzjxVJM48VSTOOVn1L8MCAKbVY4wlBbDWcm1EMpncwzRNDP6uNtwVJMY8tSTOOlWIpTd+vo6Ih58+ZBbNipUydMmzYNNWoUjEX6LMW0zmcppvFiKU7P67v9j7D09BNsH1YX/RuWTfdjUnIKeq1zwmm3EBwcWRdtar5eL+wfFoevltzG4xfR+HuczZv/TuuJT7c2SzGtb1mKabxYimm8WIppvFiKabzyU4qfhsSi9TJHJKUk4/L3DWCip0FvfD5swVJMg85STONFlmKxe/GgECPGS5YskVOox4wZg+HDh3OeYhr7fK/NUkzrApbi9LyGbnPFpot+2DaiLga8I8Wi5qAtLth16zn2DK+DHjbGECEIfjzigfl/e6JvczPsHFIHhKD2tM4qpLVZimkdx1JM48VSTOPFUkzjxVJM45WfUhwUmYBWS+/AOzgajj81RqXSeR8cl04LYCmmUWMppvHKlhSnHiI4OBiLFi3Crl27YGVlhUmTJqFFixa0FuRibR4ppsFkKabxYilOz6vP+vvYd+MZDo+3RVcro/dgjtv7ECvPPcXmwbUxqHE5XPMKQ4fld6CjpY6D9lZoYKFP64AiUJulmNbJLMU0XizFNF4sxTReLMU0XvkpxSII5pdL7uCmdxjcZjSFZZkS9MbnwxYsxTToLMU0Xoqk+MmTJ/D3938veJYIqiXESqRsEiPHIrjWxIkT5cixSN+U14WlmEacpZjGi6U4Pa/Oq+7hH8fnOD+1IVpWLfkezJ//9sTso57Y8G0d9LIzRtfV93D+/kvM+bo6fnwnMBetJz7d2izFtL5lKabxYimm8WIppvFiKabxyk8pFsdutewOzj0Mwd2fG6cLhkk/i7zbgqWYxpqlmMZLkRSLNcQLFiyQkaXTFhUVFaiqqsr/Ll5OgoKC0LhxYxw/fjxfplKzFNM6n6WYxoul+H0pPn7vBW7+1Aj1Kuq9B3P+6Sf4cc9DTGhnAZGiadO5p2hfzwS7vq0Dfa3CEemSdoXkvDZLMY0hSzGNF0sxjRdLMY0XSzGNV35Lcfu/HHHKNRiXv6+PpmmCYdLPIu+2YCmmsWYppvFSJMX//fcfzp8/L/MTCxHOqIjfxA2xQoUK6NevH4oXL05rSS7UZimmQWQppvFiKX7LKz4xBR1XOuKyRxhu/NgAVma678Hcev0Zhmx1RcVSmvALjUNtU23sHFoXNU3yPoc5rafzrzZLMY09SzGNF0sxjRdLMY0XSzGNV35Lcfc193D47gscGGkl434UhsJSTOsllmIaL0VSTNtl/tVmKaaxZymm8SqqUuwbGos73uGoU14Xlf+37ig6PhntVzjC0fcVrk1tgNrl3uYhTqW6x+E5+m64D3U1VRjrauDwKOsMR5RpvfBp12YppvUvSzGNF0sxjRdLMY0XSzGNV35L8dxT3ph2wB2NLQ2wa1hdmJcq+MG2WIpp1xhLMY0XSzGN1ydVm6WY1p1FUYpFxGj7nW5Y/7cn5gyt82YtcFh0osxD7B0Ui8tT6sPS6P0gHfvuPEefdfehVkwFS3pVx9jPy9OAF8HaLMW0TmcppvFiKabxYimm8WIppvHKbykWwbb6bnDG4ZvP0M7OGHuHWUFXsxj9JPJwC5ZiGmyWYhovRVLs4eEBEWxLBNL6UBHSoK+vDxsbGznVOq8LjxTTiLMU03gVRSm+6R2OdiscERoRjz+6VcXP7S0ktGdhcWi74g7CYxJxflL9DNM53PePwJdLHWFXXhcHR1pBW6NgP2xpV8PHqc1STOPKUkzjxVJM48VSTOPFUkzjld9SLI7vHRyDzxffRlBEAjxnNYWJXt4vfaRQYymm0Hqdwkq4m47O+7P5aHsqGrUVSfHMmTMxe/bsN4G2BGA9PT2Zozg6OvrNOuOYmBg0b94chw8fhq7u+2sMPzZSlmIaYZZiGq+iKMUDNrlgz+0AJCUDk76qiIU9q0po3kExaLP8DjTUVHF6vB3KGWT8IL3xKAAmhrowL8M3ZCVXG0uxEkpv67AU03ixFNN4sRTTeLEU03gVBCkWbag/5yYePo/CnemNUNW4YKdmYimmXWMsxTReiqT4zJkzOHv2rBz9Ff9CQ0Nx4sQJWFpaokGDBjLAVkpKikzPZGFhgcGDB0NDQ4PWklyozVJMg8hSTONV1KT44N1AfLvVFbEJyUhKScGgRuWwcWAtCc09MAqtlznCWE8Dx8fZorR2xinY4qPCoaGlDajm/cwRWu8WjNosxbR+YCmm8WIppvFiKabxYimm8SooUtx62R1c8gjD8TE2+LKGIf0k8nALlmIabJZiGi9FUvzuLl+8eIF27drJKNOTJk2iHfEj1mYppsFlKabxKkpS7OwfKadNi+nRrWoY4opXGBpb6GPfCCsUV1OVAbbaLHNEdeMS+HuMLUqWyFh6xQc0bW3tfPlIRuvdglGbpZjWDyzFNF4sxTReLMU0XizFNF4FRYrFx+8dtwKwb3hddLU2op9EHm7BUkyDzVJM45UtKRbri7t3747evXvjxx9/pB3xA7Xj4+MhxOPdfMipm4ip2iVKZD61g6WY1hUsxTReRUWKHzyPQv9NznD0CMWUTpVlqobOq+6iqpE2jo+zgZ6mGq49DkOrpXfQ3LIkDo+0hpa6aoYwWYpp1xhLMY0XSzGNF0sxjRdLMY0XSzGNV0GR4h8OuWPBf0+w5puaGNHcjH4SebgFSzENNksxjVe2pNjb2xs9evTINSkWa5G3bNkCkQ9ZPITq1KmDKVOmoGTJkvJsRKCvxYsX4+nTpzA1NcV3332HGjVqvHemLMW0zmcppvEqClIsAmuJaNNOnmHo1qgstg2pg+CoBDRf4IByBhr4d7wd9LXUcNkzVEpxqxqlcNDeGhpqGecvZymmXWMsxTReLMU0XizFNF4sxTReLMU0XgVFihf+54MpBx5hdtcqmN6uEv0k8nALlmIabJZiGq9sSXHqSHGfPn3www8/0I6YQe0VK1ZArFsWsivWIq9fv14K8YIFCxAZGYlRo0ZJCRZTtkWD7969i1WrVqFMmTLp9sZSTOsKlmIar09dik+6BGHgFhcEhcehZ30TrOxbA0a6GhB5ioUAxyQk4cYPDVFWvzhOuwWjzZLb6NOwLPYMq5spSJZi2jXGUkzjxVJM48VSTOPFUkzjxVJM41VQpHjDVX8M3+iMwS3KY/Og13FDCmphKab1DEsxjVe2pNjf3x+dO3fG119/LUd0c1LCwsIwfPhwfPvtt1J6RREjw+PGjZOjx0KAd+zYga1bt8ogXyKg19ChQ9GhQwc5Wp22sBTTeoKlmMbrU5Zit4BItF9xFz7BMZjSxgLT21nAQOv1OuHQ6ER8seQ2HgVGwe23JjAvpYWj916g65LbGNCyArYNqc1STLuUMq3NUkwDyVJM48VSTOPFUkzjxVJM41VQpPj0g2C0WeCA3o3LYe/wzD9y088u97dgKaYxZSmm8VIkxfv27YP4J0ZxRTomMXrr5OQEY2NjVKlSRa4DFrIq1gTXqlUL06ZNy3Rd8LvNEw9pd3d3GbU6NY3TuXPnsHz5cinCGzduRGBgIObNm/dmU5Eiqnjx4u+NUgspvnDhAkaOHPkmTRQNR9GqzVJM6+9UKTYwMMgyZzdtz/lbOygyHl1X38PVR6H4ro05Fveqlq5BKSlAs4W34PDkFRx/aoTa5XRw0DEQPZfewah2FljV9/2lDKk74JFiWt+yFNN4sRTTeLEU03ixFNN4sRTTeBUUKXZ8GoFGc26gRTVDHBtri+KZLIein13ub8FSTGPKUkzjJWYtBwUFyUFflRRhthmU+fPnyzW9qQGwhBiLiLJCgsVDVkXl9XpC8f83atQI27dvz3ai6ICAACm1bdu2ldOmxfRsdXV1zJo1603Lli1bhpcvX6b7b+LHhw8f4tixY3LUWWyTWt49LXEe4vdMTpdGsBDXZimmdd6nNlKsqir+blUwaf8jLDnxGI2rG+LIaGs5ZTo5+fWtQNZQVZHpl84/CsW572zR3NIQm675Y+hqJ0zqUhmLelaTH8YyKizFyq8xcR8VM2fEx0ctLS3lGxbRmoLXq1ev5LUnPlQV9fu5kssgVYoNDQ2ZlwJgLMUKIKWpwlJM41UQpFi8Bzj7RaD54juoWkYLx8bapHsHoJ/Rx92CpZjGN1WKxaBjUX5GiveFuLg46a2pzipIpmUi3Pb8+fOIioqCWB6cqRQLAQ0JCZE7Sruzd7smNXK0mZlZtkbSxLRpIcEi0NYvv/wip0uL6NZCYP/44483h1uyZIlsT9r/Jn708vKSI8piBFu8WKaebNo2i4dcxYoV0bVrV6iqqmb6Mk+77ApfbcFEsBCdr6enJ1kU5T8YJT0o+AhpETeX3PiooqaqAh1NNQg3FVOU85J/MVUVaGuoYs21QEz52w9G2upY18ccLS31EB0v8o6/JiLaVkxVFQN3euGYaxg29q2Eb2wNseJSICYfeILp7c3wS2tTRMUnvYcwVfKE4ImZHXl5fkr6s6DVEX+D4gEmri3BjHl9uIcEr7QjxZl9mClo/Zxf7RF/j0KKxT8Rs4N5fbgnUp+RYmac4MV/j1nzEh/axT1M8PrQu2J+/Q0UxOMKXmKQKTfeKbJzfhpqqvAOjkWPzZ5QVVHBvsGVUbmUJpJSUmT6RfViqoiMS0RiUoZjZtk5ZI62Efd88X4vBrf4bzLrv0nx4VjIno6OTpG+54t30Hv37sn4VWldNu19SrxTCA9t1aqVTDmcqRTn6ApWuPHVq1chpkW3bt1a5j5ObejSpUvh5+eHhQsXvtnTr7/+KkcG3s2RLKZPixMePHiwFOrU8u5XAfG/BaCiXnikmHYF5OZIsfxqlZCE/XcCpVDaf5aaBkGMzaa8kVJaC5XV/t/EDiw+44Pphz2QDBVs6F8TAxuXy/QhM27PQ6y57Ied39ZBHztjLDj9BFP3PsTsXtUxra15pgfmkWJlfZJai6dP03jx9GkaL54+TePFI8U0XjxSTOMlaotnpBCWtLMb6XvJ2RbhMYnovOoe3F9E4dx39VCzrI58P7nnFwGvl9HoZm0MLY1iYlgN+a3GPFJM62uePv2Wl7g/iXt62vXdMYAAACAASURBVPKuHwqHFIOFH5w+/W4XCEkV63z19fXlmmJxECEM2RVNBwcHzJ07V057FgG00haxvnjlypXYtGmTPJ74aisCbQ0ZMkROsU5bhBSLoW8x/VoYP5cPE2Appl0huSnFga/i8d3+R9h9MwBITsGBMTboYWOEe74RqG2qAzGK/DHLz0c9Mfu4F9TVi2FRz6oY3aI8xOhxZkXU//OkN1Z9Ux0jPyuPOae8MX3/Q8zrXQNT27AU51ZfsRTTSLIU03ixFNN4sRTTeLEU03gVFCmOS0xGj7VOOOUShNMT7RCfmIx5/z7Bff8IhEQmoE/9spjZqTKqGpegn2Aub8FSTAPKUkzjpWhNceouRSRoIaeXLl2CSMskoj+L/y0CZS1atAjDhg1D/fr1SS0Q06B79eol53qLOdzioS3mfIuR4AEDBshh/8mTJ0vxbtmypTy2EF6xxllMOXlXioVE29vbpxspJjWoCFVmKaZ1dm5K8eqLvhi9zQ0VjEtACPIX1UqirpkuNl31x+3pjVDBUJPWOELt9Vf9YL/NDeVLaWFJr2robmOU5dbzTnvjx0MemN3VEtPbWmDaYU/MPeGFv/rVxJiW5TPdnkeKs0SbrgJLMY0XSzGNF0sxjRdLMY0XSzGNV0GRYtGOIVtdsOWqP5pVNYTj01eIiU+GXUVd+X9dfSNQtpSWFONhzUzpJ5mLW7AU02CyFNN4KYo+LXZ58eJFjB49GiIdU7169eDr64vPPvtM5hQWI7Rt2rSBubk5du/eDVNT5X803t7ecmq0GK5OG8VarAv+7bffUKpUKQQHB2PdunVSvqtVq4YRI0ZABAp5t3BKJlrnsxTTeOWmFP942AOLzvhgQfeqOOUahLMPg6FWTEWu6VneuzqGfqQHj5Du0bsfQATX2Da4NnraGiuCsPqSH0bvdMN3X1WU0anH7H6A1Rd8sbZ/TQxvnjr1+/1dsRQrwvumEksxjRdLMY0XSzGNF0sxjRdLMY1XQZLiqQfd5bIoMXOtuqkuprauiB62xoiKS8Lsk95YecEXKkiRz/+JX1akn2gubcFSTAPJUkzjpUiKRaCt3r17y+BWIpBVw4YN5ahwiRIlsG3bNjmyK0aMxVpfESBr/PjxtFbkUm2WYhpIlmIar9yS4tjEZLReegfOzyJxZUp9uPhH4us1TkAxFRTXUMW0Nhb4rWNlWuOyqP0sPA4rzj3FknM+MmDGwh5VMeGLCoqDoey5/Rx91zlhUBNTbBlcG/Y73WQE6u2D6+Dr+iaZHp2lmNaNLMU0XizFNF4sxTReLMU0XizFNF4FSYpFjJHJ211hYaaHfSPqol5FvXQns/NWgPwwrgoV/PtdPTQwT/87/cyztwVLMY0bSzGNlyIpPnLkCCZMmACRmklMcRY3PjF1WkThFVKcGtVSRHQWI7xCkMW057wuLMU04izFNF65JcWeL6LRZP4tlCyhhus/NISmuipmn/DGXd9XOOn8EgObmGLr4Nq0xn2gtltAFL7d6oKbD4JRwVQXszpXxoBG5Uj7v/Y4DE3n3ESP+mVxYERduf7ohPNL7BtuhU5WZViKSTQzr8xSTAPJUkzjxVJM48VSTOPFUkzjVZCkOCI2EbNOeKNjnTJobmmQ4Yn8/o8XZhzywOd1y+DYGGuUEMG38riwFNOAsxTTeCmSYhEEa//+/Th06JBMZxQTE4O+ffumk2JxWBHg6unTpzhw4IAcRc7rwlJMI85STOOVW1J86G4g+m5wRttapXF0tPWbRtz2eYX6v19Fz8blsH+EFa1xmdT2CY5Fr3VOcPAIRa9G5fBrx0qoXU6HvG+XZ5GwmnldCvCU1ubotdZJRqF0/KkRyupnHsmdR4ppqFmKabxYimm8WIppvFiKabxYimm8CpIUK2l5ZFwS2i13xBWPEGweUgeDG9M+ris5RlZ1WIqzIpT+d5ZiGi9FUjxnzhwpullJsYgKHRAQwFJM64N8q81STEOfW1I8719v/HjAHTO6WuLXDpXeNOLWk3A0/vMG2loZ4e9R1h+MBq2k5WIt0PAdbth9xR9dG5hg8+DaMNB6m6pMyT5S6zwKjEbzhbegp6kG9WIqeOgfiYmtzWWgrg8VlmIKZcgcnyIHo8hTzCVrAizFWTNKW4OlmMaLpZjGi6WYxquwSbFo726H5+i3zgmf1yyFk+NsIfIc52VhKabRZimm8VIkxbt27cK0adOwatUqmTIpNVK0mD69fft2ecTnz5+jU6dOsLGxwZo1a/IlJRKPFNM6n6WYxiu3pHjQFhdsu+SH7SOs0L9R2TeNeBQYhRYLHVChlBZOjrVFKR11WgPT1BbrhsfueYC1Z5+iZkU9HBtjA4vS2Rctj8BofLHUAS8jEhAXnwz7FuWxvE+1LB+ILMW0LmQppvFiKabxYimm8WIppvFiKabxKoxSLEaLO668iyueoRjQsCyMdYsjPikZn1UtiXa1SqP4R5ZklmLaNcZSTOOlSIrFlOhu3brJKdFr166VEaBFGiU9PT1s2bIFYWFhmDFjhlxfvHr1ahmUKz8KSzGNOksxjReQgoSocKiX0AVU6GtpRJTp7TcCcNIlCInJybgwuT5sK7wNVvE0JBatl92ROQJPjbdFVeP0Kceyam1CUjJeRibA2S8Sm6/7Y++NAJgbl8DhkdawLq+b1eYf/D0gPA5fLLmNh74RGNjcDMv6VFc06sxSTMPOUkzjxVJM48VSTOPFUkzjxVJM41UYpVi0WQTZHLv7IWITklFMFUhMTAZUVNDTzlhGpy5f8uOllGQppl1jLMU0XoqkWOxy7969Mqq0EOEGDRrg0aNHMpdw48aNZbomBwcH9OvXD0uXLoWODn3NIq3ZGddmKaZRZCmm8YpPTMKpe35oVNUYRnrKbvqvYhPh7B+J/XcCse6yH2JiE1GxTAn0a1gWv3esLKcip5bgqHh0+OsuvINi8N8EO5m3WEkREr39ZgC2XPfH05A4hEQlIPJVHGwtS8rpzZ9ZllSymw/WSU5JwaqLfrjvF4H53avCoISyadgsxTT0LMU0XizFNF4sxTReLMU0XizFNF6FVYrFO4ejbwQePY+CrqYaXJ9FYsv1Z3jsH4FW1kY4ONIKusWVvSNQibEU04ixFNN4KZZisduDBw9i0aJF8PLyktGlxXRS8U9MoxZRqSdPnizzCudXYSmmkWcppvH67R8vzDzojnl9a2BqG/MsN77iGYaZxx/j/KNgJMYmokwpLdg3N8OwpmYoa6ABDfGJNU2JTkhC99VOMmfxmYn10KKqMpmdddIbvxx4BC1tdVQoqSkjQja3LImf2lnASFcjy3Z+zAosxTS6LMU0XizFNF4sxTReLMU0XizFNF6FVYozOku3gEiIpWG3vcLRwboMhjQxRRcrI6il+fBPp/P+FizFNIosxTReJCkWuxaAXVxc5EixiEItolHXqlULFhYWtCN/hNosxTSoLMXKeW244gf7nQ+AlBR8Xr2UXKMrUillVMTI8Mar/th6/RnCXsWhRnk9dLEug162xummS7+7rYjm3G+jM3Zf9sPfk+qhU93MUx2lbnvSNQj91t+HqpoKVvWtgTY1S6OYigp0NOnTu5XTUF6TpVg5q9T7KwfaUs6MpVg5K1GTpZjGi6WYxoulmMbrU5JicS4iLsqATS5wcA8BNIphVldL+XE+NwtLMY0mSzGNF1mKabvP29osxTTeLMXKeG278Qyjdz+Q04HENOKE5BScGGOLRpX03+xATJN+Hh6PHTefYfUlPwS9jIaxsTb62BljcitzVDBUNt16/J6HWHHiMfaMt0WfeiYfbOCx+y8xavcD+AVGY0m/Gpj4ZUVlJ5SHtViKabB5pJjGi6WYxoulmMaLpZjGi6WYxutTk2JxPn6hsVh/xR9zT3nDuoIuTo2zQ0mFy62U0GMpVkLpbR2WYhovRVIcFRUlvzCrqLxd/5jZYcS0ajGdWlU1b8O0i/awFNM6n6U4a15bhRDveiADSqzvXxP3nobjr3O+WNC7mpTdh8+jcOZhCDZf84drQBTiYhNhqKchozIOamwKG2KAqx8Pe2DeEU8sG1QL47+okGEDk5NTsOz8U8w99QQvQmMwuV0lzOlqmW59ctZnljc1WIppnFmKabxYimm8WIppvFiKabxYimm8PkUpFuck1hy3XHwb1z3DcGt6I9Q3fxtQlE4o/RYsxTSCLMU0XoqkeP36/2PvPOB7uv7//8qODBm2mDGCiL1HUXsVVbv2qD1a+ivaolqltSmldhF7Fm3tVbV3xI4RJCGJyJ7//7m+USOR+4pPpvd5PPL4fhvve+85z3ty7+f5Oee8z29YvHixtn9mvBir/zU1NdXWFKsHoSpqq6YKFSpg6tSpWqbq1C4ixRxxkeK381px/AH6r7qC8MgYTGpTHP/XuBDWHL2Fzkuvo3pxB22Lo8PXA3DvUQjMrMxQw9lOW8vbqXIelMrDZY6Or8mc/Xcx1P0K/q+pMya3KfZGBXdefIzZ++/ir0t+MDExxqhGhTCxVVGYGif9hRXXOwwTLVLMcRQp5niJFHO8RIo5XiLFHC+RYo5XZpVi1S41mDB//10s7emGHjXy8mASOUKkmEMpUszx0iXFKqP0L7/8AgsLC02K1U9kZCTUB141KqwEOC4uTpPiSpUqQUm0tXXypICr/qvRIsUcPZHixHltOOODnssva9Olv27ujNGNn6+LOXPdG22X3oDX4wjtvwtmz4KGJR3R1C0HWpXJAZN3lNPfjz9Aj2WX0atGXvzW1VW7hhqlPnnnKRYe9saG0z4ID42CW2E7jGteBG0r5ORueipHixRzwEWKOV4ixRwvkWKOl0gxx0ukmOOVmaV495UnaDz7NNqWz431/crwYESKDcJMpJjDqEuK1T7EwcHBr4wSqw+7ffr00UaGx44dq0mx+lGjydmzZ5fp09x9SJNokeKEsauHeZ8Vl3EvIAJzO5XAwDr5/xcYh6cBAfhu9yPs8AhE92p58GnVPAbdk2/HRT90+O0CPizhiM8+yI8t53xx4vZT3AsMR4B/OIrmt8XQugXQsXJu5EjjzNJ6Oq1IsR5K/8WIFHO8RIo5XiLFHC+RYo6XSDHHKzNLse+zSFSfchwh4THYPaIS3JwMs1WrjBRzfUykmOOlS4oTO+WgQYPg5+en7WGsZ70xVzU+WkaKOWYixW/ymrv/Ln788zYe+Ifjm5ZF8N1HRV8EqaUCTwMDtb26n4TFpsh2R//cDETbBecRExuHsKgYBIdFw97GHLltzdGmfE70qumEojlSf2kC17P+ixYp5siJFHO8RIo5XiLFHC+RYo6XSDHHKzNLsWrb11uv44f11zCiVVFMb+fCw0ngCJFiDqNIMcfrnaR40qRJ2LlzJ9avX488efJwV06BaJFiDqpI8au8pvx1G19tuAYzc2N82agwJn5UFC/nllNSrCTPwd4exiYps+XRlUch+HD6KTwKiEChnFnQ/4N8+KhMTuTKag5HazPuBqeDaJFi7iaIFHO8RIo5XiLFHC+RYo6XSDHHK7NL8QXvZ2g04wzCY2Jwekx1FMmRhQf02hEixRxCkWKO1ztJ8fjx47Ft2zZs3rxZ2684rYtIMXcHRIqf87rnH461px9h7NYbsM9ihuntiqNLlTe/5ImXYjs7Oy3JXEqUZ+HRWtZGlb1xbseSqFPcISUuk2rnFCnmUIsUc7xEijleIsUcL5FijpdIMccrs0uxat8gd0/M2+2FlpVyY3YHFxTK9m5iLFLM9TGRYo5XsqX4+vXr6NKlC3LkyAF3d3dtSmlaF5Fi7g6871KsxHPG3juYd/A+7vqGIksWU8zqUAJ9azklCDI1pFhdWO15rLJJW5mnzGg010veLVqkmOMnUszxEinmeIkUc7xEijleIsUcr/dBiu/4h6P+jFO4ee8ZKrk4Yml3V5TOm/z1xSLFXB8TKeZ46ZLiEydO4Pz581oSrdDQUNy+fRsHDx6Ep6cnpk2bpiXcSg9FpJi7C++rFIdFxuCGXyi+3X4TW077aGt2axezR6uyOdGzRl4YJ7Ifd2pJMXcX03e0SDF3f0SKOV4ixRwvkWKOl0gxx0ukmOP1PkixauNF72B8sfEqdp/1RclCWbG6VxmUy2/LwwIgUsxhEynmeOmSYrV2WP1YWlpqZ1dbLzk4OGDgwIEYOnRomuxJnFAzRYq5m/++SbHaU3j9GR94PgrBLb8w3HwYjCJ5bTCrvQuau+VIEp5IcZKI3ggQKeaYiRRzvESKOV4ixRwvkWKOl0gxx+t9kWLVTr/gSAx298S6fx+gVIGsWNOnTLIyUr8uxdd8Q/HHBT+0LJMDxXJmnCSkfE9J3hEixRw3XVJ84cIFeHh4wMzseaIftTexs7Mzihb9LzMvd9mUiRYp5ri+L1IcGBaFBYe8oRJpBTyNgH1WCy27c4dKufBl48K6H6QixVz/in/hqz3L1SwTKUkTEClOmtHLESLFHC+RYo6XSDHHS6SY4/U+SbFqa1hULIauuYJFe+6ioosDtg0qj7x2FhS016X457+98OWSiyjnlgMb+pVBkQy0OwfV8GQGixRz4HRJsd5Tqgfiw4cPtXXGFhZcR9d7jbfFiRRzFN8HKd5/zR8/7LiFvZcew9HOEt+2cEalglkRFROLas72sDQ11g1NpFg3qheBMlLMMRMp5niJFHO8RIo5XiLFHC+RYo7X+ybFqr2Pg6PQc/kl/HHqEfo1KIQFXUpS0F6X4pEbrmHabi8gNg4VCtvhl44lUc3ZjjpnZg4WKeburm4p9vf317ZeOnbsmDZ9Wo0ax8XFQYmCsbGx9r9eXl5aFuoFCxZoo8mpXUSKOeKZWYqfhkVj0RFvTPjjBp4FRaJ5xdz4ullhTYSTW0SKeXIixRwzkWKOl0gxx0ukmOMlUszxEinmeL2PUqzafOtxmLb15AP/MKwfUB6tyia9fC2e7MtSHBkdh06Lz2P/1QAUz2WF4zcDkcvOAr9+Wgqty+bkb0YmPEKkmLupuqRYJdcaMWIEVq5cqcmuEuLIyEjtf42MjBAWFgb1MFT/1r59e/z4448vplpz1Xm3aJFijl9mleK7/uH4fP1VbPz3AezsLLQp0p99kA/Z3nGfX5Firn/Fv/Bl+rR+biLF+lmpSJFijpdIMcdLpJjjJVLM8XpfpVi1e/m/D9BryUVUKeqAv4dWhK2lvt02XpZiNfjRYOZp+AZFYG2/MjhwLRCjN11DwWyW2Pd5ZThnf7ftn/i7mf6OECnm7okuKT58+DA6d+6M0qVL44svvoDap1VJcsmSJTFo0CCoNccqC3XlypUxa9YsqA/BaVFEijnqmVGK/UOj0Hv5ZWw5+Qjlitjju5ZFtAQMhigixTxFGSnmmIkUc7xEijleIsUcL5FijpdIMcfrfZbi0MgYNJ17FoeuPMGyXm7oXj2vLngvS/F131BUnXwceewscHRUFdhbmaLr0otYeeg+utXJj4WfloIFsUROVwUyWJBIMXfDdEnx/Pnz8fPPP2Pp0qWoU6eOdoUBAwbg0aNH2Lx5s/bfO3bswNixYzFnzhzUrl2bq4WBokWKOZCZTYqjYuK0tSqrDt1HbbfsWNnTDQUcn2dMN0QRKeYpihRzzESKOV4ixRwvkWKOl0gxx0ukmOP1Pkuxarv7yUfovOg8ahZ1xNYB5WBlboy7AeFY+s8DXH0Ugpi4OBRwsMTH5XMhv6OllhQ1POQZYGKm7YZz/PZT1PzpBBqWzIatA8vB3NQYXk/C8OGM0/D2D8emAeXQ3C07f1My0REixdzN1CXFP/zwgya/Gzdu1NYMqzJ9+nSsWrUKW7duRb58+bTp1B9//DFcXFy0UeO0KCLFHPXMJsXfbLuJ77dcR6mCWbUHZFEDZyEUKeb6V/wLX6ZP6+cmUqyflYoUKeZ4iRRzvESKOV4ixRyv912KQyJi0GzuGRy9GYgPXRwRERWLM/eCEBwSDTMLE0RFxABxcbDIYgozE2P0rJ4Xo+vnQC4HWxibmmPDGR+0X3gBXarmxu893V7An73/Loat9EDLirmw8bNyMDMx4m9MJjlCpJi7kbqkePLkydiwYcMrUrxu3TooWV6yZAkqVqyoXfWzzz6Dr68v1qxZI9mnufuQJtGZSYp/O3If/ZZfhnNOK6zo5YaaRZKfUCuxmyFSzHdTGSnmmIkUc7xEijleIsUcL5FijpdIMcfrfZdi1f6NZ3ww0P0KgsKikTOrBcxNjVC3mCMG1s2P4PBoXPAOxrn7QdhzxR9e94PR98M8WNhdCbAJJuy4ifHbbmL8R0UwrnmRF/B9n0Wi8ewz8PB+ho39y6GFgZbQ8Xc37Y8QKebugS4pdnd3x4QJEzQBrlGjhnaF/fv3Y+DAgdq06hYtWmi/69u3L+7evavJs42NDVcTA0TLSDEHMbNIsZpmU2faSYRGxWJpd1e0LZ+LA6EzWqRYJ6iXwkSKOWYixRwvkWKOl0gxx0ukmOMlUszxEil+zuvsvSB4B0agjJMtbC1N4WBl+gbIC/eD0eyXMwh8FokNA8qjiWs2DFx9BfMP3MPi7q7oVdPplWPm7L+LoauvoE3FXNjQryyMjd/P0WKRYu5vUpcU37x5E23atEGhQoXw7bffws3NTRsRVjKs1hgrMVYyrJJxqenTau2xykyd2kWkmCOeWaRY26dux030qV8Qv31aioNARIsUE7D+FypSzDETKeZ4iRRzvESKOV4ixRwvkWKOl0gxx2vB4fvov/wy8mSzxMiGhfDn5cc4cM0fB7+ojOqvbbepJLv6lOOIjInD/hGVUDJP2iQA5lpo+GiRYo6pLilWp5w9ezbGjBmDAgUKYNu2bShatKiWiXrZsmVo1KgRHj58iDNnzmjridWIcVoUkWKOemaQYt9nUaj503Go6TKHR1ZGmXwptz+2SDHXv+Jf+LKmWD83kWL9rFSkSDHHS6SY4yVSzPESKeZ4iRRzvNS+xGO3eGL2/vua7NpYmMLawhhHRlV5I4dMbBzQa8UlLD9wD7O6umLohwW4i2WSaJFi7kbqlmL1sFPTqE+dOoXRo0cjV65c8PLy0v7/9u3btUxwXbp0wXfffadt2ZQWRaSYo57RpTg6Ng5jttzAz9tuYEDjQpjXqSQHgIwWKSaBAZCRYo6ZSDHHS6SY4yVSzPESKeZ4iRRzvESKeV7RYcHYeCEAvxzxweHrAahW2A7bBpVDDhvzN0627bwf2s8/i6blcmLj/6ZQH7gWgPwOFihi4ESsfEtS5wiRYo6zbil++bRKDoyNjbVfBQcH4/jx4zA3N0e1atXSZNp0fN1Eirmbn9GleONZX3RZfAHZrM2wR02PyZ2y02NEirn+Ff/Cl5Fi/dxEivWzUpEixRwvkWKOl0gxx0ukmOMlUszzCg56ChtbK4RGmWCf5xMUyWmV6Ge/8KhYLd+Mx8NgeIyviRu+ofhw6kl8VD4XNg8oh/dhmbFIMdfHkiXF3CVSL1qkmGOdkaX49pMwtJhzBh73gzG/myv6f5CPa3wyokWKeWgyUswxEynmeIkUc7xEijleIsUcL5FijpdIMc9LvSMtLCy02al6yrjtN/Dd9lsY29wZ9wLCseKoN3LYW2D7wPKoWjhtZrXqqbehYkSKOZK6pDgoKAjqx8jo7dnb4tR+YhYWyJ49e5KxXDX1RYsU6+MUH5VRpVg92DouuoB/PP3Ru05+LOzqmirf+IkUc/0r/oUvI8X6uYkU62elIkWKOV4ixRwvkWKOl0gxx0ukmOfFSvEF72eo8dMJmJsYw9rCBP4hUQiLikXvmk4pmpiVb1nKHCFSzHHVJcU//fQT1I8SXiXG6idLlixQUhUZGfniiuqFW7NmTaxevRrqg3BqF5FijnhGlOKA0Cj0W+mBDcceoFnFXFjavTRy2r65loQjoS9apFgfp5ejZKSYYyZSzPESKeZ4iRRzvESKOV4ixRwvkWKeFyvFYZEx6LT4ItT6YktzY5TOa4OnYdF48iwSO4ZUyPSjxSLFXB/TJcUqw7T6UeuGlRArEVZJtuzt7ZEzZ84XV4yIiED58uUxadIkTZpTu4gUc8QzmhT7h0Tj+503MePP26ha3AGrermlarIEkWKuf8W/8GWkWD83kWL9rFSkSDHHS6SY4yVSzPESKeZ4iRTzvFgpVlf4/d+H6L3iMoyMgWXdS+NBYARGul9BhxpOWNPHja9EBjpCpJi7Wbqk+PVTqj2JW7dujY4dO+LLL7/krpiC0SLFHNyMJMX7rvpj4h+3cODKExTIkQXbB1dAGScbrsHvGC1SzAOUkWKOmUgxx0ukmOMlUszxEinmeIkUc7xEinleyZHiJ8FRaDDrNB49jcDZsdVhagJUnXwcd/3CsLinG7pVy8NXJIMcIVLM3ahkSfGdO3fQpk0bdOjQAf/3f//HXTEFo0WKObgZRYr/uOinfcvn+zgMTSvmxuQ2RVHGKeX2I06Mokgx17/iX/gyUqyfm0ixflYqUqSY4yVSzPESKeZ4iRRzvESKeV7JkWJ1lQdPIxAZHYtC2Z7PYt101gfdfruAnPaW+HNYBRTPlfpLPvnW80eIFHPMkiXFt2/fRtu2bdG+fXt89dVX3BVTMFqkmIObEaTY81EIGs48jfv+4RjeoCC++6gobC1NuIYaKFqkmAcpI8UcM5FijpdIMcdLpJjjJVLM8RIp5niJFPO8kivFCV1pkPsVzPvLCy2r5MGKnqVhn8X0jbAbfqHYfzUAfWs58ZVNB0eIFHM3IVlSLCPFHOT0Gp0RpPjHP29jzIZr+LRmXizrURomSWRAT0nWIsU8XZFijplIMcdLpJjjJVLM8RIp5niJFHO8RIp5XoaUYp+gSHRefAH7zvni195l8FkCW3sOXH0F8/fdxYQ2xfBtc2e+wml8hEgxdwOSJcXe3t5o2bIlOnXqhFGjRnFXTMFoGSnm4KZ3KY6JjUOzuWew28Mf2waVQwu3HFwDDRwtUswDFSnmmIkUc7xEijleIsUcL5FilYi02gAAIABJREFUjpdIMcdLpJjnZUgpVldffNQbfX47j8FNi2BOB5c3KtR0zmn8eeExHLNa4K+hFVCpYFa+0ml4hEgxB1+XFO/duxcHDhyAmZkZTExM4O/vj61bt6JEiRKoUaMG1INQ7VGsJKtgwYL49NNPte2bUruIFHPE07sU3w+MQP0ZJ/EsPAYnvqqGfA6p36deJipSzPWv+Be+rCnWz02kWD8rFSlSzPESKeZ4iRRzvESKOV4ixTwvQ0vx3x5P0Gr+WTQvnQNr+paBqbHRi0qFRsZoy/dOeD1FdEwcPqmYC8t7lIaVedos4eNpASLFHDVdUjx58mRtn2JLS0vt7EqM1QddtTWTesmqbZpUCQsL0/Ypdnd3h41N6mYGVtcXKeZuflpLsV9wJJb98wA7LvihiVsOfNW40CsN2HHJD23nnUdtFwdsHVAuzR9EIsVc/xIp5nmJFHPMRIo5XiLFHC+RYo6XSDHHS6SY52VoKb7g/QxN55yFg5UpDo2sDEcrsxeVevg0Ek1mn4ZPUASy25jjsncwprd3wYgGBfmKp9ERIsUceF1SfPPmTdy/f1+T4bcVJQ22trZwc3ODqembC9a5qvHRIsUcs9SW4mO3ArHPMwCPQyIREBqNM3eDcPHeMyA6FnlzWuHg55VQNKfVi0ZM+OMmxq+7ivHtXTCuRRGucSkQLVLMQ5Xp0xwzkWKOl0gxx0ukmOMlUszxEinmeIkU87wMLcUhETGoPfUkVFLXc99UR/GXPoOev/8MzeecRcFslhjyYQH0XeGBHLZm2P9FZRR0fD5ImN6LSDF3h3RJMXfKtIsWKebYp6YUH7jmj3YLL+CxXyhgbgzACNntLFC+gC1iY+NwwDMA4z8qgq+bOWvTpRcfvY8pf3nhSXAkNg8oh+ZpvJ5YkRUp5vpX/Atfpk/r5yZSrJ+VihQp5niJFHO8RIo5XiLFHC+RYp6XoaVY1aDtr+ew9bwfNnxWFq3L5XxRqd1XnuCjeefQsKQjNvUvh1EbrmHmrlvoW78g5ncuCZOXplrzLUmdI0SKOc60FKsPIWptcfxUarU908GDB+Hk5IR69eoZZIRYrU+On5L9cnNCQkK0aduJFZFi7uanphR/uuQiVh1/iD61ndCoVHaoJFrO2bKgUiE7HLkRiAbTT6Jioaw48EVlLDrijcErLiOLjRm6VMmNWe1LwkoT6bQtIsU8fxkp5piJFHO8RIo5XiLFHC+RYo6XSDHHS6SY55USUvz11uv4YddtTPvEBZ+/NDV64xkffDL/HHrVzofF3VzxODgSNX8+iRs+odjQvyzavCTQfEtS5wiRYo6zbim+e/cufv75Zxw6dEhbLzxmzBhkz54dw4YNw/nz5zVZVQm2fvjhh7eKa1LVmzlzJkqVKoVGjRq9CD137hxmz54NX19f5M6dGwMGDEDFihXfOJVIcVJ0X/331JJilaDgwxmncOrOU/zzZVWUy2/7SkXComLx8a/nsPuCH+Z1c8XGs744eC0ACz8tiQ6VcsPCNO2FWFVYpJjrX/EvfBkp1s9NpFg/KxUpUszxEinmeIkUc7xEijleIsU8r5SQ4tUnHqLLwvNoXzUv1vYt86JS8w/ew8BFFzCqdTH81La49vt5B+9h0IrLqFLcUctGndDexnyrUu4IkWKOrS4pVtmme/fuDZWFOm/evFAjtkqMs2TJoo0Md+7cGRcvXsSWLVswdepU9OzZk6sFoGWwVuI7Z84czJgxA61atdLO8fDhQ/Tv3x/VqlVD06ZNcfjwYahKz507V8t0/XIRKeawp5YUB4ZGo9qU4wiOiMGpMVWRO+ubWaR///cBei+/jOK5rXE3IBwlclnj8MjKsDBLH0IsUsz1rfhoGSnmuIkUc7xEijleIsUcL5FijpdIMcdLpJjnlRJSfPlhMMpMOIYPXBywf0SlF5Uat/0mvttwFb/0csPAOvm13z+LiEHreWex75wfJnZw0Zb8peciUszdHV1SrGR3+PDh2o8SXi8vLwwZMgQqAdeyZcvQsGFDTZTbt28PR0dH7XdJJeV6uZrqg/P48ePx6NEjhIaGol+/fto+yKocOXIE06ZN0zJaqynbarSuWbNm2vWbN28uUszd71eiU0uKVQKDBjNPa9+oHf2/KrCzfDMJW1B4DBrPOo3Td4IQExeHr5oUxg+tir5D6wx/qIwU80xFijlmIsUcL5FijpdIMcdLpJjjJVLM8RIp5nmlhBSrnVDa/noeZ24FYt3A8mhWOjvi4oDBa65g3t47WNrbDT2qO72o7Mk7QWg++wzijIDdwyq+MfuRb1XKHSFSzLHVJcXff/+9Nkq8bds2Lbu0KlOmTNHk96+//kKBAgW0340bNw7Hjh3D5s2bqSnU165d00aA1eiwulbt2rXRtm1b7Zw+Pj7a78qXL6/9/syZM9izZw++/vrrN0aKPTw8NIlWUi0laQJK8tSHSjs7u6SD3yFi79UAtJl3BlWdHbBjSIXnebYSKHMO3MdQdw9YWZjij8EVUK+4/TtcNWUOVZKneBkbp58R7JRpqWHOqh7Iavp0WmSjN0wLUvcs6u/R3Nw8TfZ5T92WGuZq6svY+F0PDHPGzH0WtY2i2joxpZ/5mYWikjz1N2lvn/7eRemRscoHo96RanBEij4C6h2pZl4yA0n6zpw5o9Tfo4WFhfaeNGT5/YQPui08h7KFsuKvYRWRy9Ycbeafw67LT7Rkr01ds71yuf/bfBM/bb2GgY0K4ZfOJQ1ZFYOeS/FSfcvK6r+dXQx6gUx2sqNHj+LevXvo2LEjjOLUEy2BovYpVkKsRoxz5nyemU2J79atW7X9i+N/N2rUKCgx3bBhgza1Wm+JT6yl/nfgwIFo0KDBCylW51i1apUm4fnz59e2hlIxn3322Runv379OhYsWIDSpUtrycASKmp0VCUFq1q1qvbPiTRZb9UzbJxKZKa+BVcfKrNmzZpgYjNDNM7C1AgrTz5GH/cb6FUtJ2Z/UhixcYr7m2f3D41Cs3keyGtnhjU9S8A8nawljq9p/Atf8VL9633tO3r7hepjgYGB2sNYvcCE19vJKV4vjxQLr6R5vTxSLLyS5vXySLHwSpqXekcGBwfDwcFBnl9JPPjV80t9vlLPMPUlgnxxrO9Nqd6R8Xk35G8yaWZBQUGaFKuZo4biZWQEhEfFostyT+w+H4BudfPju2b50X2FJ674hGFDLxdUzG+DaPXhFdCyTns8DEHrhVcQHmuEHf1dUTavJaJiElSopBuVQhHxnymUFKsvXgzFK4Wqm6KnVZ/Zb926pQ2sKi4JJXNWFVA5ssqWLYsuXbokLsW7d+9Gr169tLXDn3/+uSbB6uUaERGhjRwr4J6entr0aTWaq9b7JnbBt7VafYutEne9LMX79+/Xzjd06FAtAZeSbpWMS60zbty48Sunu3HjBubPnw9XV1ftjyahDqAe2qr+tWrV0h7aapThfSyvS7FikRJ/MFaWpvhh1x2M3+SFcW2dMaahEyKjYzUxfr1kMTeGV0A0TI2NkNfWBBHR6eveiBRzfykixRwv9TeoPiCpLxDUl4op8ffI1Sh9Ryte6gOSeoarD+Hv67Nc711Sf4/qva1+lOQJL5FivX1HT1y8FKtnmOpfIsV6qEF75osU62OlotQzXwlxYp/x9Z/pv0glxVnMTXDeOwzdfr8Gj/vPUL9EVtx4EglzUxNs6VsSztnMERn9Pyk2MoKpqTG+2OyFX/bdx6B6eTDjY2eER8cmOOCTnDoZ4hj1N6l4xUvx+/zMV1J8584dnDp1Snv3JfR8UpzOnj2LcuXKab6b6EixWuc7evRoTTjr1q2LxYsXa6O2qqiTq1FjlWArfo2xWvObnJKQFKvRZzX18scff3xxSrXG+PHjx6/8Tv2jSrSltodSwiwlaQLxU8PUVLrkfImR9BWeRwxZcxVzd92E+5AK6Fgpt97D0l1cvBQrXjLVSd/tiX/hJzZzQ99Z3p8o9QJTUhy/5d370/LktVSN4ql3kJq9ISVpAuqLbDV9WqYDJ81KRcTn3VCSJyVpAvF5N9T06ZT8TJF0TTJOhHpHqlE8WWKk757FjxQrKU6JctE7GH1+v4wTt59qsxXL5LPBgS+qwDqBdX+n7gSh3vSTKJzdSttZxcYi/S2ri5fit21nmxIcM+o5Dxw4oOW3euv0adU4Nc1WyagSTyXAagqyKkoUVGbq7du349tvv9WmNidXGBKS4kmTJmlD3osWLXrB+KuvvtK+Wfvmm29e4R6ffVpJcXLrkFFvZHLqnRqJtqJi49DptwvYfM4Xfwwqj6alsyenquniGEm0xd8GSbTFMZNEWxwvSbTF8ZJEWxwvSbTF8ZJEWxwvFa3ekUqK5YtjfexSItHW61dWstv+t/O4/TAE9VyzY9/n/2Wkfj124Oor+O1vL8zp5Yb+H+TT14hUjJJEWxxsXYm2Xj6lkmP1Dc3L32qpOdhKaCtXrsxd/bVodY6+ffuiSZMm6NSpk/avSohHjhyJQoUKaXsTK/G9dOmSth+ymib9cpEtmTj8qSHFzyKi0WT2GVz1CcXOweVRpVDKJvXiCHDRIsUcr/gXvuxTrJ+bSLF+VipSpJjjJVLM8RIp5niJFHO8RIp5XqkhxapWR28GosfSSxjRsOCL7ZgSqu2ms75oP+8sGrjl0AZ+TE2M+Eal4BEixRxcWoq503PRStLUiLBa5Fy9evUXB9+9exdLly7VMoKpEepu3bqhSJEib5xcpJjnHZ99OqXW/6jtmOpMOwlHa3PsG1EReexSZsoL1/LkRYsU89xkpJhjJlLM8RIp5niJFHO8RIo5XiLFHC+RYp5Xakmxdm9Co+Fg9eYWoi/X+uHTCDSYdRq3/cKwY3B51HNJX5nXRYq5PpaupJir+pvRIsUcwZQeKd7r+QTf77yNA5ceo1mFXNjcv2y6yyjNEBMpZmg9jxUp5piJFHO8RIo5XiLFHC+RYo6XSDHHS6SY55WaUqy3dpP/vI3Ra6+ia518WNGjtN7DUiVOpJjDLFLM8cpU0SklxVcehWDijltQ00oiQiJRv0xOLO3uivyOlhman0gxf/tEijlmIsUcL5FijpdIMcdLpJjjJVLM8RIp5nmlRym+7huKKj8eh72VKfYMr4giOdLPnsAixVwfEynmeGWq6JSQYpVQa9SGa7h5/xmK5LdFzxp50a9WPuSwNexG62lxI0SKeeoixRwzkWKOl0gxx0ukmOMlUszxEinmeIkU87zSoxTHxMahx/LLWHnoHqZ2LoUvGhbkG5ZCR4gUc2BFijlemSra0FL8zbYbmLr7DsLDo9G/XgF80aAgiuZMP9+YvevNEynmCYoUc8xEijleIsUcL5FijpdIMcdLpJjjJVLM80qPUqxasfOiHz5ecB6l8thg74hKSa5F5luevCNEijluIsUcr0wVbSgpjo2Lw4h1VzH7by842llgbFNnDKtfACbG6SsL37vePJFinqBIMcdMpJjjJVLM8RIp5niJFHO8RIo5XiLFPK/0KsVRMXHotOgCtl7w03ZaaVgyG9+4FDhCpJiDKlLM8cpU0YaSYi3JwMZrcM1ni5kdXNCgRPp4GBj6ZokU80RFijlmIsUcL5FijpdIMcdLpJjjJVLM8RIp5nmlVylWLVEzJUet88T4VkUxrsWbO+TwrX33I0SKOYa0FKuX6sWLF+Hn54fcuXOjQoUKCA0N1faLzJUrF3d1A0dL9mkO6LtKsfpmbNa+uxiz5TrMTYywqpcbWpXLyVUiA0WLFPM3S6SYYyZSzPESKeZ4iRRzvESKOV4ixRwvkWKeV3qW4pXHH6Lr/HPo9WEBLO7myjcuBY4QKeagUlL8559/Yt68eTh06BDCwsLQuXNnbf/gS5cu4csvv8SgQYPQvHlzrgYGjBYp5mAmV4pDImPww85bOHfvGf72eAJbSxPM7lgSXavm4SqQwaJFivkbJlLMMRMp5niJFHO8RIo5XiLFHC+RYo6XSDHPKz1L8aHrAagz6V90rpUPq3q78Y1LgSNEijmouqV4/fr1GDZsGKytrVGzZk2cPn0aVatWxaJFi3Djxg20atUKxsbGWLduHUqWLMnVwkDRIsUcyORK8b6r/mg06zRiomNR1dkeXzUpjNaZeIQ4nqpIMde/4l/46plhbp7xs4/zreePECnmmIkUc7xEijleIsUcL5FijpdIMc8rPUvxqTtB+GDqSdQsYo/tg8rD0syYb6CBjxAp5oDqkuJ79+6hdevWcHBwwJw5czTpbdeuHSwtLbFixQoYGRlh69at6N+/P4YOHYrRo0dztTBQtEgxBzK5UqzWEI/dfB09ajph2icu2t5s70MRKebvsowUc8xEijleIsUcL5FijpdIMcdLpJjjJVLM80rPUnzNNxQNZp6GfRZT7BpSAU72FnwDDXyESDEHVJcUr1mzBmPGjMGvv/6KRo0aITIyEu3bt4etre0LKVaCpX5nYWGB33//HaamqS9KIsXczU+uFPdacRlLD9zF+sEV8EmFtF1HzrX43aJFinl+IsUcM5FijpdIMcdLpJjjJVLM8RIp5niJFPO80rMUP3waiaZzTiMgNAq7h1VE8VzWfAMNfIRIMQdUlxRPmjQJmzZt0n4KFCigrSfu1KnTK1KsLjtgwADcvn0bGzdu1KZZp3YRKeaIJ0eKw6Ni0XzuGRy+HoAjX1ZBlUJ23EUzcLRIMX/zRIo5ZiLFHC+RYo6XSDHHS6SY4yVSzPESKeZ5pWcpDo2MxUfzzuLk7UDs/bwyKhXMyjfQwEeIFHNAdUnxTz/9BHd3d012nZ2dE5Xibt26QX0IVuuKs2TJwtXEANEixRzE5EjxlYfBaDj7DGwtTLRvwvI5WHIXzcDRIsX8zRMp5piJFHO8RIo5XiLFHC+RYo6XSDHHS6SY55WepTgO0PYqXnvEGztGVUYz1+x8Aw18hEgxB1SXFG/ZsgWDBw/Gjz/+iK5du0I9+D755BPY2NhoU6VViU+21aBBA8ycOVNbZ5zaRaSYI54cKd5/1R9NZp1Gk9I5sLl/WRgbp/595lppuGiRYp6lSDHHTKSY4yVSzPESKeZ4iRRzvESKOV4ixTyv9CzFqjXD1npi9s5bWDe0AtpVzM030MBHiBRzQHVJsdqTWK0X9vHxwaxZs1ClShV0794ddnZ22pZMSoi//vprHDx4UFtj3LhxY64WBooWKeZAJkeKfzlwD4OXX8Kwps6Y2d6Fu2AGjxYp5m+gSDHHTKSY4yVSzPESKeZ4iRRzvESKOV4ixTyv9C7F47bfxHdbrmNml1IY9mEBvoEGPkKkmAOqS4rVKZXwfvbZZ9r0aDWF2t/fX5NiJycnXL58GQ8ePNAyT0+YMAFmZmZcLQwULVLMgUyOFI/Zeh2Td9zGwu6u6FPTibtgBo8WKeZvoEgxx0ykmOMlUszxEinmeIkUc7xEijleIsU8r/QuxQsO30f/VR4Y3aQwJrUuxjfQwEeIFHNAdUuxOu2pU6cwffp0nDhxQpserR6AShRy5cqFPn36aFOr1TZNaVVEijnyyZFilURg95Un2DawPBqWzMZdMINHixTzN1CkmGMmUszxEinmeIkUc7xEijleIsUcL5Finld6l+INZ3zQefFFdKmSG0u7l+YbaOAjRIo5oJQUx5/a19cX3t7eiIiI0IRY/VhZWXFXToFokWIOKivF5+49Q/0Zp5ArqzlOjq4GawsT7oIZPFqkmL+BIsUcM5FijpdIMcdLpJjjJVLM8RIp5niJFPO80rsU77vqj1bzzqFa4azYPbwS30ADHyFSzAFNlhQrGVYfRlRRI8Mq4VZ6KCLF3F1gpXjYOpVA4DYmtnPB182duYtlgmiRYv4mihRzzESKOV4ixRwvkWKOl0gxx0ukmOMlUszzSu9SfN03FDV+OgEHa1N4jKsJ0zRORitSzPUxSoq9vLywevVq7N27F9euXdOmT6s1xVWrVtWyUdetW5e7uoGjRYo5oIwU3/EPR6OZp+HzLBKHRlZCGSdb7mKZIFqkmL+JIsUcM5FijpdIMcdLpJjjJVLM8RIp5niJFPO80rsUh0REw2XcP3gYFIEv6hfEN82dYWtpyjfUQEeIFHMgdUvxpUuXMGjQIBw9ehTFihXTZNjY2FhLvKVkNGvWrJg8eTLUXsVpVUSKOfJ6pTgkMgZfbb6OuX96YVjTwpjerjiM02DLLa51ho8WKeaZihRzzESKOV4ixRwvkWKOl0gxx0ukmOMlUszzSu9SHBsXh1XHH2HoWk8EhkRiSQ839KyRl2+ogY4QKeZA6pLikJAQLZHW7t27MWzYMHz88ccoXrw4TExM8OjRIxw6dEgT4tDQUKxfvx5ly5blamGgaJFiDqReKV509D76LrkE14JZsWNQeRTMloW7UCaJFinmb6RIMcdMpJjjJVLM8RIp5niJFHO8RIo5XiLFPK/0LsXxLZp/8B4GuXuiuVt2bB9Unm+ogY4QKeZA6pLi/fv3a5ml+/fvr+1HnFBRYqxGiXv06IHx48dztTBQtEgxB1KPFO/19Ee7BedhYgS49yuDBiXer4zTLxMVKeb6V/wL39raGubm5vzB7+ERIsXcTRcp5niJFHO8RIo5XiLFHC+RYp5XRpFi78AIuIw7imI5rHBmbDWk1eRKkWKuj+mS4hkzZmDJkiXYsGEDXFxcEr1Cly5dEBYWBnd3d1hYWHA1MUC0SDEHMSkpDomIQetfz2HPeV/M6uqKofXSfiNyroWGjRYp5nnKSDHHTKSY4yVSzPESKeZ4iRRzvESKOV4ixTyvjCLFj4OjUO77Y7A0M8ae4RVRKI1mWIoUc31MlxRPnDgR27Ztw6ZNm5A/f/5ErzBw4EBcv34dmzdvTpOM1CLF3M1PSopn7r2DEWs9Ub6gnfZH7Whtxl0gk0WLFPM3VKSYYyZSzPESKeZ4iRRzvESKOV4ixRwvkWKeV0aR4vDoWLSedw7Hbgdi+8Dy+KCYA99YAxwhUsxB1CXFCxcuxLRp0/D777+jSpUqCV5BvWxVBmqVcGv58uUwM0t9gRIp5m7+26R43sF7GLvlBuJi4rCqbxltXcT7XkSK+R4gUswxEynmeIkUc7xEijleIsUcL5FijpdIMc8ro0ixalnf3z2w+Mh9uPctgw6VcvONNcARIsUcRF1SfPbsWbRt2xa1atXCL7/8AlvbN7fjUeI8evRofPvtt1oyrrQoIsUc9cSkeMt5X3RdfBGxccCvn5ZE16pplzmPa1HKRosU83xFijlmIsUcL5FijpdIMcdLpJjjJVLM8RIp5nllJCme/NdtjP7dA993KYWxTQvzjTXAESLFHERdUqwedEp4lRA3btwYau2wyj5tZGSEJ0+e4I8//sCyZcu09cYrV65EoUKFuFoYKFqkmAOZkBRfeRSC5nPO4LZfGOZ0KonB9RKfLs9dLeNHixTz91CkmGMmUszxEinmeIkUc7xEijleIsUcL5FinldGkuJNZ33Qbu459KiTD4u7ufKNNcARIsUcRF1SrE75+PFjfPPNN1izZo0mw+onvkRGRqJSpUqYOnUqKlasyNXAgNEixRzM16U4OiYOHX67gE0nH2JIo0KY0c4FJsb/3Wfu7JkvWqSYv6cixRwzkWKOl0gxx0ukmOMlUszxEinmeIkU87wykhT/czMQzeaeRXVnO2zuXxaWZiZ8g9/xCJFiDqBuKVanVfJ7+PBh/Pnnn7hx4waUJOTIkQP16tVD06ZN4ejoyF3dwNEixRzQeCm2t7fXvuTYeMYHHX89j0pF7LF9UDlkt5FtdF4mKlLM9a/4F75syaSfm0ixflYqUqSY4yVSzPESKeZ4iRRzvESKeV4ZSYqv+YSi8ezTWgbqI6MqI5t16n+mFinm+hglxdypUz9apJhkHhcD/4AgODo6QGXKazLrDA56PsHiHqXRq6YTebLMHy5SzN9jGSnmmIkUc7xEijleIsUcL5FijpdIMcdLpJjnlZGkODgiBvVnnMLJ209x+MsqqFnEnm/wOx4hUswBFCnmeGWaaLWxuJVpHKyNo2BiaYNfDt7DsDWeqFnUHn8Nqwhr89Sf5pHe4YoU83dIpJhjJlLM8RIp5niJFHO8RIo5XiLFHC+RYp5XRpJi1boR669i5s5baF0lD37v5QYbi9T9bC1SzPUxXVK8Y8cOqB9TU9MXa4nVdNu4uLhXrqZeICoB14ABA2BhYcHVxADRMlKsD+I+T38MWesJ19yWWNTRGesvBmPY+muwMDbCmn5l0LBkNn0nes+iRIr5Gy5SzDETKeZ4iRRzvESKOV4ixRwvkWKOl0gxzyujSfGDwAi0+fUcTlwLwMr+ZdGlSh6+0e9whEgxB0+XFKttliZOnPhCipUQW1lZQb0w1Drj+KL+u3bt2ti5cydsbGy4mhggWqQ4aYgnvJ6i7a/ncd8vFNbWZmhX1gEHbwXjjn8ElnR3Rfdqsv1SYhRFipPuX69HiBRzzESKOV4ixRwvkWKOl0gxx0ukmOMlUszzymhSrFq42+MJWs07B1cnG/w9rAIcrMz4hifzCJFiDpwuKfby8oL6MTY21kaKHz16pEnyBx98gA4dOry4onogqqRNbm5uMDFJ3SkCqhIixW+/+Y+DI9F2wQUcuxWICgVsccM3DGrNQ0xsLMY2dcb4lkW43vOeRYsU8zdcpJhjJlLM8RIp5niJFHO8RIo5XiLFHC+RYp5XRpRiNam2/szT2H/1CXYOqYCmrtn5hifzCJFiDpwuKX79lH5+fmjSpAk+/fRTjBgxgrtiCkaLFL8d7oQ/bmL8putoWSkX5nYqiQGrrmDnqUeoVTo7tvQvh2w2qfftVQp2gxQ7tUgxj1akmGMmUszxEinmeIkUc7xEijleIsUcL5FinldGlGLVyqX/PECvxRfQu24BLPy0FFJrt1ORYq6PJUuKb9++jbZt26J9+/b46quvuCumYLRIceJw//J4gs6LLiA6JhZbBlZAPRcHnL7zFMPXXsG3LYvoLXF9AAAgAElEQVTJOmId/VKkWAek10JEijlmIsUcL5FijpdIMcdLpJjjJVLM8RIp5nllVCm+GxCOGlOOIzYW2Pt5JZTMbc03PhlHiBRz0ESKOV4ZMlrtlaYW+nt4B2NaBxd8Xr/g/9oRi+CgINhktQNglCHblpqVFinmaYsUc8xEijleIsUcL5FijpdIMcdLpJjjJVLM88qoUhwTF4d+v3tgyR4vzOlZBoPr5ecbn4wjRIo5aMmS4gcPHqBly5bo1KkTRo4cyV0xBaNlpPhNuKGRsei69CI2HXuATrXzYVkPV5ibGGuB0dHRCAl+hqxZ7WBk/Px3UhInIFLM9w6RYo6ZSDHHS6SY4yVSzPESKeZ4iRRzvESKeV4ZVYpVS91PPkLXxRfQyDW7trY4NYpIMUdZlxQ/fPgQah2xSrSlEmjdvXsXo0aNQqNGjdC7d28oWVDbM6n/VVmpCxcuLIm2uPuQYtG/HLiLwe6eqFgwK7YNKo+8dv9tlaWkWH2otLOz0+6tlLcTECnme4hIMcdMpJjjJVLM8RIp5niJFHO8RIo5XiLFPK+MLMW+z6JQd/pJPHwagX9GVUHJPCk/hVqkmOtjuqR46tSpmDZtmrb3sJInJQfq5ar2LTY3N9euqKRY/a5GjRpYsWIFrK1T/ma/3lQZKX6VyD3/cDSafRqej0KwuX85tC6X85UAkWLuj0WkmOMV/8JXz4L45wR/hvfrCJFi7n6LFHO8RIo5XiLFHC+RYo6XSDHPKyNLsWptn98vY/Gh+/i5vQtGNizEAyCPECnmgOmS4u3bt0MFmpk9z06stmVSQqwkQT0E1X+rovYsdnZ2xoABA2BpacnVxADRIsWvQhzofgXz//ZCl9r5sKKn2xvZ7kSKuU4nUszxEinmeYkUc8xEijleIsUcL5FijpdIMcdLpJjnldGleMdFP7Saexa1Szhi5+AKyGKWsrM0RYq5PqZLirlTpl20SPF/7Lec80X7hedR0DELdg2tgKI5rd64MSLFXF8VKeZ4iRTzvESKOWYixRwvkWKOl0gxx0ukmOMlUszzyuhSHBYVg5a/nMPBK0/w54hKqF/CkYdAHCFSTMACtAFgf39/dOzYEUZxag50AsXT0xNqXXHVqlW1NcPptWRUKQ6OiMH9gHCYmxrDOXuWd8YbHh2L5nPOYN+lx/ilmysG1kk4y51IMYdapJjjJVLM8xIp5piJFHO8RIo5XiLFHC+RYo6XSDHPK6NLsWrx5L9uY/RaT/SrXwgLupTkIRBHiBQTsPRK8ffff4/169dj06ZNKFKkCHeFVIzOaFIcGR2LU3eCMGHHLey98gRZs5hqAjuhZRGYvMPO3nP238XwtZ6oXzKbtpbY2sIkwbsgUsx1TpFijpdIMc9LpJhjJlLM8RIp5niJFHO8RIo5XiLFPK/MIMV3/cNRd/opPAuPxp7hFVE2ny0PQucRIsU6Qf0vTNdI8Q8//IANGzZoUqwyS6fXkpGk+Iddt7Dq+EP4PIuCf1AEiuWxxoOnEbDLYgaPcTVgl8U0WZiv+oSgwczTCAyJwrrPyqKpa/ZEzyNSzCEWKeZ4iRTzvESKOWYixRwvkWKOl0gxx0ukmOMlUszzygxSrFo9auM1TN1yHWM/ccH3rYryIHQeIVKsExQjxZMmTcLGjRuxefNmFChQgLsCGX3kyBFtiyA3N7dXjlTJvo4dO4acOXNq+yPnypXrjTNnFCmevucOvthwFcZGRnDNa4NOlXKjdfmc+GjeWYRExOD4V1WR3yF5icqGrfXE7F230a1ufiztXvqN5FovQxMp5jqnSDHHS6SY5yVSzDETKeZ4iRRzvESKOV4ixRwvkWKeV2aR4v1X/dFi1hmUK5wVfw6pCFvLhGd08oRePUKkmCOoa6T4p59+wsKFC9G4cWM4ODhoWacTKuoFUqhQIW3v4uRknz5x4gSGDBmCkSNHol27dtol1DJntR3UwYMHUb16dXh5eWl766ptopycnF6pRnqX4n1X/fH7sYf4/cQD2FiYYm7HEmjhlh32Vs+zelebcgLXfUOxb0TyplMcuRGIj+aegaW5Cf4eXhGl89q8tTeIFHN/LCLFHC+RYp6XSDHHTKSY4yVSzPESKeZ4iRRzvESKeV6ZRYr9Q6LQeM4ZnLsThIMjK6NGEXseho4jRIp1QHopRJcUKylVEpqYDMefLywsDLVr18batWthY/N2IXu5mupBumbNGm1/48ePH2PixIlo1qyZFnLy5Emo6duzZ89+MUo9ePBg1K9fH23atMkQUhwcEY0R669ixb8PERkcifLFHDC1rQs+fCnrnEpxprJF/3HJD+v7lUULtxzUnVQjzO0WXsCuM4/w7cfFtXXJSRWR4qQIvfrvIsUcL5FinpdIMcdMpJjjJVLM8RIp5niJFHO8RIp5XplFilXLtSnUu25jbMsiKTaFWqSY62O6pHjKlClYvnw5hg8fjjx58iQqx+qB6OjoiJo1a77Y01hPdVR261mzZuGTTz7B1q1bUbduXXz88cfaofPmzUNgYCD69OmD/fv3I1u2bKhWrRosLCzeuIYaKT5w4IC2T3J6KUdvBODzjddw4moAiuWzRY/qedG7phNyZTV/o4q9V1zG8mMPsKR7aXSrlodqgjqu97JLqOXiiFW93OBkb5Hk8ep+qQ+Varp6/F7TSR70HgeoWQsBAQEaLxOTlJnqktnwqr9da2tr6nmQ2Rgw7QkKCoK5uXmyZtow18ksscHBwdr7KGvWrJmlSSnajoiICKgvr+3tU2ZUIkUrnwYnj//iWM2Qk5I0gfgvjtXnQPlMkTQvFaHekWoQydQ0eXlk9F0l80Spd6T6/K9+MnrZfzUA9WeeQrXCdjg0sjJM3yHBbmIsFC/1eVV9DpOSNIG9e/fCz8/v7VsyqTXFKsmWWterpNjQRX2wUTctS5YsGDhwoDYK3LZtW+0ykydPxuXLl7Vp25GRkdr06TJlymD8+PFvbA+l5HrXrl3o1q1boh/Cldioh4+6VkoVY2MjhEfFYs7+e/jl4F3ceRiKzjXzYOJHReGc43nHTGjUfezWG5i8ywszO7pgWL38iE1wg6xXa62u5R0YjoYzz+DqgxBsGlgWrcrlSnJUX51FRoq5HiAjxRwvFa2+RFAPYyV6UpImICPFSTN6OUJGijleMlLM8ZKRYo6XjBRzvOLfkUqKzcyeL6OT8nYCmWmk+Fl4DOpMP4W7T8KxZWBZfFDUXtfnfqaPyEjxc1rqSzrlkOodGP/fCXHct2+fFvPWfYq/++47rFu3ThvFTcktmVSFhw0bhgYNGryQ4rFjx0KZ++LFi+Hq6gpfX19NnFu2bInu3bu/0qabN29q07xVhmz1LVJC2y4rEVTJwho2bKhBSmRrZqbPvYg1NgaszU1wxz8cP+x+iKX/+MA6iykG1cqF0Q3yalsjqT2JXy9GRoC5iRGm7H2A77bdw9AGeTHz44IIDHsz9uVjLc2M1aprjP3jHmbsfoDmZR2xrEsRWJgaIzoJo1ZtVy/8kJAQ2Nraal9KGJJFsgCm84MUH/WtruKlXmDC6+03TPUxxUt9AZXY32M6v+WpWj1jY2ONl/oCQTGT/vV2/IqX+hZcfVmlRj6TWt6TqjczHV5M/T2ql736eVtukHRY9TSpUvyHKPWlvRr5lL/HpJ/3SorVM0z9Paq/TylJE1DSYmVlpT33pY8lzSt+pFjlLcrIvNTnfvVZ/dtd9zB1pzeGNMyLnz4qgIjoWIOJsXqGKV7qb1F98ZKReSXdM94eof6+Ll26hKNHj2rul9BMFjVg6uHhgVq1aqFz584wikuEmFrPq0Zgf/31VxQsWPBd65bo8QlJ8ZgxY6CmfKl1zfFlzpw5ePDgAX788cdXzqVGitVodocOHRKdiqKaqD6gG3r6mOrgJibGOOX1FDP23MHqY49QKLc1fulUEk1KOUCN6EZHJ5ygTDVCZaLefN4Pn8w8gwFNCmFeJxdExyQ8VPz8WiZ4/Cwcn6+/hlUnfeBoZY6Nn5XBB8Xt33qdl4GpLwjUC19NPZQXWNLdWn3oVi98xUumOiXNS0UoXvEvfH1HvL9R8V8ixEvx+0tCX8vjX/jxUvw+v/D1EcMrUiy8kqamvjhW70iZPp00KxURL8WKl3ym0MdMlhjp4xQflZlGik1NjHDsdhCazz0HJztz7B5WHjls1ZcjHJO3RcdLsRrMeZ+f+erzQmhoqLZkNLGiYlRSZ1XeOlKs/mjVydTU6ZRcJ5KQFKsR4kOHDmlrmuPLhAkTtHp8++23r7QtLdcUx/x/3x3/x03MPXAXgU8jUSSvNdb1K4MK+fWvddvr6Y8GP59AxxpOWN3bDUZv6el/X/HH9ztv4fDlxyic1waTWxdF+0q5qb8kWVNM4dIeKLKmmGMmL3yOl6wp5njJmmKOl6wp5njJmmKOl6wp5njFf3Esa4r1c8tMa4rjW91m/jlsOeODZb3d0L1aXv0wdETKmmIdkF4KUdOn1Yzkt0pxfLz61vTw4cOaSd+4cUOTBLVfcNWqVbWs069vkcRVBdp8b5VZWk1tjt+SSa0hVr9T2ajVlGk1/D1jxgyMGzdOS+j1cknLLZm8AyPg9t0/iIqJQ7fqeTDiw4IomtOKQnDs1lPUm3FKW1ewZUB5WJknPP1oweH7GLnhGoJDIlGnVDZMaVMcVQvbUddSwbKmmEMma4o5Xipa1hRzzGRNMcdL1hRzvGRNMcdL1hRzvGRNMccr/h0pa4r1c8tMI8XxrV55/CG6Lr6AuiWzYdfgCni+NNIwRdYUcxx1ZZ9Wp1TTldXIrFpbrNZTqvn8arRWiZX6JkKt91VJsVSSrOQWJcWjRo1CvXr10Lp16xenUdsyqezU/v7+2rXVWuL47NTpRYpP3QlCo1mn4ZrXBodHVk4WAs9HIWg487SWOXrHkArIZv1q4oWg8GiM234TCw/f19YdTGpdDJ/Vzge7LMnLWihSzN0mkWKOl0gxz0ukmGMmUszxEinmeIkUc7xEijleIsU8r8woxSrhVpPZp3HiegBW9S+L9hWfz/oMi4pFlncUZJFiro/pkmL1Ih0yZAg2bNiAVq1aoXHjxnB2dtakWI0EqZHj1atXawu53d3d4ebmxtXif9Fq5Fl9yEloSxI17cvHx0dbC5zY9htpOVK8/rQPui69iKau2bGxfzkkJ7O6Gm1Wfxjh0bHYO7wiCjj+lyH7rn84Pt9wFRuPeMMprw3GtyiCPrWcksU5/iCRYg6fSDHHS6SY5yVSzDETKeZ4iRRzvESKOV4ixRwvkWKeV2aUYkVhmdpWdclFNC6TAzuHVMCZu0H4ZMF5zGjvglZlc/Kg/neESDGHTpcUq+zPPXr00Pb/VYmvEio7duzAZ599hl69ekFlq06LYmgpVlOhVVGL4d+2vlfFTN9zB1+s8cSE1sXwbQvnZDU/MDQKzeaexU2/UOz/ohJK5bbRzhMQEoVW889p64eruGTDrPbFUc353feZFCnmbpNIMcdLpJjnJVLMMRMp5niJFHO8RIo5XiLFHC+RYp5XZpXikIgYVP/phPb5/+Toavj5by8s23cHdcvmwL4RlaES7CaniBRz1HRJ8cyZM7F06VJtr+K3bcmkFiarKdBqtDgtNtZWUrx33z4MGtAfsUYmUCncTJIxZKv2GF581Bs7LvnBzNgItpamyJrFFJ9WzYMaicjo8LVXMWvHTSzpXxY9ayRvBFdJeJtfz2HHGR8cHF0VHxR1gJpW0XflZaw96o1mFXNjXqeSKJjNkrvLiUSLFHMYRYo5XiLFPC+RYo6ZSDHHS6SY4yVSzPESKeZ4iRTzvDKrFCsSi454o98qDzQplQ1q5qjHw2AtG/X2geVRsaD+pL0vUxUp5vqYLimeOHGitkfx5s2bkT9//kSvoPYPVgm4VJy1tTVXEwNEKyk+duQAyjfsiNF/3EFwWBR+61oKJXPrr4tPUCS+23EL8/beAUyNtPW6SlZDgyOR3TELJrcphg6VcsPGwuRFjdV4csffLmD9iYfY80VlfFjCMdmt6bniMpbtv4tdIyujiWt2LDh0H/1XXoarky22DiyPIjn+m1Kd7Iv870CRYo6gSDHHS6SY5yVSzDETKeZ4iRRzvESKOV4ixRwvkWKeV2aW4mu+oag37RSehERpiXZjYuMQHB6NCR8VxdfNkjcDVaSY62O6pPi3337DpEmToP63QYMGCV5Bbb2i1hurtcaLFi3S9tFN7aKk+PiRg3Bt0AHN512En28wetYviCXdXHVVRXXIAas8sO/SYxTObY0xzZxRIpcVQiNj8eflx/j10H2EhUThQ7fsGFQ3P1qXzantPxwYFoWP5p3DJe9g7BleERUKJO8bHVXJ4es8MesvL6zuX077ZqjhzFPwDYrEpgHltPXKhiwixRxNkWKOl0gxz0ukmGMmUszxEinmeIkUc7xEijleIsU8r8wsxdruNUsvYe3Jh8hma46aRezx7+2nKOBgiX0jKsHGkvcqkWKuj+mSYg8PD7Rp0wa5c+fG999/j8qVK2vZp1VRonDr1i1Mnz4da9euxfz589G+fXuuFgaKVlK8f98+9OvfH5vOPUGnRedRqWBWHBpZGRamiac493sWiUVHvTH/4D3cexCMBuVzYWZ7Fy2T9Mtl8zlf/PS3F/69FgCYAO0q5cHyHqURFBaFypOPw87SFH8OqQAnh+RPb5538B4Gr76CD1wcYGNhih1nHmF4E2fMaOdiIEr/nUakmEMqUszxEinmeYkUc8xEijleIsUcL5FijpdIMcdLpJjnlZmlWNFQSzf7/n4Zue0scPCLyvhq83VsOvkQS3q7oWd1fmmmSDHXx3RJscoKrbZEmjBhgrZW+IMPPkDRokW1fYq9vb3xzz//aJmh1X7Cav/geGHmqvLu0fGJtgYNGoDgSKDypH/xNDQKO4eUR7n8b47eHrkRgH1XA7DtvC9O3wiEeRZTLaPzmKaF4WSfsNiGRsZoWeLUtkjnrweix4cF0KumExrPOq19q/PH4PJvFfCkWun7LBLtFp7HoesBQCxQxdkO2waVRy5b86QOpf9dpJhDJlLM8RIp5nmJFHPMRIo5XiLFHC+RYo6XSDHHS6SY55XZpfheQDjqTjuJFmVyYFb7Eth01gdt559DtaIO2DW4POytXt2qNSmCIsVJEXr133VJsTpECcHy5cuxZs0aXL58Wds6SW3J5OjoiJIlS6Jt27bo1q0bTE2Tt2cuV+2Eo+OleOCA/jAyNkH/VR5Y8JcXFvcvi14vJb9SnW7khqvYeekxgp9GwsjSBK3L5cLnDQqiVlF9WZ1v+IWh14rLOHzlMUrks4XaY/jTqnmxokfpZGeJi2/VSa8gfDjjJBytzLCqTxnUKqKvTixDkWKOmEgxx0ukmOclUswxEynmeIkUc7xEijleIsUcL5Finldml2JF5FFQBLJZm8PMxAhqIK7tgvP485QP5vcujf4fJJ7XKSGaIsVcH9MtxfGnDQ0NxZ49ezB69GjUqVNH26ZJSXFaynB83V7fkmnB4Xvov+QS+jcshB7V82LbeT/cfhKGyw+CceFmIFwK2uKjsrnwoYsD6pdwhJlJ4lOsE8KqssN9tfkaVh68B5iZ4JuWRfDdR0W5O5BI9F7PJ7DPYpbsjHN6KiFSrIfSfzEixRwvkWKel0gxx0ykmOMlUszxEinmeIkUc7xEinle74MUv05lr6c/Ws0+jUpFHbQlmpZm+l1FpJjrY7QUq9MryPXr10f37t0xZMgQ7oopGP26FB+45o+Oiy4iNCIGxsaq3pHaNk25cljh43I5MaBOfrg5vbpumK1eeHQsfthxCwevB2jrkN8lyRZ77XeNFynmCIoUc7xEinleIsUcM5FijpdIMcdLpJjjJVLM8RIp5nm9j1KsEnDVmX4SJ28/1XahaVZaf9JdkWKuj+mS4ps3b+Lu3btaRmn1c//+fahtmtRIcefOnaEehKooaciaNSvKlCmTJiPHr0txWGQsKkw6Bk/vYNQtmQ2tyuZA6bw22nrhknn0b9OkB2lgWDRsLUyStS+ynvOnRIxIMUdVpJjjJVLM8xIp5piJFHO8RIo5XiLFHC+RYo6XSDHP632UYkVp6u47GOV+BZ1q5sXq3mV0gxMp1o1KC9QlxZMnT8aUKVO0JFtqHfHLRf23Srilinrh1qpVC+7u7rCxebcRWK4Zz6Nfl2L1u18P3QNghM5VciOrZdqtd05Oe1L6GJFijrBIMcdLpJjnJVLMMRMp5niJFHO8RIo5XiLFHC+RYp7X+yrFarlmnaknERAciQ0DyqGei6MueCLFujC9CNIlxfv27cPRo0dhZvZf1jM1YqwkIV6I1RmVZOXLlw+dOnXSBDq1S0JSnNp1yEjXEynm7pZIMcdLpJjnJVLMMRMp5niJFHO8RIo5XiLFHC+RYp7X+yrFitSEP25h/DpPVHPNhr+GVdQ10CdSzPUxXVLMnTLtokWKOfYixRwvkWKOl0gxz0ukmGMmUszxEinmeIkUc7xEijleIsU8r/dZigNDo9Fh0QX8fc4XPerkx5yOLrCxePsMWJFiro+JFHO8MlW0SDF3O0WKOV4ixTwvkWKOmUgxx0ukmOMlUszxEinmeIkU87zeZylWtC49CMYnC87j6v1n6FY7H+Z2LAHbtywNFSnm+pguKX706BGePHnyxnri1y+lplJnyZIFBQsW1BJypXaRkWKOuEgxx0ukmOMlUszzEinmmIkUc7xEijleIsUcL5FijpdIMc/rfZdiRezsvWfotOgCrt59hiYVcmJym2Iom882QZgixVwf0yXFc+bMwezZs7X1wy+vIX79UuqFW716dSxfvhzW1obN7qynWSLFeij9FyNSzPESKeZ4iRTzvESKOWYixRwvkWKOl0gxx0ukmOMlUszzEil+zuzUnSAMdL+Ck57+cCmYFdsHlUexnFZvABUp5vqYLilW2afnzZun7U1sb2+vJdhKqKgXiLOzMwYNGqSNGKd2ESnmiIsUc7xEijleIsU8L5FijplIMcdLpJjjJVLM8RIp5niJFPO8RIr/Y/bwaQSGrvXEhn8eoGWVPFjZq/QbybdEirk+pkuKJ02ahI0bN2o/hQoV4q6QitEixRxskWKOl0gxx0ukmOclUswxEynmeIkUc7xEijleIsUcL5FinpdI8avM7geEo/X8czh9JwjufcugY6XcrwSIFHN9TKSY45WpokWKudspUszxEinmeYkUc8xEijleIsUcL5FijpdIMcdLpJjnJVL8JrNFR7zRd9lFtK+aB2v7lhUp5rvViyMoKV6/fr02PTq9Fhkp5u6MSDHHS6SY4yVSzPMSKeaYiRRzvESKOV4ixRwvkWKOl0gxz0uk+E1mV31CUXbiPyjjZIO9Iyq9ko1aRoq5PqZbijdt2gT1U6BAAe4KqRgtUszBFinmeIkUc7xEinleIsUcM5FijpdIMcdLpJjjJVLM8RIp5nmJFL/JzPdZJBrOPI2AsCj8PbQiSuT+L9GxSDHXx3RJ8Y8//oh169ZhxYoVKFq0KJRMvV5UVmorKyuYmr59I2muely0SDHHS6SY4yVSzPESKeZ5iRRzzESKOV4ixRwvkWKOl0gxx0ukmOclUvwms4ioWLRfdAF/nfPF+kHl0bJMjhdBIsVcH9MlxVOmTMHUqVORJ08eWFhYJJh9Wj0MnZycMHHiRFSoUIGrhYGiRYo5kCLFHC+RYo6XSDHPS6SYYyZSzPESKeZ4iRRzvESKOV4ixTwvkeKEmY3/4yYmuHtias/S+KJBQZFivmtpR+iS4iVLlmDlypUwMjJKcJ9i9fuwsDB4enqiffv2mDt3bpqMGIsUc71ApJjjJVLM8RIp5nmJFHPMRIo5XiLFHC+RYo6XSDHHS6SY5yVSnDCz1SceouuiCxjWsBCmt3MRKea7ln4pjoyMTHDKdPw1lRSrmF69eiEgIADbtm2DjY1NMquU/MNEijl2IsUcL5FijpdIMc9LpJhjJlLM8RIp5niJFHO8RIo5XiLFPC+R4oSZ7fF8gjbzz6NmETtsHVgeFqbGWqBMn+b6mK6RYr2n/PLLL+Hj44MFCxbA0tJS72EGixMp5lCKFHO8RIo5XiLFPC+RYo6ZSDHHS6SY4yVSzPESKeZ4iRTzvESKE2bm9SQMdaedQmxcHC5+WwN2WZ7ndxIp5vpYsqRYfRC5f/8+1AMwZ86c2o8qoaGh2u/UKLEaPU7tIlLMERcp5niJFHO8RIp5XiLFHDORYo6XSDHHS6SY4yVSzPESKeZ5iRQnwiwOqDrlODweBuPY/1VF6bzPZ+uKFHN9jJLiGzduYN68eTh16hQeP36sCbCDgwMKFiyIrl27okWLFtzVDRwtUswBFSnmeIkUc7xEinleIsUcM5FijpdIMcdLpJjjJVLM8RIp5nmJFCfO7JOF57H9vB/W9SuDVmWfD1aKFHN9TLcUKxEeMGAALl++rGWZLlmyJMzMzHDr1i3cvn0b5ubmGDduHAYNGsTVwIDRIsUcTJFijpdIMcdLpJjnJVLMMRMp5niJFHO8RIo5XiLFHC+RYp6XSHHizD5ffxWz9t3Fwk9LoXdNJ5Fivnvpyz4dFBSETz/9VBshHjNmDFq1agVHR0cYGxtr30KcP38e3333Hby9vbF27VpUrVo1GVV590NEijmGIsUcL5FijpdIMc9LpJhjJlLM8RIp5niJFHO8RIo5XiLFPC+R4sSZTfnrNr7afB0z2rlgeP3n2zLJSDHXx3SNFO/evRs9e/bEiBEj8MUXXyR4hZMnT6Jjx47o3LmztldxWhSRYo66SDHHS6SY4yVSzPMSKeaYiRRzvESKOV4ixRwvkWKOl0gxz0ukOHFmvx68jwErLmFIw0KY3bGESDHfvfSNFM+YMQNLly7F+vXr4eLy3/5Xr19PjSarZFvu7u6wsLBIRnXe7RCRYo6fSDHHS6SY4yVSzPMSKeaYiRRzvESKOV4ixRwvkWKOl0gxzzEYFw0AACAASURBVEukOHFmOy49RoupJ9Gpdj6s7u0mUsx3L31S/P3332Pr1q3YuHEjChQokOhl1JrjmzdvYtOmTbJPcTJuRmofIlLMERcp5niJFPO8RIo5ZiLFHC+RYo6XSDHHS6SY4yVSzPMSKU6c2Qmvp6g++TgalcqOrYPKwdzk+RJXExOTNHEy/u6m/RG6pk8vW7YMkyZN0kaLa9asmWCt1QhxmzZttO2ZVJyp6fM9slKzyEgxR1ukmOMlUszxEinmeYkUc8xEijleIsUcL5FijpdIMcdLpJjnJVKcOLPLD4JRe9opuOS0wo4h5eFoZSZSTHYxXVJ84cIFTXgrVaqEuXPnIkeOHG9cZubMmdpaYpVwK60yUIsUc3dfpJjjJVLM8RIp5nmJFHPMRIo5XiLFHC+RYo6XSDHHS6SY5yVSnDize/7haDjrNEyNjfDn0IrI52AhUkx2MV1SrB50agr11KlT8cEHH+Cjjz7SxFgNyavM1P/++y/WrFmjSfPy5cuRO3dushqGCRcp5jiKFHO8RIo5XiLFPC+RYo6ZSDHHS6SY4yVSzPESKeZ4iRTzvESKE2cWEBKFFvPO4ppPKPYMr4iy+WxFiskupkuK1TnVhw81ErxixQr4+Pho89OVFAcHB2t7FDdu3Fj799KlS5NVMFy4SDHHUqSY4yVSzPESKeZ5iRRzzESKOV4ixRwvkWKOl0gxx0ukmOclUpw4s/CoWLSefw67PR5j7+eVULe4o0hxEl0sNDIWfs8iEBsHZLe1wL+H9uDJE39tNyWjuLi4uKS66KFDh6C2X3r8+DGUJNjZ2cHV1RUNGjSAtbV1Uoen6L+LFHN4RYo5XiLFHC+RYp6XSDHHTKSY4yVSzPESKeZ4iRRzvESKeV4ixYkzUwLXZ4UHluzxwtphFdG+Yi4EPX0KY0m0lSA095OPsPDIfXj5hSEkMgaT25VGsdBzeOD7BB06dNAnxXwXTr0jRIo51iLFHC+RYo6XSDHPS6SYYyZSzPESKeZ4iRRzvESKOV4ixTwvkeK3Mxu18RqmbruBRf3KoXfNvCLFb8H10S/nsP3EAxTJnxVmpkb4qkUJFH52Fg/1SvGBAwdw6tQp9OnTB/b29tql9u/fD5WdulWrVvj444/5Hm7AI0SKOZgixRwvkWKOl0gxz0ukmGMmUszxEinmeIkUc7xEijleIsU8L5HitzObtvsORq71xMSPi+PrZoXxLOgpjIxlS6aEqLWZfw5bTvtg69AKqFLIDtaWZvj34G5906c3bNiA4cOHw9jYGLt27dKmTKuyZcsW9O3bFxERERg9ejRGjRqVJtsxqbqIFHMPGJFijpdIMcdLpJjnJVLMMRMp5niJFHO8RIo5XiLFHC+RYp6XSPHbmS075o1eKzzQr7YTfu1cCs+CgmBkbCz7FL+GLSI6Fi1/OYuD1/xxamw1uOW11SJ0Jdq6deuWNgqsEmuNHTtWWz+cNWtW7QTqQ4mS0VmzZmHPnj1YvHgxWrRowfd0AxwhUsxBFCnmeIkUc7xEinleIsUcM5FijpdIMcdLpJjjJVLM8RIp5nmJFL+d2Y5Lj/HJgnNo6poDm/qXRfCzIMBIpPh1aoFh0Wg+9ww8HgbjyMgqcM1ro1+KV65cia+//hrz5s1Ds2bNErwjjx490rZqqly5MubMmaONKKd2ESnmiIsUc7xEijleIsU8L5FijplIMcdLpJjjJVLM8RIp5niJFPO8RIrfzuy6XyjqTz+lZVM+OLIK8llFISrWSEaKX8P28GkEms45A/+QKOz7vBKK5rDSL8U//PADNm/erP3kz58/0TvSr18/3Lt3Dxs3boSV1fMLpGYRKeZoixRzvESKOV4ixTwvkWKOmUgxx0ukmOMlUszxEinmeIkU87xEipNm9smC89hy1geLe5RGt/J2CImKEyl+Ddvt/9feeYBZVSRvv8hJohjIYFZEQXRXURcUzFkUdQ0YEBAjGFh1UVfXsCLJjCiYMIBgDpgDBoKYAAFFoooJkJz5f7/2azxcZubeghmZO/O2D884c/uce/o93VX1VlVX/7rEDu03ziqXL22vXbKXbV25bOakuFevXvbYY48Z+4p32GGHXN/IeeedZz///LMNGTLEKlSokP7N5XMPkWIfoCLFPrxEin14iRT78RIp9mEmUuzDS6TYh5dIsQ8vkWIfXiLFfrxEitNjNuijH+zch760dvvVsQHt6luZ0qWtQsXNe2Ru+qf+a3t8NmuBHdrvU9tuq4r28oXNrOYWDlL82muvGVFg9hN36tQpxyeHkLZt29aOOOIIu+OOO6xEiRIbNcK5c+eG62rUqJHj9USiIdw1a9bc4HORYh/kIsU+vESKfXiJFPvxEin2YSZS7MNLpNiHl0ixDy+RYh9eIsV+vESK02M25acl1qrPWKtQqqQ912FHa1ynipUs+9cHKtM/6ebrMXr679a6z6fWYruq9uwFTa1i2VLhYTIqtDV//nw79dRTQ0Gtf/3rX6HoVvXq1cMNIFZjxoyxm266KXzO/uODDjpoo0a6YMECu/TSS0OhLgh2avvmm2+sffv2dvnll+f4uUixD3aRYh9eIsU+vESK/XiJFPswEyn24SVS7MNLpNiHl0ixDy+RYj9eIsXpMaOy8jmPjLcnP/rB7j21oXVu1cBKlBEpTiL3wbfz7ODeY+24Pbe2Zzruafb/47gZkWJu9MEHH1iXLl1s2rRptt1221m5cuXC/deuXWs//PCDrVixIkSSu3btmv6N5dCD+0KsOQuZQl1HHXXUer24/xVXXGEvvfRSjp/TWaTYB71IsQ8vkWIfXiLFfrxEin2YiRT78BIp9uElUuzDS6TYh5dIsR8vkeLMMOv//my74Mmv7ZhdK9vQ8/ewshX++jpPmT3p5un10pe/2DG9x9ppB9a1wec2sZjcnDEp5rEnTZoU9haTTo0xQoo0VaabNGli55xzTkid3pg2c+ZM6969u+26666BdB9//PF23HHHrXerBx98MHz266+/2uGHH24nnHDCBl8lUuxDX6TYh5dIsQ8vkWI/XiLFPsxEin14iRT78BIp9uElUuzDS6TYj5dIcWaYTf5pie1z6yjbZotS9vEVe1nNan8cOaT2BwJPjZ1jp905zi46cju769Rd1sHiIsXxKqK2KFdIQunSpTe5qtns2bPtp59+subNm9sll1xiLVu2XC89euzYsTZgwIAQie7Tp4/tv//+dtJJJ+VIit977z3r3Lmz3nsGCKDAMCqrVq260XvAM/iaItOFrIh58+YFvDizWy09Amy9qFSpkpUpUyZ9Z/UwtpCULVvWypcvLzQyQGDRokVBD1WpUiWD3uqyfPlyW7p0qVWrVk1gZIBAdBzH7WIZXFKsu0THMTVhNrauTHEDEB25xRZbBFtaLT0C6EgyVWO2avorimePZavWWsteY+ybnxbZKxc1s323+2PLq9ofCAz8ZI6dd+84+/fJu9pNxzRaBwvZyhwxzJbhEmvXrl2LZzSdAQuRWrJkSbgJxhskIT8aCujiiy+2Nm3arCPFfBf7mCHB7FW+4IIL1vs8+b3sOR44cKDtu+++wbCExKQ2iODWW28dotu0nPrkx1gK+z1QWLxrjEoMSkheccUi03eFwkeBgRdrRHjljRxzDCcCx7OhwIRX3niRdcP8Ym6BmfBKjxcGEusSksdPtdwRYD1CiHFoQ1qEV3r5RQAAHQleWo/p8cKGQ4bhRECeqeWNAHOKyCeO49xsVmG4PgKRFMM9tCZznh0lS5Sw0iXNug2fane/+b3dfNIOdkWburZq1WrLgRYVmSnGuNfy34bUL9hVZBt/M2WKlStTyp6fVdH6f7rG2u24xM7bvYQtW10i8CBqZLFF+J///OcfpPitt96yV155JZDP1OOXpk6dag8//LCNGDHCiO7SttlmG2vVqlW4wT777LNJ4KKAKLQVSTEE9u6777bFixfbNddcE5T4hRdeaK1bt84xUvztt9+G/caNGjXKldhzT575sMMOC57M4rqoIikGW0ievLrpp26MFIsUp8eKHiLFmeEUe4FXMn26uMqmTFEDr2T6tPBKT1qS6dPCKz1eyfRp4ZUeL0gxMgxSLJsivSSLpJhIsRzt6fGih0hxZjiVL1PSXpk4304dOMXa7FrVHjtjR9uiXKmwd3bJitWZ3SSLepUpVcIgxYyPn8tWrrE1CXaM04ktth9/9JGZrbFnvq9po5c3tBNrzbEDKsy21SVLB5k1YcIEa9GihZ1++ul/kGIKWZ122ml2/vnnW+/evddB8tlnnwVCCovebbfdArGk4RWcOHFiOCLptttuCyHnjW2ppJjJ36FDh0CKEbKQ4smTJwevGs935plnrvdVPMfIkSPD8VFq6REAz5g+nb63eoBATJ+WFzyz+RC94EoNywwv1iPCW6lhmeGFbkCOVa5cObMLinkvdCzR4vzK7irqcMYtRko3z+xNR8dxbkdqZnaX4tULHQkp1paszN47OhL9iJ5UyxuB+UtXW6teo+27X5ba5z1aWNWKpW3RstXWoMYfhZKLUlu0fI11emKi1axU1i45uL5tXzPvLWhdh021fm9Mtac6N7d2TbdcBwUckqDvuvRpwssch1SvXj178sknQxof5BQCyt5eIrl8TjSWxl7g999/33r16hXysAcPHmwHHnjgRmGdSor5HRKM0EDY4oW85557bM899wyR6e23336971GhLR/sKrTlw0uFtnx4RSdCTA3zX138rlChLd87V6EtH14qtOXDS4W2fHip0JYPr6gjY6TYf3Xxu0KFtnzvvPMTX1v/92bZdUdvb2Om/27Tf1tm716+t21duWg5Fe57b5Z1eWwCKYq2bY3y1q11A7usdX0rU2rDbRxkV5/z8Hh7+tOfbGjHPezoJlutA3WDQlswZEgvkdmnn346eJRfffXVEH1lby/R4pzaV199FZg1Fah79uy5UakzkODzzjvPjjzyyBCtzqlR5ZrjmnIrtPX2229bp06dVLQgg3UjUpwBSIkuIsU+vESK/XiJFPswEyn24SVS7MNLpNiHl0ixDy+RYj9eIsU+zJ4d96Od9cjEQA5XrFpji1essT4n72SXtW7gu1Eh733V8G+s52vf2V4Nq4bI+PwlK22PupXt+KZb2z//tq3tvE2ldSNYtWatHX33OBs5db4N7binHdG4Zu6kmOORIMUUo4IU48G6/fbbQwR4+PDhG0RnkzhdfvnlIbI7dOhQq1DBf1A0pOPjjz+2OnXqWMOGDTd4BfHz2rVrr4tUJzspUuybtSLFPrxEin14iRT78RIp9mEmUuzDS6TYh5dIsQ8vkWIfXiLFfrxEin2Y/Trvd2v7wHgbOX1J2FO8dOUaa1xrCxt51T5WqezmP0Ul7m+uuInPEiLib8+wIRc0s1pVy9mlQybZ+O8X2Yplq2ybGhXsysMa2OVt/uCVkOIj7hxn42YtsLcu29ua1vtz+9UGkeIffvghRGFJeRw2bFgownTLLbcEQsy/+vXr5/pGbr75ZnvnnXfsueee2+Rjmnyv/Y/eIsU+1ESKfXiJFPvwEin24yVS7MNMpNiHl0ixDy+RYh9eIsU+vESK/XiJFDsxW7nY+r092y4bMt0uOayBfTpjgY2dudBeurCptdnlz720zrvmS/cvZi+0sx4eb2uI3O6xlXVpWc/qVfcfR7l4xWpre//n9sG38+3li/ayVjtVt0XLV9vEHxfZgA++t8Gjf6Rolg3t3NSO3L2mLVu1xv5+6yj78ffl9k63va1x7T/PcN6AFHOOIft1J02aFNKmIcHPPvusde/e3R544IFQaTqnhjAk5ZliAY899thmSV8WKfbNU5FiH14ixT68RIr9eIkU+zATKfbhJVLsw0uk2IeXSLEPL5FiP14ixT7MFi9cYAuWr7EJv66xvepXtsc/+dEuHTzRzjqwrg1q3zhUat5crdcbM+yq4VNCavfyZSutacOqdt8/d7N9t/Md8/vTwuV2UO+xtnj5Gnvt4ma2a60/SS5j6/PWDOv2xNe270417P0r9glVqXe6bqStWr3WPu7+d6tf408ivgEp5gZUkWZfMNWn27dvH6pVnnLKKcae33vvvTec4ZTaODrphhtusBtvvNG6dOmyWTAWKfbBLlLsw0uk2IeXSLEfL5FiH2YixT68RIp9eIkU+/ASKfbhJVLsx0uk2IfZ/N9/t/JlSlv5in/sqZ05d5kd2vdTmzV3qb1ySXNruVN13w3zsXePF761W1+dFqpFz1+6yga9O9Ma1d7CBp/bxPbbrlrG3/Tdr0tsr/9+Yg1rVrA3LmtuW22xfhExUsYP7/epvT95rj3duakd1aSm7XTdh1a2dAmbcF0LS6Zu50iKOY+YqC+Vpa+99tpQPGv69Ol25ZVXBmJ88MEH27777huKcc2YMcO4CVFlCmBRHZq/b44mUuxDXaTYh5dIsQ8vkWI/XiLFPsxEin14iRT78BIp9uElUuzDS6TYj5dIsQ8z8CKDl/pQsd366nd2zdAp1m6/2vb0+Xv4bpiPvbsOmWR932AfcNNQAbrb0El2/xszrM42laxLy7rW+R/1rEalMmm/cfT0323f20bbQbtUtxGXNLfSJTeMfr87ZZ616T3WmtTdwvqdsou1HzTeKlcoZaOv3tfKl/6zQnWOpJgnGDVqlPXo0cM+/fTTcAbkTjvtFI5G4ixgyAFnhAF0/P927drZNddcY9tuu23aARRUB5FiH7IixT68RIp9eIkU+/ESKfZhJlLsw0uk2IeXSLEPL5FiH14ixX68RIp9mOVEin+Yv9xa9h5js39bZs92aWqHJ6ov++6+ab3PeXSCPfz+LBt2YTM7sdk2tmzlGuv/wSzr8cJUW7hwhbXYpYYNPqdJiADn1YZ/9rO17f+5nb1fbRvUfvccu1Jc68yB4+2pj763I/fa2r6Ytci226qCvdW1+XrHNuVKirkr5xNzNvEnn3xiEyZMCL9zaDbkoHTp0qFC9W677WYtWrSwpk2bbho6+XC1SLEPRJFiH14ixT68RIr9eIkU+zATKfbhJVLsw0uk2IeXSLEPL5FiP14ixT7MciLF3KH/B7Ot8yPjrVmjqvbSRXtZ7arlfDfOh97H3fe5vTB2jn38731t30Z/pku/9808u/Glqfb2l79Y6z23tsfPbWLbVsn9XOWer08Pe5N7HLmd3XjsDrk+2ZjpC+ywfmNt3pJVZmvNDm9S016+qNl6+6rzJMX5MOa/9BYixT64RYp9eIkU+/ASKfbjJVLsw0yk2IeXSLEPL5FiH14ixT68RIr9eIkU+zDLjRRzFFL7h8fbMx/9YF2P2s56n7yz78ab2Hvl6rV29D3j7O2Jc230tftas8SxSNx6zoIVdu4jE+zVT+fYXjtWt6sOa2hN6lS2XbatuEFxsEufnmR3vj3T+p+5m3U8oG6eTzbo4+/t3ndn2ZLla+zyQxvYuS3qrNc/30kxe45Lliyp6tObOGH+istFin0oixT78BIp9uMlUuzDTKTYh5dIsQ8vkWIfXiLFPrxEiv14iRT7MMuNFHOXcTMX2lF3j7PfFq6wB85sbGe3qO27+Sb0XrhstR159zj7cvbCUAF6t1p/FAJLtjm/rwj7jJ/86HsrUa50KKBFP57zxGZbW+VypW3WvGUGKX7285/DcUwcuZSuLVi6KpxVnNN+5YxJ8dq1a+2jjz6yMWPGhGJbEN/YSpQoYRCsWbNmhc3cFOdiH/Jf3RQp9iEuUuzDS6TYh5dIsR8vkWIfZiLFPrxEin14iRT78BIp9uElUuzHS6TYh1lepJg7DRj5vXV8dILVrl7O3uq6t+2y7Ybk1PeNmfWePW+ZHX7XOJu/ZJW9221v22HrijleyLFJr0z41dg3/PF38+27X5bYqhWr7eDda1qNimVswg+L7MffV4Rjlj666m/rnTmc2ZOs3ysjUoygu+OOO+zOO+8M+4ohyBUrVgx7iznXGFJM4a3FixfbMcccE84pZu/xX91Ein2IixT78BIp9uElUuzHS6TYh5lIsQ8vkWIfXiLFPrxEin14iRT78RIp9mGWjhTD5y4fNsX6vDzNDm26lT11/h5WvWL6is++p9iw95SfFtthd46zyuVL24hL9rJaGexpXrhslb05aa498vEP9vyoH83KlrJdalWynxeutN3rVLLhnZrallts2rNnRIq/+OILO/nkkwPxPffcc8ORSxBkKlJDgj///HMbMmRIOKqJc4rr16+/qXht1PUixT7YRIp9eIkU+/ASKfbjJVLsw0yk2IeXSLEPL5FiH14ixT68RIr9eIkU+zBLR4q52+9LV9mRd42zjyb+Zme2rGd92+2c0VFIvidZv/eo6b/bYf3GWZM6W9gLXZq6iPii5avtk+/m2+o1ZjtvW9HmLl5pW1cua3Wrl9+URwrXZkSKBw0aZNddd5316tXLOHqJ1r59+xApJipMu+uuu+ypp56yRx55xHbYIffqX5v8xHncQKTYh65IsQ8vkWIfXiLFfrxEin2YiRT78BIp9uElUuzDS6TYh5dIsR8vkWIfZpmQYu7I/uLTHvrCpsxaZHvvWN36tdvZWmz/Z0Vo37em702F6UP6jLUjd9/Khnba08qU2vBs4fR3yf8eGZHiW2+91YYOHWrDhw+3hg0bhqe45ZZb7LnnnrOXXnopHM2EcXLsscdaq1at7Prrr8//J83gjiLFGYCU6CJS7MNLpNiHl0ixHy+RYh9mIsU+vESKfXiJFPvwEin24SVS7MdLpNiHWaakmLtOmrM4HG304ug51rB2JRvSsant07CK7wsz7P3CF7/YcX3G2Bkt69tj5+R8tnCGt8rXbhmR4ptvvjkQ4GeeecYaNGgQHmDw4MHWs2dPe/TRR22PPfYIf+vQoUMgx48//riVKbNped0bM0qRYh9qIsU+vESKfXiJFPvxEin2YSZS7MNLpNiHl0ixDy+RYh9eIsV+vESKfZh5SDF3Xr5qjV3y9GR74PVptn39KnZH253s+KZb+740g95PjJ5jp/+/QluXHbu99fmLj4PK6/EyIsUPPfSQ9enTJ6RH7777H4x+xIgR1q1bN+vbt68dcsgh4W+dO3e2adOm2bBhw0IV6r+6iRT7EBcp9uElUuzDS6TYj5dIsQ8zkWIfXiLFPrxEin14iRT78BIp9uMlUuzDzEuKufvqNWvt4qcn2X1vz7TSZUrZJQfXt1uP38HKlv7z1CHfU2zY+773ZlmXQePt5lN2sWuOaLSpt8u36zMixRTSotDWUUcdZT169LAaNWrYlClT7Pjjj7czzjgjHMEE8G3btrVq1aqFKLKqT+fbOyqwG4kU+6AVKfbhJVLsx0uk2IeZSLEPL5FiH14ixT68RIp9eIkU+/ESKfZhtjGkmG9Yu9Zs4Eff27XPf2s/zV9m7fapZX9vVNX2blDF/rFjdd9D5NC75+vT7aonv7ZbTtnFrj48y0gx5Kl79+52zz332IEHHmgPPvig1a1bNxTb+vDDD0Pa9PTp08O+Y/pdffXVmwzYxtxAkWIfaiLFPrxEin14iRT78RIp9mEmUuzDS6TYh5dIsQ8vkWIfXiLFfrxEin2YbSwpjt/y0dT5duag8fbdrAXhCKQaVcraA2c0trbNNi2l+srhU6zXiGl2/xmNreOBdX2DKsDeGUWK+f65c+fabbfdZl9++aUNGDDA6tWrZ6NGjbKLL77YPvvsMytVqpQddNBBdv/996/bd1yAz53jrUWKfYiLFPvwEin24SVS7MdLpNiHmUixDy+RYh9eIsU+vESKfXiJFPvxEin2YbappJhvmzxnsT37xS828YdF9uSYOdZwy/L23AVNrXHtjd8m2+GxCfb4qB9taMc97Zg9tvINqgB7Z0yK4zNAjitXrryukNbkyZPthRdesPLly4f06dq1axfg4+Z9a5FiH/QixT68RIp9eIkU+/ESKfZhJlLsw0uk2IeXSLEPL5FiH14ixX68RIp9mOUHKU5+Y9ehk63vS1PtgCZb2Ytdmlm1iqV9D8Se5bVr7YT7Prd3p8yz5y9oagftXMN9j4K6wE2KC+pB8uO+IsU+FEWKfXiJFPvwEin24yVS7MNMpNiHl0ixDy+RYh9eIsU+vESK/XiJFPswy29SvGDpKjv2vs/tvclzrc1uWxqlt3avU9muOrSBbVOlnK0lsvzTYpv6y1JruGUFq1ahlG1ZqayVL7N+ka6Deo21L79faCMubR72KReWJlJcWN7EZngOkWIf6CLFPrxEiv14iRT7MBMp9uElUuzDS6TYh5dIsQ8vkWI/XiLFPszymxTz7eNmLrC2/b+w6T8tNitZgtCv7b1DNbvuqO3ti9mL7NbXvrMlK1ZbyRIlrE61crZH3cpWu2o5q16xjFUoW9JKlSxhD4383latWWtvXNrcdq1VyTeoAuwtUlyA4Bb2W4sU+96QSLEPL5FiP14ixT7MRIp9eIkU+/ASKfbhJVLsw0uk2I+XSLEPs4IgxTzBu1Pm2shv51vTelXswZGz7flPf7JKFUvb6jVm5cuWsJY71ghp0uxHnjV3uS1btjKQZ1u55o8BlClpW9esYF/2aGHbVCnrG1QB9hYpLkBwC/utRYp9b0ik2IeXSLEfL5FiH2YixT68RIp9eIkU+/ASKfbhJVLsx0uk2IdZQZHi5FMsXLba+rw13fq8OTNEgvufvtu64lkzfltqk35aYnMXrwznHy9evtoWLl8dftarXs7OblE7RJQLSxMpLixvYjM8h0ixD3SRYh9eIsV+vESKfZiJFPvwEin24SVS7MNLpNiHl0ixHy+RYh9mfwUpjk80e94yK12qhG1bpZzvIQtRb5HiQvQy/upHESn2IS5S7MNLpNiPl0ixDzORYh9eIsU+vESKfXiJFPvwEin24yVS7MPsryTFvicrnL1Figvne/lLnkqk2AezSLEPL5FiP14ixT7MRIp9eIkU+/ASKfbhJVLsw0uk2I+XSLEPM5FiIvieDAAAIABJREFUH14ixT68ilRvkWLf6xQp9uElUuzHS6TYh5lIsQ8vkWIfXiLFPrxEin14iRT78RIp9mEmUuzDS6TYh1eR6i1S7HudIsU+vESK/XiJFPswEyn24SVS7MNLpNiHl0ixDy+RYj9eIsU+zESKfXiJFPvwKlK9RYp9r1Ok2IeXSLEfL5FiH2YixT68RIp9eIkU+/ASKfbhJVLsx0uk2IeZSLEPL5FiH15FqrdIse91ihT78BIp9uMlUuzDTKTYh5dIsQ8vkWIfXiLFPrxEiv14iRT7MBMp9uElUuzDq0j1Fin2vU6RYh9eIsV+vESKfZiJFPvwEin24SVS7MNLpNiHl0ixHy+RYh9mIsU+vESKfXgVqd4ixb7XKVLsw0uk2I+XSLEPM5FiH14ixT68RIp9eIkU+/ASKfbjJVLsw0yk2IeXSLEPryLVW6TY9zpFin14iRT78RIp9mEmUuzDS6TYh5dIsQ8vkWIfXiLFfrxEin2YiRT78BIp9uFVpHqLFPtep0ixDy+RYj9eIsU+zESKfXiJFPvwEin24SVS7MNLpNiPl0ixDzORYh9eIsU+vIpUb5Fi3+sUKfbhJVLsx0uk2IeZSLEPL5FiH14ixT68RIp9eIkU+/ESKfZhJlLsw0uk2IdXkeotUux7nSLFPrxEiv14iRT7MBMp9uElUuzDS6TYh5dIsQ8vkWI/XiLFPsxEin14iRT78CpSvUWKfa9TpNiHl0ixHy+RYh9mIsU+vESKfXiJFPvwEin24SVS7MdLpNiHmUixDy+RYh9eRaq3SLHvdYoU+/ASKfbjJVLsw0yk2IeXSLEPL5FiH14ixT68RIr9eIkU+zATKfbhJVLsw6tI9RYp9r1OkWIfXiLFfrxEin2YiRT78BIp9uElUuzDS6TYh5dIsR8vkWIfZiLFPrxEin14FanekOLFixdb5cqVrWTJkkVqbAUxGEgxAga8SpcuXRBfUeTuCV4VK1a0MmXKFLmxFcSAIHlgVb58+YK4fZG756JFi2zt2rVhTaqlR2D58uUGMa5atWr6zuph6EjmWLVq1YRGBghAipH54CWbIgPAzAJe0pGZYUUvdGTZsmWtXLlymV9UjHuCF2uxUqVKxRiFzIcuUpw5VkWuJ15wBHKNGjWkwDJ4u5DiX375xbbcckuR4gzwosuvv/5qVapUCUpMLT0C8+bNC1hJgaXHih7ILwxxZJhaegSWLl0aHKE1a9ZM31k9bMWKFbZgwQLhleFcwInw22+/2VZbbSWbIgPMcOiBF04qOY4zAMzM0JEQYhwJaukRAK9SpUoFO0wtPQIixekxKrI95syZY2+++aaddNJJikxl8JaXLFliAwcOtJNPPtm22WabDK5Ql8cff9wOOOAAa9iwocDIAIFhw4YFrJo3b55Bb3UZMWJEiBwgw9TSIzB+/Hj77LPP7Mwzz0zfWT1s9uzZ9sYbb9g555wjNDJAAIL3xBNPWIcOHaxChQoZXFG8uxCYeOqpp6xNmzZWq1at4g1GhqNHR+6yyy7WuHHjDK8o3t2effbZ4HQ5+OCDizcQGY5epDhDoIpit1mzZgWB3KVLF0WmMnjBRFhuueUW69ixozVo0CCDK9SlT58+QeE3adJEYGSAwL333huUfcuWLTPorS6DBw8OpLhz584CIwMEPvnkE3v//fftqquuyqC3ukybNs1w7PXo0UNgZIAAmUG33367XXfddbbFFltkcEXx7kJkvVevXsGpt/322xdvMDIcPTpyn332Cf/U0iPwwAMPhMyNE044IX1n9TCR4mI8CfCCDx06NJA8pWumnwiQYhT+eeedZ/Xr109/gXrYnXfeaa1bt5ZXN8O50L9/f9ttt93swAMPzPCK4t0Npx6k+Pzzzy/eQGQ4+tGjR9vIkSOtW7duGV5RvLtNnz7dnnzySbv66quLNxAZjh5S3Lt3b7vmmmtEijPADFLcr1+/QFi22267DK5QF3Tk3nvvrWyqDKfCQw89FLZ/HHfccRleUby7iRQX4/cvUux7+SLFPrzoLVLsw0yk2IeXSLEPL5FiH14ixT68RIp9eIkU+/Cit0ixDzORYh9eIsU+vIpUb5Fi3+sUKfbhJVLsx0uk2IeZSLEPL5FiH14ixT68RIp9eIkU+/ASKfbjJVLsw0yk2IdXkeotUux7nSLFPrxEiv14iRT7MBMp9uElUuzDS6TYh5dIsQ8vkWIfXiLFfrxEin2YiRT78CpSvUWKfa9TpNiHl0ixHy+RYh9mIsU+vESKfXiJFPvwEin24SVS7MNLpNiPl0ixD7MiR4rfeecdu+CCC6xEiRI+JIph7x9//NGGDBlinTp10pFMGbz/ZcuW2W233RaK+tSpUyeDK9Tl7rvvDtWnOUJBLT0CAwYMCIW29t9///Sd1SPILwptUfxOLT0CY8eODYW2LrvssvSd1cM4oYEjhrp37y40MkCAM1GppnzttdfqSKYM8OKc4r59+9qJJ56oEy0ywIsu6EgKbTVr1izDK4p3t0GDBoVCW8ccc0zxBiLD0XNMLc69U0891UqsZYVmcZs4caK9+uqrgbSULl06i0dS8I+O02DmzJnGmW9Un9ZB6OkxJ1Lcs2fPYIDXq1cv/QXqsa7Q1u67725ZLl4K/G2yJu+77z4DK6pPC6+8IQcvKgOzLjkXVXilx2vUqFH24YcfhurTwiv9kp4xY0Ygxao+nR4remBMRlKsI5nSY0akmGKUxx9/fDiSSWsyPWZkU3EcU/PmzYVXerhs4MCB4UimY489VnilwQubYsSIEbZo0SI744wzsp8Ukw6MUVm9enUrW7asJkAeE6BkyZK2YMECI1q8ww47GL9LIOcOGItl5cqVNnXqVGvUqJGVK1dOeGUgYL755hvbeuutrVq1arZmzZoMRHjx7VKmTBmbMGFCUGB4dlevXl18wchg5OD13XffhZ4cZ8L6VMsdgVKlStkvv/wSiAtnYQuv9E4EsoO+/fbb4KiSfkyP1/Lly4MM41x61qcwy9umQCeiI8k8q1y5snRkHlMMGwy8sMFkU2Sm6cCMLSAVKlSwWrVqyaZIAxs8CB75j3/8w4466qjsJ8UsGJT+kiVLlD6dwZphAhBRxziS8koPGAIGRS+80mMVe+CcwhsuQpwZZuAFGRYhzgwv1iNNBC8zvCDG/FuxYkVmFxTzXuhI5hhkTy09AuhIZBjzSzZFerzoIR2ZGU5Jm0I6MnPMonMKO0wtPQLoR4ISOBKyPn06/XDVQwgIASEgBISAEBACQkAICAEhIASEQM4IiBRrZggBISAEhIAQEAJCQAgIASEgBIRAsUVApLjYvnoNXAgIASEgBISAEBACQkAICAEhIAREijUHhIAQEAJCQAgIASEgBISAEBACQqDYIiBSXGxfvQYuBISAEBACQkAICAEhIASEgBAQAoWKFH/wwQehNHbTpk1t1113Xe/tUJJ9zJgxts0224TS2VQLy61Rjfr9998PR+i0atXKkmfnUR3x3XfftZ9++ikcBs7RRNnavvjii3AUAmfd/f3vf19vGBy79NFHH4Vjl/isdu3auQ5z6dKl9s4774QK3vvvv38o455sn376qU2ePNl22WUX22uvvbIVrlCm/pNPPglV5pgXOZ1rzVllYLrnnnta+fLlcx3re++9F4624jD5nXfeeb1+HLcAZuDIXKU6Zza2uXPnGuNkrbVs2dKqVq263jDGjh0bjpZg/v3tb3/Lc4ifffaZff3117bjjjuG8waTjbXI2ufcbL6nUqVK2QhXqFb79ttvh/PuWrRoEY7cSLaIF0cJpa7X1AFz7NDo0aPDMRRgkpR3nNHLeuX7DjjggCATs7nFY+JS11HEIBOZz5FDzFWqurK2OeoktqTM55xL5mA2N6pus+7QXYw3No/M59gh5ioyn7maqh+KiswHm++//z5Uw2/QoEGOr/3zzz8PR6Klrtdk5yjTt91227AekzJ94cKFYT1SHZezxtEv2dzmz59vP//8s+20007rDQMc0Z/oRTDI60ziKNOp5sp6TMp0cMIGY82iC5CH2dyous0RXsiVWBk/zjtsMPQadkBSJqWON51MRxfwHbvttluwj7O1TZkyxcaNG2dVqlQJuoufsUUMwJPP0H25tXQyfdKkSYbNUbdu3bAms7Uh0z/++OPw+Pvtt996tjkyDZ3HWkV3prPNo0ynL3ow2fiekSNHhjXNemXdFtdWKEgxSr5nz56BxHHe8Jw5c+zCCy8Mh5vTXn/9devbt69tueWWhqEOYenRo0eOL278+PH23//+N5BBjEYE0S233BKUPobATTfdZJBJvgehfNlll9lhhx2Wde//sccesyeffDIocyY052tdeumlYRxM7ttuuy2QGBQQwub6668PToDUhvL6z3/+ExYWAh0j6YYbbghkj3b//ffbc889Fwxv3stJJ51k559/ftbhhdHSp0+fIITnzZsXCP6NN964AQHjb8y3559/Psy31Mac+t///hcIC3MI/C655BI7+uijQ9dXX33V7rzzzmAY/fbbbwHza6+9NjhosqmhVMAC5cP6REiyjurVqxeGwXrkwPM4L4488ki76KKLwrpLbYMGDbKhQ4eGufrDDz/YCSecYF26dAndMEhZk+DD+qxRo4bdfPPNWUf0kCWsIwxHjEYM5bjmOJqKOfHSSy8F/HDaYVQie5JGVMTtjTfeCP0555k5tMcee4R78Q5Y68g+DNd4bAzfyxmh2dr+9a9/BdJyxx13rBsCGLBeWYOsV8Z33XXX5SnzISoYVMh85hAkhzmFPkDmg2c2y/wIzgMPPBBIGD+jof3hhx/arbfempHMR9Yj45FdkOqiKvPBi/WDLYGOP+ecczZYIqNGjbJzzz03YHfsscfmuISQ6ffcc886mwGZ/u9//zvIrFmzZoX1iI7FcYW+RW6mOvWzZW3y/FdcccU6eR+fm/l1++23B6OZNcVaYpw5ORKQ6aw/5BMOd9ZwlOngxHU4SNHF2HN838EHH5wtEG3wnHfddVewB1iPkUxgg6EvsRHAFJ2ADG/UqNEG16MTWY/IOeYQNgYYRZl+9913B90BSWTN/vOf/7T27dtnHV5PP/20Pfzww2EcjBX7NNoUYMA6wkFKsAI5jl7jrPDUxpzCvoVcMw/B5PLLL19nx7/wwgt27733hu9B10Imr7766hx1bWEGkTkEL2LNYYNFOY38Qa6hD2fOnBnsKn62bdvWOnXqlKMNxtzEjqcvNkq7du2sY8eOYfiQZXQkzhu+A5uO37Pdubex77ZQkGJICEqHxY/RyKRm8fTv3z8ImfPOOy8Y0qeeemogZhjfCIYTTzxxvXEjfLp16xZeJgsM4c1iadiwoV155ZWB6Dz66KNhwfDiIZXDhw8P34Mxni2NqC3jvOaaa0JkF0cAix4h0rhx44DNQQcdFHCC1PTq1Sv0geCmRj8hN0RGMcLBmkU4bdq08C4mTpxoGKwIaLxQCH6+A4GUTUY4ghZhcfjhhwdlgqC8+OKLg9OFORUbQoh5gjCFyOU0J1BODz30UJivOFqYP0888URQiCi0Dh062CmnnBKcBwgf3gFG1zHHHJMt0yucL3zVVVcFIcn7hrCACwIVgo9BzryBtODl/+qrr8I6Y+7gsEo25hDXIsCJjuK95f8RupA98Klfv7517949GFA4GDAomd/Z1JApZLKwboiKgA9j5+94xxkPY0ah4XDAUGddsX6TDWOBuYq8O+2004K8Y67y/8g71jIRg379+gVCwz0xCngXOWU+FGYMWR/ghcPk9NNPD3ONBgYXXHBBICnIMsYHXmCA4k+2KPMxvJlXGJTMRfQIcwpd8sgjj6yT+U899ZQNGzYs62Q+Y0aOIZeQNTgtH3zwwXUOGAgfHv5MZD5zhzWLMY/MxxlBJhbvArJSFGQ+eDFGHJgQX0gZhmCy/f7779a1a9fwOevn0EMP3WC5oCs6d+4c5l6U6axHbBIc0Rj1rNHevXsH+Q/xgfghC3NyEBbm9YhhjR3w7LPPBp2FrI/rkfWH/jzrrLPC3/gcwpIqpzHecc4TlWf9YWTj/CPCyU/WOv+Qi9hp2GOvvPJKWI+pmUiFGSueDccka3DgwIG27777hjHgCEBfMmdwvEP4+R0nMA4E5kdqw9mAzcW65HrmFI4rdAgOBuQaf8PmigEP9EBqZk1hxgv5gkxnvR1xxBFB10dbHac446EPYwYD9Bprj3WVqteYn48//vg6mQ7Zxg7jXSD/IXtnn3120B/MadYr+GdT8ItsM2QMEXOeHzsemYKtzjix5ZkLzDkcA9jmcB5wS83EYw6xlvkMvUFfMGfekQ0CNsxV3g3fiw2GvY8uKY6tUJBiXhAKJAphBCvCF8GLoGQyQERiqgUCdcaMGUHhYfQgVBEoGFO8UCZHJG1EszCKuB6jCzLMy6cRzWGhsohIb8mWBgkjPfy+++5bl8YF8cAQhORh5KCYohcXpY/QQXgjfMETzCEjkDgIW4zKI5gQVpA+nBWQGIyn2MAOZciCzZaGEGD8GH0QOxrC5MsvvwzjpOGphOyTAoUQIXIQPbMYiQhZonsoKKIz4E3D8cJnKEFICkIdnGNqGb8TnUIgZUvDyGP+QIxjmg1EGEGMUc78YW6xRiF8pBSi5MAFQoiDBiOI9YvRw/yLOIMB9+ZzlBYCGdyjgn/55ZcDaaF/tqTwIK8wGtu0abPO8I7KGGMbRc0cQm6BG3KKdcrfcF4hu4iYIJ9IleJ31jZRBhrrj9R/DHuyNLgWg5wGwWZO8k5ySw8tjPOOSADPjQHEewajSIqRbRjnyOxoKIMHGOQm84nc4WShIbeYp6xDHA+s+Wi8Z6vMZ1ysCZybjJPIN3IeOUO0kjmSm8wHNwwgsMBBHAlddCqTpo5cRz4SoS8KMh+HC3IIJxQ6je0dOF6SDUwwNrElMNSj45K1xHxkTpGeiK5A9kX7g89Zw3yO/kTOsfZp6BTWKes+ry1LhW1NIr+xvxgjthj/GB/tzTffNIgH8ou5BElh3oER6amQXHBCboE7TinsCwxt2osvvmhDhgyxAQMGhO/AkYq8pIEj/4/hT0QvWxrzBt3O3MKJiwOU9RhlGXoNJ9WZZ54ZhoS9gNMEXRedpxBd7FHm0Mknn7yeTMehwLwjuoeOhRzGBl5seUidz4UZO2wAdHsyaw4ZHfUdNjgOUNYhDecc0XMwZr5hi6D7GDfrGtxwstBwQmGDIeOZx8wzgmoxO4/1inMmJ4dEYcUMmY68h5iyxmhk0iKzwA1Og77HeU4jkAEGOO/AEHmO7XbGGWcEEo3eAMvkHEI2tm7dOnAm5lfcxsCc412hD7ItwzE/3udmJ8W8TCY3EaYk0UJI4n0jWoVnCAMneozwCr322mth0qCESKNgQuBFgcxAgOJEQsEjiJhMCGrSdFh8NDx4fA9kJxkxzA9gC/IejA9lkiRaTGq8i4w/dQ8rAoWICtdhrKOkiGai+BDeGFNRIUHgWIh4OHEoYPAjnGJD4dOiA6Mgx5lf92aR4zxJEi1+R5ljeENmo8GIJ425AlaQYqIJOCGYIxC3qLyjskM5oqRQgOCOg4Z7xigBkSkMBozWbInksaaYW+CAEU1DqIIRijxiBjYY1BAcDKFDDjkkzDPwYv1B+CAxKKrkHGI9su6JzPA9KP+4L5Z9t8xl8E/d255f8yG/7wOhZV4Q4Y3ONaIIOEpwujF3MKqZBziUMKRwCrDuIIXMGRQ7htEzzzwT1l1SIfE3DFNINMoOoyDu4SaKyt+Qoen2def3uDflfhjUzB0MSpQ80e8oW5g/pKwi82N6OToAmQ8u6WR+dGox97gnazMakNkq85EzZAixj5h9nRh9GDm57evMSeYTKUUGIfOR8TFLIaYYs4ZxKBQFmc+a5B94sW5YbzHKybxlnGT94JhBNiGLYvo0+hEMcBowF6l3kJTfgwcPDu+AdYchjjMnZshQEwXdyXdm095PZDSEl/WIAwpbIpIIMEB2YYTjjCGChzHNHGN9ggWkEBssym8IcpTpOKVxErAewZutRkTdaegO5iJR6NTMv02RLwV9LfoLskqkDYcxpJ/1GB25pKRCxrAZwBZdidxGnyL/kWXYocwzSAlzJm5vwynN38gERO5BTPj/2HgvOKC5JlsbJDU6kyB2ZLowN5IYsL5wJrCGiQzjeIK4Ib+Yf9iwNGwO/sYWLrJpWK9k08SGYx5HBHMy27I3ku8XLOI2o9SaStgMzD/sDNYppBms2E+NjYVtmrTZseXgVugA7DyIc9wuiKMCPcv9YhApW+fZxjz3ZifFCAWMRwhwcq8qLxCBw8tHgGAERFLB7wghFFWygAOLAW8d5CeSYgwJDHmUFJMDgYw3JTaMSZQXAj1bGkqcCCXkIja8YxQDYYInG4IAA4DICwWRkg0POcIXryQeOBpCBUwQWBimKL0koUG5YfDHqE42YIYRw5xJ7vmhyAz7shEGb731VhgrYyPlDgzBLTV9GswhPgjkpIEFfkRvmMsoSIz5KLQg3xhZzNW8CncVJhxjuiFzJpJiFDnvnLFGD3mM8DJmoggQ2dS0+hhtSDpw6MscigIZvKIBhWOLvtw7WyKfZBngGGHdQIBpkFzWFoYPawuDEO830ROiu8gnsInR4Pj+IYgYoMzVWEQJhcc8QvGjGHkPMUUKHCHkyM5synZJzncUOZ7xSIpZk6xPZH4SA6JVHpnPXEX24zlPRlWyUeYn8SKaCxa5keK8ZH7MYIDQRFJM9BxM0IHIyaIg85N4QR6Qz1FmQzowwHFKsd0ImQ4hjtkXyWtZh5A6iGJ00LAW0RlE+MARWRVJMU5l7svaT1dMrzDJ/FSbAbkSSTEyCZ0IjmSU8RlrK6brJ68FFwxq1nSU6ThUscuwwbgnzpm4DQJnD/ILGRmDFYUVl9yei6gacyKSYsaEzkevYcNCAKkFwfhTU1vRq5C/JCEk4IGzhXlJ1hQ6IkmK0SXYGlG3Zhte2FE8O04rbHWcLKwlZHUkxTHrkwhyslAWWKLryOpIBrKYm3AIHHwQYHRIbNGpjO7IqYZHNuDHs8faSql2POPF4UJQMclt4rhYqzhPyaCNjbmKQ4o0aew81ngkxTiVWe8xIzAb8MnPZ9zspBgBglDAmE5GivEeIighvQiGZKSY32M0JVl9k6gwAgMBHEkxUWSUFgY73pHUqAHfQ/Q4db9RfoKc3/eCvLH4k0SDMaOQI1FG8BA1ZoKDSUxlSj4L3mCMoYg1nyGg+B1lD8bJtEY+j0XMkkI6v8eX3/dDYREtTkaK2V+O4iI6ggDAU0mUGAGDIYSBDiFMeuTwSGLwYOwkI8VEAyHKeCGjMoweSfatx0hDXhXT83vMm3I/jBiyKpg3kRTjLGD9MKf4DEdS3IbAdzFnELA4U5INwQpBTDpWUH54LonOcK9kpBgDFIFNtJi07GxoKPBITCMpjvtiwQgyTKSXCDtef5QR/THIMZ6TDdkWI6IxdYmMBoxN1hzrFSUXDW4MfAwovifV4MoG7HjGVFJMdgWGZjJSTHYQ8gjjIJ3MRw8wT5GJyCucBaSR0fC0Z6PMT77L3EhxJjIfHcGcw4kTSTF/43ccLtyb+ySdntko85N4JUkxZAI5RqSNeYCRzbjZbwjhS3VcIr9J509Giola4ThEd7AekW0xKoxzh/thpKbWV8iW9YhTJUmKWZ/IJORQJBUQDf6WdBYwPnBBfvMvkmIiyfzOesQwJ6JHVgwN+4L3wN9iKmi24BSfM5UUI++ZF8n9nTjgkV/glaxCjUOVecS/SAgh0KxRiCN2C8GgZJQPAs22Eq7Jtoa+imQeGR2LbxIYY25EHQYG6LUkLkn5TRZaMlLM9RBlHHzRqRyxIWpK5J45mG2RYmQx9hIZGjnZ8WSZYSvh8EsGapLzAlsWeytpsyPf4VY4HLgvQbVIiimqR+ACOVAci21tdlLMy4PIYazExYKg5AXjKcNLxqTgpbGhnMbLYnGxqJKNvyGMkqlLpEih2DCwmBzsmYlpJwh+CE0ylSwbhEw0kpN7ijGKiawxfkgIC4CoL9jmdmRLNM4xCGLqEpF1CDGKEEOcVIrkflCMeYR3NlU/jM4SPGKxzD9jIlKOMoaYxagwmLEvKlanJu0u2eiLUQ4xoWFUgQVKjNQpCDbkJyo+DAHuiSGWLS0azkmihbHMuPiHtx9lFjFgXKwh9rCkVnhl7VEQIjmH6IsRedxxx4U1zrqM1VpxVsRU92yJrCO7cJZQFCN6atm7z1pEESO7UEoxEgpeKB3Sh5MVl/l7dAoQbYlzEqWHbON6POcYjzHVk8g6Cg6nX6wMni3zLD5nKinGiGY8OKdiJJ21i6GUiczHUIC44P1Gd+AljzUAslXmpyPFHpmPrGKrQ4zWkQYKPugTIvRFQebnRoqJTiF/SGdFXpMGyzoklRBbIDo74/UYiODCeo17ipmDyP24pxiHSyzigxMeIxMbJVuceqnyIpUUx2J1rKmYHpwbKcYpgH2Fjoi6E4cW5A7dAfFhr3V0BsbtWhCgbNr+kcQslRRjN+EMJpsxzhmy+LBLCWhQyyU2SA/zEV0Y97TjlGZuoTdwsrNdJLkfFAJIcCebtvwx3jg3iHSis6KDBXuf6C+OkogBTnhsLXRfDHBFzHAKwAWSdSKwO7BbsWmxNbD341xlvaKjk5HSbNCRyHSca9iPyJRUO55tDWRTIbuR57k1nALIJdZ1bNhdOEW5Docodms8nhZ+gRM/1QGdDZjlxzMWClKMIualsPB5MQgTIiakQEBAiCCzn4D0LhYWBijGIanQCBUWFcKHqDOepbhHlL0cGPYY4FyD8CIqxfcgmDCaePkYX9lU+ZD9dwhSxgYuRDchXbEqNEKDvU0YhHh6wAcPGYofTzmLDdJG5JKJjxGKEc7nXEOUiwVEmieCh4XJAsIDhxGPYM+myodU1CM9B68Y8wbvLIQFxwvGDMY2QhOM8Mih/GNKNIIVoQQ2zCvk+tghAAAaw0lEQVS8vWATU4tJzY4VqSE+REpJw8NQghjxjjAAcqpsmh8LuCDuwTpi/GDCfOAn84AiZAjgeOQB84D0MCLhcd8+aYrxWAUww8nC+FFYKHKKRcTMDRwPfBbTw5iXrFPSoGIhloIYX0HcExmCMYRCRhYhz5hXsZorsox5A4Zx3yH76JgvjBvjnDWJsc5cZb6g6El3ZQ4xb5lX3AMnDz9xGhClYn1jhGVLJkIq/qmkGAww/IgGgI9H5qMPwIt5yBqHIENqwAuZjxGBgyfbZH4qKSaazpgg/KxPjMx0Mp++RJ2Yo6zDmIqO0QhZ5H6s17hvPZtlfhIvbAKitsh7sEL+M0+QcxjROJvIJsAox9mHvqCBF7iwHnFCIdMh0MhC5ha6l3UO4YnV34noYeznVNujIOROQdwzlRQjxzCiiaTjNGB9Mn6yVXCSJ20w5Bh/w+6A2IElMp2sP5wO7JHFSEcuUjOCdchcxC7L69zjghhnft0TuxJnLrhhLyCzwYt0cIgrc475gT3AuFmDSRsM4gfxjTKdtcy8xNaCHKI7selwGpBCi63G2s2m852xKZErFJrEOYAthS0KFugxbHJsL36SIYVei0e1sk6JAEcbDEcB8wUMcAQj09G9OF2Yi6xX9qyT/cnaZP1jt6BPsqWRlQgGzCXspWjHo+OZY8wDHMdgSXYa42btgSWYYoPFIpY4WcAApwC1gzgjnDkX+RbbsnBUYfNxHesXrOKRTdmCWX49Z6EgxUwAXhAvGsMQQRoL9zBQyBieEhYFn6HAmOS8dDbR47UkPQVii9ebyYQnF2FE9BQhEycV9yFyxfew6BA4RHiyrbGnDFLPOIh+EKHCgCRNhKgvWKDgGSNGMwV+ECQY1Ex+DCOic6Rhgw/KnsUUHQox3ZrvgPhBXFgwscJdtuGF4uXdM0bmEMQLsp8ajYzp9ihrvJFEjSEn8Sxi8EQYsY8WJY7jJXnOIg4eCAqpKQhy0qoxorKlyFZ8r+x1Yh0xBtYnQhPHC95K1hUKCXLB/KMPBmMsHBJT0WN6Fx5N1mmcqxhWMdWHAi1EFcCV++JF5ntT99oW9vmG0gcf5A9rCOXFOFh3jA0lhOJGDrGOMHDAh3mCwcNWBshhlHcYRBgH9EXeIae4bzxjliwHfkdBsn4h29namEuMJxk1J2WV9cr6xIDEoRUL++Qm81mLYA35BRPkH7IP4oLjhvmHsYn8y0aZH98v9Q+QyTEVk+JGGIE4Y3KS+WyhATuMaaJ3sdI5azzKfPCK2RpFReZHvDDycIzndmIC8oqoeTxrnvmBkRkjK8h01i9zkfWITGftgh2EkfVLJgdrnncAljmdR5st6zNW18YhGhvrB72HzQU2OMVxACCncfjhfMIGQ56RvYIsZK2x/pBNUaazRnEYkGYdHTroYfRxtjYIMdFw5HeMTiLrIcLMGcgKuDCv0AfYs+CDPUYQKMp0nH+R9PB5lOlEjAkUYY+gayPpyya8yBjDKYKMARNsCuwwIuTof7btQdpw7LGuwIt1BD7oBsaMzY+zODqBsePpx3yEHMa9x6T1x3oL4IXzGcdMNqVOI9PJCCNbDJshnlNMliZzA3sUcsu2U/AAT9YmOhNnFc4YnJrIPhqOA94B8gm+gMyLe/hxyIA185Q1i+0fU/SzaY7l17MWClIcB4PyRrmguJMpJnwOOcFrRvorexdjYxGhmNgPGokHnkwmFUYjEyS5B43r+AwyyITKpmMTUl86XjCixhD/mKqEgMXbD8FgodCY7Cgv0ltR6kSAEc7RM8uCQ0khXFh0MU09fh97ZKhMCWEhMpitjbmFNxJBk9v+S+YOyolxMm/AhGswcmLqNeOHPIM1OKam93A9hgEEknmZrQ2FQhYC6woSl+pAwAPJukRxxeIPzDWELMI36cmGLGKEg2Pq/nYIJc4cDAq+J1uLYbDmSH+GxLHWUgu1MSfw/CJzkvsNwQbFlixSRjQLecc+n7jXLM4j+vI9rFu+J5uyXHJaC8hw1llM34p9osyH6MWjwfisOMt8xo/uouo4xAQjGoMSmZ6bzGcdI8NTZT5zCJICtqlOqKIi88GL9YVDJKdq9sgrsGOOxUqrjJ2/s+c/aWcg73KS6WAIllyDXsnWiGccKzKKuZQaiWTORdmOnI6nXKDv0IU4HmK2SjqZDl4Y52R0ZGuaecSLFHDWIOsxSbwiXtgRyPBYFBanFHMSeR//FmU6pIS+qTI96g7sktRCS9lgXxAl5x9zJtqlzDEivXGdgQF2KH8Hg5h6zvpi3jEfk9WQsRnAnTmUasdDpFnHrPls3NvPeiJgQAMPGrhhD2DrI7Ow5fkbkXT+sfZYg9gd2Kf8jDVhuJ5reAc52fHoFK5BdiHDsi2Ik59roFCR4vwcmO4lBISAEBACQkAICAEhIASEgBAQAkIgHQIixekQ0udCQAgIASEgBISAEBACQkAICAEhUGQRECkusq9WAxMCQkAICAEhIASEgBAQAkJACAiBdAiIFKdDSJ8LASEgBISAEBACQkAICAEhIASEQJFFQKS4yL5aDUwICAEhIASEgBAQAkJACAgBISAE0iEgUpwOIX0uBISAEBACQkAICAEhIASEgBD4CxCgojRV2qnkzhGCqVXtOaGCk3Q4zix5Mkp+PBon2HDqChXAU7+bkyI4VoxTDTjdhwrimTYqr3O8G1WzqTCeesoQFcU5VYcTSqiknVOjijanAKSemMCxq1TO55QF/m1sEyneWOR0nRAQAkJACAgBISAEhIAQEAJCIB8R4Cimk08+2Th3ediwYXbkkUeud3fOK/7vf/9rL774oh122GH59s2cZzxw4MBwzBXHpnG0E99Tp04d4/gxzoTmGDY+51gozp9u06ZN2u+HZPPMHPfE0WUcf8q9/vGPf4RrOef7hRdeCMdOccwu5yife+65690X0nzVVVfZHXfcse64U44xu+222+zjjz8OZzpzFBrnMJ922mlpnymnDiLFGwWbLhICQkAICAEhIASEgBAQAkJACOQvApA9COdnn31mRx11VCCU8WxwoseXXXZZOL/5f//7nx166KH58uVEYS+88MJAVg855BBbvHixXX755Va3bl3797//Hb6L6HX//v0DAYWQP/LII9a3b9/QJ7fGGdSdOnUKZ01zH8bBPd5++2177LHHwrndfOctt9wSzpUm6nvrrbeG7+NcZs6Af/XVVwMZ5kzlIUOGhGgyDRL/7LPP2l133RUiyNwTkvzggw9uEInOBCSR4kxQUh8hIASEgBAQAsUYge+++8569OgRIgQ33XSTlS9fPlc0Hn300WC4XHTRRXb44Yfb0qVLwzUTJkywsmXLrruOiAEGEkYP6YKxkaJH9OHSSy/d4DuIVrz//vshhY9nKlWqlO28887WunXrkOpXsWLFYvyWNHQhIASKAgIQSeTnVlttZXPmzLH//Oc/61KVX3/9dXvrrbeMFOpTTjnFjj76aENmPvHEEyE9GXnbpEmTcD0ytmfPnnbCCSesi65yv/vuu886dOiwXvrzyJEjQ2T6+uuvtzJlygQYH3744UDMuQf9Ieh8J23lypXhb0S0eYbcGjIbgktfZDVt4sSJgSBDXp9//nn76quvrHfv3utu0blzZ2vevLmdf/75YUyQ3iOOOMJeeeUVu/baa0N6NdH07t2728EHH2ytWrWyGTNmWK1atYw0bQhyasp5JvNCpDgTlNRHCAgBISAEhEAxRuDzzz8PRskOO+wQvPZ5GRyQZ7z19957bzBq2H/Wtm3bYNxUqFAhLSletGiRnX322fbAAw+shzhGX58+fWzq1Km27bbbhkgAhtm3334bUvkOOuggu/nmm23XXXctxm9KQxcCQiDbEYjRVQgfe3whgZBPGjKOqOu7775rxx577LpIMinK7du3D47Gxx9/PMhBCG7Xrl1DGvR1110Xrsdh+cYbb9idd965njxOxYxIMSnMRI35yb1J1T7jjDNCV8j3qaeeGkgy6c65NRyeMcod+zAGSCzknAgxJJxocWw33HBD+BsEmL3COFNxxEKs+VuzZs1CejekGCxmz54d9ADp2TgQ9tprr42aAiLFGwWbLhICQkAICAEhUHwQwJMPscUAYY9bpUqVch08e9Agr3j+MaSIBLMPbcmSJSFyERtpdxhoGEDJFED6V6tWLXj9afxOXww80uuuvPLKYPRg6FG05eeffw5pdHwnxuOAAQNs++23Lz4vRyMVAkKgSCEAKcahSIQXGTdq1KgQrf3++++tV69eIc2ZFGM+R3befffdduKJJ1qDBg2M1GvSk3FkPvTQQ/bOO++E33EyUjwLkkyBrhjxzQk4CO/VV18dHJr9+vULTlDuMXz48LDHGNmMcxTHJyT1pJNOyhh/Mokg7YyDiDYp2uwlvuaaa9bdA93BdyPzYyMyfvHFF4cIM6SYNHL2DvNs6BCeCd303HPPhT3KqYW8MnlAkeJMUFIfISAEhIAQEALFGIFNIcW5wYZxQ1ocRtJxxx2XK7ovv/xyKJ6yxx572KBBg3KteEqKNhGIs846K9y3XLlyxfiNaehCQAhkKwKQYqKixx9/vO2///4hInr77bcbxaaICFNw6rzzzgtEmGjx9OnTg2OQQlOkD/M7VZghrTgjuRcku2HDhiGSSiYP2TY5NdKrIbo4MIniksIdnZMQZIgxVacPPPBAGz9+vLVs2dLatWuXFmqcmzguSf1mjzQVqGk8D1FgxhgbZJjoMM+RFyk+88wzQ+SaiDWNlGrkP5HrvFK6c3tYkeK0r1EdhIAQEAJCoKgggIHAHil+xkZ6F2lXFAvZaaed1hsqxglHX+Bhx6tNyhYeeJRvo0aN0kYkiWJSwATPO0dncA++K9lIAeaeGDMYBxgLOUVi8ZSzF4tUtMaNG29g1OA5//rrr43049R0NTzxRFnZg7sxrSBIMelyePSJ7MbUwNRnI4UPI4fiK4MHDw77x3JrpNBxn8qVK4cIiee4kI3BRNcIASEgBAoCgUiKqTpNNJRoKtFd6iiw15aaC5H8cTQSe3BJl6Y/dR+IDlORGecgMp9MG2QpOo6sHRySOTVSmsnEQQ8SfU3qKgpioQe5H9HrqlWrhog1qdXUc8irEb2G/JLiDCFHd8aGrKbeRHJPcceOHcN4kxWoUyPF3JN+1JOAHNPQpTgLIOkixQUxM3VPISAEhIAQKDIIYFSQcsZPIomQR0gxyhSPOAbIFVdcERQ+DUVMcZF99tnHTj/99JDOhQKnP8U8SEGjEiipvMkGMSXdDO89hgZecghvixYtQn+8/7FBZiFzFI/C6KCiZ04KHRKJ4UC6GGQy6Z0fOnRoSKHDc0+LacqMDUKO4fDUU09tdCGqzUWKx4wZE9K2cQKQag3hza0xVpwGFNuCEKc6H4rMJNZAhIAQKNIIQIohdxQqJBJKdJaiVxyNRNo0eoKtKZBB0oTJpIFcUq2ZwlaQaHQbmTX8RH5DStmny2cxSpsEkcrO3bp1C9FkItH0Rc8hR9GVpG+jXyiOxWfooE8++cTuueeeIHPRefw9pyKMpErTl5+Qdggtz0VfqmjzfZBwCD4VpCHxRJV33HHHdY+ILqZ4GDUrSJ+moWNHjBgR9keTPk3RLo6UQhcyDm9TpNiLmPoLASEgBIRA1iJAWhkpZ5DYSy65JJBHyBTElTRdFDd7qfCWo7Q5MxGjBC873nH21JLqi1LnKIg333wzGCaQ1Vj5GOOA64lscg4j/UlVwzAhVZj7UGAknu9I9BnCTUEVngdCnPSaR3JOihjeegwJDAbIPQ0jAqMIwsizEDHg2ePzc5QFEWqOv0gWuvK8xM1Fitl7xnsiYsA41ISAEBACRR0BSDE6AYcssp29xBQ6ZO8uBbP4HL2EvIc48zeyaailgNMU/fTLL7+ELByyhHDKcsQTf8NRm9PWEvQDFf857ggdQzYUVa2POeaYQETRhRBXfvI5ZJmUZzKQ6AdJp9ghUetkQ6+RBk4jUs2z8w/CC/nleCeINo5dnNE4iXEIxJToeC8wIAU8mXqNXqayNdlcZFeheyHO4LYxTaR4Y1DTNUJACAgBIZCVCECKUfJ4miGoyTZt2rRgYKCsKdaB0scAwPAgYkmRDxRyjMISge3SpUvoi/ERi40Q6cW44Dq860nP+bhx44Ixg3efyC0FpSDFRIohsZBuvPEYCLHQFM9IX/bLQm45OoO9XZEUY7DgGSeSkLo3N0a6SVeDpGcbKcZ5QKofxhfRBDUhIASEQFFHABJLRhKEMeoBIqpswcHBGj8nW4m/QYLRURSnQkfwd/QIadDRWUvNBZzBpDzn1NB/6EfuHY/J4ydZN2Tq0NB5FP2CMJM9FTOq6Ife4yeENtnYFsSzcA0OYVpMv6ZgYiToZPnw/ZxwkLqNiWsg0mwPQkcSKU829lqzVYmx53Vmcrp5I1KcDiF9LgSEgBAQAkUGgUiKqVKMZzzZPvzww1Cgg32rpKJBfiHFpEijkEnNSi1OQmQZMgyZxttNuhkefvYtU50TBZ/aKF7CXi+MCCqH/v777yFFGPJMRJQ0aYqqRO86BgRHFGFwsM+K6ymgEkkx3nvSx4iqsqcs2fKTFBNhZzxU+MzrPODU6tO5TZ5M9hSTokexFSqTkvanJgSEgBAQApkjQL0KjmCCmEKMN6Yqc7pvg/DiHCZSHVOb011TGD8XKS6Mb0XPJASEgBAQAgWCAKQYEktlyxid5YsoPkIqNF5ropMUM6FBiulH9Jj9WamNdDSIKB54jAI89ZDZmBJNKhtkNjaKlBAtfuGFFwK5JdUskmI+Y49UrLRMNJiGMUMqGSnZ9GHfF/0iKaagCmSeiAHEkX1lca80xafYI73zzjsH0ryxkWL2YEPciVywvy2vvb2Mi71j8UimTSHF7A/j+YnSsydOTQgIASEgBDJHgPPdcfLiWKS2REE0HLekPZOqnVrksSC+r6DuKVJcUMjqvkJACAgBIVDoEIAUE8mF5CXPzI0FqUgJY+8qx/8kSTFpWZDl1IYhQMoyJBtSvGDBgkC6Idm0JCFOEmMiykRKSbPmGqKwPAP7miGVL730Uog0kwYHwSSq/Morr4T9wxBfzpyMpJj7PvPMMyGlmr3R3DsWSInkuFWrVoHUbywpnjlzZhgXTgMixRDw3BqRXdLJiWbndX5lJpFiqqjyvth/DUFOVzyL1D72lf3tb3/Lk7gXuompBxICQkAICIHNioBI8WaFX18uBISAEBACfyUCkGIiueyxhWwmvdpEcNm/ShVq9t+ylypGiik+Qnp0amMfE5FiroEUEyFmzzJ7niCpqWnG8fgn7sN+LP5xDeQRAk20+t133w0FRUixprgK9yNtm+/H4w+ZTCXF3I80ua5duxp7wxgj51QSyYZMki7OHuqNJcXsCyNizv0YJ/u6cmpEDIh0Mw4KunCGZW4tE1IMvmBDZVQKm+W01yzeH/zYx813Q8o5v1NNCAgBISAEhEAmCIgUZ4KS+ggBISAEhECRQCCvQlsMkKJVRDiJqkKq5syZE8ggacukPKcW+Pjggw/CnmP6QIIpeEKqM0VDiOzmRh75LggypDySYgglx0tQyROivd9++4X7QvTYY0xEGjJMJDaVFENaScWGUHMOZDzfkYqdVLPe1EJbsXrp008/HfYvc0ZmTu2bb74JEWyO5oA8N2jQYJNIMRdzBAlFxkgbp9BZbo2xgxVHfnB8U17fXSQmswYhBISAEBAC+YaASHG+QakbCQEhIASEQGFHIB0pJtJKlJh0ZaK0kGLSd6n8yZ4sPo8NItqhQwejQBfXxCOWINScRQyhpfp09erV113D/mHuQ2VRClIdcMAB6/YUQ4pJm+ZoCY6FguRRFIVzJyGj7OfNjRRTQAXyCBmGnEPiaVOnTg17gSHnyerTjItjLIhwc2Zl7J/X+8Mp0LFjx5DSDTmFuEN+Y+O4KJ6DiC7HYkBk87pvJpFi7g2xh+wSCQc7yD97tZONfdXsPZ40aVIYPxW+1YSAEBACQkAIZIqASHGmSKmfEBACQkAIZD0C8Zxi0pYheOwrJloLWR09enSIbnJMBKnGkL94JBN7atlPy95iKkazb5V9vBwFARkjehv3uy5ZsiSkOJO2TCVO0p+J1PLd7Bnm6AwKY5G+TeSZSDHEFVL84osvhr2wb731VkhDZs8y97/++usD9pBiiCHpwXFP8XvvvRdIIwQX8pyseA0pZr8ypJiCKzF9mu+BtB9yyCEhqppJWjVRcPY7c0YyY+UMZjCiMWZINnu1GS/ElIhtXo1jlqguTVo4z5JXI7WdvdS8I/YLk5ZNQTEKm7GPmP3XPB/HNnGucZKsZ/2k1QCEgBAQAkKgwBEQKS5wiPUFQkAICAEhUFgQYL8tBBTyliROEFKijxA9yFc8VgJS3K5dO6tTp04gnn379g0RSxr7W9u3bx/OZUyNiC5evDiQPYgzEVSOrOD7qGJNujWEl4gwDeILkYzp0xBl9tDynJMnTw732H///UPfe+65JxA/ziSGSBLxjeco8xlR7WQjnZn0aY7KoEBWJL+Qc6KpEHyi4smzlPN6Vzwj5JqINiSYKC5p4Jy3jMOA6Dpjoxp3ukY6NPumcUCcdtpp6bqHsTLu119/3b799ttAxGl8F0QZR0PqkVRpb6oOQkAICAEhIATMTKRY00AICAEhIASKDQLs1/36669t6dKl642ZaDHEDqKbJLix0FatWrVs6NChoVI019OfiGw68gfhhYDzfRTdImKcTKfmISDMpFNDLiGW8fshxERC99xzz3UEnufhfhyxRDo1UWauhdTSL7U6M9/L55DhXXfddV3FbVK/IaNEuineRfVsT+OZeQ7uQ4Pgk+pNBD7TxvWco8xYiHJn2sCEKtu8C94D1+Z0HnSm91M/ISAEhIAQEAIixZoDQkAICAEhIARyQSCSYqo/syeXFOqi0oi6Eklm76+aEBACQkAICIHijIBIcXF++xq7EBACQkAI5IlAUSXFRKEpzEVBLAptqQkBISAEhIAQKM4IiBQX57evsQsBISAEhECeCLBnln2qFI2iCFdRiRTPmjUrpGZTrEpNCAgBISAEhEBxR0CkuLjPAI1fCAgBISAEckWAPbNEVNkHfOWVV6qqseaKEBACQkAICIEiiIBIcRF8qRqSEBACQkAICAEhIASEgBAQAkJACGSGwP8BJGwsJwILgtkAAAAASUVORK5CYII=">
            <a:extLst>
              <a:ext uri="{FF2B5EF4-FFF2-40B4-BE49-F238E27FC236}">
                <a16:creationId xmlns:a16="http://schemas.microsoft.com/office/drawing/2014/main" id="{D2B4765F-F834-AE12-309A-D52394901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175" y="-1050925"/>
            <a:ext cx="54673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417DD9-0007-C916-B120-71DEB5376256}"/>
              </a:ext>
            </a:extLst>
          </p:cNvPr>
          <p:cNvSpPr/>
          <p:nvPr/>
        </p:nvSpPr>
        <p:spPr>
          <a:xfrm>
            <a:off x="399267" y="895350"/>
            <a:ext cx="1154316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ru-RU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083D-3ED4-2A8E-F8BE-5A856B0626DE}"/>
              </a:ext>
            </a:extLst>
          </p:cNvPr>
          <p:cNvSpPr txBox="1"/>
          <p:nvPr/>
        </p:nvSpPr>
        <p:spPr>
          <a:xfrm>
            <a:off x="955474" y="5433382"/>
            <a:ext cx="50122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Ход абсолютного значения ПЭС за весь период наблюдений, усредненный по данным обоих приемников</a:t>
            </a:r>
            <a:r>
              <a:rPr lang="en-US" sz="1600" dirty="0">
                <a:latin typeface="+mj-lt"/>
              </a:rPr>
              <a:t> (</a:t>
            </a:r>
            <a:r>
              <a:rPr lang="ru-RU" sz="1600" dirty="0">
                <a:latin typeface="+mj-lt"/>
              </a:rPr>
              <a:t>синим</a:t>
            </a:r>
            <a:r>
              <a:rPr lang="en-US" sz="1600" dirty="0">
                <a:latin typeface="+mj-lt"/>
              </a:rPr>
              <a:t>)</a:t>
            </a:r>
            <a:r>
              <a:rPr lang="ru-RU" sz="1600" dirty="0">
                <a:latin typeface="+mj-lt"/>
              </a:rPr>
              <a:t>. Изменение значения индекса </a:t>
            </a:r>
            <a:r>
              <a:rPr lang="en-US" sz="1600" dirty="0">
                <a:latin typeface="+mj-lt"/>
              </a:rPr>
              <a:t>F10.7 (</a:t>
            </a:r>
            <a:r>
              <a:rPr lang="ru-RU" sz="1600" dirty="0">
                <a:latin typeface="+mj-lt"/>
              </a:rPr>
              <a:t>оранжевым</a:t>
            </a:r>
            <a:r>
              <a:rPr lang="en-US" sz="1600" dirty="0">
                <a:latin typeface="+mj-lt"/>
              </a:rPr>
              <a:t>)</a:t>
            </a:r>
            <a:endParaRPr lang="ru-RU" sz="1600" dirty="0"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D7C340-FDAF-92D2-BF1C-088ADA58A5ED}"/>
              </a:ext>
            </a:extLst>
          </p:cNvPr>
          <p:cNvSpPr/>
          <p:nvPr/>
        </p:nvSpPr>
        <p:spPr>
          <a:xfrm>
            <a:off x="6824613" y="5580523"/>
            <a:ext cx="4858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+mj-lt"/>
              </a:rPr>
              <a:t>Спектр абсолютного значения ПЭС за 8 лет, полученный по данным приемников геофизической обсерватории «Михнево».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0E6788-CCE6-FC91-404F-253CA39E9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90" y="1094248"/>
            <a:ext cx="6248400" cy="44862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FF3BE9A-3F5C-84D9-091C-E99E15E5C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27" y="1094248"/>
            <a:ext cx="6010275" cy="453390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BCB1CA9-2696-B843-EFEA-6F4E61262EDD}"/>
              </a:ext>
            </a:extLst>
          </p:cNvPr>
          <p:cNvGrpSpPr/>
          <p:nvPr/>
        </p:nvGrpSpPr>
        <p:grpSpPr>
          <a:xfrm>
            <a:off x="9841731" y="1428750"/>
            <a:ext cx="833341" cy="3723627"/>
            <a:chOff x="3422884" y="2337264"/>
            <a:chExt cx="833341" cy="372362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D018070-02BC-C60F-F77F-A538D9FE2297}"/>
                </a:ext>
              </a:extLst>
            </p:cNvPr>
            <p:cNvSpPr/>
            <p:nvPr/>
          </p:nvSpPr>
          <p:spPr>
            <a:xfrm>
              <a:off x="3422884" y="2337264"/>
              <a:ext cx="503913" cy="3723627"/>
            </a:xfrm>
            <a:prstGeom prst="rect">
              <a:avLst/>
            </a:prstGeom>
            <a:solidFill>
              <a:schemeClr val="accent6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34A3BE9-BB12-8E10-0EA8-77D6E3E882E5}"/>
                </a:ext>
              </a:extLst>
            </p:cNvPr>
            <p:cNvSpPr/>
            <p:nvPr/>
          </p:nvSpPr>
          <p:spPr>
            <a:xfrm>
              <a:off x="4020891" y="2337264"/>
              <a:ext cx="235334" cy="3723627"/>
            </a:xfrm>
            <a:prstGeom prst="rect">
              <a:avLst/>
            </a:prstGeom>
            <a:solidFill>
              <a:schemeClr val="accent2">
                <a:lumMod val="75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31776A8-2453-1190-A69D-191BB2096A47}"/>
              </a:ext>
            </a:extLst>
          </p:cNvPr>
          <p:cNvSpPr/>
          <p:nvPr/>
        </p:nvSpPr>
        <p:spPr>
          <a:xfrm>
            <a:off x="8630810" y="1428749"/>
            <a:ext cx="235334" cy="3723627"/>
          </a:xfrm>
          <a:prstGeom prst="rect">
            <a:avLst/>
          </a:prstGeom>
          <a:solidFill>
            <a:schemeClr val="accent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43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148A5-826F-0BAF-2F93-78A4746C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17C229-3AF0-8FBA-4D8C-E7FC2B9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37D5-68E1-4D5D-BD07-CF5E9CB72F3D}" type="slidenum">
              <a:rPr lang="ru-RU" smtClean="0"/>
              <a:t>5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0BF784-6993-A911-215D-1E4481110F91}"/>
              </a:ext>
            </a:extLst>
          </p:cNvPr>
          <p:cNvSpPr/>
          <p:nvPr/>
        </p:nvSpPr>
        <p:spPr>
          <a:xfrm>
            <a:off x="0" y="-95250"/>
            <a:ext cx="12192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/>
              <a:t>Данные ГНСС приемника</a:t>
            </a:r>
          </a:p>
        </p:txBody>
      </p:sp>
      <p:sp>
        <p:nvSpPr>
          <p:cNvPr id="2" name="AutoShape 2" descr="data:image/png;base64,iVBORw0KGgoAAAANSUhEUgAAA8UAAAHWCAYAAABe7ytwAAAAAXNSR0IArs4c6QAAIABJREFUeF7snQV4FcfXh39xJUKQENwCwSK4W3G3om2R4lag0CIt/beF4hpcS3EoXqBoCxQoCSGBACFEiEEgQtzl+2ZoikTuHnpD7Mzz8FQ4s3f3nb279x05o5Genp4OLkyACTABJsAEmAATYAJMgAkwASbABIogAY2CLsXR0dG4ePEiYmJioK2tDXb87O9iDQ0N+ZepqakQ/66pqcm8cvjSZ/BKSUmRrJiX6iekYMb3l2pOGRHinkpLS5N/tLS0+PuoAp3gJe4vwUs870XhZ37Oz3zBSjASvMS/c1HNS0Tw8171nSKe9+LeEn/Ev2f8t+qaRTMig4/4Hor7i3nlfB9k/AbjZ5jy70vGbzDxndTR0eFnvgp0gpf4jd+wYUPUqFEDBV6KPT09sW3bNrRq1Qq6urrK75wiGCkaPywsDH/++Sc6deoEIyMj/kGpQooTEhKwf/9+dOzYEWXLluUHjIIHzPHjx2Fra4tKlSrx/aWClxDhM2fOoHTp0rC3t+f7SwUvIXaXLl1CZGQkevXqxbwUdCI8fPgQDx48wIABA+TLn0vOUhwUFIQbN26gf//+/PxS8LwX38WTJ0+iX79+0NfX59tLBQHRqSfekc2aNUOZMmX4HlNwj4l3pPg9Ubt2bdkpyiV7AqKz5fTp0zA2NkabNm34ma/gHXnr1i1UqFABQ4cOLfhSLF72V65cwbhx4/h7ooBASEiIlLyJEyfKnkouORMQD+AFCxbI+6tUqVKMSwGB9evXy06EatWqKYjmENGpV6dOHTRu3JhhKCDw66+/QswQGj58uIJoDnF1dZUdoVOnTmUYCggEBwdj165dmDVrloJoDhGz9BYtWoTvvvvu39kbTCVnAqtWrZKdVKKjnYtqAuIdKd6P4j3JRTWBn3/+Wf5e7dKli+pgjsAff/yBZ8+eYfDgwQVfikUvuBg5GDt2LD+QFdzcgYGBOHToEMaMGSNHirnkTCA2NhZLlizBqFGjZE8SF9UE1qxZg/bt28teXS6qCWzatAm1atVCy5YtVQdzhOzUE1I8evRopqGAgOgFv3btGqZPn64gmkOePHmCffv2Yfbs2QxDAYHQ0FCsWLECc+bMkaNTXHImIGZrrF69Gn369EGVKlUYlwIC4h3ZoEED1K9fX0E0h4hOhBIlSsjZVFxUEzh37hzCw8MxaNAglmLVuApXBEsxrT1Zimm8RDRLMY0ZSzGNF0sxjRdLMY0XSzGNF0sxjRdLMY2XiGYppjFjKabxYimm8SpU0SzFtOZkKabxYimm82IppjFjKabxYimm8WIppvFiKabxYimm8WIppvNiKaYxYymm8SpU0SzFtOZkKabxYimm82IppjFjKabxYimm8WIppvFiKabxYimm8WIppvNiKaYxYymm8SpU0SzFtOZkKabxYimm82IppjFjKabxYimm8WIppvFiKabxYimm8WIppvNiKaYxYymm8SpU0UKKDx48KBOTcaIt1U0rpFhk1hRJfTjRlmpeIkIkEfnoo4840ZYyXNi4caNkxYm2lAETSZBEoi2RLJCLagJCiq9evYoZM2aoDuYI+Pr6ykRbInEUF9UEhBQvX74cc+fO5URbqnHJLXJE9um+fftyoi0FvESIeEeKfWQ50ZYyYFu3bpWJtnr37q2sQhGPYikuwjdAQECAlGKxxRBLseobQUjx4sWL8fnnn7MUq8YlI8QLX2Sfrlu3rsIaRTtsw4YNMvt069atizYIhVe/d+9eREVF8TZ8Cnn9/fffctvCmTNnKqxRtMP8/PzklkzffPNN0Qah8OrDwsLkO1LwKlasmMJaRTdMbPMosnULKa5atWrRBUG4cvGOFNmnhRhzUU1g8+bNKFmypMxwzkU1AZZi1YwKbURkZCQ8PDzg4OAAHR2dQnud6rqw5ORkODk5yf3xTExM1HXYQn0cZ2dnlCtXDpaWloX6OtV1cXfu3EHx4sVRsWJFdR2yUB/n/v37SEhI4FEDha389OlT+Pv7o0mTJgprFO0wse+ui4sLWrVqVbRBKLz6xMRE2ekieOnp6SmsVbTDbt68CWtra/nc56KagHhHli5dGlZWVqqDOQKCl4GBAWrWrMk0FBBgKVYAqbCGpKWlIT4+Xn5hNDU1C+tlqu26BK+4uDgYGhoyL4VUxei6vr4+tLS0FNYo2mHi+6itrc2dVApvAyHE6enp8hnGRTUB0bGXlJTEM4NUo5IRYnqrED2eSaUMWMY7UvDS0NBQVqmIR/E7knYD8DuSzkv8vudOKmXcWIqVcSqUUeKFL9bjmZqasuQpaGHxwn/58qXkJcSFi2oCgpf4gaSrq6s6mCMgZm8IVix5ym4G8fwS30vxneSimoDoRBA/Ks3NzVUHcwREJ4K4x3gUT9nNIKYDi2e+4MUd7cqYCV7GxsbcEaoMl3xHCsETne1cVBMQvMSghLjHuKgmwFKsmlGhjWAppjUtSzGNl4hmKaYxYymm8WIppvFiKabxYimm8WIppvHKeEeyFCvnxlKsnJWIZC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co3Unz79m2cOHECiYmJaNmyJbp16/bvlaSnp+PYsWO4ceMGSpUqhaFDh6JMmTKZrvThw4e4dOkSxo4dC21tbRqJIhjNUkxrdJZiGi+WYjovlmIaM5ZiGi+WYhovlmIaL5ZiGi+WYjovlmIaM5ZiGq98IcVnzpzBypUr0axZM+jq6kqxHTBggJRbURYvXozr16+jRYsW8PX1RWhoKJYvX47y5cu/dbUsxbTGZymm8WIppvFiKabzYimmMWMppvFiKabxYimm8WIppvFiKabzYimmMWMppvHKcymOjY3FiBEj8NFHH2HMmDHy7K9evYoFCxZg79698PPzw/fffw9HR0eULVtW/v3UqVPRpk0b9OnTh6WY1t5vRbMU0+CxFNN4sRTTebEU05ixFNN4sRTTeLEU03ixFNN4sRTTebEU05ixFNN45bkUR0VF4ejRo2jXrt2/I7/u7u6YPXs2tm3bhuPHj8uRYSHOFy5cgIWFBVq1agV9fX1oaWllkuLLly/LEeZ3/46GpWhEsxTT2pmlmMaLpZjOi6WYxoylmMaLpZjGi6WYxoulmMaLpZjOi6WYxoylmMYrz6U4q9MVI8FiGvWiRYuwbNkyuLm5oUSJEhAPXB8fH9SqVUuOHhsZGWWS4j/++APjx4+nUSii0ULyRKeEmZlZESVAv+zw8HCYmppyp4tCdOKBbGhoCB0dHYU1inaY+D6KZ5/o9OOimkBMTAzEc8zExER1MEfInB3x8fH8zFd4L2R0HJubmyusUbTDRP4X8Y4UgxdclBGIiIiAsbEx58FRhkv+ZtXT05N/uKgmIHiJQcJ3fUl1zaIZIWYqP336FAMHDoRGunii5WFJSkrCDz/8AA8PD6xevRpWVlaYO3euXGO8Y8cO1KxZE2FhYVJ6u3TpIkeP3yze3t6yfsWKFeWPyozLefOyxEvO2toanTt3llXz+JLzjLaGhgZEL7j4USl+UIovTVFlobQRBJ+XL1+iWLFiUlyYV87kxD0mXvgGBgbyBca8cualqakpeYkOBNGRwLxU8xIvfCHFoqOKean+PgohFqPFxYsXl9y4ZE9APL/EbxLxjhS8+P5SfX+J31fiGSY6EcTzjItqAoKXEBb+TaGalYjI6DgWvyv4O6n6O/nmSHFR5iV+g7q4uEDMJha+I57v7zqg+P8ib1Xbtm0xaNCgvJVi0bs4b948iOlwIrGWEGJR5syZI3u3RWKtjLJ27Vpp8j/99NNbd4Snpyd2794tLyi7kamMH1BCjAWUonyTiBdYhhTzC0z1A1ncO+IFJjoROLu5al4iQvASgide+FyUvcDEs0u88LlkT8BATwvQ1EJ42EskJadIKeaimoAQYvFHSEtRfvepJvUqIqPjmEeKlRETs/lYipWxyojKkGKeTaWMG8+mUsYpI4pHil+REML7/PlzPHnyRP53hhS/SVO8E52dnWFpaYnBgwfnnRSHhIRI+RXbLf3vf/97Szi2b98uzf6XX37599znz58vY7755pu37o4HDx7IJF0ZWatpt07RixaSJzoh+Ael8rYXI8WCF3ciKGMmeilFLzh3IijjJb6PogOBp4blzOuKVwQuP3qJ0Y2Lw8xAC4ZGxsoAF/EoMfIpRov5ma/sRhCSJ76TvMRIGa+M2VRiZJ2LMgLiHSmmT3MeHGW8xPdRvB+5o105L3FvicEJLqoJXLlyRQ665tlIseiJnT59Ovz9/SFkV9zoYmRY3PRiNDc4OBgTJ05Ehw4d0KNHD4gkXGKkWMhz06ZN37pC3pJJdYO/GcGJtmi8ONEWjZeIFp0IGVPD6LWLXg1OtKW6zZ9HJaGrowtcHkdi2YAKmNa+AjT13s4vofooRTOCE23R2p0TbdF4caItGq+Md6SQYh4pVsaOE20p45QRxYm2aLzyPNGWmPI8fPhwOaVLTBkUoiakuFy5cti6dascxhbzwFetWiWzUAtZFvG9evXKdKUsxbTGZymm8WIppvFiKabzYilWzeybE15YcMYXutpamNC0OJb3qw4NlmLV4AD5nhUjxTwdWBEuOX1ajEzxyKcyXizFyji9GSU6jlmKlXNjKVbOSkSyFNN45bkUi+lc4qUjpt1kJP4Q/y6G+8WLO2NKiXg5iWnWYj2neIBkVViKaY3PUkzjxVJM48VSTOfFUpwzM7/wBLRa5oSQ6CSkpWtgeANTbBxSE9DlkWIldxtLsRJKr2NYimm8WIppvDLekSzFyrmxFCtnxVJMYyWiM0mxSHglMj2Lxf85rXEQ4iqmOtvY2MDW1hZVq1alf7qaa7AU04CyFNN4sRTTeLEU03mxFOfM7LpPBNqtdIaeliZik9PxcV1j7B1VF9Dh9VJK7jaWYiWUWIpplF5HsxTTyfFIMY0ZSzGdl3C57AYTaUcr/NGZpNjPzw/du3fH48ePc0z2IqRYZO8SCXTE6K1YlDxr1qw8nZbFUky7YVmKabxYimm8WIrpvFiKc2b2+4Mw9NvkCiNdLYTGpqJPLSMcHluPpVjhrcZSrBDUP2E8UkzjxVJM45XxjuSRYuXcWIqVsxKRPH2axiuTFIstei5evIjY2NhsM+yKzLti3W9QUBDu3bsn1/wKmZ4wYQIWLVqUZ5lmWYppjc9STOPFUkzjxVJM58VSnDOzwy7PMeLn+7A01YVPaCK6Whvg8Jh60DPk7NNK7jaWYiWUeKSYRolHit+XF0sxnRxLMY0ZSzGNl1rWFIuM0NOmTZOCLLZOEpmi86KwFNOosxTTeLEU03ixFNN5sRTnzGzdHwH4+qgnapcxhvuzOLSspIcjY+rBgLdkUnSzsRQrwvRvEI8U03jxSDGNF0sxnRdLMY0ZSzGNl1qkWHzkmTNn8Nlnn2HUqFH46aefaGehpmiWYhpIlmIaL5ZiGi+WYjovluKcmS0844tFZ33R3qY4rjyORK2SWjg2rh4szEzosItgDZZiWqOzFNN4sRTTeLEU03mxFNOYsRTTeKlNisVU6p49e6JKlSrYvXt3juuRaaeoPJqlWDkrEclSTOPFUkzjxVJM58VSnDOzyfs9sPNGEIY2KoOT98JQ2jAdJ8bbolxJUzrsIliDpZjW6CzFNF4sxTReLMV0XizFNGYsxTReapNika26f//+MiP1wYMH8yTTGUsxrfFZimm8WIppvFiK6bxYinNmNmb3A+x3DsZXHStj199PoYsUnJpoi4qlzOiwi2ANlmJao7MU03ixFNN4sRTTebEU05ixFNN4qU2KxVZOffr0kZmoDxw4AEPDD79FBksxrfFZimm8WIppvFiK6bxYinNmNmjrPfzmHoKV/WvA8Y8ARMfG4/QkO9Qoa06HXQRrsBTTGp2lmMaLpZjGi6WYzoulmMaMpZjGS21SfPfuXfTu3Vsm2dqwYUO2matpp0eLZimm8WIppvFiKabxYimm82Ipzp5ZWno62ix3xp2AaOz4rDaWnHuCwLBYnJlkB9uKxemwi2ANlmJao7MU03ixFNN4sRTTebEU05ixFNN4qUWKhVx98cUX2LVrF5YtW4YxY8bQzkJN0SzFNJAsxTReLMU0XizFdF4sxdkzi09ORetlTngcEoffJjpg7glv3A+MwO+T7WFfiaVYyd3GUqyE0usYlmIaL5ZiGi+WYjovlmIaM5ZiGq9MUixESUyFFgKgoaGR5dHE/xdxoaGh8PHxwdmzZ7Fv3z7Y2dlhz549KFeuHO0s1BTNUkwDyVJM48VSTOPFUkznxVKcPbPQmCS0W+GMyIQU/D6lPmYc9sSfj0JxYao9mlQrQYddBGuwFNManaWYxoulmMaLpZjOi6WYxoylmMYrkxQ/ffoUEyZMgL+/P3R0dLKVYiEI0dHREPExMTFwcHDA4sWL0a5dO9oZqDGapZgGk6WYxoulmMaLpZjOi6U4e2ZeIXHotNoF+jqaODXRHlMPPsL5ByG4ONUezaqzFCu521iKlVB6HcNSTOPFUkzjxVJM58VSTGPGUkzjlUmKAwMDMW7cOAQEBGQrxeIj0tPTZTIta2tr1KtXD926dUO1atVon67maJZiGlCWYhovlmIaL5ZiOi+W4uyZufhHoZujCypZGODUJAeI7Zn2XQ/C6WkO6FKnFB12Pq2RlpYOTc2sZ2n911NmKaYRZCmm8WIppvFiKabzYimmMWMppvHKJMXioSa2VxICoKpoaWnBzMwsT5JqZXVuLMWqWuztv2cppvFiKabxYimm82Ipzp7ZpUdh6LnOFW1rFMfxCfYYs/s+tl3wx4npDuhhW5oOOx/W2HglAMvPPkHfhpYY0dRKnmGN0kZ4cyVTSHQSnoTFo3IJA5Qw1iVdBUsxCRdYimm8WIppvFiK6bxYimnMWIppvNSSaIv2kbkXzVJMY8tSTOPFUkzjxVJM51WYpfj3+2E44fYC49uURx0rYzIcUbf3RjcMamCJvaPqYsp+D6w944MDkx3wcQNL8vHyYwUx+u14/gmgpYHSpvpIRzpGNiuH73tWAaCBpeee4LDLc3g+j0WPeiWx/bM6MNDRVHwpLMWKUclAlmIaL5ZiGi+WYjovlmIaM5ZiGq//JMUvX76UCbdKlixJ+9RcimYppoFlKabxYimm8WIppvMqrFJ8+VE4Pt/9AD5eEVg6sg6+7FCJDOfInefot8ENE9tVgOOgmvji4COs/s0bv0ywx7DGZcjHy28VxJZTw3fexx6nZ2hrXRwJyalwDYxGbHwqutQtgcTkNFzyDIeBjpYcOS5uqAPnOU1Q2kT5aDFLMa3VWYppvFiKabxYium8WIppzFiKabxylOIXL17A0dERZcqUwfjx4zMdedu2bdi6dSsGDx6MESNGoFixYrRPV3M0SzENKEsxjRdLMY0XSzGdV2GT4tCYZDj+4Y9NVwIR/DIB0NTAN92r4vseVclwNvwZiAnb7mJ2X2ss7F0Nc497YeGxx9gwoi7GtcqbHQ/IF5FDhYSUNPTf5IbLHuE490V91C1rjCueL/H1scd4/DwOetqaaFjJFDM7VsTsY17wCY2D+7fNUN5cX/FpsBQrRiUDWYppvFiKabxYium8WIppzFiKabyyleJ79+5hxowZOH/+vEyidfDgQZlY680isk0vXLgQSUlJ6NGjB5YvX47y5cvTzkCN0SzFNJgsxTReLMU0XizFdF6FSYrPuIdi6kEPPA6IRnlLIzSvZg4x2vtJYyts/aQWGc7CM76Yu+cBFg6rhdmdK2P+SW98f/QxFg2sia860UeeySeQTYWE5DRc9AhDlzoloJnNNoZKPisiPhmdV7vANywepyc5oH5FE1ktLikVFz3CUcZUF3blTKCtpYE2K5zxt28EXOY2RVhsMlz8otDLtiQqWhjk+FEsxUpa4nUMSzGNF0sxjRdLMZ0XSzGNGUsxjVeWUixGiD/99FPcuHEDQ4YMwfDhw+WWS+9u0RQWFgYPDw9s3rwZhw4dwsCBA7F+/XoYGOT8YqadovJolmLlrEQkSzGNF0sxjRdLMZ1XYZHilRf98ONvPgiPTMTAplb4oWc1xCamovVyJzStYoqj4+xgoKtFAjTnuBd+OvoYm0fVxeiW5bDigh9mHPDA/J7V8N17jDyTPjyH4G9PeGPBb97oZlsK09pXkInA3qe8iE5Cy2VOSEpJk/swW5d+uxP6zWN2X3cHf3q+xMahNth4JRDX3F6glV0pbB5WGzVyqMdSTGsZlmIaL5ZiGi+WYjovlmIaM5ZiGq8spXjdunX49ttvMXPmTMyaNUtldmmxT7EYVT5y5AjElOqePXvSzkJN0SzFNJAsxTReLMU0XizFdF4FXYpv+0Vh542ncLzsj2IG2pjTuTK+aF9R7i18LygGndfeRhkTPZz/oj7MDXVIgDKSUO0aXQ+fNLGSnzPy5/uY2bESFvetTjqWOoMHbL6Lw87PgDTAsrg+1gyqgQEO9MRfTyMT0XDhTcnl4rQGOa4V/vyX+zjs8gLjW5fDybsh8A2NR1x8CuwrmWL/5/WyFWqWYlrLsxTTeLEU03ixFNN5sRTTmLEU03hlkuLExEQMGzYM4eHhOHHiBIyMjBQd8fHjx1KGu3btKqdR50VhKaZRZymm8WIppvFiKabzKqhSLKbwfn30MY7eeYGwkDhYVzbF/G5VMKTR6wRYITFJaLfyNgLC43GPuBZW7FE8YLMbnkcn48hYW3SsZYHdfz/D8J/dMap5WWwaSp+OTW+drGsM2HIXx11foEMtCzmNWkdTA2sH2eDTJlZiCbXi4vUiDrY/3kBtK2P8OaNhjlmlv//NB8vPP0G3uiVx8VE46lkZo5i+No7efIqWdUpgef8aaFjp1fTrNwtLseLmkIEsxTReLMU0XizFdF4sxTRmLMU0Xpmk+NmzZ+jXrx/at2+PH374QfHR0tPT5ZTr6Oho7N+/H/r6ypN/KP4QFYEsxTSSLMU0XizFNF4sxXReBVGKb/pE4stfH+Ev91BUrWCKbnUtMP2jiqhY/O1lNCK7cqvlzrjlGwnXeU1Qq4yybZliElPx8WY3nLnzAhM7VsKyftZy5PnE3Rf4ePNd9Lcvjd2j6tJhq6FGalq63Cbq/INQ3PiqsVznO+OwJ+ISUzGjgxjBtoaWwh2TnJ9EoemSW2hezRR/TG+Y49k5/hGAOUcfo0pJA7gFRmNEs7L4qXd1jNvzAMf+fgaLEgaY2aGiHKUXCboyCksxrdFZimm8WIppvFiK6bxYimnMWIppvDJJsZ+fH/r06YP+/ftjzpw5pKOJDNXe3t5yGrWxsbIfPKQPYClWJy5eU0ykyVJMBAZAbNsmZpvo6irfNob+KYWnRkGT4qteERix0x3egdEY3rYC5nWtgqols88p0XP9HZx2D8VvEx3QqbaFooYbs/sBtlzyR0sbCxweZ4tSxV7dS394hqPHOld0rm2Bg6Nt5TZFH7qIJFjd17nib58I3JrdWI7yHr79HBP2P0RIWDzWfloHk9ooSz4ptq3qsPo2utUpgeMT7HO8lP3OwZK7ro4mYhJS5RTyRX2qy3Xby8/7YfmFJ4iKTkL/xmWwon8NlC/+qpOapZh2h7AU03ixFNN4sRTTebEU05ixFNN4ZZLikJAQKcTNmjXDTz/9pPhoQhhEQq64uDjs2bMHenp6iuuqK5BHimkkeaSYxoulmMYr44XPUqycW0GS4l03n2LuMS8EBsdiXMdKWDOwJnS0cjbTsUJwrwVh8zAbfN4i522UUtLSsey8H2YffoQqpY2wa0QdNK9q9i/Ma14R6ObogsaVTXFmsgO0KHOVlTdJjpFhMcno6ugCv7AE/DGjAWpavlpudMz1BYZtuyunNF+a0RA2//z/nA525M4LOUV8cCNL7B6R88j3X94v0X6lC/S0NSCyX4tEYyIjd0a57PkSU/Y/hLtPJGyrmskRa9EJkZSYgNi4eJibm6uJQOE+TEGUYtFRI2YH5MX3gaWY/n0QHcdiEOndRLb0IxWNGizFtHZmKabxyiTFQpRGjRqFwMBAnDx5MtM2TNkdPigoSG7d1LZtW6xcuZJ2FmqKZimmgWQppvFiKabxYimm8yooUiyk77Od7ohPTpMZlxf1sVY0UrvgtA/mnfDCot7W+Kpz5m2UPJ/HQghdaHQybgdE4qjLC1SwMMD2T2ujfc23szq7Bsag/UpnVC9liCtfNoCu0nnK9GbJtkZgRAK6rHFBnNiWaWp9VCrxepR86gEPrDnjg472pXFknB2M9HLOtr3pagDG7XmICa3LY91gmxzPUqyxbr3cWcaIvoC1g2rKNcxvlofPYjHn2GMccw6GuYketn1WB33szBAREQMzM5ZiJbdBQZPi4MgkDNjihnJmenAcbAMLI1oyOyVMcophKaYTZCmmMWMppvPS0tLKk9m7tDPNH9FZZp/evn07vv76ayxZskSO/iopYlR52bJlEJmrBw0apKSK2mNYimlIWYppvFiKabxYium8CoIUC9nqu8EVHsExcBxig4ltKii+0K3XgjB6lzvGt6mA9UNeid/LuGRvKwslAAAgAElEQVQ8DI7Fygt+uPUkEv7BsTKTMzSAWpVMserjmuhgk3mbo3tPY9BuhTNKGOvAdV7Tt9bOKj6h/xj4+EUcOq2+DRMDbZyd7ABL09czpIKjEtHN8Q5cvCOw4bM6GNcq55HxRWd9MfvYY3zfsyq+6Vo1xzN78CwWHVY7Izw2BcX0tbB/VD20e6fTQBwgNikVP572waKT3ihTwhB7PrVG26pGgH6x/3jlRaN6QZPi424v0G+Tm/jqoFlVMzSqZIoB9S3RKIuka7nRgizFdKosxTRmLMV0XizFypllKcVi/+HBgwfj0aNHMtmW2KtYW1s7y6NGRUVBSLSQ4oYNG+KXX37Js6lZLMXKG15EshTTeLEU03ixFNN55XcpTk5Nw4if72PPlUC5hliM4FLW8l54GIYOK5zRU4yejrfFjutBcLwcACHaSYmpqFjKUE7ztS5lBJGYq2udEnKdblZF7OvrsOAG9LS14P1jCzpsNdQQSa46rLott0A6NdEeZu9sM3XqXgh6r3dFKRNdrB9sg162pbLl9eVhT5lRevXAmpjSLueOhsCXiRB7Fd9/Go2Sxro4PdkBduWzF10xOr/gpA8qWejg8Og6qF+1pBquvvAfoqBJ8aHbzzF02z3o6WjIteZISUO7OiVxfIIdjFXMVFBHa7IU0ymyFNOYsRTTebEUK2eWpRSL6jdu3MCYMWMgpkW3aNECbdq0gb29PUxMTCAyTYsv8s2bN3Hp0iU4OTnBxsYG69evl2KcV4WlmEaepZjGi6WYxoulmM4rv0vxmfuh6L7WBTUsjXFxWn2UeWNkVMnVir2KbX+8jjbWFmhXwxw/nPZBejpgV64YetuXxNCGZVDRIvtEXW9+hkgqZf3tXwiPS8aCXtXQqZYFihvpIC0dUqij4lPgExoPhwomKGuWOzkunP2i0G6lM5pWMcPx8XYyK/a7ZcoBD6w9/wQaOlqY0rYCVvS3hmYW65+nH3okR8v3j7bFwAalc8QZHpuMvptcccXzJar+f0fCjVmNUMI4+2R26QAm7fPA+rM+sLMujr2j6ipa55xxEp7P4zDlwEPM6VIFraoXnanXBU2Kd15/ihEbXTGmU2U0rGiCr456yu/o75Pro6x57nwH3rxRWYqVPAXfjmEppjFjKabzYilWzixbKRaHuHPnjhwpvnz5MsTDTkNDA5qar176QhBEMTAwkGuJv/zySynGeVlYimn0WYppvFiKabxYium88rMUi6m4PdbdweX7YVg/rBbGK8yq/CYFkZCq7Qon+IYlAOlpMDHUwfJ+1hjcsIzKNbfv0kxKTcewbfdwxPU5UlPToaWlIdcXi22SklPTIfZOjo5NRoc6JbD/83pSmNVdrntHyOsR+wUfHmuX5b7EIvHR+j8CsPT8E4REJsFxqI1cN/xuGbT1Lg78/Qy/Ta0vR8hzKonJaRD7I590fY76lUxxbWZD6OvkvGY5KiEF8457Ye25J7AuWwy/jrVFnbLKdomY+asnlp30RqWyxnK9s6rzUzfnvDpeQZNix8v+mLz1HpaPrIPp7Sui3g83ZCK2c1MdUElhZ9N/Yc1STKfHUkxjxlJM58VSrJxZjlIsDhMfH4/r16/j9OnT8PX1lWIsRopFprx69eqha9eu8p8Cel4XlmJaC7AU03ixFNN4sRTTeeWVFAuBNNDVhGEOYnXkznN8vMENDauayR/ZIrMytYhR3M1XA7HzryAY6WvJ/XWHNS5DPcy/8c/CouTewG7PU3D18Uv4vxSyDehra8JYXwtihNNITxNnp9QnjYwqPaGz98PQZdktfNy8rFzXm9NU8sMuzzFw812ULKYjpzuLEew3i1ibfM49FFe/aoQW1XIejRWj65/uvIfdfwWhm31pHB1nCx0FicYSk5Ixcocb9jqHo35lE5yYYA8rBaPow7bfw95bz0Q/Bgz1tTCtfUW5F3VudDQoZf8h4gqaFK+46IcZvzyA4/BXa9gbL/obz6OScHaKQ7bLENTJkaWYTpOlmMaMpZjOi6VYOTOVUqz8UHkfyVJMawOWYhovlmIaL5ZiOq+8kOKQmCQM2nJXZk7eMqwWNLMwOzHaNGTbXRx1Csa2kXUxsnlZ+sW9UUNIHWUtcnYflhAXAy2NdOgYvFpP6xeegLS0dBjoaMopyiLp0G2/KLldkkg6pO5yyOU5Pl51G+O7VJZrhlWVuce9sPC4F+yqmOHXcbao8k+26oSUNHRadVsmGnOZ2xQ2ZV5t7ZRTkdOtf/PB+I4VsX5ILVXhr/4+JQkhETEYdTAAJ52e4tPW5eW6cFXb9/TZ4IoTd0MwuKElrvtEwPdpLOb0qianrRfmUtCkeP4pb3z/qyc2jBBSXB5tljvB/WmM7BRqUPHtTpjcaDeWYjpVlmIaM5ZiOi+WYuXMWIqVsyp0kSzFtCZlKabxYimm88oLKf76qCcW/+aDsiUMcXl6AzkF+d1ywycSrZc7SVk7N7U+ShfLfv0q/arfv0Z0dLRcymNqmrXw9tnoimO3gnHhq0ZoXyNzBuv3/+RXNffceoZh6+5gZq/qWNK3usrDRcanQIy6nnIORrt6JbFhaC1YlzKUWaLbLHeGX1g8bnzVGFVLql5XPevXx1j66yN8PaAGfuqj+rPFySUkJEA7PQkBsbpot9IJT0LiMK97VXzbrWq2e0wnpaTLpF5/eIbh0fct8JdXBD7Z4obhLctjx2e1VV5zQQ4oaFI8/bAnVv7+BLtG1cEnTaxkEjgnv0gpxU0qq79T6N22ZSmm3+0sxTRmLMV0XizFypllkmLxEnj27Bl0dXVRunRpOV1aSYmJicGOHTtkPbGNk55e7id1ePe8eKRYSUu9jmEppvFiKabxYimm8/rQUiz2Gx66/R5EVmkrU30cHmub5YjS9795Y/7Rx5jWqTJWDKhBv7BcqqFKikfuuo8dl/xxfFoD9LRVf8blTVcDMW6HO+b/v5R+1yPnbZQyEDyNSJRTny+6hqBmJRPM+KgiqpYywpjdD+Qo9x/TG6B8cX2VxMS2TAM3ueGb7lXxsYrEXBkHE1KcEB8PM3NznH8Yjk+238XziETM6FwZS/tZy6183i0RcSno6uiCR8GxuDe/GXxC4mVysf4OpfDLiLoqR5lVXkg+DihQUpwOfL77PkSyrYNjbNHXvhR6b3DFafdQnJlsj/Y1LXKdNEsxHTFLMY0ZSzGdF0uxcmaZpDgwMFDuM1y9enVs2bLlra2YxPZLO3fuRLFixTBs2DC5rjijhIeHo3v37jLx1vHjx/Nko2iWYuUNLyJZimm8WIppvFiK6bw+pBTHJ6Wi4xoX/OUdARN9LRjoamHfqLpoY/32iGpIdBI6r3WBm38Uzk9riLY18k/2YVVSPHm/Bxx/98WusXb4pMn7r13OriWXnHuCrw54YEH/GpjTpbLiBvcNi8fcY17Yd+upnEcu1ubGJafBoVwxuc7XwlhZUrDElDToamkqnooupFjkCTE3f9WGFzzCMWTrXUTHp+DERHt0qJVZnLzEXsxrbsNQVxt/zWwot8/qsOY2WlYzw69js864rRhEPg8sSFIsEsyJZG2/3QvFsQl26GhjgYFb7uKg0zOcmOyAHnXV3yn0bvOxFNNvaJZiGjOWYjovlmLlzDJJsb+/P3r16oWaNWvKPYff3J84ODgYnTt3hqWlpRTfN0eDxRe7X79+UooPHjwIIyPVa6KUn6aySJZiZZwyoliKabxYimm8WIrpvD6kFG+5FoixvzxA06rmMDXQwjWvCBwcUw+da7+d+fjH0z745qAHejW2woHR9aCnnXnbIfqVqqeGKile/Lsvvv7VE4v718CsjpXU86FvHGXeMS8sOO0Nx8G1MLFt5ozSOX1gUmoajruFYP+tYFx8FI7I0Hh0bFAaR8fbwVA3dxJXvivF4vxWXvTD9D0P4VDNDGcnO6DkO1PjxZrsj1bflonKLk9rAM8XcWi/0lkmbhJ7Mxt9gP1v1d5wCg9YkKRYdJD0XH8Ht3wjcWqSA5pXNcPnu+5j258BODrFAb1tSym86vcPYymms2MppjFjKabzYilWziyTFAcEBKBv376oUaOGHBV+U4qfP38uxVdMq967d28mKe7fv7+U4gMHDrAUK2+DPItkKaahZymm8WIppvP6UFIs9vbtssYFzr6RODLBDlcfR2D1RT8cHmeLXm/8eL4bFIMeji5yFPPoODu0qGZGv6hcrKFKikWm67F7HmBulyr4MReSQomR6PV/Bsi1tZ82sXrvKz3hFoLTIrt3Uyu0y4W1zxknlpUUi6nzXR1dccH1Oeb3s8Z33d+eBi5mErRd4Sz3gRajyWLkWPx3eXM9/D61PkzeIwv5e4P6wBULkhSLdekdV9+W7SPW/duWK4YvDj7C6pNe2DvFQW57ltuFpZhOmKWYxoylmM6LpVg5M5Zi5awKXSRLMa1JWYppvFiK6bw+lBTvuB6EkVvuopN9aRyfYAeRtGnNOV9sHVEXo1q8yiwtpmN+ssMd+64FYmaPaooSSdGv+L/VUCXFYhukIdvu4dMmZbD1E/Unhfpspzv2Owdj3+f10Ncu90fi/hutV4m23pw+nXE8kfVaZL8W+ztvH14HH9cv/e9HiXXnfVbdxuCW5bB3VF34hMaj3QpnOZp9dWZDWOTC/s//9TrVVb8gSXFMUirar3BGUESizLZeraSh3Jd6waFH+HmS/X/qtFHKk6VYKanXcSzFNGYsxXReLMXKmbEUK2dV6CJZimlNylJM48VSTOf1IaQ4PDYZbVc642FQDA6MsUUf+1L43ylvfCdGlUbUwZS2FeSJn3sQhp5rXFDFUmSlbojSJvkj4/SbVFVJ8UWPcDmltFvdEjg42pbeIDnUSAfQd6Mrzj8Mw9Hx9uhQU/3ZrdV6wv9kn85KisXnrL7kj2n7H6JiCUMcn2iPemWN5cfvuPEUIze4YlLXKlg7qCZEojCRaEuMTDrPbpIv7wt1cStIUvwyLhm2P9yQic8uTW+AyhYG+O6UN/53wAOOo+phYhva9P73YchSTKfGUkxjxlJM58VSrJwZS7FyVoUukqWY1qQsxTReLMV0Xh9CiuUa0r0P0c2hNI6Pt5M/olde8MP0He5YMMwGc7pUQWxiKnqud8Ul9xCsHlYbU4jrZelX/n41VEnxnYBotFvhhBqljXDjq0aKd1NQcjYpaelyuuod/2i55U3jyrm/D6yS88opJruR4ow6Uw56YO1pX7SuVxJHx9nC3FAHay/7Y8quB5jfr7qcWv08KkmuKQ6MSIT7/KYoZ6Y6U/Z/Pe+8ql+QpPhZZCLqfn9dJm37a2YjuTZ8+fkn+HLPQ6wYVgvTPqqY6xhZiumIWYppzFiK6bxYipUzYylWzqrQRbIU05qUpZjGi6WYziu3pfhuUDQ6rXZBVGwyDk+wQ5d/kmptuRqEMZtcMe/jmvihZ1U5avjF/odoVq04zk51QLF8mkxJlRSLzNl1vr+OYvracJnTBCYG2vRGyaaGSJTVbMkt+IUl4NK0Bqj7z8iq2j4gFw6kSopDY5LRb5MrrtwLxTf9rPF9j6r44TcffHv0MZYNqim3jxLT6psvvYV7QTF4+F1zVFCwfVQuXMoHOWRBkuLHL+LQ6Ke/Ud5cH05zGsuEeCJPwBd7HuC7vtaY/85a8dwAyFJMp8pSTGPGUkznxVKsnFm2UiyyT//888/Q1HydaTQkJAR9+vSR2af37dv31pZM4kYVCbo40ZZy+HkdyVJMawGWYhovlmI6r9yU4pTUdLkn8cHrQZjWrSpW9Lf+9wT33grG0A13ZKKl8a3Ko8WyW3gakYCj4+zRMYtteuhXljs1VElxVEIK6v1wQ374X182RFlz9Y1qJqSkod731xEZn4I/ZzRCTUvD3LlINR5VlRSLj7rm9RLdHe/AWFcL56bVx5ZrQXC8HIDdI+tgYANLeTaiM0CMwt/6unGB6Ax4X4QFSYrvP4tB88VOsCtfTK4pFmXrtSCM/tkd0ztVxvI3vu/vy0NVPZZiVYQy/z1LMY0ZSzGdF0uxcmbZSrGNjQ127dr11pHEXsQ9e/aUUnzo0KG3pqLFxMSgd+/e0NfX5+zTyvnnaSRLMQ0/SzGNF0sxnVduSXFCchpmHH6E9Zf8YVPWGBemNYCVqd6/JyiSRQ3e5IYxbSpAX0cDa875YWzb8lg32EZOr86vRZUUi3WvLZfeksmHRKZku3LF1HYpobHJqL/gJtLT03Hv22YwVeMotNpO8p0DKZFiUWXWEU8sPe6F4e0rQqxBv/woHPs/r4eudV5t19VpjQv+9AzHxWkN5NY/hbUUJCm+7hOBjqtd0KSyKS58UV82yUHxvd52T64nXjOwZq43E0sxHTFLMY0ZSzGdF0uxcmZZSvHHH38M8TLo2LEjBEwhA+KfQnzPnj0LQ0NDdOjQQW7XlPF3cXFxOHXqlNzKSWzXxPsUK2+EvIpkKaaRZymm8WIppvPKDSkWiaDW/RGA487BqFDaEFuG1ULHWm/vRSySavXe6IpudUrCNzQej1/EyuRaDhXUJ5F0GqprqJJise63zwZXXPV6iZMTHdBS4ZZSYt1sYEQCDHW05D68WU0R9gtPQLPFf8sp2S5zm8JAJ//s35wdOaVS7BcWj9bLnRESkwQLYx2IWQZi/XnDSqby0D3X3cHZ+6E4NsH+X1FW3VoFL6IgSfHvD0LRe4ObXBJxZNyrpHJH7zzHwK33MKShJXYOr5PrDcBSTEfMUkxjxlJM58VSrJxZJin29/eHkGJPT08IaXqzaGhoSNkVPeOxsbGZ/k5MtW7ZsqWUYmPjV5krP2R5+PAhLl26hLFjx761v/KHPIeC9FksxbTWYimm8WIppvNSlxQLGTz3IBTLz/vhuk8kEqKTYFvNDCsH1EDbLPbBvfL4pcykXLWkIZ5HJSIxJR0u85qgjMnr0WT61eR+DVVSLDJEj9p1H7v/fooDo23R559tkwJfJsA1IEZmUH4YHANx/alpgIm+FswMdeAWGI0X0YnQ0dSEga4WSpvoyGnlQxq93uvV/WkM2ix3QoXiBrg+qxH0C5EUi5ZbJbJRH/SAvrYmSpno4vcp9VHT0kg2qtjm6tDtYMm0r33+34rqfe/EgiTFh1yCMXTbPQxtZCX3zRbl3MMw9N3oJjOjHxprC+1cnvXBUky/01iKacxYium8WIqVM8skxWI0+M8//4QY+X1zPbGSQ4oHooWFBVq1avXWemMlddURw1JMo8hSTOPFUkzjxVJM56UOKX4SFo+vjz7GIefnSEtJReNq5hjRvCx61iuJMm9MmX7z7P5+Eon+G92Qmp6O+KQ0VC5hgMvTG+T7KcGqpFhc45e/emLFuSfYPaquXBN7xPUFFp72gat/NJAxM1xDA1qaQHo6kJaaDhNDbdhYGkFbSxP+4fEIeBEHMxM9TPuoAvR0NBEYngjB+cLDMNhVMMGf0xtAV7vwjBQLbmGxyeiw8jbcAqJQ7Z/s3SKzsSjj9z7ElmuB2DW8zlsdBfQ7Pn/XKEhSvO2vIIzZfR+T21bEqo9rSLCXPcPR6/+zyLeqZo6j4+2go5W7SyFYiun3M0sxjRlLMZ0XS7FyZpmkWHnV/BfJUkxrE5ZiGi+WYhovlmI6r/8qxd4hcRiwyQ13fCNRp4IJvvioIvo5lIaZivWu3iHxckqsX3g80tKBRpVMcGqSA4zzadbpDLJKpHjhGV/M/dUTLWqay/XR170jkZyaJkeNRVZqsf9ya+vico11VHyKHDm2LWcipVjkmYxOSMXPN57im+NeSEtIgQSkpwUjA23ERiVhWOvy2Dm8NrQ0clc46HdT5hpKp09n1Nx54ylGbHJFtQomuP9ts3/Ff9qhR1h90R+Og2piwgfY/1Yd1/4+xyhIUiy3Wjv4CF91roxFfarLy3V6Eomua++gVhkjmUXeQEfrfTAorsNSrBjVv4EsxTRmLMV0XizFypllkuLExET4+PhAT08PlStXVuu+jjmdlrOzM06cOAHx0hZTsHv06JFl+O7du1GrVi04ODhk+nuWYuUNLyJZimm8WIppvFiK6bzeV4rFdF8xUnT50Uu4+0agR0NLOA6yUbxdjm/YKyn2ComXW+70tiuFPSPr5vrIEp3Q2zWUSPF+p2AM3uIGbR0tGGhropaVEb5oXxG9bEuSJOG42wu4+EfLjgIxjdhEXxueL+LQubaF3AanIBSqFIvOgwO3n8u11YJXRtK1ece9sOCMDxb3scasTpUKwqW/1zkWJClecNoH8449xg+9q2Ne1yryeu8ERKHLmjuwNNXF1S8byk6g3CwsxXS6LMU0ZizFdF4sxcqZZZLiwMBADBkyBNWrV8emTZs+yNrc06dPY9WqVWjRogV0dXVx4cIF9O/fH2PGjHlrCvexY8cwfvx4ODo6ol+/fizFyts5y0iWYhpAlmIaL5ZiOq/3kWKxX+6gLfdw9OZT6Bnr4vPmVpjRsRIqWxgoPoEX0UnosvYO7j+NhliPPLltBbn+OL8XJVKcmJKGX24+RUoa0Kq6uewoyO8j4LnFnSrF2Z3H0nNPMOtXT/zYqxrm/iNguXXOeXncgiTF80964/sTXtjyWR183qKsxPb4eRzarXSGsb4WnL5uAkNdTfzmHorGlU1Rqpiu2tGyFNORshTTmLEU03mxFCtnlmWiLbHtktinWIzKigzTuVlEwq4RI0bIbNajR4+WH3Xt2jX8+OOP2LZtG8qWffVw9/X1xXfffQdvb2989dVXWY4k80gxraVYimm8WIppvFiK6bzeR4ofv4hD08W3UExfS05n7Va3JPmD45NT0WGVi5xumZyajm+7V8F33auSj/OhKyiR4g99Tvn589Qlxev/DMDEPQ/xZcdKWPoB9r/NK6YFSYrH7HmALRf8sGO0LYY3s5LInkUmocXSv5GUmg6vH1rANTAaTRb+jTY1i2P9YBuUM9fDVa8IXPeOwCeNy6DGP4nU3pc3SzGdHEsxjRlLMZ0XS7FyZtnuUyy2Vtq5c2euS3FUVBTECHDbtm1Rvnx5eebu7u74+uuvsW7dOlSsWFFOqf72229Rt25duLq6onnz5ujbt2+mqxRSLJKEjRs3TjmBIhwpXmDiR6WpqekHmyZfkHGLrOviBSZ4iYcMF9UEIiIiZMZ6HZ1XCXq45ExAPA/FbBmx37vScsItRG6n1Nu21L9bsSit+2ZcpzW3cfFhuPxf24fXwaeNX2dafp/jfYg6IjGk6KwyMTH5EB9X4D9DLI+Kj4+Hmdl/21t4+19BGLXTHWPbVMDGoTYFnkt2F5DRcWxubp7vr3Ho9nvYezUQR6bW/zfLelxSGuovvIHQmGQELW6NHdeDMP3QI8QlpqJKSUOZaf3+0xgkJqSgYmlDzOtSGZ+3KPfe15rRcVy8eHH+TaGQonhHit1acnsASuHp5Psw8Y4UyzvFHy6qCQhe4vdqXmyTq/rs8l/E5cuX8fz5cwwaNAga6enp6QEBAVI4xUjxrl278uTBNnnyZPmj8KeffpIPCnEejx8/xjfffIPp06ejTZs2cnr1u+XRo0c4cuQI+vTpk+2PcCE24uYoUeLtfTrzX9Pk/hnxSDGNMY8U03iJaNGJIL5vQvS4qCZAGSkW2w2JZLIrLgZg1lFvfNOlIuZ3qyzzQFGLSBHVfYMbzj98CT1tDfz8WS30tSv5XseifvZ/ieeRYho9dYwUi119Dt8JwaDN9/BxI0vsHVEr398nNEqvo/PzSLHIlC6ySWuItOnQwKCtd3HgxjP8Pt0B7WuYyzZJS0uHwyInBEcl4dH8Jlh1OQBLzvnDupQ+4hJTEJOQipqWhnIv6pP3wuW2ZGLbsdmdK6NOWUOkpKTKjOxKC48UKyX1Oo5HimnMeKSYzotHiiGX4ooOqPDw8Bx3VhIzlcXv1cGDB78txdbW1ti6dauUSyGSSoqIE3sZv++okOjF/v777+Hl5SXXGJcpUwYPHjzA+vXr8cMPP0D01k6aNAmdO3dG9+7dM52SmFq9dOlSVKpUSfYiZXXeQgTF6HOnTp1kfaXXpuT6C1KMaCfxwhfT14sVKyZ7kooqC6XtJviIL5XgRfleKD1+YYsT95jgZWhoKB8yfH/l3MIZD23BysDAQCUvTfGs1dLAmAM+2OMUiu1Dq2Bw/ZJISEqFsif2q/MRSZP1tDXxyS9eOHrvJYobaGHb4CroXMscsYmp+fa2FLxEL7jorBIjn+KfXLInIL6PQorFH/EufV9ehnpa+O3+S/Tb/Ag9bIvj0EhrxCfS7rmC0E4Z70gxG0Hwym/PL10tTYTFJuGmbyRiE9Ow/M8X8HiRgN/H10SLqiZITE5Dclo6Oq33gE9YAi5NrIXFF4Ow/1YoDo+pAYcKRngRmYTaZQxlcr2T9yOx9NIz3PWKQKWyRpjd3hLDGpWSU6+V/AQUvDKkWPCibulZEO6J3DjHjNlU/I5URjdjpFgMnOW376SyK/hwUeI7mTFSLGYjvO8z/8Odce59kvh+iVnIV69elZ4q/rxbhAd5eHjIZM8it5YcKRaJtoQhBwcHy+nMoqLSGy8pKQn29vZYsmSJ/FFHKaGhoZg7d658YS9evBiWlpby36dOnQoxFUeM/gppXrt2LWxtbeUJi+zYbxYxffrixYtybXJOU1HEjSH+PisolHMu6LE8UkxrQXHfiF4m8QOcpzopY8cjxco4ZURRRopFnZjEVHy08jbcg6JxZVZDOJR//2nEY/c8wOYrgahWylDuaVrHyph28nkQ/aYU58HHF7iPVMdIsbjov30i0WThTXS1K4XfJtkXOA5KTzg/jxSnpKZjwGY3nHsYJvcWT09JQ+0KxXBojK3cTkwU0TnWdrkT7gbFYO+oelh54QmuPo7ArdmNUads5u+3SLj33Ulvmcm+mIE2fp9sj/oVTZXiklIs3pEWFhYsxQqoZSzJyuhoV1ClyIeITgQhxJQlRkUZmvhNwSPFrwZAhfOJ3/HZOa34e7GmWNxj/06fzsg+LUZrqUl9VbkAACAASURBVNIoXrgig/TevXtJ89dfvHiBOXPmwMrKCvPnz/93vabooV2wYAH8/Pz+vRhPT0858iQyU3/yySeZpFjMBxcZqqnnXhS/NCzFtFbn6dM0XiKapZjGTIkUp6aLyZKvHvK3/aPQzfEOypvr4fepDVDS+P3Xbn952BPLzz2BQyUTnJnskCvZaWk0VEfz9GnVjN6MUJcU3wuKQf0FN9CupgXOTsm8PSLtrPJvdH6W4oCXCWi5zBkRccloY20u/3SvW1J2ar1Zuqx1wa0nkfixZ3VsvBogE+mdn1ofZc2yX5MpZPuo83PsHWuLj+uXVtxAPH1aMap/A3n6NI0ZT5+m82IpVs5M7H4kBmnfWlMs1usKQV24cKGcJqp0yF3EiRFiMcKsdOqMGF2eNm0axFpmkUxLjMCJ/yemP4tkX29O6xUvqClTpqBdu3YYOHBgptE6zj6tvOFFJEsxjRdLMY0XSzGdV05S7BcWj6+OPsaT0HjoaGvI0aHYpFR4BMZgWHMr/DKiLv0D36jx/W8+mH/cC02rmuHcFw4w1svdnQf+08n+U5mlmEZRXVL84FkMGi+6hbpli0kpNtEvnIkH87MU3w2KRuc1LihdTA+XptWHuVHWHWJirfEfj8IxsU0FrL3sj3rljHFsvH2O25ItOOOLebsfYMXIOpjWvqLim4ylWDEqlmI6KlmDpZgGjkeKabyyzT5tY2MjE1zldhEjvyNHjpQZMYVQC1ET06TLlSuHLVu2yGnUb5Yvv/xSJtrKak0xSzGttViKabxYimm8WIrpvLKS4uiEFLlu8PtT3rj2KBzGRrrQ1dKQiXS0NDWQmpaG2Z2rYFanSvQPfKPGqov+mLb/ITrWLYGzU+rL0ej8XliKaS2kLin2fBGHlktuwcpMD2em1IelSeFMpJefpfiq10v0XO8K+/LF8PsUB+jIhFuZy+e/3MeJuyFoa10ch24HY1hjK+waUSfHG2f79SCM2nwXk7tUwZqByvcrZymmfR8z3pFivef75uKhf2LBrsFSTGs/lmIarzzfkkm8dMQ0aTEV8M0RaTFCLLa+eXfEWSSGEg+PrLLZshTTGp+lmMaLpZjGi6WYzutNKQ6JTsLy8344+yAUHs9ikZicio51SmJul8qwNNGTo8Qi2Y6pgZac6qyrnfWPYqVnsflaIMZuv4dBzcth36j/Nuqs9DP/axxLMY2guqTYPzwB7VY4Q19HU3agiP1uC2PJz1J8xj0UfTe5oqdtKfl9FYn3sioT9z3EnlvPUL2UIZyfRGF+j2r47v/3Ic+pnLobgj4bXdGjXikcGF1PJvRTUliKlVB6O4anT9OYsRTTefH0aeXMspRikdRKTF3++eefC1RCIZZi5Q0vIlmKabxYimm8WIrpvMQL39TYAFd94/Dl4Ue45RGO4hb6qGJhgGFNrDC4oWWurfUV6w4/2eGOjUNs0LZGcfrJ50ENlmIadHVJ8bPIRHRcfVsmejs72QE1/knsRDub/B+dn6X4sEswBm65h4ENSmP3yOyleN5xLyw7/wRGelqIS0zDsv7WmNimfI7wxZrxTmtc/slVUB9mBsqWUrAU0+9plmIaM5ZiOi+WYuXMMkmxv78/unXrBjF9WiTMKkhZdlmKlTc8SzGNlYhmKaYz40RbNGZJcdF4EpGC3ls88NAvEp+1KodJbSvArnwxaIsNYnO5iCQ8SkeFcvlUFB2epVgRpn+D1CXFIktx17UuCIxIxJ/TG7AU05pBLdE7bwRhxDZ3TOlYCas/zn6K86Kzvph/0hvaWhow0tWSWag/ssm500vMBOiw6jbC45JxZ25TxTMBWIrpTctSTGPGUkznxVKsnFkmKRZTmUX2LTF1uXXr1ooTZin/yNyLZCmmseWRYhovlmIaLxHNUkxjlhQfjQW/B+D7kwEY3MwKOz6rLfcQ5pI1AZZi2p2hLimOSkhFrw134BYQLWcWdKxVAmaGykYTaWect9H5eaR47R/+mLLTHd/2q4H/9aiaLaiVF/0wfdd9QEcTpcz1cW1mIzmVOqeSkpaO9iudcd07Are+bgz7Csq2emMppt+vLMU0ZizFdF4sxcqZZZJi5VXzXyRLMa1NWIppvFiKabxYium84mKiMOWwN3beCsP2T2vh0yZW9IMUoRosxbTGVpcUJ6akyTWnZ+68kLLVqVYJua41uwzItLPMP9H5WYrFCPDs3Q+w9LPa+LJD9kn2/MLjseVqEEwMtFHeXF9Ot85u/fGb5PtudMVxtxAcHWcr1y0rKSzFSii9HcNSTGPGUkznxVKsnBlLsXJWhS6SpZjWpCzFNF4sxXReMdFR+HzvIxx1j8LuEbUxwOHt7Pv0IxbuGizFtPZVlxSnpwOOfwZg0x8BiEpMRUBoHL7rXR3zulSWGdELS8nPUjzvhBcWHHiEjeNsMbZlObUjn3H4EVZe8IfjoJqYoGINcsaHsxTTm4GlmMaMpZjOi6VYOTOWYuWsCl0kSzGtSVmKabxYium8oqMiMWj7Q1zxjcfpSXZoWd2cfpAiVIOlmNbY6pLijE99GZeCv30jMWTbXcQmpuLIODt0q1uCdlL5ODo/S/EXBx9h9Wkf/DLeDsMal1E7Rcc/AjB530PM7VoFP/aqpuj4LMWKML0VxFJMY8ZSTOfFUqycGUuxclaFLpKlmNakLMU0XizFdF7ihd/R8S4ehqTg/FQHNK5sSj9IEarBUkxrbHVLccanr7jghxl7H6KTfSmcmGAntwrLqtzwiYC2piYaVlK2RpV2deqPzq9SLEbqxf7DO64F4tfxduhjX1rtF3/aPRTdVt1GM2tzHBpjK/ekVlVYilURyvz3LMU0ZizFdF4sxcqZsRQrZ1XoIlmKaU3KUkzjxVL8Prwi0WS5K57HpuH6zEaoZWVEP0gRqsFSTGvs3JLi6IQUdFjtgr8fv8SGT2tjXKvM03kDXyag1TInhMelwGVuE1QpYUA7+TyIzq9SLBJhidH5o64vcGqiAzrVslA7He+QeLRb6QT/53Gwq2KKTUNroVGlnDvpWIrpzcBSTGPGUkznxVKsnBlLsXJWhS6SpZjWpCzFNF4sxXReAS/C0WaVG5LSteE2rwmKG+nQD1KEarAU0xo7t6RYnMWRO8/Rb6MbKpUwwMVpDTJJ79n7oRiw+S5iElIwvHlZbB1WK9+vP86vUhyfnIq+G91kdujfJjmgRTUz2o2gIFqMRt8NisbCM744eOsZqlkaYe+oumiYgxizFCsA+04ISzGNGUsxnRdLsXJmLMXKWRW6SJZiWpOyFNN4sRTTeT0KDMNHa91gpK+Pm183gplB4dvmhk4l+xosxTSauSnF4kwGb7uH/VcDMb5TJawfbPPWya37MwBT9nvAQEcTGhrA0XF2+MhG/SOcNCI5R+dXKX4Zl4wua13wJEzkHnCAg8Itk96HTVp6OmYf9cKSs76wsTKSU6lrWxlneSiWYjphlmIaM5ZiOi+WYuXMWIqVsyp0kSzFtCZlKabxYimm83LxCUGX9fdgaWaIq182gIk+S3FOFFmKafdYbkux5/NYdFh1G2Kq9KFxduhr93orn/knvbH03BPYWBrhXlC03ObnwOh6+Xq0OL9K8bPIRLRe7ozUtHScmWwP69K5u8wiKSUNMw57wvG0D5rVKYHPmlqhVXVz1LR8+3NZimnfx4x3pLGxMXR0eFaQEnosxUoovY4RvFiKlTNTmxRfunQJTk5OEOIg/jRu3BitW7f+oF903qdYecOLSJZiGi+WYhovlmI6r4v3g9F3szvqlTfF71MdYKijRT9IEarBUkxr7NyWYnE2+52DMXjzXVQuYYDjk+xR18pYyttnO91xxOUF/tezqpxq7eIXjWMT7NClTv7NVp1fpfhpRCJaLLuFYvrauPhFA5Qwzn2hioxPwSc77uHkrWBAAyhfxgjL+9XAgPqvk3yxFNO+jyzFdF4sxTRmLMU0XmqT4m+++QY//vgjbGxsMHDgQNy/fx9169bFrFmzoKenOmsh7bSzjmYpplFkKabxYimm8WIppvM64foMH2+5h+62pV+Nool5plyyJcBSTLs5PoQUJ6emY9avnlh11gctbErg0Jh6KGWii0Y//Y3Al4m4PqshrnpFYPjWu+jZwBLHx9vRLuIDRudXKfZ6EQe7BTdRo7QRLkx1gPkHyj0QGpOMn288xa0nkTjo9AymRrpY1Kf6v4nVWIrpNydPn6YxYymm8+KRYuXM1CbFp06dwoULF1CzZk2MGzcOUVFROH/+PNq2bYvixYsrP6P/EMlSTIPHUkzjxVJM48VSTOe183ogRuy8j5EtymHbp7XpByhiNViKaQ3+IaRYnFFcUip6rnfFxdvPMbZLZczuVAnNltyCmaEOrs9qBANdLXRY5Ywbj1/i8AR79KxXknYhHyg6v0rx3aAY2P14HS2rFceFL+pDR+vDdp6Jkf8fT/vgu2NegCYwokU5OA6qCUMdDYSGhcvffJqaWW/L9YGarsB8DEsxralYium8WIqVM1ObFCv/yNyLZCmmsWUppvFiKabxYimm89rxVyBG7nDHV92qyhEYLjkTYCmm3SEfSorFWfmGxssMyXefRqOPbSlcehSO+hVMcP6L+vKkt/0VhM93uKNNLQucmewAfZ38J1EfWooTU9IQFpOM4kba0M9h6cSVxy/RerkTutQuidOT7Wk3gRqjN18LxOKzT+DzNBoTOlaG40BrRLx8CVMzc5ZihZxZihWC+ieMpZjOi6VYOTOWYuWsCl0kSzGtSVmKabxYium8Vlzww4xf7mPBIBvM6VKZfoAiVoOlmNbgH1KKxZk5PYmUYvwsKlEm1BraqAy2/zMDIjohFe1WOuOOfxSOjLfLl6PFuS3F5x6E4bpPBPzC45GSKjoS4uAeFAPb8sUwsXV5VC1liJexyQiKSERwVBIqFtfHwAaWOP8wDJ3W3MbH9S3lMou8LE5+Uei30RXBEYk4MKYuetQwgKZ+MZZihY3CUqwQFEsxDdQbvFiKlaNTJMVinYiA+m6JjY2FeMlaWOSPbRV4pFh5w4tIlmIaL5ZiGi+WYjqvr448xpIjnlgzqi4mt61AP0ARq8FSTGvwDy3F4ux+OuOLuccfSyle0Ls6ZnWs9O9Jb78ehFHb7qGzXSkcHmMLI738lVguN6U4LR2o/d1f8AiMhraeFjQ0NGBqoA1TfW34hMUjPSEFJSwMEBWfgqSYpFfMdLXgOLQWrEsboutaF4xoVhabh9Wi3QS5EL31WhDG/XIfNlaG+HV4VVSvYCmvh4tqAizFqhm9GcEjxXReLMXKmeUoxcHBwdiyZQvMzc0xadKkTEfdvHkzNmzYgNGjR2PIkCEwM1P/BvLKLwVgKabQYimm0YLMqi5eYKamptDW5q1ylPATvIyMjKCrq6skvMjHzDj0CCtOeWPPRHsMaVSmyPNQBYClWBWht/8+L6RYZC0etv0eTjkF49AUB/R3eJ2tWOy323uDK67cC8WOsbYY3tSKdkG5HJ2bUhyVkIIWS5zwJDweS/taw8JYB1VKGKKyhT723w7G7/fDEByVCHNDHTntXEdLE5uvBiAmKRUtq5nL6egjm1rB8Z39oHMZSbaH77PBFcduPsXGT6thbHvrvDqNAve5LMW0JmMppvNiKVbOLFspdnd3l5mjz5w5gz59+mDv3r3Q19d/68hLlizBsmXLZFKtvn37YvHixShfvrzyT1dzJEsxDSiPFNN4sRTTeIlolmIas7F7HmDzHwE4PskBPW3zZ/Ih2hXlbjRLMY1vXkixOMMX0Unweh4npwW/Oxp8zPUFBm52Q7XSRrg0rQFKm+SfDrTclOLw2GQ0X+qE8Ngk+C5oBUPdt9dUi5Fk0WlgqKsFg3/WW2+5FogJez2Qlp4OXW1NfNmhEn7oWZV2E+RS9AHnYAzdeheNKpvizy8bffDkX7l0Wbl+WJZiGmKWYjovlmLlzLKU4rCwMHzyySf466+/MGDAAAwePFjuOfzu6Fh8fDxu3rwJMWJ87NgxOVrs6OgIAwMD5WegxkiWYhpMlmIaL5ZiGi+WYhov8SN46PZ7OOzyHGcm2eMjm/yxLIV2FR82mqWYxjuvpFjVWfbf7IZfbzzFokE2+KrT6+nVqurl9t/nphQHhCeg9QpnkbwZt+Y0RnFD1XsNpwOYe8wLi3/3QVpyOlYMtsG09vljmUVSahqaLXGCm18UDoyth772r2cE5HY7FeTjsxTTWo+lmM6LpVg5syyleOPGjZg3bx5mzpwp/6hKrR8XF4fJkyfjxIkT2LlzJ7p166b8DNQYyVJMg8lSTOPFUkzjxVJM4xWbmIreG11xyzdSZuNtVjVvl6PQzj5volmKadzzqxRffhSOrmtcULGEgRwttjLTo11YLkXnphSL7NxtVzrLUeDrXzWCuYFqKRaXKTrP/nfKGyID9brBNqhVxiiXrp5+2O3Xn2LUTnfUtDLGuakOKG/+9uxC+hELfw2WYlobsxTTebEUK2eWSYrFS3PYsGEIDw/H8ePHUaxYMUVH8/DwQO/evaUQL1++XFEddQexFNOIshTTeLEU03ixFNN4iemUXR1d4BeWgLOTHeRUUy45E2Appt0h+VWKU1LTMVjMkrjxFEsG1cTMN5Jx0a5QvdG5KcV3A2PQee1tlDPXlx0Bxvksydj7kIxLSsMn2+7gyM3nGNa2AjYMtikU1/U+LJTWYSlWSupVHEsxnRdLsXJmmaRYJNfq378/2rZtix9++EHxkUSGajHlOjExUa4/1tP78D29LMWKm0sGshTTeLEU03ixFNN4iW1XxN6j6enA2cn2qF46/4wA0a7kw0WzFNNY51cpFlchEkdljBZfmdEwy7XFt/2jEByZiKZVzFDcSNnIKo3Q29G5KcV/eUeg57o7sCljhN+n1oeRbv7KvP2+3Ny8n+KzPU/g9iQKkztVwpqBNd/3UEWiHksxrZlZium8WIqVM8skxf7+/jKxVr9+/TBnzhzlRwIwfvx4eHt748iRIzA2NibVVUcwSzGNIksxjRdLMY0XSzGNl394AhwW3kQFc31c/KI+zD/Aj37aGea/aJZiWpvkZykWnUEDt97FoZtP8W3v6vhfj7cTSN0LipF78z4LjUfTGsWxtJ81mufyEoPclOI/H79Er3WucpnEsfG2MnFWQS9icASJ0fCI0EJ3R1c8CYnDwn7WmN2Z91zPrm1Ziml3PUsxnRdLsXJmmaQ4JCREjhQ3b94cCxcuVHyk9PR0DB8+XGai3rdvX6ZM1YoP9B8CWYpp8FiKabxYimm8WIppvFZe8MP0/Q/Rv1EZHBpjS6tcRKNZimkNn5+lWFyJk18UOq50hr6uFv6a2QhVSr5O2rn8/BN8eegRrMz18fRlIiqVNMCekXVzde19bkrxafcQ9Nvkhl62pbB3VF1oFoJ9fYUUC8krUaIELniEY9CWu3gZm4R1Q2wwrlXe7UxC+5Z82GiWYhpvlmI6L5Zi5cwySbEQpREjRkBMoxZrig0NDRUdLTAwEN27d5fTrleuXKmojrqDWIppRFmKabxYimm8WIqV87ruE4GBW+4iMjYJu0fVQ0/bUsorF+FIlmJa4+d3KRZXM2m/B9b97oseDctgz8g6KKavjbS0dIz65QF23QzCigE14fUiDo7nnqB8aUO5/rhHvZIoY6oHPTWPtuamFO93CsbQ7XcxtFEZ7Bxep1BJsYWFBTQ0NLDlaiAm7Hsot5XaPbKubCcubxNgKabdESzFdF4sxcqZZZl9WmSQnj17NpYuXSqTbikpYs/iRYsWYd26dXILp7woLMU06izFNF4sxTRehUGKw2KTYZGL05ifhMVj1UV/7HMKxovwBHzWtAQ2f1YPujq5v16S3pr5rwZLMa1NCoIUh8Yko9Pq23DxeomvelbDoj7VkZiShjbLnfD4RRyuihHkEgaY/v+jxpv/j73zAOvi6PbwDwQEqaICCiqo2JVmL9EUe+8x9liwazSaaKpGY++x995bYouxd0VRpKgUEQERpUrv9874oaAgewApcuZ5fO798p/dnX1n2d13Z+acy35ITEyGtqYaWlY1RHPLkrAsUwLNLA1gpJvzfMcfU4p33AzAgE3OGP15Baz8+tNYd5s6UmxoaPgma8miMz74fs9DVDPVwZmJdjKwGJe3BFiKaVcDSzGdF0uxcmYZSnFQUJAUW3d3d8yZMwfdu3fPdDp0WFgYtm3bJoNyNWjQANu3b4e4IeZHYSmmUWcppvFiKabxKsxSHJ+YjB8Oe+Cieyi2Dq6NOqa5HyPBLSAKg7e6wME9FGUMNdHN1hgzWxujlL421NTzPlAhvXfzfwuWYlofFAYpFmd0/XEYeqxxQmh0Ai5Mro+qxtqo8fsV6Gmq4eLk+nJUWJTz7qHY6/Bc1n8YGIX4V/FQ19GQwav2jbBCNWNlM90yo/gxpXjrjWcYvNEZP7avhDndLGkdWUBrZyTFoqm919/H/qv++PaLClg/oOYnMSqeW13AUkwjyVJM58VSrJxZhlIsNr9y5Qrs7e0hpkW3a9cO9evXR+XKlSGmxYj1w4GBgfDw8MCFCxdw+fJlWFlZyVFiOzs75UfP5ZosxTSgLMU0XizFNF6FVYpjEpLw/QF3rLrgCyQmY1aPqvipfSX6yX9gi8cvY9B/szOuPwhGeztjzO5iCevyuoiNeoUUVXVoab1dS5mrB/7EdsZSTOvQwiLF4qyWn3+KCdvd0NbGCN/UN8Ho3Q/xmaUBjo+1fe+kI2ITIaI5X/cKx4G7gXDzj8Tu4XXxdX0TGqB3aueGFL+MjMfSsz6wNtNDLzvjN0dYedEXY7e44NfuVd8LKpajRufjxplJsZgR02HFXbgHRuHQKGueRp2mj1iKaRcsSzGdF0uxcmaZSrHYxa1btzBv3jyIStHR0ShTpox8WRNSHBkZieDgYJiYmKB9+/b4/vvvUaNGDeVH/gg1WYppUFmKabxYimm8CqMUB0bE45ejnnItnHbxYohOSMKQxqbYMKAWcisOjpiS3XfDffzn9ALdGpTF+gG13kzRFg98DQ0NlmKFlxpLsUJQ/6tWmKT4VWwieq1zwmnXYFiU1oL425z8VUXM7Fzlgyf93b6HWHruKdb1r4nhzcxogD6CFC8+64PJG+6jZf2yODXe9s2653n/PsGPO1yxYGAtfN/KPEftLCgbZybFon2rLvpizP/PjOlgZ4JD9tbQUFMpKM3O13awFNPwsxTTebEUK2f2QSkWuxEP0XPnzsHBwQH37t2TibNFAAUzMzNYW1ujUaNGaNy4sfIjfsSaLMU0uCzFNF4sxTRehU2KfUNjMXrXAxy7+wK1K+jimwZlseL8U1QspYXjY2xyJS9qTEIyJu57hHXnfNCseinst68LE723U6VZimnXGEsxjVdhkmJxZu6B0Wi97A58gmPkie4dXhe963149Pe3fzwx8/hjLOxZFZO/ypls5nSk2CckFu1XOMLNPwItq5fC4VHWMNBSk+fy81FPzN7/CEu/rY0JX1SkdWQBrf0hKRZrxVsvuw1n30gcHm2Njhx0S/YiSzHtYmYppvNiKVbOLEspTruruLg4yDx0AIoXLw4BuiAVlmJab7AU03ixFNN4FSYpTkxOkVFS15/xQaPqhnIdsXlpLTSZdwt+obG4OrUBKpfJ2fpEweOno57486gnqpnpymmENctqp4PKUky7xliKabwKmxSLs7v1JBzj9jyEmGHx73g7VE6Tpimjs//jhBd+PeqFXztWzvG05JxK8bTDnljwnzfEmGhdM10cGWmN8oavA039cMgD8w+5Y+Noa3zbxJTWkQW09oekWDT5rwtPMW6HG9pZG+HvUTZQK8ajxSzFtIuZpZjOi6VYOTOSFCvfbf7UZCmmcWcppvFiKabxKkxS/Ns/Xpj5tydsLPSxf3hdKcApKUD3tfdw5FYATk9pgFY1StEBpNlC5O3s/JejDBa0z94Kn1mWfG9/LMU0xCzFNF6FUYrFGYoPU5FxSahukv4jUkZnv+mqP4btcMOPbczxZ9ecBbDKiRTvuR2I4dtdoa9VTKYkEveTE+NsYWn0+uPamN0Pseq0N/aOtUFvu5ytfaZdBR+vdlZSHBKVgK+W3cH9J6+wy77uJ3PeOSHKUkyjx1JM58VSrJyZIimOiorCzZs34ePjg/j4eLl3dXV1WFhYyIjT2tpZP6iUNyn7NVmKaexYimm8WIppvAqLFO+98xx91zvDWE9DTm9sZKH/5kR/OOSO+Se98Wf3qpjWzoIO4H9bhMcmosvKe7joFoQ/e1XDtLYZ74ulmIaYpZjGq7BKMeUsd9wIwIAtzhjTogL+6puzVEcUKRbSu/GqP4Kj4vEyMgHbrgcgLCYBv3esjMueobjnF4Fz39VDjf+J/fAdbthw4SkOjrFBd5u3Abgo51rQ6mYlxaK9O28FYOC6+7C20MeR0dYoX8RTNLEU065ilmI6L5Zi5cw+KMVCgHfs2IHdu3fDxcUFIlVTiRIlIORABNoyNjZGnTp10LNnTwwePFhOqc7PwlJMo89STOPFUkzjVRikeNuNZ5i03x3BkfFYO6AmRrwTmGe/43P03eCMAQ3LYfOgWnQA/9tizSU/jNrhis+qGeKAvRXK6GScQ5WlmIaYpZjGqyhI8eG7L+QMj6/rmWD3sLo0QO/UVirFSckpmLj/Ef466S0j1kOjGEoaFMcPrS0wuXVFdF19D/+6Bsl0Uk0qGyA5JQUDNrtg760A/DPWFu1ql85ROwvKxkqkOCY+WfbPqdvP8U2L8ljfv6YcSS+qhaWY1vMsxXReLMXKmWUqxa9evcL06dNlDmIxKmxrawtzc3Ncv34denp6aN68OYSE3rhxQwbj6t27N+bOnYvSpfPv5s5SrLzjRU2WYhovlmIar4IsxbEJyVhy1ge//O0J8UI7vZ0FfutQGRpqqulO0jUgCg3n3JDTNq//0BDq2VgDd9otGH3WOSEmMRn/jLZBq5qZT8NmKaZdYyzFNF5FIO+MYwAAIABJREFUQYrPPwrFF4tv46uahvhvQs5SRCqV4iNOL9B95V1UMtbG4MblYKSrgZrldNCssoHsoNQ8vad/eL0MIy4hGb3WO+Ff12AcG/PhewKth/O3thIpFi30eBEtPxQ88I3A9hF10a9B2fxteD4enaWYBp+lmM6LpVg5swylWLz8//LLL1ixYgU6d+4s8xXXrl0b4gHRo0cPlCtXDnv37oV4Ibl//z6WLVuGY8eOYeTIkZg/fz7U1F5HV8zrwlJMI85STOPFUkzjVVClODEpBZMPumP5qccwKV0CP7Qxx8QvM47+KoL7WP9xHTqaxXDp+wYoo6NOguDkF4He65xkFN35PapiSusPR8NlKSbhlc8g8Xepr/92yjttD0WrdlGQ4gfPo1B7xjV8Xu21FOcklZoSKRaCN2iLC657hmJ1/5oY+Vn59y6qETvcsP4/HxycaCunSkfFJ0kpFEHEToyxRdMqr+W5sBelUizOU86e2eyM0a3NsbJv/qbzzE/uLMU0+izFdF4sxcqZZSjFZ8+exYABA9ClSxcsXrz4Tc5MMX26a9euctr0nj175AiyKOIiHT9+PM6cOYOdO3eiZcuWyluQizVZimkwWYppvFiKabwKqhQv+s8H3+97iLKGmtgyqDZaf2DkNjQ6AZ8tdEBodCJOjrdFnXI6iiE8ChQvy864+SgUE9payBQxaqofjrbKUqwYr6zIUkzjVRSk2P1FFGr/fg31LQxwflI9aGRjdkcq1ayk2OFJOEbvfojbj0Iw9MuKWNa7msxv/m75TqReOuGNDcPqYGhTU4gczCJVk+fLGJm72NpMl9aRBbQ2RYpPugSh06q7GNioHDYNzP7SlAKKQnGzWIoVo3rjG2Kppqbm6yjuXD5MQLxTsBQrv0rek+KUlBSMGzcOly5dwokTJ2Q+4tQSGBgoR4qFFO/atSvdGmJXV1cp0d988w1mzpypvAW5WJOlmAaTpZjGi6WYxqsgSvEF91D0WncPMXHJ2DW8LjpnkSszOj4JHVc64r5fFI6PtUHDNEG4PkRDvPQO3uKCwzcD0LVhWWweVPtNftIPbcdSTLvGWIppvIqCFHsHxaDenzdgXqoEznxnh5Ilsj9zLSMpFqO8rs8iceFRqMxj7hcUg7ZWZeTfuIlexrECZHT7ox74s+frIHtBkfFyindYzOuPbbXKKv/YRuvxvK1NkeLzj0LQedU9fFm9JPYNt4aGWs7TM4VGJUAETtTSUIOxrjrKGRRHXdOC/cGBpZh2jfJIMZ0XS7FyZu9JcVhYGHr16oXq1avL6dNpy4ekWAhWv379oKKigu3bt78ZRVbelJzXZCmmMWQppvFiKabxKmhS/CAgCgM2O+OOVximd66M2V2yTteSkJQs1wP+9yAYR0fZ4MvqhllCiIhNgv1OV+y+4g/rygY4PtZWvpwpKSzFSii9rcNSTONVFKTYPzQWTRfcQgkNNfw30Q6mCv/2MiL5rhT7hMRi/J6HOPMwGNHhcSiuq4FJX1XEd19WRBndjIVY7HflhacYu/shprQxx/zuVREQHidnoIhyaoItKpfOeQ502pXwcWpTpNjhySu0/+sOapbVlR8cdTIYYae0UuSaH7PrAdadfwqkiKApyShtVAKjWpjJDxFa6q9H8P3D4jD75GMZ7HBMy/JyZF/8lsUkHkpTSHVZikm45MxUHilWzoxHipWzEjXfk+KnT5+ie/fucpr0zz//nG5vz58/R4cOHWBiYoJDhw69F21arCl+8uQJDh48mC9pmliKaZ3PUkzjxVJM41WQpDjwVTx6rXPCZTFlr0FZ7B5WB9oKI56K9YCbrvnjkL01OluVyRKCHBU67I5aFfWxd3hd1CJMuWYpzhJvugosxTReRUGKX0bE44slt2Ve43/H26KqcfZTRqaVYiHE3Vffg6N3GOpU1IeVmY6McN2hTtb3BBHl/tttrujfsKxcsuEfFovG827BoIS6XPcs0sF9CoUixW4BkWiz/HXe9kvf10cpbVq8hnd5xSUmo/lCBxnEq6eNEVKggtNuQfB9FolhrV5/jBCzBsRz4MBVfxkhvJKJtjyueSlNtLA0lJKc14WlmEacpZjOi0eKlTN7T4p9fX2lFIsAWyLYVtoiLsZ169bJ6NNDhgyBhkb6G/mIESMgthdSLFI35XVhKaYRZymm8WIppvEqKFIcl5SCYdtcseOyL9pYG2P7t7UzTYmU0RlOPuCOxSe8sHZIHYxo/nY5SUZ1zzwMQY/Vd6FdXA377K3eRJ9VSo6lWCmp1/VYimm8ioIUi9zA7VfcxeOgaJwcawubCno0SGlqJyUmoFhiDPxji6PPBidcfRiK7vWNMaerJUm2RZTpbmvuydRLB+2t4BMcA9s/b6BS6RJSig1yMMU72yf3ETakSLFfaCy+WnoHgRHxcP61McwMcrZG9PmreNSfcwOqKipw+72J/Oh5zSsMQ7e54eGTMHRuWE5y3nbVHw2qGKCioSaueYUjPjFZTmNPSEjChkG15ZrvvCwsxTTaLMV0XizFypm9J8Ui/7BIryRSK4l0TEpLSEiIXFMspl2vXbsWqqrpU5so3U9O6rEU0+ixFNN4sRTTeBUUKV510RdjtruihpkujoyyQVVj2ge7mccf47fdDzBvYC1M/UD06ODIBJl/85JrMGb1qoaf2lmQgbEU05CxFNN4FQUpFnEAuq1xws3HYTg+zgZNK5ekQUpbOyUZJ+76Ys65F7jyIBhd65tg44BaMCSOago5a7vcEQ0s9HFmoh3Euuc6f1yT613PTLBDiRxOHc7+CebulhQpTkhKQZP5tyBGjB/OaIryJXMmxe4votFk3k2YGmji9vRGb9LniWUzI3a44op7KJCQhAbVS2Fd/5qwMtOFX2gcAiPicMkjFJP2PkTr2mVkiqzspN7LLkmWYho5lmI6L5Zi5cwyjD49bdo07NixQ0aS/uyzzxTtbfXq1fjpp5/w559/ytRM+VFYimnUWYppvFiKabwKghR7BcXItXvhUQnYOKgW+tQzIZ/Emku+GLX2Pn77ujp+71Q50+3FOrWf97ujrY2RnGqtpUH/MMhSTOselmIar6IgxWJtad8N9yGiG58YZ4vPLLMnxWJZ6qzjjzH31GNERySglY0RVn9TA5XL0D6qiR4SU3qbzLsFIz0NuP7WBG4BUag14yq+rF4K/02wlbFYPoVCkWJxvuLe7ODzCnemN0LNstmf5i72dcM7HG2W30EjC32cGpc+FVd4TCJ23AyASEPf1dr4venqYo23WIeekJCC09/ZoYZJztpC6UuWYgqt19lueE2xcma8plg5K1EzQyl2cnKSwbbEFOg//vgDrVq1khdhRjfuqKgoKdAzZsyAubk59u3bly5iNa05OavNUkzjx1JM48VSTONVEKR4+hFPzPnHEwOam2Lb4Dr0EwAg1gMOWu2EiR0qYUnvau/tIyI2Ef/cf4mJ+x7JdYwiaIzIkZqdwlJMo8ZSTONVFKQ4OSUFAza7YPfNABwcZY1u1kY0SADEPmYce4yZ/3jCULe4zC8+uHFZmOgpC5j37gFFTAOrWdehW7wY3H5viru+r9Bwzk20q10GJ8bZkNtXUDegSnHHlXdx5kEwzn1XD00q5yxX86G7gei70Rld6hph34i6JERi1HrwVhfsuuCLo5ProbMV/ZohHTBNZZZiGjmWYjovHilWzixDKRabb926FVOmTEF8fDy+/vprLFy4EDo66dMG7N27V06VdnBwQNmyZbFy5Uop0NkpMTExuH37tjxenTp1YGSU/qbk7u6Ox48fyyBf1tbWGR6CpZhGnqWYxoulmMYrv6X4aUgsmi+4heCoBFz8vj7ssrm28JRrEDqvvIte9Uyw49vaUMHbUZ2rXmGYtP8RbnmHQ1uzGBb0qIpRn2U/WAtLMe0aYymm8SoKUiyI2O9ww7qzT7FtpBUGNCxLgwRg160ADNzkDB3NYljSvRKGfEZfCpH2oCIivZgujZQUOP3cBC4BkWg2/xa6WBvhyKiM32fIjS4AG1CleMhWV+y4+Qz77a3RVUEQww+d4oar/hix3Q3ffVkBi3q9//EyKzx/nHiM3w95YGyrirJfxMdOMU3evJRWuqndYv1xCQ1VaBSjzwTKqA0sxVn1TPrfWYrpvFiKlTPLVIrFLo4ePSpzDosp1IsWLXpvnfD8+fPldOnPP/8cP/74Ixo2bKj8yGlqenp6YtasWRDpoMRotBBjEeSrUaNGstaaNWtk8C5DQ0OItcuiPVOnTn0v+jVLMQ0/SzGNF0sxjVd+SrHDk3B8f9Adl1yCMKFdJSmr2V0nJtYDtlvhKKdhHrC3QnExB0+kUnENwsidD+DzPAqNqxvil/aVZCCdnBSWYho9lmIar6IixVMPemDBYXesH2mFYc0+HBzvXYJibWr7FY548jIGS3pVxpgmpaGqlf1gXWL/UXFJcv2sGDG+MrW+XFPceukd9G9UFtuHZG8GC63n86Y2VYq/P+COpWd9sHFgLQxqXC5Hjfz9mBdmHPbAor41ZJosahH38282OkOMGkdGJwAJyYCaCizL6eLresYyYNt1rzBc9gyTH0s61C4tZwSJadliPfT4LypQDynrsxTTsLEU03mxFCtn9kEpFrsREirSEhgbG7+3Vy8vL/j5+aFx48bvRaJW2gQhZpMmTZJ5jcVUbdF5GzZswPnz5+W0bEdHRynI8+bNg42NDby9vWX9AQMGyCneaQtLsVLqr+uxFNN4sRTTeOWXFHu9jIaYlvfQOxz9WpbH5oG1sy3E4hzu+b5C2xV3YVFKS051LFlCHU+CY9B+uSMePo/CmM8rYEanyuTgOxnRZCmmXWMsxTReRUWK551+gh+3umDlCCuMbqFs5sar2ETsvf0c6y774bZ7KAa3rIB1/aohLioCOvrZW5ec2jsiwrH4sHbbJwKXp9RDSFQiPl/kgG+bmkoh/FQKVYpnHPOCkNn53S0xpXXORuPtd7ph3WkfrBteF8Ob0SNIR8QlwuqP6/KDxVc1Sslo2CKS+T3fCDx5FgktHQ3ExCSgbCktBEUmICExWeamfiniVtQpjYuT62erG1mKadhYium8WIqVM8tSipXvKns1xQ1BjEYPHDhQSq8oItfx6NGjZfqnq1evQowkiyBeqeXXX3+VeZB/+OGHDKVYBPoSFwGXDxNgKaZdISzFNF75JcXDd7hhwxkfDGhRHn/1rS7zYOakiCA5Ip+mproKrnzfAPpaahi8zQU7Lvhi6Jfm2DCgZk52n25blmIaSpZiGq+iIsUL//PBlG0u+LNfTUxrm7VsOflFQAjaYccXcopzZxtjGaHYWK8YQkLC5Sy1nJTk5BSZH/eYc5BcOyuCeF32CMXwZmZY069GTnZdoLalSvGSsz6YtO8Rfu1QGTM6Zx7EUMlJ9tvojF3Xn+H05PpoVSN7/XX9cZiMC9G0sgFK/C+Pvbj/i9Hs4y5B+Ka+CQY0Kgf3wGjM+9cbvqGxeB4eh5ZVDXF6QvrgXkranPqMFEsTxcAQl6wJsBRnzShtDQ60ReOV71IsREPcSNPeEMR06StXrshp05qamnLadmqKp4CAAAwbNgyjRo1Cx44d35PiCxcuyN+4ZE1AcBcvlfr6+p9M9Muszzr7NVJSUuRUJ8GLP7oo4yiWRIgPWHn1wD/pGoQeq+/BWL84Ln3fAOVLZi8wTtqzexYejzbLbssXIK9ZzeXLbO81TrAsq43TE+1gqp/zY6Qe79WrV3LWjbjvccmagEghKJ4heno5m96a9ZE+jRpxcXEQ8TsMDHIW1Kig01hz2Q+jNjtjemdLzO5a5YPNveIZhkFbXPDYP0Km6xnbsrwMtKSvWezNbKqSJXM2Uiwa8Puxx5hxxANQfR2TQEVNFWu/qZGtUc2Cyj/1w7H4iKAkovama88wdLMLJrSqiKUZBDFUep7xSSnotuoe/nsYjCtTGqCBee7fD2ISkqGl/nYdcUJyCh48i0LzRbdQ1Ugbp8bboZQ2/QOseEYKKVZTo2+rlM+nVE88I0XgX/GPS9YEBC/xvirew7hkTeDcuXN48eKFjKWlkpKSkhIUFASRXik4OJica1hMs65UqZKU0uy+1J04cUIG9fr999/fSwclvnhMnDgRpUqVkmuZxctj2iJGlFesWIFq1arJPxghMe8WMTparlw5tGjRQt60M6qTNbbCX0Ocu+gv8VIpXijFH01RZaG0N1OlWPASkse8PkxOXGPiI4KIYp/Z36NS9lnVU1NVgXhpGbbnMY7eC8K8LhUw+UtTRMYlZ7XpB38X76/ihavTuoe47x+FLQOq4o9TvnD1i8Sm/lUwsIERwmOTcnSM1I0Fr7QjxXx9ZX19pR0pZl5Z80o7Uvyp8tLRUMWGGy8wcrcX7JuXxYIuYq2nENEUGQ/ANywBUfHJqG5UHJceR2Ls/sd49CwK/eob4rf2FWBppA2R6zgxGTK+iXhGCsnLCS8hUyfcQvH78ScY0rAMyhsUB1RU8GX17I1o5soNJ5d3Iu5f4v1K3MPER5fUgYzMDqOlroITbmHo9v/31u62pbFnkCVi4pPlKDqlaBRTgV94PHpv9sCzsDgcHl4NdmbaiE2k7inzo4rnQDFVFSQlpyD5f7sVwba8Xsai9Wo36BZXw4Fvq8LcsLh8XlDKq/Bw+YxU19DI0TVGOWZhrpsqxcIxcvI3WZgZKG176jtF6vTposxLvLN7eHjg1q1bEl9GH+0Ep/v376N+/fr45ptvXkvx06dP0aNHD7lxVje1dztGPHCbN28ug2K9G6laSSdu375dRr3+/vvv0bZt23SbiLXE06dPl9GnxXRrXV3d93YpIlRv2bIF9erVy1RaxOho6dKl5VRtlmKWYiXXZWodlmIKrdc3nbySYvFidOdpBFr95QIzsfZ3ZG2YGahDrOXLSRHpQ9VUVdFxjSuuPH4Fq3JauOUThZ62RljftwqKFwNEXtTcKCzFNIqCF0uxcmaCV1GQYk11Vey/G4QB293Rx6Y01n5dRcqwWjEVnH0YgrH7PPHsVQK61jbA1SdRePw8BoM/M8PibhYoqaUqp8+mvjTllhS/TkOsAlUVFWiqqUDlf6PFMfFJUrQ+hUKV4uJqKrjlE4lmC53Qvq4hjo6oibgEuhSLAIquAdHotNZNxnU4NKy6nCGUSJRTah+I6ykgPB5d1rkhOj4ZR0bUQJUyWqTjCtGOigiHjrYOUlSLfTLXApUlpT5LsXJaLMVvWYmZGGKmsYuLi5xdlpEUC+cVWZAsLS3Rr1+/11Ls6+srA1gJ6Rw7dqyc0qH064IQTvFFVUSNpkyXFPtfsmQJzp49K0eIhaWnLc7Ozpg2bRqaNm0qo1xnNi1HBNq6dOkS7O3tlV81RbimuDBSp08XYQykU0+dPk39YEQ6yCdUWYwaiGk7eTE1bObxx/jtfyk1VnxdPVcp9l5/H0fuvZAv1mW01XFgpDXqV8z9KXri71HMgOGpYcq6LyoqSj7gMvpIqmwPRauWkDwxfVosAfmUi5Dfzqvuon3t0tg/wgpxiSnYeNUf4h4RGBoDQz0NhATFQnzVGtnSDAt7VIO2+ML1TkldYvSpTzfPrWtBvMuJ4KxiNp+S4hoQBbvZ1/GZpSH+nWCbJtmdkq3f1hGzeJovvIl6FfRxfJyt/PCQFyU4KhFtlt3B09AYnBpnB9sK7w/WfKgd4nvIjwcfoJaZAQY1oqcOy4tzLGjHEM9I8Xx8d6ZoQWtnQWmP4CVGQMVsBC5ZExAO+ezZs7fTp4UUd+/eHTVr1pSjtnlRNm3ahOPHj8sI01WqVHkj4UJ+xci1GDkWaZ9S1wqnWv67cszRp2m9xYG2aLw40BaNl6gtPiIIKf7YD7DQ6AS0XHwbT4JicPn7+qhrRns5yerMhm93w9Ybz+SX/F87VMJvHXMWFCaz43Ggrax6Iv3vHGiLxquoBNq64hmK7mucYKJfXKbOue8fiRN3A2FoUBzzulWFeSlNOD+LhJlBcXSoU+ZNUKV3aYolRuIay2mgLVovFd7a1EBbIohVswUOqGCoiX/H22Y7gv+tJ+FoNOs6utYzwUF7azEzPU9KbEIyuq+5h+ve4Tg93hb1zWkfm0S086/XO0NbUxWTvqyI6e0qQcx04JI5AQ60Rbs6ONAWjdd7gbZSpVisyxVTkT/2CI+Pjw/at28vv/ZXr15dfsUWwUBMTU2xfPlyGWxr7ty5aNasmTwzcdMVX7uHDx8u53ynLSzFtM5nKabxYimm8cpLKd59+zkGrr+Pr2qXxpFR1m9yCdNbnPEWUw+6Y8GJx6hupiuDa4m8lB+jsBTTqLIU03gVFSkWKdOaL3SA38toQMQV0FRFY0tDGdRqSBPl6XpYimnXF1WKn4XHodXSOyLgt7yvio8U2SnLzvlg4hZXDPmyIjYNyrsUVyKncZ/193Hs/kuZrk+kcqKUyQce4a8LvnITdVUVHBtri5ZVcx7UjdKGwlaXpZjWYyzFNF75LsUisNe1a9ekCIsbqihC1kQwo6+++gpubm4yRZP4TUzNEf+EnNja2qJGjfSpDFiKaZ3PUkzjxVJM45WXUixGcjeceYJN9lakl16lZ3TaLQgDN7lgevtKGP+FCNzzcQpLMY0rSzGNV1GRYkHl0N0XECOI5fSLo3IZLTSpXBIlS9Ai/LIU064vqhQHhMeh9bI7CItJlCOtNcrq0A4I4G+nlxi02RlqxVSxZXAtOfKfV0VMfx681QXbL/vh0DgbdLM2Jh1aTPE/5RoME30NhEQl4K8+1TGY8NGGdLBPpDJLMa0jWYppvPJdimnN/XBtlmIaTZZiGi+WYhqvvJJiEXG0yfxbMvq0mIJnXT53p06nnnV4TCL0tNSyve5NCT2WYiWU3tZhKabxKkpSTCOTcW2WYhpFqhRHxSehy6p7uOkZin/Gi1FSWjTuFxHxaLfcEY5PwjG7R1VMV5CTmnZGWdf+7sAjLD3qiZ3jbPFNA+XrgqPiktBi0W34hMTg63omWH3JF999WRELelTN+qBFuAZLMa3zWYppvFiKabw+qdosxbTuZCmm8corKV532Q/2W13Rr0k5bBtSW0Z4LayFpZjWcyzFNF4sxTReLMU0XlQpFnv/6agn/jzkju6Ny+HgSGvSAX875oWZB9zRq6kpdn5bByISdV6Xn496Yvb+R1hjbwX75maKD//geZQU+rL6Ghj3eUX023Af3e2McdDeSvE+UiuKUWZ9LTWZNupTLyzFtB5mKabxYimm8fqkarMU07qTpZjGKy+kOCYhCV8suQMH73CcGG+L1sQ1XfQz+rhbsBTT+LIU03ixFNN4sRTTeGVHin1DY9F2uSMePo/Cj20tMLhxOVgavR8pN/BVPErpqEPkpBfF/UU02i2/g+ev4nH2u3poZEELckU7s8xrzz3ljWm7HmB+/5qY0tpc8W4vuoeg46p7aF3NANPbV0bnVfdQWkdDrk02NVAWsyIiNhGzTnrjpMtL1DDRkUEga5WjT0FX3OgCUJGlmNYJLMU0XplKsVivu23bNtre8rk2T5+mdQBLMY0XSzGNV15IsYjeOWCTMxpY6OPEOFvoadLWDNLP6ONuwVJM48tSTOPFUkzjxVJM45UdKRZHOOAYiCFbXREZEoMq5vqwq6iHrtZG+KKaoQyauOqiL7Zdf4ZKZbTQsU4ZiLXIe28Hwt3vFfo1M8OOb+vQGpqLtf86/xTjtrvhpy5VMKtLFcV73nL9GYasd4Z9SxMs6FUDnVbfh7NfBM58Zweb8srS/U095IEF/3hCU0cDsTEJqFVeD7uG1sn17AuKTyoPKrIU0yCzFNN4ZSjFPXv2lNGf58+fL/MNK81TLKRB5A8zMTGRebHyurAU04izFNN4sRTTeH1sKRbr0bqudsJZ1yBsHFwbQ5qUozewgG3BUkzrEJZiGi+WYhovlmIar+xKsTjKZY9Q7LgVgIOOgQiOSACQglpmuiito44rnmFITsbrd1ER3UpVBTqaaviqhiHmdrNENWNtWkNzsfaWa88wZIsLxn9VEct6V1O8Zznt+pAHZveogOmdamLwNjdsPeeD/RPs0NM264Bd93wj0GrpbRRTVcWafjVw0iUI6849RfOapXB0tA05qJzihudzRZZiWgewFNN4ZSrFIjWTSMAucgErlWIRQbpBgwZYu3atzE2a14WlmEacpZjGi6WYxutjS/HZRyHosNwRdub6ODHWRq6pKuyFpZjWgyzFNF4sxTReLMU0XjmR4tQj+QTHwOHJKxy4Gwghfo8Co2BXQR/ft6oop0r/9yAYzaoYyOBUIjWeWj6sI05LRYxy993gjP4NTbB5YG0ojcQ4dLsbNl3xw4Y+FTD0i+r47Z/X66PXDquDEVmsTU5OSYHIuLDpoi9+6FAZc7tbIjYxGW2WOeKS8wuMbmOBoU1NYVtB2YgzrZfztzZLMY0/SzGN13tS/OzZM0yZMgX+/v60PQEyrZKVlRUWLVrEUkyml/cbsBTTmLMU03h9TCkWkaZFOotzD4KxYWCtj5KGiX62Od+CpZjGkKWYxoulmMaLpZjGKzekOO0Rn7+Kw60nr9DYQh9ldDVojcmj2qdcg9BjrRPa1iqFvcOt3qx5/tDhxXl1XX0PDwKisGegBdrZWmDtZT+M3uGGES3KY/U36dONvrsvr5fRaDTvFkpoFMPZiXao8r812GJ/fTfeh9OjEGgaaKK3nbGMaP2xMjLkEeJ0h2EpplFnKabxek+KxYt/TEyM4tHhtIcTI8pi2rSWlpYcYc7rwiPFNOIsxTReLMU0Xh9Tii+IUeIVjrA00ZZBVkppq9MbVwC3YCmmdQpLMY0XSzGNF0sxjVduSzHt6PlT+6pXGDqtvAvbCro4NtYWmmqqH2yIGAn/9R8vbLvijw7WRtjV3xx6Bvq45xeNLxY7oLqJNi5/X/+DkaRF/u1mCxzQpJIBLkyul+54Xi9jMOuElxxtd30cjkrldbGkdzV0rpt3+Zs/Zk+wFNPfBPZIAAAgAElEQVToshTTeL0nxbTNC1ZtlmJaf7AU03ixFNN4fUwpFtPV9lz3x6ye1fBTOwt6wwroFizFtI5hKabxYimm8WIppvEqilLs5BeJNstvw9ywBM5OsoO2RsbxdO77R2DVBV+cexgCj2eRqFxOBwdHWKG6YTKKl9BGcDRgPesakpKBO9Mboqx+8Uzh/+cWgg4rHdHDxgi7h9XNsJ6I6j3tsCd2XvWHjo46Rrcoj1EtzWBuqEXr1AJWm6WY1iEsxTReLMU0Xp9UbZZiWneyFNN4fSwpvukdjtbL7kBPSw3XpjaQ68o+lcJSTOtJlmIaL5ZiGi+WYhqvoijFni+j8eWSOyimCjhObwSDEu/PWhKjyYO2uMDrWSQqGGujkYUehjUzQ6sapRAaGgoDPV1AVQ2fL7kNJ98ImUmhcaXMU0yJyNVDt7nKdcPr+tfMtJMSk1OkiM888RjBQTGwMNPB8j7VZQTvwlpYimk9x1JM48VSTOP1SdVmKaZ1J0sxjdfHkuJh292w8cwT/NqzGmZ0qkxvVAHegqWY1jksxTReLMU0XizFNF5FUYqDIxPQZMEtBEfGw/W3JjDWez3CK0aQ9zgEICk5BbscnsM/OAbDWpTHtLbmqFT6bR5mIcX6erpQLaYmxXm3w3PsHFobvWxNMoW/8L8nmHLQXT7/fu2Q9TPQ8ekrLDv3FNtuBEC3uCpOjrdD08oGtM4tILVZimkdwVJM48VSTOP1SdVmKaZ1J0sxjdfHkGInvwh8ufg2NNRUcX5yfVQzfvtyQW9dwduCpZjWJyzFNF4sxTReLMU0XkVRilOQAus/buBpSCwcpjWUQa/OPgxBn/X3ERweB6gCOlrq+L1jZYxpWR6a6unXHAsp1tPVQTE1dcw6+Ri/7HuEGT2r4dcOlTKFP/2wB+ac9MamwbQgkzIN1N+eqGOuj2NjbFDBsPDNsmIppv1NshTTeLEU03h9UrVZimndyVJM45XbUpycnIIJ+x/hr1Pe+LFzFczpZklvUAHfgqWY1kEsxTReLMU0XizFNF5FUYoFoeYLHeDiH4mHM5oiJCoe3dc4wfNlDAY1LgsrUx20rlU601zKQop1dHSgrq6OQ3dfoMfS2xjQsgK2DK4F1UwC1g7f7ooNl/ywf5S1opzGqb0YE5+MAVuccfDaM3zd3BS7vq2LfIiJS7uo3qnNUkzDx1JM48VSTOP1SdVmKaZ1J0sxjVduS/FuhwAM2uwC89JaOD+pPkwNMg9EQm9pwdiCpZjWDyzFNF4sxTReLMU0XkVVisWa4ts+4bBvbibzKN97HI6hn4vUSjWhnkUe5bRS7OATji8W30EjC30cGW2dadCudisccer+S1z9sSGaEKdBixHtVktvwzMwGmsG1MLwZqa0Ts7n2izFtA5gKabxYimm8fqkarMU07qTpZjGKzel2C80FuJFwOVZlPyCPqhROXpjCsEWLMW0TmIppvFiKabxYimm8SqqUiymSv/t9AJxiclISQGGNTPF7C6WMNLLOrdyWin2fBGNtssdoaamgrMT62X44Tc2IVk+C296h+H29EaoWVaH1kkAxAfm/htd0LJaSZnSsDAVlmJab7EU03hlS4qFTEVHR0NNTQ0lSpSQOY3zIy/xu6fKKZlonc9STOPFUkzjJWq/Cg+DplYJaGhk/XLwob3/8rcnZh32QO8mplKKtdQzTntBb2HB2oKlmNYfLMU0XizFNF4sxTReRVWKfzjkjvl/e6JiOR380qEyvq5vkuko77tE00pxVHySzHl89VEobvzUCDbldd/rABHYq+0KRzwNicGVKQ1gaUSPq+ERGA2bP6+jhok2bk1rBBVaN+drbZZiGn6WYhovkhS/fPkSf//9N06ePAk3Nze0adMGS5YsgY+PDw4cOIC+ffuiXLn8G8FhKaZ1PksxjRdLsXJep1yDEBWfDDtjFZgZGUBN7f00FUr3dtvnFTr9dRcJyck4Nd4O9SrqKd200NVjKaZ1GUsxjRdLMY0XSzGNV1GV4vv+kVh90VemSKI+n9JKsaDdf5Mzdl70Q8+m5TDu8wr4zLJkuk54GBiFtsscYaitJp+HRrr0D85+oXGo+ftVVDbSwtUpDVAik9zKtN7Pm9osxTTOLMU0Xoql2MPDAxMmTMC5c+dgZmaGqKgotG/fHhs3boSzs7MU5JYtW2LNmjXQ08ufl1aWYlrnsxTTeLEUK+M1919vTD/iKaeRnRhuiXZ25QFkb2RX7KP/ZmfsuuyHaV0s8WfXKsoaUUhrsRTTOo6lmMaLpZjGi6WYxquoSjGNUvra70rxlf/lNH7sFwEtHQ3M7WaJsZ+XfxN06/rjMLRZ7gjbCro4OtoG+ppq5MO/iIiH7ewb0NVUw8XJ9bIl1uSD5tIGLMU0kCzFNF6KpFhMlR42bBguXryISZMmoXXr1vjpp59gYGCAbdu24dWrV/jjjz+wadMmLF++HP369aO1IpdqsxTTQLIU03ixFGfNSwjxL0c9oaqqIqV4zwALdG9kAZmXIhvlqNML9FzjBIsyWjgxzhZVytCnimXjsPm2CUsxDT1LMY0XSzGNF0sxjRdLMY2XqP2uFIv/5vkyWo48r7vsh6i4JKz6pgZGfiY+LgPnHoWgzdI76GxlhL0j6kJNlT75+WVkPBrMuSlF+7+JdqhUWove8HzagqWYBp6lmMZLkRSfPXsWgwcPxuTJkzFx4kR5hG7duskw8kKKxXrikJAQdOzYEXXq1JGjxfmxxpilmNb5LMU0XizFH+a16L8nmHrQA2UNikNXsxg8nkdjQ5+KGPx55WyNFAdGxKPDX3dxxysMW4bWwaDG+bc0g3alZL82SzGNHUsxjRdLMY0XSzGNF0sxjVdmUpy6l83XnkGkX6pUpgRu/NAAhtrq2H8nEL2X3cGYdpXwV9/q9AMCCI9JRMvFtyFGjE+Os0VdU3qwrmwdOBc2YimmQWQppvFSJMWLFy+W8ivWDVepUgUxMTFy/bCuru4bKRaHHT58OJ4/f459+/ZBSyvvvzyxFNM6n6WYxoulOHNep1yD0WudE1KSU7DP3gpXPEMx528vrOtngeFfiinP9OnTPx3xxJ/HvNDJ1gi7h9VVHLiE1qsFqzZLMa0/WIppvFiKabxYimm8WIppvLKSYvF7j7X3cMghEBNam2N+D0tsux6A4eucMPPr6vilfSX6AQHExCeh8+q7cHwagWNjbNC4kkG29pMfG7EU06izFNN4KZLiWbNm4ciRIzh8+DDKly+fqRTb29vLoFsHDx6EtrY2rSW5UJulmAaRpZjGi6U4Y14iXVKrZXfw8Fkk5veshimtzTHtsAfmHn+MOZ1N8WPnGmQpdn0WiRaLbiMpORn/TrBDA3N9WmcV0tosxbSOYymm8WIppvFiKabxYimm8VIixXd8XuGLJbcREZuEmuW0EZeQjCfBMZjXvSomfVWRfkAACUkp6LPeCafdQnB4lBVa1SiVrf3kx0YsxTTqLMU0XoqkeMOGDZg7d64cFW7SpEmGUixeTrp06QJTU1Ns3rxZpmvK68JSTCPOUkzjxVL8Pi/xgB663Q07L/uhX3NTrO1XE9rFi+H3Y16YcdQLP3xljLm9awEqyu8HItfjwM0u2HfVH1M7V5YP/6JSWIppPc1STOPFUkzjxVJM48VSTOOlRIpTALks6eDd5yheTBWPAqOQkpSCTd/WxpDGpvQDAjLex7fbXLD9ZgD2j7BCN2ujbO0nPzZiKaZRZymm8VIkxa6urnINsa2tLdauXQt9fX306NFDrineunWrPKIIsDVjxgzMnj0bI0eOpLUil2qzFNNAshTTeLEUp+clHqx/nnyMn494wqqCLk6Ns4WJfnFZSQQJGbPnIUY3Lo2/+tcBVJVL8eQD7lh88jGsLPTx92gbVDDUpHVUIa7NUkzrPJZiGi+WYhovlmIaL5ZiGi8lUizqxCelIDI2UQawXHfZF49fxmJBz6rQ/f8P0Nkt9jvdsO6CL7YNq4sBDctmdzd5vh1LMQ05SzGNlyIpTklJwaJFizBz5kw0atRIpl46deoUDA0N0adPH5w/fx779+9HgwYN5GiysbExrRW5VJulmAaSpZjGi6U4Pa/7fpH4fIkDABXs/LY22tYq/abC9hvPMGSbG/rZlsSWIVZQKZa1FMcmJGOmmHJ94jEqltKUa5OLyrTpVHAsxbS/SZZiGi+WYhovlmIaL5ZiGi+lUkzfa9ZbTDnojoXHvLB6SO03ka2z3ir/a7AU0/qApZjGS5EUi12Kh6kIuLVy5UoZQl7kIlZVVUVcXJz8TaRpEqPENWvWpLUgF2uzFNNgshTTeLEUp+d1wSMUrZfeQcuqhjg9wTbdjyKVUp/199Ghhj72jbRBsSyk+FVsIibsfYQtF31hZlQCGwbUQptahWedE+1Kyrw2SzGNJEsxjRdLMY0XSzGNF0sxjVd+SvH800/wwzZXLBxcC5O/Mqc3PJ+2YCmmgWcppvFSLMWpu71//z5u3bqFR48eybXFFSpUgJWVFZo2bSqnU+dnYSmm0WcppvFiKU7PS0Sc7vr/ESw7W5XBvuFW6X48/ygEnVbdRTNzHRwbZws1NfVMYT8JjsUvf3tix2U/WJTVxuZBtdGiakla53witVmKaR3JUkzjxVJM48VSTOPFUkzjlZ9SvEoscVp3H7/3rY7fOoq0iYWjsBTT+omlmMaLLMW03edtbZZiGm+WYhovluL0vPbcfo4Bm5zR284EO4fWSfejw5NX+GrZHVQpVRzXp9aHhkbGUiymTPfdcB9HbgWgegU9bB1Su8hNmU4LjqWY9jfJUkzjxVJM48VSTOPFUkzjlZ9SvPXGMwxefQ+TO1XBwp6FJ5glSzHtGmMppvFSJMViTbGKioriPVPrK95xFhVZimkkWYppvFiK0/Pacv0Zhm1zxdBmr6NOpy1eQTFoOOcmSmur4c60htDWyliKF/3ng+/3PIBNJQPsGlYH1Y3zPpUb7Sr4uLVZiml8WYppvFiKabxYimm8WIppvPJTig84BqLX6nsY0aIC1vYXaRMLR2EppvUTSzGNlyIpFjmK//nnH6irq0OIlJCDjEp8fDyqV6+OyZMnQ0tLi9aSXKjNUkyDyFJM48VSnJ6XmH41dvcDTGljjnnd0n9pDo1OQK3fr6GEhiquT22AMnqvo1KnLefdQ9B73X1ExyVhv70V2td+G6iL1jOfTm2WYlpfshTTeLEU03ixFNN4sRTTeOWnFJ90CUKnlXfRu54JdnxbB6rKx73oJ5mLW7AU02CyFNN4KZLi3377DbNmzYKBgYHMQyxyEIsAW2JEOG0RD9yGDRtC5DXW1s77ER+WYlrnsxTTeLEUp+e1+IwPJh94hF87VMKMTlXS/SgCZzWYcxMi5/C1KfVR1iB9WqWnITFot8IRbj4R+LmrJf7oXHjWNNGuGlptlmIaL5ZiGi+WYhovlmIaL5ZiGq/8lOKL7iHouPKuDJS5374uNNWyn96JftbZ34KlmMaOpZjGS5EUOzg44Ndff8WNGzfQvHlzORJsaWkpxVjcBFOLkAZNTU0pzsWK5f0fGEsxrfNZimm8WIrT8/rj+GP8+rcH5navih/aWKT7MSI2EY3n3UJwVAL+nWCHuqZvg/CFRidiyDYXHL35HEM+L4+/vq6OEhp5f7+g9X7e1GYppnFmKabxYimm8WIppvFiKabxyk8pvu0TjnYr7qJmWW0cG2MDXc2s0ybSzy73t2AppjFlKabxUiTFYpchISFYtWoVtm7dCiMjI0ydOhVdunShHe0j12YppgFmKabxYilOz+vno56YfdwLa/rXgv1nZul+FAG02q24Aye/SPnAbVLZ4M3vf114inFbXNHG1gjHxtpCrbDM26JdLtmqzVJMw8ZSTOPFUkzjxVJM48VSTOOVn1L8MCAKbVY4wlBbDWcm1EMpncwzRNDP6uNtwVJMY8tSTOOlWIpTd+vo6Ih58+ZBbNipUydMmzYNNWoUjEX6LMW0zmcppvFiKU7P67v9j7D09BNsH1YX/RuWTfdjUnIKeq1zwmm3EBwcWRdtar5eL+wfFoevltzG4xfR+HuczZv/TuuJT7c2SzGtb1mKabxYimm8WIppvFiKabzyU4qfhsSi9TJHJKUk4/L3DWCip0FvfD5swVJMg85STONFlmKxe/GgECPGS5YskVOox4wZg+HDh3OeYhr7fK/NUkzrApbi9LyGbnPFpot+2DaiLga8I8Wi5qAtLth16zn2DK+DHjbGECEIfjzigfl/e6JvczPsHFIHhKD2tM4qpLVZimkdx1JM48VSTOPFUkzjxVJM45WfUhwUmYBWS+/AOzgajj81RqXSeR8cl04LYCmmUWMppvHKlhSnHiI4OBiLFi3Crl27YGVlhUmTJqFFixa0FuRibR4ppsFkKabxYilOz6vP+vvYd+MZDo+3RVcro/dgjtv7ECvPPcXmwbUxqHE5XPMKQ4fld6CjpY6D9lZoYKFP64AiUJulmNbJLMU0XizFNF4sxTReLMU0XvkpxSII5pdL7uCmdxjcZjSFZZkS9MbnwxYsxTToLMU0Xoqk+MmTJ/D3938veJYIqiXESqRsEiPHIrjWxIkT5cixSN+U14WlmEacpZjGi6U4Pa/Oq+7hH8fnOD+1IVpWLfkezJ//9sTso57Y8G0d9LIzRtfV93D+/kvM+bo6fnwnMBetJz7d2izFtL5lKabxYimm8WIppvFiKabxyk8pFsdutewOzj0Mwd2fG6cLhkk/i7zbgqWYxpqlmMZLkRSLNcQLFiyQkaXTFhUVFaiqqsr/Ll5OgoKC0LhxYxw/fjxfplKzFNM6n6WYxoul+H0pPn7vBW7+1Aj1Kuq9B3P+6Sf4cc9DTGhnAZGiadO5p2hfzwS7vq0Dfa3CEemSdoXkvDZLMY0hSzGNF0sxjRdLMY0XSzGNV35Lcfu/HHHKNRiXv6+PpmmCYdLPIu+2YCmmsWYppvFSJMX//fcfzp8/L/MTCxHOqIjfxA2xQoUK6NevH4oXL05rSS7UZimmQWQppvFiKX7LKz4xBR1XOuKyRxhu/NgAVma678Hcev0Zhmx1RcVSmvALjUNtU23sHFoXNU3yPoc5rafzrzZLMY09SzGNF0sxjRdLMY0XSzGNV35Lcfc193D47gscGGkl434UhsJSTOsllmIaL0VSTNtl/tVmKaaxZymm8SqqUuwbGos73uGoU14Xlf+37ig6PhntVzjC0fcVrk1tgNrl3uYhTqW6x+E5+m64D3U1VRjrauDwKOsMR5RpvfBp12YppvUvSzGNF0sxjRdLMY0XSzGNV35L8dxT3ph2wB2NLQ2wa1hdmJcq+MG2WIpp1xhLMY0XSzGN1ydVm6WY1p1FUYpFxGj7nW5Y/7cn5gyt82YtcFh0osxD7B0Ui8tT6sPS6P0gHfvuPEefdfehVkwFS3pVx9jPy9OAF8HaLMW0TmcppvFiKabxYimm8WIppvHKbykWwbb6bnDG4ZvP0M7OGHuHWUFXsxj9JPJwC5ZiGmyWYhovRVLs4eEBEWxLBNL6UBHSoK+vDxsbGznVOq8LjxTTiLMU03gVRSm+6R2OdiscERoRjz+6VcXP7S0ktGdhcWi74g7CYxJxflL9DNM53PePwJdLHWFXXhcHR1pBW6NgP2xpV8PHqc1STOPKUkzjxVJM48VSTOPFUkzjld9SLI7vHRyDzxffRlBEAjxnNYWJXt4vfaRQYymm0Hqdwkq4m47O+7P5aHsqGrUVSfHMmTMxe/bsN4G2BGA9PT2Zozg6OvrNOuOYmBg0b94chw8fhq7u+2sMPzZSlmIaYZZiGq+iKMUDNrlgz+0AJCUDk76qiIU9q0po3kExaLP8DjTUVHF6vB3KGWT8IL3xKAAmhrowL8M3ZCVXG0uxEkpv67AU03ixFNN4sRTTeLEU03gVBCkWbag/5yYePo/CnemNUNW4YKdmYimmXWMsxTReiqT4zJkzOHv2rBz9Ff9CQ0Nx4sQJWFpaokGDBjLAVkpKikzPZGFhgcGDB0NDQ4PWklyozVJMg8hSTONV1KT44N1AfLvVFbEJyUhKScGgRuWwcWAtCc09MAqtlznCWE8Dx8fZorR2xinY4qPCoaGlDajm/cwRWu8WjNosxbR+YCmm8WIppvFiKabxYimm8SooUtx62R1c8gjD8TE2+LKGIf0k8nALlmIabJZiGi9FUvzuLl+8eIF27drJKNOTJk2iHfEj1mYppsFlKabxKkpS7OwfKadNi+nRrWoY4opXGBpb6GPfCCsUV1OVAbbaLHNEdeMS+HuMLUqWyFh6xQc0bW3tfPlIRuvdglGbpZjWDyzFNF4sxTReLMU0XizFNF4FRYrFx+8dtwKwb3hddLU2op9EHm7BUkyDzVJM45UtKRbri7t3747evXvjxx9/pB3xA7Xj4+MhxOPdfMipm4ip2iVKZD61g6WY1hUsxTReRUWKHzyPQv9NznD0CMWUTpVlqobOq+6iqpE2jo+zgZ6mGq49DkOrpXfQ3LIkDo+0hpa6aoYwWYpp1xhLMY0XSzGNF0sxjRdLMY0XSzGNV0GR4h8OuWPBf0+w5puaGNHcjH4SebgFSzENNksxjVe2pNjb2xs9evTINSkWa5G3bNkCkQ9ZPITq1KmDKVOmoGTJkvJsRKCvxYsX4+nTpzA1NcV3332HGjVqvHemLMW0zmcppvEqClIsAmuJaNNOnmHo1qgstg2pg+CoBDRf4IByBhr4d7wd9LXUcNkzVEpxqxqlcNDeGhpqGecvZymmXWMsxTReLMU0XizFNF4sxTReLMU0XgVFihf+54MpBx5hdtcqmN6uEv0k8nALlmIabJZiGq9sSXHqSHGfPn3www8/0I6YQe0VK1ZArFsWsivWIq9fv14K8YIFCxAZGYlRo0ZJCRZTtkWD7969i1WrVqFMmTLp9sZSTOsKlmIar09dik+6BGHgFhcEhcehZ30TrOxbA0a6GhB5ioUAxyQk4cYPDVFWvzhOuwWjzZLb6NOwLPYMq5spSJZi2jXGUkzjxVJM48VSTOPFUkzjxVJM41VQpHjDVX8M3+iMwS3KY/Og13FDCmphKab1DEsxjVe2pNjf3x+dO3fG119/LUd0c1LCwsIwfPhwfPvtt1J6RREjw+PGjZOjx0KAd+zYga1bt8ogXyKg19ChQ9GhQwc5Wp22sBTTeoKlmMbrU5Zit4BItF9xFz7BMZjSxgLT21nAQOv1OuHQ6ER8seQ2HgVGwe23JjAvpYWj916g65LbGNCyArYNqc1STLuUMq3NUkwDyVJM48VSTOPFUkzjxVJM41VQpPj0g2C0WeCA3o3LYe/wzD9y088u97dgKaYxZSmm8VIkxfv27YP4J0ZxRTomMXrr5OQEY2NjVKlSRa4DFrIq1gTXqlUL06ZNy3Rd8LvNEw9pd3d3GbU6NY3TuXPnsHz5cinCGzduRGBgIObNm/dmU5Eiqnjx4u+NUgspvnDhAkaOHPkmTRQNR9GqzVJM6+9UKTYwMMgyZzdtz/lbOygyHl1X38PVR6H4ro05Fveqlq5BKSlAs4W34PDkFRx/aoTa5XRw0DEQPZfewah2FljV9/2lDKk74JFiWt+yFNN4sRTTeLEU03ixFNN4sRTTeBUUKXZ8GoFGc26gRTVDHBtri+KZLIein13ub8FSTGPKUkzjJWYtBwUFyUFflRRhthmU+fPnyzW9qQGwhBiLiLJCgsVDVkXl9XpC8f83atQI27dvz3ai6ICAACm1bdu2ldOmxfRsdXV1zJo1603Lli1bhpcvX6b7b+LHhw8f4tixY3LUWWyTWt49LXEe4vdMTpdGsBDXZimmdd6nNlKsqir+blUwaf8jLDnxGI2rG+LIaGs5ZTo5+fWtQNZQVZHpl84/CsW572zR3NIQm675Y+hqJ0zqUhmLelaTH8YyKizFyq8xcR8VM2fEx0ctLS3lGxbRmoLXq1ev5LUnPlQV9fu5kssgVYoNDQ2ZlwJgLMUKIKWpwlJM41UQpFi8Bzj7RaD54juoWkYLx8bapHsHoJ/Rx92CpZjGN1WKxaBjUX5GiveFuLg46a2pzipIpmUi3Pb8+fOIioqCWB6cqRQLAQ0JCZE7Sruzd7smNXK0mZlZtkbSxLRpIcEi0NYvv/wip0uL6NZCYP/44483h1uyZIlsT9r/Jn708vKSI8piBFu8WKaebNo2i4dcxYoV0bVrV6iqqmb6Mk+77ApfbcFEsBCdr6enJ1kU5T8YJT0o+AhpETeX3PiooqaqAh1NNQg3FVOU85J/MVUVaGuoYs21QEz52w9G2upY18ccLS31EB0v8o6/JiLaVkxVFQN3euGYaxg29q2Eb2wNseJSICYfeILp7c3wS2tTRMUnvYcwVfKE4ImZHXl5fkr6s6DVEX+D4gEmri3BjHl9uIcEr7QjxZl9mClo/Zxf7RF/j0KKxT8Rs4N5fbgnUp+RYmac4MV/j1nzEh/axT1M8PrQu2J+/Q0UxOMKXmKQKTfeKbJzfhpqqvAOjkWPzZ5QVVHBvsGVUbmUJpJSUmT6RfViqoiMS0RiUoZjZtk5ZI62Efd88X4vBrf4bzLrv0nx4VjIno6OTpG+54t30Hv37sn4VWldNu19SrxTCA9t1aqVTDmcqRTn6ApWuPHVq1chpkW3bt1a5j5ObejSpUvh5+eHhQsXvtnTr7/+KkcG3s2RLKZPixMePHiwFOrU8u5XAfG/BaCiXnikmHYF5OZIsfxqlZCE/XcCpVDaf5aaBkGMzaa8kVJaC5XV/t/EDiw+44Pphz2QDBVs6F8TAxuXy/QhM27PQ6y57Ied39ZBHztjLDj9BFP3PsTsXtUxra15pgfmkWJlfZJai6dP03jx9GkaL54+TePFI8U0XjxSTOMlaotnpBCWtLMb6XvJ2RbhMYnovOoe3F9E4dx39VCzrI58P7nnFwGvl9HoZm0MLY1iYlgN+a3GPFJM62uePv2Wl7g/iXt62vXdMYAAACAASURBVPKuHwqHFIOFH5w+/W4XCEkV63z19fXlmmJxECEM2RVNBwcHzJ07V057FgG00haxvnjlypXYtGmTPJ74aisCbQ0ZMkROsU5bhBSLoW8x/VoYP5cPE2Appl0huSnFga/i8d3+R9h9MwBITsGBMTboYWOEe74RqG2qAzGK/DHLz0c9Mfu4F9TVi2FRz6oY3aI8xOhxZkXU//OkN1Z9Ux0jPyuPOae8MX3/Q8zrXQNT27AU51ZfsRTTSLIU03ixFNN4sRTTeLEU03gVFCmOS0xGj7VOOOUShNMT7RCfmIx5/z7Bff8IhEQmoE/9spjZqTKqGpegn2Aub8FSTAPKUkzjpWhNceouRSRoIaeXLl2CSMskoj+L/y0CZS1atAjDhg1D/fr1SS0Q06B79eol53qLOdzioS3mfIuR4AEDBshh/8mTJ0vxbtmypTy2EF6xxllMOXlXioVE29vbpxspJjWoCFVmKaZ1dm5K8eqLvhi9zQ0VjEtACPIX1UqirpkuNl31x+3pjVDBUJPWOELt9Vf9YL/NDeVLaWFJr2robmOU5dbzTnvjx0MemN3VEtPbWmDaYU/MPeGFv/rVxJiW5TPdnkeKs0SbrgJLMY0XSzGNF0sxjRdLMY0XSzGNV0GRYtGOIVtdsOWqP5pVNYTj01eIiU+GXUVd+X9dfSNQtpSWFONhzUzpJ5mLW7AU02CyFNN4KYo+LXZ58eJFjB49GiIdU7169eDr64vPPvtM5hQWI7Rt2rSBubk5du/eDVNT5X803t7ecmq0GK5OG8VarAv+7bffUKpUKQQHB2PdunVSvqtVq4YRI0ZABAp5t3BKJlrnsxTTeOWmFP942AOLzvhgQfeqOOUahLMPg6FWTEWu6VneuzqGfqQHj5Du0bsfQATX2Da4NnraGiuCsPqSH0bvdMN3X1WU0anH7H6A1Rd8sbZ/TQxvnjr1+/1dsRQrwvumEksxjRdLMY0XSzGNF0sxjRdLMY1XQZLiqQfd5bIoMXOtuqkuprauiB62xoiKS8Lsk95YecEXKkiRz/+JX1akn2gubcFSTAPJUkzjpUiKRaCt3r17y+BWIpBVw4YN5ahwiRIlsG3bNjmyK0aMxVpfESBr/PjxtFbkUm2WYhpIlmIar9yS4tjEZLReegfOzyJxZUp9uPhH4us1TkAxFRTXUMW0Nhb4rWNlWuOyqP0sPA4rzj3FknM+MmDGwh5VMeGLCoqDoey5/Rx91zlhUBNTbBlcG/Y73WQE6u2D6+Dr+iaZHp2lmNaNLMU0XizFNF4sxTReLMU0XizFNF4FSYpFjJHJ211hYaaHfSPqol5FvXQns/NWgPwwrgoV/PtdPTQwT/87/cyztwVLMY0bSzGNlyIpPnLkCCZMmACRmklMcRY3PjF1WkThFVKcGtVSRHQWI7xCkMW057wuLMU04izFNF65JcWeL6LRZP4tlCyhhus/NISmuipmn/DGXd9XOOn8EgObmGLr4Nq0xn2gtltAFL7d6oKbD4JRwVQXszpXxoBG5Uj7v/Y4DE3n3ESP+mVxYERduf7ohPNL7BtuhU5WZViKSTQzr8xSTAPJUkzjxVJM48VSTOPFUkzjVZCkOCI2EbNOeKNjnTJobmmQ4Yn8/o8XZhzywOd1y+DYGGuUEMG38riwFNOAsxTTeCmSYhEEa//+/Th06JBMZxQTE4O+ffumk2JxWBHg6unTpzhw4IAcRc7rwlJMI85STOOVW1J86G4g+m5wRttapXF0tPWbRtz2eYX6v19Fz8blsH+EFa1xmdT2CY5Fr3VOcPAIRa9G5fBrx0qoXU6HvG+XZ5GwmnldCvCU1ubotdZJRqF0/KkRyupnHsmdR4ppqFmKabxYimm8WIppvFiKabxYimm8CpIUK2l5ZFwS2i13xBWPEGweUgeDG9M+ris5RlZ1WIqzIpT+d5ZiGi9FUjxnzhwpullJsYgKHRAQwFJM64N8q81STEOfW1I8719v/HjAHTO6WuLXDpXeNOLWk3A0/vMG2loZ4e9R1h+MBq2k5WIt0PAdbth9xR9dG5hg8+DaMNB6m6pMyT5S6zwKjEbzhbegp6kG9WIqeOgfiYmtzWWgrg8VlmIKZcgcnyIHo8hTzCVrAizFWTNKW4OlmMaLpZjGi6WYxquwSbFo726H5+i3zgmf1yyFk+NsIfIc52VhKabRZimm8VIkxbt27cK0adOwatUqmTIpNVK0mD69fft2ecTnz5+jU6dOsLGxwZo1a/IlJRKPFNM6n6WYxiu3pHjQFhdsu+SH7SOs0L9R2TeNeBQYhRYLHVChlBZOjrVFKR11WgPT1BbrhsfueYC1Z5+iZkU9HBtjA4vS2Rctj8BofLHUAS8jEhAXnwz7FuWxvE+1LB+ILMW0LmQppvFiKabxYimm8WIppvFiKabxKoxSLEaLO668iyueoRjQsCyMdYsjPikZn1UtiXa1SqP4R5ZklmLaNcZSTOOlSIrFlOhu3brJKdFr166VEaBFGiU9PT1s2bIFYWFhmDFjhlxfvHr1ahmUKz8KSzGNOksxjReQgoSocKiX0AVU6GtpRJTp7TcCcNIlCInJybgwuT5sK7wNVvE0JBatl92ROQJPjbdFVeP0Kceyam1CUjJeRibA2S8Sm6/7Y++NAJgbl8DhkdawLq+b1eYf/D0gPA5fLLmNh74RGNjcDMv6VFc06sxSTMPOUkzjxVJM48VSTOPFUkzjxVJM41UYpVi0WQTZHLv7IWITklFMFUhMTAZUVNDTzlhGpy5f8uOllGQppl1jLMU0XoqkWOxy7969Mqq0EOEGDRrg0aNHMpdw48aNZbomBwcH9OvXD0uXLoWODn3NIq3ZGddmKaZRZCmm8YpPTMKpe35oVNUYRnrKbvqvYhPh7B+J/XcCse6yH2JiE1GxTAn0a1gWv3esLKcip5bgqHh0+OsuvINi8N8EO5m3WEkREr39ZgC2XPfH05A4hEQlIPJVHGwtS8rpzZ9ZllSymw/WSU5JwaqLfrjvF4H53avCoISyadgsxTT0LMU0XizFNF4sxTReLMU0XizFNF6FVYrFO4ejbwQePY+CrqYaXJ9FYsv1Z3jsH4FW1kY4ONIKusWVvSNQibEU04ixFNN4KZZisduDBw9i0aJF8PLyktGlxXRS8U9MoxZRqSdPnizzCudXYSmmkWcppvH67R8vzDzojnl9a2BqG/MsN77iGYaZxx/j/KNgJMYmokwpLdg3N8OwpmYoa6ABDfGJNU2JTkhC99VOMmfxmYn10KKqMpmdddIbvxx4BC1tdVQoqSkjQja3LImf2lnASFcjy3Z+zAosxTS6LMU0XizFNF4sxTReLMU0XizFNF6FVYozOku3gEiIpWG3vcLRwboMhjQxRRcrI6il+fBPp/P+FizFNIosxTReJCkWuxaAXVxc5EixiEItolHXqlULFhYWtCN/hNosxTSoLMXKeW244gf7nQ+AlBR8Xr2UXKMrUillVMTI8Mar/th6/RnCXsWhRnk9dLEug162xummS7+7rYjm3G+jM3Zf9sPfk+qhU93MUx2lbnvSNQj91t+HqpoKVvWtgTY1S6OYigp0NOnTu5XTUF6TpVg5q9T7KwfaUs6MpVg5K1GTpZjGi6WYxoulmMbrU5JicS4iLsqATS5wcA8BNIphVldL+XE+NwtLMY0mSzGNF1mKabvP29osxTTeLMXKeG278Qyjdz+Q04HENOKE5BScGGOLRpX03+xATJN+Hh6PHTefYfUlPwS9jIaxsTb62BljcitzVDBUNt16/J6HWHHiMfaMt0WfeiYfbOCx+y8xavcD+AVGY0m/Gpj4ZUVlJ5SHtViKabB5pJjGi6WYxoulmMaLpZjGi6WYxutTk2JxPn6hsVh/xR9zT3nDuoIuTo2zQ0mFy62U0GMpVkLpbR2WYhovRVIcFRUlvzCrqLxd/5jZYcS0ajGdWlU1b8O0i/awFNM6n6U4a15bhRDveiADSqzvXxP3nobjr3O+WNC7mpTdh8+jcOZhCDZf84drQBTiYhNhqKchozIOamwKG2KAqx8Pe2DeEU8sG1QL47+okGEDk5NTsOz8U8w99QQvQmMwuV0lzOlqmW59ctZnljc1WIppnFmKabxYimm8WIppvFiKabxYimm8PkUpFuck1hy3XHwb1z3DcGt6I9Q3fxtQlE4o/RYsxTSCLMU0XoqkeP36/2PvPOB7uv7//8qODBm2mDGCiL1HUXsVVbv2qD1a+ivaolqltSmldhF7Fm3tVbV3xI4RJCGJyJ7//7m+USOR+4pPpvd5PPL4fhvve+85z3ty7+f5Oee8z29YvHixtn9mvBir/zU1NdXWFKsHoSpqq6YKFSpg6tSpWqbq1C4ixRxxkeK381px/AH6r7qC8MgYTGpTHP/XuBDWHL2Fzkuvo3pxB22Lo8PXA3DvUQjMrMxQw9lOW8vbqXIelMrDZY6Or8mc/Xcx1P0K/q+pMya3KfZGBXdefIzZ++/ir0t+MDExxqhGhTCxVVGYGif9hRXXOwwTLVLMcRQp5niJFHO8RIo5XiLFHC+RYo5XZpVi1S41mDB//10s7emGHjXy8mASOUKkmEMpUszx0iXFKqP0L7/8AgsLC02K1U9kZCTUB141KqwEOC4uTpPiSpUqQUm0tXXypICr/qvRIsUcPZHixHltOOODnssva9Olv27ujNGNn6+LOXPdG22X3oDX4wjtvwtmz4KGJR3R1C0HWpXJAZN3lNPfjz9Aj2WX0atGXvzW1VW7hhqlPnnnKRYe9saG0z4ID42CW2E7jGteBG0r5ORueipHixRzwEWKOV4ixRwvkWKOl0gxx0ukmOOVmaV495UnaDz7NNqWz431/crwYESKDcJMpJjDqEuK1T7EwcHBr4wSqw+7ffr00UaGx44dq0mx+lGjydmzZ5fp09x9SJNokeKEsauHeZ8Vl3EvIAJzO5XAwDr5/xcYh6cBAfhu9yPs8AhE92p58GnVPAbdk2/HRT90+O0CPizhiM8+yI8t53xx4vZT3AsMR4B/OIrmt8XQugXQsXJu5EjjzNJ6Oq1IsR5K/8WIFHO8RIo5XiLFHC+RYo6XSDHHKzNLse+zSFSfchwh4THYPaIS3JwMs1WrjBRzfUykmOOlS4oTO+WgQYPg5+en7WGsZ70xVzU+WkaKOWYixW/ymrv/Ln788zYe+Ifjm5ZF8N1HRV8EqaUCTwMDtb26n4TFpsh2R//cDETbBecRExuHsKgYBIdFw97GHLltzdGmfE70qumEojlSf2kC17P+ixYp5siJFHO8RIo5XiLFHC+RYo6XSDHHKzNLsWrb11uv44f11zCiVVFMb+fCw0ngCJFiDqNIMcfrnaR40qRJ2LlzJ9avX488efJwV06BaJFiDqpI8au8pvx1G19tuAYzc2N82agwJn5UFC/nllNSrCTPwd4exiYps+XRlUch+HD6KTwKiEChnFnQ/4N8+KhMTuTKag5HazPuBqeDaJFi7iaIFHO8RIo5XiLFHC+RYo6XSDHHK7NL8QXvZ2g04wzCY2Jwekx1FMmRhQf02hEixRxCkWKO1ztJ8fjx47Ft2zZs3rxZ2684rYtIMXcHRIqf87rnH461px9h7NYbsM9ihuntiqNLlTe/5ImXYjs7Oy3JXEqUZ+HRWtZGlb1xbseSqFPcISUuk2rnFCnmUIsUc7xEijleIsUcL5FijpdIMccrs0uxat8gd0/M2+2FlpVyY3YHFxTK9m5iLFLM9TGRYo5XsqX4+vXr6NKlC3LkyAF3d3dtSmlaF5Fi7g6871KsxHPG3juYd/A+7vqGIksWU8zqUAJ9azklCDI1pFhdWO15rLJJW5mnzGg010veLVqkmOMnUszxEinmeIkUc7xEijleIsUcr/dBiu/4h6P+jFO4ee8ZKrk4Yml3V5TOm/z1xSLFXB8TKeZ46ZLiEydO4Pz581oSrdDQUNy+fRsHDx6Ep6cnpk2bpiXcSg9FpJi7C++rFIdFxuCGXyi+3X4TW077aGt2axezR6uyOdGzRl4YJ7Ifd2pJMXcX03e0SDF3f0SKOV4ixRwvkWKOl0gxx0ukmOP1PkixauNF72B8sfEqdp/1RclCWbG6VxmUy2/LwwIgUsxhEynmeOmSYrV2WP1YWlpqZ1dbLzk4OGDgwIEYOnRomuxJnFAzRYq5m/++SbHaU3j9GR94PgrBLb8w3HwYjCJ5bTCrvQuau+VIEp5IcZKI3ggQKeaYiRRzvESKOV4ixRwvkWKOl0gxx+t9kWLVTr/gSAx298S6fx+gVIGsWNOnTLIyUr8uxdd8Q/HHBT+0LJMDxXJmnCSkfE9J3hEixRw3XVJ84cIFeHh4wMzseaIftTexs7Mzihb9LzMvd9mUiRYp5ri+L1IcGBaFBYe8oRJpBTyNgH1WCy27c4dKufBl48K6H6QixVz/in/hqz3L1SwTKUkTEClOmtHLESLFHC+RYo6XSDHHS6SY4/U+SbFqa1hULIauuYJFe+6ioosDtg0qj7x2FhS016X457+98OWSiyjnlgMb+pVBkQy0OwfV8GQGixRz4HRJsd5Tqgfiw4cPtXXGFhZcR9d7jbfFiRRzFN8HKd5/zR8/7LiFvZcew9HOEt+2cEalglkRFROLas72sDQ11g1NpFg3qheBMlLMMRMp5niJFHO8RIo5XiLFHC+RYo7X+ybFqr2Pg6PQc/kl/HHqEfo1KIQFXUpS0F6X4pEbrmHabi8gNg4VCtvhl44lUc3ZjjpnZg4WKeburm4p9vf317ZeOnbsmDZ9Wo0ax8XFQYmCsbGx9r9eXl5aFuoFCxZoo8mpXUSKOeKZWYqfhkVj0RFvTPjjBp4FRaJ5xdz4ullhTYSTW0SKeXIixRwzkWKOl0gxx0ukmOMlUszxEinmeL2PUqzafOtxmLb15AP/MKwfUB6tyia9fC2e7MtSHBkdh06Lz2P/1QAUz2WF4zcDkcvOAr9+Wgqty+bkb0YmPEKkmLupuqRYJdcaMWIEVq5cqcmuEuLIyEjtf42MjBAWFgb1MFT/1r59e/z4448vplpz1Xm3aJFijl9mleK7/uH4fP1VbPz3AezsLLQp0p99kA/Z3nGfX5Firn/Fv/Bl+rR+biLF+lmpSJFijpdIMcdLpJjjJVLM8XpfpVi1e/m/D9BryUVUKeqAv4dWhK2lvt02XpZiNfjRYOZp+AZFYG2/MjhwLRCjN11DwWyW2Pd5ZThnf7ftn/i7mf6OECnm7okuKT58+DA6d+6M0qVL44svvoDap1VJcsmSJTFo0CCoNccqC3XlypUxa9YsqA/BaVFEijnqmVGK/UOj0Hv5ZWw5+Qjlitjju5ZFtAQMhigixTxFGSnmmIkUc7xEijleIsUcL5FijpdIMcfrfZbi0MgYNJ17FoeuPMGyXm7oXj2vLngvS/F131BUnXwceewscHRUFdhbmaLr0otYeeg+utXJj4WfloIFsUROVwUyWJBIMXfDdEnx/Pnz8fPPP2Pp0qWoU6eOdoUBAwbg0aNH2Lx5s/bfO3bswNixYzFnzhzUrl2bq4WBokWKOZCZTYqjYuK0tSqrDt1HbbfsWNnTDQUcn2dMN0QRKeYpihRzzESKOV4ixRwvkWKOl0gxx0ukmOP1Pkuxarv7yUfovOg8ahZ1xNYB5WBlboy7AeFY+s8DXH0Ugpi4OBRwsMTH5XMhv6OllhQ1POQZYGKm7YZz/PZT1PzpBBqWzIatA8vB3NQYXk/C8OGM0/D2D8emAeXQ3C07f1My0REixdzN1CXFP/zwgya/Gzdu1NYMqzJ9+nSsWrUKW7duRb58+bTp1B9//DFcXFy0UeO0KCLFHPXMJsXfbLuJ77dcR6mCWbUHZFEDZyEUKeb6V/wLX6ZP6+cmUqyflYoUKeZ4iRRzvESKOV4ixRyv912KQyJi0GzuGRy9GYgPXRwRERWLM/eCEBwSDTMLE0RFxABxcbDIYgozE2P0rJ4Xo+vnQC4HWxibmmPDGR+0X3gBXarmxu893V7An73/Loat9EDLirmw8bNyMDMx4m9MJjlCpJi7kbqkePLkydiwYcMrUrxu3TooWV6yZAkqVqyoXfWzzz6Dr68v1qxZI9mnufuQJtGZSYp/O3If/ZZfhnNOK6zo5YaaRZKfUCuxmyFSzHdTGSnmmIkUc7xEijleIsUcL5FijpdIMcfrfZdi1f6NZ3ww0P0KgsKikTOrBcxNjVC3mCMG1s2P4PBoXPAOxrn7QdhzxR9e94PR98M8WNhdCbAJJuy4ifHbbmL8R0UwrnmRF/B9n0Wi8ewz8PB+ho39y6GFgZbQ8Xc37Y8QKebugS4pdnd3x4QJEzQBrlGjhnaF/fv3Y+DAgdq06hYtWmi/69u3L+7evavJs42NDVcTA0TLSDEHMbNIsZpmU2faSYRGxWJpd1e0LZ+LA6EzWqRYJ6iXwkSKOWYixRwvkWKOl0gxx0ukmOMlUszxEil+zuvsvSB4B0agjJMtbC1N4WBl+gbIC/eD0eyXMwh8FokNA8qjiWs2DFx9BfMP3MPi7q7oVdPplWPm7L+LoauvoE3FXNjQryyMjd/P0WKRYu5vUpcU37x5E23atEGhQoXw7bffws3NTRsRVjKs1hgrMVYyrJJxqenTau2xykyd2kWkmCOeWaRY26dux030qV8Qv31aioNARIsUE7D+FypSzDETKeZ4iRRzvESKOV4ixRwvkWKOl0gxx2vB4fvov/wy8mSzxMiGhfDn5cc4cM0fB7+ojOqvbbepJLv6lOOIjInD/hGVUDJP2iQA5lpo+GiRYo6pLilWp5w9ezbGjBmDAgUKYNu2bShatKiWiXrZsmVo1KgRHj58iDNnzmjridWIcVoUkWKOemaQYt9nUaj503Go6TKHR1ZGmXwptz+2SDHXv+Jf+LKmWD83kWL9rFSkSDHHS6SY4yVSzPESKeZ4iRRzvNS+xGO3eGL2/vua7NpYmMLawhhHRlV5I4dMbBzQa8UlLD9wD7O6umLohwW4i2WSaJFi7kbqlmL1sFPTqE+dOoXRo0cjV65c8PLy0v7/9u3btUxwXbp0wXfffadt2ZQWRaSYo57RpTg6Ng5jttzAz9tuYEDjQpjXqSQHgIwWKSaBAZCRYo6ZSDHHS6SY4yVSzPESKeZ4iRRzvESKeV7RYcHYeCEAvxzxweHrAahW2A7bBpVDDhvzN0627bwf2s8/i6blcmLj/6ZQH7gWgPwOFihi4ESsfEtS5wiRYo6zbil++bRKDoyNjbVfBQcH4/jx4zA3N0e1atXSZNp0fN1Eirmbn9GleONZX3RZfAHZrM2wR02PyZ2y02NEirn+Ff/Cl5Fi/dxEivWzUpEixRwvkWKOl0gxx0ukmOMlUszzCg56ChtbK4RGmWCf5xMUyWmV6Ge/8KhYLd+Mx8NgeIyviRu+ofhw6kl8VD4XNg8oh/dhmbFIMdfHkiXF3CVSL1qkmGOdkaX49pMwtJhzBh73gzG/myv6f5CPa3wyokWKeWgyUswxEynmeIkUc7xEijleIsUcL5FijpdIMc9LvSMtLCy02al6yrjtN/Dd9lsY29wZ9wLCseKoN3LYW2D7wPKoWjhtZrXqqbehYkSKOZK6pDgoKAjqx8jo7dnb4tR+YhYWyJ49e5KxXDX1RYsU6+MUH5VRpVg92DouuoB/PP3Ru05+LOzqmirf+IkUc/0r/oUvI8X6uYkU62elIkWKOV4ixRwvkWKOl0gxx0ukmOfFSvEF72eo8dMJmJsYw9rCBP4hUQiLikXvmk4pmpiVb1nKHCFSzHHVJcU//fQT1I8SXiXG6idLlixQUhUZGfniiuqFW7NmTaxevRrqg3BqF5FijnhGlOKA0Cj0W+mBDcceoFnFXFjavTRy2r65loQjoS9apFgfp5ejZKSYYyZSzPESKeZ4iRRzvESKOV4ixRwvkWKeFyvFYZEx6LT4ItT6YktzY5TOa4OnYdF48iwSO4ZUyPSjxSLFXB/TJcUqw7T6UeuGlRArEVZJtuzt7ZEzZ84XV4yIiED58uUxadIkTZpTu4gUc8QzmhT7h0Tj+503MePP26ha3AGrermlarIEkWKuf8W/8GWkWD83kWL9rFSkSDHHS6SY4yVSzPESKeZ4iRTzvFgpVlf4/d+H6L3iMoyMgWXdS+NBYARGul9BhxpOWNPHja9EBjpCpJi7Wbqk+PVTqj2JW7dujY4dO+LLL7/krpiC0SLFHNyMJMX7rvpj4h+3cODKExTIkQXbB1dAGScbrsHvGC1SzAOUkWKOmUgxx0ukmOMlUszxEinmeIkUc7xEinleyZHiJ8FRaDDrNB49jcDZsdVhagJUnXwcd/3CsLinG7pVy8NXJIMcIVLM3ahkSfGdO3fQpk0bdOjQAf/3f//HXTEFo0WKObgZRYr/uOinfcvn+zgMTSvmxuQ2RVHGKeX2I06Mokgx17/iX/gyUqyfm0ixflYqUqSY4yVSzPESKeZ4iRRzvESKeV7JkWJ1lQdPIxAZHYtC2Z7PYt101gfdfruAnPaW+HNYBRTPlfpLPvnW80eIFHPMkiXFt2/fRtu2bdG+fXt89dVX3BVTMFqkmIObEaTY81EIGs48jfv+4RjeoCC++6gobC1NuIYaKFqkmAcpI8UcM5FijpdIMcdLpJjjJVLM8RIp5niJFPO8kivFCV1pkPsVzPvLCy2r5MGKnqVhn8X0jbAbfqHYfzUAfWs58ZVNB0eIFHM3IVlSLCPFHOT0Gp0RpPjHP29jzIZr+LRmXizrURomSWRAT0nWIsU8XZFijplIMcdLpJjjJVLM8RIp5niJFHO8RIp5XoaUYp+gSHRefAH7zvni195l8FkCW3sOXH0F8/fdxYQ2xfBtc2e+wml8hEgxdwOSJcXe3t5o2bIlOnXqhFGjRnFXTMFoGSnm4KZ3KY6JjUOzuWew28Mf2waVQwu3HFwDDRwtUswDFSnmmIkUc7xEijleIsUcL5FilYi02gAAIABJREFUjpdIMcdLpJjnZUgpVldffNQbfX47j8FNi2BOB5c3KtR0zmn8eeExHLNa4K+hFVCpYFa+0ml4hEgxB1+XFO/duxcHDhyAmZkZTExM4O/vj61bt6JEiRKoUaMG1INQ7VGsJKtgwYL49NNPte2bUruIFHPE07sU3w+MQP0ZJ/EsPAYnvqqGfA6p36deJipSzPWv+Be+rCnWz02kWD8rFSlSzPESKeZ4iRRzvESKOV4ixTwvQ0vx3x5P0Gr+WTQvnQNr+paBqbHRi0qFRsZoy/dOeD1FdEwcPqmYC8t7lIaVedos4eNpASLFHDVdUjx58mRtn2JLS0vt7EqM1QddtTWTesmqbZpUCQsL0/Ypdnd3h41N6mYGVtcXKeZuflpLsV9wJJb98wA7LvihiVsOfNW40CsN2HHJD23nnUdtFwdsHVAuzR9EIsVc/xIp5nmJFHPMRIo5XiLFHC+RYo6XSDHHS6SY52VoKb7g/QxN55yFg5UpDo2sDEcrsxeVevg0Ek1mn4ZPUASy25jjsncwprd3wYgGBfmKp9ERIsUceF1SfPPmTdy/f1+T4bcVJQ22trZwc3ODqembC9a5qvHRIsUcs9SW4mO3ArHPMwCPQyIREBqNM3eDcPHeMyA6FnlzWuHg55VQNKfVi0ZM+OMmxq+7ivHtXTCuRRGucSkQLVLMQ5Xp0xwzkWKOl0gxx0ukmOMlUszxEinmeIkU87wMLcUhETGoPfUkVFLXc99UR/GXPoOev/8MzeecRcFslhjyYQH0XeGBHLZm2P9FZRR0fD5ImN6LSDF3h3RJMXfKtIsWKebYp6YUH7jmj3YLL+CxXyhgbgzACNntLFC+gC1iY+NwwDMA4z8qgq+bOWvTpRcfvY8pf3nhSXAkNg8oh+ZpvJ5YkRUp5vpX/Atfpk/r5yZSrJ+VihQp5niJFHO8RIo5XiLFHC+RYp6XoaVY1aDtr+ew9bwfNnxWFq3L5XxRqd1XnuCjeefQsKQjNvUvh1EbrmHmrlvoW78g5ncuCZOXplrzLUmdI0SKOc60FKsPIWptcfxUarU908GDB+Hk5IR69eoZZIRYrU+On5L9cnNCQkK0aduJFZFi7uanphR/uuQiVh1/iD61ndCoVHaoJFrO2bKgUiE7HLkRiAbTT6Jioaw48EVlLDrijcErLiOLjRm6VMmNWe1LwkoT6bQtIsU8fxkp5piJFHO8RIo5XiLFHC+RYo6XSDHHS6SY55USUvz11uv4YddtTPvEBZ+/NDV64xkffDL/HHrVzofF3VzxODgSNX8+iRs+odjQvyzavCTQfEtS5wiRYo6zbim+e/cufv75Zxw6dEhbLzxmzBhkz54dw4YNw/nz5zVZVQm2fvjhh7eKa1LVmzlzJkqVKoVGjRq9CD137hxmz54NX19f5M6dGwMGDEDFihXfOJVIcVJ0X/331JJilaDgwxmncOrOU/zzZVWUy2/7SkXComLx8a/nsPuCH+Z1c8XGs744eC0ACz8tiQ6VcsPCNO2FWFVYpJjrX/EvfBkp1s9NpFg/KxUpUszxEinmeIkUc7xEijleIsU8r5SQ4tUnHqLLwvNoXzUv1vYt86JS8w/ew8BFFzCqdTH81La49vt5B+9h0IrLqFLcUctGndDexnyrUu4IkWKOrS4pVtmme/fuDZWFOm/evFAjtkqMs2TJoo0Md+7cGRcvXsSWLVswdepU9OzZk6sFoGWwVuI7Z84czJgxA61atdLO8fDhQ/Tv3x/VqlVD06ZNcfjwYahKz507V8t0/XIRKeawp5YUB4ZGo9qU4wiOiMGpMVWRO+ubWaR///cBei+/jOK5rXE3IBwlclnj8MjKsDBLH0IsUsz1rfhoGSnmuIkUc7xEijleIsUcL5FijpdIMcdLpJjnlRJSfPlhMMpMOIYPXBywf0SlF5Uat/0mvttwFb/0csPAOvm13z+LiEHreWex75wfJnZw0Zb8peciUszdHV1SrGR3+PDh2o8SXi8vLwwZMgQqAdeyZcvQsGFDTZTbt28PR0dH7XdJJeV6uZrqg/P48ePx6NEjhIaGol+/fto+yKocOXIE06ZN0zJaqynbarSuWbNm2vWbN28uUszd71eiU0uKVQKDBjNPa9+oHf2/KrCzfDMJW1B4DBrPOo3Td4IQExeHr5oUxg+tir5D6wx/qIwU80xFijlmIsUcL5FijpdIMcdLpJjjJVLM8RIp5nmlhBSrnVDa/noeZ24FYt3A8mhWOjvi4oDBa65g3t47WNrbDT2qO72o7Mk7QWg++wzijIDdwyq+MfuRb1XKHSFSzLHVJcXff/+9Nkq8bds2Lbu0KlOmTNHk96+//kKBAgW0340bNw7Hjh3D5s2bqSnU165d00aA1eiwulbt2rXRtm1b7Zw+Pj7a78qXL6/9/syZM9izZw++/vrrN0aKPTw8NIlWUi0laQJK8tSHSjs7u6SD3yFi79UAtJl3BlWdHbBjSIXnebYSKHMO3MdQdw9YWZjij8EVUK+4/TtcNWUOVZKneBkbp58R7JRpqWHOqh7Iavp0WmSjN0wLUvcs6u/R3Nw8TfZ5T92WGuZq6svY+F0PDHPGzH0WtY2i2joxpZ/5mYWikjz1N2lvn/7eRemRscoHo96RanBEij4C6h2pZl4yA0n6zpw5o9Tfo4WFhfaeNGT5/YQPui08h7KFsuKvYRWRy9Ycbeafw67LT7Rkr01ds71yuf/bfBM/bb2GgY0K4ZfOJQ1ZFYOeS/FSfcvK6r+dXQx6gUx2sqNHj+LevXvo2LEjjOLUEy2BovYpVkKsRoxz5nyemU2J79atW7X9i+N/N2rUKCgx3bBhgza1Wm+JT6yl/nfgwIFo0KDBCylW51i1apUm4fnz59e2hlIxn3322Runv379OhYsWIDSpUtrycASKmp0VCUFq1q1qvbPiTRZb9UzbJxKZKa+BVcfKrNmzZpgYjNDNM7C1AgrTz5GH/cb6FUtJ2Z/UhixcYr7m2f3D41Cs3keyGtnhjU9S8A8nawljq9p/Atf8VL9633tO3r7hepjgYGB2sNYvcCE19vJKV4vjxQLr6R5vTxSLLyS5vXySLHwSpqXekcGBwfDwcFBnl9JPPjV80t9vlLPMPUlgnxxrO9Nqd6R8Xk35G8yaWZBQUGaFKuZo4biZWQEhEfFostyT+w+H4BudfPju2b50X2FJ674hGFDLxdUzG+DaPXhFdCyTns8DEHrhVcQHmuEHf1dUTavJaJiElSopBuVQhHxnymUFKsvXgzFK4Wqm6KnVZ/Zb926pQ2sKi4JJXNWFVA5ssqWLYsuXbokLsW7d+9Gr169tLXDn3/+uSbB6uUaERGhjRwr4J6entr0aTWaq9b7JnbBt7VafYutEne9LMX79+/Xzjd06FAtAZeSbpWMS60zbty48Sunu3HjBubPnw9XV1ftjyahDqAe2qr+tWrV0h7aapThfSyvS7FikRJ/MFaWpvhh1x2M3+SFcW2dMaahEyKjYzUxfr1kMTeGV0A0TI2NkNfWBBHR6eveiBRzfykixRwv9TeoPiCpLxDUl4op8ffI1Sh9Ryte6gOSeoarD+Hv67Nc711Sf4/qva1+lOQJL5FivX1HT1y8FKtnmOpfIsV6qEF75osU62OlotQzXwlxYp/x9Z/pv0glxVnMTXDeOwzdfr8Gj/vPUL9EVtx4EglzUxNs6VsSztnMERn9Pyk2MoKpqTG+2OyFX/bdx6B6eTDjY2eER8cmOOCTnDoZ4hj1N6l4xUvx+/zMV1J8584dnDp1Snv3JfR8UpzOnj2LcuXKab6b6EixWuc7evRoTTjr1q2LxYsXa6O2qqiTq1FjlWArfo2xWvObnJKQFKvRZzX18scff3xxSrXG+PHjx6/8Tv2jSrSltodSwiwlaQLxU8PUVLrkfImR9BWeRwxZcxVzd92E+5AK6Fgpt97D0l1cvBQrXjLVSd/tiX/hJzZzQ99Z3p8o9QJTUhy/5d370/LktVSN4ql3kJq9ISVpAuqLbDV9WqYDJ81KRcTn3VCSJyVpAvF5N9T06ZT8TJF0TTJOhHpHqlE8WWKk757FjxQrKU6JctE7GH1+v4wTt59qsxXL5LPBgS+qwDqBdX+n7gSh3vSTKJzdSttZxcYi/S2ri5fit21nmxIcM+o5Dxw4oOW3euv0adU4Nc1WyagSTyXAagqyKkoUVGbq7du349tvv9WmNidXGBKS4kmTJmlD3osWLXrB+KuvvtK+Wfvmm29e4R6ffVpJcXLrkFFvZHLqnRqJtqJi49DptwvYfM4Xfwwqj6alsyenquniGEm0xd8GSbTFMZNEWxwvSbTF8ZJEWxwvSbTF8ZJEWxwvFa3ekUqK5YtjfexSItHW61dWstv+t/O4/TAE9VyzY9/n/2Wkfj124Oor+O1vL8zp5Yb+H+TT14hUjJJEWxxsXYm2Xj6lkmP1Dc3L32qpOdhKaCtXrsxd/bVodY6+ffuiSZMm6NSpk/avSohHjhyJQoUKaXsTK/G9dOmSth+ymib9cpEtmTj8qSHFzyKi0WT2GVz1CcXOweVRpVDKJvXiCHDRIsUcr/gXvuxTrJ+bSLF+VipSpJjjJVLM8RIp5niJFHO8RIp5XqkhxapWR28GosfSSxjRsOCL7ZgSqu2ms75oP+8sGrjl0AZ+TE2M+Eal4BEixRxcWoq503PRStLUiLBa5Fy9evUXB9+9exdLly7VMoKpEepu3bqhSJEib5xcpJjnHZ99OqXW/6jtmOpMOwlHa3PsG1EReexSZsoL1/LkRYsU89xkpJhjJlLM8RIp5niJFHO8RIo5XiLFHC+RYp5Xakmxdm9Co+Fg9eYWoi/X+uHTCDSYdRq3/cKwY3B51HNJX5nXRYq5PpaupJir+pvRIsUcwZQeKd7r+QTf77yNA5ceo1mFXNjcv2y6yyjNEBMpZmg9jxUp5piJFHO8RIo5XiLFHC+RYo6XSDHHS6SY55WaUqy3dpP/vI3Ra6+ia518WNGjtN7DUiVOpJjDLFLM8cpU0SklxVcehWDijltQ00oiQiJRv0xOLO3uivyOlhman0gxf/tEijlmIsUcL5FijpdIMcdLpJjjJVLM8RIp5nmlRym+7huKKj8eh72VKfYMr4giOdLPnsAixVwfEynmeGWq6JSQYpVQa9SGa7h5/xmK5LdFzxp50a9WPuSwNexG62lxI0SKeeoixRwzkWKOl0gxx0ukmOMlUszxEinmeIkU87zSoxTHxMahx/LLWHnoHqZ2LoUvGhbkG5ZCR4gUc2BFijlemSra0FL8zbYbmLr7DsLDo9G/XgF80aAgiuZMP9+YvevNEynmCYoUc8xEijleIsUcL5FijpdIMcdLpJjjJVLM80qPUqxasfOiHz5ecB6l8thg74hKSa5F5luevCNEijluIsUcr0wVbSgpjo2Lw4h1VzH7by842llgbFNnDKtfACbG6SsL37vePJFinqBIMcdMpJjjJVLM8RIp5niJFHO8RIo5XiLFPK/0KsVRMXHotOgCtl7w03ZaaVgyG9+4FDhCpJiDKlLM8cpU0YaSYi3JwMZrcM1ni5kdXNCgRPp4GBj6ZokU80RFijlmIsUcL5FijpdIMcdLpJjjJVLM8RIp5nmlVylWLVEzJUet88T4VkUxrsWbO+TwrX33I0SKOYa0FKuX6sWLF+Hn54fcuXOjQoUKCA0N1faLzJUrF3d1A0dL9mkO6LtKsfpmbNa+uxiz5TrMTYywqpcbWpXLyVUiA0WLFPM3S6SYYyZSzPESKeZ4iRRzvESKOV4ixRwvkWKeV3qW4pXHH6Lr/HPo9WEBLO7myjcuBY4QKeagUlL8559/Yt68eTh06BDCwsLQuXNnbf/gS5cu4csvv8SgQYPQvHlzrgYGjBYp5mAmV4pDImPww85bOHfvGf72eAJbSxPM7lgSXavm4SqQwaJFivkbJlLMMRMp5niJFHO8RIo5XiLFHC+RYo6XSDHPKz1L8aHrAagz6V90rpUPq3q78Y1LgSNEijmouqV4/fr1GDZsGKytrVGzZk2cPn0aVatWxaJFi3Djxg20atUKxsbGWLduHUqWLMnVwkDRIsUcyORK8b6r/mg06zRiomNR1dkeXzUpjNaZeIQ4nqpIMde/4l/46plhbp7xs4/zreePECnmmIkUc7xEijleIsUcL5FijpdIMc8rPUvxqTtB+GDqSdQsYo/tg8rD0syYb6CBjxAp5oDqkuJ79+6hdevWcHBwwJw5czTpbdeuHSwtLbFixQoYGRlh69at6N+/P4YOHYrRo0dztTBQtEgxBzK5UqzWEI/dfB09ajph2icu2t5s70MRKebvsowUc8xEijleIsUcL5FijpdIMcdLpJjjJVLM80rPUnzNNxQNZp6GfRZT7BpSAU72FnwDDXyESDEHVJcUr1mzBmPGjMGvv/6KRo0aITIyEu3bt4etre0LKVaCpX5nYWGB33//HaamqS9KIsXczU+uFPdacRlLD9zF+sEV8EmFtF1HzrX43aJFinl+IsUcM5FijpdIMcdLpJjjJVLM8RIp5niJFPO80rMUP3waiaZzTiMgNAq7h1VE8VzWfAMNfIRIMQdUlxRPmjQJmzZt0n4KFCigrSfu1KnTK1KsLjtgwADcvn0bGzdu1KZZp3YRKeaIJ0eKw6Ni0XzuGRy+HoAjX1ZBlUJ23EUzcLRIMX/zRIo5ZiLFHC+RYo6XSDHHS6SY4yVSzPESKeZ5pWcpDo2MxUfzzuLk7UDs/bwyKhXMyjfQwEeIFHNAdUnxTz/9BHd3d012nZ2dE5Xibt26QX0IVuuKs2TJwtXEANEixRzE5EjxlYfBaDj7DGwtTLRvwvI5WHIXzcDRIsX8zRMp5piJFHO8RIo5XiLFHC+RYo6XSDHHS6SY55WepTgO0PYqXnvEGztGVUYz1+x8Aw18hEgxB1SXFG/ZsgWDBw/Gjz/+iK5du0I9+D755BPY2NhoU6VViU+21aBBA8ycOVNbZ5zaRaSYI54cKd5/1R9NZp1Gk9I5sLl/WRgbp/595lppuGiRYp6lSDHHTKSY4yVSzPESKeZ4iRRzvESKOV4ixTyv9CzFqjXD1npi9s5bWDe0AtpVzM030MBHiBRzQHVJsdqTWK0X9vHxwaxZs1ClShV0794ddnZ22pZMSoi//vprHDx4UFtj3LhxY64WBooWKeZAJkeKfzlwD4OXX8Kwps6Y2d6Fu2AGjxYp5m+gSDHHTKSY4yVSzPESKeZ4iRRzvESKOV4ixTyv9C7F47bfxHdbrmNml1IY9mEBvoEGPkKkmAOqS4rVKZXwfvbZZ9r0aDWF2t/fX5NiJycnXL58GQ8ePNAyT0+YMAFmZmZcLQwULVLMgUyOFI/Zeh2Td9zGwu6u6FPTibtgBo8WKeZvoEgxx0ykmOMlUszxEinmeIkUc7xEijleIsU8r/QuxQsO30f/VR4Y3aQwJrUuxjfQwEeIFHNAdUuxOu2pU6cwffp0nDhxQpserR6AShRy5cqFPn36aFOr1TZNaVVEijnyyZFilURg95Un2DawPBqWzMZdMINHixTzN1CkmGMmUszxEinmeIkUc7xEijleIsUcL5Finld6l+INZ3zQefFFdKmSG0u7l+YbaOAjRIo5oJQUx5/a19cX3t7eiIiI0IRY/VhZWXFXToFokWIOKivF5+49Q/0Zp5ArqzlOjq4GawsT7oIZPFqkmL+BIsUcM5FijpdIMcdLpJjjJVLM8RIp5niJFPO80rsU77vqj1bzzqFa4azYPbwS30ADHyFSzAFNlhQrGVYfRlRRI8Mq4VZ6KCLF3F1gpXjYOpVA4DYmtnPB182duYtlgmiRYv4mihRzzESKOV4ixRwvkWKOl0gxx0ukmOMlUszzSu9SfN03FDV+OgEHa1N4jKsJ0zRORitSzPUxSoq9vLywevVq7N27F9euXdOmT6s1xVWrVtWyUdetW5e7uoGjRYo5oIwU3/EPR6OZp+HzLBKHRlZCGSdb7mKZIFqkmL+JIsUcM5FijpdIMcdLpJjjJVLM8RIp5niJFPO80rsUh0REw2XcP3gYFIEv6hfEN82dYWtpyjfUQEeIFHMgdUvxpUuXMGjQIBw9ehTFihXTZNjY2FhLvKVkNGvWrJg8eTLUXsVpVUSKOfJ6pTgkMgZfbb6OuX96YVjTwpjerjiM02DLLa51ho8WKeaZihRzzESKOV4ixRwvkWKOl0gxx0ukmOMlUszzSu9SHBsXh1XHH2HoWk8EhkRiSQ839KyRl2+ogY4QKeZA6pLikJAQLZHW7t27MWzYMHz88ccoXrw4TExM8OjRIxw6dEgT4tDQUKxfvx5ly5blamGgaJFiDqReKV509D76LrkE14JZsWNQeRTMloW7UCaJFinmb6RIMcdMpJjjJVLM8RIp5niJFHO8RIo5XiLFPK/0LsXxLZp/8B4GuXuiuVt2bB9Unm+ogY4QKeZA6pLi/fv3a5ml+/fvr+1HnFBRYqxGiXv06IHx48dztTBQtEgxB1KPFO/19Ee7BedhYgS49yuDBiXer4zTLxMVKeb6V/wL39raGubm5vzB7+ERIsXcTRcp5niJFHO8RIo5XiLFHC+RYp5XRpFi78AIuIw7imI5rHBmbDWk1eRKkWKuj+mS4hkzZmDJkiXYsGEDXFxcEr1Cly5dEBYWBnd3d1hYWHA1MUC0SDEHMSkpDomIQetfz2HPeV/M6uqKofXSfiNyroWGjRYp5nnKSDHHTKSY4yVSzPESKeZ4iRRzvESKOV4ixTyvjCLFj4OjUO77Y7A0M8ae4RVRKI1mWIoUc31MlxRPnDgR27Ztw6ZNm5A/f/5ErzBw4EBcv34dmzdvTpOM1CLF3M1PSopn7r2DEWs9Ub6gnfZH7Whtxl0gk0WLFPM3VKSYYyZSzPESKeZ4iRRzvESKOV4ixRwvkWKeV0aR4vDoWLSedw7Hbgdi+8Dy+KCYA99YAxwhUsxB1CXFCxcuxLRp0/D777+jSpUqCV5BvWxVBmqVcGv58uUwM0t9gRIp5m7+26R43sF7GLvlBuJi4rCqbxltXcT7XkSK+R4gUswxEynmeIkUc7xEijleIsUcL5FijpdIMc8ro0ixalnf3z2w+Mh9uPctgw6VcvONNcARIsUcRF1SfPbsWbRt2xa1atXCL7/8AlvbN7fjUeI8evRofPvtt1oyrrQoIsUc9cSkeMt5X3RdfBGxccCvn5ZE16pplzmPa1HKRosU83xFijlmIsUcL5FijpdIMcdLpJjjJVLM8RIp5nllJCme/NdtjP7dA993KYWxTQvzjTXAESLFHERdUqwedEp4lRA3btwYau2wyj5tZGSEJ0+e4I8//sCyZcu09cYrV65EoUKFuFoYKFqkmAOZkBRfeRSC5nPO4LZfGOZ0KonB9RKfLs9dLeNHixTz91CkmGMmUszxEinmeIkUc7xEijleIsUcL5FinldGkuJNZ33Qbu459KiTD4u7ufKNNcARIsUcRF1SrE75+PFjfPPNN1izZo0mw+onvkRGRqJSpUqYOnUqKlasyNXAgNEixRzM16U4OiYOHX67gE0nH2JIo0KY0c4FJsb/3Wfu7JkvWqSYv6cixRwzkWKOl0gxx0ukmOMlUszxEinmeIkU87wykhT/czMQzeaeRXVnO2zuXxaWZiZ8g9/xCJFiDqBuKVanVfJ7+PBh/Pnnn7hx4waUJOTIkQP16tVD06ZN4ejoyF3dwNEixRzQeCm2t7fXvuTYeMYHHX89j0pF7LF9UDlkt5FtdF4mKlLM9a/4F75syaSfm0ixflYqUqSY4yVSzPESKeZ4iRRzvESKeV4ZSYqv+YSi8ezTWgbqI6MqI5t16n+mFinm+hglxdypUz9apJhkHhcD/4AgODo6QGXKazLrDA56PsHiHqXRq6YTebLMHy5SzN9jGSnmmIkUc7xEijleIsUcL5FijpdIMcdLpJjnlZGkODgiBvVnnMLJ209x+MsqqFnEnm/wOx4hUswBFCnmeGWaaLWxuJVpHKyNo2BiaYNfDt7DsDWeqFnUHn8Nqwhr89Sf5pHe4YoU83dIpJhjJlLM8RIp5niJFHO8RIo5XiLFHC+RYp5XRpJi1boR669i5s5baF0lD37v5QYbi9T9bC1SzPUxXVK8Y8cOqB9TU9MXa4nVdNu4uLhXrqZeICoB14ABA2BhYcHVxADRMlKsD+I+T38MWesJ19yWWNTRGesvBmPY+muwMDbCmn5l0LBkNn0nes+iRIr5Gy5SzDETKeZ4iRRzvESKOV4ixRwvkWKOl0gxzyujSfGDwAi0+fUcTlwLwMr+ZdGlSh6+0e9whEgxB0+XFKttliZOnPhCipUQW1lZQb0w1Drj+KL+u3bt2ti5cydsbGy4mhggWqQ4aYgnvJ6i7a/ncd8vFNbWZmhX1gEHbwXjjn8ElnR3Rfdqsv1SYhRFipPuX69HiBRzzESKOV4ixRwvkWKOl0gxx0ukmOMlUszzymhSrFq42+MJWs07B1cnG/w9rAIcrMz4hifzCJFiDpwuKfby8oL6MTY21kaKHz16pEnyBx98gA4dOry4onogqqRNbm5uMDFJ3SkCqhIixW+/+Y+DI9F2wQUcuxWICgVsccM3DGrNQ0xsLMY2dcb4lkW43vOeRYsU8zdcpJhjJlLM8RIp5niJFHO8RIo5XiLFHC+RYp5XRpRiNam2/szT2H/1CXYOqYCmrtn5hifzCJFiDpwuKX79lH5+fmjSpAk+/fRTjBgxgrtiCkaLFL8d7oQ/bmL8putoWSkX5nYqiQGrrmDnqUeoVTo7tvQvh2w2qfftVQp2gxQ7tUgxj1akmGMmUszxEinmeIkUc7xEijleIsUcL5FinldGlGLVyqX/PECvxRfQu24BLPy0FFJrt1ORYq6PJUuKb9++jbZt26J9+/b46quvuCumYLRIceJw//J4gs6LLiA6JhZbBlZAPRcHnL7zFMPXXsG3LYvoLXF9AAAgAElEQVTJOmId/VKkWAek10JEijlmIsUcL5FijpdIMcdLpJjjJVLM8RIp5nllVCm+GxCOGlOOIzYW2Pt5JZTMbc03PhlHiBRz0ESKOV4ZMlrtlaYW+nt4B2NaBxd8Xr/g/9oRi+CgINhktQNglCHblpqVFinmaYsUc8xEijleIsUcL5FijpdIMcdLpJjjJVLM88qoUhwTF4d+v3tgyR4vzOlZBoPr5ecbn4wjRIo5aMmS4gcPHqBly5bo1KkTRo4cyV0xBaNlpPhNuKGRsei69CI2HXuATrXzYVkPV5ibGGuB0dHRCAl+hqxZ7WBk/Px3UhInIFLM9w6RYo6ZSDHHS6SY4yVSzPESKeZ4iRRzvESKeV4ZVYpVS91PPkLXxRfQyDW7trY4NYpIMUdZlxQ/fPgQah2xSrSlEmjdvXsXo0aNQqNGjdC7d28oWVDbM6n/VVmpCxcuLIm2uPuQYtG/HLiLwe6eqFgwK7YNKo+8dv9tlaWkWH2otLOz0+6tlLcTECnme4hIMcdMpJjjJVLM8RIp5niJFHO8RIo5XiLFPK+MLMW+z6JQd/pJPHwagX9GVUHJPCk/hVqkmOtjuqR46tSpmDZtmrb3sJInJQfq5ar2LTY3N9euqKRY/a5GjRpYsWIFrK1T/ma/3lQZKX6VyD3/cDSafRqej0KwuX85tC6X85UAkWLuj0WkmOMV/8JXz4L45wR/hvfrCJFi7n6LFHO8RIo5XiLFHC+RYo6XSDHPKyNLsWptn98vY/Gh+/i5vQtGNizEAyCPECnmgOmS4u3bt0MFmpk9z06stmVSQqwkQT0E1X+rovYsdnZ2xoABA2BpacnVxADRIsWvQhzofgXz//ZCl9r5sKKn2xvZ7kSKuU4nUszxEinmeYkUc8xEijleIsUcL5FijpdIMcdLpJjnldGleMdFP7Saexa1Szhi5+AKyGKWsrM0RYq5PqZLirlTpl20SPF/7Lec80X7hedR0DELdg2tgKI5rd64MSLFXF8VKeZ4iRTzvESKOWYixRwvkWKOl0gxx0ukmOMlUszzyuhSHBYVg5a/nMPBK0/w54hKqF/CkYdAHCFSTMACtAFgf39/dOzYEUZxag50AsXT0xNqXXHVqlW1NcPptWRUKQ6OiMH9gHCYmxrDOXuWd8YbHh2L5nPOYN+lx/ilmysG1kk4y51IMYdapJjjJVLM8xIp5piJFHO8RIo5XiLFHC+RYo6XSDHPK6NLsWrx5L9uY/RaT/SrXwgLupTkIRBHiBQTsPRK8ffff4/169dj06ZNKFKkCHeFVIzOaFIcGR2LU3eCMGHHLey98gRZs5hqAjuhZRGYvMPO3nP238XwtZ6oXzKbtpbY2sIkwbsgUsx1TpFijpdIMc9LpJhjJlLM8RIp5niJFHO8RIo5XiLFPK/MIMV3/cNRd/opPAuPxp7hFVE2ny0PQucRIsU6Qf0vTNdI8Q8//IANGzZoUqwyS6fXkpGk+Iddt7Dq+EP4PIuCf1AEiuWxxoOnEbDLYgaPcTVgl8U0WZiv+oSgwczTCAyJwrrPyqKpa/ZEzyNSzCEWKeZ4iRTzvESKOWYixRwvkWKOl0gxx0ukmOMlUszzygxSrFo9auM1TN1yHWM/ccH3rYryIHQeIVKsExQjxZMmTcLGjRuxefNmFChQgLsCGX3kyBFtiyA3N7dXjlTJvo4dO4acOXNq+yPnypXrjTNnFCmevucOvthwFcZGRnDNa4NOlXKjdfmc+GjeWYRExOD4V1WR3yF5icqGrfXE7F230a1ufiztXvqN5FovQxMp5jqnSDHHS6SY5yVSzDETKeZ4iRRzvESKOV4ixRwvkWKeV2aR4v1X/dFi1hmUK5wVfw6pCFvLhGd08oRePUKkmCOoa6T4p59+wsKFC9G4cWM4ODhoWacTKuoFUqhQIW3v4uRknz5x4gSGDBmCkSNHol27dtol1DJntR3UwYMHUb16dXh5eWl766ptopycnF6pRnqX4n1X/fH7sYf4/cQD2FiYYm7HEmjhlh32Vs+zelebcgLXfUOxb0TyplMcuRGIj+aegaW5Cf4eXhGl89q8tTeIFHN/LCLFHC+RYp6XSDHHTKSY4yVSzPESKeZ4iRRzvESKeV6ZRYr9Q6LQeM4ZnLsThIMjK6NGEXseho4jRIp1QHopRJcUKylVEpqYDMefLywsDLVr18batWthY/N2IXu5mupBumbNGm1/48ePH2PixIlo1qyZFnLy5Emo6duzZ89+MUo9ePBg1K9fH23atMkQUhwcEY0R669ixb8PERkcifLFHDC1rQs+fCnrnEpxprJF/3HJD+v7lUULtxzUnVQjzO0WXsCuM4/w7cfFtXXJSRWR4qQIvfrvIsUcL5FinpdIMcdMpJjjJVLM8RIp5niJFHO8RIp5XplFilXLtSnUu25jbMsiKTaFWqSY62O6pHjKlClYvnw5hg8fjjx58iQqx+qB6OjoiJo1a77Y01hPdVR261mzZuGTTz7B1q1bUbduXXz88cfaofPmzUNgYCD69OmD/fv3I1u2bKhWrRosLCzeuIYaKT5w4IC2T3J6KUdvBODzjddw4moAiuWzRY/qedG7phNyZTV/o4q9V1zG8mMPsKR7aXSrlodqgjqu97JLqOXiiFW93OBkb5Hk8ep+qQ+Varp6/F7TSR70HgeoWQsBAQEaLxOTlJnqktnwqr9da2tr6nmQ2Rgw7QkKCoK5uXmyZtow18ksscHBwdr7KGvWrJmlSSnajoiICKgvr+3tU2ZUIkUrnwYnj//iWM2Qk5I0gfgvjtXnQPlMkTQvFaHekWoQydQ0eXlk9F0l80Spd6T6/K9+MnrZfzUA9WeeQrXCdjg0sjJM3yHBbmIsFC/1eVV9DpOSNIG9e/fCz8/v7VsyqTXFKsmWWterpNjQRX2wUTctS5YsGDhwoDYK3LZtW+0ykydPxuXLl7Vp25GRkdr06TJlymD8+PFvbA+l5HrXrl3o1q1boh/Cldioh4+6VkoVY2MjhEfFYs7+e/jl4F3ceRiKzjXzYOJHReGc43nHTGjUfezWG5i8ywszO7pgWL38iE1wg6xXa62u5R0YjoYzz+DqgxBsGlgWrcrlSnJUX51FRoq5HiAjxRwvFa2+RFAPYyV6UpImICPFSTN6OUJGijleMlLM8ZKRYo6XjBRzvOLfkUqKzcyeL6OT8nYCmWmk+Fl4DOpMP4W7T8KxZWBZfFDUXtfnfqaPyEjxc1rqSzrlkOodGP/fCXHct2+fFvPWfYq/++47rFu3ThvFTcktmVSFhw0bhgYNGryQ4rFjx0KZ++LFi+Hq6gpfX19NnFu2bInu3bu/0qabN29q07xVhmz1LVJC2y4rEVTJwho2bKhBSmRrZqbPvYg1NgaszU1wxz8cP+x+iKX/+MA6iykG1cqF0Q3yalsjqT2JXy9GRoC5iRGm7H2A77bdw9AGeTHz44IIDHsz9uVjLc2M1aprjP3jHmbsfoDmZR2xrEsRWJgaIzoJo1ZtVy/8kJAQ2Nraal9KGJJFsgCm84MUH/WtruKlXmDC6+03TPUxxUt9AZXY32M6v+WpWj1jY2ONl/oCQTGT/vV2/IqX+hZcfVmlRj6TWt6TqjczHV5M/T2ql736eVtukHRY9TSpUvyHKPWlvRr5lL/HpJ/3SorVM0z9Paq/TylJE1DSYmVlpT33pY8lzSt+pFjlLcrIvNTnfvVZ/dtd9zB1pzeGNMyLnz4qgIjoWIOJsXqGKV7qb1F98ZKReSXdM94eof6+Ll26hKNHj2rul9BMFjVg6uHhgVq1aqFz584wikuEmFrPq0Zgf/31VxQsWPBd65bo8QlJ8ZgxY6CmfKl1zfFlzpw5ePDgAX788cdXzqVGitVodocOHRKdiqKaqD6gG3r6mOrgJibGOOX1FDP23MHqY49QKLc1fulUEk1KOUCN6EZHJ5ygTDVCZaLefN4Pn8w8gwFNCmFeJxdExyQ8VPz8WiZ4/Cwcn6+/hlUnfeBoZY6Nn5XBB8Xt33qdl4GpLwjUC19NPZQXWNLdWn3oVi98xUumOiXNS0UoXvEvfH1HvL9R8V8ixEvx+0tCX8vjX/jxUvw+v/D1EcMrUiy8kqamvjhW70iZPp00KxURL8WKl3ym0MdMlhjp4xQflZlGik1NjHDsdhCazz0HJztz7B5WHjls1ZcjHJO3RcdLsRrMeZ+f+erzQmhoqLZkNLGiYlRSZ1XeOlKs/mjVydTU6ZRcJ5KQFKsR4kOHDmlrmuPLhAkTtHp8++23r7QtLdcUx/x/3x3/x03MPXAXgU8jUSSvNdb1K4MK+fWvddvr6Y8GP59AxxpOWN3bDUZv6el/X/HH9ztv4fDlxyic1waTWxdF+0q5qb8kWVNM4dIeKLKmmGMmL3yOl6wp5njJmmKOl6wp5njJmmKOl6wp5njFf3Esa4r1c8tMa4rjW91m/jlsOeODZb3d0L1aXv0wdETKmmIdkF4KUdOn1Yzkt0pxfLz61vTw4cOaSd+4cUOTBLVfcNWqVbWs069vkcRVBdp8b5VZWk1tjt+SSa0hVr9T2ajVlGk1/D1jxgyMGzdOS+j1cknLLZm8AyPg9t0/iIqJQ7fqeTDiw4IomtOKQnDs1lPUm3FKW1ewZUB5WJknPP1oweH7GLnhGoJDIlGnVDZMaVMcVQvbUddSwbKmmEMma4o5Xipa1hRzzGRNMcdL1hRzvGRNMcdL1hRzvGRNMccr/h0pa4r1c8tMI8XxrV55/CG6Lr6AuiWzYdfgCni+NNIwRdYUcxx1ZZ9Wp1TTldXIrFpbrNZTqvn8arRWiZX6JkKt91VJsVSSrOQWJcWjRo1CvXr10Lp16xenUdsyqezU/v7+2rXVWuL47NTpRYpP3QlCo1mn4ZrXBodHVk4WAs9HIWg487SWOXrHkArIZv1q4oWg8GiM234TCw/f19YdTGpdDJ/Vzge7LMnLWihSzN0mkWKOl0gxz0ukmGMmUszxEinmeIkUc7xEijleIsU8r8woxSrhVpPZp3HiegBW9S+L9hWfz/oMi4pFlncUZJFiro/pkmL1Ih0yZAg2bNiAVq1aoXHjxnB2dtakWI0EqZHj1atXawu53d3d4ebmxtXif9Fq5Fl9yEloSxI17cvHx0dbC5zY9htpOVK8/rQPui69iKau2bGxfzkkJ7O6Gm1Wfxjh0bHYO7wiCjj+lyH7rn84Pt9wFRuPeMMprw3GtyiCPrWcksU5/iCRYg6fSDHHS6SY5yVSzDETKeZ4iRRzvESKOV4ixRwvkWKeV2aUYkVhmdpWdclFNC6TAzuHVMCZu0H4ZMF5zGjvglZlc/Kg/neESDGHTpcUq+zPPXr00Pb/VYmvEio7duzAZ599hl69ekFlq06LYmgpVlOhVVGL4d+2vlfFTN9zB1+s8cSE1sXwbQvnZDU/MDQKzeaexU2/UOz/ohJK5bbRzhMQEoVW889p64eruGTDrPbFUc353feZFCnmbpNIMcdLpJjnJVLMMRMp5niJFHO8RIo5XiLFHC+RYp5XZpXikIgYVP/phPb5/+Toavj5by8s23cHdcvmwL4RlaES7CaniBRz1HRJ8cyZM7F06VJtr+K3bcmkFiarKdBqtDgtNtZWUrx33z4MGtAfsUYmUCncTJIxZKv2GF581Bs7LvnBzNgItpamyJrFFJ9WzYMaicjo8LVXMWvHTSzpXxY9ayRvBFdJeJtfz2HHGR8cHF0VHxR1gJpW0XflZaw96o1mFXNjXqeSKJjNkrvLiUSLFHMYRYo5XiLFPC+RYo6ZSDHHS6SY4yVSzPESKeZ4iRTzvDKrFCsSi454o98qDzQplQ1q5qjHw2AtG/X2geVRsaD+pL0vUxUp5vqYLimeOHGitkfx5s2bkT9//kSvoPYPVgm4VJy1tTVXEwNEKyk+duQAyjfsiNF/3EFwWBR+61oKJXPrr4tPUCS+23EL8/beAUyNtPW6SlZDgyOR3TELJrcphg6VcsPGwuRFjdV4csffLmD9iYfY80VlfFjCMdmt6bniMpbtv4tdIyujiWt2LDh0H/1XXoarky22DiyPIjn+m1Kd7Iv870CRYo6gSDHHS6SY5yVSzDETKeZ4iRRzvESKOV4ixRwvkWKeV2aW4mu+oag37RSehERpiXZjYuMQHB6NCR8VxdfNkjcDVaSY62O6pPi3337DpEmToP63QYMGCV5Bbb2i1hurtcaLFi3S9tFN7aKk+PiRg3Bt0AHN512En28wetYviCXdXHVVRXXIAas8sO/SYxTObY0xzZxRIpcVQiNj8eflx/j10H2EhUThQ7fsGFQ3P1qXzantPxwYFoWP5p3DJe9g7BleERUKJO8bHVXJ4es8MesvL6zuX077ZqjhzFPwDYrEpgHltPXKhiwixRxNkWKOl0gxz0ukmGMmUszxEinmeIkUc7xEijleIsU8r8wsxdruNUsvYe3Jh8hma46aRezx7+2nKOBgiX0jKsHGkvcqkWKuj+mSYg8PD7Rp0wa5c+fG999/j8qVK2vZp1VRonDr1i1Mnz4da9euxfz589G+fXuuFgaKVlK8f98+9OvfH5vOPUGnRedRqWBWHBpZGRamiac493sWiUVHvTH/4D3cexCMBuVzYWZ7Fy2T9Mtl8zlf/PS3F/69FgCYAO0q5cHyHqURFBaFypOPw87SFH8OqQAnh+RPb5538B4Gr76CD1wcYGNhih1nHmF4E2fMaOdiIEr/nUakmEMqUszxEinmeYkUc8xEijleIsUcL5FijpdIMcdLpJjnlZmlWNFQSzf7/n4Zue0scPCLyvhq83VsOvkQS3q7oWd1fmmmSDHXx3RJscoKrbZEmjBhgrZW+IMPPkDRokW1fYq9vb3xzz//aJmh1X7Cav/geGHmqvLu0fGJtgYNGoDgSKDypH/xNDQKO4eUR7n8b47eHrkRgH1XA7DtvC9O3wiEeRZTLaPzmKaF4WSfsNiGRsZoWeLUtkjnrweix4cF0KumExrPOq19q/PH4PJvFfCkWun7LBLtFp7HoesBQCxQxdkO2waVRy5b86QOpf9dpJhDJlLM8RIp5nmJFHPMRIo5XiLFHC+RYo6XSDHHS6SY55XZpfheQDjqTjuJFmVyYFb7Eth01gdt559DtaIO2DW4POytXt2qNSmCIsVJEXr133VJsTpECcHy5cuxZs0aXL58Wds6SW3J5OjoiJIlS6Jt27bo1q0bTE2Tt2cuV+2Eo+OleOCA/jAyNkH/VR5Y8JcXFvcvi14vJb9SnW7khqvYeekxgp9GwsjSBK3L5cLnDQqiVlF9WZ1v+IWh14rLOHzlMUrks4XaY/jTqnmxokfpZGeJi2/VSa8gfDjjJBytzLCqTxnUKqKvTixDkWKOmEgxx0ukmOclUswxEynmeIkUc7xEijleIsUcL5Finldml2JF5FFQBLJZm8PMxAhqIK7tgvP485QP5vcujf4fJJ7XKSGaIsVcH9MtxfGnDQ0NxZ49ezB69GjUqVNH26ZJSXFaynB83V7fkmnB4Xvov+QS+jcshB7V82LbeT/cfhKGyw+CceFmIFwK2uKjsrnwoYsD6pdwhJlJ4lOsE8KqssN9tfkaVh68B5iZ4JuWRfDdR0W5O5BI9F7PJ7DPYpbsjHN6KiFSrIfSfzEixRwvkWKel0gxx0ykmOMlUszxEinmeIkUc7xEinle74MUv05lr6c/Ws0+jUpFHbQlmpZm+l1FpJjrY7QUq9MryPXr10f37t0xZMgQ7oopGP26FB+45o+Oiy4iNCIGxsaq3pHaNk25cljh43I5MaBOfrg5vbpumK1eeHQsfthxCwevB2jrkN8lyRZ77XeNFynmCIoUc7xEinleIsUcM5FijpdIMcdLpJjjJVLM8RIp5nm9j1KsEnDVmX4SJ28/1XahaVZaf9JdkWKuj+mS4ps3b+Lu3btaRmn1c//+fahtmtRIcefOnaEehKooaciaNSvKlCmTJiPHr0txWGQsKkw6Bk/vYNQtmQ2tyuZA6bw22nrhknn0b9OkB2lgWDRsLUyStS+ynvOnRIxIMUdVpJjjJVLM8xIp5piJFHO8RIo5XiLFHC+RYo6XSDHP632UYkVp6u47GOV+BZ1q5sXq3mV0gxMp1o1KC9QlxZMnT8aUKVO0JFtqHfHLRf23Srilinrh1qpVC+7u7rCxebcRWK4Zz6Nfl2L1u18P3QNghM5VciOrZdqtd05Oe1L6GJFijrBIMcdLpJjnJVLMMRMp5niJFHO8RIo5XiLFHC+RYp7X+yrFarlmnaknERAciQ0DyqGei6MueCLFujC9CNIlxfv27cPRo0dhZvZf1jM1YqwkIV6I1RmVZOXLlw+dOnXSBDq1S0JSnNp1yEjXEynm7pZIMcdLpJjnJVLMMRMp5niJFHO8RIo5XiLFHC+RYp7X+yrFitSEP25h/DpPVHPNhr+GVdQ10CdSzPUxXVLMnTLtokWKOfYixRwvkWKOl0gxz0ukmGMmUszxEinmeIkUc7xEijleIsU8r/dZigNDo9Fh0QX8fc4XPerkx5yOLrCxePsMWJFiro+JFHO8MlW0SDF3O0WKOV4ixTwvkWKOmUgxx0ukmOMlUszxEinmeIkU87zeZylWtC49CMYnC87j6v1n6FY7H+Z2LAHbtywNFSnm+pguKX706BGePHnyxnri1y+lplJnyZIFBQsW1BJypXaRkWKOuEgxx0ukmOMlUszzEinmmIkUc7xEijleIsUcL5FijpdIMc/rfZdiRezsvWfotOgCrt59hiYVcmJym2Iom882QZgixVwf0yXFc+bMwezZs7X1wy+vIX79UuqFW716dSxfvhzW1obN7qynWSLFeij9FyNSzPESKeZ4iRTzvESKOWYixRwvkWKOl0gxx0ukmOMlUszzEil+zuzUnSAMdL+Ck57+cCmYFdsHlUexnFZvABUp5vqYLilW2afnzZun7U1sb2+vJdhKqKgXiLOzMwYNGqSNGKd2ESnmiIsUc7xEijleIsU8L5FijplIMcdLpJjjJVLM8RIp5niJFPO8RIr/Y/bwaQSGrvXEhn8eoGWVPFjZq/QbybdEirk+pkuKJ02ahI0bN2o/hQoV4q6QitEixRxskWKOl0gxx0ukmOclUswxEynmeIkUc7xEijleIsUcL5FinpdI8avM7geEo/X8czh9JwjufcugY6XcrwSIFHN9TKSY45WpokWKudspUszxEinmeYkUc8xEijleIsUcL5FijpdIMcdLpJjnJVL8JrNFR7zRd9lFtK+aB2v7lhUp5rvViyMoKV6/fr02PTq9Fhkp5u6MSDHHS6SY4yVSzPMSKeaYiRRzvESKOV4ixRwvkWKOl0gxz0uk+E1mV31CUXbiPyjjZIO9Iyq9ko1aRoq5PqZbijdt2gT1U6BAAe4KqRgtUszBFinmeIkUc7xEinleIsUcM5FijpdIMcdLpJjjJVLM8RIp5nmJFL/JzPdZJBrOPI2AsCj8PbQiSuT+L9GxSDHXx3RJ8Y8//oh169ZhxYoVKFq0KJRMvV5UVmorKyuYmr59I2muely0SDHHS6SY4yVSzPESKeZ5iRRzzESKOV4ixRwvkWKOl0gxx0ukmOclUvwms4ioWLRfdAF/nfPF+kHl0bJMjhdBIsVcH9MlxVOmTMHUqVORJ08eWFhYJJh9Wj0MnZycMHHiRFSoUIGrhYGiRYo5kCLFHC+RYo6XSDHPS6SYYyZSzPESKeZ4iRRzvESKOV4ixTwvkeKEmY3/4yYmuHtias/S+KJBQZFivmtpR+iS4iVLlmDlypUwMjJKcJ9i9fuwsDB4enqiffv2mDt3bpqMGIsUc71ApJjjJVLM8RIp5nmJFHPMRIo5XiLFHC+RYo6XSDHHS6SY5yVSnDCz1SceouuiCxjWsBCmt3MRKea7ln4pjoyMTHDKdPw1lRSrmF69eiEgIADbtm2DjY1NMquU/MNEijl2IsUcL5FijpdIMc9LpJhjJlLM8RIp5niJFHO8RIo5XiLFPC+R4oSZ7fF8gjbzz6NmETtsHVgeFqbGWqBMn+b6mK6RYr2n/PLLL+Hj44MFCxbA0tJS72EGixMp5lCKFHO8RIo5XiLFPC+RYo6ZSDHHS6SY4yVSzPESKeZ4iRTzvESKE2bm9SQMdaedQmxcHC5+WwN2WZ7ndxIp5vpYsqRYfRC5f/8+1AMwZ86c2o8qoaGh2u/UKLEaPU7tIlLMERcp5niJFHO8RIp5XiLFHDORYo6XSDHHS6SY4yVSzPESKeZ5iRQnwiwOqDrlODweBuPY/1VF6bzPZ+uKFHN9jJLiGzduYN68eTh16hQeP36sCbCDgwMKFiyIrl27okWLFtzVDRwtUswBFSnmeIkUc7xEinleIsUcM5FijpdIMcdLpJjjJVLM8RIp5nmJFCfO7JOF57H9vB/W9SuDVmWfD1aKFHN9TLcUKxEeMGAALl++rGWZLlmyJMzMzHDr1i3cvn0b5ubmGDduHAYNGsTVwIDRIsUcTJFijpdIMcdLpJjnJVLMMRMp5niJFHO8RIo5XiLFHC+RYp6XSHHizD5ffxWz9t3Fwk9LoXdNJ5Fivnvpyz4dFBSETz/9VBshHjNmDFq1agVHR0cYGxtr30KcP38e3333Hby9vbF27VpUrVo1GVV590NEijmGIsUcL5FijpdIMc9LpJhjJlLM8RIp5niJFHO8RIo5XiLFPC+R4sSZTfnrNr7afB0z2rlgeP3n2zLJSDHXx3SNFO/evRs9e/bEiBEj8MUXXyR4hZMnT6Jjx47o3LmztldxWhSRYo66SDHHS6SY4yVSzPMSKeaYiRRzvESKOV4ixRwvkWKOl0gxz0ukOHFmvx68jwErLmFIw0KY3bGESDHfvfSNFM+YMQNLly7F+vXr4eLy3/5Xr19PjSarZFvu7u6wsLBIRnXe7RCRYo6fSDHHS6SY4yVSzPMSKeaYiRRzvESKOV4ixRwvkWKOl0gxzzEYFw0AACAASURBVEukOHFmOy49RoupJ9Gpdj6s7u0mUsx3L31S/P3332Pr1q3YuHEjChQokOhl1JrjmzdvYtOmTbJPcTJuRmofIlLMERcp5niJFPO8RIo5ZiLFHC+RYo6XSDHHS6SY4yVSzPMSKU6c2Qmvp6g++TgalcqOrYPKwdzk+RJXExOTNHEy/u6m/RG6pk8vW7YMkyZN0kaLa9asmWCt1QhxmzZttO2ZVJyp6fM9slKzyEgxR1ukmOMlUszxEinmeYkUc8xEijleIsUcL5FijpdIMcdLpJjnJVKcOLPLD4JRe9opuOS0wo4h5eFoZSZSTHYxXVJ84cIFTXgrVaqEuXPnIkeOHG9cZubMmdpaYpVwK60yUIsUc3dfpJjjJVLM8RIp5nmJFHPMRIo5XiLFHC+RYo6XSDHHS6SY5yVSnDize/7haDjrNEyNjfDn0IrI52AhUkx2MV1SrB50agr11KlT8cEHH+Cjjz7SxFgNyavM1P/++y/WrFmjSfPy5cuRO3dushqGCRcp5jiKFHO8RIo5XiLFPC+RYo6ZSDHHS6SY4yVSzPESKeZ4iRTzvESKE2cWEBKFFvPO4ppPKPYMr4iy+WxFiskupkuK1TnVhw81ErxixQr4+Pho89OVFAcHB2t7FDdu3Fj799KlS5NVMFy4SDHHUqSY4yVSzPESKeZ5iRRzzESKOV4ixRwvkWKOl0gxx0ukmOclUpw4s/CoWLSefw67PR5j7+eVULe4o0hxEl0sNDIWfs8iEBsHZLe1wL+H9uDJE39tNyWjuLi4uKS66KFDh6C2X3r8+DGUJNjZ2cHV1RUNGjSAtbV1Uoen6L+LFHN4RYo5XiLFHC+RYp6XSDHHTKSY4yVSzPESKeZ4iRRzvESKeV4ixYkzUwLXZ4UHluzxwtphFdG+Yi4EPX0KY0m0lSA095OPsPDIfXj5hSEkMgaT25VGsdBzeOD7BB06dNAnxXwXTr0jRIo51iLFHC+RYo6XSDHPS6SYYyZSzPESKeZ4iRRzvESKOV4ixTwvkeK3Mxu18RqmbruBRf3KoXfNvCLFb8H10S/nsP3EAxTJnxVmpkb4qkUJFH52Fg/1SvGBAwdw6tQp9OnTB/b29tql9u/fD5WdulWrVvj444/5Hm7AI0SKOZgixRwvkWKOl0gxz0ukmGMmUszxEinmeIkUc7xEijleIsU8L5HitzObtvsORq71xMSPi+PrZoXxLOgpjIxlS6aEqLWZfw5bTvtg69AKqFLIDtaWZvj34G5906c3bNiA4cOHw9jYGLt27dKmTKuyZcsW9O3bFxERERg9ejRGjRqVJtsxqbqIFHMPGJFijpdIMcdLpJjnJVLMMRMp5niJFHO8RIo5XiLFHC+RYp6XSPHbmS075o1eKzzQr7YTfu1cCs+CgmBkbCz7FL+GLSI6Fi1/OYuD1/xxamw1uOW11SJ0Jdq6deuWNgqsEmuNHTtWWz+cNWtW7QTqQ4mS0VmzZmHPnj1YvHgxWrRowfd0AxwhUsxBFCnmeIkUc7xEinleIsUcM5FijpdIMcdLpJjjJVLM8RIp5nmJFL+d2Y5Lj/HJgnNo6poDm/qXRfCzIMBIpPh1aoFh0Wg+9ww8HgbjyMgqcM1ro1+KV65cia+//hrz5s1Ds2bNErwjjx490rZqqly5MubMmaONKKd2ESnmiIsUc7xEijleIsU8L5FijplIMcdLpJjjJVLM8RIp5niJFPO8RIrfzuy6XyjqTz+lZVM+OLIK8llFISrWSEaKX8P28GkEms45A/+QKOz7vBKK5rDSL8U//PADNm/erP3kz58/0TvSr18/3Lt3Dxs3boSV1fMLpGYRKeZoixRzvESKOV4ixTwvkWKOmUgxx0ukmOMlUszxEinmeIkU87xEipNm9smC89hy1geLe5RGt/J2CImKEyl+Ddvt/9feeYBZVSRvv8hJohjIYFZEQXRXURcUzFkUdQ0YEBAjGFh1UVfXsCLJjCiYMIBgDpgDBoKYAAFFoooJkJz5f7/2azxcZubeghmZO/O2D884c/uce/o93VX1VlVX/7rEDu03ziqXL22vXbKXbV25bOakuFevXvbYY48Z+4p32GGHXN/IeeedZz///LMNGTLEKlSokP7N5XMPkWIfoCLFPrxEin14iRT78RIp9mEmUuzDS6TYh5dIsQ8vkWIfXiLFfrxEitNjNuijH+zch760dvvVsQHt6luZ0qWtQsXNe2Ru+qf+a3t8NmuBHdrvU9tuq4r28oXNrOYWDlL82muvGVFg9hN36tQpxyeHkLZt29aOOOIIu+OOO6xEiRIbNcK5c+eG62rUqJHj9USiIdw1a9bc4HORYh/kIsU+vESKfXiJFPvxEin2YSZS7MNLpNiHl0ixDy+RYh9eIsV+vESK02M25acl1qrPWKtQqqQ912FHa1ynipUs+9cHKtM/6ebrMXr679a6z6fWYruq9uwFTa1i2VLhYTIqtDV//nw79dRTQ0Gtf/3rX6HoVvXq1cMNIFZjxoyxm266KXzO/uODDjpoo0a6YMECu/TSS0OhLgh2avvmm2+sffv2dvnll+f4uUixD3aRYh9eIsU+vESK/XiJFPswEyn24SVS7MNLpNiHl0ixDy+RYj9eIsXpMaOy8jmPjLcnP/rB7j21oXVu1cBKlBEpTiL3wbfz7ODeY+24Pbe2Zzruafb/47gZkWJu9MEHH1iXLl1s2rRptt1221m5cuXC/deuXWs//PCDrVixIkSSu3btmv6N5dCD+0KsOQuZQl1HHXXUer24/xVXXGEvvfRSjp/TWaTYB71IsQ8vkWIfXiLFfrxEin2YiRT78BIp9uElUuzDS6TYh5dIsR8vkeLMMOv//my74Mmv7ZhdK9vQ8/ewshX++jpPmT3p5un10pe/2DG9x9ppB9a1wec2sZjcnDEp5rEnTZoU9haTTo0xQoo0VaabNGli55xzTkid3pg2c+ZM6969u+26666BdB9//PF23HHHrXerBx98MHz266+/2uGHH24nnHDCBl8lUuxDX6TYh5dIsQ8vkWI/XiLFPsxEin14iRT78BIp9uElUuzDS6TYj5dIcWaYTf5pie1z6yjbZotS9vEVe1nNan8cOaT2BwJPjZ1jp905zi46cju769Rd1sHiIsXxKqK2KFdIQunSpTe5qtns2bPtp59+subNm9sll1xiLVu2XC89euzYsTZgwIAQie7Tp4/tv//+dtJJJ+VIit977z3r3Lmz3nsGCKDAMCqrVq260XvAM/iaItOFrIh58+YFvDizWy09Amy9qFSpkpUpUyZ9Z/UwtpCULVvWypcvLzQyQGDRokVBD1WpUiWD3uqyfPlyW7p0qVWrVk1gZIBAdBzH7WIZXFKsu0THMTVhNrauTHEDEB25xRZbBFtaLT0C6EgyVWO2avorimePZavWWsteY+ybnxbZKxc1s323+2PLq9ofCAz8ZI6dd+84+/fJu9pNxzRaBwvZyhwxzJbhEmvXrl2LZzSdAQuRWrJkSbgJxhskIT8aCujiiy+2Nm3arCPFfBf7mCHB7FW+4IIL1vs8+b3sOR44cKDtu+++wbCExKQ2iODWW28dotu0nPrkx1gK+z1QWLxrjEoMSkheccUi03eFwkeBgRdrRHjljRxzDCcCx7OhwIRX3niRdcP8Ym6BmfBKjxcGEusSksdPtdwRYD1CiHFoQ1qEV3r5RQAAHQleWo/p8cKGQ4bhRECeqeWNAHOKyCeO49xsVmG4PgKRFMM9tCZznh0lS5Sw0iXNug2fane/+b3dfNIOdkWburZq1WrLgRYVmSnGuNfy34bUL9hVZBt/M2WKlStTyp6fVdH6f7rG2u24xM7bvYQtW10i8CBqZLFF+J///OcfpPitt96yV155JZDP1OOXpk6dag8//LCNGDHCiO7SttlmG2vVqlW4wT777LNJ4KKAKLQVSTEE9u6777bFixfbNddcE5T4hRdeaK1bt84xUvztt9+G/caNGjXKldhzT575sMMOC57M4rqoIikGW0ievLrpp26MFIsUp8eKHiLFmeEUe4FXMn26uMqmTFEDr2T6tPBKT1qS6dPCKz1eyfRp4ZUeL0gxMgxSLJsivSSLpJhIsRzt6fGih0hxZjiVL1PSXpk4304dOMXa7FrVHjtjR9uiXKmwd3bJitWZ3SSLepUpVcIgxYyPn8tWrrE1CXaM04ktth9/9JGZrbFnvq9po5c3tBNrzbEDKsy21SVLB5k1YcIEa9GihZ1++ul/kGIKWZ122ml2/vnnW+/evddB8tlnnwVCCovebbfdArGk4RWcOHFiOCLptttuCyHnjW2ppJjJ36FDh0CKEbKQ4smTJwevGs935plnrvdVPMfIkSPD8VFq6REAz5g+nb63eoBATJ+WFzyz+RC94EoNywwv1iPCW6lhmeGFbkCOVa5cObMLinkvdCzR4vzK7irqcMYtRko3z+xNR8dxbkdqZnaX4tULHQkp1paszN47OhL9iJ5UyxuB+UtXW6teo+27X5ba5z1aWNWKpW3RstXWoMYfhZKLUlu0fI11emKi1axU1i45uL5tXzPvLWhdh021fm9Mtac6N7d2TbdcBwUckqDvuvRpwssch1SvXj178sknQxof5BQCyt5eIrl8TjSWxl7g999/33r16hXysAcPHmwHHnjgRmGdSor5HRKM0EDY4oW85557bM899wyR6e23336971GhLR/sKrTlw0uFtnx4RSdCTA3zX138rlChLd87V6EtH14qtOXDS4W2fHip0JYPr6gjY6TYf3Xxu0KFtnzvvPMTX1v/92bZdUdvb2Om/27Tf1tm716+t21duWg5Fe57b5Z1eWwCKYq2bY3y1q11A7usdX0rU2rDbRxkV5/z8Hh7+tOfbGjHPezoJlutA3WDQlswZEgvkdmnn346eJRfffXVEH1lby/R4pzaV199FZg1Fah79uy5UakzkODzzjvPjjzyyBCtzqlR5ZrjmnIrtPX2229bp06dVLQgg3UjUpwBSIkuIsU+vESK/XiJFPswEyn24SVS7MNLpNiHl0ixDy+RYj9eIsU+zJ4d96Od9cjEQA5XrFpji1essT4n72SXtW7gu1Eh733V8G+s52vf2V4Nq4bI+PwlK22PupXt+KZb2z//tq3tvE2ldSNYtWatHX33OBs5db4N7binHdG4Zu6kmOORIMUUo4IU48G6/fbbQwR4+PDhG0RnkzhdfvnlIbI7dOhQq1DBf1A0pOPjjz+2OnXqWMOGDTd4BfHz2rVrr4tUJzspUuybtSLFPrxEin14iRT78RIp9mEmUuzDS6TYh5dIsQ8vkWIfXiLFfrxEin2Y/Trvd2v7wHgbOX1J2FO8dOUaa1xrCxt51T5WqezmP0Ul7m+uuInPEiLib8+wIRc0s1pVy9mlQybZ+O8X2Yplq2ybGhXsysMa2OVt/uCVkOIj7hxn42YtsLcu29ua1vtz+9UGkeIffvghRGFJeRw2bFgownTLLbcEQsy/+vXr5/pGbr75ZnvnnXfsueee2+Rjmnyv/Y/eIsU+1ESKfXiJFPvwEin24yVS7MNMpNiHl0ixDy+RYh9eIsU+vESK/XiJFDsxW7nY+r092y4bMt0uOayBfTpjgY2dudBeurCptdnlz720zrvmS/cvZi+0sx4eb2uI3O6xlXVpWc/qVfcfR7l4xWpre//n9sG38+3li/ayVjtVt0XLV9vEHxfZgA++t8Gjf6Rolg3t3NSO3L2mLVu1xv5+6yj78ffl9k63va1x7T/PcN6AFHOOIft1J02aFNKmIcHPPvusde/e3R544IFQaTqnhjAk5ZliAY899thmSV8WKfbNU5FiH14ixT68RIr9eIkU+zATKfbhJVLsw0uk2IeXSLEPL5FiP14ixT7MFi9cYAuWr7EJv66xvepXtsc/+dEuHTzRzjqwrg1q3zhUat5crdcbM+yq4VNCavfyZSutacOqdt8/d7N9t/Md8/vTwuV2UO+xtnj5Gnvt4ma2a60/SS5j6/PWDOv2xNe270417P0r9glVqXe6bqStWr3WPu7+d6tf408ivgEp5gZUkWZfMNWn27dvH6pVnnLKKcae33vvvTec4ZTaODrphhtusBtvvNG6dOmyWTAWKfbBLlLsw0uk2IeXSLEfL5FiH2YixT68RIp9eIkU+/ASKfbhJVLsx0uk2IfZ/N9/t/JlSlv5in/sqZ05d5kd2vdTmzV3qb1ySXNruVN13w3zsXePF761W1+dFqpFz1+6yga9O9Ma1d7CBp/bxPbbrlrG3/Tdr0tsr/9+Yg1rVrA3LmtuW22xfhExUsYP7/epvT95rj3duakd1aSm7XTdh1a2dAmbcF0LS6Zu50iKOY+YqC+Vpa+99tpQPGv69Ol25ZVXBmJ88MEH27777huKcc2YMcO4CVFlCmBRHZq/b44mUuxDXaTYh5dIsQ8vkWI/XiLFPsxEin14iRT78BIp9uElUuzDS6TYj5dIsQ8z8CKDl/pQsd366nd2zdAp1m6/2vb0+Xv4bpiPvbsOmWR932AfcNNQAbrb0El2/xszrM42laxLy7rW+R/1rEalMmm/cfT0323f20bbQbtUtxGXNLfSJTeMfr87ZZ616T3WmtTdwvqdsou1HzTeKlcoZaOv3tfKl/6zQnWOpJgnGDVqlPXo0cM+/fTTcAbkTjvtFI5G4ixgyAFnhAF0/P927drZNddcY9tuu23aARRUB5FiH7IixT68RIp9eIkU+/ESKfZhJlLsw0uk2IeXSLEPL5FiH14ixX68RIp9mOVEin+Yv9xa9h5js39bZs92aWqHJ6ov++6+ab3PeXSCPfz+LBt2YTM7sdk2tmzlGuv/wSzr8cJUW7hwhbXYpYYNPqdJiADn1YZ/9rO17f+5nb1fbRvUfvccu1Jc68yB4+2pj763I/fa2r6Ytci226qCvdW1+XrHNuVKirkr5xNzNvEnn3xiEyZMCL9zaDbkoHTp0qFC9W677WYtWrSwpk2bbho6+XC1SLEPRJFiH14ixT68RIr9eIkU+zATKfbhJVLsw0uk2IeXSLEPL5FiP14ixT7MciLF3KH/B7Ot8yPjrVmjqvbSRXtZ7arlfDfOh97H3fe5vTB2jn38731t30Z/pku/9808u/Glqfb2l79Y6z23tsfPbWLbVsn9XOWer08Pe5N7HLmd3XjsDrk+2ZjpC+ywfmNt3pJVZmvNDm9S016+qNl6+6rzJMX5MOa/9BYixT64RYp9eIkU+/ASKfbjJVLsw0yk2IeXSLEPL5FiH14ixT68RIr9eIkU+zDLjRRzFFL7h8fbMx/9YF2P2s56n7yz78ab2Hvl6rV29D3j7O2Jc230tftas8SxSNx6zoIVdu4jE+zVT+fYXjtWt6sOa2hN6lS2XbatuEFxsEufnmR3vj3T+p+5m3U8oG6eTzbo4+/t3ndn2ZLla+zyQxvYuS3qrNc/30kxe45Lliyp6tObOGH+istFin0oixT78BIp9uMlUuzDTKTYh5dIsQ8vkWIfXiLFPrxEiv14iRT7MMuNFHOXcTMX2lF3j7PfFq6wB85sbGe3qO27+Sb0XrhstR159zj7cvbCUAF6t1p/FAJLtjm/rwj7jJ/86HsrUa50KKBFP57zxGZbW+VypW3WvGUGKX7285/DcUwcuZSuLVi6KpxVnNN+5YxJ8dq1a+2jjz6yMWPGhGJbEN/YSpQoYRCsWbNmhc3cFOdiH/Jf3RQp9iEuUuzDS6TYh5dIsR8vkWIfZiLFPrxEin14iRT78BIp9uElUuzHS6TYh1lepJg7DRj5vXV8dILVrl7O3uq6t+2y7Ybk1PeNmfWePW+ZHX7XOJu/ZJW9221v22HrijleyLFJr0z41dg3/PF38+27X5bYqhWr7eDda1qNimVswg+L7MffV4Rjlj666m/rnTmc2ZOs3ysjUoygu+OOO+zOO+8M+4ohyBUrVgx7iznXGFJM4a3FixfbMcccE84pZu/xX91Ein2IixT78BIp9uElUuzHS6TYh5lIsQ8vkWIfXiLFPrxEin14iRT78RIp9mGWjhTD5y4fNsX6vDzNDm26lT11/h5WvWL6is++p9iw95SfFtthd46zyuVL24hL9rJaGexpXrhslb05aa498vEP9vyoH83KlrJdalWynxeutN3rVLLhnZrallts2rNnRIq/+OILO/nkkwPxPffcc8ORSxBkKlJDgj///HMbMmRIOKqJc4rr16+/qXht1PUixT7YRIp9eIkU+/ASKfbjJVLsw0yk2IeXSLEPL5FiH14ixT68RIr9eIkU+zBLR4q52+9LV9mRd42zjyb+Zme2rGd92+2c0VFIvidZv/eo6b/bYf3GWZM6W9gLXZq6iPii5avtk+/m2+o1ZjtvW9HmLl5pW1cua3Wrl9+URwrXZkSKBw0aZNddd5316tXLOHqJ1r59+xApJipMu+uuu+ypp56yRx55xHbYIffqX5v8xHncQKTYh65IsQ8vkWIfXiLFfrxEin2YiRT78BIp9uElUuzDS6TYh5dIsR8vkWIfZpmQYu7I/uLTHvrCpsxaZHvvWN36tdvZWmz/Z0Vo37em702F6UP6jLUjd9/Khnba08qU2vBs4fR3yf8eGZHiW2+91YYOHWrDhw+3hg0bhqe45ZZb7LnnnrOXXnopHM2EcXLsscdaq1at7Prrr8//J83gjiLFGYCU6CJS7MNLpNiHl0ixHy+RYh9mIsU+vESKfXiJFPvwEin24SVS7MdLpNiHWaakmLtOmrM4HG304ug51rB2JRvSsant07CK7wsz7P3CF7/YcX3G2Bkt69tj5+R8tnCGt8rXbhmR4ptvvjkQ4GeeecYaNGgQHmDw4MHWs2dPe/TRR22PPfYIf+vQoUMgx48//riVKbNped0bM0qRYh9qIsU+vESKfXiJFPvxEin2YSZS7MNLpNiHl0ixDy+RYh9eIsV+vESKfZh5SDF3Xr5qjV3y9GR74PVptn39KnZH253s+KZb+740g95PjJ5jp/+/QluXHbu99fmLj4PK6/EyIsUPPfSQ9enTJ6RH7777H4x+xIgR1q1bN+vbt68dcsgh4W+dO3e2adOm2bBhw0IV6r+6iRT7EBcp9uElUuzDS6TYj5dIsQ8zkWIfXiLFPrxEin14iRT78BIp9uMlUuzDzEuKufvqNWvt4qcn2X1vz7TSZUrZJQfXt1uP38HKlv7z1CHfU2zY+773ZlmXQePt5lN2sWuOaLSpt8u36zMixRTSotDWUUcdZT169LAaNWrYlClT7Pjjj7czzjgjHMEE8G3btrVq1aqFKLKqT+fbOyqwG4kU+6AVKfbhJVLsx0uk2IeZSLEPL5FiH14ixT68RIp9eIkU+/ESKfZhtjGkmG9Yu9Zs4Eff27XPf2s/zV9m7fapZX9vVNX2blDF/rFjdd9D5NC75+vT7aonv7ZbTtnFrj48y0gx5Kl79+52zz332IEHHmgPPvig1a1bNxTb+vDDD0Pa9PTp08O+Y/pdffXVmwzYxtxAkWIfaiLFPrxEin14iRT78RIp9mEmUuzDS6TYh5dIsQ8vkWIfXiLFfrxEin2YbSwpjt/y0dT5duag8fbdrAXhCKQaVcraA2c0trbNNi2l+srhU6zXiGl2/xmNreOBdX2DKsDeGUWK+f65c+fabbfdZl9++aUNGDDA6tWrZ6NGjbKLL77YPvvsMytVqpQddNBBdv/996/bd1yAz53jrUWKfYiLFPvwEin24SVS7MdLpNiHmUixDy+RYh9eIsU+vESKfXiJFPvxEin2YbappJhvmzxnsT37xS828YdF9uSYOdZwy/L23AVNrXHtjd8m2+GxCfb4qB9taMc97Zg9tvINqgB7Z0yK4zNAjitXrryukNbkyZPthRdesPLly4f06dq1axfg4+Z9a5FiH/QixT68RIp9eIkU+/ESKfZhJlLsw0uk2IeXSLEPL5FiH14ixX68RIp9mOUHKU5+Y9ehk63vS1PtgCZb2Ytdmlm1iqV9D8Se5bVr7YT7Prd3p8yz5y9oagftXMN9j4K6wE2KC+pB8uO+IsU+FEWKfXiJFPvwEin24yVS7MNMpNiHl0ixDy+RYh9eIsU+vESK/XiJFPswy29SvGDpKjv2vs/tvclzrc1uWxqlt3avU9muOrSBbVOlnK0lsvzTYpv6y1JruGUFq1ahlG1ZqayVL7N+ka6Deo21L79faCMubR72KReWJlJcWN7EZngOkWIf6CLFPrxEiv14iRT7MBMp9uElUuzDS6TYh5dIsQ8vkWI/XiLFPszymxTz7eNmLrC2/b+w6T8tNitZgtCv7b1DNbvuqO3ti9mL7NbXvrMlK1ZbyRIlrE61crZH3cpWu2o5q16xjFUoW9JKlSxhD4383latWWtvXNrcdq1VyTeoAuwtUlyA4Bb2W4sU+96QSLEPL5FiP14ixT7MRIp9eIkU+/ASKfbhJVLsw0uk2I+XSLEPs4IgxTzBu1Pm2shv51vTelXswZGz7flPf7JKFUvb6jVm5cuWsJY71ghp0uxHnjV3uS1btjKQZ1u55o8BlClpW9esYF/2aGHbVCnrG1QB9hYpLkBwC/utRYp9b0ik2IeXSLEfL5FiH2YixT68RIp9eIkU+/ASKfbhJVLsx0uk2IdZQZHi5FMsXLba+rw13fq8OTNEgvufvtu64lkzfltqk35aYnMXrwznHy9evtoWLl8dftarXs7OblE7RJQLSxMpLixvYjM8h0ixD3SRYh9eIsV+vESKfZiJFPvwEin24SVS7MNLpNiHl0ixHy+RYh9mfwUpjk80e94yK12qhG1bpZzvIQtRb5HiQvQy/upHESn2IS5S7MNLpNiPl0ixDzORYh9eIsU+vESKfXiJFPvwEin24yVS7MPsryTFvicrnL1Figvne/lLnkqk2AezSLEPL5FiP14ixT7MRIp9eIkU+/ASKfbhJVLsw0uk2I+XSLEPM5FiIvieDAAAIABJREFUH14ixT68ilRvkWLf6xQp9uElUuzHS6TYh5lIsQ8vkWIfXiLFPrxEin14iRT78RIp9mEmUuzDS6TYh1eR6i1S7HudIsU+vESK/XiJFPswEyn24SVS7MNLpNiHl0ixDy+RYj9eIsU+zESKfXiJFPvwKlK9RYp9r1Ok2IeXSLEfL5FiH2YixT68RIp9eIkU+/ASKfbhJVLsx0uk2IeZSLEPL5FiH15FqrdIse91ihT78BIp9uMlUuzDTKTYh5dIsQ8vkWIfXiLFPrxEiv14iRT7MBMp9uElUuzDq0j1Fin2vU6RYh9eIsV+vESKfZiJFPvwEin24SVS7MNLpNiHl0ixHy+RYh9mIsU+vESKfXgVqd4ixb7XKVLsw0uk2I+XSLEPM5FiH14ixT68RIp9eIkU+/ASKfbjJVLsw0yk2IeXSLEPryLVW6TY9zpFin14iRT78RIp9mEmUuzDS6TYh5dIsQ8vkWIfXiLFfrxEin2YiRT78BIp9uFVpHqLFPtep0ixDy+RYj9eIsU+zESKfXiJFPvwEin24SVS7MNLpNiPl0ixDzORYh9eIsU+vIpUb5Fi3+sUKfbhJVLsx0uk2IeZSLEPL5FiH14ixT68RIp9eIkU+/ESKfZhJlLsw0uk2IdXkeotUux7nSLFPrxEiv14iRT7MBMp9uElUuzDS6TYh5dIsQ8vkWI/XiLFPsxEin14iRT78CpSvUWKfa9TpNiHl0ixHy+RYh9mIsU+vESKfXiJFPvwEin24SVS7MdLpNiHmUixDy+RYh9eRaq3SLHvdYoU+/ASKfbjJVLsw0yk2IeXSLEPL5FiH14ixT68RIr9eIkU+zATKfbhJVLsw6tI9RYp9r1OkWIfXiLFfrxEin2YiRT78BIp9uElUuzDS6TYh5dIsR8vkWIfZiLFPrxEin14FanekOLFixdb5cqVrWTJkkVqbAUxGEgxAga8SpcuXRBfUeTuCV4VK1a0MmXKFLmxFcSAIHlgVb58+YK4fZG756JFi2zt2rVhTaqlR2D58uUGMa5atWr6zuph6EjmWLVq1YRGBghAipH54CWbIgPAzAJe0pGZYUUvdGTZsmWtXLlymV9UjHuCF2uxUqVKxRiFzIcuUpw5VkWuJ15wBHKNGjWkwDJ4u5DiX375xbbcckuR4gzwosuvv/5qVapUCUpMLT0C8+bNC1hJgaXHih7ILwxxZJhaegSWLl0aHKE1a9ZM31k9bMWKFbZgwQLhleFcwInw22+/2VZbbSWbIgPMcOiBF04qOY4zAMzM0JEQYhwJaukRAK9SpUoFO0wtPQIixekxKrI95syZY2+++aaddNJJikxl8JaXLFliAwcOtJNPPtm22WabDK5Ql8cff9wOOOAAa9iwocDIAIFhw4YFrJo3b55Bb3UZMWJEiBwgw9TSIzB+/Hj77LPP7Mwzz0zfWT1s9uzZ9sYbb9g555wjNDJAAIL3xBNPWIcOHaxChQoZXFG8uxCYeOqpp6xNmzZWq1at4g1GhqNHR+6yyy7WuHHjDK8o3t2effbZ4HQ5+OCDizcQGY5epDhDoIpit1mzZgWB3KVLF0WmMnjBRFhuueUW69ixozVo0CCDK9SlT58+QeE3adJEYGSAwL333huUfcuWLTPorS6DBw8OpLhz584CIwMEPvnkE3v//fftqquuyqC3ukybNs1w7PXo0UNgZIAAmUG33367XXfddbbFFltkcEXx7kJkvVevXsGpt/322xdvMDIcPTpyn332Cf/U0iPwwAMPhMyNE044IX1n9TCR4mI8CfCCDx06NJA8pWumnwiQYhT+eeedZ/Xr109/gXrYnXfeaa1bt5ZXN8O50L9/f9ttt93swAMPzPCK4t0Npx6k+Pzzzy/eQGQ4+tGjR9vIkSOtW7duGV5RvLtNnz7dnnzySbv66quLNxAZjh5S3Lt3b7vmmmtEijPADFLcr1+/QFi22267DK5QF3Tk3nvvrWyqDKfCQw89FLZ/HHfccRleUby7iRQX4/cvUux7+SLFPrzoLVLsw0yk2IeXSLEPL5FiH14ixT68RIp9eIkU+/Cit0ixDzORYh9eIsU+vIpUb5Fi3+sUKfbhJVLsx0uk2IeZSLEPL5FiH14ixT68RIp9eIkU+/ASKfbjJVLsw0yk2IdXkeotUux7nSLFPrxEiv14iRT7MBMp9uElUuzDS6TYh5dIsQ8vkWIfXiLFfrxEin2YiRT78CpSvUWKfa9TpNiHl0ixHy+RYh9mIsU+vESKfXiJFPvwEin24SVS7MNLpNiPl0ixD7MiR4rfeecdu+CCC6xEiRI+JIph7x9//NGGDBlinTp10pFMGbz/ZcuW2W233RaK+tSpUyeDK9Tl7rvvDtWnOUJBLT0CAwYMCIW29t9///Sd1SPILwptUfxOLT0CY8eODYW2LrvssvSd1cM4oYEjhrp37y40MkCAM1GppnzttdfqSKYM8OKc4r59+9qJJ56oEy0ywIsu6EgKbTVr1izDK4p3t0GDBoVCW8ccc0zxBiLD0XNMLc69U0891UqsZYVmcZs4caK9+uqrgbSULl06i0dS8I+O02DmzJnGmW9Un9ZB6OkxJ1Lcs2fPYIDXq1cv/QXqsa7Q1u67725ZLl4K/G2yJu+77z4DK6pPC6+8IQcvKgOzLjkXVXilx2vUqFH24YcfhurTwiv9kp4xY0Ygxao+nR4remBMRlKsI5nSY0akmGKUxx9/fDiSSWsyPWZkU3EcU/PmzYVXerhs4MCB4UimY489VnilwQubYsSIEbZo0SI744wzsp8Ukw6MUVm9enUrW7asJkAeE6BkyZK2YMECI1q8ww47GL9LIOcOGItl5cqVNnXqVGvUqJGVK1dOeGUgYL755hvbeuutrVq1arZmzZoMRHjx7VKmTBmbMGFCUGB4dlevXl18wchg5OD13XffhZ4cZ8L6VMsdgVKlStkvv/wSiAtnYQuv9E4EsoO+/fbb4KiSfkyP1/Lly4MM41x61qcwy9umQCeiI8k8q1y5snRkHlMMGwy8sMFkU2Sm6cCMLSAVKlSwWrVqyaZIAxs8CB75j3/8w4466qjsJ8UsGJT+kiVLlD6dwZphAhBRxziS8koPGAIGRS+80mMVe+CcwhsuQpwZZuAFGRYhzgwv1iNNBC8zvCDG/FuxYkVmFxTzXuhI5hhkTy09AuhIZBjzSzZFerzoIR2ZGU5Jm0I6MnPMonMKO0wtPQLoR4ISOBKyPn06/XDVQwgIASEgBISAEBACQkAICAEhIASEQM4IiBRrZggBISAEhIAQEAJCQAgIASEgBIRAsUVApLjYvnoNXAgIASEgBISAEBACQkAICAEhIAREijUHhIAQEAJCQAgIASEgBISAEBACQqDYIiBSXGxfvQYuBISAEBACQkAICAEhIASEgBAQAoWKFH/wwQehNHbTpk1t1113Xe/tUJJ9zJgxts0224TS2VQLy61Rjfr9998PR+i0atXKkmfnUR3x3XfftZ9++ikcBs7RRNnavvjii3AUAmfd/f3vf19vGBy79NFHH4Vjl/isdu3auQ5z6dKl9s4774QK3vvvv38o455sn376qU2ePNl22WUX22uvvbIVrlCm/pNPPglV5pgXOZ1rzVllYLrnnnta+fLlcx3re++9F4624jD5nXfeeb1+HLcAZuDIXKU6Zza2uXPnGuNkrbVs2dKqVq263jDGjh0bjpZg/v3tb3/Lc4ifffaZff3117bjjjuG8waTjbXI2ufcbL6nUqVK2QhXqFb79ttvh/PuWrRoEY7cSLaIF0cJpa7X1AFz7NDo0aPDMRRgkpR3nNHLeuX7DjjggCATs7nFY+JS11HEIBOZz5FDzFWqurK2OeoktqTM55xL5mA2N6pus+7QXYw3No/M59gh5ioyn7maqh+KiswHm++//z5Uw2/QoEGOr/3zzz8PR6Klrtdk5yjTt91227AekzJ94cKFYT1SHZezxtEv2dzmz59vP//8s+20007rDQMc0Z/oRTDI60ziKNOp5sp6TMp0cMIGY82iC5CH2dyous0RXsiVWBk/zjtsMPQadkBSJqWON51MRxfwHbvttluwj7O1TZkyxcaNG2dVqlQJuoufsUUMwJPP0H25tXQyfdKkSYbNUbdu3bAms7Uh0z/++OPw+Pvtt996tjkyDZ3HWkV3prPNo0ynL3ow2fiekSNHhjXNemXdFtdWKEgxSr5nz56BxHHe8Jw5c+zCCy8Mh5vTXn/9devbt69tueWWhqEOYenRo0eOL278+PH23//+N5BBjEYE0S233BKUPobATTfdZJBJvgehfNlll9lhhx2Wde//sccesyeffDIocyY052tdeumlYRxM7ttuuy2QGBQQwub6668PToDUhvL6z3/+ExYWAh0j6YYbbghkj3b//ffbc889Fwxv3stJJ51k559/ftbhhdHSp0+fIITnzZsXCP6NN964AQHjb8y3559/Psy31Mac+t///hcIC3MI/C655BI7+uijQ9dXX33V7rzzzmAY/fbbbwHza6+9NjhosqmhVMAC5cP6REiyjurVqxeGwXrkwPM4L4488ki76KKLwrpLbYMGDbKhQ4eGufrDDz/YCSecYF26dAndMEhZk+DD+qxRo4bdfPPNWUf0kCWsIwxHjEYM5bjmOJqKOfHSSy8F/HDaYVQie5JGVMTtjTfeCP0555k5tMcee4R78Q5Y68g+DNd4bAzfyxmh2dr+9a9/BdJyxx13rBsCGLBeWYOsV8Z33XXX5SnzISoYVMh85hAkhzmFPkDmg2c2y/wIzgMPPBBIGD+jof3hhx/arbfempHMR9Yj45FdkOqiKvPBi/WDLYGOP+ecczZYIqNGjbJzzz03YHfsscfmuISQ6ffcc886mwGZ/u9//zvIrFmzZoX1iI7FcYW+RW6mOvWzZW3y/FdcccU6eR+fm/l1++23B6OZNcVaYpw5ORKQ6aw/5BMOd9ZwlOngxHU4SNHF2HN838EHH5wtEG3wnHfddVewB1iPkUxgg6EvsRHAFJ2ADG/UqNEG16MTWY/IOeYQNgYYRZl+9913B90BSWTN/vOf/7T27dtnHV5PP/20Pfzww2EcjBX7NNoUYMA6wkFKsAI5jl7jrPDUxpzCvoVcMw/B5PLLL19nx7/wwgt27733hu9B10Imr7766hx1bWEGkTkEL2LNYYNFOY38Qa6hD2fOnBnsKn62bdvWOnXqlKMNxtzEjqcvNkq7du2sY8eOYfiQZXQkzhu+A5uO37Pdubex77ZQkGJICEqHxY/RyKRm8fTv3z8ImfPOOy8Y0qeeemogZhjfCIYTTzxxvXEjfLp16xZeJgsM4c1iadiwoV155ZWB6Dz66KNhwfDiIZXDhw8P34Mxni2NqC3jvOaaa0JkF0cAix4h0rhx44DNQQcdFHCC1PTq1Sv0geCmRj8hN0RGMcLBmkU4bdq08C4mTpxoGKwIaLxQCH6+A4GUTUY4ghZhcfjhhwdlgqC8+OKLg9OFORUbQoh5gjCFyOU0J1BODz30UJivOFqYP0888URQiCi0Dh062CmnnBKcBwgf3gFG1zHHHJMt0yucL3zVVVcFIcn7hrCACwIVgo9BzryBtODl/+qrr8I6Y+7gsEo25hDXIsCJjuK95f8RupA98Klfv7517949GFA4GDAomd/Z1JApZLKwboiKgA9j5+94xxkPY0ah4XDAUGddsX6TDWOBuYq8O+2004K8Y67y/8g71jIRg379+gVCwz0xCngXOWU+FGYMWR/ghcPk9NNPD3ONBgYXXHBBICnIMsYHXmCA4k+2KPMxvJlXGJTMRfQIcwpd8sgjj6yT+U899ZQNGzYs62Q+Y0aOIZeQNTgtH3zwwXUOGAgfHv5MZD5zhzWLMY/MxxlBJhbvArJSFGQ+eDFGHJgQX0gZhmCy/f7779a1a9fwOevn0EMP3WC5oCs6d+4c5l6U6axHbBIc0Rj1rNHevXsH+Q/xgfghC3NyEBbm9YhhjR3w7LPPBp2FrI/rkfWH/jzrrLPC3/gcwpIqpzHecc4TlWf9YWTj/CPCyU/WOv+Qi9hp2GOvvPJKWI+pmUiFGSueDccka3DgwIG27777hjHgCEBfMmdwvEP4+R0nMA4E5kdqw9mAzcW65HrmFI4rdAgOBuQaf8PmigEP9EBqZk1hxgv5gkxnvR1xxBFB10dbHac446EPYwYD9Bprj3WVqteYn48//vg6mQ7Zxg7jXSD/IXtnn3120B/MadYr+GdT8ItsM2QMEXOeHzsemYKtzjix5ZkLzDkcA9jmcB5wS83EYw6xlvkMvUFfMGfekQ0CNsxV3g3fiw2GvY8uKY6tUJBiXhAKJAphBCvCF8GLoGQyQERiqgUCdcaMGUHhYfQgVBEoGFO8UCZHJG1EszCKuB6jCzLMy6cRzWGhsohIb8mWBgkjPfy+++5bl8YF8cAQhORh5KCYohcXpY/QQXgjfMETzCEjkDgIW4zKI5gQVpA+nBWQGIyn2MAOZciCzZaGEGD8GH0QOxrC5MsvvwzjpOGphOyTAoUQIXIQPbMYiQhZonsoKKIz4E3D8cJnKEFICkIdnGNqGb8TnUIgZUvDyGP+QIxjmg1EGEGMUc78YW6xRiF8pBSi5MAFQoiDBiOI9YvRw/yLOIMB9+ZzlBYCGdyjgn/55ZcDaaF/tqTwIK8wGtu0abPO8I7KGGMbRc0cQm6BG3KKdcrfcF4hu4iYIJ9IleJ31jZRBhrrj9R/DHuyNLgWg5wGwWZO8k5ySw8tjPOOSADPjQHEewajSIqRbRjnyOxoKIMHGOQm84nc4WShIbeYp6xDHA+s+Wi8Z6vMZ1ysCZybjJPIN3IeOUO0kjmSm8wHNwwgsMBBHAlddCqTpo5cRz4SoS8KMh+HC3IIJxQ6je0dOF6SDUwwNrElMNSj45K1xHxkTpGeiK5A9kX7g89Zw3yO/kTOsfZp6BTWKes+ry1LhW1NIr+xvxgjthj/GB/tzTffNIgH8ou5BElh3oER6amQXHBCboE7TinsCwxt2osvvmhDhgyxAQMGhO/AkYq8pIEj/4/hT0QvWxrzBt3O3MKJiwOU9RhlGXoNJ9WZZ54ZhoS9gNMEXRedpxBd7FHm0Mknn7yeTMehwLwjuoeOhRzGBl5seUidz4UZO2wAdHsyaw4ZHfUdNjgOUNYhDecc0XMwZr5hi6D7GDfrGtxwstBwQmGDIeOZx8wzgmoxO4/1inMmJ4dEYcUMmY68h5iyxmhk0iKzwA1Og77HeU4jkAEGOO/AEHmO7XbGGWcEEo3eAMvkHEI2tm7dOnAm5lfcxsCc412hD7ItwzE/3udmJ8W8TCY3EaYk0UJI4n0jWoVnCAMneozwCr322mth0qCESKNgQuBFgcxAgOJEQsEjiJhMCGrSdFh8NDx4fA9kJxkxzA9gC/IejA9lkiRaTGq8i4w/dQ8rAoWICtdhrKOkiGai+BDeGFNRIUHgWIh4OHEoYPAjnGJD4dOiA6Mgx5lf92aR4zxJEi1+R5ljeENmo8GIJ425AlaQYqIJOCGYIxC3qLyjskM5oqRQgOCOg4Z7xigBkSkMBozWbInksaaYW+CAEU1DqIIRijxiBjYY1BAcDKFDDjkkzDPwYv1B+CAxKKrkHGI9su6JzPA9KP+4L5Z9t8xl8E/d255f8yG/7wOhZV4Q4Y3ONaIIOEpwujF3MKqZBziUMKRwCrDuIIXMGRQ7htEzzzwT1l1SIfE3DFNINMoOoyDu4SaKyt+Qoen2def3uDflfhjUzB0MSpQ80e8oW5g/pKwi82N6OToAmQ8u6WR+dGox97gnazMakNkq85EzZAixj5h9nRh9GDm57evMSeYTKUUGIfOR8TFLIaYYs4ZxKBQFmc+a5B94sW5YbzHKybxlnGT94JhBNiGLYvo0+hEMcBowF6l3kJTfgwcPDu+AdYchjjMnZshQEwXdyXdm095PZDSEl/WIAwpbIpIIMEB2YYTjjCGChzHNHGN9ggWkEBssym8IcpTpOKVxErAewZutRkTdaegO5iJR6NTMv02RLwV9LfoLskqkDYcxpJ/1GB25pKRCxrAZwBZdidxGnyL/kWXYocwzSAlzJm5vwynN38gERO5BTPj/2HgvOKC5JlsbJDU6kyB2ZLowN5IYsL5wJrCGiQzjeIK4Ib+Yf9iwNGwO/sYWLrJpWK9k08SGYx5HBHMy27I3ku8XLOI2o9SaStgMzD/sDNYppBms2E+NjYVtmrTZseXgVugA7DyIc9wuiKMCPcv9YhApW+fZxjz3ZifFCAWMRwhwcq8qLxCBw8tHgGAERFLB7wghFFWygAOLAW8d5CeSYgwJDHmUFJMDgYw3JTaMSZQXAj1bGkqcCCXkIja8YxQDYYInG4IAA4DICwWRkg0POcIXryQeOBpCBUwQWBimKL0koUG5YfDHqE42YIYRw5xJ7vmhyAz7shEGb731VhgrYyPlDgzBLTV9GswhPgjkpIEFfkRvmMsoSIz5KLQg3xhZzNW8CncVJhxjuiFzJpJiFDnvnLFGD3mM8DJmoggQ2dS0+hhtSDpw6MscigIZvKIBhWOLvtw7WyKfZBngGGHdQIBpkFzWFoYPawuDEO830ROiu8gnsInR4Pj+IYgYoMzVWEQJhcc8QvGjGHkPMUUKHCHkyM5synZJzncUOZ7xSIpZk6xPZH4SA6JVHpnPXEX24zlPRlWyUeYn8SKaCxa5keK8ZH7MYIDQRFJM9BxM0IHIyaIg85N4QR6Qz1FmQzowwHFKsd0ImQ4hjtkXyWtZh5A6iGJ00LAW0RlE+MARWRVJMU5l7svaT1dMrzDJ/FSbAbkSSTEyCZ0IjmSU8RlrK6brJ68FFwxq1nSU6ThUscuwwbgnzpm4DQJnD/ILGRmDFYUVl9yei6gacyKSYsaEzkevYcNCAKkFwfhTU1vRq5C/JCEk4IGzhXlJ1hQ6IkmK0SXYGlG3Zhte2FE8O04rbHWcLKwlZHUkxTHrkwhyslAWWKLryOpIBrKYm3AIHHwQYHRIbNGpjO7IqYZHNuDHs8faSql2POPF4UJQMclt4rhYqzhPyaCNjbmKQ4o0aew81ngkxTiVWe8xIzAb8MnPZ9zspBgBglDAmE5GivEeIighvQiGZKSY32M0JVl9k6gwAgMBHEkxUWSUFgY73pHUqAHfQ/Q4db9RfoKc3/eCvLH4k0SDMaOQI1FG8BA1ZoKDSUxlSj4L3mCMoYg1nyGg+B1lD8bJtEY+j0XMkkI6v8eX3/dDYREtTkaK2V+O4iI6ggDAU0mUGAGDIYSBDiFMeuTwSGLwYOwkI8VEAyHKeCGjMoweSfatx0hDXhXT83vMm3I/jBiyKpg3kRTjLGD9MKf4DEdS3IbAdzFnELA4U5INwQpBTDpWUH54LonOcK9kpBgDFIFNtJi07GxoKPBITCMpjvtiwQgyTKSXCDtef5QR/THIMZ6TDdkWI6IxdYmMBoxN1hzrFSUXDW4MfAwovifV4MoG7HjGVFJMdgWGZjJSTHYQ8gjjIJ3MRw8wT5GJyCucBaSR0fC0Z6PMT77L3EhxJjIfHcGcw4kTSTF/43ccLtyb+ySdntko85N4JUkxZAI5RqSNeYCRzbjZbwjhS3VcIr9J509Giola4ThEd7AekW0xKoxzh/thpKbWV8iW9YhTJUmKWZ/IJORQJBUQDf6WdBYwPnBBfvMvkmIiyfzOesQwJ6JHVgwN+4L3wN9iKmi24BSfM5UUI++ZF8n9nTjgkV/glaxCjUOVecS/SAgh0KxRiCN2C8GgZJQPAs22Eq7Jtoa+imQeGR2LbxIYY25EHQYG6LUkLkn5TRZaMlLM9RBlHHzRqRyxIWpK5J45mG2RYmQx9hIZGjnZ8WSZYSvh8EsGapLzAlsWeytpsyPf4VY4HLgvQbVIiimqR+ACOVAci21tdlLMy4PIYazExYKg5AXjKcNLxqTgpbGhnMbLYnGxqJKNvyGMkqlLpEih2DCwmBzsmYlpJwh+CE0ylSwbhEw0kpN7ijGKiawxfkgIC4CoL9jmdmRLNM4xCGLqEpF1CDGKEEOcVIrkflCMeYR3NlU/jM4SPGKxzD9jIlKOMoaYxagwmLEvKlanJu0u2eiLUQ4xoWFUgQVKjNQpCDbkJyo+DAHuiSGWLS0azkmihbHMuPiHtx9lFjFgXKwh9rCkVnhl7VEQIjmH6IsRedxxx4U1zrqM1VpxVsRU92yJrCO7cJZQFCN6atm7z1pEESO7UEoxEgpeKB3Sh5MVl/l7dAoQbYlzEqWHbON6POcYjzHVk8g6Cg6nX6wMni3zLD5nKinGiGY8OKdiJJ21i6GUiczHUIC44P1Gd+AljzUAslXmpyPFHpmPrGKrQ4zWkQYKPugTIvRFQebnRoqJTiF/SGdFXpMGyzoklRBbIDo74/UYiODCeo17ipmDyP24pxiHSyzigxMeIxMbJVuceqnyIpUUx2J1rKmYHpwbKcYpgH2Fjoi6E4cW5A7dAfFhr3V0BsbtWhCgbNr+kcQslRRjN+EMJpsxzhmy+LBLCWhQyyU2SA/zEV0Y97TjlGZuoTdwsrNdJLkfFAJIcCebtvwx3jg3iHSis6KDBXuf6C+OkogBTnhsLXRfDHBFzHAKwAWSdSKwO7BbsWmxNbD341xlvaKjk5HSbNCRyHSca9iPyJRUO55tDWRTIbuR57k1nALIJdZ1bNhdOEW5Docodms8nhZ+gRM/1QGdDZjlxzMWClKMIualsPB5MQgTIiakQEBAiCCzn4D0LhYWBijGIanQCBUWFcKHqDOepbhHlL0cGPYY4FyD8CIqxfcgmDCaePkYX9lU+ZD9dwhSxgYuRDchXbEqNEKDvU0YhHh6wAcPGYofTzmLDdJG5JKJjxGKEc7nXEOUiwVEmieCh4XJAsIDhxGPYM+myodU1CM9B68Y8wbvLIQFxwvGDMY2QhOM8Mih/GNKNIIVoQQ2zCvk+tghAAAaw0lEQVS8vWATU4tJzY4VqSE+REpJw8NQghjxjjAAcqpsmh8LuCDuwTpi/GDCfOAn84AiZAjgeOQB84D0MCLhcd8+aYrxWAUww8nC+FFYKHKKRcTMDRwPfBbTw5iXrFPSoGIhloIYX0HcExmCMYRCRhYhz5hXsZorsox5A4Zx3yH76JgvjBvjnDWJsc5cZb6g6El3ZQ4xb5lX3AMnDz9xGhClYn1jhGVLJkIq/qmkGAww/IgGgI9H5qMPwIt5yBqHIENqwAuZjxGBgyfbZH4qKSaazpgg/KxPjMx0Mp++RJ2Yo6zDmIqO0QhZ5H6s17hvPZtlfhIvbAKitsh7sEL+M0+QcxjROJvIJsAox9mHvqCBF7iwHnFCIdMh0MhC5ha6l3UO4YnV34noYeznVNujIOROQdwzlRQjxzCiiaTjNGB9Mn6yVXCSJ20w5Bh/w+6A2IElMp2sP5wO7JHFSEcuUjOCdchcxC7L69zjghhnft0TuxJnLrhhLyCzwYt0cIgrc475gT3AuFmDSRsM4gfxjTKdtcy8xNaCHKI7selwGpBCi63G2s2m852xKZErFJrEOYAthS0KFugxbHJsL36SIYVei0e1sk6JAEcbDEcB8wUMcAQj09G9OF2Yi6xX9qyT/cnaZP1jt6BPsqWRlQgGzCXspWjHo+OZY8wDHMdgSXYa42btgSWYYoPFIpY4WcAApwC1gzgjnDkX+RbbsnBUYfNxHesXrOKRTdmCWX49Z6EgxUwAXhAvGsMQQRoL9zBQyBieEhYFn6HAmOS8dDbR47UkPQVii9ebyYQnF2FE9BQhEycV9yFyxfew6BA4RHiyrbGnDFLPOIh+EKHCgCRNhKgvWKDgGSNGMwV+ECQY1Ex+DCOic6Rhgw/KnsUUHQox3ZrvgPhBXFgwscJdtuGF4uXdM0bmEMQLsp8ajYzp9ihrvJFEjSEn8Sxi8EQYsY8WJY7jJXnOIg4eCAqpKQhy0qoxorKlyFZ8r+x1Yh0xBtYnQhPHC95K1hUKCXLB/KMPBmMsHBJT0WN6Fx5N1mmcqxhWMdWHAi1EFcCV++JF5ntT99oW9vmG0gcf5A9rCOXFOFh3jA0lhOJGDrGOMHDAh3mCwcNWBshhlHcYRBgH9EXeIae4bzxjliwHfkdBsn4h29namEuMJxk1J2WV9cr6xIDEoRUL++Qm81mLYA35BRPkH7IP4oLjhvmHsYn8y0aZH98v9Q+QyTEVk+JGGIE4Y3KS+WyhATuMaaJ3sdI5azzKfPCK2RpFReZHvDDycIzndmIC8oqoeTxrnvmBkRkjK8h01i9zkfWITGftgh2EkfVLJgdrnncAljmdR5st6zNW18YhGhvrB72HzQU2OMVxACCncfjhfMIGQ56RvYIsZK2x/pBNUaazRnEYkGYdHTroYfRxtjYIMdFw5HeMTiLrIcLMGcgKuDCv0AfYs+CDPUYQKMp0nH+R9PB5lOlEjAkUYY+gayPpyya8yBjDKYKMARNsCuwwIuTof7btQdpw7LGuwIt1BD7oBsaMzY+zODqBsePpx3yEHMa9x6T1x3oL4IXzGcdMNqVOI9PJCCNbDJshnlNMliZzA3sUcsu2U/AAT9YmOhNnFc4YnJrIPhqOA94B8gm+gMyLe/hxyIA185Q1i+0fU/SzaY7l17MWClIcB4PyRrmguJMpJnwOOcFrRvorexdjYxGhmNgPGokHnkwmFUYjEyS5B43r+AwyyITKpmMTUl86XjCixhD/mKqEgMXbD8FgodCY7Cgv0ltR6kSAEc7RM8uCQ0khXFh0MU09fh97ZKhMCWEhMpitjbmFNxJBk9v+S+YOyolxMm/AhGswcmLqNeOHPIM1OKam93A9hgEEknmZrQ2FQhYC6woSl+pAwAPJukRxxeIPzDWELMI36cmGLGKEg2Pq/nYIJc4cDAq+J1uLYbDmSH+GxLHWUgu1MSfw/CJzkvsNwQbFlixSRjQLecc+n7jXLM4j+vI9rFu+J5uyXHJaC8hw1llM34p9osyH6MWjwfisOMt8xo/uouo4xAQjGoMSmZ6bzGcdI8NTZT5zCJICtqlOqKIi88GL9YVDJKdq9sgrsGOOxUqrjJ2/s+c/aWcg73KS6WAIllyDXsnWiGccKzKKuZQaiWTORdmOnI6nXKDv0IU4HmK2SjqZDl4Y52R0ZGuaecSLFHDWIOsxSbwiXtgRyPBYFBanFHMSeR//FmU6pIS+qTI96g7sktRCS9lgXxAl5x9zJtqlzDEivXGdgQF2KH8Hg5h6zvpi3jEfk9WQsRnAnTmUasdDpFnHrPls3NvPeiJgQAMPGrhhD2DrI7Ow5fkbkXT+sfZYg9gd2Kf8jDVhuJ5reAc52fHoFK5BdiHDsi2Ik59roFCR4vwcmO4lBISAEBACQkAICAEhIASEgBAQAkIgHQIixekQ0udCQAgIASEgBISAEBACQkAICAEhUGQRECkusq9WAxMCQkAICAEhIASEgBAQAkJACAiBdAiIFKdDSJ8LASEgBISAEBACQkAICAEhIASEQJFFQKS4yL5aDUwICAEhIASEgBAQAkJACAgBISAE0iEgUpwOIX0uBISAEBACQkAICAEhIASEgBD4CxCgojRV2qnkzhGCqVXtOaGCk3Q4zix5Mkp+PBon2HDqChXAU7+bkyI4VoxTDTjdhwrimTYqr3O8G1WzqTCeesoQFcU5VYcTSqiknVOjijanAKSemMCxq1TO55QF/m1sEyneWOR0nRAQAkJACAgBISAEhIAQEAJCIB8R4Cimk08+2Th3ediwYXbkkUeud3fOK/7vf/9rL774oh122GH59s2cZzxw4MBwzBXHpnG0E99Tp04d4/gxzoTmGDY+51gozp9u06ZN2u+HZPPMHPfE0WUcf8q9/vGPf4RrOef7hRdeCMdOccwu5yife+65690X0nzVVVfZHXfcse64U44xu+222+zjjz8OZzpzFBrnMJ922mlpnymnDiLFGwWbLhICQkAICAEhIASEgBAQAkJACOQvApA9COdnn31mRx11VCCU8WxwoseXXXZZOL/5f//7nx166KH58uVEYS+88MJAVg855BBbvHixXX755Va3bl3797//Hb6L6HX//v0DAYWQP/LII9a3b9/QJ7fGGdSdOnUKZ01zH8bBPd5++2177LHHwrndfOctt9wSzpUm6nvrrbeG7+NcZs6Af/XVVwMZ5kzlIUOGhGgyDRL/7LPP2l133RUiyNwTkvzggw9uEInOBCSR4kxQUh8hIASEgBAQAsUYge+++8569OgRIgQ33XSTlS9fPlc0Hn300WC4XHTRRXb44Yfb0qVLwzUTJkywsmXLrruOiAEGEkYP6YKxkaJH9OHSSy/d4DuIVrz//vshhY9nKlWqlO28887WunXrkOpXsWLFYvyWNHQhIASKAgIQSeTnVlttZXPmzLH//Oc/61KVX3/9dXvrrbeMFOpTTjnFjj76aENmPvHEEyE9GXnbpEmTcD0ytmfPnnbCCSesi65yv/vuu886dOiwXvrzyJEjQ2T6+uuvtzJlygQYH3744UDMuQf9Ieh8J23lypXhb0S0eYbcGjIbgktfZDVt4sSJgSBDXp9//nn76quvrHfv3utu0blzZ2vevLmdf/75YUyQ3iOOOMJeeeUVu/baa0N6NdH07t2728EHH2ytWrWyGTNmWK1atYw0bQhyasp5JvNCpDgTlNRHCAgBISAEhEAxRuDzzz8PRskOO+wQvPZ5GRyQZ7z19957bzBq2H/Wtm3bYNxUqFAhLSletGiRnX322fbAAw+shzhGX58+fWzq1Km27bbbhkgAhtm3334bUvkOOuggu/nmm23XXXctxm9KQxcCQiDbEYjRVQgfe3whgZBPGjKOqOu7775rxx577LpIMinK7du3D47Gxx9/PMhBCG7Xrl1DGvR1110Xrsdh+cYbb9idd965njxOxYxIMSnMRI35yb1J1T7jjDNCV8j3qaeeGkgy6c65NRyeMcod+zAGSCzknAgxJJxocWw33HBD+BsEmL3COFNxxEKs+VuzZs1CejekGCxmz54d9ADp2TgQ9tprr42aAiLFGwWbLhICQkAICAEhUHwQwJMPscUAYY9bpUqVch08e9Agr3j+MaSIBLMPbcmSJSFyERtpdxhoGEDJFED6V6tWLXj9afxOXww80uuuvPLKYPRg6FG05eeffw5pdHwnxuOAAQNs++23Lz4vRyMVAkKgSCEAKcahSIQXGTdq1KgQrf3++++tV69eIc2ZFGM+R3befffdduKJJ1qDBg2M1GvSk3FkPvTQQ/bOO++E33EyUjwLkkyBrhjxzQk4CO/VV18dHJr9+vULTlDuMXz48LDHGNmMcxTHJyT1pJNOyhh/Mokg7YyDiDYp2uwlvuaaa9bdA93BdyPzYyMyfvHFF4cIM6SYNHL2DvNs6BCeCd303HPPhT3KqYW8MnlAkeJMUFIfISAEhIAQEALFGIFNIcW5wYZxQ1ocRtJxxx2XK7ovv/xyKJ6yxx572KBBg3KteEqKNhGIs846K9y3XLlyxfiNaehCQAhkKwKQYqKixx9/vO2///4hInr77bcbxaaICFNw6rzzzgtEmGjx9OnTg2OQQlOkD/M7VZghrTgjuRcku2HDhiGSSiYP2TY5NdKrIbo4MIniksIdnZMQZIgxVacPPPBAGz9+vLVs2dLatWuXFmqcmzguSf1mjzQVqGk8D1FgxhgbZJjoMM+RFyk+88wzQ+SaiDWNlGrkP5HrvFK6c3tYkeK0r1EdhIAQEAJCoKgggIHAHil+xkZ6F2lXFAvZaaed1hsqxglHX+Bhx6tNyhYeeJRvo0aN0kYkiWJSwATPO0dncA++K9lIAeaeGDMYBxgLOUVi8ZSzF4tUtMaNG29g1OA5//rrr43049R0NTzxRFnZg7sxrSBIMelyePSJ7MbUwNRnI4UPI4fiK4MHDw77x3JrpNBxn8qVK4cIiee4kI3BRNcIASEgBAoCgUiKqTpNNJRoKtFd6iiw15aaC5H8cTQSe3BJl6Y/dR+IDlORGecgMp9MG2QpOo6sHRySOTVSmsnEQQ8SfU3qKgpioQe5H9HrqlWrhog1qdXUc8irEb2G/JLiDCFHd8aGrKbeRHJPcceOHcN4kxWoUyPF3JN+1JOAHNPQpTgLIOkixQUxM3VPISAEhIAQKDIIYFSQcsZPIomQR0gxyhSPOAbIFVdcERQ+DUVMcZF99tnHTj/99JDOhQKnP8U8SEGjEiipvMkGMSXdDO89hgZecghvixYtQn+8/7FBZiFzFI/C6KCiZ04KHRKJ4UC6GGQy6Z0fOnRoSKHDc0+LacqMDUKO4fDUU09tdCGqzUWKx4wZE9K2cQKQag3hza0xVpwGFNuCEKc6H4rMJNZAhIAQKNIIQIohdxQqJBJKdJaiVxyNRNo0eoKtKZBB0oTJpIFcUq2ZwlaQaHQbmTX8RH5DStmny2cxSpsEkcrO3bp1C9FkItH0Rc8hR9GVpG+jXyiOxWfooE8++cTuueeeIHPRefw9pyKMpErTl5+Qdggtz0VfqmjzfZBwCD4VpCHxRJV33HHHdY+ILqZ4GDUrSJ+moWNHjBgR9keTPk3RLo6UQhcyDm9TpNiLmPoLASEgBIRA1iJAWhkpZ5DYSy65JJBHyBTElTRdFDd7qfCWo7Q5MxGjBC873nH21JLqi1LnKIg333wzGCaQ1Vj5GOOA64lscg4j/UlVwzAhVZj7UGAknu9I9BnCTUEVngdCnPSaR3JOihjeegwJDAbIPQ0jAqMIwsizEDHg2ePzc5QFEWqOv0gWuvK8xM1Fitl7xnsiYsA41ISAEBACRR0BSDE6AYcssp29xBQ6ZO8uBbP4HL2EvIc48zeyaailgNMU/fTLL7+ELByyhHDKcsQTf8NRm9PWEvQDFf857ggdQzYUVa2POeaYQETRhRBXfvI5ZJmUZzKQ6AdJp9ghUetkQ6+RBk4jUs2z8w/CC/nleCeINo5dnNE4iXEIxJToeC8wIAU8mXqNXqayNdlcZFeheyHO4LYxTaR4Y1DTNUJACAgBIZCVCECKUfJ4miGoyTZt2rRgYKCsKdaB0scAwPAgYkmRDxRyjMISge3SpUvoi/ERi40Q6cW44Dq860nP+bhx44Ixg3efyC0FpSDFRIohsZBuvPEYCLHQFM9IX/bLQm45OoO9XZEUY7DgGSeSkLo3N0a6SVeDpGcbKcZ5QKofxhfRBDUhIASEQFFHABJLRhKEMeoBIqpswcHBGj8nW4m/QYLRURSnQkfwd/QIadDRWUvNBZzBpDzn1NB/6EfuHY/J4ydZN2Tq0NB5FP2CMJM9FTOq6Ife4yeENtnYFsSzcA0OYVpMv6ZgYiToZPnw/ZxwkLqNiWsg0mwPQkcSKU829lqzVYmx53Vmcrp5I1KcDiF9LgSEgBAQAkUGgUiKqVKMZzzZPvzww1Cgg32rpKJBfiHFpEijkEnNSi1OQmQZMgyZxttNuhkefvYtU50TBZ/aKF7CXi+MCCqH/v777yFFGPJMRJQ0aYqqRO86BgRHFGFwsM+K6ymgEkkx3nvSx4iqsqcs2fKTFBNhZzxU+MzrPODU6tO5TZ5M9hSTokexFSqTkvanJgSEgBAQApkjQL0KjmCCmEKMN6Yqc7pvg/DiHCZSHVOb011TGD8XKS6Mb0XPJASEgBAQAgWCAKQYEktlyxid5YsoPkIqNF5ropMUM6FBiulH9Jj9WamNdDSIKB54jAI89ZDZmBJNKhtkNjaKlBAtfuGFFwK5JdUskmI+Y49UrLRMNJiGMUMqGSnZ9GHfF/0iKaagCmSeiAHEkX1lca80xafYI73zzjsH0ryxkWL2YEPciVywvy2vvb2Mi71j8UimTSHF7A/j+YnSsydOTQgIASEgBDJHgPPdcfLiWKS2REE0HLekPZOqnVrksSC+r6DuKVJcUMjqvkJACAgBIVDoEIAUE8mF5CXPzI0FqUgJY+8qx/8kSTFpWZDl1IYhQMoyJBtSvGDBgkC6Idm0JCFOEmMiykRKSbPmGqKwPAP7miGVL730Uog0kwYHwSSq/Morr4T9wxBfzpyMpJj7PvPMMyGlmr3R3DsWSInkuFWrVoHUbywpnjlzZhgXTgMixRDw3BqRXdLJiWbndX5lJpFiqqjyvth/DUFOVzyL1D72lf3tb3/Lk7gXuompBxICQkAICIHNioBI8WaFX18uBISAEBACfyUCkGIiueyxhWwmvdpEcNm/ShVq9t+ylypGiik+Qnp0amMfE5FiroEUEyFmzzJ7niCpqWnG8fgn7sN+LP5xDeQRAk20+t133w0FRUixprgK9yNtm+/H4w+ZTCXF3I80ua5duxp7wxgj51QSyYZMki7OHuqNJcXsCyNizv0YJ/u6cmpEDIh0Mw4KunCGZW4tE1IMvmBDZVQKm+W01yzeH/zYx813Q8o5v1NNCAgBISAEhEAmCIgUZ4KS+ggBISAEhECRQCCvQlsMkKJVRDiJqkKq5syZE8ggacukPKcW+Pjggw/CnmP6QIIpeEKqM0VDiOzmRh75LggypDySYgglx0tQyROivd9++4X7QvTYY0xEGjJMJDaVFENaScWGUHMOZDzfkYqdVLPe1EJbsXrp008/HfYvc0ZmTu2bb74JEWyO5oA8N2jQYJNIMRdzBAlFxkgbp9BZbo2xgxVHfnB8U17fXSQmswYhBISAEBAC+YaASHG+QakbCQEhIASEQGFHIB0pJtJKlJh0ZaK0kGLSd6n8yZ4sPo8NItqhQwejQBfXxCOWINScRQyhpfp09erV113D/mHuQ2VRClIdcMAB6/YUQ4pJm+ZoCY6FguRRFIVzJyGj7OfNjRRTQAXyCBmGnEPiaVOnTg17gSHnyerTjItjLIhwc2Zl7J/X+8Mp0LFjx5DSDTmFuEN+Y+O4KJ6DiC7HYkBk87pvJpFi7g2xh+wSCQc7yD97tZONfdXsPZ40aVIYPxW+1YSAEBACQkAIZIqASHGmSKmfEBACQkAIZD0C8Zxi0pYheOwrJloLWR09enSIbnJMBKnGkL94JBN7atlPy95iKkazb5V9vBwFARkjehv3uy5ZsiSkOJO2TCVO0p+J1PLd7Bnm6AwKY5G+TeSZSDHEFVL84osvhr2wb731VkhDZs8y97/++usD9pBiiCHpwXFP8XvvvRdIIwQX8pyseA0pZr8ypJiCKzF9mu+BtB9yyCEhqppJWjVRcPY7c0YyY+UMZjCiMWZINnu1GS/ElIhtXo1jlqguTVo4z5JXI7WdvdS8I/YLk5ZNQTEKm7GPmP3XPB/HNnGucZKsZ/2k1QCEgBAQAkKgwBEQKS5wiPUFQkAICAEhUFgQYL8tBBTyliROEFKijxA9yFc8VgJS3K5dO6tTp04gnn379g0RSxr7W9u3bx/OZUyNiC5evDiQPYgzEVSOrOD7qGJNujWEl4gwDeILkYzp0xBl9tDynJMnTw732H///UPfe+65JxA/ziSGSBLxjeco8xlR7WQjnZn0aY7KoEBWJL+Qc6KpEHyi4smzlPN6Vzwj5JqINiSYKC5p4Jy3jMOA6Dpjoxp3ukY6NPumcUCcdtpp6bqHsTLu119/3b799ttAxGl8F0QZR0PqkVRpb6oOQkAICAEhIATMTKRY00AICAEhIASKDQLs1/36669t6dKl642ZaDHEDqKbJLix0FatWrVs6NChoVI019OfiGw68gfhhYDzfRTdImKcTKfmISDMpFNDLiGW8fshxERC99xzz3UEnufhfhyxRDo1UWauhdTSL7U6M9/L55DhXXfddV3FbVK/IaNEuineRfVsT+OZeQ7uQ4Pgk+pNBD7TxvWco8xYiHJn2sCEKtu8C94D1+Z0HnSm91M/ISAEhIAQEAIixZoDQkAICAEhIARyQSCSYqo/syeXFOqi0oi6Eklm76+aEBACQkAICIHijIBIcXF++xq7EBACQkAI5IlAUSXFRKEpzEVBLAptqQkBISAEhIAQKM4IiBQX57evsQsBISAEhECeCLBnln2qFI2iCFdRiRTPmjUrpGZTrEpNCAgBISAEhEBxR0CkuLjPAI1fCAgBISAEckWAPbNEVNkHfOWVV6qqseaKEBACQkAICIEiiIBIcRF8qRqSEBACQkAICAEhIASEgBAQAkJACGSGwP8BJGwsJwILgtkAAAAASUVORK5CYII=">
            <a:extLst>
              <a:ext uri="{FF2B5EF4-FFF2-40B4-BE49-F238E27FC236}">
                <a16:creationId xmlns:a16="http://schemas.microsoft.com/office/drawing/2014/main" id="{2C2EC907-7890-EB16-F55D-EFF6E8B451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175" y="-1050925"/>
            <a:ext cx="54673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09A6F9-C547-E0DC-1BAE-88C170586FFE}"/>
              </a:ext>
            </a:extLst>
          </p:cNvPr>
          <p:cNvSpPr/>
          <p:nvPr/>
        </p:nvSpPr>
        <p:spPr>
          <a:xfrm>
            <a:off x="399267" y="895350"/>
            <a:ext cx="1154316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ru-RU" dirty="0"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4555C62-D878-4092-AEB0-8AAD58847B48}"/>
              </a:ext>
            </a:extLst>
          </p:cNvPr>
          <p:cNvSpPr/>
          <p:nvPr/>
        </p:nvSpPr>
        <p:spPr>
          <a:xfrm>
            <a:off x="7025835" y="5511172"/>
            <a:ext cx="4858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+mj-lt"/>
              </a:rPr>
              <a:t>Спектр абсолютного значения ПЭС за 8 лет, полученный по данным приемников геофизической обсерватории «Михнево».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7FE2B8-4253-28EE-40B0-CE00CF6DB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464" y="1020867"/>
            <a:ext cx="6023287" cy="4517465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AB509E-A37E-3666-FE9F-D0DB912CE269}"/>
              </a:ext>
            </a:extLst>
          </p:cNvPr>
          <p:cNvGrpSpPr/>
          <p:nvPr/>
        </p:nvGrpSpPr>
        <p:grpSpPr>
          <a:xfrm>
            <a:off x="9832534" y="1346826"/>
            <a:ext cx="776238" cy="3707472"/>
            <a:chOff x="5650343" y="2680281"/>
            <a:chExt cx="776238" cy="373985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8C06A94-41B1-ACA6-4624-FF5A65EBDE10}"/>
                </a:ext>
              </a:extLst>
            </p:cNvPr>
            <p:cNvSpPr/>
            <p:nvPr/>
          </p:nvSpPr>
          <p:spPr>
            <a:xfrm>
              <a:off x="5650343" y="2696509"/>
              <a:ext cx="503913" cy="3723627"/>
            </a:xfrm>
            <a:prstGeom prst="rect">
              <a:avLst/>
            </a:prstGeom>
            <a:solidFill>
              <a:schemeClr val="accent6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918B158-F990-7B6E-5D54-8C6D114A5E59}"/>
                </a:ext>
              </a:extLst>
            </p:cNvPr>
            <p:cNvSpPr/>
            <p:nvPr/>
          </p:nvSpPr>
          <p:spPr>
            <a:xfrm>
              <a:off x="6191247" y="2680281"/>
              <a:ext cx="235334" cy="3739853"/>
            </a:xfrm>
            <a:prstGeom prst="rect">
              <a:avLst/>
            </a:prstGeom>
            <a:solidFill>
              <a:schemeClr val="accent2">
                <a:lumMod val="75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4272F7-4E88-9CEA-2722-B93A79AF5FE8}"/>
              </a:ext>
            </a:extLst>
          </p:cNvPr>
          <p:cNvSpPr/>
          <p:nvPr/>
        </p:nvSpPr>
        <p:spPr>
          <a:xfrm>
            <a:off x="8541761" y="1346826"/>
            <a:ext cx="235334" cy="3707471"/>
          </a:xfrm>
          <a:prstGeom prst="rect">
            <a:avLst/>
          </a:prstGeom>
          <a:solidFill>
            <a:schemeClr val="accent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иливы и отливы в морях и во Вселенной">
            <a:extLst>
              <a:ext uri="{FF2B5EF4-FFF2-40B4-BE49-F238E27FC236}">
                <a16:creationId xmlns:a16="http://schemas.microsoft.com/office/drawing/2014/main" id="{480FB55F-5D68-4E5C-4642-076F7F89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0" y="1355880"/>
            <a:ext cx="6152096" cy="46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F9F34-C706-3D43-AE97-F883740AB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B6ECEC-A2E4-CAC2-BF6F-9829F7C3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37D5-68E1-4D5D-BD07-CF5E9CB72F3D}" type="slidenum">
              <a:rPr lang="ru-RU" smtClean="0"/>
              <a:t>6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86F19E-A89C-B18A-CAB7-35E759265170}"/>
              </a:ext>
            </a:extLst>
          </p:cNvPr>
          <p:cNvSpPr/>
          <p:nvPr/>
        </p:nvSpPr>
        <p:spPr>
          <a:xfrm>
            <a:off x="0" y="-95250"/>
            <a:ext cx="12192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/>
              <a:t>Сопоставление с конфигурациями Луны</a:t>
            </a:r>
          </a:p>
        </p:txBody>
      </p:sp>
      <p:sp>
        <p:nvSpPr>
          <p:cNvPr id="2" name="AutoShape 2" descr="data:image/png;base64,iVBORw0KGgoAAAANSUhEUgAAA8UAAAHWCAYAAABe7ytwAAAAAXNSR0IArs4c6QAAIABJREFUeF7snQV4FcfXh39xJUKQENwCwSK4W3G3om2R4lag0CIt/beF4hpcS3EoXqBoCxQoCSGBACFEiEEgQtzl+2ZoikTuHnpD7Mzz8FQ4s3f3nb279x05o5Genp4OLkyACTABJsAEmAATYAJMgAkwASbABIogAY2CLsXR0dG4ePEiYmJioK2tDXb87O9iDQ0N+ZepqakQ/66pqcm8cvjSZ/BKSUmRrJiX6iekYMb3l2pOGRHinkpLS5N/tLS0+PuoAp3gJe4vwUs870XhZ37Oz3zBSjASvMS/c1HNS0Tw8171nSKe9+LeEn/Ev2f8t+qaRTMig4/4Hor7i3nlfB9k/AbjZ5jy70vGbzDxndTR0eFnvgp0gpf4jd+wYUPUqFEDBV6KPT09sW3bNrRq1Qq6urrK75wiGCkaPywsDH/++Sc6deoEIyMj/kGpQooTEhKwf/9+dOzYEWXLluUHjIIHzPHjx2Fra4tKlSrx/aWClxDhM2fOoHTp0rC3t+f7SwUvIXaXLl1CZGQkevXqxbwUdCI8fPgQDx48wIABA+TLn0vOUhwUFIQbN26gf//+/PxS8LwX38WTJ0+iX79+0NfX59tLBQHRqSfekc2aNUOZMmX4HlNwj4l3pPg9Ubt2bdkpyiV7AqKz5fTp0zA2NkabNm34ma/gHXnr1i1UqFABQ4cOLfhSLF72V65cwbhx4/h7ooBASEiIlLyJEyfKnkouORMQD+AFCxbI+6tUqVKMSwGB9evXy06EatWqKYjmENGpV6dOHTRu3JhhKCDw66+/QswQGj58uIJoDnF1dZUdoVOnTmUYCggEBwdj165dmDVrloJoDhGz9BYtWoTvvvvu39kbTCVnAqtWrZKdVKKjnYtqAuIdKd6P4j3JRTWBn3/+Wf5e7dKli+pgjsAff/yBZ8+eYfDgwQVfikUvuBg5GDt2LD+QFdzcgYGBOHToEMaMGSNHirnkTCA2NhZLlizBqFGjZE8SF9UE1qxZg/bt28teXS6qCWzatAm1atVCy5YtVQdzhOzUE1I8evRopqGAgOgFv3btGqZPn64gmkOePHmCffv2Yfbs2QxDAYHQ0FCsWLECc+bMkaNTXHImIGZrrF69Gn369EGVKlUYlwIC4h3ZoEED1K9fX0E0h4hOhBIlSsjZVFxUEzh37hzCw8MxaNAglmLVuApXBEsxrT1Zimm8RDRLMY0ZSzGNF0sxjRdLMY0XSzGNF0sxjRdLMY2XiGYppjFjKabxYimm8SpU0SzFtOZkKabxYimm82IppjFjKabxYimm8WIppvFiKabxYimm8WIppvNiKaYxYymm8SpU0SzFtOZkKabxYimm82IppjFjKabxYimm8WIppvFiKabxYimm8WIppvNiKaYxYymm8SpU0SzFtOZkKabxYimm82IppjFjKabxYimm8WIppvFiKabxYimm8WIppvNiKaYxYymm8SpU0UKKDx48KBOTcaIt1U0rpFhk1hRJfTjRlmpeIkIkEfnoo4840ZYyXNi4caNkxYm2lAETSZBEoi2RLJCLagJCiq9evYoZM2aoDuYI+Pr6ykRbInEUF9UEhBQvX74cc+fO5URbqnHJLXJE9um+fftyoi0FvESIeEeKfWQ50ZYyYFu3bpWJtnr37q2sQhGPYikuwjdAQECAlGKxxRBLseobQUjx4sWL8fnnn7MUq8YlI8QLX2Sfrlu3rsIaRTtsw4YNMvt069atizYIhVe/d+9eREVF8TZ8Cnn9/fffctvCmTNnKqxRtMP8/PzklkzffPNN0Qah8OrDwsLkO1LwKlasmMJaRTdMbPMosnULKa5atWrRBUG4cvGOFNmnhRhzUU1g8+bNKFmypMxwzkU1AZZi1YwKbURkZCQ8PDzg4OAAHR2dQnud6rqw5ORkODk5yf3xTExM1HXYQn0cZ2dnlCtXDpaWloX6OtV1cXfu3EHx4sVRsWJFdR2yUB/n/v37SEhI4FEDha389OlT+Pv7o0mTJgprFO0wse+ui4sLWrVqVbRBKLz6xMRE2ekieOnp6SmsVbTDbt68CWtra/nc56KagHhHli5dGlZWVqqDOQKCl4GBAWrWrMk0FBBgKVYAqbCGpKWlIT4+Xn5hNDU1C+tlqu26BK+4uDgYGhoyL4VUxei6vr4+tLS0FNYo2mHi+6itrc2dVApvAyHE6enp8hnGRTUB0bGXlJTEM4NUo5IRYnqrED2eSaUMWMY7UvDS0NBQVqmIR/E7knYD8DuSzkv8vudOKmXcWIqVcSqUUeKFL9bjmZqasuQpaGHxwn/58qXkJcSFi2oCgpf4gaSrq6s6mCMgZm8IVix5ym4G8fwS30vxneSimoDoRBA/Ks3NzVUHcwREJ4K4x3gUT9nNIKYDi2e+4MUd7cqYCV7GxsbcEaoMl3xHCsETne1cVBMQvMSghLjHuKgmwFKsmlGhjWAppjUtSzGNl4hmKaYxYymm8WIppvFiKabxYimm8WIppvHKeEeyFCvnxlKsnJWIZC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co3Unz79m2cOHECiYmJaNmyJbp16/bvlaSnp+PYsWO4ceMGSpUqhaFDh6JMmTKZrvThw4e4dOkSxo4dC21tbRqJIhjNUkxrdJZiGi+WYjovlmIaM5ZiGi+WYhovlmIaL5ZiGi+WYjovlmIaM5ZiGq98IcVnzpzBypUr0axZM+jq6kqxHTBggJRbURYvXozr16+jRYsW8PX1RWhoKJYvX47y5cu/dbUsxbTGZymm8WIppvFiKabzYimmMWMppvFiKabxYimm8WIppvFiKabzYimmMWMppvHKcymOjY3FiBEj8NFHH2HMmDHy7K9evYoFCxZg79698PPzw/fffw9HR0eULVtW/v3UqVPRpk0b9OnTh6WY1t5vRbMU0+CxFNN4sRTTebEU05ixFNN4sRTTeLEU03ixFNN4sRTTebEU05ixFNN45bkUR0VF4ejRo2jXrt2/I7/u7u6YPXs2tm3bhuPHj8uRYSHOFy5cgIWFBVq1agV9fX1oaWllkuLLly/LEeZ3/46GpWhEsxTT2pmlmMaLpZjOi6WYxoylmMaLpZjGi6WYxoulmMaLpZjOi6WYxoylmMYrz6U4q9MVI8FiGvWiRYuwbNkyuLm5oUSJEhAPXB8fH9SqVUuOHhsZGWWS4j/++APjx4+nUSii0ULyRKeEmZlZESVAv+zw8HCYmppyp4tCdOKBbGhoCB0dHYU1inaY+D6KZ5/o9OOimkBMTAzEc8zExER1MEfInB3x8fH8zFd4L2R0HJubmyusUbTDRP4X8Y4UgxdclBGIiIiAsbEx58FRhkv+ZtXT05N/uKgmIHiJQcJ3fUl1zaIZIWYqP336FAMHDoRGunii5WFJSkrCDz/8AA8PD6xevRpWVlaYO3euXGO8Y8cO1KxZE2FhYVJ6u3TpIkeP3yze3t6yfsWKFeWPyozLefOyxEvO2toanTt3llXz+JLzjLaGhgZEL7j4USl+UIovTVFlobQRBJ+XL1+iWLFiUlyYV87kxD0mXvgGBgbyBca8cualqakpeYkOBNGRwLxU8xIvfCHFoqOKean+PgohFqPFxYsXl9y4ZE9APL/EbxLxjhS8+P5SfX+J31fiGSY6EcTzjItqAoKXEBb+TaGalYjI6DgWvyv4O6n6O/nmSHFR5iV+g7q4uEDMJha+I57v7zqg+P8ib1Xbtm0xaNCgvJVi0bs4b948iOlwIrGWEGJR5syZI3u3RWKtjLJ27Vpp8j/99NNbd4Snpyd2794tLyi7kamMH1BCjAWUonyTiBdYhhTzC0z1A1ncO+IFJjoROLu5al4iQvASgide+FyUvcDEs0u88LlkT8BATwvQ1EJ42EskJadIKeaimoAQYvFHSEtRfvepJvUqIqPjmEeKlRETs/lYipWxyojKkGKeTaWMG8+mUsYpI4pHil+REML7/PlzPHnyRP53hhS/SVO8E52dnWFpaYnBgwfnnRSHhIRI+RXbLf3vf/97Szi2b98uzf6XX37599znz58vY7755pu37o4HDx7IJF0ZWatpt07RixaSJzoh+Ael8rYXI8WCF3ciKGMmeilFLzh3IijjJb6PogOBp4blzOuKVwQuP3qJ0Y2Lw8xAC4ZGxsoAF/EoMfIpRov5ma/sRhCSJ76TvMRIGa+M2VRiZJ2LMgLiHSmmT3MeHGW8xPdRvB+5o105L3FvicEJLqoJXLlyRQ665tlIseiJnT59Ovz9/SFkV9zoYmRY3PRiNDc4OBgTJ05Ehw4d0KNHD4gkXGKkWMhz06ZN37pC3pJJdYO/GcGJtmi8ONEWjZeIFp0IGVPD6LWLXg1OtKW6zZ9HJaGrowtcHkdi2YAKmNa+AjT13s4vofooRTOCE23R2p0TbdF4caItGq+Md6SQYh4pVsaOE20p45QRxYm2aLzyPNGWmPI8fPhwOaVLTBkUoiakuFy5cti6dascxhbzwFetWiWzUAtZFvG9evXKdKUsxbTGZymm8WIppvFiKabzYilWzeybE15YcMYXutpamNC0OJb3qw4NlmLV4AD5nhUjxTwdWBEuOX1ajEzxyKcyXizFyji9GSU6jlmKlXNjKVbOSkSyFNN45bkUi+lc4qUjpt1kJP4Q/y6G+8WLO2NKiXg5iWnWYj2neIBkVViKaY3PUkzjxVJM48VSTOfFUpwzM7/wBLRa5oSQ6CSkpWtgeANTbBxSE9DlkWIldxtLsRJKr2NYimm8WIppvDLekSzFyrmxFCtnxVJMYyWiM0mxSHglMj2Lxf85rXEQ4iqmOtvY2MDW1hZVq1alf7qaa7AU04CyFNN4sRTTeLEU03mxFOfM7LpPBNqtdIaeliZik9PxcV1j7B1VF9Dh9VJK7jaWYiWUWIpplF5HsxTTyfFIMY0ZSzGdl3C57AYTaUcr/NGZpNjPzw/du3fH48ePc0z2IqRYZO8SCXTE6K1YlDxr1qw8nZbFUky7YVmKabxYimm8WIrpvFiKc2b2+4Mw9NvkCiNdLYTGpqJPLSMcHluPpVjhrcZSrBDUP2E8UkzjxVJM45XxjuSRYuXcWIqVsxKRPH2axiuTFIstei5evIjY2NhsM+yKzLti3W9QUBDu3bsn1/wKmZ4wYQIWLVqUZ5lmWYppjc9STOPFUkzjxVJM58VSnDOzwy7PMeLn+7A01YVPaCK6Whvg8Jh60DPk7NNK7jaWYiWUeKSYRolHit+XF0sxnRxLMY0ZSzGNl1rWFIuM0NOmTZOCLLZOEpmi86KwFNOosxTTeLEU03ixFNN5sRTnzGzdHwH4+qgnapcxhvuzOLSspIcjY+rBgLdkUnSzsRQrwvRvEI8U03jxSDGNF0sxnRdLMY0ZSzGNl1qkWHzkmTNn8Nlnn2HUqFH46aefaGehpmiWYhpIlmIaL5ZiGi+WYjovluKcmS0844tFZ33R3qY4rjyORK2SWjg2rh4szEzosItgDZZiWqOzFNN4sRTTeLEU03mxFNOYsRTTeKlNisVU6p49e6JKlSrYvXt3juuRaaeoPJqlWDkrEclSTOPFUkzjxVJM58VSnDOzyfs9sPNGEIY2KoOT98JQ2jAdJ8bbolxJUzrsIliDpZjW6CzFNF4sxTReLMV0XizFNGYsxTReapNika26f//+MiP1wYMH8yTTGUsxrfFZimm8WIppvFiK6bxYinNmNmb3A+x3DsZXHStj199PoYsUnJpoi4qlzOiwi2ANlmJao7MU03ixFNN4sRTTebEU05ixFNN4qU2KxVZOffr0kZmoDxw4AEPDD79FBksxrfFZimm8WIppvFiK6bxYinNmNmjrPfzmHoKV/WvA8Y8ARMfG4/QkO9Qoa06HXQRrsBTTGp2lmMaLpZjGi6WYzoulmMaMpZjGS21SfPfuXfTu3Vsm2dqwYUO2matpp0eLZimm8WIppvFiKabxYimm82Ipzp5ZWno62ix3xp2AaOz4rDaWnHuCwLBYnJlkB9uKxemwi2ANlmJao7MU03ixFNN4sRTTebEU05ixFNN4qUWKhVx98cUX2LVrF5YtW4YxY8bQzkJN0SzFNJAsxTReLMU0XizFdF4sxdkzi09ORetlTngcEoffJjpg7glv3A+MwO+T7WFfiaVYyd3GUqyE0usYlmIaL5ZiGi+WYjovlmIaM5ZiGq9MUixESUyFFgKgoaGR5dHE/xdxoaGh8PHxwdmzZ7Fv3z7Y2dlhz549KFeuHO0s1BTNUkwDyVJM48VSTOPFUkznxVKcPbPQmCS0W+GMyIQU/D6lPmYc9sSfj0JxYao9mlQrQYddBGuwFNManaWYxoulmMaLpZjOi6WYxoylmMYrkxQ/ffoUEyZMgL+/P3R0dLKVYiEI0dHREPExMTFwcHDA4sWL0a5dO9oZqDGapZgGk6WYxoulmMaLpZjOi6U4e2ZeIXHotNoF+jqaODXRHlMPPsL5ByG4ONUezaqzFCu521iKlVB6HcNSTOPFUkzjxVJM58VSTGPGUkzjlUmKAwMDMW7cOAQEBGQrxeIj0tPTZTIta2tr1KtXD926dUO1atVon67maJZiGlCWYhovlmIaL5ZiOi+W4uyZufhHoZujCypZGODUJAeI7Zn2XQ/C6WkO6FKnFB12Pq2RlpYOTc2sZ2n911NmKaYRZCmm8WIppvFiKabzYimmMWMppvHKJMXioSa2VxICoKpoaWnBzMwsT5JqZXVuLMWqWuztv2cppvFiKabxYimm82Ipzp7ZpUdh6LnOFW1rFMfxCfYYs/s+tl3wx4npDuhhW5oOOx/W2HglAMvPPkHfhpYY0dRKnmGN0kZ4cyVTSHQSnoTFo3IJA5Qw1iVdBUsxCRdYimm8WIppvFiK6bxYimnMWIppvNSSaIv2kbkXzVJMY8tSTOPFUkzjxVJM51WYpfj3+2E44fYC49uURx0rYzIcUbf3RjcMamCJvaPqYsp+D6w944MDkx3wcQNL8vHyYwUx+u14/gmgpYHSpvpIRzpGNiuH73tWAaCBpeee4LDLc3g+j0WPeiWx/bM6MNDRVHwpLMWKUclAlmIaL5ZiGi+WYjovlmIaM5ZiGq//JMUvX76UCbdKlixJ+9RcimYppoFlKabxYimm8WIppvMqrFJ8+VE4Pt/9AD5eEVg6sg6+7FCJDOfInefot8ENE9tVgOOgmvji4COs/s0bv0ywx7DGZcjHy28VxJZTw3fexx6nZ2hrXRwJyalwDYxGbHwqutQtgcTkNFzyDIeBjpYcOS5uqAPnOU1Q2kT5aDFLMa3VWYppvFiKabxYium8WIppzFiKabxylOIXL17A0dERZcqUwfjx4zMdedu2bdi6dSsGDx6MESNGoFixYrRPV3M0SzENKEsxjRdLMY0XSzGdV2GT4tCYZDj+4Y9NVwIR/DIB0NTAN92r4vseVclwNvwZiAnb7mJ2X2ss7F0Nc497YeGxx9gwoi7GtcqbHQ/IF5FDhYSUNPTf5IbLHuE490V91C1rjCueL/H1scd4/DwOetqaaFjJFDM7VsTsY17wCY2D+7fNUN5cX/FpsBQrRiUDWYppvFiKabxYium8WIppzFiKabyyleJ79+5hxowZOH/+vEyidfDgQZlY680isk0vXLgQSUlJ6NGjB5YvX47y5cvTzkCN0SzFNJgsxTReLMU0XizFdF6FSYrPuIdi6kEPPA6IRnlLIzSvZg4x2vtJYyts/aQWGc7CM76Yu+cBFg6rhdmdK2P+SW98f/QxFg2sia860UeeySeQTYWE5DRc9AhDlzoloJnNNoZKPisiPhmdV7vANywepyc5oH5FE1ktLikVFz3CUcZUF3blTKCtpYE2K5zxt28EXOY2RVhsMlz8otDLtiQqWhjk+FEsxUpa4nUMSzGNF0sxjRdLMZ0XSzGNGUsxjVeWUixGiD/99FPcuHEDQ4YMwfDhw+WWS+9u0RQWFgYPDw9s3rwZhw4dwsCBA7F+/XoYGOT8YqadovJolmLlrEQkSzGNF0sxjRdLMZ1XYZHilRf98ONvPgiPTMTAplb4oWc1xCamovVyJzStYoqj4+xgoKtFAjTnuBd+OvoYm0fVxeiW5bDigh9mHPDA/J7V8N17jDyTPjyH4G9PeGPBb97oZlsK09pXkInA3qe8iE5Cy2VOSEpJk/swW5d+uxP6zWN2X3cHf3q+xMahNth4JRDX3F6glV0pbB5WGzVyqMdSTGsZlmIaL5ZiGi+WYjovlmIaM5ZiGq8spXjdunX49ttvMXPmTMyaNUtldmmxT7EYVT5y5AjElOqePXvSzkJN0SzFNJAsxTReLMU0XizFdF4FXYpv+0Vh542ncLzsj2IG2pjTuTK+aF9R7i18LygGndfeRhkTPZz/oj7MDXVIgDKSUO0aXQ+fNLGSnzPy5/uY2bESFvetTjqWOoMHbL6Lw87PgDTAsrg+1gyqgQEO9MRfTyMT0XDhTcnl4rQGOa4V/vyX+zjs8gLjW5fDybsh8A2NR1x8CuwrmWL/5/WyFWqWYlrLsxTTeLEU03ixFNN5sRTTmLEU03hlkuLExEQMGzYM4eHhOHHiBIyMjBQd8fHjx1KGu3btKqdR50VhKaZRZymm8WIppvFiKabzKqhSLKbwfn30MY7eeYGwkDhYVzbF/G5VMKTR6wRYITFJaLfyNgLC43GPuBZW7FE8YLMbnkcn48hYW3SsZYHdfz/D8J/dMap5WWwaSp+OTW+drGsM2HIXx11foEMtCzmNWkdTA2sH2eDTJlZiCbXi4vUiDrY/3kBtK2P8OaNhjlmlv//NB8vPP0G3uiVx8VE46lkZo5i+No7efIqWdUpgef8aaFjp1fTrNwtLseLmkIEsxTReLMU0XizFdF4sxTRmLMU0Xpmk+NmzZ+jXrx/at2+PH374QfHR0tPT5ZTr6Oho7N+/H/r6ypN/KP4QFYEsxTSSLMU0XizFNF4sxXReBVGKb/pE4stfH+Ev91BUrWCKbnUtMP2jiqhY/O1lNCK7cqvlzrjlGwnXeU1Qq4yybZliElPx8WY3nLnzAhM7VsKyftZy5PnE3Rf4ePNd9Lcvjd2j6tJhq6FGalq63Cbq/INQ3PiqsVznO+OwJ+ISUzGjgxjBtoaWwh2TnJ9EoemSW2hezRR/TG+Y49k5/hGAOUcfo0pJA7gFRmNEs7L4qXd1jNvzAMf+fgaLEgaY2aGiHKUXCboyCksxrdFZimm8WIppvFiK6bxYimnMWIppvDJJsZ+fH/r06YP+/ftjzpw5pKOJDNXe3t5yGrWxsbIfPKQPYClWJy5eU0ykyVJMBAZAbNsmZpvo6irfNob+KYWnRkGT4qteERix0x3egdEY3rYC5nWtgqols88p0XP9HZx2D8VvEx3QqbaFooYbs/sBtlzyR0sbCxweZ4tSxV7dS394hqPHOld0rm2Bg6Nt5TZFH7qIJFjd17nib58I3JrdWI7yHr79HBP2P0RIWDzWfloHk9ooSz4ptq3qsPo2utUpgeMT7HO8lP3OwZK7ro4mYhJS5RTyRX2qy3Xby8/7YfmFJ4iKTkL/xmWwon8NlC/+qpOapZh2h7AU03ixFNN4sRTTebEU05ixFNN4ZZLikJAQKcTNmjXDTz/9pPhoQhhEQq64uDjs2bMHenp6iuuqK5BHimkkeaSYxoulmMYr44XPUqycW0GS4l03n2LuMS8EBsdiXMdKWDOwJnS0cjbTsUJwrwVh8zAbfN4i522UUtLSsey8H2YffoQqpY2wa0QdNK9q9i/Ma14R6ObogsaVTXFmsgO0KHOVlTdJjpFhMcno6ugCv7AE/DGjAWpavlpudMz1BYZtuyunNF+a0RA2//z/nA525M4LOUV8cCNL7B6R88j3X94v0X6lC/S0NSCyX4tEYyIjd0a57PkSU/Y/hLtPJGyrmskRa9EJkZSYgNi4eJibm6uJQOE+TEGUYtFRI2YH5MX3gaWY/n0QHcdiEOndRLb0IxWNGizFtHZmKabxyiTFQpRGjRqFwMBAnDx5MtM2TNkdPigoSG7d1LZtW6xcuZJ2FmqKZimmgWQppvFiKabxYimm8yooUiyk77Od7ohPTpMZlxf1sVY0UrvgtA/mnfDCot7W+Kpz5m2UPJ/HQghdaHQybgdE4qjLC1SwMMD2T2ujfc23szq7Bsag/UpnVC9liCtfNoCu0nnK9GbJtkZgRAK6rHFBnNiWaWp9VCrxepR86gEPrDnjg472pXFknB2M9HLOtr3pagDG7XmICa3LY91gmxzPUqyxbr3cWcaIvoC1g2rKNcxvlofPYjHn2GMccw6GuYketn1WB33szBAREQMzM5ZiJbdBQZPi4MgkDNjihnJmenAcbAMLI1oyOyVMcophKaYTZCmmMWMppvPS0tLKk9m7tDPNH9FZZp/evn07vv76ayxZskSO/iopYlR52bJlEJmrBw0apKSK2mNYimlIWYppvFiKabxYium8CoIUC9nqu8EVHsExcBxig4ltKii+0K3XgjB6lzvGt6mA9UNeid/LuGRvKwslAAAgAElEQVQ8DI7Fygt+uPUkEv7BsTKTMzSAWpVMserjmuhgk3mbo3tPY9BuhTNKGOvAdV7Tt9bOKj6h/xj4+EUcOq2+DRMDbZyd7ABL09czpIKjEtHN8Q5cvCOw4bM6GNcq55HxRWd9MfvYY3zfsyq+6Vo1xzN78CwWHVY7Izw2BcX0tbB/VD20e6fTQBwgNikVP572waKT3ihTwhB7PrVG26pGgH6x/3jlRaN6QZPi424v0G+Tm/jqoFlVMzSqZIoB9S3RKIuka7nRgizFdKosxTRmLMV0XizFypllKcVi/+HBgwfj0aNHMtmW2KtYW1s7y6NGRUVBSLSQ4oYNG+KXX37Js6lZLMXKG15EshTTeLEU03ixFNN55XcpTk5Nw4if72PPlUC5hliM4FLW8l54GIYOK5zRU4yejrfFjutBcLwcACHaSYmpqFjKUE7ztS5lBJGYq2udEnKdblZF7OvrsOAG9LS14P1jCzpsNdQQSa46rLott0A6NdEeZu9sM3XqXgh6r3dFKRNdrB9sg162pbLl9eVhT5lRevXAmpjSLueOhsCXiRB7Fd9/Go2Sxro4PdkBduWzF10xOr/gpA8qWejg8Og6qF+1pBquvvAfoqBJ8aHbzzF02z3o6WjIteZISUO7OiVxfIIdjFXMVFBHa7IU0ymyFNOYsRTTebEUK2eWpRSL6jdu3MCYMWMgpkW3aNECbdq0gb29PUxMTCAyTYsv8s2bN3Hp0iU4OTnBxsYG69evl2KcV4WlmEaepZjGi6WYxoulmM4rv0vxmfuh6L7WBTUsjXFxWn2UeWNkVMnVir2KbX+8jjbWFmhXwxw/nPZBejpgV64YetuXxNCGZVDRIvtEXW9+hkgqZf3tXwiPS8aCXtXQqZYFihvpIC0dUqij4lPgExoPhwomKGuWOzkunP2i0G6lM5pWMcPx8XYyK/a7ZcoBD6w9/wQaOlqY0rYCVvS3hmYW65+nH3okR8v3j7bFwAalc8QZHpuMvptcccXzJar+f0fCjVmNUMI4+2R26QAm7fPA+rM+sLMujr2j6ipa55xxEp7P4zDlwEPM6VIFraoXnanXBU2Kd15/ihEbXTGmU2U0rGiCr456yu/o75Pro6x57nwH3rxRWYqVPAXfjmEppjFjKabzYilWzixbKRaHuHPnjhwpvnz5MsTDTkNDA5qar176QhBEMTAwkGuJv/zySynGeVlYimn0WYppvFiKabxYium88rMUi6m4PdbdweX7YVg/rBbGK8yq/CYFkZCq7Qon+IYlAOlpMDHUwfJ+1hjcsIzKNbfv0kxKTcewbfdwxPU5UlPToaWlIdcXi22SklPTIfZOjo5NRoc6JbD/83pSmNVdrntHyOsR+wUfHmuX5b7EIvHR+j8CsPT8E4REJsFxqI1cN/xuGbT1Lg78/Qy/Ta0vR8hzKonJaRD7I590fY76lUxxbWZD6OvkvGY5KiEF8457Ye25J7AuWwy/jrVFnbLKdomY+asnlp30RqWyxnK9s6rzUzfnvDpeQZNix8v+mLz1HpaPrIPp7Sui3g83ZCK2c1MdUElhZ9N/Yc1STKfHUkxjxlJM58VSrJxZjlIsDhMfH4/r16/j9OnT8PX1lWIsRopFprx69eqha9eu8p8Cel4XlmJaC7AU03ixFNN4sRTTeeWVFAuBNNDVhGEOYnXkznN8vMENDauayR/ZIrMytYhR3M1XA7HzryAY6WvJ/XWHNS5DPcy/8c/CouTewG7PU3D18Uv4vxSyDehra8JYXwtihNNITxNnp9QnjYwqPaGz98PQZdktfNy8rFzXm9NU8sMuzzFw812ULKYjpzuLEew3i1ibfM49FFe/aoQW1XIejRWj65/uvIfdfwWhm31pHB1nCx0FicYSk5Ixcocb9jqHo35lE5yYYA8rBaPow7bfw95bz0Q/Bgz1tTCtfUW5F3VudDQoZf8h4gqaFK+46IcZvzyA4/BXa9gbL/obz6OScHaKQ7bLENTJkaWYTpOlmMaMpZjOi6VYOTOVUqz8UHkfyVJMawOWYhovlmIaL5ZiOq+8kOKQmCQM2nJXZk7eMqwWNLMwOzHaNGTbXRx1Csa2kXUxsnlZ+sW9UUNIHWUtcnYflhAXAy2NdOgYvFpP6xeegLS0dBjoaMopyiLp0G2/KLldkkg6pO5yyOU5Pl51G+O7VJZrhlWVuce9sPC4F+yqmOHXcbao8k+26oSUNHRadVsmGnOZ2xQ2ZV5t7ZRTkdOtf/PB+I4VsX5ILVXhr/4+JQkhETEYdTAAJ52e4tPW5eW6cFXb9/TZ4IoTd0MwuKElrvtEwPdpLOb0qianrRfmUtCkeP4pb3z/qyc2jBBSXB5tljvB/WmM7BRqUPHtTpjcaDeWYjpVlmIaM5ZiOi+WYuXMWIqVsyp0kSzFtCZlKabxYimm88oLKf76qCcW/+aDsiUMcXl6AzkF+d1ywycSrZc7SVk7N7U+ShfLfv0q/arfv0Z0dLRcymNqmrXw9tnoimO3gnHhq0ZoXyNzBuv3/+RXNffceoZh6+5gZq/qWNK3usrDRcanQIy6nnIORrt6JbFhaC1YlzKUWaLbLHeGX1g8bnzVGFVLql5XPevXx1j66yN8PaAGfuqj+rPFySUkJEA7PQkBsbpot9IJT0LiMK97VXzbrWq2e0wnpaTLpF5/eIbh0fct8JdXBD7Z4obhLctjx2e1VV5zQQ4oaFI8/bAnVv7+BLtG1cEnTaxkEjgnv0gpxU0qq79T6N22ZSmm3+0sxTRmLMV0XizFypllkmLxEnj27Bl0dXVRunRpOV1aSYmJicGOHTtkPbGNk55e7id1ePe8eKRYSUu9jmEppvFiKabxYimm8/rQUiz2Gx66/R5EVmkrU30cHmub5YjS9795Y/7Rx5jWqTJWDKhBv7BcqqFKikfuuo8dl/xxfFoD9LRVf8blTVcDMW6HO+b/v5R+1yPnbZQyEDyNSJRTny+6hqBmJRPM+KgiqpYywpjdD+Qo9x/TG6B8cX2VxMS2TAM3ueGb7lXxsYrEXBkHE1KcEB8PM3NznH8Yjk+238XziETM6FwZS/tZy6183i0RcSno6uiCR8GxuDe/GXxC4mVysf4OpfDLiLoqR5lVXkg+DihQUpwOfL77PkSyrYNjbNHXvhR6b3DFafdQnJlsj/Y1LXKdNEsxHTFLMY0ZSzGdF0uxcmaZpDgwMFDuM1y9enVs2bLlra2YxPZLO3fuRLFixTBs2DC5rjijhIeHo3v37jLx1vHjx/Nko2iWYuUNLyJZimm8WIppvFiK6bw+pBTHJ6Wi4xoX/OUdARN9LRjoamHfqLpoY/32iGpIdBI6r3WBm38Uzk9riLY18k/2YVVSPHm/Bxx/98WusXb4pMn7r13OriWXnHuCrw54YEH/GpjTpbLiBvcNi8fcY17Yd+upnEcu1ubGJafBoVwxuc7XwlhZUrDElDToamkqnooupFjkCTE3f9WGFzzCMWTrXUTHp+DERHt0qJVZnLzEXsxrbsNQVxt/zWwot8/qsOY2WlYzw69js864rRhEPg8sSFIsEsyJZG2/3QvFsQl26GhjgYFb7uKg0zOcmOyAHnXV3yn0bvOxFNNvaJZiGjOWYjovlmLlzDJJsb+/P3r16oWaNWvKPYff3J84ODgYnTt3hqWlpRTfN0eDxRe7X79+UooPHjwIIyPVa6KUn6aySJZiZZwyoliKabxYimm8WIrpvD6kFG+5FoixvzxA06rmMDXQwjWvCBwcUw+da7+d+fjH0z745qAHejW2woHR9aCnnXnbIfqVqqeGKile/Lsvvv7VE4v718CsjpXU86FvHGXeMS8sOO0Nx8G1MLFt5ozSOX1gUmoajruFYP+tYFx8FI7I0Hh0bFAaR8fbwVA3dxJXvivF4vxWXvTD9D0P4VDNDGcnO6DkO1PjxZrsj1bflonKLk9rAM8XcWi/0lkmbhJ7Mxt9gP1v1d5wCg9YkKRYdJD0XH8Ht3wjcWqSA5pXNcPnu+5j258BODrFAb1tSym86vcPYymms2MppjFjKabzYilWziyTFAcEBKBv376oUaOGHBV+U4qfP38uxVdMq967d28mKe7fv7+U4gMHDrAUK2+DPItkKaahZymm8WIppvP6UFIs9vbtssYFzr6RODLBDlcfR2D1RT8cHmeLXm/8eL4bFIMeji5yFPPoODu0qGZGv6hcrKFKikWm67F7HmBulyr4MReSQomR6PV/Bsi1tZ82sXrvKz3hFoLTIrt3Uyu0y4W1zxknlpUUi6nzXR1dccH1Oeb3s8Z33d+eBi5mErRd4Sz3gRajyWLkWPx3eXM9/D61PkzeIwv5e4P6wBULkhSLdekdV9+W7SPW/duWK4YvDj7C6pNe2DvFQW57ltuFpZhOmKWYxoylmM6LpVg5M5Zi5awKXSRLMa1JWYppvFiK6bw+lBTvuB6EkVvuopN9aRyfYAeRtGnNOV9sHVEXo1q8yiwtpmN+ssMd+64FYmaPaooSSdGv+L/VUCXFYhukIdvu4dMmZbD1E/Unhfpspzv2Owdj3+f10Ncu90fi/hutV4m23pw+nXE8kfVaZL8W+ztvH14HH9cv/e9HiXXnfVbdxuCW5bB3VF34hMaj3QpnOZp9dWZDWOTC/s//9TrVVb8gSXFMUirar3BGUESizLZeraSh3Jd6waFH+HmS/X/qtFHKk6VYKanXcSzFNGYsxXReLMXKmbEUK2dV6CJZimlNylJM48VSTOf1IaQ4PDYZbVc642FQDA6MsUUf+1L43ylvfCdGlUbUwZS2FeSJn3sQhp5rXFDFUmSlbojSJvkj4/SbVFVJ8UWPcDmltFvdEjg42pbeIDnUSAfQd6Mrzj8Mw9Hx9uhQU/3ZrdV6wv9kn85KisXnrL7kj2n7H6JiCUMcn2iPemWN5cfvuPEUIze4YlLXKlg7qCZEojCRaEuMTDrPbpIv7wt1cStIUvwyLhm2P9yQic8uTW+AyhYG+O6UN/53wAOOo+phYhva9P73YchSTKfGUkxjxlJM58VSrJwZS7FyVoUukqWY1qQsxTReLMV0Xh9CiuUa0r0P0c2hNI6Pt5M/olde8MP0He5YMMwGc7pUQWxiKnqud8Ul9xCsHlYbU4jrZelX/n41VEnxnYBotFvhhBqljXDjq0aKd1NQcjYpaelyuuod/2i55U3jyrm/D6yS88opJruR4ow6Uw56YO1pX7SuVxJHx9nC3FAHay/7Y8quB5jfr7qcWv08KkmuKQ6MSIT7/KYoZ6Y6U/Z/Pe+8ql+QpPhZZCLqfn9dJm37a2YjuTZ8+fkn+HLPQ6wYVgvTPqqY6xhZiumIWYppzFiK6bxYipUzYylWzqrQRbIU05qUpZjGi6WYziu3pfhuUDQ6rXZBVGwyDk+wQ5d/kmptuRqEMZtcMe/jmvihZ1U5avjF/odoVq04zk51QLF8mkxJlRSLzNl1vr+OYvracJnTBCYG2vRGyaaGSJTVbMkt+IUl4NK0Bqj7z8iq2j4gFw6kSopDY5LRb5MrrtwLxTf9rPF9j6r44TcffHv0MZYNqim3jxLT6psvvYV7QTF4+F1zVFCwfVQuXMoHOWRBkuLHL+LQ6Ke/Ud5cH05zGsuEeCJPwBd7HuC7vtaY/85a8dwAyFJMp8pSTGPGUkznxVKsnFm2UiyyT//888/Q1HydaTQkJAR9+vSR2af37dv31pZM4kYVCbo40ZZy+HkdyVJMawGWYhovlmI6r9yU4pTUdLkn8cHrQZjWrSpW9Lf+9wT33grG0A13ZKKl8a3Ko8WyW3gakYCj4+zRMYtteuhXljs1VElxVEIK6v1wQ374X182RFlz9Y1qJqSkod731xEZn4I/ZzRCTUvD3LlINR5VlRSLj7rm9RLdHe/AWFcL56bVx5ZrQXC8HIDdI+tgYANLeTaiM0CMwt/6unGB6Ax4X4QFSYrvP4tB88VOsCtfTK4pFmXrtSCM/tkd0ztVxvI3vu/vy0NVPZZiVYQy/z1LMY0ZSzGdF0uxcmbZSrGNjQ127dr11pHEXsQ9e/aUUnzo0KG3pqLFxMSgd+/e0NfX5+zTyvnnaSRLMQ0/SzGNF0sxnVduSXFCchpmHH6E9Zf8YVPWGBemNYCVqd6/JyiSRQ3e5IYxbSpAX0cDa875YWzb8lg32EZOr86vRZUUi3WvLZfeksmHRKZku3LF1HYpobHJqL/gJtLT03Hv22YwVeMotNpO8p0DKZFiUWXWEU8sPe6F4e0rQqxBv/woHPs/r4eudV5t19VpjQv+9AzHxWkN5NY/hbUUJCm+7hOBjqtd0KSyKS58UV82yUHxvd52T64nXjOwZq43E0sxHTFLMY0ZSzGdF0uxcmZZSvHHH38M8TLo2LEjBEwhA+KfQnzPnj0LQ0NDdOjQQW7XlPF3cXFxOHXqlNzKSWzXxPsUK2+EvIpkKaaRZymm8WIppvPKDSkWiaDW/RGA487BqFDaEFuG1ULHWm/vRSySavXe6IpudUrCNzQej1/EyuRaDhXUJ5F0GqprqJJise63zwZXXPV6iZMTHdBS4ZZSYt1sYEQCDHW05D68WU0R9gtPQLPFf8sp2S5zm8JAJ//s35wdOaVS7BcWj9bLnRESkwQLYx2IWQZi/XnDSqby0D3X3cHZ+6E4NsH+X1FW3VoFL6IgSfHvD0LRe4ObXBJxZNyrpHJH7zzHwK33MKShJXYOr5PrDcBSTEfMUkxjxlJM58VSrJxZJin29/eHkGJPT08IaXqzaGhoSNkVPeOxsbGZ/k5MtW7ZsqWUYmPjV5krP2R5+PAhLl26hLFjx761v/KHPIeC9FksxbTWYimm8WIppvNSlxQLGTz3IBTLz/vhuk8kEqKTYFvNDCsH1EDbLPbBvfL4pcykXLWkIZ5HJSIxJR0u85qgjMnr0WT61eR+DVVSLDJEj9p1H7v/fooDo23R559tkwJfJsA1IEZmUH4YHANx/alpgIm+FswMdeAWGI0X0YnQ0dSEga4WSpvoyGnlQxq93uvV/WkM2ix3QoXiBrg+qxH0C5EUi5ZbJbJRH/SAvrYmSpno4vcp9VHT0kg2qtjm6tDtYMm0r33+34rqfe/EgiTFh1yCMXTbPQxtZCX3zRbl3MMw9N3oJjOjHxprC+1cnvXBUky/01iKacxYium8WIqVM8skxWI0+M8//4QY+X1zPbGSQ4oHooWFBVq1avXWemMlddURw1JMo8hSTOPFUkzjxVJM56UOKX4SFo+vjz7GIefnSEtJReNq5hjRvCx61iuJMm9MmX7z7P5+Eon+G92Qmp6O+KQ0VC5hgMvTG+T7KcGqpFhc45e/emLFuSfYPaquXBN7xPUFFp72gat/NJAxM1xDA1qaQHo6kJaaDhNDbdhYGkFbSxP+4fEIeBEHMxM9TPuoAvR0NBEYngjB+cLDMNhVMMGf0xtAV7vwjBQLbmGxyeiw8jbcAqJQ7Z/s3SKzsSjj9z7ElmuB2DW8zlsdBfQ7Pn/XKEhSvO2vIIzZfR+T21bEqo9rSLCXPcPR6/+zyLeqZo6j4+2go5W7SyFYiun3M0sxjRlLMZ0XS7FyZpmkWHnV/BfJUkxrE5ZiGi+WYhovlmI6r/8qxd4hcRiwyQ13fCNRp4IJvvioIvo5lIaZivWu3iHxckqsX3g80tKBRpVMcGqSA4zzadbpDLJKpHjhGV/M/dUTLWqay/XR170jkZyaJkeNRVZqsf9ya+vico11VHyKHDm2LWcipVjkmYxOSMXPN57im+NeSEtIgQSkpwUjA23ERiVhWOvy2Dm8NrQ0clc46HdT5hpKp09n1Nx54ylGbHJFtQomuP9ts3/Ff9qhR1h90R+Og2piwgfY/1Yd1/4+xyhIUiy3Wjv4CF91roxFfarLy3V6Eomua++gVhkjmUXeQEfrfTAorsNSrBjVv4EsxTRmLMV0XizFypllkuLExET4+PhAT08PlStXVuu+jjmdlrOzM06cOAHx0hZTsHv06JFl+O7du1GrVi04ODhk+nuWYuUNLyJZimm8WIppvFiK6bzeV4rFdF8xUnT50Uu4+0agR0NLOA6yUbxdjm/YKyn2ComXW+70tiuFPSPr5vrIEp3Q2zWUSPF+p2AM3uIGbR0tGGhropaVEb5oXxG9bEuSJOG42wu4+EfLjgIxjdhEXxueL+LQubaF3AanIBSqFIvOgwO3n8u11YJXRtK1ece9sOCMDxb3scasTpUKwqW/1zkWJClecNoH8449xg+9q2Ne1yryeu8ERKHLmjuwNNXF1S8byk6g3CwsxXS6LMU0ZizFdF4sxcqZZZLiwMBADBkyBNWrV8emTZs+yNrc06dPY9WqVWjRogV0dXVx4cIF9O/fH2PGjHlrCvexY8cwfvx4ODo6ol+/fizFyts5y0iWYhpAlmIaL5ZiOq/3kWKxX+6gLfdw9OZT6Bnr4vPmVpjRsRIqWxgoPoEX0UnosvYO7j+NhliPPLltBbn+OL8XJVKcmJKGX24+RUoa0Kq6uewoyO8j4LnFnSrF2Z3H0nNPMOtXT/zYqxrm/iNguXXOeXncgiTF80964/sTXtjyWR183qKsxPb4eRzarXSGsb4WnL5uAkNdTfzmHorGlU1Rqpiu2tGyFNORshTTmLEU03mxFCtnlmWiLbHtktinWIzKigzTuVlEwq4RI0bIbNajR4+WH3Xt2jX8+OOP2LZtG8qWffVw9/X1xXfffQdvb2989dVXWY4k80gxraVYimm8WIppvFiK6bzeR4ofv4hD08W3UExfS05n7Va3JPmD45NT0WGVi5xumZyajm+7V8F33auSj/OhKyiR4g99Tvn589Qlxev/DMDEPQ/xZcdKWPoB9r/NK6YFSYrH7HmALRf8sGO0LYY3s5LInkUmocXSv5GUmg6vH1rANTAaTRb+jTY1i2P9YBuUM9fDVa8IXPeOwCeNy6DGP4nU3pc3SzGdHEsxjRlLMZ0XS7FyZtnuUyy2Vtq5c2euS3FUVBTECHDbtm1Rvnx5eebu7u74+uuvsW7dOlSsWFFOqf72229Rt25duLq6onnz5ujbt2+mqxRSLJKEjRs3TjmBIhwpXmDiR6WpqekHmyZfkHGLrOviBSZ4iYcMF9UEIiIiZMZ6HZ1XCXq45ExAPA/FbBmx37vScsItRG6n1Nu21L9bsSit+2ZcpzW3cfFhuPxf24fXwaeNX2dafp/jfYg6IjGk6KwyMTH5EB9X4D9DLI+Kj4+Hmdl/21t4+19BGLXTHWPbVMDGoTYFnkt2F5DRcWxubp7vr3Ho9nvYezUQR6bW/zfLelxSGuovvIHQmGQELW6NHdeDMP3QI8QlpqJKSUOZaf3+0xgkJqSgYmlDzOtSGZ+3KPfe15rRcVy8eHH+TaGQonhHit1acnsASuHp5Psw8Y4UyzvFHy6qCQhe4vdqXmyTq/rs8l/E5cuX8fz5cwwaNAga6enp6QEBAVI4xUjxrl278uTBNnnyZPmj8KeffpIPCnEejx8/xjfffIPp06ejTZs2cnr1u+XRo0c4cuQI+vTpk+2PcCE24uYoUeLtfTrzX9Pk/hnxSDGNMY8U03iJaNGJIL5vQvS4qCZAGSkW2w2JZLIrLgZg1lFvfNOlIuZ3qyzzQFGLSBHVfYMbzj98CT1tDfz8WS30tSv5XseifvZ/ieeRYho9dYwUi119Dt8JwaDN9/BxI0vsHVEr398nNEqvo/PzSLHIlC6ySWuItOnQwKCtd3HgxjP8Pt0B7WuYyzZJS0uHwyInBEcl4dH8Jlh1OQBLzvnDupQ+4hJTEJOQipqWhnIv6pP3wuW2ZGLbsdmdK6NOWUOkpKTKjOxKC48UKyX1Oo5HimnMeKSYzotHiiGX4ooOqPDw8Bx3VhIzlcXv1cGDB78txdbW1ti6dauUSyGSSoqIE3sZv++okOjF/v777+Hl5SXXGJcpUwYPHjzA+vXr8cMPP0D01k6aNAmdO3dG9+7dM52SmFq9dOlSVKpUSfYiZXXeQgTF6HOnTp1kfaXXpuT6C1KMaCfxwhfT14sVKyZ7kooqC6XtJviIL5XgRfleKD1+YYsT95jgZWhoKB8yfH/l3MIZD23BysDAQCUvTfGs1dLAmAM+2OMUiu1Dq2Bw/ZJISEqFsif2q/MRSZP1tDXxyS9eOHrvJYobaGHb4CroXMscsYmp+fa2FLxEL7jorBIjn+KfXLInIL6PQorFH/EufV9ehnpa+O3+S/Tb/Ag9bIvj0EhrxCfS7rmC0E4Z70gxG0Hwym/PL10tTYTFJuGmbyRiE9Ow/M8X8HiRgN/H10SLqiZITE5Dclo6Oq33gE9YAi5NrIXFF4Ow/1YoDo+pAYcKRngRmYTaZQxlcr2T9yOx9NIz3PWKQKWyRpjd3hLDGpWSU6+V/AQUvDKkWPCibulZEO6J3DjHjNlU/I5URjdjpFgMnOW376SyK/hwUeI7mTFSLGYjvO8z/8Odce59kvh+iVnIV69elZ4q/rxbhAd5eHjIZM8it5YcKRaJtoQhBwcHy+nMoqLSGy8pKQn29vZYsmSJ/FFHKaGhoZg7d658YS9evBiWlpby36dOnQoxFUeM/gppXrt2LWxtbeUJi+zYbxYxffrixYtybXJOU1HEjSH+PisolHMu6LE8UkxrQXHfiF4m8QOcpzopY8cjxco4ZURRRopFnZjEVHy08jbcg6JxZVZDOJR//2nEY/c8wOYrgahWylDuaVrHyph28nkQ/aYU58HHF7iPVMdIsbjov30i0WThTXS1K4XfJtkXOA5KTzg/jxSnpKZjwGY3nHsYJvcWT09JQ+0KxXBojK3cTkwU0TnWdrkT7gbFYO+oelh54QmuPo7ArdmNUads5u+3SLj33Ulvmcm+mIE2fp9sj/oVTZXiklIs3pEWFhYsxQqoZSzJyuhoV1ClyIeITgQhxJQlRkUZmvhNwSPFrwZAhfOJ3/HZOa34e7GmWNxj/06fzsg+LUZrqUl9VbkAACAASURBVNIoXrgig/TevXtJ89dfvHiBOXPmwMrKCvPnz/93vabooV2wYAH8/Pz+vRhPT0858iQyU3/yySeZpFjMBxcZqqnnXhS/NCzFtFbn6dM0XiKapZjGTIkUp6aLyZKvHvK3/aPQzfEOypvr4fepDVDS+P3Xbn952BPLzz2BQyUTnJnskCvZaWk0VEfz9GnVjN6MUJcU3wuKQf0FN9CupgXOTsm8PSLtrPJvdH6W4oCXCWi5zBkRccloY20u/3SvW1J2ar1Zuqx1wa0nkfixZ3VsvBogE+mdn1ofZc2yX5MpZPuo83PsHWuLj+uXVtxAPH1aMap/A3n6NI0ZT5+m82IpVs5M7H4kBmnfWlMs1usKQV24cKGcJqp0yF3EiRFiMcKsdOqMGF2eNm0axFpmkUxLjMCJ/yemP4tkX29O6xUvqClTpqBdu3YYOHBgptE6zj6tvOFFJEsxjRdLMY0XSzGdV05S7BcWj6+OPsaT0HjoaGvI0aHYpFR4BMZgWHMr/DKiLv0D36jx/W8+mH/cC02rmuHcFw4w1svdnQf+08n+U5mlmEZRXVL84FkMGi+6hbpli0kpNtEvnIkH87MU3w2KRuc1LihdTA+XptWHuVHWHWJirfEfj8IxsU0FrL3sj3rljHFsvH2O25ItOOOLebsfYMXIOpjWvqLim4ylWDEqlmI6KlmDpZgGjkeKabyyzT5tY2MjE1zldhEjvyNHjpQZMYVQC1ET06TLlSuHLVu2yGnUb5Yvv/xSJtrKak0xSzGttViKabxYimm8WIrpvLKS4uiEFLlu8PtT3rj2KBzGRrrQ1dKQiXS0NDWQmpaG2Z2rYFanSvQPfKPGqov+mLb/ITrWLYGzU+rL0ej8XliKaS2kLin2fBGHlktuwcpMD2em1IelSeFMpJefpfiq10v0XO8K+/LF8PsUB+jIhFuZy+e/3MeJuyFoa10ch24HY1hjK+waUSfHG2f79SCM2nwXk7tUwZqByvcrZymmfR8z3pFivef75uKhf2LBrsFSTGs/lmIarzzfkkm8dMQ0aTEV8M0RaTFCLLa+eXfEWSSGEg+PrLLZshTTGp+lmMaLpZjGi6WYzutNKQ6JTsLy8344+yAUHs9ikZicio51SmJul8qwNNGTo8Qi2Y6pgZac6qyrnfWPYqVnsflaIMZuv4dBzcth36j/Nuqs9DP/axxLMY2guqTYPzwB7VY4Q19HU3agiP1uC2PJz1J8xj0UfTe5oqdtKfl9FYn3sioT9z3EnlvPUL2UIZyfRGF+j2r47v/3Ic+pnLobgj4bXdGjXikcGF1PJvRTUliKlVB6O4anT9OYsRTTefH0aeXMspRikdRKTF3++eefC1RCIZZi5Q0vIlmKabxYimm8WIrpvMQL39TYAFd94/Dl4Ue45RGO4hb6qGJhgGFNrDC4oWWurfUV6w4/2eGOjUNs0LZGcfrJ50ENlmIadHVJ8bPIRHRcfVsmejs72QE1/knsRDub/B+dn6X4sEswBm65h4ENSmP3yOyleN5xLyw7/wRGelqIS0zDsv7WmNimfI7wxZrxTmtc/slVUB9mBsqWUrAU0+9plmIaM5ZiOi+WYuXMMkmxv78/unXrBjF9WiTMKkhZdlmKlTc8SzGNlYhmKaYz40RbNGZJcdF4EpGC3ls88NAvEp+1KodJbSvArnwxaIsNYnO5iCQ8SkeFcvlUFB2epVgRpn+D1CXFIktx17UuCIxIxJ/TG7AU05pBLdE7bwRhxDZ3TOlYCas/zn6K86Kzvph/0hvaWhow0tWSWag/ssm500vMBOiw6jbC45JxZ25TxTMBWIrpTctSTGPGUkznxVKsnFkmKRZTmUX2LTF1uXXr1ooTZin/yNyLZCmmseWRYhovlmIaLxHNUkxjlhQfjQW/B+D7kwEY3MwKOz6rLfcQ5pI1AZZi2p2hLimOSkhFrw134BYQLWcWdKxVAmaGykYTaWect9H5eaR47R/+mLLTHd/2q4H/9aiaLaiVF/0wfdd9QEcTpcz1cW1mIzmVOqeSkpaO9iudcd07Are+bgz7Csq2emMppt+vLMU0ZizFdF4sxcqZZZJi5VXzXyRLMa1NWIppvFiKabxYium84mKiMOWwN3beCsP2T2vh0yZW9IMUoRosxbTGVpcUJ6akyTWnZ+68kLLVqVYJua41uwzItLPMP9H5WYrFCPDs3Q+w9LPa+LJD9kn2/MLjseVqEEwMtFHeXF9Ot85u/fGb5PtudMVxtxAcHWcr1y0rKSzFSii9HcNSTGPGUkznxVKsnBlLsXJWhS6SpZjWpCzFNF4sxXReMdFR+HzvIxx1j8LuEbUxwOHt7Pv0IxbuGizFtPZVlxSnpwOOfwZg0x8BiEpMRUBoHL7rXR3zulSWGdELS8nPUjzvhBcWHHiEjeNsMbZlObUjn3H4EVZe8IfjoJqYoGINcsaHsxTTm4GlmMaMpZjOi6VYOTOWYuWsCl0kSzGtSVmKabxYium8oqMiMWj7Q1zxjcfpSXZoWd2cfpAiVIOlmNbY6pLijE99GZeCv30jMWTbXcQmpuLIODt0q1uCdlL5ODo/S/EXBx9h9Wkf/DLeDsMal1E7Rcc/AjB530PM7VoFP/aqpuj4LMWKML0VxFJMY8ZSTOfFUqycGUuxclaFLpKlmNakLMU0XizFdF7ihd/R8S4ehqTg/FQHNK5sSj9IEarBUkxrbHVLccanr7jghxl7H6KTfSmcmGAntwrLqtzwiYC2piYaVlK2RpV2deqPzq9SLEbqxf7DO64F4tfxduhjX1rtF3/aPRTdVt1GM2tzHBpjK/ekVlVYilURyvz3LMU0ZizFdF4sxcqZsRQrZ1XoIlmKaU3KUkzjxVL8Prwi0WS5K57HpuH6zEaoZWVEP0gRqsFSTGvs3JLi6IQUdFjtgr8fv8SGT2tjXKvM03kDXyag1TInhMelwGVuE1QpYUA7+TyIzq9SLBJhidH5o64vcGqiAzrVslA7He+QeLRb6QT/53Gwq2KKTUNroVGlnDvpWIrpzcBSTGPGUkznxVKsnBlLsXJWhS6SpZjWpCzFNF4sxXReAS/C0WaVG5LSteE2rwmKG+nQD1KEarAU0xo7t6RYnMWRO8/Rb6MbKpUwwMVpDTJJ79n7oRiw+S5iElIwvHlZbB1WK9+vP86vUhyfnIq+G91kdujfJjmgRTUz2o2gIFqMRt8NisbCM744eOsZqlkaYe+oumiYgxizFCsA+04ISzGNGUsxnRdLsXJmLMXKWRW6SJZiWpOyFNN4sRTTeT0KDMNHa91gpK+Pm183gplB4dvmhk4l+xosxTSauSnF4kwGb7uH/VcDMb5TJawfbPPWya37MwBT9nvAQEcTGhrA0XF2+MhG/SOcNCI5R+dXKX4Zl4wua13wJEzkHnCAg8Itk96HTVp6OmYf9cKSs76wsTKSU6lrWxlneSiWYjphlmIaM5ZiOi+WYuXMWIqVsyp0kSzFtCZlKabxYimm83LxCUGX9fdgaWaIq182gIk+S3FOFFmKafdYbkux5/NYdFh1G2Kq9KFxduhr93orn/knvbH03BPYWBrhXlC03ObnwOh6+Xq0OL9K8bPIRLRe7ozUtHScmWwP69K5u8wiKSUNMw57wvG0D5rVKYHPmlqhVXVz1LR8+3NZimnfx4x3pLGxMXR0eFaQEnosxUoovY4RvFiKlTNTmxRfunQJTk5OEOIg/jRu3BitW7f+oF903qdYecOLSJZiGi+WYhovlmI6r4v3g9F3szvqlTfF71MdYKijRT9IEarBUkxr7NyWYnE2+52DMXjzXVQuYYDjk+xR18pYyttnO91xxOUF/tezqpxq7eIXjWMT7NClTv7NVp1fpfhpRCJaLLuFYvrauPhFA5Qwzn2hioxPwSc77uHkrWBAAyhfxgjL+9XAgPqvk3yxFNO+jyzFdF4sxTRmLMU0XmqT4m+++QY//vgjbGxsMHDgQNy/fx9169bFrFmzoKenOmsh7bSzjmYpplFkKabxYimm8WIppvM64foMH2+5h+62pV+Nool5plyyJcBSTLs5PoQUJ6emY9avnlh11gctbErg0Jh6KGWii0Y//Y3Al4m4PqshrnpFYPjWu+jZwBLHx9vRLuIDRudXKfZ6EQe7BTdRo7QRLkx1gPkHyj0QGpOMn288xa0nkTjo9AymRrpY1Kf6v4nVWIrpNydPn6YxYymm8+KRYuXM1CbFp06dwoULF1CzZk2MGzcOUVFROH/+PNq2bYvixYsrP6P/EMlSTIPHUkzjxVJM48VSTOe183ogRuy8j5EtymHbp7XpByhiNViKaQ3+IaRYnFFcUip6rnfFxdvPMbZLZczuVAnNltyCmaEOrs9qBANdLXRY5Ywbj1/i8AR79KxXknYhHyg6v0rx3aAY2P14HS2rFceFL+pDR+vDdp6Jkf8fT/vgu2NegCYwokU5OA6qCUMdDYSGhcvffJqaWW/L9YGarsB8DEsxralYium8WIqVM1ObFCv/yNyLZCmmsWUppvFiKabxYimm89rxVyBG7nDHV92qyhEYLjkTYCmm3SEfSorFWfmGxssMyXefRqOPbSlcehSO+hVMcP6L+vKkt/0VhM93uKNNLQucmewAfZ38J1EfWooTU9IQFpOM4kba0M9h6cSVxy/RerkTutQuidOT7Wk3gRqjN18LxOKzT+DzNBoTOlaG40BrRLx8CVMzc5ZihZxZihWC+ieMpZjOi6VYOTOWYuWsCl0kSzGtSVmKabxYium8Vlzww4xf7mPBIBvM6VKZfoAiVoOlmNbgH1KKxZk5PYmUYvwsKlEm1BraqAy2/zMDIjohFe1WOuOOfxSOjLfLl6PFuS3F5x6E4bpPBPzC45GSKjoS4uAeFAPb8sUwsXV5VC1liJexyQiKSERwVBIqFtfHwAaWOP8wDJ3W3MbH9S3lMou8LE5+Uei30RXBEYk4MKYuetQwgKZ+MZZihY3CUqwQFEsxDdQbvFiKlaNTJMVinYiA+m6JjY2FeMlaWOSPbRV4pFh5w4tIlmIaL5ZiGi+WYjqvr448xpIjnlgzqi4mt61AP0ARq8FSTGvwDy3F4ux+OuOLuccfSyle0Ls6ZnWs9O9Jb78ehFHb7qGzXSkcHmMLI738lVguN6U4LR2o/d1f8AiMhraeFjQ0NGBqoA1TfW34hMUjPSEFJSwMEBWfgqSYpFfMdLXgOLQWrEsboutaF4xoVhabh9Wi3QS5EL31WhDG/XIfNlaG+HV4VVSvYCmvh4tqAizFqhm9GcEjxXReLMXKmeUoxcHBwdiyZQvMzc0xadKkTEfdvHkzNmzYgNGjR2PIkCEwM1P/BvLKLwVgKabQYimm0YLMqi5eYKamptDW5q1ylPATvIyMjKCrq6skvMjHzDj0CCtOeWPPRHsMaVSmyPNQBYClWBWht/8+L6RYZC0etv0eTjkF49AUB/R3eJ2tWOy323uDK67cC8WOsbYY3tSKdkG5HJ2bUhyVkIIWS5zwJDweS/taw8JYB1VKGKKyhT723w7G7/fDEByVCHNDHTntXEdLE5uvBiAmKRUtq5nL6egjm1rB8Z39oHMZSbaH77PBFcduPsXGT6thbHvrvDqNAve5LMW0JmMppvNiKVbOLFspdnd3l5mjz5w5gz59+mDv3r3Q19d/68hLlizBsmXLZFKtvn37YvHixShfvrzyT1dzJEsxDSiPFNN4sRTTeIlolmIas7F7HmDzHwE4PskBPW3zZ/Ih2hXlbjRLMY1vXkixOMMX0Unweh4npwW/Oxp8zPUFBm52Q7XSRrg0rQFKm+SfDrTclOLw2GQ0X+qE8Ngk+C5oBUPdt9dUi5Fk0WlgqKsFg3/WW2+5FogJez2Qlp4OXW1NfNmhEn7oWZV2E+RS9AHnYAzdeheNKpvizy8bffDkX7l0Wbl+WJZiGmKWYjovlmLlzLKU4rCwMHzyySf466+/MGDAAAwePFjuOfzu6Fh8fDxu3rwJMWJ87NgxOVrs6OgIAwMD5WegxkiWYhpMlmIaL5ZiGi+WYhov8SN46PZ7OOzyHGcm2eMjm/yxLIV2FR82mqWYxjuvpFjVWfbf7IZfbzzFokE2+KrT6+nVqurl9t/nphQHhCeg9QpnkbwZt+Y0RnFD1XsNpwOYe8wLi3/3QVpyOlYMtsG09vljmUVSahqaLXGCm18UDoyth772r2cE5HY7FeTjsxTTWo+lmM6LpVg5syyleOPGjZg3bx5mzpwp/6hKrR8XF4fJkyfjxIkT2LlzJ7p166b8DNQYyVJMg8lSTOPFUkzjxVJM4xWbmIreG11xyzdSZuNtVjVvl6PQzj5volmKadzzqxRffhSOrmtcULGEgRwttjLTo11YLkXnphSL7NxtVzrLUeDrXzWCuYFqKRaXKTrP/nfKGyID9brBNqhVxiiXrp5+2O3Xn2LUTnfUtDLGuakOKG/+9uxC+hELfw2WYlobsxTTebEUK2eWSYrFS3PYsGEIDw/H8ePHUaxYMUVH8/DwQO/evaUQL1++XFEddQexFNOIshTTeLEU03ixFNN4iemUXR1d4BeWgLOTHeRUUy45E2Appt0h+VWKU1LTMVjMkrjxFEsG1cTMN5Jx0a5QvdG5KcV3A2PQee1tlDPXlx0Bxvksydj7kIxLSsMn2+7gyM3nGNa2AjYMtikU1/U+LJTWYSlWSupVHEsxnRdLsXJmmaRYJNfq378/2rZtix9++EHxkUSGajHlOjExUa4/1tP78D29LMWKm0sGshTTeLEU03ixFNN4iW1XxN6j6enA2cn2qF46/4wA0a7kw0WzFNNY51cpFlchEkdljBZfmdEwy7XFt/2jEByZiKZVzFDcSNnIKo3Q29G5KcV/eUeg57o7sCljhN+n1oeRbv7KvP2+3Ny8n+KzPU/g9iQKkztVwpqBNd/3UEWiHksxrZlZium8WIqVM8skxf7+/jKxVr9+/TBnzhzlRwIwfvx4eHt748iRIzA2NibVVUcwSzGNIksxjRdLMY0XSzGNl394AhwW3kQFc31c/KI+zD/Aj37aGea/aJZiWpvkZykWnUEDt97FoZtP8W3v6vhfj7cTSN0LipF78z4LjUfTGsWxtJ81mufyEoPclOI/H79Er3WucpnEsfG2MnFWQS9icASJ0fCI0EJ3R1c8CYnDwn7WmN2Z91zPrm1Ziml3PUsxnRdLsXJmmaQ4JCREjhQ3b94cCxcuVHyk9PR0DB8+XGai3rdvX6ZM1YoP9B8CWYpp8FiKabxYimm8WIppvFZe8MP0/Q/Rv1EZHBpjS6tcRKNZimkNn5+lWFyJk18UOq50hr6uFv6a2QhVSr5O2rn8/BN8eegRrMz18fRlIiqVNMCekXVzde19bkrxafcQ9Nvkhl62pbB3VF1oFoJ9fYUUC8krUaIELniEY9CWu3gZm4R1Q2wwrlXe7UxC+5Z82GiWYhpvlmI6L5Zi5cwySbEQpREjRkBMoxZrig0NDRUdLTAwEN27d5fTrleuXKmojrqDWIppRFmKabxYimm8WIqV87ruE4GBW+4iMjYJu0fVQ0/bUsorF+FIlmJa4+d3KRZXM2m/B9b97oseDctgz8g6KKavjbS0dIz65QF23QzCigE14fUiDo7nnqB8aUO5/rhHvZIoY6oHPTWPtuamFO93CsbQ7XcxtFEZ7Bxep1BJsYWFBTQ0NLDlaiAm7Hsot5XaPbKubCcubxNgKabdESzFdF4sxcqZZZl9WmSQnj17NpYuXSqTbikpYs/iRYsWYd26dXILp7woLMU06izFNF4sxTRehUGKw2KTYZGL05ifhMVj1UV/7HMKxovwBHzWtAQ2f1YPujq5v16S3pr5rwZLMa1NCoIUh8Yko9Pq23DxeomvelbDoj7VkZiShjbLnfD4RRyuihHkEgaY/v+jxpv/j73zAOvi6PbwDwQEqaICCiqo2JVmL9EUe+8x9liwazSaaKpGY++x995bYouxd0VRpKgUEQERpUrv9874oaAgewApcuZ5fO798p/dnX1n2d13Z+acy35ITEyGtqYaWlY1RHPLkrAsUwLNLA1gpJvzfMcfU4p33AzAgE3OGP15Baz8+tNYd5s6UmxoaPgma8miMz74fs9DVDPVwZmJdjKwGJe3BFiKaVcDSzGdF0uxcmYZSnFQUJAUW3d3d8yZMwfdu3fPdDp0WFgYtm3bJoNyNWjQANu3b4e4IeZHYSmmUWcppvFiKabxKsxSHJ+YjB8Oe+Cieyi2Dq6NOqa5HyPBLSAKg7e6wME9FGUMNdHN1hgzWxujlL421NTzPlAhvXfzfwuWYlofFAYpFmd0/XEYeqxxQmh0Ai5Mro+qxtqo8fsV6Gmq4eLk+nJUWJTz7qHY6/Bc1n8YGIX4V/FQ19GQwav2jbBCNWNlM90yo/gxpXjrjWcYvNEZP7avhDndLGkdWUBrZyTFoqm919/H/qv++PaLClg/oOYnMSqeW13AUkwjyVJM58VSrJxZhlIsNr9y5Qrs7e0hpkW3a9cO9evXR+XKlSGmxYj1w4GBgfDw8MCFCxdw+fJlWFlZyVFiOzs75UfP5ZosxTSgLMU0XizFNF6FVYpjEpLw/QF3rLrgCyQmY1aPqvipfSX6yX9gi8cvY9B/szOuPwhGeztjzO5iCevyuoiNeoUUVXVoab1dS5mrB/7EdsZSTOvQwiLF4qyWn3+KCdvd0NbGCN/UN8Ho3Q/xmaUBjo+1fe+kI2ITIaI5X/cKx4G7gXDzj8Tu4XXxdX0TGqB3aueGFL+MjMfSsz6wNtNDLzvjN0dYedEXY7e44NfuVd8LKpajRufjxplJsZgR02HFXbgHRuHQKGueRp2mj1iKaRcsSzGdF0uxcmaZSrHYxa1btzBv3jyIStHR0ShTpox8WRNSHBkZieDgYJiYmKB9+/b4/vvvUaNGDeVH/gg1WYppUFmKabxYimm8CqMUB0bE45ejnnItnHbxYohOSMKQxqbYMKAWcisOjpiS3XfDffzn9ALdGpTF+gG13kzRFg98DQ0NlmKFlxpLsUJQ/6tWmKT4VWwieq1zwmnXYFiU1oL425z8VUXM7Fzlgyf93b6HWHruKdb1r4nhzcxogD6CFC8+64PJG+6jZf2yODXe9s2653n/PsGPO1yxYGAtfN/KPEftLCgbZybFon2rLvpizP/PjOlgZ4JD9tbQUFMpKM3O13awFNPwsxTTebEUK2f2QSkWuxEP0XPnzsHBwQH37t2TibNFAAUzMzNYW1ujUaNGaNy4sfIjfsSaLMU0uCzFNF4sxTRehU2KfUNjMXrXAxy7+wK1K+jimwZlseL8U1QspYXjY2xyJS9qTEIyJu57hHXnfNCseinst68LE723U6VZimnXGEsxjVdhkmJxZu6B0Wi97A58gmPkie4dXhe963149Pe3fzwx8/hjLOxZFZO/ypls5nSk2CckFu1XOMLNPwItq5fC4VHWMNBSk+fy81FPzN7/CEu/rY0JX1SkdWQBrf0hKRZrxVsvuw1n30gcHm2Njhx0S/YiSzHtYmYppvNiKVbOLEspTruruLg4yDx0AIoXLw4BuiAVlmJab7AU03ixFNN4FSYpTkxOkVFS15/xQaPqhnIdsXlpLTSZdwt+obG4OrUBKpfJ2fpEweOno57486gnqpnpymmENctqp4PKUky7xliKabwKmxSLs7v1JBzj9jyEmGHx73g7VE6Tpimjs//jhBd+PeqFXztWzvG05JxK8bTDnljwnzfEmGhdM10cGWmN8oavA039cMgD8w+5Y+Noa3zbxJTWkQW09oekWDT5rwtPMW6HG9pZG+HvUTZQK8ajxSzFtIuZpZjOi6VYOTOSFCvfbf7UZCmmcWcppvFiKabxKkxS/Ns/Xpj5tydsLPSxf3hdKcApKUD3tfdw5FYATk9pgFY1StEBpNlC5O3s/JejDBa0z94Kn1mWfG9/LMU0xCzFNF6FUYrFGYoPU5FxSahukv4jUkZnv+mqP4btcMOPbczxZ9ecBbDKiRTvuR2I4dtdoa9VTKYkEveTE+NsYWn0+uPamN0Pseq0N/aOtUFvu5ytfaZdBR+vdlZSHBKVgK+W3cH9J6+wy77uJ3PeOSHKUkyjx1JM58VSrJyZIimOiorCzZs34ePjg/j4eLl3dXV1WFhYyIjT2tpZP6iUNyn7NVmKaexYimm8WIppvAqLFO+98xx91zvDWE9DTm9sZKH/5kR/OOSO+Se98Wf3qpjWzoIO4H9bhMcmosvKe7joFoQ/e1XDtLYZ74ulmIaYpZjGq7BKMeUsd9wIwIAtzhjTogL+6puzVEcUKRbSu/GqP4Kj4vEyMgHbrgcgLCYBv3esjMueobjnF4Fz39VDjf+J/fAdbthw4SkOjrFBd5u3Abgo51rQ6mYlxaK9O28FYOC6+7C20MeR0dYoX8RTNLEU065ilmI6L5Zi5cw+KMVCgHfs2IHdu3fDxcUFIlVTiRIlIORABNoyNjZGnTp10LNnTwwePFhOqc7PwlJMo89STOPFUkzjVRikeNuNZ5i03x3BkfFYO6AmRrwTmGe/43P03eCMAQ3LYfOgWnQA/9tizSU/jNrhis+qGeKAvRXK6GScQ5WlmIaYpZjGqyhI8eG7L+QMj6/rmWD3sLo0QO/UVirFSckpmLj/Ef466S0j1kOjGEoaFMcPrS0wuXVFdF19D/+6Bsl0Uk0qGyA5JQUDNrtg760A/DPWFu1ql85ROwvKxkqkOCY+WfbPqdvP8U2L8ljfv6YcSS+qhaWY1vMsxXReLMXKmWUqxa9evcL06dNlDmIxKmxrawtzc3Ncv34denp6aN68OYSE3rhxQwbj6t27N+bOnYvSpfPv5s5SrLzjRU2WYhovlmIar4IsxbEJyVhy1ge//O0J8UI7vZ0FfutQGRpqqulO0jUgCg3n3JDTNq//0BDq2VgDd9otGH3WOSEmMRn/jLZBq5qZT8NmKaZdYyzFNF5FIO+MYwAAIABJREFUQYrPPwrFF4tv46uahvhvQs5SRCqV4iNOL9B95V1UMtbG4MblYKSrgZrldNCssoHsoNQ8vad/eL0MIy4hGb3WO+Ff12AcG/PhewKth/O3thIpFi30eBEtPxQ88I3A9hF10a9B2fxteD4enaWYBp+lmM6LpVg5swylWLz8//LLL1ixYgU6d+4s8xXXrl0b4gHRo0cPlCtXDnv37oV4Ibl//z6WLVuGY8eOYeTIkZg/fz7U1F5HV8zrwlJMI85STOPFUkzjVVClODEpBZMPumP5qccwKV0CP7Qxx8QvM47+KoL7WP9xHTqaxXDp+wYoo6NOguDkF4He65xkFN35PapiSusPR8NlKSbhlc8g8Xepr/92yjttD0WrdlGQ4gfPo1B7xjV8Xu21FOcklZoSKRaCN2iLC657hmJ1/5oY+Vn59y6qETvcsP4/HxycaCunSkfFJ0kpFEHEToyxRdMqr+W5sBelUizOU86e2eyM0a3NsbJv/qbzzE/uLMU0+izFdF4sxcqZZSjFZ8+exYABA9ClSxcsXrz4Tc5MMX26a9euctr0nj175AiyKOIiHT9+PM6cOYOdO3eiZcuWyluQizVZimkwWYppvFiKabwKqhQv+s8H3+97iLKGmtgyqDZaf2DkNjQ6AZ8tdEBodCJOjrdFnXI6iiE8ChQvy864+SgUE9payBQxaqofjrbKUqwYr6zIUkzjVRSk2P1FFGr/fg31LQxwflI9aGRjdkcq1ayk2OFJOEbvfojbj0Iw9MuKWNa7msxv/m75TqReOuGNDcPqYGhTU4gczCJVk+fLGJm72NpMl9aRBbQ2RYpPugSh06q7GNioHDYNzP7SlAKKQnGzWIoVo3rjG2Kppqbm6yjuXD5MQLxTsBQrv0rek+KUlBSMGzcOly5dwokTJ2Q+4tQSGBgoR4qFFO/atSvdGmJXV1cp0d988w1mzpypvAW5WJOlmAaTpZjGi6WYxqsgSvEF91D0WncPMXHJ2DW8LjpnkSszOj4JHVc64r5fFI6PtUHDNEG4PkRDvPQO3uKCwzcD0LVhWWweVPtNftIPbcdSTLvGWIppvIqCFHsHxaDenzdgXqoEznxnh5Ilsj9zLSMpFqO8rs8iceFRqMxj7hcUg7ZWZeTfuIlexrECZHT7ox74s+frIHtBkfFyindYzOuPbbXKKv/YRuvxvK1NkeLzj0LQedU9fFm9JPYNt4aGWs7TM4VGJUAETtTSUIOxrjrKGRRHXdOC/cGBpZh2jfJIMZ0XS7FyZu9JcVhYGHr16oXq1avL6dNpy4ekWAhWv379oKKigu3bt78ZRVbelJzXZCmmMWQppvFiKabxKmhS/CAgCgM2O+OOVximd66M2V2yTteSkJQs1wP+9yAYR0fZ4MvqhllCiIhNgv1OV+y+4g/rygY4PtZWvpwpKSzFSii9rcNSTONVFKTYPzQWTRfcQgkNNfw30Q6mCv/2MiL5rhT7hMRi/J6HOPMwGNHhcSiuq4FJX1XEd19WRBndjIVY7HflhacYu/shprQxx/zuVREQHidnoIhyaoItKpfOeQ502pXwcWpTpNjhySu0/+sOapbVlR8cdTIYYae0UuSaH7PrAdadfwqkiKApyShtVAKjWpjJDxFa6q9H8P3D4jD75GMZ7HBMy/JyZF/8lsUkHkpTSHVZikm45MxUHilWzoxHipWzEjXfk+KnT5+ie/fucpr0zz//nG5vz58/R4cOHWBiYoJDhw69F21arCl+8uQJDh48mC9pmliKaZ3PUkzjxVJM41WQpDjwVTx6rXPCZTFlr0FZ7B5WB9oKI56K9YCbrvnjkL01OluVyRKCHBU67I5aFfWxd3hd1CJMuWYpzhJvugosxTReRUGKX0bE44slt2Ve43/H26KqcfZTRqaVYiHE3Vffg6N3GOpU1IeVmY6McN2hTtb3BBHl/tttrujfsKxcsuEfFovG827BoIS6XPcs0sF9CoUixW4BkWiz/HXe9kvf10cpbVq8hnd5xSUmo/lCBxnEq6eNEVKggtNuQfB9FolhrV5/jBCzBsRz4MBVfxkhvJKJtjyueSlNtLA0lJKc14WlmEacpZjOi0eKlTN7T4p9fX2lFIsAWyLYVtoiLsZ169bJ6NNDhgyBhkb6G/mIESMgthdSLFI35XVhKaYRZymm8WIppvEqKFIcl5SCYdtcseOyL9pYG2P7t7UzTYmU0RlOPuCOxSe8sHZIHYxo/nY5SUZ1zzwMQY/Vd6FdXA377K3eRJ9VSo6lWCmp1/VYimm8ioIUi9zA7VfcxeOgaJwcawubCno0SGlqJyUmoFhiDPxji6PPBidcfRiK7vWNMaerJUm2RZTpbmvuydRLB+2t4BMcA9s/b6BS6RJSig1yMMU72yf3ETakSLFfaCy+WnoHgRHxcP61McwMcrZG9PmreNSfcwOqKipw+72J/Oh5zSsMQ7e54eGTMHRuWE5y3nbVHw2qGKCioSaueYUjPjFZTmNPSEjChkG15ZrvvCwsxTTaLMV0XizFypm9J8Ui/7BIryRSK4l0TEpLSEiIXFMspl2vXbsWqqrpU5so3U9O6rEU0+ixFNN4sRTTeBUUKV510RdjtruihpkujoyyQVVj2ge7mccf47fdDzBvYC1M/UD06ODIBJl/85JrMGb1qoaf2lmQgbEU05CxFNN4FQUpFnEAuq1xws3HYTg+zgZNK5ekQUpbOyUZJ+76Ys65F7jyIBhd65tg44BaMCSOago5a7vcEQ0s9HFmoh3Euuc6f1yT613PTLBDiRxOHc7+CebulhQpTkhKQZP5tyBGjB/OaIryJXMmxe4votFk3k2YGmji9vRGb9LniWUzI3a44op7KJCQhAbVS2Fd/5qwMtOFX2gcAiPicMkjFJP2PkTr2mVkiqzspN7LLkmWYho5lmI6L5Zi5cwyjD49bdo07NixQ0aS/uyzzxTtbfXq1fjpp5/w559/ytRM+VFYimnUWYppvFiKabwKghR7BcXItXvhUQnYOKgW+tQzIZ/Emku+GLX2Pn77ujp+71Q50+3FOrWf97ujrY2RnGqtpUH/MMhSTOselmIar6IgxWJtad8N9yGiG58YZ4vPLLMnxWJZ6qzjjzH31GNERySglY0RVn9TA5XL0D6qiR4SU3qbzLsFIz0NuP7WBG4BUag14yq+rF4K/02wlbFYPoVCkWJxvuLe7ODzCnemN0LNstmf5i72dcM7HG2W30EjC32cGpc+FVd4TCJ23AyASEPf1dr4venqYo23WIeekJCC09/ZoYZJztpC6UuWYgqt19lueE2xcma8plg5K1EzQyl2cnKSwbbEFOg//vgDrVq1khdhRjfuqKgoKdAzZsyAubk59u3bly5iNa05OavNUkzjx1JM48VSTONVEKR4+hFPzPnHEwOam2Lb4Dr0EwAg1gMOWu2EiR0qYUnvau/tIyI2Ef/cf4mJ+x7JdYwiaIzIkZqdwlJMo8ZSTONVFKQ4OSUFAza7YPfNABwcZY1u1kY0SADEPmYce4yZ/3jCULe4zC8+uHFZmOgpC5j37gFFTAOrWdehW7wY3H5viru+r9Bwzk20q10GJ8bZkNtXUDegSnHHlXdx5kEwzn1XD00q5yxX86G7gei70Rld6hph34i6JERi1HrwVhfsuuCLo5ProbMV/ZohHTBNZZZiGjmWYjovHilWzixDKRabb926FVOmTEF8fDy+/vprLFy4EDo66dMG7N27V06VdnBwQNmyZbFy5Uop0NkpMTExuH37tjxenTp1YGSU/qbk7u6Ox48fyyBf1tbWGR6CpZhGnqWYxoulmMYrv6X4aUgsmi+4heCoBFz8vj7ssrm28JRrEDqvvIte9Uyw49vaUMHbUZ2rXmGYtP8RbnmHQ1uzGBb0qIpRn2U/WAtLMe0aYymm8SoKUiyI2O9ww7qzT7FtpBUGNCxLgwRg160ADNzkDB3NYljSvRKGfEZfCpH2oCIivZgujZQUOP3cBC4BkWg2/xa6WBvhyKiM32fIjS4AG1CleMhWV+y4+Qz77a3RVUEQww+d4oar/hix3Q3ffVkBi3q9//EyKzx/nHiM3w95YGyrirJfxMdOMU3evJRWuqndYv1xCQ1VaBSjzwTKqA0sxVn1TPrfWYrpvFiKlTPLVIrFLo4ePSpzDosp1IsWLXpvnfD8+fPldOnPP/8cP/74Ixo2bKj8yGlqenp6YtasWRDpoMRotBBjEeSrUaNGstaaNWtk8C5DQ0OItcuiPVOnTn0v+jVLMQ0/SzGNF0sxjVd+SrHDk3B8f9Adl1yCMKFdJSmr2V0nJtYDtlvhKKdhHrC3QnExB0+kUnENwsidD+DzPAqNqxvil/aVZCCdnBSWYho9lmIar6IixVMPemDBYXesH2mFYc0+HBzvXYJibWr7FY548jIGS3pVxpgmpaGqlf1gXWL/UXFJcv2sGDG+MrW+XFPceukd9G9UFtuHZG8GC63n86Y2VYq/P+COpWd9sHFgLQxqXC5Hjfz9mBdmHPbAor41ZJosahH38282OkOMGkdGJwAJyYCaCizL6eLresYyYNt1rzBc9gyTH0s61C4tZwSJadliPfT4LypQDynrsxTTsLEU03mxFCtn9kEpFrsREirSEhgbG7+3Vy8vL/j5+aFx48bvRaJW2gQhZpMmTZJ5jcVUbdF5GzZswPnz5+W0bEdHRynI8+bNg42NDby9vWX9AQMGyCneaQtLsVLqr+uxFNN4sRTTeOWXFHu9jIaYlvfQOxz9WpbH5oG1sy3E4hzu+b5C2xV3YVFKS051LFlCHU+CY9B+uSMePo/CmM8rYEanyuTgOxnRZCmmXWMsxTReRUWK551+gh+3umDlCCuMbqFs5sar2ETsvf0c6y774bZ7KAa3rIB1/aohLioCOvrZW5ec2jsiwrH4sHbbJwKXp9RDSFQiPl/kgG+bmkoh/FQKVYpnHPOCkNn53S0xpXXORuPtd7ph3WkfrBteF8Ob0SNIR8QlwuqP6/KDxVc1Sslo2CKS+T3fCDx5FgktHQ3ExCSgbCktBEUmICExWeamfiniVtQpjYuT62erG1mKadhYium8WIqVM8tSipXvKns1xQ1BjEYPHDhQSq8oItfx6NGjZfqnq1evQowkiyBeqeXXX3+VeZB/+OGHDKVYBPoSFwGXDxNgKaZdISzFNF75JcXDd7hhwxkfDGhRHn/1rS7zYOakiCA5Ip+mproKrnzfAPpaahi8zQU7Lvhi6Jfm2DCgZk52n25blmIaSpZiGq+iIsUL//PBlG0u+LNfTUxrm7VsOflFQAjaYccXcopzZxtjGaHYWK8YQkLC5Sy1nJTk5BSZH/eYc5BcOyuCeF32CMXwZmZY069GTnZdoLalSvGSsz6YtO8Rfu1QGTM6Zx7EUMlJ9tvojF3Xn+H05PpoVSN7/XX9cZiMC9G0sgFK/C+Pvbj/i9Hs4y5B+Ka+CQY0Kgf3wGjM+9cbvqGxeB4eh5ZVDXF6QvrgXkranPqMFEsTxcAQl6wJsBRnzShtDQ60ReOV71IsREPcSNPeEMR06StXrshp05qamnLadmqKp4CAAAwbNgyjRo1Cx44d35PiCxcuyN+4ZE1AcBcvlfr6+p9M9Muszzr7NVJSUuRUJ8GLP7oo4yiWRIgPWHn1wD/pGoQeq+/BWL84Ln3fAOVLZi8wTtqzexYejzbLbssXIK9ZzeXLbO81TrAsq43TE+1gqp/zY6Qe79WrV3LWjbjvccmagEghKJ4heno5m96a9ZE+jRpxcXEQ8TsMDHIW1Kig01hz2Q+jNjtjemdLzO5a5YPNveIZhkFbXPDYP0Km6xnbsrwMtKSvWezNbKqSJXM2Uiwa8Puxx5hxxANQfR2TQEVNFWu/qZGtUc2Cyj/1w7H4iKAkovama88wdLMLJrSqiKUZBDFUep7xSSnotuoe/nsYjCtTGqCBee7fD2ISkqGl/nYdcUJyCh48i0LzRbdQ1Ugbp8bboZQ2/QOseEYKKVZTo2+rlM+nVE88I0XgX/GPS9YEBC/xvirew7hkTeDcuXN48eKFjKWlkpKSkhIUFASRXik4OJica1hMs65UqZKU0uy+1J04cUIG9fr999/fSwclvnhMnDgRpUqVkmuZxctj2iJGlFesWIFq1arJPxghMe8WMTparlw5tGjRQt60M6qTNbbCX0Ocu+gv8VIpXijFH01RZaG0N1OlWPASkse8PkxOXGPiI4KIYp/Z36NS9lnVU1NVgXhpGbbnMY7eC8K8LhUw+UtTRMYlZ7XpB38X76/ihavTuoe47x+FLQOq4o9TvnD1i8Sm/lUwsIERwmOTcnSM1I0Fr7QjxXx9ZX19pR0pZl5Z80o7Uvyp8tLRUMWGGy8wcrcX7JuXxYIuYq2nENEUGQ/ANywBUfHJqG5UHJceR2Ls/sd49CwK/eob4rf2FWBppA2R6zgxGTK+iXhGCsnLCS8hUyfcQvH78ScY0rAMyhsUB1RU8GX17I1o5soNJ5d3Iu5f4v1K3MPER5fUgYzMDqOlroITbmHo9v/31u62pbFnkCVi4pPlKDqlaBRTgV94PHpv9sCzsDgcHl4NdmbaiE2k7inzo4rnQDFVFSQlpyD5f7sVwba8Xsai9Wo36BZXw4Fvq8LcsLh8XlDKq/Bw+YxU19DI0TVGOWZhrpsqxcIxcvI3WZgZKG176jtF6vTposxLvLN7eHjg1q1bEl9GH+0Ep/v376N+/fr45ptvXkvx06dP0aNHD7lxVje1dztGPHCbN28ug2K9G6laSSdu375dRr3+/vvv0bZt23SbiLXE06dPl9GnxXRrXV3d93YpIlRv2bIF9erVy1RaxOho6dKl5VRtlmKWYiXXZWodlmIKrdc3nbySYvFidOdpBFr95QIzsfZ3ZG2YGahDrOXLSRHpQ9VUVdFxjSuuPH4Fq3JauOUThZ62RljftwqKFwNEXtTcKCzFNIqCF0uxcmaCV1GQYk11Vey/G4QB293Rx6Y01n5dRcqwWjEVnH0YgrH7PPHsVQK61jbA1SdRePw8BoM/M8PibhYoqaUqp8+mvjTllhS/TkOsAlUVFWiqqUDlf6PFMfFJUrQ+hUKV4uJqKrjlE4lmC53Qvq4hjo6oibgEuhSLAIquAdHotNZNxnU4NKy6nCGUSJRTah+I6ykgPB5d1rkhOj4ZR0bUQJUyWqTjCtGOigiHjrYOUlSLfTLXApUlpT5LsXJaLMVvWYmZGGKmsYuLi5xdlpEUC+cVWZAsLS3Rr1+/11Ls6+srA1gJ6Rw7dqyc0qH064IQTvFFVUSNpkyXFPtfsmQJzp49K0eIhaWnLc7Ozpg2bRqaNm0qo1xnNi1HBNq6dOkS7O3tlV81RbimuDBSp08XYQykU0+dPk39YEQ6yCdUWYwaiGk7eTE1bObxx/jtfyk1VnxdPVcp9l5/H0fuvZAv1mW01XFgpDXqV8z9KXri71HMgOGpYcq6LyoqSj7gMvpIqmwPRauWkDwxfVosAfmUi5Dfzqvuon3t0tg/wgpxiSnYeNUf4h4RGBoDQz0NhATFQnzVGtnSDAt7VIO2+ML1TkldYvSpTzfPrWtBvMuJ4KxiNp+S4hoQBbvZ1/GZpSH+nWCbJtmdkq3f1hGzeJovvIl6FfRxfJyt/PCQFyU4KhFtlt3B09AYnBpnB9sK7w/WfKgd4nvIjwcfoJaZAQY1oqcOy4tzLGjHEM9I8Xx8d6ZoQWtnQWmP4CVGQMVsBC5ZExAO+ezZs7fTp4UUd+/eHTVr1pSjtnlRNm3ahOPHj8sI01WqVHkj4UJ+xci1GDkWaZ9S1wqnWv67cszRp2m9xYG2aLw40BaNl6gtPiIIKf7YD7DQ6AS0XHwbT4JicPn7+qhrRns5yerMhm93w9Ybz+SX/F87VMJvHXMWFCaz43Ggrax6Iv3vHGiLxquoBNq64hmK7mucYKJfXKbOue8fiRN3A2FoUBzzulWFeSlNOD+LhJlBcXSoU+ZNUKV3aYolRuIay2mgLVovFd7a1EBbIohVswUOqGCoiX/H22Y7gv+tJ+FoNOs6utYzwUF7azEzPU9KbEIyuq+5h+ve4Tg93hb1zWkfm0S086/XO0NbUxWTvqyI6e0qQcx04JI5AQ60Rbs6ONAWjdd7gbZSpVisyxVTkT/2CI+Pjw/at28vv/ZXr15dfsUWwUBMTU2xfPlyGWxr7ty5aNasmTwzcdMVX7uHDx8u53ynLSzFtM5nKabxYimm8cpLKd59+zkGrr+Pr2qXxpFR1m9yCdNbnPEWUw+6Y8GJx6hupiuDa4m8lB+jsBTTqLIU03gVFSkWKdOaL3SA38toQMQV0FRFY0tDGdRqSBPl6XpYimnXF1WKn4XHodXSOyLgt7yvio8U2SnLzvlg4hZXDPmyIjYNyrsUVyKncZ/193Hs/kuZrk+kcqKUyQce4a8LvnITdVUVHBtri5ZVcx7UjdKGwlaXpZjWYyzFNF75LsUisNe1a9ekCIsbqihC1kQwo6+++gpubm4yRZP4TUzNEf+EnNja2qJGjfSpDFiKaZ3PUkzjxVJM45WXUixGcjeceYJN9lakl16lZ3TaLQgDN7lgevtKGP+FCNzzcQpLMY0rSzGNV1GRYkHl0N0XECOI5fSLo3IZLTSpXBIlS9Ai/LIU064vqhQHhMeh9bI7CItJlCOtNcrq0A4I4G+nlxi02RlqxVSxZXAtOfKfV0VMfx681QXbL/vh0DgbdLM2Jh1aTPE/5RoME30NhEQl4K8+1TGY8NGGdLBPpDJLMa0jWYppvPJdimnN/XBtlmIaTZZiGi+WYhqvvJJiEXG0yfxbMvq0mIJnXT53p06nnnV4TCL0tNSyve5NCT2WYiWU3tZhKabxKkpSTCOTcW2WYhpFqhRHxSehy6p7uOkZin/Gi1FSWjTuFxHxaLfcEY5PwjG7R1VMV5CTmnZGWdf+7sAjLD3qiZ3jbPFNA+XrgqPiktBi0W34hMTg63omWH3JF999WRELelTN+qBFuAZLMa3zWYppvFiKabw+qdosxbTuZCmm8corKV532Q/2W13Rr0k5bBtSW0Z4LayFpZjWcyzFNF4sxTReLMU0XlQpFnv/6agn/jzkju6Ny+HgSGvSAX875oWZB9zRq6kpdn5bByISdV6Xn496Yvb+R1hjbwX75maKD//geZQU+rL6Ghj3eUX023Af3e2McdDeSvE+UiuKUWZ9LTWZNupTLyzFtB5mKabxYimm8fqkarMU07qTpZjGKy+kOCYhCV8suQMH73CcGG+L1sQ1XfQz+rhbsBTT+LIU03ixFNN4sRTTeGVHin1DY9F2uSMePo/Cj20tMLhxOVgavR8pN/BVPErpqEPkpBfF/UU02i2/g+ev4nH2u3poZEELckU7s8xrzz3ljWm7HmB+/5qY0tpc8W4vuoeg46p7aF3NANPbV0bnVfdQWkdDrk02NVAWsyIiNhGzTnrjpMtL1DDRkUEga5WjT0FX3OgCUJGlmNYJLMU0XplKsVivu23bNtre8rk2T5+mdQBLMY0XSzGNV15IsYjeOWCTMxpY6OPEOFvoadLWDNLP6ONuwVJM48tSTOPFUkzjxVJM45UdKRZHOOAYiCFbXREZEoMq5vqwq6iHrtZG+KKaoQyauOqiL7Zdf4ZKZbTQsU4ZiLXIe28Hwt3vFfo1M8OOb+vQGpqLtf86/xTjtrvhpy5VMKtLFcV73nL9GYasd4Z9SxMs6FUDnVbfh7NfBM58Zweb8srS/U095IEF/3hCU0cDsTEJqFVeD7uG1sn17AuKTyoPKrIU0yCzFNN4ZSjFPXv2lNGf58+fL/MNK81TLKRB5A8zMTGRebHyurAU04izFNN4sRTTeH1sKRbr0bqudsJZ1yBsHFwbQ5qUozewgG3BUkzrEJZiGi+WYhovlmIar+xKsTjKZY9Q7LgVgIOOgQiOSACQglpmuiito44rnmFITsbrd1ER3UpVBTqaaviqhiHmdrNENWNtWkNzsfaWa88wZIsLxn9VEct6V1O8Zznt+pAHZveogOmdamLwNjdsPeeD/RPs0NM264Bd93wj0GrpbRRTVcWafjVw0iUI6849RfOapXB0tA05qJzihudzRZZiWgewFNN4ZSrFIjWTSMAucgErlWIRQbpBgwZYu3atzE2a14WlmEacpZjGi6WYxutjS/HZRyHosNwRdub6ODHWRq6pKuyFpZjWgyzFNF4sxTReLMU0XjmR4tQj+QTHwOHJKxy4Gwghfo8Co2BXQR/ft6oop0r/9yAYzaoYyOBUIjWeWj6sI05LRYxy993gjP4NTbB5YG0ojcQ4dLsbNl3xw4Y+FTD0i+r47Z/X66PXDquDEVmsTU5OSYHIuLDpoi9+6FAZc7tbIjYxGW2WOeKS8wuMbmOBoU1NYVtB2YgzrZfztzZLMY0/SzGN13tS/OzZM0yZMgX+/v60PQEyrZKVlRUWLVrEUkyml/cbsBTTmLMU03h9TCkWkaZFOotzD4KxYWCtj5KGiX62Od+CpZjGkKWYxoulmMaLpZjGKzekOO0Rn7+Kw60nr9DYQh9ldDVojcmj2qdcg9BjrRPa1iqFvcOt3qx5/tDhxXl1XX0PDwKisGegBdrZWmDtZT+M3uGGES3KY/U36dONvrsvr5fRaDTvFkpoFMPZiXao8r812GJ/fTfeh9OjEGgaaKK3nbGMaP2xMjLkEeJ0h2EpplFnKabxek+KxYt/TEyM4tHhtIcTI8pi2rSWlpYcYc7rwiPFNOIsxTReLMU0Xh9Tii+IUeIVjrA00ZZBVkppq9MbVwC3YCmmdQpLMY0XSzGNF0sxjVduSzHt6PlT+6pXGDqtvAvbCro4NtYWmmqqH2yIGAn/9R8vbLvijw7WRtjV3xx6Bvq45xeNLxY7oLqJNi5/X/+DkaRF/u1mCxzQpJIBLkyul+54Xi9jMOuElxxtd30cjkrldbGkdzV0rpt3+Zs/Zk+wFNPfBPZIAAAgAElEQVToshTTeL0nxbTNC1ZtlmJaf7AU03ixFNN4fUwpFtPV9lz3x6ye1fBTOwt6wwroFizFtI5hKabxYimm8WIppvEqilLs5BeJNstvw9ywBM5OsoO2RsbxdO77R2DVBV+cexgCj2eRqFxOBwdHWKG6YTKKl9BGcDRgPesakpKBO9Mboqx+8Uzh/+cWgg4rHdHDxgi7h9XNsJ6I6j3tsCd2XvWHjo46Rrcoj1EtzWBuqEXr1AJWm6WY1iEsxTReLMU0Xp9UbZZiWneyFNN4fSwpvukdjtbL7kBPSw3XpjaQ68o+lcJSTOtJlmIaL5ZiGi+WYhqvoijFni+j8eWSOyimCjhObwSDEu/PWhKjyYO2uMDrWSQqGGujkYUehjUzQ6sapRAaGgoDPV1AVQ2fL7kNJ98ImUmhcaXMU0yJyNVDt7nKdcPr+tfMtJMSk1OkiM888RjBQTGwMNPB8j7VZQTvwlpYimk9x1JM48VSTOP1SdVmKaZ1J0sxjdfHkuJh292w8cwT/NqzGmZ0qkxvVAHegqWY1jksxTReLMU0XizFNF5FUYqDIxPQZMEtBEfGw/W3JjDWez3CK0aQ9zgEICk5BbscnsM/OAbDWpTHtLbmqFT6bR5mIcX6erpQLaYmxXm3w3PsHFobvWxNMoW/8L8nmHLQXT7/fu2Q9TPQ8ekrLDv3FNtuBEC3uCpOjrdD08oGtM4tILVZimkdwVJM48VSTOP1SdVmKaZ1J0sxjdfHkGInvwh8ufg2NNRUcX5yfVQzfvtyQW9dwduCpZjWJyzFNF4sxTReLMU0XkVRilOQAus/buBpSCwcpjWUQa/OPgxBn/X3ERweB6gCOlrq+L1jZYxpWR6a6unXHAsp1tPVQTE1dcw6+Ri/7HuEGT2r4dcOlTKFP/2wB+ac9MamwbQgkzIN1N+eqGOuj2NjbFDBsPDNsmIppv1NshTTeLEU03h9UrVZimndyVJM45XbUpycnIIJ+x/hr1Pe+LFzFczpZklvUAHfgqWY1kEsxTReLMU0XizFNF5FUYoFoeYLHeDiH4mHM5oiJCoe3dc4wfNlDAY1LgsrUx20rlU601zKQop1dHSgrq6OQ3dfoMfS2xjQsgK2DK4F1UwC1g7f7ooNl/ywf5S1opzGqb0YE5+MAVuccfDaM3zd3BS7vq2LfIiJS7uo3qnNUkzDx1JM48VSTOP1SdVmKaZ1J0sxjVduS/FuhwAM2uwC89JaOD+pPkwNMg9EQm9pwdiCpZjWDyzFNF4sxTReLMU0XkVVisWa4ts+4bBvbibzKN97HI6hn4vUSjWhnkUe5bRS7OATji8W30EjC30cGW2dadCudisccer+S1z9sSGaEKdBixHtVktvwzMwGmsG1MLwZqa0Ts7n2izFtA5gKabxYimm8fqkarMU07qTpZjGKzel2C80FuJFwOVZlPyCPqhROXpjCsEWLMW0TmIppvFiKabxYimm8SqqUiymSv/t9AJxiclISQGGNTPF7C6WMNLLOrdyWin2fBGNtssdoaamgrMT62X44Tc2IVk+C296h+H29EaoWVaH1kkAxAfm/htd0LJaSZnSsDAVlmJab7EU03hlS4qFTEVHR0NNTQ0lSpSQOY3zIy/xu6fKKZlonc9STOPFUkzjJWq/Cg+DplYJaGhk/XLwob3/8rcnZh32QO8mplKKtdQzTntBb2HB2oKlmNYfLMU0XizFNF4sxTReRVWKfzjkjvl/e6JiOR380qEyvq5vkuko77tE00pxVHySzHl89VEobvzUCDbldd/rABHYq+0KRzwNicGVKQ1gaUSPq+ERGA2bP6+jhok2bk1rBBVaN+drbZZiGn6WYhovkhS/fPkSf//9N06ePAk3Nze0adMGS5YsgY+PDw4cOIC+ffuiXLn8G8FhKaZ1PksxjRdLsXJep1yDEBWfDDtjFZgZGUBN7f00FUr3dtvnFTr9dRcJyck4Nd4O9SrqKd200NVjKaZ1GUsxjRdLMY0XSzGNV1GV4vv+kVh90VemSKI+n9JKsaDdf5Mzdl70Q8+m5TDu8wr4zLJkuk54GBiFtsscYaitJp+HRrr0D85+oXGo+ftVVDbSwtUpDVAik9zKtN7Pm9osxTTOLMU0Xoql2MPDAxMmTMC5c+dgZmaGqKgotG/fHhs3boSzs7MU5JYtW2LNmjXQ08ufl1aWYlrnsxTTeLEUK+M1919vTD/iKaeRnRhuiXZ25QFkb2RX7KP/ZmfsuuyHaV0s8WfXKsoaUUhrsRTTOo6lmMaLpZjGi6WYxquoSjGNUvra70rxlf/lNH7sFwEtHQ3M7WaJsZ+XfxN06/rjMLRZ7gjbCro4OtoG+ppq5MO/iIiH7ewb0NVUw8XJ9bIl1uSD5tIGLMU0kCzFNF6KpFhMlR42bBguXryISZMmoXXr1vjpp59gYGCAbdu24dWrV/jjjz+wadMmLF++HP369aO1IpdqsxTTQLIU03ixFGfNSwjxL0c9oaqqIqV4zwALdG9kAZmXIhvlqNML9FzjBIsyWjgxzhZVytCnimXjsPm2CUsxDT1LMY0XSzGNF0sxjRdLMY2XqP2uFIv/5vkyWo48r7vsh6i4JKz6pgZGfiY+LgPnHoWgzdI76GxlhL0j6kJNlT75+WVkPBrMuSlF+7+JdqhUWove8HzagqWYBp6lmMZLkRSfPXsWgwcPxuTJkzFx4kR5hG7duskw8kKKxXrikJAQdOzYEXXq1JGjxfmxxpilmNb5LMU0XizFH+a16L8nmHrQA2UNikNXsxg8nkdjQ5+KGPx55WyNFAdGxKPDX3dxxysMW4bWwaDG+bc0g3alZL82SzGNHUsxjRdLMY0XSzGNF0sxjVdmUpy6l83XnkGkX6pUpgRu/NAAhtrq2H8nEL2X3cGYdpXwV9/q9AMCCI9JRMvFtyFGjE+Os0VdU3qwrmwdOBc2YimmQWQppvFSJMWLFy+W8ivWDVepUgUxMTFy/bCuru4bKRaHHT58OJ4/f459+/ZBSyvvvzyxFNM6n6WYxoulOHNep1yD0WudE1KSU7DP3gpXPEMx528vrOtngeFfiinP9OnTPx3xxJ/HvNDJ1gi7h9VVHLiE1qsFqzZLMa0/WIppvFiKabxYimm8WIppvLKSYvF7j7X3cMghEBNam2N+D0tsux6A4eucMPPr6vilfSX6AQHExCeh8+q7cHwagWNjbNC4kkG29pMfG7EU06izFNN4KZLiWbNm4ciRIzh8+DDKly+fqRTb29vLoFsHDx6EtrY2rSW5UJulmAaRpZjGi6U4Y14iXVKrZXfw8Fkk5veshimtzTHtsAfmHn+MOZ1N8WPnGmQpdn0WiRaLbiMpORn/TrBDA3N9WmcV0tosxbSOYymm8WIppvFiKabxYimm8VIixXd8XuGLJbcREZuEmuW0EZeQjCfBMZjXvSomfVWRfkAACUkp6LPeCafdQnB4lBVa1SiVrf3kx0YsxTTqLMU0XoqkeMOGDZg7d64cFW7SpEmGUixeTrp06QJTU1Ns3rxZpmvK68JSTCPOUkzjxVL8Pi/xgB663Q07L/uhX3NTrO1XE9rFi+H3Y16YcdQLP3xljLm9awEqyu8HItfjwM0u2HfVH1M7V5YP/6JSWIppPc1STOPFUkzjxVJM48VSTOOlRIpTALks6eDd5yheTBWPAqOQkpSCTd/WxpDGpvQDAjLex7fbXLD9ZgD2j7BCN2ujbO0nPzZiKaZRZymm8VIkxa6urnINsa2tLdauXQt9fX306NFDrineunWrPKIIsDVjxgzMnj0bI0eOpLUil2qzFNNAshTTeLEUp+clHqx/nnyMn494wqqCLk6Ns4WJfnFZSQQJGbPnIUY3Lo2/+tcBVJVL8eQD7lh88jGsLPTx92gbVDDUpHVUIa7NUkzrPJZiGi+WYhovlmIaL5ZiGi8lUizqxCelIDI2UQawXHfZF49fxmJBz6rQ/f8P0Nkt9jvdsO6CL7YNq4sBDctmdzd5vh1LMQ05SzGNlyIpTklJwaJFizBz5kw0atRIpl46deoUDA0N0adPH5w/fx779+9HgwYN5GiysbExrRW5VJulmAaSpZjGi6U4Pa/7fpH4fIkDABXs/LY22tYq/abC9hvPMGSbG/rZlsSWIVZQKZa1FMcmJGOmmHJ94jEqltKUa5OLyrTpVHAsxbS/SZZiGi+WYhovlmIaL5ZiGi+lUkzfa9ZbTDnojoXHvLB6SO03ka2z3ir/a7AU0/qApZjGS5EUi12Kh6kIuLVy5UoZQl7kIlZVVUVcXJz8TaRpEqPENWvWpLUgF2uzFNNgshTTeLEUp+d1wSMUrZfeQcuqhjg9wTbdjyKVUp/199Ghhj72jbRBsSyk+FVsIibsfYQtF31hZlQCGwbUQptahWedE+1Kyrw2SzGNJEsxjRdLMY0XSzGNF0sxjVd+SvH800/wwzZXLBxcC5O/Mqc3PJ+2YCmmgWcppvFSLMWpu71//z5u3bqFR48eybXFFSpUgJWVFZo2bSqnU+dnYSmm0WcppvFiKU7PS0Sc7vr/ESw7W5XBvuFW6X48/ygEnVbdRTNzHRwbZws1NfVMYT8JjsUvf3tix2U/WJTVxuZBtdGiakla53witVmKaR3JUkzjxVJM48VSTOPFUkzjlZ9SvEoscVp3H7/3rY7fOoq0iYWjsBTT+omlmMaLLMW03edtbZZiGm+WYhovluL0vPbcfo4Bm5zR284EO4fWSfejw5NX+GrZHVQpVRzXp9aHhkbGUiymTPfdcB9HbgWgegU9bB1Su8hNmU4LjqWY9jfJUkzjxVJM48VSTOPFUkzjlZ9SvPXGMwxefQ+TO1XBwp6FJ5glSzHtGmMppvFSJMViTbGKioriPVPrK95xFhVZimkkWYppvFiK0/Pacv0Zhm1zxdBmr6NOpy1eQTFoOOcmSmur4c60htDWyliKF/3ng+/3PIBNJQPsGlYH1Y3zPpUb7Sr4uLVZiml8WYppvFiKabxYimm8WIppvPJTig84BqLX6nsY0aIC1vYXaRMLR2EppvUTSzGNlyIpFjmK//nnH6irq0OIlJCDjEp8fDyqV6+OyZMnQ0tLi9aSXKjNUkyDyFJM48VSnJ6XmH41dvcDTGljjnnd0n9pDo1OQK3fr6GEhiquT22AMnqvo1KnLefdQ9B73X1ExyVhv70V2td+G6iL1jOfTm2WYlpfshTTeLEU03ixFNN4sRTTeOWnFJ90CUKnlXfRu54JdnxbB6rKx73oJ5mLW7AU02CyFNN4KZLi3377DbNmzYKBgYHMQyxyEIsAW2JEOG0RD9yGDRtC5DXW1s77ER+WYlrnsxTTeLEUp+e1+IwPJh94hF87VMKMTlXS/SgCZzWYcxMi5/C1KfVR1iB9WqWnITFot8IRbj4R+LmrJf7oXHjWNNGuGlptlmIaL5ZiGi+WYhovlmIaL5ZiGq/8lOKL7iHouPKuDJS5374uNNWyn96JftbZ34KlmMaOpZjGS5EUOzg44Ndff8WNGzfQvHlzORJsaWkpxVjcBFOLkAZNTU0pzsWK5f0fGEsxrfNZimm8WIrT8/rj+GP8+rcH5navih/aWKT7MSI2EY3n3UJwVAL+nWCHuqZvg/CFRidiyDYXHL35HEM+L4+/vq6OEhp5f7+g9X7e1GYppnFmKabxYimm8WIppvFiKabxyk8pvu0TjnYr7qJmWW0cG2MDXc2s0ybSzy73t2AppjFlKabxUiTFYpchISFYtWoVtm7dCiMjI0ydOhVdunShHe0j12YppgFmKabxYilOz+vno56YfdwLa/rXgv1nZul+FAG02q24Aye/SPnAbVLZ4M3vf114inFbXNHG1gjHxtpCrbDM26JdLtmqzVJMw8ZSTOPFUkzjxVJM48VSTOOVn1L8MCAKbVY4wlBbDWcm1EMpncwzRNDP6uNtwVJMY8tSTOOlWIpTd+vo6Ih58+ZBbNipUydMmzYNNWoUjEX6LMW0zmcppvFiKU7P67v9j7D09BNsH1YX/RuWTfdjUnIKeq1zwmm3EBwcWRdtar5eL+wfFoevltzG4xfR+HuczZv/TuuJT7c2SzGtb1mKabxYimm8WIppvFiKabzyU4qfhsSi9TJHJKUk4/L3DWCip0FvfD5swVJMg85STONFlmKxe/GgECPGS5YskVOox4wZg+HDh3OeYhr7fK/NUkzrApbi9LyGbnPFpot+2DaiLga8I8Wi5qAtLth16zn2DK+DHjbGECEIfjzigfl/e6JvczPsHFIHhKD2tM4qpLVZimkdx1JM48VSTOPFUkzjxVJM45WfUhwUmYBWS+/AOzgajj81RqXSeR8cl04LYCmmUWMppvHKlhSnHiI4OBiLFi3Crl27YGVlhUmTJqFFixa0FuRibR4ppsFkKabxYilOz6vP+vvYd+MZDo+3RVcro/dgjtv7ECvPPcXmwbUxqHE5XPMKQ4fld6CjpY6D9lZoYKFP64AiUJulmNbJLMU0XizFNF4sxTReLMU0XvkpxSII5pdL7uCmdxjcZjSFZZkS9MbnwxYsxTToLMU0Xoqk+MmTJ/D3938veJYIqiXESqRsEiPHIrjWxIkT5cixSN+U14WlmEacpZjGi6U4Pa/Oq+7hH8fnOD+1IVpWLfkezJ//9sTso57Y8G0d9LIzRtfV93D+/kvM+bo6fnwnMBetJz7d2izFtL5lKabxYimm8WIppvFiKabxyk8pFsdutewOzj0Mwd2fG6cLhkk/i7zbgqWYxpqlmMZLkRSLNcQLFiyQkaXTFhUVFaiqqsr/Ll5OgoKC0LhxYxw/fjxfplKzFNM6n6WYxoul+H0pPn7vBW7+1Aj1Kuq9B3P+6Sf4cc9DTGhnAZGiadO5p2hfzwS7vq0Dfa3CEemSdoXkvDZLMY0hSzGNF0sxjRdLMY0XSzGNV35Lcfu/HHHKNRiXv6+PpmmCYdLPIu+2YCmmsWYppvFSJMX//fcfzp8/L/MTCxHOqIjfxA2xQoUK6NevH4oXL05rSS7UZimmQWQppvFiKX7LKz4xBR1XOuKyRxhu/NgAVma678Hcev0Zhmx1RcVSmvALjUNtU23sHFoXNU3yPoc5rafzrzZLMY09SzGNF0sxjRdLMY0XSzGNV35Lcfc193D47gscGGkl434UhsJSTOsllmIaL0VSTNtl/tVmKaaxZymm8SqqUuwbGos73uGoU14Xlf+37ig6PhntVzjC0fcVrk1tgNrl3uYhTqW6x+E5+m64D3U1VRjrauDwKOsMR5RpvfBp12YppvUvSzGNF0sxjRdLMY0XSzGNV35L8dxT3ph2wB2NLQ2wa1hdmJcq+MG2WIpp1xhLMY0XSzGN1ydVm6WY1p1FUYpFxGj7nW5Y/7cn5gyt82YtcFh0osxD7B0Ui8tT6sPS6P0gHfvuPEefdfehVkwFS3pVx9jPy9OAF8HaLMW0TmcppvFiKabxYimm8WIppvHKbykWwbb6bnDG4ZvP0M7OGHuHWUFXsxj9JPJwC5ZiGmyWYhovRVLs4eEBEWxLBNL6UBHSoK+vDxsbGznVOq8LjxTTiLMU03gVRSm+6R2OdiscERoRjz+6VcXP7S0ktGdhcWi74g7CYxJxflL9DNM53PePwJdLHWFXXhcHR1pBW6NgP2xpV8PHqc1STOPKUkzjxVJM48VSTOPFUkzjld9SLI7vHRyDzxffRlBEAjxnNYWJXt4vfaRQYymm0Hqdwkq4m47O+7P5aHsqGrUVSfHMmTMxe/bsN4G2BGA9PT2Zozg6OvrNOuOYmBg0b94chw8fhq7u+2sMPzZSlmIaYZZiGq+iKMUDNrlgz+0AJCUDk76qiIU9q0po3kExaLP8DjTUVHF6vB3KGWT8IL3xKAAmhrowL8M3ZCVXG0uxEkpv67AU03ixFNN4sRTTeLEU03gVBCkWbag/5yYePo/CnemNUNW4YKdmYimmXWMsxTReiqT4zJkzOHv2rBz9Ff9CQ0Nx4sQJWFpaokGDBjLAVkpKikzPZGFhgcGDB0NDQ4PWklyozVJMg8hSTONV1KT44N1AfLvVFbEJyUhKScGgRuWwcWAtCc09MAqtlznCWE8Dx8fZorR2xinY4qPCoaGlDajm/cwRWu8WjNosxbR+YCmm8WIppvFiKabxYimm8SooUtx62R1c8gjD8TE2+LKGIf0k8nALlmIabJZiGi9FUvzuLl+8eIF27drJKNOTJk2iHfEj1mYppsFlKabxKkpS7OwfKadNi+nRrWoY4opXGBpb6GPfCCsUV1OVAbbaLHNEdeMS+HuMLUqWyFh6xQc0bW3tfPlIRuvdglGbpZjWDyzFNF4sxTReLMU0XizFNF4FRYrFx+8dtwKwb3hddLU2op9EHm7BUkyDzVJM45UtKRbri7t3747evXvjxx9/pB3xA7Xj4+MhxOPdfMipm4ip2iVKZD61g6WY1hUsxTReRUWKHzyPQv9NznD0CMWUTpVlqobOq+6iqpE2jo+zgZ6mGq49DkOrpXfQ3LIkDo+0hpa6aoYwWYpp1xhLMY0XSzGNF0sxjRdLMY0XSzGNV0GR4h8OuWPBf0+w5puaGNHcjH4SebgFSzENNksxjVe2pNjb2xs9evTINSkWa5G3bNkCkQ9ZPITq1KmDKVOmoGTJkvJsRKCvxYsX4+nTpzA1NcV3332HGjVqvHemLMW0zmcppvEqClIsAmuJaNNOnmHo1qgstg2pg+CoBDRf4IByBhr4d7wd9LXUcNkzVEpxqxqlcNDeGhpqGecvZymmXWMsxTReLMU0XizFNF4sxTReLMU0XgVFihf+54MpBx5hdtcqmN6uEv0k8nALlmIabJZiGq9sSXHqSHGfPn3www8/0I6YQe0VK1ZArFsWsivWIq9fv14K8YIFCxAZGYlRo0ZJCRZTtkWD7969i1WrVqFMmTLp9sZSTOsKlmIar09dik+6BGHgFhcEhcehZ30TrOxbA0a6GhB5ioUAxyQk4cYPDVFWvzhOuwWjzZLb6NOwLPYMq5spSJZi2jXGUkzjxVJM48VSTOPFUkzjxVJM41VQpHjDVX8M3+iMwS3KY/Og13FDCmphKab1DEsxjVe2pNjf3x+dO3fG119/LUd0c1LCwsIwfPhwfPvtt1J6RREjw+PGjZOjx0KAd+zYga1bt8ogXyKg19ChQ9GhQwc5Wp22sBTTeoKlmMbrU5Zit4BItF9xFz7BMZjSxgLT21nAQOv1OuHQ6ER8seQ2HgVGwe23JjAvpYWj916g65LbGNCyArYNqc1STLuUMq3NUkwDyVJM48VSTOPFUkzjxVJM41VQpPj0g2C0WeCA3o3LYe/wzD9y088u97dgKaYxZSmm8VIkxfv27YP4J0ZxRTomMXrr5OQEY2NjVKlSRa4DFrIq1gTXqlUL06ZNy3Rd8LvNEw9pd3d3GbU6NY3TuXPnsHz5cinCGzduRGBgIObNm/dmU5Eiqnjx4u+NUgspvnDhAkaOHPkmTRQNR9GqzVJM6+9UKTYwMMgyZzdtz/lbOygyHl1X38PVR6H4ro05Fveqlq5BKSlAs4W34PDkFRx/aoTa5XRw0DEQPZfewah2FljV9/2lDKk74JFiWt+yFNN4sRTTeLEU03ixFNN4sRTTeBUUKXZ8GoFGc26gRTVDHBtri+KZLIein13ub8FSTGPKUkzjJWYtBwUFyUFflRRhthmU+fPnyzW9qQGwhBiLiLJCgsVDVkXl9XpC8f83atQI27dvz3ai6ICAACm1bdu2ldOmxfRsdXV1zJo1603Lli1bhpcvX6b7b+LHhw8f4tixY3LUWWyTWt49LXEe4vdMTpdGsBDXZimmdd6nNlKsqir+blUwaf8jLDnxGI2rG+LIaGs5ZTo5+fWtQNZQVZHpl84/CsW572zR3NIQm675Y+hqJ0zqUhmLelaTH8YyKizFyq8xcR8VM2fEx0ctLS3lGxbRmoLXq1ev5LUnPlQV9fu5kssgVYoNDQ2ZlwJgLMUKIKWpwlJM41UQpFi8Bzj7RaD54juoWkYLx8bapHsHoJ/Rx92CpZjGN1WKxaBjUX5GiveFuLg46a2pzipIpmUi3Pb8+fOIioqCWB6cqRQLAQ0JCZE7Sruzd7smNXK0mZlZtkbSxLRpIcEi0NYvv/wip0uL6NZCYP/44483h1uyZIlsT9r/Jn708vKSI8piBFu8WKaebNo2i4dcxYoV0bVrV6iqqmb6Mk+77ApfbcFEsBCdr6enJ1kU5T8YJT0o+AhpETeX3PiooqaqAh1NNQg3FVOU85J/MVUVaGuoYs21QEz52w9G2upY18ccLS31EB0v8o6/JiLaVkxVFQN3euGYaxg29q2Eb2wNseJSICYfeILp7c3wS2tTRMUnvYcwVfKE4ImZHXl5fkr6s6DVEX+D4gEmri3BjHl9uIcEr7QjxZl9mClo/Zxf7RF/j0KKxT8Rs4N5fbgnUp+RYmac4MV/j1nzEh/axT1M8PrQu2J+/Q0UxOMKXmKQKTfeKbJzfhpqqvAOjkWPzZ5QVVHBvsGVUbmUJpJSUmT6RfViqoiMS0RiUoZjZtk5ZI62Efd88X4vBrf4bzLrv0nx4VjIno6OTpG+54t30Hv37sn4VWldNu19SrxTCA9t1aqVTDmcqRTn6ApWuPHVq1chpkW3bt1a5j5ObejSpUvh5+eHhQsXvtnTr7/+KkcG3s2RLKZPixMePHiwFOrU8u5XAfG/BaCiXnikmHYF5OZIsfxqlZCE/XcCpVDaf5aaBkGMzaa8kVJaC5XV/t/EDiw+44Pphz2QDBVs6F8TAxuXy/QhM27PQ6y57Ied39ZBHztjLDj9BFP3PsTsXtUxra15pgfmkWJlfZJai6dP03jx9GkaL54+TePFI8U0XjxSTOMlaotnpBCWtLMb6XvJ2RbhMYnovOoe3F9E4dx39VCzrI58P7nnFwGvl9HoZm0MLY1iYlgN+a3GPFJM62uePv2Wl7g/iXt62vXdMYAAACAASURBVPKuHwqHFIOFH5w+/W4XCEkV63z19fXlmmJxECEM2RVNBwcHzJ07V057FgG00haxvnjlypXYtGmTPJ74aisCbQ0ZMkROsU5bhBSLoW8x/VoYP5cPE2Appl0huSnFga/i8d3+R9h9MwBITsGBMTboYWOEe74RqG2qAzGK/DHLz0c9Mfu4F9TVi2FRz6oY3aI8xOhxZkXU//OkN1Z9Ux0jPyuPOae8MX3/Q8zrXQNT27AU51ZfsRTTSLIU03ixFNN4sRTTeLEU03gVFCmOS0xGj7VOOOUShNMT7RCfmIx5/z7Bff8IhEQmoE/9spjZqTKqGpegn2Aub8FSTAPKUkzjpWhNceouRSRoIaeXLl2CSMskoj+L/y0CZS1atAjDhg1D/fr1SS0Q06B79eol53qLOdzioS3mfIuR4AEDBshh/8mTJ0vxbtmypTy2EF6xxllMOXlXioVE29vbpxspJjWoCFVmKaZ1dm5K8eqLvhi9zQ0VjEtACPIX1UqirpkuNl31x+3pjVDBUJPWOELt9Vf9YL/NDeVLaWFJr2robmOU5dbzTnvjx0MemN3VEtPbWmDaYU/MPeGFv/rVxJiW5TPdnkeKs0SbrgJLMY0XSzGNF0sxjRdLMY0XSzGNV0GRYtGOIVtdsOWqP5pVNYTj01eIiU+GXUVd+X9dfSNQtpSWFONhzUzpJ5mLW7AU02CyFNN4KYo+LXZ58eJFjB49GiIdU7169eDr64vPPvtM5hQWI7Rt2rSBubk5du/eDVNT5X803t7ecmq0GK5OG8VarAv+7bffUKpUKQQHB2PdunVSvqtVq4YRI0ZABAp5t3BKJlrnsxTTeOWmFP942AOLzvhgQfeqOOUahLMPg6FWTEWu6VneuzqGfqQHj5Du0bsfQATX2Da4NnraGiuCsPqSH0bvdMN3X1WU0anH7H6A1Rd8sbZ/TQxvnjr1+/1dsRQrwvumEksxjRdLMY0XSzGNF0sxjRdLMY1XQZLiqQfd5bIoMXOtuqkuprauiB62xoiKS8Lsk95YecEXKkiRz/+JX1akn2gubcFSTAPJUkzjpUiKRaCt3r17y+BWIpBVw4YN5ahwiRIlsG3bNjmyK0aMxVpfESBr/PjxtFbkUm2WYhpIlmIar9yS4tjEZLReegfOzyJxZUp9uPhH4us1TkAxFRTXUMW0Nhb4rWNlWuOyqP0sPA4rzj3FknM+MmDGwh5VMeGLCoqDoey5/Rx91zlhUBNTbBlcG/Y73WQE6u2D6+Dr+iaZHp2lmNaNLMU0XizFNF4sxTReLMU0XizFNF4FSYpFjJHJ211hYaaHfSPqol5FvXQns/NWgPwwrgoV/PtdPTQwT/87/cyztwVLMY0bSzGNlyIpPnLkCCZMmACRmklMcRY3PjF1WkThFVKcGtVSRHQWI7xCkMW057wuLMU04izFNF65JcWeL6LRZP4tlCyhhus/NISmuipmn/DGXd9XOOn8EgObmGLr4Nq0xn2gtltAFL7d6oKbD4JRwVQXszpXxoBG5Uj7v/Y4DE3n3ESP+mVxYERduf7ohPNL7BtuhU5WZViKSTQzr8xSTAPJUkzjxVJM48VSTOPFUkzjVZCkOCI2EbNOeKNjnTJobmmQ4Yn8/o8XZhzywOd1y+DYGGuUEMG38riwFNOAsxTTeCmSYhEEa//+/Th06JBMZxQTE4O+ffumk2JxWBHg6unTpzhw4IAcRc7rwlJMI85STOOVW1J86G4g+m5wRttapXF0tPWbRtz2eYX6v19Fz8blsH+EFa1xmdT2CY5Fr3VOcPAIRa9G5fBrx0qoXU6HvG+XZ5GwmnldCvCU1ubotdZJRqF0/KkRyupnHsmdR4ppqFmKabxYimm8WIppvFiKabxYimm8CpIUK2l5ZFwS2i13xBWPEGweUgeDG9M+ris5RlZ1WIqzIpT+d5ZiGi9FUjxnzhwpullJsYgKHRAQwFJM64N8q81STEOfW1I8719v/HjAHTO6WuLXDpXeNOLWk3A0/vMG2loZ4e9R1h+MBq2k5WIt0PAdbth9xR9dG5hg8+DaMNB6m6pMyT5S6zwKjEbzhbegp6kG9WIqeOgfiYmtzWWgrg8VlmIKZcgcnyIHo8hTzCVrAizFWTNKW4OlmMaLpZjGi6WYxquwSbFo726H5+i3zgmf1yyFk+NsIfIc52VhKabRZimm8VIkxbt27cK0adOwatUqmTIpNVK0mD69fft2ecTnz5+jU6dOsLGxwZo1a/IlJRKPFNM6n6WYxiu3pHjQFhdsu+SH7SOs0L9R2TeNeBQYhRYLHVChlBZOjrVFKR11WgPT1BbrhsfueYC1Z5+iZkU9HBtjA4vS2Rctj8BofLHUAS8jEhAXnwz7FuWxvE+1LB+ILMW0LmQppvFiKabxYimm8WIppvFiKabxKoxSLEaLO668iyueoRjQsCyMdYsjPikZn1UtiXa1SqP4R5ZklmLaNcZSTOOlSIrFlOhu3brJKdFr166VEaBFGiU9PT1s2bIFYWFhmDFjhlxfvHr1ahmUKz8KSzGNOksxjReQgoSocKiX0AVU6GtpRJTp7TcCcNIlCInJybgwuT5sK7wNVvE0JBatl92ROQJPjbdFVeP0Kceyam1CUjJeRibA2S8Sm6/7Y++NAJgbl8DhkdawLq+b1eYf/D0gPA5fLLmNh74RGNjcDMv6VFc06sxSTMPOUkzjxVJM48VSTOPFUkzjxVJM41UYpVi0WQTZHLv7IWITklFMFUhMTAZUVNDTzlhGpy5f8uOllGQppl1jLMU0XoqkWOxy7969Mqq0EOEGDRrg0aNHMpdw48aNZbomBwcH9OvXD0uXLoWODn3NIq3ZGddmKaZRZCmm8YpPTMKpe35oVNUYRnrKbvqvYhPh7B+J/XcCse6yH2JiE1GxTAn0a1gWv3esLKcip5bgqHh0+OsuvINi8N8EO5m3WEkREr39ZgC2XPfH05A4hEQlIPJVHGwtS8rpzZ9ZllSymw/WSU5JwaqLfrjvF4H53avCoISyadgsxTT0LMU0XizFNF4sxTReLMU0XizFNF6FVYrFO4ejbwQePY+CrqYaXJ9FYsv1Z3jsH4FW1kY4ONIKusWVvSNQibEU04ixFNN4KZZisduDBw9i0aJF8PLyktGlxXRS8U9MoxZRqSdPnizzCudXYSmmkWcppvH67R8vzDzojnl9a2BqG/MsN77iGYaZxx/j/KNgJMYmokwpLdg3N8OwpmYoa6ABDfGJNU2JTkhC99VOMmfxmYn10KKqMpmdddIbvxx4BC1tdVQoqSkjQja3LImf2lnASFcjy3Z+zAosxTS6LMU0XizFNF4sxTReLMU0XizFNF6FVYozOku3gEiIpWG3vcLRwboMhjQxRRcrI6il+fBPp/P+FizFNIosxTReJCkWuxaAXVxc5EixiEItolHXqlULFhYWtCN/hNosxTSoLMXKeW244gf7nQ+AlBR8Xr2UXKMrUillVMTI8Mar/th6/RnCXsWhRnk9dLEug162xummS7+7rYjm3G+jM3Zf9sPfk+qhU93MUx2lbnvSNQj91t+HqpoKVvWtgTY1S6OYigp0NOnTu5XTUF6TpVg5q9T7KwfaUs6MpVg5K1GTpZjGi6WYxoulmMbrU5JicS4iLsqATS5wcA8BNIphVldL+XE+NwtLMY0mSzGNF1mKabvP29osxTTeLMXKeG278Qyjdz+Q04HENOKE5BScGGOLRpX03+xATJN+Hh6PHTefYfUlPwS9jIaxsTb62BljcitzVDBUNt16/J6HWHHiMfaMt0WfeiYfbOCx+y8xavcD+AVGY0m/Gpj4ZUVlJ5SHtViKabB5pJjGi6WYxoulmMaLpZjGi6WYxutTk2JxPn6hsVh/xR9zT3nDuoIuTo2zQ0mFy62U0GMpVkLpbR2WYhovRVIcFRUlvzCrqLxd/5jZYcS0ajGdWlU1b8O0i/awFNM6n6U4a15bhRDveiADSqzvXxP3nobjr3O+WNC7mpTdh8+jcOZhCDZf84drQBTiYhNhqKchozIOamwKG2KAqx8Pe2DeEU8sG1QL47+okGEDk5NTsOz8U8w99QQvQmMwuV0lzOlqmW59ctZnljc1WIppnFmKabxYimm8WIppvFiKabxYimm8PkUpFuck1hy3XHwb1z3DcGt6I9Q3fxtQlE4o/RYsxTSCLMU0XoqkeP36/2PvPOB7uv7//8qODBm2mDGCiL1HUXsVVbv2qD1a+ivaolqltSmldhF7Fm3tVbV3xI4RJCGJyJ7//7m+USOR+4pPpvd5PPL4fhvve+85z3ty7+f5Oee8z29YvHixtn9mvBir/zU1NdXWFKsHoSpqq6YKFSpg6tSpWqbq1C4ixRxxkeK381px/AH6r7qC8MgYTGpTHP/XuBDWHL2Fzkuvo3pxB22Lo8PXA3DvUQjMrMxQw9lOW8vbqXIelMrDZY6Or8mc/Xcx1P0K/q+pMya3KfZGBXdefIzZ++/ir0t+MDExxqhGhTCxVVGYGif9hRXXOwwTLVLMcRQp5niJFHO8RIo5XiLFHC+RYo5XZpVi1S41mDB//10s7emGHjXy8mASOUKkmEMpUszx0iXFKqP0L7/8AgsLC02K1U9kZCTUB141KqwEOC4uTpPiSpUqQUm0tXXypICr/qvRIsUcPZHixHltOOODnssva9Olv27ujNGNn6+LOXPdG22X3oDX4wjtvwtmz4KGJR3R1C0HWpXJAZN3lNPfjz9Aj2WX0atGXvzW1VW7hhqlPnnnKRYe9saG0z4ID42CW2E7jGteBG0r5ORueipHixRzwEWKOV4ixRwvkWKOl0gxx0ukmOOVmaV495UnaDz7NNqWz431/crwYESKDcJMpJjDqEuK1T7EwcHBr4wSqw+7ffr00UaGx44dq0mx+lGjydmzZ5fp09x9SJNokeKEsauHeZ8Vl3EvIAJzO5XAwDr5/xcYh6cBAfhu9yPs8AhE92p58GnVPAbdk2/HRT90+O0CPizhiM8+yI8t53xx4vZT3AsMR4B/OIrmt8XQugXQsXJu5EjjzNJ6Oq1IsR5K/8WIFHO8RIo5XiLFHC+RYo6XSDHHKzNLse+zSFSfchwh4THYPaIS3JwMs1WrjBRzfUykmOOlS4oTO+WgQYPg5+en7WGsZ70xVzU+WkaKOWYixW/ymrv/Ln788zYe+Ifjm5ZF8N1HRV8EqaUCTwMDtb26n4TFpsh2R//cDETbBecRExuHsKgYBIdFw97GHLltzdGmfE70qumEojlSf2kC17P+ixYp5siJFHO8RIo5XiLFHC+RYo6XSDHHKzNLsWrb11uv44f11zCiVVFMb+fCw0ngCJFiDqNIMcfrnaR40qRJ2LlzJ9avX488efJwV06BaJFiDqpI8au8pvx1G19tuAYzc2N82agwJn5UFC/nllNSrCTPwd4exiYps+XRlUch+HD6KTwKiEChnFnQ/4N8+KhMTuTKag5HazPuBqeDaJFi7iaIFHO8RIo5XiLFHC+RYo6XSDHHK7NL8QXvZ2g04wzCY2Jwekx1FMmRhQf02hEixRxCkWKO1ztJ8fjx47Ft2zZs3rxZ2684rYtIMXcHRIqf87rnH461px9h7NYbsM9ihuntiqNLlTe/5ImXYjs7Oy3JXEqUZ+HRWtZGlb1xbseSqFPcISUuk2rnFCnmUIsUc7xEijleIsUcL5FijpdIMccrs0uxat8gd0/M2+2FlpVyY3YHFxTK9m5iLFLM9TGRYo5XsqX4+vXr6NKlC3LkyAF3d3dtSmlaF5Fi7g6871KsxHPG3juYd/A+7vqGIksWU8zqUAJ9azklCDI1pFhdWO15rLJJW5mnzGg010veLVqkmOMnUszxEinmeIkUc7xEijleIsUcr/dBiu/4h6P+jFO4ee8ZKrk4Yml3V5TOm/z1xSLFXB8TKeZ46ZLiEydO4Pz581oSrdDQUNy+fRsHDx6Ep6cnpk2bpiXcSg9FpJi7C++rFIdFxuCGXyi+3X4TW077aGt2axezR6uyOdGzRl4YJ7Ifd2pJMXcX03e0SDF3f0SKOV4ixRwvkWKOl0gxx0ukmOP1PkixauNF72B8sfEqdp/1RclCWbG6VxmUy2/LwwIgUsxhEynmeOmSYrV2WP1YWlpqZ1dbLzk4OGDgwIEYOnRomuxJnFAzRYq5m/++SbHaU3j9GR94PgrBLb8w3HwYjCJ5bTCrvQuau+VIEp5IcZKI3ggQKeaYiRRzvESKOV4ixRwvkWKOl0gxx+t9kWLVTr/gSAx298S6fx+gVIGsWNOnTLIyUr8uxdd8Q/HHBT+0LJMDxXJmnCSkfE9J3hEixRw3XVJ84cIFeHh4wMzseaIftTexs7Mzihb9LzMvd9mUiRYp5ri+L1IcGBaFBYe8oRJpBTyNgH1WCy27c4dKufBl48K6H6QixVz/in/hqz3L1SwTKUkTEClOmtHLESLFHC+RYo6XSDHHS6SY4/U+SbFqa1hULIauuYJFe+6ioosDtg0qj7x2FhS016X457+98OWSiyjnlgMb+pVBkQy0OwfV8GQGixRz4HRJsd5Tqgfiw4cPtXXGFhZcR9d7jbfFiRRzFN8HKd5/zR8/7LiFvZcew9HOEt+2cEalglkRFROLas72sDQ11g1NpFg3qheBMlLMMRMp5niJFHO8RIo5XiLFHC+RYo7X+ybFqr2Pg6PQc/kl/HHqEfo1KIQFXUpS0F6X4pEbrmHabi8gNg4VCtvhl44lUc3ZjjpnZg4WKeburm4p9vf317ZeOnbsmDZ9Wo0ax8XFQYmCsbGx9r9eXl5aFuoFCxZoo8mpXUSKOeKZWYqfhkVj0RFvTPjjBp4FRaJ5xdz4ullhTYSTW0SKeXIixRwzkWKOl0gxx0ukmOMlUszxEinmeL2PUqzafOtxmLb15AP/MKwfUB6tyia9fC2e7MtSHBkdh06Lz2P/1QAUz2WF4zcDkcvOAr9+Wgqty+bkb0YmPEKkmLupuqRYJdcaMWIEVq5cqcmuEuLIyEjtf42MjBAWFgb1MFT/1r59e/z4448vplpz1Xm3aJFijl9mleK7/uH4fP1VbPz3AezsLLQp0p99kA/Z3nGfX5Firn/Fv/Bl+rR+biLF+lmpSJFijpdIMcdLpJjjJVLM8XpfpVi1e/m/D9BryUVUKeqAv4dWhK2lvt02XpZiNfjRYOZp+AZFYG2/MjhwLRCjN11DwWyW2Pd5ZThnf7ftn/i7mf6OECnm7okuKT58+DA6d+6M0qVL44svvoDap1VJcsmSJTFo0CCoNccqC3XlypUxa9YsqA/BaVFEijnqmVGK/UOj0Hv5ZWw5+Qjlitjju5ZFtAQMhigixTxFGSnmmIkUc7xEijleIsUcL5FijpdIMcfrfZbi0MgYNJ17FoeuPMGyXm7oXj2vLngvS/F131BUnXwceewscHRUFdhbmaLr0otYeeg+utXJj4WfloIFsUROVwUyWJBIMXfDdEnx/Pnz8fPPP2Pp0qWoU6eOdoUBAwbg0aNH2Lx5s/bfO3bswNixYzFnzhzUrl2bq4WBokWKOZCZTYqjYuK0tSqrDt1HbbfsWNnTDQUcn2dMN0QRKeYpihRzzESKOV4ixRwvkWKOl0gxx0ukmOP1Pkuxarv7yUfovOg8ahZ1xNYB5WBlboy7AeFY+s8DXH0Ugpi4OBRwsMTH5XMhv6OllhQ1POQZYGKm7YZz/PZT1PzpBBqWzIatA8vB3NQYXk/C8OGM0/D2D8emAeXQ3C07f1My0REixdzN1CXFP/zwgya/Gzdu1NYMqzJ9+nSsWrUKW7duRb58+bTp1B9//DFcXFy0UeO0KCLFHPXMJsXfbLuJ77dcR6mCWbUHZFEDZyEUKeb6V/wLX6ZP6+cmUqyflYoUKeZ4iRRzvESKOV4ixRyv912KQyJi0GzuGRy9GYgPXRwRERWLM/eCEBwSDTMLE0RFxABxcbDIYgozE2P0rJ4Xo+vnQC4HWxibmmPDGR+0X3gBXarmxu893V7An73/Loat9EDLirmw8bNyMDMx4m9MJjlCpJi7kbqkePLkydiwYcMrUrxu3TooWV6yZAkqVqyoXfWzzz6Dr68v1qxZI9mnufuQJtGZSYp/O3If/ZZfhnNOK6zo5YaaRZKfUCuxmyFSzHdTGSnmmIkUc7xEijleIsUcL5FijpdIMcfrfZdi1f6NZ3ww0P0KgsKikTOrBcxNjVC3mCMG1s2P4PBoXPAOxrn7QdhzxR9e94PR98M8WNhdCbAJJuy4ifHbbmL8R0UwrnmRF/B9n0Wi8ewz8PB+ho39y6GFgZbQ8Xc37Y8QKebugS4pdnd3x4QJEzQBrlGjhnaF/fv3Y+DAgdq06hYtWmi/69u3L+7evavJs42NDVcTA0TLSDEHMbNIsZpmU2faSYRGxWJpd1e0LZ+LA6EzWqRYJ6iXwkSKOWYixRwvkWKOl0gxx0ukmOMlUszxEil+zuvsvSB4B0agjJMtbC1N4WBl+gbIC/eD0eyXMwh8FokNA8qjiWs2DFx9BfMP3MPi7q7oVdPplWPm7L+LoauvoE3FXNjQryyMjd/P0WKRYu5vUpcU37x5E23atEGhQoXw7bffws3NTRsRVjKs1hgrMVYyrJJxqenTau2xykyd2kWkmCOeWaRY26dux030qV8Qv31aioNARIsUE7D+FypSzDETKeZ4iRRzvESKOV4ixRwvkWKOl0gxx2vB4fvov/wy8mSzxMiGhfDn5cc4cM0fB7+ojOqvbbepJLv6lOOIjInD/hGVUDJP2iQA5lpo+GiRYo6pLilWp5w9ezbGjBmDAgUKYNu2bShatKiWiXrZsmVo1KgRHj58iDNnzmjridWIcVoUkWKOemaQYt9nUaj503Go6TKHR1ZGmXwptz+2SDHXv+Jf+LKmWD83kWL9rFSkSDHHS6SY4yVSzPESKeZ4iRRzvNS+xGO3eGL2/vua7NpYmMLawhhHRlV5I4dMbBzQa8UlLD9wD7O6umLohwW4i2WSaJFi7kbqlmL1sFPTqE+dOoXRo0cjV65c8PLy0v7/9u3btUxwXbp0wXfffadt2ZQWRaSYo57RpTg6Ng5jttzAz9tuYEDjQpjXqSQHgIwWKSaBAZCRYo6ZSDHHS6SY4yVSzPESKeZ4iRRzvESKeV7RYcHYeCEAvxzxweHrAahW2A7bBpVDDhvzN0627bwf2s8/i6blcmLj/6ZQH7gWgPwOFihi4ESsfEtS5wiRYo6zbil++bRKDoyNjbVfBQcH4/jx4zA3N0e1atXSZNp0fN1Eirmbn9GleONZX3RZfAHZrM2wR02PyZ2y02NEirn+Ff/Cl5Fi/dxEivWzUpEixRwvkWKOl0gxx0ukmOMlUszzCg56ChtbK4RGmWCf5xMUyWmV6Ge/8KhYLd+Mx8NgeIyviRu+ofhw6kl8VD4XNg8oh/dhmbFIMdfHkiXF3CVSL1qkmGOdkaX49pMwtJhzBh73gzG/myv6f5CPa3wyokWKeWgyUswxEynmeIkUc7xEijleIsUcL5FijpdIMc9LvSMtLCy02al6yrjtN/Dd9lsY29wZ9wLCseKoN3LYW2D7wPKoWjhtZrXqqbehYkSKOZK6pDgoKAjqx8jo7dnb4tR+YhYWyJ49e5KxXDX1RYsU6+MUH5VRpVg92DouuoB/PP3Ru05+LOzqmirf+IkUc/0r/oUvI8X6uYkU62elIkWKOV4ixRwvkWKOl0gxx0ukmOfFSvEF72eo8dMJmJsYw9rCBP4hUQiLikXvmk4pmpiVb1nKHCFSzHHVJcU//fQT1I8SXiXG6idLlixQUhUZGfniiuqFW7NmTaxevRrqg3BqF5FijnhGlOKA0Cj0W+mBDcceoFnFXFjavTRy2r65loQjoS9apFgfp5ejZKSYYyZSzPESKeZ4iRRzvESKOV4ixRwvkWKeFyvFYZEx6LT4ItT6YktzY5TOa4OnYdF48iwSO4ZUyPSjxSLFXB/TJcUqw7T6UeuGlRArEVZJtuzt7ZEzZ84XV4yIiED58uUxadIkTZpTu4gUc8QzmhT7h0Tj+503MePP26ha3AGrermlarIEkWKuf8W/8GWkWD83kWL9rFSkSDHHS6SY4yVSzPESKeZ4iRTzvFgpVlf4/d+H6L3iMoyMgWXdS+NBYARGul9BhxpOWNPHja9EBjpCpJi7Wbqk+PVTqj2JW7dujY4dO+LLL7/krpiC0SLFHNyMJMX7rvpj4h+3cODKExTIkQXbB1dAGScbrsHvGC1SzAOUkWKOmUgxx0ukmOMlUszxEinmeIkUc7xEinleyZHiJ8FRaDDrNB49jcDZsdVhagJUnXwcd/3CsLinG7pVy8NXJIMcIVLM3ahkSfGdO3fQpk0bdOjQAf/3f//HXTEFo0WKObgZRYr/uOinfcvn+zgMTSvmxuQ2RVHGKeX2I06Mokgx17/iX/gyUqyfm0ixflYqUqSY4yVSzPESKeZ4iRRzvESKeV7JkWJ1lQdPIxAZHYtC2Z7PYt101gfdfruAnPaW+HNYBRTPlfpLPvnW80eIFHPMkiXFt2/fRtu2bdG+fXt89dVX3BVTMFqkmIObEaTY81EIGs48jfv+4RjeoCC++6gobC1NuIYaKFqkmAcpI8UcM5FijpdIMcdLpJjjJVLM8RIp5niJFPO8kivFCV1pkPsVzPvLCy2r5MGKnqVhn8X0jbAbfqHYfzUAfWs58ZVNB0eIFHM3IVlSLCPFHOT0Gp0RpPjHP29jzIZr+LRmXizrURomSWRAT0nWIsU8XZFijplIMcdLpJjjJVLM8RIp5niJFHO8RIp5XoaUYp+gSHRefAH7zvni195l8FkCW3sOXH0F8/fdxYQ2xfBtc2e+wml8hEgxdwOSJcXe3t5o2bIlOnXqhFGjRnFXTMFoGSnm4KZ3KY6JjUOzuWew28Mf2waVQwu3HFwDDRwtUswDFSnmmIkUc7xEijleIsUcL5FilYi02gAAIABJREFUjpdIMcdLpJjnZUgpVldffNQbfX47j8FNi2BOB5c3KtR0zmn8eeExHLNa4K+hFVCpYFa+0ml4hEgxB1+XFO/duxcHDhyAmZkZTExM4O/vj61bt6JEiRKoUaMG1INQ7VGsJKtgwYL49NNPte2bUruIFHPE07sU3w+MQP0ZJ/EsPAYnvqqGfA6p36deJipSzPWv+Be+rCnWz02kWD8rFSlSzPESKeZ4iRRzvESKOV4ixTwvQ0vx3x5P0Gr+WTQvnQNr+paBqbHRi0qFRsZoy/dOeD1FdEwcPqmYC8t7lIaVedos4eNpASLFHDVdUjx58mRtn2JLS0vt7EqM1QddtTWTesmqbZpUCQsL0/Ypdnd3h41N6mYGVtcXKeZuflpLsV9wJJb98wA7LvihiVsOfNW40CsN2HHJD23nnUdtFwdsHVAuzR9EIsVc/xIp5nmJFHPMRIo5XiLFHC+RYo6XSDHHS6SY52VoKb7g/QxN55yFg5UpDo2sDEcrsxeVevg0Ek1mn4ZPUASy25jjsncwprd3wYgGBfmKp9ERIsUceF1SfPPmTdy/f1+T4bcVJQ22trZwc3ODqembC9a5qvHRIsUcs9SW4mO3ArHPMwCPQyIREBqNM3eDcPHeMyA6FnlzWuHg55VQNKfVi0ZM+OMmxq+7ivHtXTCuRRGucSkQLVLMQ5Xp0xwzkWKOl0gxx0ukmOMlUszxEinmeIkU87wMLcUhETGoPfUkVFLXc99UR/GXPoOev/8MzeecRcFslhjyYQH0XeGBHLZm2P9FZRR0fD5ImN6LSDF3h3RJMXfKtIsWKebYp6YUH7jmj3YLL+CxXyhgbgzACNntLFC+gC1iY+NwwDMA4z8qgq+bOWvTpRcfvY8pf3nhSXAkNg8oh+ZpvJ5YkRUp5vpX/Atfpk/r5yZSrJ+VihQp5niJFHO8RIo5XiLFHC+RYp6XoaVY1aDtr+ew9bwfNnxWFq3L5XxRqd1XnuCjeefQsKQjNvUvh1EbrmHmrlvoW78g5ncuCZOXplrzLUmdI0SKOc60FKsPIWptcfxUarU908GDB+Hk5IR69eoZZIRYrU+On5L9cnNCQkK0aduJFZFi7uanphR/uuQiVh1/iD61ndCoVHaoJFrO2bKgUiE7HLkRiAbTT6Jioaw48EVlLDrijcErLiOLjRm6VMmNWe1LwkoT6bQtIsU8fxkp5piJFHO8RIo5XiLFHC+RYo6XSDHHS6SY55USUvz11uv4YddtTPvEBZ+/NDV64xkffDL/HHrVzofF3VzxODgSNX8+iRs+odjQvyzavCTQfEtS5wiRYo6zbim+e/cufv75Zxw6dEhbLzxmzBhkz54dw4YNw/nz5zVZVQm2fvjhh7eKa1LVmzlzJkqVKoVGjRq9CD137hxmz54NX19f5M6dGwMGDEDFihXfOJVIcVJ0X/331JJilaDgwxmncOrOU/zzZVWUy2/7SkXComLx8a/nsPuCH+Z1c8XGs744eC0ACz8tiQ6VcsPCNO2FWFVYpJjrX/EvfBkp1s9NpFg/KxUpUszxEinmeIkUc7xEijleIsU8r5SQ4tUnHqLLwvNoXzUv1vYt86JS8w/ew8BFFzCqdTH81La49vt5B+9h0IrLqFLcUctGndDexnyrUu4IkWKOrS4pVtmme/fuDZWFOm/evFAjtkqMs2TJoo0Md+7cGRcvXsSWLVswdepU9OzZk6sFoGWwVuI7Z84czJgxA61atdLO8fDhQ/Tv3x/VqlVD06ZNcfjwYahKz507V8t0/XIRKeawp5YUB4ZGo9qU4wiOiMGpMVWRO+ubWaR///cBei+/jOK5rXE3IBwlclnj8MjKsDBLH0IsUsz1rfhoGSnmuIkUc7xEijleIsUcL5FijpdIMcdLpJjnlRJSfPlhMMpMOIYPXBywf0SlF5Uat/0mvttwFb/0csPAOvm13z+LiEHreWex75wfJnZw0Zb8peciUszdHV1SrGR3+PDh2o8SXi8vLwwZMgQqAdeyZcvQsGFDTZTbt28PR0dH7XdJJeV6uZrqg/P48ePx6NEjhIaGol+/fto+yKocOXIE06ZN0zJaqynbarSuWbNm2vWbN28uUszd71eiU0uKVQKDBjNPa9+oHf2/KrCzfDMJW1B4DBrPOo3Td4IQExeHr5oUxg+tir5D6wx/qIwU80xFijlmIsUcL5FijpdIMcdLpJjjJVLM8RIp5nmlhBSrnVDa/noeZ24FYt3A8mhWOjvi4oDBa65g3t47WNrbDT2qO72o7Mk7QWg++wzijIDdwyq+MfuRb1XKHSFSzLHVJcXff/+9Nkq8bds2Lbu0KlOmTNHk96+//kKBAgW0340bNw7Hjh3D5s2bqSnU165d00aA1eiwulbt2rXRtm1b7Zw+Pj7a78qXL6/9/syZM9izZw++/vrrN0aKPTw8NIlWUi0laQJK8tSHSjs7u6SD3yFi79UAtJl3BlWdHbBjSIXnebYSKHMO3MdQdw9YWZjij8EVUK+4/TtcNWUOVZKneBkbp58R7JRpqWHOqh7Iavp0WmSjN0wLUvcs6u/R3Nw8TfZ5T92WGuZq6svY+F0PDHPGzH0WtY2i2joxpZ/5mYWikjz1N2lvn/7eRemRscoHo96RanBEij4C6h2pZl4yA0n6zpw5o9Tfo4WFhfaeNGT5/YQPui08h7KFsuKvYRWRy9Ycbeafw67LT7Rkr01ds71yuf/bfBM/bb2GgY0K4ZfOJQ1ZFYOeS/FSfcvK6r+dXQx6gUx2sqNHj+LevXvo2LEjjOLUEy2BovYpVkKsRoxz5nyemU2J79atW7X9i+N/N2rUKCgx3bBhgza1Wm+JT6yl/nfgwIFo0KDBCylW51i1apUm4fnz59e2hlIxn3322Runv379OhYsWIDSpUtrycASKmp0VCUFq1q1qvbPiTRZb9UzbJxKZKa+BVcfKrNmzZpgYjNDNM7C1AgrTz5GH/cb6FUtJ2Z/UhixcYr7m2f3D41Cs3keyGtnhjU9S8A8nawljq9p/Atf8VL9633tO3r7hepjgYGB2sNYvcCE19vJKV4vjxQLr6R5vTxSLLyS5vXySLHwSpqXekcGBwfDwcFBnl9JPPjV80t9vlLPMPUlgnxxrO9Nqd6R8Xk35G8yaWZBQUGaFKuZo4biZWQEhEfFostyT+w+H4BudfPju2b50X2FJ674hGFDLxdUzG+DaPXhFdCyTns8DEHrhVcQHmuEHf1dUTavJaJiElSopBuVQhHxnymUFKsvXgzFK4Wqm6KnVZ/Zb926pQ2sKi4JJXNWFVA5ssqWLYsuXbokLsW7d+9Gr169tLXDn3/+uSbB6uUaERGhjRwr4J6entr0aTWaq9b7JnbBt7VafYutEne9LMX79+/Xzjd06FAtAZeSbpWMS60zbty48Sunu3HjBubPnw9XV1ftjyahDqAe2qr+tWrV0h7aapThfSyvS7FikRJ/MFaWpvhh1x2M3+SFcW2dMaahEyKjYzUxfr1kMTeGV0A0TI2NkNfWBBHR6eveiBRzfykixRwv9TeoPiCpLxDUl4op8ffI1Sh9Ryte6gOSeoarD+Hv67Nc711Sf4/qva1+lOQJL5FivX1HT1y8FKtnmOpfIsV6qEF75osU62OlotQzXwlxYp/x9Z/pv0glxVnMTXDeOwzdfr8Gj/vPUL9EVtx4EglzUxNs6VsSztnMERn9Pyk2MoKpqTG+2OyFX/bdx6B6eTDjY2eER8cmOOCTnDoZ4hj1N6l4xUvx+/zMV1J8584dnDp1Snv3JfR8UpzOnj2LcuXKab6b6EixWuc7evRoTTjr1q2LxYsXa6O2qqiTq1FjlWArfo2xWvObnJKQFKvRZzX18scff3xxSrXG+PHjx6/8Tv2jSrSltodSwiwlaQLxU8PUVLrkfImR9BWeRwxZcxVzd92E+5AK6Fgpt97D0l1cvBQrXjLVSd/tiX/hJzZzQ99Z3p8o9QJTUhy/5d370/LktVSN4ql3kJq9ISVpAuqLbDV9WqYDJ81KRcTn3VCSJyVpAvF5N9T06ZT8TJF0TTJOhHpHqlE8WWKk757FjxQrKU6JctE7GH1+v4wTt59qsxXL5LPBgS+qwDqBdX+n7gSh3vSTKJzdSttZxcYi/S2ri5fit21nmxIcM+o5Dxw4oOW3euv0adU4Nc1WyagSTyXAagqyKkoUVGbq7du349tvv9WmNidXGBKS4kmTJmlD3osWLXrB+KuvvtK+Wfvmm29e4R6ffVpJcXLrkFFvZHLqnRqJtqJi49DptwvYfM4Xfwwqj6alsyenquniGEm0xd8GSbTFMZNEWxwvSbTF8ZJEWxwvSbTF8ZJEWxwvFa3ekUqK5YtjfexSItHW61dWstv+t/O4/TAE9VyzY9/n/2Wkfj124Oor+O1vL8zp5Yb+H+TT14hUjJJEWxxsXYm2Xj6lkmP1Dc3L32qpOdhKaCtXrsxd/bVodY6+ffuiSZMm6NSpk/avSohHjhyJQoUKaXsTK/G9dOmSth+ymib9cpEtmTj8qSHFzyKi0WT2GVz1CcXOweVRpVDKJvXiCHDRIsUcr/gXvuxTrJ+bSLF+VipSpJjjJVLM8RIp5niJFHO8RIp5XqkhxapWR28GosfSSxjRsOCL7ZgSqu2ms75oP+8sGrjl0AZ+TE2M+Eal4BEixRxcWoq503PRStLUiLBa5Fy9evUXB9+9exdLly7VMoKpEepu3bqhSJEib5xcpJjnHZ99OqXW/6jtmOpMOwlHa3PsG1EReexSZsoL1/LkRYsU89xkpJhjJlLM8RIp5niJFHO8RIo5XiLFHC+RYp5Xakmxdm9Co+Fg9eYWoi/X+uHTCDSYdRq3/cKwY3B51HNJX5nXRYq5PpaupJir+pvRIsUcwZQeKd7r+QTf77yNA5ceo1mFXNjcv2y6yyjNEBMpZmg9jxUp5piJFHO8RIo5XiLFHC+RYo6XSDHHS6SY55WaUqy3dpP/vI3Ra6+ia518WNGjtN7DUiVOpJjDLFLM8cpU0SklxVcehWDijltQ00oiQiJRv0xOLO3uivyOlhman0gxf/tEijlmIsUcL5FijpdIMcdLpJjjJVLM8RIp5nmlRym+7huKKj8eh72VKfYMr4giOdLPnsAixVwfEynmeGWq6JSQYpVQa9SGa7h5/xmK5LdFzxp50a9WPuSwNexG62lxI0SKeeoixRwzkWKOl0gxx0ukmOMlUszxEinmeIkU87zSoxTHxMahx/LLWHnoHqZ2LoUvGhbkG5ZCR4gUc2BFijlemSra0FL8zbYbmLr7DsLDo9G/XgF80aAgiuZMP9+YvevNEynmCYoUc8xEijleIsUcL5FijpdIMcdLpJjjJVLM80qPUqxasfOiHz5ecB6l8thg74hKSa5F5luevCNEijluIsUcr0wVbSgpjo2Lw4h1VzH7by842llgbFNnDKtfACbG6SsL37vePJFinqBIMcdMpJjjJVLM8RIp5niJFHO8RIo5XiLFPK/0KsVRMXHotOgCtl7w03ZaaVgyG9+4FDhCpJiDKlLM8cpU0YaSYi3JwMZrcM1ni5kdXNCgRPp4GBj6ZokU80RFijlmIsUcL5FijpdIMcdLpJjjJVLM8RIp5nmlVylWLVEzJUet88T4VkUxrsWbO+TwrX33I0SKOYa0FKuX6sWLF+Hn54fcuXOjQoUKCA0N1faLzJUrF3d1A0dL9mkO6LtKsfpmbNa+uxiz5TrMTYywqpcbWpXLyVUiA0WLFPM3S6SYYyZSzPESKeZ4iRRzvESKOV4ixRwvkWKeV3qW4pXHH6Lr/HPo9WEBLO7myjcuBY4QKeagUlL8559/Yt68eTh06BDCwsLQuXNnbf/gS5cu4csvv8SgQYPQvHlzrgYGjBYp5mAmV4pDImPww85bOHfvGf72eAJbSxPM7lgSXavm4SqQwaJFivkbJlLMMRMp5niJFHO8RIo5XiLFHC+RYo6XSDHPKz1L8aHrAagz6V90rpUPq3q78Y1LgSNEijmouqV4/fr1GDZsGKytrVGzZk2cPn0aVatWxaJFi3Djxg20atUKxsbGWLduHUqWLMnVwkDRIsUcyORK8b6r/mg06zRiomNR1dkeXzUpjNaZeIQ4nqpIMde/4l/46plhbp7xs4/zreePECnmmIkUc7xEijleIsUcL5FijpdIMc8rPUvxqTtB+GDqSdQsYo/tg8rD0syYb6CBjxAp5oDqkuJ79+6hdevWcHBwwJw5czTpbdeuHSwtLbFixQoYGRlh69at6N+/P4YOHYrRo0dztTBQtEgxBzK5UqzWEI/dfB09ajph2icu2t5s70MRKebvsowUc8xEijleIsUcL5FijpdIMcdLpJjjJVLM80rPUnzNNxQNZp6GfRZT7BpSAU72FnwDDXyESDEHVJcUr1mzBmPGjMGvv/6KRo0aITIyEu3bt4etre0LKVaCpX5nYWGB33//HaamqS9KIsXczU+uFPdacRlLD9zF+sEV8EmFtF1HzrX43aJFinl+IsUcM5FijpdIMcdLpJjjJVLM8RIp5niJFPO80rMUP3waiaZzTiMgNAq7h1VE8VzWfAMNfIRIMQdUlxRPmjQJmzZt0n4KFCigrSfu1KnTK1KsLjtgwADcvn0bGzdu1KZZp3YRKeaIJ0eKw6Ni0XzuGRy+HoAjX1ZBlUJ23EUzcLRIMX/zRIo5ZiLFHC+RYo6XSDHHS6SY4yVSzPESKeZ5pWcpDo2MxUfzzuLk7UDs/bwyKhXMyjfQwEeIFHNAdUnxTz/9BHd3d012nZ2dE5Xibt26QX0IVuuKs2TJwtXEANEixRzE5EjxlYfBaDj7DGwtTLRvwvI5WHIXzcDRIsX8zRMp5piJFHO8RIo5XiLFHC+RYo6XSDHHS6SY55WepTgO0PYqXnvEGztGVUYz1+x8Aw18hEgxB1SXFG/ZsgWDBw/Gjz/+iK5du0I9+D755BPY2NhoU6VViU+21aBBA8ycOVNbZ5zaRaSYI54cKd5/1R9NZp1Gk9I5sLl/WRgbp/595lppuGiRYp6lSDHHTKSY4yVSzPESKeZ4iRRzvESKOV4ixTyv9CzFqjXD1npi9s5bWDe0AtpVzM030MBHiBRzQHVJsdqTWK0X9vHxwaxZs1ClShV0794ddnZ22pZMSoi//vprHDx4UFtj3LhxY64WBooWKeZAJkeKfzlwD4OXX8Kwps6Y2d6Fu2AGjxYp5m+gSDHHTKSY4yVSzPESKeZ4iRRzvESKOV4ixTyv9C7F47bfxHdbrmNml1IY9mEBvoEGPkKkmAOqS4rVKZXwfvbZZ9r0aDWF2t/fX5NiJycnXL58GQ8ePNAyT0+YMAFmZmZcLQwULVLMgUyOFI/Zeh2Td9zGwu6u6FPTibtgBo8WKeZvoEgxx0ykmOMlUszxEinmeIkUc7xEijleIsU8r/QuxQsO30f/VR4Y3aQwJrUuxjfQwEeIFHNAdUuxOu2pU6cwffp0nDhxQpserR6AShRy5cqFPn36aFOr1TZNaVVEijnyyZFilURg95Un2DawPBqWzMZdMINHixTzN1CkmGMmUszxEinmeIkUc7xEijleIsUcL5Finld6l+INZ3zQefFFdKmSG0u7l+YbaOAjRIo5oJQUx5/a19cX3t7eiIiI0IRY/VhZWXFXToFokWIOKivF5+49Q/0Zp5ArqzlOjq4GawsT7oIZPFqkmL+BIsUcM5FijpdIMcdLpJjjJVLM8RIp5niJFPO80rsU77vqj1bzzqFa4azYPbwS30ADHyFSzAFNlhQrGVYfRlRRI8Mq4VZ6KCLF3F1gpXjYOpVA4DYmtnPB182duYtlgmiRYv4mihRzzESKOV4ixRwvkWKOl0gxx0ukmOMlUszzSu9SfN03FDV+OgEHa1N4jKsJ0zRORitSzPUxSoq9vLywevVq7N27F9euXdOmT6s1xVWrVtWyUdetW5e7uoGjRYo5oIwU3/EPR6OZp+HzLBKHRlZCGSdb7mKZIFqkmL+JIsUcM5FijpdIMcdLpJjjJVLM8RIp5niJFPO80rsUh0REw2XcP3gYFIEv6hfEN82dYWtpyjfUQEeIFHMgdUvxpUuXMGjQIBw9ehTFihXTZNjY2FhLvKVkNGvWrJg8eTLUXsVpVUSKOfJ6pTgkMgZfbb6OuX96YVjTwpjerjiM02DLLa51ho8WKeaZihRzzESKOV4ixRwvkWKOl0gxx0ukmOMlUszzSu9SHBsXh1XHH2HoWk8EhkRiSQ839KyRl2+ogY4QKeZA6pLikJAQLZHW7t27MWzYMHz88ccoXrw4TExM8OjRIxw6dEgT4tDQUKxfvx5ly5blamGgaJFiDqReKV509D76LrkE14JZsWNQeRTMloW7UCaJFinmb6RIMcdMpJjjJVLM8RIp5niJFHO8RIo5XiLFPK/0LsXxLZp/8B4GuXuiuVt2bB9Unm+ogY4QKeZA6pLi/fv3a5ml+/fvr+1HnFBRYqxGiXv06IHx48dztTBQtEgxB1KPFO/19Ee7BedhYgS49yuDBiXer4zTLxMVKeb6V/wL39raGubm5vzB7+ERIsXcTRcp5niJFHO8RIo5XiLFHC+RYp5XRpFi78AIuIw7imI5rHBmbDWk1eRKkWKuj+mS4hkzZmDJkiXYsGEDXFxcEr1Cly5dEBYWBnd3d1hYWHA1MUC0SDEHMSkpDomIQetfz2HPeV/M6uqKofXSfiNyroWGjRYp5nnKSDHHTKSY4yVSzPESKeZ4iRRzvESKOV4ixTyvjCLFj4OjUO77Y7A0M8ae4RVRKI1mWIoUc31MlxRPnDgR27Ztw6ZNm5A/f/5ErzBw4EBcv34dmzdvTpOM1CLF3M1PSopn7r2DEWs9Ub6gnfZH7Whtxl0gk0WLFPM3VKSYYyZSzPESKeZ4iRRzvESKOV4ixRwvkWKeV0aR4vDoWLSedw7Hbgdi+8Dy+KCYA99YAxwhUsxB1CXFCxcuxLRp0/D777+jSpUqCV5BvWxVBmqVcGv58uUwM0t9gRIp5m7+26R43sF7GLvlBuJi4rCqbxltXcT7XkSK+R4gUswxEynmeIkUc7xEijleIsUcL5FijpdIMc8ro0ixalnf3z2w+Mh9uPctgw6VcvONNcARIsUcRF1SfPbsWbRt2xa1atXCL7/8AlvbN7fjUeI8evRofPvtt1oyrrQoIsUc9cSkeMt5X3RdfBGxccCvn5ZE16pplzmPa1HKRosU83xFijlmIsUcL5FijpdIMcdLpJjjJVLM8RIp5nllJCme/NdtjP7dA993KYWxTQvzjTXAESLFHERdUqwedEp4lRA3btwYau2wyj5tZGSEJ0+e4I8//sCyZcu09cYrV65EoUKFuFoYKFqkmAOZkBRfeRSC5nPO4LZfGOZ0KonB9RKfLs9dLeNHixTz91CkmGMmUszxEinmeIkUc7xEijleIsUcL5FinldGkuJNZ33Qbu459KiTD4u7ufKNNcARIsUcRF1SrE75+PFjfPPNN1izZo0mw+onvkRGRqJSpUqYOnUqKlasyNXAgNEixRzM16U4OiYOHX67gE0nH2JIo0KY0c4FJsb/3Wfu7JkvWqSYv6cixRwzkWKOl0gxx0ukmOMlUszxEinmeIkU87wykhT/czMQzeaeRXVnO2zuXxaWZiZ8g9/xCJFiDqBuKVanVfJ7+PBh/Pnnn7hx4waUJOTIkQP16tVD06ZN4ejoyF3dwNEixRzQeCm2t7fXvuTYeMYHHX89j0pF7LF9UDlkt5FtdF4mKlLM9a/4F75syaSfm0ixflYqUqSY4yVSzPESKeZ4iRRzvESKeV4ZSYqv+YSi8ezTWgbqI6MqI5t16n+mFinm+hglxdypUz9apJhkHhcD/4AgODo6QGXKazLrDA56PsHiHqXRq6YTebLMHy5SzN9jGSnmmIkUc7xEijleIsUcL5FijpdIMcdLpJjnlZGkODgiBvVnnMLJ209x+MsqqFnEnm/wOx4hUswBFCnmeGWaaLWxuJVpHKyNo2BiaYNfDt7DsDWeqFnUHn8Nqwhr89Sf5pHe4YoU83dIpJhjJlLM8RIp5niJFHO8RIo5XiLFHC+RYp5XRpJi1boR669i5s5baF0lD37v5QYbi9T9bC1SzPUxXVK8Y8cOqB9TU9MXa4nVdNu4uLhXrqZeICoB14ABA2BhYcHVxADRMlKsD+I+T38MWesJ19yWWNTRGesvBmPY+muwMDbCmn5l0LBkNn0nes+iRIr5Gy5SzDETKeZ4iRRzvESKOV4ixRwvkWKOl0gxzyujSfGDwAi0+fUcTlwLwMr+ZdGlSh6+0e9whEgxB0+XFKttliZOnPhCipUQW1lZQb0w1Drj+KL+u3bt2ti5cydsbGy4mhggWqQ4aYgnvJ6i7a/ncd8vFNbWZmhX1gEHbwXjjn8ElnR3Rfdqsv1SYhRFipPuX69HiBRzzESKOV4ixRwvkWKOl0gxx0ukmOMlUszzymhSrFq42+MJWs07B1cnG/w9rAIcrMz4hifzCJFiDpwuKfby8oL6MTY21kaKHz16pEnyBx98gA4dOry4onogqqRNbm5uMDFJ3SkCqhIixW+/+Y+DI9F2wQUcuxWICgVsccM3DGrNQ0xsLMY2dcb4lkW43vOeRYsU8zdcpJhjJlLM8RIp5niJFHO8RIo5XiLFHC+RYp5XRpRiNam2/szT2H/1CXYOqYCmrtn5hifzCJFiDpwuKX79lH5+fmjSpAk+/fRTjBgxgrtiCkaLFL8d7oQ/bmL8putoWSkX5nYqiQGrrmDnqUeoVTo7tvQvh2w2qfftVQp2gxQ7tUgxj1akmGMmUszxEinmeIkUc7xEijleIsUcL5FinldGlGLVyqX/PECvxRfQu24BLPy0FFJrt1ORYq6PJUuKb9++jbZt26J9+/b46quvuCumYLRIceJw//J4gs6LLiA6JhZbBlZAPRcHnL7zFMPXXsG3LYvoLXF9AAAgAElEQVTJOmId/VKkWAek10JEijlmIsUcL5FijpdIMcdLpJjjJVLM8RIp5nllVCm+GxCOGlOOIzYW2Pt5JZTMbc03PhlHiBRz0ESKOV4ZMlrtlaYW+nt4B2NaBxd8Xr/g/9oRi+CgINhktQNglCHblpqVFinmaYsUc8xEijleIsUcL5FijpdIMcdLpJjjJVLM88qoUhwTF4d+v3tgyR4vzOlZBoPr5ecbn4wjRIo5aMmS4gcPHqBly5bo1KkTRo4cyV0xBaNlpPhNuKGRsei69CI2HXuATrXzYVkPV5ibGGuB0dHRCAl+hqxZ7WBk/Px3UhInIFLM9w6RYo6ZSDHHS6SY4yVSzPESKeZ4iRRzvESKeV4ZVYpVS91PPkLXxRfQyDW7trY4NYpIMUdZlxQ/fPgQah2xSrSlEmjdvXsXo0aNQqNGjdC7d28oWVDbM6n/VVmpCxcuLIm2uPuQYtG/HLiLwe6eqFgwK7YNKo+8dv9tlaWkWH2otLOz0+6tlLcTECnme4hIMcdMpJjjJVLM8RIp5niJFHO8RIo5XiLFPK+MLMW+z6JQd/pJPHwagX9GVUHJPCk/hVqkmOtjuqR46tSpmDZtmrb3sJInJQfq5ar2LTY3N9euqKRY/a5GjRpYsWIFrK1T/ma/3lQZKX6VyD3/cDSafRqej0KwuX85tC6X85UAkWLuj0WkmOMV/8JXz4L45wR/hvfrCJFi7n6LFHO8RIo5XiLFHC+RYo6XSDHPKyNLsWptn98vY/Gh+/i5vQtGNizEAyCPECnmgOmS4u3bt0MFmpk9z06stmVSQqwkQT0E1X+rovYsdnZ2xoABA2BpacnVxADRIsWvQhzofgXz//ZCl9r5sKKn2xvZ7kSKuU4nUszxEinmeYkUc8xEijleIsUcL5FijpdIMcdLpJjnldGleMdFP7Saexa1Szhi5+AKyGKWsrM0RYq5PqZLirlTpl20SPF/7Lec80X7hedR0DELdg2tgKI5rd64MSLFXF8VKeZ4iRTzvESKOWYixRwvkWKOl0gxx0ukmOMlUszzyuhSHBYVg5a/nMPBK0/w54hKqF/CkYdAHCFSTMACtAFgf39/dOzYEUZxag50AsXT0xNqXXHVqlW1NcPptWRUKQ6OiMH9gHCYmxrDOXuWd8YbHh2L5nPOYN+lx/ilmysG1kk4y51IMYdapJjjJVLM8xIp5piJFHO8RIo5XiLFHC+RYo6XSDHPK6NLsWrx5L9uY/RaT/SrXwgLupTkIRBHiBQTsPRK8ffff4/169dj06ZNKFKkCHeFVIzOaFIcGR2LU3eCMGHHLey98gRZs5hqAjuhZRGYvMPO3nP238XwtZ6oXzKbtpbY2sIkwbsgUsx1TpFijpdIMc9LpJhjJlLM8RIp5niJFHO8RIo5XiLFPK/MIMV3/cNRd/opPAuPxp7hFVE2ny0PQucRIsU6Qf0vTNdI8Q8//IANGzZoUqwyS6fXkpGk+Iddt7Dq+EP4PIuCf1AEiuWxxoOnEbDLYgaPcTVgl8U0WZiv+oSgwczTCAyJwrrPyqKpa/ZEzyNSzCEWKeZ4iRTzvESKOWYixRwvkWKOl0gxx0ukmOMlUszzygxSrFo9auM1TN1yHWM/ccH3rYryIHQeIVKsExQjxZMmTcLGjRuxefNmFChQgLsCGX3kyBFtiyA3N7dXjlTJvo4dO4acOXNq+yPnypXrjTNnFCmevucOvthwFcZGRnDNa4NOlXKjdfmc+GjeWYRExOD4V1WR3yF5icqGrfXE7F230a1ufiztXvqN5FovQxMp5jqnSDHHS6SY5yVSzDETKeZ4iRRzvESKOV4ixRwvkWKeV2aR4v1X/dFi1hmUK5wVfw6pCFvLhGd08oRePUKkmCOoa6T4p59+wsKFC9G4cWM4ODhoWacTKuoFUqhQIW3v4uRknz5x4gSGDBmCkSNHol27dtol1DJntR3UwYMHUb16dXh5eWl766ptopycnF6pRnqX4n1X/fH7sYf4/cQD2FiYYm7HEmjhlh32Vs+zelebcgLXfUOxb0TyplMcuRGIj+aegaW5Cf4eXhGl89q8tTeIFHN/LCLFHC+RYp6XSDHHTKSY4yVSzPESKeZ4iRRzvESKeV6ZRYr9Q6LQeM4ZnLsThIMjK6NGEXseho4jRIp1QHopRJcUKylVEpqYDMefLywsDLVr18batWthY/N2IXu5mupBumbNGm1/48ePH2PixIlo1qyZFnLy5Emo6duzZ89+MUo9ePBg1K9fH23atMkQUhwcEY0R669ixb8PERkcifLFHDC1rQs+fCnrnEpxprJF/3HJD+v7lUULtxzUnVQjzO0WXsCuM4/w7cfFtXXJSRWR4qQIvfrvIsUcL5FinpdIMcdMpJjjJVLM8RIp5niJFHO8RIp5XplFilXLtSnUu25jbMsiKTaFWqSY62O6pHjKlClYvnw5hg8fjjx58iQqx+qB6OjoiJo1a77Y01hPdVR261mzZuGTTz7B1q1bUbduXXz88cfaofPmzUNgYCD69OmD/fv3I1u2bKhWrRosLCzeuIYaKT5w4IC2T3J6KUdvBODzjddw4moAiuWzRY/qedG7phNyZTV/o4q9V1zG8mMPsKR7aXSrlodqgjqu97JLqOXiiFW93OBkb5Hk8ep+qQ+Varp6/F7TSR70HgeoWQsBAQEaLxOTlJnqktnwqr9da2tr6nmQ2Rgw7QkKCoK5uXmyZtow18ksscHBwdr7KGvWrJmlSSnajoiICKgvr+3tU2ZUIkUrnwYnj//iWM2Qk5I0gfgvjtXnQPlMkTQvFaHekWoQydQ0eXlk9F0l80Spd6T6/K9+MnrZfzUA9WeeQrXCdjg0sjJM3yHBbmIsFC/1eVV9DpOSNIG9e/fCz8/v7VsyqTXFKsmWWterpNjQRX2wUTctS5YsGDhwoDYK3LZtW+0ykydPxuXLl7Vp25GRkdr06TJlymD8+PFvbA+l5HrXrl3o1q1boh/Cldioh4+6VkoVY2MjhEfFYs7+e/jl4F3ceRiKzjXzYOJHReGc43nHTGjUfezWG5i8ywszO7pgWL38iE1wg6xXa62u5R0YjoYzz+DqgxBsGlgWrcrlSnJUX51FRoq5HiAjxRwvFa2+RFAPYyV6UpImICPFSTN6OUJGijleMlLM8ZKRYo6XjBRzvOLfkUqKzcyeL6OT8nYCmWmk+Fl4DOpMP4W7T8KxZWBZfFDUXtfnfqaPyEjxc1rqSzrlkOodGP/fCXHct2+fFvPWfYq/++47rFu3ThvFTcktmVSFhw0bhgYNGryQ4rFjx0KZ++LFi+Hq6gpfX19NnFu2bInu3bu/0qabN29q07xVhmz1LVJC2y4rEVTJwho2bKhBSmRrZqbPvYg1NgaszU1wxz8cP+x+iKX/+MA6iykG1cqF0Q3yalsjqT2JXy9GRoC5iRGm7H2A77bdw9AGeTHz44IIDHsz9uVjLc2M1aprjP3jHmbsfoDmZR2xrEsRWJgaIzoJo1ZtVy/8kJAQ2Nraal9KGJJFsgCm84MUH/WtruKlXmDC6+03TPUxxUt9AZXY32M6v+WpWj1jY2ONl/oCQTGT/vV2/IqX+hZcfVmlRj6TWt6TqjczHV5M/T2ql736eVtukHRY9TSpUvyHKPWlvRr5lL/HpJ/3SorVM0z9Paq/TylJE1DSYmVlpT33pY8lzSt+pFjlLcrIvNTnfvVZ/dtd9zB1pzeGNMyLnz4qgIjoWIOJsXqGKV7qb1F98ZKReSXdM94eof6+Ll26hKNHj2rul9BMFjVg6uHhgVq1aqFz584wikuEmFrPq0Zgf/31VxQsWPBd65bo8QlJ8ZgxY6CmfKl1zfFlzpw5ePDgAX788cdXzqVGitVodocOHRKdiqKaqD6gG3r6mOrgJibGOOX1FDP23MHqY49QKLc1fulUEk1KOUCN6EZHJ5ygTDVCZaLefN4Pn8w8gwFNCmFeJxdExyQ8VPz8WiZ4/Cwcn6+/hlUnfeBoZY6Nn5XBB8Xt33qdl4GpLwjUC19NPZQXWNLdWn3oVi98xUumOiXNS0UoXvEvfH1HvL9R8V8ixEvx+0tCX8vjX/jxUvw+v/D1EcMrUiy8kqamvjhW70iZPp00KxURL8WKl3ym0MdMlhjp4xQflZlGik1NjHDsdhCazz0HJztz7B5WHjls1ZcjHJO3RcdLsRrMeZ+f+erzQmhoqLZkNLGiYlRSZ1XeOlKs/mjVydTU6ZRcJ5KQFKsR4kOHDmlrmuPLhAkTtHp8++23r7QtLdcUx/x/3x3/x03MPXAXgU8jUSSvNdb1K4MK+fWvddvr6Y8GP59AxxpOWN3bDUZv6el/X/HH9ztv4fDlxyic1waTWxdF+0q5qb8kWVNM4dIeKLKmmGMmL3yOl6wp5njJmmKOl6wp5njJmmKOl6wp5njFf3Esa4r1c8tMa4rjW91m/jlsOeODZb3d0L1aXv0wdETKmmIdkF4KUdOn1Yzkt0pxfLz61vTw4cOaSd+4cUOTBLVfcNWqVbWs069vkcRVBdp8b5VZWk1tjt+SSa0hVr9T2ajVlGk1/D1jxgyMGzdOS+j1cknLLZm8AyPg9t0/iIqJQ7fqeTDiw4IomtOKQnDs1lPUm3FKW1ewZUB5WJknPP1oweH7GLnhGoJDIlGnVDZMaVMcVQvbUddSwbKmmEMma4o5Xipa1hRzzGRNMcdL1hRzvGRNMcdL1hRzvGRNMccr/h0pa4r1c8tMI8XxrV55/CG6Lr6AuiWzYdfgCni+NNIwRdYUcxx1ZZ9Wp1TTldXIrFpbrNZTqvn8arRWiZX6JkKt91VJsVSSrOQWJcWjRo1CvXr10Lp16xenUdsyqezU/v7+2rXVWuL47NTpRYpP3QlCo1mn4ZrXBodHVk4WAs9HIWg487SWOXrHkArIZv1q4oWg8GiM234TCw/f19YdTGpdDJ/Vzge7LMnLWihSzN0mkWKOl0gxz0ukmGMmUszxEinmeIkUc7xEijleIsU8r8woxSrhVpPZp3HiegBW9S+L9hWfz/oMi4pFlncUZJFiro/pkmL1Ih0yZAg2bNiAVq1aoXHjxnB2dtakWI0EqZHj1atXawu53d3d4ebmxtXif9Fq5Fl9yEloSxI17cvHx0dbC5zY9htpOVK8/rQPui69iKau2bGxfzkkJ7O6Gm1Wfxjh0bHYO7wiCjj+lyH7rn84Pt9wFRuPeMMprw3GtyiCPrWcksU5/iCRYg6fSDHHS6SY5yVSzDETKeZ4iRRzvESKOV4ixRwvkWKeV2aUYkVhmdpWdclFNC6TAzuHVMCZu0H4ZMF5zGjvglZlc/Kg/neESDGHTpcUq+zPPXr00Pb/VYmvEio7duzAZ599hl69ekFlq06LYmgpVlOhVVGL4d+2vlfFTN9zB1+s8cSE1sXwbQvnZDU/MDQKzeaexU2/UOz/ohJK5bbRzhMQEoVW889p64eruGTDrPbFUc353feZFCnmbpNIMcdLpJjnJVLMMRMp5niJFHO8RIo5XiLFHC+RYp5XZpXikIgYVP/phPb5/+Toavj5by8s23cHdcvmwL4RlaES7CaniBRz1HRJ8cyZM7F06VJtr+K3bcmkFiarKdBqtDgtNtZWUrx33z4MGtAfsUYmUCncTJIxZKv2GF581Bs7LvnBzNgItpamyJrFFJ9WzYMaicjo8LVXMWvHTSzpXxY9ayRvBFdJeJtfz2HHGR8cHF0VHxR1gJpW0XflZaw96o1mFXNjXqeSKJjNkrvLiUSLFHMYRYo5XiLFPC+RYo6ZSDHHS6SY4yVSzPESKeZ4iRTzvDKrFCsSi454o98qDzQplQ1q5qjHw2AtG/X2geVRsaD+pL0vUxUp5vqYLimeOHGitkfx5s2bkT9//kSvoPYPVgm4VJy1tTVXEwNEKyk+duQAyjfsiNF/3EFwWBR+61oKJXPrr4tPUCS+23EL8/beAUyNtPW6SlZDgyOR3TELJrcphg6VcsPGwuRFjdV4csffLmD9iYfY80VlfFjCMdmt6bniMpbtv4tdIyujiWt2LDh0H/1XXoarky22DiyPIjn+m1Kd7Iv870CRYo6gSDHHS6SY5yVSzDETKeZ4iRRzvESKOV4ixRwvkWKeV2aW4mu+oag37RSehERpiXZjYuMQHB6NCR8VxdfNkjcDVaSY62O6pPi3337DpEmToP63QYMGCV5Bbb2i1hurtcaLFi3S9tFN7aKk+PiRg3Bt0AHN512En28wetYviCXdXHVVRXXIAas8sO/SYxTObY0xzZxRIpcVQiNj8eflx/j10H2EhUThQ7fsGFQ3P1qXzantPxwYFoWP5p3DJe9g7BleERUKJO8bHVXJ4es8MesvL6zuX077ZqjhzFPwDYrEpgHltPXKhiwixRxNkWKOl0gxz0ukmGMmUszxEinmeIkUc7xEijleIsU8r8wsxdruNUsvYe3Jh8hma46aRezx7+2nKOBgiX0jKsHGkvcqkWKuj+mSYg8PD7Rp0wa5c+fG999/j8qVK2vZp1VRonDr1i1Mnz4da9euxfz589G+fXuuFgaKVlK8f98+9OvfH5vOPUGnRedRqWBWHBpZGRamiac493sWiUVHvTH/4D3cexCMBuVzYWZ7Fy2T9Mtl8zlf/PS3F/69FgCYAO0q5cHyHqURFBaFypOPw87SFH8OqQAnh+RPb5538B4Gr76CD1wcYGNhih1nHmF4E2fMaOdiIEr/nUakmEMqUszxEinmeYkUc8xEijleIsUcL5FijpdIMcdLpJjnlZmlWNFQSzf7/n4Zue0scPCLyvhq83VsOvkQS3q7oWd1fmmmSDHXx3RJscoKrbZEmjBhgrZW+IMPPkDRokW1fYq9vb3xzz//aJmh1X7Cav/geGHmqvLu0fGJtgYNGoDgSKDypH/xNDQKO4eUR7n8b47eHrkRgH1XA7DtvC9O3wiEeRZTLaPzmKaF4WSfsNiGRsZoWeLUtkjnrweix4cF0KumExrPOq19q/PH4PJvFfCkWun7LBLtFp7HoesBQCxQxdkO2waVRy5b86QOpf9dpJhDJlLM8RIp5nmJFHPMRIo5XiLFHC+RYo6XSDHHS6SY55XZpfheQDjqTjuJFmVyYFb7Eth01gdt559DtaIO2DW4POytXt2qNSmCIsVJEXr133VJsTpECcHy5cuxZs0aXL58Wds6SW3J5OjoiJIlS6Jt27bo1q0bTE2Tt2cuV+2Eo+OleOCA/jAyNkH/VR5Y8JcXFvcvi14vJb9SnW7khqvYeekxgp9GwsjSBK3L5cLnDQqiVlF9WZ1v+IWh14rLOHzlMUrks4XaY/jTqnmxokfpZGeJi2/VSa8gfDjjJBytzLCqTxnUKqKvTixDkWKOmEgxx0ukmOclUswxEynmeIkUc7xEijleIsUcL5Finldml2JF5FFQBLJZm8PMxAhqIK7tgvP485QP5vcujf4fJJ7XKSGaIsVcH9MtxfGnDQ0NxZ49ezB69GjUqVNH26ZJSXFaynB83V7fkmnB4Xvov+QS+jcshB7V82LbeT/cfhKGyw+CceFmIFwK2uKjsrnwoYsD6pdwhJlJ4lOsE8KqssN9tfkaVh68B5iZ4JuWRfDdR0W5O5BI9F7PJ7DPYpbsjHN6KiFSrIfSfzEixRwvkWKel0gxx0ykmOMlUszxEinmeIkUc7xEinle74MUv05lr6c/Ws0+jUpFHbQlmpZm+l1FpJjrY7QUq9MryPXr10f37t0xZMgQ7oopGP26FB+45o+Oiy4iNCIGxsaq3pHaNk25cljh43I5MaBOfrg5vbpumK1eeHQsfthxCwevB2jrkN8lyRZ77XeNFynmCIoUc7xEinleIsUcM5FijpdIMcdLpJjjJVLM8RIp5nm9j1KsEnDVmX4SJ28/1XahaVZaf9JdkWKuj+mS4ps3b+Lu3btaRmn1c//+fahtmtRIcefOnaEehKooaciaNSvKlCmTJiPHr0txWGQsKkw6Bk/vYNQtmQ2tyuZA6bw22nrhknn0b9OkB2lgWDRsLUyStS+ynvOnRIxIMUdVpJjjJVLM8xIp5piJFHO8RIo5XiLFHC+RYo6XSDHP632UYkVp6u47GOV+BZ1q5sXq3mV0gxMp1o1KC9QlxZMnT8aUKVO0JFtqHfHLRf23Srilinrh1qpVC+7u7rCxebcRWK4Zz6Nfl2L1u18P3QNghM5VciOrZdqtd05Oe1L6GJFijrBIMcdLpJjnJVLMMRMp5niJFHO8RIo5XiLFHC+RYp7X+yrFarlmnaknERAciQ0DyqGei6MueCLFujC9CNIlxfv27cPRo0dhZvZf1jM1YqwkIV6I1RmVZOXLlw+dOnXSBDq1S0JSnNp1yEjXEynm7pZIMcdLpJjnJVLMMRMp5niJFHO8RIo5XiLFHC+RYp7X+yrFitSEP25h/DpPVHPNhr+GVdQ10CdSzPUxXVLMnTLtokWKOfYixRwvkWKOl0gxz0ukmGMmUszxEinmeIkUc7xEijleIsU8r/dZigNDo9Fh0QX8fc4XPerkx5yOLrCxePsMWJFiro+JFHO8MlW0SDF3O0WKOV4ixTwvkWKOmUgxx0ukmOMlUszxEinmeIkU87zeZylWtC49CMYnC87j6v1n6FY7H+Z2LAHbtywNFSnm+pguKX706BGePHnyxnri1y+lplJnyZIFBQsW1BJypXaRkWKOuEgxx0ukmOMlUszzEinmmIkUc7xEijleIsUcL5FijpdIMc/rfZdiRezsvWfotOgCrt59hiYVcmJym2Iom882QZgixVwf0yXFc+bMwezZs7X1wy+vIX79UuqFW716dSxfvhzW1obN7qynWSLFeij9FyNSzPESKeZ4iRTzvESKOWYixRwvkWKOl0gxx0ukmOMlUszzEil+zuzUnSAMdL+Ck57+cCmYFdsHlUexnFZvABUp5vqYLilW2afnzZun7U1sb2+vJdhKqKgXiLOzMwYNGqSNGKd2ESnmiIsUc7xEijleIsU8L5FijplIMcdLpJjjJVLM8RIp5niJFPO8RIr/Y/bwaQSGrvXEhn8eoGWVPFjZq/QbybdEirk+pkuKJ02ahI0bN2o/hQoV4q6QitEixRxskWKOl0gxx0ukmOclUswxEynmeIkUc7xEijleIsUcL5FinpdI8avM7geEo/X8czh9JwjufcugY6XcrwSIFHN9TKSY45WpokWKudspUszxEinmeYkUc8xEijleIsUcL5FijpdIMcdLpJjnJVL8JrNFR7zRd9lFtK+aB2v7lhUp5rvViyMoKV6/fr02PTq9Fhkp5u6MSDHHS6SY4yVSzPMSKeaYiRRzvESKOV4ixRwvkWKOl0gxz0uk+E1mV31CUXbiPyjjZIO9Iyq9ko1aRoq5PqZbijdt2gT1U6BAAe4KqRgtUszBFinmeIkUc7xEinleIsUcM5FijpdIMcdLpJjjJVLM8RIp5nmJFL/JzPdZJBrOPI2AsCj8PbQiSuT+L9GxSDHXx3RJ8Y8//oh169ZhxYoVKFq0KJRMvV5UVmorKyuYmr59I2muely0SDHHS6SY4yVSzPESKeZ5iRRzzESKOV4ixRwvkWKOl0gxx0ukmOclUvwms4ioWLRfdAF/nfPF+kHl0bJMjhdBIsVcH9MlxVOmTMHUqVORJ08eWFhYJJh9Wj0MnZycMHHiRFSoUIGrhYGiRYo5kCLFHC+RYo6XSDHPS6SYYyZSzPESKeZ4iRRzvESKOV4ixTwvkeKEmY3/4yYmuHtias/S+KJBQZFivmtpR+iS4iVLlmDlypUwMjJKcJ9i9fuwsDB4enqiffv2mDt3bpqMGIsUc71ApJjjJVLM8RIp5nmJFHPMRIo5XiLFHC+RYo6XSDHHS6SY5yVSnDCz1SceouuiCxjWsBCmt3MRKea7ln4pjoyMTHDKdPw1lRSrmF69eiEgIADbtm2DjY1NMquU/MNEijl2IsUcL5FijpdIMc9LpJhjJlLM8RIp5niJFHO8RIo5XiLFPC+R4oSZ7fF8gjbzz6NmETtsHVgeFqbGWqBMn+b6mK6RYr2n/PLLL+Hj44MFCxbA0tJS72EGixMp5lCKFHO8RIo5XiLFPC+RYo6ZSDHHS6SY4yVSzPESKeZ4iRTzvESKE2bm9SQMdaedQmxcHC5+WwN2WZ7ndxIp5vpYsqRYfRC5f/8+1AMwZ86c2o8qoaGh2u/UKLEaPU7tIlLMERcp5niJFHO8RIp5XiLFHDORYo6XSDHHS6SY4yVSzPESKeZ5iRQnwiwOqDrlODweBuPY/1VF6bzPZ+uKFHN9jJLiGzduYN68eTh16hQeP36sCbCDgwMKFiyIrl27okWLFtzVDRwtUswBFSnmeIkUc7xEinleIsUcM5FijpdIMcdLpJjjJVLM8RIp5nmJFCfO7JOF57H9vB/W9SuDVmWfD1aKFHN9TLcUKxEeMGAALl++rGWZLlmyJMzMzHDr1i3cvn0b5ubmGDduHAYNGsTVwIDRIsUcTJFijpdIMcdLpJjnJVLMMRMp5niJFHO8RIo5XiLFHC+RYp6XSHHizD5ffxWz9t3Fwk9LoXdNJ5Fivnvpyz4dFBSETz/9VBshHjNmDFq1agVHR0cYGxtr30KcP38e3333Hby9vbF27VpUrVo1GVV590NEijmGIsUcL5FijpdIMc9LpJhjJlLM8RIp5niJFHO8RIo5XiLFPC+R4sSZTfnrNr7afB0z2rlgeP3n2zLJSDHXx3SNFO/evRs9e/bEiBEj8MUXXyR4hZMnT6Jjx47o3LmztldxWhSRYo66SDHHS6SY4yVSzPMSKeaYiRRzvESKOV4ixRwvkWKOl0gxz0ukOHFmvx68jwErLmFIw0KY3bGESDHfvfSNFM+YMQNLly7F+vXr4eLy3/5Xr19PjSarZFvu7u6wsLBIRnXe7RCRYo6fSDHHS6SY4yVSzPMSKeaYiRRzvESKOV4ixRwvkWKOl0gxzzEYFw0AACAASURBVEukOHFmOy49RoupJ9Gpdj6s7u0mUsx3L31S/P3332Pr1q3YuHEjChQokOhl1JrjmzdvYtOmTbJPcTJuRmofIlLMERcp5niJFPO8RIo5ZiLFHC+RYo6XSDHHS6SY4yVSzPMSKU6c2Qmvp6g++TgalcqOrYPKwdzk+RJXExOTNHEy/u6m/RG6pk8vW7YMkyZN0kaLa9asmWCt1QhxmzZttO2ZVJyp6fM9slKzyEgxR1ukmOMlUszxEinmeYkUc8xEijleIsUcL5FijpdIMcdLpJjnJVKcOLPLD4JRe9opuOS0wo4h5eFoZSZSTHYxXVJ84cIFTXgrVaqEuXPnIkeOHG9cZubMmdpaYpVwK60yUIsUc3dfpJjjJVLM8RIp5nmJFHPMRIo5XiLFHC+RYo6XSDHHS6SY5yVSnDize/7haDjrNEyNjfDn0IrI52AhUkx2MV1SrB50agr11KlT8cEHH+Cjjz7SxFgNyavM1P/++y/WrFmjSfPy5cuRO3dushqGCRcp5jiKFHO8RIo5XiLFPC+RYo6ZSDHHS6SY4yVSzPESKeZ4iRTzvESKE2cWEBKFFvPO4ppPKPYMr4iy+WxFiskupkuK1TnVhw81ErxixQr4+Pho89OVFAcHB2t7FDdu3Fj799KlS5NVMFy4SDHHUqSY4yVSzPESKeZ5iRRzzESKOV4ixRwvkWKOl0gxx0ukmOclUpw4s/CoWLSefw67PR5j7+eVULe4o0hxEl0sNDIWfs8iEBsHZLe1wL+H9uDJE39tNyWjuLi4uKS66KFDh6C2X3r8+DGUJNjZ2cHV1RUNGjSAtbV1Uoen6L+LFHN4RYo5XiLFHC+RYp6XSDHHTKSY4yVSzPESKeZ4iRRzvESKeV4ixYkzUwLXZ4UHluzxwtphFdG+Yi4EPX0KY0m0lSA095OPsPDIfXj5hSEkMgaT25VGsdBzeOD7BB06dNAnxXwXTr0jRIo51iLFHC+RYo6XSDHPS6SYYyZSzPESKeZ4iRRzvESKOV4ixTwvkeK3Mxu18RqmbruBRf3KoXfNvCLFb8H10S/nsP3EAxTJnxVmpkb4qkUJFH52Fg/1SvGBAwdw6tQp9OnTB/b29tql9u/fD5WdulWrVvj444/5Hm7AI0SKOZgixRwvkWKOl0gxz0ukmGMmUszxEinmeIkUc7xEijleIsU8L5HitzObtvsORq71xMSPi+PrZoXxLOgpjIxlS6aEqLWZfw5bTvtg69AKqFLIDtaWZvj34G5906c3bNiA4cOHw9jYGLt27dKmTKuyZcsW9O3bFxERERg9ejRGjRqVJtsxqbqIFHMPGJFijpdIMcdLpJjnJVLMMRMp5niJFHO8RIo5XiLFHC+RYp6XSPHbmS075o1eKzzQr7YTfu1cCs+CgmBkbCz7FL+GLSI6Fi1/OYuD1/xxamw1uOW11SJ0Jdq6deuWNgqsEmuNHTtWWz+cNWtW7QTqQ4mS0VmzZmHPnj1YvHgxWrRowfd0AxwhUsxBFCnmeIkUc7xEinleIsUcM5FijpdIMcdLpJjjJVLM8RIp5nmJFL+d2Y5Lj/HJgnNo6poDm/qXRfCzIMBIpPh1aoFh0Wg+9ww8HgbjyMgqcM1ro1+KV65cia+//hrz5s1Ds2bNErwjjx490rZqqly5MubMmaONKKd2ESnmiIsUc7xEijleIsU8L5FijplIMcdLpJjjJVLM8RIp5niJFPO8RIrfzuy6XyjqTz+lZVM+OLIK8llFISrWSEaKX8P28GkEms45A/+QKOz7vBKK5rDSL8U//PADNm/erP3kz58/0TvSr18/3Lt3Dxs3boSV1fMLpGYRKeZoixRzvESKOV4ixTwvkWKOmUgxx0ukmOMlUszxEinmeIkU87xEipNm9smC89hy1geLe5RGt/J2CImKEyl+Ddvt/9feeYBZVSRvv8hJohjIYFZEQXRXURcUzFkUdQ0YEBAjGFh1UVfXsCLJjCiYMIBgDpgDBoKYAAFFoooJkJz5f7/2azxcZubeghmZO/O2D884c/uce/o93VX1VlVX/7rEDu03ziqXL22vXbKXbV25bOakuFevXvbYY48Z+4p32GGHXN/IeeedZz///LMNGTLEKlSokP7N5XMPkWIfoCLFPrxEin14iRT78RIp9mEmUuzDS6TYh5dIsQ8vkWIfXiLFfrxEitNjNuijH+zch760dvvVsQHt6luZ0qWtQsXNe2Ru+qf+a3t8NmuBHdrvU9tuq4r28oXNrOYWDlL82muvGVFg9hN36tQpxyeHkLZt29aOOOIIu+OOO6xEiRIbNcK5c+eG62rUqJHj9USiIdw1a9bc4HORYh/kIsU+vESKfXiJFPvxEin2YSZS7MNLpNiHl0ixDy+RYh9eIsV+vESK02M25acl1qrPWKtQqqQ912FHa1ynipUs+9cHKtM/6ebrMXr679a6z6fWYruq9uwFTa1i2VLhYTIqtDV//nw79dRTQ0Gtf/3rX6HoVvXq1cMNIFZjxoyxm266KXzO/uODDjpoo0a6YMECu/TSS0OhLgh2avvmm2+sffv2dvnll+f4uUixD3aRYh9eIsU+vESK/XiJFPswEyn24SVS7MNLpNiHl0ixDy+RYj9eIsXpMaOy8jmPjLcnP/rB7j21oXVu1cBKlBEpTiL3wbfz7ODeY+24Pbe2Zzruafb/47gZkWJu9MEHH1iXLl1s2rRptt1221m5cuXC/deuXWs//PCDrVixIkSSu3btmv6N5dCD+0KsOQuZQl1HHXXUer24/xVXXGEvvfRSjp/TWaTYB71IsQ8vkWIfXiLFfrxEin2YiRT78BIp9uElUuzDS6TYh5dIsR8vkeLMMOv//my74Mmv7ZhdK9vQ8/ewshX++jpPmT3p5un10pe/2DG9x9ppB9a1wec2sZjcnDEp5rEnTZoU9haTTo0xQoo0VaabNGli55xzTkid3pg2c+ZM6969u+26666BdB9//PF23HHHrXerBx98MHz266+/2uGHH24nnHDCBl8lUuxDX6TYh5dIsQ8vkWI/XiLFPsxEin14iRT78BIp9uElUuzDS6TYj5dIcWaYTf5pie1z6yjbZotS9vEVe1nNan8cOaT2BwJPjZ1jp905zi46cju769Rd1sHiIsXxKqK2KFdIQunSpTe5qtns2bPtp59+subNm9sll1xiLVu2XC89euzYsTZgwIAQie7Tp4/tv//+dtJJJ+VIit977z3r3Lmz3nsGCKDAMCqrVq260XvAM/iaItOFrIh58+YFvDizWy09Amy9qFSpkpUpUyZ9Z/UwtpCULVvWypcvLzQyQGDRokVBD1WpUiWD3uqyfPlyW7p0qVWrVk1gZIBAdBzH7WIZXFKsu0THMTVhNrauTHEDEB25xRZbBFtaLT0C6EgyVWO2avorimePZavWWsteY+ybnxbZKxc1s323+2PLq9ofCAz8ZI6dd+84+/fJu9pNxzRaBwvZyhwxzJbhEmvXrl2LZzSdAQuRWrJkSbgJxhskIT8aCujiiy+2Nm3arCPFfBf7mCHB7FW+4IIL1vs8+b3sOR44cKDtu+++wbCExKQ2iODWW28dotu0nPrkx1gK+z1QWLxrjEoMSkheccUi03eFwkeBgRdrRHjljRxzDCcCx7OhwIRX3niRdcP8Ym6BmfBKjxcGEusSksdPtdwRYD1CiHFoQ1qEV3r5RQAAHQleWo/p8cKGQ4bhRECeqeWNAHOKyCeO49xsVmG4PgKRFMM9tCZznh0lS5Sw0iXNug2fane/+b3dfNIOdkWburZq1WrLgRYVmSnGuNfy34bUL9hVZBt/M2WKlStTyp6fVdH6f7rG2u24xM7bvYQtW10i8CBqZLFF+J///OcfpPitt96yV155JZDP1OOXpk6dag8//LCNGDHCiO7SttlmG2vVqlW4wT777LNJ4KKAKLQVSTEE9u6777bFixfbNddcE5T4hRdeaK1bt84xUvztt9+G/caNGjXKldhzT575sMMOC57M4rqoIikGW0ievLrpp26MFIsUp8eKHiLFmeEUe4FXMn26uMqmTFEDr2T6tPBKT1qS6dPCKz1eyfRp4ZUeL0gxMgxSLJsivSSLpJhIsRzt6fGih0hxZjiVL1PSXpk4304dOMXa7FrVHjtjR9uiXKmwd3bJitWZ3SSLepUpVcIgxYyPn8tWrrE1CXaM04ktth9/9JGZrbFnvq9po5c3tBNrzbEDKsy21SVLB5k1YcIEa9GihZ1++ul/kGIKWZ122ml2/vnnW+/evddB8tlnnwVCCovebbfdArGk4RWcOHFiOCLptttuCyHnjW2ppJjJ36FDh0CKEbKQ4smTJwevGs935plnrvdVPMfIkSPD8VFq6REAz5g+nb63eoBATJ+WFzyz+RC94EoNywwv1iPCW6lhmeGFbkCOVa5cObMLinkvdCzR4vzK7irqcMYtRko3z+xNR8dxbkdqZnaX4tULHQkp1paszN47OhL9iJ5UyxuB+UtXW6teo+27X5ba5z1aWNWKpW3RstXWoMYfhZKLUlu0fI11emKi1axU1i45uL5tXzPvLWhdh021fm9Mtac6N7d2TbdcBwUckqDvuvRpwssch1SvXj178sknQxof5BQCyt5eIrl8TjSWxl7g999/33r16hXysAcPHmwHHnjgRmGdSor5HRKM0EDY4oW85557bM899wyR6e23336971GhLR/sKrTlw0uFtnx4RSdCTA3zX138rlChLd87V6EtH14qtOXDS4W2fHip0JYPr6gjY6TYf3Xxu0KFtnzvvPMTX1v/92bZdUdvb2Om/27Tf1tm716+t21duWg5Fe57b5Z1eWwCKYq2bY3y1q11A7usdX0rU2rDbRxkV5/z8Hh7+tOfbGjHPezoJlutA3WDQlswZEgvkdmnn346eJRfffXVEH1lby/R4pzaV199FZg1Fah79uy5UakzkODzzjvPjjzyyBCtzqlR5ZrjmnIrtPX2229bp06dVLQgg3UjUpwBSIkuIsU+vESK/XiJFPswEyn24SVS7MNLpNiHl0ixDy+RYj9eIsU+zJ4d96Od9cjEQA5XrFpji1essT4n72SXtW7gu1Eh733V8G+s52vf2V4Nq4bI+PwlK22PupXt+KZb2z//tq3tvE2ldSNYtWatHX33OBs5db4N7binHdG4Zu6kmOORIMUUo4IU48G6/fbbQwR4+PDhG0RnkzhdfvnlIbI7dOhQq1DBf1A0pOPjjz+2OnXqWMOGDTd4BfHz2rVrr4tUJzspUuybtSLFPrxEin14iRT78RIp9mEmUuzDS6TYh5dIsQ8vkWIfXiLFfrxEin2Y/Trvd2v7wHgbOX1J2FO8dOUaa1xrCxt51T5WqezmP0Ul7m+uuInPEiLib8+wIRc0s1pVy9mlQybZ+O8X2Yplq2ybGhXsysMa2OVt/uCVkOIj7hxn42YtsLcu29ua1vtz+9UGkeIffvghRGFJeRw2bFgownTLLbcEQsy/+vXr5/pGbr75ZnvnnXfsueee2+Rjmnyv/Y/eIsU+1ESKfXiJFPvwEin24yVS7MNMpNiHl0ixDy+RYh9eIsU+vESK/XiJFDsxW7nY+r092y4bMt0uOayBfTpjgY2dudBeurCptdnlz720zrvmS/cvZi+0sx4eb2uI3O6xlXVpWc/qVfcfR7l4xWpre//n9sG38+3li/ayVjtVt0XLV9vEHxfZgA++t8Gjf6Rolg3t3NSO3L2mLVu1xv5+6yj78ffl9k63va1x7T/PcN6AFHOOIft1J02aFNKmIcHPPvusde/e3R544IFQaTqnhjAk5ZliAY899thmSV8WKfbNU5FiH14ixT68RIr9eIkU+zATKfbhJVLsw0uk2IeXSLEPL5FiP14ixT7MFi9cYAuWr7EJv66xvepXtsc/+dEuHTzRzjqwrg1q3zhUat5crdcbM+yq4VNCavfyZSutacOqdt8/d7N9t/Md8/vTwuV2UO+xtnj5Gnvt4ma2a60/SS5j6/PWDOv2xNe270417P0r9glVqXe6bqStWr3WPu7+d6tf408ivgEp5gZUkWZfMNWn27dvH6pVnnLKKcae33vvvTec4ZTaODrphhtusBtvvNG6dOmyWTAWKfbBLlLsw0uk2IeXSLEfL5FiH2YixT68RIp9eIkU+/ASKfbhJVLsx0uk2IfZ/N9/t/JlSlv5in/sqZ05d5kd2vdTmzV3qb1ySXNruVN13w3zsXePF761W1+dFqpFz1+6yga9O9Ma1d7CBp/bxPbbrlrG3/Tdr0tsr/9+Yg1rVrA3LmtuW22xfhExUsYP7/epvT95rj3duakd1aSm7XTdh1a2dAmbcF0LS6Zu50iKOY+YqC+Vpa+99tpQPGv69Ol25ZVXBmJ88MEH27777huKcc2YMcO4CVFlCmBRHZq/b44mUuxDXaTYh5dIsQ8vkWI/XiLFPsxEin14iRT78BIp9uElUuzDS6TYj5dIsQ8z8CKDl/pQsd366nd2zdAp1m6/2vb0+Xv4bpiPvbsOmWR932AfcNNQAbrb0El2/xszrM42laxLy7rW+R/1rEalMmm/cfT0323f20bbQbtUtxGXNLfSJTeMfr87ZZ616T3WmtTdwvqdsou1HzTeKlcoZaOv3tfKl/6zQnWOpJgnGDVqlPXo0cM+/fTTcAbkTjvtFI5G4ixgyAFnhAF0/P927drZNddcY9tuu23aARRUB5FiH7IixT68RIp9eIkU+/ESKfZhJlLsw0uk2IeXSLEPL5FiH14ixX68RIp9mOVEin+Yv9xa9h5js39bZs92aWqHJ6ov++6+ab3PeXSCPfz+LBt2YTM7sdk2tmzlGuv/wSzr8cJUW7hwhbXYpYYNPqdJiADn1YZ/9rO17f+5nb1fbRvUfvccu1Jc68yB4+2pj763I/fa2r6Ytci226qCvdW1+XrHNuVKirkr5xNzNvEnn3xiEyZMCL9zaDbkoHTp0qFC9W677WYtWrSwpk2bbho6+XC1SLEPRJFiH14ixT68RIr9eIkU+zATKfbhJVLsw0uk2IeXSLEPL5FiP14ixT7MciLF3KH/B7Ot8yPjrVmjqvbSRXtZ7arlfDfOh97H3fe5vTB2jn38731t30Z/pku/9808u/Glqfb2l79Y6z23tsfPbWLbVsn9XOWer08Pe5N7HLmd3XjsDrk+2ZjpC+ywfmNt3pJVZmvNDm9S016+qNl6+6rzJMX5MOa/9BYixT64RYp9eIkU+/ASKfbjJVLsw0yk2IeXSLEPL5FiH14ixT68RIr9eIkU+zDLjRRzFFL7h8fbMx/9YF2P2s56n7yz78ab2Hvl6rV29D3j7O2Jc230tftas8SxSNx6zoIVdu4jE+zVT+fYXjtWt6sOa2hN6lS2XbatuEFxsEufnmR3vj3T+p+5m3U8oG6eTzbo4+/t3ndn2ZLla+zyQxvYuS3qrNc/30kxe45Lliyp6tObOGH+istFin0oixT78BIp9uMlUuzDTKTYh5dIsQ8vkWIfXiLFPrxEiv14iRT7MMuNFHOXcTMX2lF3j7PfFq6wB85sbGe3qO27+Sb0XrhstR159zj7cvbCUAF6t1p/FAJLtjm/rwj7jJ/86HsrUa50KKBFP57zxGZbW+VypW3WvGUGKX7285/DcUwcuZSuLVi6KpxVnNN+5YxJ8dq1a+2jjz6yMWPGhGJbEN/YSpQoYRCsWbNmhc3cFOdiH/Jf3RQp9iEuUuzDS6TYh5dIsR8vkWIfZiLFPrxEin14iRT78BIp9uElUuzHS6TYh1lepJg7DRj5vXV8dILVrl7O3uq6t+2y7Ybk1PeNmfWePW+ZHX7XOJu/ZJW9221v22HrijleyLFJr0z41dg3/PF38+27X5bYqhWr7eDda1qNimVswg+L7MffV4Rjlj666m/rnTmc2ZOs3ysjUoygu+OOO+zOO+8M+4ohyBUrVgx7iznXGFJM4a3FixfbMcccE84pZu/xX91Ein2IixT78BIp9uElUuzHS6TYh5lIsQ8vkWIfXiLFPrxEin14iRT78RIp9mGWjhTD5y4fNsX6vDzNDm26lT11/h5WvWL6is++p9iw95SfFtthd46zyuVL24hL9rJaGexpXrhslb05aa498vEP9vyoH83KlrJdalWynxeutN3rVLLhnZrallts2rNnRIq/+OILO/nkkwPxPffcc8ORSxBkKlJDgj///HMbMmRIOKqJc4rr16+/qXht1PUixT7YRIp9eIkU+/ASKfbjJVLsw0yk2IeXSLEPL5FiH14ixT68RIr9eIkU+zBLR4q52+9LV9mRd42zjyb+Zme2rGd92+2c0VFIvidZv/eo6b/bYf3GWZM6W9gLXZq6iPii5avtk+/m2+o1ZjtvW9HmLl5pW1cua3Wrl9+URwrXZkSKBw0aZNddd5316tXLOHqJ1r59+xApJipMu+uuu+ypp56yRx55xHbYIffqX5v8xHncQKTYh65IsQ8vkWIfXiLFfrxEin2YiRT78BIp9uElUuzDS6TYh5dIsR8vkWIfZpmQYu7I/uLTHvrCpsxaZHvvWN36tdvZWmz/Z0Vo37em702F6UP6jLUjd9/Khnba08qU2vBs4fR3yf8eGZHiW2+91YYOHWrDhw+3hg0bhqe45ZZb7LnnnrOXXnopHM2EcXLsscdaq1at7Prrr8//J83gjiLFGYCU6CJS7MNLpNiHl0ixHy+RYh9mIsU+vESKfXiJFPvwEin24SVS7MdLpNiHWaakmLtOmrM4HG304ug51rB2JRvSsant07CK7wsz7P3CF7/YcX3G2Bkt69tj5+R8tnCGt8rXbhmR4ptvvjkQ4GeeecYaNGgQHmDw4MHWs2dPe/TRR22PPfYIf+vQoUMgx48//riVKbNped0bM0qRYh9qIsU+vESKfXiJFPvxEin2YSZS7MNLpNiHl0ixDy+RYh9eIsV+vESKfZh5SDF3Xr5qjV3y9GR74PVptn39KnZH253s+KZb+740g95PjJ5jp/+/QluXHbu99fmLj4PK6/EyIsUPPfSQ9enTJ6RH7777H4x+xIgR1q1bN+vbt68dcsgh4W+dO3e2adOm2bBhw0IV6r+6iRT7EBcp9uElUuzDS6TYj5dIsQ8zkWIfXiLFPrxEin14iRT78BIp9uMlUuzDzEuKufvqNWvt4qcn2X1vz7TSZUrZJQfXt1uP38HKlv7z1CHfU2zY+773ZlmXQePt5lN2sWuOaLSpt8u36zMixRTSotDWUUcdZT169LAaNWrYlClT7Pjjj7czzjgjHMEE8G3btrVq1aqFKLKqT+fbOyqwG4kU+6AVKfbhJVLsx0uk2IeZSLEPL5FiH14ixT68RIp9eIkU+/ESKfZhtjGkmG9Yu9Zs4Eff27XPf2s/zV9m7fapZX9vVNX2blDF/rFjdd9D5NC75+vT7aonv7ZbTtnFrj48y0gx5Kl79+52zz332IEHHmgPPvig1a1bNxTb+vDDD0Pa9PTp08O+Y/pdffXVmwzYxtxAkWIfaiLFPrxEin14iRT78RIp9mEmUuzDS6TYh5dIsQ8vkWIfXiLFfrxEin2YbSwpjt/y0dT5duag8fbdrAXhCKQaVcraA2c0trbNNi2l+srhU6zXiGl2/xmNreOBdX2DKsDeGUWK+f65c+fabbfdZl9++aUNGDDA6tWrZ6NGjbKLL77YPvvsMytVqpQddNBBdv/996/bd1yAz53jrUWKfYiLFPvwEin24SVS7MdLpNiHmUixDy+RYh9eIsU+vESKfXiJFPvxEin2YbappJhvmzxnsT37xS828YdF9uSYOdZwy/L23AVNrXHtjd8m2+GxCfb4qB9taMc97Zg9tvINqgB7Z0yK4zNAjitXrryukNbkyZPthRdesPLly4f06dq1axfg4+Z9a5FiH/QixT68RIp9eIkU+/ESKfZhJlLsw0uk2IeXSLEPL5FiH14ixX68RIp9mOUHKU5+Y9ehk63vS1PtgCZb2Ytdmlm1iqV9D8Se5bVr7YT7Prd3p8yz5y9oagftXMN9j4K6wE2KC+pB8uO+IsU+FEWKfXiJFPvwEin24yVS7MNMpNiHl0ixDy+RYh9eIsU+vESK/XiJFPswy29SvGDpKjv2vs/tvclzrc1uWxqlt3avU9muOrSBbVOlnK0lsvzTYpv6y1JruGUFq1ahlG1ZqayVL7N+ka6Deo21L79faCMubR72KReWJlJcWN7EZngOkWIf6CLFPrxEiv14iRT7MBMp9uElUuzDS6TYh5dIsQ8vkWI/XiLFPszymxTz7eNmLrC2/b+w6T8tNitZgtCv7b1DNbvuqO3ti9mL7NbXvrMlK1ZbyRIlrE61crZH3cpWu2o5q16xjFUoW9JKlSxhD4383latWWtvXNrcdq1VyTeoAuwtUlyA4Bb2W4sU+96QSLEPL5FiP14ixT7MRIp9eIkU+/ASKfbhJVLsw0uk2I+XSLEPs4IgxTzBu1Pm2shv51vTelXswZGz7flPf7JKFUvb6jVm5cuWsJY71ghp0uxHnjV3uS1btjKQZ1u55o8BlClpW9esYF/2aGHbVCnrG1QB9hYpLkBwC/utRYp9b0ik2IeXSLEfL5FiH2YixT68RIp9eIkU+/ASKfbhJVLsx0uk2IdZQZHi5FMsXLba+rw13fq8OTNEgvufvtu64lkzfltqk35aYnMXrwznHy9evtoWLl8dftarXs7OblE7RJQLSxMpLixvYjM8h0ixD3SRYh9eIsV+vESKfZiJFPvwEin24SVS7MNLpNiHl0ixHy+RYh9mfwUpjk80e94yK12qhG1bpZzvIQtRb5HiQvQy/upHESn2IS5S7MNLpNiPl0ixDzORYh9eIsU+vESKfXiJFPvwEin24yVS7MPsryTFvicrnL1Figvne/lLnkqk2AezSLEPL5FiP14ixT7MRIp9eIkU+/ASKfbhJVLsw0uk2I+XSLEPM5FiIvieDAAAIABJREFUH14ixT68ilRvkWLf6xQp9uElUuzHS6TYh5lIsQ8vkWIfXiLFPrxEin14iRT78RIp9mEmUuzDS6TYh1eR6i1S7HudIsU+vESK/XiJFPswEyn24SVS7MNLpNiHl0ixDy+RYj9eIsU+zESKfXiJFPvwKlK9RYp9r1Ok2IeXSLEfL5FiH2YixT68RIp9eIkU+/ASKfbhJVLsx0uk2IeZSLEPL5FiH15FqrdIse91ihT78BIp9uMlUuzDTKTYh5dIsQ8vkWIfXiLFPrxEiv14iRT7MBMp9uElUuzDq0j1Fin2vU6RYh9eIsV+vESKfZiJFPvwEin24SVS7MNLpNiHl0ixHy+RYh9mIsU+vESKfXgVqd4ixb7XKVLsw0uk2I+XSLEPM5FiH14ixT68RIp9eIkU+/ASKfbjJVLsw0yk2IeXSLEPryLVW6TY9zpFin14iRT78RIp9mEmUuzDS6TYh5dIsQ8vkWIfXiLFfrxEin2YiRT78BIp9uFVpHqLFPtep0ixDy+RYj9eIsU+zESKfXiJFPvwEin24SVS7MNLpNiPl0ixDzORYh9eIsU+vIpUb5Fi3+sUKfbhJVLsx0uk2IeZSLEPL5FiH14ixT68RIp9eIkU+/ESKfZhJlLsw0uk2IdXkeotUux7nSLFPrxEiv14iRT7MBMp9uElUuzDS6TYh5dIsQ8vkWI/XiLFPsxEin14iRT78CpSvUWKfa9TpNiHl0ixHy+RYh9mIsU+vESKfXiJFPvwEin24SVS7MdLpNiHmUixDy+RYh9eRaq3SLHvdYoU+/ASKfbjJVLsw0yk2IeXSLEPL5FiH14ixT68RIr9eIkU+zATKfbhJVLsw6tI9RYp9r1OkWIfXiLFfrxEin2YiRT78BIp9uElUuzDS6TYh5dIsR8vkWIfZiLFPrxEin14FanekOLFixdb5cqVrWTJkkVqbAUxGEgxAga8SpcuXRBfUeTuCV4VK1a0MmXKFLmxFcSAIHlgVb58+YK4fZG756JFi2zt2rVhTaqlR2D58uUGMa5atWr6zuph6EjmWLVq1YRGBghAipH54CWbIgPAzAJe0pGZYUUvdGTZsmWtXLlymV9UjHuCF2uxUqVKxRiFzIcuUpw5VkWuJ15wBHKNGjWkwDJ4u5DiX375xbbcckuR4gzwosuvv/5qVapUCUpMLT0C8+bNC1hJgaXHih7ILwxxZJhaegSWLl0aHKE1a9ZM31k9bMWKFbZgwQLhleFcwInw22+/2VZbbSWbIgPMcOiBF04qOY4zAMzM0JEQYhwJaukRAK9SpUoFO0wtPQIixekxKrI95syZY2+++aaddNJJikxl8JaXLFliAwcOtJNPPtm22WabDK5Ql8cff9wOOOAAa9iwocDIAIFhw4YFrJo3b55Bb3UZMWJEiBwgw9TSIzB+/Hj77LPP7Mwzz0zfWT1s9uzZ9sYbb9g555wjNDJAAIL3xBNPWIcOHaxChQoZXFG8uxCYeOqpp6xNmzZWq1at4g1GhqNHR+6yyy7WuHHjDK8o3t2effbZ4HQ5+OCDizcQGY5epDhDoIpit1mzZgWB3KVLF0WmMnjBRFhuueUW69ixozVo0CCDK9SlT58+QeE3adJEYGSAwL333huUfcuWLTPorS6DBw8OpLhz584CIwMEPvnkE3v//fftqquuyqC3ukybNs1w7PXo0UNgZIAAmUG33367XXfddbbFFltkcEXx7kJkvVevXsGpt/322xdvMDIcPTpyn332Cf/U0iPwwAMPhMyNE044IX1n9TCR4mI8CfCCDx06NJA8pWumnwiQYhT+eeedZ/Xr109/gXrYnXfeaa1bt5ZXN8O50L9/f9ttt93swAMPzPCK4t0Npx6k+Pzzzy/eQGQ4+tGjR9vIkSOtW7duGV5RvLtNnz7dnnzySbv66quLNxAZjh5S3Lt3b7vmmmtEijPADFLcr1+/QFi22267DK5QF3Tk3nvvrWyqDKfCQw89FLZ/HHfccRleUby7iRQX4/cvUux7+SLFPrzoLVLsw0yk2IeXSLEPL5FiH14ixT68RIp9eIkU+/Cit0ixDzORYh9eIsU+vIpUb5Fi3+sUKfbhJVLsx0uk2IeZSLEPL5FiH14ixT68RIp9eIkU+/ASKfbjJVLsw0yk2IdXkeotUux7nSLFPrxEiv14iRT7MBMp9uElUuzDS6TYh5dIsQ8vkWIfXiLFfrxEin2YiRT78CpSvUWKfa9TpNiHl0ixHy+RYh9mIsU+vESKfXiJFPvwEin24SVS7MNLpNiPl0ixD7MiR4rfeecdu+CCC6xEiRI+JIph7x9//NGGDBlinTp10pFMGbz/ZcuW2W233RaK+tSpUyeDK9Tl7rvvDtWnOUJBLT0CAwYMCIW29t9///Sd1SPILwptUfxOLT0CY8eODYW2LrvssvSd1cM4oYEjhrp37y40MkCAM1GppnzttdfqSKYM8OKc4r59+9qJJ56oEy0ywIsu6EgKbTVr1izDK4p3t0GDBoVCW8ccc0zxBiLD0XNMLc69U0891UqsZYVmcZs4caK9+uqrgbSULl06i0dS8I+O02DmzJnGmW9Un9ZB6OkxJ1Lcs2fPYIDXq1cv/QXqsa7Q1u67725ZLl4K/G2yJu+77z4DK6pPC6+8IQcvKgOzLjkXVXilx2vUqFH24YcfhurTwiv9kp4xY0Ygxao+nR4remBMRlKsI5nSY0akmGKUxx9/fDiSSWsyPWZkU3EcU/PmzYVXerhs4MCB4UimY489VnilwQubYsSIEbZo0SI744wzsp8Ukw6MUVm9enUrW7asJkAeE6BkyZK2YMECI1q8ww47GL9LIOcOGItl5cqVNnXqVGvUqJGVK1dOeGUgYL755hvbeuutrVq1arZmzZoMRHjx7VKmTBmbMGFCUGB4dlevXl18wchg5OD13XffhZ4cZ8L6VMsdgVKlStkvv/wSiAtnYQuv9E4EsoO+/fbb4KiSfkyP1/Lly4MM41x61qcwy9umQCeiI8k8q1y5snRkHlMMGwy8sMFkU2Sm6cCMLSAVKlSwWrVqyaZIAxs8CB75j3/8w4466qjsJ8UsGJT+kiVLlD6dwZphAhBRxziS8koPGAIGRS+80mMVe+CcwhsuQpwZZuAFGRYhzgwv1iNNBC8zvCDG/FuxYkVmFxTzXuhI5hhkTy09AuhIZBjzSzZFerzoIR2ZGU5Jm0I6MnPMonMKO0wtPQLoR4ISOBKyPn06/XDVQwgIASEgBISAEBACQkAICAEhIASEQM4IiBRrZggBISAEhIAQEAJCQAgIASEgBIRAsUVApLjYvnoNXAgIASEgBISAEBACQkAICAEhIAREijUHhIAQEAJCQAgIASEgBISAEBACQqDYIiBSXGxfvQYuBISAEBACQkAICAEhIASEgBAQAoWKFH/wwQehNHbTpk1t1113Xe/tUJJ9zJgxts0224TS2VQLy61Rjfr9998PR+i0atXKkmfnUR3x3XfftZ9++ikcBs7RRNnavvjii3AUAmfd/f3vf19vGBy79NFHH4Vjl/isdu3auQ5z6dKl9s4774QK3vvvv38o455sn376qU2ePNl22WUX22uvvbIVrlCm/pNPPglV5pgXOZ1rzVllYLrnnnta+fLlcx3re++9F4624jD5nXfeeb1+HLcAZuDIXKU6Zza2uXPnGuNkrbVs2dKqVq263jDGjh0bjpZg/v3tb3/Lc4ifffaZff3117bjjjuG8waTjbXI2ufcbL6nUqVK2QhXqFb79ttvh/PuWrRoEY7cSLaIF0cJpa7X1AFz7NDo0aPDMRRgkpR3nNHLeuX7DjjggCATs7nFY+JS11HEIBOZz5FDzFWqurK2OeoktqTM55xL5mA2N6pus+7QXYw3No/M59gh5ioyn7maqh+KiswHm++//z5Uw2/QoEGOr/3zzz8PR6Klrtdk5yjTt91227AekzJ94cKFYT1SHZezxtEv2dzmz59vP//8s+20007rDQMc0Z/oRTDI60ziKNOp5sp6TMp0cMIGY82iC5CH2dyous0RXsiVWBk/zjtsMPQadkBSJqWON51MRxfwHbvttluwj7O1TZkyxcaNG2dVqlQJuoufsUUMwJPP0H25tXQyfdKkSYbNUbdu3bAms7Uh0z/++OPw+Pvtt996tjkyDZ3HWkV3prPNo0ynL3ow2fiekSNHhjXNemXdFtdWKEgxSr5nz56BxHHe8Jw5c+zCCy8Mh5vTXn/9devbt69tueWWhqEOYenRo0eOL278+PH23//+N5BBjEYE0S233BKUPobATTfdZJBJvgehfNlll9lhhx2Wde//sccesyeffDIocyY052tdeumlYRxM7ttuuy2QGBQQwub6668PToDUhvL6z3/+ExYWAh0j6YYbbghkj3b//ffbc889Fwxv3stJJ51k559/ftbhhdHSp0+fIITnzZsXCP6NN964AQHjb8y3559/Psy31Mac+t///hcIC3MI/C655BI7+uijQ9dXX33V7rzzzmAY/fbbbwHza6+9NjhosqmhVMAC5cP6REiyjurVqxeGwXrkwPM4L4488ki76KKLwrpLbYMGDbKhQ4eGufrDDz/YCSecYF26dAndMEhZk+DD+qxRo4bdfPPNWUf0kCWsIwxHjEYM5bjmOJqKOfHSSy8F/HDaYVQie5JGVMTtjTfeCP0555k5tMcee4R78Q5Y68g+DNd4bAzfyxmh2dr+9a9/BdJyxx13rBsCGLBeWYOsV8Z33XXX5SnzISoYVMh85hAkhzmFPkDmg2c2y/wIzgMPPBBIGD+jof3hhx/arbfempHMR9Yj45FdkOqiKvPBi/WDLYGOP+ecczZYIqNGjbJzzz03YHfsscfmuISQ6ffcc886mwGZ/u9//zvIrFmzZoX1iI7FcYW+RW6mOvWzZW3y/FdcccU6eR+fm/l1++23B6OZNcVaYpw5ORKQ6aw/5BMOd9ZwlOngxHU4SNHF2HN838EHH5wtEG3wnHfddVewB1iPkUxgg6EvsRHAFJ2ADG/UqNEG16MTWY/IOeYQNgYYRZl+9913B90BSWTN/vOf/7T27dtnHV5PP/20Pfzww2EcjBX7NNoUYMA6wkFKsAI5jl7jrPDUxpzCvoVcMw/B5PLLL19nx7/wwgt27733hu9B10Imr7766hx1bWEGkTkEL2LNYYNFOY38Qa6hD2fOnBnsKn62bdvWOnXqlKMNxtzEjqcvNkq7du2sY8eOYfiQZXQkzhu+A5uO37Pdubex77ZQkGJICEqHxY/RyKRm8fTv3z8ImfPOOy8Y0qeeemogZhjfCIYTTzxxvXEjfLp16xZeJgsM4c1iadiwoV155ZWB6Dz66KNhwfDiIZXDhw8P34Mxni2NqC3jvOaaa0JkF0cAix4h0rhx44DNQQcdFHCC1PTq1Sv0geCmRj8hN0RGMcLBmkU4bdq08C4mTpxoGKwIaLxQCH6+A4GUTUY4ghZhcfjhhwdlgqC8+OKLg9OFORUbQoh5gjCFyOU0J1BODz30UJivOFqYP0888URQiCi0Dh062CmnnBKcBwgf3gFG1zHHHJMt0yucL3zVVVcFIcn7hrCACwIVgo9BzryBtODl/+qrr8I6Y+7gsEo25hDXIsCJjuK95f8RupA98Klfv7517949GFA4GDAomd/Z1JApZLKwboiKgA9j5+94xxkPY0ah4XDAUGddsX6TDWOBuYq8O+2004K8Y67y/8g71jIRg379+gVCwz0xCngXOWU+FGYMWR/ghcPk9NNPD3ONBgYXXHBBICnIMsYHXmCA4k+2KPMxvJlXGJTMRfQIcwpd8sgjj6yT+U899ZQNGzYs62Q+Y0aOIZeQNTgtH3zwwXUOGAgfHv5MZD5zhzWLMY/MxxlBJhbvArJSFGQ+eDFGHJgQX0gZhmCy/f7779a1a9fwOevn0EMP3WC5oCs6d+4c5l6U6axHbBIc0Rj1rNHevXsH+Q/xgfghC3NyEBbm9YhhjR3w7LPPBp2FrI/rkfWH/jzrrLPC3/gcwpIqpzHecc4TlWf9YWTj/CPCyU/WOv+Qi9hp2GOvvPJKWI+pmUiFGSueDccka3DgwIG27777hjHgCEBfMmdwvEP4+R0nMA4E5kdqw9mAzcW65HrmFI4rdAgOBuQaf8PmigEP9EBqZk1hxgv5gkxnvR1xxBFB10dbHac446EPYwYD9Bprj3WVqteYn48//vg6mQ7Zxg7jXSD/IXtnn3120B/MadYr+GdT8ItsM2QMEXOeHzsemYKtzjix5ZkLzDkcA9jmcB5wS83EYw6xlvkMvUFfMGfekQ0CNsxV3g3fiw2GvY8uKY6tUJBiXhAKJAphBCvCF8GLoGQyQERiqgUCdcaMGUHhYfQgVBEoGFO8UCZHJG1EszCKuB6jCzLMy6cRzWGhsohIb8mWBgkjPfy+++5bl8YF8cAQhORh5KCYohcXpY/QQXgjfMETzCEjkDgIW4zKI5gQVpA+nBWQGIyn2MAOZciCzZaGEGD8GH0QOxrC5MsvvwzjpOGphOyTAoUQIXIQPbMYiQhZonsoKKIz4E3D8cJnKEFICkIdnGNqGb8TnUIgZUvDyGP+QIxjmg1EGEGMUc78YW6xRiF8pBSi5MAFQoiDBiOI9YvRw/yLOIMB9+ZzlBYCGdyjgn/55ZcDaaF/tqTwIK8wGtu0abPO8I7KGGMbRc0cQm6BG3KKdcrfcF4hu4iYIJ9IleJ31jZRBhrrj9R/DHuyNLgWg5wGwWZO8k5ySw8tjPOOSADPjQHEewajSIqRbRjnyOxoKIMHGOQm84nc4WShIbeYp6xDHA+s+Wi8Z6vMZ1ysCZybjJPIN3IeOUO0kjmSm8wHNwwgsMBBHAlddCqTpo5cRz4SoS8KMh+HC3IIJxQ6je0dOF6SDUwwNrElMNSj45K1xHxkTpGeiK5A9kX7g89Zw3yO/kTOsfZp6BTWKes+ry1LhW1NIr+xvxgjthj/GB/tzTffNIgH8ou5BElh3oER6amQXHBCboE7TinsCwxt2osvvmhDhgyxAQMGhO/AkYq8pIEj/4/hT0QvWxrzBt3O3MKJiwOU9RhlGXoNJ9WZZ54ZhoS9gNMEXRedpxBd7FHm0Mknn7yeTMehwLwjuoeOhRzGBl5seUidz4UZO2wAdHsyaw4ZHfUdNjgOUNYhDecc0XMwZr5hi6D7GDfrGtxwstBwQmGDIeOZx8wzgmoxO4/1inMmJ4dEYcUMmY68h5iyxmhk0iKzwA1Og77HeU4jkAEGOO/AEHmO7XbGGWcEEo3eAMvkHEI2tm7dOnAm5lfcxsCc412hD7ItwzE/3udmJ8W8TCY3EaYk0UJI4n0jWoVnCAMneozwCr322mth0qCESKNgQuBFgcxAgOJEQsEjiJhMCGrSdFh8NDx4fA9kJxkxzA9gC/IejA9lkiRaTGq8i4w/dQ8rAoWICtdhrKOkiGai+BDeGFNRIUHgWIh4OHEoYPAjnGJD4dOiA6Mgx5lf92aR4zxJEi1+R5ljeENmo8GIJ425AlaQYqIJOCGYIxC3qLyjskM5oqRQgOCOg4Z7xigBkSkMBozWbInksaaYW+CAEU1DqIIRijxiBjYY1BAcDKFDDjkkzDPwYv1B+CAxKKrkHGI9su6JzPA9KP+4L5Z9t8xl8E/d255f8yG/7wOhZV4Q4Y3ONaIIOEpwujF3MKqZBziUMKRwCrDuIIXMGRQ7htEzzzwT1l1SIfE3DFNINMoOoyDu4SaKyt+Qoen2def3uDflfhjUzB0MSpQ80e8oW5g/pKwi82N6OToAmQ8u6WR+dGox97gnazMakNkq85EzZAixj5h9nRh9GDm57evMSeYTKUUGIfOR8TFLIaYYs4ZxKBQFmc+a5B94sW5YbzHKybxlnGT94JhBNiGLYvo0+hEMcBowF6l3kJTfgwcPDu+AdYchjjMnZshQEwXdyXdm095PZDSEl/WIAwpbIpIIMEB2YYTjjCGChzHNHGN9ggWkEBssym8IcpTpOKVxErAewZutRkTdaegO5iJR6NTMv02RLwV9LfoLskqkDYcxpJ/1GB25pKRCxrAZwBZdidxGnyL/kWXYocwzSAlzJm5vwynN38gERO5BTPj/2HgvOKC5JlsbJDU6kyB2ZLowN5IYsL5wJrCGiQzjeIK4Ib+Yf9iwNGwO/sYWLrJpWK9k08SGYx5HBHMy27I3ku8XLOI2o9SaStgMzD/sDNYppBms2E+NjYVtmrTZseXgVugA7DyIc9wuiKMCPcv9YhApW+fZxjz3ZifFCAWMRwhwcq8qLxCBw8tHgGAERFLB7wghFFWygAOLAW8d5CeSYgwJDHmUFJMDgYw3JTaMSZQXAj1bGkqcCCXkIja8YxQDYYInG4IAA4DICwWRkg0POcIXryQeOBpCBUwQWBimKL0koUG5YfDHqE42YIYRw5xJ7vmhyAz7shEGb731VhgrYyPlDgzBLTV9GswhPgjkpIEFfkRvmMsoSIz5KLQg3xhZzNW8CncVJhxjuiFzJpJiFDnvnLFGD3mM8DJmoggQ2dS0+hhtSDpw6MscigIZvKIBhWOLvtw7WyKfZBngGGHdQIBpkFzWFoYPawuDEO830ROiu8gnsInR4Pj+IYgYoMzVWEQJhcc8QvGjGHkPMUUKHCHkyM5synZJzncUOZ7xSIpZk6xPZH4SA6JVHpnPXEX24zlPRlWyUeYn8SKaCxa5keK8ZH7MYIDQRFJM9BxM0IHIyaIg85N4QR6Qz1FmQzowwHFKsd0ImQ4hjtkXyWtZh5A6iGJ00LAW0RlE+MARWRVJMU5l7svaT1dMrzDJ/FSbAbkSSTEyCZ0IjmSU8RlrK6brJ68FFwxq1nSU6ThUscuwwbgnzpm4DQJnD/ILGRmDFYUVl9yei6gacyKSYsaEzkevYcNCAKkFwfhTU1vRq5C/JCEk4IGzhXlJ1hQ6IkmK0SXYGlG3Zhte2FE8O04rbHWcLKwlZHUkxTHrkwhyslAWWKLryOpIBrKYm3AIHHwQYHRIbNGpjO7IqYZHNuDHs8faSql2POPF4UJQMclt4rhYqzhPyaCNjbmKQ4o0aew81ngkxTiVWe8xIzAb8MnPZ9zspBgBglDAmE5GivEeIighvQiGZKSY32M0JVl9k6gwAgMBHEkxUWSUFgY73pHUqAHfQ/Q4db9RfoKc3/eCvLH4k0SDMaOQI1FG8BA1ZoKDSUxlSj4L3mCMoYg1nyGg+B1lD8bJtEY+j0XMkkI6v8eX3/dDYREtTkaK2V+O4iI6ggDAU0mUGAGDIYSBDiFMeuTwSGLwYOwkI8VEAyHKeCGjMoweSfatx0hDXhXT83vMm3I/jBiyKpg3kRTjLGD9MKf4DEdS3IbAdzFnELA4U5INwQpBTDpWUH54LonOcK9kpBgDFIFNtJi07GxoKPBITCMpjvtiwQgyTKSXCDtef5QR/THIMZ6TDdkWI6IxdYmMBoxN1hzrFSUXDW4MfAwovifV4MoG7HjGVFJMdgWGZjJSTHYQ8gjjIJ3MRw8wT5GJyCucBaSR0fC0Z6PMT77L3EhxJjIfHcGcw4kTSTF/43ccLtyb+ySdntko85N4JUkxZAI5RqSNeYCRzbjZbwjhS3VcIr9J509Giola4ThEd7AekW0xKoxzh/thpKbWV8iW9YhTJUmKWZ/IJORQJBUQDf6WdBYwPnBBfvMvkmIiyfzOesQwJ6JHVgwN+4L3wN9iKmi24BSfM5UUI++ZF8n9nTjgkV/glaxCjUOVecS/SAgh0KxRiCN2C8GgZJQPAs22Eq7Jtoa+imQeGR2LbxIYY25EHQYG6LUkLkn5TRZaMlLM9RBlHHzRqRyxIWpK5J45mG2RYmQx9hIZGjnZ8WSZYSvh8EsGapLzAlsWeytpsyPf4VY4HLgvQbVIiimqR+ACOVAci21tdlLMy4PIYazExYKg5AXjKcNLxqTgpbGhnMbLYnGxqJKNvyGMkqlLpEih2DCwmBzsmYlpJwh+CE0ylSwbhEw0kpN7ijGKiawxfkgIC4CoL9jmdmRLNM4xCGLqEpF1CDGKEEOcVIrkflCMeYR3NlU/jM4SPGKxzD9jIlKOMoaYxagwmLEvKlanJu0u2eiLUQ4xoWFUgQVKjNQpCDbkJyo+DAHuiSGWLS0azkmihbHMuPiHtx9lFjFgXKwh9rCkVnhl7VEQIjmH6IsRedxxx4U1zrqM1VpxVsRU92yJrCO7cJZQFCN6atm7z1pEESO7UEoxEgpeKB3Sh5MVl/l7dAoQbYlzEqWHbON6POcYjzHVk8g6Cg6nX6wMni3zLD5nKinGiGY8OKdiJJ21i6GUiczHUIC44P1Gd+AljzUAslXmpyPFHpmPrGKrQ4zWkQYKPugTIvRFQebnRoqJTiF/SGdFXpMGyzoklRBbIDo74/UYiODCeo17ipmDyP24pxiHSyzigxMeIxMbJVuceqnyIpUUx2J1rKmYHpwbKcYpgH2Fjoi6E4cW5A7dAfFhr3V0BsbtWhCgbNr+kcQslRRjN+EMJpsxzhmy+LBLCWhQyyU2SA/zEV0Y97TjlGZuoTdwsrNdJLkfFAJIcCebtvwx3jg3iHSis6KDBXuf6C+OkogBTnhsLXRfDHBFzHAKwAWSdSKwO7BbsWmxNbD341xlvaKjk5HSbNCRyHSca9iPyJRUO55tDWRTIbuR57k1nALIJdZ1bNhdOEW5Docodms8nhZ+gRM/1QGdDZjlxzMWClKMIualsPB5MQgTIiakQEBAiCCzn4D0LhYWBijGIanQCBUWFcKHqDOepbhHlL0cGPYY4FyD8CIqxfcgmDCaePkYX9lU+ZD9dwhSxgYuRDchXbEqNEKDvU0YhHh6wAcPGYofTzmLDdJG5JKJjxGKEc7nXEOUiwVEmieCh4XJAsIDhxGPYM+myodU1CM9B68Y8wbvLIQFxwvGDMY2QhOM8Mih/GNKNIIVoQQ2zCvk+tghAAAaw0lEQVS8vWATU4tJzY4VqSE+REpJw8NQghjxjjAAcqpsmh8LuCDuwTpi/GDCfOAn84AiZAjgeOQB84D0MCLhcd8+aYrxWAUww8nC+FFYKHKKRcTMDRwPfBbTw5iXrFPSoGIhloIYX0HcExmCMYRCRhYhz5hXsZorsox5A4Zx3yH76JgvjBvjnDWJsc5cZb6g6El3ZQ4xb5lX3AMnDz9xGhClYn1jhGVLJkIq/qmkGAww/IgGgI9H5qMPwIt5yBqHIENqwAuZjxGBgyfbZH4qKSaazpgg/KxPjMx0Mp++RJ2Yo6zDmIqO0QhZ5H6s17hvPZtlfhIvbAKitsh7sEL+M0+QcxjROJvIJsAox9mHvqCBF7iwHnFCIdMh0MhC5ha6l3UO4YnV34noYeznVNujIOROQdwzlRQjxzCiiaTjNGB9Mn6yVXCSJ20w5Bh/w+6A2IElMp2sP5wO7JHFSEcuUjOCdchcxC7L69zjghhnft0TuxJnLrhhLyCzwYt0cIgrc475gT3AuFmDSRsM4gfxjTKdtcy8xNaCHKI7selwGpBCi63G2s2m852xKZErFJrEOYAthS0KFugxbHJsL36SIYVei0e1sk6JAEcbDEcB8wUMcAQj09G9OF2Yi6xX9qyT/cnaZP1jt6BPsqWRlQgGzCXspWjHo+OZY8wDHMdgSXYa42btgSWYYoPFIpY4WcAApwC1gzgjnDkX+RbbsnBUYfNxHesXrOKRTdmCWX49Z6EgxUwAXhAvGsMQQRoL9zBQyBieEhYFn6HAmOS8dDbR47UkPQVii9ebyYQnF2FE9BQhEycV9yFyxfew6BA4RHiyrbGnDFLPOIh+EKHCgCRNhKgvWKDgGSNGMwV+ECQY1Ex+DCOic6Rhgw/KnsUUHQox3ZrvgPhBXFgwscJdtuGF4uXdM0bmEMQLsp8ajYzp9ihrvJFEjSEn8Sxi8EQYsY8WJY7jJXnOIg4eCAqpKQhy0qoxorKlyFZ8r+x1Yh0xBtYnQhPHC95K1hUKCXLB/KMPBmMsHBJT0WN6Fx5N1mmcqxhWMdWHAi1EFcCV++JF5ntT99oW9vmG0gcf5A9rCOXFOFh3jA0lhOJGDrGOMHDAh3mCwcNWBshhlHcYRBgH9EXeIae4bzxjliwHfkdBsn4h29namEuMJxk1J2WV9cr6xIDEoRUL++Qm81mLYA35BRPkH7IP4oLjhvmHsYn8y0aZH98v9Q+QyTEVk+JGGIE4Y3KS+WyhATuMaaJ3sdI5azzKfPCK2RpFReZHvDDycIzndmIC8oqoeTxrnvmBkRkjK8h01i9zkfWITGftgh2EkfVLJgdrnncAljmdR5st6zNW18YhGhvrB72HzQU2OMVxACCncfjhfMIGQ56RvYIsZK2x/pBNUaazRnEYkGYdHTroYfRxtjYIMdFw5HeMTiLrIcLMGcgKuDCv0AfYs+CDPUYQKMp0nH+R9PB5lOlEjAkUYY+gayPpyya8yBjDKYKMARNsCuwwIuTof7btQdpw7LGuwIt1BD7oBsaMzY+zODqBsePpx3yEHMa9x6T1x3oL4IXzGcdMNqVOI9PJCCNbDJshnlNMliZzA3sUcsu2U/AAT9YmOhNnFc4YnJrIPhqOA94B8gm+gMyLe/hxyIA185Q1i+0fU/SzaY7l17MWClIcB4PyRrmguJMpJnwOOcFrRvorexdjYxGhmNgPGokHnkwmFUYjEyS5B43r+AwyyITKpmMTUl86XjCixhD/mKqEgMXbD8FgodCY7Cgv0ltR6kSAEc7RM8uCQ0khXFh0MU09fh97ZKhMCWEhMpitjbmFNxJBk9v+S+YOyolxMm/AhGswcmLqNeOHPIM1OKam93A9hgEEknmZrQ2FQhYC6woSl+pAwAPJukRxxeIPzDWELMI36cmGLGKEg2Pq/nYIJc4cDAq+J1uLYbDmSH+GxLHWUgu1MSfw/CJzkvsNwQbFlixSRjQLecc+n7jXLM4j+vI9rFu+J5uyXHJaC8hw1llM34p9osyH6MWjwfisOMt8xo/uouo4xAQjGoMSmZ6bzGcdI8NTZT5zCJICtqlOqKIi88GL9YVDJKdq9sgrsGOOxUqrjJ2/s+c/aWcg73KS6WAIllyDXsnWiGccKzKKuZQaiWTORdmOnI6nXKDv0IU4HmK2SjqZDl4Y52R0ZGuaecSLFHDWIOsxSbwiXtgRyPBYFBanFHMSeR//FmU6pIS+qTI96g7sktRCS9lgXxAl5x9zJtqlzDEivXGdgQF2KH8Hg5h6zvpi3jEfk9WQsRnAnTmUasdDpFnHrPls3NvPeiJgQAMPGrhhD2DrI7Ow5fkbkXT+sfZYg9gd2Kf8jDVhuJ5reAc52fHoFK5BdiHDsi2Ik59roFCR4vwcmO4lBISAEBACQkAICAEhIASEgBAQAkIgHQIixekQ0udCQAgIASEgBISAEBACQkAICAEhUGQRECkusq9WAxMCQkAICAEhIASEgBAQAkJACAiBdAiIFKdDSJ8LASEgBISAEBACQkAICAEhIASEQJFFQKS4yL5aDUwICAEhIASEgBAQAkJACAgBISAE0iEgUpwOIX0uBISAEBACQkAICAEhIASEgBD4CxCgojRV2qnkzhGCqVXtOaGCk3Q4zix5Mkp+PBon2HDqChXAU7+bkyI4VoxTDTjdhwrimTYqr3O8G1WzqTCeesoQFcU5VYcTSqiknVOjijanAKSemMCxq1TO55QF/m1sEyneWOR0nRAQAkJACAgBISAEhIAQEAJCIB8R4Cimk08+2Th3ediwYXbkkUeud3fOK/7vf/9rL774oh122GH59s2cZzxw4MBwzBXHpnG0E99Tp04d4/gxzoTmGDY+51gozp9u06ZN2u+HZPPMHPfE0WUcf8q9/vGPf4RrOef7hRdeCMdOccwu5yife+65690X0nzVVVfZHXfcse64U44xu+222+zjjz8OZzpzFBrnMJ922mlpnymnDiLFGwWbLhICQkAICAEhIASEgBAQAkJACOQvApA9COdnn31mRx11VCCU8WxwoseXXXZZOL/5f//7nx166KH58uVEYS+88MJAVg855BBbvHixXX755Va3bl3797//Hb6L6HX//v0DAYWQP/LII9a3b9/QJ7fGGdSdOnUKZ01zH8bBPd5++2177LHHwrndfOctt9wSzpUm6nvrrbeG7+NcZs6Af/XVVwMZ5kzlIUOGhGgyDRL/7LPP2l133RUiyNwTkvzggw9uEInOBCSR4kxQUh8hIASEgBAQAsUYge+++8569OgRIgQ33XSTlS9fPlc0Hn300WC4XHTRRXb44Yfb0qVLwzUTJkywsmXLrruOiAEGEkYP6YKxkaJH9OHSSy/d4DuIVrz//vshhY9nKlWqlO28887WunXrkOpXsWLFYvyWNHQhIASKAgIQSeTnVlttZXPmzLH//Oc/61KVX3/9dXvrrbeMFOpTTjnFjj76aENmPvHEEyE9GXnbpEmTcD0ytmfPnnbCCSesi65yv/vuu886dOiwXvrzyJEjQ2T6+uuvtzJlygQYH3744UDMuQf9Ieh8J23lypXhb0S0eYbcGjIbgktfZDVt4sSJgSBDXp9//nn76quvrHfv3utu0blzZ2vevLmdf/75YUyQ3iOOOMJeeeUVu/baa0N6NdH07t2728EHH2ytWrWyGTNmWK1atYw0bQhyasp5JvNCpDgTlNRHCAgBISAEhEAxRuDzzz8PRskOO+wQvPZ5GRyQZ7z19957bzBq2H/Wtm3bYNxUqFAhLSletGiRnX322fbAAw+shzhGX58+fWzq1Km27bbbhkgAhtm3334bUvkOOuggu/nmm23XXXctxm9KQxcCQiDbEYjRVQgfe3whgZBPGjKOqOu7775rxx577LpIMinK7du3D47Gxx9/PMhBCG7Xrl1DGvR1110Xrsdh+cYbb9idd965njxOxYxIMSnMRI35yb1J1T7jjDNCV8j3qaeeGkgy6c65NRyeMcod+zAGSCzknAgxJJxocWw33HBD+BsEmL3COFNxxEKs+VuzZs1CejekGCxmz54d9ADp2TgQ9tprr42aAiLFGwWbLhICQkAICAEhUHwQwJMPscUAYY9bpUqVch08e9Agr3j+MaSIBLMPbcmSJSFyERtpdxhoGEDJFED6V6tWLXj9afxOXww80uuuvPLKYPRg6FG05eeffw5pdHwnxuOAAQNs++23Lz4vRyMVAkKgSCEAKcahSIQXGTdq1KgQrf3++++tV69eIc2ZFGM+R3befffdduKJJ1qDBg2M1GvSk3FkPvTQQ/bOO++E33EyUjwLkkyBrhjxzQk4CO/VV18dHJr9+vULTlDuMXz48LDHGNmMcxTHJyT1pJNOyhh/Mokg7YyDiDYp2uwlvuaaa9bdA93BdyPzYyMyfvHFF4cIM6SYNHL2DvNs6BCeCd303HPPhT3KqYW8MnlAkeJMUFIfISAEhIAQEALFGIFNIcW5wYZxQ1ocRtJxxx2XK7ovv/xyKJ6yxx572KBBg3KteEqKNhGIs846K9y3XLlyxfiNaehCQAhkKwKQYqKixx9/vO2///4hInr77bcbxaaICFNw6rzzzgtEmGjx9OnTg2OQQlOkD/M7VZghrTgjuRcku2HDhiGSSiYP2TY5NdKrIbo4MIniksIdnZMQZIgxVacPPPBAGz9+vLVs2dLatWuXFmqcmzguSf1mjzQVqGk8D1FgxhgbZJjoMM+RFyk+88wzQ+SaiDWNlGrkP5HrvFK6c3tYkeK0r1EdhIAQEAJCoKgggIHAHil+xkZ6F2lXFAvZaaed1hsqxglHX+Bhx6tNyhYeeJRvo0aN0kYkiWJSwATPO0dncA++K9lIAeaeGDMYBxgLOUVi8ZSzF4tUtMaNG29g1OA5//rrr43049R0NTzxRFnZg7sxrSBIMelyePSJ7MbUwNRnI4UPI4fiK4MHDw77x3JrpNBxn8qVK4cIiee4kI3BRNcIASEgBAoCgUiKqTpNNJRoKtFd6iiw15aaC5H8cTQSe3BJl6Y/dR+IDlORGecgMp9MG2QpOo6sHRySOTVSmsnEQQ8SfU3qKgpioQe5H9HrqlWrhog1qdXUc8irEb2G/JLiDCFHd8aGrKbeRHJPcceOHcN4kxWoUyPF3JN+1JOAHNPQpTgLIOkixQUxM3VPISAEhIAQKDIIYFSQcsZPIomQR0gxyhSPOAbIFVdcERQ+DUVMcZF99tnHTj/99JDOhQKnP8U8SEGjEiipvMkGMSXdDO89hgZecghvixYtQn+8/7FBZiFzFI/C6KCiZ04KHRKJ4UC6GGQy6Z0fOnRoSKHDc0+LacqMDUKO4fDUU09tdCGqzUWKx4wZE9K2cQKQag3hza0xVpwGFNuCEKc6H4rMJNZAhIAQKNIIQIohdxQqJBJKdJaiVxyNRNo0eoKtKZBB0oTJpIFcUq2ZwlaQaHQbmTX8RH5DStmny2cxSpsEkcrO3bp1C9FkItH0Rc8hR9GVpG+jXyiOxWfooE8++cTuueeeIHPRefw9pyKMpErTl5+Qdggtz0VfqmjzfZBwCD4VpCHxRJV33HHHdY+ILqZ4GDUrSJ+moWNHjBgR9keTPk3RLo6UQhcyDm9TpNiLmPoLASEgBIRA1iJAWhkpZ5DYSy65JJBHyBTElTRdFDd7qfCWo7Q5MxGjBC873nH21JLqi1LnKIg333wzGCaQ1Vj5GOOA64lscg4j/UlVwzAhVZj7UGAknu9I9BnCTUEVngdCnPSaR3JOihjeegwJDAbIPQ0jAqMIwsizEDHg2ePzc5QFEWqOv0gWuvK8xM1Fitl7xnsiYsA41ISAEBACRR0BSDE6AYcssp29xBQ6ZO8uBbP4HL2EvIc48zeyaailgNMU/fTLL7+ELByyhHDKcsQTf8NRm9PWEvQDFf857ggdQzYUVa2POeaYQETRhRBXfvI5ZJmUZzKQ6AdJp9ghUetkQ6+RBk4jUs2z8w/CC/nleCeINo5dnNE4iXEIxJToeC8wIAU8mXqNXqayNdlcZFeheyHO4LYxTaR4Y1DTNUJACAgBIZCVCECKUfJ4miGoyTZt2rRgYKCsKdaB0scAwPAgYkmRDxRyjMISge3SpUvoi/ERi40Q6cW44Dq860nP+bhx44Ixg3efyC0FpSDFRIohsZBuvPEYCLHQFM9IX/bLQm45OoO9XZEUY7DgGSeSkLo3N0a6SVeDpGcbKcZ5QKofxhfRBDUhIASEQFFHABJLRhKEMeoBIqpswcHBGj8nW4m/QYLRURSnQkfwd/QIadDRWUvNBZzBpDzn1NB/6EfuHY/J4ydZN2Tq0NB5FP2CMJM9FTOq6Ife4yeENtnYFsSzcA0OYVpMv6ZgYiToZPnw/ZxwkLqNiWsg0mwPQkcSKU829lqzVYmx53Vmcrp5I1KcDiF9LgSEgBAQAkUGgUiKqVKMZzzZPvzww1Cgg32rpKJBfiHFpEijkEnNSi1OQmQZMgyZxttNuhkefvYtU50TBZ/aKF7CXi+MCCqH/v777yFFGPJMRJQ0aYqqRO86BgRHFGFwsM+K6ymgEkkx3nvSx4iqsqcs2fKTFBNhZzxU+MzrPODU6tO5TZ5M9hSTokexFSqTkvanJgSEgBAQApkjQL0KjmCCmEKMN6Yqc7pvg/DiHCZSHVOb011TGD8XKS6Mb0XPJASEgBAQAgWCAKQYEktlyxid5YsoPkIqNF5ropMUM6FBiulH9Jj9WamNdDSIKB54jAI89ZDZmBJNKhtkNjaKlBAtfuGFFwK5JdUskmI+Y49UrLRMNJiGMUMqGSnZ9GHfF/0iKaagCmSeiAHEkX1lca80xafYI73zzjsH0ryxkWL2YEPciVywvy2vvb2Mi71j8UimTSHF7A/j+YnSsydOTQgIASEgBDJHgPPdcfLiWKS2REE0HLekPZOqnVrksSC+r6DuKVJcUMjqvkJACAgBIVDoEIAUE8mF5CXPzI0FqUgJY+8qx/8kSTFpWZDl1IYhQMoyJBtSvGDBgkC6Idm0JCFOEmMiykRKSbPmGqKwPAP7miGVL730Uog0kwYHwSSq/Morr4T9wxBfzpyMpJj7PvPMMyGlmr3R3DsWSInkuFWrVoHUbywpnjlzZhgXTgMixRDw3BqRXdLJiWbndX5lJpFiqqjyvth/DUFOVzyL1D72lf3tb3/Lk7gXuompBxICQkAICIHNioBI8WaFX18uBISAEBACfyUCkGIiueyxhWwmvdpEcNm/ShVq9t+ylypGiik+Qnp0amMfE5FiroEUEyFmzzJ7niCpqWnG8fgn7sN+LP5xDeQRAk20+t133w0FRUixprgK9yNtm+/H4w+ZTCXF3I80ua5duxp7wxgj51QSyYZMki7OHuqNJcXsCyNizv0YJ/u6cmpEDIh0Mw4KunCGZW4tE1IMvmBDZVQKm+W01yzeH/zYx813Q8o5v1NNCAgBISAEhEAmCIgUZ4KS+ggBISAEhECRQCCvQlsMkKJVRDiJqkKq5syZE8ggacukPKcW+Pjggw/CnmP6QIIpeEKqM0VDiOzmRh75LggypDySYgglx0tQyROivd9++4X7QvTYY0xEGjJMJDaVFENaScWGUHMOZDzfkYqdVLPe1EJbsXrp008/HfYvc0ZmTu2bb74JEWyO5oA8N2jQYJNIMRdzBAlFxkgbp9BZbo2xgxVHfnB8U17fXSQmswYhBISAEBAC+YaASHG+QakbCQEhIASEQGFHIB0pJtJKlJh0ZaK0kGLSd6n8yZ4sPo8NItqhQwejQBfXxCOWINScRQyhpfp09erV113D/mHuQ2VRClIdcMAB6/YUQ4pJm+ZoCY6FguRRFIVzJyGj7OfNjRRTQAXyCBmGnEPiaVOnTg17gSHnyerTjItjLIhwc2Zl7J/X+8Mp0LFjx5DSDTmFuEN+Y+O4KJ6DiC7HYkBk87pvJpFi7g2xh+wSCQc7yD97tZONfdXsPZ40aVIYPxW+1YSAEBACQkAIZIqASHGmSKmfEBACQkAIZD0C8Zxi0pYheOwrJloLWR09enSIbnJMBKnGkL94JBN7atlPy95iKkazb5V9vBwFARkjehv3uy5ZsiSkOJO2TCVO0p+J1PLd7Bnm6AwKY5G+TeSZSDHEFVL84osvhr2wb731VkhDZs8y97/++usD9pBiiCHpwXFP8XvvvRdIIwQX8pyseA0pZr8ypJiCKzF9mu+BtB9yyCEhqppJWjVRcPY7c0YyY+UMZjCiMWZINnu1GS/ElIhtXo1jlqguTVo4z5JXI7WdvdS8I/YLk5ZNQTEKm7GPmP3XPB/HNnGucZKsZ/2k1QCEgBAQAkKgwBEQKS5wiPUFQkAICAEhUFgQYL8tBBTyliROEFKijxA9yFc8VgJS3K5dO6tTp04gnn379g0RSxr7W9u3bx/OZUyNiC5evDiQPYgzEVSOrOD7qGJNujWEl4gwDeILkYzp0xBl9tDynJMnTw732H///UPfe+65JxA/ziSGSBLxjeco8xlR7WQjnZn0aY7KoEBWJL+Qc6KpEHyi4smzlPN6Vzwj5JqINiSYKC5p4Jy3jMOA6Dpjoxp3ukY6NPumcUCcdtpp6bqHsTLu119/3b799ttAxGl8F0QZR0PqkVRpb6oOQkAICAEhIATMTKRY00AICAEhIASKDQLs1/36669t6dKl642ZaDHEDqKbJLix0FatWrVs6NChoVI019OfiGw68gfhhYDzfRTdImKcTKfmISDMpFNDLiGW8fshxERC99xzz3UEnufhfhyxRDo1UWauhdTSL7U6M9/L55DhXXfddV3FbVK/IaNEuineRfVsT+OZeQ7uQ4Pgk+pNBD7TxvWco8xYiHJn2sCEKtu8C94D1+Z0HnSm91M/ISAEhIAQEAIixZoDQkAICAEhIARyQSCSYqo/syeXFOqi0oi6Eklm76+aEBACQkAICIHijIBIcXF++xq7EBACQkAI5IlAUSXFRKEpzEVBLAptqQkBISAEhIAQKM4IiBQX57evsQsBISAEhECeCLBnln2qFI2iCFdRiRTPmjUrpGZTrEpNCAgBISAEhEBxR0CkuLjPAI1fCAgBISAEckWAPbNEVNkHfOWVV6qqseaKEBACQkAICIEiiIBIcRF8qRqSEBACQkAICAEhIASEgBAQAkJACGSGwP8BJGwsJwILgtkAAAAASUVORK5CYII=">
            <a:extLst>
              <a:ext uri="{FF2B5EF4-FFF2-40B4-BE49-F238E27FC236}">
                <a16:creationId xmlns:a16="http://schemas.microsoft.com/office/drawing/2014/main" id="{90A8FB58-0906-9C73-18D8-A30FE3492C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175" y="-1050925"/>
            <a:ext cx="54673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26210E-E0D2-51D0-3100-9198D3918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7925"/>
            <a:ext cx="6438900" cy="4895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24D647-AAD9-8AFA-379F-454B2AE8EED4}"/>
              </a:ext>
            </a:extLst>
          </p:cNvPr>
          <p:cNvSpPr txBox="1"/>
          <p:nvPr/>
        </p:nvSpPr>
        <p:spPr>
          <a:xfrm>
            <a:off x="191770" y="5889109"/>
            <a:ext cx="621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800" dirty="0">
                <a:latin typeface="+mj-lt"/>
              </a:rPr>
              <a:t>Сопоставление фаз Луны и моды с периодом 29.5 суток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259DF-8DEF-2DE2-89A9-A878F707A537}"/>
              </a:ext>
            </a:extLst>
          </p:cNvPr>
          <p:cNvSpPr txBox="1"/>
          <p:nvPr/>
        </p:nvSpPr>
        <p:spPr>
          <a:xfrm>
            <a:off x="6096000" y="3948372"/>
            <a:ext cx="5772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где Ф – фаза Луны,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ourier New" panose="02070309020205020404" pitchFamily="49" charset="0"/>
              </a:rPr>
              <a:t>φ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фазовый угол (угол Солнце-Луна-Земля). В силу того, что радиус лунной орбиты много меньше расстояния до Солнца фазовый угол может рассматриваться как линейно изменяющаяся величина.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906F7-FB9F-371F-CCAB-F5CBF4A1A937}"/>
              </a:ext>
            </a:extLst>
          </p:cNvPr>
          <p:cNvSpPr txBox="1"/>
          <p:nvPr/>
        </p:nvSpPr>
        <p:spPr>
          <a:xfrm>
            <a:off x="6096000" y="1894818"/>
            <a:ext cx="5657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По расчетным эфемеридам Луны определялся ее фазовый угол, на момент начала временного ряда. Фаза Луны изменяется в соответствии с выражением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1184C019-7747-D933-635E-E652D6D640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17210" y="2798056"/>
              <a:ext cx="6958330" cy="6463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463030">
                      <a:extLst>
                        <a:ext uri="{9D8B030D-6E8A-4147-A177-3AD203B41FA5}">
                          <a16:colId xmlns:a16="http://schemas.microsoft.com/office/drawing/2014/main" val="1580775751"/>
                        </a:ext>
                      </a:extLst>
                    </a:gridCol>
                    <a:gridCol w="495300">
                      <a:extLst>
                        <a:ext uri="{9D8B030D-6E8A-4147-A177-3AD203B41FA5}">
                          <a16:colId xmlns:a16="http://schemas.microsoft.com/office/drawing/2014/main" val="3646277397"/>
                        </a:ext>
                      </a:extLst>
                    </a:gridCol>
                  </a:tblGrid>
                  <a:tr h="646331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ru-RU" sz="18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Ф=</m:t>
                              </m:r>
                              <m:f>
                                <m:f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ru-RU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ru-RU" sz="18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ru-RU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ru-RU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15388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1184C019-7747-D933-635E-E652D6D640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17210" y="2798056"/>
              <a:ext cx="6958330" cy="6463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463030">
                      <a:extLst>
                        <a:ext uri="{9D8B030D-6E8A-4147-A177-3AD203B41FA5}">
                          <a16:colId xmlns:a16="http://schemas.microsoft.com/office/drawing/2014/main" val="1580775751"/>
                        </a:ext>
                      </a:extLst>
                    </a:gridCol>
                    <a:gridCol w="495300">
                      <a:extLst>
                        <a:ext uri="{9D8B030D-6E8A-4147-A177-3AD203B41FA5}">
                          <a16:colId xmlns:a16="http://schemas.microsoft.com/office/drawing/2014/main" val="3646277397"/>
                        </a:ext>
                      </a:extLst>
                    </a:gridCol>
                  </a:tblGrid>
                  <a:tr h="64633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r="-7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ru-RU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15388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167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D82D3-E805-54D8-7FA8-438D76C27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9A0F0A-B787-7044-DEC4-6D198D6E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37D5-68E1-4D5D-BD07-CF5E9CB72F3D}" type="slidenum">
              <a:rPr lang="ru-RU" smtClean="0"/>
              <a:t>7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D53A6-C546-E512-1B84-829FAAD12FC3}"/>
              </a:ext>
            </a:extLst>
          </p:cNvPr>
          <p:cNvSpPr/>
          <p:nvPr/>
        </p:nvSpPr>
        <p:spPr>
          <a:xfrm>
            <a:off x="0" y="-95250"/>
            <a:ext cx="12192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/>
              <a:t>Результаты анализа СДВ</a:t>
            </a:r>
          </a:p>
        </p:txBody>
      </p:sp>
      <p:sp>
        <p:nvSpPr>
          <p:cNvPr id="2" name="AutoShape 2" descr="data:image/png;base64,iVBORw0KGgoAAAANSUhEUgAAA8UAAAHWCAYAAABe7ytwAAAAAXNSR0IArs4c6QAAIABJREFUeF7snQV4FcfXh39xJUKQENwCwSK4W3G3om2R4lag0CIt/beF4hpcS3EoXqBoCxQoCSGBACFEiEEgQtzl+2ZoikTuHnpD7Mzz8FQ4s3f3nb279x05o5Genp4OLkyACTABJsAEmAATYAJMgAkwASbABIogAY2CLsXR0dG4ePEiYmJioK2tDXb87O9iDQ0N+ZepqakQ/66pqcm8cvjSZ/BKSUmRrJiX6iekYMb3l2pOGRHinkpLS5N/tLS0+PuoAp3gJe4vwUs870XhZ37Oz3zBSjASvMS/c1HNS0Tw8171nSKe9+LeEn/Ev2f8t+qaRTMig4/4Hor7i3nlfB9k/AbjZ5jy70vGbzDxndTR0eFnvgp0gpf4jd+wYUPUqFEDBV6KPT09sW3bNrRq1Qq6urrK75wiGCkaPywsDH/++Sc6deoEIyMj/kGpQooTEhKwf/9+dOzYEWXLluUHjIIHzPHjx2Fra4tKlSrx/aWClxDhM2fOoHTp0rC3t+f7SwUvIXaXLl1CZGQkevXqxbwUdCI8fPgQDx48wIABA+TLn0vOUhwUFIQbN26gf//+/PxS8LwX38WTJ0+iX79+0NfX59tLBQHRqSfekc2aNUOZMmX4HlNwj4l3pPg9Ubt2bdkpyiV7AqKz5fTp0zA2NkabNm34ma/gHXnr1i1UqFABQ4cOLfhSLF72V65cwbhx4/h7ooBASEiIlLyJEyfKnkouORMQD+AFCxbI+6tUqVKMSwGB9evXy06EatWqKYjmENGpV6dOHTRu3JhhKCDw66+/QswQGj58uIJoDnF1dZUdoVOnTmUYCggEBwdj165dmDVrloJoDhGz9BYtWoTvvvvu39kbTCVnAqtWrZKdVKKjnYtqAuIdKd6P4j3JRTWBn3/+Wf5e7dKli+pgjsAff/yBZ8+eYfDgwQVfikUvuBg5GDt2LD+QFdzcgYGBOHToEMaMGSNHirnkTCA2NhZLlizBqFGjZE8SF9UE1qxZg/bt28teXS6qCWzatAm1atVCy5YtVQdzhOzUE1I8evRopqGAgOgFv3btGqZPn64gmkOePHmCffv2Yfbs2QxDAYHQ0FCsWLECc+bMkaNTXHImIGZrrF69Gn369EGVKlUYlwIC4h3ZoEED1K9fX0E0h4hOhBIlSsjZVFxUEzh37hzCw8MxaNAglmLVuApXBEsxrT1Zimm8RDRLMY0ZSzGNF0sxjRdLMY0XSzGNF0sxjRdLMY2XiGYppjFjKabxYimm8SpU0SzFtOZkKabxYimm82IppjFjKabxYimm8WIppvFiKabxYimm8WIppvNiKaYxYymm8SpU0SzFtOZkKabxYimm82IppjFjKabxYimm8WIppvFiKabxYimm8WIppvNiKaYxYymm8SpU0SzFtOZkKabxYimm82IppjFjKabxYimm8WIppvFiKabxYimm8WIppvNiKaYxYymm8SpU0UKKDx48KBOTcaIt1U0rpFhk1hRJfTjRlmpeIkIkEfnoo4840ZYyXNi4caNkxYm2lAETSZBEoi2RLJCLagJCiq9evYoZM2aoDuYI+Pr6ykRbInEUF9UEhBQvX74cc+fO5URbqnHJLXJE9um+fftyoi0FvESIeEeKfWQ50ZYyYFu3bpWJtnr37q2sQhGPYikuwjdAQECAlGKxxRBLseobQUjx4sWL8fnnn7MUq8YlI8QLX2Sfrlu3rsIaRTtsw4YNMvt069atizYIhVe/d+9eREVF8TZ8Cnn9/fffctvCmTNnKqxRtMP8/PzklkzffPNN0Qah8OrDwsLkO1LwKlasmMJaRTdMbPMosnULKa5atWrRBUG4cvGOFNmnhRhzUU1g8+bNKFmypMxwzkU1AZZi1YwKbURkZCQ8PDzg4OAAHR2dQnud6rqw5ORkODk5yf3xTExM1HXYQn0cZ2dnlCtXDpaWloX6OtV1cXfu3EHx4sVRsWJFdR2yUB/n/v37SEhI4FEDha389OlT+Pv7o0mTJgprFO0wse+ui4sLWrVqVbRBKLz6xMRE2ekieOnp6SmsVbTDbt68CWtra/nc56KagHhHli5dGlZWVqqDOQKCl4GBAWrWrMk0FBBgKVYAqbCGpKWlIT4+Xn5hNDU1C+tlqu26BK+4uDgYGhoyL4VUxei6vr4+tLS0FNYo2mHi+6itrc2dVApvAyHE6enp8hnGRTUB0bGXlJTEM4NUo5IRYnqrED2eSaUMWMY7UvDS0NBQVqmIR/E7knYD8DuSzkv8vudOKmXcWIqVcSqUUeKFL9bjmZqasuQpaGHxwn/58qXkJcSFi2oCgpf4gaSrq6s6mCMgZm8IVix5ym4G8fwS30vxneSimoDoRBA/Ks3NzVUHcwREJ4K4x3gUT9nNIKYDi2e+4MUd7cqYCV7GxsbcEaoMl3xHCsETne1cVBMQvMSghLjHuKgmwFKsmlGhjWAppjUtSzGNl4hmKaYxYymm8WIppvFiKabxYimm8WIppvHKeEeyFCvnxlKsnJWIZC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co3Unz79m2cOHECiYmJaNmyJbp16/bvlaSnp+PYsWO4ceMGSpUqhaFDh6JMmTKZrvThw4e4dOkSxo4dC21tbRqJIhjNUkxrdJZiGi+WYjovlmIaM5ZiGi+WYhovlmIaL5ZiGi+WYjovlmIaM5ZiGq98IcVnzpzBypUr0axZM+jq6kqxHTBggJRbURYvXozr16+jRYsW8PX1RWhoKJYvX47y5cu/dbUsxbTGZymm8WIppvFiKabzYimmMWMppvFiKabxYimm8WIppvFiKabzYimmMWMppvHKcymOjY3FiBEj8NFHH2HMmDHy7K9evYoFCxZg79698PPzw/fffw9HR0eULVtW/v3UqVPRpk0b9OnTh6WY1t5vRbMU0+CxFNN4sRTTebEU05ixFNN4sRTTeLEU03ixFNN4sRTTebEU05ixFNN45bkUR0VF4ejRo2jXrt2/I7/u7u6YPXs2tm3bhuPHj8uRYSHOFy5cgIWFBVq1agV9fX1oaWllkuLLly/LEeZ3/46GpWhEsxTT2pmlmMaLpZjOi6WYxoylmMaLpZjGi6WYxoulmMaLpZjOi6WYxoylmMYrz6U4q9MVI8FiGvWiRYuwbNkyuLm5oUSJEhAPXB8fH9SqVUuOHhsZGWWS4j/++APjx4+nUSii0ULyRKeEmZlZESVAv+zw8HCYmppyp4tCdOKBbGhoCB0dHYU1inaY+D6KZ5/o9OOimkBMTAzEc8zExER1MEfInB3x8fH8zFd4L2R0HJubmyusUbTDRP4X8Y4UgxdclBGIiIiAsbEx58FRhkv+ZtXT05N/uKgmIHiJQcJ3fUl1zaIZIWYqP336FAMHDoRGunii5WFJSkrCDz/8AA8PD6xevRpWVlaYO3euXGO8Y8cO1KxZE2FhYVJ6u3TpIkeP3yze3t6yfsWKFeWPyozLefOyxEvO2toanTt3llXz+JLzjLaGhgZEL7j4USl+UIovTVFlobQRBJ+XL1+iWLFiUlyYV87kxD0mXvgGBgbyBca8cualqakpeYkOBNGRwLxU8xIvfCHFoqOKean+PgohFqPFxYsXl9y4ZE9APL/EbxLxjhS8+P5SfX+J31fiGSY6EcTzjItqAoKXEBb+TaGalYjI6DgWvyv4O6n6O/nmSHFR5iV+g7q4uEDMJha+I57v7zqg+P8ib1Xbtm0xaNCgvJVi0bs4b948iOlwIrGWEGJR5syZI3u3RWKtjLJ27Vpp8j/99NNbd4Snpyd2794tLyi7kamMH1BCjAWUonyTiBdYhhTzC0z1A1ncO+IFJjoROLu5al4iQvASgide+FyUvcDEs0u88LlkT8BATwvQ1EJ42EskJadIKeaimoAQYvFHSEtRfvepJvUqIqPjmEeKlRETs/lYipWxyojKkGKeTaWMG8+mUsYpI4pHil+REML7/PlzPHnyRP53hhS/SVO8E52dnWFpaYnBgwfnnRSHhIRI+RXbLf3vf/97Szi2b98uzf6XX37599znz58vY7755pu37o4HDx7IJF0ZWatpt07RixaSJzoh+Ael8rYXI8WCF3ciKGMmeilFLzh3IijjJb6PogOBp4blzOuKVwQuP3qJ0Y2Lw8xAC4ZGxsoAF/EoMfIpRov5ma/sRhCSJ76TvMRIGa+M2VRiZJ2LMgLiHSmmT3MeHGW8xPdRvB+5o105L3FvicEJLqoJXLlyRQ665tlIseiJnT59Ovz9/SFkV9zoYmRY3PRiNDc4OBgTJ05Ehw4d0KNHD4gkXGKkWMhz06ZN37pC3pJJdYO/GcGJtmi8ONEWjZeIFp0IGVPD6LWLXg1OtKW6zZ9HJaGrowtcHkdi2YAKmNa+AjT13s4vofooRTOCE23R2p0TbdF4caItGq+Md6SQYh4pVsaOE20p45QRxYm2aLzyPNGWmPI8fPhwOaVLTBkUoiakuFy5cti6dascxhbzwFetWiWzUAtZFvG9evXKdKUsxbTGZymm8WIppvFiKabzYilWzeybE15YcMYXutpamNC0OJb3qw4NlmLV4AD5nhUjxTwdWBEuOX1ajEzxyKcyXizFyji9GSU6jlmKlXNjKVbOSkSyFNN45bkUi+lc4qUjpt1kJP4Q/y6G+8WLO2NKiXg5iWnWYj2neIBkVViKaY3PUkzjxVJM48VSTOfFUpwzM7/wBLRa5oSQ6CSkpWtgeANTbBxSE9DlkWIldxtLsRJKr2NYimm8WIppvDLekSzFyrmxFCtnxVJMYyWiM0mxSHglMj2Lxf85rXEQ4iqmOtvY2MDW1hZVq1alf7qaa7AU04CyFNN4sRTTeLEU03mxFOfM7LpPBNqtdIaeliZik9PxcV1j7B1VF9Dh9VJK7jaWYiWUWIpplF5HsxTTyfFIMY0ZSzGdl3C57AYTaUcr/NGZpNjPzw/du3fH48ePc0z2IqRYZO8SCXTE6K1YlDxr1qw8nZbFUky7YVmKabxYimm8WIrpvFiKc2b2+4Mw9NvkCiNdLYTGpqJPLSMcHluPpVjhrcZSrBDUP2E8UkzjxVJM45XxjuSRYuXcWIqVsxKRPH2axiuTFIstei5evIjY2NhsM+yKzLti3W9QUBDu3bsn1/wKmZ4wYQIWLVqUZ5lmWYppjc9STOPFUkzjxVJM58VSnDOzwy7PMeLn+7A01YVPaCK6Whvg8Jh60DPk7NNK7jaWYiWUeKSYRolHit+XF0sxnRxLMY0ZSzGNl1rWFIuM0NOmTZOCLLZOEpmi86KwFNOosxTTeLEU03ixFNN5sRTnzGzdHwH4+qgnapcxhvuzOLSspIcjY+rBgLdkUnSzsRQrwvRvEI8U03jxSDGNF0sxnRdLMY0ZSzGNl1qkWHzkmTNn8Nlnn2HUqFH46aefaGehpmiWYhpIlmIaL5ZiGi+WYjovluKcmS0844tFZ33R3qY4rjyORK2SWjg2rh4szEzosItgDZZiWqOzFNN4sRTTeLEU03mxFNOYsRTTeKlNisVU6p49e6JKlSrYvXt3juuRaaeoPJqlWDkrEclSTOPFUkzjxVJM58VSnDOzyfs9sPNGEIY2KoOT98JQ2jAdJ8bbolxJUzrsIliDpZjW6CzFNF4sxTReLMV0XizFNGYsxTReapNika26f//+MiP1wYMH8yTTGUsxrfFZimm8WIppvFiK6bxYinNmNmb3A+x3DsZXHStj199PoYsUnJpoi4qlzOiwi2ANlmJao7MU03ixFNN4sRTTebEU05ixFNN4qU2KxVZOffr0kZmoDxw4AEPDD79FBksxrfFZimm8WIppvFiK6bxYinNmNmjrPfzmHoKV/WvA8Y8ARMfG4/QkO9Qoa06HXQRrsBTTGp2lmMaLpZjGi6WYzoulmMaMpZjGS21SfPfuXfTu3Vsm2dqwYUO2matpp0eLZimm8WIppvFiKabxYimm82Ipzp5ZWno62ix3xp2AaOz4rDaWnHuCwLBYnJlkB9uKxemwi2ANlmJao7MU03ixFNN4sRTTebEU05ixFNN4qUWKhVx98cUX2LVrF5YtW4YxY8bQzkJN0SzFNJAsxTReLMU0XizFdF4sxdkzi09ORetlTngcEoffJjpg7glv3A+MwO+T7WFfiaVYyd3GUqyE0usYlmIaL5ZiGi+WYjovlmIaM5ZiGq9MUixESUyFFgKgoaGR5dHE/xdxoaGh8PHxwdmzZ7Fv3z7Y2dlhz549KFeuHO0s1BTNUkwDyVJM48VSTOPFUkznxVKcPbPQmCS0W+GMyIQU/D6lPmYc9sSfj0JxYao9mlQrQYddBGuwFNManaWYxoulmMaLpZjOi6WYxoylmMYrkxQ/ffoUEyZMgL+/P3R0dLKVYiEI0dHREPExMTFwcHDA4sWL0a5dO9oZqDGapZgGk6WYxoulmMaLpZjOi6U4e2ZeIXHotNoF+jqaODXRHlMPPsL5ByG4ONUezaqzFCu521iKlVB6HcNSTOPFUkzjxVJM58VSTGPGUkzjlUmKAwMDMW7cOAQEBGQrxeIj0tPTZTIta2tr1KtXD926dUO1atVon67maJZiGlCWYhovlmIaL5ZiOi+W4uyZufhHoZujCypZGODUJAeI7Zn2XQ/C6WkO6FKnFB12Pq2RlpYOTc2sZ2n911NmKaYRZCmm8WIppvFiKabzYimmMWMppvHKJMXioSa2VxICoKpoaWnBzMwsT5JqZXVuLMWqWuztv2cppvFiKabxYimm82Ipzp7ZpUdh6LnOFW1rFMfxCfYYs/s+tl3wx4npDuhhW5oOOx/W2HglAMvPPkHfhpYY0dRKnmGN0kZ4cyVTSHQSnoTFo3IJA5Qw1iVdBUsxCRdYimm8WIppvFiK6bxYimnMWIppvNSSaIv2kbkXzVJMY8tSTOPFUkzjxVJM51WYpfj3+2E44fYC49uURx0rYzIcUbf3RjcMamCJvaPqYsp+D6w944MDkx3wcQNL8vHyYwUx+u14/gmgpYHSpvpIRzpGNiuH73tWAaCBpeee4LDLc3g+j0WPeiWx/bM6MNDRVHwpLMWKUclAlmIaL5ZiGi+WYjovlmIaM5ZiGq//JMUvX76UCbdKlixJ+9RcimYppoFlKabxYimm8WIppvMqrFJ8+VE4Pt/9AD5eEVg6sg6+7FCJDOfInefot8ENE9tVgOOgmvji4COs/s0bv0ywx7DGZcjHy28VxJZTw3fexx6nZ2hrXRwJyalwDYxGbHwqutQtgcTkNFzyDIeBjpYcOS5uqAPnOU1Q2kT5aDFLMa3VWYppvFiKabxYium8WIppzFiKabxylOIXL17A0dERZcqUwfjx4zMdedu2bdi6dSsGDx6MESNGoFixYrRPV3M0SzENKEsxjRdLMY0XSzGdV2GT4tCYZDj+4Y9NVwIR/DIB0NTAN92r4vseVclwNvwZiAnb7mJ2X2ss7F0Nc497YeGxx9gwoi7GtcqbHQ/IF5FDhYSUNPTf5IbLHuE490V91C1rjCueL/H1scd4/DwOetqaaFjJFDM7VsTsY17wCY2D+7fNUN5cX/FpsBQrRiUDWYppvFiKabxYium8WIppzFiKabyyleJ79+5hxowZOH/+vEyidfDgQZlY680isk0vXLgQSUlJ6NGjB5YvX47y5cvTzkCN0SzFNJgsxTReLMU0XizFdF6FSYrPuIdi6kEPPA6IRnlLIzSvZg4x2vtJYyts/aQWGc7CM76Yu+cBFg6rhdmdK2P+SW98f/QxFg2sia860UeeySeQTYWE5DRc9AhDlzoloJnNNoZKPisiPhmdV7vANywepyc5oH5FE1ktLikVFz3CUcZUF3blTKCtpYE2K5zxt28EXOY2RVhsMlz8otDLtiQqWhjk+FEsxUpa4nUMSzGNF0sxjRdLMZ0XSzGNGUsxjVeWUixGiD/99FPcuHEDQ4YMwfDhw+WWS+9u0RQWFgYPDw9s3rwZhw4dwsCBA7F+/XoYGOT8YqadovJolmLlrEQkSzGNF0sxjRdLMZ1XYZHilRf98ONvPgiPTMTAplb4oWc1xCamovVyJzStYoqj4+xgoKtFAjTnuBd+OvoYm0fVxeiW5bDigh9mHPDA/J7V8N17jDyTPjyH4G9PeGPBb97oZlsK09pXkInA3qe8iE5Cy2VOSEpJk/swW5d+uxP6zWN2X3cHf3q+xMahNth4JRDX3F6glV0pbB5WGzVyqMdSTGsZlmIaL5ZiGi+WYjovlmIaM5ZiGq8spXjdunX49ttvMXPmTMyaNUtldmmxT7EYVT5y5AjElOqePXvSzkJN0SzFNJAsxTReLMU0XizFdF4FXYpv+0Vh542ncLzsj2IG2pjTuTK+aF9R7i18LygGndfeRhkTPZz/oj7MDXVIgDKSUO0aXQ+fNLGSnzPy5/uY2bESFvetTjqWOoMHbL6Lw87PgDTAsrg+1gyqgQEO9MRfTyMT0XDhTcnl4rQGOa4V/vyX+zjs8gLjW5fDybsh8A2NR1x8CuwrmWL/5/WyFWqWYlrLsxTTeLEU03ixFNN5sRTTmLEU03hlkuLExEQMGzYM4eHhOHHiBIyMjBQd8fHjx1KGu3btKqdR50VhKaZRZymm8WIppvFiKabzKqhSLKbwfn30MY7eeYGwkDhYVzbF/G5VMKTR6wRYITFJaLfyNgLC43GPuBZW7FE8YLMbnkcn48hYW3SsZYHdfz/D8J/dMap5WWwaSp+OTW+drGsM2HIXx11foEMtCzmNWkdTA2sH2eDTJlZiCbXi4vUiDrY/3kBtK2P8OaNhjlmlv//NB8vPP0G3uiVx8VE46lkZo5i+No7efIqWdUpgef8aaFjp1fTrNwtLseLmkIEsxTReLMU0XizFdF4sxTRmLMU0Xpmk+NmzZ+jXrx/at2+PH374QfHR0tPT5ZTr6Oho7N+/H/r6ypN/KP4QFYEsxTSSLMU0XizFNF4sxXReBVGKb/pE4stfH+Ev91BUrWCKbnUtMP2jiqhY/O1lNCK7cqvlzrjlGwnXeU1Qq4yybZliElPx8WY3nLnzAhM7VsKyftZy5PnE3Rf4ePNd9Lcvjd2j6tJhq6FGalq63Cbq/INQ3PiqsVznO+OwJ+ISUzGjgxjBtoaWwh2TnJ9EoemSW2hezRR/TG+Y49k5/hGAOUcfo0pJA7gFRmNEs7L4qXd1jNvzAMf+fgaLEgaY2aGiHKUXCboyCksxrdFZimm8WIppvFiK6bxYimnMWIppvDJJsZ+fH/r06YP+/ftjzpw5pKOJDNXe3t5yGrWxsbIfPKQPYClWJy5eU0ykyVJMBAZAbNsmZpvo6irfNob+KYWnRkGT4qteERix0x3egdEY3rYC5nWtgqols88p0XP9HZx2D8VvEx3QqbaFooYbs/sBtlzyR0sbCxweZ4tSxV7dS394hqPHOld0rm2Bg6Nt5TZFH7qIJFjd17nib58I3JrdWI7yHr79HBP2P0RIWDzWfloHk9ooSz4ptq3qsPo2utUpgeMT7HO8lP3OwZK7ro4mYhJS5RTyRX2qy3Xby8/7YfmFJ4iKTkL/xmWwon8NlC/+qpOapZh2h7AU03ixFNN4sRTTebEU05ixFNN4ZZLikJAQKcTNmjXDTz/9pPhoQhhEQq64uDjs2bMHenp6iuuqK5BHimkkeaSYxoulmMYr44XPUqycW0GS4l03n2LuMS8EBsdiXMdKWDOwJnS0cjbTsUJwrwVh8zAbfN4i522UUtLSsey8H2YffoQqpY2wa0QdNK9q9i/Ma14R6ObogsaVTXFmsgO0KHOVlTdJjpFhMcno6ugCv7AE/DGjAWpavlpudMz1BYZtuyunNF+a0RA2//z/nA525M4LOUV8cCNL7B6R88j3X94v0X6lC/S0NSCyX4tEYyIjd0a57PkSU/Y/hLtPJGyrmskRa9EJkZSYgNi4eJibm6uJQOE+TEGUYtFRI2YH5MX3gaWY/n0QHcdiEOndRLb0IxWNGizFtHZmKabxyiTFQpRGjRqFwMBAnDx5MtM2TNkdPigoSG7d1LZtW6xcuZJ2FmqKZimmgWQppvFiKabxYimm8yooUiyk77Od7ohPTpMZlxf1sVY0UrvgtA/mnfDCot7W+Kpz5m2UPJ/HQghdaHQybgdE4qjLC1SwMMD2T2ujfc23szq7Bsag/UpnVC9liCtfNoCu0nnK9GbJtkZgRAK6rHFBnNiWaWp9VCrxepR86gEPrDnjg472pXFknB2M9HLOtr3pagDG7XmICa3LY91gmxzPUqyxbr3cWcaIvoC1g2rKNcxvlofPYjHn2GMccw6GuYketn1WB33szBAREQMzM5ZiJbdBQZPi4MgkDNjihnJmenAcbAMLI1oyOyVMcophKaYTZCmmMWMppvPS0tLKk9m7tDPNH9FZZp/evn07vv76ayxZskSO/iopYlR52bJlEJmrBw0apKSK2mNYimlIWYppvFiKabxYium8CoIUC9nqu8EVHsExcBxig4ltKii+0K3XgjB6lzvGt6mA9UNeid/LuGRvKwslAAAgAElEQVQ8DI7Fygt+uPUkEv7BsTKTMzSAWpVMserjmuhgk3mbo3tPY9BuhTNKGOvAdV7Tt9bOKj6h/xj4+EUcOq2+DRMDbZyd7ABL09czpIKjEtHN8Q5cvCOw4bM6GNcq55HxRWd9MfvYY3zfsyq+6Vo1xzN78CwWHVY7Izw2BcX0tbB/VD20e6fTQBwgNikVP572waKT3ihTwhB7PrVG26pGgH6x/3jlRaN6QZPi424v0G+Tm/jqoFlVMzSqZIoB9S3RKIuka7nRgizFdKosxTRmLMV0XizFypllKcVi/+HBgwfj0aNHMtmW2KtYW1s7y6NGRUVBSLSQ4oYNG+KXX37Js6lZLMXKG15EshTTeLEU03ixFNN55XcpTk5Nw4if72PPlUC5hliM4FLW8l54GIYOK5zRU4yejrfFjutBcLwcACHaSYmpqFjKUE7ztS5lBJGYq2udEnKdblZF7OvrsOAG9LS14P1jCzpsNdQQSa46rLott0A6NdEeZu9sM3XqXgh6r3dFKRNdrB9sg162pbLl9eVhT5lRevXAmpjSLueOhsCXiRB7Fd9/Go2Sxro4PdkBduWzF10xOr/gpA8qWejg8Og6qF+1pBquvvAfoqBJ8aHbzzF02z3o6WjIteZISUO7OiVxfIIdjFXMVFBHa7IU0ymyFNOYsRTTebEUK2eWpRSL6jdu3MCYMWMgpkW3aNECbdq0gb29PUxMTCAyTYsv8s2bN3Hp0iU4OTnBxsYG69evl2KcV4WlmEaepZjGi6WYxoulmM4rv0vxmfuh6L7WBTUsjXFxWn2UeWNkVMnVir2KbX+8jjbWFmhXwxw/nPZBejpgV64YetuXxNCGZVDRIvtEXW9+hkgqZf3tXwiPS8aCXtXQqZYFihvpIC0dUqij4lPgExoPhwomKGuWOzkunP2i0G6lM5pWMcPx8XYyK/a7ZcoBD6w9/wQaOlqY0rYCVvS3hmYW65+nH3okR8v3j7bFwAalc8QZHpuMvptcccXzJar+f0fCjVmNUMI4+2R26QAm7fPA+rM+sLMujr2j6ipa55xxEp7P4zDlwEPM6VIFraoXnanXBU2Kd15/ihEbXTGmU2U0rGiCr456yu/o75Pro6x57nwH3rxRWYqVPAXfjmEppjFjKabzYilWzixbKRaHuHPnjhwpvnz5MsTDTkNDA5qar176QhBEMTAwkGuJv/zySynGeVlYimn0WYppvFiKabxYium88rMUi6m4PdbdweX7YVg/rBbGK8yq/CYFkZCq7Qon+IYlAOlpMDHUwfJ+1hjcsIzKNbfv0kxKTcewbfdwxPU5UlPToaWlIdcXi22SklPTIfZOjo5NRoc6JbD/83pSmNVdrntHyOsR+wUfHmuX5b7EIvHR+j8CsPT8E4REJsFxqI1cN/xuGbT1Lg78/Qy/Ta0vR8hzKonJaRD7I590fY76lUxxbWZD6OvkvGY5KiEF8457Ye25J7AuWwy/jrVFnbLKdomY+asnlp30RqWyxnK9s6rzUzfnvDpeQZNix8v+mLz1HpaPrIPp7Sui3g83ZCK2c1MdUElhZ9N/Yc1STKfHUkxjxlJM58VSrJxZjlIsDhMfH4/r16/j9OnT8PX1lWIsRopFprx69eqha9eu8p8Cel4XlmJaC7AU03ixFNN4sRTTeeWVFAuBNNDVhGEOYnXkznN8vMENDauayR/ZIrMytYhR3M1XA7HzryAY6WvJ/XWHNS5DPcy/8c/CouTewG7PU3D18Uv4vxSyDehra8JYXwtihNNITxNnp9QnjYwqPaGz98PQZdktfNy8rFzXm9NU8sMuzzFw812ULKYjpzuLEew3i1ibfM49FFe/aoQW1XIejRWj65/uvIfdfwWhm31pHB1nCx0FicYSk5Ixcocb9jqHo35lE5yYYA8rBaPow7bfw95bz0Q/Bgz1tTCtfUW5F3VudDQoZf8h4gqaFK+46IcZvzyA4/BXa9gbL/obz6OScHaKQ7bLENTJkaWYTpOlmMaMpZjOi6VYOTOVUqz8UHkfyVJMawOWYhovlmIaL5ZiOq+8kOKQmCQM2nJXZk7eMqwWNLMwOzHaNGTbXRx1Csa2kXUxsnlZ+sW9UUNIHWUtcnYflhAXAy2NdOgYvFpP6xeegLS0dBjoaMopyiLp0G2/KLldkkg6pO5yyOU5Pl51G+O7VJZrhlWVuce9sPC4F+yqmOHXcbao8k+26oSUNHRadVsmGnOZ2xQ2ZV5t7ZRTkdOtf/PB+I4VsX5ILVXhr/4+JQkhETEYdTAAJ52e4tPW5eW6cFXb9/TZ4IoTd0MwuKElrvtEwPdpLOb0qianrRfmUtCkeP4pb3z/qyc2jBBSXB5tljvB/WmM7BRqUPHtTpjcaDeWYjpVlmIaM5ZiOi+WYuXMWIqVsyp0kSzFtCZlKabxYimm88oLKf76qCcW/+aDsiUMcXl6AzkF+d1ywycSrZc7SVk7N7U+ShfLfv0q/arfv0Z0dLRcymNqmrXw9tnoimO3gnHhq0ZoXyNzBuv3/+RXNffceoZh6+5gZq/qWNK3usrDRcanQIy6nnIORrt6JbFhaC1YlzKUWaLbLHeGX1g8bnzVGFVLql5XPevXx1j66yN8PaAGfuqj+rPFySUkJEA7PQkBsbpot9IJT0LiMK97VXzbrWq2e0wnpaTLpF5/eIbh0fct8JdXBD7Z4obhLctjx2e1VV5zQQ4oaFI8/bAnVv7+BLtG1cEnTaxkEjgnv0gpxU0qq79T6N22ZSmm3+0sxTRmLMV0XizFypllkmLxEnj27Bl0dXVRunRpOV1aSYmJicGOHTtkPbGNk55e7id1ePe8eKRYSUu9jmEppvFiKabxYimm8/rQUiz2Gx66/R5EVmkrU30cHmub5YjS9795Y/7Rx5jWqTJWDKhBv7BcqqFKikfuuo8dl/xxfFoD9LRVf8blTVcDMW6HO+b/v5R+1yPnbZQyEDyNSJRTny+6hqBmJRPM+KgiqpYywpjdD+Qo9x/TG6B8cX2VxMS2TAM3ueGb7lXxsYrEXBkHE1KcEB8PM3NznH8Yjk+238XziETM6FwZS/tZy6183i0RcSno6uiCR8GxuDe/GXxC4mVysf4OpfDLiLoqR5lVXkg+DihQUpwOfL77PkSyrYNjbNHXvhR6b3DFafdQnJlsj/Y1LXKdNEsxHTFLMY0ZSzGdF0uxcmaZpDgwMFDuM1y9enVs2bLlra2YxPZLO3fuRLFixTBs2DC5rjijhIeHo3v37jLx1vHjx/Nko2iWYuUNLyJZimm8WIppvFiK6bw+pBTHJ6Wi4xoX/OUdARN9LRjoamHfqLpoY/32iGpIdBI6r3WBm38Uzk9riLY18k/2YVVSPHm/Bxx/98WusXb4pMn7r13OriWXnHuCrw54YEH/GpjTpbLiBvcNi8fcY17Yd+upnEcu1ubGJafBoVwxuc7XwlhZUrDElDToamkqnooupFjkCTE3f9WGFzzCMWTrXUTHp+DERHt0qJVZnLzEXsxrbsNQVxt/zWwot8/qsOY2WlYzw69js864rRhEPg8sSFIsEsyJZG2/3QvFsQl26GhjgYFb7uKg0zOcmOyAHnXV3yn0bvOxFNNvaJZiGjOWYjovlmLlzDJJsb+/P3r16oWaNWvKPYff3J84ODgYnTt3hqWlpRTfN0eDxRe7X79+UooPHjwIIyPVa6KUn6aySJZiZZwyoliKabxYimm8WIrpvD6kFG+5FoixvzxA06rmMDXQwjWvCBwcUw+da7+d+fjH0z745qAHejW2woHR9aCnnXnbIfqVqqeGKile/Lsvvv7VE4v718CsjpXU86FvHGXeMS8sOO0Nx8G1MLFt5ozSOX1gUmoajruFYP+tYFx8FI7I0Hh0bFAaR8fbwVA3dxJXvivF4vxWXvTD9D0P4VDNDGcnO6DkO1PjxZrsj1bflonKLk9rAM8XcWi/0lkmbhJ7Mxt9gP1v1d5wCg9YkKRYdJD0XH8Ht3wjcWqSA5pXNcPnu+5j258BODrFAb1tSym86vcPYymms2MppjFjKabzYilWziyTFAcEBKBv376oUaOGHBV+U4qfP38uxVdMq967d28mKe7fv7+U4gMHDrAUK2+DPItkKaahZymm8WIppvP6UFIs9vbtssYFzr6RODLBDlcfR2D1RT8cHmeLXm/8eL4bFIMeji5yFPPoODu0qGZGv6hcrKFKikWm67F7HmBulyr4MReSQomR6PV/Bsi1tZ82sXrvKz3hFoLTIrt3Uyu0y4W1zxknlpUUi6nzXR1dccH1Oeb3s8Z33d+eBi5mErRd4Sz3gRajyWLkWPx3eXM9/D61PkzeIwv5e4P6wBULkhSLdekdV9+W7SPW/duWK4YvDj7C6pNe2DvFQW57ltuFpZhOmKWYxoylmM6LpVg5M5Zi5awKXSRLMa1JWYppvFiK6bw+lBTvuB6EkVvuopN9aRyfYAeRtGnNOV9sHVEXo1q8yiwtpmN+ssMd+64FYmaPaooSSdGv+L/VUCXFYhukIdvu4dMmZbD1E/Unhfpspzv2Owdj3+f10Ncu90fi/hutV4m23pw+nXE8kfVaZL8W+ztvH14HH9cv/e9HiXXnfVbdxuCW5bB3VF34hMaj3QpnOZp9dWZDWOTC/s//9TrVVb8gSXFMUirar3BGUESizLZeraSh3Jd6waFH+HmS/X/qtFHKk6VYKanXcSzFNGYsxXReLMXKmbEUK2dV6CJZimlNylJM48VSTOf1IaQ4PDYZbVc642FQDA6MsUUf+1L43ylvfCdGlUbUwZS2FeSJn3sQhp5rXFDFUmSlbojSJvkj4/SbVFVJ8UWPcDmltFvdEjg42pbeIDnUSAfQd6Mrzj8Mw9Hx9uhQU/3ZrdV6wv9kn85KisXnrL7kj2n7H6JiCUMcn2iPemWN5cfvuPEUIze4YlLXKlg7qCZEojCRaEuMTDrPbpIv7wt1cStIUvwyLhm2P9yQic8uTW+AyhYG+O6UN/53wAOOo+phYhva9P73YchSTKfGUkxjxlJM58VSrJwZS7FyVoUukqWY1qQsxTReLMV0Xh9CiuUa0r0P0c2hNI6Pt5M/olde8MP0He5YMMwGc7pUQWxiKnqud8Ul9xCsHlYbU4jrZelX/n41VEnxnYBotFvhhBqljXDjq0aKd1NQcjYpaelyuuod/2i55U3jyrm/D6yS88opJruR4ow6Uw56YO1pX7SuVxJHx9nC3FAHay/7Y8quB5jfr7qcWv08KkmuKQ6MSIT7/KYoZ6Y6U/Z/Pe+8ql+QpPhZZCLqfn9dJm37a2YjuTZ8+fkn+HLPQ6wYVgvTPqqY6xhZiumIWYppzFiK6bxYipUzYylWzqrQRbIU05qUpZjGi6WYziu3pfhuUDQ6rXZBVGwyDk+wQ5d/kmptuRqEMZtcMe/jmvihZ1U5avjF/odoVq04zk51QLF8mkxJlRSLzNl1vr+OYvracJnTBCYG2vRGyaaGSJTVbMkt+IUl4NK0Bqj7z8iq2j4gFw6kSopDY5LRb5MrrtwLxTf9rPF9j6r44TcffHv0MZYNqim3jxLT6psvvYV7QTF4+F1zVFCwfVQuXMoHOWRBkuLHL+LQ6Ke/Ud5cH05zGsuEeCJPwBd7HuC7vtaY/85a8dwAyFJMp8pSTGPGUkznxVKsnFm2UiyyT//888/Q1HydaTQkJAR9+vSR2af37dv31pZM4kYVCbo40ZZy+HkdyVJMawGWYhovlmI6r9yU4pTUdLkn8cHrQZjWrSpW9Lf+9wT33grG0A13ZKKl8a3Ko8WyW3gakYCj4+zRMYtteuhXljs1VElxVEIK6v1wQ374X182RFlz9Y1qJqSkod731xEZn4I/ZzRCTUvD3LlINR5VlRSLj7rm9RLdHe/AWFcL56bVx5ZrQXC8HIDdI+tgYANLeTaiM0CMwt/6unGB6Ax4X4QFSYrvP4tB88VOsCtfTK4pFmXrtSCM/tkd0ztVxvI3vu/vy0NVPZZiVYQy/z1LMY0ZSzGdF0uxcmbZSrGNjQ127dr11pHEXsQ9e/aUUnzo0KG3pqLFxMSgd+/e0NfX5+zTyvnnaSRLMQ0/SzGNF0sxnVduSXFCchpmHH6E9Zf8YVPWGBemNYCVqd6/JyiSRQ3e5IYxbSpAX0cDa875YWzb8lg32EZOr86vRZUUi3WvLZfeksmHRKZku3LF1HYpobHJqL/gJtLT03Hv22YwVeMotNpO8p0DKZFiUWXWEU8sPe6F4e0rQqxBv/woHPs/r4eudV5t19VpjQv+9AzHxWkN5NY/hbUUJCm+7hOBjqtd0KSyKS58UV82yUHxvd52T64nXjOwZq43E0sxHTFLMY0ZSzGdF0uxcmZZSvHHH38M8TLo2LEjBEwhA+KfQnzPnj0LQ0NDdOjQQW7XlPF3cXFxOHXqlNzKSWzXxPsUK2+EvIpkKaaRZymm8WIppvPKDSkWiaDW/RGA487BqFDaEFuG1ULHWm/vRSySavXe6IpudUrCNzQej1/EyuRaDhXUJ5F0GqprqJJise63zwZXXPV6iZMTHdBS4ZZSYt1sYEQCDHW05D68WU0R9gtPQLPFf8sp2S5zm8JAJ//s35wdOaVS7BcWj9bLnRESkwQLYx2IWQZi/XnDSqby0D3X3cHZ+6E4NsH+X1FW3VoFL6IgSfHvD0LRe4ObXBJxZNyrpHJH7zzHwK33MKShJXYOr5PrDcBSTEfMUkxjxlJM58VSrJxZJin29/eHkGJPT08IaXqzaGhoSNkVPeOxsbGZ/k5MtW7ZsqWUYmPjV5krP2R5+PAhLl26hLFjx761v/KHPIeC9FksxbTWYimm8WIppvNSlxQLGTz3IBTLz/vhuk8kEqKTYFvNDCsH1EDbLPbBvfL4pcykXLWkIZ5HJSIxJR0u85qgjMnr0WT61eR+DVVSLDJEj9p1H7v/fooDo23R559tkwJfJsA1IEZmUH4YHANx/alpgIm+FswMdeAWGI0X0YnQ0dSEga4WSpvoyGnlQxq93uvV/WkM2ix3QoXiBrg+qxH0C5EUi5ZbJbJRH/SAvrYmSpno4vcp9VHT0kg2qtjm6tDtYMm0r33+34rqfe/EgiTFh1yCMXTbPQxtZCX3zRbl3MMw9N3oJjOjHxprC+1cnvXBUky/01iKacxYium8WIqVM8skxWI0+M8//4QY+X1zPbGSQ4oHooWFBVq1avXWemMlddURw1JMo8hSTOPFUkzjxVJM56UOKX4SFo+vjz7GIefnSEtJReNq5hjRvCx61iuJMm9MmX7z7P5+Eon+G92Qmp6O+KQ0VC5hgMvTG+T7KcGqpFhc45e/emLFuSfYPaquXBN7xPUFFp72gat/NJAxM1xDA1qaQHo6kJaaDhNDbdhYGkFbSxP+4fEIeBEHMxM9TPuoAvR0NBEYngjB+cLDMNhVMMGf0xtAV7vwjBQLbmGxyeiw8jbcAqJQ7Z/s3SKzsSjj9z7ElmuB2DW8zlsdBfQ7Pn/XKEhSvO2vIIzZfR+T21bEqo9rSLCXPcPR6/+zyLeqZo6j4+2go5W7SyFYiun3M0sxjRlLMZ0XS7FyZpmkWHnV/BfJUkxrE5ZiGi+WYhovlmI6r/8qxd4hcRiwyQ13fCNRp4IJvvioIvo5lIaZivWu3iHxckqsX3g80tKBRpVMcGqSA4zzadbpDLJKpHjhGV/M/dUTLWqay/XR170jkZyaJkeNRVZqsf9ya+vico11VHyKHDm2LWcipVjkmYxOSMXPN57im+NeSEtIgQSkpwUjA23ERiVhWOvy2Dm8NrQ0clc46HdT5hpKp09n1Nx54ylGbHJFtQomuP9ts3/Ff9qhR1h90R+Og2piwgfY/1Yd1/4+xyhIUiy3Wjv4CF91roxFfarLy3V6Eomua++gVhkjmUXeQEfrfTAorsNSrBjVv4EsxTRmLMV0XizFypllkuLExET4+PhAT08PlStXVuu+jjmdlrOzM06cOAHx0hZTsHv06JFl+O7du1GrVi04ODhk+nuWYuUNLyJZimm8WIppvFiK6bzeV4rFdF8xUnT50Uu4+0agR0NLOA6yUbxdjm/YKyn2ComXW+70tiuFPSPr5vrIEp3Q2zWUSPF+p2AM3uIGbR0tGGhropaVEb5oXxG9bEuSJOG42wu4+EfLjgIxjdhEXxueL+LQubaF3AanIBSqFIvOgwO3n8u11YJXRtK1ece9sOCMDxb3scasTpUKwqW/1zkWJClecNoH8449xg+9q2Ne1yryeu8ERKHLmjuwNNXF1S8byk6g3CwsxXS6LMU0ZizFdF4sxcqZZZLiwMBADBkyBNWrV8emTZs+yNrc06dPY9WqVWjRogV0dXVx4cIF9O/fH2PGjHlrCvexY8cwfvx4ODo6ol+/fizFyts5y0iWYhpAlmIaL5ZiOq/3kWKxX+6gLfdw9OZT6Bnr4vPmVpjRsRIqWxgoPoEX0UnosvYO7j+NhliPPLltBbn+OL8XJVKcmJKGX24+RUoa0Kq6uewoyO8j4LnFnSrF2Z3H0nNPMOtXT/zYqxrm/iNguXXOeXncgiTF80964/sTXtjyWR183qKsxPb4eRzarXSGsb4WnL5uAkNdTfzmHorGlU1Rqpiu2tGyFNORshTTmLEU03mxFCtnlmWiLbHtktinWIzKigzTuVlEwq4RI0bIbNajR4+WH3Xt2jX8+OOP2LZtG8qWffVw9/X1xXfffQdvb2989dVXWY4k80gxraVYimm8WIppvFiK6bzeR4ofv4hD08W3UExfS05n7Va3JPmD45NT0WGVi5xumZyajm+7V8F33auSj/OhKyiR4g99Tvn589Qlxev/DMDEPQ/xZcdKWPoB9r/NK6YFSYrH7HmALRf8sGO0LYY3s5LInkUmocXSv5GUmg6vH1rANTAaTRb+jTY1i2P9YBuUM9fDVa8IXPeOwCeNy6DGP4nU3pc3SzGdHEsxjRlLMZ0XS7FyZtnuUyy2Vtq5c2euS3FUVBTECHDbtm1Rvnx5eebu7u74+uuvsW7dOlSsWFFOqf72229Rt25duLq6onnz5ujbt2+mqxRSLJKEjRs3TjmBIhwpXmDiR6WpqekHmyZfkHGLrOviBSZ4iYcMF9UEIiIiZMZ6HZ1XCXq45ExAPA/FbBmx37vScsItRG6n1Nu21L9bsSit+2ZcpzW3cfFhuPxf24fXwaeNX2dafp/jfYg6IjGk6KwyMTH5EB9X4D9DLI+Kj4+Hmdl/21t4+19BGLXTHWPbVMDGoTYFnkt2F5DRcWxubp7vr3Ho9nvYezUQR6bW/zfLelxSGuovvIHQmGQELW6NHdeDMP3QI8QlpqJKSUOZaf3+0xgkJqSgYmlDzOtSGZ+3KPfe15rRcVy8eHH+TaGQonhHit1acnsASuHp5Psw8Y4UyzvFHy6qCQhe4vdqXmyTq/rs8l/E5cuX8fz5cwwaNAga6enp6QEBAVI4xUjxrl278uTBNnnyZPmj8KeffpIPCnEejx8/xjfffIPp06ejTZs2cnr1u+XRo0c4cuQI+vTpk+2PcCE24uYoUeLtfTrzX9Pk/hnxSDGNMY8U03iJaNGJIL5vQvS4qCZAGSkW2w2JZLIrLgZg1lFvfNOlIuZ3qyzzQFGLSBHVfYMbzj98CT1tDfz8WS30tSv5XseifvZ/ieeRYho9dYwUi119Dt8JwaDN9/BxI0vsHVEr398nNEqvo/PzSLHIlC6ySWuItOnQwKCtd3HgxjP8Pt0B7WuYyzZJS0uHwyInBEcl4dH8Jlh1OQBLzvnDupQ+4hJTEJOQipqWhnIv6pP3wuW2ZGLbsdmdK6NOWUOkpKTKjOxKC48UKyX1Oo5HimnMeKSYzotHiiGX4ooOqPDw8Bx3VhIzlcXv1cGDB78txdbW1ti6dauUSyGSSoqIE3sZv++okOjF/v777+Hl5SXXGJcpUwYPHjzA+vXr8cMPP0D01k6aNAmdO3dG9+7dM52SmFq9dOlSVKpUSfYiZXXeQgTF6HOnTp1kfaXXpuT6C1KMaCfxwhfT14sVKyZ7kooqC6XtJviIL5XgRfleKD1+YYsT95jgZWhoKB8yfH/l3MIZD23BysDAQCUvTfGs1dLAmAM+2OMUiu1Dq2Bw/ZJISEqFsif2q/MRSZP1tDXxyS9eOHrvJYobaGHb4CroXMscsYmp+fa2FLxEL7jorBIjn+KfXLInIL6PQorFH/EufV9ehnpa+O3+S/Tb/Ag9bIvj0EhrxCfS7rmC0E4Z70gxG0Hwym/PL10tTYTFJuGmbyRiE9Ow/M8X8HiRgN/H10SLqiZITE5Dclo6Oq33gE9YAi5NrIXFF4Ow/1YoDo+pAYcKRngRmYTaZQxlcr2T9yOx9NIz3PWKQKWyRpjd3hLDGpWSU6+V/AQUvDKkWPCibulZEO6J3DjHjNlU/I5URjdjpFgMnOW376SyK/hwUeI7mTFSLGYjvO8z/8Odce59kvh+iVnIV69elZ4q/rxbhAd5eHjIZM8it5YcKRaJtoQhBwcHy+nMoqLSGy8pKQn29vZYsmSJ/FFHKaGhoZg7d658YS9evBiWlpby36dOnQoxFUeM/gppXrt2LWxtbeUJi+zYbxYxffrixYtybXJOU1HEjSH+PisolHMu6LE8UkxrQXHfiF4m8QOcpzopY8cjxco4ZURRRopFnZjEVHy08jbcg6JxZVZDOJR//2nEY/c8wOYrgahWylDuaVrHyph28nkQ/aYU58HHF7iPVMdIsbjov30i0WThTXS1K4XfJtkXOA5KTzg/jxSnpKZjwGY3nHsYJvcWT09JQ+0KxXBojK3cTkwU0TnWdrkT7gbFYO+oelh54QmuPo7ArdmNUads5u+3SLj33Ulvmcm+mIE2fp9sj/oVTZXiklIs3pEWFhYsxQqoZSzJyuhoV1ClyIeITgQhxJQlRkUZmvhNwSPFrwZAhfOJ3/HZOa34e7GmWNxj/06fzsg+LUZrqUl9VbkAACAASURBVNIoXrgig/TevXtJ89dfvHiBOXPmwMrKCvPnz/93vabooV2wYAH8/Pz+vRhPT0858iQyU3/yySeZpFjMBxcZqqnnXhS/NCzFtFbn6dM0XiKapZjGTIkUp6aLyZKvHvK3/aPQzfEOypvr4fepDVDS+P3Xbn952BPLzz2BQyUTnJnskCvZaWk0VEfz9GnVjN6MUJcU3wuKQf0FN9CupgXOTsm8PSLtrPJvdH6W4oCXCWi5zBkRccloY20u/3SvW1J2ar1Zuqx1wa0nkfixZ3VsvBogE+mdn1ofZc2yX5MpZPuo83PsHWuLj+uXVtxAPH1aMap/A3n6NI0ZT5+m82IpVs5M7H4kBmnfWlMs1usKQV24cKGcJqp0yF3EiRFiMcKsdOqMGF2eNm0axFpmkUxLjMCJ/yemP4tkX29O6xUvqClTpqBdu3YYOHBgptE6zj6tvOFFJEsxjRdLMY0XSzGdV05S7BcWj6+OPsaT0HjoaGvI0aHYpFR4BMZgWHMr/DKiLv0D36jx/W8+mH/cC02rmuHcFw4w1svdnQf+08n+U5mlmEZRXVL84FkMGi+6hbpli0kpNtEvnIkH87MU3w2KRuc1LihdTA+XptWHuVHWHWJirfEfj8IxsU0FrL3sj3rljHFsvH2O25ItOOOLebsfYMXIOpjWvqLim4ylWDEqlmI6KlmDpZgGjkeKabyyzT5tY2MjE1zldhEjvyNHjpQZMYVQC1ET06TLlSuHLVu2yGnUb5Yvv/xSJtrKak0xSzGttViKabxYimm8WIrpvLKS4uiEFLlu8PtT3rj2KBzGRrrQ1dKQiXS0NDWQmpaG2Z2rYFanSvQPfKPGqov+mLb/ITrWLYGzU+rL0ej8XliKaS2kLin2fBGHlktuwcpMD2em1IelSeFMpJefpfiq10v0XO8K+/LF8PsUB+jIhFuZy+e/3MeJuyFoa10ch24HY1hjK+waUSfHG2f79SCM2nwXk7tUwZqByvcrZymmfR8z3pFivef75uKhf2LBrsFSTGs/lmIarzzfkkm8dMQ0aTEV8M0RaTFCLLa+eXfEWSSGEg+PrLLZshTTGp+lmMaLpZjGi6WYzutNKQ6JTsLy8344+yAUHs9ikZicio51SmJul8qwNNGTo8Qi2Y6pgZac6qyrnfWPYqVnsflaIMZuv4dBzcth36j/Nuqs9DP/axxLMY2guqTYPzwB7VY4Q19HU3agiP1uC2PJz1J8xj0UfTe5oqdtKfl9FYn3sioT9z3EnlvPUL2UIZyfRGF+j2r47v/3Ic+pnLobgj4bXdGjXikcGF1PJvRTUliKlVB6O4anT9OYsRTTefH0aeXMspRikdRKTF3++eefC1RCIZZi5Q0vIlmKabxYimm8WIrpvMQL39TYAFd94/Dl4Ue45RGO4hb6qGJhgGFNrDC4oWWurfUV6w4/2eGOjUNs0LZGcfrJ50ENlmIadHVJ8bPIRHRcfVsmejs72QE1/knsRDub/B+dn6X4sEswBm65h4ENSmP3yOyleN5xLyw7/wRGelqIS0zDsv7WmNimfI7wxZrxTmtc/slVUB9mBsqWUrAU0+9plmIaM5ZiOi+WYuXMMkmxv78/unXrBjF9WiTMKkhZdlmKlTc8SzGNlYhmKaYz40RbNGZJcdF4EpGC3ls88NAvEp+1KodJbSvArnwxaIsNYnO5iCQ8SkeFcvlUFB2epVgRpn+D1CXFIktx17UuCIxIxJ/TG7AU05pBLdE7bwRhxDZ3TOlYCas/zn6K86Kzvph/0hvaWhow0tWSWag/ssm500vMBOiw6jbC45JxZ25TxTMBWIrpTctSTGPGUkznxVKsnFkmKRZTmUX2LTF1uXXr1ooTZin/yNyLZCmmseWRYhovlmIaLxHNUkxjlhQfjQW/B+D7kwEY3MwKOz6rLfcQ5pI1AZZi2p2hLimOSkhFrw134BYQLWcWdKxVAmaGykYTaWect9H5eaR47R/+mLLTHd/2q4H/9aiaLaiVF/0wfdd9QEcTpcz1cW1mIzmVOqeSkpaO9iudcd07Are+bgz7Csq2emMppt+vLMU0ZizFdF4sxcqZZZJi5VXzXyRLMa1NWIppvFiKabxYium84mKiMOWwN3beCsP2T2vh0yZW9IMUoRosxbTGVpcUJ6akyTWnZ+68kLLVqVYJua41uwzItLPMP9H5WYrFCPDs3Q+w9LPa+LJD9kn2/MLjseVqEEwMtFHeXF9Ot85u/fGb5PtudMVxtxAcHWcr1y0rKSzFSii9HcNSTGPGUkznxVKsnBlLsXJWhS6SpZjWpCzFNF4sxXReMdFR+HzvIxx1j8LuEbUxwOHt7Pv0IxbuGizFtPZVlxSnpwOOfwZg0x8BiEpMRUBoHL7rXR3zulSWGdELS8nPUjzvhBcWHHiEjeNsMbZlObUjn3H4EVZe8IfjoJqYoGINcsaHsxTTm4GlmMaMpZjOi6VYOTOWYuWsCl0kSzGtSVmKabxYium8oqMiMWj7Q1zxjcfpSXZoWd2cfpAiVIOlmNbY6pLijE99GZeCv30jMWTbXcQmpuLIODt0q1uCdlL5ODo/S/EXBx9h9Wkf/DLeDsMal1E7Rcc/AjB530PM7VoFP/aqpuj4LMWKML0VxFJMY8ZSTOfFUqycGUuxclaFLpKlmNakLMU0XizFdF7ihd/R8S4ehqTg/FQHNK5sSj9IEarBUkxrbHVLccanr7jghxl7H6KTfSmcmGAntwrLqtzwiYC2piYaVlK2RpV2deqPzq9SLEbqxf7DO64F4tfxduhjX1rtF3/aPRTdVt1GM2tzHBpjK/ekVlVYilURyvz3LMU0ZizFdF4sxcqZsRQrZ1XoIlmKaU3KUkzjxVL8Prwi0WS5K57HpuH6zEaoZWVEP0gRqsFSTGvs3JLi6IQUdFjtgr8fv8SGT2tjXKvM03kDXyag1TInhMelwGVuE1QpYUA7+TyIzq9SLBJhidH5o64vcGqiAzrVslA7He+QeLRb6QT/53Gwq2KKTUNroVGlnDvpWIrpzcBSTGPGUkznxVKsnBlLsXJWhS6SpZjWpCzFNF4sxXReAS/C0WaVG5LSteE2rwmKG+nQD1KEarAU0xo7t6RYnMWRO8/Rb6MbKpUwwMVpDTJJ79n7oRiw+S5iElIwvHlZbB1WK9+vP86vUhyfnIq+G91kdujfJjmgRTUz2o2gIFqMRt8NisbCM744eOsZqlkaYe+oumiYgxizFCsA+04ISzGNGUsxnRdLsXJmLMXKWRW6SJZiWpOyFNN4sRTTeT0KDMNHa91gpK+Pm183gplB4dvmhk4l+xosxTSauSnF4kwGb7uH/VcDMb5TJawfbPPWya37MwBT9nvAQEcTGhrA0XF2+MhG/SOcNCI5R+dXKX4Zl4wua13wJEzkHnCAg8Itk96HTVp6OmYf9cKSs76wsTKSU6lrWxlneSiWYjphlmIaM5ZiOi+WYuXMWIqVsyp0kSzFtCZlKabxYimm83LxCUGX9fdgaWaIq182gIk+S3FOFFmKafdYbkux5/NYdFh1G2Kq9KFxduhr93orn/knvbH03BPYWBrhXlC03ObnwOh6+Xq0OL9K8bPIRLRe7ozUtHScmWwP69K5u8wiKSUNMw57wvG0D5rVKYHPmlqhVXVz1LR8+3NZimnfx4x3pLGxMXR0eFaQEnosxUoovY4RvFiKlTNTmxRfunQJTk5OEOIg/jRu3BitW7f+oF903qdYecOLSJZiGi+WYhovlmI6r4v3g9F3szvqlTfF71MdYKijRT9IEarBUkxr7NyWYnE2+52DMXjzXVQuYYDjk+xR18pYyttnO91xxOUF/tezqpxq7eIXjWMT7NClTv7NVp1fpfhpRCJaLLuFYvrauPhFA5Qwzn2hioxPwSc77uHkrWBAAyhfxgjL+9XAgPqvk3yxFNO+jyzFdF4sxTRmLMU0XmqT4m+++QY//vgjbGxsMHDgQNy/fx9169bFrFmzoKenOmsh7bSzjmYpplFkKabxYimm8WIppvM64foMH2+5h+62pV+Nool5plyyJcBSTLs5PoQUJ6emY9avnlh11gctbErg0Jh6KGWii0Y//Y3Al4m4PqshrnpFYPjWu+jZwBLHx9vRLuIDRudXKfZ6EQe7BTdRo7QRLkx1gPkHyj0QGpOMn288xa0nkTjo9AymRrpY1Kf6v4nVWIrpNydPn6YxYymm8+KRYuXM1CbFp06dwoULF1CzZk2MGzcOUVFROH/+PNq2bYvixYsrP6P/EMlSTIPHUkzjxVJM48VSTOe183ogRuy8j5EtymHbp7XpByhiNViKaQ3+IaRYnFFcUip6rnfFxdvPMbZLZczuVAnNltyCmaEOrs9qBANdLXRY5Ywbj1/i8AR79KxXknYhHyg6v0rx3aAY2P14HS2rFceFL+pDR+vDdp6Jkf8fT/vgu2NegCYwokU5OA6qCUMdDYSGhcvffJqaWW/L9YGarsB8DEsxralYium8WIqVM1ObFCv/yNyLZCmmsWUppvFiKabxYimm89rxVyBG7nDHV92qyhEYLjkTYCmm3SEfSorFWfmGxssMyXefRqOPbSlcehSO+hVMcP6L+vKkt/0VhM93uKNNLQucmewAfZ38J1EfWooTU9IQFpOM4kba0M9h6cSVxy/RerkTutQuidOT7Wk3gRqjN18LxOKzT+DzNBoTOlaG40BrRLx8CVMzc5ZihZxZihWC+ieMpZjOi6VYOTOWYuWsCl0kSzGtSVmKabxYium8Vlzww4xf7mPBIBvM6VKZfoAiVoOlmNbgH1KKxZk5PYmUYvwsKlEm1BraqAy2/zMDIjohFe1WOuOOfxSOjLfLl6PFuS3F5x6E4bpPBPzC45GSKjoS4uAeFAPb8sUwsXV5VC1liJexyQiKSERwVBIqFtfHwAaWOP8wDJ3W3MbH9S3lMou8LE5+Uei30RXBEYk4MKYuetQwgKZ+MZZihY3CUqwQFEsxDdQbvFiKlaNTJMVinYiA+m6JjY2FeMlaWOSPbRV4pFh5w4tIlmIaL5ZiGi+WYjqvr448xpIjnlgzqi4mt61AP0ARq8FSTGvwDy3F4ux+OuOLuccfSyle0Ls6ZnWs9O9Jb78ehFHb7qGzXSkcHmMLI738lVguN6U4LR2o/d1f8AiMhraeFjQ0NGBqoA1TfW34hMUjPSEFJSwMEBWfgqSYpFfMdLXgOLQWrEsboutaF4xoVhabh9Wi3QS5EL31WhDG/XIfNlaG+HV4VVSvYCmvh4tqAizFqhm9GcEjxXReLMXKmeUoxcHBwdiyZQvMzc0xadKkTEfdvHkzNmzYgNGjR2PIkCEwM1P/BvLKLwVgKabQYimm0YLMqi5eYKamptDW5q1ylPATvIyMjKCrq6skvMjHzDj0CCtOeWPPRHsMaVSmyPNQBYClWBWht/8+L6RYZC0etv0eTjkF49AUB/R3eJ2tWOy323uDK67cC8WOsbYY3tSKdkG5HJ2bUhyVkIIWS5zwJDweS/taw8JYB1VKGKKyhT723w7G7/fDEByVCHNDHTntXEdLE5uvBiAmKRUtq5nL6egjm1rB8Z39oHMZSbaH77PBFcduPsXGT6thbHvrvDqNAve5LMW0JmMppvNiKVbOLFspdnd3l5mjz5w5gz59+mDv3r3Q19d/68hLlizBsmXLZFKtvn37YvHixShfvrzyT1dzJEsxDSiPFNN4sRTTeIlolmIas7F7HmDzHwE4PskBPW3zZ/Ih2hXlbjRLMY1vXkixOMMX0Unweh4npwW/Oxp8zPUFBm52Q7XSRrg0rQFKm+SfDrTclOLw2GQ0X+qE8Ngk+C5oBUPdt9dUi5Fk0WlgqKsFg3/WW2+5FogJez2Qlp4OXW1NfNmhEn7oWZV2E+RS9AHnYAzdeheNKpvizy8bffDkX7l0Wbl+WJZiGmKWYjovlmLlzLKU4rCwMHzyySf466+/MGDAAAwePFjuOfzu6Fh8fDxu3rwJMWJ87NgxOVrs6OgIAwMD5WegxkiWYhpMlmIaL5ZiGi+WYhov8SN46PZ7OOzyHGcm2eMjm/yxLIV2FR82mqWYxjuvpFjVWfbf7IZfbzzFokE2+KrT6+nVqurl9t/nphQHhCeg9QpnkbwZt+Y0RnFD1XsNpwOYe8wLi3/3QVpyOlYMtsG09vljmUVSahqaLXGCm18UDoyth772r2cE5HY7FeTjsxTTWo+lmM6LpVg5syyleOPGjZg3bx5mzpwp/6hKrR8XF4fJkyfjxIkT2LlzJ7p166b8DNQYyVJMg8lSTOPFUkzjxVJM4xWbmIreG11xyzdSZuNtVjVvl6PQzj5volmKadzzqxRffhSOrmtcULGEgRwttjLTo11YLkXnphSL7NxtVzrLUeDrXzWCuYFqKRaXKTrP/nfKGyID9brBNqhVxiiXrp5+2O3Xn2LUTnfUtDLGuakOKG/+9uxC+hELfw2WYlobsxTTebEUK2eWSYrFS3PYsGEIDw/H8ePHUaxYMUVH8/DwQO/evaUQL1++XFEddQexFNOIshTTeLEU03ixFNN4iemUXR1d4BeWgLOTHeRUUy45E2Appt0h+VWKU1LTMVjMkrjxFEsG1cTMN5Jx0a5QvdG5KcV3A2PQee1tlDPXlx0Bxvksydj7kIxLSsMn2+7gyM3nGNa2AjYMtikU1/U+LJTWYSlWSupVHEsxnRdLsXJmmaRYJNfq378/2rZtix9++EHxkUSGajHlOjExUa4/1tP78D29LMWKm0sGshTTeLEU03ixFNN4iW1XxN6j6enA2cn2qF46/4wA0a7kw0WzFNNY51cpFlchEkdljBZfmdEwy7XFt/2jEByZiKZVzFDcSNnIKo3Q29G5KcV/eUeg57o7sCljhN+n1oeRbv7KvP2+3Ny8n+KzPU/g9iQKkztVwpqBNd/3UEWiHksxrZlZium8WIqVM8skxf7+/jKxVr9+/TBnzhzlRwIwfvx4eHt748iRIzA2NibVVUcwSzGNIksxjRdLMY0XSzGNl394AhwW3kQFc31c/KI+zD/Aj37aGea/aJZiWpvkZykWnUEDt97FoZtP8W3v6vhfj7cTSN0LipF78z4LjUfTGsWxtJ81mufyEoPclOI/H79Er3WucpnEsfG2MnFWQS9icASJ0fCI0EJ3R1c8CYnDwn7WmN2Z91zPrm1Ziml3PUsxnRdLsXJmmaQ4JCREjhQ3b94cCxcuVHyk9PR0DB8+XGai3rdvX6ZM1YoP9B8CWYpp8FiKabxYimm8WIppvFZe8MP0/Q/Rv1EZHBpjS6tcRKNZimkNn5+lWFyJk18UOq50hr6uFv6a2QhVSr5O2rn8/BN8eegRrMz18fRlIiqVNMCekXVzde19bkrxafcQ9Nvkhl62pbB3VF1oFoJ9fYUUC8krUaIELniEY9CWu3gZm4R1Q2wwrlXe7UxC+5Z82GiWYhpvlmI6L5Zi5cwySbEQpREjRkBMoxZrig0NDRUdLTAwEN27d5fTrleuXKmojrqDWIppRFmKabxYimm8WIqV87ruE4GBW+4iMjYJu0fVQ0/bUsorF+FIlmJa4+d3KRZXM2m/B9b97oseDctgz8g6KKavjbS0dIz65QF23QzCigE14fUiDo7nnqB8aUO5/rhHvZIoY6oHPTWPtuamFO93CsbQ7XcxtFEZ7Bxep1BJsYWFBTQ0NLDlaiAm7Hsot5XaPbKubCcubxNgKabdESzFdF4sxcqZZZl9WmSQnj17NpYuXSqTbikpYs/iRYsWYd26dXILp7woLMU06izFNF4sxTRehUGKw2KTYZGL05ifhMVj1UV/7HMKxovwBHzWtAQ2f1YPujq5v16S3pr5rwZLMa1NCoIUh8Yko9Pq23DxeomvelbDoj7VkZiShjbLnfD4RRyuihHkEgaY/v+jxpv/j73zAOvi6PbwDwQEqaICCiqo2JVmL9EUe+8x9liwazSaaKpGY++x995bYouxd0VRpKgUEQERpUrv9874oaAgewApcuZ5fO798p/dnX1n2d13Z+acy35ITEyGtqYaWlY1RHPLkrAsUwLNLA1gpJvzfMcfU4p33AzAgE3OGP15Baz8+tNYd5s6UmxoaPgma8miMz74fs9DVDPVwZmJdjKwGJe3BFiKaVcDSzGdF0uxcmYZSnFQUJAUW3d3d8yZMwfdu3fPdDp0WFgYtm3bJoNyNWjQANu3b4e4IeZHYSmmUWcppvFiKabxKsxSHJ+YjB8Oe+Cieyi2Dq6NOqa5HyPBLSAKg7e6wME9FGUMNdHN1hgzWxujlL421NTzPlAhvXfzfwuWYlofFAYpFmd0/XEYeqxxQmh0Ai5Mro+qxtqo8fsV6Gmq4eLk+nJUWJTz7qHY6/Bc1n8YGIX4V/FQ19GQwav2jbBCNWNlM90yo/gxpXjrjWcYvNEZP7avhDndLGkdWUBrZyTFoqm919/H/qv++PaLClg/oOYnMSqeW13AUkwjyVJM58VSrJxZhlIsNr9y5Qrs7e0hpkW3a9cO9evXR+XKlSGmxYj1w4GBgfDw8MCFCxdw+fJlWFlZyVFiOzs75UfP5ZosxTSgLMU0XizFNF6FVYpjEpLw/QF3rLrgCyQmY1aPqvipfSX6yX9gi8cvY9B/szOuPwhGeztjzO5iCevyuoiNeoUUVXVoab1dS5mrB/7EdsZSTOvQwiLF4qyWn3+KCdvd0NbGCN/UN8Ho3Q/xmaUBjo+1fe+kI2ITIaI5X/cKx4G7gXDzj8Tu4XXxdX0TGqB3aueGFL+MjMfSsz6wNtNDLzvjN0dYedEXY7e44NfuVd8LKpajRufjxplJsZgR02HFXbgHRuHQKGueRp2mj1iKaRcsSzGdF0uxcmaZSrHYxa1btzBv3jyIStHR0ShTpox8WRNSHBkZieDgYJiYmKB9+/b4/vvvUaNGDeVH/gg1WYppUFmKabxYimm8CqMUB0bE45ejnnItnHbxYohOSMKQxqbYMKAWcisOjpiS3XfDffzn9ALdGpTF+gG13kzRFg98DQ0NlmKFlxpLsUJQ/6tWmKT4VWwieq1zwmnXYFiU1oL425z8VUXM7Fzlgyf93b6HWHruKdb1r4nhzcxogD6CFC8+64PJG+6jZf2yODXe9s2653n/PsGPO1yxYGAtfN/KPEftLCgbZybFon2rLvpizP/PjOlgZ4JD9tbQUFMpKM3O13awFNPwsxTTebEUK2f2QSkWuxEP0XPnzsHBwQH37t2TibNFAAUzMzNYW1ujUaNGaNy4sfIjfsSaLMU0uCzFNF4sxTRehU2KfUNjMXrXAxy7+wK1K+jimwZlseL8U1QspYXjY2xyJS9qTEIyJu57hHXnfNCseinst68LE723U6VZimnXGEsxjVdhkmJxZu6B0Wi97A58gmPkie4dXhe963149Pe3fzwx8/hjLOxZFZO/ypls5nSk2CckFu1XOMLNPwItq5fC4VHWMNBSk+fy81FPzN7/CEu/rY0JX1SkdWQBrf0hKRZrxVsvuw1n30gcHm2Njhx0S/YiSzHtYmYppvNiKVbOLEspTruruLg4yDx0AIoXLw4BuiAVlmJab7AU03ixFNN4FSYpTkxOkVFS15/xQaPqhnIdsXlpLTSZdwt+obG4OrUBKpfJ2fpEweOno57486gnqpnpymmENctqp4PKUky7xliKabwKmxSLs7v1JBzj9jyEmGHx73g7VE6Tpimjs//jhBd+PeqFXztWzvG05JxK8bTDnljwnzfEmGhdM10cGWmN8oavA039cMgD8w+5Y+Noa3zbxJTWkQW09oekWDT5rwtPMW6HG9pZG+HvUTZQK8ajxSzFtIuZpZjOi6VYOTOSFCvfbf7UZCmmcWcppvFiKabxKkxS/Ns/Xpj5tydsLPSxf3hdKcApKUD3tfdw5FYATk9pgFY1StEBpNlC5O3s/JejDBa0z94Kn1mWfG9/LMU0xCzFNF6FUYrFGYoPU5FxSahukv4jUkZnv+mqP4btcMOPbczxZ9ecBbDKiRTvuR2I4dtdoa9VTKYkEveTE+NsYWn0+uPamN0Pseq0N/aOtUFvu5ytfaZdBR+vdlZSHBKVgK+W3cH9J6+wy77uJ3PeOSHKUkyjx1JM58VSrJyZIimOiorCzZs34ePjg/j4eLl3dXV1WFhYyIjT2tpZP6iUNyn7NVmKaexYimm8WIppvAqLFO+98xx91zvDWE9DTm9sZKH/5kR/OOSO+Se98Wf3qpjWzoIO4H9bhMcmosvKe7joFoQ/e1XDtLYZ74ulmIaYpZjGq7BKMeUsd9wIwIAtzhjTogL+6puzVEcUKRbSu/GqP4Kj4vEyMgHbrgcgLCYBv3esjMueobjnF4Fz39VDjf+J/fAdbthw4SkOjrFBd5u3Abgo51rQ6mYlxaK9O28FYOC6+7C20MeR0dYoX8RTNLEU065ilmI6L5Zi5cw+KMVCgHfs2IHdu3fDxcUFIlVTiRIlIORABNoyNjZGnTp10LNnTwwePFhOqc7PwlJMo89STOPFUkzjVRikeNuNZ5i03x3BkfFYO6AmRrwTmGe/43P03eCMAQ3LYfOgWnQA/9tizSU/jNrhis+qGeKAvRXK6GScQ5WlmIaYpZjGqyhI8eG7L+QMj6/rmWD3sLo0QO/UVirFSckpmLj/Ef466S0j1kOjGEoaFMcPrS0wuXVFdF19D/+6Bsl0Uk0qGyA5JQUDNrtg760A/DPWFu1ql85ROwvKxkqkOCY+WfbPqdvP8U2L8ljfv6YcSS+qhaWY1vMsxXReLMXKmWUqxa9evcL06dNlDmIxKmxrawtzc3Ncv34denp6aN68OYSE3rhxQwbj6t27N+bOnYvSpfPv5s5SrLzjRU2WYhovlmIar4IsxbEJyVhy1ge//O0J8UI7vZ0FfutQGRpqqulO0jUgCg3n3JDTNq//0BDq2VgDd9otGH3WOSEmMRn/jLZBq5qZT8NmKaZdYyzFNF5FIO+MYwAAIABJREFUQYrPPwrFF4tv46uahvhvQs5SRCqV4iNOL9B95V1UMtbG4MblYKSrgZrldNCssoHsoNQ8vad/eL0MIy4hGb3WO+Ff12AcG/PhewKth/O3thIpFi30eBEtPxQ88I3A9hF10a9B2fxteD4enaWYBp+lmM6LpVg5swylWLz8//LLL1ixYgU6d+4s8xXXrl0b4gHRo0cPlCtXDnv37oV4Ibl//z6WLVuGY8eOYeTIkZg/fz7U1F5HV8zrwlJMI85STOPFUkzjVVClODEpBZMPumP5qccwKV0CP7Qxx8QvM47+KoL7WP9xHTqaxXDp+wYoo6NOguDkF4He65xkFN35PapiSusPR8NlKSbhlc8g8Xepr/92yjttD0WrdlGQ4gfPo1B7xjV8Xu21FOcklZoSKRaCN2iLC657hmJ1/5oY+Vn59y6qETvcsP4/HxycaCunSkfFJ0kpFEHEToyxRdMqr+W5sBelUizOU86e2eyM0a3NsbJv/qbzzE/uLMU0+izFdF4sxcqZZSjFZ8+exYABA9ClSxcsXrz4Tc5MMX26a9euctr0nj175AiyKOIiHT9+PM6cOYOdO3eiZcuWyluQizVZimkwWYppvFiKabwKqhQv+s8H3+97iLKGmtgyqDZaf2DkNjQ6AZ8tdEBodCJOjrdFnXI6iiE8ChQvy864+SgUE9payBQxaqofjrbKUqwYr6zIUkzjVRSk2P1FFGr/fg31LQxwflI9aGRjdkcq1ayk2OFJOEbvfojbj0Iw9MuKWNa7msxv/m75TqReOuGNDcPqYGhTU4gczCJVk+fLGJm72NpMl9aRBbQ2RYpPugSh06q7GNioHDYNzP7SlAKKQnGzWIoVo3rjG2Kppqbm6yjuXD5MQLxTsBQrv0rek+KUlBSMGzcOly5dwokTJ2Q+4tQSGBgoR4qFFO/atSvdGmJXV1cp0d988w1mzpypvAW5WJOlmAaTpZjGi6WYxqsgSvEF91D0WncPMXHJ2DW8LjpnkSszOj4JHVc64r5fFI6PtUHDNEG4PkRDvPQO3uKCwzcD0LVhWWweVPtNftIPbcdSTLvGWIppvIqCFHsHxaDenzdgXqoEznxnh5Ilsj9zLSMpFqO8rs8iceFRqMxj7hcUg7ZWZeTfuIlexrECZHT7ox74s+frIHtBkfFyindYzOuPbbXKKv/YRuvxvK1NkeLzj0LQedU9fFm9JPYNt4aGWs7TM4VGJUAETtTSUIOxrjrKGRRHXdOC/cGBpZh2jfJIMZ0XS7FyZu9JcVhYGHr16oXq1avL6dNpy4ekWAhWv379oKKigu3bt78ZRVbelJzXZCmmMWQppvFiKabxKmhS/CAgCgM2O+OOVximd66M2V2yTteSkJQs1wP+9yAYR0fZ4MvqhllCiIhNgv1OV+y+4g/rygY4PtZWvpwpKSzFSii9rcNSTONVFKTYPzQWTRfcQgkNNfw30Q6mCv/2MiL5rhT7hMRi/J6HOPMwGNHhcSiuq4FJX1XEd19WRBndjIVY7HflhacYu/shprQxx/zuVREQHidnoIhyaoItKpfOeQ502pXwcWpTpNjhySu0/+sOapbVlR8cdTIYYae0UuSaH7PrAdadfwqkiKApyShtVAKjWpjJDxFa6q9H8P3D4jD75GMZ7HBMy/JyZF/8lsUkHkpTSHVZikm45MxUHilWzoxHipWzEjXfk+KnT5+ie/fucpr0zz//nG5vz58/R4cOHWBiYoJDhw69F21arCl+8uQJDh48mC9pmliKaZ3PUkzjxVJM41WQpDjwVTx6rXPCZTFlr0FZ7B5WB9oKI56K9YCbrvnjkL01OluVyRKCHBU67I5aFfWxd3hd1CJMuWYpzhJvugosxTReRUGKX0bE44slt2Ve43/H26KqcfZTRqaVYiHE3Vffg6N3GOpU1IeVmY6McN2hTtb3BBHl/tttrujfsKxcsuEfFovG827BoIS6XPcs0sF9CoUixW4BkWiz/HXe9kvf10cpbVq8hnd5xSUmo/lCBxnEq6eNEVKggtNuQfB9FolhrV5/jBCzBsRz4MBVfxkhvJKJtjyueSlNtLA0lJKc14WlmEacpZjOi0eKlTN7T4p9fX2lFIsAWyLYVtoiLsZ169bJ6NNDhgyBhkb6G/mIESMgthdSLFI35XVhKaYRZymm8WIppvEqKFIcl5SCYdtcseOyL9pYG2P7t7UzTYmU0RlOPuCOxSe8sHZIHYxo/nY5SUZ1zzwMQY/Vd6FdXA377K3eRJ9VSo6lWCmp1/VYimm8ioIUi9zA7VfcxeOgaJwcawubCno0SGlqJyUmoFhiDPxji6PPBidcfRiK7vWNMaerJUm2RZTpbmvuydRLB+2t4BMcA9s/b6BS6RJSig1yMMU72yf3ETakSLFfaCy+WnoHgRHxcP61McwMcrZG9PmreNSfcwOqKipw+72J/Oh5zSsMQ7e54eGTMHRuWE5y3nbVHw2qGKCioSaueYUjPjFZTmNPSEjChkG15ZrvvCwsxTTaLMV0XizFypm9J8Ui/7BIryRSK4l0TEpLSEiIXFMspl2vXbsWqqrpU5so3U9O6rEU0+ixFNN4sRTTeBUUKV510RdjtruihpkujoyyQVVj2ge7mccf47fdDzBvYC1M/UD06ODIBJl/85JrMGb1qoaf2lmQgbEU05CxFNN4FQUpFnEAuq1xws3HYTg+zgZNK5ekQUpbOyUZJ+76Ys65F7jyIBhd65tg44BaMCSOago5a7vcEQ0s9HFmoh3Euuc6f1yT613PTLBDiRxOHc7+CebulhQpTkhKQZP5tyBGjB/OaIryJXMmxe4votFk3k2YGmji9vRGb9LniWUzI3a44op7KJCQhAbVS2Fd/5qwMtOFX2gcAiPicMkjFJP2PkTr2mVkiqzspN7LLkmWYho5lmI6L5Zi5cwyjD49bdo07NixQ0aS/uyzzxTtbfXq1fjpp5/w559/ytRM+VFYimnUWYppvFiKabwKghR7BcXItXvhUQnYOKgW+tQzIZ/Emku+GLX2Pn77ujp+71Q50+3FOrWf97ujrY2RnGqtpUH/MMhSTOselmIar6IgxWJtad8N9yGiG58YZ4vPLLMnxWJZ6qzjjzH31GNERySglY0RVn9TA5XL0D6qiR4SU3qbzLsFIz0NuP7WBG4BUag14yq+rF4K/02wlbFYPoVCkWJxvuLe7ODzCnemN0LNstmf5i72dcM7HG2W30EjC32cGpc+FVd4TCJ23AyASEPf1dr4venqYo23WIeekJCC09/ZoYZJztpC6UuWYgqt19lueE2xcma8plg5K1EzQyl2cnKSwbbEFOg//vgDrVq1khdhRjfuqKgoKdAzZsyAubk59u3bly5iNa05OavNUkzjx1JM48VSTONVEKR4+hFPzPnHEwOam2Lb4Dr0EwAg1gMOWu2EiR0qYUnvau/tIyI2Ef/cf4mJ+x7JdYwiaIzIkZqdwlJMo8ZSTONVFKQ4OSUFAza7YPfNABwcZY1u1kY0SADEPmYce4yZ/3jCULe4zC8+uHFZmOgpC5j37gFFTAOrWdehW7wY3H5viru+r9Bwzk20q10GJ8bZkNtXUDegSnHHlXdx5kEwzn1XD00q5yxX86G7gei70Rld6hph34i6JERi1HrwVhfsuuCLo5ProbMV/ZohHTBNZZZiGjmWYjovHilWzixDKRabb926FVOmTEF8fDy+/vprLFy4EDo66dMG7N27V06VdnBwQNmyZbFy5Uop0NkpMTExuH37tjxenTp1YGSU/qbk7u6Ox48fyyBf1tbWGR6CpZhGnqWYxoulmMYrv6X4aUgsmi+4heCoBFz8vj7ssrm28JRrEDqvvIte9Uyw49vaUMHbUZ2rXmGYtP8RbnmHQ1uzGBb0qIpRn2U/WAtLMe0aYymm8SoKUiyI2O9ww7qzT7FtpBUGNCxLgwRg160ADNzkDB3NYljSvRKGfEZfCpH2oCIivZgujZQUOP3cBC4BkWg2/xa6WBvhyKiM32fIjS4AG1CleMhWV+y4+Qz77a3RVUEQww+d4oar/hix3Q3ffVkBi3q9//EyKzx/nHiM3w95YGyrirJfxMdOMU3evJRWuqndYv1xCQ1VaBSjzwTKqA0sxVn1TPrfWYrpvFiKlTPLVIrFLo4ePSpzDosp1IsWLXpvnfD8+fPldOnPP/8cP/74Ixo2bKj8yGlqenp6YtasWRDpoMRotBBjEeSrUaNGstaaNWtk8C5DQ0OItcuiPVOnTn0v+jVLMQ0/SzGNF0sxjVd+SrHDk3B8f9Adl1yCMKFdJSmr2V0nJtYDtlvhKKdhHrC3QnExB0+kUnENwsidD+DzPAqNqxvil/aVZCCdnBSWYho9lmIar6IixVMPemDBYXesH2mFYc0+HBzvXYJibWr7FY548jIGS3pVxpgmpaGqlf1gXWL/UXFJcv2sGDG+MrW+XFPceukd9G9UFtuHZG8GC63n86Y2VYq/P+COpWd9sHFgLQxqXC5Hjfz9mBdmHPbAor41ZJosahH38282OkOMGkdGJwAJyYCaCizL6eLresYyYNt1rzBc9gyTH0s61C4tZwSJadliPfT4LypQDynrsxTTsLEU03mxFCtn9kEpFrsREirSEhgbG7+3Vy8vL/j5+aFx48bvRaJW2gQhZpMmTZJ5jcVUbdF5GzZswPnz5+W0bEdHRynI8+bNg42NDby9vWX9AQMGyCneaQtLsVLqr+uxFNN4sRTTeOWXFHu9jIaYlvfQOxz9WpbH5oG1sy3E4hzu+b5C2xV3YVFKS051LFlCHU+CY9B+uSMePo/CmM8rYEanyuTgOxnRZCmmXWMsxTReRUWK551+gh+3umDlCCuMbqFs5sar2ETsvf0c6y774bZ7KAa3rIB1/aohLioCOvrZW5ec2jsiwrH4sHbbJwKXp9RDSFQiPl/kgG+bmkoh/FQKVYpnHPOCkNn53S0xpXXORuPtd7ph3WkfrBteF8Ob0SNIR8QlwuqP6/KDxVc1Sslo2CKS+T3fCDx5FgktHQ3ExCSgbCktBEUmICExWeamfiniVtQpjYuT62erG1mKadhYium8WIqVM8tSipXvKns1xQ1BjEYPHDhQSq8oItfx6NGjZfqnq1evQowkiyBeqeXXX3+VeZB/+OGHDKVYBPoSFwGXDxNgKaZdISzFNF75JcXDd7hhwxkfDGhRHn/1rS7zYOakiCA5Ip+mproKrnzfAPpaahi8zQU7Lvhi6Jfm2DCgZk52n25blmIaSpZiGq+iIsUL//PBlG0u+LNfTUxrm7VsOflFQAjaYccXcopzZxtjGaHYWK8YQkLC5Sy1nJTk5BSZH/eYc5BcOyuCeF32CMXwZmZY069GTnZdoLalSvGSsz6YtO8Rfu1QGTM6Zx7EUMlJ9tvojF3Xn+H05PpoVSN7/XX9cZiMC9G0sgFK/C+Pvbj/i9Hs4y5B+Ka+CQY0Kgf3wGjM+9cbvqGxeB4eh5ZVDXF6QvrgXkranPqMFEsTxcAQl6wJsBRnzShtDQ60ReOV71IsREPcSNPeEMR06StXrshp05qamnLadmqKp4CAAAwbNgyjRo1Cx44d35PiCxcuyN+4ZE1AcBcvlfr6+p9M9Muszzr7NVJSUuRUJ8GLP7oo4yiWRIgPWHn1wD/pGoQeq+/BWL84Ln3fAOVLZi8wTtqzexYejzbLbssXIK9ZzeXLbO81TrAsq43TE+1gqp/zY6Qe79WrV3LWjbjvccmagEghKJ4heno5m96a9ZE+jRpxcXEQ8TsMDHIW1Kig01hz2Q+jNjtjemdLzO5a5YPNveIZhkFbXPDYP0Km6xnbsrwMtKSvWezNbKqSJXM2Uiwa8Puxx5hxxANQfR2TQEVNFWu/qZGtUc2Cyj/1w7H4iKAkovama88wdLMLJrSqiKUZBDFUep7xSSnotuoe/nsYjCtTGqCBee7fD2ISkqGl/nYdcUJyCh48i0LzRbdQ1Ugbp8bboZQ2/QOseEYKKVZTo2+rlM+nVE88I0XgX/GPS9YEBC/xvirew7hkTeDcuXN48eKFjKWlkpKSkhIUFASRXik4OJica1hMs65UqZKU0uy+1J04cUIG9fr999/fSwclvnhMnDgRpUqVkmuZxctj2iJGlFesWIFq1arJPxghMe8WMTparlw5tGjRQt60M6qTNbbCX0Ocu+gv8VIpXijFH01RZaG0N1OlWPASkse8PkxOXGPiI4KIYp/Z36NS9lnVU1NVgXhpGbbnMY7eC8K8LhUw+UtTRMYlZ7XpB38X76/ihavTuoe47x+FLQOq4o9TvnD1i8Sm/lUwsIERwmOTcnSM1I0Fr7QjxXx9ZX19pR0pZl5Z80o7Uvyp8tLRUMWGGy8wcrcX7JuXxYIuYq2nENEUGQ/ANywBUfHJqG5UHJceR2Ls/sd49CwK/eob4rf2FWBppA2R6zgxGTK+iXhGCsnLCS8hUyfcQvH78ScY0rAMyhsUB1RU8GX17I1o5soNJ5d3Iu5f4v1K3MPER5fUgYzMDqOlroITbmHo9v/31u62pbFnkCVi4pPlKDqlaBRTgV94PHpv9sCzsDgcHl4NdmbaiE2k7inzo4rnQDFVFSQlpyD5f7sVwba8Xsai9Wo36BZXw4Fvq8LcsLh8XlDKq/Bw+YxU19DI0TVGOWZhrpsqxcIxcvI3WZgZKG176jtF6vTposxLvLN7eHjg1q1bEl9GH+0Ep/v376N+/fr45ptvXkvx06dP0aNHD7lxVje1dztGPHCbN28ug2K9G6laSSdu375dRr3+/vvv0bZt23SbiLXE06dPl9GnxXRrXV3d93YpIlRv2bIF9erVy1RaxOho6dKl5VRtlmKWYiXXZWodlmIKrdc3nbySYvFidOdpBFr95QIzsfZ3ZG2YGahDrOXLSRHpQ9VUVdFxjSuuPH4Fq3JauOUThZ62RljftwqKFwNEXtTcKCzFNIqCF0uxcmaCV1GQYk11Vey/G4QB293Rx6Y01n5dRcqwWjEVnH0YgrH7PPHsVQK61jbA1SdRePw8BoM/M8PibhYoqaUqp8+mvjTllhS/TkOsAlUVFWiqqUDlf6PFMfFJUrQ+hUKV4uJqKrjlE4lmC53Qvq4hjo6oibgEuhSLAIquAdHotNZNxnU4NKy6nCGUSJRTah+I6ykgPB5d1rkhOj4ZR0bUQJUyWqTjCtGOigiHjrYOUlSLfTLXApUlpT5LsXJaLMVvWYmZGGKmsYuLi5xdlpEUC+cVWZAsLS3Rr1+/11Ls6+srA1gJ6Rw7dqyc0qH064IQTvFFVUSNpkyXFPtfsmQJzp49K0eIhaWnLc7Ozpg2bRqaNm0qo1xnNi1HBNq6dOkS7O3tlV81RbimuDBSp08XYQykU0+dPk39YEQ6yCdUWYwaiGk7eTE1bObxx/jtfyk1VnxdPVcp9l5/H0fuvZAv1mW01XFgpDXqV8z9KXri71HMgOGpYcq6LyoqSj7gMvpIqmwPRauWkDwxfVosAfmUi5Dfzqvuon3t0tg/wgpxiSnYeNUf4h4RGBoDQz0NhATFQnzVGtnSDAt7VIO2+ML1TkldYvSpTzfPrWtBvMuJ4KxiNp+S4hoQBbvZ1/GZpSH+nWCbJtmdkq3f1hGzeJovvIl6FfRxfJyt/PCQFyU4KhFtlt3B09AYnBpnB9sK7w/WfKgd4nvIjwcfoJaZAQY1oqcOy4tzLGjHEM9I8Xx8d6ZoQWtnQWmP4CVGQMVsBC5ZExAO+ezZs7fTp4UUd+/eHTVr1pSjtnlRNm3ahOPHj8sI01WqVHkj4UJ+xci1GDkWaZ9S1wqnWv67cszRp2m9xYG2aLw40BaNl6gtPiIIKf7YD7DQ6AS0XHwbT4JicPn7+qhrRns5yerMhm93w9Ybz+SX/F87VMJvHXMWFCaz43Ggrax6Iv3vHGiLxquoBNq64hmK7mucYKJfXKbOue8fiRN3A2FoUBzzulWFeSlNOD+LhJlBcXSoU+ZNUKV3aYolRuIay2mgLVovFd7a1EBbIohVswUOqGCoiX/H22Y7gv+tJ+FoNOs6utYzwUF7azEzPU9KbEIyuq+5h+ve4Tg93hb1zWkfm0S086/XO0NbUxWTvqyI6e0qQcx04JI5AQ60Rbs6ONAWjdd7gbZSpVisyxVTkT/2CI+Pjw/at28vv/ZXr15dfsUWwUBMTU2xfPlyGWxr7ty5aNasmTwzcdMVX7uHDx8u53ynLSzFtM5nKabxYimm8cpLKd59+zkGrr+Pr2qXxpFR1m9yCdNbnPEWUw+6Y8GJx6hupiuDa4m8lB+jsBTTqLIU03gVFSkWKdOaL3SA38toQMQV0FRFY0tDGdRqSBPl6XpYimnXF1WKn4XHodXSOyLgt7yvio8U2SnLzvlg4hZXDPmyIjYNyrsUVyKncZ/193Hs/kuZrk+kcqKUyQce4a8LvnITdVUVHBtri5ZVcx7UjdKGwlaXpZjWYyzFNF75LsUisNe1a9ekCIsbqihC1kQwo6+++gpubm4yRZP4TUzNEf+EnNja2qJGjfSpDFiKaZ3PUkzjxVJM45WXUixGcjeceYJN9lakl16lZ3TaLQgDN7lgevtKGP+FCNzzcQpLMY0rSzGNV1GRYkHl0N0XECOI5fSLo3IZLTSpXBIlS9Ai/LIU064vqhQHhMeh9bI7CItJlCOtNcrq0A4I4G+nlxi02RlqxVSxZXAtOfKfV0VMfx681QXbL/vh0DgbdLM2Jh1aTPE/5RoME30NhEQl4K8+1TGY8NGGdLBPpDJLMa0jWYppvPJdimnN/XBtlmIaTZZiGi+WYhqvvJJiEXG0yfxbMvq0mIJnXT53p06nnnV4TCL0tNSyve5NCT2WYiWU3tZhKabxKkpSTCOTcW2WYhpFqhRHxSehy6p7uOkZin/Gi1FSWjTuFxHxaLfcEY5PwjG7R1VMV5CTmnZGWdf+7sAjLD3qiZ3jbPFNA+XrgqPiktBi0W34hMTg63omWH3JF999WRELelTN+qBFuAZLMa3zWYppvFiKabw+qdosxbTuZCmm8corKV532Q/2W13Rr0k5bBtSW0Z4LayFpZjWcyzFNF4sxTReLMU0XlQpFnv/6agn/jzkju6Ny+HgSGvSAX875oWZB9zRq6kpdn5bByISdV6Xn496Yvb+R1hjbwX75maKD//geZQU+rL6Ghj3eUX023Af3e2McdDeSvE+UiuKUWZ9LTWZNupTLyzFtB5mKabxYimm8fqkarMU07qTpZjGKy+kOCYhCV8suQMH73CcGG+L1sQ1XfQz+rhbsBTT+LIU03ixFNN4sRTTeGVHin1DY9F2uSMePo/Cj20tMLhxOVgavR8pN/BVPErpqEPkpBfF/UU02i2/g+ev4nH2u3poZEELckU7s8xrzz3ljWm7HmB+/5qY0tpc8W4vuoeg46p7aF3NANPbV0bnVfdQWkdDrk02NVAWsyIiNhGzTnrjpMtL1DDRkUEga5WjT0FX3OgCUJGlmNYJLMU0XplKsVivu23bNtre8rk2T5+mdQBLMY0XSzGNV15IsYjeOWCTMxpY6OPEOFvoadLWDNLP6ONuwVJM48tSTOPFUkzjxVJM45UdKRZHOOAYiCFbXREZEoMq5vqwq6iHrtZG+KKaoQyauOqiL7Zdf4ZKZbTQsU4ZiLXIe28Hwt3vFfo1M8OOb+vQGpqLtf86/xTjtrvhpy5VMKtLFcV73nL9GYasd4Z9SxMs6FUDnVbfh7NfBM58Zweb8srS/U095IEF/3hCU0cDsTEJqFVeD7uG1sn17AuKTyoPKrIU0yCzFNN4ZSjFPXv2lNGf58+fL/MNK81TLKRB5A8zMTGRebHyurAU04izFNN4sRTTeH1sKRbr0bqudsJZ1yBsHFwbQ5qUozewgG3BUkzrEJZiGi+WYhovlmIar+xKsTjKZY9Q7LgVgIOOgQiOSACQglpmuiito44rnmFITsbrd1ER3UpVBTqaaviqhiHmdrNENWNtWkNzsfaWa88wZIsLxn9VEct6V1O8Zznt+pAHZveogOmdamLwNjdsPeeD/RPs0NM264Bd93wj0GrpbRRTVcWafjVw0iUI6849RfOapXB0tA05qJzihudzRZZiWgewFNN4ZSrFIjWTSMAucgErlWIRQbpBgwZYu3atzE2a14WlmEacpZjGi6WYxutjS/HZRyHosNwRdub6ODHWRq6pKuyFpZjWgyzFNF4sxTReLMU0XjmR4tQj+QTHwOHJKxy4Gwghfo8Co2BXQR/ft6oop0r/9yAYzaoYyOBUIjWeWj6sI05LRYxy993gjP4NTbB5YG0ojcQ4dLsbNl3xw4Y+FTD0i+r47Z/X66PXDquDEVmsTU5OSYHIuLDpoi9+6FAZc7tbIjYxGW2WOeKS8wuMbmOBoU1NYVtB2YgzrZfztzZLMY0/SzGN13tS/OzZM0yZMgX+/v60PQEyrZKVlRUWLVrEUkyml/cbsBTTmLMU03h9TCkWkaZFOotzD4KxYWCtj5KGiX62Od+CpZjGkKWYxoulmMaLpZjGKzekOO0Rn7+Kw60nr9DYQh9ldDVojcmj2qdcg9BjrRPa1iqFvcOt3qx5/tDhxXl1XX0PDwKisGegBdrZWmDtZT+M3uGGES3KY/U36dONvrsvr5fRaDTvFkpoFMPZiXao8r812GJ/fTfeh9OjEGgaaKK3nbGMaP2xMjLkEeJ0h2EpplFnKabxek+KxYt/TEyM4tHhtIcTI8pi2rSWlpYcYc7rwiPFNOIsxTReLMU0Xh9Tii+IUeIVjrA00ZZBVkppq9MbVwC3YCmmdQpLMY0XSzGNF0sxjVduSzHt6PlT+6pXGDqtvAvbCro4NtYWmmqqH2yIGAn/9R8vbLvijw7WRtjV3xx6Bvq45xeNLxY7oLqJNi5/X/+DkaRF/u1mCxzQpJIBLkyul+54Xi9jMOuElxxtd30cjkrldbGkdzV0rpt3+Zs/Zk+wFNPfBPZIAAAgAElEQVToshTTeL0nxbTNC1ZtlmJaf7AU03ixFNN4fUwpFtPV9lz3x6ye1fBTOwt6wwroFizFtI5hKabxYimm8WIppvEqilLs5BeJNstvw9ywBM5OsoO2RsbxdO77R2DVBV+cexgCj2eRqFxOBwdHWKG6YTKKl9BGcDRgPesakpKBO9Mboqx+8Uzh/+cWgg4rHdHDxgi7h9XNsJ6I6j3tsCd2XvWHjo46Rrcoj1EtzWBuqEXr1AJWm6WY1iEsxTReLMU0Xp9UbZZiWneyFNN4fSwpvukdjtbL7kBPSw3XpjaQ68o+lcJSTOtJlmIaL5ZiGi+WYhqvoijFni+j8eWSOyimCjhObwSDEu/PWhKjyYO2uMDrWSQqGGujkYUehjUzQ6sapRAaGgoDPV1AVQ2fL7kNJ98ImUmhcaXMU0yJyNVDt7nKdcPr+tfMtJMSk1OkiM888RjBQTGwMNPB8j7VZQTvwlpYimk9x1JM48VSTOP1SdVmKaZ1J0sxjdfHkuJh292w8cwT/NqzGmZ0qkxvVAHegqWY1jksxTReLMU0XizFNF5FUYqDIxPQZMEtBEfGw/W3JjDWez3CK0aQ9zgEICk5BbscnsM/OAbDWpTHtLbmqFT6bR5mIcX6erpQLaYmxXm3w3PsHFobvWxNMoW/8L8nmHLQXT7/fu2Q9TPQ8ekrLDv3FNtuBEC3uCpOjrdD08oGtM4tILVZimkdwVJM48VSTOP1SdVmKaZ1J0sxjdfHkGInvwh8ufg2NNRUcX5yfVQzfvtyQW9dwduCpZjWJyzFNF4sxTReLMU0XkVRilOQAus/buBpSCwcpjWUQa/OPgxBn/X3ERweB6gCOlrq+L1jZYxpWR6a6unXHAsp1tPVQTE1dcw6+Ri/7HuEGT2r4dcOlTKFP/2wB+ac9MamwbQgkzIN1N+eqGOuj2NjbFDBsPDNsmIppv1NshTTeLEU03h9UrVZimndyVJM45XbUpycnIIJ+x/hr1Pe+LFzFczpZklvUAHfgqWY1kEsxTReLMU0XizFNF5FUYoFoeYLHeDiH4mHM5oiJCoe3dc4wfNlDAY1LgsrUx20rlU601zKQop1dHSgrq6OQ3dfoMfS2xjQsgK2DK4F1UwC1g7f7ooNl/ywf5S1opzGqb0YE5+MAVuccfDaM3zd3BS7vq2LfIiJS7uo3qnNUkzDx1JM48VSTOP1SdVmKaZ1J0sxjVduS/FuhwAM2uwC89JaOD+pPkwNMg9EQm9pwdiCpZjWDyzFNF4sxTReLMU0XkVVisWa4ts+4bBvbibzKN97HI6hn4vUSjWhnkUe5bRS7OATji8W30EjC30cGW2dadCudisccer+S1z9sSGaEKdBixHtVktvwzMwGmsG1MLwZqa0Ts7n2izFtA5gKabxYimm8fqkarMU07qTpZjGKzel2C80FuJFwOVZlPyCPqhROXpjCsEWLMW0TmIppvFiKabxYimm8SqqUiymSv/t9AJxiclISQGGNTPF7C6WMNLLOrdyWin2fBGNtssdoaamgrMT62X44Tc2IVk+C296h+H29EaoWVaH1kkAxAfm/htd0LJaSZnSsDAVlmJab7EU03hlS4qFTEVHR0NNTQ0lSpSQOY3zIy/xu6fKKZlonc9STOPFUkzjJWq/Cg+DplYJaGhk/XLwob3/8rcnZh32QO8mplKKtdQzTntBb2HB2oKlmNYfLMU0XizFNF4sxTReRVWKfzjkjvl/e6JiOR380qEyvq5vkuko77tE00pxVHySzHl89VEobvzUCDbldd/rABHYq+0KRzwNicGVKQ1gaUSPq+ERGA2bP6+jhok2bk1rBBVaN+drbZZiGn6WYhovkhS/fPkSf//9N06ePAk3Nze0adMGS5YsgY+PDw4cOIC+ffuiXLn8G8FhKaZ1PksxjRdLsXJep1yDEBWfDDtjFZgZGUBN7f00FUr3dtvnFTr9dRcJyck4Nd4O9SrqKd200NVjKaZ1GUsxjRdLMY0XSzGNV1GV4vv+kVh90VemSKI+n9JKsaDdf5Mzdl70Q8+m5TDu8wr4zLJkuk54GBiFtsscYaitJp+HRrr0D85+oXGo+ftVVDbSwtUpDVAik9zKtN7Pm9osxTTOLMU0Xoql2MPDAxMmTMC5c+dgZmaGqKgotG/fHhs3boSzs7MU5JYtW2LNmjXQ08ufl1aWYlrnsxTTeLEUK+M1919vTD/iKaeRnRhuiXZ25QFkb2RX7KP/ZmfsuuyHaV0s8WfXKsoaUUhrsRTTOo6lmMaLpZjGi6WYxquoSjGNUvra70rxlf/lNH7sFwEtHQ3M7WaJsZ+XfxN06/rjMLRZ7gjbCro4OtoG+ppq5MO/iIiH7ewb0NVUw8XJ9bIl1uSD5tIGLMU0kCzFNF6KpFhMlR42bBguXryISZMmoXXr1vjpp59gYGCAbdu24dWrV/jjjz+wadMmLF++HP369aO1IpdqsxTTQLIU03ixFGfNSwjxL0c9oaqqIqV4zwALdG9kAZmXIhvlqNML9FzjBIsyWjgxzhZVytCnimXjsPm2CUsxDT1LMY0XSzGNF0sxjRdLMY2XqP2uFIv/5vkyWo48r7vsh6i4JKz6pgZGfiY+LgPnHoWgzdI76GxlhL0j6kJNlT75+WVkPBrMuSlF+7+JdqhUWove8HzagqWYBp6lmMZLkRSfPXsWgwcPxuTJkzFx4kR5hG7duskw8kKKxXrikJAQdOzYEXXq1JGjxfmxxpilmNb5LMU0XizFH+a16L8nmHrQA2UNikNXsxg8nkdjQ5+KGPx55WyNFAdGxKPDX3dxxysMW4bWwaDG+bc0g3alZL82SzGNHUsxjRdLMY0XSzGNF0sxjVdmUpy6l83XnkGkX6pUpgRu/NAAhtrq2H8nEL2X3cGYdpXwV9/q9AMCCI9JRMvFtyFGjE+Os0VdU3qwrmwdOBc2YimmQWQppvFSJMWLFy+W8ivWDVepUgUxMTFy/bCuru4bKRaHHT58OJ4/f459+/ZBSyvvvzyxFNM6n6WYxoulOHNep1yD0WudE1KSU7DP3gpXPEMx528vrOtngeFfiinP9OnTPx3xxJ/HvNDJ1gi7h9VVHLiE1qsFqzZLMa0/WIppvFiKabxYimm8WIppvLKSYvF7j7X3cMghEBNam2N+D0tsux6A4eucMPPr6vilfSX6AQHExCeh8+q7cHwagWNjbNC4kkG29pMfG7EU06izFNN4KZLiWbNm4ciRIzh8+DDKly+fqRTb29vLoFsHDx6EtrY2rSW5UJulmAaRpZjGi6U4Y14iXVKrZXfw8Fkk5veshimtzTHtsAfmHn+MOZ1N8WPnGmQpdn0WiRaLbiMpORn/TrBDA3N9WmcV0tosxbSOYymm8WIppvFiKabxYimm8VIixXd8XuGLJbcREZuEmuW0EZeQjCfBMZjXvSomfVWRfkAACUkp6LPeCafdQnB4lBVa1SiVrf3kx0YsxTTqLMU0XoqkeMOGDZg7d64cFW7SpEmGUixeTrp06QJTU1Ns3rxZpmvK68JSTCPOUkzjxVL8Pi/xgB663Q07L/uhX3NTrO1XE9rFi+H3Y16YcdQLP3xljLm9awEqyu8HItfjwM0u2HfVH1M7V5YP/6JSWIppPc1STOPFUkzjxVJM48VSTOOlRIpTALks6eDd5yheTBWPAqOQkpSCTd/WxpDGpvQDAjLex7fbXLD9ZgD2j7BCN2ujbO0nPzZiKaZRZymm8VIkxa6urnINsa2tLdauXQt9fX306NFDrineunWrPKIIsDVjxgzMnj0bI0eOpLUil2qzFNNAshTTeLEUp+clHqx/nnyMn494wqqCLk6Ns4WJfnFZSQQJGbPnIUY3Lo2/+tcBVJVL8eQD7lh88jGsLPTx92gbVDDUpHVUIa7NUkzrPJZiGi+WYhovlmIaL5ZiGi8lUizqxCelIDI2UQawXHfZF49fxmJBz6rQ/f8P0Nkt9jvdsO6CL7YNq4sBDctmdzd5vh1LMQ05SzGNlyIpTklJwaJFizBz5kw0atRIpl46deoUDA0N0adPH5w/fx779+9HgwYN5GiysbExrRW5VJulmAaSpZjGi6U4Pa/7fpH4fIkDABXs/LY22tYq/abC9hvPMGSbG/rZlsSWIVZQKZa1FMcmJGOmmHJ94jEqltKUa5OLyrTpVHAsxbS/SZZiGi+WYhovlmIaL5ZiGi+lUkzfa9ZbTDnojoXHvLB6SO03ka2z3ir/a7AU0/qApZjGS5EUi12Kh6kIuLVy5UoZQl7kIlZVVUVcXJz8TaRpEqPENWvWpLUgF2uzFNNgshTTeLEUp+d1wSMUrZfeQcuqhjg9wTbdjyKVUp/199Ghhj72jbRBsSyk+FVsIibsfYQtF31hZlQCGwbUQptahWedE+1Kyrw2SzGNJEsxjRdLMY0XSzGNF0sxjVd+SvH800/wwzZXLBxcC5O/Mqc3PJ+2YCmmgWcppvFSLMWpu71//z5u3bqFR48eybXFFSpUgJWVFZo2bSqnU+dnYSmm0WcppvFiKU7PS0Sc7vr/ESw7W5XBvuFW6X48/ygEnVbdRTNzHRwbZws1NfVMYT8JjsUvf3tix2U/WJTVxuZBtdGiakla53witVmKaR3JUkzjxVJM48VSTOPFUkzjlZ9SvEoscVp3H7/3rY7fOoq0iYWjsBTT+omlmMaLLMW03edtbZZiGm+WYhovluL0vPbcfo4Bm5zR284EO4fWSfejw5NX+GrZHVQpVRzXp9aHhkbGUiymTPfdcB9HbgWgegU9bB1Su8hNmU4LjqWY9jfJUkzjxVJM48VSTOPFUkzjlZ9SvPXGMwxefQ+TO1XBwp6FJ5glSzHtGmMppvFSJMViTbGKioriPVPrK95xFhVZimkkWYppvFiK0/Pacv0Zhm1zxdBmr6NOpy1eQTFoOOcmSmur4c60htDWyliKF/3ng+/3PIBNJQPsGlYH1Y3zPpUb7Sr4uLVZiml8WYppvFiKabxYimm8WIppvPJTig84BqLX6nsY0aIC1vYXaRMLR2EppvUTSzGNlyIpFjmK//nnH6irq0OIlJCDjEp8fDyqV6+OyZMnQ0tLi9aSXKjNUkyDyFJM48VSnJ6XmH41dvcDTGljjnnd0n9pDo1OQK3fr6GEhiquT22AMnqvo1KnLefdQ9B73X1ExyVhv70V2td+G6iL1jOfTm2WYlpfshTTeLEU03ixFNN4sRTTeOWnFJ90CUKnlXfRu54JdnxbB6rKx73oJ5mLW7AU02CyFNN4KZLi3377DbNmzYKBgYHMQyxyEIsAW2JEOG0RD9yGDRtC5DXW1s77ER+WYlrnsxTTeLEUp+e1+IwPJh94hF87VMKMTlXS/SgCZzWYcxMi5/C1KfVR1iB9WqWnITFot8IRbj4R+LmrJf7oXHjWNNGuGlptlmIaL5ZiGi+WYhovlmIaL5ZiGq/8lOKL7iHouPKuDJS5374uNNWyn96JftbZ34KlmMaOpZjGS5EUOzg44Ndff8WNGzfQvHlzORJsaWkpxVjcBFOLkAZNTU0pzsWK5f0fGEsxrfNZimm8WIrT8/rj+GP8+rcH5navih/aWKT7MSI2EY3n3UJwVAL+nWCHuqZvg/CFRidiyDYXHL35HEM+L4+/vq6OEhp5f7+g9X7e1GYppnFmKabxYimm8WIppvFiKabxyk8pvu0TjnYr7qJmWW0cG2MDXc2s0ybSzy73t2AppjFlKabxUiTFYpchISFYtWoVtm7dCiMjI0ydOhVdunShHe0j12YppgFmKabxYilOz+vno56YfdwLa/rXgv1nZul+FAG02q24Aye/SPnAbVLZ4M3vf114inFbXNHG1gjHxtpCrbDM26JdLtmqzVJMw8ZSTOPFUkzjxVJM48VSTOOVn1L8MCAKbVY4wlBbDWcm1EMpncwzRNDP6uNtwVJMY8tSTOOlWIpTd+vo6Ih58+ZBbNipUydMmzYNNWoUjEX6LMW0zmcppvFiKU7P67v9j7D09BNsH1YX/RuWTfdjUnIKeq1zwmm3EBwcWRdtar5eL+wfFoevltzG4xfR+HuczZv/TuuJT7c2SzGtb1mKabxYimm8WIppvFiKabzyU4qfhsSi9TJHJKUk4/L3DWCip0FvfD5swVJMg85STONFlmKxe/GgECPGS5YskVOox4wZg+HDh3OeYhr7fK/NUkzrApbi9LyGbnPFpot+2DaiLga8I8Wi5qAtLth16zn2DK+DHjbGECEIfjzigfl/e6JvczPsHFIHhKD2tM4qpLVZimkdx1JM48VSTOPFUkzjxVJM45WfUhwUmYBWS+/AOzgajj81RqXSeR8cl04LYCmmUWMppvHKlhSnHiI4OBiLFi3Crl27YGVlhUmTJqFFixa0FuRibR4ppsFkKabxYilOz6vP+vvYd+MZDo+3RVcro/dgjtv7ECvPPcXmwbUxqHE5XPMKQ4fld6CjpY6D9lZoYKFP64AiUJulmNbJLMU0XizFNF4sxTReLMU0XvkpxSII5pdL7uCmdxjcZjSFZZkS9MbnwxYsxTToLMU0Xoqk+MmTJ/D3938veJYIqiXESqRsEiPHIrjWxIkT5cixSN+U14WlmEacpZjGi6U4Pa/Oq+7hH8fnOD+1IVpWLfkezJ//9sTso57Y8G0d9LIzRtfV93D+/kvM+bo6fnwnMBetJz7d2izFtL5lKabxYimm8WIppvFiKabxyk8pFsdutewOzj0Mwd2fG6cLhkk/i7zbgqWYxpqlmMZLkRSLNcQLFiyQkaXTFhUVFaiqqsr/Ll5OgoKC0LhxYxw/fjxfplKzFNM6n6WYxoul+H0pPn7vBW7+1Aj1Kuq9B3P+6Sf4cc9DTGhnAZGiadO5p2hfzwS7vq0Dfa3CEemSdoXkvDZLMY0hSzGNF0sxjRdLMY0XSzGNV35Lcfu/HHHKNRiXv6+PpmmCYdLPIu+2YCmmsWYppvFSJMX//fcfzp8/L/MTCxHOqIjfxA2xQoUK6NevH4oXL05rSS7UZimmQWQppvFiKX7LKz4xBR1XOuKyRxhu/NgAVma678Hcev0Zhmx1RcVSmvALjUNtU23sHFoXNU3yPoc5rafzrzZLMY09SzGNF0sxjRdLMY0XSzGNV35Lcfc193D47gscGGkl434UhsJSTOsllmIaL0VSTNtl/tVmKaaxZymm8SqqUuwbGos73uGoU14Xlf+37ig6PhntVzjC0fcVrk1tgNrl3uYhTqW6x+E5+m64D3U1VRjrauDwKOsMR5RpvfBp12YppvUvSzGNF0sxjRdLMY0XSzGNV35L8dxT3ph2wB2NLQ2wa1hdmJcq+MG2WIpp1xhLMY0XSzGN1ydVm6WY1p1FUYpFxGj7nW5Y/7cn5gyt82YtcFh0osxD7B0Ui8tT6sPS6P0gHfvuPEefdfehVkwFS3pVx9jPy9OAF8HaLMW0TmcppvFiKabxYimm8WIppvHKbykWwbb6bnDG4ZvP0M7OGHuHWUFXsxj9JPJwC5ZiGmyWYhovRVLs4eEBEWxLBNL6UBHSoK+vDxsbGznVOq8LjxTTiLMU03gVRSm+6R2OdiscERoRjz+6VcXP7S0ktGdhcWi74g7CYxJxflL9DNM53PePwJdLHWFXXhcHR1pBW6NgP2xpV8PHqc1STOPKUkzjxVJM48VSTOPFUkzjld9SLI7vHRyDzxffRlBEAjxnNYWJXt4vfaRQYymm0Hqdwkq4m47O+7P5aHsqGrUVSfHMmTMxe/bsN4G2BGA9PT2Zozg6OvrNOuOYmBg0b94chw8fhq7u+2sMPzZSlmIaYZZiGq+iKMUDNrlgz+0AJCUDk76qiIU9q0po3kExaLP8DjTUVHF6vB3KGWT8IL3xKAAmhrowL8M3ZCVXG0uxEkpv67AU03ixFNN4sRTTeLEU03gVBCkWbag/5yYePo/CnemNUNW4YKdmYimmXWMsxTReiqT4zJkzOHv2rBz9Ff9CQ0Nx4sQJWFpaokGDBjLAVkpKikzPZGFhgcGDB0NDQ4PWklyozVJMg8hSTONV1KT44N1AfLvVFbEJyUhKScGgRuWwcWAtCc09MAqtlznCWE8Dx8fZorR2xinY4qPCoaGlDajm/cwRWu8WjNosxbR+YCmm8WIppvFiKabxYimm8SooUtx62R1c8gjD8TE2+LKGIf0k8nALlmIabJZiGi9FUvzuLl+8eIF27drJKNOTJk2iHfEj1mYppsFlKabxKkpS7OwfKadNi+nRrWoY4opXGBpb6GPfCCsUV1OVAbbaLHNEdeMS+HuMLUqWyFh6xQc0bW3tfPlIRuvdglGbpZjWDyzFNF4sxTReLMU0XizFNF4FRYrFx+8dtwKwb3hddLU2op9EHm7BUkyDzVJM45UtKRbri7t3747evXvjxx9/pB3xA7Xj4+MhxOPdfMipm4ip2iVKZD61g6WY1hUsxTReRUWKHzyPQv9NznD0CMWUTpVlqobOq+6iqpE2jo+zgZ6mGq49DkOrpXfQ3LIkDo+0hpa6aoYwWYpp1xhLMY0XSzGNF0sxjRdLMY0XSzGNV0GR4h8OuWPBf0+w5puaGNHcjH4SebgFSzENNksxjVe2pNjb2xs9evTINSkWa5G3bNkCkQ9ZPITq1KmDKVOmoGTJkvJsRKCvxYsX4+nTpzA1NcV3332HGjVqvHemLMW0zmcppvEqClIsAmuJaNNOnmHo1qgstg2pg+CoBDRf4IByBhr4d7wd9LXUcNkzVEpxqxqlcNDeGhpqGecvZymmXWMsxTReLMU0XizFNF4sxTReLMU0XgVFihf+54MpBx5hdtcqmN6uEv0k8nALlmIabJZiGq9sSXHqSHGfPn3www8/0I6YQe0VK1ZArFsWsivWIq9fv14K8YIFCxAZGYlRo0ZJCRZTtkWD7969i1WrVqFMmTLp9sZSTOsKlmIar09dik+6BGHgFhcEhcehZ30TrOxbA0a6GhB5ioUAxyQk4cYPDVFWvzhOuwWjzZLb6NOwLPYMq5spSJZi2jXGUkzjxVJM48VSTOPFUkzjxVJM41VQpHjDVX8M3+iMwS3KY/Og13FDCmphKab1DEsxjVe2pNjf3x+dO3fG119/LUd0c1LCwsIwfPhwfPvtt1J6RREjw+PGjZOjx0KAd+zYga1bt8ogXyKg19ChQ9GhQwc5Wp22sBTTeoKlmMbrU5Zit4BItF9xFz7BMZjSxgLT21nAQOv1OuHQ6ER8seQ2HgVGwe23JjAvpYWj916g65LbGNCyArYNqc1STLuUMq3NUkwDyVJM48VSTOPFUkzjxVJM41VQpPj0g2C0WeCA3o3LYe/wzD9y088u97dgKaYxZSmm8VIkxfv27YP4J0ZxRTomMXrr5OQEY2NjVKlSRa4DFrIq1gTXqlUL06ZNy3Rd8LvNEw9pd3d3GbU6NY3TuXPnsHz5cinCGzduRGBgIObNm/dmU5Eiqnjx4u+NUgspvnDhAkaOHPkmTRQNR9GqzVJM6+9UKTYwMMgyZzdtz/lbOygyHl1X38PVR6H4ro05Fveqlq5BKSlAs4W34PDkFRx/aoTa5XRw0DEQPZfewah2FljV9/2lDKk74JFiWt+yFNN4sRTTeLEU03ixFNN4sRTTeBUUKXZ8GoFGc26gRTVDHBtri+KZLIein13ub8FSTGPKUkzjJWYtBwUFyUFflRRhthmU+fPnyzW9qQGwhBiLiLJCgsVDVkXl9XpC8f83atQI27dvz3ai6ICAACm1bdu2ldOmxfRsdXV1zJo1603Lli1bhpcvX6b7b+LHhw8f4tixY3LUWWyTWt49LXEe4vdMTpdGsBDXZimmdd6nNlKsqir+blUwaf8jLDnxGI2rG+LIaGs5ZTo5+fWtQNZQVZHpl84/CsW572zR3NIQm675Y+hqJ0zqUhmLelaTH8YyKizFyq8xcR8VM2fEx0ctLS3lGxbRmoLXq1ev5LUnPlQV9fu5kssgVYoNDQ2ZlwJgLMUKIKWpwlJM41UQpFi8Bzj7RaD54juoWkYLx8bapHsHoJ/Rx92CpZjGN1WKxaBjUX5GiveFuLg46a2pzipIpmUi3Pb8+fOIioqCWB6cqRQLAQ0JCZE7Sruzd7smNXK0mZlZtkbSxLRpIcEi0NYvv/wip0uL6NZCYP/44483h1uyZIlsT9r/Jn708vKSI8piBFu8WKaebNo2i4dcxYoV0bVrV6iqqmb6Mk+77ApfbcFEsBCdr6enJ1kU5T8YJT0o+AhpETeX3PiooqaqAh1NNQg3FVOU85J/MVUVaGuoYs21QEz52w9G2upY18ccLS31EB0v8o6/JiLaVkxVFQN3euGYaxg29q2Eb2wNseJSICYfeILp7c3wS2tTRMUnvYcwVfKE4ImZHXl5fkr6s6DVEX+D4gEmri3BjHl9uIcEr7QjxZl9mClo/Zxf7RF/j0KKxT8Rs4N5fbgnUp+RYmac4MV/j1nzEh/axT1M8PrQu2J+/Q0UxOMKXmKQKTfeKbJzfhpqqvAOjkWPzZ5QVVHBvsGVUbmUJpJSUmT6RfViqoiMS0RiUoZjZtk5ZI62Efd88X4vBrf4bzLrv0nx4VjIno6OTpG+54t30Hv37sn4VWldNu19SrxTCA9t1aqVTDmcqRTn6ApWuPHVq1chpkW3bt1a5j5ObejSpUvh5+eHhQsXvtnTr7/+KkcG3s2RLKZPixMePHiwFOrU8u5XAfG/BaCiXnikmHYF5OZIsfxqlZCE/XcCpVDaf5aaBkGMzaa8kVJaC5XV/t/EDiw+44Pphz2QDBVs6F8TAxuXy/QhM27PQ6y57Ied39ZBHztjLDj9BFP3PsTsXtUxra15pgfmkWJlfZJai6dP03jx9GkaL54+TePFI8U0XjxSTOMlaotnpBCWtLMb6XvJ2RbhMYnovOoe3F9E4dx39VCzrI58P7nnFwGvl9HoZm0MLY1iYlgN+a3GPFJM62uePv2Wl7g/iXt62vXdMYAAACAASURBVPKuHwqHFIOFH5w+/W4XCEkV63z19fXlmmJxECEM2RVNBwcHzJ07V057FgG00haxvnjlypXYtGmTPJ74aisCbQ0ZMkROsU5bhBSLoW8x/VoYP5cPE2Appl0huSnFga/i8d3+R9h9MwBITsGBMTboYWOEe74RqG2qAzGK/DHLz0c9Mfu4F9TVi2FRz6oY3aI8xOhxZkXU//OkN1Z9Ux0jPyuPOae8MX3/Q8zrXQNT27AU51ZfsRTTSLIU03ixFNN4sRTTeLEU03gVFCmOS0xGj7VOOOUShNMT7RCfmIx5/z7Bff8IhEQmoE/9spjZqTKqGpegn2Aub8FSTAPKUkzjpWhNceouRSRoIaeXLl2CSMskoj+L/y0CZS1atAjDhg1D/fr1SS0Q06B79eol53qLOdzioS3mfIuR4AEDBshh/8mTJ0vxbtmypTy2EF6xxllMOXlXioVE29vbpxspJjWoCFVmKaZ1dm5K8eqLvhi9zQ0VjEtACPIX1UqirpkuNl31x+3pjVDBUJPWOELt9Vf9YL/NDeVLaWFJr2robmOU5dbzTnvjx0MemN3VEtPbWmDaYU/MPeGFv/rVxJiW5TPdnkeKs0SbrgJLMY0XSzGNF0sxjRdLMY0XSzGNV0GRYtGOIVtdsOWqP5pVNYTj01eIiU+GXUVd+X9dfSNQtpSWFONhzUzpJ5mLW7AU02CyFNN4KYo+LXZ58eJFjB49GiIdU7169eDr64vPPvtM5hQWI7Rt2rSBubk5du/eDVNT5X803t7ecmq0GK5OG8VarAv+7bffUKpUKQQHB2PdunVSvqtVq4YRI0ZABAp5t3BKJlrnsxTTeOWmFP942AOLzvhgQfeqOOUahLMPg6FWTEWu6VneuzqGfqQHj5Du0bsfQATX2Da4NnraGiuCsPqSH0bvdMN3X1WU0anH7H6A1Rd8sbZ/TQxvnjr1+/1dsRQrwvumEksxjRdLMY0XSzGNF0sxjRdLMY1XQZLiqQfd5bIoMXOtuqkuprauiB62xoiKS8Lsk95YecEXKkiRz/+JX1akn2gubcFSTAPJUkzjpUiKRaCt3r17y+BWIpBVw4YN5ahwiRIlsG3bNjmyK0aMxVpfESBr/PjxtFbkUm2WYhpIlmIar9yS4tjEZLReegfOzyJxZUp9uPhH4us1TkAxFRTXUMW0Nhb4rWNlWuOyqP0sPA4rzj3FknM+MmDGwh5VMeGLCoqDoey5/Rx91zlhUBNTbBlcG/Y73WQE6u2D6+Dr+iaZHp2lmNaNLMU0XizFNF4sxTReLMU0XizFNF4FSYpFjJHJ211hYaaHfSPqol5FvXQns/NWgPwwrgoV/PtdPTQwT/87/cyztwVLMY0bSzGNlyIpPnLkCCZMmACRmklMcRY3PjF1WkThFVKcGtVSRHQWI7xCkMW057wuLMU04izFNF65JcWeL6LRZP4tlCyhhus/NISmuipmn/DGXd9XOOn8EgObmGLr4Nq0xn2gtltAFL7d6oKbD4JRwVQXszpXxoBG5Uj7v/Y4DE3n3ESP+mVxYERduf7ohPNL7BtuhU5WZViKSTQzr8xSTAPJUkzjxVJM48VSTOPFUkzjVZCkOCI2EbNOeKNjnTJobmmQ4Yn8/o8XZhzywOd1y+DYGGuUEMG38riwFNOAsxTTeCmSYhEEa//+/Th06JBMZxQTE4O+ffumk2JxWBHg6unTpzhw4IAcRc7rwlJMI85STOOVW1J86G4g+m5wRttapXF0tPWbRtz2eYX6v19Fz8blsH+EFa1xmdT2CY5Fr3VOcPAIRa9G5fBrx0qoXU6HvG+XZ5GwmnldCvCU1ubotdZJRqF0/KkRyupnHsmdR4ppqFmKabxYimm8WIppvFiKabxYimm8CpIUK2l5ZFwS2i13xBWPEGweUgeDG9M+ris5RlZ1WIqzIpT+d5ZiGi9FUjxnzhwpullJsYgKHRAQwFJM64N8q81STEOfW1I8719v/HjAHTO6WuLXDpXeNOLWk3A0/vMG2loZ4e9R1h+MBq2k5WIt0PAdbth9xR9dG5hg8+DaMNB6m6pMyT5S6zwKjEbzhbegp6kG9WIqeOgfiYmtzWWgrg8VlmIKZcgcnyIHo8hTzCVrAizFWTNKW4OlmMaLpZjGi6WYxquwSbFo726H5+i3zgmf1yyFk+NsIfIc52VhKabRZimm8VIkxbt27cK0adOwatUqmTIpNVK0mD69fft2ecTnz5+jU6dOsLGxwZo1a/IlJRKPFNM6n6WYxiu3pHjQFhdsu+SH7SOs0L9R2TeNeBQYhRYLHVChlBZOjrVFKR11WgPT1BbrhsfueYC1Z5+iZkU9HBtjA4vS2Rctj8BofLHUAS8jEhAXnwz7FuWxvE+1LB+ILMW0LmQppvFiKabxYimm8WIppvFiKabxKoxSLEaLO668iyueoRjQsCyMdYsjPikZn1UtiXa1SqP4R5ZklmLaNcZSTOOlSIrFlOhu3brJKdFr166VEaBFGiU9PT1s2bIFYWFhmDFjhlxfvHr1ahmUKz8KSzGNOksxjReQgoSocKiX0AVU6GtpRJTp7TcCcNIlCInJybgwuT5sK7wNVvE0JBatl92ROQJPjbdFVeP0Kceyam1CUjJeRibA2S8Sm6/7Y++NAJgbl8DhkdawLq+b1eYf/D0gPA5fLLmNh74RGNjcDMv6VFc06sxSTMPOUkzjxVJM48VSTOPFUkzjxVJM41UYpVi0WQTZHLv7IWITklFMFUhMTAZUVNDTzlhGpy5f8uOllGQppl1jLMU0XoqkWOxy7969Mqq0EOEGDRrg0aNHMpdw48aNZbomBwcH9OvXD0uXLoWODn3NIq3ZGddmKaZRZCmm8YpPTMKpe35oVNUYRnrKbvqvYhPh7B+J/XcCse6yH2JiE1GxTAn0a1gWv3esLKcip5bgqHh0+OsuvINi8N8EO5m3WEkREr39ZgC2XPfH05A4hEQlIPJVHGwtS8rpzZ9ZllSymw/WSU5JwaqLfrjvF4H53avCoISyadgsxTT0LMU0XizFNF4sxTReLMU0XizFNF6FVYrFO4ejbwQePY+CrqYaXJ9FYsv1Z3jsH4FW1kY4ONIKusWVvSNQibEU04ixFNN4KZZisduDBw9i0aJF8PLyktGlxXRS8U9MoxZRqSdPnizzCudXYSmmkWcppvH67R8vzDzojnl9a2BqG/MsN77iGYaZxx/j/KNgJMYmokwpLdg3N8OwpmYoa6ABDfGJNU2JTkhC99VOMmfxmYn10KKqMpmdddIbvxx4BC1tdVQoqSkjQja3LImf2lnASFcjy3Z+zAosxTS6LMU0XizFNF4sxTReLMU0XizFNF6FVYozOku3gEiIpWG3vcLRwboMhjQxRRcrI6il+fBPp/P+FizFNIosxTReJCkWuxaAXVxc5EixiEItolHXqlULFhYWtCN/hNosxTSoLMXKeW244gf7nQ+AlBR8Xr2UXKMrUillVMTI8Mar/th6/RnCXsWhRnk9dLEug162xummS7+7rYjm3G+jM3Zf9sPfk+qhU93MUx2lbnvSNQj91t+HqpoKVvWtgTY1S6OYigp0NOnTu5XTUF6TpVg5q9T7KwfaUs6MpVg5K1GTpZjGi6WYxoulmMbrU5JicS4iLsqATS5wcA8BNIphVldL+XE+NwtLMY0mSzGNF1mKabvP29osxTTeLMXKeG278Qyjdz+Q04HENOKE5BScGGOLRpX03+xATJN+Hh6PHTefYfUlPwS9jIaxsTb62BljcitzVDBUNt16/J6HWHHiMfaMt0WfeiYfbOCx+y8xavcD+AVGY0m/Gpj4ZUVlJ5SHtViKabB5pJjGi6WYxoulmMaLpZjGi6WYxutTk2JxPn6hsVh/xR9zT3nDuoIuTo2zQ0mFy62U0GMpVkLpbR2WYhovRVIcFRUlvzCrqLxd/5jZYcS0ajGdWlU1b8O0i/awFNM6n6U4a15bhRDveiADSqzvXxP3nobjr3O+WNC7mpTdh8+jcOZhCDZf84drQBTiYhNhqKchozIOamwKG2KAqx8Pe2DeEU8sG1QL47+okGEDk5NTsOz8U8w99QQvQmMwuV0lzOlqmW59ctZnljc1WIppnFmKabxYimm8WIppvFiKabxYimm8PkUpFuck1hy3XHwb1z3DcGt6I9Q3fxtQlE4o/RYsxTSCLMU0XoqkeP36/2PvPOB7uv7//8qODBm2mDGCiL1HUXsVVbv2qD1a+ivaolqltSmldhF7Fm3tVbV3xI4RJCGJyJ7//7m+USOR+4pPpvd5PPL4fhvve+85z3ty7+f5Oee8z29YvHixtn9mvBir/zU1NdXWFKsHoSpqq6YKFSpg6tSpWqbq1C4ixRxxkeK381px/AH6r7qC8MgYTGpTHP/XuBDWHL2Fzkuvo3pxB22Lo8PXA3DvUQjMrMxQw9lOW8vbqXIelMrDZY6Or8mc/Xcx1P0K/q+pMya3KfZGBXdefIzZ++/ir0t+MDExxqhGhTCxVVGYGif9hRXXOwwTLVLMcRQp5niJFHO8RIo5XiLFHC+RYo5XZpVi1S41mDB//10s7emGHjXy8mASOUKkmEMpUszx0iXFKqP0L7/8AgsLC02K1U9kZCTUB141KqwEOC4uTpPiSpUqQUm0tXXypICr/qvRIsUcPZHixHltOOODnssva9Olv27ujNGNn6+LOXPdG22X3oDX4wjtvwtmz4KGJR3R1C0HWpXJAZN3lNPfjz9Aj2WX0atGXvzW1VW7hhqlPnnnKRYe9saG0z4ID42CW2E7jGteBG0r5ORueipHixRzwEWKOV4ixRwvkWKOl0gxx0ukmOOVmaV495UnaDz7NNqWz431/crwYESKDcJMpJjDqEuK1T7EwcHBr4wSqw+7ffr00UaGx44dq0mx+lGjydmzZ5fp09x9SJNokeKEsauHeZ8Vl3EvIAJzO5XAwDr5/xcYh6cBAfhu9yPs8AhE92p58GnVPAbdk2/HRT90+O0CPizhiM8+yI8t53xx4vZT3AsMR4B/OIrmt8XQugXQsXJu5EjjzNJ6Oq1IsR5K/8WIFHO8RIo5XiLFHC+RYo6XSDHHKzNLse+zSFSfchwh4THYPaIS3JwMs1WrjBRzfUykmOOlS4oTO+WgQYPg5+en7WGsZ70xVzU+WkaKOWYixW/ymrv/Ln788zYe+Ifjm5ZF8N1HRV8EqaUCTwMDtb26n4TFpsh2R//cDETbBecRExuHsKgYBIdFw97GHLltzdGmfE70qumEojlSf2kC17P+ixYp5siJFHO8RIo5XiLFHC+RYo6XSDHHKzNLsWrb11uv44f11zCiVVFMb+fCw0ngCJFiDqNIMcfrnaR40qRJ2LlzJ9avX488efJwV06BaJFiDqpI8au8pvx1G19tuAYzc2N82agwJn5UFC/nllNSrCTPwd4exiYps+XRlUch+HD6KTwKiEChnFnQ/4N8+KhMTuTKag5HazPuBqeDaJFi7iaIFHO8RIo5XiLFHC+RYo6XSDHHK7NL8QXvZ2g04wzCY2Jwekx1FMmRhQf02hEixRxCkWKO1ztJ8fjx47Ft2zZs3rxZ2684rYtIMXcHRIqf87rnH461px9h7NYbsM9ihuntiqNLlTe/5ImXYjs7Oy3JXEqUZ+HRWtZGlb1xbseSqFPcISUuk2rnFCnmUIsUc7xEijleIsUcL5FijpdIMccrs0uxat8gd0/M2+2FlpVyY3YHFxTK9m5iLFLM9TGRYo5XsqX4+vXr6NKlC3LkyAF3d3dtSmlaF5Fi7g6871KsxHPG3juYd/A+7vqGIksWU8zqUAJ9azklCDI1pFhdWO15rLJJW5mnzGg010veLVqkmOMnUszxEinmeIkUc7xEijleIsUcr/dBiu/4h6P+jFO4ee8ZKrk4Yml3V5TOm/z1xSLFXB8TKeZ46ZLiEydO4Pz581oSrdDQUNy+fRsHDx6Ep6cnpk2bpiXcSg9FpJi7C++rFIdFxuCGXyi+3X4TW077aGt2axezR6uyOdGzRl4YJ7Ifd2pJMXcX03e0SDF3f0SKOV4ixRwvkWKOl0gxx0ukmOP1PkixauNF72B8sfEqdp/1RclCWbG6VxmUy2/LwwIgUsxhEynmeOmSYrV2WP1YWlpqZ1dbLzk4OGDgwIEYOnRomuxJnFAzRYq5m/++SbHaU3j9GR94PgrBLb8w3HwYjCJ5bTCrvQuau+VIEp5IcZKI3ggQKeaYiRRzvESKOV4ixRwvkWKOl0gxx+t9kWLVTr/gSAx298S6fx+gVIGsWNOnTLIyUr8uxdd8Q/HHBT+0LJMDxXJmnCSkfE9J3hEixRw3XVJ84cIFeHh4wMzseaIftTexs7Mzihb9LzMvd9mUiRYp5ri+L1IcGBaFBYe8oRJpBTyNgH1WCy27c4dKufBl48K6H6QixVz/in/hqz3L1SwTKUkTEClOmtHLESLFHC+RYo6XSDHHS6SY4/U+SbFqa1hULIauuYJFe+6ioosDtg0qj7x2FhS016X457+98OWSiyjnlgMb+pVBkQy0OwfV8GQGixRz4HRJsd5Tqgfiw4cPtXXGFhZcR9d7jbfFiRRzFN8HKd5/zR8/7LiFvZcew9HOEt+2cEalglkRFROLas72sDQ11g1NpFg3qheBMlLMMRMp5niJFHO8RIo5XiLFHC+RYo7X+ybFqr2Pg6PQc/kl/HHqEfo1KIQFXUpS0F6X4pEbrmHabi8gNg4VCtvhl44lUc3ZjjpnZg4WKeburm4p9vf317ZeOnbsmDZ9Wo0ax8XFQYmCsbGx9r9eXl5aFuoFCxZoo8mpXUSKOeKZWYqfhkVj0RFvTPjjBp4FRaJ5xdz4ullhTYSTW0SKeXIixRwzkWKOl0gxx0ukmOMlUszxEinmeL2PUqzafOtxmLb15AP/MKwfUB6tyia9fC2e7MtSHBkdh06Lz2P/1QAUz2WF4zcDkcvOAr9+Wgqty+bkb0YmPEKkmLupuqRYJdcaMWIEVq5cqcmuEuLIyEjtf42MjBAWFgb1MFT/1r59e/z4448vplpz1Xm3aJFijl9mleK7/uH4fP1VbPz3AezsLLQp0p99kA/Z3nGfX5Firn/Fv/Bl+rR+biLF+lmpSJFijpdIMcdLpJjjJVLM8XpfpVi1e/m/D9BryUVUKeqAv4dWhK2lvt02XpZiNfjRYOZp+AZFYG2/MjhwLRCjN11DwWyW2Pd5ZThnf7ftn/i7mf6OECnm7okuKT58+DA6d+6M0qVL44svvoDap1VJcsmSJTFo0CCoNccqC3XlypUxa9YsqA/BaVFEijnqmVGK/UOj0Hv5ZWw5+Qjlitjju5ZFtAQMhigixTxFGSnmmIkUc7xEijleIsUcL5FijpdIMcfrfZbi0MgYNJ17FoeuPMGyXm7oXj2vLngvS/F131BUnXwceewscHRUFdhbmaLr0otYeeg+utXJj4WfloIFsUROVwUyWJBIMXfDdEnx/Pnz8fPPP2Pp0qWoU6eOdoUBAwbg0aNH2Lx5s/bfO3bswNixYzFnzhzUrl2bq4WBokWKOZCZTYqjYuK0tSqrDt1HbbfsWNnTDQUcn2dMN0QRKeYpihRzzESKOV4ixRwvkWKOl0gxx0ukmOP1Pkuxarv7yUfovOg8ahZ1xNYB5WBlboy7AeFY+s8DXH0Ugpi4OBRwsMTH5XMhv6OllhQ1POQZYGKm7YZz/PZT1PzpBBqWzIatA8vB3NQYXk/C8OGM0/D2D8emAeXQ3C07f1My0REixdzN1CXFP/zwgya/Gzdu1NYMqzJ9+nSsWrUKW7duRb58+bTp1B9//DFcXFy0UeO0KCLFHPXMJsXfbLuJ77dcR6mCWbUHZFEDZyEUKeb6V/wLX6ZP6+cmUqyflYoUKeZ4iRRzvESKOV4ixRyv912KQyJi0GzuGRy9GYgPXRwRERWLM/eCEBwSDTMLE0RFxABxcbDIYgozE2P0rJ4Xo+vnQC4HWxibmmPDGR+0X3gBXarmxu893V7An73/Loat9EDLirmw8bNyMDMx4m9MJjlCpJi7kbqkePLkydiwYcMrUrxu3TooWV6yZAkqVqyoXfWzzz6Dr68v1qxZI9mnufuQJtGZSYp/O3If/ZZfhnNOK6zo5YaaRZKfUCuxmyFSzHdTGSnmmIkUc7xEijleIsUcL5FijpdIMcfrfZdi1f6NZ3ww0P0KgsKikTOrBcxNjVC3mCMG1s2P4PBoXPAOxrn7QdhzxR9e94PR98M8WNhdCbAJJuy4ifHbbmL8R0UwrnmRF/B9n0Wi8ewz8PB+ho39y6GFgZbQ8Xc37Y8QKebugS4pdnd3x4QJEzQBrlGjhnaF/fv3Y+DAgdq06hYtWmi/69u3L+7evavJs42NDVcTA0TLSDEHMbNIsZpmU2faSYRGxWJpd1e0LZ+LA6EzWqRYJ6iXwkSKOWYixRwvkWKOl0gxx0ukmOMlUszxEil+zuvsvSB4B0agjJMtbC1N4WBl+gbIC/eD0eyXMwh8FokNA8qjiWs2DFx9BfMP3MPi7q7oVdPplWPm7L+LoauvoE3FXNjQryyMjd/P0WKRYu5vUpcU37x5E23atEGhQoXw7bffws3NTRsRVjKs1hgrMVYyrJJxqenTau2xykyd2kWkmCOeWaRY26dux030qV8Qv31aioNARIsUE7D+FypSzDETKeZ4iRRzvESKOV4ixRwvkWKOl0gxx2vB4fvov/wy8mSzxMiGhfDn5cc4cM0fB7+ojOqvbbepJLv6lOOIjInD/hGVUDJP2iQA5lpo+GiRYo6pLilWp5w9ezbGjBmDAgUKYNu2bShatKiWiXrZsmVo1KgRHj58iDNnzmjridWIcVoUkWKOemaQYt9nUaj503Go6TKHR1ZGmXwptz+2SDHXv+Jf+LKmWD83kWL9rFSkSDHHS6SY4yVSzPESKeZ4iRRzvNS+xGO3eGL2/vua7NpYmMLawhhHRlV5I4dMbBzQa8UlLD9wD7O6umLohwW4i2WSaJFi7kbqlmL1sFPTqE+dOoXRo0cjV65c8PLy0v7/9u3btUxwXbp0wXfffadt2ZQWRaSYo57RpTg6Ng5jttzAz9tuYEDjQpjXqSQHgIwWKSaBAZCRYo6ZSDHHS6SY4yVSzPESKeZ4iRRzvESKeV7RYcHYeCEAvxzxweHrAahW2A7bBpVDDhvzN0627bwf2s8/i6blcmLj/6ZQH7gWgPwOFihi4ESsfEtS5wiRYo6zbil++bRKDoyNjbVfBQcH4/jx4zA3N0e1atXSZNp0fN1Eirmbn9GleONZX3RZfAHZrM2wR02PyZ2y02NEirn+Ff/Cl5Fi/dxEivWzUpEixRwvkWKOl0gxx0ukmOMlUszzCg56ChtbK4RGmWCf5xMUyWmV6Ge/8KhYLd+Mx8NgeIyviRu+ofhw6kl8VD4XNg8oh/dhmbFIMdfHkiXF3CVSL1qkmGOdkaX49pMwtJhzBh73gzG/myv6f5CPa3wyokWKeWgyUswxEynmeIkUc7xEijleIsUcL5FijpdIMc9LvSMtLCy02al6yrjtN/Dd9lsY29wZ9wLCseKoN3LYW2D7wPKoWjhtZrXqqbehYkSKOZK6pDgoKAjqx8jo7dnb4tR+YhYWyJ49e5KxXDX1RYsU6+MUH5VRpVg92DouuoB/PP3Ru05+LOzqmirf+IkUc/0r/oUvI8X6uYkU62elIkWKOV4ixRwvkWKOl0gxx0ukmOfFSvEF72eo8dMJmJsYw9rCBP4hUQiLikXvmk4pmpiVb1nKHCFSzHHVJcU//fQT1I8SXiXG6idLlixQUhUZGfniiuqFW7NmTaxevRrqg3BqF5FijnhGlOKA0Cj0W+mBDcceoFnFXFjavTRy2r65loQjoS9apFgfp5ejZKSYYyZSzPESKeZ4iRRzvESKOV4ixRwvkWKeFyvFYZEx6LT4ItT6YktzY5TOa4OnYdF48iwSO4ZUyPSjxSLFXB/TJcUqw7T6UeuGlRArEVZJtuzt7ZEzZ84XV4yIiED58uUxadIkTZpTu4gUc8QzmhT7h0Tj+503MePP26ha3AGrermlarIEkWKuf8W/8GWkWD83kWL9rFSkSDHHS6SY4yVSzPESKeZ4iRTzvFgpVlf4/d+H6L3iMoyMgWXdS+NBYARGul9BhxpOWNPHja9EBjpCpJi7Wbqk+PVTqj2JW7dujY4dO+LLL7/krpiC0SLFHNyMJMX7rvpj4h+3cODKExTIkQXbB1dAGScbrsHvGC1SzAOUkWKOmUgxx0ukmOMlUszxEinmeIkUc7xEinleyZHiJ8FRaDDrNB49jcDZsdVhagJUnXwcd/3CsLinG7pVy8NXJIMcIVLM3ahkSfGdO3fQpk0bdOjQAf/3f//HXTEFo0WKObgZRYr/uOinfcvn+zgMTSvmxuQ2RVHGKeX2I06Mokgx17/iX/gyUqyfm0ixflYqUqSY4yVSzPESKeZ4iRRzvESKeV7JkWJ1lQdPIxAZHYtC2Z7PYt101gfdfruAnPaW+HNYBRTPlfpLPvnW80eIFHPMkiXFt2/fRtu2bdG+fXt89dVX3BVTMFqkmIObEaTY81EIGs48jfv+4RjeoCC++6gobC1NuIYaKFqkmAcpI8UcM5FijpdIMcdLpJjjJVLM8RIp5niJFPO8kivFCV1pkPsVzPvLCy2r5MGKnqVhn8X0jbAbfqHYfzUAfWs58ZVNB0eIFHM3IVlSLCPFHOT0Gp0RpPjHP29jzIZr+LRmXizrURomSWRAT0nWIsU8XZFijplIMcdLpJjjJVLM8RIp5niJFHO8RIp5XoaUYp+gSHRefAH7zvni195l8FkCW3sOXH0F8/fdxYQ2xfBtc2e+wml8hEgxdwOSJcXe3t5o2bIlOnXqhFGjRnFXTMFoGSnm4KZ3KY6JjUOzuWew28Mf2waVQwu3HFwDDRwtUswDFSnmmIkUc7xEijleIsUcL5FilYi02gAAIABJREFUjpdIMcdLpJjnZUgpVldffNQbfX47j8FNi2BOB5c3KtR0zmn8eeExHLNa4K+hFVCpYFa+0ml4hEgxB1+XFO/duxcHDhyAmZkZTExM4O/vj61bt6JEiRKoUaMG1INQ7VGsJKtgwYL49NNPte2bUruIFHPE07sU3w+MQP0ZJ/EsPAYnvqqGfA6p36deJipSzPWv+Be+rCnWz02kWD8rFSlSzPESKeZ4iRRzvESKOV4ixTwvQ0vx3x5P0Gr+WTQvnQNr+paBqbHRi0qFRsZoy/dOeD1FdEwcPqmYC8t7lIaVedos4eNpASLFHDVdUjx58mRtn2JLS0vt7EqM1QddtTWTesmqbZpUCQsL0/Ypdnd3h41N6mYGVtcXKeZuflpLsV9wJJb98wA7LvihiVsOfNW40CsN2HHJD23nnUdtFwdsHVAuzR9EIsVc/xIp5nmJFHPMRIo5XiLFHC+RYo6XSDHHS6SY52VoKb7g/QxN55yFg5UpDo2sDEcrsxeVevg0Ek1mn4ZPUASy25jjsncwprd3wYgGBfmKp9ERIsUceF1SfPPmTdy/f1+T4bcVJQ22trZwc3ODqembC9a5qvHRIsUcs9SW4mO3ArHPMwCPQyIREBqNM3eDcPHeMyA6FnlzWuHg55VQNKfVi0ZM+OMmxq+7ivHtXTCuRRGucSkQLVLMQ5Xp0xwzkWKOl0gxx0ukmOMlUszxEinmeIkU87wMLcUhETGoPfUkVFLXc99UR/GXPoOev/8MzeecRcFslhjyYQH0XeGBHLZm2P9FZRR0fD5ImN6LSDF3h3RJMXfKtIsWKebYp6YUH7jmj3YLL+CxXyhgbgzACNntLFC+gC1iY+NwwDMA4z8qgq+bOWvTpRcfvY8pf3nhSXAkNg8oh+ZpvJ5YkRUp5vpX/Atfpk/r5yZSrJ+VihQp5niJFHO8RIo5XiLFHC+RYp6XoaVY1aDtr+ew9bwfNnxWFq3L5XxRqd1XnuCjeefQsKQjNvUvh1EbrmHmrlvoW78g5ncuCZOXplrzLUmdI0SKOc60FKsPIWptcfxUarU908GDB+Hk5IR69eoZZIRYrU+On5L9cnNCQkK0aduJFZFi7uanphR/uuQiVh1/iD61ndCoVHaoJFrO2bKgUiE7HLkRiAbTT6Jioaw48EVlLDrijcErLiOLjRm6VMmNWe1LwkoT6bQtIsU8fxkp5piJFHO8RIo5XiLFHC+RYo6XSDHHS6SY55USUvz11uv4YddtTPvEBZ+/NDV64xkffDL/HHrVzofF3VzxODgSNX8+iRs+odjQvyzavCTQfEtS5wiRYo6zbim+e/cufv75Zxw6dEhbLzxmzBhkz54dw4YNw/nz5zVZVQm2fvjhh7eKa1LVmzlzJkqVKoVGjRq9CD137hxmz54NX19f5M6dGwMGDEDFihXfOJVIcVJ0X/331JJilaDgwxmncOrOU/zzZVWUy2/7SkXComLx8a/nsPuCH+Z1c8XGs744eC0ACz8tiQ6VcsPCNO2FWFVYpJjrX/EvfBkp1s9NpFg/KxUpUszxEinmeIkUc7xEijleIsU8r5SQ4tUnHqLLwvNoXzUv1vYt86JS8w/ew8BFFzCqdTH81La49vt5B+9h0IrLqFLcUctGndDexnyrUu4IkWKOrS4pVtmme/fuDZWFOm/evFAjtkqMs2TJoo0Md+7cGRcvXsSWLVswdepU9OzZk6sFoGWwVuI7Z84czJgxA61atdLO8fDhQ/Tv3x/VqlVD06ZNcfjwYahKz507V8t0/XIRKeawp5YUB4ZGo9qU4wiOiMGpMVWRO+ubWaR///cBei+/jOK5rXE3IBwlclnj8MjKsDBLH0IsUsz1rfhoGSnmuIkUc7xEijleIsUcL5FijpdIMcdLpJjnlRJSfPlhMMpMOIYPXBywf0SlF5Uat/0mvttwFb/0csPAOvm13z+LiEHreWex75wfJnZw0Zb8peciUszdHV1SrGR3+PDh2o8SXi8vLwwZMgQqAdeyZcvQsGFDTZTbt28PR0dH7XdJJeV6uZrqg/P48ePx6NEjhIaGol+/fto+yKocOXIE06ZN0zJaqynbarSuWbNm2vWbN28uUszd71eiU0uKVQKDBjNPa9+oHf2/KrCzfDMJW1B4DBrPOo3Td4IQExeHr5oUxg+tir5D6wx/qIwU80xFijlmIsUcL5FijpdIMcdLpJjjJVLM8RIp5nmlhBSrnVDa/noeZ24FYt3A8mhWOjvi4oDBa65g3t47WNrbDT2qO72o7Mk7QWg++wzijIDdwyq+MfuRb1XKHSFSzLHVJcXff/+9Nkq8bds2Lbu0KlOmTNHk96+//kKBAgW0340bNw7Hjh3D5s2bqSnU165d00aA1eiwulbt2rXRtm1b7Zw+Pj7a78qXL6/9/syZM9izZw++/vrrN0aKPTw8NIlWUi0laQJK8tSHSjs7u6SD3yFi79UAtJl3BlWdHbBjSIXnebYSKHMO3MdQdw9YWZjij8EVUK+4/TtcNWUOVZKneBkbp58R7JRpqWHOqh7Iavp0WmSjN0wLUvcs6u/R3Nw8TfZ5T92WGuZq6svY+F0PDHPGzH0WtY2i2joxpZ/5mYWikjz1N2lvn/7eRemRscoHo96RanBEij4C6h2pZl4yA0n6zpw5o9Tfo4WFhfaeNGT5/YQPui08h7KFsuKvYRWRy9Ycbeafw67LT7Rkr01ds71yuf/bfBM/bb2GgY0K4ZfOJQ1ZFYOeS/FSfcvK6r+dXQx6gUx2sqNHj+LevXvo2LEjjOLUEy2BovYpVkKsRoxz5nyemU2J79atW7X9i+N/N2rUKCgx3bBhgza1Wm+JT6yl/nfgwIFo0KDBCylW51i1apUm4fnz59e2hlIxn3322Runv379OhYsWIDSpUtrycASKmp0VCUFq1q1qvbPiTRZb9UzbJxKZKa+BVcfKrNmzZpgYjNDNM7C1AgrTz5GH/cb6FUtJ2Z/UhixcYr7m2f3D41Cs3keyGtnhjU9S8A8nawljq9p/Atf8VL9633tO3r7hepjgYGB2sNYvcCE19vJKV4vjxQLr6R5vTxSLLyS5vXySLHwSpqXekcGBwfDwcFBnl9JPPjV80t9vlLPMPUlgnxxrO9Nqd6R8Xk35G8yaWZBQUGaFKuZo4biZWQEhEfFostyT+w+H4BudfPju2b50X2FJ674hGFDLxdUzG+DaPXhFdCyTns8DEHrhVcQHmuEHf1dUTavJaJiElSopBuVQhHxnymUFKsvXgzFK4Wqm6KnVZ/Zb926pQ2sKi4JJXNWFVA5ssqWLYsuXbokLsW7d+9Gr169tLXDn3/+uSbB6uUaERGhjRwr4J6entr0aTWaq9b7JnbBt7VafYutEne9LMX79+/Xzjd06FAtAZeSbpWMS60zbty48Sunu3HjBubPnw9XV1ftjyahDqAe2qr+tWrV0h7aapThfSyvS7FikRJ/MFaWpvhh1x2M3+SFcW2dMaahEyKjYzUxfr1kMTeGV0A0TI2NkNfWBBHR6eveiBRzfykixRwv9TeoPiCpLxDUl4op8ffI1Sh9Ryte6gOSeoarD+Hv67Nc711Sf4/qva1+lOQJL5FivX1HT1y8FKtnmOpfIsV6qEF75osU62OlotQzXwlxYp/x9Z/pv0glxVnMTXDeOwzdfr8Gj/vPUL9EVtx4EglzUxNs6VsSztnMERn9Pyk2MoKpqTG+2OyFX/bdx6B6eTDjY2eER8cmOOCTnDoZ4hj1N6l4xUvx+/zMV1J8584dnDp1Snv3JfR8UpzOnj2LcuXKab6b6EixWuc7evRoTTjr1q2LxYsXa6O2qqiTq1FjlWArfo2xWvObnJKQFKvRZzX18scff3xxSrXG+PHjx6/8Tv2jSrSltodSwiwlaQLxU8PUVLrkfImR9BWeRwxZcxVzd92E+5AK6Fgpt97D0l1cvBQrXjLVSd/tiX/hJzZzQ99Z3p8o9QJTUhy/5d370/LktVSN4ql3kJq9ISVpAuqLbDV9WqYDJ81KRcTn3VCSJyVpAvF5N9T06ZT8TJF0TTJOhHpHqlE8WWKk757FjxQrKU6JctE7GH1+v4wTt59qsxXL5LPBgS+qwDqBdX+n7gSh3vSTKJzdSttZxcYi/S2ri5fit21nmxIcM+o5Dxw4oOW3euv0adU4Nc1WyagSTyXAagqyKkoUVGbq7du349tvv9WmNidXGBKS4kmTJmlD3osWLXrB+KuvvtK+Wfvmm29e4R6ffVpJcXLrkFFvZHLqnRqJtqJi49DptwvYfM4Xfwwqj6alsyenquniGEm0xd8GSbTFMZNEWxwvSbTF8ZJEWxwvSbTF8ZJEWxwvFa3ekUqK5YtjfexSItHW61dWstv+t/O4/TAE9VyzY9/n/2Wkfj124Oor+O1vL8zp5Yb+H+TT14hUjJJEWxxsXYm2Xj6lkmP1Dc3L32qpOdhKaCtXrsxd/bVodY6+ffuiSZMm6NSpk/avSohHjhyJQoUKaXsTK/G9dOmSth+ymib9cpEtmTj8qSHFzyKi0WT2GVz1CcXOweVRpVDKJvXiCHDRIsUcr/gXvuxTrJ+bSLF+VipSpJjjJVLM8RIp5niJFHO8RIp5XqkhxapWR28GosfSSxjRsOCL7ZgSqu2ms75oP+8sGrjl0AZ+TE2M+Eal4BEixRxcWoq503PRStLUiLBa5Fy9evUXB9+9exdLly7VMoKpEepu3bqhSJEib5xcpJjnHZ99OqXW/6jtmOpMOwlHa3PsG1EReexSZsoL1/LkRYsU89xkpJhjJlLM8RIp5niJFHO8RIo5XiLFHC+RYp5Xakmxdm9Co+Fg9eYWoi/X+uHTCDSYdRq3/cKwY3B51HNJX5nXRYq5PpaupJir+pvRIsUcwZQeKd7r+QTf77yNA5ceo1mFXNjcv2y6yyjNEBMpZmg9jxUp5piJFHO8RIo5XiLFHC+RYo6XSDHHS6SY55WaUqy3dpP/vI3Ra6+ia518WNGjtN7DUiVOpJjDLFLM8cpU0SklxVcehWDijltQ00oiQiJRv0xOLO3uivyOlhman0gxf/tEijlmIsUcL5FijpdIMcdLpJjjJVLM8RIp5nmlRym+7huKKj8eh72VKfYMr4giOdLPnsAixVwfEynmeGWq6JSQYpVQa9SGa7h5/xmK5LdFzxp50a9WPuSwNexG62lxI0SKeeoixRwzkWKOl0gxx0ukmOMlUszxEinmeIkU87zSoxTHxMahx/LLWHnoHqZ2LoUvGhbkG5ZCR4gUc2BFijlemSra0FL8zbYbmLr7DsLDo9G/XgF80aAgiuZMP9+YvevNEynmCYoUc8xEijleIsUcL5FijpdIMcdLpJjjJVLM80qPUqxasfOiHz5ecB6l8thg74hKSa5F5luevCNEijluIsUcr0wVbSgpjo2Lw4h1VzH7by842llgbFNnDKtfACbG6SsL37vePJFinqBIMcdMpJjjJVLM8RIp5niJFHO8RIo5XiLFPK/0KsVRMXHotOgCtl7w03ZaaVgyG9+4FDhCpJiDKlLM8cpU0YaSYi3JwMZrcM1ni5kdXNCgRPp4GBj6ZokU80RFijlmIsUcL5FijpdIMcdLpJjjJVLM8RIp5nmlVylWLVEzJUet88T4VkUxrsWbO+TwrX33I0SKOYa0FKuX6sWLF+Hn54fcuXOjQoUKCA0N1faLzJUrF3d1A0dL9mkO6LtKsfpmbNa+uxiz5TrMTYywqpcbWpXLyVUiA0WLFPM3S6SYYyZSzPESKeZ4iRRzvESKOV4ixRwvkWKeV3qW4pXHH6Lr/HPo9WEBLO7myjcuBY4QKeagUlL8559/Yt68eTh06BDCwsLQuXNnbf/gS5cu4csvv8SgQYPQvHlzrgYGjBYp5mAmV4pDImPww85bOHfvGf72eAJbSxPM7lgSXavm4SqQwaJFivkbJlLMMRMp5niJFHO8RIo5XiLFHC+RYo6XSDHPKz1L8aHrAagz6V90rpUPq3q78Y1LgSNEijmouqV4/fr1GDZsGKytrVGzZk2cPn0aVatWxaJFi3Djxg20atUKxsbGWLduHUqWLMnVwkDRIsUcyORK8b6r/mg06zRiomNR1dkeXzUpjNaZeIQ4nqpIMde/4l/46plhbp7xs4/zreePECnmmIkUc7xEijleIsUcL5FijpdIMc8rPUvxqTtB+GDqSdQsYo/tg8rD0syYb6CBjxAp5oDqkuJ79+6hdevWcHBwwJw5czTpbdeuHSwtLbFixQoYGRlh69at6N+/P4YOHYrRo0dztTBQtEgxBzK5UqzWEI/dfB09ajph2icu2t5s70MRKebvsowUc8xEijleIsUcL5FijpdIMcdLpJjjJVLM80rPUnzNNxQNZp6GfRZT7BpSAU72FnwDDXyESDEHVJcUr1mzBmPGjMGvv/6KRo0aITIyEu3bt4etre0LKVaCpX5nYWGB33//HaamqS9KIsXczU+uFPdacRlLD9zF+sEV8EmFtF1HzrX43aJFinl+IsUcM5FijpdIMcdLpJjjJVLM8RIp5niJFPO80rMUP3waiaZzTiMgNAq7h1VE8VzWfAMNfIRIMQdUlxRPmjQJmzZt0n4KFCigrSfu1KnTK1KsLjtgwADcvn0bGzdu1KZZp3YRKeaIJ0eKw6Ni0XzuGRy+HoAjX1ZBlUJ23EUzcLRIMX/zRIo5ZiLFHC+RYo6XSDHHS6SY4yVSzPESKeZ5pWcpDo2MxUfzzuLk7UDs/bwyKhXMyjfQwEeIFHNAdUnxTz/9BHd3d012nZ2dE5Xibt26QX0IVuuKs2TJwtXEANEixRzE5EjxlYfBaDj7DGwtTLRvwvI5WHIXzcDRIsX8zRMp5piJFHO8RIo5XiLFHC+RYo6XSDHHS6SY55WepTgO0PYqXnvEGztGVUYz1+x8Aw18hEgxB1SXFG/ZsgWDBw/Gjz/+iK5du0I9+D755BPY2NhoU6VViU+21aBBA8ycOVNbZ5zaRaSYI54cKd5/1R9NZp1Gk9I5sLl/WRgbp/595lppuGiRYp6lSDHHTKSY4yVSzPESKeZ4iRRzvESKOV4ixTyv9CzFqjXD1npi9s5bWDe0AtpVzM030MBHiBRzQHVJsdqTWK0X9vHxwaxZs1ClShV0794ddnZ22pZMSoi//vprHDx4UFtj3LhxY64WBooWKeZAJkeKfzlwD4OXX8Kwps6Y2d6Fu2AGjxYp5m+gSDHHTKSY4yVSzPESKeZ4iRRzvESKOV4ixTyv9C7F47bfxHdbrmNml1IY9mEBvoEGPkKkmAOqS4rVKZXwfvbZZ9r0aDWF2t/fX5NiJycnXL58GQ8ePNAyT0+YMAFmZmZcLQwULVLMgUyOFI/Zeh2Td9zGwu6u6FPTibtgBo8WKeZvoEgxx0ykmOMlUszxEinmeIkUc7xEijleIsU8r/QuxQsO30f/VR4Y3aQwJrUuxjfQwEeIFHNAdUuxOu2pU6cwffp0nDhxQpserR6AShRy5cqFPn36aFOr1TZNaVVEijnyyZFilURg95Un2DawPBqWzMZdMINHixTzN1CkmGMmUszxEinmeIkUc7xEijleIsUcL5Finld6l+INZ3zQefFFdKmSG0u7l+YbaOAjRIo5oJQUx5/a19cX3t7eiIiI0IRY/VhZWXFXToFokWIOKivF5+49Q/0Zp5ArqzlOjq4GawsT7oIZPFqkmL+BIsUcM5FijpdIMcdLpJjjJVLM8RIp5niJFPO80rsU77vqj1bzzqFa4azYPbwS30ADHyFSzAFNlhQrGVYfRlRRI8Mq4VZ6KCLF3F1gpXjYOpVA4DYmtnPB182duYtlgmiRYv4mihRzzESKOV4ixRwvkWKOl0gxx0ukmOMlUszzSu9SfN03FDV+OgEHa1N4jKsJ0zRORitSzPUxSoq9vLywevVq7N27F9euXdOmT6s1xVWrVtWyUdetW5e7uoGjRYo5oIwU3/EPR6OZp+HzLBKHRlZCGSdb7mKZIFqkmL+JIsUcM5FijpdIMcdLpJjjJVLM8RIp5niJFPO80rsUh0REw2XcP3gYFIEv6hfEN82dYWtpyjfUQEeIFHMgdUvxpUuXMGjQIBw9ehTFihXTZNjY2FhLvKVkNGvWrJg8eTLUXsVpVUSKOfJ6pTgkMgZfbb6OuX96YVjTwpjerjiM02DLLa51ho8WKeaZihRzzESKOV4ixRwvkWKOl0gxx0ukmOMlUszzSu9SHBsXh1XHH2HoWk8EhkRiSQ839KyRl2+ogY4QKeZA6pLikJAQLZHW7t27MWzYMHz88ccoXrw4TExM8OjRIxw6dEgT4tDQUKxfvx5ly5blamGgaJFiDqReKV509D76LrkE14JZsWNQeRTMloW7UCaJFinmb6RIMcdMpJjjJVLM8RIp5niJFHO8RIo5XiLFPK/0LsXxLZp/8B4GuXuiuVt2bB9Unm+ogY4QKeZA6pLi/fv3a5ml+/fvr+1HnFBRYqxGiXv06IHx48dztTBQtEgxB1KPFO/19Ee7BedhYgS49yuDBiXer4zTLxMVKeb6V/wL39raGubm5vzB7+ERIsXcTRcp5niJFHO8RIo5XiLFHC+RYp5XRpFi78AIuIw7imI5rHBmbDWk1eRKkWKuj+mS4hkzZmDJkiXYsGEDXFxcEr1Cly5dEBYWBnd3d1hYWHA1MUC0SDEHMSkpDomIQetfz2HPeV/M6uqKofXSfiNyroWGjRYp5nnKSDHHTKSY4yVSzPESKeZ4iRRzvESKOV4ixTyvjCLFj4OjUO77Y7A0M8ae4RVRKI1mWIoUc31MlxRPnDgR27Ztw6ZNm5A/f/5ErzBw4EBcv34dmzdvTpOM1CLF3M1PSopn7r2DEWs9Ub6gnfZH7Whtxl0gk0WLFPM3VKSYYyZSzPESKeZ4iRRzvESKOV4ixRwvkWKeV0aR4vDoWLSedw7Hbgdi+8Dy+KCYA99YAxwhUsxB1CXFCxcuxLRp0/D777+jSpUqCV5BvWxVBmqVcGv58uUwM0t9gRIp5m7+26R43sF7GLvlBuJi4rCqbxltXcT7XkSK+R4gUswxEynmeIkUc7xEijleIsUcL5FijpdIMc8ro0ixalnf3z2w+Mh9uPctgw6VcvONNcARIsUcRF1SfPbsWbRt2xa1atXCL7/8AlvbN7fjUeI8evRofPvtt1oyrrQoIsUc9cSkeMt5X3RdfBGxccCvn5ZE16pplzmPa1HKRosU83xFijlmIsUcL5FijpdIMcdLpJjjJVLM8RIp5nllJCme/NdtjP7dA993KYWxTQvzjTXAESLFHERdUqwedEp4lRA3btwYau2wyj5tZGSEJ0+e4I8//sCyZcu09cYrV65EoUKFuFoYKFqkmAOZkBRfeRSC5nPO4LZfGOZ0KonB9RKfLs9dLeNHixTz91CkmGMmUszxEinmeIkUc7xEijleIsUcL5FinldGkuJNZ33Qbu459KiTD4u7ufKNNcARIsUcRF1SrE75+PFjfPPNN1izZo0mw+onvkRGRqJSpUqYOnUqKlasyNXAgNEixRzM16U4OiYOHX67gE0nH2JIo0KY0c4FJsb/3Wfu7JkvWqSYv6cixRwzkWKOl0gxx0ukmOMlUszxEinmeIkU87wykhT/czMQzeaeRXVnO2zuXxaWZiZ8g9/xCJFiDqBuKVanVfJ7+PBh/Pnnn7hx4waUJOTIkQP16tVD06ZN4ejoyF3dwNEixRzQeCm2t7fXvuTYeMYHHX89j0pF7LF9UDlkt5FtdF4mKlLM9a/4F75syaSfm0ixflYqUqSY4yVSzPESKeZ4iRRzvESKeV4ZSYqv+YSi8ezTWgbqI6MqI5t16n+mFinm+hglxdypUz9apJhkHhcD/4AgODo6QGXKazLrDA56PsHiHqXRq6YTebLMHy5SzN9jGSnmmIkUc7xEijleIsUcL5FijpdIMcdLpJjnlZGkODgiBvVnnMLJ209x+MsqqFnEnm/wOx4hUswBFCnmeGWaaLWxuJVpHKyNo2BiaYNfDt7DsDWeqFnUHn8Nqwhr89Sf5pHe4YoU83dIpJhjJlLM8RIp5niJFHO8RIo5XiLFHC+RYp5XRpJi1boR669i5s5baF0lD37v5QYbi9T9bC1SzPUxXVK8Y8cOqB9TU9MXa4nVdNu4uLhXrqZeICoB14ABA2BhYcHVxADRMlKsD+I+T38MWesJ19yWWNTRGesvBmPY+muwMDbCmn5l0LBkNn0nes+iRIr5Gy5SzDETKeZ4iRRzvESKOV4ixRwvkWKOl0gxzyujSfGDwAi0+fUcTlwLwMr+ZdGlSh6+0e9whEgxB0+XFKttliZOnPhCipUQW1lZQb0w1Drj+KL+u3bt2ti5cydsbGy4mhggWqQ4aYgnvJ6i7a/ncd8vFNbWZmhX1gEHbwXjjn8ElnR3Rfdqsv1SYhRFipPuX69HiBRzzESKOV4ixRwvkWKOl0gxx0ukmOMlUszzymhSrFq42+MJWs07B1cnG/w9rAIcrMz4hifzCJFiDpwuKfby8oL6MTY21kaKHz16pEnyBx98gA4dOry4onogqqRNbm5uMDFJ3SkCqhIixW+/+Y+DI9F2wQUcuxWICgVsccM3DGrNQ0xsLMY2dcb4lkW43vOeRYsU8zdcpJhjJlLM8RIp5niJFHO8RIo5XiLFHC+RYp5XRpRiNam2/szT2H/1CXYOqYCmrtn5hifzCJFiDpwuKX79lH5+fmjSpAk+/fRTjBgxgrtiCkaLFL8d7oQ/bmL8putoWSkX5nYqiQGrrmDnqUeoVTo7tvQvh2w2qfftVQp2gxQ7tUgxj1akmGMmUszxEinmeIkUc7xEijleIsUcL5FinldGlGLVyqX/PECvxRfQu24BLPy0FFJrt1ORYq6PJUuKb9++jbZt26J9+/b46quvuCumYLRIceJw//J4gs6LLiA6JhZbBlZAPRcHnL7zFMPXXsG3LYvoLXF9AAAgAElEQVTJOmId/VKkWAek10JEijlmIsUcL5FijpdIMcdLpJjjJVLM8RIp5nllVCm+GxCOGlOOIzYW2Pt5JZTMbc03PhlHiBRz0ESKOV4ZMlrtlaYW+nt4B2NaBxd8Xr/g/9oRi+CgINhktQNglCHblpqVFinmaYsUc8xEijleIsUcL5FijpdIMcdLpJjjJVLM88qoUhwTF4d+v3tgyR4vzOlZBoPr5ecbn4wjRIo5aMmS4gcPHqBly5bo1KkTRo4cyV0xBaNlpPhNuKGRsei69CI2HXuATrXzYVkPV5ibGGuB0dHRCAl+hqxZ7WBk/Px3UhInIFLM9w6RYo6ZSDHHS6SY4yVSzPESKeZ4iRRzvESKeV4ZVYpVS91PPkLXxRfQyDW7trY4NYpIMUdZlxQ/fPgQah2xSrSlEmjdvXsXo0aNQqNGjdC7d28oWVDbM6n/VVmpCxcuLIm2uPuQYtG/HLiLwe6eqFgwK7YNKo+8dv9tlaWkWH2otLOz0+6tlLcTECnme4hIMcdMpJjjJVLM8RIp5niJFHO8RIo5XiLFPK+MLMW+z6JQd/pJPHwagX9GVUHJPCk/hVqkmOtjuqR46tSpmDZtmrb3sJInJQfq5ar2LTY3N9euqKRY/a5GjRpYsWIFrK1T/ma/3lQZKX6VyD3/cDSafRqej0KwuX85tC6X85UAkWLuj0WkmOMV/8JXz4L45wR/hvfrCJFi7n6LFHO8RIo5XiLFHC+RYo6XSDHPKyNLsWptn98vY/Gh+/i5vQtGNizEAyCPECnmgOmS4u3bt0MFmpk9z06stmVSQqwkQT0E1X+rovYsdnZ2xoABA2BpacnVxADRIsWvQhzofgXz//ZCl9r5sKKn2xvZ7kSKuU4nUszxEinmeYkUc8xEijleIsUcL5FijpdIMcdLpJjnldGleMdFP7Saexa1Szhi5+AKyGKWsrM0RYq5PqZLirlTpl20SPF/7Lec80X7hedR0DELdg2tgKI5rd64MSLFXF8VKeZ4iRTzvESKOWYixRwvkWKOl0gxx0ukmOMlUszzyuhSHBYVg5a/nMPBK0/w54hKqF/CkYdAHCFSTMACtAFgf39/dOzYEUZxag50AsXT0xNqXXHVqlW1NcPptWRUKQ6OiMH9gHCYmxrDOXuWd8YbHh2L5nPOYN+lx/ilmysG1kk4y51IMYdapJjjJVLM8xIp5piJFHO8RIo5XiLFHC+RYo6XSDHPK6NLsWrx5L9uY/RaT/SrXwgLupTkIRBHiBQTsPRK8ffff4/169dj06ZNKFKkCHeFVIzOaFIcGR2LU3eCMGHHLey98gRZs5hqAjuhZRGYvMPO3nP238XwtZ6oXzKbtpbY2sIkwbsgUsx1TpFijpdIMc9LpJhjJlLM8RIp5niJFHO8RIo5XiLFPK/MIMV3/cNRd/opPAuPxp7hFVE2ny0PQucRIsU6Qf0vTNdI8Q8//IANGzZoUqwyS6fXkpGk+Iddt7Dq+EP4PIuCf1AEiuWxxoOnEbDLYgaPcTVgl8U0WZiv+oSgwczTCAyJwrrPyqKpa/ZEzyNSzCEWKeZ4iRTzvESKOWYixRwvkWKOl0gxx0ukmOMlUszzygxSrFo9auM1TN1yHWM/ccH3rYryIHQeIVKsExQjxZMmTcLGjRuxefNmFChQgLsCGX3kyBFtiyA3N7dXjlTJvo4dO4acOXNq+yPnypXrjTNnFCmevucOvthwFcZGRnDNa4NOlXKjdfmc+GjeWYRExOD4V1WR3yF5icqGrfXE7F230a1ufiztXvqN5FovQxMp5jqnSDHHS6SY5yVSzDETKeZ4iRRzvESKOV4ixRwvkWKeV2aR4v1X/dFi1hmUK5wVfw6pCFvLhGd08oRePUKkmCOoa6T4p59+wsKFC9G4cWM4ODhoWacTKuoFUqhQIW3v4uRknz5x4gSGDBmCkSNHol27dtol1DJntR3UwYMHUb16dXh5eWl766ptopycnF6pRnqX4n1X/fH7sYf4/cQD2FiYYm7HEmjhlh32Vs+zelebcgLXfUOxb0TyplMcuRGIj+aegaW5Cf4eXhGl89q8tTeIFHN/LCLFHC+RYp6XSDHHTKSY4yVSzPESKeZ4iRRzvESKeV6ZRYr9Q6LQeM4ZnLsThIMjK6NGEXseho4jRIp1QHopRJcUKylVEpqYDMefLywsDLVr18batWthY/N2IXu5mupBumbNGm1/48ePH2PixIlo1qyZFnLy5Emo6duzZ89+MUo9ePBg1K9fH23atMkQUhwcEY0R669ixb8PERkcifLFHDC1rQs+fCnrnEpxprJF/3HJD+v7lUULtxzUnVQjzO0WXsCuM4/w7cfFtXXJSRWR4qQIvfrvIsUcL5FinpdIMcdMpJjjJVLM8RIp5niJFHO8RIp5XplFilXLtSnUu25jbMsiKTaFWqSY62O6pHjKlClYvnw5hg8fjjx58iQqx+qB6OjoiJo1a77Y01hPdVR261mzZuGTTz7B1q1bUbduXXz88cfaofPmzUNgYCD69OmD/fv3I1u2bKhWrRosLCzeuIYaKT5w4IC2T3J6KUdvBODzjddw4moAiuWzRY/qedG7phNyZTV/o4q9V1zG8mMPsKR7aXSrlodqgjqu97JLqOXiiFW93OBkb5Hk8ep+qQ+Varp6/F7TSR70HgeoWQsBAQEaLxOTlJnqktnwqr9da2tr6nmQ2Rgw7QkKCoK5uXmyZtow18ksscHBwdr7KGvWrJmlSSnajoiICKgvr+3tU2ZUIkUrnwYnj//iWM2Qk5I0gfgvjtXnQPlMkTQvFaHekWoQydQ0eXlk9F0l80Spd6T6/K9+MnrZfzUA9WeeQrXCdjg0sjJM3yHBbmIsFC/1eVV9DpOSNIG9e/fCz8/v7VsyqTXFKsmWWterpNjQRX2wUTctS5YsGDhwoDYK3LZtW+0ykydPxuXLl7Vp25GRkdr06TJlymD8+PFvbA+l5HrXrl3o1q1boh/Cldioh4+6VkoVY2MjhEfFYs7+e/jl4F3ceRiKzjXzYOJHReGc43nHTGjUfezWG5i8ywszO7pgWL38iE1wg6xXa62u5R0YjoYzz+DqgxBsGlgWrcrlSnJUX51FRoq5HiAjxRwvFa2+RFAPYyV6UpImICPFSTN6OUJGijleMlLM8ZKRYo6XjBRzvOLfkUqKzcyeL6OT8nYCmWmk+Fl4DOpMP4W7T8KxZWBZfFDUXtfnfqaPyEjxc1rqSzrlkOodGP/fCXHct2+fFvPWfYq/++47rFu3ThvFTcktmVSFhw0bhgYNGryQ4rFjx0KZ++LFi+Hq6gpfX19NnFu2bInu3bu/0qabN29q07xVhmz1LVJC2y4rEVTJwho2bKhBSmRrZqbPvYg1NgaszU1wxz8cP+x+iKX/+MA6iykG1cqF0Q3yalsjqT2JXy9GRoC5iRGm7H2A77bdw9AGeTHz44IIDHsz9uVjLc2M1aprjP3jHmbsfoDmZR2xrEsRWJgaIzoJo1ZtVy/8kJAQ2Nraal9KGJJFsgCm84MUH/WtruKlXmDC6+03TPUxxUt9AZXY32M6v+WpWj1jY2ONl/oCQTGT/vV2/IqX+hZcfVmlRj6TWt6TqjczHV5M/T2ql736eVtukHRY9TSpUvyHKPWlvRr5lL/HpJ/3SorVM0z9Paq/TylJE1DSYmVlpT33pY8lzSt+pFjlLcrIvNTnfvVZ/dtd9zB1pzeGNMyLnz4qgIjoWIOJsXqGKV7qb1F98ZKReSXdM94eof6+Ll26hKNHj2rul9BMFjVg6uHhgVq1aqFz584wikuEmFrPq0Zgf/31VxQsWPBd65bo8QlJ8ZgxY6CmfKl1zfFlzpw5ePDgAX788cdXzqVGitVodocOHRKdiqKaqD6gG3r6mOrgJibGOOX1FDP23MHqY49QKLc1fulUEk1KOUCN6EZHJ5ygTDVCZaLefN4Pn8w8gwFNCmFeJxdExyQ8VPz8WiZ4/Cwcn6+/hlUnfeBoZY6Nn5XBB8Xt33qdl4GpLwjUC19NPZQXWNLdWn3oVi98xUumOiXNS0UoXvEvfH1HvL9R8V8ixEvx+0tCX8vjX/jxUvw+v/D1EcMrUiy8kqamvjhW70iZPp00KxURL8WKl3ym0MdMlhjp4xQflZlGik1NjHDsdhCazz0HJztz7B5WHjls1ZcjHJO3RcdLsRrMeZ+f+erzQmhoqLZkNLGiYlRSZ1XeOlKs/mjVydTU6ZRcJ5KQFKsR4kOHDmlrmuPLhAkTtHp8++23r7QtLdcUx/x/3x3/x03MPXAXgU8jUSSvNdb1K4MK+fWvddvr6Y8GP59AxxpOWN3bDUZv6el/X/HH9ztv4fDlxyic1waTWxdF+0q5qb8kWVNM4dIeKLKmmGMmL3yOl6wp5njJmmKOl6wp5njJmmKOl6wp5njFf3Esa4r1c8tMa4rjW91m/jlsOeODZb3d0L1aXv0wdETKmmIdkF4KUdOn1Yzkt0pxfLz61vTw4cOaSd+4cUOTBLVfcNWqVbWs069vkcRVBdp8b5VZWk1tjt+SSa0hVr9T2ajVlGk1/D1jxgyMGzdOS+j1cknLLZm8AyPg9t0/iIqJQ7fqeTDiw4IomtOKQnDs1lPUm3FKW1ewZUB5WJknPP1oweH7GLnhGoJDIlGnVDZMaVMcVQvbUddSwbKmmEMma4o5Xipa1hRzzGRNMcdL1hRzvGRNMcdL1hRzvGRNMccr/h0pa4r1c8tMI8XxrV55/CG6Lr6AuiWzYdfgCni+NNIwRdYUcxx1ZZ9Wp1TTldXIrFpbrNZTqvn8arRWiZX6JkKt91VJsVSSrOQWJcWjRo1CvXr10Lp16xenUdsyqezU/v7+2rXVWuL47NTpRYpP3QlCo1mn4ZrXBodHVk4WAs9HIWg487SWOXrHkArIZv1q4oWg8GiM234TCw/f19YdTGpdDJ/Vzge7LMnLWihSzN0mkWKOl0gxz0ukmGMmUszxEinmeIkUc7xEijleIsU8r8woxSrhVpPZp3HiegBW9S+L9hWfz/oMi4pFlncUZJFiro/pkmL1Ih0yZAg2bNiAVq1aoXHjxnB2dtakWI0EqZHj1atXawu53d3d4ebmxtXif9Fq5Fl9yEloSxI17cvHx0dbC5zY9htpOVK8/rQPui69iKau2bGxfzkkJ7O6Gm1Wfxjh0bHYO7wiCjj+lyH7rn84Pt9wFRuPeMMprw3GtyiCPrWcksU5/iCRYg6fSDHHS6SY5yVSzDETKeZ4iRRzvESKOV4ixRwvkWKeV2aUYkVhmdpWdclFNC6TAzuHVMCZu0H4ZMF5zGjvglZlc/Kg/neESDGHTpcUq+zPPXr00Pb/VYmvEio7duzAZ599hl69ekFlq06LYmgpVlOhVVGL4d+2vlfFTN9zB1+s8cSE1sXwbQvnZDU/MDQKzeaexU2/UOz/ohJK5bbRzhMQEoVW889p64eruGTDrPbFUc353feZFCnmbpNIMcdLpJjnJVLMMRMp5niJFHO8RIo5XiLFHC+RYp5XZpXikIgYVP/phPb5/+Toavj5by8s23cHdcvmwL4RlaES7CaniBRz1HRJ8cyZM7F06VJtr+K3bcmkFiarKdBqtDgtNtZWUrx33z4MGtAfsUYmUCncTJIxZKv2GF581Bs7LvnBzNgItpamyJrFFJ9WzYMaicjo8LVXMWvHTSzpXxY9ayRvBFdJeJtfz2HHGR8cHF0VHxR1gJpW0XflZaw96o1mFXNjXqeSKJjNkrvLiUSLFHMYRYo5XiLFPC+RYo6ZSDHHS6SY4yVSzPESKeZ4iRTzvDKrFCsSi454o98qDzQplQ1q5qjHw2AtG/X2geVRsaD+pL0vUxUp5vqYLimeOHGitkfx5s2bkT9//kSvoPYPVgm4VJy1tTVXEwNEKyk+duQAyjfsiNF/3EFwWBR+61oKJXPrr4tPUCS+23EL8/beAUyNtPW6SlZDgyOR3TELJrcphg6VcsPGwuRFjdV4csffLmD9iYfY80VlfFjCMdmt6bniMpbtv4tdIyujiWt2LDh0H/1XXoarky22DiyPIjn+m1Kd7Iv870CRYo6gSDHHS6SY5yVSzDETKeZ4iRRzvESKOV4ixRwvkWKeV2aW4mu+oag37RSehERpiXZjYuMQHB6NCR8VxdfNkjcDVaSY62O6pPi3337DpEmToP63QYMGCV5Bbb2i1hurtcaLFi3S9tFN7aKk+PiRg3Bt0AHN512En28wetYviCXdXHVVRXXIAas8sO/SYxTObY0xzZxRIpcVQiNj8eflx/j10H2EhUThQ7fsGFQ3P1qXzantPxwYFoWP5p3DJe9g7BleERUKJO8bHVXJ4es8MesvL6zuX077ZqjhzFPwDYrEpgHltPXKhiwixRxNkWKOl0gxz0ukmGMmUszxEinmeIkUc7xEijleIsU8r8wsxdruNUsvYe3Jh8hma46aRezx7+2nKOBgiX0jKsHGkvcqkWKuj+mSYg8PD7Rp0wa5c+fG999/j8qVK2vZp1VRonDr1i1Mnz4da9euxfz589G+fXuuFgaKVlK8f98+9OvfH5vOPUGnRedRqWBWHBpZGRamiac493sWiUVHvTH/4D3cexCMBuVzYWZ7Fy2T9Mtl8zlf/PS3F/69FgCYAO0q5cHyHqURFBaFypOPw87SFH8OqQAnh+RPb5538B4Gr76CD1wcYGNhih1nHmF4E2fMaOdiIEr/nUakmEMqUszxEinmeYkUc8xEijleIsUcL5FijpdIMcdLpJjnlZmlWNFQSzf7/n4Zue0scPCLyvhq83VsOvkQS3q7oWd1fmmmSDHXx3RJscoKrbZEmjBhgrZW+IMPPkDRokW1fYq9vb3xzz//aJmh1X7Cav/geGHmqvLu0fGJtgYNGoDgSKDypH/xNDQKO4eUR7n8b47eHrkRgH1XA7DtvC9O3wiEeRZTLaPzmKaF4WSfsNiGRsZoWeLUtkjnrweix4cF0KumExrPOq19q/PH4PJvFfCkWun7LBLtFp7HoesBQCxQxdkO2waVRy5b86QOpf9dpJhDJlLM8RIp5nmJFHPMRIo5XiLFHC+RYo6XSDHHS6SY55XZpfheQDjqTjuJFmVyYFb7Eth01gdt559DtaIO2DW4POytXt2qNSmCIsVJEXr133VJsTpECcHy5cuxZs0aXL58Wds6SW3J5OjoiJIlS6Jt27bo1q0bTE2Tt2cuV+2Eo+OleOCA/jAyNkH/VR5Y8JcXFvcvi14vJb9SnW7khqvYeekxgp9GwsjSBK3L5cLnDQqiVlF9WZ1v+IWh14rLOHzlMUrks4XaY/jTqnmxokfpZGeJi2/VSa8gfDjjJBytzLCqTxnUKqKvTixDkWKOmEgxx0ukmOclUswxEynmeIkUc7xEijleIsUcL5Finldml2JF5FFQBLJZm8PMxAhqIK7tgvP485QP5vcujf4fJJ7XKSGaIsVcH9MtxfGnDQ0NxZ49ezB69GjUqVNH26ZJSXFaynB83V7fkmnB4Xvov+QS+jcshB7V82LbeT/cfhKGyw+CceFmIFwK2uKjsrnwoYsD6pdwhJlJ4lOsE8KqssN9tfkaVh68B5iZ4JuWRfDdR0W5O5BI9F7PJ7DPYpbsjHN6KiFSrIfSfzEixRwvkWKel0gxx0ykmOMlUszxEinmeIkUc7xEinle74MUv05lr6c/Ws0+jUpFHbQlmpZm+l1FpJjrY7QUq9MryPXr10f37t0xZMgQ7oopGP26FB+45o+Oiy4iNCIGxsaq3pHaNk25cljh43I5MaBOfrg5vbpumK1eeHQsfthxCwevB2jrkN8lyRZ77XeNFynmCIoUc7xEinleIsUcM5FijpdIMcdLpJjjJVLM8RIp5nm9j1KsEnDVmX4SJ28/1XahaVZaf9JdkWKuj+mS4ps3b+Lu3btaRmn1c//+fahtmtRIcefOnaEehKooaciaNSvKlCmTJiPHr0txWGQsKkw6Bk/vYNQtmQ2tyuZA6bw22nrhknn0b9OkB2lgWDRsLUyStS+ynvOnRIxIMUdVpJjjJVLM8xIp5piJFHO8RIo5XiLFHC+RYo6XSDHP632UYkVp6u47GOV+BZ1q5sXq3mV0gxMp1o1KC9QlxZMnT8aUKVO0JFtqHfHLRf23Srilinrh1qpVC+7u7rCxebcRWK4Zz6Nfl2L1u18P3QNghM5VciOrZdqtd05Oe1L6GJFijrBIMcdLpJjnJVLMMRMp5niJFHO8RIo5XiLFHC+RYp7X+yrFarlmnaknERAciQ0DyqGei6MueCLFujC9CNIlxfv27cPRo0dhZvZf1jM1YqwkIV6I1RmVZOXLlw+dOnXSBDq1S0JSnNp1yEjXEynm7pZIMcdLpJjnJVLMMRMp5niJFHO8RIo5XiLFHC+RYp7X+yrFitSEP25h/DpPVHPNhr+GVdQ10CdSzPUxXVLMnTLtokWKOfYixRwvkWKOl0gxz0ukmGMmUszxEinmeIkUc7xEijleIsU8r/dZigNDo9Fh0QX8fc4XPerkx5yOLrCxePsMWJFiro+JFHO8MlW0SDF3O0WKOV4ixTwvkWKOmUgxx0ukmOMlUszxEinmeIkU87zeZylWtC49CMYnC87j6v1n6FY7H+Z2LAHbtywNFSnm+pguKX706BGePHnyxnri1y+lplJnyZIFBQsW1BJypXaRkWKOuEgxx0ukmOMlUszzEinmmIkUc7xEijleIsUcL5FijpdIMc/rfZdiRezsvWfotOgCrt59hiYVcmJym2Iom882QZgixVwf0yXFc+bMwezZs7X1wy+vIX79UuqFW716dSxfvhzW1obN7qynWSLFeij9FyNSzPESKeZ4iRTzvESKOWYixRwvkWKOl0gxx0ukmOMlUszzEil+zuzUnSAMdL+Ck57+cCmYFdsHlUexnFZvABUp5vqYLilW2afnzZun7U1sb2+vJdhKqKgXiLOzMwYNGqSNGKd2ESnmiIsUc7xEijleIsU8L5FijplIMcdLpJjjJVLM8RIp5niJFPO8RIr/Y/bwaQSGrvXEhn8eoGWVPFjZq/QbybdEirk+pkuKJ02ahI0bN2o/hQoV4q6QitEixRxskWKOl0gxx0ukmOclUswxEynmeIkUc7xEijleIsUcL5FinpdI8avM7geEo/X8czh9JwjufcugY6XcrwSIFHN9TKSY45WpokWKudspUszxEinmeYkUc8xEijleIsUcL5FijpdIMcdLpJjnJVL8JrNFR7zRd9lFtK+aB2v7lhUp5rvViyMoKV6/fr02PTq9Fhkp5u6MSDHHS6SY4yVSzPMSKeaYiRRzvESKOV4ixRwvkWKOl0gxz0uk+E1mV31CUXbiPyjjZIO9Iyq9ko1aRoq5PqZbijdt2gT1U6BAAe4KqRgtUszBFinmeIkUc7xEinleIsUcM5FijpdIMcdLpJjjJVLM8RIp5nmJFL/JzPdZJBrOPI2AsCj8PbQiSuT+L9GxSDHXx3RJ8Y8//oh169ZhxYoVKFq0KJRMvV5UVmorKyuYmr59I2muely0SDHHS6SY4yVSzPESKeZ5iRRzzESKOV4ixRwvkWKOl0gxx0ukmOclUvwms4ioWLRfdAF/nfPF+kHl0bJMjhdBIsVcH9MlxVOmTMHUqVORJ08eWFhYJJh9Wj0MnZycMHHiRFSoUIGrhYGiRYo5kCLFHC+RYo6XSDHPS6SYYyZSzPESKeZ4iRRzvESKOV4ixTwvkeKEmY3/4yYmuHtias/S+KJBQZFivmtpR+iS4iVLlmDlypUwMjJKcJ9i9fuwsDB4enqiffv2mDt3bpqMGIsUc71ApJjjJVLM8RIp5nmJFHPMRIo5XiLFHC+RYo6XSDHHS6SY5yVSnDCz1SceouuiCxjWsBCmt3MRKea7ln4pjoyMTHDKdPw1lRSrmF69eiEgIADbtm2DjY1NMquU/MNEijl2IsUcL5FijpdIMc9LpJhjJlLM8RIp5niJFHO8RIo5XiLFPC+R4oSZ7fF8gjbzz6NmETtsHVgeFqbGWqBMn+b6mK6RYr2n/PLLL+Hj44MFCxbA0tJS72EGixMp5lCKFHO8RIo5XiLFPC+RYo6ZSDHHS6SY4yVSzPESKeZ4iRTzvESKE2bm9SQMdaedQmxcHC5+WwN2WZ7ndxIp5vpYsqRYfRC5f/8+1AMwZ86c2o8qoaGh2u/UKLEaPU7tIlLMERcp5niJFHO8RIp5XiLFHDORYo6XSDHHS6SY4yVSzPESKeZ5iRQnwiwOqDrlODweBuPY/1VF6bzPZ+uKFHN9jJLiGzduYN68eTh16hQeP36sCbCDgwMKFiyIrl27okWLFtzVDRwtUswBFSnmeIkUc7xEinleIsUcM5FijpdIMcdLpJjjJVLM8RIp5nmJFCfO7JOF57H9vB/W9SuDVmWfD1aKFHN9TLcUKxEeMGAALl++rGWZLlmyJMzMzHDr1i3cvn0b5ubmGDduHAYNGsTVwIDRIsUcTJFijpdIMcdLpJjnJVLMMRMp5niJFHO8RIo5XiLFHC+RYp6XSHHizD5ffxWz9t3Fwk9LoXdNJ5Fivnvpyz4dFBSETz/9VBshHjNmDFq1agVHR0cYGxtr30KcP38e3333Hby9vbF27VpUrVo1GVV590NEijmGIsUcL5FijpdIMc9LpJhjJlLM8RIp5niJFHO8RIo5XiLFPC+R4sSZTfnrNr7afB0z2rlgeP3n2zLJSDHXx3SNFO/evRs9e/bEiBEj8MUXXyR4hZMnT6Jjx47o3LmztldxWhSRYo66SDHHS6SY4yVSzPMSKeaYiRRzvESKOV4ixRwvkWKOl0gxz0ukOHFmvx68jwErLmFIw0KY3bGESDHfvfSNFM+YMQNLly7F+vXr4eLy3/5Xr19PjSarZFvu7u6wsLBIRnXe7RCRYo6fSDHHS6SY4yVSzPMSKeaYiRRzvESKOV4ixRwvkWKOl0gxzzEYFw0AACAASURBVEukOHFmOy49RoupJ9Gpdj6s7u0mUsx3L31S/P3332Pr1q3YuHEjChQokOhl1JrjmzdvYtOmTbJPcTJuRmofIlLMERcp5niJFPO8RIo5ZiLFHC+RYo6XSDHHS6SY4yVSzPMSKU6c2Qmvp6g++TgalcqOrYPKwdzk+RJXExOTNHEy/u6m/RG6pk8vW7YMkyZN0kaLa9asmWCt1QhxmzZttO2ZVJyp6fM9slKzyEgxR1ukmOMlUszxEinmeYkUc8xEijleIsUcL5FijpdIMcdLpJjnJVKcOLPLD4JRe9opuOS0wo4h5eFoZSZSTHYxXVJ84cIFTXgrVaqEuXPnIkeOHG9cZubMmdpaYpVwK60yUIsUc3dfpJjjJVLM8RIp5nmJFHPMRIo5XiLFHC+RYo6XSDHHS6SY5yVSnDize/7haDjrNEyNjfDn0IrI52AhUkx2MV1SrB50agr11KlT8cEHH+Cjjz7SxFgNyavM1P/++y/WrFmjSfPy5cuRO3dushqGCRcp5jiKFHO8RIo5XiLFPC+RYo6ZSDHHS6SY4yVSzPESKeZ4iRTzvESKE2cWEBKFFvPO4ppPKPYMr4iy+WxFiskupkuK1TnVhw81ErxixQr4+Pho89OVFAcHB2t7FDdu3Fj799KlS5NVMFy4SDHHUqSY4yVSzPESKeZ5iRRzzESKOV4ixRwvkWKOl0gxx0ukmOclUpw4s/CoWLSefw67PR5j7+eVULe4o0hxEl0sNDIWfs8iEBsHZLe1wL+H9uDJE39tNyWjuLi4uKS66KFDh6C2X3r8+DGUJNjZ2cHV1RUNGjSAtbV1Uoen6L+LFHN4RYo5XiLFHC+RYp6XSDHHTKSY4yVSzPESKeZ4iRRzvESKeV4ixYkzUwLXZ4UHluzxwtphFdG+Yi4EPX0KY0m0lSA095OPsPDIfXj5hSEkMgaT25VGsdBzeOD7BB06dNAnxXwXTr0jRIo51iLFHC+RYo6XSDHPS6SYYyZSzPESKeZ4iRRzvESKOV4ixTwvkeK3Mxu18RqmbruBRf3KoXfNvCLFb8H10S/nsP3EAxTJnxVmpkb4qkUJFH52Fg/1SvGBAwdw6tQp9OnTB/b29tql9u/fD5WdulWrVvj444/5Hm7AI0SKOZgixRwvkWKOl0gxz0ukmGMmUszxEinmeIkUc7xEijleIsU8L5HitzObtvsORq71xMSPi+PrZoXxLOgpjIxlS6aEqLWZfw5bTvtg69AKqFLIDtaWZvj34G5906c3bNiA4cOHw9jYGLt27dKmTKuyZcsW9O3bFxERERg9ejRGjRqVJtsxqbqIFHMPGJFijpdIMcdLpJjnJVLMMRMp5niJFHO8RIo5XiLFHC+RYp6XSPHbmS075o1eKzzQr7YTfu1cCs+CgmBkbCz7FL+GLSI6Fi1/OYuD1/xxamw1uOW11SJ0Jdq6deuWNgqsEmuNHTtWWz+cNWtW7QTqQ4mS0VmzZmHPnj1YvHgxWrRowfd0AxwhUsxBFCnmeIkUc7xEinleIsUcM5FijpdIMcdLpJjjJVLM8RIp5nmJFL+d2Y5Lj/HJgnNo6poDm/qXRfCzIMBIpPh1aoFh0Wg+9ww8HgbjyMgqcM1ro1+KV65cia+//hrz5s1Ds2bNErwjjx490rZqqly5MubMmaONKKd2ESnmiIsUc7xEijleIsU8L5FijplIMcdLpJjjJVLM8RIp5niJFPO8RIrfzuy6XyjqTz+lZVM+OLIK8llFISrWSEaKX8P28GkEms45A/+QKOz7vBKK5rDSL8U//PADNm/erP3kz58/0TvSr18/3Lt3Dxs3boSV1fMLpGYRKeZoixRzvESKOV4ixTwvkWKOmUgxx0ukmOMlUszxEinmeIkU87xEipNm9smC89hy1geLe5RGt/J2CImKEyl+Ddvt/9feeYBZVSRvv8hJohjIYFZEQXRXURcUzFkUdQ0YEBAjGFh1UVfXsCLJjCiYMIBgDpgDBoKYAAFFoooJkJz5f7/2azxcZubeghmZO/O2D884c/uce/o93VX1VlVX/7rEDu03ziqXL22vXbKXbV25bOakuFevXvbYY48Z+4p32GGHXN/IeeedZz///LMNGTLEKlSokP7N5XMPkWIfoCLFPrxEin14iRT78RIp9mEmUuzDS6TYh5dIsQ8vkWIfXiLFfrxEitNjNuijH+zch760dvvVsQHt6luZ0qWtQsXNe2Ru+qf+a3t8NmuBHdrvU9tuq4r28oXNrOYWDlL82muvGVFg9hN36tQpxyeHkLZt29aOOOIIu+OOO6xEiRIbNcK5c+eG62rUqJHj9USiIdw1a9bc4HORYh/kIsU+vESKfXiJFPvxEin2YSZS7MNLpNiHl0ixDy+RYh9eIsV+vESK02M25acl1qrPWKtQqqQ912FHa1ynipUs+9cHKtM/6ebrMXr679a6z6fWYruq9uwFTa1i2VLhYTIqtDV//nw79dRTQ0Gtf/3rX6HoVvXq1cMNIFZjxoyxm266KXzO/uODDjpoo0a6YMECu/TSS0OhLgh2avvmm2+sffv2dvnll+f4uUixD3aRYh9eIsU+vESK/XiJFPswEyn24SVS7MNLpNiHl0ixDy+RYj9eIsXpMaOy8jmPjLcnP/rB7j21oXVu1cBKlBEpTiL3wbfz7ODeY+24Pbe2Zzruafb/47gZkWJu9MEHH1iXLl1s2rRptt1221m5cuXC/deuXWs//PCDrVixIkSSu3btmv6N5dCD+0KsOQuZQl1HHXXUer24/xVXXGEvvfRSjp/TWaTYB71IsQ8vkWIfXiLFfrxEin2YiRT78BIp9uElUuzDS6TYh5dIsR8vkeLMMOv//my74Mmv7ZhdK9vQ8/ewshX++jpPmT3p5un10pe/2DG9x9ppB9a1wec2sZjcnDEp5rEnTZoU9haTTo0xQoo0VaabNGli55xzTkid3pg2c+ZM6969u+26666BdB9//PF23HHHrXerBx98MHz266+/2uGHH24nnHDCBl8lUuxDX6TYh5dIsQ8vkWI/XiLFPsxEin14iRT78BIp9uElUuzDS6TYj5dIcWaYTf5pie1z6yjbZotS9vEVe1nNan8cOaT2BwJPjZ1jp905zi46cju769Rd1sHiIsXxKqK2KFdIQunSpTe5qtns2bPtp59+subNm9sll1xiLVu2XC89euzYsTZgwIAQie7Tp4/tv//+dtJJJ+VIit977z3r3Lmz3nsGCKDAMCqrVq260XvAM/iaItOFrIh58+YFvDizWy09Amy9qFSpkpUpUyZ9Z/UwtpCULVvWypcvLzQyQGDRokVBD1WpUiWD3uqyfPlyW7p0qVWrVk1gZIBAdBzH7WIZXFKsu0THMTVhNrauTHEDEB25xRZbBFtaLT0C6EgyVWO2avorimePZavWWsteY+ybnxbZKxc1s323+2PLq9ofCAz8ZI6dd+84+/fJu9pNxzRaBwvZyhwxzJbhEmvXrl2LZzSdAQuRWrJkSbgJxhskIT8aCujiiy+2Nm3arCPFfBf7mCHB7FW+4IIL1vs8+b3sOR44cKDtu+++wbCExKQ2iODWW28dotu0nPrkx1gK+z1QWLxrjEoMSkheccUi03eFwkeBgRdrRHjljRxzDCcCx7OhwIRX3niRdcP8Ym6BmfBKjxcGEusSksdPtdwRYD1CiHFoQ1qEV3r5RQAAHQleWo/p8cKGQ4bhRECeqeWNAHOKyCeO49xsVmG4PgKRFMM9tCZznh0lS5Sw0iXNug2fane/+b3dfNIOdkWburZq1WrLgRYVmSnGuNfy34bUL9hVZBt/M2WKlStTyp6fVdH6f7rG2u24xM7bvYQtW10i8CBqZLFF+J///OcfpPitt96yV155JZDP1OOXpk6dag8//LCNGDHCiO7SttlmG2vVqlW4wT777LNJ4KKAKLQVSTEE9u6777bFixfbNddcE5T4hRdeaK1bt84xUvztt9+G/caNGjXKldhzT575sMMOC57M4rqoIikGW0ievLrpp26MFIsUp8eKHiLFmeEUe4FXMn26uMqmTFEDr2T6tPBKT1qS6dPCKz1eyfRp4ZUeL0gxMgxSLJsivSSLpJhIsRzt6fGih0hxZjiVL1PSXpk4304dOMXa7FrVHjtjR9uiXKmwd3bJitWZ3SSLepUpVcIgxYyPn8tWrrE1CXaM04ktth9/9JGZrbFnvq9po5c3tBNrzbEDKsy21SVLB5k1YcIEa9GihZ1++ul/kGIKWZ122ml2/vnnW+/evddB8tlnnwVCCovebbfdArGk4RWcOHFiOCLptttuCyHnjW2ppJjJ36FDh0CKEbKQ4smTJwevGs935plnrvdVPMfIkSPD8VFq6REAz5g+nb63eoBATJ+WFzyz+RC94EoNywwv1iPCW6lhmeGFbkCOVa5cObMLinkvdCzR4vzK7irqcMYtRko3z+xNR8dxbkdqZnaX4tULHQkp1paszN47OhL9iJ5UyxuB+UtXW6teo+27X5ba5z1aWNWKpW3RstXWoMYfhZKLUlu0fI11emKi1axU1i45uL5tXzPvLWhdh021fm9Mtac6N7d2TbdcBwUckqDvuvRpwssch1SvXj178sknQxof5BQCyt5eIrl8TjSWxl7g999/33r16hXysAcPHmwHHnjgRmGdSor5HRKM0EDY4oW85557bM899wyR6e23336971GhLR/sKrTlw0uFtnx4RSdCTA3zX138rlChLd87V6EtH14qtOXDS4W2fHip0JYPr6gjY6TYf3Xxu0KFtnzvvPMTX1v/92bZdUdvb2Om/27Tf1tm716+t21duWg5Fe57b5Z1eWwCKYq2bY3y1q11A7usdX0rU2rDbRxkV5/z8Hh7+tOfbGjHPezoJlutA3WDQlswZEgvkdmnn346eJRfffXVEH1lby/R4pzaV199FZg1Fah79uy5UakzkODzzjvPjjzyyBCtzqlR5ZrjmnIrtPX2229bp06dVLQgg3UjUpwBSIkuIsU+vESK/XiJFPswEyn24SVS7MNLpNiHl0ixDy+RYj9eIsU+zJ4d96Od9cjEQA5XrFpji1essT4n72SXtW7gu1Eh733V8G+s52vf2V4Nq4bI+PwlK22PupXt+KZb2z//tq3tvE2ldSNYtWatHX33OBs5db4N7binHdG4Zu6kmOORIMUUo4IU48G6/fbbQwR4+PDhG0RnkzhdfvnlIbI7dOhQq1DBf1A0pOPjjz+2OnXqWMOGDTd4BfHz2rVrr4tUJzspUuybtSLFPrxEin14iRT78RIp9mEmUuzDS6TYh5dIsQ8vkWIfXiLFfrxEin2Y/Trvd2v7wHgbOX1J2FO8dOUaa1xrCxt51T5WqezmP0Ul7m+uuInPEiLib8+wIRc0s1pVy9mlQybZ+O8X2Yplq2ybGhXsysMa2OVt/uCVkOIj7hxn42YtsLcu29ua1vtz+9UGkeIffvghRGFJeRw2bFgownTLLbcEQsy/+vXr5/pGbr75ZnvnnXfsueee2+Rjmnyv/Y/eIsU+1ESKfXiJFPvwEin24yVS7MNMpNiHl0ixDy+RYh9eIsU+vESK/XiJFDsxW7nY+r092y4bMt0uOayBfTpjgY2dudBeurCptdnlz720zrvmS/cvZi+0sx4eb2uI3O6xlXVpWc/qVfcfR7l4xWpre//n9sG38+3li/ayVjtVt0XLV9vEHxfZgA++t8Gjf6Rolg3t3NSO3L2mLVu1xv5+6yj78ffl9k63va1x7T/PcN6AFHOOIft1J02aFNKmIcHPPvusde/e3R544IFQaTqnhjAk5ZliAY899thmSV8WKfbNU5FiH14ixT68RIr9eIkU+zATKfbhJVLsw0uk2IeXSLEPL5FiP14ixT7MFi9cYAuWr7EJv66xvepXtsc/+dEuHTzRzjqwrg1q3zhUat5crdcbM+yq4VNCavfyZSutacOqdt8/d7N9t/Md8/vTwuV2UO+xtnj5Gnvt4ma2a60/SS5j6/PWDOv2xNe270417P0r9glVqXe6bqStWr3WPu7+d6tf408ivgEp5gZUkWZfMNWn27dvH6pVnnLKKcae33vvvTec4ZTaODrphhtusBtvvNG6dOmyWTAWKfbBLlLsw0uk2IeXSLEfL5FiH2YixT68RIp9eIkU+/ASKfbhJVLsx0uk2IfZ/N9/t/JlSlv5in/sqZ05d5kd2vdTmzV3qb1ySXNruVN13w3zsXePF761W1+dFqpFz1+6yga9O9Ma1d7CBp/bxPbbrlrG3/Tdr0tsr/9+Yg1rVrA3LmtuW22xfhExUsYP7/epvT95rj3duakd1aSm7XTdh1a2dAmbcF0LS6Zu50iKOY+YqC+Vpa+99tpQPGv69Ol25ZVXBmJ88MEH27777huKcc2YMcO4CVFlCmBRHZq/b44mUuxDXaTYh5dIsQ8vkWI/XiLFPsxEin14iRT78BIp9uElUuzDS6TYj5dIsQ8z8CKDl/pQsd366nd2zdAp1m6/2vb0+Xv4bpiPvbsOmWR932AfcNNQAbrb0El2/xszrM42laxLy7rW+R/1rEalMmm/cfT0323f20bbQbtUtxGXNLfSJTeMfr87ZZ616T3WmtTdwvqdsou1HzTeKlcoZaOv3tfKl/6zQnWOpJgnGDVqlPXo0cM+/fTTcAbkTjvtFI5G4ixgyAFnhAF0/P927drZNddcY9tuu23aARRUB5FiH7IixT68RIp9eIkU+/ESKfZhJlLsw0uk2IeXSLEPL5FiH14ixX68RIp9mOVEin+Yv9xa9h5js39bZs92aWqHJ6ov++6+ab3PeXSCPfz+LBt2YTM7sdk2tmzlGuv/wSzr8cJUW7hwhbXYpYYNPqdJiADn1YZ/9rO17f+5nb1fbRvUfvccu1Jc68yB4+2pj763I/fa2r6Ytci226qCvdW1+XrHNuVKirkr5xNzNvEnn3xiEyZMCL9zaDbkoHTp0qFC9W677WYtWrSwpk2bbho6+XC1SLEPRJFiH14ixT68RIr9eIkU+zATKfbhJVLsw0uk2IeXSLEPL5FiP14ixT7MciLF3KH/B7Ot8yPjrVmjqvbSRXtZ7arlfDfOh97H3fe5vTB2jn38731t30Z/pku/9808u/Glqfb2l79Y6z23tsfPbWLbVsn9XOWer08Pe5N7HLmd3XjsDrk+2ZjpC+ywfmNt3pJVZmvNDm9S016+qNl6+6rzJMX5MOa/9BYixT64RYp9eIkU+/ASKfbjJVLsw0yk2IeXSLEPL5FiH14ixT68RIr9eIkU+zDLjRRzFFL7h8fbMx/9YF2P2s56n7yz78ab2Hvl6rV29D3j7O2Jc230tftas8SxSNx6zoIVdu4jE+zVT+fYXjtWt6sOa2hN6lS2XbatuEFxsEufnmR3vj3T+p+5m3U8oG6eTzbo4+/t3ndn2ZLla+zyQxvYuS3qrNc/30kxe45Lliyp6tObOGH+istFin0oixT78BIp9uMlUuzDTKTYh5dIsQ8vkWIfXiLFPrxEiv14iRT7MMuNFHOXcTMX2lF3j7PfFq6wB85sbGe3qO27+Sb0XrhstR159zj7cvbCUAF6t1p/FAJLtjm/rwj7jJ/86HsrUa50KKBFP57zxGZbW+VypW3WvGUGKX7285/DcUwcuZSuLVi6KpxVnNN+5YxJ8dq1a+2jjz6yMWPGhGJbEN/YSpQoYRCsWbNmhc3cFOdiH/Jf3RQp9iEuUuzDS6TYh5dIsR8vkWIfZiLFPrxEin14iRT78BIp9uElUuzHS6TYh1lepJg7DRj5vXV8dILVrl7O3uq6t+2y7Ybk1PeNmfWePW+ZHX7XOJu/ZJW9221v22HrijleyLFJr0z41dg3/PF38+27X5bYqhWr7eDda1qNimVswg+L7MffV4Rjlj666m/rnTmc2ZOs3ysjUoygu+OOO+zOO+8M+4ohyBUrVgx7iznXGFJM4a3FixfbMcccE84pZu/xX91Ein2IixT78BIp9uElUuzHS6TYh5lIsQ8vkWIfXiLFPrxEin14iRT78RIp9mGWjhTD5y4fNsX6vDzNDm26lT11/h5WvWL6is++p9iw95SfFtthd46zyuVL24hL9rJaGexpXrhslb05aa498vEP9vyoH83KlrJdalWynxeutN3rVLLhnZrallts2rNnRIq/+OILO/nkkwPxPffcc8ORSxBkKlJDgj///HMbMmRIOKqJc4rr16+/qXht1PUixT7YRIp9eIkU+/ASKfbjJVLsw0yk2IeXSLEPL5FiH14ixT68RIr9eIkU+zBLR4q52+9LV9mRd42zjyb+Zme2rGd92+2c0VFIvidZv/eo6b/bYf3GWZM6W9gLXZq6iPii5avtk+/m2+o1ZjtvW9HmLl5pW1cua3Wrl9+URwrXZkSKBw0aZNddd5316tXLOHqJ1r59+xApJipMu+uuu+ypp56yRx55xHbYIffqX5v8xHncQKTYh65IsQ8vkWIfXiLFfrxEin2YiRT78BIp9uElUuzDS6TYh5dIsR8vkWIfZpmQYu7I/uLTHvrCpsxaZHvvWN36tdvZWmz/Z0Vo37em702F6UP6jLUjd9/Khnba08qU2vBs4fR3yf8eGZHiW2+91YYOHWrDhw+3hg0bhqe45ZZb7LnnnrOXXnopHM2EcXLsscdaq1at7Prrr8//J83gjiLFGYCU6CJS7MNLpNiHl0ixHy+RYh9mIsU+vESKfXiJFPvwEin24SVS7MdLpNiHWaakmLtOmrM4HG304ug51rB2JRvSsant07CK7wsz7P3CF7/YcX3G2Bkt69tj5+R8tnCGt8rXbhmR4ptvvjkQ4GeeecYaNGgQHmDw4MHWs2dPe/TRR22PPfYIf+vQoUMgx48//riVKbNped0bM0qRYh9qIsU+vESKfXiJFPvxEin2YSZS7MNLpNiHl0ixDy+RYh9eIsV+vESKfZh5SDF3Xr5qjV3y9GR74PVptn39KnZH253s+KZb+740g95PjJ5jp/+/QluXHbu99fmLj4PK6/EyIsUPPfSQ9enTJ6RH7777H4x+xIgR1q1bN+vbt68dcsgh4W+dO3e2adOm2bBhw0IV6r+6iRT7EBcp9uElUuzDS6TYj5dIsQ8zkWIfXiLFPrxEin14iRT78BIp9uMlUuzDzEuKufvqNWvt4qcn2X1vz7TSZUrZJQfXt1uP38HKlv7z1CHfU2zY+773ZlmXQePt5lN2sWuOaLSpt8u36zMixRTSotDWUUcdZT169LAaNWrYlClT7Pjjj7czzjgjHMEE8G3btrVq1aqFKLKqT+fbOyqwG4kU+6AVKfbhJVLsx0uk2IeZSLEPL5FiH14ixT68RIp9eIkU+/ESKfZhtjGkmG9Yu9Zs4Eff27XPf2s/zV9m7fapZX9vVNX2blDF/rFjdd9D5NC75+vT7aonv7ZbTtnFrj48y0gx5Kl79+52zz332IEHHmgPPvig1a1bNxTb+vDDD0Pa9PTp08O+Y/pdffXVmwzYxtxAkWIfaiLFPrxEin14iRT78RIp9mEmUuzDS6TYh5dIsQ8vkWIfXiLFfrxEin2YbSwpjt/y0dT5duag8fbdrAXhCKQaVcraA2c0trbNNi2l+srhU6zXiGl2/xmNreOBdX2DKsDeGUWK+f65c+fabbfdZl9++aUNGDDA6tWrZ6NGjbKLL77YPvvsMytVqpQddNBBdv/996/bd1yAz53jrUWKfYiLFPvwEin24SVS7MdLpNiHmUixDy+RYh9eIsU+vESKfXiJFPvxEin2YbappJhvmzxnsT37xS828YdF9uSYOdZwy/L23AVNrXHtjd8m2+GxCfb4qB9taMc97Zg9tvINqgB7Z0yK4zNAjitXrryukNbkyZPthRdesPLly4f06dq1axfg4+Z9a5FiH/QixT68RIp9eIkU+/ESKfZhJlLsw0uk2IeXSLEPL5FiH14ixX68RIp9mOUHKU5+Y9ehk63vS1PtgCZb2Ytdmlm1iqV9D8Se5bVr7YT7Prd3p8yz5y9oagftXMN9j4K6wE2KC+pB8uO+IsU+FEWKfXiJFPvwEin24yVS7MNMpNiHl0ixDy+RYh9eIsU+vESK/XiJFPswy29SvGDpKjv2vs/tvclzrc1uWxqlt3avU9muOrSBbVOlnK0lsvzTYpv6y1JruGUFq1ahlG1ZqayVL7N+ka6Deo21L79faCMubR72KReWJlJcWN7EZngOkWIf6CLFPrxEiv14iRT7MBMp9uElUuzDS6TYh5dIsQ8vkWI/XiLFPszymxTz7eNmLrC2/b+w6T8tNitZgtCv7b1DNbvuqO3ti9mL7NbXvrMlK1ZbyRIlrE61crZH3cpWu2o5q16xjFUoW9JKlSxhD4383latWWtvXNrcdq1VyTeoAuwtUlyA4Bb2W4sU+96QSLEPL5FiP14ixT7MRIp9eIkU+/ASKfbhJVLsw0uk2I+XSLEPs4IgxTzBu1Pm2shv51vTelXswZGz7flPf7JKFUvb6jVm5cuWsJY71ghp0uxHnjV3uS1btjKQZ1u55o8BlClpW9esYF/2aGHbVCnrG1QB9hYpLkBwC/utRYp9b0ik2IeXSLEfL5FiH2YixT68RIp9eIkU+/ASKfbhJVLsx0uk2IdZQZHi5FMsXLba+rw13fq8OTNEgvufvtu64lkzfltqk35aYnMXrwznHy9evtoWLl8dftarXs7OblE7RJQLSxMpLixvYjM8h0ixD3SRYh9eIsV+vESKfZiJFPvwEin24SVS7MNLpNiHl0ixHy+RYh9mfwUpjk80e94yK12qhG1bpZzvIQtRb5HiQvQy/upHESn2IS5S7MNLpNiPl0ixDzORYh9eIsU+vESKfXiJFPvwEin24yVS7MPsryTFvicrnL1Figvne/lLnkqk2AezSLEPL5FiP14ixT7MRIp9eIkU+/ASKfbhJVLsw0uk2I+XSLEPM5FiIvieDAAAIABJREFUH14ixT68ilRvkWLf6xQp9uElUuzHS6TYh5lIsQ8vkWIfXiLFPrxEin14iRT78RIp9mEmUuzDS6TYh1eR6i1S7HudIsU+vESK/XiJFPswEyn24SVS7MNLpNiHl0ixDy+RYj9eIsU+zESKfXiJFPvwKlK9RYp9r1Ok2IeXSLEfL5FiH2YixT68RIp9eIkU+/ASKfbhJVLsx0uk2IeZSLEPL5FiH15FqrdIse91ihT78BIp9uMlUuzDTKTYh5dIsQ8vkWIfXiLFPrxEiv14iRT7MBMp9uElUuzDq0j1Fin2vU6RYh9eIsV+vESKfZiJFPvwEin24SVS7MNLpNiHl0ixHy+RYh9mIsU+vESKfXgVqd4ixb7XKVLsw0uk2I+XSLEPM5FiH14ixT68RIp9eIkU+/ASKfbjJVLsw0yk2IeXSLEPryLVW6TY9zpFin14iRT78RIp9mEmUuzDS6TYh5dIsQ8vkWIfXiLFfrxEin2YiRT78BIp9uFVpHqLFPtep0ixDy+RYj9eIsU+zESKfXiJFPvwEin24SVS7MNLpNiPl0ixDzORYh9eIsU+vIpUb5Fi3+sUKfbhJVLsx0uk2IeZSLEPL5FiH14ixT68RIp9eIkU+/ESKfZhJlLsw0uk2IdXkeotUux7nSLFPrxEiv14iRT7MBMp9uElUuzDS6TYh5dIsQ8vkWI/XiLFPsxEin14iRT78CpSvUWKfa9TpNiHl0ixHy+RYh9mIsU+vESKfXiJFPvwEin24SVS7MdLpNiHmUixDy+RYh9eRaq3SLHvdYoU+/ASKfbjJVLsw0yk2IeXSLEPL5FiH14ixT68RIr9eIkU+zATKfbhJVLsw6tI9RYp9r1OkWIfXiLFfrxEin2YiRT78BIp9uElUuzDS6TYh5dIsR8vkWIfZiLFPrxEin14FanekOLFixdb5cqVrWTJkkVqbAUxGEgxAga8SpcuXRBfUeTuCV4VK1a0MmXKFLmxFcSAIHlgVb58+YK4fZG756JFi2zt2rVhTaqlR2D58uUGMa5atWr6zuph6EjmWLVq1YRGBghAipH54CWbIgPAzAJe0pGZYUUvdGTZsmWtXLlymV9UjHuCF2uxUqVKxRiFzIcuUpw5VkWuJ15wBHKNGjWkwDJ4u5DiX375xbbcckuR4gzwosuvv/5qVapUCUpMLT0C8+bNC1hJgaXHih7ILwxxZJhaegSWLl0aHKE1a9ZM31k9bMWKFbZgwQLhleFcwInw22+/2VZbbSWbIgPMcOiBF04qOY4zAMzM0JEQYhwJaukRAK9SpUoFO0wtPQIixekxKrI95syZY2+++aaddNJJikxl8JaXLFliAwcOtJNPPtm22WabDK5Ql8cff9wOOOAAa9iwocDIAIFhw4YFrJo3b55Bb3UZMWJEiBwgw9TSIzB+/Hj77LPP7Mwzz0zfWT1s9uzZ9sYbb9g555wjNDJAAIL3xBNPWIcOHaxChQoZXFG8uxCYeOqpp6xNmzZWq1at4g1GhqNHR+6yyy7WuHHjDK8o3t2effbZ4HQ5+OCDizcQGY5epDhDoIpit1mzZgWB3KVLF0WmMnjBRFhuueUW69ixozVo0CCDK9SlT58+QeE3adJEYGSAwL333huUfcuWLTPorS6DBw8OpLhz584CIwMEPvnkE3v//fftqquuyqC3ukybNs1w7PXo0UNgZIAAmUG33367XXfddbbFFltkcEXx7kJkvVevXsGpt/322xdvMDIcPTpyn332Cf/U0iPwwAMPhMyNE044IX1n9TCR4mI8CfCCDx06NJA8pWumnwiQYhT+eeedZ/Xr109/gXrYnXfeaa1bt5ZXN8O50L9/f9ttt93swAMPzPCK4t0Npx6k+Pzzzy/eQGQ4+tGjR9vIkSOtW7duGV5RvLtNnz7dnnzySbv66quLNxAZjh5S3Lt3b7vmmmtEijPADFLcr1+/QFi22267DK5QF3Tk3nvvrWyqDKfCQw89FLZ/HHfccRleUby7iRQX4/cvUux7+SLFPrzoLVLsw0yk2IeXSLEPL5FiH14ixT68RIp9eIkU+/Cit0ixDzORYh9eIsU+vIpUb5Fi3+sUKfbhJVLsx0uk2IeZSLEPL5FiH14ixT68RIp9eIkU+/ASKfbjJVLsw0yk2IdXkeotUux7nSLFPrxEiv14iRT7MBMp9uElUuzDS6TYh5dIsQ8vkWIfXiLFfrxEin2YiRT78CpSvUWKfa9TpNiHl0ixHy+RYh9mIsU+vESKfXiJFPvwEin24SVS7MNLpNiPl0ixD7MiR4rfeecdu+CCC6xEiRI+JIph7x9//NGGDBlinTp10pFMGbz/ZcuW2W233RaK+tSpUyeDK9Tl7rvvDtWnOUJBLT0CAwYMCIW29t9///Sd1SPILwptUfxOLT0CY8eODYW2LrvssvSd1cM4oYEjhrp37y40MkCAM1GppnzttdfqSKYM8OKc4r59+9qJJ56oEy0ywIsu6EgKbTVr1izDK4p3t0GDBoVCW8ccc0zxBiLD0XNMLc69U0891UqsZYVmcZs4caK9+uqrgbSULl06i0dS8I+O02DmzJnGmW9Un9ZB6OkxJ1Lcs2fPYIDXq1cv/QXqsa7Q1u67725ZLl4K/G2yJu+77z4DK6pPC6+8IQcvKgOzLjkXVXilx2vUqFH24YcfhurTwiv9kp4xY0Ygxao+nR4remBMRlKsI5nSY0akmGKUxx9/fDiSSWsyPWZkU3EcU/PmzYVXerhs4MCB4UimY489VnilwQubYsSIEbZo0SI744wzsp8Ukw6MUVm9enUrW7asJkAeE6BkyZK2YMECI1q8ww47GL9LIOcOGItl5cqVNnXqVGvUqJGVK1dOeGUgYL755hvbeuutrVq1arZmzZoMRHjx7VKmTBmbMGFCUGB4dlevXl18wchg5OD13XffhZ4cZ8L6VMsdgVKlStkvv/wSiAtnYQuv9E4EsoO+/fbb4KiSfkyP1/Lly4MM41x61qcwy9umQCeiI8k8q1y5snRkHlMMGwy8sMFkU2Sm6cCMLSAVKlSwWrVqyaZIAxs8CB75j3/8w4466qjsJ8UsGJT+kiVLlD6dwZphAhBRxziS8koPGAIGRS+80mMVe+CcwhsuQpwZZuAFGRYhzgwv1iNNBC8zvCDG/FuxYkVmFxTzXuhI5hhkTy09AuhIZBjzSzZFerzoIR2ZGU5Jm0I6MnPMonMKO0wtPQLoR4ISOBKyPn06/XDVQwgIASEgBISAEBACQkAICAEhIASEQM4IiBRrZggBISAEhIAQEAJCQAgIASEgBIRAsUVApLjYvnoNXAgIASEgBISAEBACQkAICAEhIAREijUHhIAQEAJCQAgIASEgBISAEBACQqDYIiBSXGxfvQYuBISAEBACQkAICAEhIASEgBAQAoWKFH/wwQehNHbTpk1t1113Xe/tUJJ9zJgxts0224TS2VQLy61Rjfr9998PR+i0atXKkmfnUR3x3XfftZ9++ikcBs7RRNnavvjii3AUAmfd/f3vf19vGBy79NFHH4Vjl/isdu3auQ5z6dKl9s4774QK3vvvv38o455sn376qU2ePNl22WUX22uvvbIVrlCm/pNPPglV5pgXOZ1rzVllYLrnnnta+fLlcx3re++9F4624jD5nXfeeb1+HLcAZuDIXKU6Zza2uXPnGuNkrbVs2dKqVq263jDGjh0bjpZg/v3tb3/Lc4ifffaZff3117bjjjuG8waTjbXI2ufcbL6nUqVK2QhXqFb79ttvh/PuWrRoEY7cSLaIF0cJpa7X1AFz7NDo0aPDMRRgkpR3nNHLeuX7DjjggCATs7nFY+JS11HEIBOZz5FDzFWqurK2OeoktqTM55xL5mA2N6pus+7QXYw3No/M59gh5ioyn7maqh+KiswHm++//z5Uw2/QoEGOr/3zzz8PR6Klrtdk5yjTt91227AekzJ94cKFYT1SHZezxtEv2dzmz59vP//8s+20007rDQMc0Z/oRTDI60ziKNOp5sp6TMp0cMIGY82iC5CH2dyous0RXsiVWBk/zjtsMPQadkBSJqWON51MRxfwHbvttluwj7O1TZkyxcaNG2dVqlQJuoufsUUMwJPP0H25tXQyfdKkSYbNUbdu3bAms7Uh0z/++OPw+Pvtt996tjkyDZ3HWkV3prPNo0ynL3ow2fiekSNHhjXNemXdFtdWKEgxSr5nz56BxHHe8Jw5c+zCCy8Mh5vTXn/9devbt69tueWWhqEOYenRo0eOL278+PH23//+N5BBjEYE0S233BKUPobATTfdZJBJvgehfNlll9lhhx2Wde//sccesyeffDIocyY052tdeumlYRxM7ttuuy2QGBQQwub6668PToDUhvL6z3/+ExYWAh0j6YYbbghkj3b//ffbc889Fwxv3stJJ51k559/ftbhhdHSp0+fIITnzZsXCP6NN964AQHjb8y3559/Psy31Mac+t///hcIC3MI/C655BI7+uijQ9dXX33V7rzzzmAY/fbbbwHza6+9NjhosqmhVMAC5cP6REiyjurVqxeGwXrkwPM4L4488ki76KKLwrpLbYMGDbKhQ4eGufrDDz/YCSecYF26dAndMEhZk+DD+qxRo4bdfPPNWUf0kCWsIwxHjEYM5bjmOJqKOfHSSy8F/HDaYVQie5JGVMTtjTfeCP0555k5tMcee4R78Q5Y68g+DNd4bAzfyxmh2dr+9a9/BdJyxx13rBsCGLBeWYOsV8Z33XXX5SnzISoYVMh85hAkhzmFPkDmg2c2y/wIzgMPPBBIGD+jof3hhx/arbfempHMR9Yj45FdkOqiKvPBi/WDLYGOP+ecczZYIqNGjbJzzz03YHfsscfmuISQ6ffcc886mwGZ/u9//zvIrFmzZoX1iI7FcYW+RW6mOvWzZW3y/FdcccU6eR+fm/l1++23B6OZNcVaYpw5ORKQ6aw/5BMOd9ZwlOngxHU4SNHF2HN838EHH5wtEG3wnHfddVewB1iPkUxgg6EvsRHAFJ2ADG/UqNEG16MTWY/IOeYQNgYYRZl+9913B90BSWTN/vOf/7T27dtnHV5PP/20Pfzww2EcjBX7NNoUYMA6wkFKsAI5jl7jrPDUxpzCvoVcMw/B5PLLL19nx7/wwgt27733hu9B10Imr7766hx1bWEGkTkEL2LNYYNFOY38Qa6hD2fOnBnsKn62bdvWOnXqlKMNxtzEjqcvNkq7du2sY8eOYfiQZXQkzhu+A5uO37Pdubex77ZQkGJICEqHxY/RyKRm8fTv3z8ImfPOOy8Y0qeeemogZhjfCIYTTzxxvXEjfLp16xZeJgsM4c1iadiwoV155ZWB6Dz66KNhwfDiIZXDhw8P34Mxni2NqC3jvOaaa0JkF0cAix4h0rhx44DNQQcdFHCC1PTq1Sv0geCmRj8hN0RGMcLBmkU4bdq08C4mTpxoGKwIaLxQCH6+A4GUTUY4ghZhcfjhhwdlgqC8+OKLg9OFORUbQoh5gjCFyOU0J1BODz30UJivOFqYP0888URQiCi0Dh062CmnnBKcBwgf3gFG1zHHHJMt0yucL3zVVVcFIcn7hrCACwIVgo9BzryBtODl/+qrr8I6Y+7gsEo25hDXIsCJjuK95f8RupA98Klfv7517949GFA4GDAomd/Z1JApZLKwboiKgA9j5+94xxkPY0ah4XDAUGddsX6TDWOBuYq8O+2004K8Y67y/8g71jIRg379+gVCwz0xCngXOWU+FGYMWR/ghcPk9NNPD3ONBgYXXHBBICnIMsYHXmCA4k+2KPMxvJlXGJTMRfQIcwpd8sgjj6yT+U899ZQNGzYs62Q+Y0aOIZeQNTgtH3zwwXUOGAgfHv5MZD5zhzWLMY/MxxlBJhbvArJSFGQ+eDFGHJgQX0gZhmCy/f7779a1a9fwOevn0EMP3WC5oCs6d+4c5l6U6axHbBIc0Rj1rNHevXsH+Q/xgfghC3NyEBbm9YhhjR3w7LPPBp2FrI/rkfWH/jzrrLPC3/gcwpIqpzHecc4TlWf9YWTj/CPCyU/WOv+Qi9hp2GOvvPJKWI+pmUiFGSueDccka3DgwIG27777hjHgCEBfMmdwvEP4+R0nMA4E5kdqw9mAzcW65HrmFI4rdAgOBuQaf8PmigEP9EBqZk1hxgv5gkxnvR1xxBFB10dbHac446EPYwYD9Bprj3WVqteYn48//vg6mQ7Zxg7jXSD/IXtnn3120B/MadYr+GdT8ItsM2QMEXOeHzsemYKtzjix5ZkLzDkcA9jmcB5wS83EYw6xlvkMvUFfMGfekQ0CNsxV3g3fiw2GvY8uKY6tUJBiXhAKJAphBCvCF8GLoGQyQERiqgUCdcaMGUHhYfQgVBEoGFO8UCZHJG1EszCKuB6jCzLMy6cRzWGhsohIb8mWBgkjPfy+++5bl8YF8cAQhORh5KCYohcXpY/QQXgjfMETzCEjkDgIW4zKI5gQVpA+nBWQGIyn2MAOZciCzZaGEGD8GH0QOxrC5MsvvwzjpOGphOyTAoUQIXIQPbMYiQhZonsoKKIz4E3D8cJnKEFICkIdnGNqGb8TnUIgZUvDyGP+QIxjmg1EGEGMUc78YW6xRiF8pBSi5MAFQoiDBiOI9YvRw/yLOIMB9+ZzlBYCGdyjgn/55ZcDaaF/tqTwIK8wGtu0abPO8I7KGGMbRc0cQm6BG3KKdcrfcF4hu4iYIJ9IleJ31jZRBhrrj9R/DHuyNLgWg5wGwWZO8k5ySw8tjPOOSADPjQHEewajSIqRbRjnyOxoKIMHGOQm84nc4WShIbeYp6xDHA+s+Wi8Z6vMZ1ysCZybjJPIN3IeOUO0kjmSm8wHNwwgsMBBHAlddCqTpo5cRz4SoS8KMh+HC3IIJxQ6je0dOF6SDUwwNrElMNSj45K1xHxkTpGeiK5A9kX7g89Zw3yO/kTOsfZp6BTWKes+ry1LhW1NIr+xvxgjthj/GB/tzTffNIgH8ou5BElh3oER6amQXHBCboE7TinsCwxt2osvvmhDhgyxAQMGhO/AkYq8pIEj/4/hT0QvWxrzBt3O3MKJiwOU9RhlGXoNJ9WZZ54ZhoS9gNMEXRedpxBd7FHm0Mknn7yeTMehwLwjuoeOhRzGBl5seUidz4UZO2wAdHsyaw4ZHfUdNjgOUNYhDecc0XMwZr5hi6D7GDfrGtxwstBwQmGDIeOZx8wzgmoxO4/1inMmJ4dEYcUMmY68h5iyxmhk0iKzwA1Og77HeU4jkAEGOO/AEHmO7XbGGWcEEo3eAMvkHEI2tm7dOnAm5lfcxsCc412hD7ItwzE/3udmJ8W8TCY3EaYk0UJI4n0jWoVnCAMneozwCr322mth0qCESKNgQuBFgcxAgOJEQsEjiJhMCGrSdFh8NDx4fA9kJxkxzA9gC/IejA9lkiRaTGq8i4w/dQ8rAoWICtdhrKOkiGai+BDeGFNRIUHgWIh4OHEoYPAjnGJD4dOiA6Mgx5lf92aR4zxJEi1+R5ljeENmo8GIJ425AlaQYqIJOCGYIxC3qLyjskM5oqRQgOCOg4Z7xigBkSkMBozWbInksaaYW+CAEU1DqIIRijxiBjYY1BAcDKFDDjkkzDPwYv1B+CAxKKrkHGI9su6JzPA9KP+4L5Z9t8xl8E/d255f8yG/7wOhZV4Q4Y3ONaIIOEpwujF3MKqZBziUMKRwCrDuIIXMGRQ7htEzzzwT1l1SIfE3DFNINMoOoyDu4SaKyt+Qoen2def3uDflfhjUzB0MSpQ80e8oW5g/pKwi82N6OToAmQ8u6WR+dGox97gnazMakNkq85EzZAixj5h9nRh9GDm57evMSeYTKUUGIfOR8TFLIaYYs4ZxKBQFmc+a5B94sW5YbzHKybxlnGT94JhBNiGLYvo0+hEMcBowF6l3kJTfgwcPDu+AdYchjjMnZshQEwXdyXdm095PZDSEl/WIAwpbIpIIMEB2YYTjjCGChzHNHGN9ggWkEBssym8IcpTpOKVxErAewZutRkTdaegO5iJR6NTMv02RLwV9LfoLskqkDYcxpJ/1GB25pKRCxrAZwBZdidxGnyL/kWXYocwzSAlzJm5vwynN38gERO5BTPj/2HgvOKC5JlsbJDU6kyB2ZLowN5IYsL5wJrCGiQzjeIK4Ib+Yf9iwNGwO/sYWLrJpWK9k08SGYx5HBHMy27I3ku8XLOI2o9SaStgMzD/sDNYppBms2E+NjYVtmrTZseXgVugA7DyIc9wuiKMCPcv9YhApW+fZxjz3ZifFCAWMRwhwcq8qLxCBw8tHgGAERFLB7wghFFWygAOLAW8d5CeSYgwJDHmUFJMDgYw3JTaMSZQXAj1bGkqcCCXkIja8YxQDYYInG4IAA4DICwWRkg0POcIXryQeOBpCBUwQWBimKL0koUG5YfDHqE42YIYRw5xJ7vmhyAz7shEGb731VhgrYyPlDgzBLTV9GswhPgjkpIEFfkRvmMsoSIz5KLQg3xhZzNW8CncVJhxjuiFzJpJiFDnvnLFGD3mM8DJmoggQ2dS0+hhtSDpw6MscigIZvKIBhWOLvtw7WyKfZBngGGHdQIBpkFzWFoYPawuDEO830ROiu8gnsInR4Pj+IYgYoMzVWEQJhcc8QvGjGHkPMUUKHCHkyM5synZJzncUOZ7xSIpZk6xPZH4SA6JVHpnPXEX24zlPRlWyUeYn8SKaCxa5keK8ZH7MYIDQRFJM9BxM0IHIyaIg85N4QR6Qz1FmQzowwHFKsd0ImQ4hjtkXyWtZh5A6iGJ00LAW0RlE+MARWRVJMU5l7svaT1dMrzDJ/FSbAbkSSTEyCZ0IjmSU8RlrK6brJ68FFwxq1nSU6ThUscuwwbgnzpm4DQJnD/ILGRmDFYUVl9yei6gacyKSYsaEzkevYcNCAKkFwfhTU1vRq5C/JCEk4IGzhXlJ1hQ6IkmK0SXYGlG3Zhte2FE8O04rbHWcLKwlZHUkxTHrkwhyslAWWKLryOpIBrKYm3AIHHwQYHRIbNGpjO7IqYZHNuDHs8faSql2POPF4UJQMclt4rhYqzhPyaCNjbmKQ4o0aew81ngkxTiVWe8xIzAb8MnPZ9zspBgBglDAmE5GivEeIighvQiGZKSY32M0JVl9k6gwAgMBHEkxUWSUFgY73pHUqAHfQ/Q4db9RfoKc3/eCvLH4k0SDMaOQI1FG8BA1ZoKDSUxlSj4L3mCMoYg1nyGg+B1lD8bJtEY+j0XMkkI6v8eX3/dDYREtTkaK2V+O4iI6ggDAU0mUGAGDIYSBDiFMeuTwSGLwYOwkI8VEAyHKeCGjMoweSfatx0hDXhXT83vMm3I/jBiyKpg3kRTjLGD9MKf4DEdS3IbAdzFnELA4U5INwQpBTDpWUH54LonOcK9kpBgDFIFNtJi07GxoKPBITCMpjvtiwQgyTKSXCDtef5QR/THIMZ6TDdkWI6IxdYmMBoxN1hzrFSUXDW4MfAwovifV4MoG7HjGVFJMdgWGZjJSTHYQ8gjjIJ3MRw8wT5GJyCucBaSR0fC0Z6PMT77L3EhxJjIfHcGcw4kTSTF/43ccLtyb+ySdntko85N4JUkxZAI5RqSNeYCRzbjZbwjhS3VcIr9J509Giola4ThEd7AekW0xKoxzh/thpKbWV8iW9YhTJUmKWZ/IJORQJBUQDf6WdBYwPnBBfvMvkmIiyfzOesQwJ6JHVgwN+4L3wN9iKmi24BSfM5UUI++ZF8n9nTjgkV/glaxCjUOVecS/SAgh0KxRiCN2C8GgZJQPAs22Eq7Jtoa+imQeGR2LbxIYY25EHQYG6LUkLkn5TRZaMlLM9RBlHHzRqRyxIWpK5J45mG2RYmQx9hIZGjnZ8WSZYSvh8EsGapLzAlsWeytpsyPf4VY4HLgvQbVIiimqR+ACOVAci21tdlLMy4PIYazExYKg5AXjKcNLxqTgpbGhnMbLYnGxqJKNvyGMkqlLpEih2DCwmBzsmYlpJwh+CE0ylSwbhEw0kpN7ijGKiawxfkgIC4CoL9jmdmRLNM4xCGLqEpF1CDGKEEOcVIrkflCMeYR3NlU/jM4SPGKxzD9jIlKOMoaYxagwmLEvKlanJu0u2eiLUQ4xoWFUgQVKjNQpCDbkJyo+DAHuiSGWLS0azkmihbHMuPiHtx9lFjFgXKwh9rCkVnhl7VEQIjmH6IsRedxxx4U1zrqM1VpxVsRU92yJrCO7cJZQFCN6atm7z1pEESO7UEoxEgpeKB3Sh5MVl/l7dAoQbYlzEqWHbON6POcYjzHVk8g6Cg6nX6wMni3zLD5nKinGiGY8OKdiJJ21i6GUiczHUIC44P1Gd+AljzUAslXmpyPFHpmPrGKrQ4zWkQYKPugTIvRFQebnRoqJTiF/SGdFXpMGyzoklRBbIDo74/UYiODCeo17ipmDyP24pxiHSyzigxMeIxMbJVuceqnyIpUUx2J1rKmYHpwbKcYpgH2Fjoi6E4cW5A7dAfFhr3V0BsbtWhCgbNr+kcQslRRjN+EMJpsxzhmy+LBLCWhQyyU2SA/zEV0Y97TjlGZuoTdwsrNdJLkfFAJIcCebtvwx3jg3iHSis6KDBXuf6C+OkogBTnhsLXRfDHBFzHAKwAWSdSKwO7BbsWmxNbD341xlvaKjk5HSbNCRyHSca9iPyJRUO55tDWRTIbuR57k1nALIJdZ1bNhdOEW5Docodms8nhZ+gRM/1QGdDZjlxzMWClKMIualsPB5MQgTIiakQEBAiCCzn4D0LhYWBijGIanQCBUWFcKHqDOepbhHlL0cGPYY4FyD8CIqxfcgmDCaePkYX9lU+ZD9dwhSxgYuRDchXbEqNEKDvU0YhHh6wAcPGYofTzmLDdJG5JKJjxGKEc7nXEOUiwVEmieCh4XJAsIDhxGPYM+myodU1CM9B68Y8wbvLIQFxwvGDMY2QhOM8Mih/GNKNIIVoQQ2zCvk+tghAAAaw0lEQVS8vWATU4tJzY4VqSE+REpJw8NQghjxjjAAcqpsmh8LuCDuwTpi/GDCfOAn84AiZAjgeOQB84D0MCLhcd8+aYrxWAUww8nC+FFYKHKKRcTMDRwPfBbTw5iXrFPSoGIhloIYX0HcExmCMYRCRhYhz5hXsZorsox5A4Zx3yH76JgvjBvjnDWJsc5cZb6g6El3ZQ4xb5lX3AMnDz9xGhClYn1jhGVLJkIq/qmkGAww/IgGgI9H5qMPwIt5yBqHIENqwAuZjxGBgyfbZH4qKSaazpgg/KxPjMx0Mp++RJ2Yo6zDmIqO0QhZ5H6s17hvPZtlfhIvbAKitsh7sEL+M0+QcxjROJvIJsAox9mHvqCBF7iwHnFCIdMh0MhC5ha6l3UO4YnV34noYeznVNujIOROQdwzlRQjxzCiiaTjNGB9Mn6yVXCSJ20w5Bh/w+6A2IElMp2sP5wO7JHFSEcuUjOCdchcxC7L69zjghhnft0TuxJnLrhhLyCzwYt0cIgrc475gT3AuFmDSRsM4gfxjTKdtcy8xNaCHKI7selwGpBCi63G2s2m852xKZErFJrEOYAthS0KFugxbHJsL36SIYVei0e1sk6JAEcbDEcB8wUMcAQj09G9OF2Yi6xX9qyT/cnaZP1jt6BPsqWRlQgGzCXspWjHo+OZY8wDHMdgSXYa42btgSWYYoPFIpY4WcAApwC1gzgjnDkX+RbbsnBUYfNxHesXrOKRTdmCWX49Z6EgxUwAXhAvGsMQQRoL9zBQyBieEhYFn6HAmOS8dDbR47UkPQVii9ebyYQnF2FE9BQhEycV9yFyxfew6BA4RHiyrbGnDFLPOIh+EKHCgCRNhKgvWKDgGSNGMwV+ECQY1Ex+DCOic6Rhgw/KnsUUHQox3ZrvgPhBXFgwscJdtuGF4uXdM0bmEMQLsp8ajYzp9ihrvJFEjSEn8Sxi8EQYsY8WJY7jJXnOIg4eCAqpKQhy0qoxorKlyFZ8r+x1Yh0xBtYnQhPHC95K1hUKCXLB/KMPBmMsHBJT0WN6Fx5N1mmcqxhWMdWHAi1EFcCV++JF5ntT99oW9vmG0gcf5A9rCOXFOFh3jA0lhOJGDrGOMHDAh3mCwcNWBshhlHcYRBgH9EXeIae4bzxjliwHfkdBsn4h29namEuMJxk1J2WV9cr6xIDEoRUL++Qm81mLYA35BRPkH7IP4oLjhvmHsYn8y0aZH98v9Q+QyTEVk+JGGIE4Y3KS+WyhATuMaaJ3sdI5azzKfPCK2RpFReZHvDDycIzndmIC8oqoeTxrnvmBkRkjK8h01i9zkfWITGftgh2EkfVLJgdrnncAljmdR5st6zNW18YhGhvrB72HzQU2OMVxACCncfjhfMIGQ56RvYIsZK2x/pBNUaazRnEYkGYdHTroYfRxtjYIMdFw5HeMTiLrIcLMGcgKuDCv0AfYs+CDPUYQKMp0nH+R9PB5lOlEjAkUYY+gayPpyya8yBjDKYKMARNsCuwwIuTof7btQdpw7LGuwIt1BD7oBsaMzY+zODqBsePpx3yEHMa9x6T1x3oL4IXzGcdMNqVOI9PJCCNbDJshnlNMliZzA3sUcsu2U/AAT9YmOhNnFc4YnJrIPhqOA94B8gm+gMyLe/hxyIA185Q1i+0fU/SzaY7l17MWClIcB4PyRrmguJMpJnwOOcFrRvorexdjYxGhmNgPGokHnkwmFUYjEyS5B43r+AwyyITKpmMTUl86XjCixhD/mKqEgMXbD8FgodCY7Cgv0ltR6kSAEc7RM8uCQ0khXFh0MU09fh97ZKhMCWEhMpitjbmFNxJBk9v+S+YOyolxMm/AhGswcmLqNeOHPIM1OKam93A9hgEEknmZrQ2FQhYC6woSl+pAwAPJukRxxeIPzDWELMI36cmGLGKEg2Pq/nYIJc4cDAq+J1uLYbDmSH+GxLHWUgu1MSfw/CJzkvsNwQbFlixSRjQLecc+n7jXLM4j+vI9rFu+J5uyXHJaC8hw1llM34p9osyH6MWjwfisOMt8xo/uouo4xAQjGoMSmZ6bzGcdI8NTZT5zCJICtqlOqKIi88GL9YVDJKdq9sgrsGOOxUqrjJ2/s+c/aWcg73KS6WAIllyDXsnWiGccKzKKuZQaiWTORdmOnI6nXKDv0IU4HmK2SjqZDl4Y52R0ZGuaecSLFHDWIOsxSbwiXtgRyPBYFBanFHMSeR//FmU6pIS+qTI96g7sktRCS9lgXxAl5x9zJtqlzDEivXGdgQF2KH8Hg5h6zvpi3jEfk9WQsRnAnTmUasdDpFnHrPls3NvPeiJgQAMPGrhhD2DrI7Ow5fkbkXT+sfZYg9gd2Kf8jDVhuJ5reAc52fHoFK5BdiHDsi2Ik59roFCR4vwcmO4lBISAEBACQkAICAEhIASEgBAQAkIgHQIixekQ0udCQAgIASEgBISAEBACQkAICAEhUGQRECkusq9WAxMCQkAICAEhIASEgBAQAkJACAiBdAiIFKdDSJ8LASEgBISAEBACQkAICAEhIASEQJFFQKS4yL5aDUwICAEhIASEgBAQAkJACAgBISAE0iEgUpwOIX0uBISAEBACQkAICAEhIASEgBD4CxCgojRV2qnkzhGCqVXtOaGCk3Q4zix5Mkp+PBon2HDqChXAU7+bkyI4VoxTDTjdhwrimTYqr3O8G1WzqTCeesoQFcU5VYcTSqiknVOjijanAKSemMCxq1TO55QF/m1sEyneWOR0nRAQAkJACAgBISAEhIAQEAJCIB8R4Cimk08+2Th3ediwYXbkkUeud3fOK/7vf/9rL774oh122GH59s2cZzxw4MBwzBXHpnG0E99Tp04d4/gxzoTmGDY+51gozp9u06ZN2u+HZPPMHPfE0WUcf8q9/vGPf4RrOef7hRdeCMdOccwu5yife+65690X0nzVVVfZHXfcse64U44xu+222+zjjz8OZzpzFBrnMJ922mlpnymnDiLFGwWbLhICQkAICAEhIASEgBAQAkJACOQvApA9COdnn31mRx11VCCU8WxwoseXXXZZOL/5f//7nx166KH58uVEYS+88MJAVg855BBbvHixXX755Va3bl3797//Hb6L6HX//v0DAYWQP/LII9a3b9/QJ7fGGdSdOnUKZ01zH8bBPd5++2177LHHwrndfOctt9wSzpUm6nvrrbeG7+NcZs6Af/XVVwMZ5kzlIUOGhGgyDRL/7LPP2l133RUiyNwTkvzggw9uEInOBCSR4kxQUh8hIASEgBAQAsUYge+++8569OgRIgQ33XSTlS9fPlc0Hn300WC4XHTRRXb44Yfb0qVLwzUTJkywsmXLrruOiAEGEkYP6YKxkaJH9OHSSy/d4DuIVrz//vshhY9nKlWqlO28887WunXrkOpXsWLFYvyWNHQhIASKAgIQSeTnVlttZXPmzLH//Oc/61KVX3/9dXvrrbeMFOpTTjnFjj76aENmPvHEEyE9GXnbpEmTcD0ytmfPnnbCCSesi65yv/vuu886dOiwXvrzyJEjQ2T6+uuvtzJlygQYH3744UDMuQf9Ieh8J23lypXhb0S0eYbcGjIbgktfZDVt4sSJgSBDXp9//nn76quvrHfv3utu0blzZ2vevLmdf/75YUyQ3iOOOMJeeeUVu/baa0N6NdH07t2728EHH2ytWrWyGTNmWK1atYw0bQhyasp5JvNCpDgTlNRHCAgBISAEhEAxRuDzzz8PRskOO+wQvPZ5GRyQZ7z19957bzBq2H/Wtm3bYNxUqFAhLSletGiRnX322fbAAw+shzhGX58+fWzq1Km27bbbhkgAhtm3334bUvkOOuggu/nmm23XXXctxm9KQxcCQiDbEYjRVQgfe3whgZBPGjKOqOu7775rxx577LpIMinK7du3D47Gxx9/PMhBCG7Xrl1DGvR1110Xrsdh+cYbb9idd965njxOxYxIMSnMRI35yb1J1T7jjDNCV8j3qaeeGkgy6c65NRyeMcod+zAGSCzknAgxJJxocWw33HBD+BsEmL3COFNxxEKs+VuzZs1CejekGCxmz54d9ADp2TgQ9tprr42aAiLFGwWbLhICQkAICAEhUHwQwJMPscUAYY9bpUqVch08e9Agr3j+MaSIBLMPbcmSJSFyERtpdxhoGEDJFED6V6tWLXj9afxOXww80uuuvPLKYPRg6FG05eeffw5pdHwnxuOAAQNs++23Lz4vRyMVAkKgSCEAKcahSIQXGTdq1KgQrf3++++tV69eIc2ZFGM+R3befffdduKJJ1qDBg2M1GvSk3FkPvTQQ/bOO++E33EyUjwLkkyBrhjxzQk4CO/VV18dHJr9+vULTlDuMXz48LDHGNmMcxTHJyT1pJNOyhh/Mokg7YyDiDYp2uwlvuaaa9bdA93BdyPzYyMyfvHFF4cIM6SYNHL2DvNs6BCeCd303HPPhT3KqYW8MnlAkeJMUFIfISAEhIAQEALFGIFNIcW5wYZxQ1ocRtJxxx2XK7ovv/xyKJ6yxx572KBBg3KteEqKNhGIs846K9y3XLlyxfiNaehCQAhkKwKQYqKixx9/vO2///4hInr77bcbxaaICFNw6rzzzgtEmGjx9OnTg2OQQlOkD/M7VZghrTgjuRcku2HDhiGSSiYP2TY5NdKrIbo4MIniksIdnZMQZIgxVacPPPBAGz9+vLVs2dLatWuXFmqcmzguSf1mjzQVqGk8D1FgxhgbZJjoMM+RFyk+88wzQ+SaiDWNlGrkP5HrvFK6c3tYkeK0r1EdhIAQEAJCoKgggIHAHil+xkZ6F2lXFAvZaaed1hsqxglHX+Bhx6tNyhYeeJRvo0aN0kYkiWJSwATPO0dncA++K9lIAeaeGDMYBxgLOUVi8ZSzF4tUtMaNG29g1OA5//rrr43049R0NTzxRFnZg7sxrSBIMelyePSJ7MbUwNRnI4UPI4fiK4MHDw77x3JrpNBxn8qVK4cIiee4kI3BRNcIASEgBAoCgUiKqTpNNJRoKtFd6iiw15aaC5H8cTQSe3BJl6Y/dR+IDlORGecgMp9MG2QpOo6sHRySOTVSmsnEQQ8SfU3qKgpioQe5H9HrqlWrhog1qdXUc8irEb2G/JLiDCFHd8aGrKbeRHJPcceOHcN4kxWoUyPF3JN+1JOAHNPQpTgLIOkixQUxM3VPISAEhIAQKDIIYFSQcsZPIomQR0gxyhSPOAbIFVdcERQ+DUVMcZF99tnHTj/99JDOhQKnP8U8SEGjEiipvMkGMSXdDO89hgZecghvixYtQn+8/7FBZiFzFI/C6KCiZ04KHRKJ4UC6GGQy6Z0fOnRoSKHDc0+LacqMDUKO4fDUU09tdCGqzUWKx4wZE9K2cQKQag3hza0xVpwGFNuCEKc6H4rMJNZAhIAQKNIIQIohdxQqJBJKdJaiVxyNRNo0eoKtKZBB0oTJpIFcUq2ZwlaQaHQbmTX8RH5DStmny2cxSpsEkcrO3bp1C9FkItH0Rc8hR9GVpG+jXyiOxWfooE8++cTuueeeIHPRefw9pyKMpErTl5+Qdggtz0VfqmjzfZBwCD4VpCHxRJV33HHHdY+ILqZ4GDUrSJ+moWNHjBgR9keTPk3RLo6UQhcyDm9TpNiLmPoLASEgBIRA1iJAWhkpZ5DYSy65JJBHyBTElTRdFDd7qfCWo7Q5MxGjBC873nH21JLqi1LnKIg333wzGCaQ1Vj5GOOA64lscg4j/UlVwzAhVZj7UGAknu9I9BnCTUEVngdCnPSaR3JOihjeegwJDAbIPQ0jAqMIwsizEDHg2ePzc5QFEWqOv0gWuvK8xM1Fitl7xnsiYsA41ISAEBACRR0BSDE6AYcssp29xBQ6ZO8uBbP4HL2EvIc48zeyaailgNMU/fTLL7+ELByyhHDKcsQTf8NRm9PWEvQDFf857ggdQzYUVa2POeaYQETRhRBXfvI5ZJmUZzKQ6AdJp9ghUetkQ6+RBk4jUs2z8w/CC/nleCeINo5dnNE4iXEIxJToeC8wIAU8mXqNXqayNdlcZFeheyHO4LYxTaR4Y1DTNUJACAgBIZCVCECKUfJ4miGoyTZt2rRgYKCsKdaB0scAwPAgYkmRDxRyjMISge3SpUvoi/ERi40Q6cW44Dq860nP+bhx44Ixg3efyC0FpSDFRIohsZBuvPEYCLHQFM9IX/bLQm45OoO9XZEUY7DgGSeSkLo3N0a6SVeDpGcbKcZ5QKofxhfRBDUhIASEQFFHABJLRhKEMeoBIqpswcHBGj8nW4m/QYLRURSnQkfwd/QIadDRWUvNBZzBpDzn1NB/6EfuHY/J4ydZN2Tq0NB5FP2CMJM9FTOq6Ife4yeENtnYFsSzcA0OYVpMv6ZgYiToZPnw/ZxwkLqNiWsg0mwPQkcSKU829lqzVYmx53Vmcrp5I1KcDiF9LgSEgBAQAkUGgUiKqVKMZzzZPvzww1Cgg32rpKJBfiHFpEijkEnNSi1OQmQZMgyZxttNuhkefvYtU50TBZ/aKF7CXi+MCCqH/v777yFFGPJMRJQ0aYqqRO86BgRHFGFwsM+K6ymgEkkx3nvSx4iqsqcs2fKTFBNhZzxU+MzrPODU6tO5TZ5M9hSTokexFSqTkvanJgSEgBAQApkjQL0KjmCCmEKMN6Yqc7pvg/DiHCZSHVOb011TGD8XKS6Mb0XPJASEgBAQAgWCAKQYEktlyxid5YsoPkIqNF5ropMUM6FBiulH9Jj9WamNdDSIKB54jAI89ZDZmBJNKhtkNjaKlBAtfuGFFwK5JdUskmI+Y49UrLRMNJiGMUMqGSnZ9GHfF/0iKaagCmSeiAHEkX1lca80xafYI73zzjsH0ryxkWL2YEPciVywvy2vvb2Mi71j8UimTSHF7A/j+YnSsydOTQgIASEgBDJHgPPdcfLiWKS2REE0HLekPZOqnVrksSC+r6DuKVJcUMjqvkJACAgBIVDoEIAUE8mF5CXPzI0FqUgJY+8qx/8kSTFpWZDl1IYhQMoyJBtSvGDBgkC6Idm0JCFOEmMiykRKSbPmGqKwPAP7miGVL730Uog0kwYHwSSq/Morr4T9wxBfzpyMpJj7PvPMMyGlmr3R3DsWSInkuFWrVoHUbywpnjlzZhgXTgMixRDw3BqRXdLJiWbndX5lJpFiqqjyvth/DUFOVzyL1D72lf3tb3/Lk7gXuompBxICQkAICIHNioBI8WaFX18uBISAEBACfyUCkGIiueyxhWwmvdpEcNm/ShVq9t+ylypGiik+Qnp0amMfE5FiroEUEyFmzzJ7niCpqWnG8fgn7sN+LP5xDeQRAk20+t133w0FRUixprgK9yNtm+/H4w+ZTCXF3I80ua5duxp7wxgj51QSyYZMki7OHuqNJcXsCyNizv0YJ/u6cmpEDIh0Mw4KunCGZW4tE1IMvmBDZVQKm+W01yzeH/zYx813Q8o5v1NNCAgBISAEhEAmCIgUZ4KS+ggBISAEhECRQCCvQlsMkKJVRDiJqkKq5syZE8ggacukPKcW+Pjggw/CnmP6QIIpeEKqM0VDiOzmRh75LggypDySYgglx0tQyROivd9++4X7QvTYY0xEGjJMJDaVFENaScWGUHMOZDzfkYqdVLPe1EJbsXrp008/HfYvc0ZmTu2bb74JEWyO5oA8N2jQYJNIMRdzBAlFxkgbp9BZbo2xgxVHfnB8U17fXSQmswYhBISAEBAC+YaASHG+QakbCQEhIASEQGFHIB0pJtJKlJh0ZaK0kGLSd6n8yZ4sPo8NItqhQwejQBfXxCOWINScRQyhpfp09erV113D/mHuQ2VRClIdcMAB6/YUQ4pJm+ZoCY6FguRRFIVzJyGj7OfNjRRTQAXyCBmGnEPiaVOnTg17gSHnyerTjItjLIhwc2Zl7J/X+8Mp0LFjx5DSDTmFuEN+Y+O4KJ6DiC7HYkBk87pvJpFi7g2xh+wSCQc7yD97tZONfdXsPZ40aVIYPxW+1YSAEBACQkAIZIqASHGmSKmfEBACQkAIZD0C8Zxi0pYheOwrJloLWR09enSIbnJMBKnGkL94JBN7atlPy95iKkazb5V9vBwFARkjehv3uy5ZsiSkOJO2TCVO0p+J1PLd7Bnm6AwKY5G+TeSZSDHEFVL84osvhr2wb731VkhDZs8y97/++usD9pBiiCHpwXFP8XvvvRdIIwQX8pyseA0pZr8ypJiCKzF9mu+BtB9yyCEhqppJWjVRcPY7c0YyY+UMZjCiMWZINnu1GS/ElIhtXo1jlqguTVo4z5JXI7WdvdS8I/YLk5ZNQTEKm7GPmP3XPB/HNnGucZKsZ/2k1QCEgBAQAkKgwBEQKS5wiPUFQkAICAEhUFgQYL8tBBTyliROEFKijxA9yFc8VgJS3K5dO6tTp04gnn379g0RSxr7W9u3bx/OZUyNiC5evDiQPYgzEVSOrOD7qGJNujWEl4gwDeILkYzp0xBl9tDynJMnTw732H///UPfe+65JxA/ziSGSBLxjeco8xlR7WQjnZn0aY7KoEBWJL+Qc6KpEHyi4smzlPN6Vzwj5JqINiSYKC5p4Jy3jMOA6Dpjoxp3ukY6NPumcUCcdtpp6bqHsTLu119/3b799ttAxGl8F0QZR0PqkVRpb6oOQkAICAEhIATMTKRY00AICAEhIASKDQLs1/36669t6dKl642ZaDHEDqKbJLix0FatWrVs6NChoVI019OfiGw68gfhhYDzfRTdImKcTKfmISDMpFNDLiGW8fshxERC99xzz3UEnufhfhyxRDo1UWauhdTSL7U6M9/L55DhXXfddV3FbVK/IaNEuineRfVsT+OZeQ7uQ4Pgk+pNBD7TxvWco8xYiHJn2sCEKtu8C94D1+Z0HnSm91M/ISAEhIAQEAIixZoDQkAICAEhIARyQSCSYqo/syeXFOqi0oi6Eklm76+aEBACQkAICIHijIBIcXF++xq7EBACQkAI5IlAUSXFRKEpzEVBLAptqQkBISAEhIAQKM4IiBQX57evsQsBISAEhECeCLBnln2qFI2iCFdRiRTPmjUrpGZTrEpNCAgBISAEhEBxR0CkuLjPAI1fCAgBISAEckWAPbNEVNkHfOWVV6qqseaKEBACQkAICIEiiIBIcRF8qRqSEBACQkAICAEhIASEgBAQAkJACGSGwP8BJGwsJwILgtkAAAAASUVORK5CYII=">
            <a:extLst>
              <a:ext uri="{FF2B5EF4-FFF2-40B4-BE49-F238E27FC236}">
                <a16:creationId xmlns:a16="http://schemas.microsoft.com/office/drawing/2014/main" id="{E1BD2E1C-F575-8ADA-7B53-BFBAF722E8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175" y="-1050925"/>
            <a:ext cx="54673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D01831-3892-821D-0CBA-061F14131360}"/>
              </a:ext>
            </a:extLst>
          </p:cNvPr>
          <p:cNvSpPr/>
          <p:nvPr/>
        </p:nvSpPr>
        <p:spPr>
          <a:xfrm>
            <a:off x="6733310" y="5562642"/>
            <a:ext cx="4858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+mj-lt"/>
              </a:rPr>
              <a:t>Спектр амплитуды СДВ сигналов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станции </a:t>
            </a:r>
            <a:r>
              <a:rPr lang="en-US" dirty="0">
                <a:latin typeface="+mj-lt"/>
              </a:rPr>
              <a:t>GBZ</a:t>
            </a:r>
            <a:r>
              <a:rPr lang="ru-RU" dirty="0">
                <a:latin typeface="+mj-lt"/>
              </a:rPr>
              <a:t>, полученный по данным приемников геофизической обсерватории «Михнево».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A2CE0-38DD-8D29-9D38-9C43F78CF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786"/>
            <a:ext cx="6981824" cy="4154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3DD412-2428-B066-CB53-CB2FCE1F79D9}"/>
              </a:ext>
            </a:extLst>
          </p:cNvPr>
          <p:cNvSpPr txBox="1"/>
          <p:nvPr/>
        </p:nvSpPr>
        <p:spPr>
          <a:xfrm>
            <a:off x="523010" y="5562642"/>
            <a:ext cx="6210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+mj-lt"/>
              </a:rPr>
              <a:t>Ход значения амплитуды сигналов станции </a:t>
            </a:r>
            <a:r>
              <a:rPr lang="en-US" dirty="0"/>
              <a:t>GBZ</a:t>
            </a:r>
            <a:r>
              <a:rPr lang="ru-RU" dirty="0"/>
              <a:t> (54.91° N, 3.28° W)</a:t>
            </a:r>
            <a:r>
              <a:rPr lang="en-US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нТл</a:t>
            </a:r>
            <a:endParaRPr lang="ru-RU" sz="1800" dirty="0"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A5DF37-DF48-2B9F-A5F9-C323923AE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786" y="1203568"/>
            <a:ext cx="5481662" cy="40508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C1C9DB-6E12-9830-77A2-AB5CC3D48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" y="2733627"/>
            <a:ext cx="257211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D17CB-DD39-3F70-DCF9-8D127152F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1302A-08EF-E605-864B-05177592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37D5-68E1-4D5D-BD07-CF5E9CB72F3D}" type="slidenum">
              <a:rPr lang="ru-RU" smtClean="0"/>
              <a:t>8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8A7B78-61A7-213A-C76E-0963F569C61A}"/>
              </a:ext>
            </a:extLst>
          </p:cNvPr>
          <p:cNvSpPr/>
          <p:nvPr/>
        </p:nvSpPr>
        <p:spPr>
          <a:xfrm>
            <a:off x="0" y="-95250"/>
            <a:ext cx="12192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/>
              <a:t>Периодограмма </a:t>
            </a:r>
            <a:r>
              <a:rPr lang="ru-RU" sz="4000" dirty="0" err="1"/>
              <a:t>Ломба-Скаргла</a:t>
            </a:r>
            <a:r>
              <a:rPr lang="en-US" sz="4000" dirty="0"/>
              <a:t> </a:t>
            </a:r>
            <a:endParaRPr lang="ru-RU" sz="4000" dirty="0"/>
          </a:p>
        </p:txBody>
      </p:sp>
      <p:sp>
        <p:nvSpPr>
          <p:cNvPr id="2" name="AutoShape 2" descr="data:image/png;base64,iVBORw0KGgoAAAANSUhEUgAAA8UAAAHWCAYAAABe7ytwAAAAAXNSR0IArs4c6QAAIABJREFUeF7snQV4FcfXh39xJUKQENwCwSK4W3G3om2R4lag0CIt/beF4hpcS3EoXqBoCxQoCSGBACFEiEEgQtzl+2ZoikTuHnpD7Mzz8FQ4s3f3nb279x05o5Genp4OLkyACTABJsAEmAATYAJMgAkwASbABIogAY2CLsXR0dG4ePEiYmJioK2tDXb87O9iDQ0N+ZepqakQ/66pqcm8cvjSZ/BKSUmRrJiX6iekYMb3l2pOGRHinkpLS5N/tLS0+PuoAp3gJe4vwUs870XhZ37Oz3zBSjASvMS/c1HNS0Tw8171nSKe9+LeEn/Ev2f8t+qaRTMig4/4Hor7i3nlfB9k/AbjZ5jy70vGbzDxndTR0eFnvgp0gpf4jd+wYUPUqFEDBV6KPT09sW3bNrRq1Qq6urrK75wiGCkaPywsDH/++Sc6deoEIyMj/kGpQooTEhKwf/9+dOzYEWXLluUHjIIHzPHjx2Fra4tKlSrx/aWClxDhM2fOoHTp0rC3t+f7SwUvIXaXLl1CZGQkevXqxbwUdCI8fPgQDx48wIABA+TLn0vOUhwUFIQbN26gf//+/PxS8LwX38WTJ0+iX79+0NfX59tLBQHRqSfekc2aNUOZMmX4HlNwj4l3pPg9Ubt2bdkpyiV7AqKz5fTp0zA2NkabNm34ma/gHXnr1i1UqFABQ4cOLfhSLF72V65cwbhx4/h7ooBASEiIlLyJEyfKnkouORMQD+AFCxbI+6tUqVKMSwGB9evXy06EatWqKYjmENGpV6dOHTRu3JhhKCDw66+/QswQGj58uIJoDnF1dZUdoVOnTmUYCggEBwdj165dmDVrloJoDhGz9BYtWoTvvvvu39kbTCVnAqtWrZKdVKKjnYtqAuIdKd6P4j3JRTWBn3/+Wf5e7dKli+pgjsAff/yBZ8+eYfDgwQVfikUvuBg5GDt2LD+QFdzcgYGBOHToEMaMGSNHirnkTCA2NhZLlizBqFGjZE8SF9UE1qxZg/bt28teXS6qCWzatAm1atVCy5YtVQdzhOzUE1I8evRopqGAgOgFv3btGqZPn64gmkOePHmCffv2Yfbs2QxDAYHQ0FCsWLECc+bMkaNTXHImIGZrrF69Gn369EGVKlUYlwIC4h3ZoEED1K9fX0E0h4hOhBIlSsjZVFxUEzh37hzCw8MxaNAglmLVuApXBEsxrT1Zimm8RDRLMY0ZSzGNF0sxjRdLMY0XSzGNF0sxjRdLMY2XiGYppjFjKabxYimm8SpU0SzFtOZkKabxYimm82IppjFjKabxYimm8WIppvFiKabxYimm8WIppvNiKaYxYymm8SpU0SzFtOZkKabxYimm82IppjFjKabxYimm8WIppvFiKabxYimm8WIppvNiKaYxYymm8SpU0SzFtOZkKabxYimm82IppjFjKabxYimm8WIppvFiKabxYimm8WIppvNiKaYxYymm8SpU0UKKDx48KBOTcaIt1U0rpFhk1hRJfTjRlmpeIkIkEfnoo4840ZYyXNi4caNkxYm2lAETSZBEoi2RLJCLagJCiq9evYoZM2aoDuYI+Pr6ykRbInEUF9UEhBQvX74cc+fO5URbqnHJLXJE9um+fftyoi0FvESIeEeKfWQ50ZYyYFu3bpWJtnr37q2sQhGPYikuwjdAQECAlGKxxRBLseobQUjx4sWL8fnnn7MUq8YlI8QLX2Sfrlu3rsIaRTtsw4YNMvt069atizYIhVe/d+9eREVF8TZ8Cnn9/fffctvCmTNnKqxRtMP8/PzklkzffPNN0Qah8OrDwsLkO1LwKlasmMJaRTdMbPMosnULKa5atWrRBUG4cvGOFNmnhRhzUU1g8+bNKFmypMxwzkU1AZZi1YwKbURkZCQ8PDzg4OAAHR2dQnud6rqw5ORkODk5yf3xTExM1HXYQn0cZ2dnlCtXDpaWloX6OtV1cXfu3EHx4sVRsWJFdR2yUB/n/v37SEhI4FEDha389OlT+Pv7o0mTJgprFO0wse+ui4sLWrVqVbRBKLz6xMRE2ekieOnp6SmsVbTDbt68CWtra/nc56KagHhHli5dGlZWVqqDOQKCl4GBAWrWrMk0FBBgKVYAqbCGpKWlIT4+Xn5hNDU1C+tlqu26BK+4uDgYGhoyL4VUxei6vr4+tLS0FNYo2mHi+6itrc2dVApvAyHE6enp8hnGRTUB0bGXlJTEM4NUo5IRYnqrED2eSaUMWMY7UvDS0NBQVqmIR/E7knYD8DuSzkv8vudOKmXcWIqVcSqUUeKFL9bjmZqasuQpaGHxwn/58qXkJcSFi2oCgpf4gaSrq6s6mCMgZm8IVix5ym4G8fwS30vxneSimoDoRBA/Ks3NzVUHcwREJ4K4x3gUT9nNIKYDi2e+4MUd7cqYCV7GxsbcEaoMl3xHCsETne1cVBMQvMSghLjHuKgmwFKsmlGhjWAppjUtSzGNl4hmKaYxYymm8WIppvFiKabxYimm8WIppvHKeEeyFCvnxlKsnJWIZC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co3Unz79m2cOHECiYmJaNmyJbp16/bvlaSnp+PYsWO4ceMGSpUqhaFDh6JMmTKZrvThw4e4dOkSxo4dC21tbRqJIhjNUkxrdJZiGi+WYjovlmIaM5ZiGi+WYhovlmIaL5ZiGi+WYjovlmIaM5ZiGq98IcVnzpzBypUr0axZM+jq6kqxHTBggJRbURYvXozr16+jRYsW8PX1RWhoKJYvX47y5cu/dbUsxbTGZymm8WIppvFiKabzYimmMWMppvFiKabxYimm8WIppvFiKabzYimmMWMppvHKcymOjY3FiBEj8NFHH2HMmDHy7K9evYoFCxZg79698PPzw/fffw9HR0eULVtW/v3UqVPRpk0b9OnTh6WY1t5vRbMU0+CxFNN4sRTTebEU05ixFNN4sRTTeLEU03ixFNN4sRTTebEU05ixFNN45bkUR0VF4ejRo2jXrt2/I7/u7u6YPXs2tm3bhuPHj8uRYSHOFy5cgIWFBVq1agV9fX1oaWllkuLLly/LEeZ3/46GpWhEsxTT2pmlmMaLpZjOi6WYxoylmMaLpZjGi6WYxoulmMaLpZjOi6WYxoylmMYrz6U4q9MVI8FiGvWiRYuwbNkyuLm5oUSJEhAPXB8fH9SqVUuOHhsZGWWS4j/++APjx4+nUSii0ULyRKeEmZlZESVAv+zw8HCYmppyp4tCdOKBbGhoCB0dHYU1inaY+D6KZ5/o9OOimkBMTAzEc8zExER1MEfInB3x8fH8zFd4L2R0HJubmyusUbTDRP4X8Y4UgxdclBGIiIiAsbEx58FRhkv+ZtXT05N/uKgmIHiJQcJ3fUl1zaIZIWYqP336FAMHDoRGunii5WFJSkrCDz/8AA8PD6xevRpWVlaYO3euXGO8Y8cO1KxZE2FhYVJ6u3TpIkeP3yze3t6yfsWKFeWPyozLefOyxEvO2toanTt3llXz+JLzjLaGhgZEL7j4USl+UIovTVFlobQRBJ+XL1+iWLFiUlyYV87kxD0mXvgGBgbyBca8cualqakpeYkOBNGRwLxU8xIvfCHFoqOKean+PgohFqPFxYsXl9y4ZE9APL/EbxLxjhS8+P5SfX+J31fiGSY6EcTzjItqAoKXEBb+TaGalYjI6DgWvyv4O6n6O/nmSHFR5iV+g7q4uEDMJha+I57v7zqg+P8ib1Xbtm0xaNCgvJVi0bs4b948iOlwIrGWEGJR5syZI3u3RWKtjLJ27Vpp8j/99NNbd4Snpyd2794tLyi7kamMH1BCjAWUonyTiBdYhhTzC0z1A1ncO+IFJjoROLu5al4iQvASgide+FyUvcDEs0u88LlkT8BATwvQ1EJ42EskJadIKeaimoAQYvFHSEtRfvepJvUqIqPjmEeKlRETs/lYipWxyojKkGKeTaWMG8+mUsYpI4pHil+REML7/PlzPHnyRP53hhS/SVO8E52dnWFpaYnBgwfnnRSHhIRI+RXbLf3vf/97Szi2b98uzf6XX37599znz58vY7755pu37o4HDx7IJF0ZWatpt07RixaSJzoh+Ael8rYXI8WCF3ciKGMmeilFLzh3IijjJb6PogOBp4blzOuKVwQuP3qJ0Y2Lw8xAC4ZGxsoAF/EoMfIpRov5ma/sRhCSJ76TvMRIGa+M2VRiZJ2LMgLiHSmmT3MeHGW8xPdRvB+5o105L3FvicEJLqoJXLlyRQ665tlIseiJnT59Ovz9/SFkV9zoYmRY3PRiNDc4OBgTJ05Ehw4d0KNHD4gkXGKkWMhz06ZN37pC3pJJdYO/GcGJtmi8ONEWjZeIFp0IGVPD6LWLXg1OtKW6zZ9HJaGrowtcHkdi2YAKmNa+AjT13s4vofooRTOCE23R2p0TbdF4caItGq+Md6SQYh4pVsaOE20p45QRxYm2aLzyPNGWmPI8fPhwOaVLTBkUoiakuFy5cti6dascxhbzwFetWiWzUAtZFvG9evXKdKUsxbTGZymm8WIppvFiKabzYilWzeybE15YcMYXutpamNC0OJb3qw4NlmLV4AD5nhUjxTwdWBEuOX1ajEzxyKcyXizFyji9GSU6jlmKlXNjKVbOSkSyFNN45bkUi+lc4qUjpt1kJP4Q/y6G+8WLO2NKiXg5iWnWYj2neIBkVViKaY3PUkzjxVJM48VSTOfFUpwzM7/wBLRa5oSQ6CSkpWtgeANTbBxSE9DlkWIldxtLsRJKr2NYimm8WIppvDLekSzFyrmxFCtnxVJMYyWiM0mxSHglMj2Lxf85rXEQ4iqmOtvY2MDW1hZVq1alf7qaa7AU04CyFNN4sRTTeLEU03mxFOfM7LpPBNqtdIaeliZik9PxcV1j7B1VF9Dh9VJK7jaWYiWUWIpplF5HsxTTyfFIMY0ZSzGdl3C57AYTaUcr/NGZpNjPzw/du3fH48ePc0z2IqRYZO8SCXTE6K1YlDxr1qw8nZbFUky7YVmKabxYimm8WIrpvFiKc2b2+4Mw9NvkCiNdLYTGpqJPLSMcHluPpVjhrcZSrBDUP2E8UkzjxVJM45XxjuSRYuXcWIqVsxKRPH2axiuTFIstei5evIjY2NhsM+yKzLti3W9QUBDu3bsn1/wKmZ4wYQIWLVqUZ5lmWYppjc9STOPFUkzjxVJM58VSnDOzwy7PMeLn+7A01YVPaCK6Whvg8Jh60DPk7NNK7jaWYiWUeKSYRolHit+XF0sxnRxLMY0ZSzGNl1rWFIuM0NOmTZOCLLZOEpmi86KwFNOosxTTeLEU03ixFNN5sRTnzGzdHwH4+qgnapcxhvuzOLSspIcjY+rBgLdkUnSzsRQrwvRvEI8U03jxSDGNF0sxnRdLMY0ZSzGNl1qkWHzkmTNn8Nlnn2HUqFH46aefaGehpmiWYhpIlmIaL5ZiGi+WYjovluKcmS0844tFZ33R3qY4rjyORK2SWjg2rh4szEzosItgDZZiWqOzFNN4sRTTeLEU03mxFNOYsRTTeKlNisVU6p49e6JKlSrYvXt3juuRaaeoPJqlWDkrEclSTOPFUkzjxVJM58VSnDOzyfs9sPNGEIY2KoOT98JQ2jAdJ8bbolxJUzrsIliDpZjW6CzFNF4sxTReLMV0XizFNGYsxTReapNika26f//+MiP1wYMH8yTTGUsxrfFZimm8WIppvFiK6bxYinNmNmb3A+x3DsZXHStj199PoYsUnJpoi4qlzOiwi2ANlmJao7MU03ixFNN4sRTTebEU05ixFNN4qU2KxVZOffr0kZmoDxw4AEPDD79FBksxrfFZimm8WIppvFiK6bxYinNmNmjrPfzmHoKV/WvA8Y8ARMfG4/QkO9Qoa06HXQRrsBTTGp2lmMaLpZjGi6WYzoulmMaMpZjGS21SfPfuXfTu3Vsm2dqwYUO2matpp0eLZimm8WIppvFiKabxYimm82Ipzp5ZWno62ix3xp2AaOz4rDaWnHuCwLBYnJlkB9uKxemwi2ANlmJao7MU03ixFNN4sRTTebEU05ixFNN4qUWKhVx98cUX2LVrF5YtW4YxY8bQzkJN0SzFNJAsxTReLMU0XizFdF4sxdkzi09ORetlTngcEoffJjpg7glv3A+MwO+T7WFfiaVYyd3GUqyE0usYlmIaL5ZiGi+WYjovlmIaM5ZiGq9MUixESUyFFgKgoaGR5dHE/xdxoaGh8PHxwdmzZ7Fv3z7Y2dlhz549KFeuHO0s1BTNUkwDyVJM48VSTOPFUkznxVKcPbPQmCS0W+GMyIQU/D6lPmYc9sSfj0JxYao9mlQrQYddBGuwFNManaWYxoulmMaLpZjOi6WYxoylmMYrkxQ/ffoUEyZMgL+/P3R0dLKVYiEI0dHREPExMTFwcHDA4sWL0a5dO9oZqDGapZgGk6WYxoulmMaLpZjOi6U4e2ZeIXHotNoF+jqaODXRHlMPPsL5ByG4ONUezaqzFCu521iKlVB6HcNSTOPFUkzjxVJM58VSTGPGUkzjlUmKAwMDMW7cOAQEBGQrxeIj0tPTZTIta2tr1KtXD926dUO1atVon67maJZiGlCWYhovlmIaL5ZiOi+W4uyZufhHoZujCypZGODUJAeI7Zn2XQ/C6WkO6FKnFB12Pq2RlpYOTc2sZ2n911NmKaYRZCmm8WIppvFiKabzYimmMWMppvHKJMXioSa2VxICoKpoaWnBzMwsT5JqZXVuLMWqWuztv2cppvFiKabxYimm82Ipzp7ZpUdh6LnOFW1rFMfxCfYYs/s+tl3wx4npDuhhW5oOOx/W2HglAMvPPkHfhpYY0dRKnmGN0kZ4cyVTSHQSnoTFo3IJA5Qw1iVdBUsxCRdYimm8WIppvFiK6bxYimnMWIppvNSSaIv2kbkXzVJMY8tSTOPFUkzjxVJM51WYpfj3+2E44fYC49uURx0rYzIcUbf3RjcMamCJvaPqYsp+D6w944MDkx3wcQNL8vHyYwUx+u14/gmgpYHSpvpIRzpGNiuH73tWAaCBpeee4LDLc3g+j0WPeiWx/bM6MNDRVHwpLMWKUclAlmIaL5ZiGi+WYjovlmIaM5ZiGq//JMUvX76UCbdKlixJ+9RcimYppoFlKabxYimm8WIppvMqrFJ8+VE4Pt/9AD5eEVg6sg6+7FCJDOfInefot8ENE9tVgOOgmvji4COs/s0bv0ywx7DGZcjHy28VxJZTw3fexx6nZ2hrXRwJyalwDYxGbHwqutQtgcTkNFzyDIeBjpYcOS5uqAPnOU1Q2kT5aDFLMa3VWYppvFiKabxYium8WIppzFiKabxylOIXL17A0dERZcqUwfjx4zMdedu2bdi6dSsGDx6MESNGoFixYrRPV3M0SzENKEsxjRdLMY0XSzGdV2GT4tCYZDj+4Y9NVwIR/DIB0NTAN92r4vseVclwNvwZiAnb7mJ2X2ss7F0Nc497YeGxx9gwoi7GtcqbHQ/IF5FDhYSUNPTf5IbLHuE490V91C1rjCueL/H1scd4/DwOetqaaFjJFDM7VsTsY17wCY2D+7fNUN5cX/FpsBQrRiUDWYppvFiKabxYium8WIppzFiKabyyleJ79+5hxowZOH/+vEyidfDgQZlY680isk0vXLgQSUlJ6NGjB5YvX47y5cvTzkCN0SzFNJgsxTReLMU0XizFdF6FSYrPuIdi6kEPPA6IRnlLIzSvZg4x2vtJYyts/aQWGc7CM76Yu+cBFg6rhdmdK2P+SW98f/QxFg2sia860UeeySeQTYWE5DRc9AhDlzoloJnNNoZKPisiPhmdV7vANywepyc5oH5FE1ktLikVFz3CUcZUF3blTKCtpYE2K5zxt28EXOY2RVhsMlz8otDLtiQqWhjk+FEsxUpa4nUMSzGNF0sxjRdLMZ0XSzGNGUsxjVeWUixGiD/99FPcuHEDQ4YMwfDhw+WWS+9u0RQWFgYPDw9s3rwZhw4dwsCBA7F+/XoYGOT8YqadovJolmLlrEQkSzGNF0sxjRdLMZ1XYZHilRf98ONvPgiPTMTAplb4oWc1xCamovVyJzStYoqj4+xgoKtFAjTnuBd+OvoYm0fVxeiW5bDigh9mHPDA/J7V8N17jDyTPjyH4G9PeGPBb97oZlsK09pXkInA3qe8iE5Cy2VOSEpJk/swW5d+uxP6zWN2X3cHf3q+xMahNth4JRDX3F6glV0pbB5WGzVyqMdSTGsZlmIaL5ZiGi+WYjovlmIaM5ZiGq8spXjdunX49ttvMXPmTMyaNUtldmmxT7EYVT5y5AjElOqePXvSzkJN0SzFNJAsxTReLMU0XizFdF4FXYpv+0Vh542ncLzsj2IG2pjTuTK+aF9R7i18LygGndfeRhkTPZz/oj7MDXVIgDKSUO0aXQ+fNLGSnzPy5/uY2bESFvetTjqWOoMHbL6Lw87PgDTAsrg+1gyqgQEO9MRfTyMT0XDhTcnl4rQGOa4V/vyX+zjs8gLjW5fDybsh8A2NR1x8CuwrmWL/5/WyFWqWYlrLsxTTeLEU03ixFNN5sRTTmLEU03hlkuLExEQMGzYM4eHhOHHiBIyMjBQd8fHjx1KGu3btKqdR50VhKaZRZymm8WIppvFiKabzKqhSLKbwfn30MY7eeYGwkDhYVzbF/G5VMKTR6wRYITFJaLfyNgLC43GPuBZW7FE8YLMbnkcn48hYW3SsZYHdfz/D8J/dMap5WWwaSp+OTW+drGsM2HIXx11foEMtCzmNWkdTA2sH2eDTJlZiCbXi4vUiDrY/3kBtK2P8OaNhjlmlv//NB8vPP0G3uiVx8VE46lkZo5i+No7efIqWdUpgef8aaFjp1fTrNwtLseLmkIEsxTReLMU0XizFdF4sxTRmLMU0Xpmk+NmzZ+jXrx/at2+PH374QfHR0tPT5ZTr6Oho7N+/H/r6ypN/KP4QFYEsxTSSLMU0XizFNF4sxXReBVGKb/pE4stfH+Ev91BUrWCKbnUtMP2jiqhY/O1lNCK7cqvlzrjlGwnXeU1Qq4yybZliElPx8WY3nLnzAhM7VsKyftZy5PnE3Rf4ePNd9Lcvjd2j6tJhq6FGalq63Cbq/INQ3PiqsVznO+OwJ+ISUzGjgxjBtoaWwh2TnJ9EoemSW2hezRR/TG+Y49k5/hGAOUcfo0pJA7gFRmNEs7L4qXd1jNvzAMf+fgaLEgaY2aGiHKUXCboyCksxrdFZimm8WIppvFiK6bxYimnMWIppvDJJsZ+fH/r06YP+/ftjzpw5pKOJDNXe3t5yGrWxsbIfPKQPYClWJy5eU0ykyVJMBAZAbNsmZpvo6irfNob+KYWnRkGT4qteERix0x3egdEY3rYC5nWtgqols88p0XP9HZx2D8VvEx3QqbaFooYbs/sBtlzyR0sbCxweZ4tSxV7dS394hqPHOld0rm2Bg6Nt5TZFH7qIJFjd17nib58I3JrdWI7yHr79HBP2P0RIWDzWfloHk9ooSz4ptq3qsPo2utUpgeMT7HO8lP3OwZK7ro4mYhJS5RTyRX2qy3Xby8/7YfmFJ4iKTkL/xmWwon8NlC/+qpOapZh2h7AU03ixFNN4sRTTebEU05ixFNN4ZZLikJAQKcTNmjXDTz/9pPhoQhhEQq64uDjs2bMHenp6iuuqK5BHimkkeaSYxoulmMYr44XPUqycW0GS4l03n2LuMS8EBsdiXMdKWDOwJnS0cjbTsUJwrwVh8zAbfN4i522UUtLSsey8H2YffoQqpY2wa0QdNK9q9i/Ma14R6ObogsaVTXFmsgO0KHOVlTdJjpFhMcno6ugCv7AE/DGjAWpavlpudMz1BYZtuyunNF+a0RA2//z/nA525M4LOUV8cCNL7B6R88j3X94v0X6lC/S0NSCyX4tEYyIjd0a57PkSU/Y/hLtPJGyrmskRa9EJkZSYgNi4eJibm6uJQOE+TEGUYtFRI2YH5MX3gaWY/n0QHcdiEOndRLb0IxWNGizFtHZmKabxyiTFQpRGjRqFwMBAnDx5MtM2TNkdPigoSG7d1LZtW6xcuZJ2FmqKZimmgWQppvFiKabxYimm8yooUiyk77Od7ohPTpMZlxf1sVY0UrvgtA/mnfDCot7W+Kpz5m2UPJ/HQghdaHQybgdE4qjLC1SwMMD2T2ujfc23szq7Bsag/UpnVC9liCtfNoCu0nnK9GbJtkZgRAK6rHFBnNiWaWp9VCrxepR86gEPrDnjg472pXFknB2M9HLOtr3pagDG7XmICa3LY91gmxzPUqyxbr3cWcaIvoC1g2rKNcxvlofPYjHn2GMccw6GuYketn1WB33szBAREQMzM5ZiJbdBQZPi4MgkDNjihnJmenAcbAMLI1oyOyVMcophKaYTZCmmMWMppvPS0tLKk9m7tDPNH9FZZp/evn07vv76ayxZskSO/iopYlR52bJlEJmrBw0apKSK2mNYimlIWYppvFiKabxYium8CoIUC9nqu8EVHsExcBxig4ltKii+0K3XgjB6lzvGt6mA9UNeid/LuGRvKwslAAAgAElEQVQ8DI7Fygt+uPUkEv7BsTKTMzSAWpVMserjmuhgk3mbo3tPY9BuhTNKGOvAdV7Tt9bOKj6h/xj4+EUcOq2+DRMDbZyd7ABL09czpIKjEtHN8Q5cvCOw4bM6GNcq55HxRWd9MfvYY3zfsyq+6Vo1xzN78CwWHVY7Izw2BcX0tbB/VD20e6fTQBwgNikVP572waKT3ihTwhB7PrVG26pGgH6x/3jlRaN6QZPi424v0G+Tm/jqoFlVMzSqZIoB9S3RKIuka7nRgizFdKosxTRmLMV0XizFypllKcVi/+HBgwfj0aNHMtmW2KtYW1s7y6NGRUVBSLSQ4oYNG+KXX37Js6lZLMXKG15EshTTeLEU03ixFNN55XcpTk5Nw4if72PPlUC5hliM4FLW8l54GIYOK5zRU4yejrfFjutBcLwcACHaSYmpqFjKUE7ztS5lBJGYq2udEnKdblZF7OvrsOAG9LS14P1jCzpsNdQQSa46rLott0A6NdEeZu9sM3XqXgh6r3dFKRNdrB9sg162pbLl9eVhT5lRevXAmpjSLueOhsCXiRB7Fd9/Go2Sxro4PdkBduWzF10xOr/gpA8qWejg8Og6qF+1pBquvvAfoqBJ8aHbzzF02z3o6WjIteZISUO7OiVxfIIdjFXMVFBHa7IU0ymyFNOYsRTTebEUK2eWpRSL6jdu3MCYMWMgpkW3aNECbdq0gb29PUxMTCAyTYsv8s2bN3Hp0iU4OTnBxsYG69evl2KcV4WlmEaepZjGi6WYxoulmM4rv0vxmfuh6L7WBTUsjXFxWn2UeWNkVMnVir2KbX+8jjbWFmhXwxw/nPZBejpgV64YetuXxNCGZVDRIvtEXW9+hkgqZf3tXwiPS8aCXtXQqZYFihvpIC0dUqij4lPgExoPhwomKGuWOzkunP2i0G6lM5pWMcPx8XYyK/a7ZcoBD6w9/wQaOlqY0rYCVvS3hmYW65+nH3okR8v3j7bFwAalc8QZHpuMvptcccXzJar+f0fCjVmNUMI4+2R26QAm7fPA+rM+sLMujr2j6ipa55xxEp7P4zDlwEPM6VIFraoXnanXBU2Kd15/ihEbXTGmU2U0rGiCr456yu/o75Pro6x57nwH3rxRWYqVPAXfjmEppjFjKabzYilWzixbKRaHuHPnjhwpvnz5MsTDTkNDA5qar176QhBEMTAwkGuJv/zySynGeVlYimn0WYppvFiKabxYium88rMUi6m4PdbdweX7YVg/rBbGK8yq/CYFkZCq7Qon+IYlAOlpMDHUwfJ+1hjcsIzKNbfv0kxKTcewbfdwxPU5UlPToaWlIdcXi22SklPTIfZOjo5NRoc6JbD/83pSmNVdrntHyOsR+wUfHmuX5b7EIvHR+j8CsPT8E4REJsFxqI1cN/xuGbT1Lg78/Qy/Ta0vR8hzKonJaRD7I590fY76lUxxbWZD6OvkvGY5KiEF8457Ye25J7AuWwy/jrVFnbLKdomY+asnlp30RqWyxnK9s6rzUzfnvDpeQZNix8v+mLz1HpaPrIPp7Sui3g83ZCK2c1MdUElhZ9N/Yc1STKfHUkxjxlJM58VSrJxZjlIsDhMfH4/r16/j9OnT8PX1lWIsRopFprx69eqha9eu8p8Cel4XlmJaC7AU03ixFNN4sRTTeeWVFAuBNNDVhGEOYnXkznN8vMENDauayR/ZIrMytYhR3M1XA7HzryAY6WvJ/XWHNS5DPcy/8c/CouTewG7PU3D18Uv4vxSyDehra8JYXwtihNNITxNnp9QnjYwqPaGz98PQZdktfNy8rFzXm9NU8sMuzzFw812ULKYjpzuLEew3i1ibfM49FFe/aoQW1XIejRWj65/uvIfdfwWhm31pHB1nCx0FicYSk5Ixcocb9jqHo35lE5yYYA8rBaPow7bfw95bz0Q/Bgz1tTCtfUW5F3VudDQoZf8h4gqaFK+46IcZvzyA4/BXa9gbL/obz6OScHaKQ7bLENTJkaWYTpOlmMaMpZjOi6VYOTOVUqz8UHkfyVJMawOWYhovlmIaL5ZiOq+8kOKQmCQM2nJXZk7eMqwWNLMwOzHaNGTbXRx1Csa2kXUxsnlZ+sW9UUNIHWUtcnYflhAXAy2NdOgYvFpP6xeegLS0dBjoaMopyiLp0G2/KLldkkg6pO5yyOU5Pl51G+O7VJZrhlWVuce9sPC4F+yqmOHXcbao8k+26oSUNHRadVsmGnOZ2xQ2ZV5t7ZRTkdOtf/PB+I4VsX5ILVXhr/4+JQkhETEYdTAAJ52e4tPW5eW6cFXb9/TZ4IoTd0MwuKElrvtEwPdpLOb0qianrRfmUtCkeP4pb3z/qyc2jBBSXB5tljvB/WmM7BRqUPHtTpjcaDeWYjpVlmIaM5ZiOi+WYuXMWIqVsyp0kSzFtCZlKabxYimm88oLKf76qCcW/+aDsiUMcXl6AzkF+d1ywycSrZc7SVk7N7U+ShfLfv0q/arfv0Z0dLRcymNqmrXw9tnoimO3gnHhq0ZoXyNzBuv3/+RXNffceoZh6+5gZq/qWNK3usrDRcanQIy6nnIORrt6JbFhaC1YlzKUWaLbLHeGX1g8bnzVGFVLql5XPevXx1j66yN8PaAGfuqj+rPFySUkJEA7PQkBsbpot9IJT0LiMK97VXzbrWq2e0wnpaTLpF5/eIbh0fct8JdXBD7Z4obhLctjx2e1VV5zQQ4oaFI8/bAnVv7+BLtG1cEnTaxkEjgnv0gpxU0qq79T6N22ZSmm3+0sxTRmLMV0XizFypllkmLxEnj27Bl0dXVRunRpOV1aSYmJicGOHTtkPbGNk55e7id1ePe8eKRYSUu9jmEppvFiKabxYimm8/rQUiz2Gx66/R5EVmkrU30cHmub5YjS9795Y/7Rx5jWqTJWDKhBv7BcqqFKikfuuo8dl/xxfFoD9LRVf8blTVcDMW6HO+b/v5R+1yPnbZQyEDyNSJRTny+6hqBmJRPM+KgiqpYywpjdD+Qo9x/TG6B8cX2VxMS2TAM3ueGb7lXxsYrEXBkHE1KcEB8PM3NznH8Yjk+238XziETM6FwZS/tZy6183i0RcSno6uiCR8GxuDe/GXxC4mVysf4OpfDLiLoqR5lVXkg+DihQUpwOfL77PkSyrYNjbNHXvhR6b3DFafdQnJlsj/Y1LXKdNEsxHTFLMY0ZSzGdF0uxcmaZpDgwMFDuM1y9enVs2bLlra2YxPZLO3fuRLFixTBs2DC5rjijhIeHo3v37jLx1vHjx/Nko2iWYuUNLyJZimm8WIppvFiK6bw+pBTHJ6Wi4xoX/OUdARN9LRjoamHfqLpoY/32iGpIdBI6r3WBm38Uzk9riLY18k/2YVVSPHm/Bxx/98WusXb4pMn7r13OriWXnHuCrw54YEH/GpjTpbLiBvcNi8fcY17Yd+upnEcu1ubGJafBoVwxuc7XwlhZUrDElDToamkqnooupFjkCTE3f9WGFzzCMWTrXUTHp+DERHt0qJVZnLzEXsxrbsNQVxt/zWwot8/qsOY2WlYzw69js864rRhEPg8sSFIsEsyJZG2/3QvFsQl26GhjgYFb7uKg0zOcmOyAHnXV3yn0bvOxFNNvaJZiGjOWYjovlmLlzDJJsb+/P3r16oWaNWvKPYff3J84ODgYnTt3hqWlpRTfN0eDxRe7X79+UooPHjwIIyPVa6KUn6aySJZiZZwyoliKabxYimm8WIrpvD6kFG+5FoixvzxA06rmMDXQwjWvCBwcUw+da7+d+fjH0z745qAHejW2woHR9aCnnXnbIfqVqqeGKile/Lsvvv7VE4v718CsjpXU86FvHGXeMS8sOO0Nx8G1MLFt5ozSOX1gUmoajruFYP+tYFx8FI7I0Hh0bFAaR8fbwVA3dxJXvivF4vxWXvTD9D0P4VDNDGcnO6DkO1PjxZrsj1bflonKLk9rAM8XcWi/0lkmbhJ7Mxt9gP1v1d5wCg9YkKRYdJD0XH8Ht3wjcWqSA5pXNcPnu+5j258BODrFAb1tSym86vcPYymms2MppjFjKabzYilWziyTFAcEBKBv376oUaOGHBV+U4qfP38uxVdMq967d28mKe7fv7+U4gMHDrAUK2+DPItkKaahZymm8WIppvP6UFIs9vbtssYFzr6RODLBDlcfR2D1RT8cHmeLXm/8eL4bFIMeji5yFPPoODu0qGZGv6hcrKFKikWm67F7HmBulyr4MReSQomR6PV/Bsi1tZ82sXrvKz3hFoLTIrt3Uyu0y4W1zxknlpUUi6nzXR1dccH1Oeb3s8Z33d+eBi5mErRd4Sz3gRajyWLkWPx3eXM9/D61PkzeIwv5e4P6wBULkhSLdekdV9+W7SPW/duWK4YvDj7C6pNe2DvFQW57ltuFpZhOmKWYxoylmM6LpVg5M5Zi5awKXSRLMa1JWYppvFiK6bw+lBTvuB6EkVvuopN9aRyfYAeRtGnNOV9sHVEXo1q8yiwtpmN+ssMd+64FYmaPaooSSdGv+L/VUCXFYhukIdvu4dMmZbD1E/Unhfpspzv2Owdj3+f10Ncu90fi/hutV4m23pw+nXE8kfVaZL8W+ztvH14HH9cv/e9HiXXnfVbdxuCW5bB3VF34hMaj3QpnOZp9dWZDWOTC/s//9TrVVb8gSXFMUirar3BGUESizLZeraSh3Jd6waFH+HmS/X/qtFHKk6VYKanXcSzFNGYsxXReLMXKmbEUK2dV6CJZimlNylJM48VSTOf1IaQ4PDYZbVc642FQDA6MsUUf+1L43ylvfCdGlUbUwZS2FeSJn3sQhp5rXFDFUmSlbojSJvkj4/SbVFVJ8UWPcDmltFvdEjg42pbeIDnUSAfQd6Mrzj8Mw9Hx9uhQU/3ZrdV6wv9kn85KisXnrL7kj2n7H6JiCUMcn2iPemWN5cfvuPEUIze4YlLXKlg7qCZEojCRaEuMTDrPbpIv7wt1cStIUvwyLhm2P9yQic8uTW+AyhYG+O6UN/53wAOOo+phYhva9P73YchSTKfGUkxjxlJM58VSrJwZS7FyVoUukqWY1qQsxTReLMV0Xh9CiuUa0r0P0c2hNI6Pt5M/olde8MP0He5YMMwGc7pUQWxiKnqud8Ul9xCsHlYbU4jrZelX/n41VEnxnYBotFvhhBqljXDjq0aKd1NQcjYpaelyuuod/2i55U3jyrm/D6yS88opJruR4ow6Uw56YO1pX7SuVxJHx9nC3FAHay/7Y8quB5jfr7qcWv08KkmuKQ6MSIT7/KYoZ6Y6U/Z/Pe+8ql+QpPhZZCLqfn9dJm37a2YjuTZ8+fkn+HLPQ6wYVgvTPqqY6xhZiumIWYppzFiK6bxYipUzYylWzqrQRbIU05qUpZjGi6WYziu3pfhuUDQ6rXZBVGwyDk+wQ5d/kmptuRqEMZtcMe/jmvihZ1U5avjF/odoVq04zk51QLF8mkxJlRSLzNl1vr+OYvracJnTBCYG2vRGyaaGSJTVbMkt+IUl4NK0Bqj7z8iq2j4gFw6kSopDY5LRb5MrrtwLxTf9rPF9j6r44TcffHv0MZYNqim3jxLT6psvvYV7QTF4+F1zVFCwfVQuXMoHOWRBkuLHL+LQ6Ke/Ud5cH05zGsuEeCJPwBd7HuC7vtaY/85a8dwAyFJMp8pSTGPGUkznxVKsnFm2UiyyT//888/Q1HydaTQkJAR9+vSR2af37dv31pZM4kYVCbo40ZZy+HkdyVJMawGWYhovlmI6r9yU4pTUdLkn8cHrQZjWrSpW9Lf+9wT33grG0A13ZKKl8a3Ko8WyW3gakYCj4+zRMYtteuhXljs1VElxVEIK6v1wQ374X182RFlz9Y1qJqSkod731xEZn4I/ZzRCTUvD3LlINR5VlRSLj7rm9RLdHe/AWFcL56bVx5ZrQXC8HIDdI+tgYANLeTaiM0CMwt/6unGB6Ax4X4QFSYrvP4tB88VOsCtfTK4pFmXrtSCM/tkd0ztVxvI3vu/vy0NVPZZiVYQy/z1LMY0ZSzGdF0uxcmbZSrGNjQ127dr11pHEXsQ9e/aUUnzo0KG3pqLFxMSgd+/e0NfX5+zTyvnnaSRLMQ0/SzGNF0sxnVduSXFCchpmHH6E9Zf8YVPWGBemNYCVqd6/JyiSRQ3e5IYxbSpAX0cDa875YWzb8lg32EZOr86vRZUUi3WvLZfeksmHRKZku3LF1HYpobHJqL/gJtLT03Hv22YwVeMotNpO8p0DKZFiUWXWEU8sPe6F4e0rQqxBv/woHPs/r4eudV5t19VpjQv+9AzHxWkN5NY/hbUUJCm+7hOBjqtd0KSyKS58UV82yUHxvd52T64nXjOwZq43E0sxHTFLMY0ZSzGdF0uxcmZZSvHHH38M8TLo2LEjBEwhA+KfQnzPnj0LQ0NDdOjQQW7XlPF3cXFxOHXqlNzKSWzXxPsUK2+EvIpkKaaRZymm8WIppvPKDSkWiaDW/RGA487BqFDaEFuG1ULHWm/vRSySavXe6IpudUrCNzQej1/EyuRaDhXUJ5F0GqprqJJise63zwZXXPV6iZMTHdBS4ZZSYt1sYEQCDHW05D68WU0R9gtPQLPFf8sp2S5zm8JAJ//s35wdOaVS7BcWj9bLnRESkwQLYx2IWQZi/XnDSqby0D3X3cHZ+6E4NsH+X1FW3VoFL6IgSfHvD0LRe4ObXBJxZNyrpHJH7zzHwK33MKShJXYOr5PrDcBSTEfMUkxjxlJM58VSrJxZJin29/eHkGJPT08IaXqzaGhoSNkVPeOxsbGZ/k5MtW7ZsqWUYmPjV5krP2R5+PAhLl26hLFjx761v/KHPIeC9FksxbTWYimm8WIppvNSlxQLGTz3IBTLz/vhuk8kEqKTYFvNDCsH1EDbLPbBvfL4pcykXLWkIZ5HJSIxJR0u85qgjMnr0WT61eR+DVVSLDJEj9p1H7v/fooDo23R559tkwJfJsA1IEZmUH4YHANx/alpgIm+FswMdeAWGI0X0YnQ0dSEga4WSpvoyGnlQxq93uvV/WkM2ix3QoXiBrg+qxH0C5EUi5ZbJbJRH/SAvrYmSpno4vcp9VHT0kg2qtjm6tDtYMm0r33+34rqfe/EgiTFh1yCMXTbPQxtZCX3zRbl3MMw9N3oJjOjHxprC+1cnvXBUky/01iKacxYium8WIqVM8skxWI0+M8//4QY+X1zPbGSQ4oHooWFBVq1avXWemMlddURw1JMo8hSTOPFUkzjxVJM56UOKX4SFo+vjz7GIefnSEtJReNq5hjRvCx61iuJMm9MmX7z7P5+Eon+G92Qmp6O+KQ0VC5hgMvTG+T7KcGqpFhc45e/emLFuSfYPaquXBN7xPUFFp72gat/NJAxM1xDA1qaQHo6kJaaDhNDbdhYGkFbSxP+4fEIeBEHMxM9TPuoAvR0NBEYngjB+cLDMNhVMMGf0xtAV7vwjBQLbmGxyeiw8jbcAqJQ7Z/s3SKzsSjj9z7ElmuB2DW8zlsdBfQ7Pn/XKEhSvO2vIIzZfR+T21bEqo9rSLCXPcPR6/+zyLeqZo6j4+2go5W7SyFYiun3M0sxjRlLMZ0XS7FyZpmkWHnV/BfJUkxrE5ZiGi+WYhovlmI6r/8qxd4hcRiwyQ13fCNRp4IJvvioIvo5lIaZivWu3iHxckqsX3g80tKBRpVMcGqSA4zzadbpDLJKpHjhGV/M/dUTLWqay/XR170jkZyaJkeNRVZqsf9ya+vico11VHyKHDm2LWcipVjkmYxOSMXPN57im+NeSEtIgQSkpwUjA23ERiVhWOvy2Dm8NrQ0clc46HdT5hpKp09n1Nx54ylGbHJFtQomuP9ts3/Ff9qhR1h90R+Og2piwgfY/1Yd1/4+xyhIUiy3Wjv4CF91roxFfarLy3V6Eomua++gVhkjmUXeQEfrfTAorsNSrBjVv4EsxTRmLMV0XizFypllkuLExET4+PhAT08PlStXVuu+jjmdlrOzM06cOAHx0hZTsHv06JFl+O7du1GrVi04ODhk+nuWYuUNLyJZimm8WIppvFiK6bzeV4rFdF8xUnT50Uu4+0agR0NLOA6yUbxdjm/YKyn2ComXW+70tiuFPSPr5vrIEp3Q2zWUSPF+p2AM3uIGbR0tGGhropaVEb5oXxG9bEuSJOG42wu4+EfLjgIxjdhEXxueL+LQubaF3AanIBSqFIvOgwO3n8u11YJXRtK1ece9sOCMDxb3scasTpUKwqW/1zkWJClecNoH8449xg+9q2Ne1yryeu8ERKHLmjuwNNXF1S8byk6g3CwsxXS6LMU0ZizFdF4sxcqZZZLiwMBADBkyBNWrV8emTZs+yNrc06dPY9WqVWjRogV0dXVx4cIF9O/fH2PGjHlrCvexY8cwfvx4ODo6ol+/fizFyts5y0iWYhpAlmIaL5ZiOq/3kWKxX+6gLfdw9OZT6Bnr4vPmVpjRsRIqWxgoPoEX0UnosvYO7j+NhliPPLltBbn+OL8XJVKcmJKGX24+RUoa0Kq6uewoyO8j4LnFnSrF2Z3H0nNPMOtXT/zYqxrm/iNguXXOeXncgiTF80964/sTXtjyWR183qKsxPb4eRzarXSGsb4WnL5uAkNdTfzmHorGlU1Rqpiu2tGyFNORshTTmLEU03mxFCtnlmWiLbHtktinWIzKigzTuVlEwq4RI0bIbNajR4+WH3Xt2jX8+OOP2LZtG8qWffVw9/X1xXfffQdvb2989dVXWY4k80gxraVYimm8WIppvFiK6bzeR4ofv4hD08W3UExfS05n7Va3JPmD45NT0WGVi5xumZyajm+7V8F33auSj/OhKyiR4g99Tvn589Qlxev/DMDEPQ/xZcdKWPoB9r/NK6YFSYrH7HmALRf8sGO0LYY3s5LInkUmocXSv5GUmg6vH1rANTAaTRb+jTY1i2P9YBuUM9fDVa8IXPeOwCeNy6DGP4nU3pc3SzGdHEsxjRlLMZ0XS7FyZtnuUyy2Vtq5c2euS3FUVBTECHDbtm1Rvnx5eebu7u74+uuvsW7dOlSsWFFOqf72229Rt25duLq6onnz5ujbt2+mqxRSLJKEjRs3TjmBIhwpXmDiR6WpqekHmyZfkHGLrOviBSZ4iYcMF9UEIiIiZMZ6HZ1XCXq45ExAPA/FbBmx37vScsItRG6n1Nu21L9bsSit+2ZcpzW3cfFhuPxf24fXwaeNX2dafp/jfYg6IjGk6KwyMTH5EB9X4D9DLI+Kj4+Hmdl/21t4+19BGLXTHWPbVMDGoTYFnkt2F5DRcWxubp7vr3Ho9nvYezUQR6bW/zfLelxSGuovvIHQmGQELW6NHdeDMP3QI8QlpqJKSUOZaf3+0xgkJqSgYmlDzOtSGZ+3KPfe15rRcVy8eHH+TaGQonhHit1acnsASuHp5Psw8Y4UyzvFHy6qCQhe4vdqXmyTq/rs8l/E5cuX8fz5cwwaNAga6enp6QEBAVI4xUjxrl278uTBNnnyZPmj8KeffpIPCnEejx8/xjfffIPp06ejTZs2cnr1u+XRo0c4cuQI+vTpk+2PcCE24uYoUeLtfTrzX9Pk/hnxSDGNMY8U03iJaNGJIL5vQvS4qCZAGSkW2w2JZLIrLgZg1lFvfNOlIuZ3qyzzQFGLSBHVfYMbzj98CT1tDfz8WS30tSv5XseifvZ/ieeRYho9dYwUi119Dt8JwaDN9/BxI0vsHVEr398nNEqvo/PzSLHIlC6ySWuItOnQwKCtd3HgxjP8Pt0B7WuYyzZJS0uHwyInBEcl4dH8Jlh1OQBLzvnDupQ+4hJTEJOQipqWhnIv6pP3wuW2ZGLbsdmdK6NOWUOkpKTKjOxKC48UKyX1Oo5HimnMeKSYzotHiiGX4ooOqPDw8Bx3VhIzlcXv1cGDB78txdbW1ti6dauUSyGSSoqIE3sZv++okOjF/v777+Hl5SXXGJcpUwYPHjzA+vXr8cMPP0D01k6aNAmdO3dG9+7dM52SmFq9dOlSVKpUSfYiZXXeQgTF6HOnTp1kfaXXpuT6C1KMaCfxwhfT14sVKyZ7kooqC6XtJviIL5XgRfleKD1+YYsT95jgZWhoKB8yfH/l3MIZD23BysDAQCUvTfGs1dLAmAM+2OMUiu1Dq2Bw/ZJISEqFsif2q/MRSZP1tDXxyS9eOHrvJYobaGHb4CroXMscsYmp+fa2FLxEL7jorBIjn+KfXLInIL6PQorFH/EufV9ehnpa+O3+S/Tb/Ag9bIvj0EhrxCfS7rmC0E4Z70gxG0Hwym/PL10tTYTFJuGmbyRiE9Ow/M8X8HiRgN/H10SLqiZITE5Dclo6Oq33gE9YAi5NrIXFF4Ow/1YoDo+pAYcKRngRmYTaZQxlcr2T9yOx9NIz3PWKQKWyRpjd3hLDGpWSU6+V/AQUvDKkWPCibulZEO6J3DjHjNlU/I5URjdjpFgMnOW376SyK/hwUeI7mTFSLGYjvO8z/8Odce59kvh+iVnIV69elZ4q/rxbhAd5eHjIZM8it5YcKRaJtoQhBwcHy+nMoqLSGy8pKQn29vZYsmSJ/FFHKaGhoZg7d658YS9evBiWlpby36dOnQoxFUeM/gppXrt2LWxtbeUJi+zYbxYxffrixYtybXJOU1HEjSH+PisolHMu6LE8UkxrQXHfiF4m8QOcpzopY8cjxco4ZURRRopFnZjEVHy08jbcg6JxZVZDOJR//2nEY/c8wOYrgahWylDuaVrHyph28nkQ/aYU58HHF7iPVMdIsbjov30i0WThTXS1K4XfJtkXOA5KTzg/jxSnpKZjwGY3nHsYJvcWT09JQ+0KxXBojK3cTkwU0TnWdrkT7gbFYO+oelh54QmuPo7ArdmNUads5u+3SLj33Ulvmcm+mIE2fp9sj/oVTZXiklIs3pEWFhYsxQqoZSzJyuhoV1ClyIeITgQhxJQlRkUZmvhNwSPFrwZAhfOJ3/HZOa34e7GmWNxj/06fzsg+LUZrqUl9VbkAACAASURBVNIoXrgig/TevXtJ89dfvHiBOXPmwMrKCvPnz/93vabooV2wYAH8/Pz+vRhPT0858iQyU3/yySeZpFjMBxcZqqnnXhS/NCzFtFbn6dM0XiKapZjGTIkUp6aLyZKvHvK3/aPQzfEOypvr4fepDVDS+P3Xbn952BPLzz2BQyUTnJnskCvZaWk0VEfz9GnVjN6MUJcU3wuKQf0FN9CupgXOTsm8PSLtrPJvdH6W4oCXCWi5zBkRccloY20u/3SvW1J2ar1Zuqx1wa0nkfixZ3VsvBogE+mdn1ofZc2yX5MpZPuo83PsHWuLj+uXVtxAPH1aMap/A3n6NI0ZT5+m82IpVs5M7H4kBmnfWlMs1usKQV24cKGcJqp0yF3EiRFiMcKsdOqMGF2eNm0axFpmkUxLjMCJ/yemP4tkX29O6xUvqClTpqBdu3YYOHBgptE6zj6tvOFFJEsxjRdLMY0XSzGdV05S7BcWj6+OPsaT0HjoaGvI0aHYpFR4BMZgWHMr/DKiLv0D36jx/W8+mH/cC02rmuHcFw4w1svdnQf+08n+U5mlmEZRXVL84FkMGi+6hbpli0kpNtEvnIkH87MU3w2KRuc1LihdTA+XptWHuVHWHWJirfEfj8IxsU0FrL3sj3rljHFsvH2O25ItOOOLebsfYMXIOpjWvqLim4ylWDEqlmI6KlmDpZgGjkeKabyyzT5tY2MjE1zldhEjvyNHjpQZMYVQC1ET06TLlSuHLVu2yGnUb5Yvv/xSJtrKak0xSzGttViKabxYimm8WIrpvLKS4uiEFLlu8PtT3rj2KBzGRrrQ1dKQiXS0NDWQmpaG2Z2rYFanSvQPfKPGqov+mLb/ITrWLYGzU+rL0ej8XliKaS2kLin2fBGHlktuwcpMD2em1IelSeFMpJefpfiq10v0XO8K+/LF8PsUB+jIhFuZy+e/3MeJuyFoa10ch24HY1hjK+waUSfHG2f79SCM2nwXk7tUwZqByvcrZymmfR8z3pFivef75uKhf2LBrsFSTGs/lmIarzzfkkm8dMQ0aTEV8M0RaTFCLLa+eXfEWSSGEg+PrLLZshTTGp+lmMaLpZjGi6WYzutNKQ6JTsLy8344+yAUHs9ikZicio51SmJul8qwNNGTo8Qi2Y6pgZac6qyrnfWPYqVnsflaIMZuv4dBzcth36j/Nuqs9DP/axxLMY2guqTYPzwB7VY4Q19HU3agiP1uC2PJz1J8xj0UfTe5oqdtKfl9FYn3sioT9z3EnlvPUL2UIZyfRGF+j2r47v/3Ic+pnLobgj4bXdGjXikcGF1PJvRTUliKlVB6O4anT9OYsRTTefH0aeXMspRikdRKTF3++eefC1RCIZZi5Q0vIlmKabxYimm8WIrpvMQL39TYAFd94/Dl4Ue45RGO4hb6qGJhgGFNrDC4oWWurfUV6w4/2eGOjUNs0LZGcfrJ50ENlmIadHVJ8bPIRHRcfVsmejs72QE1/knsRDub/B+dn6X4sEswBm65h4ENSmP3yOyleN5xLyw7/wRGelqIS0zDsv7WmNimfI7wxZrxTmtc/slVUB9mBsqWUrAU0+9plmIaM5ZiOi+WYuXMMkmxv78/unXrBjF9WiTMKkhZdlmKlTc8SzGNlYhmKaYz40RbNGZJcdF4EpGC3ls88NAvEp+1KodJbSvArnwxaIsNYnO5iCQ8SkeFcvlUFB2epVgRpn+D1CXFIktx17UuCIxIxJ/TG7AU05pBLdE7bwRhxDZ3TOlYCas/zn6K86Kzvph/0hvaWhow0tWSWag/ssm500vMBOiw6jbC45JxZ25TxTMBWIrpTctSTGPGUkznxVKsnFkmKRZTmUX2LTF1uXXr1ooTZin/yNyLZCmmseWRYhovlmIaLxHNUkxjlhQfjQW/B+D7kwEY3MwKOz6rLfcQ5pI1AZZi2p2hLimOSkhFrw134BYQLWcWdKxVAmaGykYTaWect9H5eaR47R/+mLLTHd/2q4H/9aiaLaiVF/0wfdd9QEcTpcz1cW1mIzmVOqeSkpaO9iudcd07Are+bgz7Csq2emMppt+vLMU0ZizFdF4sxcqZZZJi5VXzXyRLMa1NWIppvFiKabxYium84mKiMOWwN3beCsP2T2vh0yZW9IMUoRosxbTGVpcUJ6akyTWnZ+68kLLVqVYJua41uwzItLPMP9H5WYrFCPDs3Q+w9LPa+LJD9kn2/MLjseVqEEwMtFHeXF9Ot85u/fGb5PtudMVxtxAcHWcr1y0rKSzFSii9HcNSTGPGUkznxVKsnBlLsXJWhS6SpZjWpCzFNF4sxXReMdFR+HzvIxx1j8LuEbUxwOHt7Pv0IxbuGizFtPZVlxSnpwOOfwZg0x8BiEpMRUBoHL7rXR3zulSWGdELS8nPUjzvhBcWHHiEjeNsMbZlObUjn3H4EVZe8IfjoJqYoGINcsaHsxTTm4GlmMaMpZjOi6VYOTOWYuWsCl0kSzGtSVmKabxYium8oqMiMWj7Q1zxjcfpSXZoWd2cfpAiVIOlmNbY6pLijE99GZeCv30jMWTbXcQmpuLIODt0q1uCdlL5ODo/S/EXBx9h9Wkf/DLeDsMal1E7Rcc/AjB530PM7VoFP/aqpuj4LMWKML0VxFJMY8ZSTOfFUqycGUuxclaFLpKlmNakLMU0XizFdF7ihd/R8S4ehqTg/FQHNK5sSj9IEarBUkxrbHVLccanr7jghxl7H6KTfSmcmGAntwrLqtzwiYC2piYaVlK2RpV2deqPzq9SLEbqxf7DO64F4tfxduhjX1rtF3/aPRTdVt1GM2tzHBpjK/ekVlVYilURyvz3LMU0ZizFdF4sxcqZsRQrZ1XoIlmKaU3KUkzjxVL8Prwi0WS5K57HpuH6zEaoZWVEP0gRqsFSTGvs3JLi6IQUdFjtgr8fv8SGT2tjXKvM03kDXyag1TInhMelwGVuE1QpYUA7+TyIzq9SLBJhidH5o64vcGqiAzrVslA7He+QeLRb6QT/53Gwq2KKTUNroVGlnDvpWIrpzcBSTGPGUkznxVKsnBlLsXJWhS6SpZjWpCzFNF4sxXReAS/C0WaVG5LSteE2rwmKG+nQD1KEarAU0xo7t6RYnMWRO8/Rb6MbKpUwwMVpDTJJ79n7oRiw+S5iElIwvHlZbB1WK9+vP86vUhyfnIq+G91kdujfJjmgRTUz2o2gIFqMRt8NisbCM744eOsZqlkaYe+oumiYgxizFCsA+04ISzGNGUsxnRdLsXJmLMXKWRW6SJZiWpOyFNN4sRTTeT0KDMNHa91gpK+Pm183gplB4dvmhk4l+xosxTSauSnF4kwGb7uH/VcDMb5TJawfbPPWya37MwBT9nvAQEcTGhrA0XF2+MhG/SOcNCI5R+dXKX4Zl4wua13wJEzkHnCAg8Itk96HTVp6OmYf9cKSs76wsTKSU6lrWxlneSiWYjphlmIaM5ZiOi+WYuXMWIqVsyp0kSzFtCZlKabxYimm83LxCUGX9fdgaWaIq182gIk+S3FOFFmKafdYbkux5/NYdFh1G2Kq9KFxduhr93orn/knvbH03BPYWBrhXlC03ObnwOh6+Xq0OL9K8bPIRLRe7ozUtHScmWwP69K5u8wiKSUNMw57wvG0D5rVKYHPmlqhVXVz1LR8+3NZimnfx4x3pLGxMXR0eFaQEnosxUoovY4RvFiKlTNTmxRfunQJTk5OEOIg/jRu3BitW7f+oF903qdYecOLSJZiGi+WYhovlmI6r4v3g9F3szvqlTfF71MdYKijRT9IEarBUkxr7NyWYnE2+52DMXjzXVQuYYDjk+xR18pYyttnO91xxOUF/tezqpxq7eIXjWMT7NClTv7NVp1fpfhpRCJaLLuFYvrauPhFA5Qwzn2hioxPwSc77uHkrWBAAyhfxgjL+9XAgPqvk3yxFNO+jyzFdF4sxTRmLMU0XmqT4m+++QY//vgjbGxsMHDgQNy/fx9169bFrFmzoKenOmsh7bSzjmYpplFkKabxYimm8WIppvM64foMH2+5h+62pV+Nool5plyyJcBSTLs5PoQUJ6emY9avnlh11gctbErg0Jh6KGWii0Y//Y3Al4m4PqshrnpFYPjWu+jZwBLHx9vRLuIDRudXKfZ6EQe7BTdRo7QRLkx1gPkHyj0QGpOMn288xa0nkTjo9AymRrpY1Kf6v4nVWIrpNydPn6YxYymm8+KRYuXM1CbFp06dwoULF1CzZk2MGzcOUVFROH/+PNq2bYvixYsrP6P/EMlSTIPHUkzjxVJM48VSTOe183ogRuy8j5EtymHbp7XpByhiNViKaQ3+IaRYnFFcUip6rnfFxdvPMbZLZczuVAnNltyCmaEOrs9qBANdLXRY5Ywbj1/i8AR79KxXknYhHyg6v0rx3aAY2P14HS2rFceFL+pDR+vDdp6Jkf8fT/vgu2NegCYwokU5OA6qCUMdDYSGhcvffJqaWW/L9YGarsB8DEsxralYium8WIqVM1ObFCv/yNyLZCmmsWUppvFiKabxYimm89rxVyBG7nDHV92qyhEYLjkTYCmm3SEfSorFWfmGxssMyXefRqOPbSlcehSO+hVMcP6L+vKkt/0VhM93uKNNLQucmewAfZ38J1EfWooTU9IQFpOM4kba0M9h6cSVxy/RerkTutQuidOT7Wk3gRqjN18LxOKzT+DzNBoTOlaG40BrRLx8CVMzc5ZihZxZihWC+ieMpZjOi6VYOTOWYuWsCl0kSzGtSVmKabxYium8Vlzww4xf7mPBIBvM6VKZfoAiVoOlmNbgH1KKxZk5PYmUYvwsKlEm1BraqAy2/zMDIjohFe1WOuOOfxSOjLfLl6PFuS3F5x6E4bpPBPzC45GSKjoS4uAeFAPb8sUwsXV5VC1liJexyQiKSERwVBIqFtfHwAaWOP8wDJ3W3MbH9S3lMou8LE5+Uei30RXBEYk4MKYuetQwgKZ+MZZihY3CUqwQFEsxDdQbvFiKlaNTJMVinYiA+m6JjY2FeMlaWOSPbRV4pFh5w4tIlmIaL5ZiGi+WYjqvr448xpIjnlgzqi4mt61AP0ARq8FSTGvwDy3F4ux+OuOLuccfSyle0Ls6ZnWs9O9Jb78ehFHb7qGzXSkcHmMLI738lVguN6U4LR2o/d1f8AiMhraeFjQ0NGBqoA1TfW34hMUjPSEFJSwMEBWfgqSYpFfMdLXgOLQWrEsboutaF4xoVhabh9Wi3QS5EL31WhDG/XIfNlaG+HV4VVSvYCmvh4tqAizFqhm9GcEjxXReLMXKmeUoxcHBwdiyZQvMzc0xadKkTEfdvHkzNmzYgNGjR2PIkCEwM1P/BvLKLwVgKabQYimm0YLMqi5eYKamptDW5q1ylPATvIyMjKCrq6skvMjHzDj0CCtOeWPPRHsMaVSmyPNQBYClWBWht/8+L6RYZC0etv0eTjkF49AUB/R3eJ2tWOy323uDK67cC8WOsbYY3tSKdkG5HJ2bUhyVkIIWS5zwJDweS/taw8JYB1VKGKKyhT723w7G7/fDEByVCHNDHTntXEdLE5uvBiAmKRUtq5nL6egjm1rB8Z39oHMZSbaH77PBFcduPsXGT6thbHvrvDqNAve5LMW0JmMppvNiKVbOLFspdnd3l5mjz5w5gz59+mDv3r3Q19d/68hLlizBsmXLZFKtvn37YvHixShfvrzyT1dzJEsxDSiPFNN4sRTTeIlolmIas7F7HmDzHwE4PskBPW3zZ/Ih2hXlbjRLMY1vXkixOMMX0Unweh4npwW/Oxp8zPUFBm52Q7XSRrg0rQFKm+SfDrTclOLw2GQ0X+qE8Ngk+C5oBUPdt9dUi5Fk0WlgqKsFg3/WW2+5FogJez2Qlp4OXW1NfNmhEn7oWZV2E+RS9AHnYAzdeheNKpvizy8bffDkX7l0Wbl+WJZiGmKWYjovlmLlzLKU4rCwMHzyySf466+/MGDAAAwePFjuOfzu6Fh8fDxu3rwJMWJ87NgxOVrs6OgIAwMD5WegxkiWYhpMlmIaL5ZiGi+WYhov8SN46PZ7OOzyHGcm2eMjm/yxLIV2FR82mqWYxjuvpFjVWfbf7IZfbzzFokE2+KrT6+nVqurl9t/nphQHhCeg9QpnkbwZt+Y0RnFD1XsNpwOYe8wLi3/3QVpyOlYMtsG09vljmUVSahqaLXGCm18UDoyth772r2cE5HY7FeTjsxTTWo+lmM6LpVg5syyleOPGjZg3bx5mzpwp/6hKrR8XF4fJkyfjxIkT2LlzJ7p166b8DNQYyVJMg8lSTOPFUkzjxVJM4xWbmIreG11xyzdSZuNtVjVvl6PQzj5volmKadzzqxRffhSOrmtcULGEgRwttjLTo11YLkXnphSL7NxtVzrLUeDrXzWCuYFqKRaXKTrP/nfKGyID9brBNqhVxiiXrp5+2O3Xn2LUTnfUtDLGuakOKG/+9uxC+hELfw2WYlobsxTTebEUK2eWSYrFS3PYsGEIDw/H8ePHUaxYMUVH8/DwQO/evaUQL1++XFEddQexFNOIshTTeLEU03ixFNN4iemUXR1d4BeWgLOTHeRUUy45E2Appt0h+VWKU1LTMVjMkrjxFEsG1cTMN5Jx0a5QvdG5KcV3A2PQee1tlDPXlx0Bxvksydj7kIxLSsMn2+7gyM3nGNa2AjYMtikU1/U+LJTWYSlWSupVHEsxnRdLsXJmmaRYJNfq378/2rZtix9++EHxkUSGajHlOjExUa4/1tP78D29LMWKm0sGshTTeLEU03ixFNN4iW1XxN6j6enA2cn2qF46/4wA0a7kw0WzFNNY51cpFlchEkdljBZfmdEwy7XFt/2jEByZiKZVzFDcSNnIKo3Q29G5KcV/eUeg57o7sCljhN+n1oeRbv7KvP2+3Ny8n+KzPU/g9iQKkztVwpqBNd/3UEWiHksxrZlZium8WIqVM8skxf7+/jKxVr9+/TBnzhzlRwIwfvx4eHt748iRIzA2NibVVUcwSzGNIksxjRdLMY0XSzGNl394AhwW3kQFc31c/KI+zD/Aj37aGea/aJZiWpvkZykWnUEDt97FoZtP8W3v6vhfj7cTSN0LipF78z4LjUfTGsWxtJ81mufyEoPclOI/H79Er3WucpnEsfG2MnFWQS9icASJ0fCI0EJ3R1c8CYnDwn7WmN2Z91zPrm1Ziml3PUsxnRdLsXJmmaQ4JCREjhQ3b94cCxcuVHyk9PR0DB8+XGai3rdvX6ZM1YoP9B8CWYpp8FiKabxYimm8WIppvFZe8MP0/Q/Rv1EZHBpjS6tcRKNZimkNn5+lWFyJk18UOq50hr6uFv6a2QhVSr5O2rn8/BN8eegRrMz18fRlIiqVNMCekXVzde19bkrxafcQ9Nvkhl62pbB3VF1oFoJ9fYUUC8krUaIELniEY9CWu3gZm4R1Q2wwrlXe7UxC+5Z82GiWYhpvlmI6L5Zi5cwySbEQpREjRkBMoxZrig0NDRUdLTAwEN27d5fTrleuXKmojrqDWIppRFmKabxYimm8WIqV87ruE4GBW+4iMjYJu0fVQ0/bUsorF+FIlmJa4+d3KRZXM2m/B9b97oseDctgz8g6KKavjbS0dIz65QF23QzCigE14fUiDo7nnqB8aUO5/rhHvZIoY6oHPTWPtuamFO93CsbQ7XcxtFEZ7Bxep1BJsYWFBTQ0NLDlaiAm7Hsot5XaPbKubCcubxNgKabdESzFdF4sxcqZZZl9WmSQnj17NpYuXSqTbikpYs/iRYsWYd26dXILp7woLMU06izFNF4sxTRehUGKw2KTYZGL05ifhMVj1UV/7HMKxovwBHzWtAQ2f1YPujq5v16S3pr5rwZLMa1NCoIUh8Yko9Pq23DxeomvelbDoj7VkZiShjbLnfD4RRyuihHkEgaY/v+jxpv/j73zAOvi6PbwDwQEqaICCiqo2JVmL9EUe+8x9liwazSaaKpGY++x995bYouxd0VRpKgUEQERpUrv9874oaAgewApcuZ5fO798p/dnX1n2d13Z+acy35ITEyGtqYaWlY1RHPLkrAsUwLNLA1gpJvzfMcfU4p33AzAgE3OGP15Baz8+tNYd5s6UmxoaPgma8miMz74fs9DVDPVwZmJdjKwGJe3BFiKaVcDSzGdF0uxcmYZSnFQUJAUW3d3d8yZMwfdu3fPdDp0WFgYtm3bJoNyNWjQANu3b4e4IeZHYSmmUWcppvFiKabxKsxSHJ+YjB8Oe+Cieyi2Dq6NOqa5HyPBLSAKg7e6wME9FGUMNdHN1hgzWxujlL421NTzPlAhvXfzfwuWYlofFAYpFmd0/XEYeqxxQmh0Ai5Mro+qxtqo8fsV6Gmq4eLk+nJUWJTz7qHY6/Bc1n8YGIX4V/FQ19GQwav2jbBCNWNlM90yo/gxpXjrjWcYvNEZP7avhDndLGkdWUBrZyTFoqm919/H/qv++PaLClg/oOYnMSqeW13AUkwjyVJM58VSrJxZhlIsNr9y5Qrs7e0hpkW3a9cO9evXR+XKlSGmxYj1w4GBgfDw8MCFCxdw+fJlWFlZyVFiOzs75UfP5ZosxTSgLMU0XizFNF6FVYpjEpLw/QF3rLrgCyQmY1aPqvipfSX6yX9gi8cvY9B/szOuPwhGeztjzO5iCevyuoiNeoUUVXVoab1dS5mrB/7EdsZSTOvQwiLF4qyWn3+KCdvd0NbGCN/UN8Ho3Q/xmaUBjo+1fe+kI2ITIaI5X/cKx4G7gXDzj8Tu4XXxdX0TGqB3aueGFL+MjMfSsz6wNtNDLzvjN0dYedEXY7e44NfuVd8LKpajRufjxplJsZgR02HFXbgHRuHQKGueRp2mj1iKaRcsSzGdF0uxcmaZSrHYxa1btzBv3jyIStHR0ShTpox8WRNSHBkZieDgYJiYmKB9+/b4/vvvUaNGDeVH/gg1WYppUFmKabxYimm8CqMUB0bE45ejnnItnHbxYohOSMKQxqbYMKAWcisOjpiS3XfDffzn9ALdGpTF+gG13kzRFg98DQ0NlmKFlxpLsUJQ/6tWmKT4VWwieq1zwmnXYFiU1oL425z8VUXM7Fzlgyf93b6HWHruKdb1r4nhzcxogD6CFC8+64PJG+6jZf2yODXe9s2653n/PsGPO1yxYGAtfN/KPEftLCgbZybFon2rLvpizP/PjOlgZ4JD9tbQUFMpKM3O13awFNPwsxTTebEUK2f2QSkWuxEP0XPnzsHBwQH37t2TibNFAAUzMzNYW1ujUaNGaNy4sfIjfsSaLMU0uCzFNF4sxTRehU2KfUNjMXrXAxy7+wK1K+jimwZlseL8U1QspYXjY2xyJS9qTEIyJu57hHXnfNCseinst68LE723U6VZimnXGEsxjVdhkmJxZu6B0Wi97A58gmPkie4dXhe963149Pe3fzwx8/hjLOxZFZO/ypls5nSk2CckFu1XOMLNPwItq5fC4VHWMNBSk+fy81FPzN7/CEu/rY0JX1SkdWQBrf0hKRZrxVsvuw1n30gcHm2Njhx0S/YiSzHtYmYppvNiKVbOLEspTruruLg4yDx0AIoXLw4BuiAVlmJab7AU03ixFNN4FSYpTkxOkVFS15/xQaPqhnIdsXlpLTSZdwt+obG4OrUBKpfJ2fpEweOno57486gnqpnpymmENctqp4PKUky7xliKabwKmxSLs7v1JBzj9jyEmGHx73g7VE6Tpimjs//jhBd+PeqFXztWzvG05JxK8bTDnljwnzfEmGhdM10cGWmN8oavA039cMgD8w+5Y+Noa3zbxJTWkQW09oekWDT5rwtPMW6HG9pZG+HvUTZQK8ajxSzFtIuZpZjOi6VYOTOSFCvfbf7UZCmmcWcppvFiKabxKkxS/Ns/Xpj5tydsLPSxf3hdKcApKUD3tfdw5FYATk9pgFY1StEBpNlC5O3s/JejDBa0z94Kn1mWfG9/LMU0xCzFNF6FUYrFGYoPU5FxSahukv4jUkZnv+mqP4btcMOPbczxZ9ecBbDKiRTvuR2I4dtdoa9VTKYkEveTE+NsYWn0+uPamN0Pseq0N/aOtUFvu5ytfaZdBR+vdlZSHBKVgK+W3cH9J6+wy77uJ3PeOSHKUkyjx1JM58VSrJyZIimOiorCzZs34ePjg/j4eLl3dXV1WFhYyIjT2tpZP6iUNyn7NVmKaexYimm8WIppvAqLFO+98xx91zvDWE9DTm9sZKH/5kR/OOSO+Se98Wf3qpjWzoIO4H9bhMcmosvKe7joFoQ/e1XDtLYZ74ulmIaYpZjGq7BKMeUsd9wIwIAtzhjTogL+6puzVEcUKRbSu/GqP4Kj4vEyMgHbrgcgLCYBv3esjMueobjnF4Fz39VDjf+J/fAdbthw4SkOjrFBd5u3Abgo51rQ6mYlxaK9O28FYOC6+7C20MeR0dYoX8RTNLEU065ilmI6L5Zi5cw+KMVCgHfs2IHdu3fDxcUFIlVTiRIlIORABNoyNjZGnTp10LNnTwwePFhOqc7PwlJMo89STOPFUkzjVRikeNuNZ5i03x3BkfFYO6AmRrwTmGe/43P03eCMAQ3LYfOgWnQA/9tizSU/jNrhis+qGeKAvRXK6GScQ5WlmIaYpZjGqyhI8eG7L+QMj6/rmWD3sLo0QO/UVirFSckpmLj/Ef466S0j1kOjGEoaFMcPrS0wuXVFdF19D/+6Bsl0Uk0qGyA5JQUDNrtg760A/DPWFu1ql85ROwvKxkqkOCY+WfbPqdvP8U2L8ljfv6YcSS+qhaWY1vMsxXReLMXKmWUqxa9evcL06dNlDmIxKmxrawtzc3Ncv34denp6aN68OYSE3rhxQwbj6t27N+bOnYvSpfPv5s5SrLzjRU2WYhovlmIar4IsxbEJyVhy1ge//O0J8UI7vZ0FfutQGRpqqulO0jUgCg3n3JDTNq//0BDq2VgDd9otGH3WOSEmMRn/jLZBq5qZT8NmKaZdYyzFNF5FIO+MYwAAIABJREFUQYrPPwrFF4tv46uahvhvQs5SRCqV4iNOL9B95V1UMtbG4MblYKSrgZrldNCssoHsoNQ8vad/eL0MIy4hGb3WO+Ff12AcG/PhewKth/O3thIpFi30eBEtPxQ88I3A9hF10a9B2fxteD4enaWYBp+lmM6LpVg5swylWLz8//LLL1ixYgU6d+4s8xXXrl0b4gHRo0cPlCtXDnv37oV4Ibl//z6WLVuGY8eOYeTIkZg/fz7U1F5HV8zrwlJMI85STOPFUkzjVVClODEpBZMPumP5qccwKV0CP7Qxx8QvM47+KoL7WP9xHTqaxXDp+wYoo6NOguDkF4He65xkFN35PapiSusPR8NlKSbhlc8g8Xepr/92yjttD0WrdlGQ4gfPo1B7xjV8Xu21FOcklZoSKRaCN2iLC657hmJ1/5oY+Vn59y6qETvcsP4/HxycaCunSkfFJ0kpFEHEToyxRdMqr+W5sBelUizOU86e2eyM0a3NsbJv/qbzzE/uLMU0+izFdF4sxcqZZSjFZ8+exYABA9ClSxcsXrz4Tc5MMX26a9euctr0nj175AiyKOIiHT9+PM6cOYOdO3eiZcuWyluQizVZimkwWYppvFiKabwKqhQv+s8H3+97iLKGmtgyqDZaf2DkNjQ6AZ8tdEBodCJOjrdFnXI6iiE8ChQvy864+SgUE9payBQxaqofjrbKUqwYr6zIUkzjVRSk2P1FFGr/fg31LQxwflI9aGRjdkcq1ayk2OFJOEbvfojbj0Iw9MuKWNa7msxv/m75TqReOuGNDcPqYGhTU4gczCJVk+fLGJm72NpMl9aRBbQ2RYpPugSh06q7GNioHDYNzP7SlAKKQnGzWIoVo3rjG2Kppqbm6yjuXD5MQLxTsBQrv0rek+KUlBSMGzcOly5dwokTJ2Q+4tQSGBgoR4qFFO/atSvdGmJXV1cp0d988w1mzpypvAW5WJOlmAaTpZjGi6WYxqsgSvEF91D0WncPMXHJ2DW8LjpnkSszOj4JHVc64r5fFI6PtUHDNEG4PkRDvPQO3uKCwzcD0LVhWWweVPtNftIPbcdSTLvGWIppvIqCFHsHxaDenzdgXqoEznxnh5Ilsj9zLSMpFqO8rs8iceFRqMxj7hcUg7ZWZeTfuIlexrECZHT7ox74s+frIHtBkfFyindYzOuPbbXKKv/YRuvxvK1NkeLzj0LQedU9fFm9JPYNt4aGWs7TM4VGJUAETtTSUIOxrjrKGRRHXdOC/cGBpZh2jfJIMZ0XS7FyZu9JcVhYGHr16oXq1avL6dNpy4ekWAhWv379oKKigu3bt78ZRVbelJzXZCmmMWQppvFiKabxKmhS/CAgCgM2O+OOVximd66M2V2yTteSkJQs1wP+9yAYR0fZ4MvqhllCiIhNgv1OV+y+4g/rygY4PtZWvpwpKSzFSii9rcNSTONVFKTYPzQWTRfcQgkNNfw30Q6mCv/2MiL5rhT7hMRi/J6HOPMwGNHhcSiuq4FJX1XEd19WRBndjIVY7HflhacYu/shprQxx/zuVREQHidnoIhyaoItKpfOeQ502pXwcWpTpNjhySu0/+sOapbVlR8cdTIYYae0UuSaH7PrAdadfwqkiKApyShtVAKjWpjJDxFa6q9H8P3D4jD75GMZ7HBMy/JyZF/8lsUkHkpTSHVZikm45MxUHilWzoxHipWzEjXfk+KnT5+ie/fucpr0zz//nG5vz58/R4cOHWBiYoJDhw69F21arCl+8uQJDh48mC9pmliKaZ3PUkzjxVJM41WQpDjwVTx6rXPCZTFlr0FZ7B5WB9oKI56K9YCbrvnjkL01OluVyRKCHBU67I5aFfWxd3hd1CJMuWYpzhJvugosxTReRUGKX0bE44slt2Ve43/H26KqcfZTRqaVYiHE3Vffg6N3GOpU1IeVmY6McN2hTtb3BBHl/tttrujfsKxcsuEfFovG827BoIS6XPcs0sF9CoUixW4BkWiz/HXe9kvf10cpbVq8hnd5xSUmo/lCBxnEq6eNEVKggtNuQfB9FolhrV5/jBCzBsRz4MBVfxkhvJKJtjyueSlNtLA0lJKc14WlmEacpZjOi0eKlTN7T4p9fX2lFIsAWyLYVtoiLsZ169bJ6NNDhgyBhkb6G/mIESMgthdSLFI35XVhKaYRZymm8WIppvEqKFIcl5SCYdtcseOyL9pYG2P7t7UzTYmU0RlOPuCOxSe8sHZIHYxo/nY5SUZ1zzwMQY/Vd6FdXA377K3eRJ9VSo6lWCmp1/VYimm8ioIUi9zA7VfcxeOgaJwcawubCno0SGlqJyUmoFhiDPxji6PPBidcfRiK7vWNMaerJUm2RZTpbmvuydRLB+2t4BMcA9s/b6BS6RJSig1yMMU72yf3ETakSLFfaCy+WnoHgRHxcP61McwMcrZG9PmreNSfcwOqKipw+72J/Oh5zSsMQ7e54eGTMHRuWE5y3nbVHw2qGKCioSaueYUjPjFZTmNPSEjChkG15ZrvvCwsxTTaLMV0XizFypm9J8Ui/7BIryRSK4l0TEpLSEiIXFMspl2vXbsWqqrpU5so3U9O6rEU0+ixFNN4sRTTeBUUKV510RdjtruihpkujoyyQVVj2ge7mccf47fdDzBvYC1M/UD06ODIBJl/85JrMGb1qoaf2lmQgbEU05CxFNN4FQUpFnEAuq1xws3HYTg+zgZNK5ekQUpbOyUZJ+76Ys65F7jyIBhd65tg44BaMCSOago5a7vcEQ0s9HFmoh3Euuc6f1yT613PTLBDiRxOHc7+CebulhQpTkhKQZP5tyBGjB/OaIryJXMmxe4votFk3k2YGmji9vRGb9LniWUzI3a44op7KJCQhAbVS2Fd/5qwMtOFX2gcAiPicMkjFJP2PkTr2mVkiqzspN7LLkmWYho5lmI6L5Zi5cwyjD49bdo07NixQ0aS/uyzzxTtbfXq1fjpp5/w559/ytRM+VFYimnUWYppvFiKabwKghR7BcXItXvhUQnYOKgW+tQzIZ/Emku+GLX2Pn77ujp+71Q50+3FOrWf97ujrY2RnGqtpUH/MMhSTOselmIar6IgxWJtad8N9yGiG58YZ4vPLLMnxWJZ6qzjjzH31GNERySglY0RVn9TA5XL0D6qiR4SU3qbzLsFIz0NuP7WBG4BUag14yq+rF4K/02wlbFYPoVCkWJxvuLe7ODzCnemN0LNstmf5i72dcM7HG2W30EjC32cGpc+FVd4TCJ23AyASEPf1dr4venqYo23WIeekJCC09/ZoYZJztpC6UuWYgqt19lueE2xcma8plg5K1EzQyl2cnKSwbbEFOg//vgDrVq1khdhRjfuqKgoKdAzZsyAubk59u3bly5iNa05OavNUkzjx1JM48VSTONVEKR4+hFPzPnHEwOam2Lb4Dr0EwAg1gMOWu2EiR0qYUnvau/tIyI2Ef/cf4mJ+x7JdYwiaIzIkZqdwlJMo8ZSTONVFKQ4OSUFAza7YPfNABwcZY1u1kY0SADEPmYce4yZ/3jCULe4zC8+uHFZmOgpC5j37gFFTAOrWdehW7wY3H5viru+r9Bwzk20q10GJ8bZkNtXUDegSnHHlXdx5kEwzn1XD00q5yxX86G7gei70Rld6hph34i6JERi1HrwVhfsuuCLo5ProbMV/ZohHTBNZZZiGjmWYjovHilWzixDKRabb926FVOmTEF8fDy+/vprLFy4EDo66dMG7N27V06VdnBwQNmyZbFy5Uop0NkpMTExuH37tjxenTp1YGSU/qbk7u6Ox48fyyBf1tbWGR6CpZhGnqWYxoulmMYrv6X4aUgsmi+4heCoBFz8vj7ssrm28JRrEDqvvIte9Uyw49vaUMHbUZ2rXmGYtP8RbnmHQ1uzGBb0qIpRn2U/WAtLMe0aYymm8SoKUiyI2O9ww7qzT7FtpBUGNCxLgwRg160ADNzkDB3NYljSvRKGfEZfCpH2oCIivZgujZQUOP3cBC4BkWg2/xa6WBvhyKiM32fIjS4AG1CleMhWV+y4+Qz77a3RVUEQww+d4oar/hix3Q3ffVkBi3q9//EyKzx/nHiM3w95YGyrirJfxMdOMU3evJRWuqndYv1xCQ1VaBSjzwTKqA0sxVn1TPrfWYrpvFiKlTPLVIrFLo4ePSpzDosp1IsWLXpvnfD8+fPldOnPP/8cP/74Ixo2bKj8yGlqenp6YtasWRDpoMRotBBjEeSrUaNGstaaNWtk8C5DQ0OItcuiPVOnTn0v+jVLMQ0/SzGNF0sxjVd+SrHDk3B8f9Adl1yCMKFdJSmr2V0nJtYDtlvhKKdhHrC3QnExB0+kUnENwsidD+DzPAqNqxvil/aVZCCdnBSWYho9lmIar6IixVMPemDBYXesH2mFYc0+HBzvXYJibWr7FY548jIGS3pVxpgmpaGqlf1gXWL/UXFJcv2sGDG+MrW+XFPceukd9G9UFtuHZG8GC63n86Y2VYq/P+COpWd9sHFgLQxqXC5Hjfz9mBdmHPbAor41ZJosahH38282OkOMGkdGJwAJyYCaCizL6eLresYyYNt1rzBc9gyTH0s61C4tZwSJadliPfT4LypQDynrsxTTsLEU03mxFCtn9kEpFrsREirSEhgbG7+3Vy8vL/j5+aFx48bvRaJW2gQhZpMmTZJ5jcVUbdF5GzZswPnz5+W0bEdHRynI8+bNg42NDby9vWX9AQMGyCneaQtLsVLqr+uxFNN4sRTTeOWXFHu9jIaYlvfQOxz9WpbH5oG1sy3E4hzu+b5C2xV3YVFKS051LFlCHU+CY9B+uSMePo/CmM8rYEanyuTgOxnRZCmmXWMsxTReRUWK551+gh+3umDlCCuMbqFs5sar2ETsvf0c6y774bZ7KAa3rIB1/aohLioCOvrZW5ec2jsiwrH4sHbbJwKXp9RDSFQiPl/kgG+bmkoh/FQKVYpnHPOCkNn53S0xpXXORuPtd7ph3WkfrBteF8Ob0SNIR8QlwuqP6/KDxVc1Sslo2CKS+T3fCDx5FgktHQ3ExCSgbCktBEUmICExWeamfiniVtQpjYuT62erG1mKadhYium8WIqVM8tSipXvKns1xQ1BjEYPHDhQSq8oItfx6NGjZfqnq1evQowkiyBeqeXXX3+VeZB/+OGHDKVYBPoSFwGXDxNgKaZdISzFNF75JcXDd7hhwxkfDGhRHn/1rS7zYOakiCA5Ip+mproKrnzfAPpaahi8zQU7Lvhi6Jfm2DCgZk52n25blmIaSpZiGq+iIsUL//PBlG0u+LNfTUxrm7VsOflFQAjaYccXcopzZxtjGaHYWK8YQkLC5Sy1nJTk5BSZH/eYc5BcOyuCeF32CMXwZmZY069GTnZdoLalSvGSsz6YtO8Rfu1QGTM6Zx7EUMlJ9tvojF3Xn+H05PpoVSN7/XX9cZiMC9G0sgFK/C+Pvbj/i9Hs4y5B+Ka+CQY0Kgf3wGjM+9cbvqGxeB4eh5ZVDXF6QvrgXkranPqMFEsTxcAQl6wJsBRnzShtDQ60ReOV71IsREPcSNPeEMR06StXrshp05qamnLadmqKp4CAAAwbNgyjRo1Cx44d35PiCxcuyN+4ZE1AcBcvlfr6+p9M9Muszzr7NVJSUuRUJ8GLP7oo4yiWRIgPWHn1wD/pGoQeq+/BWL84Ln3fAOVLZi8wTtqzexYejzbLbssXIK9ZzeXLbO81TrAsq43TE+1gqp/zY6Qe79WrV3LWjbjvccmagEghKJ4heno5m96a9ZE+jRpxcXEQ8TsMDHIW1Kig01hz2Q+jNjtjemdLzO5a5YPNveIZhkFbXPDYP0Km6xnbsrwMtKSvWezNbKqSJXM2Uiwa8Puxx5hxxANQfR2TQEVNFWu/qZGtUc2Cyj/1w7H4iKAkovama88wdLMLJrSqiKUZBDFUep7xSSnotuoe/nsYjCtTGqCBee7fD2ISkqGl/nYdcUJyCh48i0LzRbdQ1Ugbp8bboZQ2/QOseEYKKVZTo2+rlM+nVE88I0XgX/GPS9YEBC/xvirew7hkTeDcuXN48eKFjKWlkpKSkhIUFASRXik4OJica1hMs65UqZKU0uy+1J04cUIG9fr999/fSwclvnhMnDgRpUqVkmuZxctj2iJGlFesWIFq1arJPxghMe8WMTparlw5tGjRQt60M6qTNbbCX0Ocu+gv8VIpXijFH01RZaG0N1OlWPASkse8PkxOXGPiI4KIYp/Z36NS9lnVU1NVgXhpGbbnMY7eC8K8LhUw+UtTRMYlZ7XpB38X76/ihavTuoe47x+FLQOq4o9TvnD1i8Sm/lUwsIERwmOTcnSM1I0Fr7QjxXx9ZX19pR0pZl5Z80o7Uvyp8tLRUMWGGy8wcrcX7JuXxYIuYq2nENEUGQ/ANywBUfHJqG5UHJceR2Ls/sd49CwK/eob4rf2FWBppA2R6zgxGTK+iXhGCsnLCS8hUyfcQvH78ScY0rAMyhsUB1RU8GX17I1o5soNJ5d3Iu5f4v1K3MPER5fUgYzMDqOlroITbmHo9v/31u62pbFnkCVi4pPlKDqlaBRTgV94PHpv9sCzsDgcHl4NdmbaiE2k7inzo4rnQDFVFSQlpyD5f7sVwba8Xsai9Wo36BZXw4Fvq8LcsLh8XlDKq/Bw+YxU19DI0TVGOWZhrpsqxcIxcvI3WZgZKG176jtF6vTposxLvLN7eHjg1q1bEl9GH+0Ep/v376N+/fr45ptvXkvx06dP0aNHD7lxVje1dztGPHCbN28ug2K9G6laSSdu375dRr3+/vvv0bZt23SbiLXE06dPl9GnxXRrXV3d93YpIlRv2bIF9erVy1RaxOho6dKl5VRtlmKWYiXXZWodlmIKrdc3nbySYvFidOdpBFr95QIzsfZ3ZG2YGahDrOXLSRHpQ9VUVdFxjSuuPH4Fq3JauOUThZ62RljftwqKFwNEXtTcKCzFNIqCF0uxcmaCV1GQYk11Vey/G4QB293Rx6Y01n5dRcqwWjEVnH0YgrH7PPHsVQK61jbA1SdRePw8BoM/M8PibhYoqaUqp8+mvjTllhS/TkOsAlUVFWiqqUDlf6PFMfFJUrQ+hUKV4uJqKrjlE4lmC53Qvq4hjo6oibgEuhSLAIquAdHotNZNxnU4NKy6nCGUSJRTah+I6ykgPB5d1rkhOj4ZR0bUQJUyWqTjCtGOigiHjrYOUlSLfTLXApUlpT5LsXJaLMVvWYmZGGKmsYuLi5xdlpEUC+cVWZAsLS3Rr1+/11Ls6+srA1gJ6Rw7dqyc0qH064IQTvFFVUSNpkyXFPtfsmQJzp49K0eIhaWnLc7Ozpg2bRqaNm0qo1xnNi1HBNq6dOkS7O3tlV81RbimuDBSp08XYQykU0+dPk39YEQ6yCdUWYwaiGk7eTE1bObxx/jtfyk1VnxdPVcp9l5/H0fuvZAv1mW01XFgpDXqV8z9KXri71HMgOGpYcq6LyoqSj7gMvpIqmwPRauWkDwxfVosAfmUi5Dfzqvuon3t0tg/wgpxiSnYeNUf4h4RGBoDQz0NhATFQnzVGtnSDAt7VIO2+ML1TkldYvSpTzfPrWtBvMuJ4KxiNp+S4hoQBbvZ1/GZpSH+nWCbJtmdkq3f1hGzeJovvIl6FfRxfJyt/PCQFyU4KhFtlt3B09AYnBpnB9sK7w/WfKgd4nvIjwcfoJaZAQY1oqcOy4tzLGjHEM9I8Xx8d6ZoQWtnQWmP4CVGQMVsBC5ZExAO+ezZs7fTp4UUd+/eHTVr1pSjtnlRNm3ahOPHj8sI01WqVHkj4UJ+xci1GDkWaZ9S1wqnWv67cszRp2m9xYG2aLw40BaNl6gtPiIIKf7YD7DQ6AS0XHwbT4JicPn7+qhrRns5yerMhm93w9Ybz+SX/F87VMJvHXMWFCaz43Ggrax6Iv3vHGiLxquoBNq64hmK7mucYKJfXKbOue8fiRN3A2FoUBzzulWFeSlNOD+LhJlBcXSoU+ZNUKV3aYolRuIay2mgLVovFd7a1EBbIohVswUOqGCoiX/H22Y7gv+tJ+FoNOs6utYzwUF7azEzPU9KbEIyuq+5h+ve4Tg93hb1zWkfm0S086/XO0NbUxWTvqyI6e0qQcx04JI5AQ60Rbs6ONAWjdd7gbZSpVisyxVTkT/2CI+Pjw/at28vv/ZXr15dfsUWwUBMTU2xfPlyGWxr7ty5aNasmTwzcdMVX7uHDx8u53ynLSzFtM5nKabxYimm8cpLKd59+zkGrr+Pr2qXxpFR1m9yCdNbnPEWUw+6Y8GJx6hupiuDa4m8lB+jsBTTqLIU03gVFSkWKdOaL3SA38toQMQV0FRFY0tDGdRqSBPl6XpYimnXF1WKn4XHodXSOyLgt7yvio8U2SnLzvlg4hZXDPmyIjYNyrsUVyKncZ/193Hs/kuZrk+kcqKUyQce4a8LvnITdVUVHBtri5ZVcx7UjdKGwlaXpZjWYyzFNF75LsUisNe1a9ekCIsbqihC1kQwo6+++gpubm4yRZP4TUzNEf+EnNja2qJGjfSpDFiKaZ3PUkzjxVJM45WXUixGcjeceYJN9lakl16lZ3TaLQgDN7lgevtKGP+FCNzzcQpLMY0rSzGNV1GRYkHl0N0XECOI5fSLo3IZLTSpXBIlS9Ai/LIU064vqhQHhMeh9bI7CItJlCOtNcrq0A4I4G+nlxi02RlqxVSxZXAtOfKfV0VMfx681QXbL/vh0DgbdLM2Jh1aTPE/5RoME30NhEQl4K8+1TGY8NGGdLBPpDJLMa0jWYppvPJdimnN/XBtlmIaTZZiGi+WYhqvvJJiEXG0yfxbMvq0mIJnXT53p06nnnV4TCL0tNSyve5NCT2WYiWU3tZhKabxKkpSTCOTcW2WYhpFqhRHxSehy6p7uOkZin/Gi1FSWjTuFxHxaLfcEY5PwjG7R1VMV5CTmnZGWdf+7sAjLD3qiZ3jbPFNA+XrgqPiktBi0W34hMTg63omWH3JF999WRELelTN+qBFuAZLMa3zWYppvFiKabw+qdosxbTuZCmm8corKV532Q/2W13Rr0k5bBtSW0Z4LayFpZjWcyzFNF4sxTReLMU0XlQpFnv/6agn/jzkju6Ny+HgSGvSAX875oWZB9zRq6kpdn5bByISdV6Xn496Yvb+R1hjbwX75maKD//geZQU+rL6Ghj3eUX023Af3e2McdDeSvE+UiuKUWZ9LTWZNupTLyzFtB5mKabxYimm8fqkarMU07qTpZjGKy+kOCYhCV8suQMH73CcGG+L1sQ1XfQz+rhbsBTT+LIU03ixFNN4sRTTeGVHin1DY9F2uSMePo/Cj20tMLhxOVgavR8pN/BVPErpqEPkpBfF/UU02i2/g+ev4nH2u3poZEELckU7s8xrzz3ljWm7HmB+/5qY0tpc8W4vuoeg46p7aF3NANPbV0bnVfdQWkdDrk02NVAWsyIiNhGzTnrjpMtL1DDRkUEga5WjT0FX3OgCUJGlmNYJLMU0XplKsVivu23bNtre8rk2T5+mdQBLMY0XSzGNV15IsYjeOWCTMxpY6OPEOFvoadLWDNLP6ONuwVJM48tSTOPFUkzjxVJM45UdKRZHOOAYiCFbXREZEoMq5vqwq6iHrtZG+KKaoQyauOqiL7Zdf4ZKZbTQsU4ZiLXIe28Hwt3vFfo1M8OOb+vQGpqLtf86/xTjtrvhpy5VMKtLFcV73nL9GYasd4Z9SxMs6FUDnVbfh7NfBM58Zweb8srS/U095IEF/3hCU0cDsTEJqFVeD7uG1sn17AuKTyoPKrIU0yCzFNN4ZSjFPXv2lNGf58+fL/MNK81TLKRB5A8zMTGRebHyurAU04izFNN4sRTTeH1sKRbr0bqudsJZ1yBsHFwbQ5qUozewgG3BUkzrEJZiGi+WYhovlmIar+xKsTjKZY9Q7LgVgIOOgQiOSACQglpmuiito44rnmFITsbrd1ER3UpVBTqaaviqhiHmdrNENWNtWkNzsfaWa88wZIsLxn9VEct6V1O8Zznt+pAHZveogOmdamLwNjdsPeeD/RPs0NM264Bd93wj0GrpbRRTVcWafjVw0iUI6849RfOapXB0tA05qJzihudzRZZiWgewFNN4ZSrFIjWTSMAucgErlWIRQbpBgwZYu3atzE2a14WlmEacpZjGi6WYxutjS/HZRyHosNwRdub6ODHWRq6pKuyFpZjWgyzFNF4sxTReLMU0XjmR4tQj+QTHwOHJKxy4Gwghfo8Co2BXQR/ft6oop0r/9yAYzaoYyOBUIjWeWj6sI05LRYxy993gjP4NTbB5YG0ojcQ4dLsbNl3xw4Y+FTD0i+r47Z/X66PXDquDEVmsTU5OSYHIuLDpoi9+6FAZc7tbIjYxGW2WOeKS8wuMbmOBoU1NYVtB2YgzrZfztzZLMY0/SzGN13tS/OzZM0yZMgX+/v60PQEyrZKVlRUWLVrEUkyml/cbsBTTmLMU03h9TCkWkaZFOotzD4KxYWCtj5KGiX62Od+CpZjGkKWYxoulmMaLpZjGKzekOO0Rn7+Kw60nr9DYQh9ldDVojcmj2qdcg9BjrRPa1iqFvcOt3qx5/tDhxXl1XX0PDwKisGegBdrZWmDtZT+M3uGGES3KY/U36dONvrsvr5fRaDTvFkpoFMPZiXao8r812GJ/fTfeh9OjEGgaaKK3nbGMaP2xMjLkEeJ0h2EpplFnKabxek+KxYt/TEyM4tHhtIcTI8pi2rSWlpYcYc7rwiPFNOIsxTReLMU0Xh9Tii+IUeIVjrA00ZZBVkppq9MbVwC3YCmmdQpLMY0XSzGNF0sxjVduSzHt6PlT+6pXGDqtvAvbCro4NtYWmmqqH2yIGAn/9R8vbLvijw7WRtjV3xx6Bvq45xeNLxY7oLqJNi5/X/+DkaRF/u1mCxzQpJIBLkyul+54Xi9jMOuElxxtd30cjkrldbGkdzV0rpt3+Zs/Zk+wFNPfBPZIAAAgAElEQVToshTTeL0nxbTNC1ZtlmJaf7AU03ixFNN4fUwpFtPV9lz3x6ye1fBTOwt6wwroFizFtI5hKabxYimm8WIppvEqilLs5BeJNstvw9ywBM5OsoO2RsbxdO77R2DVBV+cexgCj2eRqFxOBwdHWKG6YTKKl9BGcDRgPesakpKBO9Mboqx+8Uzh/+cWgg4rHdHDxgi7h9XNsJ6I6j3tsCd2XvWHjo46Rrcoj1EtzWBuqEXr1AJWm6WY1iEsxTReLMU0Xp9UbZZiWneyFNN4fSwpvukdjtbL7kBPSw3XpjaQ68o+lcJSTOtJlmIaL5ZiGi+WYhqvoijFni+j8eWSOyimCjhObwSDEu/PWhKjyYO2uMDrWSQqGGujkYUehjUzQ6sapRAaGgoDPV1AVQ2fL7kNJ98ImUmhcaXMU0yJyNVDt7nKdcPr+tfMtJMSk1OkiM888RjBQTGwMNPB8j7VZQTvwlpYimk9x1JM48VSTOP1SdVmKaZ1J0sxjdfHkuJh292w8cwT/NqzGmZ0qkxvVAHegqWY1jksxTReLMU0XizFNF5FUYqDIxPQZMEtBEfGw/W3JjDWez3CK0aQ9zgEICk5BbscnsM/OAbDWpTHtLbmqFT6bR5mIcX6erpQLaYmxXm3w3PsHFobvWxNMoW/8L8nmHLQXT7/fu2Q9TPQ8ekrLDv3FNtuBEC3uCpOjrdD08oGtM4tILVZimkdwVJM48VSTOP1SdVmKaZ1J0sxjdfHkGInvwh8ufg2NNRUcX5yfVQzfvtyQW9dwduCpZjWJyzFNF4sxTReLMU0XkVRilOQAus/buBpSCwcpjWUQa/OPgxBn/X3ERweB6gCOlrq+L1jZYxpWR6a6unXHAsp1tPVQTE1dcw6+Ri/7HuEGT2r4dcOlTKFP/2wB+ac9MamwbQgkzIN1N+eqGOuj2NjbFDBsPDNsmIppv1NshTTeLEU03h9UrVZimndyVJM45XbUpycnIIJ+x/hr1Pe+LFzFczpZklvUAHfgqWY1kEsxTReLMU0XizFNF5FUYoFoeYLHeDiH4mHM5oiJCoe3dc4wfNlDAY1LgsrUx20rlU601zKQop1dHSgrq6OQ3dfoMfS2xjQsgK2DK4F1UwC1g7f7ooNl/ywf5S1opzGqb0YE5+MAVuccfDaM3zd3BS7vq2LfIiJS7uo3qnNUkzDx1JM48VSTOP1SdVmKaZ1J0sxjVduS/FuhwAM2uwC89JaOD+pPkwNMg9EQm9pwdiCpZjWDyzFNF4sxTReLMU0XkVVisWa4ts+4bBvbibzKN97HI6hn4vUSjWhnkUe5bRS7OATji8W30EjC30cGW2dadCudisccer+S1z9sSGaEKdBixHtVktvwzMwGmsG1MLwZqa0Ts7n2izFtA5gKabxYimm8fqkarMU07qTpZjGKzel2C80FuJFwOVZlPyCPqhROXpjCsEWLMW0TmIppvFiKabxYimm8SqqUiymSv/t9AJxiclISQGGNTPF7C6WMNLLOrdyWin2fBGNtssdoaamgrMT62X44Tc2IVk+C296h+H29EaoWVaH1kkAxAfm/htd0LJaSZnSsDAVlmJab7EU03hlS4qFTEVHR0NNTQ0lSpSQOY3zIy/xu6fKKZlonc9STOPFUkzjJWq/Cg+DplYJaGhk/XLwob3/8rcnZh32QO8mplKKtdQzTntBb2HB2oKlmNYfLMU0XizFNF4sxTReRVWKfzjkjvl/e6JiOR380qEyvq5vkuko77tE00pxVHySzHl89VEobvzUCDbldd/rABHYq+0KRzwNicGVKQ1gaUSPq+ERGA2bP6+jhok2bk1rBBVaN+drbZZiGn6WYhovkhS/fPkSf//9N06ePAk3Nze0adMGS5YsgY+PDw4cOIC+ffuiXLn8G8FhKaZ1PksxjRdLsXJep1yDEBWfDDtjFZgZGUBN7f00FUr3dtvnFTr9dRcJyck4Nd4O9SrqKd200NVjKaZ1GUsxjRdLMY0XSzGNV1GV4vv+kVh90VemSKI+n9JKsaDdf5Mzdl70Q8+m5TDu8wr4zLJkuk54GBiFtsscYaitJp+HRrr0D85+oXGo+ftVVDbSwtUpDVAik9zKtN7Pm9osxTTOLMU0Xoql2MPDAxMmTMC5c+dgZmaGqKgotG/fHhs3boSzs7MU5JYtW2LNmjXQ08ufl1aWYlrnsxTTeLEUK+M1919vTD/iKaeRnRhuiXZ25QFkb2RX7KP/ZmfsuuyHaV0s8WfXKsoaUUhrsRTTOo6lmMaLpZjGi6WYxquoSjGNUvra70rxlf/lNH7sFwEtHQ3M7WaJsZ+XfxN06/rjMLRZ7gjbCro4OtoG+ppq5MO/iIiH7ewb0NVUw8XJ9bIl1uSD5tIGLMU0kCzFNF6KpFhMlR42bBguXryISZMmoXXr1vjpp59gYGCAbdu24dWrV/jjjz+wadMmLF++HP369aO1IpdqsxTTQLIU03ixFGfNSwjxL0c9oaqqIqV4zwALdG9kAZmXIhvlqNML9FzjBIsyWjgxzhZVytCnimXjsPm2CUsxDT1LMY0XSzGNF0sxjRdLMY2XqP2uFIv/5vkyWo48r7vsh6i4JKz6pgZGfiY+LgPnHoWgzdI76GxlhL0j6kJNlT75+WVkPBrMuSlF+7+JdqhUWove8HzagqWYBp6lmMZLkRSfPXsWgwcPxuTJkzFx4kR5hG7duskw8kKKxXrikJAQdOzYEXXq1JGjxfmxxpilmNb5LMU0XizFH+a16L8nmHrQA2UNikNXsxg8nkdjQ5+KGPx55WyNFAdGxKPDX3dxxysMW4bWwaDG+bc0g3alZL82SzGNHUsxjRdLMY0XSzGNF0sxjVdmUpy6l83XnkGkX6pUpgRu/NAAhtrq2H8nEL2X3cGYdpXwV9/q9AMCCI9JRMvFtyFGjE+Os0VdU3qwrmwdOBc2YimmQWQppvFSJMWLFy+W8ivWDVepUgUxMTFy/bCuru4bKRaHHT58OJ4/f459+/ZBSyvvvzyxFNM6n6WYxoulOHNep1yD0WudE1KSU7DP3gpXPEMx528vrOtngeFfiinP9OnTPx3xxJ/HvNDJ1gi7h9VVHLiE1qsFqzZLMa0/WIppvFiKabxYimm8WIppvLKSYvF7j7X3cMghEBNam2N+D0tsux6A4eucMPPr6vilfSX6AQHExCeh8+q7cHwagWNjbNC4kkG29pMfG7EU06izFNN4KZLiWbNm4ciRIzh8+DDKly+fqRTb29vLoFsHDx6EtrY2rSW5UJulmAaRpZjGi6U4Y14iXVKrZXfw8Fkk5veshimtzTHtsAfmHn+MOZ1N8WPnGmQpdn0WiRaLbiMpORn/TrBDA3N9WmcV0tosxbSOYymm8WIppvFiKabxYimm8VIixXd8XuGLJbcREZuEmuW0EZeQjCfBMZjXvSomfVWRfkAACUkp6LPeCafdQnB4lBVa1SiVrf3kx0YsxTTqLMU0XoqkeMOGDZg7d64cFW7SpEmGUixeTrp06QJTU1Ns3rxZpmvK68JSTCPOUkzjxVL8Pi/xgB663Q07L/uhX3NTrO1XE9rFi+H3Y16YcdQLP3xljLm9awEqyu8HItfjwM0u2HfVH1M7V5YP/6JSWIppPc1STOPFUkzjxVJM48VSTOOlRIpTALks6eDd5yheTBWPAqOQkpSCTd/WxpDGpvQDAjLex7fbXLD9ZgD2j7BCN2ujbO0nPzZiKaZRZymm8VIkxa6urnINsa2tLdauXQt9fX306NFDrineunWrPKIIsDVjxgzMnj0bI0eOpLUil2qzFNNAshTTeLEUp+clHqx/nnyMn494wqqCLk6Ns4WJfnFZSQQJGbPnIUY3Lo2/+tcBVJVL8eQD7lh88jGsLPTx92gbVDDUpHVUIa7NUkzrPJZiGi+WYhovlmIaL5ZiGi8lUizqxCelIDI2UQawXHfZF49fxmJBz6rQ/f8P0Nkt9jvdsO6CL7YNq4sBDctmdzd5vh1LMQ05SzGNlyIpTklJwaJFizBz5kw0atRIpl46deoUDA0N0adPH5w/fx779+9HgwYN5GiysbExrRW5VJulmAaSpZjGi6U4Pa/7fpH4fIkDABXs/LY22tYq/abC9hvPMGSbG/rZlsSWIVZQKZa1FMcmJGOmmHJ94jEqltKUa5OLyrTpVHAsxbS/SZZiGi+WYhovlmIaL5ZiGi+lUkzfa9ZbTDnojoXHvLB6SO03ka2z3ir/a7AU0/qApZjGS5EUi12Kh6kIuLVy5UoZQl7kIlZVVUVcXJz8TaRpEqPENWvWpLUgF2uzFNNgshTTeLEUp+d1wSMUrZfeQcuqhjg9wTbdjyKVUp/199Ghhj72jbRBsSyk+FVsIibsfYQtF31hZlQCGwbUQptahWedE+1Kyrw2SzGNJEsxjRdLMY0XSzGNF0sxjVd+SvH800/wwzZXLBxcC5O/Mqc3PJ+2YCmmgWcppvFSLMWpu71//z5u3bqFR48eybXFFSpUgJWVFZo2bSqnU+dnYSmm0WcppvFiKU7PS0Sc7vr/ESw7W5XBvuFW6X48/ygEnVbdRTNzHRwbZws1NfVMYT8JjsUvf3tix2U/WJTVxuZBtdGiakla53witVmKaR3JUkzjxVJM48VSTOPFUkzjlZ9SvEoscVp3H7/3rY7fOoq0iYWjsBTT+omlmMaLLMW03edtbZZiGm+WYhovluL0vPbcfo4Bm5zR284EO4fWSfejw5NX+GrZHVQpVRzXp9aHhkbGUiymTPfdcB9HbgWgegU9bB1Su8hNmU4LjqWY9jfJUkzjxVJM48VSTOPFUkzjlZ9SvPXGMwxefQ+TO1XBwp6FJ5glSzHtGmMppvFSJMViTbGKioriPVPrK95xFhVZimkkWYppvFiK0/Pacv0Zhm1zxdBmr6NOpy1eQTFoOOcmSmur4c60htDWyliKF/3ng+/3PIBNJQPsGlYH1Y3zPpUb7Sr4uLVZiml8WYppvFiKabxYimm8WIppvPJTig84BqLX6nsY0aIC1vYXaRMLR2EppvUTSzGNlyIpFjmK//nnH6irq0OIlJCDjEp8fDyqV6+OyZMnQ0tLi9aSXKjNUkyDyFJM48VSnJ6XmH41dvcDTGljjnnd0n9pDo1OQK3fr6GEhiquT22AMnqvo1KnLefdQ9B73X1ExyVhv70V2td+G6iL1jOfTm2WYlpfshTTeLEU03ixFNN4sRTTeOWnFJ90CUKnlXfRu54JdnxbB6rKx73oJ5mLW7AU02CyFNN4KZLi3377DbNmzYKBgYHMQyxyEIsAW2JEOG0RD9yGDRtC5DXW1s77ER+WYlrnsxTTeLEUp+e1+IwPJh94hF87VMKMTlXS/SgCZzWYcxMi5/C1KfVR1iB9WqWnITFot8IRbj4R+LmrJf7oXHjWNNGuGlptlmIaL5ZiGi+WYhovlmIaL5ZiGq/8lOKL7iHouPKuDJS5374uNNWyn96JftbZ34KlmMaOpZjGS5EUOzg44Ndff8WNGzfQvHlzORJsaWkpxVjcBFOLkAZNTU0pzsWK5f0fGEsxrfNZimm8WIrT8/rj+GP8+rcH5navih/aWKT7MSI2EY3n3UJwVAL+nWCHuqZvg/CFRidiyDYXHL35HEM+L4+/vq6OEhp5f7+g9X7e1GYppnFmKabxYimm8WIppvFiKabxyk8pvu0TjnYr7qJmWW0cG2MDXc2s0ybSzy73t2AppjFlKabxUiTFYpchISFYtWoVtm7dCiMjI0ydOhVdunShHe0j12YppgFmKabxYilOz+vno56YfdwLa/rXgv1nZul+FAG02q24Aye/SPnAbVLZ4M3vf114inFbXNHG1gjHxtpCrbDM26JdLtmqzVJMw8ZSTOPFUkzjxVJM48VSTOOVn1L8MCAKbVY4wlBbDWcm1EMpncwzRNDP6uNtwVJMY8tSTOOlWIpTd+vo6Ih58+ZBbNipUydMmzYNNWoUjEX6LMW0zmcppvFiKU7P67v9j7D09BNsH1YX/RuWTfdjUnIKeq1zwmm3EBwcWRdtar5eL+wfFoevltzG4xfR+HuczZv/TuuJT7c2SzGtb1mKabxYimm8WIppvFiKabzyU4qfhsSi9TJHJKUk4/L3DWCip0FvfD5swVJMg85STONFlmKxe/GgECPGS5YskVOox4wZg+HDh3OeYhr7fK/NUkzrApbi9LyGbnPFpot+2DaiLga8I8Wi5qAtLth16zn2DK+DHjbGECEIfjzigfl/e6JvczPsHFIHhKD2tM4qpLVZimkdx1JM48VSTOPFUkzjxVJM45WfUhwUmYBWS+/AOzgajj81RqXSeR8cl04LYCmmUWMppvHKlhSnHiI4OBiLFi3Crl27YGVlhUmTJqFFixa0FuRibR4ppsFkKabxYilOz6vP+vvYd+MZDo+3RVcro/dgjtv7ECvPPcXmwbUxqHE5XPMKQ4fld6CjpY6D9lZoYKFP64AiUJulmNbJLMU0XizFNF4sxTReLMU0XvkpxSII5pdL7uCmdxjcZjSFZZkS9MbnwxYsxTToLMU0Xoqk+MmTJ/D3938veJYIqiXESqRsEiPHIrjWxIkT5cixSN+U14WlmEacpZjGi6U4Pa/Oq+7hH8fnOD+1IVpWLfkezJ//9sTso57Y8G0d9LIzRtfV93D+/kvM+bo6fnwnMBetJz7d2izFtL5lKabxYimm8WIppvFiKabxyk8pFsdutewOzj0Mwd2fG6cLhkk/i7zbgqWYxpqlmMZLkRSLNcQLFiyQkaXTFhUVFaiqqsr/Ll5OgoKC0LhxYxw/fjxfplKzFNM6n6WYxoul+H0pPn7vBW7+1Aj1Kuq9B3P+6Sf4cc9DTGhnAZGiadO5p2hfzwS7vq0Dfa3CEemSdoXkvDZLMY0hSzGNF0sxjRdLMY0XSzGNV35Lcfu/HHHKNRiXv6+PpmmCYdLPIu+2YCmmsWYppvFSJMX//fcfzp8/L/MTCxHOqIjfxA2xQoUK6NevH4oXL05rSS7UZimmQWQppvFiKX7LKz4xBR1XOuKyRxhu/NgAVma678Hcev0Zhmx1RcVSmvALjUNtU23sHFoXNU3yPoc5rafzrzZLMY09SzGNF0sxjRdLMY0XSzGNV35Lcfc193D47gscGGkl434UhsJSTOsllmIaL0VSTNtl/tVmKaaxZymm8SqqUuwbGos73uGoU14Xlf+37ig6PhntVzjC0fcVrk1tgNrl3uYhTqW6x+E5+m64D3U1VRjrauDwKOsMR5RpvfBp12YppvUvSzGNF0sxjRdLMY0XSzGNV35L8dxT3ph2wB2NLQ2wa1hdmJcq+MG2WIpp1xhLMY0XSzGN1ydVm6WY1p1FUYpFxGj7nW5Y/7cn5gyt82YtcFh0osxD7B0Ui8tT6sPS6P0gHfvuPEefdfehVkwFS3pVx9jPy9OAF8HaLMW0TmcppvFiKabxYimm8WIppvHKbykWwbb6bnDG4ZvP0M7OGHuHWUFXsxj9JPJwC5ZiGmyWYhovRVLs4eEBEWxLBNL6UBHSoK+vDxsbGznVOq8LjxTTiLMU03gVRSm+6R2OdiscERoRjz+6VcXP7S0ktGdhcWi74g7CYxJxflL9DNM53PePwJdLHWFXXhcHR1pBW6NgP2xpV8PHqc1STOPKUkzjxVJM48VSTOPFUkzjld9SLI7vHRyDzxffRlBEAjxnNYWJXt4vfaRQYymm0Hqdwkq4m47O+7P5aHsqGrUVSfHMmTMxe/bsN4G2BGA9PT2Zozg6OvrNOuOYmBg0b94chw8fhq7u+2sMPzZSlmIaYZZiGq+iKMUDNrlgz+0AJCUDk76qiIU9q0po3kExaLP8DjTUVHF6vB3KGWT8IL3xKAAmhrowL8M3ZCVXG0uxEkpv67AU03ixFNN4sRTTeLEU03gVBCkWbag/5yYePo/CnemNUNW4YKdmYimmXWMsxTReiqT4zJkzOHv2rBz9Ff9CQ0Nx4sQJWFpaokGDBjLAVkpKikzPZGFhgcGDB0NDQ4PWklyozVJMg8hSTONV1KT44N1AfLvVFbEJyUhKScGgRuWwcWAtCc09MAqtlznCWE8Dx8fZorR2xinY4qPCoaGlDajm/cwRWu8WjNosxbR+YCmm8WIppvFiKabxYimm8SooUtx62R1c8gjD8TE2+LKGIf0k8nALlmIabJZiGi9FUvzuLl+8eIF27drJKNOTJk2iHfEj1mYppsFlKabxKkpS7OwfKadNi+nRrWoY4opXGBpb6GPfCCsUV1OVAbbaLHNEdeMS+HuMLUqWyFh6xQc0bW3tfPlIRuvdglGbpZjWDyzFNF4sxTReLMU0XizFNF4FRYrFx+8dtwKwb3hddLU2op9EHm7BUkyDzVJM45UtKRbri7t3747evXvjxx9/pB3xA7Xj4+MhxOPdfMipm4ip2iVKZD61g6WY1hUsxTReRUWKHzyPQv9NznD0CMWUTpVlqobOq+6iqpE2jo+zgZ6mGq49DkOrpXfQ3LIkDo+0hpa6aoYwWYpp1xhLMY0XSzGNF0sxjRdLMY0XSzGNV0GR4h8OuWPBf0+w5puaGNHcjH4SebgFSzENNksxjVe2pNjb2xs9evTINSkWa5G3bNkCkQ9ZPITq1KmDKVOmoGTJkvJsRKCvxYsX4+nTpzA1NcV3332HGjVqvHemLMW0zmcppvEqClIsAmuJaNNOnmHo1qgstg2pg+CoBDRf4IByBhr4d7wd9LXUcNkzVEpxqxqlcNDeGhpqGecvZymmXWMsxTReLMU0XizFNF4sxTReLMU0XgVFihf+54MpBx5hdtcqmN6uEv0k8nALlmIabJZiGq9sSXHqSHGfPn3www8/0I6YQe0VK1ZArFsWsivWIq9fv14K8YIFCxAZGYlRo0ZJCRZTtkWD7969i1WrVqFMmTLp9sZSTOsKlmIar09dik+6BGHgFhcEhcehZ30TrOxbA0a6GhB5ioUAxyQk4cYPDVFWvzhOuwWjzZLb6NOwLPYMq5spSJZi2jXGUkzjxVJM48VSTOPFUkzjxVJM41VQpHjDVX8M3+iMwS3KY/Og13FDCmphKab1DEsxjVe2pNjf3x+dO3fG119/LUd0c1LCwsIwfPhwfPvtt1J6RREjw+PGjZOjx0KAd+zYga1bt8ogXyKg19ChQ9GhQwc5Wp22sBTTeoKlmMbrU5Zit4BItF9xFz7BMZjSxgLT21nAQOv1OuHQ6ER8seQ2HgVGwe23JjAvpYWj916g65LbGNCyArYNqc1STLuUMq3NUkwDyVJM48VSTOPFUkzjxVJM41VQpPj0g2C0WeCA3o3LYe/wzD9y088u97dgKaYxZSmm8VIkxfv27YP4J0ZxRTomMXrr5OQEY2NjVKlSRa4DFrIq1gTXqlUL06ZNy3Rd8LvNEw9pd3d3GbU6NY3TuXPnsHz5cinCGzduRGBgIObNm/dmU5Eiqnjx4u+NUgspvnDhAkaOHPkmTRQNR9GqzVJM6+9UKTYwMMgyZzdtz/lbOygyHl1X38PVR6H4ro05Fveqlq5BKSlAs4W34PDkFRx/aoTa5XRw0DEQPZfewah2FljV9/2lDKk74JFiWt+yFNN4sRTTeLEU03ixFNN4sRTTeBUUKXZ8GoFGc26gRTVDHBtri+KZLIein13ub8FSTGPKUkzjJWYtBwUFyUFflRRhthmU+fPnyzW9qQGwhBiLiLJCgsVDVkXl9XpC8f83atQI27dvz3ai6ICAACm1bdu2ldOmxfRsdXV1zJo1603Lli1bhpcvX6b7b+LHhw8f4tixY3LUWWyTWt49LXEe4vdMTpdGsBDXZimmdd6nNlKsqir+blUwaf8jLDnxGI2rG+LIaGs5ZTo5+fWtQNZQVZHpl84/CsW572zR3NIQm675Y+hqJ0zqUhmLelaTH8YyKizFyq8xcR8VM2fEx0ctLS3lGxbRmoLXq1ev5LUnPlQV9fu5kssgVYoNDQ2ZlwJgLMUKIKWpwlJM41UQpFi8Bzj7RaD54juoWkYLx8bapHsHoJ/Rx92CpZjGN1WKxaBjUX5GiveFuLg46a2pzipIpmUi3Pb8+fOIioqCWB6cqRQLAQ0JCZE7Sruzd7smNXK0mZlZtkbSxLRpIcEi0NYvv/wip0uL6NZCYP/44483h1uyZIlsT9r/Jn708vKSI8piBFu8WKaebNo2i4dcxYoV0bVrV6iqqmb6Mk+77ApfbcFEsBCdr6enJ1kU5T8YJT0o+AhpETeX3PiooqaqAh1NNQg3FVOU85J/MVUVaGuoYs21QEz52w9G2upY18ccLS31EB0v8o6/JiLaVkxVFQN3euGYaxg29q2Eb2wNseJSICYfeILp7c3wS2tTRMUnvYcwVfKE4ImZHXl5fkr6s6DVEX+D4gEmri3BjHl9uIcEr7QjxZl9mClo/Zxf7RF/j0KKxT8Rs4N5fbgnUp+RYmac4MV/j1nzEh/axT1M8PrQu2J+/Q0UxOMKXmKQKTfeKbJzfhpqqvAOjkWPzZ5QVVHBvsGVUbmUJpJSUmT6RfViqoiMS0RiUoZjZtk5ZI62Efd88X4vBrf4bzLrv0nx4VjIno6OTpG+54t30Hv37sn4VWldNu19SrxTCA9t1aqVTDmcqRTn6ApWuPHVq1chpkW3bt1a5j5ObejSpUvh5+eHhQsXvtnTr7/+KkcG3s2RLKZPixMePHiwFOrU8u5XAfG/BaCiXnikmHYF5OZIsfxqlZCE/XcCpVDaf5aaBkGMzaa8kVJaC5XV/t/EDiw+44Pphz2QDBVs6F8TAxuXy/QhM27PQ6y57Ied39ZBHztjLDj9BFP3PsTsXtUxra15pgfmkWJlfZJai6dP03jx9GkaL54+TePFI8U0XjxSTOMlaotnpBCWtLMb6XvJ2RbhMYnovOoe3F9E4dx39VCzrI58P7nnFwGvl9HoZm0MLY1iYlgN+a3GPFJM62uePv2Wl7g/iXt62vXdMYAAACAASURBVPKuHwqHFIOFH5w+/W4XCEkV63z19fXlmmJxECEM2RVNBwcHzJ07V057FgG00haxvnjlypXYtGmTPJ74aisCbQ0ZMkROsU5bhBSLoW8x/VoYP5cPE2Appl0huSnFga/i8d3+R9h9MwBITsGBMTboYWOEe74RqG2qAzGK/DHLz0c9Mfu4F9TVi2FRz6oY3aI8xOhxZkXU//OkN1Z9Ux0jPyuPOae8MX3/Q8zrXQNT27AU51ZfsRTTSLIU03ixFNN4sRTTeLEU03gVFCmOS0xGj7VOOOUShNMT7RCfmIx5/z7Bff8IhEQmoE/9spjZqTKqGpegn2Aub8FSTAPKUkzjpWhNceouRSRoIaeXLl2CSMskoj+L/y0CZS1atAjDhg1D/fr1SS0Q06B79eol53qLOdzioS3mfIuR4AEDBshh/8mTJ0vxbtmypTy2EF6xxllMOXlXioVE29vbpxspJjWoCFVmKaZ1dm5K8eqLvhi9zQ0VjEtACPIX1UqirpkuNl31x+3pjVDBUJPWOELt9Vf9YL/NDeVLaWFJr2robmOU5dbzTnvjx0MemN3VEtPbWmDaYU/MPeGFv/rVxJiW5TPdnkeKs0SbrgJLMY0XSzGNF0sxjRdLMY0XSzGNV0GRYtGOIVtdsOWqP5pVNYTj01eIiU+GXUVd+X9dfSNQtpSWFONhzUzpJ5mLW7AU02CyFNN4KYo+LXZ58eJFjB49GiIdU7169eDr64vPPvtM5hQWI7Rt2rSBubk5du/eDVNT5X803t7ecmq0GK5OG8VarAv+7bffUKpUKQQHB2PdunVSvqtVq4YRI0ZABAp5t3BKJlrnsxTTeOWmFP942AOLzvhgQfeqOOUahLMPg6FWTEWu6VneuzqGfqQHj5Du0bsfQATX2Da4NnraGiuCsPqSH0bvdMN3X1WU0anH7H6A1Rd8sbZ/TQxvnjr1+/1dsRQrwvumEksxjRdLMY0XSzGNF0sxjRdLMY1XQZLiqQfd5bIoMXOtuqkuprauiB62xoiKS8Lsk95YecEXKkiRz/+JX1akn2gubcFSTAPJUkzjpUiKRaCt3r17y+BWIpBVw4YN5ahwiRIlsG3bNjmyK0aMxVpfESBr/PjxtFbkUm2WYhpIlmIar9yS4tjEZLReegfOzyJxZUp9uPhH4us1TkAxFRTXUMW0Nhb4rWNlWuOyqP0sPA4rzj3FknM+MmDGwh5VMeGLCoqDoey5/Rx91zlhUBNTbBlcG/Y73WQE6u2D6+Dr+iaZHp2lmNaNLMU0XizFNF4sxTReLMU0XizFNF4FSYpFjJHJ211hYaaHfSPqol5FvXQns/NWgPwwrgoV/PtdPTQwT/87/cyztwVLMY0bSzGNlyIpPnLkCCZMmACRmklMcRY3PjF1WkThFVKcGtVSRHQWI7xCkMW057wuLMU04izFNF65JcWeL6LRZP4tlCyhhus/NISmuipmn/DGXd9XOOn8EgObmGLr4Nq0xn2gtltAFL7d6oKbD4JRwVQXszpXxoBG5Uj7v/Y4DE3n3ESP+mVxYERduf7ohPNL7BtuhU5WZViKSTQzr8xSTAPJUkzjxVJM48VSTOPFUkzjVZCkOCI2EbNOeKNjnTJobmmQ4Yn8/o8XZhzywOd1y+DYGGuUEMG38riwFNOAsxTTeCmSYhEEa//+/Th06JBMZxQTE4O+ffumk2JxWBHg6unTpzhw4IAcRc7rwlJMI85STOOVW1J86G4g+m5wRttapXF0tPWbRtz2eYX6v19Fz8blsH+EFa1xmdT2CY5Fr3VOcPAIRa9G5fBrx0qoXU6HvG+XZ5GwmnldCvCU1ubotdZJRqF0/KkRyupnHsmdR4ppqFmKabxYimm8WIppvFiKabxYimm8CpIUK2l5ZFwS2i13xBWPEGweUgeDG9M+ris5RlZ1WIqzIpT+d5ZiGi9FUjxnzhwpullJsYgKHRAQwFJM64N8q81STEOfW1I8719v/HjAHTO6WuLXDpXeNOLWk3A0/vMG2loZ4e9R1h+MBq2k5WIt0PAdbth9xR9dG5hg8+DaMNB6m6pMyT5S6zwKjEbzhbegp6kG9WIqeOgfiYmtzWWgrg8VlmIKZcgcnyIHo8hTzCVrAizFWTNKW4OlmMaLpZjGi6WYxquwSbFo726H5+i3zgmf1yyFk+NsIfIc52VhKabRZimm8VIkxbt27cK0adOwatUqmTIpNVK0mD69fft2ecTnz5+jU6dOsLGxwZo1a/IlJRKPFNM6n6WYxiu3pHjQFhdsu+SH7SOs0L9R2TeNeBQYhRYLHVChlBZOjrVFKR11WgPT1BbrhsfueYC1Z5+iZkU9HBtjA4vS2Rctj8BofLHUAS8jEhAXnwz7FuWxvE+1LB+ILMW0LmQppvFiKabxYimm8WIppvFiKabxKoxSLEaLO668iyueoRjQsCyMdYsjPikZn1UtiXa1SqP4R5ZklmLaNcZSTOOlSIrFlOhu3brJKdFr166VEaBFGiU9PT1s2bIFYWFhmDFjhlxfvHr1ahmUKz8KSzGNOksxjReQgoSocKiX0AVU6GtpRJTp7TcCcNIlCInJybgwuT5sK7wNVvE0JBatl92ROQJPjbdFVeP0Kceyam1CUjJeRibA2S8Sm6/7Y++NAJgbl8DhkdawLq+b1eYf/D0gPA5fLLmNh74RGNjcDMv6VFc06sxSTMPOUkzjxVJM48VSTOPFUkzjxVJM41UYpVi0WQTZHLv7IWITklFMFUhMTAZUVNDTzlhGpy5f8uOllGQppl1jLMU0XoqkWOxy7969Mqq0EOEGDRrg0aNHMpdw48aNZbomBwcH9OvXD0uXLoWODn3NIq3ZGddmKaZRZCmm8YpPTMKpe35oVNUYRnrKbvqvYhPh7B+J/XcCse6yH2JiE1GxTAn0a1gWv3esLKcip5bgqHh0+OsuvINi8N8EO5m3WEkREr39ZgC2XPfH05A4hEQlIPJVHGwtS8rpzZ9ZllSymw/WSU5JwaqLfrjvF4H53avCoISyadgsxTT0LMU0XizFNF4sxTReLMU0XizFNF6FVYrFO4ejbwQePY+CrqYaXJ9FYsv1Z3jsH4FW1kY4ONIKusWVvSNQibEU04ixFNN4KZZisduDBw9i0aJF8PLyktGlxXRS8U9MoxZRqSdPnizzCudXYSmmkWcppvH67R8vzDzojnl9a2BqG/MsN77iGYaZxx/j/KNgJMYmokwpLdg3N8OwpmYoa6ABDfGJNU2JTkhC99VOMmfxmYn10KKqMpmdddIbvxx4BC1tdVQoqSkjQja3LImf2lnASFcjy3Z+zAosxTS6LMU0XizFNF4sxTReLMU0XizFNF6FVYozOku3gEiIpWG3vcLRwboMhjQxRRcrI6il+fBPp/P+FizFNIosxTReJCkWuxaAXVxc5EixiEItolHXqlULFhYWtCN/hNosxTSoLMXKeW244gf7nQ+AlBR8Xr2UXKMrUillVMTI8Mar/th6/RnCXsWhRnk9dLEug162xummS7+7rYjm3G+jM3Zf9sPfk+qhU93MUx2lbnvSNQj91t+HqpoKVvWtgTY1S6OYigp0NOnTu5XTUF6TpVg5q9T7KwfaUs6MpVg5K1GTpZjGi6WYxoulmMbrU5JicS4iLsqATS5wcA8BNIphVldL+XE+NwtLMY0mSzGNF1mKabvP29osxTTeLMXKeG278Qyjdz+Q04HENOKE5BScGGOLRpX03+xATJN+Hh6PHTefYfUlPwS9jIaxsTb62BljcitzVDBUNt16/J6HWHHiMfaMt0WfeiYfbOCx+y8xavcD+AVGY0m/Gpj4ZUVlJ5SHtViKabB5pJjGi6WYxoulmMaLpZjGi6WYxutTk2JxPn6hsVh/xR9zT3nDuoIuTo2zQ0mFy62U0GMpVkLpbR2WYhovRVIcFRUlvzCrqLxd/5jZYcS0ajGdWlU1b8O0i/awFNM6n6U4a15bhRDveiADSqzvXxP3nobjr3O+WNC7mpTdh8+jcOZhCDZf84drQBTiYhNhqKchozIOamwKG2KAqx8Pe2DeEU8sG1QL47+okGEDk5NTsOz8U8w99QQvQmMwuV0lzOlqmW59ctZnljc1WIppnFmKabxYimm8WIppvFiKabxYimm8PkUpFuck1hy3XHwb1z3DcGt6I9Q3fxtQlE4o/RYsxTSCLMU0XoqkeP36/2PvPOB7uv7//8qODBm2mDGCiL1HUXsVVbv2qD1a+ivaolqltSmldhF7Fm3tVbV3xI4RJCGJyJ7//7m+USOR+4pPpvd5PPL4fhvve+85z3ty7+f5Oee8z29YvHixtn9mvBir/zU1NdXWFKsHoSpqq6YKFSpg6tSpWqbq1C4ixRxxkeK381px/AH6r7qC8MgYTGpTHP/XuBDWHL2Fzkuvo3pxB22Lo8PXA3DvUQjMrMxQw9lOW8vbqXIelMrDZY6Or8mc/Xcx1P0K/q+pMya3KfZGBXdefIzZ++/ir0t+MDExxqhGhTCxVVGYGif9hRXXOwwTLVLMcRQp5niJFHO8RIo5XiLFHC+RYo5XZpVi1S41mDB//10s7emGHjXy8mASOUKkmEMpUszx0iXFKqP0L7/8AgsLC02K1U9kZCTUB141KqwEOC4uTpPiSpUqQUm0tXXypICr/qvRIsUcPZHixHltOOODnssva9Olv27ujNGNn6+LOXPdG22X3oDX4wjtvwtmz4KGJR3R1C0HWpXJAZN3lNPfjz9Aj2WX0atGXvzW1VW7hhqlPnnnKRYe9saG0z4ID42CW2E7jGteBG0r5ORueipHixRzwEWKOV4ixRwvkWKOl0gxx0ukmOOVmaV495UnaDz7NNqWz431/crwYESKDcJMpJjDqEuK1T7EwcHBr4wSqw+7ffr00UaGx44dq0mx+lGjydmzZ5fp09x9SJNokeKEsauHeZ8Vl3EvIAJzO5XAwDr5/xcYh6cBAfhu9yPs8AhE92p58GnVPAbdk2/HRT90+O0CPizhiM8+yI8t53xx4vZT3AsMR4B/OIrmt8XQugXQsXJu5EjjzNJ6Oq1IsR5K/8WIFHO8RIo5XiLFHC+RYo6XSDHHKzNLse+zSFSfchwh4THYPaIS3JwMs1WrjBRzfUykmOOlS4oTO+WgQYPg5+en7WGsZ70xVzU+WkaKOWYixW/ymrv/Ln788zYe+Ifjm5ZF8N1HRV8EqaUCTwMDtb26n4TFpsh2R//cDETbBecRExuHsKgYBIdFw97GHLltzdGmfE70qumEojlSf2kC17P+ixYp5siJFHO8RIo5XiLFHC+RYo6XSDHHKzNLsWrb11uv44f11zCiVVFMb+fCw0ngCJFiDqNIMcfrnaR40qRJ2LlzJ9avX488efJwV06BaJFiDqpI8au8pvx1G19tuAYzc2N82agwJn5UFC/nllNSrCTPwd4exiYps+XRlUch+HD6KTwKiEChnFnQ/4N8+KhMTuTKag5HazPuBqeDaJFi7iaIFHO8RIo5XiLFHC+RYo6XSDHHK7NL8QXvZ2g04wzCY2Jwekx1FMmRhQf02hEixRxCkWKO1ztJ8fjx47Ft2zZs3rxZ2684rYtIMXcHRIqf87rnH461px9h7NYbsM9ihuntiqNLlTe/5ImXYjs7Oy3JXEqUZ+HRWtZGlb1xbseSqFPcISUuk2rnFCnmUIsUc7xEijleIsUcL5FijpdIMccrs0uxat8gd0/M2+2FlpVyY3YHFxTK9m5iLFLM9TGRYo5XsqX4+vXr6NKlC3LkyAF3d3dtSmlaF5Fi7g6871KsxHPG3juYd/A+7vqGIksWU8zqUAJ9azklCDI1pFhdWO15rLJJW5mnzGg010veLVqkmOMnUszxEinmeIkUc7xEijleIsUcr/dBiu/4h6P+jFO4ee8ZKrk4Yml3V5TOm/z1xSLFXB8TKeZ46ZLiEydO4Pz581oSrdDQUNy+fRsHDx6Ep6cnpk2bpiXcSg9FpJi7C++rFIdFxuCGXyi+3X4TW077aGt2axezR6uyOdGzRl4YJ7Ifd2pJMXcX03e0SDF3f0SKOV4ixRwvkWKOl0gxx0ukmOP1PkixauNF72B8sfEqdp/1RclCWbG6VxmUy2/LwwIgUsxhEynmeOmSYrV2WP1YWlpqZ1dbLzk4OGDgwIEYOnRomuxJnFAzRYq5m/++SbHaU3j9GR94PgrBLb8w3HwYjCJ5bTCrvQuau+VIEp5IcZKI3ggQKeaYiRRzvESKOV4ixRwvkWKOl0gxx+t9kWLVTr/gSAx298S6fx+gVIGsWNOnTLIyUr8uxdd8Q/HHBT+0LJMDxXJmnCSkfE9J3hEixRw3XVJ84cIFeHh4wMzseaIftTexs7Mzihb9LzMvd9mUiRYp5ri+L1IcGBaFBYe8oRJpBTyNgH1WCy27c4dKufBl48K6H6QixVz/in/hqz3L1SwTKUkTEClOmtHLESLFHC+RYo6XSDHHS6SY4/U+SbFqa1hULIauuYJFe+6ioosDtg0qj7x2FhS016X457+98OWSiyjnlgMb+pVBkQy0OwfV8GQGixRz4HRJsd5Tqgfiw4cPtXXGFhZcR9d7jbfFiRRzFN8HKd5/zR8/7LiFvZcew9HOEt+2cEalglkRFROLas72sDQ11g1NpFg3qheBMlLMMRMp5niJFHO8RIo5XiLFHC+RYo7X+ybFqr2Pg6PQc/kl/HHqEfo1KIQFXUpS0F6X4pEbrmHabi8gNg4VCtvhl44lUc3ZjjpnZg4WKeburm4p9vf317ZeOnbsmDZ9Wo0ax8XFQYmCsbGx9r9eXl5aFuoFCxZoo8mpXUSKOeKZWYqfhkVj0RFvTPjjBp4FRaJ5xdz4ullhTYSTW0SKeXIixRwzkWKOl0gxx0ukmOMlUszxEinmeL2PUqzafOtxmLb15AP/MKwfUB6tyia9fC2e7MtSHBkdh06Lz2P/1QAUz2WF4zcDkcvOAr9+Wgqty+bkb0YmPEKkmLupuqRYJdcaMWIEVq5cqcmuEuLIyEjtf42MjBAWFgb1MFT/1r59e/z4448vplpz1Xm3aJFijl9mleK7/uH4fP1VbPz3AezsLLQp0p99kA/Z3nGfX5Firn/Fv/Bl+rR+biLF+lmpSJFijpdIMcdLpJjjJVLM8XpfpVi1e/m/D9BryUVUKeqAv4dWhK2lvt02XpZiNfjRYOZp+AZFYG2/MjhwLRCjN11DwWyW2Pd5ZThnf7ftn/i7mf6OECnm7okuKT58+DA6d+6M0qVL44svvoDap1VJcsmSJTFo0CCoNccqC3XlypUxa9YsqA/BaVFEijnqmVGK/UOj0Hv5ZWw5+Qjlitjju5ZFtAQMhigixTxFGSnmmIkUc7xEijleIsUcL5FijpdIMcfrfZbi0MgYNJ17FoeuPMGyXm7oXj2vLngvS/F131BUnXwceewscHRUFdhbmaLr0otYeeg+utXJj4WfloIFsUROVwUyWJBIMXfDdEnx/Pnz8fPPP2Pp0qWoU6eOdoUBAwbg0aNH2Lx5s/bfO3bswNixYzFnzhzUrl2bq4WBokWKOZCZTYqjYuK0tSqrDt1HbbfsWNnTDQUcn2dMN0QRKeYpihRzzESKOV4ixRwvkWKOl0gxx0ukmOP1Pkuxarv7yUfovOg8ahZ1xNYB5WBlboy7AeFY+s8DXH0Ugpi4OBRwsMTH5XMhv6OllhQ1POQZYGKm7YZz/PZT1PzpBBqWzIatA8vB3NQYXk/C8OGM0/D2D8emAeXQ3C07f1My0REixdzN1CXFP/zwgya/Gzdu1NYMqzJ9+nSsWrUKW7duRb58+bTp1B9//DFcXFy0UeO0KCLFHPXMJsXfbLuJ77dcR6mCWbUHZFEDZyEUKeb6V/wLX6ZP6+cmUqyflYoUKeZ4iRRzvESKOV4ixRyv912KQyJi0GzuGRy9GYgPXRwRERWLM/eCEBwSDTMLE0RFxABxcbDIYgozE2P0rJ4Xo+vnQC4HWxibmmPDGR+0X3gBXarmxu893V7An73/Loat9EDLirmw8bNyMDMx4m9MJjlCpJi7kbqkePLkydiwYcMrUrxu3TooWV6yZAkqVqyoXfWzzz6Dr68v1qxZI9mnufuQJtGZSYp/O3If/ZZfhnNOK6zo5YaaRZKfUCuxmyFSzHdTGSnmmIkUc7xEijleIsUcL5FijpdIMcfrfZdi1f6NZ3ww0P0KgsKikTOrBcxNjVC3mCMG1s2P4PBoXPAOxrn7QdhzxR9e94PR98M8WNhdCbAJJuy4ifHbbmL8R0UwrnmRF/B9n0Wi8ewz8PB+ho39y6GFgZbQ8Xc37Y8QKebugS4pdnd3x4QJEzQBrlGjhnaF/fv3Y+DAgdq06hYtWmi/69u3L+7evavJs42NDVcTA0TLSDEHMbNIsZpmU2faSYRGxWJpd1e0LZ+LA6EzWqRYJ6iXwkSKOWYixRwvkWKOl0gxx0ukmOMlUszxEil+zuvsvSB4B0agjJMtbC1N4WBl+gbIC/eD0eyXMwh8FokNA8qjiWs2DFx9BfMP3MPi7q7oVdPplWPm7L+LoauvoE3FXNjQryyMjd/P0WKRYu5vUpcU37x5E23atEGhQoXw7bffws3NTRsRVjKs1hgrMVYyrJJxqenTau2xykyd2kWkmCOeWaRY26dux030qV8Qv31aioNARIsUE7D+FypSzDETKeZ4iRRzvESKOV4ixRwvkWKOl0gxx2vB4fvov/wy8mSzxMiGhfDn5cc4cM0fB7+ojOqvbbepJLv6lOOIjInD/hGVUDJP2iQA5lpo+GiRYo6pLilWp5w9ezbGjBmDAgUKYNu2bShatKiWiXrZsmVo1KgRHj58iDNnzmjridWIcVoUkWKOemaQYt9nUaj503Go6TKHR1ZGmXwptz+2SDHXv+Jf+LKmWD83kWL9rFSkSDHHS6SY4yVSzPESKeZ4iRRzvNS+xGO3eGL2/vua7NpYmMLawhhHRlV5I4dMbBzQa8UlLD9wD7O6umLohwW4i2WSaJFi7kbqlmL1sFPTqE+dOoXRo0cjV65c8PLy0v7/9u3btUxwXbp0wXfffadt2ZQWRaSYo57RpTg6Ng5jttzAz9tuYEDjQpjXqSQHgIwWKSaBAZCRYo6ZSDHHS6SY4yVSzPESKeZ4iRRzvESKeV7RYcHYeCEAvxzxweHrAahW2A7bBpVDDhvzN0627bwf2s8/i6blcmLj/6ZQH7gWgPwOFihi4ESsfEtS5wiRYo6zbil++bRKDoyNjbVfBQcH4/jx4zA3N0e1atXSZNp0fN1Eirmbn9GleONZX3RZfAHZrM2wR02PyZ2y02NEirn+Ff/Cl5Fi/dxEivWzUpEixRwvkWKOl0gxx0ukmOMlUszzCg56ChtbK4RGmWCf5xMUyWmV6Ge/8KhYLd+Mx8NgeIyviRu+ofhw6kl8VD4XNg8oh/dhmbFIMdfHkiXF3CVSL1qkmGOdkaX49pMwtJhzBh73gzG/myv6f5CPa3wyokWKeWgyUswxEynmeIkUc7xEijleIsUcL5FijpdIMc9LvSMtLCy02al6yrjtN/Dd9lsY29wZ9wLCseKoN3LYW2D7wPKoWjhtZrXqqbehYkSKOZK6pDgoKAjqx8jo7dnb4tR+YhYWyJ49e5KxXDX1RYsU6+MUH5VRpVg92DouuoB/PP3Ru05+LOzqmirf+IkUc/0r/oUvI8X6uYkU62elIkWKOV4ixRwvkWKOl0gxx0ukmOfFSvEF72eo8dMJmJsYw9rCBP4hUQiLikXvmk4pmpiVb1nKHCFSzHHVJcU//fQT1I8SXiXG6idLlixQUhUZGfniiuqFW7NmTaxevRrqg3BqF5FijnhGlOKA0Cj0W+mBDcceoFnFXFjavTRy2r65loQjoS9apFgfp5ejZKSYYyZSzPESKeZ4iRRzvESKOV4ixRwvkWKeFyvFYZEx6LT4ItT6YktzY5TOa4OnYdF48iwSO4ZUyPSjxSLFXB/TJcUqw7T6UeuGlRArEVZJtuzt7ZEzZ84XV4yIiED58uUxadIkTZpTu4gUc8QzmhT7h0Tj+503MePP26ha3AGrermlarIEkWKuf8W/8GWkWD83kWL9rFSkSDHHS6SY4yVSzPESKeZ4iRTzvFgpVlf4/d+H6L3iMoyMgWXdS+NBYARGul9BhxpOWNPHja9EBjpCpJi7Wbqk+PVTqj2JW7dujY4dO+LLL7/krpiC0SLFHNyMJMX7rvpj4h+3cODKExTIkQXbB1dAGScbrsHvGC1SzAOUkWKOmUgxx0ukmOMlUszxEinmeIkUc7xEinleyZHiJ8FRaDDrNB49jcDZsdVhagJUnXwcd/3CsLinG7pVy8NXJIMcIVLM3ahkSfGdO3fQpk0bdOjQAf/3f//HXTEFo0WKObgZRYr/uOinfcvn+zgMTSvmxuQ2RVHGKeX2I06Mokgx17/iX/gyUqyfm0ixflYqUqSY4yVSzPESKeZ4iRRzvESKeV7JkWJ1lQdPIxAZHYtC2Z7PYt101gfdfruAnPaW+HNYBRTPlfpLPvnW80eIFHPMkiXFt2/fRtu2bdG+fXt89dVX3BVTMFqkmIObEaTY81EIGs48jfv+4RjeoCC++6gobC1NuIYaKFqkmAcpI8UcM5FijpdIMcdLpJjjJVLM8RIp5niJFPO8kivFCV1pkPsVzPvLCy2r5MGKnqVhn8X0jbAbfqHYfzUAfWs58ZVNB0eIFHM3IVlSLCPFHOT0Gp0RpPjHP29jzIZr+LRmXizrURomSWRAT0nWIsU8XZFijplIMcdLpJjjJVLM8RIp5niJFHO8RIp5XoaUYp+gSHRefAH7zvni195l8FkCW3sOXH0F8/fdxYQ2xfBtc2e+wml8hEgxdwOSJcXe3t5o2bIlOnXqhFGjRnFXTMFoGSnm4KZ3KY6JjUOzuWew28Mf2waVQwu3HFwDDRwtUswDFSnmmIkUc7xEijleIsUcL5FilYi02gAAIABJREFUjpdIMcdLpJjnZUgpVldffNQbfX47j8FNi2BOB5c3KtR0zmn8eeExHLNa4K+hFVCpYFa+0ml4hEgxB1+XFO/duxcHDhyAmZkZTExM4O/vj61bt6JEiRKoUaMG1INQ7VGsJKtgwYL49NNPte2bUruIFHPE07sU3w+MQP0ZJ/EsPAYnvqqGfA6p36deJipSzPWv+Be+rCnWz02kWD8rFSlSzPESKeZ4iRRzvESKOV4ixTwvQ0vx3x5P0Gr+WTQvnQNr+paBqbHRi0qFRsZoy/dOeD1FdEwcPqmYC8t7lIaVedos4eNpASLFHDVdUjx58mRtn2JLS0vt7EqM1QddtTWTesmqbZpUCQsL0/Ypdnd3h41N6mYGVtcXKeZuflpLsV9wJJb98wA7LvihiVsOfNW40CsN2HHJD23nnUdtFwdsHVAuzR9EIsVc/xIp5nmJFHPMRIo5XiLFHC+RYo6XSDHHS6SY52VoKb7g/QxN55yFg5UpDo2sDEcrsxeVevg0Ek1mn4ZPUASy25jjsncwprd3wYgGBfmKp9ERIsUceF1SfPPmTdy/f1+T4bcVJQ22trZwc3ODqembC9a5qvHRIsUcs9SW4mO3ArHPMwCPQyIREBqNM3eDcPHeMyA6FnlzWuHg55VQNKfVi0ZM+OMmxq+7ivHtXTCuRRGucSkQLVLMQ5Xp0xwzkWKOl0gxx0ukmOMlUszxEinmeIkU87wMLcUhETGoPfUkVFLXc99UR/GXPoOev/8MzeecRcFslhjyYQH0XeGBHLZm2P9FZRR0fD5ImN6LSDF3h3RJMXfKtIsWKebYp6YUH7jmj3YLL+CxXyhgbgzACNntLFC+gC1iY+NwwDMA4z8qgq+bOWvTpRcfvY8pf3nhSXAkNg8oh+ZpvJ5YkRUp5vpX/Atfpk/r5yZSrJ+VihQp5niJFHO8RIo5XiLFHC+RYp6XoaVY1aDtr+ew9bwfNnxWFq3L5XxRqd1XnuCjeefQsKQjNvUvh1EbrmHmrlvoW78g5ncuCZOXplrzLUmdI0SKOc60FKsPIWptcfxUarU908GDB+Hk5IR69eoZZIRYrU+On5L9cnNCQkK0aduJFZFi7uanphR/uuQiVh1/iD61ndCoVHaoJFrO2bKgUiE7HLkRiAbTT6Jioaw48EVlLDrijcErLiOLjRm6VMmNWe1LwkoT6bQtIsU8fxkp5piJFHO8RIo5XiLFHC+RYo6XSDHHS6SY55USUvz11uv4YddtTPvEBZ+/NDV64xkffDL/HHrVzofF3VzxODgSNX8+iRs+odjQvyzavCTQfEtS5wiRYo6zbim+e/cufv75Zxw6dEhbLzxmzBhkz54dw4YNw/nz5zVZVQm2fvjhh7eKa1LVmzlzJkqVKoVGjRq9CD137hxmz54NX19f5M6dGwMGDEDFihXfOJVIcVJ0X/331JJilaDgwxmncOrOU/zzZVWUy2/7SkXComLx8a/nsPuCH+Z1c8XGs744eC0ACz8tiQ6VcsPCNO2FWFVYpJjrX/EvfBkp1s9NpFg/KxUpUszxEinmeIkUc7xEijleIsU8r5SQ4tUnHqLLwvNoXzUv1vYt86JS8w/ew8BFFzCqdTH81La49vt5B+9h0IrLqFLcUctGndDexnyrUu4IkWKOrS4pVtmme/fuDZWFOm/evFAjtkqMs2TJoo0Md+7cGRcvXsSWLVswdepU9OzZk6sFoGWwVuI7Z84czJgxA61atdLO8fDhQ/Tv3x/VqlVD06ZNcfjwYahKz507V8t0/XIRKeawp5YUB4ZGo9qU4wiOiMGpMVWRO+ubWaR///cBei+/jOK5rXE3IBwlclnj8MjKsDBLH0IsUsz1rfhoGSnmuIkUc7xEijleIsUcL5FijpdIMcdLpJjnlRJSfPlhMMpMOIYPXBywf0SlF5Uat/0mvttwFb/0csPAOvm13z+LiEHreWex75wfJnZw0Zb8peciUszdHV1SrGR3+PDh2o8SXi8vLwwZMgQqAdeyZcvQsGFDTZTbt28PR0dH7XdJJeV6uZrqg/P48ePx6NEjhIaGol+/fto+yKocOXIE06ZN0zJaqynbarSuWbNm2vWbN28uUszd71eiU0uKVQKDBjNPa9+oHf2/KrCzfDMJW1B4DBrPOo3Td4IQExeHr5oUxg+tir5D6wx/qIwU80xFijlmIsUcL5FijpdIMcdLpJjjJVLM8RIp5nmlhBSrnVDa/noeZ24FYt3A8mhWOjvi4oDBa65g3t47WNrbDT2qO72o7Mk7QWg++wzijIDdwyq+MfuRb1XKHSFSzLHVJcXff/+9Nkq8bds2Lbu0KlOmTNHk96+//kKBAgW0340bNw7Hjh3D5s2bqSnU165d00aA1eiwulbt2rXRtm1b7Zw+Pj7a78qXL6/9/syZM9izZw++/vrrN0aKPTw8NIlWUi0laQJK8tSHSjs7u6SD3yFi79UAtJl3BlWdHbBjSIXnebYSKHMO3MdQdw9YWZjij8EVUK+4/TtcNWUOVZKneBkbp58R7JRpqWHOqh7Iavp0WmSjN0wLUvcs6u/R3Nw8TfZ5T92WGuZq6svY+F0PDHPGzH0WtY2i2joxpZ/5mYWikjz1N2lvn/7eRemRscoHo96RanBEij4C6h2pZl4yA0n6zpw5o9Tfo4WFhfaeNGT5/YQPui08h7KFsuKvYRWRy9Ycbeafw67LT7Rkr01ds71yuf/bfBM/bb2GgY0K4ZfOJQ1ZFYOeS/FSfcvK6r+dXQx6gUx2sqNHj+LevXvo2LEjjOLUEy2BovYpVkKsRoxz5nyemU2J79atW7X9i+N/N2rUKCgx3bBhgza1Wm+JT6yl/nfgwIFo0KDBCylW51i1apUm4fnz59e2hlIxn3322Runv379OhYsWIDSpUtrycASKmp0VCUFq1q1qvbPiTRZb9UzbJxKZKa+BVcfKrNmzZpgYjNDNM7C1AgrTz5GH/cb6FUtJ2Z/UhixcYr7m2f3D41Cs3keyGtnhjU9S8A8nawljq9p/Atf8VL9633tO3r7hepjgYGB2sNYvcCE19vJKV4vjxQLr6R5vTxSLLyS5vXySLHwSpqXekcGBwfDwcFBnl9JPPjV80t9vlLPMPUlgnxxrO9Nqd6R8Xk35G8yaWZBQUGaFKuZo4biZWQEhEfFostyT+w+H4BudfPju2b50X2FJ674hGFDLxdUzG+DaPXhFdCyTns8DEHrhVcQHmuEHf1dUTavJaJiElSopBuVQhHxnymUFKsvXgzFK4Wqm6KnVZ/Zb926pQ2sKi4JJXNWFVA5ssqWLYsuXbokLsW7d+9Gr169tLXDn3/+uSbB6uUaERGhjRwr4J6entr0aTWaq9b7JnbBt7VafYutEne9LMX79+/Xzjd06FAtAZeSbpWMS60zbty48Sunu3HjBubPnw9XV1ftjyahDqAe2qr+tWrV0h7aapThfSyvS7FikRJ/MFaWpvhh1x2M3+SFcW2dMaahEyKjYzUxfr1kMTeGV0A0TI2NkNfWBBHR6eveiBRzfykixRwv9TeoPiCpLxDUl4op8ffI1Sh9Ryte6gOSeoarD+Hv67Nc711Sf4/qva1+lOQJL5FivX1HT1y8FKtnmOpfIsV6qEF75osU62OlotQzXwlxYp/x9Z/pv0glxVnMTXDeOwzdfr8Gj/vPUL9EVtx4EglzUxNs6VsSztnMERn9Pyk2MoKpqTG+2OyFX/bdx6B6eTDjY2eER8cmOOCTnDoZ4hj1N6l4xUvx+/zMV1J8584dnDp1Snv3JfR8UpzOnj2LcuXKab6b6EixWuc7evRoTTjr1q2LxYsXa6O2qqiTq1FjlWArfo2xWvObnJKQFKvRZzX18scff3xxSrXG+PHjx6/8Tv2jSrSltodSwiwlaQLxU8PUVLrkfImR9BWeRwxZcxVzd92E+5AK6Fgpt97D0l1cvBQrXjLVSd/tiX/hJzZzQ99Z3p8o9QJTUhy/5d370/LktVSN4ql3kJq9ISVpAuqLbDV9WqYDJ81KRcTn3VCSJyVpAvF5N9T06ZT8TJF0TTJOhHpHqlE8WWKk757FjxQrKU6JctE7GH1+v4wTt59qsxXL5LPBgS+qwDqBdX+n7gSh3vSTKJzdSttZxcYi/S2ri5fit21nmxIcM+o5Dxw4oOW3euv0adU4Nc1WyagSTyXAagqyKkoUVGbq7du349tvv9WmNidXGBKS4kmTJmlD3osWLXrB+KuvvtK+Wfvmm29e4R6ffVpJcXLrkFFvZHLqnRqJtqJi49DptwvYfM4Xfwwqj6alsyenquniGEm0xd8GSbTFMZNEWxwvSbTF8ZJEWxwvSbTF8ZJEWxwvFa3ekUqK5YtjfexSItHW61dWstv+t/O4/TAE9VyzY9/n/2Wkfj124Oor+O1vL8zp5Yb+H+TT14hUjJJEWxxsXYm2Xj6lkmP1Dc3L32qpOdhKaCtXrsxd/bVodY6+ffuiSZMm6NSpk/avSohHjhyJQoUKaXsTK/G9dOmSth+ymib9cpEtmTj8qSHFzyKi0WT2GVz1CcXOweVRpVDKJvXiCHDRIsUcr/gXvuxTrJ+bSLF+VipSpJjjJVLM8RIp5niJFHO8RIp5XqkhxapWR28GosfSSxjRsOCL7ZgSqu2ms75oP+8sGrjl0AZ+TE2M+Eal4BEixRxcWoq503PRStLUiLBa5Fy9evUXB9+9exdLly7VMoKpEepu3bqhSJEib5xcpJjnHZ99OqXW/6jtmOpMOwlHa3PsG1EReexSZsoL1/LkRYsU89xkpJhjJlLM8RIp5niJFHO8RIo5XiLFHC+RYp5Xakmxdm9Co+Fg9eYWoi/X+uHTCDSYdRq3/cKwY3B51HNJX5nXRYq5PpaupJir+pvRIsUcwZQeKd7r+QTf77yNA5ceo1mFXNjcv2y6yyjNEBMpZmg9jxUp5piJFHO8RIo5XiLFHC+RYo6XSDHHS6SY55WaUqy3dpP/vI3Ra6+ia518WNGjtN7DUiVOpJjDLFLM8cpU0SklxVcehWDijltQ00oiQiJRv0xOLO3uivyOlhman0gxf/tEijlmIsUcL5FijpdIMcdLpJjjJVLM8RIp5nmlRym+7huKKj8eh72VKfYMr4giOdLPnsAixVwfEynmeGWq6JSQYpVQa9SGa7h5/xmK5LdFzxp50a9WPuSwNexG62lxI0SKeeoixRwzkWKOl0gxx0ukmOMlUszxEinmeIkU87zSoxTHxMahx/LLWHnoHqZ2LoUvGhbkG5ZCR4gUc2BFijlemSra0FL8zbYbmLr7DsLDo9G/XgF80aAgiuZMP9+YvevNEynmCYoUc8xEijleIsUcL5FijpdIMcdLpJjjJVLM80qPUqxasfOiHz5ecB6l8thg74hKSa5F5luevCNEijluIsUcr0wVbSgpjo2Lw4h1VzH7by842llgbFNnDKtfACbG6SsL37vePJFinqBIMcdMpJjjJVLM8RIp5niJFHO8RIo5XiLFPK/0KsVRMXHotOgCtl7w03ZaaVgyG9+4FDhCpJiDKlLM8cpU0YaSYi3JwMZrcM1ni5kdXNCgRPp4GBj6ZokU80RFijlmIsUcL5FijpdIMcdLpJjjJVLM8RIp5nmlVylWLVEzJUet88T4VkUxrsWbO+TwrX33I0SKOYa0FKuX6sWLF+Hn54fcuXOjQoUKCA0N1faLzJUrF3d1A0dL9mkO6LtKsfpmbNa+uxiz5TrMTYywqpcbWpXLyVUiA0WLFPM3S6SYYyZSzPESKeZ4iRRzvESKOV4ixRwvkWKeV3qW4pXHH6Lr/HPo9WEBLO7myjcuBY4QKeagUlL8559/Yt68eTh06BDCwsLQuXNnbf/gS5cu4csvv8SgQYPQvHlzrgYGjBYp5mAmV4pDImPww85bOHfvGf72eAJbSxPM7lgSXavm4SqQwaJFivkbJlLMMRMp5niJFHO8RIo5XiLFHC+RYo6XSDHPKz1L8aHrAagz6V90rpUPq3q78Y1LgSNEijmouqV4/fr1GDZsGKytrVGzZk2cPn0aVatWxaJFi3Djxg20atUKxsbGWLduHUqWLMnVwkDRIsUcyORK8b6r/mg06zRiomNR1dkeXzUpjNaZeIQ4nqpIMde/4l/46plhbp7xs4/zreePECnmmIkUc7xEijleIsUcL5FijpdIMc8rPUvxqTtB+GDqSdQsYo/tg8rD0syYb6CBjxAp5oDqkuJ79+6hdevWcHBwwJw5czTpbdeuHSwtLbFixQoYGRlh69at6N+/P4YOHYrRo0dztTBQtEgxBzK5UqzWEI/dfB09ajph2icu2t5s70MRKebvsowUc8xEijleIsUcL5FijpdIMcdLpJjjJVLM80rPUnzNNxQNZp6GfRZT7BpSAU72FnwDDXyESDEHVJcUr1mzBmPGjMGvv/6KRo0aITIyEu3bt4etre0LKVaCpX5nYWGB33//HaamqS9KIsXczU+uFPdacRlLD9zF+sEV8EmFtF1HzrX43aJFinl+IsUcM5FijpdIMcdLpJjjJVLM8RIp5niJFPO80rMUP3waiaZzTiMgNAq7h1VE8VzWfAMNfIRIMQdUlxRPmjQJmzZt0n4KFCigrSfu1KnTK1KsLjtgwADcvn0bGzdu1KZZp3YRKeaIJ0eKw6Ni0XzuGRy+HoAjX1ZBlUJ23EUzcLRIMX/zRIo5ZiLFHC+RYo6XSDHHS6SY4yVSzPESKeZ5pWcpDo2MxUfzzuLk7UDs/bwyKhXMyjfQwEeIFHNAdUnxTz/9BHd3d012nZ2dE5Xibt26QX0IVuuKs2TJwtXEANEixRzE5EjxlYfBaDj7DGwtTLRvwvI5WHIXzcDRIsX8zRMp5piJFHO8RIo5XiLFHC+RYo6XSDHHS6SY55WepTgO0PYqXnvEGztGVUYz1+x8Aw18hEgxB1SXFG/ZsgWDBw/Gjz/+iK5du0I9+D755BPY2NhoU6VViU+21aBBA8ycOVNbZ5zaRaSYI54cKd5/1R9NZp1Gk9I5sLl/WRgbp/595lppuGiRYp6lSDHHTKSY4yVSzPESKeZ4iRRzvESKOV4ixTyv9CzFqjXD1npi9s5bWDe0AtpVzM030MBHiBRzQHVJsdqTWK0X9vHxwaxZs1ClShV0794ddnZ22pZMSoi//vprHDx4UFtj3LhxY64WBooWKeZAJkeKfzlwD4OXX8Kwps6Y2d6Fu2AGjxYp5m+gSDHHTKSY4yVSzPESKeZ4iRRzvESKOV4ixTyv9C7F47bfxHdbrmNml1IY9mEBvoEGPkKkmAOqS4rVKZXwfvbZZ9r0aDWF2t/fX5NiJycnXL58GQ8ePNAyT0+YMAFmZmZcLQwULVLMgUyOFI/Zeh2Td9zGwu6u6FPTibtgBo8WKeZvoEgxx0ykmOMlUszxEinmeIkUc7xEijleIsU8r/QuxQsO30f/VR4Y3aQwJrUuxjfQwEeIFHNAdUuxOu2pU6cwffp0nDhxQpserR6AShRy5cqFPn36aFOr1TZNaVVEijnyyZFilURg95Un2DawPBqWzMZdMINHixTzN1CkmGMmUszxEinmeIkUc7xEijleIsUcL5Finld6l+INZ3zQefFFdKmSG0u7l+YbaOAjRIo5oJQUx5/a19cX3t7eiIiI0IRY/VhZWXFXToFokWIOKivF5+49Q/0Zp5ArqzlOjq4GawsT7oIZPFqkmL+BIsUcM5FijpdIMcdLpJjjJVLM8RIp5niJFPO80rsU77vqj1bzzqFa4azYPbwS30ADHyFSzAFNlhQrGVYfRlRRI8Mq4VZ6KCLF3F1gpXjYOpVA4DYmtnPB182duYtlgmiRYv4mihRzzESKOV4ixRwvkWKOl0gxx0ukmOMlUszzSu9SfN03FDV+OgEHa1N4jKsJ0zRORitSzPUxSoq9vLywevVq7N27F9euXdOmT6s1xVWrVtWyUdetW5e7uoGjRYo5oIwU3/EPR6OZp+HzLBKHRlZCGSdb7mKZIFqkmL+JIsUcM5FijpdIMcdLpJjjJVLM8RIp5niJFPO80rsUh0REw2XcP3gYFIEv6hfEN82dYWtpyjfUQEeIFHMgdUvxpUuXMGjQIBw9ehTFihXTZNjY2FhLvKVkNGvWrJg8eTLUXsVpVUSKOfJ6pTgkMgZfbb6OuX96YVjTwpjerjiM02DLLa51ho8WKeaZihRzzESKOV4ixRwvkWKOl0gxx0ukmOMlUszzSu9SHBsXh1XHH2HoWk8EhkRiSQ839KyRl2+ogY4QKeZA6pLikJAQLZHW7t27MWzYMHz88ccoXrw4TExM8OjRIxw6dEgT4tDQUKxfvx5ly5blamGgaJFiDqReKV509D76LrkE14JZsWNQeRTMloW7UCaJFinmb6RIMcdMpJjjJVLM8RIp5niJFHO8RIo5XiLFPK/0LsXxLZp/8B4GuXuiuVt2bB9Unm+ogY4QKeZA6pLi/fv3a5ml+/fvr+1HnFBRYqxGiXv06IHx48dztTBQtEgxB1KPFO/19Ee7BedhYgS49yuDBiXer4zTLxMVKeb6V/wL39raGubm5vzB7+ERIsXcTRcp5niJFHO8RIo5XiLFHC+RYp5XRpFi78AIuIw7imI5rHBmbDWk1eRKkWKuj+mS4hkzZmDJkiXYsGEDXFxcEr1Cly5dEBYWBnd3d1hYWHA1MUC0SDEHMSkpDomIQetfz2HPeV/M6uqKofXSfiNyroWGjRYp5nnKSDHHTKSY4yVSzPESKeZ4iRRzvESKOV4ixTyvjCLFj4OjUO77Y7A0M8ae4RVRKI1mWIoUc31MlxRPnDgR27Ztw6ZNm5A/f/5ErzBw4EBcv34dmzdvTpOM1CLF3M1PSopn7r2DEWs9Ub6gnfZH7Whtxl0gk0WLFPM3VKSYYyZSzPESKeZ4iRRzvESKOV4ixRwvkWKeV0aR4vDoWLSedw7Hbgdi+8Dy+KCYA99YAxwhUsxB1CXFCxcuxLRp0/D777+jSpUqCV5BvWxVBmqVcGv58uUwM0t9gRIp5m7+26R43sF7GLvlBuJi4rCqbxltXcT7XkSK+R4gUswxEynmeIkUc7xEijleIsUcL5FijpdIMc8ro0ixalnf3z2w+Mh9uPctgw6VcvONNcARIsUcRF1SfPbsWbRt2xa1atXCL7/8AlvbN7fjUeI8evRofPvtt1oyrrQoIsUc9cSkeMt5X3RdfBGxccCvn5ZE16pplzmPa1HKRosU83xFijlmIsUcL5FijpdIMcdLpJjjJVLM8RIp5nllJCme/NdtjP7dA993KYWxTQvzjTXAESLFHERdUqwedEp4lRA3btwYau2wyj5tZGSEJ0+e4I8//sCyZcu09cYrV65EoUKFuFoYKFqkmAOZkBRfeRSC5nPO4LZfGOZ0KonB9RKfLs9dLeNHixTz91CkmGMmUszxEinmeIkUc7xEijleIsUcL5FinldGkuJNZ33Qbu459KiTD4u7ufKNNcARIsUcRF1SrE75+PFjfPPNN1izZo0mw+onvkRGRqJSpUqYOnUqKlasyNXAgNEixRzM16U4OiYOHX67gE0nH2JIo0KY0c4FJsb/3Wfu7JkvWqSYv6cixRwzkWKOl0gxx0ukmOMlUszxEinmeIkU87wykhT/czMQzeaeRXVnO2zuXxaWZiZ8g9/xCJFiDqBuKVanVfJ7+PBh/Pnnn7hx4waUJOTIkQP16tVD06ZN4ejoyF3dwNEixRzQeCm2t7fXvuTYeMYHHX89j0pF7LF9UDlkt5FtdF4mKlLM9a/4F75syaSfm0ixflYqUqSY4yVSzPESKeZ4iRRzvESKeV4ZSYqv+YSi8ezTWgbqI6MqI5t16n+mFinm+hglxdypUz9apJhkHhcD/4AgODo6QGXKazLrDA56PsHiHqXRq6YTebLMHy5SzN9jGSnmmIkUc7xEijleIsUcL5FijpdIMcdLpJjnlZGkODgiBvVnnMLJ209x+MsqqFnEnm/wOx4hUswBFCnmeGWaaLWxuJVpHKyNo2BiaYNfDt7DsDWeqFnUHn8Nqwhr89Sf5pHe4YoU83dIpJhjJlLM8RIp5niJFHO8RIo5XiLFHC+RYp5XRpJi1boR669i5s5baF0lD37v5QYbi9T9bC1SzPUxXVK8Y8cOqB9TU9MXa4nVdNu4uLhXrqZeICoB14ABA2BhYcHVxADRMlKsD+I+T38MWesJ19yWWNTRGesvBmPY+muwMDbCmn5l0LBkNn0nes+iRIr5Gy5SzDETKeZ4iRRzvESKOV4ixRwvkWKOl0gxzyujSfGDwAi0+fUcTlwLwMr+ZdGlSh6+0e9whEgxB0+XFKttliZOnPhCipUQW1lZQb0w1Drj+KL+u3bt2ti5cydsbGy4mhggWqQ4aYgnvJ6i7a/ncd8vFNbWZmhX1gEHbwXjjn8ElnR3Rfdqsv1SYhRFipPuX69HiBRzzESKOV4ixRwvkWKOl0gxx0ukmOMlUszzymhSrFq42+MJWs07B1cnG/w9rAIcrMz4hifzCJFiDpwuKfby8oL6MTY21kaKHz16pEnyBx98gA4dOry4onogqqRNbm5uMDFJ3SkCqhIixW+/+Y+DI9F2wQUcuxWICgVsccM3DGrNQ0xsLMY2dcb4lkW43vOeRYsU8zdcpJhjJlLM8RIp5niJFHO8RIo5XiLFHC+RYp5XRpRiNam2/szT2H/1CXYOqYCmrtn5hifzCJFiDpwuKX79lH5+fmjSpAk+/fRTjBgxgrtiCkaLFL8d7oQ/bmL8putoWSkX5nYqiQGrrmDnqUeoVTo7tvQvh2w2qfftVQp2gxQ7tUgxj1akmGMmUszxEinmeIkUc7xEijleIsUcL5FinldGlGLVyqX/PECvxRfQu24BLPy0FFJrt1ORYq6PJUuKb9++jbZt26J9+/b46quvuCumYLRIceJw//J4gs6LLiA6JhZbBlZAPRcHnL7zFMPXXsG3LYvoLXF9AAAgAElEQVTJOmId/VKkWAek10JEijlmIsUcL5FijpdIMcdLpJjjJVLM8RIp5nllVCm+GxCOGlOOIzYW2Pt5JZTMbc03PhlHiBRz0ESKOV4ZMlrtlaYW+nt4B2NaBxd8Xr/g/9oRi+CgINhktQNglCHblpqVFinmaYsUc8xEijleIsUcL5FijpdIMcdLpJjjJVLM88qoUhwTF4d+v3tgyR4vzOlZBoPr5ecbn4wjRIo5aMmS4gcPHqBly5bo1KkTRo4cyV0xBaNlpPhNuKGRsei69CI2HXuATrXzYVkPV5ibGGuB0dHRCAl+hqxZ7WBk/Px3UhInIFLM9w6RYo6ZSDHHS6SY4yVSzPESKeZ4iRRzvESKeV4ZVYpVS91PPkLXxRfQyDW7trY4NYpIMUdZlxQ/fPgQah2xSrSlEmjdvXsXo0aNQqNGjdC7d28oWVDbM6n/VVmpCxcuLIm2uPuQYtG/HLiLwe6eqFgwK7YNKo+8dv9tlaWkWH2otLOz0+6tlLcTECnme4hIMcdMpJjjJVLM8RIp5niJFHO8RIo5XiLFPK+MLMW+z6JQd/pJPHwagX9GVUHJPCk/hVqkmOtjuqR46tSpmDZtmrb3sJInJQfq5ar2LTY3N9euqKRY/a5GjRpYsWIFrK1T/ma/3lQZKX6VyD3/cDSafRqej0KwuX85tC6X85UAkWLuj0WkmOMV/8JXz4L45wR/hvfrCJFi7n6LFHO8RIo5XiLFHC+RYo6XSDHPKyNLsWptn98vY/Gh+/i5vQtGNizEAyCPECnmgOmS4u3bt0MFmpk9z06stmVSQqwkQT0E1X+rovYsdnZ2xoABA2BpacnVxADRIsWvQhzofgXz//ZCl9r5sKKn2xvZ7kSKuU4nUszxEinmeYkUc8xEijleIsUcL5FijpdIMcdLpJjnldGleMdFP7Saexa1Szhi5+AKyGKWsrM0RYq5PqZLirlTpl20SPF/7Lec80X7hedR0DELdg2tgKI5rd64MSLFXF8VKeZ4iRTzvESKOWYixRwvkWKOl0gxx0ukmOMlUszzyuhSHBYVg5a/nMPBK0/w54hKqF/CkYdAHCFSTMACtAFgf39/dOzYEUZxag50AsXT0xNqXXHVqlW1NcPptWRUKQ6OiMH9gHCYmxrDOXuWd8YbHh2L5nPOYN+lx/ilmysG1kk4y51IMYdapJjjJVLM8xIp5piJFHO8RIo5XiLFHC+RYo6XSDHPK6NLsWrx5L9uY/RaT/SrXwgLupTkIRBHiBQTsPRK8ffff4/169dj06ZNKFKkCHeFVIzOaFIcGR2LU3eCMGHHLey98gRZs5hqAjuhZRGYvMPO3nP238XwtZ6oXzKbtpbY2sIkwbsgUsx1TpFijpdIMc9LpJhjJlLM8RIp5niJFHO8RIo5XiLFPK/MIMV3/cNRd/opPAuPxp7hFVE2ny0PQucRIsU6Qf0vTNdI8Q8//IANGzZoUqwyS6fXkpGk+Iddt7Dq+EP4PIuCf1AEiuWxxoOnEbDLYgaPcTVgl8U0WZiv+oSgwczTCAyJwrrPyqKpa/ZEzyNSzCEWKeZ4iRTzvESKOWYixRwvkWKOl0gxx0ukmOMlUszzygxSrFo9auM1TN1yHWM/ccH3rYryIHQeIVKsExQjxZMmTcLGjRuxefNmFChQgLsCGX3kyBFtiyA3N7dXjlTJvo4dO4acOXNq+yPnypXrjTNnFCmevucOvthwFcZGRnDNa4NOlXKjdfmc+GjeWYRExOD4V1WR3yF5icqGrfXE7F230a1ufiztXvqN5FovQxMp5jqnSDHHS6SY5yVSzDETKeZ4iRRzvESKOV4ixRwvkWKeV2aR4v1X/dFi1hmUK5wVfw6pCFvLhGd08oRePUKkmCOoa6T4p59+wsKFC9G4cWM4ODhoWacTKuoFUqhQIW3v4uRknz5x4gSGDBmCkSNHol27dtol1DJntR3UwYMHUb16dXh5eWl766ptopycnF6pRnqX4n1X/fH7sYf4/cQD2FiYYm7HEmjhlh32Vs+zelebcgLXfUOxb0TyplMcuRGIj+aegaW5Cf4eXhGl89q8tTeIFHN/LCLFHC+RYp6XSDHHTKSY4yVSzPESKeZ4iRRzvESKeV6ZRYr9Q6LQeM4ZnLsThIMjK6NGEXseho4jRIp1QHopRJcUKylVEpqYDMefLywsDLVr18batWthY/N2IXu5mupBumbNGm1/48ePH2PixIlo1qyZFnLy5Emo6duzZ89+MUo9ePBg1K9fH23atMkQUhwcEY0R669ixb8PERkcifLFHDC1rQs+fCnrnEpxprJF/3HJD+v7lUULtxzUnVQjzO0WXsCuM4/w7cfFtXXJSRWR4qQIvfrvIsUcL5FinpdIMcdMpJjjJVLM8RIp5niJFHO8RIp5XplFilXLtSnUu25jbMsiKTaFWqSY62O6pHjKlClYvnw5hg8fjjx58iQqx+qB6OjoiJo1a77Y01hPdVR261mzZuGTTz7B1q1bUbduXXz88cfaofPmzUNgYCD69OmD/fv3I1u2bKhWrRosLCzeuIYaKT5w4IC2T3J6KUdvBODzjddw4moAiuWzRY/qedG7phNyZTV/o4q9V1zG8mMPsKR7aXSrlodqgjqu97JLqOXiiFW93OBkb5Hk8ep+qQ+Varp6/F7TSR70HgeoWQsBAQEaLxOTlJnqktnwqr9da2tr6nmQ2Rgw7QkKCoK5uXmyZtow18ksscHBwdr7KGvWrJmlSSnajoiICKgvr+3tU2ZUIkUrnwYnj//iWM2Qk5I0gfgvjtXnQPlMkTQvFaHekWoQydQ0eXlk9F0l80Spd6T6/K9+MnrZfzUA9WeeQrXCdjg0sjJM3yHBbmIsFC/1eVV9DpOSNIG9e/fCz8/v7VsyqTXFKsmWWterpNjQRX2wUTctS5YsGDhwoDYK3LZtW+0ykydPxuXLl7Vp25GRkdr06TJlymD8+PFvbA+l5HrXrl3o1q1boh/Cldioh4+6VkoVY2MjhEfFYs7+e/jl4F3ceRiKzjXzYOJHReGc43nHTGjUfezWG5i8ywszO7pgWL38iE1wg6xXa62u5R0YjoYzz+DqgxBsGlgWrcrlSnJUX51FRoq5HiAjxRwvFa2+RFAPYyV6UpImICPFSTN6OUJGijleMlLM8ZKRYo6XjBRzvOLfkUqKzcyeL6OT8nYCmWmk+Fl4DOpMP4W7T8KxZWBZfFDUXtfnfqaPyEjxc1rqSzrlkOodGP/fCXHct2+fFvPWfYq/++47rFu3ThvFTcktmVSFhw0bhgYNGryQ4rFjx0KZ++LFi+Hq6gpfX19NnFu2bInu3bu/0qabN29q07xVhmz1LVJC2y4rEVTJwho2bKhBSmRrZqbPvYg1NgaszU1wxz8cP+x+iKX/+MA6iykG1cqF0Q3yalsjqT2JXy9GRoC5iRGm7H2A77bdw9AGeTHz44IIDHsz9uVjLc2M1aprjP3jHmbsfoDmZR2xrEsRWJgaIzoJo1ZtVy/8kJAQ2Nraal9KGJJFsgCm84MUH/WtruKlXmDC6+03TPUxxUt9AZXY32M6v+WpWj1jY2ONl/oCQTGT/vV2/IqX+hZcfVmlRj6TWt6TqjczHV5M/T2ql736eVtukHRY9TSpUvyHKPWlvRr5lL/HpJ/3SorVM0z9Paq/TylJE1DSYmVlpT33pY8lzSt+pFjlLcrIvNTnfvVZ/dtd9zB1pzeGNMyLnz4qgIjoWIOJsXqGKV7qb1F98ZKReSXdM94eof6+Ll26hKNHj2rul9BMFjVg6uHhgVq1aqFz584wikuEmFrPq0Zgf/31VxQsWPBd65bo8QlJ8ZgxY6CmfKl1zfFlzpw5ePDgAX788cdXzqVGitVodocOHRKdiqKaqD6gG3r6mOrgJibGOOX1FDP23MHqY49QKLc1fulUEk1KOUCN6EZHJ5ygTDVCZaLefN4Pn8w8gwFNCmFeJxdExyQ8VPz8WiZ4/Cwcn6+/hlUnfeBoZY6Nn5XBB8Xt33qdl4GpLwjUC19NPZQXWNLdWn3oVi98xUumOiXNS0UoXvEvfH1HvL9R8V8ixEvx+0tCX8vjX/jxUvw+v/D1EcMrUiy8kqamvjhW70iZPp00KxURL8WKl3ym0MdMlhjp4xQflZlGik1NjHDsdhCazz0HJztz7B5WHjls1ZcjHJO3RcdLsRrMeZ+f+erzQmhoqLZkNLGiYlRSZ1XeOlKs/mjVydTU6ZRcJ5KQFKsR4kOHDmlrmuPLhAkTtHp8++23r7QtLdcUx/x/3x3/x03MPXAXgU8jUSSvNdb1K4MK+fWvddvr6Y8GP59AxxpOWN3bDUZv6el/X/HH9ztv4fDlxyic1waTWxdF+0q5qb8kWVNM4dIeKLKmmGMmL3yOl6wp5njJmmKOl6wp5njJmmKOl6wp5njFf3Esa4r1c8tMa4rjW91m/jlsOeODZb3d0L1aXv0wdETKmmIdkF4KUdOn1Yzkt0pxfLz61vTw4cOaSd+4cUOTBLVfcNWqVbWs069vkcRVBdp8b5VZWk1tjt+SSa0hVr9T2ajVlGk1/D1jxgyMGzdOS+j1cknLLZm8AyPg9t0/iIqJQ7fqeTDiw4IomtOKQnDs1lPUm3FKW1ewZUB5WJknPP1oweH7GLnhGoJDIlGnVDZMaVMcVQvbUddSwbKmmEMma4o5Xipa1hRzzGRNMcdL1hRzvGRNMcdL1hRzvGRNMccr/h0pa4r1c8tMI8XxrV55/CG6Lr6AuiWzYdfgCni+NNIwRdYUcxx1ZZ9Wp1TTldXIrFpbrNZTqvn8arRWiZX6JkKt91VJsVSSrOQWJcWjRo1CvXr10Lp16xenUdsyqezU/v7+2rXVWuL47NTpRYpP3QlCo1mn4ZrXBodHVk4WAs9HIWg487SWOXrHkArIZv1q4oWg8GiM234TCw/f19YdTGpdDJ/Vzge7LMnLWihSzN0mkWKOl0gxz0ukmGMmUszxEinmeIkUc7xEijleIsU8r8woxSrhVpPZp3HiegBW9S+L9hWfz/oMi4pFlncUZJFiro/pkmL1Ih0yZAg2bNiAVq1aoXHjxnB2dtakWI0EqZHj1atXawu53d3d4ebmxtXif9Fq5Fl9yEloSxI17cvHx0dbC5zY9htpOVK8/rQPui69iKau2bGxfzkkJ7O6Gm1Wfxjh0bHYO7wiCjj+lyH7rn84Pt9wFRuPeMMprw3GtyiCPrWcksU5/iCRYg6fSDHHS6SY5yVSzDETKeZ4iRRzvESKOV4ixRwvkWKeV2aUYkVhmdpWdclFNC6TAzuHVMCZu0H4ZMF5zGjvglZlc/Kg/neESDGHTpcUq+zPPXr00Pb/VYmvEio7duzAZ599hl69ekFlq06LYmgpVlOhVVGL4d+2vlfFTN9zB1+s8cSE1sXwbQvnZDU/MDQKzeaexU2/UOz/ohJK5bbRzhMQEoVW889p64eruGTDrPbFUc353feZFCnmbpNIMcdLpJjnJVLMMRMp5niJFHO8RIo5XiLFHC+RYp5XZpXikIgYVP/phPb5/+Toavj5by8s23cHdcvmwL4RlaES7CaniBRz1HRJ8cyZM7F06VJtr+K3bcmkFiarKdBqtDgtNtZWUrx33z4MGtAfsUYmUCncTJIxZKv2GF581Bs7LvnBzNgItpamyJrFFJ9WzYMaicjo8LVXMWvHTSzpXxY9ayRvBFdJeJtfz2HHGR8cHF0VHxR1gJpW0XflZaw96o1mFXNjXqeSKJjNkrvLiUSLFHMYRYo5XiLFPC+RYo6ZSDHHS6SY4yVSzPESKeZ4iRTzvDKrFCsSi454o98qDzQplQ1q5qjHw2AtG/X2geVRsaD+pL0vUxUp5vqYLimeOHGitkfx5s2bkT9//kSvoPYPVgm4VJy1tTVXEwNEKyk+duQAyjfsiNF/3EFwWBR+61oKJXPrr4tPUCS+23EL8/beAUyNtPW6SlZDgyOR3TELJrcphg6VcsPGwuRFjdV4csffLmD9iYfY80VlfFjCMdmt6bniMpbtv4tdIyujiWt2LDh0H/1XXoarky22DiyPIjn+m1Kd7Iv870CRYo6gSDHHS6SY5yVSzDETKeZ4iRRzvESKOV4ixRwvkWKeV2aW4mu+oag37RSehERpiXZjYuMQHB6NCR8VxdfNkjcDVaSY62O6pPi3337DpEmToP63QYMGCV5Bbb2i1hurtcaLFi3S9tFN7aKk+PiRg3Bt0AHN512En28wetYviCXdXHVVRXXIAas8sO/SYxTObY0xzZxRIpcVQiNj8eflx/j10H2EhUThQ7fsGFQ3P1qXzantPxwYFoWP5p3DJe9g7BleERUKJO8bHVXJ4es8MesvL6zuX077ZqjhzFPwDYrEpgHltPXKhiwixRxNkWKOl0gxz0ukmGMmUszxEinmeIkUc7xEijleIsU8r8wsxdruNUsvYe3Jh8hma46aRezx7+2nKOBgiX0jKsHGkvcqkWKuj+mSYg8PD7Rp0wa5c+fG999/j8qVK2vZp1VRonDr1i1Mnz4da9euxfz589G+fXuuFgaKVlK8f98+9OvfH5vOPUGnRedRqWBWHBpZGRamiac493sWiUVHvTH/4D3cexCMBuVzYWZ7Fy2T9Mtl8zlf/PS3F/69FgCYAO0q5cHyHqURFBaFypOPw87SFH8OqQAnh+RPb5538B4Gr76CD1wcYGNhih1nHmF4E2fMaOdiIEr/nUakmEMqUszxEinmeYkUc8xEijleIsUcL5FijpdIMcdLpJjnlZmlWNFQSzf7/n4Zue0scPCLyvhq83VsOvkQS3q7oWd1fmmmSDHXx3RJscoKrbZEmjBhgrZW+IMPPkDRokW1fYq9vb3xzz//aJmh1X7Cav/geGHmqvLu0fGJtgYNGoDgSKDypH/xNDQKO4eUR7n8b47eHrkRgH1XA7DtvC9O3wiEeRZTLaPzmKaF4WSfsNiGRsZoWeLUtkjnrweix4cF0KumExrPOq19q/PH4PJvFfCkWun7LBLtFp7HoesBQCxQxdkO2waVRy5b86QOpf9dpJhDJlLM8RIp5nmJFHPMRIo5XiLFHC+RYo6XSDHHS6SY55XZpfheQDjqTjuJFmVyYFb7Eth01gdt559DtaIO2DW4POytXt2qNSmCIsVJEXr133VJsTpECcHy5cuxZs0aXL58Wds6SW3J5OjoiJIlS6Jt27bo1q0bTE2Tt2cuV+2Eo+OleOCA/jAyNkH/VR5Y8JcXFvcvi14vJb9SnW7khqvYeekxgp9GwsjSBK3L5cLnDQqiVlF9WZ1v+IWh14rLOHzlMUrks4XaY/jTqnmxokfpZGeJi2/VSa8gfDjjJBytzLCqTxnUKqKvTixDkWKOmEgxx0ukmOclUswxEynmeIkUc7xEijleIsUcL5Finldml2JF5FFQBLJZm8PMxAhqIK7tgvP485QP5vcujf4fJJ7XKSGaIsVcH9MtxfGnDQ0NxZ49ezB69GjUqVNH26ZJSXFaynB83V7fkmnB4Xvov+QS+jcshB7V82LbeT/cfhKGyw+CceFmIFwK2uKjsrnwoYsD6pdwhJlJ4lOsE8KqssN9tfkaVh68B5iZ4JuWRfDdR0W5O5BI9F7PJ7DPYpbsjHN6KiFSrIfSfzEixRwvkWKel0gxx0ykmOMlUszxEinmeIkUc7xEinle74MUv05lr6c/Ws0+jUpFHbQlmpZm+l1FpJjrY7QUq9MryPXr10f37t0xZMgQ7oopGP26FB+45o+Oiy4iNCIGxsaq3pHaNk25cljh43I5MaBOfrg5vbpumK1eeHQsfthxCwevB2jrkN8lyRZ77XeNFynmCIoUc7xEinleIsUcM5FijpdIMcdLpJjjJVLM8RIp5nm9j1KsEnDVmX4SJ28/1XahaVZaf9JdkWKuj+mS4ps3b+Lu3btaRmn1c//+fahtmtRIcefOnaEehKooaciaNSvKlCmTJiPHr0txWGQsKkw6Bk/vYNQtmQ2tyuZA6bw22nrhknn0b9OkB2lgWDRsLUyStS+ynvOnRIxIMUdVpJjjJVLM8xIp5piJFHO8RIo5XiLFHC+RYo6XSDHP632UYkVp6u47GOV+BZ1q5sXq3mV0gxMp1o1KC9QlxZMnT8aUKVO0JFtqHfHLRf23Srilinrh1qpVC+7u7rCxebcRWK4Zz6Nfl2L1u18P3QNghM5VciOrZdqtd05Oe1L6GJFijrBIMcdLpJjnJVLMMRMp5niJFHO8RIo5XiLFHC+RYp7X+yrFarlmnaknERAciQ0DyqGei6MueCLFujC9CNIlxfv27cPRo0dhZvZf1jM1YqwkIV6I1RmVZOXLlw+dOnXSBDq1S0JSnNp1yEjXEynm7pZIMcdLpJjnJVLMMRMp5niJFHO8RIo5XiLFHC+RYp7X+yrFitSEP25h/DpPVHPNhr+GVdQ10CdSzPUxXVLMnTLtokWKOfYixRwvkWKOl0gxz0ukmGMmUszxEinmeIkUc7xEijleIsU8r/dZigNDo9Fh0QX8fc4XPerkx5yOLrCxePsMWJFiro+JFHO8MlW0SDF3O0WKOV4ixTwvkWKOmUgxx0ukmOMlUszxEinmeIkU87zeZylWtC49CMYnC87j6v1n6FY7H+Z2LAHbtywNFSnm+pguKX706BGePHnyxnri1y+lplJnyZIFBQsW1BJypXaRkWKOuEgxx0ukmOMlUszzEinmmIkUc7xEijleIsUcL5FijpdIMc/rfZdiRezsvWfotOgCrt59hiYVcmJym2Iom882QZgixVwf0yXFc+bMwezZs7X1wy+vIX79UuqFW716dSxfvhzW1obN7qynWSLFeij9FyNSzPESKeZ4iRTzvESKOWYixRwvkWKOl0gxx0ukmOMlUszzEil+zuzUnSAMdL+Ck57+cCmYFdsHlUexnFZvABUp5vqYLilW2afnzZun7U1sb2+vJdhKqKgXiLOzMwYNGqSNGKd2ESnmiIsUc7xEijleIsU8L5FijplIMcdLpJjjJVLM8RIp5niJFPO8RIr/Y/bwaQSGrvXEhn8eoGWVPFjZq/QbybdEirk+pkuKJ02ahI0bN2o/hQoV4q6QitEixRxskWKOl0gxx0ukmOclUswxEynmeIkUc7xEijleIsUcL5FinpdI8avM7geEo/X8czh9JwjufcugY6XcrwSIFHN9TKSY45WpokWKudspUszxEinmeYkUc8xEijleIsUcL5FijpdIMcdLpJjnJVL8JrNFR7zRd9lFtK+aB2v7lhUp5rvViyMoKV6/fr02PTq9Fhkp5u6MSDHHS6SY4yVSzPMSKeaYiRRzvESKOV4ixRwvkWKOl0gxz0uk+E1mV31CUXbiPyjjZIO9Iyq9ko1aRoq5PqZbijdt2gT1U6BAAe4KqRgtUszBFinmeIkUc7xEinleIsUcM5FijpdIMcdLpJjjJVLM8RIp5nmJFL/JzPdZJBrOPI2AsCj8PbQiSuT+L9GxSDHXx3RJ8Y8//oh169ZhxYoVKFq0KJRMvV5UVmorKyuYmr59I2muely0SDHHS6SY4yVSzPESKeZ5iRRzzESKOV4ixRwvkWKOl0gxx0ukmOclUvwms4ioWLRfdAF/nfPF+kHl0bJMjhdBIsVcH9MlxVOmTMHUqVORJ08eWFhYJJh9Wj0MnZycMHHiRFSoUIGrhYGiRYo5kCLFHC+RYo6XSDHPS6SYYyZSzPESKeZ4iRRzvESKOV4ixTwvkeKEmY3/4yYmuHtias/S+KJBQZFivmtpR+iS4iVLlmDlypUwMjJKcJ9i9fuwsDB4enqiffv2mDt3bpqMGIsUc71ApJjjJVLM8RIp5nmJFHPMRIo5XiLFHC+RYo6XSDHHS6SY5yVSnDCz1SceouuiCxjWsBCmt3MRKea7ln4pjoyMTHDKdPw1lRSrmF69eiEgIADbtm2DjY1NMquU/MNEijl2IsUcL5FijpdIMc9LpJhjJlLM8RIp5niJFHO8RIo5XiLFPC+R4oSZ7fF8gjbzz6NmETtsHVgeFqbGWqBMn+b6mK6RYr2n/PLLL+Hj44MFCxbA0tJS72EGixMp5lCKFHO8RIo5XiLFPC+RYo6ZSDHHS6SY4yVSzPESKeZ4iRTzvESKE2bm9SQMdaedQmxcHC5+WwN2WZ7ndxIp5vpYsqRYfRC5f/8+1AMwZ86c2o8qoaGh2u/UKLEaPU7tIlLMERcp5niJFHO8RIp5XiLFHDORYo6XSDHHS6SY4yVSzPESKeZ5iRQnwiwOqDrlODweBuPY/1VF6bzPZ+uKFHN9jJLiGzduYN68eTh16hQeP36sCbCDgwMKFiyIrl27okWLFtzVDRwtUswBFSnmeIkUc7xEinleIsUcM5FijpdIMcdLpJjjJVLM8RIp5nmJFCfO7JOF57H9vB/W9SuDVmWfD1aKFHN9TLcUKxEeMGAALl++rGWZLlmyJMzMzHDr1i3cvn0b5ubmGDduHAYNGsTVwIDRIsUcTJFijpdIMcdLpJjnJVLMMRMp5niJFHO8RIo5XiLFHC+RYp6XSHHizD5ffxWz9t3Fwk9LoXdNJ5Fivnvpyz4dFBSETz/9VBshHjNmDFq1agVHR0cYGxtr30KcP38e3333Hby9vbF27VpUrVo1GVV590NEijmGIsUcL5FijpdIMc9LpJhjJlLM8RIp5niJFHO8RIo5XiLFPC+R4sSZTfnrNr7afB0z2rlgeP3n2zLJSDHXx3SNFO/evRs9e/bEiBEj8MUXXyR4hZMnT6Jjx47o3LmztldxWhSRYo66SDHHS6SY4yVSzPMSKeaYiRRzvESKOV4ixRwvkWKOl0gxz0ukOHFmvx68jwErLmFIw0KY3bGESDHfvfSNFM+YMQNLly7F+vXr4eLy3/5Xr19PjSarZFvu7u6wsLBIRnXe7RCRYo6fSDHHS6SY4yVSzPMSKeaYiRRzvESKOV4ixRwvkWKOl0gxzzEYFw0AACAASURBVEukOHFmOy49RoupJ9Gpdj6s7u0mUsx3L31S/P3332Pr1q3YuHEjChQokOhl1JrjmzdvYtOmTbJPcTJuRmofIlLMERcp5niJFPO8RIo5ZiLFHC+RYo6XSDHHS6SY4yVSzPMSKU6c2Qmvp6g++TgalcqOrYPKwdzk+RJXExOTNHEy/u6m/RG6pk8vW7YMkyZN0kaLa9asmWCt1QhxmzZttO2ZVJyp6fM9slKzyEgxR1ukmOMlUszxEinmeYkUc8xEijleIsUcL5FijpdIMcdLpJjnJVKcOLPLD4JRe9opuOS0wo4h5eFoZSZSTHYxXVJ84cIFTXgrVaqEuXPnIkeOHG9cZubMmdpaYpVwK60yUIsUc3dfpJjjJVLM8RIp5nmJFHPMRIo5XiLFHC+RYo6XSDHHS6SY5yVSnDize/7haDjrNEyNjfDn0IrI52AhUkx2MV1SrB50agr11KlT8cEHH+Cjjz7SxFgNyavM1P/++y/WrFmjSfPy5cuRO3dushqGCRcp5jiKFHO8RIo5XiLFPC+RYo6ZSDHHS6SY4yVSzPESKeZ4iRTzvESKE2cWEBKFFvPO4ppPKPYMr4iy+WxFiskupkuK1TnVhw81ErxixQr4+Pho89OVFAcHB2t7FDdu3Fj799KlS5NVMFy4SDHHUqSY4yVSzPESKeZ5iRRzzESKOV4ixRwvkWKOl0gxx0ukmOclUpw4s/CoWLSefw67PR5j7+eVULe4o0hxEl0sNDIWfs8iEBsHZLe1wL+H9uDJE39tNyWjuLi4uKS66KFDh6C2X3r8+DGUJNjZ2cHV1RUNGjSAtbV1Uoen6L+LFHN4RYo5XiLFHC+RYp6XSDHHTKSY4yVSzPESKeZ4iRRzvESKeV4ixYkzUwLXZ4UHluzxwtphFdG+Yi4EPX0KY0m0lSA095OPsPDIfXj5hSEkMgaT25VGsdBzeOD7BB06dNAnxXwXTr0jRIo51iLFHC+RYo6XSDHPS6SYYyZSzPESKeZ4iRRzvESKOV4ixTwvkeK3Mxu18RqmbruBRf3KoXfNvCLFb8H10S/nsP3EAxTJnxVmpkb4qkUJFH52Fg/1SvGBAwdw6tQp9OnTB/b29tql9u/fD5WdulWrVvj444/5Hm7AI0SKOZgixRwvkWKOl0gxz0ukmGMmUszxEinmeIkUc7xEijleIsU8L5HitzObtvsORq71xMSPi+PrZoXxLOgpjIxlS6aEqLWZfw5bTvtg69AKqFLIDtaWZvj34G5906c3bNiA4cOHw9jYGLt27dKmTKuyZcsW9O3bFxERERg9ejRGjRqVJtsxqbqIFHMPGJFijpdIMcdLpJjnJVLMMRMp5niJFHO8RIo5XiLFHC+RYp6XSPHbmS075o1eKzzQr7YTfu1cCs+CgmBkbCz7FL+GLSI6Fi1/OYuD1/xxamw1uOW11SJ0Jdq6deuWNgqsEmuNHTtWWz+cNWtW7QTqQ4mS0VmzZmHPnj1YvHgxWrRowfd0AxwhUsxBFCnmeIkUc7xEinleIsUcM5FijpdIMcdLpJjjJVLM8RIp5nmJFL+d2Y5Lj/HJgnNo6poDm/qXRfCzIMBIpPh1aoFh0Wg+9ww8HgbjyMgqcM1ro1+KV65cia+//hrz5s1Ds2bNErwjjx490rZqqly5MubMmaONKKd2ESnmiIsUc7xEijleIsU8L5FijplIMcdLpJjjJVLM8RIp5niJFPO8RIrfzuy6XyjqTz+lZVM+OLIK8llFISrWSEaKX8P28GkEms45A/+QKOz7vBKK5rDSL8U//PADNm/erP3kz58/0TvSr18/3Lt3Dxs3boSV1fMLpGYRKeZoixRzvESKOV4ixTwvkWKOmUgxx0ukmOMlUszxEinmeIkU87xEipNm9smC89hy1geLe5RGt/J2CImKEyl+Ddvt/9feeYBZVSRvv8hJohjIYFZEQXRXURcUzFkUdQ0YEBAjGFh1UVfXsCLJjCiYMIBgDpgDBoKYAAFFoooJkJz5f7/2azxcZubeghmZO/O2D884c/uce/o93VX1VlVX/7rEDu03ziqXL22vXbKXbV25bOakuFevXvbYY48Z+4p32GGHXN/IeeedZz///LMNGTLEKlSokP7N5XMPkWIfoCLFPrxEin14iRT78RIp9mEmUuzDS6TYh5dIsQ8vkWIfXiLFfrxEitNjNuijH+zch760dvvVsQHt6luZ0qWtQsXNe2Ru+qf+a3t8NmuBHdrvU9tuq4r28oXNrOYWDlL82muvGVFg9hN36tQpxyeHkLZt29aOOOIIu+OOO6xEiRIbNcK5c+eG62rUqJHj9USiIdw1a9bc4HORYh/kIsU+vESKfXiJFPvxEin2YSZS7MNLpNiHl0ixDy+RYh9eIsV+vESK02M25acl1qrPWKtQqqQ912FHa1ynipUs+9cHKtM/6ebrMXr679a6z6fWYruq9uwFTa1i2VLhYTIqtDV//nw79dRTQ0Gtf/3rX6HoVvXq1cMNIFZjxoyxm266KXzO/uODDjpoo0a6YMECu/TSS0OhLgh2avvmm2+sffv2dvnll+f4uUixD3aRYh9eIsU+vESK/XiJFPswEyn24SVS7MNLpNiHl0ixDy+RYj9eIsXpMaOy8jmPjLcnP/rB7j21oXVu1cBKlBEpTiL3wbfz7ODeY+24Pbe2Zzruafb/47gZkWJu9MEHH1iXLl1s2rRptt1221m5cuXC/deuXWs//PCDrVixIkSSu3btmv6N5dCD+0KsOQuZQl1HHXXUer24/xVXXGEvvfRSjp/TWaTYB71IsQ8vkWIfXiLFfrxEin2YiRT78BIp9uElUuzDS6TYh5dIsR8vkeLMMOv//my74Mmv7ZhdK9vQ8/ewshX++jpPmT3p5un10pe/2DG9x9ppB9a1wec2sZjcnDEp5rEnTZoU9haTTo0xQoo0VaabNGli55xzTkid3pg2c+ZM6969u+26666BdB9//PF23HHHrXerBx98MHz266+/2uGHH24nnHDCBl8lUuxDX6TYh5dIsQ8vkWI/XiLFPsxEin14iRT78BIp9uElUuzDS6TYj5dIcWaYTf5pie1z6yjbZotS9vEVe1nNan8cOaT2BwJPjZ1jp905zi46cju769Rd1sHiIsXxKqK2KFdIQunSpTe5qtns2bPtp59+subNm9sll1xiLVu2XC89euzYsTZgwIAQie7Tp4/tv//+dtJJJ+VIit977z3r3Lmz3nsGCKDAMCqrVq260XvAM/iaItOFrIh58+YFvDizWy09Amy9qFSpkpUpUyZ9Z/UwtpCULVvWypcvLzQyQGDRokVBD1WpUiWD3uqyfPlyW7p0qVWrVk1gZIBAdBzH7WIZXFKsu0THMTVhNrauTHEDEB25xRZbBFtaLT0C6EgyVWO2avorimePZavWWsteY+ybnxbZKxc1s323+2PLq9ofCAz8ZI6dd+84+/fJu9pNxzRaBwvZyhwxzJbhEmvXrl2LZzSdAQuRWrJkSbgJxhskIT8aCujiiy+2Nm3arCPFfBf7mCHB7FW+4IIL1vs8+b3sOR44cKDtu+++wbCExKQ2iODWW28dotu0nPrkx1gK+z1QWLxrjEoMSkheccUi03eFwkeBgRdrRHjljRxzDCcCx7OhwIRX3niRdcP8Ym6BmfBKjxcGEusSksdPtdwRYD1CiHFoQ1qEV3r5RQAAHQleWo/p8cKGQ4bhRECeqeWNAHOKyCeO49xsVmG4PgKRFMM9tCZznh0lS5Sw0iXNug2fane/+b3dfNIOdkWburZq1WrLgRYVmSnGuNfy34bUL9hVZBt/M2WKlStTyp6fVdH6f7rG2u24xM7bvYQtW10i8CBqZLFF+J///OcfpPitt96yV155JZDP1OOXpk6dag8//LCNGDHCiO7SttlmG2vVqlW4wT777LNJ4KKAKLQVSTEE9u6777bFixfbNddcE5T4hRdeaK1bt84xUvztt9+G/caNGjXKldhzT575sMMOC57M4rqoIikGW0ievLrpp26MFIsUp8eKHiLFmeEUe4FXMn26uMqmTFEDr2T6tPBKT1qS6dPCKz1eyfRp4ZUeL0gxMgxSLJsivSSLpJhIsRzt6fGih0hxZjiVL1PSXpk4304dOMXa7FrVHjtjR9uiXKmwd3bJitWZ3SSLepUpVcIgxYyPn8tWrrE1CXaM04ktth9/9JGZrbFnvq9po5c3tBNrzbEDKsy21SVLB5k1YcIEa9GihZ1++ul/kGIKWZ122ml2/vnnW+/evddB8tlnnwVCCovebbfdArGk4RWcOHFiOCLptttuCyHnjW2ppJjJ36FDh0CKEbKQ4smTJwevGs935plnrvdVPMfIkSPD8VFq6REAz5g+nb63eoBATJ+WFzyz+RC94EoNywwv1iPCW6lhmeGFbkCOVa5cObMLinkvdCzR4vzK7irqcMYtRko3z+xNR8dxbkdqZnaX4tULHQkp1paszN47OhL9iJ5UyxuB+UtXW6teo+27X5ba5z1aWNWKpW3RstXWoMYfhZKLUlu0fI11emKi1axU1i45uL5tXzPvLWhdh021fm9Mtac6N7d2TbdcBwUckqDvuvRpwssch1SvXj178sknQxof5BQCyt5eIrl8TjSWxl7g999/33r16hXysAcPHmwHHnjgRmGdSor5HRKM0EDY4oW85557bM899wyR6e23336971GhLR/sKrTlw0uFtnx4RSdCTA3zX138rlChLd87V6EtH14qtOXDS4W2fHip0JYPr6gjY6TYf3Xxu0KFtnzvvPMTX1v/92bZdUdvb2Om/27Tf1tm716+t21duWg5Fe57b5Z1eWwCKYq2bY3y1q11A7usdX0rU2rDbRxkV5/z8Hh7+tOfbGjHPezoJlutA3WDQlswZEgvkdmnn346eJRfffXVEH1lby/R4pzaV199FZg1Fah79uy5UakzkODzzjvPjjzyyBCtzqlR5ZrjmnIrtPX2229bp06dVLQgg3UjUpwBSIkuIsU+vESK/XiJFPswEyn24SVS7MNLpNiHl0ixDy+RYj9eIsU+zJ4d96Od9cjEQA5XrFpji1essT4n72SXtW7gu1Eh733V8G+s52vf2V4Nq4bI+PwlK22PupXt+KZb2z//tq3tvE2ldSNYtWatHX33OBs5db4N7binHdG4Zu6kmOORIMUUo4IU48G6/fbbQwR4+PDhG0RnkzhdfvnlIbI7dOhQq1DBf1A0pOPjjz+2OnXqWMOGDTd4BfHz2rVrr4tUJzspUuybtSLFPrxEin14iRT78RIp9mEmUuzDS6TYh5dIsQ8vkWIfXiLFfrxEin2Y/Trvd2v7wHgbOX1J2FO8dOUaa1xrCxt51T5WqezmP0Ul7m+uuInPEiLib8+wIRc0s1pVy9mlQybZ+O8X2Yplq2ybGhXsysMa2OVt/uCVkOIj7hxn42YtsLcu29ua1vtz+9UGkeIffvghRGFJeRw2bFgownTLLbcEQsy/+vXr5/pGbr75ZnvnnXfsueee2+Rjmnyv/Y/eIsU+1ESKfXiJFPvwEin24yVS7MNMpNiHl0ixDy+RYh9eIsU+vESK/XiJFDsxW7nY+r092y4bMt0uOayBfTpjgY2dudBeurCptdnlz720zrvmS/cvZi+0sx4eb2uI3O6xlXVpWc/qVfcfR7l4xWpre//n9sG38+3li/ayVjtVt0XLV9vEHxfZgA++t8Gjf6Rolg3t3NSO3L2mLVu1xv5+6yj78ffl9k63va1x7T/PcN6AFHOOIft1J02aFNKmIcHPPvusde/e3R544IFQaTqnhjAk5ZliAY899thmSV8WKfbNU5FiH14ixT68RIr9eIkU+zATKfbhJVLsw0uk2IeXSLEPL5FiP14ixT7MFi9cYAuWr7EJv66xvepXtsc/+dEuHTzRzjqwrg1q3zhUat5crdcbM+yq4VNCavfyZSutacOqdt8/d7N9t/Md8/vTwuV2UO+xtnj5Gnvt4ma2a60/SS5j6/PWDOv2xNe270417P0r9glVqXe6bqStWr3WPu7+d6tf408ivgEp5gZUkWZfMNWn27dvH6pVnnLKKcae33vvvTec4ZTaODrphhtusBtvvNG6dOmyWTAWKfbBLlLsw0uk2IeXSLEfL5FiH2YixT68RIp9eIkU+/ASKfbhJVLsx0uk2IfZ/N9/t/JlSlv5in/sqZ05d5kd2vdTmzV3qb1ySXNruVN13w3zsXePF761W1+dFqpFz1+6yga9O9Ma1d7CBp/bxPbbrlrG3/Tdr0tsr/9+Yg1rVrA3LmtuW22xfhExUsYP7/epvT95rj3duakd1aSm7XTdh1a2dAmbcF0LS6Zu50iKOY+YqC+Vpa+99tpQPGv69Ol25ZVXBmJ88MEH27777huKcc2YMcO4CVFlCmBRHZq/b44mUuxDXaTYh5dIsQ8vkWI/XiLFPsxEin14iRT78BIp9uElUuzDS6TYj5dIsQ8z8CKDl/pQsd366nd2zdAp1m6/2vb0+Xv4bpiPvbsOmWR932AfcNNQAbrb0El2/xszrM42laxLy7rW+R/1rEalMmm/cfT0323f20bbQbtUtxGXNLfSJTeMfr87ZZ616T3WmtTdwvqdsou1HzTeKlcoZaOv3tfKl/6zQnWOpJgnGDVqlPXo0cM+/fTTcAbkTjvtFI5G4ixgyAFnhAF0/P927drZNddcY9tuu23aARRUB5FiH7IixT68RIp9eIkU+/ESKfZhJlLsw0uk2IeXSLEPL5FiH14ixX68RIp9mOVEin+Yv9xa9h5js39bZs92aWqHJ6ov++6+ab3PeXSCPfz+LBt2YTM7sdk2tmzlGuv/wSzr8cJUW7hwhbXYpYYNPqdJiADn1YZ/9rO17f+5nb1fbRvUfvccu1Jc68yB4+2pj763I/fa2r6Ytci226qCvdW1+XrHNuVKirkr5xNzNvEnn3xiEyZMCL9zaDbkoHTp0qFC9W677WYtWrSwpk2bbho6+XC1SLEPRJFiH14ixT68RIr9eIkU+zATKfbhJVLsw0uk2IeXSLEPL5FiP14ixT7MciLF3KH/B7Ot8yPjrVmjqvbSRXtZ7arlfDfOh97H3fe5vTB2jn38731t30Z/pku/9808u/Glqfb2l79Y6z23tsfPbWLbVsn9XOWer08Pe5N7HLmd3XjsDrk+2ZjpC+ywfmNt3pJVZmvNDm9S016+qNl6+6rzJMX5MOa/9BYixT64RYp9eIkU+/ASKfbjJVLsw0yk2IeXSLEPL5FiH14ixT68RIr9eIkU+zDLjRRzFFL7h8fbMx/9YF2P2s56n7yz78ab2Hvl6rV29D3j7O2Jc230tftas8SxSNx6zoIVdu4jE+zVT+fYXjtWt6sOa2hN6lS2XbatuEFxsEufnmR3vj3T+p+5m3U8oG6eTzbo4+/t3ndn2ZLla+zyQxvYuS3qrNc/30kxe45Lliyp6tObOGH+istFin0oixT78BIp9uMlUuzDTKTYh5dIsQ8vkWIfXiLFPrxEiv14iRT7MMuNFHOXcTMX2lF3j7PfFq6wB85sbGe3qO27+Sb0XrhstR159zj7cvbCUAF6t1p/FAJLtjm/rwj7jJ/86HsrUa50KKBFP57zxGZbW+VypW3WvGUGKX7285/DcUwcuZSuLVi6KpxVnNN+5YxJ8dq1a+2jjz6yMWPGhGJbEN/YSpQoYRCsWbNmhc3cFOdiH/Jf3RQp9iEuUuzDS6TYh5dIsR8vkWIfZiLFPrxEin14iRT78BIp9uElUuzHS6TYh1lepJg7DRj5vXV8dILVrl7O3uq6t+2y7Ybk1PeNmfWePW+ZHX7XOJu/ZJW9221v22HrijleyLFJr0z41dg3/PF38+27X5bYqhWr7eDda1qNimVswg+L7MffV4Rjlj666m/rnTmc2ZOs3ysjUoygu+OOO+zOO+8M+4ohyBUrVgx7iznXGFJM4a3FixfbMcccE84pZu/xX91Ein2IixT78BIp9uElUuzHS6TYh5lIsQ8vkWIfXiLFPrxEin14iRT78RIp9mGWjhTD5y4fNsX6vDzNDm26lT11/h5WvWL6is++p9iw95SfFtthd46zyuVL24hL9rJaGexpXrhslb05aa498vEP9vyoH83KlrJdalWynxeutN3rVLLhnZrallts2rNnRIq/+OILO/nkkwPxPffcc8ORSxBkKlJDgj///HMbMmRIOKqJc4rr16+/qXht1PUixT7YRIp9eIkU+/ASKfbjJVLsw0yk2IeXSLEPL5FiH14ixT68RIr9eIkU+zBLR4q52+9LV9mRd42zjyb+Zme2rGd92+2c0VFIvidZv/eo6b/bYf3GWZM6W9gLXZq6iPii5avtk+/m2+o1ZjtvW9HmLl5pW1cua3Wrl9+URwrXZkSKBw0aZNddd5316tXLOHqJ1r59+xApJipMu+uuu+ypp56yRx55xHbYIffqX5v8xHncQKTYh65IsQ8vkWIfXiLFfrxEin2YiRT78BIp9uElUuzDS6TYh5dIsR8vkWIfZpmQYu7I/uLTHvrCpsxaZHvvWN36tdvZWmz/Z0Vo37em702F6UP6jLUjd9/Khnba08qU2vBs4fR3yf8eGZHiW2+91YYOHWrDhw+3hg0bhqe45ZZb7LnnnrOXXnopHM2EcXLsscdaq1at7Prrr8//J83gjiLFGYCU6CJS7MNLpNiHl0ixHy+RYh9mIsU+vESKfXiJFPvwEin24SVS7MdLpNiHWaakmLtOmrM4HG304ug51rB2JRvSsant07CK7wsz7P3CF7/YcX3G2Bkt69tj5+R8tnCGt8rXbhmR4ptvvjkQ4GeeecYaNGgQHmDw4MHWs2dPe/TRR22PPfYIf+vQoUMgx48//riVKbNped0bM0qRYh9qIsU+vESKfXiJFPvxEin2YSZS7MNLpNiHl0ixDy+RYh9eIsV+vESKfZh5SDF3Xr5qjV3y9GR74PVptn39KnZH253s+KZb+740g95PjJ5jp/+/QluXHbu99fmLj4PK6/EyIsUPPfSQ9enTJ6RH7777H4x+xIgR1q1bN+vbt68dcsgh4W+dO3e2adOm2bBhw0IV6r+6iRT7EBcp9uElUuzDS6TYj5dIsQ8zkWIfXiLFPrxEin14iRT78BIp9uMlUuzDzEuKufvqNWvt4qcn2X1vz7TSZUrZJQfXt1uP38HKlv7z1CHfU2zY+773ZlmXQePt5lN2sWuOaLSpt8u36zMixRTSotDWUUcdZT169LAaNWrYlClT7Pjjj7czzjgjHMEE8G3btrVq1aqFKLKqT+fbOyqwG4kU+6AVKfbhJVLsx0uk2IeZSLEPL5FiH14ixT68RIp9eIkU+/ESKfZhtjGkmG9Yu9Zs4Eff27XPf2s/zV9m7fapZX9vVNX2blDF/rFjdd9D5NC75+vT7aonv7ZbTtnFrj48y0gx5Kl79+52zz332IEHHmgPPvig1a1bNxTb+vDDD0Pa9PTp08O+Y/pdffXVmwzYxtxAkWIfaiLFPrxEin14iRT78RIp9mEmUuzDS6TYh5dIsQ8vkWIfXiLFfrxEin2YbSwpjt/y0dT5duag8fbdrAXhCKQaVcraA2c0trbNNi2l+srhU6zXiGl2/xmNreOBdX2DKsDeGUWK+f65c+fabbfdZl9++aUNGDDA6tWrZ6NGjbKLL77YPvvsMytVqpQddNBBdv/996/bd1yAz53jrUWKfYiLFPvwEin24SVS7MdLpNiHmUixDy+RYh9eIsU+vESKfXiJFPvxEin2YbappJhvmzxnsT37xS828YdF9uSYOdZwy/L23AVNrXHtjd8m2+GxCfb4qB9taMc97Zg9tvINqgB7Z0yK4zNAjitXrryukNbkyZPthRdesPLly4f06dq1axfg4+Z9a5FiH/QixT68RIp9eIkU+/ESKfZhJlLsw0uk2IeXSLEPL5FiH14ixX68RIp9mOUHKU5+Y9ehk63vS1PtgCZb2Ytdmlm1iqV9D8Se5bVr7YT7Prd3p8yz5y9oagftXMN9j4K6wE2KC+pB8uO+IsU+FEWKfXiJFPvwEin24yVS7MNMpNiHl0ixDy+RYh9eIsU+vESK/XiJFPswy29SvGDpKjv2vs/tvclzrc1uWxqlt3avU9muOrSBbVOlnK0lsvzTYpv6y1JruGUFq1ahlG1ZqayVL7N+ka6Deo21L79faCMubR72KReWJlJcWN7EZngOkWIf6CLFPrxEiv14iRT7MBMp9uElUuzDS6TYh5dIsQ8vkWI/XiLFPszymxTz7eNmLrC2/b+w6T8tNitZgtCv7b1DNbvuqO3ti9mL7NbXvrMlK1ZbyRIlrE61crZH3cpWu2o5q16xjFUoW9JKlSxhD4383latWWtvXNrcdq1VyTeoAuwtUlyA4Bb2W4sU+96QSLEPL5FiP14ixT7MRIp9eIkU+/ASKfbhJVLsw0uk2I+XSLEPs4IgxTzBu1Pm2shv51vTelXswZGz7flPf7JKFUvb6jVm5cuWsJY71ghp0uxHnjV3uS1btjKQZ1u55o8BlClpW9esYF/2aGHbVCnrG1QB9hYpLkBwC/utRYp9b0ik2IeXSLEfL5FiH2YixT68RIp9eIkU+/ASKfbhJVLsx0uk2IdZQZHi5FMsXLba+rw13fq8OTNEgvufvtu64lkzfltqk35aYnMXrwznHy9evtoWLl8dftarXs7OblE7RJQLSxMpLixvYjM8h0ixD3SRYh9eIsV+vESKfZiJFPvwEin24SVS7MNLpNiHl0ixHy+RYh9mfwUpjk80e94yK12qhG1bpZzvIQtRb5HiQvQy/upHESn2IS5S7MNLpNiPl0ixDzORYh9eIsU+vESKfXiJFPvwEin24yVS7MPsryTFvicrnL1Figvne/lLnkqk2AezSLEPL5FiP14ixT7MRIp9eIkU+/ASKfbhJVLsw0uk2I+XSLEPM5FiIvieDAAAIABJREFUH14ixT68ilRvkWLf6xQp9uElUuzHS6TYh5lIsQ8vkWIfXiLFPrxEin14iRT78RIp9mEmUuzDS6TYh1eR6i1S7HudIsU+vESK/XiJFPswEyn24SVS7MNLpNiHl0ixDy+RYj9eIsU+zESKfXiJFPvwKlK9RYp9r1Ok2IeXSLEfL5FiH2YixT68RIp9eIkU+/ASKfbhJVLsx0uk2IeZSLEPL5FiH15FqrdIse91ihT78BIp9uMlUuzDTKTYh5dIsQ8vkWIfXiLFPrxEiv14iRT7MBMp9uElUuzDq0j1Fin2vU6RYh9eIsV+vESKfZiJFPvwEin24SVS7MNLpNiHl0ixHy+RYh9mIsU+vESKfXgVqd4ixb7XKVLsw0uk2I+XSLEPM5FiH14ixT68RIp9eIkU+/ASKfbjJVLsw0yk2IeXSLEPryLVW6TY9zpFin14iRT78RIp9mEmUuzDS6TYh5dIsQ8vkWIfXiLFfrxEin2YiRT78BIp9uFVpHqLFPtep0ixDy+RYj9eIsU+zESKfXiJFPvwEin24SVS7MNLpNiPl0ixDzORYh9eIsU+vIpUb5Fi3+sUKfbhJVLsx0uk2IeZSLEPL5FiH14ixT68RIp9eIkU+/ESKfZhJlLsw0uk2IdXkeotUux7nSLFPrxEiv14iRT7MBMp9uElUuzDS6TYh5dIsQ8vkWI/XiLFPsxEin14iRT78CpSvUWKfa9TpNiHl0ixHy+RYh9mIsU+vESKfXiJFPvwEin24SVS7MdLpNiHmUixDy+RYh9eRaq3SLHvdYoU+/ASKfbjJVLsw0yk2IeXSLEPL5FiH14ixT68RIr9eIkU+zATKfbhJVLsw6tI9RYp9r1OkWIfXiLFfrxEin2YiRT78BIp9uElUuzDS6TYh5dIsR8vkWIfZiLFPrxEin14FanekOLFixdb5cqVrWTJkkVqbAUxGEgxAga8SpcuXRBfUeTuCV4VK1a0MmXKFLmxFcSAIHlgVb58+YK4fZG756JFi2zt2rVhTaqlR2D58uUGMa5atWr6zuph6EjmWLVq1YRGBghAipH54CWbIgPAzAJe0pGZYUUvdGTZsmWtXLlymV9UjHuCF2uxUqVKxRiFzIcuUpw5VkWuJ15wBHKNGjWkwDJ4u5DiX375xbbcckuR4gzwosuvv/5qVapUCUpMLT0C8+bNC1hJgaXHih7ILwxxZJhaegSWLl0aHKE1a9ZM31k9bMWKFbZgwQLhleFcwInw22+/2VZbbSWbIgPMcOiBF04qOY4zAMzM0JEQYhwJaukRAK9SpUoFO0wtPQIixekxKrI95syZY2+++aaddNJJikxl8JaXLFliAwcOtJNPPtm22WabDK5Ql8cff9wOOOAAa9iwocDIAIFhw4YFrJo3b55Bb3UZMWJEiBwgw9TSIzB+/Hj77LPP7Mwzz0zfWT1s9uzZ9sYbb9g555wjNDJAAIL3xBNPWIcOHaxChQoZXFG8uxCYeOqpp6xNmzZWq1at4g1GhqNHR+6yyy7WuHHjDK8o3t2effbZ4HQ5+OCDizcQGY5epDhDoIpit1mzZgWB3KVLF0WmMnjBRFhuueUW69ixozVo0CCDK9SlT58+QeE3adJEYGSAwL333huUfcuWLTPorS6DBw8OpLhz584CIwMEPvnkE3v//fftqquuyqC3ukybNs1w7PXo0UNgZIAAmUG33367XXfddbbFFltkcEXx7kJkvVevXsGpt/322xdvMDIcPTpyn332Cf/U0iPwwAMPhMyNE044IX1n9TCR4mI8CfCCDx06NJA8pWumnwiQYhT+eeedZ/Xr109/gXrYnXfeaa1bt5ZXN8O50L9/f9ttt93swAMPzPCK4t0Npx6k+Pzzzy/eQGQ4+tGjR9vIkSOtW7duGV5RvLtNnz7dnnzySbv66quLNxAZjh5S3Lt3b7vmmmtEijPADFLcr1+/QFi22267DK5QF3Tk3nvvrWyqDKfCQw89FLZ/HHfccRleUby7iRQX4/cvUux7+SLFPrzoLVLsw0yk2IeXSLEPL5FiH14ixT68RIp9eIkU+/Cit0ixDzORYh9eIsU+vIpUb5Fi3+sUKfbhJVLsx0uk2IeZSLEPL5FiH14ixT68RIp9eIkU+/ASKfbjJVLsw0yk2IdXkeotUux7nSLFPrxEiv14iRT7MBMp9uElUuzDS6TYh5dIsQ8vkWIfXiLFfrxEin2YiRT78CpSvUWKfa9TpNiHl0ixHy+RYh9mIsU+vESKfXiJFPvwEin24SVS7MNLpNiPl0ixD7MiR4rfeecdu+CCC6xEiRI+JIph7x9//NGGDBlinTp10pFMGbz/ZcuW2W233RaK+tSpUyeDK9Tl7rvvDtWnOUJBLT0CAwYMCIW29t9///Sd1SPILwptUfxOLT0CY8eODYW2LrvssvSd1cM4oYEjhrp37y40MkCAM1GppnzttdfqSKYM8OKc4r59+9qJJ56oEy0ywIsu6EgKbTVr1izDK4p3t0GDBoVCW8ccc0zxBiLD0XNMLc69U0891UqsZYVmcZs4caK9+uqrgbSULl06i0dS8I+O02DmzJnGmW9Un9ZB6OkxJ1Lcs2fPYIDXq1cv/QXqsa7Q1u67725ZLl4K/G2yJu+77z4DK6pPC6+8IQcvKgOzLjkXVXilx2vUqFH24YcfhurTwiv9kp4xY0Ygxao+nR4remBMRlKsI5nSY0akmGKUxx9/fDiSSWsyPWZkU3EcU/PmzYVXerhs4MCB4UimY489VnilwQubYsSIEbZo0SI744wzsp8Ukw6MUVm9enUrW7asJkAeE6BkyZK2YMECI1q8ww47GL9LIOcOGItl5cqVNnXqVGvUqJGVK1dOeGUgYL755hvbeuutrVq1arZmzZoMRHjx7VKmTBmbMGFCUGB4dlevXl18wchg5OD13XffhZ4cZ8L6VMsdgVKlStkvv/wSiAtnYQuv9E4EsoO+/fbb4KiSfkyP1/Lly4MM41x61qcwy9umQCeiI8k8q1y5snRkHlMMGwy8sMFkU2Sm6cCMLSAVKlSwWrVqyaZIAxs8CB75j3/8w4466qjsJ8UsGJT+kiVLlD6dwZphAhBRxziS8koPGAIGRS+80mMVe+CcwhsuQpwZZuAFGRYhzgwv1iNNBC8zvCDG/FuxYkVmFxTzXuhI5hhkTy09AuhIZBjzSzZFerzoIR2ZGU5Jm0I6MnPMonMKO0wtPQLoR4ISOBKyPn06/XDVQwgIASEgBISAEBACQkAICAEhIASEQM4IiBRrZggBISAEhIAQEAJCQAgIASEgBIRAsUVApLjYvnoNXAgIASEgBISAEBACQkAICAEhIAREijUHhIAQEAJCQAgIASEgBISAEBACQqDYIiBSXGxfvQYuBISAEBACQkAICAEhIASEgBAQAoWKFH/wwQehNHbTpk1t1113Xe/tUJJ9zJgxts0224TS2VQLy61Rjfr9998PR+i0atXKkmfnUR3x3XfftZ9++ikcBs7RRNnavvjii3AUAmfd/f3vf19vGBy79NFHH4Vjl/isdu3auQ5z6dKl9s4774QK3vvvv38o455sn376qU2ePNl22WUX22uvvbIVrlCm/pNPPglV5pgXOZ1rzVllYLrnnnta+fLlcx3re++9F4624jD5nXfeeb1+HLcAZuDIXKU6Zza2uXPnGuNkrbVs2dKqVq263jDGjh0bjpZg/v3tb3/Lc4ifffaZff3117bjjjuG8waTjbXI2ufcbL6nUqVK2QhXqFb79ttvh/PuWrRoEY7cSLaIF0cJpa7X1AFz7NDo0aPDMRRgkpR3nNHLeuX7DjjggCATs7nFY+JS11HEIBOZz5FDzFWqurK2OeoktqTM55xL5mA2N6pus+7QXYw3No/M59gh5ioyn7maqh+KiswHm++//z5Uw2/QoEGOr/3zzz8PR6Klrtdk5yjTt91227AekzJ94cKFYT1SHZezxtEv2dzmz59vP//8s+20007rDQMc0Z/oRTDI60ziKNOp5sp6TMp0cMIGY82iC5CH2dyous0RXsiVWBk/zjtsMPQadkBSJqWON51MRxfwHbvttluwj7O1TZkyxcaNG2dVqlQJuoufsUUMwJPP0H25tXQyfdKkSYbNUbdu3bAms7Uh0z/++OPw+Pvtt996tjkyDZ3HWkV3prPNo0ynL3ow2fiekSNHhjXNemXdFtdWKEgxSr5nz56BxHHe8Jw5c+zCCy8Mh5vTXn/9devbt69tueWWhqEOYenRo0eOL278+PH23//+N5BBjEYE0S233BKUPobATTfdZJBJvgehfNlll9lhhx2Wde//sccesyeffDIocyY052tdeumlYRxM7ttuuy2QGBQQwub6668PToDUhvL6z3/+ExYWAh0j6YYbbghkj3b//ffbc889Fwxv3stJJ51k559/ftbhhdHSp0+fIITnzZsXCP6NN964AQHjb8y3559/Psy31Mac+t///hcIC3MI/C655BI7+uijQ9dXX33V7rzzzmAY/fbbbwHza6+9NjhosqmhVMAC5cP6REiyjurVqxeGwXrkwPM4L4488ki76KKLwrpLbYMGDbKhQ4eGufrDDz/YCSecYF26dAndMEhZk+DD+qxRo4bdfPPNWUf0kCWsIwxHjEYM5bjmOJqKOfHSSy8F/HDaYVQie5JGVMTtjTfeCP0555k5tMcee4R78Q5Y68g+DNd4bAzfyxmh2dr+9a9/BdJyxx13rBsCGLBeWYOsV8Z33XXX5SnzISoYVMh85hAkhzmFPkDmg2c2y/wIzgMPPBBIGD+jof3hhx/arbfempHMR9Yj45FdkOqiKvPBi/WDLYGOP+ecczZYIqNGjbJzzz03YHfsscfmuISQ6ffcc886mwGZ/u9//zvIrFmzZoX1iI7FcYW+RW6mOvWzZW3y/FdcccU6eR+fm/l1++23B6OZNcVaYpw5ORKQ6aw/5BMOd9ZwlOngxHU4SNHF2HN838EHH5wtEG3wnHfddVewB1iPkUxgg6EvsRHAFJ2ADG/UqNEG16MTWY/IOeYQNgYYRZl+9913B90BSWTN/vOf/7T27dtnHV5PP/20Pfzww2EcjBX7NNoUYMA6wkFKsAI5jl7jrPDUxpzCvoVcMw/B5PLLL19nx7/wwgt27733hu9B10Imr7766hx1bWEGkTkEL2LNYYNFOY38Qa6hD2fOnBnsKn62bdvWOnXqlKMNxtzEjqcvNkq7du2sY8eOYfiQZXQkzhu+A5uO37Pdubex77ZQkGJICEqHxY/RyKRm8fTv3z8ImfPOOy8Y0qeeemogZhjfCIYTTzxxvXEjfLp16xZeJgsM4c1iadiwoV155ZWB6Dz66KNhwfDiIZXDhw8P34Mxni2NqC3jvOaaa0JkF0cAix4h0rhx44DNQQcdFHCC1PTq1Sv0geCmRj8hN0RGMcLBmkU4bdq08C4mTpxoGKwIaLxQCH6+A4GUTUY4ghZhcfjhhwdlgqC8+OKLg9OFORUbQoh5gjCFyOU0J1BODz30UJivOFqYP0888URQiCi0Dh062CmnnBKcBwgf3gFG1zHHHJMt0yucL3zVVVcFIcn7hrCACwIVgo9BzryBtODl/+qrr8I6Y+7gsEo25hDXIsCJjuK95f8RupA98Klfv7517949GFA4GDAomd/Z1JApZLKwboiKgA9j5+94xxkPY0ah4XDAUGddsX6TDWOBuYq8O+2004K8Y67y/8g71jIRg379+gVCwz0xCngXOWU+FGYMWR/ghcPk9NNPD3ONBgYXXHBBICnIMsYHXmCA4k+2KPMxvJlXGJTMRfQIcwpd8sgjj6yT+U899ZQNGzYs62Q+Y0aOIZeQNTgtH3zwwXUOGAgfHv5MZD5zhzWLMY/MxxlBJhbvArJSFGQ+eDFGHJgQX0gZhmCy/f7779a1a9fwOevn0EMP3WC5oCs6d+4c5l6U6axHbBIc0Rj1rNHevXsH+Q/xgfghC3NyEBbm9YhhjR3w7LPPBp2FrI/rkfWH/jzrrLPC3/gcwpIqpzHecc4TlWf9YWTj/CPCyU/WOv+Qi9hp2GOvvPJKWI+pmUiFGSueDccka3DgwIG27777hjHgCEBfMmdwvEP4+R0nMA4E5kdqw9mAzcW65HrmFI4rdAgOBuQaf8PmigEP9EBqZk1hxgv5gkxnvR1xxBFB10dbHac446EPYwYD9Bprj3WVqteYn48//vg6mQ7Zxg7jXSD/IXtnn3120B/MadYr+GdT8ItsM2QMEXOeHzsemYKtzjix5ZkLzDkcA9jmcB5wS83EYw6xlvkMvUFfMGfekQ0CNsxV3g3fiw2GvY8uKY6tUJBiXhAKJAphBCvCF8GLoGQyQERiqgUCdcaMGUHhYfQgVBEoGFO8UCZHJG1EszCKuB6jCzLMy6cRzWGhsohIb8mWBgkjPfy+++5bl8YF8cAQhORh5KCYohcXpY/QQXgjfMETzCEjkDgIW4zKI5gQVpA+nBWQGIyn2MAOZciCzZaGEGD8GH0QOxrC5MsvvwzjpOGphOyTAoUQIXIQPbMYiQhZonsoKKIz4E3D8cJnKEFICkIdnGNqGb8TnUIgZUvDyGP+QIxjmg1EGEGMUc78YW6xRiF8pBSi5MAFQoiDBiOI9YvRw/yLOIMB9+ZzlBYCGdyjgn/55ZcDaaF/tqTwIK8wGtu0abPO8I7KGGMbRc0cQm6BG3KKdcrfcF4hu4iYIJ9IleJ31jZRBhrrj9R/DHuyNLgWg5wGwWZO8k5ySw8tjPOOSADPjQHEewajSIqRbRjnyOxoKIMHGOQm84nc4WShIbeYp6xDHA+s+Wi8Z6vMZ1ysCZybjJPIN3IeOUO0kjmSm8wHNwwgsMBBHAlddCqTpo5cRz4SoS8KMh+HC3IIJxQ6je0dOF6SDUwwNrElMNSj45K1xHxkTpGeiK5A9kX7g89Zw3yO/kTOsfZp6BTWKes+ry1LhW1NIr+xvxgjthj/GB/tzTffNIgH8ou5BElh3oER6amQXHBCboE7TinsCwxt2osvvmhDhgyxAQMGhO/AkYq8pIEj/4/hT0QvWxrzBt3O3MKJiwOU9RhlGXoNJ9WZZ54ZhoS9gNMEXRedpxBd7FHm0Mknn7yeTMehwLwjuoeOhRzGBl5seUidz4UZO2wAdHsyaw4ZHfUdNjgOUNYhDecc0XMwZr5hi6D7GDfrGtxwstBwQmGDIeOZx8wzgmoxO4/1inMmJ4dEYcUMmY68h5iyxmhk0iKzwA1Og77HeU4jkAEGOO/AEHmO7XbGGWcEEo3eAMvkHEI2tm7dOnAm5lfcxsCc412hD7ItwzE/3udmJ8W8TCY3EaYk0UJI4n0jWoVnCAMneozwCr322mth0qCESKNgQuBFgcxAgOJEQsEjiJhMCGrSdFh8NDx4fA9kJxkxzA9gC/IejA9lkiRaTGq8i4w/dQ8rAoWICtdhrKOkiGai+BDeGFNRIUHgWIh4OHEoYPAjnGJD4dOiA6Mgx5lf92aR4zxJEi1+R5ljeENmo8GIJ425AlaQYqIJOCGYIxC3qLyjskM5oqRQgOCOg4Z7xigBkSkMBozWbInksaaYW+CAEU1DqIIRijxiBjYY1BAcDKFDDjkkzDPwYv1B+CAxKKrkHGI9su6JzPA9KP+4L5Z9t8xl8E/d255f8yG/7wOhZV4Q4Y3ONaIIOEpwujF3MKqZBziUMKRwCrDuIIXMGRQ7htEzzzwT1l1SIfE3DFNINMoOoyDu4SaKyt+Qoen2def3uDflfhjUzB0MSpQ80e8oW5g/pKwi82N6OToAmQ8u6WR+dGox97gnazMakNkq85EzZAixj5h9nRh9GDm57evMSeYTKUUGIfOR8TFLIaYYs4ZxKBQFmc+a5B94sW5YbzHKybxlnGT94JhBNiGLYvo0+hEMcBowF6l3kJTfgwcPDu+AdYchjjMnZshQEwXdyXdm095PZDSEl/WIAwpbIpIIMEB2YYTjjCGChzHNHGN9ggWkEBssym8IcpTpOKVxErAewZutRkTdaegO5iJR6NTMv02RLwV9LfoLskqkDYcxpJ/1GB25pKRCxrAZwBZdidxGnyL/kWXYocwzSAlzJm5vwynN38gERO5BTPj/2HgvOKC5JlsbJDU6kyB2ZLowN5IYsL5wJrCGiQzjeIK4Ib+Yf9iwNGwO/sYWLrJpWK9k08SGYx5HBHMy27I3ku8XLOI2o9SaStgMzD/sDNYppBms2E+NjYVtmrTZseXgVugA7DyIc9wuiKMCPcv9YhApW+fZxjz3ZifFCAWMRwhwcq8qLxCBw8tHgGAERFLB7wghFFWygAOLAW8d5CeSYgwJDHmUFJMDgYw3JTaMSZQXAj1bGkqcCCXkIja8YxQDYYInG4IAA4DICwWRkg0POcIXryQeOBpCBUwQWBimKL0koUG5YfDHqE42YIYRw5xJ7vmhyAz7shEGb731VhgrYyPlDgzBLTV9GswhPgjkpIEFfkRvmMsoSIz5KLQg3xhZzNW8CncVJhxjuiFzJpJiFDnvnLFGD3mM8DJmoggQ2dS0+hhtSDpw6MscigIZvKIBhWOLvtw7WyKfZBngGGHdQIBpkFzWFoYPawuDEO830ROiu8gnsInR4Pj+IYgYoMzVWEQJhcc8QvGjGHkPMUUKHCHkyM5synZJzncUOZ7xSIpZk6xPZH4SA6JVHpnPXEX24zlPRlWyUeYn8SKaCxa5keK8ZH7MYIDQRFJM9BxM0IHIyaIg85N4QR6Qz1FmQzowwHFKsd0ImQ4hjtkXyWtZh5A6iGJ00LAW0RlE+MARWRVJMU5l7svaT1dMrzDJ/FSbAbkSSTEyCZ0IjmSU8RlrK6brJ68FFwxq1nSU6ThUscuwwbgnzpm4DQJnD/ILGRmDFYUVl9yei6gacyKSYsaEzkevYcNCAKkFwfhTU1vRq5C/JCEk4IGzhXlJ1hQ6IkmK0SXYGlG3Zhte2FE8O04rbHWcLKwlZHUkxTHrkwhyslAWWKLryOpIBrKYm3AIHHwQYHRIbNGpjO7IqYZHNuDHs8faSql2POPF4UJQMclt4rhYqzhPyaCNjbmKQ4o0aew81ngkxTiVWe8xIzAb8MnPZ9zspBgBglDAmE5GivEeIighvQiGZKSY32M0JVl9k6gwAgMBHEkxUWSUFgY73pHUqAHfQ/Q4db9RfoKc3/eCvLH4k0SDMaOQI1FG8BA1ZoKDSUxlSj4L3mCMoYg1nyGg+B1lD8bJtEY+j0XMkkI6v8eX3/dDYREtTkaK2V+O4iI6ggDAU0mUGAGDIYSBDiFMeuTwSGLwYOwkI8VEAyHKeCGjMoweSfatx0hDXhXT83vMm3I/jBiyKpg3kRTjLGD9MKf4DEdS3IbAdzFnELA4U5INwQpBTDpWUH54LonOcK9kpBgDFIFNtJi07GxoKPBITCMpjvtiwQgyTKSXCDtef5QR/THIMZ6TDdkWI6IxdYmMBoxN1hzrFSUXDW4MfAwovifV4MoG7HjGVFJMdgWGZjJSTHYQ8gjjIJ3MRw8wT5GJyCucBaSR0fC0Z6PMT77L3EhxJjIfHcGcw4kTSTF/43ccLtyb+ySdntko85N4JUkxZAI5RqSNeYCRzbjZbwjhS3VcIr9J509Giola4ThEd7AekW0xKoxzh/thpKbWV8iW9YhTJUmKWZ/IJORQJBUQDf6WdBYwPnBBfvMvkmIiyfzOesQwJ6JHVgwN+4L3wN9iKmi24BSfM5UUI++ZF8n9nTjgkV/glaxCjUOVecS/SAgh0KxRiCN2C8GgZJQPAs22Eq7Jtoa+imQeGR2LbxIYY25EHQYG6LUkLkn5TRZaMlLM9RBlHHzRqRyxIWpK5J45mG2RYmQx9hIZGjnZ8WSZYSvh8EsGapLzAlsWeytpsyPf4VY4HLgvQbVIiimqR+ACOVAci21tdlLMy4PIYazExYKg5AXjKcNLxqTgpbGhnMbLYnGxqJKNvyGMkqlLpEih2DCwmBzsmYlpJwh+CE0ylSwbhEw0kpN7ijGKiawxfkgIC4CoL9jmdmRLNM4xCGLqEpF1CDGKEEOcVIrkflCMeYR3NlU/jM4SPGKxzD9jIlKOMoaYxagwmLEvKlanJu0u2eiLUQ4xoWFUgQVKjNQpCDbkJyo+DAHuiSGWLS0azkmihbHMuPiHtx9lFjFgXKwh9rCkVnhl7VEQIjmH6IsRedxxx4U1zrqM1VpxVsRU92yJrCO7cJZQFCN6atm7z1pEESO7UEoxEgpeKB3Sh5MVl/l7dAoQbYlzEqWHbON6POcYjzHVk8g6Cg6nX6wMni3zLD5nKinGiGY8OKdiJJ21i6GUiczHUIC44P1Gd+AljzUAslXmpyPFHpmPrGKrQ4zWkQYKPugTIvRFQebnRoqJTiF/SGdFXpMGyzoklRBbIDo74/UYiODCeo17ipmDyP24pxiHSyzigxMeIxMbJVuceqnyIpUUx2J1rKmYHpwbKcYpgH2Fjoi6E4cW5A7dAfFhr3V0BsbtWhCgbNr+kcQslRRjN+EMJpsxzhmy+LBLCWhQyyU2SA/zEV0Y97TjlGZuoTdwsrNdJLkfFAJIcCebtvwx3jg3iHSis6KDBXuf6C+OkogBTnhsLXRfDHBFzHAKwAWSdSKwO7BbsWmxNbD341xlvaKjk5HSbNCRyHSca9iPyJRUO55tDWRTIbuR57k1nALIJdZ1bNhdOEW5Docodms8nhZ+gRM/1QGdDZjlxzMWClKMIualsPB5MQgTIiakQEBAiCCzn4D0LhYWBijGIanQCBUWFcKHqDOepbhHlL0cGPYY4FyD8CIqxfcgmDCaePkYX9lU+ZD9dwhSxgYuRDchXbEqNEKDvU0YhHh6wAcPGYofTzmLDdJG5JKJjxGKEc7nXEOUiwVEmieCh4XJAsIDhxGPYM+myodU1CM9B68Y8wbvLIQFxwvGDMY2QhOM8Mih/GNKNIIVoQQ2zCvk+tghAAAaw0lEQVS8vWATU4tJzY4VqSE+REpJw8NQghjxjjAAcqpsmh8LuCDuwTpi/GDCfOAn84AiZAjgeOQB84D0MCLhcd8+aYrxWAUww8nC+FFYKHKKRcTMDRwPfBbTw5iXrFPSoGIhloIYX0HcExmCMYRCRhYhz5hXsZorsox5A4Zx3yH76JgvjBvjnDWJsc5cZb6g6El3ZQ4xb5lX3AMnDz9xGhClYn1jhGVLJkIq/qmkGAww/IgGgI9H5qMPwIt5yBqHIENqwAuZjxGBgyfbZH4qKSaazpgg/KxPjMx0Mp++RJ2Yo6zDmIqO0QhZ5H6s17hvPZtlfhIvbAKitsh7sEL+M0+QcxjROJvIJsAox9mHvqCBF7iwHnFCIdMh0MhC5ha6l3UO4YnV34noYeznVNujIOROQdwzlRQjxzCiiaTjNGB9Mn6yVXCSJ20w5Bh/w+6A2IElMp2sP5wO7JHFSEcuUjOCdchcxC7L69zjghhnft0TuxJnLrhhLyCzwYt0cIgrc475gT3AuFmDSRsM4gfxjTKdtcy8xNaCHKI7selwGpBCi63G2s2m852xKZErFJrEOYAthS0KFugxbHJsL36SIYVei0e1sk6JAEcbDEcB8wUMcAQj09G9OF2Yi6xX9qyT/cnaZP1jt6BPsqWRlQgGzCXspWjHo+OZY8wDHMdgSXYa42btgSWYYoPFIpY4WcAApwC1gzgjnDkX+RbbsnBUYfNxHesXrOKRTdmCWX49Z6EgxUwAXhAvGsMQQRoL9zBQyBieEhYFn6HAmOS8dDbR47UkPQVii9ebyYQnF2FE9BQhEycV9yFyxfew6BA4RHiyrbGnDFLPOIh+EKHCgCRNhKgvWKDgGSNGMwV+ECQY1Ex+DCOic6Rhgw/KnsUUHQox3ZrvgPhBXFgwscJdtuGF4uXdM0bmEMQLsp8ajYzp9ihrvJFEjSEn8Sxi8EQYsY8WJY7jJXnOIg4eCAqpKQhy0qoxorKlyFZ8r+x1Yh0xBtYnQhPHC95K1hUKCXLB/KMPBmMsHBJT0WN6Fx5N1mmcqxhWMdWHAi1EFcCV++JF5ntT99oW9vmG0gcf5A9rCOXFOFh3jA0lhOJGDrGOMHDAh3mCwcNWBshhlHcYRBgH9EXeIae4bzxjliwHfkdBsn4h29namEuMJxk1J2WV9cr6xIDEoRUL++Qm81mLYA35BRPkH7IP4oLjhvmHsYn8y0aZH98v9Q+QyTEVk+JGGIE4Y3KS+WyhATuMaaJ3sdI5azzKfPCK2RpFReZHvDDycIzndmIC8oqoeTxrnvmBkRkjK8h01i9zkfWITGftgh2EkfVLJgdrnncAljmdR5st6zNW18YhGhvrB72HzQU2OMVxACCncfjhfMIGQ56RvYIsZK2x/pBNUaazRnEYkGYdHTroYfRxtjYIMdFw5HeMTiLrIcLMGcgKuDCv0AfYs+CDPUYQKMp0nH+R9PB5lOlEjAkUYY+gayPpyya8yBjDKYKMARNsCuwwIuTof7btQdpw7LGuwIt1BD7oBsaMzY+zODqBsePpx3yEHMa9x6T1x3oL4IXzGcdMNqVOI9PJCCNbDJshnlNMliZzA3sUcsu2U/AAT9YmOhNnFc4YnJrIPhqOA94B8gm+gMyLe/hxyIA185Q1i+0fU/SzaY7l17MWClIcB4PyRrmguJMpJnwOOcFrRvorexdjYxGhmNgPGokHnkwmFUYjEyS5B43r+AwyyITKpmMTUl86XjCixhD/mKqEgMXbD8FgodCY7Cgv0ltR6kSAEc7RM8uCQ0khXFh0MU09fh97ZKhMCWEhMpitjbmFNxJBk9v+S+YOyolxMm/AhGswcmLqNeOHPIM1OKam93A9hgEEknmZrQ2FQhYC6woSl+pAwAPJukRxxeIPzDWELMI36cmGLGKEg2Pq/nYIJc4cDAq+J1uLYbDmSH+GxLHWUgu1MSfw/CJzkvsNwQbFlixSRjQLecc+n7jXLM4j+vI9rFu+J5uyXHJaC8hw1llM34p9osyH6MWjwfisOMt8xo/uouo4xAQjGoMSmZ6bzGcdI8NTZT5zCJICtqlOqKIi88GL9YVDJKdq9sgrsGOOxUqrjJ2/s+c/aWcg73KS6WAIllyDXsnWiGccKzKKuZQaiWTORdmOnI6nXKDv0IU4HmK2SjqZDl4Y52R0ZGuaecSLFHDWIOsxSbwiXtgRyPBYFBanFHMSeR//FmU6pIS+qTI96g7sktRCS9lgXxAl5x9zJtqlzDEivXGdgQF2KH8Hg5h6zvpi3jEfk9WQsRnAnTmUasdDpFnHrPls3NvPeiJgQAMPGrhhD2DrI7Ow5fkbkXT+sfZYg9gd2Kf8jDVhuJ5reAc52fHoFK5BdiHDsi2Ik59roFCR4vwcmO4lBISAEBACQkAICAEhIASEgBAQAkIgHQIixekQ0udCQAgIASEgBISAEBACQkAICAEhUGQRECkusq9WAxMCQkAICAEhIASEgBAQAkJACAiBdAiIFKdDSJ8LASEgBISAEBACQkAICAEhIASEQJFFQKS4yL5aDUwICAEhIASEgBAQAkJACAgBISAE0iEgUpwOIX0uBISAEBACQkAICAEhIASEgBD4CxCgojRV2qnkzhGCqVXtOaGCk3Q4zix5Mkp+PBon2HDqChXAU7+bkyI4VoxTDTjdhwrimTYqr3O8G1WzqTCeesoQFcU5VYcTSqiknVOjijanAKSemMCxq1TO55QF/m1sEyneWOR0nRAQAkJACAgBISAEhIAQEAJCIB8R4Cimk08+2Th3ediwYXbkkUeud3fOK/7vf/9rL774oh122GH59s2cZzxw4MBwzBXHpnG0E99Tp04d4/gxzoTmGDY+51gozp9u06ZN2u+HZPPMHPfE0WUcf8q9/vGPf4RrOef7hRdeCMdOccwu5yife+65690X0nzVVVfZHXfcse64U44xu+222+zjjz8OZzpzFBrnMJ922mlpnymnDiLFGwWbLhICQkAICAEhIASEgBAQAkJACOQvApA9COdnn31mRx11VCCU8WxwoseXXXZZOL/5f//7nx166KH58uVEYS+88MJAVg855BBbvHixXX755Va3bl3797//Hb6L6HX//v0DAYWQP/LII9a3b9/QJ7fGGdSdOnUKZ01zH8bBPd5++2177LHHwrndfOctt9wSzpUm6nvrrbeG7+NcZs6Af/XVVwMZ5kzlIUOGhGgyDRL/7LPP2l133RUiyNwTkvzggw9uEInOBCSR4kxQUh8hIASEgBAQAsUYge+++8569OgRIgQ33XSTlS9fPlc0Hn300WC4XHTRRXb44Yfb0qVLwzUTJkywsmXLrruOiAEGEkYP6YKxkaJH9OHSSy/d4DuIVrz//vshhY9nKlWqlO28887WunXrkOpXsWLFYvyWNHQhIASKAgIQSeTnVlttZXPmzLH//Oc/61KVX3/9dXvrrbeMFOpTTjnFjj76aENmPvHEEyE9GXnbpEmTcD0ytmfPnnbCCSesi65yv/vuu886dOiwXvrzyJEjQ2T6+uuvtzJlygQYH3744UDMuQf9Ieh8J23lypXhb0S0eYbcGjIbgktfZDVt4sSJgSBDXp9//nn76quvrHfv3utu0blzZ2vevLmdf/75YUyQ3iOOOMJeeeUVu/baa0N6NdH07t2728EHH2ytWrWyGTNmWK1atYw0bQhyasp5JvNCpDgTlNRHCAgBISAEhEAxRuDzzz8PRskOO+wQvPZ5GRyQZ7z19957bzBq2H/Wtm3bYNxUqFAhLSletGiRnX322fbAAw+shzhGX58+fWzq1Km27bbbhkgAhtm3334bUvkOOuggu/nmm23XXXctxm9KQxcCQiDbEYjRVQgfe3whgZBPGjKOqOu7775rxx577LpIMinK7du3D47Gxx9/PMhBCG7Xrl1DGvR1110Xrsdh+cYbb9idd965njxOxYxIMSnMRI35yb1J1T7jjDNCV8j3qaeeGkgy6c65NRyeMcod+zAGSCzknAgxJJxocWw33HBD+BsEmL3COFNxxEKs+VuzZs1CejekGCxmz54d9ADp2TgQ9tprr42aAiLFGwWbLhICQkAICAEhUHwQwJMPscUAYY9bpUqVch08e9Agr3j+MaSIBLMPbcmSJSFyERtpdxhoGEDJFED6V6tWLXj9afxOXww80uuuvPLKYPRg6FG05eeffw5pdHwnxuOAAQNs++23Lz4vRyMVAkKgSCEAKcahSIQXGTdq1KgQrf3++++tV69eIc2ZFGM+R3befffdduKJJ1qDBg2M1GvSk3FkPvTQQ/bOO++E33EyUjwLkkyBrhjxzQk4CO/VV18dHJr9+vULTlDuMXz48LDHGNmMcxTHJyT1pJNOyhh/Mokg7YyDiDYp2uwlvuaaa9bdA93BdyPzYyMyfvHFF4cIM6SYNHL2DvNs6BCeCd303HPPhT3KqYW8MnlAkeJMUFIfISAEhIAQEALFGIFNIcW5wYZxQ1ocRtJxxx2XK7ovv/xyKJ6yxx572KBBg3KteEqKNhGIs846K9y3XLlyxfiNaehCQAhkKwKQYqKixx9/vO2///4hInr77bcbxaaICFNw6rzzzgtEmGjx9OnTg2OQQlOkD/M7VZghrTgjuRcku2HDhiGSSiYP2TY5NdKrIbo4MIniksIdnZMQZIgxVacPPPBAGz9+vLVs2dLatWuXFmqcmzguSf1mjzQVqGk8D1FgxhgbZJjoMM+RFyk+88wzQ+SaiDWNlGrkP5HrvFK6c3tYkeK0r1EdhIAQEAJCoKgggIHAHil+xkZ6F2lXFAvZaaed1hsqxglHX+Bhx6tNyhYeeJRvo0aN0kYkiWJSwATPO0dncA++K9lIAeaeGDMYBxgLOUVi8ZSzF4tUtMaNG29g1OA5//rrr43049R0NTzxRFnZg7sxrSBIMelyePSJ7MbUwNRnI4UPI4fiK4MHDw77x3JrpNBxn8qVK4cIiee4kI3BRNcIASEgBAoCgUiKqTpNNJRoKtFd6iiw15aaC5H8cTQSe3BJl6Y/dR+IDlORGecgMp9MG2QpOo6sHRySOTVSmsnEQQ8SfU3qKgpioQe5H9HrqlWrhog1qdXUc8irEb2G/JLiDCFHd8aGrKbeRHJPcceOHcN4kxWoUyPF3JN+1JOAHNPQpTgLIOkixQUxM3VPISAEhIAQKDIIYFSQcsZPIomQR0gxyhSPOAbIFVdcERQ+DUVMcZF99tnHTj/99JDOhQKnP8U8SEGjEiipvMkGMSXdDO89hgZecghvixYtQn+8/7FBZiFzFI/C6KCiZ04KHRKJ4UC6GGQy6Z0fOnRoSKHDc0+LacqMDUKO4fDUU09tdCGqzUWKx4wZE9K2cQKQag3hza0xVpwGFNuCEKc6H4rMJNZAhIAQKNIIQIohdxQqJBJKdJaiVxyNRNo0eoKtKZBB0oTJpIFcUq2ZwlaQaHQbmTX8RH5DStmny2cxSpsEkcrO3bp1C9FkItH0Rc8hR9GVpG+jXyiOxWfooE8++cTuueeeIHPRefw9pyKMpErTl5+Qdggtz0VfqmjzfZBwCD4VpCHxRJV33HHHdY+ILqZ4GDUrSJ+moWNHjBgR9keTPk3RLo6UQhcyDm9TpNiLmPoLASEgBIRA1iJAWhkpZ5DYSy65JJBHyBTElTRdFDd7qfCWo7Q5MxGjBC873nH21JLqi1LnKIg333wzGCaQ1Vj5GOOA64lscg4j/UlVwzAhVZj7UGAknu9I9BnCTUEVngdCnPSaR3JOihjeegwJDAbIPQ0jAqMIwsizEDHg2ePzc5QFEWqOv0gWuvK8xM1Fitl7xnsiYsA41ISAEBACRR0BSDE6AYcssp29xBQ6ZO8uBbP4HL2EvIc48zeyaailgNMU/fTLL7+ELByyhHDKcsQTf8NRm9PWEvQDFf857ggdQzYUVa2POeaYQETRhRBXfvI5ZJmUZzKQ6AdJp9ghUetkQ6+RBk4jUs2z8w/CC/nleCeINo5dnNE4iXEIxJToeC8wIAU8mXqNXqayNdlcZFeheyHO4LYxTaR4Y1DTNUJACAgBIZCVCECKUfJ4miGoyTZt2rRgYKCsKdaB0scAwPAgYkmRDxRyjMISge3SpUvoi/ERi40Q6cW44Dq860nP+bhx44Ixg3efyC0FpSDFRIohsZBuvPEYCLHQFM9IX/bLQm45OoO9XZEUY7DgGSeSkLo3N0a6SVeDpGcbKcZ5QKofxhfRBDUhIASEQFFHABJLRhKEMeoBIqpswcHBGj8nW4m/QYLRURSnQkfwd/QIadDRWUvNBZzBpDzn1NB/6EfuHY/J4ydZN2Tq0NB5FP2CMJM9FTOq6Ife4yeENtnYFsSzcA0OYVpMv6ZgYiToZPnw/ZxwkLqNiWsg0mwPQkcSKU829lqzVYmx53Vmcrp5I1KcDiF9LgSEgBAQAkUGgUiKqVKMZzzZPvzww1Cgg32rpKJBfiHFpEijkEnNSi1OQmQZMgyZxttNuhkefvYtU50TBZ/aKF7CXi+MCCqH/v777yFFGPJMRJQ0aYqqRO86BgRHFGFwsM+K6ymgEkkx3nvSx4iqsqcs2fKTFBNhZzxU+MzrPODU6tO5TZ5M9hSTokexFSqTkvanJgSEgBAQApkjQL0KjmCCmEKMN6Yqc7pvg/DiHCZSHVOb011TGD8XKS6Mb0XPJASEgBAQAgWCAKQYEktlyxid5YsoPkIqNF5ropMUM6FBiulH9Jj9WamNdDSIKB54jAI89ZDZmBJNKhtkNjaKlBAtfuGFFwK5JdUskmI+Y49UrLRMNJiGMUMqGSnZ9GHfF/0iKaagCmSeiAHEkX1lca80xafYI73zzjsH0ryxkWL2YEPciVywvy2vvb2Mi71j8UimTSHF7A/j+YnSsydOTQgIASEgBDJHgPPdcfLiWKS2REE0HLekPZOqnVrksSC+r6DuKVJcUMjqvkJACAgBIVDoEIAUE8mF5CXPzI0FqUgJY+8qx/8kSTFpWZDl1IYhQMoyJBtSvGDBgkC6Idm0JCFOEmMiykRKSbPmGqKwPAP7miGVL730Uog0kwYHwSSq/Morr4T9wxBfzpyMpJj7PvPMMyGlmr3R3DsWSInkuFWrVoHUbywpnjlzZhgXTgMixRDw3BqRXdLJiWbndX5lJpFiqqjyvth/DUFOVzyL1D72lf3tb3/Lk7gXuompBxICQkAICIHNioBI8WaFX18uBISAEBACfyUCkGIiueyxhWwmvdpEcNm/ShVq9t+ylypGiik+Qnp0amMfE5FiroEUEyFmzzJ7niCpqWnG8fgn7sN+LP5xDeQRAk20+t133w0FRUixprgK9yNtm+/H4w+ZTCXF3I80ua5duxp7wxgj51QSyYZMki7OHuqNJcXsCyNizv0YJ/u6cmpEDIh0Mw4KunCGZW4tE1IMvmBDZVQKm+W01yzeH/zYx813Q8o5v1NNCAgBISAEhEAmCIgUZ4KS+ggBISAEhECRQCCvQlsMkKJVRDiJqkKq5syZE8ggacukPKcW+Pjggw/CnmP6QIIpeEKqM0VDiOzmRh75LggypDySYgglx0tQyROivd9++4X7QvTYY0xEGjJMJDaVFENaScWGUHMOZDzfkYqdVLPe1EJbsXrp008/HfYvc0ZmTu2bb74JEWyO5oA8N2jQYJNIMRdzBAlFxkgbp9BZbo2xgxVHfnB8U17fXSQmswYhBISAEBAC+YaASHG+QakbCQEhIASEQGFHIB0pJtJKlJh0ZaK0kGLSd6n8yZ4sPo8NItqhQwejQBfXxCOWINScRQyhpfp09erV113D/mHuQ2VRClIdcMAB6/YUQ4pJm+ZoCY6FguRRFIVzJyGj7OfNjRRTQAXyCBmGnEPiaVOnTg17gSHnyerTjItjLIhwc2Zl7J/X+8Mp0LFjx5DSDTmFuEN+Y+O4KJ6DiC7HYkBk87pvJpFi7g2xh+wSCQc7yD97tZONfdXsPZ40aVIYPxW+1YSAEBACQkAIZIqASHGmSKmfEBACQkAIZD0C8Zxi0pYheOwrJloLWR09enSIbnJMBKnGkL94JBN7atlPy95iKkazb5V9vBwFARkjehv3uy5ZsiSkOJO2TCVO0p+J1PLd7Bnm6AwKY5G+TeSZSDHEFVL84osvhr2wb731VkhDZs8y97/++usD9pBiiCHpwXFP8XvvvRdIIwQX8pyseA0pZr8ypJiCKzF9mu+BtB9yyCEhqppJWjVRcPY7c0YyY+UMZjCiMWZINnu1GS/ElIhtXo1jlqguTVo4z5JXI7WdvdS8I/YLk5ZNQTEKm7GPmP3XPB/HNnGucZKsZ/2k1QCEgBAQAkKgwBEQKS5wiPUFQkAICAEhUFgQYL8tBBTyliROEFKijxA9yFc8VgJS3K5dO6tTp04gnn379g0RSxr7W9u3bx/OZUyNiC5evDiQPYgzEVSOrOD7qGJNujWEl4gwDeILkYzp0xBl9tDynJMnTw732H///UPfe+65JxA/ziSGSBLxjeco8xlR7WQjnZn0aY7KoEBWJL+Qc6KpEHyi4smzlPN6Vzwj5JqINiSYKC5p4Jy3jMOA6Dpjoxp3ukY6NPumcUCcdtpp6bqHsTLu119/3b799ttAxGl8F0QZR0PqkVRpb6oOQkAICAEhIATMTKRY00AICAEhIASKDQLs1/36669t6dKl642ZaDHEDqKbJLix0FatWrVs6NChoVI019OfiGw68gfhhYDzfRTdImKcTKfmISDMpFNDLiGW8fshxERC99xzz3UEnufhfhyxRDo1UWauhdTSL7U6M9/L55DhXXfddV3FbVK/IaNEuineRfVsT+OZeQ7uQ4Pgk+pNBD7TxvWco8xYiHJn2sCEKtu8C94D1+Z0HnSm91M/ISAEhIAQEAIixZoDQkAICAEhIARyQSCSYqo/syeXFOqi0oi6Eklm76+aEBACQkAICIHijIBIcXF++xq7EBACQkAI5IlAUSXFRKEpzEVBLAptqQkBISAEhIAQKM4IiBQX57evsQsBISAEhECeCLBnln2qFI2iCFdRiRTPmjUrpGZTrEpNCAgBISAEhEBxR0CkuLjPAI1fCAgBISAEckWAPbNEVNkHfOWVV6qqseaKEBACQkAICIEiiIBIcRF8qRqSEBACQkAICAEhIASEgBAQAkJACGSGwP8BJGwsJwILgtkAAAAASUVORK5CYII=">
            <a:extLst>
              <a:ext uri="{FF2B5EF4-FFF2-40B4-BE49-F238E27FC236}">
                <a16:creationId xmlns:a16="http://schemas.microsoft.com/office/drawing/2014/main" id="{613478AA-DDE9-E840-D2BD-28C5FD749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175" y="-1050925"/>
            <a:ext cx="54673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F6E495-E1A9-E286-25CB-974C4A9BEA2E}"/>
              </a:ext>
            </a:extLst>
          </p:cNvPr>
          <p:cNvSpPr/>
          <p:nvPr/>
        </p:nvSpPr>
        <p:spPr>
          <a:xfrm>
            <a:off x="1188173" y="5990556"/>
            <a:ext cx="485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+mj-lt"/>
              </a:rPr>
              <a:t>Спектр амплитуды СДВ сигналов, полученный с помощью </a:t>
            </a:r>
            <a:r>
              <a:rPr lang="ru-RU" b="1" dirty="0">
                <a:latin typeface="+mj-lt"/>
              </a:rPr>
              <a:t>Фурье-преобразования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4D99CC-72B1-3975-0F5D-E75C224F9B8C}"/>
              </a:ext>
            </a:extLst>
          </p:cNvPr>
          <p:cNvSpPr/>
          <p:nvPr/>
        </p:nvSpPr>
        <p:spPr>
          <a:xfrm>
            <a:off x="6315798" y="5983813"/>
            <a:ext cx="485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+mj-lt"/>
              </a:rPr>
              <a:t>Спектр амплитуды СДВ сигналов, полученный с помощью метода </a:t>
            </a:r>
            <a:r>
              <a:rPr lang="ru-RU" dirty="0" err="1"/>
              <a:t>Ломба-Скаргла</a:t>
            </a:r>
            <a:r>
              <a:rPr lang="ru-RU" dirty="0">
                <a:latin typeface="+mj-lt"/>
              </a:rPr>
              <a:t>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14EF85-AFD6-FC0F-AE7D-73E8E7C9B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85" y="803267"/>
            <a:ext cx="12192000" cy="52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4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53DBE-9103-C269-44BF-D5388D0E5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9EFDFC-5A25-EFAA-B6D1-0CE1C075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37D5-68E1-4D5D-BD07-CF5E9CB72F3D}" type="slidenum">
              <a:rPr lang="ru-RU" smtClean="0"/>
              <a:t>9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04F4CE-14F5-BDB9-11D4-CD484C569401}"/>
              </a:ext>
            </a:extLst>
          </p:cNvPr>
          <p:cNvSpPr/>
          <p:nvPr/>
        </p:nvSpPr>
        <p:spPr>
          <a:xfrm>
            <a:off x="0" y="-95250"/>
            <a:ext cx="12192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/>
              <a:t>Выводы</a:t>
            </a:r>
          </a:p>
        </p:txBody>
      </p:sp>
      <p:sp>
        <p:nvSpPr>
          <p:cNvPr id="2" name="AutoShape 2" descr="data:image/png;base64,iVBORw0KGgoAAAANSUhEUgAAA8UAAAHWCAYAAABe7ytwAAAAAXNSR0IArs4c6QAAIABJREFUeF7snQV4FcfXh39xJUKQENwCwSK4W3G3om2R4lag0CIt/beF4hpcS3EoXqBoCxQoCSGBACFEiEEgQtzl+2ZoikTuHnpD7Mzz8FQ4s3f3nb279x05o5Genp4OLkyACTABJsAEmAATYAJMgAkwASbABIogAY2CLsXR0dG4ePEiYmJioK2tDXb87O9iDQ0N+ZepqakQ/66pqcm8cvjSZ/BKSUmRrJiX6iekYMb3l2pOGRHinkpLS5N/tLS0+PuoAp3gJe4vwUs870XhZ37Oz3zBSjASvMS/c1HNS0Tw8171nSKe9+LeEn/Ev2f8t+qaRTMig4/4Hor7i3nlfB9k/AbjZ5jy70vGbzDxndTR0eFnvgp0gpf4jd+wYUPUqFEDBV6KPT09sW3bNrRq1Qq6urrK75wiGCkaPywsDH/++Sc6deoEIyMj/kGpQooTEhKwf/9+dOzYEWXLluUHjIIHzPHjx2Fra4tKlSrx/aWClxDhM2fOoHTp0rC3t+f7SwUvIXaXLl1CZGQkevXqxbwUdCI8fPgQDx48wIABA+TLn0vOUhwUFIQbN26gf//+/PxS8LwX38WTJ0+iX79+0NfX59tLBQHRqSfekc2aNUOZMmX4HlNwj4l3pPg9Ubt2bdkpyiV7AqKz5fTp0zA2NkabNm34ma/gHXnr1i1UqFABQ4cOLfhSLF72V65cwbhx4/h7ooBASEiIlLyJEyfKnkouORMQD+AFCxbI+6tUqVKMSwGB9evXy06EatWqKYjmENGpV6dOHTRu3JhhKCDw66+/QswQGj58uIJoDnF1dZUdoVOnTmUYCggEBwdj165dmDVrloJoDhGz9BYtWoTvvvvu39kbTCVnAqtWrZKdVKKjnYtqAuIdKd6P4j3JRTWBn3/+Wf5e7dKli+pgjsAff/yBZ8+eYfDgwQVfikUvuBg5GDt2LD+QFdzcgYGBOHToEMaMGSNHirnkTCA2NhZLlizBqFGjZE8SF9UE1qxZg/bt28teXS6qCWzatAm1atVCy5YtVQdzhOzUE1I8evRopqGAgOgFv3btGqZPn64gmkOePHmCffv2Yfbs2QxDAYHQ0FCsWLECc+bMkaNTXHImIGZrrF69Gn369EGVKlUYlwIC4h3ZoEED1K9fX0E0h4hOhBIlSsjZVFxUEzh37hzCw8MxaNAglmLVuApXBEsxrT1Zimm8RDRLMY0ZSzGNF0sxjRdLMY0XSzGNF0sxjRdLMY2XiGYppjFjKabxYimm8SpU0SzFtOZkKabxYimm82IppjFjKabxYimm8WIppvFiKabxYimm8WIppvNiKaYxYymm8SpU0SzFtOZkKabxYimm82IppjFjKabxYimm8WIppvFiKabxYimm8WIppvNiKaYxYymm8SpU0SzFtOZkKabxYimm82IppjFjKabxYimm8WIppvFiKabxYimm8WIppvNiKaYxYymm8SpU0UKKDx48KBOTcaIt1U0rpFhk1hRJfTjRlmpeIkIkEfnoo4840ZYyXNi4caNkxYm2lAETSZBEoi2RLJCLagJCiq9evYoZM2aoDuYI+Pr6ykRbInEUF9UEhBQvX74cc+fO5URbqnHJLXJE9um+fftyoi0FvESIeEeKfWQ50ZYyYFu3bpWJtnr37q2sQhGPYikuwjdAQECAlGKxxRBLseobQUjx4sWL8fnnn7MUq8YlI8QLX2Sfrlu3rsIaRTtsw4YNMvt069atizYIhVe/d+9eREVF8TZ8Cnn9/fffctvCmTNnKqxRtMP8/PzklkzffPNN0Qah8OrDwsLkO1LwKlasmMJaRTdMbPMosnULKa5atWrRBUG4cvGOFNmnhRhzUU1g8+bNKFmypMxwzkU1AZZi1YwKbURkZCQ8PDzg4OAAHR2dQnud6rqw5ORkODk5yf3xTExM1HXYQn0cZ2dnlCtXDpaWloX6OtV1cXfu3EHx4sVRsWJFdR2yUB/n/v37SEhI4FEDha389OlT+Pv7o0mTJgprFO0wse+ui4sLWrVqVbRBKLz6xMRE2ekieOnp6SmsVbTDbt68CWtra/nc56KagHhHli5dGlZWVqqDOQKCl4GBAWrWrMk0FBBgKVYAqbCGpKWlIT4+Xn5hNDU1C+tlqu26BK+4uDgYGhoyL4VUxei6vr4+tLS0FNYo2mHi+6itrc2dVApvAyHE6enp8hnGRTUB0bGXlJTEM4NUo5IRYnqrED2eSaUMWMY7UvDS0NBQVqmIR/E7knYD8DuSzkv8vudOKmXcWIqVcSqUUeKFL9bjmZqasuQpaGHxwn/58qXkJcSFi2oCgpf4gaSrq6s6mCMgZm8IVix5ym4G8fwS30vxneSimoDoRBA/Ks3NzVUHcwREJ4K4x3gUT9nNIKYDi2e+4MUd7cqYCV7GxsbcEaoMl3xHCsETne1cVBMQvMSghLjHuKgmwFKsmlGhjWAppjUtSzGNl4hmKaYxYymm8WIppvFiKabxYimm8WIppvHKeEeyFCvnxlKsnJWIZC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WIppvEqVNEsxbTmZCmm8WIppvNiKaYxYymm8WIppvFiKabxYimm8WIppvNiKaYxYymm8co3Unz79m2cOHECiYmJaNmyJbp16/bvlaSnp+PYsWO4ceMGSpUqhaFDh6JMmTKZrvThw4e4dOkSxo4dC21tbRqJIhjNUkxrdJZiGi+WYjovlmIaM5ZiGi+WYhovlmIaL5ZiGi+WYjovlmIaM5ZiGq98IcVnzpzBypUr0axZM+jq6kqxHTBggJRbURYvXozr16+jRYsW8PX1RWhoKJYvX47y5cu/dbUsxbTGZymm8WIppvFiKabzYimmMWMppvFiKabxYimm8WIppvFiKabzYimmMWMppvHKcymOjY3FiBEj8NFHH2HMmDHy7K9evYoFCxZg79698PPzw/fffw9HR0eULVtW/v3UqVPRpk0b9OnTh6WY1t5vRbMU0+CxFNN4sRTTebEU05ixFNN4sRTTeLEU03ixFNN4sRTTebEU05ixFNN45bkUR0VF4ejRo2jXrt2/I7/u7u6YPXs2tm3bhuPHj8uRYSHOFy5cgIWFBVq1agV9fX1oaWllkuLLly/LEeZ3/46GpWhEsxTT2pmlmMaLpZjOi6WYxoylmMaLpZjGi6WYxoulmMaLpZjOi6WYxoylmMYrz6U4q9MVI8FiGvWiRYuwbNkyuLm5oUSJEhAPXB8fH9SqVUuOHhsZGWWS4j/++APjx4+nUSii0ULyRKeEmZlZESVAv+zw8HCYmppyp4tCdOKBbGhoCB0dHYU1inaY+D6KZ5/o9OOimkBMTAzEc8zExER1MEfInB3x8fH8zFd4L2R0HJubmyusUbTDRP4X8Y4UgxdclBGIiIiAsbEx58FRhkv+ZtXT05N/uKgmIHiJQcJ3fUl1zaIZIWYqP336FAMHDoRGunii5WFJSkrCDz/8AA8PD6xevRpWVlaYO3euXGO8Y8cO1KxZE2FhYVJ6u3TpIkeP3yze3t6yfsWKFeWPyozLefOyxEvO2toanTt3llXz+JLzjLaGhgZEL7j4USl+UIovTVFlobQRBJ+XL1+iWLFiUlyYV87kxD0mXvgGBgbyBca8cualqakpeYkOBNGRwLxU8xIvfCHFoqOKean+PgohFqPFxYsXl9y4ZE9APL/EbxLxjhS8+P5SfX+J31fiGSY6EcTzjItqAoKXEBb+TaGalYjI6DgWvyv4O6n6O/nmSHFR5iV+g7q4uEDMJha+I57v7zqg+P8ib1Xbtm0xaNCgvJVi0bs4b948iOlwIrGWEGJR5syZI3u3RWKtjLJ27Vpp8j/99NNbd4Snpyd2794tLyi7kamMH1BCjAWUonyTiBdYhhTzC0z1A1ncO+IFJjoROLu5al4iQvASgide+FyUvcDEs0u88LlkT8BATwvQ1EJ42EskJadIKeaimoAQYvFHSEtRfvepJvUqIqPjmEeKlRETs/lYipWxyojKkGKeTaWMG8+mUsYpI4pHil+REML7/PlzPHnyRP53hhS/SVO8E52dnWFpaYnBgwfnnRSHhIRI+RXbLf3vf/97Szi2b98uzf6XX37599znz58vY7755pu37o4HDx7IJF0ZWatpt07RixaSJzoh+Ael8rYXI8WCF3ciKGMmeilFLzh3IijjJb6PogOBp4blzOuKVwQuP3qJ0Y2Lw8xAC4ZGxsoAF/EoMfIpRov5ma/sRhCSJ76TvMRIGa+M2VRiZJ2LMgLiHSmmT3MeHGW8xPdRvB+5o105L3FvicEJLqoJXLlyRQ665tlIseiJnT59Ovz9/SFkV9zoYmRY3PRiNDc4OBgTJ05Ehw4d0KNHD4gkXGKkWMhz06ZN37pC3pJJdYO/GcGJtmi8ONEWjZeIFp0IGVPD6LWLXg1OtKW6zZ9HJaGrowtcHkdi2YAKmNa+AjT13s4vofooRTOCE23R2p0TbdF4caItGq+Md6SQYh4pVsaOE20p45QRxYm2aLzyPNGWmPI8fPhwOaVLTBkUoiakuFy5cti6dascxhbzwFetWiWzUAtZFvG9evXKdKUsxbTGZymm8WIppvFiKabzYilWzeybE15YcMYXutpamNC0OJb3qw4NlmLV4AD5nhUjxTwdWBEuOX1ajEzxyKcyXizFyji9GSU6jlmKlXNjKVbOSkSyFNN45bkUi+lc4qUjpt1kJP4Q/y6G+8WLO2NKiXg5iWnWYj2neIBkVViKaY3PUkzjxVJM48VSTOfFUpwzM7/wBLRa5oSQ6CSkpWtgeANTbBxSE9DlkWIldxtLsRJKr2NYimm8WIppvDLekSzFyrmxFCtnxVJMYyWiM0mxSHglMj2Lxf85rXEQ4iqmOtvY2MDW1hZVq1alf7qaa7AU04CyFNN4sRTTeLEU03mxFOfM7LpPBNqtdIaeliZik9PxcV1j7B1VF9Dh9VJK7jaWYiWUWIpplF5HsxTTyfFIMY0ZSzGdl3C57AYTaUcr/NGZpNjPzw/du3fH48ePc0z2IqRYZO8SCXTE6K1YlDxr1qw8nZbFUky7YVmKabxYimm8WIrpvFiKc2b2+4Mw9NvkCiNdLYTGpqJPLSMcHluPpVjhrcZSrBDUP2E8UkzjxVJM45XxjuSRYuXcWIqVsxKRPH2axiuTFIstei5evIjY2NhsM+yKzLti3W9QUBDu3bsn1/wKmZ4wYQIWLVqUZ5lmWYppjc9STOPFUkzjxVJM58VSnDOzwy7PMeLn+7A01YVPaCK6Whvg8Jh60DPk7NNK7jaWYiWUeKSYRolHit+XF0sxnRxLMY0ZSzGNl1rWFIuM0NOmTZOCLLZOEpmi86KwFNOosxTTeLEU03ixFNN5sRTnzGzdHwH4+qgnapcxhvuzOLSspIcjY+rBgLdkUnSzsRQrwvRvEI8U03jxSDGNF0sxnRdLMY0ZSzGNl1qkWHzkmTNn8Nlnn2HUqFH46aefaGehpmiWYhpIlmIaL5ZiGi+WYjovluKcmS0844tFZ33R3qY4rjyORK2SWjg2rh4szEzosItgDZZiWqOzFNN4sRTTeLEU03mxFNOYsRTTeKlNisVU6p49e6JKlSrYvXt3juuRaaeoPJqlWDkrEclSTOPFUkzjxVJM58VSnDOzyfs9sPNGEIY2KoOT98JQ2jAdJ8bbolxJUzrsIliDpZjW6CzFNF4sxTReLMV0XizFNGYsxTReapNika26f//+MiP1wYMH8yTTGUsxrfFZimm8WIppvFiK6bxYinNmNmb3A+x3DsZXHStj199PoYsUnJpoi4qlzOiwi2ANlmJao7MU03ixFNN4sRTTebEU05ixFNN4qU2KxVZOffr0kZmoDxw4AEPDD79FBksxrfFZimm8WIppvFiK6bxYinNmNmjrPfzmHoKV/WvA8Y8ARMfG4/QkO9Qoa06HXQRrsBTTGp2lmMaLpZjGi6WYzoulmMaMpZjGS21SfPfuXfTu3Vsm2dqwYUO2matpp0eLZimm8WIppvFiKabxYimm82Ipzp5ZWno62ix3xp2AaOz4rDaWnHuCwLBYnJlkB9uKxemwi2ANlmJao7MU03ixFNN4sRTTebEU05ixFNN4qUWKhVx98cUX2LVrF5YtW4YxY8bQzkJN0SzFNJAsxTReLMU0XizFdF4sxdkzi09ORetlTngcEoffJjpg7glv3A+MwO+T7WFfiaVYyd3GUqyE0usYlmIaL5ZiGi+WYjovlmIaM5ZiGq9MUixESUyFFgKgoaGR5dHE/xdxoaGh8PHxwdmzZ7Fv3z7Y2dlhz549KFeuHO0s1BTNUkwDyVJM48VSTOPFUkznxVKcPbPQmCS0W+GMyIQU/D6lPmYc9sSfj0JxYao9mlQrQYddBGuwFNManaWYxoulmMaLpZjOi6WYxoylmMYrkxQ/ffoUEyZMgL+/P3R0dLKVYiEI0dHREPExMTFwcHDA4sWL0a5dO9oZqDGapZgGk6WYxoulmMaLpZjOi6U4e2ZeIXHotNoF+jqaODXRHlMPPsL5ByG4ONUezaqzFCu521iKlVB6HcNSTOPFUkzjxVJM58VSTGPGUkzjlUmKAwMDMW7cOAQEBGQrxeIj0tPTZTIta2tr1KtXD926dUO1atVon67maJZiGlCWYhovlmIaL5ZiOi+W4uyZufhHoZujCypZGODUJAeI7Zn2XQ/C6WkO6FKnFB12Pq2RlpYOTc2sZ2n911NmKaYRZCmm8WIppvFiKabzYimmMWMppvHKJMXioSa2VxICoKpoaWnBzMwsT5JqZXVuLMWqWuztv2cppvFiKabxYimm82Ipzp7ZpUdh6LnOFW1rFMfxCfYYs/s+tl3wx4npDuhhW5oOOx/W2HglAMvPPkHfhpYY0dRKnmGN0kZ4cyVTSHQSnoTFo3IJA5Qw1iVdBUsxCRdYimm8WIppvFiK6bxYimnMWIppvNSSaIv2kbkXzVJMY8tSTOPFUkzjxVJM51WYpfj3+2E44fYC49uURx0rYzIcUbf3RjcMamCJvaPqYsp+D6w944MDkx3wcQNL8vHyYwUx+u14/gmgpYHSpvpIRzpGNiuH73tWAaCBpeee4LDLc3g+j0WPeiWx/bM6MNDRVHwpLMWKUclAlmIaL5ZiGi+WYjovlmIaM5ZiGq//JMUvX76UCbdKlixJ+9RcimYppoFlKabxYimm8WIppvMqrFJ8+VE4Pt/9AD5eEVg6sg6+7FCJDOfInefot8ENE9tVgOOgmvji4COs/s0bv0ywx7DGZcjHy28VxJZTw3fexx6nZ2hrXRwJyalwDYxGbHwqutQtgcTkNFzyDIeBjpYcOS5uqAPnOU1Q2kT5aDFLMa3VWYppvFiKabxYium8WIppzFiKabxylOIXL17A0dERZcqUwfjx4zMdedu2bdi6dSsGDx6MESNGoFixYrRPV3M0SzENKEsxjRdLMY0XSzGdV2GT4tCYZDj+4Y9NVwIR/DIB0NTAN92r4vseVclwNvwZiAnb7mJ2X2ss7F0Nc497YeGxx9gwoi7GtcqbHQ/IF5FDhYSUNPTf5IbLHuE490V91C1rjCueL/H1scd4/DwOetqaaFjJFDM7VsTsY17wCY2D+7fNUN5cX/FpsBQrRiUDWYppvFiKabxYium8WIppzFiKabyyleJ79+5hxowZOH/+vEyidfDgQZlY680isk0vXLgQSUlJ6NGjB5YvX47y5cvTzkCN0SzFNJgsxTReLMU0XizFdF6FSYrPuIdi6kEPPA6IRnlLIzSvZg4x2vtJYyts/aQWGc7CM76Yu+cBFg6rhdmdK2P+SW98f/QxFg2sia860UeeySeQTYWE5DRc9AhDlzoloJnNNoZKPisiPhmdV7vANywepyc5oH5FE1ktLikVFz3CUcZUF3blTKCtpYE2K5zxt28EXOY2RVhsMlz8otDLtiQqWhjk+FEsxUpa4nUMSzGNF0sxjRdLMZ0XSzGNGUsxjVeWUixGiD/99FPcuHEDQ4YMwfDhw+WWS+9u0RQWFgYPDw9s3rwZhw4dwsCBA7F+/XoYGOT8YqadovJolmLlrEQkSzGNF0sxjRdLMZ1XYZHilRf98ONvPgiPTMTAplb4oWc1xCamovVyJzStYoqj4+xgoKtFAjTnuBd+OvoYm0fVxeiW5bDigh9mHPDA/J7V8N17jDyTPjyH4G9PeGPBb97oZlsK09pXkInA3qe8iE5Cy2VOSEpJk/swW5d+uxP6zWN2X3cHf3q+xMahNth4JRDX3F6glV0pbB5WGzVyqMdSTGsZlmIaL5ZiGi+WYjovlmIaM5ZiGq8spXjdunX49ttvMXPmTMyaNUtldmmxT7EYVT5y5AjElOqePXvSzkJN0SzFNJAsxTReLMU0XizFdF4FXYpv+0Vh542ncLzsj2IG2pjTuTK+aF9R7i18LygGndfeRhkTPZz/oj7MDXVIgDKSUO0aXQ+fNLGSnzPy5/uY2bESFvetTjqWOoMHbL6Lw87PgDTAsrg+1gyqgQEO9MRfTyMT0XDhTcnl4rQGOa4V/vyX+zjs8gLjW5fDybsh8A2NR1x8CuwrmWL/5/WyFWqWYlrLsxTTeLEU03ixFNN5sRTTmLEU03hlkuLExEQMGzYM4eHhOHHiBIyMjBQd8fHjx1KGu3btKqdR50VhKaZRZymm8WIppvFiKabzKqhSLKbwfn30MY7eeYGwkDhYVzbF/G5VMKTR6wRYITFJaLfyNgLC43GPuBZW7FE8YLMbnkcn48hYW3SsZYHdfz/D8J/dMap5WWwaSp+OTW+drGsM2HIXx11foEMtCzmNWkdTA2sH2eDTJlZiCbXi4vUiDrY/3kBtK2P8OaNhjlmlv//NB8vPP0G3uiVx8VE46lkZo5i+No7efIqWdUpgef8aaFjp1fTrNwtLseLmkIEsxTReLMU0XizFdF4sxTRmLMU0Xpmk+NmzZ+jXrx/at2+PH374QfHR0tPT5ZTr6Oho7N+/H/r6ypN/KP4QFYEsxTSSLMU0XizFNF4sxXReBVGKb/pE4stfH+Ev91BUrWCKbnUtMP2jiqhY/O1lNCK7cqvlzrjlGwnXeU1Qq4yybZliElPx8WY3nLnzAhM7VsKyftZy5PnE3Rf4ePNd9Lcvjd2j6tJhq6FGalq63Cbq/INQ3PiqsVznO+OwJ+ISUzGjgxjBtoaWwh2TnJ9EoemSW2hezRR/TG+Y49k5/hGAOUcfo0pJA7gFRmNEs7L4qXd1jNvzAMf+fgaLEgaY2aGiHKUXCboyCksxrdFZimm8WIppvFiK6bxYimnMWIppvDJJsZ+fH/r06YP+/ftjzpw5pKOJDNXe3t5yGrWxsbIfPKQPYClWJy5eU0ykyVJMBAZAbNsmZpvo6irfNob+KYWnRkGT4qteERix0x3egdEY3rYC5nWtgqols88p0XP9HZx2D8VvEx3QqbaFooYbs/sBtlzyR0sbCxweZ4tSxV7dS394hqPHOld0rm2Bg6Nt5TZFH7qIJFjd17nib58I3JrdWI7yHr79HBP2P0RIWDzWfloHk9ooSz4ptq3qsPo2utUpgeMT7HO8lP3OwZK7ro4mYhJS5RTyRX2qy3Xby8/7YfmFJ4iKTkL/xmWwon8NlC/+qpOapZh2h7AU03ixFNN4sRTTebEU05ixFNN4ZZLikJAQKcTNmjXDTz/9pPhoQhhEQq64uDjs2bMHenp6iuuqK5BHimkkeaSYxoulmMYr44XPUqycW0GS4l03n2LuMS8EBsdiXMdKWDOwJnS0cjbTsUJwrwVh8zAbfN4i522UUtLSsey8H2YffoQqpY2wa0QdNK9q9i/Ma14R6ObogsaVTXFmsgO0KHOVlTdJjpFhMcno6ugCv7AE/DGjAWpavlpudMz1BYZtuyunNF+a0RA2//z/nA525M4LOUV8cCNL7B6R88j3X94v0X6lC/S0NSCyX4tEYyIjd0a57PkSU/Y/hLtPJGyrmskRa9EJkZSYgNi4eJibm6uJQOE+TEGUYtFRI2YH5MX3gaWY/n0QHcdiEOndRLb0IxWNGizFtHZmKabxyiTFQpRGjRqFwMBAnDx5MtM2TNkdPigoSG7d1LZtW6xcuZJ2FmqKZimmgWQppvFiKabxYimm8yooUiyk77Od7ohPTpMZlxf1sVY0UrvgtA/mnfDCot7W+Kpz5m2UPJ/HQghdaHQybgdE4qjLC1SwMMD2T2ujfc23szq7Bsag/UpnVC9liCtfNoCu0nnK9GbJtkZgRAK6rHFBnNiWaWp9VCrxepR86gEPrDnjg472pXFknB2M9HLOtr3pagDG7XmICa3LY91gmxzPUqyxbr3cWcaIvoC1g2rKNcxvlofPYjHn2GMccw6GuYketn1WB33szBAREQMzM5ZiJbdBQZPi4MgkDNjihnJmenAcbAMLI1oyOyVMcophKaYTZCmmMWMppvPS0tLKk9m7tDPNH9FZZp/evn07vv76ayxZskSO/iopYlR52bJlEJmrBw0apKSK2mNYimlIWYppvFiKabxYium8CoIUC9nqu8EVHsExcBxig4ltKii+0K3XgjB6lzvGt6mA9UNeid/LuGRvKwslAAAgAElEQVQ8DI7Fygt+uPUkEv7BsTKTMzSAWpVMserjmuhgk3mbo3tPY9BuhTNKGOvAdV7Tt9bOKj6h/xj4+EUcOq2+DRMDbZyd7ABL09czpIKjEtHN8Q5cvCOw4bM6GNcq55HxRWd9MfvYY3zfsyq+6Vo1xzN78CwWHVY7Izw2BcX0tbB/VD20e6fTQBwgNikVP572waKT3ihTwhB7PrVG26pGgH6x/3jlRaN6QZPi424v0G+Tm/jqoFlVMzSqZIoB9S3RKIuka7nRgizFdKosxTRmLMV0XizFypllKcVi/+HBgwfj0aNHMtmW2KtYW1s7y6NGRUVBSLSQ4oYNG+KXX37Js6lZLMXKG15EshTTeLEU03ixFNN55XcpTk5Nw4if72PPlUC5hliM4FLW8l54GIYOK5zRU4yejrfFjutBcLwcACHaSYmpqFjKUE7ztS5lBJGYq2udEnKdblZF7OvrsOAG9LS14P1jCzpsNdQQSa46rLott0A6NdEeZu9sM3XqXgh6r3dFKRNdrB9sg162pbLl9eVhT5lRevXAmpjSLueOhsCXiRB7Fd9/Go2Sxro4PdkBduWzF10xOr/gpA8qWejg8Og6qF+1pBquvvAfoqBJ8aHbzzF02z3o6WjIteZISUO7OiVxfIIdjFXMVFBHa7IU0ymyFNOYsRTTebEUK2eWpRSL6jdu3MCYMWMgpkW3aNECbdq0gb29PUxMTCAyTYsv8s2bN3Hp0iU4OTnBxsYG69evl2KcV4WlmEaepZjGi6WYxoulmM4rv0vxmfuh6L7WBTUsjXFxWn2UeWNkVMnVir2KbX+8jjbWFmhXwxw/nPZBejpgV64YetuXxNCGZVDRIvtEXW9+hkgqZf3tXwiPS8aCXtXQqZYFihvpIC0dUqij4lPgExoPhwomKGuWOzkunP2i0G6lM5pWMcPx8XYyK/a7ZcoBD6w9/wQaOlqY0rYCVvS3hmYW65+nH3okR8v3j7bFwAalc8QZHpuMvptcccXzJar+f0fCjVmNUMI4+2R26QAm7fPA+rM+sLMujr2j6ipa55xxEp7P4zDlwEPM6VIFraoXnanXBU2Kd15/ihEbXTGmU2U0rGiCr456yu/o75Pro6x57nwH3rxRWYqVPAXfjmEppjFjKabzYilWzixbKRaHuHPnjhwpvnz5MsTDTkNDA5qar176QhBEMTAwkGuJv/zySynGeVlYimn0WYppvFiKabxYium88rMUi6m4PdbdweX7YVg/rBbGK8yq/CYFkZCq7Qon+IYlAOlpMDHUwfJ+1hjcsIzKNbfv0kxKTcewbfdwxPU5UlPToaWlIdcXi22SklPTIfZOjo5NRoc6JbD/83pSmNVdrntHyOsR+wUfHmuX5b7EIvHR+j8CsPT8E4REJsFxqI1cN/xuGbT1Lg78/Qy/Ta0vR8hzKonJaRD7I590fY76lUxxbWZD6OvkvGY5KiEF8457Ye25J7AuWwy/jrVFnbLKdomY+asnlp30RqWyxnK9s6rzUzfnvDpeQZNix8v+mLz1HpaPrIPp7Sui3g83ZCK2c1MdUElhZ9N/Yc1STKfHUkxjxlJM58VSrJxZjlIsDhMfH4/r16/j9OnT8PX1lWIsRopFprx69eqha9eu8p8Cel4XlmJaC7AU03ixFNN4sRTTeeWVFAuBNNDVhGEOYnXkznN8vMENDauayR/ZIrMytYhR3M1XA7HzryAY6WvJ/XWHNS5DPcy/8c/CouTewG7PU3D18Uv4vxSyDehra8JYXwtihNNITxNnp9QnjYwqPaGz98PQZdktfNy8rFzXm9NU8sMuzzFw812ULKYjpzuLEew3i1ibfM49FFe/aoQW1XIejRWj65/uvIfdfwWhm31pHB1nCx0FicYSk5Ixcocb9jqHo35lE5yYYA8rBaPow7bfw95bz0Q/Bgz1tTCtfUW5F3VudDQoZf8h4gqaFK+46IcZvzyA4/BXa9gbL/obz6OScHaKQ7bLENTJkaWYTpOlmMaMpZjOi6VYOTOVUqz8UHkfyVJMawOWYhovlmIaL5ZiOq+8kOKQmCQM2nJXZk7eMqwWNLMwOzHaNGTbXRx1Csa2kXUxsnlZ+sW9UUNIHWUtcnYflhAXAy2NdOgYvFpP6xeegLS0dBjoaMopyiLp0G2/KLldkkg6pO5yyOU5Pl51G+O7VJZrhlWVuce9sPC4F+yqmOHXcbao8k+26oSUNHRadVsmGnOZ2xQ2ZV5t7ZRTkdOtf/PB+I4VsX5ILVXhr/4+JQkhETEYdTAAJ52e4tPW5eW6cFXb9/TZ4IoTd0MwuKElrvtEwPdpLOb0qianrRfmUtCkeP4pb3z/qyc2jBBSXB5tljvB/WmM7BRqUPHtTpjcaDeWYjpVlmIaM5ZiOi+WYuXMWIqVsyp0kSzFtCZlKabxYimm88oLKf76qCcW/+aDsiUMcXl6AzkF+d1ywycSrZc7SVk7N7U+ShfLfv0q/arfv0Z0dLRcymNqmrXw9tnoimO3gnHhq0ZoXyNzBuv3/+RXNffceoZh6+5gZq/qWNK3usrDRcanQIy6nnIORrt6JbFhaC1YlzKUWaLbLHeGX1g8bnzVGFVLql5XPevXx1j66yN8PaAGfuqj+rPFySUkJEA7PQkBsbpot9IJT0LiMK97VXzbrWq2e0wnpaTLpF5/eIbh0fct8JdXBD7Z4obhLctjx2e1VV5zQQ4oaFI8/bAnVv7+BLtG1cEnTaxkEjgnv0gpxU0qq79T6N22ZSmm3+0sxTRmLMV0XizFypllkmLxEnj27Bl0dXVRunRpOV1aSYmJicGOHTtkPbGNk55e7id1ePe8eKRYSUu9jmEppvFiKabxYimm8/rQUiz2Gx66/R5EVmkrU30cHmub5YjS9795Y/7Rx5jWqTJWDKhBv7BcqqFKikfuuo8dl/xxfFoD9LRVf8blTVcDMW6HO+b/v5R+1yPnbZQyEDyNSJRTny+6hqBmJRPM+KgiqpYywpjdD+Qo9x/TG6B8cX2VxMS2TAM3ueGb7lXxsYrEXBkHE1KcEB8PM3NznH8Yjk+238XziETM6FwZS/tZy6183i0RcSno6uiCR8GxuDe/GXxC4mVysf4OpfDLiLoqR5lVXkg+DihQUpwOfL77PkSyrYNjbNHXvhR6b3DFafdQnJlsj/Y1LXKdNEsxHTFLMY0ZSzGdF0uxcmaZpDgwMFDuM1y9enVs2bLlra2YxPZLO3fuRLFixTBs2DC5rjijhIeHo3v37jLx1vHjx/Nko2iWYuUNLyJZimm8WIppvFiK6bw+pBTHJ6Wi4xoX/OUdARN9LRjoamHfqLpoY/32iGpIdBI6r3WBm38Uzk9riLY18k/2YVVSPHm/Bxx/98WusXb4pMn7r13OriWXnHuCrw54YEH/GpjTpbLiBvcNi8fcY17Yd+upnEcu1ubGJafBoVwxuc7XwlhZUrDElDToamkqnooupFjkCTE3f9WGFzzCMWTrXUTHp+DERHt0qJVZnLzEXsxrbsNQVxt/zWwot8/qsOY2WlYzw69js864rRhEPg8sSFIsEsyJZG2/3QvFsQl26GhjgYFb7uKg0zOcmOyAHnXV3yn0bvOxFNNvaJZiGjOWYjovlmLlzDJJsb+/P3r16oWaNWvKPYff3J84ODgYnTt3hqWlpRTfN0eDxRe7X79+UooPHjwIIyPVa6KUn6aySJZiZZwyoliKabxYimm8WIrpvD6kFG+5FoixvzxA06rmMDXQwjWvCBwcUw+da7+d+fjH0z745qAHejW2woHR9aCnnXnbIfqVqqeGKile/Lsvvv7VE4v718CsjpXU86FvHGXeMS8sOO0Nx8G1MLFt5ozSOX1gUmoajruFYP+tYFx8FI7I0Hh0bFAaR8fbwVA3dxJXvivF4vxWXvTD9D0P4VDNDGcnO6DkO1PjxZrsj1bflonKLk9rAM8XcWi/0lkmbhJ7Mxt9gP1v1d5wCg9YkKRYdJD0XH8Ht3wjcWqSA5pXNcPnu+5j258BODrFAb1tSym86vcPYymms2MppjFjKabzYilWziyTFAcEBKBv376oUaOGHBV+U4qfP38uxVdMq967d28mKe7fv7+U4gMHDrAUK2+DPItkKaahZymm8WIppvP6UFIs9vbtssYFzr6RODLBDlcfR2D1RT8cHmeLXm/8eL4bFIMeji5yFPPoODu0qGZGv6hcrKFKikWm67F7HmBulyr4MReSQomR6PV/Bsi1tZ82sXrvKz3hFoLTIrt3Uyu0y4W1zxknlpUUi6nzXR1dccH1Oeb3s8Z33d+eBi5mErRd4Sz3gRajyWLkWPx3eXM9/D61PkzeIwv5e4P6wBULkhSLdekdV9+W7SPW/duWK4YvDj7C6pNe2DvFQW57ltuFpZhOmKWYxoylmM6LpVg5M5Zi5awKXSRLMa1JWYppvFiK6bw+lBTvuB6EkVvuopN9aRyfYAeRtGnNOV9sHVEXo1q8yiwtpmN+ssMd+64FYmaPaooSSdGv+L/VUCXFYhukIdvu4dMmZbD1E/Unhfpspzv2Owdj3+f10Ncu90fi/hutV4m23pw+nXE8kfVaZL8W+ztvH14HH9cv/e9HiXXnfVbdxuCW5bB3VF34hMaj3QpnOZp9dWZDWOTC/s//9TrVVb8gSXFMUirar3BGUESizLZeraSh3Jd6waFH+HmS/X/qtFHKk6VYKanXcSzFNGYsxXReLMXKmbEUK2dV6CJZimlNylJM48VSTOf1IaQ4PDYZbVc642FQDA6MsUUf+1L43ylvfCdGlUbUwZS2FeSJn3sQhp5rXFDFUmSlbojSJvkj4/SbVFVJ8UWPcDmltFvdEjg42pbeIDnUSAfQd6Mrzj8Mw9Hx9uhQU/3ZrdV6wv9kn85KisXnrL7kj2n7H6JiCUMcn2iPemWN5cfvuPEUIze4YlLXKlg7qCZEojCRaEuMTDrPbpIv7wt1cStIUvwyLhm2P9yQic8uTW+AyhYG+O6UN/53wAOOo+phYhva9P73YchSTKfGUkxjxlJM58VSrJwZS7FyVoUukqWY1qQsxTReLMV0Xh9CiuUa0r0P0c2hNI6Pt5M/olde8MP0He5YMMwGc7pUQWxiKnqud8Ul9xCsHlYbU4jrZelX/n41VEnxnYBotFvhhBqljXDjq0aKd1NQcjYpaelyuuod/2i55U3jyrm/D6yS88opJruR4ow6Uw56YO1pX7SuVxJHx9nC3FAHay/7Y8quB5jfr7qcWv08KkmuKQ6MSIT7/KYoZ6Y6U/Z/Pe+8ql+QpPhZZCLqfn9dJm37a2YjuTZ8+fkn+HLPQ6wYVgvTPqqY6xhZiumIWYppzFiK6bxYipUzYylWzqrQRbIU05qUpZjGi6WYziu3pfhuUDQ6rXZBVGwyDk+wQ5d/kmptuRqEMZtcMe/jmvihZ1U5avjF/odoVq04zk51QLF8mkxJlRSLzNl1vr+OYvracJnTBCYG2vRGyaaGSJTVbMkt+IUl4NK0Bqj7z8iq2j4gFw6kSopDY5LRb5MrrtwLxTf9rPF9j6r44TcffHv0MZYNqim3jxLT6psvvYV7QTF4+F1zVFCwfVQuXMoHOWRBkuLHL+LQ6Ke/Ud5cH05zGsuEeCJPwBd7HuC7vtaY/85a8dwAyFJMp8pSTGPGUkznxVKsnFm2UiyyT//888/Q1HydaTQkJAR9+vSR2af37dv31pZM4kYVCbo40ZZy+HkdyVJMawGWYhovlmI6r9yU4pTUdLkn8cHrQZjWrSpW9Lf+9wT33grG0A13ZKKl8a3Ko8WyW3gakYCj4+zRMYtteuhXljs1VElxVEIK6v1wQ374X182RFlz9Y1qJqSkod731xEZn4I/ZzRCTUvD3LlINR5VlRSLj7rm9RLdHe/AWFcL56bVx5ZrQXC8HIDdI+tgYANLeTaiM0CMwt/6unGB6Ax4X4QFSYrvP4tB88VOsCtfTK4pFmXrtSCM/tkd0ztVxvI3vu/vy0NVPZZiVYQy/z1LMY0ZSzGdF0uxcmbZSrGNjQ127dr11pHEXsQ9e/aUUnzo0KG3pqLFxMSgd+/e0NfX5+zTyvnnaSRLMQ0/SzGNF0sxnVduSXFCchpmHH6E9Zf8YVPWGBemNYCVqd6/JyiSRQ3e5IYxbSpAX0cDa875YWzb8lg32EZOr86vRZUUi3WvLZfeksmHRKZku3LF1HYpobHJqL/gJtLT03Hv22YwVeMotNpO8p0DKZFiUWXWEU8sPe6F4e0rQqxBv/woHPs/r4eudV5t19VpjQv+9AzHxWkN5NY/hbUUJCm+7hOBjqtd0KSyKS58UV82yUHxvd52T64nXjOwZq43E0sxHTFLMY0ZSzGdF0uxcmZZSvHHH38M8TLo2LEjBEwhA+KfQnzPnj0LQ0NDdOjQQW7XlPF3cXFxOHXqlNzKSWzXxPsUK2+EvIpkKaaRZymm8WIppvPKDSkWiaDW/RGA487BqFDaEFuG1ULHWm/vRSySavXe6IpudUrCNzQej1/EyuRaDhXUJ5F0GqprqJJise63zwZXXPV6iZMTHdBS4ZZSYt1sYEQCDHW05D68WU0R9gtPQLPFf8sp2S5zm8JAJ//s35wdOaVS7BcWj9bLnRESkwQLYx2IWQZi/XnDSqby0D3X3cHZ+6E4NsH+X1FW3VoFL6IgSfHvD0LRe4ObXBJxZNyrpHJH7zzHwK33MKShJXYOr5PrDcBSTEfMUkxjxlJM58VSrJxZJin29/eHkGJPT08IaXqzaGhoSNkVPeOxsbGZ/k5MtW7ZsqWUYmPjV5krP2R5+PAhLl26hLFjx761v/KHPIeC9FksxbTWYimm8WIppvNSlxQLGTz3IBTLz/vhuk8kEqKTYFvNDCsH1EDbLPbBvfL4pcykXLWkIZ5HJSIxJR0u85qgjMnr0WT61eR+DVVSLDJEj9p1H7v/fooDo23R559tkwJfJsA1IEZmUH4YHANx/alpgIm+FswMdeAWGI0X0YnQ0dSEga4WSpvoyGnlQxq93uvV/WkM2ix3QoXiBrg+qxH0C5EUi5ZbJbJRH/SAvrYmSpno4vcp9VHT0kg2qtjm6tDtYMm0r33+34rqfe/EgiTFh1yCMXTbPQxtZCX3zRbl3MMw9N3oJjOjHxprC+1cnvXBUky/01iKacxYium8WIqVM8skxWI0+M8//4QY+X1zPbGSQ4oHooWFBVq1avXWemMlddURw1JMo8hSTOPFUkzjxVJM56UOKX4SFo+vjz7GIefnSEtJReNq5hjRvCx61iuJMm9MmX7z7P5+Eon+G92Qmp6O+KQ0VC5hgMvTG+T7KcGqpFhc45e/emLFuSfYPaquXBN7xPUFFp72gat/NJAxM1xDA1qaQHo6kJaaDhNDbdhYGkFbSxP+4fEIeBEHMxM9TPuoAvR0NBEYngjB+cLDMNhVMMGf0xtAV7vwjBQLbmGxyeiw8jbcAqJQ7Z/s3SKzsSjj9z7ElmuB2DW8zlsdBfQ7Pn/XKEhSvO2vIIzZfR+T21bEqo9rSLCXPcPR6/+zyLeqZo6j4+2go5W7SyFYiun3M0sxjRlLMZ0XS7FyZpmkWHnV/BfJUkxrE5ZiGi+WYhovlmI6r/8qxd4hcRiwyQ13fCNRp4IJvvioIvo5lIaZivWu3iHxckqsX3g80tKBRpVMcGqSA4zzadbpDLJKpHjhGV/M/dUTLWqay/XR170jkZyaJkeNRVZqsf9ya+vico11VHyKHDm2LWcipVjkmYxOSMXPN57im+NeSEtIgQSkpwUjA23ERiVhWOvy2Dm8NrQ0clc46HdT5hpKp09n1Nx54ylGbHJFtQomuP9ts3/Ff9qhR1h90R+Og2piwgfY/1Yd1/4+xyhIUiy3Wjv4CF91roxFfarLy3V6Eomua++gVhkjmUXeQEfrfTAorsNSrBjVv4EsxTRmLMV0XizFypllkuLExET4+PhAT08PlStXVuu+jjmdlrOzM06cOAHx0hZTsHv06JFl+O7du1GrVi04ODhk+nuWYuUNLyJZimm8WIppvFiK6bzeV4rFdF8xUnT50Uu4+0agR0NLOA6yUbxdjm/YKyn2ComXW+70tiuFPSPr5vrIEp3Q2zWUSPF+p2AM3uIGbR0tGGhropaVEb5oXxG9bEuSJOG42wu4+EfLjgIxjdhEXxueL+LQubaF3AanIBSqFIvOgwO3n8u11YJXRtK1ece9sOCMDxb3scasTpUKwqW/1zkWJClecNoH8449xg+9q2Ne1yryeu8ERKHLmjuwNNXF1S8byk6g3CwsxXS6LMU0ZizFdF4sxcqZZZLiwMBADBkyBNWrV8emTZs+yNrc06dPY9WqVWjRogV0dXVx4cIF9O/fH2PGjHlrCvexY8cwfvx4ODo6ol+/fizFyts5y0iWYhpAlmIaL5ZiOq/3kWKxX+6gLfdw9OZT6Bnr4vPmVpjRsRIqWxgoPoEX0UnosvYO7j+NhliPPLltBbn+OL8XJVKcmJKGX24+RUoa0Kq6uewoyO8j4LnFnSrF2Z3H0nNPMOtXT/zYqxrm/iNguXXOeXncgiTF80964/sTXtjyWR183qKsxPb4eRzarXSGsb4WnL5uAkNdTfzmHorGlU1Rqpiu2tGyFNORshTTmLEU03mxFCtnlmWiLbHtktinWIzKigzTuVlEwq4RI0bIbNajR4+WH3Xt2jX8+OOP2LZtG8qWffVw9/X1xXfffQdvb2989dVXWY4k80gxraVYimm8WIppvFiK6bzeR4ofv4hD08W3UExfS05n7Va3JPmD45NT0WGVi5xumZyajm+7V8F33auSj/OhKyiR4g99Tvn589Qlxev/DMDEPQ/xZcdKWPoB9r/NK6YFSYrH7HmALRf8sGO0LYY3s5LInkUmocXSv5GUmg6vH1rANTAaTRb+jTY1i2P9YBuUM9fDVa8IXPeOwCeNy6DGP4nU3pc3SzGdHEsxjRlLMZ0XS7FyZtnuUyy2Vtq5c2euS3FUVBTECHDbtm1Rvnx5eebu7u74+uuvsW7dOlSsWFFOqf72229Rt25duLq6onnz5ujbt2+mqxRSLJKEjRs3TjmBIhwpXmDiR6WpqekHmyZfkHGLrOviBSZ4iYcMF9UEIiIiZMZ6HZ1XCXq45ExAPA/FbBmx37vScsItRG6n1Nu21L9bsSit+2ZcpzW3cfFhuPxf24fXwaeNX2dafp/jfYg6IjGk6KwyMTH5EB9X4D9DLI+Kj4+Hmdl/21t4+19BGLXTHWPbVMDGoTYFnkt2F5DRcWxubp7vr3Ho9nvYezUQR6bW/zfLelxSGuovvIHQmGQELW6NHdeDMP3QI8QlpqJKSUOZaf3+0xgkJqSgYmlDzOtSGZ+3KPfe15rRcVy8eHH+TaGQonhHit1acnsASuHp5Psw8Y4UyzvFHy6qCQhe4vdqXmyTq/rs8l/E5cuX8fz5cwwaNAga6enp6QEBAVI4xUjxrl278uTBNnnyZPmj8KeffpIPCnEejx8/xjfffIPp06ejTZs2cnr1u+XRo0c4cuQI+vTpk+2PcCE24uYoUeLtfTrzX9Pk/hnxSDGNMY8U03iJaNGJIL5vQvS4qCZAGSkW2w2JZLIrLgZg1lFvfNOlIuZ3qyzzQFGLSBHVfYMbzj98CT1tDfz8WS30tSv5XseifvZ/ieeRYho9dYwUi119Dt8JwaDN9/BxI0vsHVEr398nNEqvo/PzSLHIlC6ySWuItOnQwKCtd3HgxjP8Pt0B7WuYyzZJS0uHwyInBEcl4dH8Jlh1OQBLzvnDupQ+4hJTEJOQipqWhnIv6pP3wuW2ZGLbsdmdK6NOWUOkpKTKjOxKC48UKyX1Oo5HimnMeKSYzotHiiGX4ooOqPDw8Bx3VhIzlcXv1cGDB78txdbW1ti6dauUSyGSSoqIE3sZv++okOjF/v777+Hl5SXXGJcpUwYPHjzA+vXr8cMPP0D01k6aNAmdO3dG9+7dM52SmFq9dOlSVKpUSfYiZXXeQgTF6HOnTp1kfaXXpuT6C1KMaCfxwhfT14sVKyZ7kooqC6XtJviIL5XgRfleKD1+YYsT95jgZWhoKB8yfH/l3MIZD23BysDAQCUvTfGs1dLAmAM+2OMUiu1Dq2Bw/ZJISEqFsif2q/MRSZP1tDXxyS9eOHrvJYobaGHb4CroXMscsYmp+fa2FLxEL7jorBIjn+KfXLInIL6PQorFH/EufV9ehnpa+O3+S/Tb/Ag9bIvj0EhrxCfS7rmC0E4Z70gxG0Hwym/PL10tTYTFJuGmbyRiE9Ow/M8X8HiRgN/H10SLqiZITE5Dclo6Oq33gE9YAi5NrIXFF4Ow/1YoDo+pAYcKRngRmYTaZQxlcr2T9yOx9NIz3PWKQKWyRpjd3hLDGpWSU6+V/AQUvDKkWPCibulZEO6J3DjHjNlU/I5URjdjpFgMnOW376SyK/hwUeI7mTFSLGYjvO8z/8Odce59kvh+iVnIV69elZ4q/rxbhAd5eHjIZM8it5YcKRaJtoQhBwcHy+nMoqLSGy8pKQn29vZYsmSJ/FFHKaGhoZg7d658YS9evBiWlpby36dOnQoxFUeM/gppXrt2LWxtbeUJi+zYbxYxffrixYtybXJOU1HEjSH+PisolHMu6LE8UkxrQXHfiF4m8QOcpzopY8cjxco4ZURRRopFnZjEVHy08jbcg6JxZVZDOJR//2nEY/c8wOYrgahWylDuaVrHyph28nkQ/aYU58HHF7iPVMdIsbjov30i0WThTXS1K4XfJtkXOA5KTzg/jxSnpKZjwGY3nHsYJvcWT09JQ+0KxXBojK3cTkwU0TnWdrkT7gbFYO+oelh54QmuPo7ArdmNUads5u+3SLj33Ulvmcm+mIE2fp9sj/oVTZXiklIs3pEWFhYsxQqoZSzJyuhoV1ClyIeITgQhxJQlRkUZmvhNwSPFrwZAhfOJ3/HZOa34e7GmWNxj/06fzsg+LUZrqUl9VbkAACAASURBVNIoXrgig/TevXtJ89dfvHiBOXPmwMrKCvPnz/93vabooV2wYAH8/Pz+vRhPT0858iQyU3/yySeZpFjMBxcZqqnnXhS/NCzFtFbn6dM0XiKapZjGTIkUp6aLyZKvHvK3/aPQzfEOypvr4fepDVDS+P3Xbn952BPLzz2BQyUTnJnskCvZaWk0VEfz9GnVjN6MUJcU3wuKQf0FN9CupgXOTsm8PSLtrPJvdH6W4oCXCWi5zBkRccloY20u/3SvW1J2ar1Zuqx1wa0nkfixZ3VsvBogE+mdn1ofZc2yX5MpZPuo83PsHWuLj+uXVtxAPH1aMap/A3n6NI0ZT5+m82IpVs5M7H4kBmnfWlMs1usKQV24cKGcJqp0yF3EiRFiMcKsdOqMGF2eNm0axFpmkUxLjMCJ/yemP4tkX29O6xUvqClTpqBdu3YYOHBgptE6zj6tvOFFJEsxjRdLMY0XSzGdV05S7BcWj6+OPsaT0HjoaGvI0aHYpFR4BMZgWHMr/DKiLv0D36jx/W8+mH/cC02rmuHcFw4w1svdnQf+08n+U5mlmEZRXVL84FkMGi+6hbpli0kpNtEvnIkH87MU3w2KRuc1LihdTA+XptWHuVHWHWJirfEfj8IxsU0FrL3sj3rljHFsvH2O25ItOOOLebsfYMXIOpjWvqLim4ylWDEqlmI6KlmDpZgGjkeKabyyzT5tY2MjE1zldhEjvyNHjpQZMYVQC1ET06TLlSuHLVu2yGnUb5Yvv/xSJtrKak0xSzGttViKabxYimm8WIrpvLKS4uiEFLlu8PtT3rj2KBzGRrrQ1dKQiXS0NDWQmpaG2Z2rYFanSvQPfKPGqov+mLb/ITrWLYGzU+rL0ej8XliKaS2kLin2fBGHlktuwcpMD2em1IelSeFMpJefpfiq10v0XO8K+/LF8PsUB+jIhFuZy+e/3MeJuyFoa10ch24HY1hjK+waUSfHG2f79SCM2nwXk7tUwZqByvcrZymmfR8z3pFivef75uKhf2LBrsFSTGs/lmIarzzfkkm8dMQ0aTEV8M0RaTFCLLa+eXfEWSSGEg+PrLLZshTTGp+lmMaLpZjGi6WYzutNKQ6JTsLy8344+yAUHs9ikZicio51SmJul8qwNNGTo8Qi2Y6pgZac6qyrnfWPYqVnsflaIMZuv4dBzcth36j/Nuqs9DP/axxLMY2guqTYPzwB7VY4Q19HU3agiP1uC2PJz1J8xj0UfTe5oqdtKfl9FYn3sioT9z3EnlvPUL2UIZyfRGF+j2r47v/3Ic+pnLobgj4bXdGjXikcGF1PJvRTUliKlVB6O4anT9OYsRTTefH0aeXMspRikdRKTF3++eefC1RCIZZi5Q0vIlmKabxYimm8WIrpvMQL39TYAFd94/Dl4Ue45RGO4hb6qGJhgGFNrDC4oWWurfUV6w4/2eGOjUNs0LZGcfrJ50ENlmIadHVJ8bPIRHRcfVsmejs72QE1/knsRDub/B+dn6X4sEswBm65h4ENSmP3yOyleN5xLyw7/wRGelqIS0zDsv7WmNimfI7wxZrxTmtc/slVUB9mBsqWUrAU0+9plmIaM5ZiOi+WYuXMMkmxv78/unXrBjF9WiTMKkhZdlmKlTc8SzGNlYhmKaYz40RbNGZJcdF4EpGC3ls88NAvEp+1KodJbSvArnwxaIsNYnO5iCQ8SkeFcvlUFB2epVgRpn+D1CXFIktx17UuCIxIxJ/TG7AU05pBLdE7bwRhxDZ3TOlYCas/zn6K86Kzvph/0hvaWhow0tWSWag/ssm500vMBOiw6jbC45JxZ25TxTMBWIrpTctSTGPGUkznxVKsnFkmKRZTmUX2LTF1uXXr1ooTZin/yNyLZCmmseWRYhovlmIaLxHNUkxjlhQfjQW/B+D7kwEY3MwKOz6rLfcQ5pI1AZZi2p2hLimOSkhFrw134BYQLWcWdKxVAmaGykYTaWect9H5eaR47R/+mLLTHd/2q4H/9aiaLaiVF/0wfdd9QEcTpcz1cW1mIzmVOqeSkpaO9iudcd07Are+bgz7Csq2emMppt+vLMU0ZizFdF4sxcqZZZJi5VXzXyRLMa1NWIppvFiKabxYium84mKiMOWwN3beCsP2T2vh0yZW9IMUoRosxbTGVpcUJ6akyTWnZ+68kLLVqVYJua41uwzItLPMP9H5WYrFCPDs3Q+w9LPa+LJD9kn2/MLjseVqEEwMtFHeXF9Ot85u/fGb5PtudMVxtxAcHWcr1y0rKSzFSii9HcNSTGPGUkznxVKsnBlLsXJWhS6SpZjWpCzFNF4sxXReMdFR+HzvIxx1j8LuEbUxwOHt7Pv0IxbuGizFtPZVlxSnpwOOfwZg0x8BiEpMRUBoHL7rXR3zulSWGdELS8nPUjzvhBcWHHiEjeNsMbZlObUjn3H4EVZe8IfjoJqYoGINcsaHsxTTm4GlmMaMpZjOi6VYOTOWYuWsCl0kSzGtSVmKabxYium8oqMiMWj7Q1zxjcfpSXZoWd2cfpAiVIOlmNbY6pLijE99GZeCv30jMWTbXcQmpuLIODt0q1uCdlL5ODo/S/EXBx9h9Wkf/DLeDsMal1E7Rcc/AjB530PM7VoFP/aqpuj4LMWKML0VxFJMY8ZSTOfFUqycGUuxclaFLpKlmNakLMU0XizFdF7ihd/R8S4ehqTg/FQHNK5sSj9IEarBUkxrbHVLccanr7jghxl7H6KTfSmcmGAntwrLqtzwiYC2piYaVlK2RpV2deqPzq9SLEbqxf7DO64F4tfxduhjX1rtF3/aPRTdVt1GM2tzHBpjK/ekVlVYilURyvz3LMU0ZizFdF4sxcqZsRQrZ1XoIlmKaU3KUkzjxVL8Prwi0WS5K57HpuH6zEaoZWVEP0gRqsFSTGvs3JLi6IQUdFjtgr8fv8SGT2tjXKvM03kDXyag1TInhMelwGVuE1QpYUA7+TyIzq9SLBJhidH5o64vcGqiAzrVslA7He+QeLRb6QT/53Gwq2KKTUNroVGlnDvpWIrpzcBSTGPGUkznxVKsnBlLsXJWhS6SpZjWpCzFNF4sxXReAS/C0WaVG5LSteE2rwmKG+nQD1KEarAU0xo7t6RYnMWRO8/Rb6MbKpUwwMVpDTJJ79n7oRiw+S5iElIwvHlZbB1WK9+vP86vUhyfnIq+G91kdujfJjmgRTUz2o2gIFqMRt8NisbCM744eOsZqlkaYe+oumiYgxizFCsA+04ISzGNGUsxnRdLsXJmLMXKWRW6SJZiWpOyFNN4sRTTeT0KDMNHa91gpK+Pm183gplB4dvmhk4l+xosxTSauSnF4kwGb7uH/VcDMb5TJawfbPPWya37MwBT9nvAQEcTGhrA0XF2+MhG/SOcNCI5R+dXKX4Zl4wua13wJEzkHnCAg8Itk96HTVp6OmYf9cKSs76wsTKSU6lrWxlneSiWYjphlmIaM5ZiOi+WYuXMWIqVsyp0kSzFtCZlKabxYimm83LxCUGX9fdgaWaIq182gIk+S3FOFFmKafdYbkux5/NYdFh1G2Kq9KFxduhr93orn/knvbH03BPYWBrhXlC03ObnwOh6+Xq0OL9K8bPIRLRe7ozUtHScmWwP69K5u8wiKSUNMw57wvG0D5rVKYHPmlqhVXVz1LR8+3NZimnfx4x3pLGxMXR0eFaQEnosxUoovY4RvFiKlTNTmxRfunQJTk5OEOIg/jRu3BitW7f+oF903qdYecOLSJZiGi+WYhovlmI6r4v3g9F3szvqlTfF71MdYKijRT9IEarBUkxr7NyWYnE2+52DMXjzXVQuYYDjk+xR18pYyttnO91xxOUF/tezqpxq7eIXjWMT7NClTv7NVp1fpfhpRCJaLLuFYvrauPhFA5Qwzn2hioxPwSc77uHkrWBAAyhfxgjL+9XAgPqvk3yxFNO+jyzFdF4sxTRmLMU0XmqT4m+++QY//vgjbGxsMHDgQNy/fx9169bFrFmzoKenOmsh7bSzjmYpplFkKabxYimm8WIppvM64foMH2+5h+62pV+Nool5plyyJcBSTLs5PoQUJ6emY9avnlh11gctbErg0Jh6KGWii0Y//Y3Al4m4PqshrnpFYPjWu+jZwBLHx9vRLuIDRudXKfZ6EQe7BTdRo7QRLkx1gPkHyj0QGpOMn288xa0nkTjo9AymRrpY1Kf6v4nVWIrpNydPn6YxYymm8+KRYuXM1CbFp06dwoULF1CzZk2MGzcOUVFROH/+PNq2bYvixYsrP6P/EMlSTIPHUkzjxVJM48VSTOe183ogRuy8j5EtymHbp7XpByhiNViKaQ3+IaRYnFFcUip6rnfFxdvPMbZLZczuVAnNltyCmaEOrs9qBANdLXRY5Ywbj1/i8AR79KxXknYhHyg6v0rx3aAY2P14HS2rFceFL+pDR+vDdp6Jkf8fT/vgu2NegCYwokU5OA6qCUMdDYSGhcvffJqaWW/L9YGarsB8DEsxralYium8WIqVM1ObFCv/yNyLZCmmsWUppvFiKabxYimm89rxVyBG7nDHV92qyhEYLjkTYCmm3SEfSorFWfmGxssMyXefRqOPbSlcehSO+hVMcP6L+vKkt/0VhM93uKNNLQucmewAfZ38J1EfWooTU9IQFpOM4kba0M9h6cSVxy/RerkTutQuidOT7Wk3gRqjN18LxOKzT+DzNBoTOlaG40BrRLx8CVMzc5ZihZxZihWC+ieMpZjOi6VYOTOWYuWsCl0kSzGtSVmKabxYium8Vlzww4xf7mPBIBvM6VKZfoAiVoOlmNbgH1KKxZk5PYmUYvwsKlEm1BraqAy2/zMDIjohFe1WOuOOfxSOjLfLl6PFuS3F5x6E4bpPBPzC45GSKjoS4uAeFAPb8sUwsXV5VC1liJexyQiKSERwVBIqFtfHwAaWOP8wDJ3W3MbH9S3lMou8LE5+Uei30RXBEYk4MKYuetQwgKZ+MZZihY3CUqwQFEsxDdQbvFiKlaNTJMVinYiA+m6JjY2FeMlaWOSPbRV4pFh5w4tIlmIaL5ZiGi+WYjqvr448xpIjnlgzqi4mt61AP0ARq8FSTGvwDy3F4ux+OuOLuccfSyle0Ls6ZnWs9O9Jb78ehFHb7qGzXSkcHmMLI738lVguN6U4LR2o/d1f8AiMhraeFjQ0NGBqoA1TfW34hMUjPSEFJSwMEBWfgqSYpFfMdLXgOLQWrEsboutaF4xoVhabh9Wi3QS5EL31WhDG/XIfNlaG+HV4VVSvYCmvh4tqAizFqhm9GcEjxXReLMXKmeUoxcHBwdiyZQvMzc0xadKkTEfdvHkzNmzYgNGjR2PIkCEwM1P/BvLKLwVgKabQYimm0YLMqi5eYKamptDW5q1ylPATvIyMjKCrq6skvMjHzDj0CCtOeWPPRHsMaVSmyPNQBYClWBWht/8+L6RYZC0etv0eTjkF49AUB/R3eJ2tWOy323uDK67cC8WOsbYY3tSKdkG5HJ2bUhyVkIIWS5zwJDweS/taw8JYB1VKGKKyhT723w7G7/fDEByVCHNDHTntXEdLE5uvBiAmKRUtq5nL6egjm1rB8Z39oHMZSbaH77PBFcduPsXGT6thbHvrvDqNAve5LMW0JmMppvNiKVbOLFspdnd3l5mjz5w5gz59+mDv3r3Q19d/68hLlizBsmXLZFKtvn37YvHixShfvrzyT1dzJEsxDSiPFNN4sRTTeIlolmIas7F7HmDzHwE4PskBPW3zZ/Ih2hXlbjRLMY1vXkixOMMX0Unweh4npwW/Oxp8zPUFBm52Q7XSRrg0rQFKm+SfDrTclOLw2GQ0X+qE8Ngk+C5oBUPdt9dUi5Fk0WlgqKsFg3/WW2+5FogJez2Qlp4OXW1NfNmhEn7oWZV2E+RS9AHnYAzdeheNKpvizy8bffDkX7l0Wbl+WJZiGmKWYjovlmLlzLKU4rCwMHzyySf466+/MGDAAAwePFjuOfzu6Fh8fDxu3rwJMWJ87NgxOVrs6OgIAwMD5WegxkiWYhpMlmIaL5ZiGi+WYhov8SN46PZ7OOzyHGcm2eMjm/yxLIV2FR82mqWYxjuvpFjVWfbf7IZfbzzFokE2+KrT6+nVqurl9t/nphQHhCeg9QpnkbwZt+Y0RnFD1XsNpwOYe8wLi3/3QVpyOlYMtsG09vljmUVSahqaLXGCm18UDoyth772r2cE5HY7FeTjsxTTWo+lmM6LpVg5syyleOPGjZg3bx5mzpwp/6hKrR8XF4fJkyfjxIkT2LlzJ7p166b8DNQYyVJMg8lSTOPFUkzjxVJM4xWbmIreG11xyzdSZuNtVjVvl6PQzj5volmKadzzqxRffhSOrmtcULGEgRwttjLTo11YLkXnphSL7NxtVzrLUeDrXzWCuYFqKRaXKTrP/nfKGyID9brBNqhVxiiXrp5+2O3Xn2LUTnfUtDLGuakOKG/+9uxC+hELfw2WYlobsxTTebEUK2eWSYrFS3PYsGEIDw/H8ePHUaxYMUVH8/DwQO/evaUQL1++XFEddQexFNOIshTTeLEU03ixFNN4iemUXR1d4BeWgLOTHeRUUy45E2Appt0h+VWKU1LTMVjMkrjxFEsG1cTMN5Jx0a5QvdG5KcV3A2PQee1tlDPXlx0Bxvksydj7kIxLSsMn2+7gyM3nGNa2AjYMtikU1/U+LJTWYSlWSupVHEsxnRdLsXJmmaRYJNfq378/2rZtix9++EHxkUSGajHlOjExUa4/1tP78D29LMWKm0sGshTTeLEU03ixFNN4iW1XxN6j6enA2cn2qF46/4wA0a7kw0WzFNNY51cpFlchEkdljBZfmdEwy7XFt/2jEByZiKZVzFDcSNnIKo3Q29G5KcV/eUeg57o7sCljhN+n1oeRbv7KvP2+3Ny8n+KzPU/g9iQKkztVwpqBNd/3UEWiHksxrZlZium8WIqVM8skxf7+/jKxVr9+/TBnzhzlRwIwfvx4eHt748iRIzA2NibVVUcwSzGNIksxjRdLMY0XSzGNl394AhwW3kQFc31c/KI+zD/Aj37aGea/aJZiWpvkZykWnUEDt97FoZtP8W3v6vhfj7cTSN0LipF78z4LjUfTGsWxtJ81mufyEoPclOI/H79Er3WucpnEsfG2MnFWQS9icASJ0fCI0EJ3R1c8CYnDwn7WmN2Z91zPrm1Ziml3PUsxnRdLsXJmmaQ4JCREjhQ3b94cCxcuVHyk9PR0DB8+XGai3rdvX6ZM1YoP9B8CWYpp8FiKabxYimm8WIppvFZe8MP0/Q/Rv1EZHBpjS6tcRKNZimkNn5+lWFyJk18UOq50hr6uFv6a2QhVSr5O2rn8/BN8eegRrMz18fRlIiqVNMCekXVzde19bkrxafcQ9Nvkhl62pbB3VF1oFoJ9fYUUC8krUaIELniEY9CWu3gZm4R1Q2wwrlXe7UxC+5Z82GiWYhpvlmI6L5Zi5cwySbEQpREjRkBMoxZrig0NDRUdLTAwEN27d5fTrleuXKmojrqDWIppRFmKabxYimm8WIqV87ruE4GBW+4iMjYJu0fVQ0/bUsorF+FIlmJa4+d3KRZXM2m/B9b97oseDctgz8g6KKavjbS0dIz65QF23QzCigE14fUiDo7nnqB8aUO5/rhHvZIoY6oHPTWPtuamFO93CsbQ7XcxtFEZ7Bxep1BJsYWFBTQ0NLDlaiAm7Hsot5XaPbKubCcubxNgKabdESzFdF4sxcqZZZl9WmSQnj17NpYuXSqTbikpYs/iRYsWYd26dXILp7woLMU06izFNF4sxTRehUGKw2KTYZGL05ifhMVj1UV/7HMKxovwBHzWtAQ2f1YPujq5v16S3pr5rwZLMa1NCoIUh8Yko9Pq23DxeomvelbDoj7VkZiShjbLnfD4RRyuihHkEgaY/v+jxpv/j73zAOvi6PbwDwQEqaICCiqo2JVmL9EUe+8x9liwazSaaKpGY++x995bYouxd0VRpKgUEQERpUrv9874oaAgewApcuZ5fO798p/dnX1n2d13Z+acy35ITEyGtqYaWlY1RHPLkrAsUwLNLA1gpJvzfMcfU4p33AzAgE3OGP15Baz8+tNYd5s6UmxoaPgma8miMz74fs9DVDPVwZmJdjKwGJe3BFiKaVcDSzGdF0uxcmYZSnFQUJAUW3d3d8yZMwfdu3fPdDp0WFgYtm3bJoNyNWjQANu3b4e4IeZHYSmmUWcppvFiKabxKsxSHJ+YjB8Oe+Cieyi2Dq6NOqa5HyPBLSAKg7e6wME9FGUMNdHN1hgzWxujlL421NTzPlAhvXfzfwuWYlofFAYpFmd0/XEYeqxxQmh0Ai5Mro+qxtqo8fsV6Gmq4eLk+nJUWJTz7qHY6/Bc1n8YGIX4V/FQ19GQwav2jbBCNWNlM90yo/gxpXjrjWcYvNEZP7avhDndLGkdWUBrZyTFoqm919/H/qv++PaLClg/oOYnMSqeW13AUkwjyVJM58VSrJxZhlIsNr9y5Qrs7e0hpkW3a9cO9evXR+XKlSGmxYj1w4GBgfDw8MCFCxdw+fJlWFlZyVFiOzs75UfP5ZosxTSgLMU0XizFNF6FVYpjEpLw/QF3rLrgCyQmY1aPqvipfSX6yX9gi8cvY9B/szOuPwhGeztjzO5iCevyuoiNeoUUVXVoab1dS5mrB/7EdsZSTOvQwiLF4qyWn3+KCdvd0NbGCN/UN8Ho3Q/xmaUBjo+1fe+kI2ITIaI5X/cKx4G7gXDzj8Tu4XXxdX0TGqB3aueGFL+MjMfSsz6wNtNDLzvjN0dYedEXY7e44NfuVd8LKpajRufjxplJsZgR02HFXbgHRuHQKGueRp2mj1iKaRcsSzGdF0uxcmaZSrHYxa1btzBv3jyIStHR0ShTpox8WRNSHBkZieDgYJiYmKB9+/b4/vvvUaNGDeVH/gg1WYppUFmKabxYimm8CqMUB0bE45ejnnItnHbxYohOSMKQxqbYMKAWcisOjpiS3XfDffzn9ALdGpTF+gG13kzRFg98DQ0NlmKFlxpLsUJQ/6tWmKT4VWwieq1zwmnXYFiU1oL425z8VUXM7Fzlgyf93b6HWHruKdb1r4nhzcxogD6CFC8+64PJG+6jZf2yODXe9s2653n/PsGPO1yxYGAtfN/KPEftLCgbZybFon2rLvpizP/PjOlgZ4JD9tbQUFMpKM3O13awFNPwsxTTebEUK2f2QSkWuxEP0XPnzsHBwQH37t2TibNFAAUzMzNYW1ujUaNGaNy4sfIjfsSaLMU0uCzFNF4sxTRehU2KfUNjMXrXAxy7+wK1K+jimwZlseL8U1QspYXjY2xyJS9qTEIyJu57hHXnfNCseinst68LE723U6VZimnXGEsxjVdhkmJxZu6B0Wi97A58gmPkie4dXhe963149Pe3fzwx8/hjLOxZFZO/ypls5nSk2CckFu1XOMLNPwItq5fC4VHWMNBSk+fy81FPzN7/CEu/rY0JX1SkdWQBrf0hKRZrxVsvuw1n30gcHm2Njhx0S/YiSzHtYmYppvNiKVbOLEspTruruLg4yDx0AIoXLw4BuiAVlmJab7AU03ixFNN4FSYpTkxOkVFS15/xQaPqhnIdsXlpLTSZdwt+obG4OrUBKpfJ2fpEweOno57486gnqpnpymmENctqp4PKUky7xliKabwKmxSLs7v1JBzj9jyEmGHx73g7VE6Tpimjs//jhBd+PeqFXztWzvG05JxK8bTDnljwnzfEmGhdM10cGWmN8oavA039cMgD8w+5Y+Noa3zbxJTWkQW09oekWDT5rwtPMW6HG9pZG+HvUTZQK8ajxSzFtIuZpZjOi6VYOTOSFCvfbf7UZCmmcWcppvFiKabxKkxS/Ns/Xpj5tydsLPSxf3hdKcApKUD3tfdw5FYATk9pgFY1StEBpNlC5O3s/JejDBa0z94Kn1mWfG9/LMU0xCzFNF6FUYrFGYoPU5FxSahukv4jUkZnv+mqP4btcMOPbczxZ9ecBbDKiRTvuR2I4dtdoa9VTKYkEveTE+NsYWn0+uPamN0Pseq0N/aOtUFvu5ytfaZdBR+vdlZSHBKVgK+W3cH9J6+wy77uJ3PeOSHKUkyjx1JM58VSrJyZIimOiorCzZs34ePjg/j4eLl3dXV1WFhYyIjT2tpZP6iUNyn7NVmKaexYimm8WIppvAqLFO+98xx91zvDWE9DTm9sZKH/5kR/OOSO+Se98Wf3qpjWzoIO4H9bhMcmosvKe7joFoQ/e1XDtLYZ74ulmIaYpZjGq7BKMeUsd9wIwIAtzhjTogL+6puzVEcUKRbSu/GqP4Kj4vEyMgHbrgcgLCYBv3esjMueobjnF4Fz39VDjf+J/fAdbthw4SkOjrFBd5u3Abgo51rQ6mYlxaK9O28FYOC6+7C20MeR0dYoX8RTNLEU065ilmI6L5Zi5cw+KMVCgHfs2IHdu3fDxcUFIlVTiRIlIORABNoyNjZGnTp10LNnTwwePFhOqc7PwlJMo89STOPFUkzjVRikeNuNZ5i03x3BkfFYO6AmRrwTmGe/43P03eCMAQ3LYfOgWnQA/9tizSU/jNrhis+qGeKAvRXK6GScQ5WlmIaYpZjGqyhI8eG7L+QMj6/rmWD3sLo0QO/UVirFSckpmLj/Ef466S0j1kOjGEoaFMcPrS0wuXVFdF19D/+6Bsl0Uk0qGyA5JQUDNrtg760A/DPWFu1ql85ROwvKxkqkOCY+WfbPqdvP8U2L8ljfv6YcSS+qhaWY1vMsxXReLMXKmWUqxa9evcL06dNlDmIxKmxrawtzc3Ncv34denp6aN68OYSE3rhxQwbj6t27N+bOnYvSpfPv5s5SrLzjRU2WYhovlmIar4IsxbEJyVhy1ge//O0J8UI7vZ0FfutQGRpqqulO0jUgCg3n3JDTNq//0BDq2VgDd9otGH3WOSEmMRn/jLZBq5qZT8NmKaZdYyzFNF5FIO+MYwAAIABJREFUQYrPPwrFF4tv46uahvhvQs5SRCqV4iNOL9B95V1UMtbG4MblYKSrgZrldNCssoHsoNQ8vad/eL0MIy4hGb3WO+Ff12AcG/PhewKth/O3thIpFi30eBEtPxQ88I3A9hF10a9B2fxteD4enaWYBp+lmM6LpVg5swylWLz8//LLL1ixYgU6d+4s8xXXrl0b4gHRo0cPlCtXDnv37oV4Ibl//z6WLVuGY8eOYeTIkZg/fz7U1F5HV8zrwlJMI85STOPFUkzjVVClODEpBZMPumP5qccwKV0CP7Qxx8QvM47+KoL7WP9xHTqaxXDp+wYoo6NOguDkF4He65xkFN35PapiSusPR8NlKSbhlc8g8Xepr/92yjttD0WrdlGQ4gfPo1B7xjV8Xu21FOcklZoSKRaCN2iLC657hmJ1/5oY+Vn59y6qETvcsP4/HxycaCunSkfFJ0kpFEHEToyxRdMqr+W5sBelUizOU86e2eyM0a3NsbJv/qbzzE/uLMU0+izFdF4sxcqZZSjFZ8+exYABA9ClSxcsXrz4Tc5MMX26a9euctr0nj175AiyKOIiHT9+PM6cOYOdO3eiZcuWyluQizVZimkwWYppvFiKabwKqhQv+s8H3+97iLKGmtgyqDZaf2DkNjQ6AZ8tdEBodCJOjrdFnXI6iiE8ChQvy864+SgUE9payBQxaqofjrbKUqwYr6zIUkzjVRSk2P1FFGr/fg31LQxwflI9aGRjdkcq1ayk2OFJOEbvfojbj0Iw9MuKWNa7msxv/m75TqReOuGNDcPqYGhTU4gczCJVk+fLGJm72NpMl9aRBbQ2RYpPugSh06q7GNioHDYNzP7SlAKKQnGzWIoVo3rjG2Kppqbm6yjuXD5MQLxTsBQrv0rek+KUlBSMGzcOly5dwokTJ2Q+4tQSGBgoR4qFFO/atSvdGmJXV1cp0d988w1mzpypvAW5WJOlmAaTpZjGi6WYxqsgSvEF91D0WncPMXHJ2DW8LjpnkSszOj4JHVc64r5fFI6PtUHDNEG4PkRDvPQO3uKCwzcD0LVhWWweVPtNftIPbcdSTLvGWIppvIqCFHsHxaDenzdgXqoEznxnh5Ilsj9zLSMpFqO8rs8iceFRqMxj7hcUg7ZWZeTfuIlexrECZHT7ox74s+frIHtBkfFyindYzOuPbbXKKv/YRuvxvK1NkeLzj0LQedU9fFm9JPYNt4aGWs7TM4VGJUAETtTSUIOxrjrKGRRHXdOC/cGBpZh2jfJIMZ0XS7FyZu9JcVhYGHr16oXq1avL6dNpy4ekWAhWv379oKKigu3bt78ZRVbelJzXZCmmMWQppvFiKabxKmhS/CAgCgM2O+OOVximd66M2V2yTteSkJQs1wP+9yAYR0fZ4MvqhllCiIhNgv1OV+y+4g/rygY4PtZWvpwpKSzFSii9rcNSTONVFKTYPzQWTRfcQgkNNfw30Q6mCv/2MiL5rhT7hMRi/J6HOPMwGNHhcSiuq4FJX1XEd19WRBndjIVY7HflhacYu/shprQxx/zuVREQHidnoIhyaoItKpfOeQ502pXwcWpTpNjhySu0/+sOapbVlR8cdTIYYae0UuSaH7PrAdadfwqkiKApyShtVAKjWpjJDxFa6q9H8P3D4jD75GMZ7HBMy/JyZF/8lsUkHkpTSHVZikm45MxUHilWzoxHipWzEjXfk+KnT5+ie/fucpr0zz//nG5vz58/R4cOHWBiYoJDhw69F21arCl+8uQJDh48mC9pmliKaZ3PUkzjxVJM41WQpDjwVTx6rXPCZTFlr0FZ7B5WB9oKI56K9YCbrvnjkL01OluVyRKCHBU67I5aFfWxd3hd1CJMuWYpzhJvugosxTReRUGKX0bE44slt2Ve43/H26KqcfZTRqaVYiHE3Vffg6N3GOpU1IeVmY6McN2hTtb3BBHl/tttrujfsKxcsuEfFovG827BoIS6XPcs0sF9CoUixW4BkWiz/HXe9kvf10cpbVq8hnd5xSUmo/lCBxnEq6eNEVKggtNuQfB9FolhrV5/jBCzBsRz4MBVfxkhvJKJtjyueSlNtLA0lJKc14WlmEacpZjOi0eKlTN7T4p9fX2lFIsAWyLYVtoiLsZ169bJ6NNDhgyBhkb6G/mIESMgthdSLFI35XVhKaYRZymm8WIppvEqKFIcl5SCYdtcseOyL9pYG2P7t7UzTYmU0RlOPuCOxSe8sHZIHYxo/nY5SUZ1zzwMQY/Vd6FdXA377K3eRJ9VSo6lWCmp1/VYimm8ioIUi9zA7VfcxeOgaJwcawubCno0SGlqJyUmoFhiDPxji6PPBidcfRiK7vWNMaerJUm2RZTpbmvuydRLB+2t4BMcA9s/b6BS6RJSig1yMMU72yf3ETakSLFfaCy+WnoHgRHxcP61McwMcrZG9PmreNSfcwOqKipw+72J/Oh5zSsMQ7e54eGTMHRuWE5y3nbVHw2qGKCioSaueYUjPjFZTmNPSEjChkG15ZrvvCwsxTTaLMV0XizFypm9J8Ui/7BIryRSK4l0TEpLSEiIXFMspl2vXbsWqqrpU5so3U9O6rEU0+ixFNN4sRTTeBUUKV510RdjtruihpkujoyyQVVj2ge7mccf47fdDzBvYC1M/UD06ODIBJl/85JrMGb1qoaf2lmQgbEU05CxFNN4FQUpFnEAuq1xws3HYTg+zgZNK5ekQUpbOyUZJ+76Ys65F7jyIBhd65tg44BaMCSOago5a7vcEQ0s9HFmoh3Euuc6f1yT613PTLBDiRxOHc7+CebulhQpTkhKQZP5tyBGjB/OaIryJXMmxe4votFk3k2YGmji9vRGb9LniWUzI3a44op7KJCQhAbVS2Fd/5qwMtOFX2gcAiPicMkjFJP2PkTr2mVkiqzspN7LLkmWYho5lmI6L5Zi5cwyjD49bdo07NixQ0aS/uyzzxTtbfXq1fjpp5/w559/ytRM+VFYimnUWYppvFiKabwKghR7BcXItXvhUQnYOKgW+tQzIZ/Emku+GLX2Pn77ujp+71Q50+3FOrWf97ujrY2RnGqtpUH/MMhSTOselmIar6IgxWJtad8N9yGiG58YZ4vPLLMnxWJZ6qzjjzH31GNERySglY0RVn9TA5XL0D6qiR4SU3qbzLsFIz0NuP7WBG4BUag14yq+rF4K/02wlbFYPoVCkWJxvuLe7ODzCnemN0LNstmf5i72dcM7HG2W30EjC32cGpc+FVd4TCJ23AyASEPf1dr4venqYo23WIeekJCC09/ZoYZJztpC6UuWYgqt19lueE2xcma8plg5K1EzQyl2cnKSwbbEFOg//vgDrVq1khdhRjfuqKgoKdAzZsyAubk59u3bly5iNa05OavNUkzjx1JM48VSTONVEKR4+hFPzPnHEwOam2Lb4Dr0EwAg1gMOWu2EiR0qYUnvau/tIyI2Ef/cf4mJ+x7JdYwiaIzIkZqdwlJMo8ZSTONVFKQ4OSUFAza7YPfNABwcZY1u1kY0SADEPmYce4yZ/3jCULe4zC8+uHFZmOgpC5j37gFFTAOrWdehW7wY3H5viru+r9Bwzk20q10GJ8bZkNtXUDegSnHHlXdx5kEwzn1XD00q5yxX86G7gei70Rld6hph34i6JERi1HrwVhfsuuCLo5ProbMV/ZohHTBNZZZiGjmWYjovHilWzixDKRabb926FVOmTEF8fDy+/vprLFy4EDo66dMG7N27V06VdnBwQNmyZbFy5Uop0NkpMTExuH37tjxenTp1YGSU/qbk7u6Ox48fyyBf1tbWGR6CpZhGnqWYxoulmMYrv6X4aUgsmi+4heCoBFz8vj7ssrm28JRrEDqvvIte9Uyw49vaUMHbUZ2rXmGYtP8RbnmHQ1uzGBb0qIpRn2U/WAtLMe0aYymm8SoKUiyI2O9ww7qzT7FtpBUGNCxLgwRg160ADNzkDB3NYljSvRKGfEZfCpH2oCIivZgujZQUOP3cBC4BkWg2/xa6WBvhyKiM32fIjS4AG1CleMhWV+y4+Qz77a3RVUEQww+d4oar/hix3Q3ffVkBi3q9//EyKzx/nHiM3w95YGyrirJfxMdOMU3evJRWuqndYv1xCQ1VaBSjzwTKqA0sxVn1TPrfWYrpvFiKlTPLVIrFLo4ePSpzDosp1IsWLXpvnfD8+fPldOnPP/8cP/74Ixo2bKj8yGlqenp6YtasWRDpoMRotBBjEeSrUaNGstaaNWtk8C5DQ0OItcuiPVOnTn0v+jVLMQ0/SzGNF0sxjVd+SrHDk3B8f9Adl1yCMKFdJSmr2V0nJtYDtlvhKKdhHrC3QnExB0+kUnENwsidD+DzPAqNqxvil/aVZCCdnBSWYho9lmIar6IixVMPemDBYXesH2mFYc0+HBzvXYJibWr7FY548jIGS3pVxpgmpaGqlf1gXWL/UXFJcv2sGDG+MrW+XFPceukd9G9UFtuHZG8GC63n86Y2VYq/P+COpWd9sHFgLQxqXC5Hjfz9mBdmHPbAor41ZJosahH38282OkOMGkdGJwAJyYCaCizL6eLresYyYNt1rzBc9gyTH0s61C4tZwSJadliPfT4LypQDynrsxTTsLEU03mxFCtn9kEpFrsREirSEhgbG7+3Vy8vL/j5+aFx48bvRaJW2gQhZpMmTZJ5jcVUbdF5GzZswPnz5+W0bEdHRynI8+bNg42NDby9vWX9AQMGyCneaQtLsVLqr+uxFNN4sRTTeOWXFHu9jIaYlvfQOxz9WpbH5oG1sy3E4hzu+b5C2xV3YVFKS051LFlCHU+CY9B+uSMePo/CmM8rYEanyuTgOxnRZCmmXWMsxTReRUWK551+gh+3umDlCCuMbqFs5sar2ETsvf0c6y774bZ7KAa3rIB1/aohLioCOvrZW5ec2jsiwrH4sHbbJwKXp9RDSFQiPl/kgG+bmkoh/FQKVYpnHPOCkNn53S0xpXXORuPtd7ph3WkfrBteF8Ob0SNIR8QlwuqP6/KDxVc1Sslo2CKS+T3fCDx5FgktHQ3ExCSgbCktBEUmICExWeamfiniVtQpjYuT62erG1mKadhYium8WIqVM8tSipXvKns1xQ1BjEYPHDhQSq8oItfx6NGjZfqnq1evQowkiyBeqeXXX3+VeZB/+OGHDKVYBPoSFwGXDxNgKaZdISzFNF75JcXDd7hhwxkfDGhRHn/1rS7zYOakiCA5Ip+mproKrnzfAPpaahi8zQU7Lvhi6Jfm2DCgZk52n25blmIaSpZiGq+iIsUL//PBlG0u+LNfTUxrm7VsOflFQAjaYccXcopzZxtjGaHYWK8YQkLC5Sy1nJTk5BSZH/eYc5BcOyuCeF32CMXwZmZY069GTnZdoLalSvGSsz6YtO8Rfu1QGTM6Zx7EUMlJ9tvojF3Xn+H05PpoVSN7/XX9cZiMC9G0sgFK/C+Pvbj/i9Hs4y5B+Ka+CQY0Kgf3wGjM+9cbvqGxeB4eh5ZVDXF6QvrgXkranPqMFEsTxcAQl6wJsBRnzShtDQ60ReOV71IsREPcSNPeEMR06StXrshp05qamnLadmqKp4CAAAwbNgyjRo1Cx44d35PiCxcuyN+4ZE1AcBcvlfr6+p9M9Muszzr7NVJSUuRUJ8GLP7oo4yiWRIgPWHn1wD/pGoQeq+/BWL84Ln3fAOVLZi8wTtqzexYejzbLbssXIK9ZzeXLbO81TrAsq43TE+1gqp/zY6Qe79WrV3LWjbjvccmagEghKJ4heno5m96a9ZE+jRpxcXEQ8TsMDHIW1Kig01hz2Q+jNjtjemdLzO5a5YPNveIZhkFbXPDYP0Km6xnbsrwMtKSvWezNbKqSJXM2Uiwa8Puxx5hxxANQfR2TQEVNFWu/qZGtUc2Cyj/1w7H4iKAkovama88wdLMLJrSqiKUZBDFUep7xSSnotuoe/nsYjCtTGqCBee7fD2ISkqGl/nYdcUJyCh48i0LzRbdQ1Ugbp8bboZQ2/QOseEYKKVZTo2+rlM+nVE88I0XgX/GPS9YEBC/xvirew7hkTeDcuXN48eKFjKWlkpKSkhIUFASRXik4OJica1hMs65UqZKU0uy+1J04cUIG9fr999/fSwclvnhMnDgRpUqVkmuZxctj2iJGlFesWIFq1arJPxghMe8WMTparlw5tGjRQt60M6qTNbbCX0Ocu+gv8VIpXijFH01RZaG0N1OlWPASkse8PkxOXGPiI4KIYp/Z36NS9lnVU1NVgXhpGbbnMY7eC8K8LhUw+UtTRMYlZ7XpB38X76/ihavTuoe47x+FLQOq4o9TvnD1i8Sm/lUwsIERwmOTcnSM1I0Fr7QjxXx9ZX19pR0pZl5Z80o7Uvyp8tLRUMWGGy8wcrcX7JuXxYIuYq2nENEUGQ/ANywBUfHJqG5UHJceR2Ls/sd49CwK/eob4rf2FWBppA2R6zgxGTK+iXhGCsnLCS8hUyfcQvH78ScY0rAMyhsUB1RU8GX17I1o5soNJ5d3Iu5f4v1K3MPER5fUgYzMDqOlroITbmHo9v/31u62pbFnkCVi4pPlKDqlaBRTgV94PHpv9sCzsDgcHl4NdmbaiE2k7inzo4rnQDFVFSQlpyD5f7sVwba8Xsai9Wo36BZXw4Fvq8LcsLh8XlDKq/Bw+YxU19DI0TVGOWZhrpsqxcIxcvI3WZgZKG176jtF6vTposxLvLN7eHjg1q1bEl9GH+0Ep/v376N+/fr45ptvXkvx06dP0aNHD7lxVje1dztGPHCbN28ug2K9G6laSSdu375dRr3+/vvv0bZt23SbiLXE06dPl9GnxXRrXV3d93YpIlRv2bIF9erVy1RaxOho6dKl5VRtlmKWYiXXZWodlmIKrdc3nbySYvFidOdpBFr95QIzsfZ3ZG2YGahDrOXLSRHpQ9VUVdFxjSuuPH4Fq3JauOUThZ62RljftwqKFwNEXtTcKCzFNIqCF0uxcmaCV1GQYk11Vey/G4QB293Rx6Y01n5dRcqwWjEVnH0YgrH7PPHsVQK61jbA1SdRePw8BoM/M8PibhYoqaUqp8+mvjTllhS/TkOsAlUVFWiqqUDlf6PFMfFJUrQ+hUKV4uJqKrjlE4lmC53Qvq4hjo6oibgEuhSLAIquAdHotNZNxnU4NKy6nCGUSJRTah+I6ykgPB5d1rkhOj4ZR0bUQJUyWqTjCtGOigiHjrYOUlSLfTLXApUlpT5LsXJaLMVvWYmZGGKmsYuLi5xdlpEUC+cVWZAsLS3Rr1+/11Ls6+srA1gJ6Rw7dqyc0qH064IQTvFFVUSNpkyXFPtfsmQJzp49K0eIhaWnLc7Ozpg2bRqaNm0qo1xnNi1HBNq6dOkS7O3tlV81RbimuDBSp08XYQykU0+dPk39YEQ6yCdUWYwaiGk7eTE1bObxx/jtfyk1VnxdPVcp9l5/H0fuvZAv1mW01XFgpDXqV8z9KXri71HMgOGpYcq6LyoqSj7gMvpIqmwPRauWkDwxfVosAfmUi5Dfzqvuon3t0tg/wgpxiSnYeNUf4h4RGBoDQz0NhATFQnzVGtnSDAt7VIO2+ML1TkldYvSpTzfPrWtBvMuJ4KxiNp+S4hoQBbvZ1/GZpSH+nWCbJtmdkq3f1hGzeJovvIl6FfRxfJyt/PCQFyU4KhFtlt3B09AYnBpnB9sK7w/WfKgd4nvIjwcfoJaZAQY1oqcOy4tzLGjHEM9I8Xx8d6ZoQWtnQWmP4CVGQMVsBC5ZExAO+ezZs7fTp4UUd+/eHTVr1pSjtnlRNm3ahOPHj8sI01WqVHkj4UJ+xci1GDkWaZ9S1wqnWv67cszRp2m9xYG2aLw40BaNl6gtPiIIKf7YD7DQ6AS0XHwbT4JicPn7+qhrRns5yerMhm93w9Ybz+SX/F87VMJvHXMWFCaz43Ggrax6Iv3vHGiLxquoBNq64hmK7mucYKJfXKbOue8fiRN3A2FoUBzzulWFeSlNOD+LhJlBcXSoU+ZNUKV3aYolRuIay2mgLVovFd7a1EBbIohVswUOqGCoiX/H22Y7gv+tJ+FoNOs6utYzwUF7azEzPU9KbEIyuq+5h+ve4Tg93hb1zWkfm0S086/XO0NbUxWTvqyI6e0qQcx04JI5AQ60Rbs6ONAWjdd7gbZSpVisyxVTkT/2CI+Pjw/at28vv/ZXr15dfsUWwUBMTU2xfPlyGWxr7ty5aNasmTwzcdMVX7uHDx8u53ynLSzFtM5nKabxYimm8cpLKd59+zkGrr+Pr2qXxpFR1m9yCdNbnPEWUw+6Y8GJx6hupiuDa4m8lB+jsBTTqLIU03gVFSkWKdOaL3SA38toQMQV0FRFY0tDGdRqSBPl6XpYimnXF1WKn4XHodXSOyLgt7yvio8U2SnLzvlg4hZXDPmyIjYNyrsUVyKncZ/193Hs/kuZrk+kcqKUyQce4a8LvnITdVUVHBtri5ZVcx7UjdKGwlaXpZjWYyzFNF75LsUisNe1a9ekCIsbqihC1kQwo6+++gpubm4yRZP4TUzNEf+EnNja2qJGjfSpDFiKaZ3PUkzjxVJM45WXUixGcjeceYJN9lakl16lZ3TaLQgDN7lgevtKGP+FCNzzcQpLMY0rSzGNV1GRYkHl0N0XECOI5fSLo3IZLTSpXBIlS9Ai/LIU064vqhQHhMeh9bI7CItJlCOtNcrq0A4I4G+nlxi02RlqxVSxZXAtOfKfV0VMfx681QXbL/vh0DgbdLM2Jh1aTPE/5RoME30NhEQl4K8+1TGY8NGGdLBPpDJLMa0jWYppvPJdimnN/XBtlmIaTZZiGi+WYhqvvJJiEXG0yfxbMvq0mIJnXT53p06nnnV4TCL0tNSyve5NCT2WYiWU3tZhKabxKkpSTCOTcW2WYhpFqhRHxSehy6p7uOkZin/Gi1FSWjTuFxHxaLfcEY5PwjG7R1VMV5CTmnZGWdf+7sAjLD3qiZ3jbPFNA+XrgqPiktBi0W34hMTg63omWH3JF999WRELelTN+qBFuAZLMa3zWYppvFiKabw+qdosxbTuZCmm8corKV532Q/2W13Rr0k5bBtSW0Z4LayFpZjWcyzFNF4sxTReLMU0XlQpFnv/6agn/jzkju6Ny+HgSGvSAX875oWZB9zRq6kpdn5bByISdV6Xn496Yvb+R1hjbwX75maKD//geZQU+rL6Ghj3eUX023Af3e2McdDeSvE+UiuKUWZ9LTWZNupTLyzFtB5mKabxYimm8fqkarMU07qTpZjGKy+kOCYhCV8suQMH73CcGG+L1sQ1XfQz+rhbsBTT+LIU03ixFNN4sRTTeGVHin1DY9F2uSMePo/Cj20tMLhxOVgavR8pN/BVPErpqEPkpBfF/UU02i2/g+ev4nH2u3poZEELckU7s8xrzz3ljWm7HmB+/5qY0tpc8W4vuoeg46p7aF3NANPbV0bnVfdQWkdDrk02NVAWsyIiNhGzTnrjpMtL1DDRkUEga5WjT0FX3OgCUJGlmNYJLMU0XplKsVivu23bNtre8rk2T5+mdQBLMY0XSzGNV15IsYjeOWCTMxpY6OPEOFvoadLWDNLP6ONuwVJM48tSTOPFUkzjxVJM45UdKRZHOOAYiCFbXREZEoMq5vqwq6iHrtZG+KKaoQyauOqiL7Zdf4ZKZbTQsU4ZiLXIe28Hwt3vFfo1M8OOb+vQGpqLtf86/xTjtrvhpy5VMKtLFcV73nL9GYasd4Z9SxMs6FUDnVbfh7NfBM58Zweb8srS/U095IEF/3hCU0cDsTEJqFVeD7uG1sn17AuKTyoPKrIU0yCzFNN4ZSjFPXv2lNGf58+fL/MNK81TLKRB5A8zMTGRebHyurAU04izFNN4sRTTeH1sKRbr0bqudsJZ1yBsHFwbQ5qUozewgG3BUkzrEJZiGi+WYhovlmIar+xKsTjKZY9Q7LgVgIOOgQiOSACQglpmuiito44rnmFITsbrd1ER3UpVBTqaaviqhiHmdrNENWNtWkNzsfaWa88wZIsLxn9VEct6V1O8Zznt+pAHZveogOmdamLwNjdsPeeD/RPs0NM264Bd93wj0GrpbRRTVcWafjVw0iUI6849RfOapXB0tA05qJzihudzRZZiWgewFNN4ZSrFIjWTSMAucgErlWIRQbpBgwZYu3atzE2a14WlmEacpZjGi6WYxutjS/HZRyHosNwRdub6ODHWRq6pKuyFpZjWgyzFNF4sxTReLMU0XjmR4tQj+QTHwOHJKxy4Gwghfo8Co2BXQR/ft6oop0r/9yAYzaoYyOBUIjWeWj6sI05LRYxy993gjP4NTbB5YG0ojcQ4dLsbNl3xw4Y+FTD0i+r47Z/X66PXDquDEVmsTU5OSYHIuLDpoi9+6FAZc7tbIjYxGW2WOeKS8wuMbmOBoU1NYVtB2YgzrZfztzZLMY0/SzGN13tS/OzZM0yZMgX+/v60PQEyrZKVlRUWLVrEUkyml/cbsBTTmLMU03h9TCkWkaZFOotzD4KxYWCtj5KGiX62Od+CpZjGkKWYxoulmMaLpZjGKzekOO0Rn7+Kw60nr9DYQh9ldDVojcmj2qdcg9BjrRPa1iqFvcOt3qx5/tDhxXl1XX0PDwKisGegBdrZWmDtZT+M3uGGES3KY/U36dONvrsvr5fRaDTvFkpoFMPZiXao8r812GJ/fTfeh9OjEGgaaKK3nbGMaP2xMjLkEeJ0h2EpplFnKabxek+KxYt/TEyM4tHhtIcTI8pi2rSWlpYcYc7rwiPFNOIsxTReLMU0Xh9Tii+IUeIVjrA00ZZBVkppq9MbVwC3YCmmdQpLMY0XSzGNF0sxjVduSzHt6PlT+6pXGDqtvAvbCro4NtYWmmqqH2yIGAn/9R8vbLvijw7WRtjV3xx6Bvq45xeNLxY7oLqJNi5/X/+DkaRF/u1mCxzQpJIBLkyul+54Xi9jMOuElxxtd30cjkrldbGkdzV0rpt3+Zs/Zk+wFNPfBPZIAAAgAElEQVToshTTeL0nxbTNC1ZtlmJaf7AU03ixFNN4fUwpFtPV9lz3x6ye1fBTOwt6wwroFizFtI5hKabxYimm8WIppvEqilLs5BeJNstvw9ywBM5OsoO2RsbxdO77R2DVBV+cexgCj2eRqFxOBwdHWKG6YTKKl9BGcDRgPesakpKBO9Mboqx+8Uzh/+cWgg4rHdHDxgi7h9XNsJ6I6j3tsCd2XvWHjo46Rrcoj1EtzWBuqEXr1AJWm6WY1iEsxTReLMU0Xp9UbZZiWneyFNN4fSwpvukdjtbL7kBPSw3XpjaQ68o+lcJSTOtJlmIaL5ZiGi+WYhqvoijFni+j8eWSOyimCjhObwSDEu/PWhKjyYO2uMDrWSQqGGujkYUehjUzQ6sapRAaGgoDPV1AVQ2fL7kNJ98ImUmhcaXMU0yJyNVDt7nKdcPr+tfMtJMSk1OkiM888RjBQTGwMNPB8j7VZQTvwlpYimk9x1JM48VSTOP1SdVmKaZ1J0sxjdfHkuJh292w8cwT/NqzGmZ0qkxvVAHegqWY1jksxTReLMU0XizFNF5FUYqDIxPQZMEtBEfGw/W3JjDWez3CK0aQ9zgEICk5BbscnsM/OAbDWpTHtLbmqFT6bR5mIcX6erpQLaYmxXm3w3PsHFobvWxNMoW/8L8nmHLQXT7/fu2Q9TPQ8ekrLDv3FNtuBEC3uCpOjrdD08oGtM4tILVZimkdwVJM48VSTOP1SdVmKaZ1J0sxjdfHkGInvwh8ufg2NNRUcX5yfVQzfvtyQW9dwduCpZjWJyzFNF4sxTReLMU0XkVRilOQAus/buBpSCwcpjWUQa/OPgxBn/X3ERweB6gCOlrq+L1jZYxpWR6a6unXHAsp1tPVQTE1dcw6+Ri/7HuEGT2r4dcOlTKFP/2wB+ac9MamwbQgkzIN1N+eqGOuj2NjbFDBsPDNsmIppv1NshTTeLEU03h9UrVZimndyVJM45XbUpycnIIJ+x/hr1Pe+LFzFczpZklvUAHfgqWY1kEsxTReLMU0XizFNF5FUYoFoeYLHeDiH4mHM5oiJCoe3dc4wfNlDAY1LgsrUx20rlU601zKQop1dHSgrq6OQ3dfoMfS2xjQsgK2DK4F1UwC1g7f7ooNl/ywf5S1opzGqb0YE5+MAVuccfDaM3zd3BS7vq2LfIiJS7uo3qnNUkzDx1JM48VSTOP1SdVmKaZ1J0sxjVduS/FuhwAM2uwC89JaOD+pPkwNMg9EQm9pwdiCpZjWDyzFNF4sxTReLMU0XkVVisWa4ts+4bBvbibzKN97HI6hn4vUSjWhnkUe5bRS7OATji8W30EjC30cGW2dadCudisccer+S1z9sSGaEKdBixHtVktvwzMwGmsG1MLwZqa0Ts7n2izFtA5gKabxYimm8fqkarMU07qTpZjGKzel2C80FuJFwOVZlPyCPqhROXpjCsEWLMW0TmIppvFiKabxYimm8SqqUiymSv/t9AJxiclISQGGNTPF7C6WMNLLOrdyWin2fBGNtssdoaamgrMT62X44Tc2IVk+C296h+H29EaoWVaH1kkAxAfm/htd0LJaSZnSsDAVlmJab7EU03hlS4qFTEVHR0NNTQ0lSpSQOY3zIy/xu6fKKZlonc9STOPFUkzjJWq/Cg+DplYJaGhk/XLwob3/8rcnZh32QO8mplKKtdQzTntBb2HB2oKlmNYfLMU0XizFNF4sxTReRVWKfzjkjvl/e6JiOR380qEyvq5vkuko77tE00pxVHySzHl89VEobvzUCDbldd/rABHYq+0KRzwNicGVKQ1gaUSPq+ERGA2bP6+jhok2bk1rBBVaN+drbZZiGn6WYhovkhS/fPkSf//9N06ePAk3Nze0adMGS5YsgY+PDw4cOIC+ffuiXLn8G8FhKaZ1PksxjRdLsXJep1yDEBWfDDtjFZgZGUBN7f00FUr3dtvnFTr9dRcJyck4Nd4O9SrqKd200NVjKaZ1GUsxjRdLMY0XSzGNV1GV4vv+kVh90VemSKI+n9JKsaDdf5Mzdl70Q8+m5TDu8wr4zLJkuk54GBiFtsscYaitJp+HRrr0D85+oXGo+ftVVDbSwtUpDVAik9zKtN7Pm9osxTTOLMU0Xoql2MPDAxMmTMC5c+dgZmaGqKgotG/fHhs3boSzs7MU5JYtW2LNmjXQ08ufl1aWYlrnsxTTeLEUK+M1919vTD/iKaeRnRhuiXZ25QFkb2RX7KP/ZmfsuuyHaV0s8WfXKsoaUUhrsRTTOo6lmMaLpZjGi6WYxquoSjGNUvra70rxlf/lNH7sFwEtHQ3M7WaJsZ+XfxN06/rjMLRZ7gjbCro4OtoG+ppq5MO/iIiH7ewb0NVUw8XJ9bIl1uSD5tIGLMU0kCzFNF6KpFhMlR42bBguXryISZMmoXXr1vjpp59gYGCAbdu24dWrV/jjjz+wadMmLF++HP369aO1IpdqsxTTQLIU03ixFGfNSwjxL0c9oaqqIqV4zwALdG9kAZmXIhvlqNML9FzjBIsyWjgxzhZVytCnimXjsPm2CUsxDT1LMY0XSzGNF0sxjRdLMY2XqP2uFIv/5vkyWo48r7vsh6i4JKz6pgZGfiY+LgPnHoWgzdI76GxlhL0j6kJNlT75+WVkPBrMuSlF+7+JdqhUWove8HzagqWYBp6lmMZLkRSfPXsWgwcPxuTJkzFx4kR5hG7duskw8kKKxXrikJAQdOzYEXXq1JGjxfmxxpilmNb5LMU0XizFH+a16L8nmHrQA2UNikNXsxg8nkdjQ5+KGPx55WyNFAdGxKPDX3dxxysMW4bWwaDG+bc0g3alZL82SzGNHUsxjRdLMY0XSzGNF0sxjVdmUpy6l83XnkGkX6pUpgRu/NAAhtrq2H8nEL2X3cGYdpXwV9/q9AMCCI9JRMvFtyFGjE+Os0VdU3qwrmwdOBc2YimmQWQppvFSJMWLFy+W8ivWDVepUgUxMTFy/bCuru4bKRaHHT58OJ4/f459+/ZBSyvvvzyxFNM6n6WYxoulOHNep1yD0WudE1KSU7DP3gpXPEMx528vrOtngeFfiinP9OnTPx3xxJ/HvNDJ1gi7h9VVHLiE1qsFqzZLMa0/WIppvFiKabxYimm8WIppvLKSYvF7j7X3cMghEBNam2N+D0tsux6A4eucMPPr6vilfSX6AQHExCeh8+q7cHwagWNjbNC4kkG29pMfG7EU06izFNN4KZLiWbNm4ciRIzh8+DDKly+fqRTb29vLoFsHDx6EtrY2rSW5UJulmAaRpZjGi6U4Y14iXVKrZXfw8Fkk5veshimtzTHtsAfmHn+MOZ1N8WPnGmQpdn0WiRaLbiMpORn/TrBDA3N9WmcV0tosxbSOYymm8WIppvFiKabxYimm8VIixXd8XuGLJbcREZuEmuW0EZeQjCfBMZjXvSomfVWRfkAACUkp6LPeCafdQnB4lBVa1SiVrf3kx0YsxTTqLMU0XoqkeMOGDZg7d64cFW7SpEmGUixeTrp06QJTU1Ns3rxZpmvK68JSTCPOUkzjxVL8Pi/xgB663Q07L/uhX3NTrO1XE9rFi+H3Y16YcdQLP3xljLm9awEqyu8HItfjwM0u2HfVH1M7V5YP/6JSWIppPc1STOPFUkzjxVJM48VSTOOlRIpTALks6eDd5yheTBWPAqOQkpSCTd/WxpDGpvQDAjLex7fbXLD9ZgD2j7BCN2ujbO0nPzZiKaZRZymm8VIkxa6urnINsa2tLdauXQt9fX306NFDrineunWrPKIIsDVjxgzMnj0bI0eOpLUil2qzFNNAshTTeLEUp+clHqx/nnyMn494wqqCLk6Ns4WJfnFZSQQJGbPnIUY3Lo2/+tcBVJVL8eQD7lh88jGsLPTx92gbVDDUpHVUIa7NUkzrPJZiGi+WYhovlmIaL5ZiGi8lUizqxCelIDI2UQawXHfZF49fxmJBz6rQ/f8P0Nkt9jvdsO6CL7YNq4sBDctmdzd5vh1LMQ05SzGNlyIpTklJwaJFizBz5kw0atRIpl46deoUDA0N0adPH5w/fx779+9HgwYN5GiysbExrRW5VJulmAaSpZjGi6U4Pa/7fpH4fIkDABXs/LY22tYq/abC9hvPMGSbG/rZlsSWIVZQKZa1FMcmJGOmmHJ94jEqltKUa5OLyrTpVHAsxbS/SZZiGi+WYhovlmIaL5ZiGi+lUkzfa9ZbTDnojoXHvLB6SO03ka2z3ir/a7AU0/qApZjGS5EUi12Kh6kIuLVy5UoZQl7kIlZVVUVcXJz8TaRpEqPENWvWpLUgF2uzFNNgshTTeLEUp+d1wSMUrZfeQcuqhjg9wTbdjyKVUp/199Ghhj72jbRBsSyk+FVsIibsfYQtF31hZlQCGwbUQptahWedE+1Kyrw2SzGNJEsxjRdLMY0XSzGNF0sxjVd+SvH800/wwzZXLBxcC5O/Mqc3PJ+2YCmmgWcppvFSLMWpu71//z5u3bqFR48eybXFFSpUgJWVFZo2bSqnU+dnYSmm0WcppvFiKU7PS0Sc7vr/ESw7W5XBvuFW6X48/ygEnVbdRTNzHRwbZws1NfVMYT8JjsUvf3tix2U/WJTVxuZBtdGiakla53witVmKaR3JUkzjxVJM48VSTOPFUkzjlZ9SvEoscVp3H7/3rY7fOoq0iYWjsBTT+omlmMaLLMW03edtbZZiGm+WYhovluL0vPbcfo4Bm5zR284EO4fWSfejw5NX+GrZHVQpVRzXp9aHhkbGUiymTPfdcB9HbgWgegU9bB1Su8hNmU4LjqWY9jfJUkzjxVJM48VSTOPFUkzjlZ9SvPXGMwxefQ+TO1XBwp6FJ5glSzHtGmMppvFSJMViTbGKioriPVPrK95xFhVZimkkWYppvFiK0/Pacv0Zhm1zxdBmr6NOpy1eQTFoOOcmSmur4c60htDWyliKF/3ng+/3PIBNJQPsGlYH1Y3zPpUb7Sr4uLVZiml8WYppvFiKabxYimm8WIppvPJTig84BqLX6nsY0aIC1vYXaRMLR2EppvUTSzGNlyIpFjmK//nnH6irq0OIlJCDjEp8fDyqV6+OyZMnQ0tLi9aSXKjNUkyDyFJM48VSnJ6XmH41dvcDTGljjnnd0n9pDo1OQK3fr6GEhiquT22AMnqvo1KnLefdQ9B73X1ExyVhv70V2td+G6iL1jOfTm2WYlpfshTTeLEU03ixFNN4sRTTeOWnFJ90CUKnlXfRu54JdnxbB6rKx73oJ5mLW7AU02CyFNN4KZLi3377DbNmzYKBgYHMQyxyEIsAW2JEOG0RD9yGDRtC5DXW1s77ER+WYlrnsxTTeLEUp+e1+IwPJh94hF87VMKMTlXS/SgCZzWYcxMi5/C1KfVR1iB9WqWnITFot8IRbj4R+LmrJf7oXHjWNNGuGlptlmIaL5ZiGi+WYhovlmIaL5ZiGq/8lOKL7iHouPKuDJS5374uNNWyn96JftbZ34KlmMaOpZjGS5EUOzg44Ndff8WNGzfQvHlzORJsaWkpxVjcBFOLkAZNTU0pzsWK5f0fGEsxrfNZimm8WIrT8/rj+GP8+rcH5navih/aWKT7MSI2EY3n3UJwVAL+nWCHuqZvg/CFRidiyDYXHL35HEM+L4+/vq6OEhp5f7+g9X7e1GYppnFmKabxYimm8WIppvFiKabxyk8pvu0TjnYr7qJmWW0cG2MDXc2s0ybSzy73t2AppjFlKabxUiTFYpchISFYtWoVtm7dCiMjI0ydOhVdunShHe0j12YppgFmKabxYilOz+vno56YfdwLa/rXgv1nZul+FAG02q24Aye/SPnAbVLZ4M3vf114inFbXNHG1gjHxtpCrbDM26JdLtmqzVJMw8ZSTOPFUkzjxVJM48VSTOOVn1L8MCAKbVY4wlBbDWcm1EMpncwzRNDP6uNtwVJMY8tSTOOlWIpTd+vo6Ih58+ZBbNipUydMmzYNNWoUjEX6LMW0zmcppvFiKU7P67v9j7D09BNsH1YX/RuWTfdjUnIKeq1zwmm3EBwcWRdtar5eL+wfFoevltzG4xfR+HuczZv/TuuJT7c2SzGtb1mKabxYimm8WIppvFiKabzyU4qfhsSi9TJHJKUk4/L3DWCip0FvfD5swVJMg85STONFlmKxe/GgECPGS5YskVOox4wZg+HDh3OeYhr7fK/NUkzrApbi9LyGbnPFpot+2DaiLga8I8Wi5qAtLth16zn2DK+DHjbGECEIfjzigfl/e6JvczPsHFIHhKD2tM4qpLVZimkdx1JM48VSTOPFUkzjxVJM45WfUhwUmYBWS+/AOzgajj81RqXSeR8cl04LYCmmUWMppvHKlhSnHiI4OBiLFi3Crl27YGVlhUmTJqFFixa0FuRibR4ppsFkKabxYilOz6vP+vvYd+MZDo+3RVcro/dgjtv7ECvPPcXmwbUxqHE5XPMKQ4fld6CjpY6D9lZoYKFP64AiUJulmNbJLMU0XizFNF4sxTReLMU0XvkpxSII5pdL7uCmdxjcZjSFZZkS9MbnwxYsxTToLMU0Xoqk+MmTJ/D3938veJYIqiXESqRsEiPHIrjWxIkT5cixSN+U14WlmEacpZjGi6U4Pa/Oq+7hH8fnOD+1IVpWLfkezJ//9sTso57Y8G0d9LIzRtfV93D+/kvM+bo6fnwnMBetJz7d2izFtL5lKabxYimm8WIppvFiKabxyk8pFsdutewOzj0Mwd2fG6cLhkk/i7zbgqWYxpqlmMZLkRSLNcQLFiyQkaXTFhUVFaiqqsr/Ll5OgoKC0LhxYxw/fjxfplKzFNM6n6WYxoul+H0pPn7vBW7+1Aj1Kuq9B3P+6Sf4cc9DTGhnAZGiadO5p2hfzwS7vq0Dfa3CEemSdoXkvDZLMY0hSzGNF0sxjRdLMY0XSzGNV35Lcfu/HHHKNRiXv6+PpmmCYdLPIu+2YCmmsWYppvFSJMX//fcfzp8/L/MTCxHOqIjfxA2xQoUK6NevH4oXL05rSS7UZimmQWQppvFiKX7LKz4xBR1XOuKyRxhu/NgAVma678Hcev0Zhmx1RcVSmvALjUNtU23sHFoXNU3yPoc5rafzrzZLMY09SzGNF0sxjRdLMY0XSzGNV35Lcfc193D47gscGGkl434UhsJSTOsllmIaL0VSTNtl/tVmKaaxZymm8SqqUuwbGos73uGoU14Xlf+37ig6PhntVzjC0fcVrk1tgNrl3uYhTqW6x+E5+m64D3U1VRjrauDwKOsMR5RpvfBp12YppvUvSzGNF0sxjRdLMY0XSzGNV35L8dxT3ph2wB2NLQ2wa1hdmJcq+MG2WIpp1xhLMY0XSzGN1ydVm6WY1p1FUYpFxGj7nW5Y/7cn5gyt82YtcFh0osxD7B0Ui8tT6sPS6P0gHfvuPEefdfehVkwFS3pVx9jPy9OAF8HaLMW0TmcppvFiKabxYimm8WIppvHKbykWwbb6bnDG4ZvP0M7OGHuHWUFXsxj9JPJwC5ZiGmyWYhovRVLs4eEBEWxLBNL6UBHSoK+vDxsbGznVOq8LjxTTiLMU03gVRSm+6R2OdiscERoRjz+6VcXP7S0ktGdhcWi74g7CYxJxflL9DNM53PePwJdLHWFXXhcHR1pBW6NgP2xpV8PHqc1STOPKUkzjxVJM48VSTOPFUkzjld9SLI7vHRyDzxffRlBEAjxnNYWJXt4vfaRQYymm0Hqdwkq4m47O+7P5aHsqGrUVSfHMmTMxe/bsN4G2BGA9PT2Zozg6OvrNOuOYmBg0b94chw8fhq7u+2sMPzZSlmIaYZZiGq+iKMUDNrlgz+0AJCUDk76qiIU9q0po3kExaLP8DjTUVHF6vB3KGWT8IL3xKAAmhrowL8M3ZCVXG0uxEkpv67AU03ixFNN4sRTTeLEU03gVBCkWbag/5yYePo/CnemNUNW4YKdmYimmXWMsxTReiqT4zJkzOHv2rBz9Ff9CQ0Nx4sQJWFpaokGDBjLAVkpKikzPZGFhgcGDB0NDQ4PWklyozVJMg8hSTONV1KT44N1AfLvVFbEJyUhKScGgRuWwcWAtCc09MAqtlznCWE8Dx8fZorR2xinY4qPCoaGlDajm/cwRWu8WjNosxbR+YCmm8WIppvFiKabxYimm8SooUtx62R1c8gjD8TE2+LKGIf0k8nALlmIabJZiGi9FUvzuLl+8eIF27drJKNOTJk2iHfEj1mYppsFlKabxKkpS7OwfKadNi+nRrWoY4opXGBpb6GPfCCsUV1OVAbbaLHNEdeMS+HuMLUqWyFh6xQc0bW3tfPlIRuvdglGbpZjWDyzFNF4sxTReLMU0XizFNF4FRYrFx+8dtwKwb3hddLU2op9EHm7BUkyDzVJM45UtKRbri7t3747evXvjxx9/pB3xA7Xj4+MhxOPdfMipm4ip2iVKZD61g6WY1hUsxTReRUWKHzyPQv9NznD0CMWUTpVlqobOq+6iqpE2jo+zgZ6mGq49DkOrpXfQ3LIkDo+0hpa6aoYwWYpp1xhLMY0XSzGNF0sxjRdLMY0XSzGNV0GR4h8OuWPBf0+w5puaGNHcjH4SebgFSzENNksxjVe2pNjb2xs9evTINSkWa5G3bNkCkQ9ZPITq1KmDKVOmoGTJkvJsRKCvxYsX4+nTpzA1NcV3332HGjVqvHemLMW0zmcppvEqClIsAmuJaNNOnmHo1qgstg2pg+CoBDRf4IByBhr4d7wd9LXUcNkzVEpxqxqlcNDeGhpqGecvZymmXWMsxTReLMU0XizFNF4sxTReLMU0XgVFihf+54MpBx5hdtcqmN6uEv0k8nALlmIabJZiGq9sSXHqSHGfPn3www8/0I6YQe0VK1ZArFsWsivWIq9fv14K8YIFCxAZGYlRo0ZJCRZTtkWD7969i1WrVqFMmTLp9sZSTOsKlmIar09dik+6BGHgFhcEhcehZ30TrOxbA0a6GhB5ioUAxyQk4cYPDVFWvzhOuwWjzZLb6NOwLPYMq5spSJZi2jXGUkzjxVJM48VSTOPFUkzjxVJM41VQpHjDVX8M3+iMwS3KY/Og13FDCmphKab1DEsxjVe2pNjf3x+dO3fG119/LUd0c1LCwsIwfPhwfPvtt1J6RREjw+PGjZOjx0KAd+zYga1bt8ogXyKg19ChQ9GhQwc5Wp22sBTTeoKlmMbrU5Zit4BItF9xFz7BMZjSxgLT21nAQOv1OuHQ6ER8seQ2HgVGwe23JjAvpYWj916g65LbGNCyArYNqc1STLuUMq3NUkwDyVJM48VSTOPFUkzjxVJM41VQpPj0g2C0WeCA3o3LYe/wzD9y088u97dgKaYxZSmm8VIkxfv27YP4J0ZxRTomMXrr5OQEY2NjVKlSRa4DFrIq1gTXqlUL06ZNy3Rd8LvNEw9pd3d3GbU6NY3TuXPnsHz5cinCGzduRGBgIObNm/dmU5Eiqnjx4u+NUgspvnDhAkaOHPkmTRQNR9GqzVJM6+9UKTYwMMgyZzdtz/lbOygyHl1X38PVR6H4ro05Fveqlq5BKSlAs4W34PDkFRx/aoTa5XRw0DEQPZfewah2FljV9/2lDKk74JFiWt+yFNN4sRTTeLEU03ixFNN4sRTTeBUUKXZ8GoFGc26gRTVDHBtri+KZLIein13ub8FSTGPKUkzjJWYtBwUFyUFflRRhthmU+fPnyzW9qQGwhBiLiLJCgsVDVkXl9XpC8f83atQI27dvz3ai6ICAACm1bdu2ldOmxfRsdXV1zJo1603Lli1bhpcvX6b7b+LHhw8f4tixY3LUWWyTWt49LXEe4vdMTpdGsBDXZimmdd6nNlKsqir+blUwaf8jLDnxGI2rG+LIaGs5ZTo5+fWtQNZQVZHpl84/CsW572zR3NIQm675Y+hqJ0zqUhmLelaTH8YyKizFyq8xcR8VM2fEx0ctLS3lGxbRmoLXq1ev5LUnPlQV9fu5kssgVYoNDQ2ZlwJgLMUKIKWpwlJM41UQpFi8Bzj7RaD54juoWkYLx8bapHsHoJ/Rx92CpZjGN1WKxaBjUX5GiveFuLg46a2pzipIpmUi3Pb8+fOIioqCWB6cqRQLAQ0JCZE7Sruzd7smNXK0mZlZtkbSxLRpIcEi0NYvv/wip0uL6NZCYP/44483h1uyZIlsT9r/Jn708vKSI8piBFu8WKaebNo2i4dcxYoV0bVrV6iqqmb6Mk+77ApfbcFEsBCdr6enJ1kU5T8YJT0o+AhpETeX3PiooqaqAh1NNQg3FVOU85J/MVUVaGuoYs21QEz52w9G2upY18ccLS31EB0v8o6/JiLaVkxVFQN3euGYaxg29q2Eb2wNseJSICYfeILp7c3wS2tTRMUnvYcwVfKE4ImZHXl5fkr6s6DVEX+D4gEmri3BjHl9uIcEr7QjxZl9mClo/Zxf7RF/j0KKxT8Rs4N5fbgnUp+RYmac4MV/j1nzEh/axT1M8PrQu2J+/Q0UxOMKXmKQKTfeKbJzfhpqqvAOjkWPzZ5QVVHBvsGVUbmUJpJSUmT6RfViqoiMS0RiUoZjZtk5ZI62Efd88X4vBrf4bzLrv0nx4VjIno6OTpG+54t30Hv37sn4VWldNu19SrxTCA9t1aqVTDmcqRTn6ApWuPHVq1chpkW3bt1a5j5ObejSpUvh5+eHhQsXvtnTr7/+KkcG3s2RLKZPixMePHiwFOrU8u5XAfG/BaCiXnikmHYF5OZIsfxqlZCE/XcCpVDaf5aaBkGMzaa8kVJaC5XV/t/EDiw+44Pphz2QDBVs6F8TAxuXy/QhM27PQ6y57Ied39ZBHztjLDj9BFP3PsTsXtUxra15pgfmkWJlfZJai6dP03jx9GkaL54+TePFI8U0XjxSTOMlaotnpBCWtLMb6XvJ2RbhMYnovOoe3F9E4dx39VCzrI58P7nnFwGvl9HoZm0MLY1iYlgN+a3GPFJM62uePv2Wl7g/iXt62vXdMYAAACAASURBVPKuHwqHFIOFH5w+/W4XCEkV63z19fXlmmJxECEM2RVNBwcHzJ07V057FgG00haxvnjlypXYtGmTPJ74aisCbQ0ZMkROsU5bhBSLoW8x/VoYP5cPE2Appl0huSnFga/i8d3+R9h9MwBITsGBMTboYWOEe74RqG2qAzGK/DHLz0c9Mfu4F9TVi2FRz6oY3aI8xOhxZkXU//OkN1Z9Ux0jPyuPOae8MX3/Q8zrXQNT27AU51ZfsRTTSLIU03ixFNN4sRTTeLEU03gVFCmOS0xGj7VOOOUShNMT7RCfmIx5/z7Bff8IhEQmoE/9spjZqTKqGpegn2Aub8FSTAPKUkzjpWhNceouRSRoIaeXLl2CSMskoj+L/y0CZS1atAjDhg1D/fr1SS0Q06B79eol53qLOdzioS3mfIuR4AEDBshh/8mTJ0vxbtmypTy2EF6xxllMOXlXioVE29vbpxspJjWoCFVmKaZ1dm5K8eqLvhi9zQ0VjEtACPIX1UqirpkuNl31x+3pjVDBUJPWOELt9Vf9YL/NDeVLaWFJr2robmOU5dbzTnvjx0MemN3VEtPbWmDaYU/MPeGFv/rVxJiW5TPdnkeKs0SbrgJLMY0XSzGNF0sxjRdLMY0XSzGNV0GRYtGOIVtdsOWqP5pVNYTj01eIiU+GXUVd+X9dfSNQtpSWFONhzUzpJ5mLW7AU02CyFNN4KYo+LXZ58eJFjB49GiIdU7169eDr64vPPvtM5hQWI7Rt2rSBubk5du/eDVNT5X803t7ecmq0GK5OG8VarAv+7bffUKpUKQQHB2PdunVSvqtVq4YRI0ZABAp5t3BKJlrnsxTTeOWmFP942AOLzvhgQfeqOOUahLMPg6FWTEWu6VneuzqGfqQHj5Du0bsfQATX2Da4NnraGiuCsPqSH0bvdMN3X1WU0anH7H6A1Rd8sbZ/TQxvnjr1+/1dsRQrwvumEksxjRdLMY0XSzGNF0sxjRdLMY1XQZLiqQfd5bIoMXOtuqkuprauiB62xoiKS8Lsk95YecEXKkiRz/+JX1akn2gubcFSTAPJUkzjpUiKRaCt3r17y+BWIpBVw4YN5ahwiRIlsG3bNjmyK0aMxVpfESBr/PjxtFbkUm2WYhpIlmIar9yS4tjEZLReegfOzyJxZUp9uPhH4us1TkAxFRTXUMW0Nhb4rWNlWuOyqP0sPA4rzj3FknM+MmDGwh5VMeGLCoqDoey5/Rx91zlhUBNTbBlcG/Y73WQE6u2D6+Dr+iaZHp2lmNaNLMU0XizFNF4sxTReLMU0XizFNF4FSYpFjJHJ211hYaaHfSPqol5FvXQns/NWgPwwrgoV/PtdPTQwT/87/cyztwVLMY0bSzGNlyIpPnLkCCZMmACRmklMcRY3PjF1WkThFVKcGtVSRHQWI7xCkMW057wuLMU04izFNF65JcWeL6LRZP4tlCyhhus/NISmuipmn/DGXd9XOOn8EgObmGLr4Nq0xn2gtltAFL7d6oKbD4JRwVQXszpXxoBG5Uj7v/Y4DE3n3ESP+mVxYERduf7ohPNL7BtuhU5WZViKSTQzr8xSTAPJUkzjxVJM48VSTOPFUkzjVZCkOCI2EbNOeKNjnTJobmmQ4Yn8/o8XZhzywOd1y+DYGGuUEMG38riwFNOAsxTTeCmSYhEEa//+/Th06JBMZxQTE4O+ffumk2JxWBHg6unTpzhw4IAcRc7rwlJMI85STOOVW1J86G4g+m5wRttapXF0tPWbRtz2eYX6v19Fz8blsH+EFa1xmdT2CY5Fr3VOcPAIRa9G5fBrx0qoXU6HvG+XZ5GwmnldCvCU1ubotdZJRqF0/KkRyupnHsmdR4ppqFmKabxYimm8WIppvFiKabxYimm8CpIUK2l5ZFwS2i13xBWPEGweUgeDG9M+ris5RlZ1WIqzIpT+d5ZiGi9FUjxnzhwpullJsYgKHRAQwFJM64N8q81STEOfW1I8719v/HjAHTO6WuLXDpXeNOLWk3A0/vMG2loZ4e9R1h+MBq2k5WIt0PAdbth9xR9dG5hg8+DaMNB6m6pMyT5S6zwKjEbzhbegp6kG9WIqeOgfiYmtzWWgrg8VlmIKZcgcnyIHo8hTzCVrAizFWTNKW4OlmMaLpZjGi6WYxquwSbFo726H5+i3zgmf1yyFk+NsIfIc52VhKabRZimm8VIkxbt27cK0adOwatUqmTIpNVK0mD69fft2ecTnz5+jU6dOsLGxwZo1a/IlJRKPFNM6n6WYxiu3pHjQFhdsu+SH7SOs0L9R2TeNeBQYhRYLHVChlBZOjrVFKR11WgPT1BbrhsfueYC1Z5+iZkU9HBtjA4vS2Rctj8BofLHUAS8jEhAXnwz7FuWxvE+1LB+ILMW0LmQppvFiKabxYimm8WIppvFiKabxKoxSLEaLO668iyueoRjQsCyMdYsjPikZn1UtiXa1SqP4R5ZklmLaNcZSTOOlSIrFlOhu3brJKdFr166VEaBFGiU9PT1s2bIFYWFhmDFjhlxfvHr1ahmUKz8KSzGNOksxjReQgoSocKiX0AVU6GtpRJTp7TcCcNIlCInJybgwuT5sK7wNVvE0JBatl92ROQJPjbdFVeP0Kceyam1CUjJeRibA2S8Sm6/7Y++NAJgbl8DhkdawLq+b1eYf/D0gPA5fLLmNh74RGNjcDMv6VFc06sxSTMPOUkzjxVJM48VSTOPFUkzjxVJM41UYpVi0WQTZHLv7IWITklFMFUhMTAZUVNDTzlhGpy5f8uOllGQppl1jLMU0XoqkWOxy7969Mqq0EOEGDRrg0aNHMpdw48aNZbomBwcH9OvXD0uXLoWODn3NIq3ZGddmKaZRZCmm8YpPTMKpe35oVNUYRnrKbvqvYhPh7B+J/XcCse6yH2JiE1GxTAn0a1gWv3esLKcip5bgqHh0+OsuvINi8N8EO5m3WEkREr39ZgC2XPfH05A4hEQlIPJVHGwtS8rpzZ9ZllSymw/WSU5JwaqLfrjvF4H53avCoISyadgsxTT0LMU0XizFNF4sxTReLMU0XizFNF6FVYrFO4ejbwQePY+CrqYaXJ9FYsv1Z3jsH4FW1kY4ONIKusWVvSNQibEU04ixFNN4KZZisduDBw9i0aJF8PLyktGlxXRS8U9MoxZRqSdPnizzCudXYSmmkWcppvH67R8vzDzojnl9a2BqG/MsN77iGYaZxx/j/KNgJMYmokwpLdg3N8OwpmYoa6ABDfGJNU2JTkhC99VOMmfxmYn10KKqMpmdddIbvxx4BC1tdVQoqSkjQja3LImf2lnASFcjy3Z+zAosxTS6LMU0XizFNF4sxTReLMU0XizFNF6FVYozOku3gEiIpWG3vcLRwboMhjQxRRcrI6il+fBPp/P+FizFNIosxTReJCkWuxaAXVxc5EixiEItolHXqlULFhYWtCN/hNosxTSoLMXKeW244gf7nQ+AlBR8Xr2UXKMrUillVMTI8Mar/th6/RnCXsWhRnk9dLEug162xummS7+7rYjm3G+jM3Zf9sPfk+qhU93MUx2lbnvSNQj91t+HqpoKVvWtgTY1S6OYigp0NOnTu5XTUF6TpVg5q9T7KwfaUs6MpVg5K1GTpZjGi6WYxoulmMbrU5JicS4iLsqATS5wcA8BNIphVldL+XE+NwtLMY0mSzGNF1mKabvP29osxTTeLMXKeG278Qyjdz+Q04HENOKE5BScGGOLRpX03+xATJN+Hh6PHTefYfUlPwS9jIaxsTb62BljcitzVDBUNt16/J6HWHHiMfaMt0WfeiYfbOCx+y8xavcD+AVGY0m/Gpj4ZUVlJ5SHtViKabB5pJjGi6WYxoulmMaLpZjGi6WYxutTk2JxPn6hsVh/xR9zT3nDuoIuTo2zQ0mFy62U0GMpVkLpbR2WYhovRVIcFRUlvzCrqLxd/5jZYcS0ajGdWlU1b8O0i/awFNM6n6U4a15bhRDveiADSqzvXxP3nobjr3O+WNC7mpTdh8+jcOZhCDZf84drQBTiYhNhqKchozIOamwKG2KAqx8Pe2DeEU8sG1QL47+okGEDk5NTsOz8U8w99QQvQmMwuV0lzOlqmW59ctZnljc1WIppnFmKabxYimm8WIppvFiKabxYimm8PkUpFuck1hy3XHwb1z3DcGt6I9Q3fxtQlE4o/RYsxTSCLMU0XoqkeP36/2PvPOB7uv7//8qODBm2mDGCiL1HUXsVVbv2qD1a+ivaolqltSmldhF7Fm3tVbV3xI4RJCGJyJ7//7m+USOR+4pPpvd5PPL4fhvve+85z3ty7+f5Oee8z29YvHixtn9mvBir/zU1NdXWFKsHoSpqq6YKFSpg6tSpWqbq1C4ixRxxkeK381px/AH6r7qC8MgYTGpTHP/XuBDWHL2Fzkuvo3pxB22Lo8PXA3DvUQjMrMxQw9lOW8vbqXIelMrDZY6Or8mc/Xcx1P0K/q+pMya3KfZGBXdefIzZ++/ir0t+MDExxqhGhTCxVVGYGif9hRXXOwwTLVLMcRQp5niJFHO8RIo5XiLFHC+RYo5XZpVi1S41mDB//10s7emGHjXy8mASOUKkmEMpUszx0iXFKqP0L7/8AgsLC02K1U9kZCTUB141KqwEOC4uTpPiSpUqQUm0tXXypICr/qvRIsUcPZHixHltOOODnssva9Olv27ujNGNn6+LOXPdG22X3oDX4wjtvwtmz4KGJR3R1C0HWpXJAZN3lNPfjz9Aj2WX0atGXvzW1VW7hhqlPnnnKRYe9saG0z4ID42CW2E7jGteBG0r5ORueipHixRzwEWKOV4ixRwvkWKOl0gxx0ukmOOVmaV495UnaDz7NNqWz431/crwYESKDcJMpJjDqEuK1T7EwcHBr4wSqw+7ffr00UaGx44dq0mx+lGjydmzZ5fp09x9SJNokeKEsauHeZ8Vl3EvIAJzO5XAwDr5/xcYh6cBAfhu9yPs8AhE92p58GnVPAbdk2/HRT90+O0CPizhiM8+yI8t53xx4vZT3AsMR4B/OIrmt8XQugXQsXJu5EjjzNJ6Oq1IsR5K/8WIFHO8RIo5XiLFHC+RYo6XSDHHKzNLse+zSFSfchwh4THYPaIS3JwMs1WrjBRzfUykmOOlS4oTO+WgQYPg5+en7WGsZ70xVzU+WkaKOWYixW/ymrv/Ln788zYe+Ifjm5ZF8N1HRV8EqaUCTwMDtb26n4TFpsh2R//cDETbBecRExuHsKgYBIdFw97GHLltzdGmfE70qumEojlSf2kC17P+ixYp5siJFHO8RIo5XiLFHC+RYo6XSDHHKzNLsWrb11uv44f11zCiVVFMb+fCw0ngCJFiDqNIMcfrnaR40qRJ2LlzJ9avX488efJwV06BaJFiDqpI8au8pvx1G19tuAYzc2N82agwJn5UFC/nllNSrCTPwd4exiYps+XRlUch+HD6KTwKiEChnFnQ/4N8+KhMTuTKag5HazPuBqeDaJFi7iaIFHO8RIo5XiLFHC+RYo6XSDHHK7NL8QXvZ2g04wzCY2Jwekx1FMmRhQf02hEixRxCkWKO1ztJ8fjx47Ft2zZs3rxZ2684rYtIMXcHRIqf87rnH461px9h7NYbsM9ihuntiqNLlTe/5ImXYjs7Oy3JXEqUZ+HRWtZGlb1xbseSqFPcISUuk2rnFCnmUIsUc7xEijleIsUcL5FijpdIMccrs0uxat8gd0/M2+2FlpVyY3YHFxTK9m5iLFLM9TGRYo5XsqX4+vXr6NKlC3LkyAF3d3dtSmlaF5Fi7g6871KsxHPG3juYd/A+7vqGIksWU8zqUAJ9azklCDI1pFhdWO15rLJJW5mnzGg010veLVqkmOMnUszxEinmeIkUc7xEijleIsUcr/dBiu/4h6P+jFO4ee8ZKrk4Yml3V5TOm/z1xSLFXB8TKeZ46ZLiEydO4Pz581oSrdDQUNy+fRsHDx6Ep6cnpk2bpiXcSg9FpJi7C++rFIdFxuCGXyi+3X4TW077aGt2axezR6uyOdGzRl4YJ7Ifd2pJMXcX03e0SDF3f0SKOV4ixRwvkWKOl0gxx0ukmOP1PkixauNF72B8sfEqdp/1RclCWbG6VxmUy2/LwwIgUsxhEynmeOmSYrV2WP1YWlpqZ1dbLzk4OGDgwIEYOnRomuxJnFAzRYq5m/++SbHaU3j9GR94PgrBLb8w3HwYjCJ5bTCrvQuau+VIEp5IcZKI3ggQKeaYiRRzvESKOV4ixRwvkWKOl0gxx+t9kWLVTr/gSAx298S6fx+gVIGsWNOnTLIyUr8uxdd8Q/HHBT+0LJMDxXJmnCSkfE9J3hEixRw3XVJ84cIFeHh4wMzseaIftTexs7Mzihb9LzMvd9mUiRYp5ri+L1IcGBaFBYe8oRJpBTyNgH1WCy27c4dKufBl48K6H6QixVz/in/hqz3L1SwTKUkTEClOmtHLESLFHC+RYo6XSDHHS6SY4/U+SbFqa1hULIauuYJFe+6ioosDtg0qj7x2FhS016X457+98OWSiyjnlgMb+pVBkQy0OwfV8GQGixRz4HRJsd5Tqgfiw4cPtXXGFhZcR9d7jbfFiRRzFN8HKd5/zR8/7LiFvZcew9HOEt+2cEalglkRFROLas72sDQ11g1NpFg3qheBMlLMMRMp5niJFHO8RIo5XiLFHC+RYo7X+ybFqr2Pg6PQc/kl/HHqEfo1KIQFXUpS0F6X4pEbrmHabi8gNg4VCtvhl44lUc3ZjjpnZg4WKeburm4p9vf317ZeOnbsmDZ9Wo0ax8XFQYmCsbGx9r9eXl5aFuoFCxZoo8mpXUSKOeKZWYqfhkVj0RFvTPjjBp4FRaJ5xdz4ullhTYSTW0SKeXIixRwzkWKOl0gxx0ukmOMlUszxEinmeL2PUqzafOtxmLb15AP/MKwfUB6tyia9fC2e7MtSHBkdh06Lz2P/1QAUz2WF4zcDkcvOAr9+Wgqty+bkb0YmPEKkmLupuqRYJdcaMWIEVq5cqcmuEuLIyEjtf42MjBAWFgb1MFT/1r59e/z4448vplpz1Xm3aJFijl9mleK7/uH4fP1VbPz3AezsLLQp0p99kA/Z3nGfX5Firn/Fv/Bl+rR+biLF+lmpSJFijpdIMcdLpJjjJVLM8XpfpVi1e/m/D9BryUVUKeqAv4dWhK2lvt02XpZiNfjRYOZp+AZFYG2/MjhwLRCjN11DwWyW2Pd5ZThnf7ftn/i7mf6OECnm7okuKT58+DA6d+6M0qVL44svvoDap1VJcsmSJTFo0CCoNccqC3XlypUxa9YsqA/BaVFEijnqmVGK/UOj0Hv5ZWw5+Qjlitjju5ZFtAQMhigixTxFGSnmmIkUc7xEijleIsUcL5FijpdIMcfrfZbi0MgYNJ17FoeuPMGyXm7oXj2vLngvS/F131BUnXwceewscHRUFdhbmaLr0otYeeg+utXJj4WfloIFsUROVwUyWJBIMXfDdEnx/Pnz8fPPP2Pp0qWoU6eOdoUBAwbg0aNH2Lx5s/bfO3bswNixYzFnzhzUrl2bq4WBokWKOZCZTYqjYuK0tSqrDt1HbbfsWNnTDQUcn2dMN0QRKeYpihRzzESKOV4ixRwvkWKOl0gxx0ukmOP1Pkuxarv7yUfovOg8ahZ1xNYB5WBlboy7AeFY+s8DXH0Ugpi4OBRwsMTH5XMhv6OllhQ1POQZYGKm7YZz/PZT1PzpBBqWzIatA8vB3NQYXk/C8OGM0/D2D8emAeXQ3C07f1My0REixdzN1CXFP/zwgya/Gzdu1NYMqzJ9+nSsWrUKW7duRb58+bTp1B9//DFcXFy0UeO0KCLFHPXMJsXfbLuJ77dcR6mCWbUHZFEDZyEUKeb6V/wLX6ZP6+cmUqyflYoUKeZ4iRRzvESKOV4ixRyv912KQyJi0GzuGRy9GYgPXRwRERWLM/eCEBwSDTMLE0RFxABxcbDIYgozE2P0rJ4Xo+vnQC4HWxibmmPDGR+0X3gBXarmxu893V7An73/Loat9EDLirmw8bNyMDMx4m9MJjlCpJi7kbqkePLkydiwYcMrUrxu3TooWV6yZAkqVqyoXfWzzz6Dr68v1qxZI9mnufuQJtGZSYp/O3If/ZZfhnNOK6zo5YaaRZKfUCuxmyFSzHdTGSnmmIkUc7xEijleIsUcL5FijpdIMcfrfZdi1f6NZ3ww0P0KgsKikTOrBcxNjVC3mCMG1s2P4PBoXPAOxrn7QdhzxR9e94PR98M8WNhdCbAJJuy4ifHbbmL8R0UwrnmRF/B9n0Wi8ewz8PB+ho39y6GFgZbQ8Xc37Y8QKebugS4pdnd3x4QJEzQBrlGjhnaF/fv3Y+DAgdq06hYtWmi/69u3L+7evavJs42NDVcTA0TLSDEHMbNIsZpmU2faSYRGxWJpd1e0LZ+LA6EzWqRYJ6iXwkSKOWYixRwvkWKOl0gxx0ukmOMlUszxEil+zuvsvSB4B0agjJMtbC1N4WBl+gbIC/eD0eyXMwh8FokNA8qjiWs2DFx9BfMP3MPi7q7oVdPplWPm7L+LoauvoE3FXNjQryyMjd/P0WKRYu5vUpcU37x5E23atEGhQoXw7bffws3NTRsRVjKs1hgrMVYyrJJxqenTau2xykyd2kWkmCOeWaRY26dux030qV8Qv31aioNARIsUE7D+FypSzDETKeZ4iRRzvESKOV4ixRwvkWKOl0gxx2vB4fvov/wy8mSzxMiGhfDn5cc4cM0fB7+ojOqvbbepJLv6lOOIjInD/hGVUDJP2iQA5lpo+GiRYo6pLilWp5w9ezbGjBmDAgUKYNu2bShatKiWiXrZsmVo1KgRHj58iDNnzmjridWIcVoUkWKOemaQYt9nUaj503Go6TKHR1ZGmXwptz+2SDHXv+Jf+LKmWD83kWL9rFSkSDHHS6SY4yVSzPESKeZ4iRRzvNS+xGO3eGL2/vua7NpYmMLawhhHRlV5I4dMbBzQa8UlLD9wD7O6umLohwW4i2WSaJFi7kbqlmL1sFPTqE+dOoXRo0cjV65c8PLy0v7/9u3btUxwXbp0wXfffadt2ZQWRaSYo57RpTg6Ng5jttzAz9tuYEDjQpjXqSQHgIwWKSaBAZCRYo6ZSDHHS6SY4yVSzPESKeZ4iRRzvESKeV7RYcHYeCEAvxzxweHrAahW2A7bBpVDDhvzN0627bwf2s8/i6blcmLj/6ZQH7gWgPwOFihi4ESsfEtS5wiRYo6zbil++bRKDoyNjbVfBQcH4/jx4zA3N0e1atXSZNp0fN1Eirmbn9GleONZX3RZfAHZrM2wR02PyZ2y02NEirn+Ff/Cl5Fi/dxEivWzUpEixRwvkWKOl0gxx0ukmOMlUszzCg56ChtbK4RGmWCf5xMUyWmV6Ge/8KhYLd+Mx8NgeIyviRu+ofhw6kl8VD4XNg8oh/dhmbFIMdfHkiXF3CVSL1qkmGOdkaX49pMwtJhzBh73gzG/myv6f5CPa3wyokWKeWgyUswxEynmeIkUc7xEijleIsUcL5FijpdIMc9LvSMtLCy02al6yrjtN/Dd9lsY29wZ9wLCseKoN3LYW2D7wPKoWjhtZrXqqbehYkSKOZK6pDgoKAjqx8jo7dnb4tR+YhYWyJ49e5KxXDX1RYsU6+MUH5VRpVg92DouuoB/PP3Ru05+LOzqmirf+IkUc/0r/oUvI8X6uYkU62elIkWKOV4ixRwvkWKOl0gxx0ukmOfFSvEF72eo8dMJmJsYw9rCBP4hUQiLikXvmk4pmpiVb1nKHCFSzHHVJcU//fQT1I8SXiXG6idLlixQUhUZGfniiuqFW7NmTaxevRrqg3BqF5FijnhGlOKA0Cj0W+mBDcceoFnFXFjavTRy2r65loQjoS9apFgfp5ejZKSYYyZSzPESKeZ4iRRzvESKOV4ixRwvkWKeFyvFYZEx6LT4ItT6YktzY5TOa4OnYdF48iwSO4ZUyPSjxSLFXB/TJcUqw7T6UeuGlRArEVZJtuzt7ZEzZ84XV4yIiED58uUxadIkTZpTu4gUc8QzmhT7h0Tj+503MePP26ha3AGrermlarIEkWKuf8W/8GWkWD83kWL9rFSkSDHHS6SY4yVSzPESKeZ4iRTzvFgpVlf4/d+H6L3iMoyMgWXdS+NBYARGul9BhxpOWNPHja9EBjpCpJi7Wbqk+PVTqj2JW7dujY4dO+LLL7/krpiC0SLFHNyMJMX7rvpj4h+3cODKExTIkQXbB1dAGScbrsHvGC1SzAOUkWKOmUgxx0ukmOMlUszxEinmeIkUc7xEinleyZHiJ8FRaDDrNB49jcDZsdVhagJUnXwcd/3CsLinG7pVy8NXJIMcIVLM3ahkSfGdO3fQpk0bdOjQAf/3f//HXTEFo0WKObgZRYr/uOinfcvn+zgMTSvmxuQ2RVHGKeX2I06Mokgx17/iX/gyUqyfm0ixflYqUqSY4yVSzPESKeZ4iRRzvESKeV7JkWJ1lQdPIxAZHYtC2Z7PYt101gfdfruAnPaW+HNYBRTPlfpLPvnW80eIFHPMkiXFt2/fRtu2bdG+fXt89dVX3BVTMFqkmIObEaTY81EIGs48jfv+4RjeoCC++6gobC1NuIYaKFqkmAcpI8UcM5FijpdIMcdLpJjjJVLM8RIp5niJFPO8kivFCV1pkPsVzPvLCy2r5MGKnqVhn8X0jbAbfqHYfzUAfWs58ZVNB0eIFHM3IVlSLCPFHOT0Gp0RpPjHP29jzIZr+LRmXizrURomSWRAT0nWIsU8XZFijplIMcdLpJjjJVLM8RIp5niJFHO8RIp5XoaUYp+gSHRefAH7zvni195l8FkCW3sOXH0F8/fdxYQ2xfBtc2e+wml8hEgxdwOSJcXe3t5o2bIlOnXqhFGjRnFXTMFoGSnm4KZ3KY6JjUOzuWew28Mf2waVQwu3HFwDDRwtUswDFSnmmIkUc7xEijleIsUcL5FilYi02gAAIABJREFUjpdIMcdLpJjnZUgpVldffNQbfX47j8FNi2BOB5c3KtR0zmn8eeExHLNa4K+hFVCpYFa+0ml4hEgxB1+XFO/duxcHDhyAmZkZTExM4O/vj61bt6JEiRKoUaMG1INQ7VGsJKtgwYL49NNPte2bUruIFHPE07sU3w+MQP0ZJ/EsPAYnvqqGfA6p36deJipSzPWv+Be+rCnWz02kWD8rFSlSzPESKeZ4iRRzvESKOV4ixTwvQ0vx3x5P0Gr+WTQvnQNr+paBqbHRi0qFRsZoy/dOeD1FdEwcPqmYC8t7lIaVedos4eNpASLFHDVdUjx58mRtn2JLS0vt7EqM1QddtTWTesmqbZpUCQsL0/Ypdnd3h41N6mYGVtcXKeZuflpLsV9wJJb98wA7LvihiVsOfNW40CsN2HHJD23nnUdtFwdsHVAuzR9EIsVc/xIp5nmJFHPMRIo5XiLFHC+RYo6XSDHHS6SY52VoKb7g/QxN55yFg5UpDo2sDEcrsxeVevg0Ek1mn4ZPUASy25jjsncwprd3wYgGBfmKp9ERIsUceF1SfPPmTdy/f1+T4bcVJQ22trZwc3ODqembC9a5qvHRIsUcs9SW4mO3ArHPMwCPQyIREBqNM3eDcPHeMyA6FnlzWuHg55VQNKfVi0ZM+OMmxq+7ivHtXTCuRRGucSkQLVLMQ5Xp0xwzkWKOl0gxx0ukmOMlUszxEinmeIkU87wMLcUhETGoPfUkVFLXc99UR/GXPoOev/8MzeecRcFslhjyYQH0XeGBHLZm2P9FZRR0fD5ImN6LSDF3h3RJMXfKtIsWKebYp6YUH7jmj3YLL+CxXyhgbgzACNntLFC+gC1iY+NwwDMA4z8qgq+bOWvTpRcfvY8pf3nhSXAkNg8oh+ZpvJ5YkRUp5vpX/Atfpk/r5yZSrJ+VihQp5niJFHO8RIo5XiLFHC+RYp6XoaVY1aDtr+ew9bwfNnxWFq3L5XxRqd1XnuCjeefQsKQjNvUvh1EbrmHmrlvoW78g5ncuCZOXplrzLUmdI0SKOc60FKsPIWptcfxUarU908GDB+Hk5IR69eoZZIRYrU+On5L9cnNCQkK0aduJFZFi7uanphR/uuQiVh1/iD61ndCoVHaoJFrO2bKgUiE7HLkRiAbTT6Jioaw48EVlLDrijcErLiOLjRm6VMmNWe1LwkoT6bQtIsU8fxkp5piJFHO8RIo5XiLFHC+RYo6XSDHHS6SY55USUvz11uv4YddtTPvEBZ+/NDV64xkffDL/HHrVzofF3VzxODgSNX8+iRs+odjQvyzavCTQfEtS5wiRYo6zbim+e/cufv75Zxw6dEhbLzxmzBhkz54dw4YNw/nz5zVZVQm2fvjhh7eKa1LVmzlzJkqVKoVGjRq9CD137hxmz54NX19f5M6dGwMGDEDFihXfOJVIcVJ0X/331JJilaDgwxmncOrOU/zzZVWUy2/7SkXComLx8a/nsPuCH+Z1c8XGs744eC0ACz8tiQ6VcsPCNO2FWFVYpJjrX/EvfBkp1s9NpFg/KxUpUszxEinmeIkUc7xEijleIsU8r5SQ4tUnHqLLwvNoXzUv1vYt86JS8w/ew8BFFzCqdTH81La49vt5B+9h0IrLqFLcUctGndDexnyrUu4IkWKOrS4pVtmme/fuDZWFOm/evFAjtkqMs2TJoo0Md+7cGRcvXsSWLVswdepU9OzZk6sFoGWwVuI7Z84czJgxA61atdLO8fDhQ/Tv3x/VqlVD06ZNcfjwYahKz507V8t0/XIRKeawp5YUB4ZGo9qU4wiOiMGpMVWRO+ubWaR///cBei+/jOK5rXE3IBwlclnj8MjKsDBLH0IsUsz1rfhoGSnmuIkUc7xEijleIsUcL5FijpdIMcdLpJjnlRJSfPlhMMpMOIYPXBywf0SlF5Uat/0mvttwFb/0csPAOvm13z+LiEHreWex75wfJnZw0Zb8peciUszdHV1SrGR3+PDh2o8SXi8vLwwZMgQqAdeyZcvQsGFDTZTbt28PR0dH7XdJJeV6uZrqg/P48ePx6NEjhIaGol+/fto+yKocOXIE06ZN0zJaqynbarSuWbNm2vWbN28uUszd71eiU0uKVQKDBjNPa9+oHf2/KrCzfDMJW1B4DBrPOo3Td4IQExeHr5oUxg+tir5D6wx/qIwU80xFijlmIsUcL5FijpdIMcdLpJjjJVLM8RIp5nmlhBSrnVDa/noeZ24FYt3A8mhWOjvi4oDBa65g3t47WNrbDT2qO72o7Mk7QWg++wzijIDdwyq+MfuRb1XKHSFSzLHVJcXff/+9Nkq8bds2Lbu0KlOmTNHk96+//kKBAgW0340bNw7Hjh3D5s2bqSnU165d00aA1eiwulbt2rXRtm1b7Zw+Pj7a78qXL6/9/syZM9izZw++/vrrN0aKPTw8NIlWUi0laQJK8tSHSjs7u6SD3yFi79UAtJl3BlWdHbBjSIXnebYSKHMO3MdQdw9YWZjij8EVUK+4/TtcNWUOVZKneBkbp58R7JRpqWHOqh7Iavp0WmSjN0wLUvcs6u/R3Nw8TfZ5T92WGuZq6svY+F0PDHPGzH0WtY2i2joxpZ/5mYWikjz1N2lvn/7eRemRscoHo96RanBEij4C6h2pZl4yA0n6zpw5o9Tfo4WFhfaeNGT5/YQPui08h7KFsuKvYRWRy9Ycbeafw67LT7Rkr01ds71yuf/bfBM/bb2GgY0K4ZfOJQ1ZFYOeS/FSfcvK6r+dXQx6gUx2sqNHj+LevXvo2LEjjOLUEy2BovYpVkKsRoxz5nyemU2J79atW7X9i+N/N2rUKCgx3bBhgza1Wm+JT6yl/nfgwIFo0KDBCylW51i1apUm4fnz59e2hlIxn3322Runv379OhYsWIDSpUtrycASKmp0VCUFq1q1qvbPiTRZb9UzbJxKZKa+BVcfKrNmzZpgYjNDNM7C1AgrTz5GH/cb6FUtJ2Z/UhixcYr7m2f3D41Cs3keyGtnhjU9S8A8nawljq9p/Atf8VL9633tO3r7hepjgYGB2sNYvcCE19vJKV4vjxQLr6R5vTxSLLyS5vXySLHwSpqXekcGBwfDwcFBnl9JPPjV80t9vlLPMPUlgnxxrO9Nqd6R8Xk35G8yaWZBQUGaFKuZo4biZWQEhEfFostyT+w+H4BudfPju2b50X2FJ674hGFDLxdUzG+DaPXhFdCyTns8DEHrhVcQHmuEHf1dUTavJaJiElSopBuVQhHxnymUFKsvXgzFK4Wqm6KnVZ/Zb926pQ2sKi4JJXNWFVA5ssqWLYsuXbokLsW7d+9Gr169tLXDn3/+uSbB6uUaERGhjRwr4J6entr0aTWaq9b7JnbBt7VafYutEne9LMX79+/Xzjd06FAtAZeSbpWMS60zbty48Sunu3HjBubPnw9XV1ftjyahDqAe2qr+tWrV0h7aapThfSyvS7FikRJ/MFaWpvhh1x2M3+SFcW2dMaahEyKjYzUxfr1kMTeGV0A0TI2NkNfWBBHR6eveiBRzfykixRwv9TeoPiCpLxDUl4op8ffI1Sh9Ryte6gOSeoarD+Hv67Nc711Sf4/qva1+lOQJL5FivX1HT1y8FKtnmOpfIsV6qEF75osU62OlotQzXwlxYp/x9Z/pv0glxVnMTXDeOwzdfr8Gj/vPUL9EVtx4EglzUxNs6VsSztnMERn9Pyk2MoKpqTG+2OyFX/bdx6B6eTDjY2eER8cmOOCTnDoZ4hj1N6l4xUvx+/zMV1J8584dnDp1Snv3JfR8UpzOnj2LcuXKab6b6EixWuc7evRoTTjr1q2LxYsXa6O2qqiTq1FjlWArfo2xWvObnJKQFKvRZzX18scff3xxSrXG+PHjx6/8Tv2jSrSltodSwiwlaQLxU8PUVLrkfImR9BWeRwxZcxVzd92E+5AK6Fgpt97D0l1cvBQrXjLVSd/tiX/hJzZzQ99Z3p8o9QJTUhy/5d370/LktVSN4ql3kJq9ISVpAuqLbDV9WqYDJ81KRcTn3VCSJyVpAvF5N9T06ZT8TJF0TTJOhHpHqlE8WWKk757FjxQrKU6JctE7GH1+v4wTt59qsxXL5LPBgS+qwDqBdX+n7gSh3vSTKJzdSttZxcYi/S2ri5fit21nmxIcM+o5Dxw4oOW3euv0adU4Nc1WyagSTyXAagqyKkoUVGbq7du349tvv9WmNidXGBKS4kmTJmlD3osWLXrB+KuvvtK+Wfvmm29e4R6ffVpJcXLrkFFvZHLqnRqJtqJi49DptwvYfM4Xfwwqj6alsyenquniGEm0xd8GSbTFMZNEWxwvSbTF8ZJEWxwvSbTF8ZJEWxwvFa3ekUqK5YtjfexSItHW61dWstv+t/O4/TAE9VyzY9/n/2Wkfj124Oor+O1vL8zp5Yb+H+TT14hUjJJEWxxsXYm2Xj6lkmP1Dc3L32qpOdhKaCtXrsxd/bVodY6+ffuiSZMm6NSpk/avSohHjhyJQoUKaXsTK/G9dOmSth+ymib9cpEtmTj8qSHFzyKi0WT2GVz1CcXOweVRpVDKJvXiCHDRIsUcr/gXvuxTrJ+bSLF+VipSpJjjJVLM8RIp5niJFHO8RIp5XqkhxapWR28GosfSSxjRsOCL7ZgSqu2ms75oP+8sGrjl0AZ+TE2M+Eal4BEixRxcWoq503PRStLUiLBa5Fy9evUXB9+9exdLly7VMoKpEepu3bqhSJEib5xcpJjnHZ99OqXW/6jtmOpMOwlHa3PsG1EReexSZsoL1/LkRYsU89xkpJhjJlLM8RIp5niJFHO8RIo5XiLFHC+RYp5Xakmxdm9Co+Fg9eYWoi/X+uHTCDSYdRq3/cKwY3B51HNJX5nXRYq5PpaupJir+pvRIsUcwZQeKd7r+QTf77yNA5ceo1mFXNjcv2y6yyjNEBMpZmg9jxUp5piJFHO8RIo5XiLFHC+RYo6XSDHHS6SY55WaUqy3dpP/vI3Ra6+ia518WNGjtN7DUiVOpJjDLFLM8cpU0SklxVcehWDijltQ00oiQiJRv0xOLO3uivyOlhman0gxf/tEijlmIsUcL5FijpdIMcdLpJjjJVLM8RIp5nmlRym+7huKKj8eh72VKfYMr4giOdLPnsAixVwfEynmeGWq6JSQYpVQa9SGa7h5/xmK5LdFzxp50a9WPuSwNexG62lxI0SKeeoixRwzkWKOl0gxx0ukmOMlUszxEinmeIkU87zSoxTHxMahx/LLWHnoHqZ2LoUvGhbkG5ZCR4gUc2BFijlemSra0FL8zbYbmLr7DsLDo9G/XgF80aAgiuZMP9+YvevNEynmCYoUc8xEijleIsUcL5FijpdIMcdLpJjjJVLM80qPUqxasfOiHz5ecB6l8thg74hKSa5F5luevCNEijluIsUcr0wVbSgpjo2Lw4h1VzH7by842llgbFNnDKtfACbG6SsL37vePJFinqBIMcdMpJjjJVLM8RIp5niJFHO8RIo5XiLFPK/0KsVRMXHotOgCtl7w03ZaaVgyG9+4FDhCpJiDKlLM8cpU0YaSYi3JwMZrcM1ni5kdXNCgRPp4GBj6ZokU80RFijlmIsUcL5FijpdIMcdLpJjjJVLM8RIp5nmlVylWLVEzJUet88T4VkUxrsWbO+TwrX33I0SKOYa0FKuX6sWLF+Hn54fcuXOjQoUKCA0N1faLzJUrF3d1A0dL9mkO6LtKsfpmbNa+uxiz5TrMTYywqpcbWpXLyVUiA0WLFPM3S6SYYyZSzPESKeZ4iRRzvESKOV4ixRwvkWKeV3qW4pXHH6Lr/HPo9WEBLO7myjcuBY4QKeagUlL8559/Yt68eTh06BDCwsLQuXNnbf/gS5cu4csvv8SgQYPQvHlzrgYGjBYp5mAmV4pDImPww85bOHfvGf72eAJbSxPM7lgSXavm4SqQwaJFivkbJlLMMRMp5niJFHO8RIo5XiLFHC+RYo6XSDHPKz1L8aHrAagz6V90rpUPq3q78Y1LgSNEijmouqV4/fr1GDZsGKytrVGzZk2cPn0aVatWxaJFi3Djxg20atUKxsbGWLduHUqWLMnVwkDRIsUcyORK8b6r/mg06zRiomNR1dkeXzUpjNaZeIQ4nqpIMde/4l/46plhbp7xs4/zreePECnmmIkUc7xEijleIsUcL5FijpdIMc8rPUvxqTtB+GDqSdQsYo/tg8rD0syYb6CBjxAp5oDqkuJ79+6hdevWcHBwwJw5czTpbdeuHSwtLbFixQoYGRlh69at6N+/P4YOHYrRo0dztTBQtEgxBzK5UqzWEI/dfB09ajph2icu2t5s70MRKebvsowUc8xEijleIsUcL5FijpdIMcdLpJjjJVLM80rPUnzNNxQNZp6GfRZT7BpSAU72FnwDDXyESDEHVJcUr1mzBmPGjMGvv/6KRo0aITIyEu3bt4etre0LKVaCpX5nYWGB33//HaamqS9KIsXczU+uFPdacRlLD9zF+sEV8EmFtF1HzrX43aJFinl+IsUcM5FijpdIMcdLpJjjJVLM8RIp5niJFPO80rMUP3waiaZzTiMgNAq7h1VE8VzWfAMNfIRIMQdUlxRPmjQJmzZt0n4KFCigrSfu1KnTK1KsLjtgwADcvn0bGzdu1KZZp3YRKeaIJ0eKw6Ni0XzuGRy+HoAjX1ZBlUJ23EUzcLRIMX/zRIo5ZiLFHC+RYo6XSDHHS6SY4yVSzPESKeZ5pWcpDo2MxUfzzuLk7UDs/bwyKhXMyjfQwEeIFHNAdUnxTz/9BHd3d012nZ2dE5Xibt26QX0IVuuKs2TJwtXEANEixRzE5EjxlYfBaDj7DGwtTLRvwvI5WHIXzcDRIsX8zRMp5piJFHO8RIo5XiLFHC+RYo6XSDHHS6SY55WepTgO0PYqXnvEGztGVUYz1+x8Aw18hEgxB1SXFG/ZsgWDBw/Gjz/+iK5du0I9+D755BPY2NhoU6VViU+21aBBA8ycOVNbZ5zaRaSYI54cKd5/1R9NZp1Gk9I5sLl/WRgbp/595lppuGiRYp6lSDHHTKSY4yVSzPESKeZ4iRRzvESKOV4ixTyv9CzFqjXD1npi9s5bWDe0AtpVzM030MBHiBRzQHVJsdqTWK0X9vHxwaxZs1ClShV0794ddnZ22pZMSoi//vprHDx4UFtj3LhxY64WBooWKeZAJkeKfzlwD4OXX8Kwps6Y2d6Fu2AGjxYp5m+gSDHHTKSY4yVSzPESKeZ4iRRzvESKOV4ixTyv9C7F47bfxHdbrmNml1IY9mEBvoEGPkKkmAOqS4rVKZXwfvbZZ9r0aDWF2t/fX5NiJycnXL58GQ8ePNAyT0+YMAFmZmZcLQwULVLMgUyOFI/Zeh2Td9zGwu6u6FPTibtgBo8WKeZvoEgxx0ykmOMlUszxEinmeIkUc7xEijleIsU8r/QuxQsO30f/VR4Y3aQwJrUuxjfQwEeIFHNAdUuxOu2pU6cwffp0nDhxQpserR6AShRy5cqFPn36aFOr1TZNaVVEijnyyZFilURg95Un2DawPBqWzMZdMINHixTzN1CkmGMmUszxEinmeIkUc7xEijleIsUcL5Finld6l+INZ3zQefFFdKmSG0u7l+YbaOAjRIo5oJQUx5/a19cX3t7eiIiI0IRY/VhZWXFXToFokWIOKivF5+49Q/0Zp5ArqzlOjq4GawsT7oIZPFqkmL+BIsUcM5FijpdIMcdLpJjjJVLM8RIp5niJFPO80rsU77vqj1bzzqFa4azYPbwS30ADHyFSzAFNlhQrGVYfRlRRI8Mq4VZ6KCLF3F1gpXjYOpVA4DYmtnPB182duYtlgmiRYv4mihRzzESKOV4ixRwvkWKOl0gxx0ukmOMlUszzSu9SfN03FDV+OgEHa1N4jKsJ0zRORitSzPUxSoq9vLywevVq7N27F9euXdOmT6s1xVWrVtWyUdetW5e7uoGjRYo5oIwU3/EPR6OZp+HzLBKHRlZCGSdb7mKZIFqkmL+JIsUcM5FijpdIMcdLpJjjJVLM8RIp5niJFPO80rsUh0REw2XcP3gYFIEv6hfEN82dYWtpyjfUQEeIFHMgdUvxpUuXMGjQIBw9ehTFihXTZNjY2FhLvKVkNGvWrJg8eTLUXsVpVUSKOfJ6pTgkMgZfbb6OuX96YVjTwpjerjiM02DLLa51ho8WKeaZihRzzESKOV4ixRwvkWKOl0gxx0ukmOMlUszzSu9SHBsXh1XHH2HoWk8EhkRiSQ839KyRl2+ogY4QKeZA6pLikJAQLZHW7t27MWzYMHz88ccoXrw4TExM8OjRIxw6dEgT4tDQUKxfvx5ly5blamGgaJFiDqReKV509D76LrkE14JZsWNQeRTMloW7UCaJFinmb6RIMcdMpJjjJVLM8RIp5niJFHO8RIo5XiLFPK/0LsXxLZp/8B4GuXuiuVt2bB9Unm+ogY4QKeZA6pLi/fv3a5ml+/fvr+1HnFBRYqxGiXv06IHx48dztTBQtEgxB1KPFO/19Ee7BedhYgS49yuDBiXer4zTLxMVKeb6V/wL39raGubm5vzB7+ERIsXcTRcp5niJFHO8RIo5XiLFHC+RYp5XRpFi78AIuIw7imI5rHBmbDWk1eRKkWKuj+mS4hkzZmDJkiXYsGEDXFxcEr1Cly5dEBYWBnd3d1hYWHA1MUC0SDEHMSkpDomIQetfz2HPeV/M6uqKofXSfiNyroWGjRYp5nnKSDHHTKSY4yVSzPESKeZ4iRRzvESKOV4ixTyvjCLFj4OjUO77Y7A0M8ae4RVRKI1mWIoUc31MlxRPnDgR27Ztw6ZNm5A/f/5ErzBw4EBcv34dmzdvTpOM1CLF3M1PSopn7r2DEWs9Ub6gnfZH7Whtxl0gk0WLFPM3VKSYYyZSzPESKeZ4iRRzvESKOV4ixRwvkWKeV0aR4vDoWLSedw7Hbgdi+8Dy+KCYA99YAxwhUsxB1CXFCxcuxLRp0/D777+jSpUqCV5BvWxVBmqVcGv58uUwM0t9gRIp5m7+26R43sF7GLvlBuJi4rCqbxltXcT7XkSK+R4gUswxEynmeIkUc7xEijleIsUcL5FijpdIMc8ro0ixalnf3z2w+Mh9uPctgw6VcvONNcARIsUcRF1SfPbsWbRt2xa1atXCL7/8AlvbN7fjUeI8evRofPvtt1oyrrQoIsUc9cSkeMt5X3RdfBGxccCvn5ZE16pplzmPa1HKRosU83xFijlmIsUcL5FijpdIMcdLpJjjJVLM8RIp5nllJCme/NdtjP7dA993KYWxTQvzjTXAESLFHERdUqwedEp4lRA3btwYau2wyj5tZGSEJ0+e4I8//sCyZcu09cYrV65EoUKFuFoYKFqkmAOZkBRfeRSC5nPO4LZfGOZ0KonB9RKfLs9dLeNHixTz91CkmGMmUszxEinmeIkUc7xEijleIsUcL5FinldGkuJNZ33Qbu459KiTD4u7ufKNNcARIsUcRF1SrE75+PFjfPPNN1izZo0mw+onvkRGRqJSpUqYOnUqKlasyNXAgNEixRzM16U4OiYOHX67gE0nH2JIo0KY0c4FJsb/3Wfu7JkvWqSYv6cixRwzkWKOl0gxx0ukmOMlUszxEinmeIkU87wykhT/czMQzeaeRXVnO2zuXxaWZiZ8g9/xCJFiDqBuKVanVfJ7+PBh/Pnnn7hx4waUJOTIkQP16tVD06ZN4ejoyF3dwNEixRzQeCm2t7fXvuTYeMYHHX89j0pF7LF9UDlkt5FtdF4mKlLM9a/4F75syaSfm0ixflYqUqSY4yVSzPESKeZ4iRRzvESKeV4ZSYqv+YSi8ezTWgbqI6MqI5t16n+mFinm+hglxdypUz9apJhkHhcD/4AgODo6QGXKazLrDA56PsHiHqXRq6YTebLMHy5SzN9jGSnmmIkUc7xEijleIsUcL5FijpdIMcdLpJjnlZGkODgiBvVnnMLJ209x+MsqqFnEnm/wOx4hUswBFCnmeGWaaLWxuJVpHKyNo2BiaYNfDt7DsDWeqFnUHn8Nqwhr89Sf5pHe4YoU83dIpJhjJlLM8RIp5niJFHO8RIo5XiLFHC+RYp5XRpJi1boR669i5s5baF0lD37v5QYbi9T9bC1SzPUxXVK8Y8cOqB9TU9MXa4nVdNu4uLhXrqZeICoB14ABA2BhYcHVxADRMlKsD+I+T38MWesJ19yWWNTRGesvBmPY+muwMDbCmn5l0LBkNn0nes+iRIr5Gy5SzDETKeZ4iRRzvESKOV4ixRwvkWKOl0gxzyujSfGDwAi0+fUcTlwLwMr+ZdGlSh6+0e9whEgxB0+XFKttliZOnPhCipUQW1lZQb0w1Drj+KL+u3bt2ti5cydsbGy4mhggWqQ4aYgnvJ6i7a/ncd8vFNbWZmhX1gEHbwXjjn8ElnR3Rfdqsv1SYhRFipPuX69HiBRzzESKOV4ixRwvkWKOl0gxx0ukmOMlUszzymhSrFq42+MJWs07B1cnG/w9rAIcrMz4hifzCJFiDpwuKfby8oL6MTY21kaKHz16pEnyBx98gA4dOry4onogqqRNbm5uMDFJ3SkCqhIixW+/+Y+DI9F2wQUcuxWICgVsccM3DGrNQ0xsLMY2dcb4lkW43vOeRYsU8zdcpJhjJlLM8RIp5niJFHO8RIo5XiLFHC+RYp5XRpRiNam2/szT2H/1CXYOqYCmrtn5hifzCJFiDpwuKX79lH5+fmjSpAk+/fRTjBgxgrtiCkaLFL8d7oQ/bmL8putoWSkX5nYqiQGrrmDnqUeoVTo7tvQvh2w2qfftVQp2gxQ7tUgxj1akmGMmUszxEinmeIkUc7xEijleIsUcL5FinldGlGLVyqX/PECvxRfQu24BLPy0FFJrt1ORYq6PJUuKb9++jbZt26J9+/b46quvuCumYLRIceJw//J4gs6LLiA6JhZbBlZAPRcHnL7zFMPXXsG3LYvoLXF9AAAgAElEQVTJOmId/VKkWAek10JEijlmIsUcL5FijpdIMcdLpJjjJVLM8RIp5nllVCm+GxCOGlOOIzYW2Pt5JZTMbc03PhlHiBRz0ESKOV4ZMlrtlaYW+nt4B2NaBxd8Xr/g/9oRi+CgINhktQNglCHblpqVFinmaYsUc8xEijleIsUcL5FijpdIMcdLpJjjJVLM88qoUhwTF4d+v3tgyR4vzOlZBoPr5ecbn4wjRIo5aMmS4gcPHqBly5bo1KkTRo4cyV0xBaNlpPhNuKGRsei69CI2HXuATrXzYVkPV5ibGGuB0dHRCAl+hqxZ7WBk/Px3UhInIFLM9w6RYo6ZSDHHS6SY4yVSzPESKeZ4iRRzvESKeV4ZVYpVS91PPkLXxRfQyDW7trY4NYpIMUdZlxQ/fPgQah2xSrSlEmjdvXsXo0aNQqNGjdC7d28oWVDbM6n/VVmpCxcuLIm2uPuQYtG/HLiLwe6eqFgwK7YNKo+8dv9tlaWkWH2otLOz0+6tlLcTECnme4hIMcdMpJjjJVLM8RIp5niJFHO8RIo5XiLFPK+MLMW+z6JQd/pJPHwagX9GVUHJPCk/hVqkmOtjuqR46tSpmDZtmrb3sJInJQfq5ar2LTY3N9euqKRY/a5GjRpYsWIFrK1T/ma/3lQZKX6VyD3/cDSafRqej0KwuX85tC6X85UAkWLuj0WkmOMV/8JXz4L45wR/hvfrCJFi7n6LFHO8RIo5XiLFHC+RYo6XSDHPKyNLsWptn98vY/Gh+/i5vQtGNizEAyCPECnmgOmS4u3bt0MFmpk9z06stmVSQqwkQT0E1X+rovYsdnZ2xoABA2BpacnVxADRIsWvQhzofgXz//ZCl9r5sKKn2xvZ7kSKuU4nUszxEinmeYkUc8xEijleIsUcL5FijpdIMcdLpJjnldGleMdFP7Saexa1Szhi5+AKyGKWsrM0RYq5PqZLirlTpl20SPF/7Lec80X7hedR0DELdg2tgKI5rd64MSLFXF8VKeZ4iRTzvESKOWYixRwvkWKOl0gxx0ukmOMlUszzyuhSHBYVg5a/nMPBK0/w54hKqF/CkYdAHCFSTMACtAFgf39/dOzYEUZxag50AsXT0xNqXXHVqlW1NcPptWRUKQ6OiMH9gHCYmxrDOXuWd8YbHh2L5nPOYN+lx/ilmysG1kk4y51IMYdapJjjJVLM8xIp5piJFHO8RIo5XiLFHC+RYo6XSDHPK6NLsWrx5L9uY/RaT/SrXwgLupTkIRBHiBQTsPRK8ffff4/169dj06ZNKFKkCHeFVIzOaFIcGR2LU3eCMGHHLey98gRZs5hqAjuhZRGYvMPO3nP238XwtZ6oXzKbtpbY2sIkwbsgUsx1TpFijpdIMc9LpJhjJlLM8RIp5niJFHO8RIo5XiLFPK/MIMV3/cNRd/opPAuPxp7hFVE2ny0PQucRIsU6Qf0vTNdI8Q8//IANGzZoUqwyS6fXkpGk+Iddt7Dq+EP4PIuCf1AEiuWxxoOnEbDLYgaPcTVgl8U0WZiv+oSgwczTCAyJwrrPyqKpa/ZEzyNSzCEWKeZ4iRTzvESKOWYixRwvkWKOl0gxx0ukmOMlUszzygxSrFo9auM1TN1yHWM/ccH3rYryIHQeIVKsExQjxZMmTcLGjRuxefNmFChQgLsCGX3kyBFtiyA3N7dXjlTJvo4dO4acOXNq+yPnypXrjTNnFCmevucOvthwFcZGRnDNa4NOlXKjdfmc+GjeWYRExOD4V1WR3yF5icqGrfXE7F230a1ufiztXvqN5FovQxMp5jqnSDHHS6SY5yVSzDETKeZ4iRRzvESKOV4ixRwvkWKeV2aR4v1X/dFi1hmUK5wVfw6pCFvLhGd08oRePUKkmCOoa6T4p59+wsKFC9G4cWM4ODhoWacTKuoFUqhQIW3v4uRknz5x4gSGDBmCkSNHol27dtol1DJntR3UwYMHUb16dXh5eWl766ptopycnF6pRnqX4n1X/fH7sYf4/cQD2FiYYm7HEmjhlh32Vs+zelebcgLXfUOxb0TyplMcuRGIj+aegaW5Cf4eXhGl89q8tTeIFHN/LCLFHC+RYp6XSDHHTKSY4yVSzPESKeZ4iRRzvESKeV6ZRYr9Q6LQeM4ZnLsThIMjK6NGEXseho4jRIp1QHopRJcUKylVEpqYDMefLywsDLVr18batWthY/N2IXu5mupBumbNGm1/48ePH2PixIlo1qyZFnLy5Emo6duzZ89+MUo9ePBg1K9fH23atMkQUhwcEY0R669ixb8PERkcifLFHDC1rQs+fCnrnEpxprJF/3HJD+v7lUULtxzUnVQjzO0WXsCuM4/w7cfFtXXJSRWR4qQIvfrvIsUcL5FinpdIMcdMpJjjJVLM8RIp5niJFHO8RIp5XplFilXLtSnUu25jbMsiKTaFWqSY62O6pHjKlClYvnw5hg8fjjx58iQqx+qB6OjoiJo1a77Y01hPdVR261mzZuGTTz7B1q1bUbduXXz88cfaofPmzUNgYCD69OmD/fv3I1u2bKhWrRosLCzeuIYaKT5w4IC2T3J6KUdvBODzjddw4moAiuWzRY/qedG7phNyZTV/o4q9V1zG8mMPsKR7aXSrlodqgjqu97JLqOXiiFW93OBkb5Hk8ep+qQ+Varp6/F7TSR70HgeoWQsBAQEaLxOTlJnqktnwqr9da2tr6nmQ2Rgw7QkKCoK5uXmyZtow18ksscHBwdr7KGvWrJmlSSnajoiICKgvr+3tU2ZUIkUrnwYnj//iWM2Qk5I0gfgvjtXnQPlMkTQvFaHekWoQydQ0eXlk9F0l80Spd6T6/K9+MnrZfzUA9WeeQrXCdjg0sjJM3yHBbmIsFC/1eVV9DpOSNIG9e/fCz8/v7VsyqTXFKsmWWterpNjQRX2wUTctS5YsGDhwoDYK3LZtW+0ykydPxuXLl7Vp25GRkdr06TJlymD8+PFvbA+l5HrXrl3o1q1boh/Cldioh4+6VkoVY2MjhEfFYs7+e/jl4F3ceRiKzjXzYOJHReGc43nHTGjUfezWG5i8ywszO7pgWL38iE1wg6xXa62u5R0YjoYzz+DqgxBsGlgWrcrlSnJUX51FRoq5HiAjxRwvFa2+RFAPYyV6UpImICPFSTN6OUJGijleMlLM8ZKRYo6XjBRzvOLfkUqKzcyeL6OT8nYCmWmk+Fl4DOpMP4W7T8KxZWBZfFDUXtfnfqaPyEjxc1rqSzrlkOodGP/fCXHct2+fFvPWfYq/++47rFu3ThvFTcktmVSFhw0bhgYNGryQ4rFjx0KZ++LFi+Hq6gpfX19NnFu2bInu3bu/0qabN29q07xVhmz1LVJC2y4rEVTJwho2bKhBSmRrZqbPvYg1NgaszU1wxz8cP+x+iKX/+MA6iykG1cqF0Q3yalsjqT2JXy9GRoC5iRGm7H2A77bdw9AGeTHz44IIDHsz9uVjLc2M1aprjP3jHmbsfoDmZR2xrEsRWJgaIzoJo1ZtVy/8kJAQ2Nraal9KGJJFsgCm84MUH/WtruKlXmDC6+03TPUxxUt9AZXY32M6v+WpWj1jY2ONl/oCQTGT/vV2/IqX+hZcfVmlRj6TWt6TqjczHV5M/T2ql736eVtukHRY9TSpUvyHKPWlvRr5lL/HpJ/3SorVM0z9Paq/TylJE1DSYmVlpT33pY8lzSt+pFjlLcrIvNTnfvVZ/dtd9zB1pzeGNMyLnz4qgIjoWIOJsXqGKV7qb1F98ZKReSXdM94eof6+Ll26hKNHj2rul9BMFjVg6uHhgVq1aqFz584wikuEmFrPq0Zgf/31VxQsWPBd65bo8QlJ8ZgxY6CmfKl1zfFlzpw5ePDgAX788cdXzqVGitVodocOHRKdiqKaqD6gG3r6mOrgJibGOOX1FDP23MHqY49QKLc1fulUEk1KOUCN6EZHJ5ygTDVCZaLefN4Pn8w8gwFNCmFeJxdExyQ8VPz8WiZ4/Cwcn6+/hlUnfeBoZY6Nn5XBB8Xt33qdl4GpLwjUC19NPZQXWNLdWn3oVi98xUumOiXNS0UoXvEvfH1HvL9R8V8ixEvx+0tCX8vjX/jxUvw+v/D1EcMrUiy8kqamvjhW70iZPp00KxURL8WKl3ym0MdMlhjp4xQflZlGik1NjHDsdhCazz0HJztz7B5WHjls1ZcjHJO3RcdLsRrMeZ+f+erzQmhoqLZkNLGiYlRSZ1XeOlKs/mjVydTU6ZRcJ5KQFKsR4kOHDmlrmuPLhAkTtHp8++23r7QtLdcUx/x/3x3/x03MPXAXgU8jUSSvNdb1K4MK+fWvddvr6Y8GP59AxxpOWN3bDUZv6el/X/HH9ztv4fDlxyic1waTWxdF+0q5qb8kWVNM4dIeKLKmmGMmL3yOl6wp5njJmmKOl6wp5njJmmKOl6wp5njFf3Esa4r1c8tMa4rjW91m/jlsOeODZb3d0L1aXv0wdETKmmIdkF4KUdOn1Yzkt0pxfLz61vTw4cOaSd+4cUOTBLVfcNWqVbWs069vkcRVBdp8b5VZWk1tjt+SSa0hVr9T2ajVlGk1/D1jxgyMGzdOS+j1cknLLZm8AyPg9t0/iIqJQ7fqeTDiw4IomtOKQnDs1lPUm3FKW1ewZUB5WJknPP1oweH7GLnhGoJDIlGnVDZMaVMcVQvbUddSwbKmmEMma4o5Xipa1hRzzGRNMcdL1hRzvGRNMcdL1hRzvGRNMccr/h0pa4r1c8tMI8XxrV55/CG6Lr6AuiWzYdfgCni+NNIwRdYUcxx1ZZ9Wp1TTldXIrFpbrNZTqvn8arRWiZX6JkKt91VJsVSSrOQWJcWjRo1CvXr10Lp16xenUdsyqezU/v7+2rXVWuL47NTpRYpP3QlCo1mn4ZrXBodHVk4WAs9HIWg487SWOXrHkArIZv1q4oWg8GiM234TCw/f19YdTGpdDJ/Vzge7LMnLWihSzN0mkWKOl0gxz0ukmGMmUszxEinmeIkUc7xEijleIsU8r8woxSrhVpPZp3HiegBW9S+L9hWfz/oMi4pFlncUZJFiro/pkmL1Ih0yZAg2bNiAVq1aoXHjxnB2dtakWI0EqZHj1atXawu53d3d4ebmxtXif9Fq5Fl9yEloSxI17cvHx0dbC5zY9htpOVK8/rQPui69iKau2bGxfzkkJ7O6Gm1Wfxjh0bHYO7wiCjj+lyH7rn84Pt9wFRuPeMMprw3GtyiCPrWcksU5/iCRYg6fSDHHS6SY5yVSzDETKeZ4iRRzvESKOV4ixRwvkWKeV2aUYkVhmdpWdclFNC6TAzuHVMCZu0H4ZMF5zGjvglZlc/Kg/neESDGHTpcUq+zPPXr00Pb/VYmvEio7duzAZ599hl69ekFlq06LYmgpVlOhVVGL4d+2vlfFTN9zB1+s8cSE1sXwbQvnZDU/MDQKzeaexU2/UOz/ohJK5bbRzhMQEoVW889p64eruGTDrPbFUc353feZFCnmbpNIMcdLpJjnJVLMMRMp5niJFHO8RIo5XiLFHC+RYp5XZpXikIgYVP/phPb5/+Toavj5by8s23cHdcvmwL4RlaES7CaniBRz1HRJ8cyZM7F06VJtr+K3bcmkFiarKdBqtDgtNtZWUrx33z4MGtAfsUYmUCncTJIxZKv2GF581Bs7LvnBzNgItpamyJrFFJ9WzYMaicjo8LVXMWvHTSzpXxY9ayRvBFdJeJtfz2HHGR8cHF0VHxR1gJpW0XflZaw96o1mFXNjXqeSKJjNkrvLiUSLFHMYRYo5XiLFPC+RYo6ZSDHHS6SY4yVSzPESKeZ4iRTzvDKrFCsSi454o98qDzQplQ1q5qjHw2AtG/X2geVRsaD+pL0vUxUp5vqYLimeOHGitkfx5s2bkT9//kSvoPYPVgm4VJy1tTVXEwNEKyk+duQAyjfsiNF/3EFwWBR+61oKJXPrr4tPUCS+23EL8/beAUyNtPW6SlZDgyOR3TELJrcphg6VcsPGwuRFjdV4csffLmD9iYfY80VlfFjCMdmt6bniMpbtv4tdIyujiWt2LDh0H/1XXoarky22DiyPIjn+m1Kd7Iv870CRYo6gSDHHS6SY5yVSzDETKeZ4iRRzvESKOV4ixRwvkWKeV2aW4mu+oag37RSehERpiXZjYuMQHB6NCR8VxdfNkjcDVaSY62O6pPi3337DpEmToP63QYMGCV5Bbb2i1hurtcaLFi3S9tFN7aKk+PiRg3Bt0AHN512En28wetYviCXdXHVVRXXIAas8sO/SYxTObY0xzZxRIpcVQiNj8eflx/j10H2EhUThQ7fsGFQ3P1qXzantPxwYFoWP5p3DJe9g7BleERUKJO8bHVXJ4es8MesvL6zuX077ZqjhzFPwDYrEpgHltPXKhiwixRxNkWKOl0gxz0ukmGMmUszxEinmeIkUc7xEijleIsU8r8wsxdruNUsvYe3Jh8hma46aRezx7+2nKOBgiX0jKsHGkvcqkWKuj+mSYg8PD7Rp0wa5c+fG999/j8qVK2vZp1VRonDr1i1Mnz4da9euxfz589G+fXuuFgaKVlK8f98+9OvfH5vOPUGnRedRqWBWHBpZGRamiac493sWiUVHvTH/4D3cexCMBuVzYWZ7Fy2T9Mtl8zlf/PS3F/69FgCYAO0q5cHyHqURFBaFypOPw87SFH8OqQAnh+RPb5538B4Gr76CD1wcYGNhih1nHmF4E2fMaOdiIEr/nUakmEMqUszxEinmeYkUc8xEijleIsUcL5FijpdIMcdLpJjnlZmlWNFQSzf7/n4Zue0scPCLyvhq83VsOvkQS3q7oWd1fmmmSDHXx3RJscoKrbZEmjBhgrZW+IMPPkDRokW1fYq9vb3xzz//aJmh1X7Cav/geGHmqvLu0fGJtgYNGoDgSKDypH/xNDQKO4eUR7n8b47eHrkRgH1XA7DtvC9O3wiEeRZTLaPzmKaF4WSfsNiGRsZoWeLUtkjnrweix4cF0KumExrPOq19q/PH4PJvFfCkWun7LBLtFp7HoesBQCxQxdkO2waVRy5b86QOpf9dpJhDJlLM8RIp5nmJFHPMRIo5XiLFHC+RYo6XSDHHS6SY55XZpfheQDjqTjuJFmVyYFb7Eth01gdt559DtaIO2DW4POytXt2qNSmCIsVJEXr133VJsTpECcHy5cuxZs0aXL58Wds6SW3J5OjoiJIlS6Jt27bo1q0bTE2Tt2cuV+2Eo+OleOCA/jAyNkH/VR5Y8JcXFvcvi14vJb9SnW7khqvYeekxgp9GwsjSBK3L5cLnDQqiVlF9WZ1v+IWh14rLOHzlMUrks4XaY/jTqnmxokfpZGeJi2/VSa8gfDjjJBytzLCqTxnUKqKvTixDkWKOmEgxx0ukmOclUswxEynmeIkUc7xEijleIsUcL5Finldml2JF5FFQBLJZm8PMxAhqIK7tgvP485QP5vcujf4fJJ7XKSGaIsVcH9MtxfGnDQ0NxZ49ezB69GjUqVNH26ZJSXFaynB83V7fkmnB4Xvov+QS+jcshB7V82LbeT/cfhKGyw+CceFmIFwK2uKjsrnwoYsD6pdwhJlJ4lOsE8KqssN9tfkaVh68B5iZ4JuWRfDdR0W5O5BI9F7PJ7DPYpbsjHN6KiFSrIfSfzEixRwvkWKel0gxx0ykmOMlUszxEinmeIkUc7xEinle74MUv05lr6c/Ws0+jUpFHbQlmpZm+l1FpJjrY7QUq9MryPXr10f37t0xZMgQ7oopGP26FB+45o+Oiy4iNCIGxsaq3pHaNk25cljh43I5MaBOfrg5vbpumK1eeHQsfthxCwevB2jrkN8lyRZ77XeNFynmCIoUc7xEinleIsUcM5FijpdIMcdLpJjjJVLM8RIp5nm9j1KsEnDVmX4SJ28/1XahaVZaf9JdkWKuj+mS4ps3b+Lu3btaRmn1c//+fahtmtRIcefOnaEehKooaciaNSvKlCmTJiPHr0txWGQsKkw6Bk/vYNQtmQ2tyuZA6bw22nrhknn0b9OkB2lgWDRsLUyStS+ynvOnRIxIMUdVpJjjJVLM8xIp5piJFHO8RIo5XiLFHC+RYo6XSDHP632UYkVp6u47GOV+BZ1q5sXq3mV0gxMp1o1KC9QlxZMnT8aUKVO0JFtqHfHLRf23Srilinrh1qpVC+7u7rCxebcRWK4Zz6Nfl2L1u18P3QNghM5VciOrZdqtd05Oe1L6GJFijrBIMcdLpJjnJVLMMRMp5niJFHO8RIo5XiLFHC+RYp7X+yrFarlmnaknERAciQ0DyqGei6MueCLFujC9CNIlxfv27cPRo0dhZvZf1jM1YqwkIV6I1RmVZOXLlw+dOnXSBDq1S0JSnNp1yEjXEynm7pZIMcdLpJjnJVLMMRMp5niJFHO8RIo5XiLFHC+RYp7X+yrFitSEP25h/DpPVHPNhr+GVdQ10CdSzPUxXVLMnTLtokWKOfYixRwvkWKOl0gxz0ukmGMmUszxEinmeIkUc7xEijleIsU8r/dZigNDo9Fh0QX8fc4XPerkx5yOLrCxePsMWJFiro+JFHO8MlW0SDF3O0WKOV4ixTwvkWKOmUgxx0ukmOMlUszxEinmeIkU87zeZylWtC49CMYnC87j6v1n6FY7H+Z2LAHbtywNFSnm+pguKX706BGePHnyxnri1y+lplJnyZIFBQsW1BJypXaRkWKOuEgxx0ukmOMlUszzEinmmIkUc7xEijleIsUcL5FijpdIMc/rfZdiRezsvWfotOgCrt59hiYVcmJym2Iom882QZgixVwf0yXFc+bMwezZs7X1wy+vIX79UuqFW716dSxfvhzW1obN7qynWSLFeij9FyNSzPESKeZ4iRTzvESKOWYixRwvkWKOl0gxx0ukmOMlUszzEil+zuzUnSAMdL+Ck57+cCmYFdsHlUexnFZvABUp5vqYLilW2afnzZun7U1sb2+vJdhKqKgXiLOzMwYNGqSNGKd2ESnmiIsUc7xEijleIsU8L5FijplIMcdLpJjjJVLM8RIp5niJFPO8RIr/Y/bwaQSGrvXEhn8eoGWVPFjZq/QbybdEirk+pkuKJ02ahI0bN2o/hQoV4q6QitEixRxskWKOl0gxx0ukmOclUswxEynmeIkUc7xEijleIsUcL5FinpdI8avM7geEo/X8czh9JwjufcugY6XcrwSIFHN9TKSY45WpokWKudspUszxEinmeYkUc8xEijleIsUcL5FijpdIMcdLpJjnJVL8JrNFR7zRd9lFtK+aB2v7lhUp5rvViyMoKV6/fr02PTq9Fhkp5u6MSDHHS6SY4yVSzPMSKeaYiRRzvESKOV4ixRwvkWKOl0gxz0uk+E1mV31CUXbiPyjjZIO9Iyq9ko1aRoq5PqZbijdt2gT1U6BAAe4KqRgtUszBFinmeIkUc7xEinleIsUcM5FijpdIMcdLpJjjJVLM8RIp5nmJFL/JzPdZJBrOPI2AsCj8PbQiSuT+L9GxSDHXx3RJ8Y8//oh169ZhxYoVKFq0KJRMvV5UVmorKyuYmr59I2muely0SDHHS6SY4yVSzPESKeZ5iRRzzESKOV4ixRwvkWKOl0gxx0ukmOclUvwms4ioWLRfdAF/nfPF+kHl0bJMjhdBIsVcH9MlxVOmTMHUqVORJ08eWFhYJJh9Wj0MnZycMHHiRFSoUIGrhYGiRYo5kCLFHC+RYo6XSDHPS6SYYyZSzPESKeZ4iRRzvESKOV4ixTwvkeKEmY3/4yYmuHtias/S+KJBQZFivmtpR+iS4iVLlmDlypUwMjJKcJ9i9fuwsDB4enqiffv2mDt3bpqMGIsUc71ApJjjJVLM8RIp5nmJFHPMRIo5XiLFHC+RYo6XSDHHS6SY5yVSnDCz1SceouuiCxjWsBCmt3MRKea7ln4pjoyMTHDKdPw1lRSrmF69eiEgIADbtm2DjY1NMquU/MNEijl2IsUcL5FijpdIMc9LpJhjJlLM8RIp5niJFHO8RIo5XiLFPC+R4oSZ7fF8gjbzz6NmETtsHVgeFqbGWqBMn+b6mK6RYr2n/PLLL+Hj44MFCxbA0tJS72EGixMp5lCKFHO8RIo5XiLFPC+RYo6ZSDHHS6SY4yVSzPESKeZ4iRTzvESKE2bm9SQMdaedQmxcHC5+WwN2WZ7ndxIp5vpYsqRYfRC5f/8+1AMwZ86c2o8qoaGh2u/UKLEaPU7tIlLMERcp5niJFHO8RIp5XiLFHDORYo6XSDHHS6SY4yVSzPESKeZ5iRQnwiwOqDrlODweBuPY/1VF6bzPZ+uKFHN9jJLiGzduYN68eTh16hQeP36sCbCDgwMKFiyIrl27okWLFtzVDRwtUswBFSnmeIkUc7xEinleIsUcM5FijpdIMcdLpJjjJVLM8RIp5nmJFCfO7JOF57H9vB/W9SuDVmWfD1aKFHN9TLcUKxEeMGAALl++rGWZLlmyJMzMzHDr1i3cvn0b5ubmGDduHAYNGsTVwIDRIsUcTJFijpdIMcdLpJjnJVLMMRMp5niJFHO8RIo5XiLFHC+RYp6XSHHizD5ffxWz9t3Fwk9LoXdNJ5Fivnvpyz4dFBSETz/9VBshHjNmDFq1agVHR0cYGxtr30KcP38e3333Hby9vbF27VpUrVo1GVV590NEijmGIsUcL5FijpdIMc9LpJhjJlLM8RIp5niJFHO8RIo5XiLFPC+R4sSZTfnrNr7afB0z2rlgeP3n2zLJSDHXx3SNFO/evRs9e/bEiBEj8MUXXyR4hZMnT6Jjx47o3LmztldxWhSRYo66SDHHS6SY4yVSzPMSKeaYiRRzvESKOV4ixRwvkWKOl0gxz0ukOHFmvx68jwErLmFIw0KY3bGESDHfvfSNFM+YMQNLly7F+vXr4eLy3/5Xr19PjSarZFvu7u6wsLBIRnXe7RCRYo6fSDHHS6SY4yVSzPMSKeaYiRRzvESKOV4ixRwvkWKOl0gxzzEYFw0AACAASURBVEukOHFmOy49RoupJ9Gpdj6s7u0mUsx3L31S/P3332Pr1q3YuHEjChQokOhl1JrjmzdvYtOmTbJPcTJuRmofIlLMERcp5niJFPO8RIo5ZiLFHC+RYo6XSDHHS6SY4yVSzPMSKU6c2Qmvp6g++TgalcqOrYPKwdzk+RJXExOTNHEy/u6m/RG6pk8vW7YMkyZN0kaLa9asmWCt1QhxmzZttO2ZVJyp6fM9slKzyEgxR1ukmOMlUszxEinmeYkUc8xEijleIsUcL5FijpdIMcdLpJjnJVKcOLPLD4JRe9opuOS0wo4h5eFoZSZSTHYxXVJ84cIFTXgrVaqEuXPnIkeOHG9cZubMmdpaYpVwK60yUIsUc3dfpJjjJVLM8RIp5nmJFHPMRIo5XiLFHC+RYo6XSDHHS6SY5yVSnDize/7haDjrNEyNjfDn0IrI52AhUkx2MV1SrB50agr11KlT8cEHH+Cjjz7SxFgNyavM1P/++y/WrFmjSfPy5cuRO3dushqGCRcp5jiKFHO8RIo5XiLFPC+RYo6ZSDHHS6SY4yVSzPESKeZ4iRTzvESKE2cWEBKFFvPO4ppPKPYMr4iy+WxFiskupkuK1TnVhw81ErxixQr4+Pho89OVFAcHB2t7FDdu3Fj799KlS5NVMFy4SDHHUqSY4yVSzPESKeZ5iRRzzESKOV4ixRwvkWKOl0gxx0ukmOclUpw4s/CoWLSefw67PR5j7+eVULe4o0hxEl0sNDIWfs8iEBsHZLe1wL+H9uDJE39tNyWjuLi4uKS66KFDh6C2X3r8+DGUJNjZ2cHV1RUNGjSAtbV1Uoen6L+LFHN4RYo5XiLFHC+RYp6XSDHHTKSY4yVSzPESKeZ4iRRzvESKeV4ixYkzUwLXZ4UHluzxwtphFdG+Yi4EPX0KY0m0lSA095OPsPDIfXj5hSEkMgaT25VGsdBzeOD7BB06dNAnxXwXTr0jRIo51iLFHC+RYo6XSDHPS6SYYyZSzPESKeZ4iRRzvESKOV4ixTwvkeK3Mxu18RqmbruBRf3KoXfNvCLFb8H10S/nsP3EAxTJnxVmpkb4qkUJFH52Fg/1SvGBAwdw6tQp9OnTB/b29tql9u/fD5WdulWrVvj444/5Hm7AI0SKOZgixRwvkWKOl0gxz0ukmGMmUszxEinmeIkUc7xEijleIsU8L5HitzObtvsORq71xMSPi+PrZoXxLOgpjIxlS6aEqLWZfw5bTvtg69AKqFLIDtaWZvj34G5906c3bNiA4cOHw9jYGLt27dKmTKuyZcsW9O3bFxERERg9ejRGjRqVJtsxqbqIFHMPGJFijpdIMcdLpJjnJVLMMRMp5niJFHO8RIo5XiLFHC+RYp6XSPHbmS075o1eKzzQr7YTfu1cCs+CgmBkbCz7FL+GLSI6Fi1/OYuD1/xxamw1uOW11SJ0Jdq6deuWNgqsEmuNHTtWWz+cNWtW7QTqQ4mS0VmzZmHPnj1YvHgxWrRowfd0AxwhUsxBFCnmeIkUc7xEinleIsUcM5FijpdIMcdLpJjjJVLM8RIp5nmJFL+d2Y5Lj/HJgnNo6poDm/qXRfCzIMBIpPh1aoFh0Wg+9ww8HgbjyMgqcM1ro1+KV65cia+//hrz5s1Ds2bNErwjjx490rZqqly5MubMmaONKKd2ESnmiIsUc7xEijleIsU8L5FijplIMcdLpJjjJVLM8RIp5niJFPO8RIrfzuy6XyjqTz+lZVM+OLIK8llFISrWSEaKX8P28GkEms45A/+QKOz7vBKK5rDSL8U//PADNm/erP3kz58/0TvSr18/3Lt3Dxs3boSV1fMLpGYRKeZoixRzvESKOV4ixTwvkWKOmUgxx0ukmOMlUszxEinmeIkU87xEipNm9smC89hy1geLe5RGt/J2CImKEyl+Ddvt/9feeYBZVSRvv8hJohjIYFZEQXRXURcUzFkUdQ0YEBAjGFh1UVfXsCLJjCiYMIBgDpgDBoKYAAFFoooJkJz5f7/2azxcZubeghmZO/O2D884c/uce/o93VX1VlVX/7rEDu03ziqXL22vXbKXbV25bOakuFevXvbYY48Z+4p32GGHXN/IeeedZz///LMNGTLEKlSokP7N5XMPkWIfoCLFPrxEin14iRT78RIp9mEmUuzDS6TYh5dIsQ8vkWIfXiLFfrxEitNjNuijH+zch760dvvVsQHt6luZ0qWtQsXNe2Ru+qf+a3t8NmuBHdrvU9tuq4r28oXNrOYWDlL82muvGVFg9hN36tQpxyeHkLZt29aOOOIIu+OOO6xEiRIbNcK5c+eG62rUqJHj9USiIdw1a9bc4HORYh/kIsU+vESKfXiJFPvxEin2YSZS7MNLpNiHl0ixDy+RYh9eIsV+vESK02M25acl1qrPWKtQqqQ912FHa1ynipUs+9cHKtM/6ebrMXr679a6z6fWYruq9uwFTa1i2VLhYTIqtDV//nw79dRTQ0Gtf/3rX6HoVvXq1cMNIFZjxoyxm266KXzO/uODDjpoo0a6YMECu/TSS0OhLgh2avvmm2+sffv2dvnll+f4uUixD3aRYh9eIsU+vESK/XiJFPswEyn24SVS7MNLpNiHl0ixDy+RYj9eIsXpMaOy8jmPjLcnP/rB7j21oXVu1cBKlBEpTiL3wbfz7ODeY+24Pbe2Zzruafb/47gZkWJu9MEHH1iXLl1s2rRptt1221m5cuXC/deuXWs//PCDrVixIkSSu3btmv6N5dCD+0KsOQuZQl1HHXXUer24/xVXXGEvvfRSjp/TWaTYB71IsQ8vkWIfXiLFfrxEin2YiRT78BIp9uElUuzDS6TYh5dIsR8vkeLMMOv//my74Mmv7ZhdK9vQ8/ewshX++jpPmT3p5un10pe/2DG9x9ppB9a1wec2sZjcnDEp5rEnTZoU9haTTo0xQoo0VaabNGli55xzTkid3pg2c+ZM6969u+26666BdB9//PF23HHHrXerBx98MHz266+/2uGHH24nnHDCBl8lUuxDX6TYh5dIsQ8vkWI/XiLFPsxEin14iRT78BIp9uElUuzDS6TYj5dIcWaYTf5pie1z6yjbZotS9vEVe1nNan8cOaT2BwJPjZ1jp905zi46cju769Rd1sHiIsXxKqK2KFdIQunSpTe5qtns2bPtp59+subNm9sll1xiLVu2XC89euzYsTZgwIAQie7Tp4/tv//+dtJJJ+VIit977z3r3Lmz3nsGCKDAMCqrVq260XvAM/iaItOFrIh58+YFvDizWy09Amy9qFSpkpUpUyZ9Z/UwtpCULVvWypcvLzQyQGDRokVBD1WpUiWD3uqyfPlyW7p0qVWrVk1gZIBAdBzH7WIZXFKsu0THMTVhNrauTHEDEB25xRZbBFtaLT0C6EgyVWO2avorimePZavWWsteY+ybnxbZKxc1s323+2PLq9ofCAz8ZI6dd+84+/fJu9pNxzRaBwvZyhwxzJbhEmvXrl2LZzSdAQuRWrJkSbgJxhskIT8aCujiiy+2Nm3arCPFfBf7mCHB7FW+4IIL1vs8+b3sOR44cKDtu+++wbCExKQ2iODWW28dotu0nPrkx1gK+z1QWLxrjEoMSkheccUi03eFwkeBgRdrRHjljRxzDCcCx7OhwIRX3niRdcP8Ym6BmfBKjxcGEusSksdPtdwRYD1CiHFoQ1qEV3r5RQAAHQleWo/p8cKGQ4bhRECeqeWNAHOKyCeO49xsVmG4PgKRFMM9tCZznh0lS5Sw0iXNug2fane/+b3dfNIOdkWburZq1WrLgRYVmSnGuNfy34bUL9hVZBt/M2WKlStTyp6fVdH6f7rG2u24xM7bvYQtW10i8CBqZLFF+J///OcfpPitt96yV155JZDP1OOXpk6dag8//LCNGDHCiO7SttlmG2vVqlW4wT777LNJ4KKAKLQVSTEE9u6777bFixfbNddcE5T4hRdeaK1bt84xUvztt9+G/caNGjXKldhzT575sMMOC57M4rqoIikGW0ievLrpp26MFIsUp8eKHiLFmeEUe4FXMn26uMqmTFEDr2T6tPBKT1qS6dPCKz1eyfRp4ZUeL0gxMgxSLJsivSSLpJhIsRzt6fGih0hxZjiVL1PSXpk4304dOMXa7FrVHjtjR9uiXKmwd3bJitWZ3SSLepUpVcIgxYyPn8tWrrE1CXaM04ktth9/9JGZrbFnvq9po5c3tBNrzbEDKsy21SVLB5k1YcIEa9GihZ1++ul/kGIKWZ122ml2/vnnW+/evddB8tlnnwVCCovebbfdArGk4RWcOHFiOCLptttuCyHnjW2ppJjJ36FDh0CKEbKQ4smTJwevGs935plnrvdVPMfIkSPD8VFq6REAz5g+nb63eoBATJ+WFzyz+RC94EoNywwv1iPCW6lhmeGFbkCOVa5cObMLinkvdCzR4vzK7irqcMYtRko3z+xNR8dxbkdqZnaX4tULHQkp1paszN47OhL9iJ5UyxuB+UtXW6teo+27X5ba5z1aWNWKpW3RstXWoMYfhZKLUlu0fI11emKi1axU1i45uL5tXzPvLWhdh021fm9Mtac6N7d2TbdcBwUckqDvuvRpwssch1SvXj178sknQxof5BQCyt5eIrl8TjSWxl7g999/33r16hXysAcPHmwHHnjgRmGdSor5HRKM0EDY4oW85557bM899wyR6e23336971GhLR/sKrTlw0uFtnx4RSdCTA3zX138rlChLd87V6EtH14qtOXDS4W2fHip0JYPr6gjY6TYf3Xxu0KFtnzvvPMTX1v/92bZdUdvb2Om/27Tf1tm716+t21duWg5Fe57b5Z1eWwCKYq2bY3y1q11A7usdX0rU2rDbRxkV5/z8Hh7+tOfbGjHPezoJlutA3WDQlswZEgvkdmnn346eJRfffXVEH1lby/R4pzaV199FZg1Fah79uy5UakzkODzzjvPjjzyyBCtzqlR5ZrjmnIrtPX2229bp06dVLQgg3UjUpwBSIkuIsU+vESK/XiJFPswEyn24SVS7MNLpNiHl0ixDy+RYj9eIsU+zJ4d96Od9cjEQA5XrFpji1essT4n72SXtW7gu1Eh733V8G+s52vf2V4Nq4bI+PwlK22PupXt+KZb2z//tq3tvE2ldSNYtWatHX33OBs5db4N7binHdG4Zu6kmOORIMUUo4IU48G6/fbbQwR4+PDhG0RnkzhdfvnlIbI7dOhQq1DBf1A0pOPjjz+2OnXqWMOGDTd4BfHz2rVrr4tUJzspUuybtSLFPrxEin14iRT78RIp9mEmUuzDS6TYh5dIsQ8vkWIfXiLFfrxEin2Y/Trvd2v7wHgbOX1J2FO8dOUaa1xrCxt51T5WqezmP0Ul7m+uuInPEiLib8+wIRc0s1pVy9mlQybZ+O8X2Yplq2ybGhXsysMa2OVt/uCVkOIj7hxn42YtsLcu29ua1vtz+9UGkeIffvghRGFJeRw2bFgownTLLbcEQsy/+vXr5/pGbr75ZnvnnXfsueee2+Rjmnyv/Y/eIsU+1ESKfXiJFPvwEin24yVS7MNMpNiHl0ixDy+RYh9eIsU+vESK/XiJFDsxW7nY+r092y4bMt0uOayBfTpjgY2dudBeurCptdnlz720zrvmS/cvZi+0sx4eb2uI3O6xlXVpWc/qVfcfR7l4xWpre//n9sG38+3li/ayVjtVt0XLV9vEHxfZgA++t8Gjf6Rolg3t3NSO3L2mLVu1xv5+6yj78ffl9k63va1x7T/PcN6AFHOOIft1J02aFNKmIcHPPvusde/e3R544IFQaTqnhjAk5ZliAY899thmSV8WKfbNU5FiH14ixT68RIr9eIkU+zATKfbhJVLsw0uk2IeXSLEPL5FiP14ixT7MFi9cYAuWr7EJv66xvepXtsc/+dEuHTzRzjqwrg1q3zhUat5crdcbM+yq4VNCavfyZSutacOqdt8/d7N9t/Md8/vTwuV2UO+xtnj5Gnvt4ma2a60/SS5j6/PWDOv2xNe270417P0r9glVqXe6bqStWr3WPu7+d6tf408ivgEp5gZUkWZfMNWn27dvH6pVnnLKKcae33vvvTec4ZTaODrphhtusBtvvNG6dOmyWTAWKfbBLlLsw0uk2IeXSLEfL5FiH2YixT68RIp9eIkU+/ASKfbhJVLsx0uk2IfZ/N9/t/JlSlv5in/sqZ05d5kd2vdTmzV3qb1ySXNruVN13w3zsXePF761W1+dFqpFz1+6yga9O9Ma1d7CBp/bxPbbrlrG3/Tdr0tsr/9+Yg1rVrA3LmtuW22xfhExUsYP7/epvT95rj3duakd1aSm7XTdh1a2dAmbcF0LS6Zu50iKOY+YqC+Vpa+99tpQPGv69Ol25ZVXBmJ88MEH27777huKcc2YMcO4CVFlCmBRHZq/b44mUuxDXaTYh5dIsQ8vkWI/XiLFPsxEin14iRT78BIp9uElUuzDS6TYj5dIsQ8z8CKDl/pQsd366nd2zdAp1m6/2vb0+Xv4bpiPvbsOmWR932AfcNNQAbrb0El2/xszrM42laxLy7rW+R/1rEalMmm/cfT0323f20bbQbtUtxGXNLfSJTeMfr87ZZ616T3WmtTdwvqdsou1HzTeKlcoZaOv3tfKl/6zQnWOpJgnGDVqlPXo0cM+/fTTcAbkTjvtFI5G4ixgyAFnhAF0/P927drZNddcY9tuu23aARRUB5FiH7IixT68RIp9eIkU+/ESKfZhJlLsw0uk2IeXSLEPL5FiH14ixX68RIp9mOVEin+Yv9xa9h5js39bZs92aWqHJ6ov++6+ab3PeXSCPfz+LBt2YTM7sdk2tmzlGuv/wSzr8cJUW7hwhbXYpYYNPqdJiADn1YZ/9rO17f+5nb1fbRvUfvccu1Jc68yB4+2pj763I/fa2r6Ytci226qCvdW1+XrHNuVKirkr5xNzNvEnn3xiEyZMCL9zaDbkoHTp0qFC9W677WYtWrSwpk2bbho6+XC1SLEPRJFiH14ixT68RIr9eIkU+zATKfbhJVLsw0uk2IeXSLEPL5FiP14ixT7MciLF3KH/B7Ot8yPjrVmjqvbSRXtZ7arlfDfOh97H3fe5vTB2jn38731t30Z/pku/9808u/Glqfb2l79Y6z23tsfPbWLbVsn9XOWer08Pe5N7HLmd3XjsDrk+2ZjpC+ywfmNt3pJVZmvNDm9S016+qNl6+6rzJMX5MOa/9BYixT64RYp9eIkU+/ASKfbjJVLsw0yk2IeXSLEPL5FiH14ixT68RIr9eIkU+zDLjRRzFFL7h8fbMx/9YF2P2s56n7yz78ab2Hvl6rV29D3j7O2Jc230tftas8SxSNx6zoIVdu4jE+zVT+fYXjtWt6sOa2hN6lS2XbatuEFxsEufnmR3vj3T+p+5m3U8oG6eTzbo4+/t3ndn2ZLla+zyQxvYuS3qrNc/30kxe45Lliyp6tObOGH+istFin0oixT78BIp9uMlUuzDTKTYh5dIsQ8vkWIfXiLFPrxEiv14iRT7MMuNFHOXcTMX2lF3j7PfFq6wB85sbGe3qO27+Sb0XrhstR159zj7cvbCUAF6t1p/FAJLtjm/rwj7jJ/86HsrUa50KKBFP57zxGZbW+VypW3WvGUGKX7285/DcUwcuZSuLVi6KpxVnNN+5YxJ8dq1a+2jjz6yMWPGhGJbEN/YSpQoYRCsWbNmhc3cFOdiH/Jf3RQp9iEuUuzDS6TYh5dIsR8vkWIfZiLFPrxEin14iRT78BIp9uElUuzHS6TYh1lepJg7DRj5vXV8dILVrl7O3uq6t+2y7Ybk1PeNmfWePW+ZHX7XOJu/ZJW9221v22HrijleyLFJr0z41dg3/PF38+27X5bYqhWr7eDda1qNimVswg+L7MffV4Rjlj666m/rnTmc2ZOs3ysjUoygu+OOO+zOO+8M+4ohyBUrVgx7iznXGFJM4a3FixfbMcccE84pZu/xX91Ein2IixT78BIp9uElUuzHS6TYh5lIsQ8vkWIfXiLFPrxEin14iRT78RIp9mGWjhTD5y4fNsX6vDzNDm26lT11/h5WvWL6is++p9iw95SfFtthd46zyuVL24hL9rJaGexpXrhslb05aa498vEP9vyoH83KlrJdalWynxeutN3rVLLhnZrallts2rNnRIq/+OILO/nkkwPxPffcc8ORSxBkKlJDgj///HMbMmRIOKqJc4rr16+/qXht1PUixT7YRIp9eIkU+/ASKfbjJVLsw0yk2IeXSLEPL5FiH14ixT68RIr9eIkU+zBLR4q52+9LV9mRd42zjyb+Zme2rGd92+2c0VFIvidZv/eo6b/bYf3GWZM6W9gLXZq6iPii5avtk+/m2+o1ZjtvW9HmLl5pW1cua3Wrl9+URwrXZkSKBw0aZNddd5316tXLOHqJ1r59+xApJipMu+uuu+ypp56yRx55xHbYIffqX5v8xHncQKTYh65IsQ8vkWIfXiLFfrxEin2YiRT78BIp9uElUuzDS6TYh5dIsR8vkWIfZpmQYu7I/uLTHvrCpsxaZHvvWN36tdvZWmz/Z0Vo37em702F6UP6jLUjd9/Khnba08qU2vBs4fR3yf8eGZHiW2+91YYOHWrDhw+3hg0bhqe45ZZb7LnnnrOXXnopHM2EcXLsscdaq1at7Prrr8//J83gjiLFGYCU6CJS7MNLpNiHl0ixHy+RYh9mIsU+vESKfXiJFPvwEin24SVS7MdLpNiHWaakmLtOmrM4HG304ug51rB2JRvSsant07CK7wsz7P3CF7/YcX3G2Bkt69tj5+R8tnCGt8rXbhmR4ptvvjkQ4GeeecYaNGgQHmDw4MHWs2dPe/TRR22PPfYIf+vQoUMgx48//riVKbNped0bM0qRYh9qIsU+vESKfXiJFPvxEin2YSZS7MNLpNiHl0ixDy+RYh9eIsV+vESKfZh5SDF3Xr5qjV3y9GR74PVptn39KnZH253s+KZb+740g95PjJ5jp/+/QluXHbu99fmLj4PK6/EyIsUPPfSQ9enTJ6RH7777H4x+xIgR1q1bN+vbt68dcsgh4W+dO3e2adOm2bBhw0IV6r+6iRT7EBcp9uElUuzDS6TYj5dIsQ8zkWIfXiLFPrxEin14iRT78BIp9uMlUuzDzEuKufvqNWvt4qcn2X1vz7TSZUrZJQfXt1uP38HKlv7z1CHfU2zY+773ZlmXQePt5lN2sWuOaLSpt8u36zMixRTSotDWUUcdZT169LAaNWrYlClT7Pjjj7czzjgjHMEE8G3btrVq1aqFKLKqT+fbOyqwG4kU+6AVKfbhJVLsx0uk2IeZSLEPL5FiH14ixT68RIp9eIkU+/ESKfZhtjGkmG9Yu9Zs4Eff27XPf2s/zV9m7fapZX9vVNX2blDF/rFjdd9D5NC75+vT7aonv7ZbTtnFrj48y0gx5Kl79+52zz332IEHHmgPPvig1a1bNxTb+vDDD0Pa9PTp08O+Y/pdffXVmwzYxtxAkWIfaiLFPrxEin14iRT78RIp9mEmUuzDS6TYh5dIsQ8vkWIfXiLFfrxEin2YbSwpjt/y0dT5duag8fbdrAXhCKQaVcraA2c0trbNNi2l+srhU6zXiGl2/xmNreOBdX2DKsDeGUWK+f65c+fabbfdZl9++aUNGDDA6tWrZ6NGjbKLL77YPvvsMytVqpQddNBBdv/996/bd1yAz53jrUWKfYiLFPvwEin24SVS7MdLpNiHmUixDy+RYh9eIsU+vESKfXiJFPvxEin2YbappJhvmzxnsT37xS828YdF9uSYOdZwy/L23AVNrXHtjd8m2+GxCfb4qB9taMc97Zg9tvINqgB7Z0yK4zNAjitXrryukNbkyZPthRdesPLly4f06dq1axfg4+Z9a5FiH/QixT68RIp9eIkU+/ESKfZhJlLsw0uk2IeXSLEPL5FiH14ixX68RIp9mOUHKU5+Y9ehk63vS1PtgCZb2Ytdmlm1iqV9D8Se5bVr7YT7Prd3p8yz5y9oagftXMN9j4K6wE2KC+pB8uO+IsU+FEWKfXiJFPvwEin24yVS7MNMpNiHl0ixDy+RYh9eIsU+vESK/XiJFPswy29SvGDpKjv2vs/tvclzrc1uWxqlt3avU9muOrSBbVOlnK0lsvzTYpv6y1JruGUFq1ahlG1ZqayVL7N+ka6Deo21L79faCMubR72KReWJlJcWN7EZngOkWIf6CLFPrxEiv14iRT7MBMp9uElUuzDS6TYh5dIsQ8vkWI/XiLFPszymxTz7eNmLrC2/b+w6T8tNitZgtCv7b1DNbvuqO3ti9mL7NbXvrMlK1ZbyRIlrE61crZH3cpWu2o5q16xjFUoW9JKlSxhD4383latWWtvXNrcdq1VyTeoAuwtUlyA4Bb2W4sU+96QSLEPL5FiP14ixT7MRIp9eIkU+/ASKfbhJVLsw0uk2I+XSLEPs4IgxTzBu1Pm2shv51vTelXswZGz7flPf7JKFUvb6jVm5cuWsJY71ghp0uxHnjV3uS1btjKQZ1u55o8BlClpW9esYF/2aGHbVCnrG1QB9hYpLkBwC/utRYp9b0ik2IeXSLEfL5FiH2YixT68RIp9eIkU+/ASKfbhJVLsx0uk2IdZQZHi5FMsXLba+rw13fq8OTNEgvufvtu64lkzfltqk35aYnMXrwznHy9evtoWLl8dftarXs7OblE7RJQLSxMpLixvYjM8h0ixD3SRYh9eIsV+vESKfZiJFPvwEin24SVS7MNLpNiHl0ixHy+RYh9mfwUpjk80e94yK12qhG1bpZzvIQtRb5HiQvQy/upHESn2IS5S7MNLpNiPl0ixDzORYh9eIsU+vESKfXiJFPvwEin24yVS7MPsryTFvicrnL1Figvne/lLnkqk2AezSLEPL5FiP14ixT7MRIp9eIkU+/ASKfbhJVLsw0uk2I+XSLEPM5FiIvieDAAAIABJREFUH14ixT68ilRvkWLf6xQp9uElUuzHS6TYh5lIsQ8vkWIfXiLFPrxEin14iRT78RIp9mEmUuzDS6TYh1eR6i1S7HudIsU+vESK/XiJFPswEyn24SVS7MNLpNiHl0ixDy+RYj9eIsU+zESKfXiJFPvwKlK9RYp9r1Ok2IeXSLEfL5FiH2YixT68RIp9eIkU+/ASKfbhJVLsx0uk2IeZSLEPL5FiH15FqrdIse91ihT78BIp9uMlUuzDTKTYh5dIsQ8vkWIfXiLFPrxEiv14iRT7MBMp9uElUuzDq0j1Fin2vU6RYh9eIsV+vESKfZiJFPvwEin24SVS7MNLpNiHl0ixHy+RYh9mIsU+vESKfXgVqd4ixb7XKVLsw0uk2I+XSLEPM5FiH14ixT68RIp9eIkU+/ASKfbjJVLsw0yk2IeXSLEPryLVW6TY9zpFin14iRT78RIp9mEmUuzDS6TYh5dIsQ8vkWIfXiLFfrxEin2YiRT78BIp9uFVpHqLFPtep0ixDy+RYj9eIsU+zESKfXiJFPvwEin24SVS7MNLpNiPl0ixDzORYh9eIsU+vIpUb5Fi3+sUKfbhJVLsx0uk2IeZSLEPL5FiH14ixT68RIp9eIkU+/ESKfZhJlLsw0uk2IdXkeotUux7nSLFPrxEiv14iRT7MBMp9uElUuzDS6TYh5dIsQ8vkWI/XiLFPsxEin14iRT78CpSvUWKfa9TpNiHl0ixHy+RYh9mIsU+vESKfXiJFPvwEin24SVS7MdLpNiHmUixDy+RYh9eRaq3SLHvdYoU+/ASKfbjJVLsw0yk2IeXSLEPL5FiH14ixT68RIr9eIkU+zATKfbhJVLsw6tI9RYp9r1OkWIfXiLFfrxEin2YiRT78BIp9uElUuzDS6TYh5dIsR8vkWIfZiLFPrxEin14FanekOLFixdb5cqVrWTJkkVqbAUxGEgxAga8SpcuXRBfUeTuCV4VK1a0MmXKFLmxFcSAIHlgVb58+YK4fZG756JFi2zt2rVhTaqlR2D58uUGMa5atWr6zuph6EjmWLVq1YRGBghAipH54CWbIgPAzAJe0pGZYUUvdGTZsmWtXLlymV9UjHuCF2uxUqVKxRiFzIcuUpw5VkWuJ15wBHKNGjWkwDJ4u5DiX375xbbcckuR4gzwosuvv/5qVapUCUpMLT0C8+bNC1hJgaXHih7ILwxxZJhaegSWLl0aHKE1a9ZM31k9bMWKFbZgwQLhleFcwInw22+/2VZbbSWbIgPMcOiBF04qOY4zAMzM0JEQYhwJaukRAK9SpUoFO0wtPQIixekxKrI95syZY2+++aaddNJJikxl8JaXLFliAwcOtJNPPtm22WabDK5Ql8cff9wOOOAAa9iwocDIAIFhw4YFrJo3b55Bb3UZMWJEiBwgw9TSIzB+/Hj77LPP7Mwzz0zfWT1s9uzZ9sYbb9g555wjNDJAAIL3xBNPWIcOHaxChQoZXFG8uxCYeOqpp6xNmzZWq1at4g1GhqNHR+6yyy7WuHHjDK8o3t2effbZ4HQ5+OCDizcQGY5epDhDoIpit1mzZgWB3KVLF0WmMnjBRFhuueUW69ixozVo0CCDK9SlT58+QeE3adJEYGSAwL333huUfcuWLTPorS6DBw8OpLhz584CIwMEPvnkE3v//fftqquuyqC3ukybNs1w7PXo0UNgZIAAmUG33367XXfddbbFFltkcEXx7kJkvVevXsGpt/322xdvMDIcPTpyn332Cf/U0iPwwAMPhMyNE044IX1n9TCR4mI8CfCCDx06NJA8pWumnwiQYhT+eeedZ/Xr109/gXrYnXfeaa1bt5ZXN8O50L9/f9ttt93swAMPzPCK4t0Npx6k+Pzzzy/eQGQ4+tGjR9vIkSOtW7duGV5RvLtNnz7dnnzySbv66quLNxAZjh5S3Lt3b7vmmmtEijPADFLcr1+/QFi22267DK5QF3Tk3nvvrWyqDKfCQw89FLZ/HHfccRleUby7iRQX4/cvUux7+SLFPrzoLVLsw0yk2IeXSLEPL5FiH14ixT68RIp9eIkU+/Cit0ixDzORYh9eIsU+vIpUb5Fi3+sUKfbhJVLsx0uk2IeZSLEPL5FiH14ixT68RIp9eIkU+/ASKfbjJVLsw0yk2IdXkeotUux7nSLFPrxEiv14iRT7MBMp9uElUuzDS6TYh5dIsQ8vkWIfXiLFfrxEin2YiRT78CpSvUWKfa9TpNiHl0ixHy+RYh9mIsU+vESKfXiJFPvwEin24SVS7MNLpNiPl0ixD7MiR4rfeecdu+CCC6xEiRI+JIph7x9//NGGDBlinTp10pFMGbz/ZcuW2W233RaK+tSpUyeDK9Tl7rvvDtWnOUJBLT0CAwYMCIW29t9///Sd1SPILwptUfxOLT0CY8eODYW2LrvssvSd1cM4oYEjhrp37y40MkCAM1GppnzttdfqSKYM8OKc4r59+9qJJ56oEy0ywIsu6EgKbTVr1izDK4p3t0GDBoVCW8ccc0zxBiLD0XNMLc69U0891UqsZYVmcZs4caK9+uqrgbSULl06i0dS8I+O02DmzJnGmW9Un9ZB6OkxJ1Lcs2fPYIDXq1cv/QXqsa7Q1u67725ZLl4K/G2yJu+77z4DK6pPC6+8IQcvKgOzLjkXVXilx2vUqFH24YcfhurTwiv9kp4xY0Ygxao+nR4remBMRlKsI5nSY0akmGKUxx9/fDiSSWsyPWZkU3EcU/PmzYVXerhs4MCB4UimY489VnilwQubYsSIEbZo0SI744wzsp8Ukw6MUVm9enUrW7asJkAeE6BkyZK2YMECI1q8ww47GL9LIOcOGItl5cqVNnXqVGvUqJGVK1dOeGUgYL755hvbeuutrVq1arZmzZoMRHjx7VKmTBmbMGFCUGB4dlevXl18wchg5OD13XffhZ4cZ8L6VMsdgVKlStkvv/wSiAtnYQuv9E4EsoO+/fbb4KiSfkyP1/Lly4MM41x61qcwy9umQCeiI8k8q1y5snRkHlMMGwy8sMFkU2Sm6cCMLSAVKlSwWrVqyaZIAxs8CB75j3/8w4466qjsJ8UsGJT+kiVLlD6dwZphAhBRxziS8koPGAIGRS+80mMVe+CcwhsuQpwZZuAFGRYhzgwv1iNNBC8zvCDG/FuxYkVmFxTzXuhI5hhkTy09AuhIZBjzSzZFerzoIR2ZGU5Jm0I6MnPMonMKO0wtPQLoR4ISOBKyPn06/XDVQwgIASEgBISAEBACQkAICAEhIASEQM4IiBRrZggBISAEhIAQEAJCQAgIASEgBIRAsUVApLjYvnoNXAgIASEgBISAEBACQkAICAEhIAREijUHhIAQEAJCQAgIASEgBISAEBACQqDYIiBSXGxfvQYuBISAEBACQkAICAEhIASEgBAQAoWKFH/wwQehNHbTpk1t1113Xe/tUJJ9zJgxts0224TS2VQLy61Rjfr9998PR+i0atXKkmfnUR3x3XfftZ9++ikcBs7RRNnavvjii3AUAmfd/f3vf19vGBy79NFHH4Vjl/isdu3auQ5z6dKl9s4774QK3vvvv38o455sn376qU2ePNl22WUX22uvvbIVrlCm/pNPPglV5pgXOZ1rzVllYLrnnnta+fLlcx3re++9F4624jD5nXfeeb1+HLcAZuDIXKU6Zza2uXPnGuNkrbVs2dKqVq263jDGjh0bjpZg/v3tb3/Lc4ifffaZff3117bjjjuG8waTjbXI2ufcbL6nUqVK2QhXqFb79ttvh/PuWrRoEY7cSLaIF0cJpa7X1AFz7NDo0aPDMRRgkpR3nNHLeuX7DjjggCATs7nFY+JS11HEIBOZz5FDzFWqurK2OeoktqTM55xL5mA2N6pus+7QXYw3No/M59gh5ioyn7maqh+KiswHm++//z5Uw2/QoEGOr/3zzz8PR6Klrtdk5yjTt91227AekzJ94cKFYT1SHZezxtEv2dzmz59vP//8s+20007rDQMc0Z/oRTDI60ziKNOp5sp6TMp0cMIGY82iC5CH2dyous0RXsiVWBk/zjtsMPQadkBSJqWON51MRxfwHbvttluwj7O1TZkyxcaNG2dVqlQJuoufsUUMwJPP0H25tXQyfdKkSYbNUbdu3bAms7Uh0z/++OPw+Pvtt996tjkyDZ3HWkV3prPNo0ynL3ow2fiekSNHhjXNemXdFtdWKEgxSr5nz56BxHHe8Jw5c+zCCy8Mh5vTXn/9devbt69tueWWhqEOYenRo0eOL278+PH23//+N5BBjEYE0S233BKUPobATTfdZJBJvgehfNlll9lhhx2Wde//sccesyeffDIocyY052tdeumlYRxM7ttuuy2QGBQQwub6668PToDUhvL6z3/+ExYWAh0j6YYbbghkj3b//ffbc889Fwxv3stJJ51k559/ftbhhdHSp0+fIITnzZsXCP6NN964AQHjb8y3559/Psy31Mac+t///hcIC3MI/C655BI7+uijQ9dXX33V7rzzzmAY/fbbbwHza6+9NjhosqmhVMAC5cP6REiyjurVqxeGwXrkwPM4L4488ki76KKLwrpLbYMGDbKhQ4eGufrDDz/YCSecYF26dAndMEhZk+DD+qxRo4bdfPPNWUf0kCWsIwxHjEYM5bjmOJqKOfHSSy8F/HDaYVQie5JGVMTtjTfeCP0555k5tMcee4R78Q5Y68g+DNd4bAzfyxmh2dr+9a9/BdJyxx13rBsCGLBeWYOsV8Z33XXX5SnzISoYVMh85hAkhzmFPkDmg2c2y/wIzgMPPBBIGD+jof3hhx/arbfempHMR9Yj45FdkOqiKvPBi/WDLYGOP+ecczZYIqNGjbJzzz03YHfsscfmuISQ6ffcc886mwGZ/u9//zvIrFmzZoX1iI7FcYW+RW6mOvWzZW3y/FdcccU6eR+fm/l1++23B6OZNcVaYpw5ORKQ6aw/5BMOd9ZwlOngxHU4SNHF2HN838EHH5wtEG3wnHfddVewB1iPkUxgg6EvsRHAFJ2ADG/UqNEG16MTWY/IOeYQNgYYRZl+9913B90BSWTN/vOf/7T27dtnHV5PP/20Pfzww2EcjBX7NNoUYMA6wkFKsAI5jl7jrPDUxpzCvoVcMw/B5PLLL19nx7/wwgt27733hu9B10Imr7766hx1bWEGkTkEL2LNYYNFOY38Qa6hD2fOnBnsKn62bdvWOnXqlKMNxtzEjqcvNkq7du2sY8eOYfiQZXQkzhu+A5uO37Pdubex77ZQkGJICEqHxY/RyKRm8fTv3z8ImfPOOy8Y0qeeemogZhjfCIYTTzxxvXEjfLp16xZeJgsM4c1iadiwoV155ZWB6Dz66KNhwfDiIZXDhw8P34Mxni2NqC3jvOaaa0JkF0cAix4h0rhx44DNQQcdFHCC1PTq1Sv0geCmRj8hN0RGMcLBmkU4bdq08C4mTpxoGKwIaLxQCH6+A4GUTUY4ghZhcfjhhwdlgqC8+OKLg9OFORUbQoh5gjCFyOU0J1BODz30UJivOFqYP0888URQiCi0Dh062CmnnBKcBwgf3gFG1zHHHJMt0yucL3zVVVcFIcn7hrCACwIVgo9BzryBtODl/+qrr8I6Y+7gsEo25hDXIsCJjuK95f8RupA98Klfv7517949GFA4GDAomd/Z1JApZLKwboiKgA9j5+94xxkPY0ah4XDAUGddsX6TDWOBuYq8O+2004K8Y67y/8g71jIRg379+gVCwz0xCngXOWU+FGYMWR/ghcPk9NNPD3ONBgYXXHBBICnIMsYHXmCA4k+2KPMxvJlXGJTMRfQIcwpd8sgjj6yT+U899ZQNGzYs62Q+Y0aOIZeQNTgtH3zwwXUOGAgfHv5MZD5zhzWLMY/MxxlBJhbvArJSFGQ+eDFGHJgQX0gZhmCy/f7779a1a9fwOevn0EMP3WC5oCs6d+4c5l6U6axHbBIc0Rj1rNHevXsH+Q/xgfghC3NyEBbm9YhhjR3w7LPPBp2FrI/rkfWH/jzrrLPC3/gcwpIqpzHecc4TlWf9YWTj/CPCyU/WOv+Qi9hp2GOvvPJKWI+pmUiFGSueDccka3DgwIG27777hjHgCEBfMmdwvEP4+R0nMA4E5kdqw9mAzcW65HrmFI4rdAgOBuQaf8PmigEP9EBqZk1hxgv5gkxnvR1xxBFB10dbHac446EPYwYD9Bprj3WVqteYn48//vg6mQ7Zxg7jXSD/IXtnn3120B/MadYr+GdT8ItsM2QMEXOeHzsemYKtzjix5ZkLzDkcA9jmcB5wS83EYw6xlvkMvUFfMGfekQ0CNsxV3g3fiw2GvY8uKY6tUJBiXhAKJAphBCvCF8GLoGQyQERiqgUCdcaMGUHhYfQgVBEoGFO8UCZHJG1EszCKuB6jCzLMy6cRzWGhsohIb8mWBgkjPfy+++5bl8YF8cAQhORh5KCYohcXpY/QQXgjfMETzCEjkDgIW4zKI5gQVpA+nBWQGIyn2MAOZciCzZaGEGD8GH0QOxrC5MsvvwzjpOGphOyTAoUQIXIQPbMYiQhZonsoKKIz4E3D8cJnKEFICkIdnGNqGb8TnUIgZUvDyGP+QIxjmg1EGEGMUc78YW6xRiF8pBSi5MAFQoiDBiOI9YvRw/yLOIMB9+ZzlBYCGdyjgn/55ZcDaaF/tqTwIK8wGtu0abPO8I7KGGMbRc0cQm6BG3KKdcrfcF4hu4iYIJ9IleJ31jZRBhrrj9R/DHuyNLgWg5wGwWZO8k5ySw8tjPOOSADPjQHEewajSIqRbRjnyOxoKIMHGOQm84nc4WShIbeYp6xDHA+s+Wi8Z6vMZ1ysCZybjJPIN3IeOUO0kjmSm8wHNwwgsMBBHAlddCqTpo5cRz4SoS8KMh+HC3IIJxQ6je0dOF6SDUwwNrElMNSj45K1xHxkTpGeiK5A9kX7g89Zw3yO/kTOsfZp6BTWKes+ry1LhW1NIr+xvxgjthj/GB/tzTffNIgH8ou5BElh3oER6amQXHBCboE7TinsCwxt2osvvmhDhgyxAQMGhO/AkYq8pIEj/4/hT0QvWxrzBt3O3MKJiwOU9RhlGXoNJ9WZZ54ZhoS9gNMEXRedpxBd7FHm0Mknn7yeTMehwLwjuoeOhRzGBl5seUidz4UZO2wAdHsyaw4ZHfUdNjgOUNYhDecc0XMwZr5hi6D7GDfrGtxwstBwQmGDIeOZx8wzgmoxO4/1inMmJ4dEYcUMmY68h5iyxmhk0iKzwA1Og77HeU4jkAEGOO/AEHmO7XbGGWcEEo3eAMvkHEI2tm7dOnAm5lfcxsCc412hD7ItwzE/3udmJ8W8TCY3EaYk0UJI4n0jWoVnCAMneozwCr322mth0qCESKNgQuBFgcxAgOJEQsEjiJhMCGrSdFh8NDx4fA9kJxkxzA9gC/IejA9lkiRaTGq8i4w/dQ8rAoWICtdhrKOkiGai+BDeGFNRIUHgWIh4OHEoYPAjnGJD4dOiA6Mgx5lf92aR4zxJEi1+R5ljeENmo8GIJ425AlaQYqIJOCGYIxC3qLyjskM5oqRQgOCOg4Z7xigBkSkMBozWbInksaaYW+CAEU1DqIIRijxiBjYY1BAcDKFDDjkkzDPwYv1B+CAxKKrkHGI9su6JzPA9KP+4L5Z9t8xl8E/d255f8yG/7wOhZV4Q4Y3ONaIIOEpwujF3MKqZBziUMKRwCrDuIIXMGRQ7htEzzzwT1l1SIfE3DFNINMoOoyDu4SaKyt+Qoen2def3uDflfhjUzB0MSpQ80e8oW5g/pKwi82N6OToAmQ8u6WR+dGox97gnazMakNkq85EzZAixj5h9nRh9GDm57evMSeYTKUUGIfOR8TFLIaYYs4ZxKBQFmc+a5B94sW5YbzHKybxlnGT94JhBNiGLYvo0+hEMcBowF6l3kJTfgwcPDu+AdYchjjMnZshQEwXdyXdm095PZDSEl/WIAwpbIpIIMEB2YYTjjCGChzHNHGN9ggWkEBssym8IcpTpOKVxErAewZutRkTdaegO5iJR6NTMv02RLwV9LfoLskqkDYcxpJ/1GB25pKRCxrAZwBZdidxGnyL/kWXYocwzSAlzJm5vwynN38gERO5BTPj/2HgvOKC5JlsbJDU6kyB2ZLowN5IYsL5wJrCGiQzjeIK4Ib+Yf9iwNGwO/sYWLrJpWK9k08SGYx5HBHMy27I3ku8XLOI2o9SaStgMzD/sDNYppBms2E+NjYVtmrTZseXgVugA7DyIc9wuiKMCPcv9YhApW+fZxjz3ZifFCAWMRwhwcq8qLxCBw8tHgGAERFLB7wghFFWygAOLAW8d5CeSYgwJDHmUFJMDgYw3JTaMSZQXAj1bGkqcCCXkIja8YxQDYYInG4IAA4DICwWRkg0POcIXryQeOBpCBUwQWBimKL0koUG5YfDHqE42YIYRw5xJ7vmhyAz7shEGb731VhgrYyPlDgzBLTV9GswhPgjkpIEFfkRvmMsoSIz5KLQg3xhZzNW8CncVJhxjuiFzJpJiFDnvnLFGD3mM8DJmoggQ2dS0+hhtSDpw6MscigIZvKIBhWOLvtw7WyKfZBngGGHdQIBpkFzWFoYPawuDEO830ROiu8gnsInR4Pj+IYgYoMzVWEQJhcc8QvGjGHkPMUUKHCHkyM5synZJzncUOZ7xSIpZk6xPZH4SA6JVHpnPXEX24zlPRlWyUeYn8SKaCxa5keK8ZH7MYIDQRFJM9BxM0IHIyaIg85N4QR6Qz1FmQzowwHFKsd0ImQ4hjtkXyWtZh5A6iGJ00LAW0RlE+MARWRVJMU5l7svaT1dMrzDJ/FSbAbkSSTEyCZ0IjmSU8RlrK6brJ68FFwxq1nSU6ThUscuwwbgnzpm4DQJnD/ILGRmDFYUVl9yei6gacyKSYsaEzkevYcNCAKkFwfhTU1vRq5C/JCEk4IGzhXlJ1hQ6IkmK0SXYGlG3Zhte2FE8O04rbHWcLKwlZHUkxTHrkwhyslAWWKLryOpIBrKYm3AIHHwQYHRIbNGpjO7IqYZHNuDHs8faSql2POPF4UJQMclt4rhYqzhPyaCNjbmKQ4o0aew81ngkxTiVWe8xIzAb8MnPZ9zspBgBglDAmE5GivEeIighvQiGZKSY32M0JVl9k6gwAgMBHEkxUWSUFgY73pHUqAHfQ/Q4db9RfoKc3/eCvLH4k0SDMaOQI1FG8BA1ZoKDSUxlSj4L3mCMoYg1nyGg+B1lD8bJtEY+j0XMkkI6v8eX3/dDYREtTkaK2V+O4iI6ggDAU0mUGAGDIYSBDiFMeuTwSGLwYOwkI8VEAyHKeCGjMoweSfatx0hDXhXT83vMm3I/jBiyKpg3kRTjLGD9MKf4DEdS3IbAdzFnELA4U5INwQpBTDpWUH54LonOcK9kpBgDFIFNtJi07GxoKPBITCMpjvtiwQgyTKSXCDtef5QR/THIMZ6TDdkWI6IxdYmMBoxN1hzrFSUXDW4MfAwovifV4MoG7HjGVFJMdgWGZjJSTHYQ8gjjIJ3MRw8wT5GJyCucBaSR0fC0Z6PMT77L3EhxJjIfHcGcw4kTSTF/43ccLtyb+ySdntko85N4JUkxZAI5RqSNeYCRzbjZbwjhS3VcIr9J509Giola4ThEd7AekW0xKoxzh/thpKbWV8iW9YhTJUmKWZ/IJORQJBUQDf6WdBYwPnBBfvMvkmIiyfzOesQwJ6JHVgwN+4L3wN9iKmi24BSfM5UUI++ZF8n9nTjgkV/glaxCjUOVecS/SAgh0KxRiCN2C8GgZJQPAs22Eq7Jtoa+imQeGR2LbxIYY25EHQYG6LUkLkn5TRZaMlLM9RBlHHzRqRyxIWpK5J45mG2RYmQx9hIZGjnZ8WSZYSvh8EsGapLzAlsWeytpsyPf4VY4HLgvQbVIiimqR+ACOVAci21tdlLMy4PIYazExYKg5AXjKcNLxqTgpbGhnMbLYnGxqJKNvyGMkqlLpEih2DCwmBzsmYlpJwh+CE0ylSwbhEw0kpN7ijGKiawxfkgIC4CoL9jmdmRLNM4xCGLqEpF1CDGKEEOcVIrkflCMeYR3NlU/jM4SPGKxzD9jIlKOMoaYxagwmLEvKlanJu0u2eiLUQ4xoWFUgQVKjNQpCDbkJyo+DAHuiSGWLS0azkmihbHMuPiHtx9lFjFgXKwh9rCkVnhl7VEQIjmH6IsRedxxx4U1zrqM1VpxVsRU92yJrCO7cJZQFCN6atm7z1pEESO7UEoxEgpeKB3Sh5MVl/l7dAoQbYlzEqWHbON6POcYjzHVk8g6Cg6nX6wMni3zLD5nKinGiGY8OKdiJJ21i6GUiczHUIC44P1Gd+AljzUAslXmpyPFHpmPrGKrQ4zWkQYKPugTIvRFQebnRoqJTiF/SGdFXpMGyzoklRBbIDo74/UYiODCeo17ipmDyP24pxiHSyzigxMeIxMbJVuceqnyIpUUx2J1rKmYHpwbKcYpgH2Fjoi6E4cW5A7dAfFhr3V0BsbtWhCgbNr+kcQslRRjN+EMJpsxzhmy+LBLCWhQyyU2SA/zEV0Y97TjlGZuoTdwsrNdJLkfFAJIcCebtvwx3jg3iHSis6KDBXuf6C+OkogBTnhsLXRfDHBFzHAKwAWSdSKwO7BbsWmxNbD341xlvaKjk5HSbNCRyHSca9iPyJRUO55tDWRTIbuR57k1nALIJdZ1bNhdOEW5Docodms8nhZ+gRM/1QGdDZjlxzMWClKMIualsPB5MQgTIiakQEBAiCCzn4D0LhYWBijGIanQCBUWFcKHqDOepbhHlL0cGPYY4FyD8CIqxfcgmDCaePkYX9lU+ZD9dwhSxgYuRDchXbEqNEKDvU0YhHh6wAcPGYofTzmLDdJG5JKJjxGKEc7nXEOUiwVEmieCh4XJAsIDhxGPYM+myodU1CM9B68Y8wbvLIQFxwvGDMY2QhOM8Mih/GNKNIIVoQQ2zCvk+tghAAAaw0lEQVS8vWATU4tJzY4VqSE+REpJw8NQghjxjjAAcqpsmh8LuCDuwTpi/GDCfOAn84AiZAjgeOQB84D0MCLhcd8+aYrxWAUww8nC+FFYKHKKRcTMDRwPfBbTw5iXrFPSoGIhloIYX0HcExmCMYRCRhYhz5hXsZorsox5A4Zx3yH76JgvjBvjnDWJsc5cZb6g6El3ZQ4xb5lX3AMnDz9xGhClYn1jhGVLJkIq/qmkGAww/IgGgI9H5qMPwIt5yBqHIENqwAuZjxGBgyfbZH4qKSaazpgg/KxPjMx0Mp++RJ2Yo6zDmIqO0QhZ5H6s17hvPZtlfhIvbAKitsh7sEL+M0+QcxjROJvIJsAox9mHvqCBF7iwHnFCIdMh0MhC5ha6l3UO4YnV34noYeznVNujIOROQdwzlRQjxzCiiaTjNGB9Mn6yVXCSJ20w5Bh/w+6A2IElMp2sP5wO7JHFSEcuUjOCdchcxC7L69zjghhnft0TuxJnLrhhLyCzwYt0cIgrc475gT3AuFmDSRsM4gfxjTKdtcy8xNaCHKI7selwGpBCi63G2s2m852xKZErFJrEOYAthS0KFugxbHJsL36SIYVei0e1sk6JAEcbDEcB8wUMcAQj09G9OF2Yi6xX9qyT/cnaZP1jt6BPsqWRlQgGzCXspWjHo+OZY8wDHMdgSXYa42btgSWYYoPFIpY4WcAApwC1gzgjnDkX+RbbsnBUYfNxHesXrOKRTdmCWX49Z6EgxUwAXhAvGsMQQRoL9zBQyBieEhYFn6HAmOS8dDbR47UkPQVii9ebyYQnF2FE9BQhEycV9yFyxfew6BA4RHiyrbGnDFLPOIh+EKHCgCRNhKgvWKDgGSNGMwV+ECQY1Ex+DCOic6Rhgw/KnsUUHQox3ZrvgPhBXFgwscJdtuGF4uXdM0bmEMQLsp8ajYzp9ihrvJFEjSEn8Sxi8EQYsY8WJY7jJXnOIg4eCAqpKQhy0qoxorKlyFZ8r+x1Yh0xBtYnQhPHC95K1hUKCXLB/KMPBmMsHBJT0WN6Fx5N1mmcqxhWMdWHAi1EFcCV++JF5ntT99oW9vmG0gcf5A9rCOXFOFh3jA0lhOJGDrGOMHDAh3mCwcNWBshhlHcYRBgH9EXeIae4bzxjliwHfkdBsn4h29namEuMJxk1J2WV9cr6xIDEoRUL++Qm81mLYA35BRPkH7IP4oLjhvmHsYn8y0aZH98v9Q+QyTEVk+JGGIE4Y3KS+WyhATuMaaJ3sdI5azzKfPCK2RpFReZHvDDycIzndmIC8oqoeTxrnvmBkRkjK8h01i9zkfWITGftgh2EkfVLJgdrnncAljmdR5st6zNW18YhGhvrB72HzQU2OMVxACCncfjhfMIGQ56RvYIsZK2x/pBNUaazRnEYkGYdHTroYfRxtjYIMdFw5HeMTiLrIcLMGcgKuDCv0AfYs+CDPUYQKMp0nH+R9PB5lOlEjAkUYY+gayPpyya8yBjDKYKMARNsCuwwIuTof7btQdpw7LGuwIt1BD7oBsaMzY+zODqBsePpx3yEHMa9x6T1x3oL4IXzGcdMNqVOI9PJCCNbDJshnlNMliZzA3sUcsu2U/AAT9YmOhNnFc4YnJrIPhqOA94B8gm+gMyLe/hxyIA185Q1i+0fU/SzaY7l17MWClIcB4PyRrmguJMpJnwOOcFrRvorexdjYxGhmNgPGokHnkwmFUYjEyS5B43r+AwyyITKpmMTUl86XjCixhD/mKqEgMXbD8FgodCY7Cgv0ltR6kSAEc7RM8uCQ0khXFh0MU09fh97ZKhMCWEhMpitjbmFNxJBk9v+S+YOyolxMm/AhGswcmLqNeOHPIM1OKam93A9hgEEknmZrQ2FQhYC6woSl+pAwAPJukRxxeIPzDWELMI36cmGLGKEg2Pq/nYIJc4cDAq+J1uLYbDmSH+GxLHWUgu1MSfw/CJzkvsNwQbFlixSRjQLecc+n7jXLM4j+vI9rFu+J5uyXHJaC8hw1llM34p9osyH6MWjwfisOMt8xo/uouo4xAQjGoMSmZ6bzGcdI8NTZT5zCJICtqlOqKIi88GL9YVDJKdq9sgrsGOOxUqrjJ2/s+c/aWcg73KS6WAIllyDXsnWiGccKzKKuZQaiWTORdmOnI6nXKDv0IU4HmK2SjqZDl4Y52R0ZGuaecSLFHDWIOsxSbwiXtgRyPBYFBanFHMSeR//FmU6pIS+qTI96g7sktRCS9lgXxAl5x9zJtqlzDEivXGdgQF2KH8Hg5h6zvpi3jEfk9WQsRnAnTmUasdDpFnHrPls3NvPeiJgQAMPGrhhD2DrI7Ow5fkbkXT+sfZYg9gd2Kf8jDVhuJ5reAc52fHoFK5BdiHDsi2Ik59roFCR4vwcmO4lBISAEBACQkAICAEhIASEgBAQAkIgHQIixekQ0udCQAgIASEgBISAEBACQkAICAEhUGQRECkusq9WAxMCQkAICAEhIASEgBAQAkJACAiBdAiIFKdDSJ8LASEgBISAEBACQkAICAEhIASEQJFFQKS4yL5aDUwICAEhIASEgBAQAkJACAgBISAE0iEgUpwOIX0uBISAEBACQkAICAEhIASEgBD4CxCgojRV2qnkzhGCqVXtOaGCk3Q4zix5Mkp+PBon2HDqChXAU7+bkyI4VoxTDTjdhwrimTYqr3O8G1WzqTCeesoQFcU5VYcTSqiknVOjijanAKSemMCxq1TO55QF/m1sEyneWOR0nRAQAkJACAgBISAEhIAQEAJCIB8R4Cimk08+2Th3ediwYXbkkUeud3fOK/7vf/9rL774oh122GH59s2cZzxw4MBwzBXHpnG0E99Tp04d4/gxzoTmGDY+51gozp9u06ZN2u+HZPPMHPfE0WUcf8q9/vGPf4RrOef7hRdeCMdOccwu5yife+65690X0nzVVVfZHXfcse64U44xu+222+zjjz8OZzpzFBrnMJ922mlpnymnDiLFGwWbLhICQkAICAEhIASEgBAQAkJACOQvApA9COdnn31mRx11VCCU8WxwoseXXXZZOL/5f//7nx166KH58uVEYS+88MJAVg855BBbvHixXX755Va3bl3797//Hb6L6HX//v0DAYWQP/LII9a3b9/QJ7fGGdSdOnUKZ01zH8bBPd5++2177LHHwrndfOctt9wSzpUm6nvrrbeG7+NcZs6Af/XVVwMZ5kzlIUOGhGgyDRL/7LPP2l133RUiyNwTkvzggw9uEInOBCSR4kxQUh8hIASEgBAQAsUYge+++8569OgRIgQ33XSTlS9fPlc0Hn300WC4XHTRRXb44Yfb0qVLwzUTJkywsmXLrruOiAEGEkYP6YKxkaJH9OHSSy/d4DuIVrz//vshhY9nKlWqlO28887WunXrkOpXsWLFYvyWNHQhIASKAgIQSeTnVlttZXPmzLH//Oc/61KVX3/9dXvrrbeMFOpTTjnFjj76aENmPvHEEyE9GXnbpEmTcD0ytmfPnnbCCSesi65yv/vuu886dOiwXvrzyJEjQ2T6+uuvtzJlygQYH3744UDMuQf9Ieh8J23lypXhb0S0eYbcGjIbgktfZDVt4sSJgSBDXp9//nn76quvrHfv3utu0blzZ2vevLmdf/75YUyQ3iOOOMJeeeUVu/baa0N6NdH07t2728EHH2ytWrWyGTNmWK1atYw0bQhyasp5JvNCpDgTlNRHCAgBISAEhEAxRuDzzz8PRskOO+wQvPZ5GRyQZ7z19957bzBq2H/Wtm3bYNxUqFAhLSletGiRnX322fbAAw+shzhGX58+fWzq1Km27bbbhkgAhtm3334bUvkOOuggu/nmm23XXXctxm9KQxcCQiDbEYjRVQgfe3whgZBPGjKOqOu7775rxx577LpIMinK7du3D47Gxx9/PMhBCG7Xrl1DGvR1110Xrsdh+cYbb9idd965njxOxYxIMSnMRI35yb1J1T7jjDNCV8j3qaeeGkgy6c65NRyeMcod+zAGSCzknAgxJJxocWw33HBD+BsEmL3COFNxxEKs+VuzZs1CejekGCxmz54d9ADp2TgQ9tprr42aAiLFGwWbLhICQkAICAEhUHwQwJMPscUAYY9bpUqVch08e9Agr3j+MaSIBLMPbcmSJSFyERtpdxhoGEDJFED6V6tWLXj9afxOXww80uuuvPLKYPRg6FG05eeffw5pdHwnxuOAAQNs++23Lz4vRyMVAkKgSCEAKcahSIQXGTdq1KgQrf3++++tV69eIc2ZFGM+R3befffdduKJJ1qDBg2M1GvSk3FkPvTQQ/bOO++E33EyUjwLkkyBrhjxzQk4CO/VV18dHJr9+vULTlDuMXz48LDHGNmMcxTHJyT1pJNOyhh/Mokg7YyDiDYp2uwlvuaaa9bdA93BdyPzYyMyfvHFF4cIM6SYNHL2DvNs6BCeCd303HPPhT3KqYW8MnlAkeJMUFIfISAEhIAQEALFGIFNIcW5wYZxQ1ocRtJxxx2XK7ovv/xyKJ6yxx572KBBg3KteEqKNhGIs846K9y3XLlyxfiNaehCQAhkKwKQYqKixx9/vO2///4hInr77bcbxaaICFNw6rzzzgtEmGjx9OnTg2OQQlOkD/M7VZghrTgjuRcku2HDhiGSSiYP2TY5NdKrIbo4MIniksIdnZMQZIgxVacPPPBAGz9+vLVs2dLatWuXFmqcmzguSf1mjzQVqGk8D1FgxhgbZJjoMM+RFyk+88wzQ+SaiDWNlGrkP5HrvFK6c3tYkeK0r1EdhIAQEAJCoKgggIHAHil+xkZ6F2lXFAvZaaed1hsqxglHX+Bhx6tNyhYeeJRvo0aN0kYkiWJSwATPO0dncA++K9lIAeaeGDMYBxgLOUVi8ZSzF4tUtMaNG29g1OA5//rrr43049R0NTzxRFnZg7sxrSBIMelyePSJ7MbUwNRnI4UPI4fiK4MHDw77x3JrpNBxn8qVK4cIiee4kI3BRNcIASEgBAoCgUiKqTpNNJRoKtFd6iiw15aaC5H8cTQSe3BJl6Y/dR+IDlORGecgMp9MG2QpOo6sHRySOTVSmsnEQQ8SfU3qKgpioQe5H9HrqlWrhog1qdXUc8irEb2G/JLiDCFHd8aGrKbeRHJPcceOHcN4kxWoUyPF3JN+1JOAHNPQpTgLIOkixQUxM3VPISAEhIAQKDIIYFSQcsZPIomQR0gxyhSPOAbIFVdcERQ+DUVMcZF99tnHTj/99JDOhQKnP8U8SEGjEiipvMkGMSXdDO89hgZecghvixYtQn+8/7FBZiFzFI/C6KCiZ04KHRKJ4UC6GGQy6Z0fOnRoSKHDc0+LacqMDUKO4fDUU09tdCGqzUWKx4wZE9K2cQKQag3hza0xVpwGFNuCEKc6H4rMJNZAhIAQKNIIQIohdxQqJBJKdJaiVxyNRNo0eoKtKZBB0oTJpIFcUq2ZwlaQaHQbmTX8RH5DStmny2cxSpsEkcrO3bp1C9FkItH0Rc8hR9GVpG+jXyiOxWfooE8++cTuueeeIHPRefw9pyKMpErTl5+Qdggtz0VfqmjzfZBwCD4VpCHxRJV33HHHdY+ILqZ4GDUrSJ+moWNHjBgR9keTPk3RLo6UQhcyDm9TpNiLmPoLASEgBIRA1iJAWhkpZ5DYSy65JJBHyBTElTRdFDd7qfCWo7Q5MxGjBC873nH21JLqi1LnKIg333wzGCaQ1Vj5GOOA64lscg4j/UlVwzAhVZj7UGAknu9I9BnCTUEVngdCnPSaR3JOihjeegwJDAbIPQ0jAqMIwsizEDHg2ePzc5QFEWqOv0gWuvK8xM1Fitl7xnsiYsA41ISAEBACRR0BSDE6AYcssp29xBQ6ZO8uBbP4HL2EvIc48zeyaailgNMU/fTLL7+ELByyhHDKcsQTf8NRm9PWEvQDFf857ggdQzYUVa2POeaYQETRhRBXfvI5ZJmUZzKQ6AdJp9ghUetkQ6+RBk4jUs2z8w/CC/nleCeINo5dnNE4iXEIxJToeC8wIAU8mXqNXqayNdlcZFeheyHO4LYxTaR4Y1DTNUJACAgBIZCVCECKUfJ4miGoyTZt2rRgYKCsKdaB0scAwPAgYkmRDxRyjMISge3SpUvoi/ERi40Q6cW44Dq860nP+bhx44Ixg3efyC0FpSDFRIohsZBuvPEYCLHQFM9IX/bLQm45OoO9XZEUY7DgGSeSkLo3N0a6SVeDpGcbKcZ5QKofxhfRBDUhIASEQFFHABJLRhKEMeoBIqpswcHBGj8nW4m/QYLRURSnQkfwd/QIadDRWUvNBZzBpDzn1NB/6EfuHY/J4ydZN2Tq0NB5FP2CMJM9FTOq6Ife4yeENtnYFsSzcA0OYVpMv6ZgYiToZPnw/ZxwkLqNiWsg0mwPQkcSKU829lqzVYmx53Vmcrp5I1KcDiF9LgSEgBAQAkUGgUiKqVKMZzzZPvzww1Cgg32rpKJBfiHFpEijkEnNSi1OQmQZMgyZxttNuhkefvYtU50TBZ/aKF7CXi+MCCqH/v777yFFGPJMRJQ0aYqqRO86BgRHFGFwsM+K6ymgEkkx3nvSx4iqsqcs2fKTFBNhZzxU+MzrPODU6tO5TZ5M9hSTokexFSqTkvanJgSEgBAQApkjQL0KjmCCmEKMN6Yqc7pvg/DiHCZSHVOb011TGD8XKS6Mb0XPJASEgBAQAgWCAKQYEktlyxid5YsoPkIqNF5ropMUM6FBiulH9Jj9WamNdDSIKB54jAI89ZDZmBJNKhtkNjaKlBAtfuGFFwK5JdUskmI+Y49UrLRMNJiGMUMqGSnZ9GHfF/0iKaagCmSeiAHEkX1lca80xafYI73zzjsH0ryxkWL2YEPciVywvy2vvb2Mi71j8UimTSHF7A/j+YnSsydOTQgIASEgBDJHgPPdcfLiWKS2REE0HLekPZOqnVrksSC+r6DuKVJcUMjqvkJACAgBIVDoEIAUE8mF5CXPzI0FqUgJY+8qx/8kSTFpWZDl1IYhQMoyJBtSvGDBgkC6Idm0JCFOEmMiykRKSbPmGqKwPAP7miGVL730Uog0kwYHwSSq/Morr4T9wxBfzpyMpJj7PvPMMyGlmr3R3DsWSInkuFWrVoHUbywpnjlzZhgXTgMixRDw3BqRXdLJiWbndX5lJpFiqqjyvth/DUFOVzyL1D72lf3tb3/Lk7gXuompBxICQkAICIHNioBI8WaFX18uBISAEBACfyUCkGIiueyxhWwmvdpEcNm/ShVq9t+ylypGiik+Qnp0amMfE5FiroEUEyFmzzJ7niCpqWnG8fgn7sN+LP5xDeQRAk20+t133w0FRUixprgK9yNtm+/H4w+ZTCXF3I80ua5duxp7wxgj51QSyYZMki7OHuqNJcXsCyNizv0YJ/u6cmpEDIh0Mw4KunCGZW4tE1IMvmBDZVQKm+W01yzeH/zYx813Q8o5v1NNCAgBISAEhEAmCIgUZ4KS+ggBISAEhECRQCCvQlsMkKJVRDiJqkKq5syZE8ggacukPKcW+Pjggw/CnmP6QIIpeEKqM0VDiOzmRh75LggypDySYgglx0tQyROivd9++4X7QvTYY0xEGjJMJDaVFENaScWGUHMOZDzfkYqdVLPe1EJbsXrp008/HfYvc0ZmTu2bb74JEWyO5oA8N2jQYJNIMRdzBAlFxkgbp9BZbo2xgxVHfnB8U17fXSQmswYhBISAEBAC+YaASHG+QakbCQEhIASEQGFHIB0pJtJKlJh0ZaK0kGLSd6n8yZ4sPo8NItqhQwejQBfXxCOWINScRQyhpfp09erV113D/mHuQ2VRClIdcMAB6/YUQ4pJm+ZoCY6FguRRFIVzJyGj7OfNjRRTQAXyCBmGnEPiaVOnTg17gSHnyerTjItjLIhwc2Zl7J/X+8Mp0LFjx5DSDTmFuEN+Y+O4KJ6DiC7HYkBk87pvJpFi7g2xh+wSCQc7yD97tZONfdXsPZ40aVIYPxW+1YSAEBACQkAIZIqASHGmSKmfEBACQkAIZD0C8Zxi0pYheOwrJloLWR09enSIbnJMBKnGkL94JBN7atlPy95iKkazb5V9vBwFARkjehv3uy5ZsiSkOJO2TCVO0p+J1PLd7Bnm6AwKY5G+TeSZSDHEFVL84osvhr2wb731VkhDZs8y97/++usD9pBiiCHpwXFP8XvvvRdIIwQX8pyseA0pZr8ypJiCKzF9mu+BtB9yyCEhqppJWjVRcPY7c0YyY+UMZjCiMWZINnu1GS/ElIhtXo1jlqguTVo4z5JXI7WdvdS8I/YLk5ZNQTEKm7GPmP3XPB/HNnGucZKsZ/2k1QCEgBAQAkKgwBEQKS5wiPUFQkAICAEhUFgQYL8tBBTyliROEFKijxA9yFc8VgJS3K5dO6tTp04gnn379g0RSxr7W9u3bx/OZUyNiC5evDiQPYgzEVSOrOD7qGJNujWEl4gwDeILkYzp0xBl9tDynJMnTw732H///UPfe+65JxA/ziSGSBLxjeco8xlR7WQjnZn0aY7KoEBWJL+Qc6KpEHyi4smzlPN6Vzwj5JqINiSYKC5p4Jy3jMOA6Dpjoxp3ukY6NPumcUCcdtpp6bqHsTLu119/3b799ttAxGl8F0QZR0PqkVRpb6oOQkAICAEhIATMTKRY00AICAEhIASKDQLs1/36669t6dKl642ZaDHEDqKbJLix0FatWrVs6NChoVI019OfiGw68gfhhYDzfRTdImKcTKfmISDMpFNDLiGW8fshxERC99xzz3UEnufhfhyxRDo1UWauhdTSL7U6M9/L55DhXXfddV3FbVK/IaNEuineRfVsT+OZeQ7uQ4Pgk+pNBD7TxvWco8xYiHJn2sCEKtu8C94D1+Z0HnSm91M/ISAEhIAQEAIixZoDQkAICAEhIARyQSCSYqo/syeXFOqi0oi6Eklm76+aEBACQkAICIHijIBIcXF++xq7EBACQkAI5IlAUSXFRKEpzEVBLAptqQkBISAEhIAQKM4IiBQX57evsQsBISAEhECeCLBnln2qFI2iCFdRiRTPmjUrpGZTrEpNCAgBISAEhEBxR0CkuLjPAI1fCAgBISAEckWAPbNEVNkHfOWVV6qqseaKEBACQkAICIEiiIBIcRF8qRqSEBACQkAICAEhIASEgBAQAkJACGSGwP8BJGwsJwILgtkAAAAASUVORK5CYII=">
            <a:extLst>
              <a:ext uri="{FF2B5EF4-FFF2-40B4-BE49-F238E27FC236}">
                <a16:creationId xmlns:a16="http://schemas.microsoft.com/office/drawing/2014/main" id="{A0C8B90A-D333-9C04-FC2E-2F61806B24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175" y="-1050925"/>
            <a:ext cx="54673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D5BBD-E636-0784-8285-E9A5C2984A84}"/>
              </a:ext>
            </a:extLst>
          </p:cNvPr>
          <p:cNvSpPr txBox="1"/>
          <p:nvPr/>
        </p:nvSpPr>
        <p:spPr>
          <a:xfrm>
            <a:off x="358588" y="934500"/>
            <a:ext cx="11474824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Широкий пик возмущений с периодами 25-28 суток связан с дифференциальным вращением Солнца вокруг своей оси (экваториальный период его обращения значительно отличается от периода приполярных областей).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Показано, что цикл смены лунных фаз влияет на абсолютное значение ПЭС. Максимальный эффект наблюдается в полнолуние и новолуние, во время сизигийных приливов. Величина влияния Луны на абсолютное значение полного электронного содержания составляет 0.3 TECU для среднеширотной ГФО «Михнево».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Полученные 29.5 и 14.7 суточные гармоники не являются проявлением одного процесса. Итоговый вклад лунного гравитационного влияния и отраженного излучения не могут образовать моду такой амплитуды.  Этот эффект может быть обусловлен попаданием Луны в хвост </a:t>
            </a:r>
            <a:r>
              <a:rPr lang="ru-RU" dirty="0" err="1">
                <a:latin typeface="+mj-lt"/>
              </a:rPr>
              <a:t>плазмосферы</a:t>
            </a:r>
            <a:r>
              <a:rPr lang="ru-RU" dirty="0">
                <a:latin typeface="+mj-lt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В нижних слоях ионосферы не зафиксированы гармоники с периодами 29.5 суток. Это может быть связанно с малостью вклада этого эффекта для данной области.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48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568</Words>
  <Application>Microsoft Office PowerPoint</Application>
  <PresentationFormat>Широкоэкранный</PresentationFormat>
  <Paragraphs>73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М13</dc:creator>
  <cp:lastModifiedBy>М13</cp:lastModifiedBy>
  <cp:revision>21</cp:revision>
  <dcterms:created xsi:type="dcterms:W3CDTF">2026-03-04T09:59:47Z</dcterms:created>
  <dcterms:modified xsi:type="dcterms:W3CDTF">2026-05-21T12:43:01Z</dcterms:modified>
</cp:coreProperties>
</file>