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1" r:id="rId3"/>
    <p:sldId id="324" r:id="rId4"/>
    <p:sldId id="326" r:id="rId5"/>
    <p:sldId id="328" r:id="rId6"/>
    <p:sldId id="329" r:id="rId7"/>
    <p:sldId id="287" r:id="rId8"/>
    <p:sldId id="330" r:id="rId9"/>
    <p:sldId id="332" r:id="rId10"/>
    <p:sldId id="331" r:id="rId11"/>
    <p:sldId id="283" r:id="rId12"/>
    <p:sldId id="308" r:id="rId13"/>
    <p:sldId id="271" r:id="rId14"/>
    <p:sldId id="284" r:id="rId15"/>
    <p:sldId id="285" r:id="rId16"/>
    <p:sldId id="315" r:id="rId17"/>
    <p:sldId id="333" r:id="rId18"/>
    <p:sldId id="334" r:id="rId19"/>
    <p:sldId id="318" r:id="rId20"/>
    <p:sldId id="319" r:id="rId21"/>
    <p:sldId id="306" r:id="rId22"/>
    <p:sldId id="307" r:id="rId23"/>
    <p:sldId id="293" r:id="rId24"/>
    <p:sldId id="300" r:id="rId25"/>
    <p:sldId id="303" r:id="rId26"/>
    <p:sldId id="267" r:id="rId27"/>
    <p:sldId id="335" r:id="rId28"/>
    <p:sldId id="290" r:id="rId29"/>
    <p:sldId id="317" r:id="rId30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FF"/>
    <a:srgbClr val="808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83"/>
    <p:restoredTop sz="95628" autoAdjust="0"/>
  </p:normalViewPr>
  <p:slideViewPr>
    <p:cSldViewPr>
      <p:cViewPr>
        <p:scale>
          <a:sx n="100" d="100"/>
          <a:sy n="100" d="100"/>
        </p:scale>
        <p:origin x="36" y="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07A89-7CD4-4246-8157-32627A02AA25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A1D7E-A6C3-4AC1-BC11-A5EA2A1E7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54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altLang="ru-RU" sz="10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Характерные времена рекомбинационных процессов существенно больше времени нарастания фронта, для оценки </a:t>
            </a:r>
            <a:r>
              <a:rPr lang="ru-RU" altLang="ru-RU" sz="1000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динамики </a:t>
            </a:r>
            <a:r>
              <a:rPr lang="en-US" altLang="ru-RU" sz="1000" i="1" kern="1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83F01-542E-4C33-B41C-CF7B085E302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83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Вторым по значимости фактором снижающим точность навигационных </a:t>
            </a:r>
            <a:r>
              <a:rPr lang="en-US" dirty="0"/>
              <a:t>GPS </a:t>
            </a:r>
            <a:r>
              <a:rPr lang="ru-RU" dirty="0"/>
              <a:t>измерений является ионосферная задержка радиосигнала, ее величина </a:t>
            </a:r>
            <a:r>
              <a:rPr lang="ru-RU" dirty="0" err="1"/>
              <a:t>прямопропорциональна</a:t>
            </a:r>
            <a:r>
              <a:rPr lang="ru-RU" dirty="0"/>
              <a:t> полному электронному содержанию  (ПЭС) в верхней атмосфере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8E6F-2D56-4148-A6E9-B09830CFDEC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9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Вторым по значимости фактором снижающим точность навигационных </a:t>
            </a:r>
            <a:r>
              <a:rPr lang="en-US" dirty="0"/>
              <a:t>GPS </a:t>
            </a:r>
            <a:r>
              <a:rPr lang="ru-RU" dirty="0"/>
              <a:t>измерений является ионосферная задержка радиосигнала, ее величина </a:t>
            </a:r>
            <a:r>
              <a:rPr lang="ru-RU" dirty="0" err="1"/>
              <a:t>прямопропорциональна</a:t>
            </a:r>
            <a:r>
              <a:rPr lang="ru-RU" dirty="0"/>
              <a:t> полному электронному содержанию  (ПЭС) в верхней атмосфере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8E6F-2D56-4148-A6E9-B09830CFDEC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0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bc3a24b9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abc3a24b9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a2ad34900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a2ad34900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a2ad34900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a2ad34900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BD0E6-F75C-719E-B5B0-DAF0A40A0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E5F-12D5-71CB-63A8-BE0EAC3CF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775F8F9-15A4-9279-3F0F-A1AB3895F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исследования проводилось в рамках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экспедийи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плав. Университета на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нис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профессор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молчанов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период с 20 июля по 26 августа, все исследования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прлходили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полярных широтах, самой северной была широта 80ю25 градусов. На протяжении всего рейса велась непрерывная регистрация сигналов спутников ГННС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43D88D-B4E3-426C-DB05-3856AC3F5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6962E-A83C-4CF6-B44E-C2CA716CC93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82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В заключение — о дальнейших направлениях нашей работы.</a:t>
            </a:r>
          </a:p>
          <a:p>
            <a:pPr algn="l"/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Первое. Мы активно развиваем </a:t>
            </a:r>
            <a:r>
              <a:rPr lang="ru-RU" b="1" i="0" dirty="0">
                <a:solidFill>
                  <a:srgbClr val="F9FAFB"/>
                </a:solidFill>
                <a:effectLst/>
                <a:latin typeface="quote-cjk-patch"/>
              </a:rPr>
              <a:t>собственные средства измерения</a:t>
            </a:r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 на отечественной элементной базе. Уже созданный регистратор «Вектор-4» показал свою эффективность для непрерывного мониторинга. В планах — дальнейшее совершенствование аппаратуры, повышение её надёжности и снижение стоимости, чтобы сделать такие комплексы доступными для широкой сети геофизических обсерваторий.</a:t>
            </a:r>
          </a:p>
          <a:p>
            <a:pPr algn="l"/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Второе. Мы намерены создать </a:t>
            </a:r>
            <a:r>
              <a:rPr lang="ru-RU" b="1" i="0" dirty="0">
                <a:solidFill>
                  <a:srgbClr val="F9FAFB"/>
                </a:solidFill>
                <a:effectLst/>
                <a:latin typeface="quote-cjk-patch"/>
              </a:rPr>
              <a:t>пространственно-распределённую систему регистрации ОНЧ-излучения</a:t>
            </a:r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 на территории России. Наличие двух разнесённых пунктов — Михнево и Ульяновка — это уже первый шаг. Расширение сети позволит использовать не только сигналы от искусственных передатчиков, но и </a:t>
            </a:r>
            <a:r>
              <a:rPr lang="ru-RU" b="1" i="0" dirty="0">
                <a:solidFill>
                  <a:srgbClr val="F9FAFB"/>
                </a:solidFill>
                <a:effectLst/>
                <a:latin typeface="quote-cjk-patch"/>
              </a:rPr>
              <a:t>естественные источники ОНЧ-излучения</a:t>
            </a:r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 — прежде всего, молниевые разряды. Анализ их сигналов даёт уникальную возможность непрерывно, в глобальном масштабе, зондировать состояние и динамику нижней ионосферы без привязки к конкретным вещательным станциям.</a:t>
            </a:r>
          </a:p>
          <a:p>
            <a:pPr algn="l"/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Таким образом, развитие как аппаратной базы, так и методов обработки данных позволит нам перейти к ещё более детальному и пространственно-разрешённому мониторингу атмосферно-ионосферных эффектов солнечно-земных связей. Спасибо за внимание!»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A1D7E-A6C3-4AC1-BC11-A5EA2A1E703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8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9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438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025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7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2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6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4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9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7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58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16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B2B22-10CE-438B-8C2E-C6B51FDBF1EF}" type="datetimeFigureOut">
              <a:rPr lang="ru-RU" smtClean="0"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8B09A-E03A-42DA-9363-BBFB085A0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2JD036820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doi.org/10.1029/2022JD03741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sr.2025.02.01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220" y="1707654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Экспериментальные радиофизические исследования атмосферно-ионосферных эффектов солнечно-земных связей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08D50-F3EF-4D76-B90E-933B47D94159}"/>
              </a:ext>
            </a:extLst>
          </p:cNvPr>
          <p:cNvSpPr txBox="1"/>
          <p:nvPr/>
        </p:nvSpPr>
        <p:spPr>
          <a:xfrm>
            <a:off x="1979712" y="4083918"/>
            <a:ext cx="69847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Ряховский И.А., Поклад Ю.В., Гаврилов Б.Г., Лесников Г.А., Ермак В.М.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DE5A80-0279-33AF-DF23-05636022F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95486"/>
            <a:ext cx="2808312" cy="138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0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F4EF286-37FC-1133-915E-8927A45BE3E3}"/>
              </a:ext>
            </a:extLst>
          </p:cNvPr>
          <p:cNvSpPr txBox="1">
            <a:spLocks/>
          </p:cNvSpPr>
          <p:nvPr/>
        </p:nvSpPr>
        <p:spPr>
          <a:xfrm>
            <a:off x="0" y="-20539"/>
            <a:ext cx="9144000" cy="864000"/>
          </a:xfrm>
          <a:prstGeom prst="rect">
            <a:avLst/>
          </a:prstGeom>
          <a:solidFill>
            <a:srgbClr val="4F81BD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Inter" panose="020B0604020202020204" charset="0"/>
                <a:cs typeface="Calibri" panose="020F0502020204030204" pitchFamily="34" charset="0"/>
              </a:rPr>
              <a:t>Влияние солнечных вспышек на нижнюю ионосферу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572CC-5E02-BA85-EB19-4B95E5D97F40}"/>
              </a:ext>
            </a:extLst>
          </p:cNvPr>
          <p:cNvSpPr txBox="1"/>
          <p:nvPr/>
        </p:nvSpPr>
        <p:spPr>
          <a:xfrm>
            <a:off x="7818854" y="5034219"/>
            <a:ext cx="3299380" cy="311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Вариации амплитуды и фазы сигналов от передатчиков </a:t>
            </a:r>
            <a:r>
              <a:rPr lang="en-US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GQD</a:t>
            </a: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GBZ</a:t>
            </a: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зарегистрированных в </a:t>
            </a:r>
          </a:p>
          <a:p>
            <a:pPr algn="just">
              <a:lnSpc>
                <a:spcPct val="150000"/>
              </a:lnSpc>
            </a:pPr>
            <a:endParaRPr lang="ru-RU" sz="1200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3309" indent="-23330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ГФО «Михнево» (</a:t>
            </a:r>
            <a:r>
              <a:rPr lang="en-US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MIK</a:t>
            </a: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) (1 и 2 панели)</a:t>
            </a:r>
          </a:p>
          <a:p>
            <a:pPr marL="233309" indent="-23330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обсерватории Ульяновка (</a:t>
            </a:r>
            <a:r>
              <a:rPr lang="en-US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KGD</a:t>
            </a: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) (3 и 4 панели)</a:t>
            </a:r>
          </a:p>
          <a:p>
            <a:pPr algn="just">
              <a:lnSpc>
                <a:spcPct val="150000"/>
              </a:lnSpc>
            </a:pPr>
            <a:endParaRPr lang="ru-RU" sz="1200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во время солнечной вспышки </a:t>
            </a:r>
            <a:r>
              <a:rPr lang="en-GB" sz="1200" dirty="0">
                <a:solidFill>
                  <a:srgbClr val="C0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X1.6</a:t>
            </a: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03.07.2021. </a:t>
            </a:r>
          </a:p>
          <a:p>
            <a:pPr algn="just">
              <a:lnSpc>
                <a:spcPct val="150000"/>
              </a:lnSpc>
            </a:pPr>
            <a:endParaRPr lang="ru-RU" sz="1200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Данные спутника </a:t>
            </a:r>
            <a:r>
              <a:rPr lang="en-US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GOES</a:t>
            </a:r>
            <a:r>
              <a:rPr lang="ru-RU" sz="12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представлены на нижней панели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5D46B1F-947E-1F64-B628-75BABA8F6705}"/>
              </a:ext>
            </a:extLst>
          </p:cNvPr>
          <p:cNvGrpSpPr/>
          <p:nvPr/>
        </p:nvGrpSpPr>
        <p:grpSpPr>
          <a:xfrm>
            <a:off x="823765" y="872769"/>
            <a:ext cx="3744417" cy="3787213"/>
            <a:chOff x="4211960" y="915566"/>
            <a:chExt cx="3744417" cy="378721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E32839-1DD9-ED82-259E-C030C57E4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" t="3441" r="7790" b="4491"/>
            <a:stretch/>
          </p:blipFill>
          <p:spPr>
            <a:xfrm>
              <a:off x="4211960" y="915566"/>
              <a:ext cx="3744417" cy="29523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E3E3A-11DF-F320-9D8A-5EEB1E60097C}"/>
                </a:ext>
              </a:extLst>
            </p:cNvPr>
            <p:cNvSpPr txBox="1"/>
            <p:nvPr/>
          </p:nvSpPr>
          <p:spPr>
            <a:xfrm>
              <a:off x="4355976" y="3871782"/>
              <a:ext cx="36004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Вариации 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Ne,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вызванные солнечной вспышкой класса 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X2.2,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произошедшей 10 июня 2014 г.</a:t>
              </a:r>
              <a:br>
                <a:rPr lang="ru-RU" sz="800" dirty="0">
                  <a:latin typeface="+mj-lt"/>
                </a:rPr>
              </a:b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a) —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поток рентгеновского излучения, зарегистрированный спутником 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GOES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в диапазонах 0,05–0,4 </a:t>
              </a:r>
              <a:r>
                <a:rPr lang="ru-RU" sz="800" dirty="0" err="1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нм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(красная кривая) и 0,1–0,8 </a:t>
              </a:r>
              <a:r>
                <a:rPr lang="ru-RU" sz="800" dirty="0" err="1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нм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(синяя кривая);</a:t>
              </a:r>
              <a:br>
                <a:rPr lang="ru-RU" sz="8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b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и 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c) —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вариации амплитуды и фазы сигналов на трассе 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GQD/GBZ–MIK;</a:t>
              </a:r>
              <a:br>
                <a:rPr lang="en" sz="8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(d) —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расчёты </a:t>
              </a:r>
              <a:r>
                <a:rPr lang="en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Ne 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по модели </a:t>
              </a:r>
              <a:r>
                <a:rPr lang="ru-RU" sz="800" dirty="0" err="1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Уэйта</a:t>
              </a:r>
              <a:r>
                <a:rPr lang="ru-RU" sz="800" dirty="0">
                  <a:solidFill>
                    <a:srgbClr val="0F1115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‑Фергюсона для высот 52, 56, 60 и 64 км.</a:t>
              </a:r>
              <a:endParaRPr lang="ru-RU" sz="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3BE8CA-83AB-62E8-0FBD-704D14B3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059582"/>
            <a:ext cx="3275871" cy="1480851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309BCC1-B7B7-3E9C-2F7F-E4D169CCADDE}"/>
              </a:ext>
            </a:extLst>
          </p:cNvPr>
          <p:cNvGrpSpPr/>
          <p:nvPr/>
        </p:nvGrpSpPr>
        <p:grpSpPr>
          <a:xfrm>
            <a:off x="4969242" y="2873383"/>
            <a:ext cx="3491190" cy="1642583"/>
            <a:chOff x="4788024" y="2873383"/>
            <a:chExt cx="3491190" cy="16425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Объект 11">
                  <a:extLst>
                    <a:ext uri="{FF2B5EF4-FFF2-40B4-BE49-F238E27FC236}">
                      <a16:creationId xmlns:a16="http://schemas.microsoft.com/office/drawing/2014/main" id="{0B197A5E-D5BF-6CA0-BE92-FDEA6FA8BE8C}"/>
                    </a:ext>
                  </a:extLst>
                </p:cNvPr>
                <p:cNvSpPr txBox="1"/>
                <p:nvPr/>
              </p:nvSpPr>
              <p:spPr>
                <a:xfrm>
                  <a:off x="4788024" y="3435846"/>
                  <a:ext cx="3491190" cy="260695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ru-RU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𝑁𝑒</m:t>
                      </m:r>
                      <m:d>
                        <m:dPr>
                          <m:ctrlP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ru-RU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=1.43×1</m:t>
                      </m:r>
                      <m:sSup>
                        <m:sSupPr>
                          <m:ctrlP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a14:m>
                  <a:r>
                    <a:rPr lang="ru-RU" sz="1000" i="1" dirty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−0.15</m:t>
                              </m:r>
                            </m:e>
                          </m:d>
                        </m:e>
                      </m:func>
                      <m:d>
                        <m:dPr>
                          <m:ctrlP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func>
                        <m:funcPr>
                          <m:ctrlPr>
                            <a:rPr lang="ru-RU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−0.15</m:t>
                              </m:r>
                              <m:sSup>
                                <m:sSupPr>
                                  <m:ctrlPr>
                                    <a:rPr lang="ru-RU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ru-RU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ru-RU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endParaRPr lang="ru-RU" sz="1000" dirty="0"/>
                </a:p>
              </p:txBody>
            </p:sp>
          </mc:Choice>
          <mc:Fallback xmlns="">
            <p:sp>
              <p:nvSpPr>
                <p:cNvPr id="14" name="Объект 11">
                  <a:extLst>
                    <a:ext uri="{FF2B5EF4-FFF2-40B4-BE49-F238E27FC236}">
                      <a16:creationId xmlns:a16="http://schemas.microsoft.com/office/drawing/2014/main" id="{0B197A5E-D5BF-6CA0-BE92-FDEA6FA8BE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024" y="3435846"/>
                  <a:ext cx="3491190" cy="2606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2366F49-B750-BA9D-F721-85EAB8ADA717}"/>
                </a:ext>
              </a:extLst>
            </p:cNvPr>
            <p:cNvSpPr/>
            <p:nvPr/>
          </p:nvSpPr>
          <p:spPr>
            <a:xfrm>
              <a:off x="4858834" y="3631518"/>
              <a:ext cx="3258362" cy="760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ru-RU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h'</a:t>
              </a: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(км) – эффективная высота отражения радиосигнала,     </a:t>
              </a:r>
              <a:r>
                <a:rPr lang="ru-RU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          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   (км</a:t>
              </a:r>
              <a:r>
                <a:rPr lang="ru-RU" sz="1000" baseline="30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−1</a:t>
              </a: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) − скорость увеличения электронной концентрации с высотой </a:t>
              </a:r>
              <a:endParaRPr lang="ru-RU" sz="10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71CD1EB-D0C4-36B2-3671-F0B81494A752}"/>
                </a:ext>
              </a:extLst>
            </p:cNvPr>
            <p:cNvSpPr/>
            <p:nvPr/>
          </p:nvSpPr>
          <p:spPr>
            <a:xfrm>
              <a:off x="4858834" y="2873383"/>
              <a:ext cx="3312368" cy="617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ru-RU" sz="12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Двухпараметрическая модель нижней ионосферы Уайта</a:t>
              </a:r>
            </a:p>
          </p:txBody>
        </p:sp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6AC7573E-65A0-9A0F-0B11-8A3CD4E91CFB}"/>
                </a:ext>
              </a:extLst>
            </p:cNvPr>
            <p:cNvSpPr/>
            <p:nvPr/>
          </p:nvSpPr>
          <p:spPr>
            <a:xfrm>
              <a:off x="4788024" y="2873383"/>
              <a:ext cx="3491190" cy="1642583"/>
            </a:xfrm>
            <a:prstGeom prst="round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8" name="Объект 17">
                  <a:extLst>
                    <a:ext uri="{FF2B5EF4-FFF2-40B4-BE49-F238E27FC236}">
                      <a16:creationId xmlns:a16="http://schemas.microsoft.com/office/drawing/2014/main" id="{60B8EAF7-1A97-72B2-0584-E01A3A2DF09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70525137"/>
                    </p:ext>
                  </p:extLst>
                </p:nvPr>
              </p:nvGraphicFramePr>
              <p:xfrm>
                <a:off x="4932040" y="3939902"/>
                <a:ext cx="108013" cy="19887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5" imgW="152280" imgH="203040" progId="Equation.DSMT4">
                        <p:embed/>
                      </p:oleObj>
                    </mc:Choice>
                    <mc:Fallback>
                      <p:oleObj name="Equation" r:id="rId5" imgW="152280" imgH="203040" progId="Equation.DSMT4">
                        <p:embed/>
                        <p:pic>
                          <p:nvPicPr>
                            <p:cNvPr id="11" name="Объект 10">
                              <a:extLst>
                                <a:ext uri="{FF2B5EF4-FFF2-40B4-BE49-F238E27FC236}">
                                  <a16:creationId xmlns:a16="http://schemas.microsoft.com/office/drawing/2014/main" id="{E0EBC355-FC0C-A119-FFE2-88B9A74B1F11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932040" y="3939902"/>
                              <a:ext cx="108013" cy="19887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8" name="Объект 17">
                  <a:extLst>
                    <a:ext uri="{FF2B5EF4-FFF2-40B4-BE49-F238E27FC236}">
                      <a16:creationId xmlns:a16="http://schemas.microsoft.com/office/drawing/2014/main" id="{60B8EAF7-1A97-72B2-0584-E01A3A2DF09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70525137"/>
                    </p:ext>
                  </p:extLst>
                </p:nvPr>
              </p:nvGraphicFramePr>
              <p:xfrm>
                <a:off x="4932040" y="3939902"/>
                <a:ext cx="108013" cy="19887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7" imgW="152280" imgH="203040" progId="Equation.DSMT4">
                        <p:embed/>
                      </p:oleObj>
                    </mc:Choice>
                    <mc:Fallback>
                      <p:oleObj name="Equation" r:id="rId7" imgW="152280" imgH="203040" progId="Equation.DSMT4">
                        <p:embed/>
                        <p:pic>
                          <p:nvPicPr>
                            <p:cNvPr id="11" name="Объект 10">
                              <a:extLst>
                                <a:ext uri="{FF2B5EF4-FFF2-40B4-BE49-F238E27FC236}">
                                  <a16:creationId xmlns:a16="http://schemas.microsoft.com/office/drawing/2014/main" id="{E0EBC355-FC0C-A119-FFE2-88B9A74B1F11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932040" y="3939902"/>
                              <a:ext cx="108013" cy="19887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63325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9ED6EF-58DC-174D-AC00-C66847531137}"/>
              </a:ext>
            </a:extLst>
          </p:cNvPr>
          <p:cNvSpPr/>
          <p:nvPr/>
        </p:nvSpPr>
        <p:spPr>
          <a:xfrm>
            <a:off x="-2" y="-1"/>
            <a:ext cx="9144001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7" tIns="31103" rIns="62207" bIns="31103" rtlCol="0" anchor="ctr"/>
          <a:lstStyle/>
          <a:p>
            <a:pPr algn="ctr"/>
            <a:r>
              <a:rPr lang="ru-RU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Восстановление высотного профиля </a:t>
            </a: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</a:t>
            </a:r>
            <a:endParaRPr lang="ru-RU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1B0D51-A2AA-403B-1BD3-EF889AB86571}"/>
              </a:ext>
            </a:extLst>
          </p:cNvPr>
          <p:cNvGrpSpPr>
            <a:grpSpLocks noChangeAspect="1"/>
          </p:cNvGrpSpPr>
          <p:nvPr/>
        </p:nvGrpSpPr>
        <p:grpSpPr>
          <a:xfrm>
            <a:off x="777554" y="1097879"/>
            <a:ext cx="7670886" cy="2837104"/>
            <a:chOff x="1270680" y="1887286"/>
            <a:chExt cx="6170592" cy="2039825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20CA64EC-C1B9-A14B-A6B2-4E1837A4C9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680" y="1887286"/>
              <a:ext cx="6170592" cy="1930618"/>
              <a:chOff x="2964326" y="820352"/>
              <a:chExt cx="6008224" cy="1751398"/>
            </a:xfrm>
          </p:grpSpPr>
          <p:pic>
            <p:nvPicPr>
              <p:cNvPr id="1026" name="Picture 2" descr="C:\Users\ИДГ РАН 5\Downloads\Fig_04_2024-05-08_GOES_B_H_Ne_vs_T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391"/>
              <a:stretch/>
            </p:blipFill>
            <p:spPr bwMode="auto">
              <a:xfrm>
                <a:off x="2964326" y="820352"/>
                <a:ext cx="5784138" cy="1751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3" descr="C:\Users\ИДГ РАН 5\Downloads\Fig_06_Ne_vs_T_All_cut_v2 w.jpg">
                <a:extLst>
                  <a:ext uri="{FF2B5EF4-FFF2-40B4-BE49-F238E27FC236}">
                    <a16:creationId xmlns:a16="http://schemas.microsoft.com/office/drawing/2014/main" id="{CA614623-89B1-7C72-541B-897F7BC78E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10" r="-27" b="19389"/>
              <a:stretch/>
            </p:blipFill>
            <p:spPr bwMode="auto">
              <a:xfrm>
                <a:off x="8316416" y="828156"/>
                <a:ext cx="656134" cy="1463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090CD2-0BE0-6FF8-8807-8ED053D4A9BF}"/>
                </a:ext>
              </a:extLst>
            </p:cNvPr>
            <p:cNvSpPr txBox="1"/>
            <p:nvPr/>
          </p:nvSpPr>
          <p:spPr>
            <a:xfrm>
              <a:off x="2201867" y="3727954"/>
              <a:ext cx="4236209" cy="1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Высотные профили концентрации </a:t>
              </a:r>
              <a:r>
                <a:rPr lang="en-US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Ne</a:t>
              </a:r>
              <a:r>
                <a:rPr lang="ru-RU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в нижней ионосфере во время вспышки</a:t>
              </a:r>
              <a:r>
                <a:rPr lang="en-US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endPara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A73CFD0-F6B5-451F-A387-626129FA39BC}"/>
              </a:ext>
            </a:extLst>
          </p:cNvPr>
          <p:cNvGrpSpPr/>
          <p:nvPr/>
        </p:nvGrpSpPr>
        <p:grpSpPr>
          <a:xfrm>
            <a:off x="755574" y="4155334"/>
            <a:ext cx="3820086" cy="729154"/>
            <a:chOff x="731134" y="3321561"/>
            <a:chExt cx="3820086" cy="729154"/>
          </a:xfrm>
        </p:grpSpPr>
        <p:pic>
          <p:nvPicPr>
            <p:cNvPr id="15" name="Рисунок 14" descr="Изображение выглядит как шаблон, прямоугольный, Симметр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F681BE7-695B-85EC-BB3C-718631E4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8812" y="3432092"/>
              <a:ext cx="504056" cy="504056"/>
            </a:xfrm>
            <a:prstGeom prst="rect">
              <a:avLst/>
            </a:prstGeom>
          </p:spPr>
        </p:pic>
        <p:sp>
          <p:nvSpPr>
            <p:cNvPr id="19" name="Прямоугольник: скругленные углы 31">
              <a:extLst>
                <a:ext uri="{FF2B5EF4-FFF2-40B4-BE49-F238E27FC236}">
                  <a16:creationId xmlns:a16="http://schemas.microsoft.com/office/drawing/2014/main" id="{C55EDA25-EEE4-82E5-68EF-4CDF9BC27D27}"/>
                </a:ext>
              </a:extLst>
            </p:cNvPr>
            <p:cNvSpPr/>
            <p:nvPr/>
          </p:nvSpPr>
          <p:spPr>
            <a:xfrm>
              <a:off x="731134" y="3321561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15461A-E2DB-053D-D3C7-4681683D1E0C}"/>
                </a:ext>
              </a:extLst>
            </p:cNvPr>
            <p:cNvSpPr txBox="1"/>
            <p:nvPr/>
          </p:nvSpPr>
          <p:spPr>
            <a:xfrm>
              <a:off x="1373369" y="3330177"/>
              <a:ext cx="31778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Gavrilov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 B.G.  </a:t>
              </a:r>
              <a:r>
                <a:rPr lang="en-US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et al.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 Estimate of Variations in the Parameters of the Midlatitude Lower Ionosphere Caused by the Solar Flare of September 10, 2017. </a:t>
              </a:r>
              <a:r>
                <a:rPr lang="ru-RU" sz="1000" i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Geomagn</a:t>
              </a:r>
              <a:r>
                <a:rPr lang="ru-RU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ru-RU" sz="1000" i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Aeron</a:t>
              </a:r>
              <a:r>
                <a:rPr lang="ru-RU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 </a:t>
              </a:r>
              <a:r>
                <a:rPr lang="ru-RU" sz="10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59</a:t>
              </a: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 587–592 (2019)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B12768F-28EB-9DE9-089C-E8F4568C5869}"/>
              </a:ext>
            </a:extLst>
          </p:cNvPr>
          <p:cNvGrpSpPr/>
          <p:nvPr/>
        </p:nvGrpSpPr>
        <p:grpSpPr>
          <a:xfrm>
            <a:off x="4716018" y="4146718"/>
            <a:ext cx="3820086" cy="729154"/>
            <a:chOff x="731134" y="3321561"/>
            <a:chExt cx="3820086" cy="729154"/>
          </a:xfrm>
        </p:grpSpPr>
        <p:pic>
          <p:nvPicPr>
            <p:cNvPr id="23" name="Рисунок 22" descr="Изображение выглядит как шаблон, прямоугольный, Симметр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77615BD-2E54-7DE3-EFF5-932D2EE8E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8812" y="3432092"/>
              <a:ext cx="504056" cy="504056"/>
            </a:xfrm>
            <a:prstGeom prst="rect">
              <a:avLst/>
            </a:prstGeom>
          </p:spPr>
        </p:pic>
        <p:sp>
          <p:nvSpPr>
            <p:cNvPr id="24" name="Прямоугольник: скругленные углы 31">
              <a:extLst>
                <a:ext uri="{FF2B5EF4-FFF2-40B4-BE49-F238E27FC236}">
                  <a16:creationId xmlns:a16="http://schemas.microsoft.com/office/drawing/2014/main" id="{2CB9C0ED-1F1F-032D-B344-F556413A1302}"/>
                </a:ext>
              </a:extLst>
            </p:cNvPr>
            <p:cNvSpPr/>
            <p:nvPr/>
          </p:nvSpPr>
          <p:spPr>
            <a:xfrm>
              <a:off x="731134" y="3321561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4106BF-9B39-C281-98E6-8AD2E138B66D}"/>
                </a:ext>
              </a:extLst>
            </p:cNvPr>
            <p:cNvSpPr txBox="1"/>
            <p:nvPr/>
          </p:nvSpPr>
          <p:spPr>
            <a:xfrm>
              <a:off x="1373369" y="3330177"/>
              <a:ext cx="31778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Gavrilov</a:t>
              </a:r>
              <a:r>
                <a:rPr lang="en-US" sz="1000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 B.G.  </a:t>
              </a:r>
              <a:r>
                <a:rPr lang="en-US" sz="1000" i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et al.</a:t>
              </a:r>
              <a:r>
                <a:rPr lang="en-US" sz="1000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 Estimate of Variations in the Parameters of the Midlatitude Lower Ionosphere Caused by the Solar Flare of September 10, 2017. </a:t>
              </a:r>
              <a:r>
                <a:rPr lang="ru-RU" sz="1000" i="1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Geomagn</a:t>
              </a:r>
              <a:r>
                <a:rPr lang="ru-RU" sz="1000" i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ru-RU" sz="1000" i="1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Aeron</a:t>
              </a:r>
              <a:r>
                <a:rPr lang="ru-RU" sz="1000" i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r>
                <a:rPr lang="ru-RU" sz="1000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 </a:t>
              </a:r>
              <a:r>
                <a:rPr lang="ru-RU" sz="10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59</a:t>
              </a:r>
              <a:r>
                <a:rPr lang="ru-RU" sz="1000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 587–592 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170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0" y="0"/>
            <a:ext cx="914376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6" tIns="31103" rIns="62206" bIns="31103" rtlCol="0" anchor="ctr"/>
          <a:lstStyle/>
          <a:p>
            <a:pPr algn="ctr"/>
            <a:r>
              <a:rPr lang="ru-RU" sz="24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Восстановление параметров ночной ионосферы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14E09AB-3FA6-A9DF-B08E-76F4CEFC453B}"/>
              </a:ext>
            </a:extLst>
          </p:cNvPr>
          <p:cNvGrpSpPr/>
          <p:nvPr/>
        </p:nvGrpSpPr>
        <p:grpSpPr>
          <a:xfrm>
            <a:off x="2916237" y="3979280"/>
            <a:ext cx="3311526" cy="729154"/>
            <a:chOff x="731134" y="3321561"/>
            <a:chExt cx="3688015" cy="729154"/>
          </a:xfrm>
        </p:grpSpPr>
        <p:sp>
          <p:nvSpPr>
            <p:cNvPr id="15" name="Прямоугольник: скругленные углы 31">
              <a:extLst>
                <a:ext uri="{FF2B5EF4-FFF2-40B4-BE49-F238E27FC236}">
                  <a16:creationId xmlns:a16="http://schemas.microsoft.com/office/drawing/2014/main" id="{8E6F5E62-8420-91FE-C173-C0745F7DC463}"/>
                </a:ext>
              </a:extLst>
            </p:cNvPr>
            <p:cNvSpPr/>
            <p:nvPr/>
          </p:nvSpPr>
          <p:spPr>
            <a:xfrm>
              <a:off x="731134" y="3321561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614516-915A-A615-F6FE-19508E648F87}"/>
                </a:ext>
              </a:extLst>
            </p:cNvPr>
            <p:cNvSpPr txBox="1"/>
            <p:nvPr/>
          </p:nvSpPr>
          <p:spPr>
            <a:xfrm>
              <a:off x="746741" y="3351634"/>
              <a:ext cx="3672408" cy="627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800" dirty="0" err="1"/>
                <a:t>Ryakhovsky</a:t>
              </a:r>
              <a:r>
                <a:rPr lang="ru-RU" sz="800" dirty="0"/>
                <a:t> </a:t>
              </a:r>
              <a:r>
                <a:rPr lang="en-US" sz="800" dirty="0"/>
                <a:t>I. A. Reconstruction of the parameters of the lower ionosphere at night using VLF </a:t>
              </a:r>
              <a:r>
                <a:rPr lang="en-US" sz="800" dirty="0" err="1"/>
                <a:t>radiophysical</a:t>
              </a:r>
              <a:r>
                <a:rPr lang="en-US" sz="800" dirty="0"/>
                <a:t> data // Journal of Geophysical Research: Space Physics, </a:t>
              </a:r>
              <a:r>
                <a:rPr lang="en-US" sz="800" i="0" dirty="0">
                  <a:solidFill>
                    <a:srgbClr val="4F81BD"/>
                  </a:solidFill>
                  <a:effectLst/>
                </a:rPr>
                <a:t>accepted for publication</a:t>
              </a:r>
              <a:endParaRPr lang="en-US" sz="800" dirty="0">
                <a:solidFill>
                  <a:srgbClr val="4F81BD"/>
                </a:solidFill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FF4CB93-077F-A9C8-E492-2B6AEC4FF546}"/>
              </a:ext>
            </a:extLst>
          </p:cNvPr>
          <p:cNvGrpSpPr/>
          <p:nvPr/>
        </p:nvGrpSpPr>
        <p:grpSpPr>
          <a:xfrm>
            <a:off x="611560" y="1109351"/>
            <a:ext cx="8108256" cy="2664543"/>
            <a:chOff x="3851920" y="1109351"/>
            <a:chExt cx="4867896" cy="209553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CCAD601-A776-6461-6843-175B9EDBD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1920" y="1151663"/>
              <a:ext cx="4867896" cy="19133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A706A8-9D73-AF7C-32B7-4ADB2B9BED81}"/>
                </a:ext>
              </a:extLst>
            </p:cNvPr>
            <p:cNvSpPr txBox="1"/>
            <p:nvPr/>
          </p:nvSpPr>
          <p:spPr>
            <a:xfrm>
              <a:off x="4056136" y="2987039"/>
              <a:ext cx="4188272" cy="217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Высотные профили концентрации </a:t>
              </a:r>
              <a:r>
                <a:rPr lang="en-US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Ne</a:t>
              </a:r>
              <a:r>
                <a:rPr lang="ru-RU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в нижней ионосфере во время вспышки</a:t>
              </a:r>
              <a:r>
                <a:rPr lang="en-US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endPara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43B6785D-7553-D5BC-8050-C5B7A1EC8EDA}"/>
                </a:ext>
              </a:extLst>
            </p:cNvPr>
            <p:cNvSpPr/>
            <p:nvPr/>
          </p:nvSpPr>
          <p:spPr>
            <a:xfrm>
              <a:off x="4139952" y="1109351"/>
              <a:ext cx="432048" cy="1708119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6DCB0669-B408-DD4B-33CE-4BCC386965CE}"/>
                </a:ext>
              </a:extLst>
            </p:cNvPr>
            <p:cNvSpPr/>
            <p:nvPr/>
          </p:nvSpPr>
          <p:spPr>
            <a:xfrm>
              <a:off x="5950635" y="1117393"/>
              <a:ext cx="432048" cy="1708119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39AD9F2F-35DC-1C1C-B2B8-3580BFAD8CEB}"/>
                </a:ext>
              </a:extLst>
            </p:cNvPr>
            <p:cNvSpPr/>
            <p:nvPr/>
          </p:nvSpPr>
          <p:spPr>
            <a:xfrm>
              <a:off x="7761318" y="1113333"/>
              <a:ext cx="432048" cy="1708119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54434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4F79CB-0879-47FB-8F5E-7A1642237998}"/>
              </a:ext>
            </a:extLst>
          </p:cNvPr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</a:rPr>
              <a:t>Динамика </a:t>
            </a:r>
            <a:r>
              <a:rPr lang="en-US" sz="2400" i="1" dirty="0">
                <a:latin typeface="+mj-lt"/>
              </a:rPr>
              <a:t>N</a:t>
            </a:r>
            <a:r>
              <a:rPr lang="en-US" sz="2400" i="1" baseline="-25000" dirty="0">
                <a:latin typeface="+mj-lt"/>
              </a:rPr>
              <a:t>e</a:t>
            </a:r>
            <a:r>
              <a:rPr lang="en-US" sz="2400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 во время вспышек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6D6731F-6B82-D0D1-065E-C5F4A6361E01}"/>
              </a:ext>
            </a:extLst>
          </p:cNvPr>
          <p:cNvGrpSpPr/>
          <p:nvPr/>
        </p:nvGrpSpPr>
        <p:grpSpPr>
          <a:xfrm>
            <a:off x="356220" y="1059582"/>
            <a:ext cx="4071764" cy="3764538"/>
            <a:chOff x="381282" y="902912"/>
            <a:chExt cx="4071764" cy="3764538"/>
          </a:xfrm>
        </p:grpSpPr>
        <p:pic>
          <p:nvPicPr>
            <p:cNvPr id="4169" name="Picture 7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92" y="1640079"/>
              <a:ext cx="3399378" cy="834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FBDFA080-6E34-4598-BF47-6E1E85A716BE}"/>
                </a:ext>
              </a:extLst>
            </p:cNvPr>
            <p:cNvGrpSpPr/>
            <p:nvPr/>
          </p:nvGrpSpPr>
          <p:grpSpPr>
            <a:xfrm>
              <a:off x="381282" y="902912"/>
              <a:ext cx="4071764" cy="3764538"/>
              <a:chOff x="594360" y="997180"/>
              <a:chExt cx="5042916" cy="501938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E72086F3-589C-400F-AEAD-79DC5BAE912B}"/>
                  </a:ext>
                </a:extLst>
              </p:cNvPr>
              <p:cNvGrpSpPr/>
              <p:nvPr/>
            </p:nvGrpSpPr>
            <p:grpSpPr>
              <a:xfrm>
                <a:off x="594360" y="997180"/>
                <a:ext cx="5042916" cy="5019384"/>
                <a:chOff x="594360" y="997180"/>
                <a:chExt cx="5042916" cy="5019384"/>
              </a:xfrm>
            </p:grpSpPr>
            <p:sp>
              <p:nvSpPr>
                <p:cNvPr id="4" name="Rectangle 2">
                  <a:extLst>
                    <a:ext uri="{FF2B5EF4-FFF2-40B4-BE49-F238E27FC236}">
                      <a16:creationId xmlns:a16="http://schemas.microsoft.com/office/drawing/2014/main" id="{6AECAFED-2A05-4527-9DFD-C27691EE8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273" y="997180"/>
                  <a:ext cx="4891362" cy="11621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just" defTabSz="685800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altLang="ru-RU" sz="12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Изменения электронной концентрации в ионосфере во время солнечных вспышек может быть описано уравнением неразрывности</a:t>
                  </a:r>
                  <a:endParaRPr lang="ru-RU" altLang="ru-RU" sz="1200" dirty="0">
                    <a:latin typeface="+mj-lt"/>
                  </a:endParaRPr>
                </a:p>
              </p:txBody>
            </p:sp>
            <p:grpSp>
              <p:nvGrpSpPr>
                <p:cNvPr id="20" name="Группа 19">
                  <a:extLst>
                    <a:ext uri="{FF2B5EF4-FFF2-40B4-BE49-F238E27FC236}">
                      <a16:creationId xmlns:a16="http://schemas.microsoft.com/office/drawing/2014/main" id="{85C7BB55-D69A-4F03-816F-7FF58BE02347}"/>
                    </a:ext>
                  </a:extLst>
                </p:cNvPr>
                <p:cNvGrpSpPr/>
                <p:nvPr/>
              </p:nvGrpSpPr>
              <p:grpSpPr>
                <a:xfrm>
                  <a:off x="594360" y="1052308"/>
                  <a:ext cx="5042916" cy="4964256"/>
                  <a:chOff x="201168" y="1033273"/>
                  <a:chExt cx="5042916" cy="4964256"/>
                </a:xfrm>
              </p:grpSpPr>
              <p:sp>
                <p:nvSpPr>
                  <p:cNvPr id="6" name="Rectangle 3">
                    <a:extLst>
                      <a:ext uri="{FF2B5EF4-FFF2-40B4-BE49-F238E27FC236}">
                        <a16:creationId xmlns:a16="http://schemas.microsoft.com/office/drawing/2014/main" id="{015C12D4-64BA-4885-BBCE-D86282A296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7081" y="2933937"/>
                    <a:ext cx="4891362" cy="300885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just" defTabSz="685800"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1200" dirty="0">
                        <a:latin typeface="+mj-lt"/>
                      </a:rPr>
                      <a:t>где </a:t>
                    </a:r>
                    <a:r>
                      <a:rPr lang="ru-RU" sz="1200" i="1" dirty="0">
                        <a:latin typeface="+mj-lt"/>
                      </a:rPr>
                      <a:t>I </a:t>
                    </a:r>
                    <a:r>
                      <a:rPr lang="ru-RU" sz="1200" dirty="0">
                        <a:latin typeface="+mj-lt"/>
                      </a:rPr>
                      <a:t>– поток излучения, </a:t>
                    </a:r>
                    <a:r>
                      <a:rPr lang="ru-RU" sz="1200" i="1" dirty="0" err="1">
                        <a:latin typeface="+mj-lt"/>
                      </a:rPr>
                      <a:t>K</a:t>
                    </a:r>
                    <a:r>
                      <a:rPr lang="ru-RU" sz="1200" i="1" baseline="-25000" dirty="0" err="1">
                        <a:latin typeface="+mj-lt"/>
                      </a:rPr>
                      <a:t>i</a:t>
                    </a:r>
                    <a:r>
                      <a:rPr lang="ru-RU" sz="1200" i="1" dirty="0" err="1">
                        <a:latin typeface="+mj-lt"/>
                      </a:rPr>
                      <a:t>I</a:t>
                    </a:r>
                    <a:r>
                      <a:rPr lang="ru-RU" sz="1200" i="1" dirty="0">
                        <a:latin typeface="+mj-lt"/>
                      </a:rPr>
                      <a:t> </a:t>
                    </a:r>
                    <a:r>
                      <a:rPr lang="ru-RU" sz="1200" dirty="0">
                        <a:latin typeface="+mj-lt"/>
                      </a:rPr>
                      <a:t>– скорость ионизации, </a:t>
                    </a:r>
                    <a:r>
                      <a:rPr lang="ru-RU" sz="1200" i="1" dirty="0">
                        <a:latin typeface="+mj-lt"/>
                      </a:rPr>
                      <a:t>K</a:t>
                    </a:r>
                    <a:r>
                      <a:rPr lang="ru-RU" sz="1200" i="1" baseline="-25000" dirty="0">
                        <a:latin typeface="+mj-lt"/>
                      </a:rPr>
                      <a:t>1</a:t>
                    </a:r>
                    <a:r>
                      <a:rPr lang="ru-RU" sz="1200" dirty="0">
                        <a:latin typeface="+mj-lt"/>
                      </a:rPr>
                      <a:t> – интегральная скорость прилипания электронов к нейтралам при трех частичных столкновениях и </a:t>
                    </a:r>
                    <a:r>
                      <a:rPr lang="ru-RU" sz="1200" dirty="0" err="1">
                        <a:latin typeface="+mj-lt"/>
                      </a:rPr>
                      <a:t>фотоотрыве</a:t>
                    </a:r>
                    <a:r>
                      <a:rPr lang="ru-RU" sz="1200" dirty="0">
                        <a:latin typeface="+mj-lt"/>
                      </a:rPr>
                      <a:t>, </a:t>
                    </a:r>
                    <a:r>
                      <a:rPr lang="ru-RU" sz="1200" i="1" dirty="0">
                        <a:latin typeface="+mj-lt"/>
                      </a:rPr>
                      <a:t>K</a:t>
                    </a:r>
                    <a:r>
                      <a:rPr lang="ru-RU" sz="1200" i="1" baseline="-25000" dirty="0">
                        <a:latin typeface="+mj-lt"/>
                      </a:rPr>
                      <a:t>2</a:t>
                    </a:r>
                    <a:r>
                      <a:rPr lang="ru-RU" sz="1200" dirty="0">
                        <a:latin typeface="+mj-lt"/>
                      </a:rPr>
                      <a:t> – скорость диссоциативной рекомбинации; и </a:t>
                    </a:r>
                    <a:r>
                      <a:rPr lang="ru-RU" sz="1200" i="1" dirty="0">
                        <a:latin typeface="+mj-lt"/>
                      </a:rPr>
                      <a:t>К</a:t>
                    </a:r>
                    <a:r>
                      <a:rPr lang="ru-RU" sz="1200" i="1" baseline="-25000" dirty="0">
                        <a:latin typeface="+mj-lt"/>
                      </a:rPr>
                      <a:t>3</a:t>
                    </a:r>
                    <a:r>
                      <a:rPr lang="ru-RU" sz="1200" dirty="0">
                        <a:latin typeface="+mj-lt"/>
                      </a:rPr>
                      <a:t> – скорость ион-ионной рекомбинации,</a:t>
                    </a:r>
                    <a:r>
                      <a:rPr lang="ru-RU" altLang="ru-RU" sz="12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ru-RU" sz="1200" i="1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Ne</a:t>
                    </a:r>
                    <a:r>
                      <a:rPr lang="en" altLang="ru-RU" sz="12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altLang="ru-RU" sz="12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и </a:t>
                    </a:r>
                    <a:r>
                      <a:rPr lang="en" altLang="ru-RU" sz="1200" i="1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</a:t>
                    </a:r>
                    <a:r>
                      <a:rPr lang="en" altLang="ru-RU" sz="1200" i="1" baseline="300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</a:t>
                    </a:r>
                    <a:r>
                      <a:rPr lang="en" altLang="ru-RU" sz="12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− </a:t>
                    </a:r>
                    <a:r>
                      <a:rPr lang="ru-RU" altLang="ru-RU" sz="12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концентрации электронов и отрицательных ионов соответственно, а концентрация положительных ионов определяется как </a:t>
                    </a:r>
                    <a:r>
                      <a:rPr lang="en" altLang="ru-RU" sz="1200" i="1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 </a:t>
                    </a:r>
                    <a:r>
                      <a:rPr lang="en" altLang="ru-RU" sz="1200" i="1" baseline="300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+</a:t>
                    </a:r>
                    <a:r>
                      <a:rPr lang="en" altLang="ru-RU" sz="1200" i="1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= Ne + N</a:t>
                    </a:r>
                    <a:r>
                      <a:rPr lang="ru-RU" altLang="ru-RU" sz="1200" i="1" baseline="30000" dirty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</a:t>
                    </a:r>
                    <a:endParaRPr lang="ru-RU" altLang="ru-RU" sz="1200" i="1" baseline="30000" dirty="0">
                      <a:latin typeface="+mj-lt"/>
                    </a:endParaRPr>
                  </a:p>
                </p:txBody>
              </p:sp>
              <p:sp>
                <p:nvSpPr>
                  <p:cNvPr id="17" name="Прямоугольник 16">
                    <a:extLst>
                      <a:ext uri="{FF2B5EF4-FFF2-40B4-BE49-F238E27FC236}">
                        <a16:creationId xmlns:a16="http://schemas.microsoft.com/office/drawing/2014/main" id="{407A2C43-D9B6-4197-990C-A91E331DB158}"/>
                      </a:ext>
                    </a:extLst>
                  </p:cNvPr>
                  <p:cNvSpPr/>
                  <p:nvPr/>
                </p:nvSpPr>
                <p:spPr>
                  <a:xfrm>
                    <a:off x="201168" y="1033273"/>
                    <a:ext cx="5042916" cy="4964256"/>
                  </a:xfrm>
                  <a:prstGeom prst="rect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</p:grp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680498-C4F4-4BDE-B2BC-CA0823573854}"/>
                  </a:ext>
                </a:extLst>
              </p:cNvPr>
              <p:cNvSpPr txBox="1"/>
              <p:nvPr/>
            </p:nvSpPr>
            <p:spPr>
              <a:xfrm>
                <a:off x="5053532" y="2482905"/>
                <a:ext cx="46893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+mj-lt"/>
                  </a:rPr>
                  <a:t>(</a:t>
                </a:r>
                <a:r>
                  <a:rPr lang="ru-RU" sz="1350" dirty="0">
                    <a:latin typeface="+mj-lt"/>
                  </a:rPr>
                  <a:t>2</a:t>
                </a:r>
                <a:r>
                  <a:rPr lang="en-US" sz="1350" dirty="0">
                    <a:latin typeface="+mj-lt"/>
                  </a:rPr>
                  <a:t>)</a:t>
                </a:r>
                <a:endParaRPr lang="ru-RU" sz="1350" dirty="0">
                  <a:latin typeface="+mj-lt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061F754-9F9C-9FDF-5563-2C6C28CC28A1}"/>
              </a:ext>
            </a:extLst>
          </p:cNvPr>
          <p:cNvSpPr txBox="1"/>
          <p:nvPr/>
        </p:nvSpPr>
        <p:spPr>
          <a:xfrm>
            <a:off x="4643092" y="2800902"/>
            <a:ext cx="4064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Схема ионизационно-рекомбинационного цикла нижней ионосферы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BC1DA2-4425-F00F-7162-752A372DE22B}"/>
              </a:ext>
            </a:extLst>
          </p:cNvPr>
          <p:cNvSpPr/>
          <p:nvPr/>
        </p:nvSpPr>
        <p:spPr>
          <a:xfrm>
            <a:off x="4595174" y="1100928"/>
            <a:ext cx="4150289" cy="21506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E8E7C8-1D63-A097-D704-50EAB878B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47" y="1156591"/>
            <a:ext cx="2882122" cy="17128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FF5CCE5-2D2A-5D5F-3DFB-E77DA5AA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575" y="4002517"/>
            <a:ext cx="1480880" cy="4535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AB0818A-C047-7CAD-6B8E-B0E8ABA0F612}"/>
              </a:ext>
            </a:extLst>
          </p:cNvPr>
          <p:cNvSpPr txBox="1"/>
          <p:nvPr/>
        </p:nvSpPr>
        <p:spPr>
          <a:xfrm>
            <a:off x="4595174" y="3309252"/>
            <a:ext cx="4159844" cy="793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latin typeface="+mj-lt"/>
              </a:rPr>
              <a:t>Коэффициент ион-ионной рекомбинации </a:t>
            </a:r>
            <a:r>
              <a:rPr lang="ru-RU" sz="1200" i="1" dirty="0">
                <a:latin typeface="+mj-lt"/>
              </a:rPr>
              <a:t>К</a:t>
            </a:r>
            <a:r>
              <a:rPr lang="ru-RU" sz="1200" i="1" baseline="-25000" dirty="0">
                <a:latin typeface="+mj-lt"/>
              </a:rPr>
              <a:t>3</a:t>
            </a:r>
            <a:r>
              <a:rPr lang="ru-RU" sz="1200" dirty="0">
                <a:latin typeface="+mj-lt"/>
              </a:rPr>
              <a:t> в данной работе не оценивался, его рассчитывали по формуле </a:t>
            </a:r>
          </a:p>
          <a:p>
            <a:pPr>
              <a:lnSpc>
                <a:spcPct val="130000"/>
              </a:lnSpc>
            </a:pPr>
            <a:r>
              <a:rPr lang="ru-RU" sz="1200" dirty="0">
                <a:latin typeface="+mj-lt"/>
              </a:rPr>
              <a:t>(</a:t>
            </a:r>
            <a:r>
              <a:rPr lang="en" sz="1200" dirty="0" err="1">
                <a:latin typeface="+mj-lt"/>
              </a:rPr>
              <a:t>Sentman</a:t>
            </a:r>
            <a:r>
              <a:rPr lang="en" sz="1200" dirty="0">
                <a:latin typeface="+mj-lt"/>
              </a:rPr>
              <a:t> et al.,2008</a:t>
            </a:r>
            <a:r>
              <a:rPr lang="ru-RU" sz="1200" dirty="0">
                <a:latin typeface="+mj-lt"/>
              </a:rPr>
              <a:t>*):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1C1713-F11E-7B1A-1EA1-FC66517EA7EC}"/>
              </a:ext>
            </a:extLst>
          </p:cNvPr>
          <p:cNvSpPr txBox="1"/>
          <p:nvPr/>
        </p:nvSpPr>
        <p:spPr>
          <a:xfrm>
            <a:off x="4579231" y="4368175"/>
            <a:ext cx="42601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1"/>
                </a:solidFill>
                <a:latin typeface="+mj-lt"/>
              </a:rPr>
              <a:t>*</a:t>
            </a:r>
            <a:r>
              <a:rPr lang="en" sz="900" dirty="0" err="1">
                <a:solidFill>
                  <a:schemeClr val="accent1"/>
                </a:solidFill>
                <a:latin typeface="+mj-lt"/>
              </a:rPr>
              <a:t>Sentman</a:t>
            </a:r>
            <a:r>
              <a:rPr lang="en" sz="900" dirty="0">
                <a:solidFill>
                  <a:schemeClr val="accent1"/>
                </a:solidFill>
                <a:latin typeface="+mj-lt"/>
              </a:rPr>
              <a:t>, D. D., </a:t>
            </a:r>
            <a:r>
              <a:rPr lang="en" sz="900" dirty="0" err="1">
                <a:solidFill>
                  <a:schemeClr val="accent1"/>
                </a:solidFill>
                <a:latin typeface="+mj-lt"/>
              </a:rPr>
              <a:t>Stenbaek</a:t>
            </a:r>
            <a:r>
              <a:rPr lang="en" sz="900" dirty="0">
                <a:solidFill>
                  <a:schemeClr val="accent1"/>
                </a:solidFill>
                <a:latin typeface="+mj-lt"/>
              </a:rPr>
              <a:t>-Nielsen, H. C., McHarg, M. G., &amp; Morrill, J. S. (2008).</a:t>
            </a:r>
            <a:br>
              <a:rPr lang="en" sz="900" dirty="0">
                <a:solidFill>
                  <a:schemeClr val="accent1"/>
                </a:solidFill>
                <a:latin typeface="+mj-lt"/>
              </a:rPr>
            </a:br>
            <a:r>
              <a:rPr lang="en" sz="900" dirty="0">
                <a:solidFill>
                  <a:schemeClr val="accent1"/>
                </a:solidFill>
                <a:latin typeface="+mj-lt"/>
              </a:rPr>
              <a:t>Correction to “plasma chemistry of sprite streamers”. Journal of Geophysical</a:t>
            </a:r>
            <a:r>
              <a:rPr lang="ru-RU" sz="9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" sz="900" dirty="0">
                <a:solidFill>
                  <a:schemeClr val="accent1"/>
                </a:solidFill>
                <a:latin typeface="+mj-lt"/>
              </a:rPr>
              <a:t>Research, 113 </a:t>
            </a:r>
            <a:endParaRPr lang="ru-RU" sz="900" dirty="0">
              <a:solidFill>
                <a:schemeClr val="accent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468A66D-937D-092C-5CA3-EED0E8F61DFA}"/>
              </a:ext>
            </a:extLst>
          </p:cNvPr>
          <p:cNvSpPr/>
          <p:nvPr/>
        </p:nvSpPr>
        <p:spPr>
          <a:xfrm>
            <a:off x="4595174" y="3339215"/>
            <a:ext cx="4150289" cy="14849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952100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9ED6EF-58DC-174D-AC00-C66847531137}"/>
              </a:ext>
            </a:extLst>
          </p:cNvPr>
          <p:cNvSpPr/>
          <p:nvPr/>
        </p:nvSpPr>
        <p:spPr>
          <a:xfrm>
            <a:off x="-2" y="-1"/>
            <a:ext cx="9144001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7" tIns="31103" rIns="62207" bIns="31103" rtlCol="0" anchor="ctr"/>
          <a:lstStyle/>
          <a:p>
            <a:pPr algn="ctr"/>
            <a:r>
              <a:rPr lang="ru-RU" sz="24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Оценка скоростей ионизации и рекомбинации </a:t>
            </a:r>
            <a:endParaRPr lang="en-US" sz="2400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4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нижней ионосферы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7574"/>
            <a:ext cx="3816424" cy="29027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4603966" y="3925018"/>
            <a:ext cx="3904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Результаты сравнения экспериментальных данных (синяя линия) и результатов расчета (красные линии) изменений амплитуды (a, c) и фазы (b, d) сигнала от станции GQD</a:t>
            </a:r>
            <a:r>
              <a:rPr lang="en-US" sz="10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r>
              <a:rPr lang="ru-RU" sz="10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(19.6 кГц) во время солнечных вспышек класса C, M и X10-11 июня 2014 года.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8FCB7E-0593-9305-FCCF-69179E556FD2}"/>
              </a:ext>
            </a:extLst>
          </p:cNvPr>
          <p:cNvGrpSpPr/>
          <p:nvPr/>
        </p:nvGrpSpPr>
        <p:grpSpPr>
          <a:xfrm>
            <a:off x="783880" y="3892639"/>
            <a:ext cx="3820086" cy="729154"/>
            <a:chOff x="731134" y="3321561"/>
            <a:chExt cx="3820086" cy="729154"/>
          </a:xfrm>
        </p:grpSpPr>
        <p:sp>
          <p:nvSpPr>
            <p:cNvPr id="6" name="Прямоугольник: скругленные углы 31">
              <a:extLst>
                <a:ext uri="{FF2B5EF4-FFF2-40B4-BE49-F238E27FC236}">
                  <a16:creationId xmlns:a16="http://schemas.microsoft.com/office/drawing/2014/main" id="{CD7036FB-4449-F610-2F3A-A054579C135A}"/>
                </a:ext>
              </a:extLst>
            </p:cNvPr>
            <p:cNvSpPr/>
            <p:nvPr/>
          </p:nvSpPr>
          <p:spPr>
            <a:xfrm>
              <a:off x="731134" y="3321561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1C9CE7-5684-B7F9-0C06-408809C2D043}"/>
                </a:ext>
              </a:extLst>
            </p:cNvPr>
            <p:cNvSpPr txBox="1"/>
            <p:nvPr/>
          </p:nvSpPr>
          <p:spPr>
            <a:xfrm>
              <a:off x="1373369" y="3330177"/>
              <a:ext cx="31778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Ryakhovsky</a:t>
              </a: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 I</a:t>
              </a:r>
              <a:r>
                <a: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A. </a:t>
              </a:r>
              <a:r>
                <a:rPr lang="en-US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et al.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 Estimation of the ionospheric D-region ionization caused by X-class solar flares based on VLF observations. </a:t>
              </a:r>
              <a:r>
                <a:rPr lang="en-US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Journal of Geophysical Research: </a:t>
              </a:r>
              <a:endParaRPr lang="ru-RU" sz="1000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n-US" sz="1000" i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Space Physics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 129, e2023JA031532. </a:t>
              </a:r>
              <a:endParaRPr lang="ru-RU" sz="1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D024D9D-95F6-C0F2-4481-635F8BDF4D08}"/>
              </a:ext>
            </a:extLst>
          </p:cNvPr>
          <p:cNvGrpSpPr/>
          <p:nvPr/>
        </p:nvGrpSpPr>
        <p:grpSpPr>
          <a:xfrm>
            <a:off x="783880" y="1654421"/>
            <a:ext cx="3675071" cy="1518138"/>
            <a:chOff x="295411" y="1629676"/>
            <a:chExt cx="3675071" cy="151813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70003" y="1635646"/>
              <a:ext cx="3500479" cy="1448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Экспериментально определены скорости ионизации, рекомбинации и спектральные диапазоны солнечного излучения, оказывающие наибольшее влияние на динамику электронной концентрации нижней ионосферы </a:t>
              </a:r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11545AEB-F412-A8A1-986F-00D35ECFF92F}"/>
                </a:ext>
              </a:extLst>
            </p:cNvPr>
            <p:cNvSpPr/>
            <p:nvPr/>
          </p:nvSpPr>
          <p:spPr>
            <a:xfrm>
              <a:off x="295411" y="1629676"/>
              <a:ext cx="3672408" cy="1518138"/>
            </a:xfrm>
            <a:prstGeom prst="round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532343-3B84-B94C-9CF9-D8A8606BE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83" y="4027183"/>
            <a:ext cx="503555" cy="503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08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9ED6EF-58DC-174D-AC00-C66847531137}"/>
              </a:ext>
            </a:extLst>
          </p:cNvPr>
          <p:cNvSpPr/>
          <p:nvPr/>
        </p:nvSpPr>
        <p:spPr>
          <a:xfrm>
            <a:off x="-2" y="-1"/>
            <a:ext cx="9144001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7" tIns="31103" rIns="62207" bIns="31103" rtlCol="0" anchor="ctr"/>
          <a:lstStyle/>
          <a:p>
            <a:pPr algn="ctr"/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Верификация плазмохимических моделей нижней ионосферы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7E5EDF4-978F-4E89-2BC8-68FF9505A317}"/>
              </a:ext>
            </a:extLst>
          </p:cNvPr>
          <p:cNvGrpSpPr/>
          <p:nvPr/>
        </p:nvGrpSpPr>
        <p:grpSpPr>
          <a:xfrm>
            <a:off x="4211960" y="915989"/>
            <a:ext cx="4608512" cy="3808976"/>
            <a:chOff x="3932753" y="612347"/>
            <a:chExt cx="5183748" cy="431360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188276" y="4371950"/>
              <a:ext cx="492822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/>
                <a:t>Теоретическое и экспериментальное изменение амплитуды радиоволны во времени, вызванное рентгеновскими вспышками классов C, M и X 24 и 25 октября 2013 года, а также 9 и 10 июня 2014 года, зарегистрированное от передатчика GBZ.</a:t>
              </a:r>
              <a:endParaRPr lang="ru-RU" sz="1000" dirty="0">
                <a:latin typeface="+mj-lt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753" y="612347"/>
              <a:ext cx="5069895" cy="3787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DFE4539-0847-30C9-C26B-27A5DDE2E5B8}"/>
              </a:ext>
            </a:extLst>
          </p:cNvPr>
          <p:cNvGrpSpPr/>
          <p:nvPr/>
        </p:nvGrpSpPr>
        <p:grpSpPr>
          <a:xfrm>
            <a:off x="544549" y="1210322"/>
            <a:ext cx="3820086" cy="3104849"/>
            <a:chOff x="250873" y="1204167"/>
            <a:chExt cx="3820086" cy="3104849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C8A3FFB-2C0C-B495-8E8F-2136CD7DC25F}"/>
                </a:ext>
              </a:extLst>
            </p:cNvPr>
            <p:cNvGrpSpPr/>
            <p:nvPr/>
          </p:nvGrpSpPr>
          <p:grpSpPr>
            <a:xfrm>
              <a:off x="278921" y="1204167"/>
              <a:ext cx="3672408" cy="1511599"/>
              <a:chOff x="179511" y="721829"/>
              <a:chExt cx="3600401" cy="3239142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23528" y="721829"/>
                <a:ext cx="3456384" cy="3104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1200" dirty="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Экспериментальные данные регистрации амплитудно-фазовых характеристик сигналов успешно  использовались для коррекции и верификации плазмохимических моделей нижней ионосферы</a:t>
                </a:r>
              </a:p>
            </p:txBody>
          </p:sp>
          <p:sp>
            <p:nvSpPr>
              <p:cNvPr id="4" name="Скругленный прямоугольник 3">
                <a:extLst>
                  <a:ext uri="{FF2B5EF4-FFF2-40B4-BE49-F238E27FC236}">
                    <a16:creationId xmlns:a16="http://schemas.microsoft.com/office/drawing/2014/main" id="{870C36F2-B9BD-BFCE-6D5C-CD27C75FBEB2}"/>
                  </a:ext>
                </a:extLst>
              </p:cNvPr>
              <p:cNvSpPr/>
              <p:nvPr/>
            </p:nvSpPr>
            <p:spPr>
              <a:xfrm>
                <a:off x="179511" y="771548"/>
                <a:ext cx="3600401" cy="318942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35CBBF8-3886-CE33-ED77-06BD696C0CFE}"/>
                </a:ext>
              </a:extLst>
            </p:cNvPr>
            <p:cNvGrpSpPr/>
            <p:nvPr/>
          </p:nvGrpSpPr>
          <p:grpSpPr>
            <a:xfrm>
              <a:off x="251520" y="3579862"/>
              <a:ext cx="3735432" cy="729154"/>
              <a:chOff x="731134" y="3321561"/>
              <a:chExt cx="3735432" cy="729154"/>
            </a:xfrm>
          </p:grpSpPr>
          <p:sp>
            <p:nvSpPr>
              <p:cNvPr id="9" name="Прямоугольник: скругленные углы 31">
                <a:extLst>
                  <a:ext uri="{FF2B5EF4-FFF2-40B4-BE49-F238E27FC236}">
                    <a16:creationId xmlns:a16="http://schemas.microsoft.com/office/drawing/2014/main" id="{81AE81D2-5D0A-2EAD-3AAE-EA7B228C20C6}"/>
                  </a:ext>
                </a:extLst>
              </p:cNvPr>
              <p:cNvSpPr/>
              <p:nvPr/>
            </p:nvSpPr>
            <p:spPr>
              <a:xfrm>
                <a:off x="731134" y="3321561"/>
                <a:ext cx="3672408" cy="729154"/>
              </a:xfrm>
              <a:prstGeom prst="roundRect">
                <a:avLst/>
              </a:prstGeom>
              <a:noFill/>
              <a:ln w="19050">
                <a:solidFill>
                  <a:srgbClr val="4F81B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200" b="0" i="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FCE8A2-99D5-1EB8-EC13-DF96C756377A}"/>
                  </a:ext>
                </a:extLst>
              </p:cNvPr>
              <p:cNvSpPr txBox="1"/>
              <p:nvPr/>
            </p:nvSpPr>
            <p:spPr>
              <a:xfrm>
                <a:off x="1373370" y="3330177"/>
                <a:ext cx="30931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 err="1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Bekker</a:t>
                </a:r>
                <a:r>
                  <a:rPr lang="en-US" sz="1000" dirty="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, S. Z., &amp; </a:t>
                </a:r>
                <a:r>
                  <a:rPr lang="en-US" sz="1000" dirty="0" err="1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Ryakhovsky</a:t>
                </a:r>
                <a:r>
                  <a:rPr lang="en-US" sz="1000" dirty="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, I. A. (2024). Estimation of the contribution of the ionospheric D region to the TEC value during a series of solar flares in September 2017. Journal of Geophysical Research: Space Physics, 129</a:t>
                </a:r>
                <a:endPara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A6AFAB1C-895B-C5CD-CE9B-4CDD35FFD59E}"/>
                </a:ext>
              </a:extLst>
            </p:cNvPr>
            <p:cNvGrpSpPr/>
            <p:nvPr/>
          </p:nvGrpSpPr>
          <p:grpSpPr>
            <a:xfrm>
              <a:off x="250873" y="2787774"/>
              <a:ext cx="3820086" cy="729154"/>
              <a:chOff x="731134" y="3321561"/>
              <a:chExt cx="3820086" cy="729154"/>
            </a:xfrm>
          </p:grpSpPr>
          <p:sp>
            <p:nvSpPr>
              <p:cNvPr id="15" name="Прямоугольник: скругленные углы 31">
                <a:extLst>
                  <a:ext uri="{FF2B5EF4-FFF2-40B4-BE49-F238E27FC236}">
                    <a16:creationId xmlns:a16="http://schemas.microsoft.com/office/drawing/2014/main" id="{1AB93E30-C692-696A-D589-DC5F11B76316}"/>
                  </a:ext>
                </a:extLst>
              </p:cNvPr>
              <p:cNvSpPr/>
              <p:nvPr/>
            </p:nvSpPr>
            <p:spPr>
              <a:xfrm>
                <a:off x="731134" y="3321561"/>
                <a:ext cx="3672408" cy="729154"/>
              </a:xfrm>
              <a:prstGeom prst="roundRect">
                <a:avLst/>
              </a:prstGeom>
              <a:noFill/>
              <a:ln w="19050">
                <a:solidFill>
                  <a:srgbClr val="4F81B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200" b="0" i="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9C2FCD-F5B3-F50A-6FAA-BE3F07613FAE}"/>
                  </a:ext>
                </a:extLst>
              </p:cNvPr>
              <p:cNvSpPr txBox="1"/>
              <p:nvPr/>
            </p:nvSpPr>
            <p:spPr>
              <a:xfrm>
                <a:off x="1373369" y="3330177"/>
                <a:ext cx="31778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 err="1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Bekker</a:t>
                </a:r>
                <a:r>
                  <a:rPr lang="en-US" sz="1000" dirty="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, S. Z. et al. (2021). Modeling of the lower ionosphere during solar X-ray flares of different classes. </a:t>
                </a:r>
                <a:endPara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1000" dirty="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Journal of Geophysical Research: Space Physics, 126, e2020JA028767. </a:t>
                </a:r>
              </a:p>
            </p:txBody>
          </p:sp>
        </p:grp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51DED9-4807-9D19-503D-3065081D1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9" y="2905175"/>
            <a:ext cx="503555" cy="50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6E3824-F407-0860-5144-74F42D46C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2" y="3696798"/>
            <a:ext cx="503555" cy="503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22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2017\Питер 2\Картики\T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79" y="962495"/>
            <a:ext cx="3962575" cy="32597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  <a:cs typeface="Calibri" pitchFamily="34" charset="0"/>
              </a:rPr>
              <a:t>Исследование возмущений верхней ионосферы по данным ГНСС</a:t>
            </a:r>
            <a:endParaRPr lang="ru-RU" sz="2400" dirty="0">
              <a:solidFill>
                <a:schemeClr val="bg1"/>
              </a:solidFill>
              <a:latin typeface="+mj-lt"/>
              <a:cs typeface="Calibri Light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38C6-5AA5-4815-91BB-E1BBF8FBA7C3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7079" y="4433760"/>
            <a:ext cx="85804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Общепринятой единицей измерения ПЭС является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TECU</a:t>
            </a:r>
            <a:r>
              <a:rPr lang="ru-RU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Electron Content Unit), </a:t>
            </a:r>
            <a:r>
              <a:rPr lang="ru-RU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равная 10</a:t>
            </a:r>
            <a:r>
              <a:rPr lang="ru-RU" sz="15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ru-RU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 эл/м</a:t>
            </a:r>
            <a:r>
              <a:rPr lang="ru-RU" sz="15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-2</a:t>
            </a:r>
            <a:endParaRPr lang="en-US" sz="1500" baseline="30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572000" y="1379547"/>
            <a:ext cx="4301176" cy="2425625"/>
            <a:chOff x="4204239" y="3789042"/>
            <a:chExt cx="5382423" cy="266429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270401" y="3789042"/>
              <a:ext cx="5270214" cy="26642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4204239" y="3826773"/>
              <a:ext cx="5382423" cy="2329322"/>
              <a:chOff x="4204239" y="3826773"/>
              <a:chExt cx="5382423" cy="2329322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4204239" y="3826773"/>
                <a:ext cx="5382423" cy="1049783"/>
                <a:chOff x="4204239" y="3826773"/>
                <a:chExt cx="5382423" cy="104978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Прямоугольник 7"/>
                    <p:cNvSpPr/>
                    <p:nvPr/>
                  </p:nvSpPr>
                  <p:spPr>
                    <a:xfrm>
                      <a:off x="4204239" y="4258821"/>
                      <a:ext cx="5382423" cy="61773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ru-RU" sz="135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ru-RU" sz="1350">
                                <a:latin typeface="Cambria Math" panose="02040503050406030204" pitchFamily="18" charset="0"/>
                              </a:rPr>
                              <m:t>= </m:t>
                            </m:r>
                            <m:f>
                              <m:fPr>
                                <m:ctrlPr>
                                  <a:rPr lang="ru-RU" sz="13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40.308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ru-RU" sz="13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ru-RU" sz="13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b>
                                        <m: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b>
                                        <m: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ru-RU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const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σL</m:t>
                                </m:r>
                              </m:e>
                            </m:d>
                          </m:oMath>
                        </m:oMathPara>
                      </a14:m>
                      <a:endParaRPr lang="ru-RU" sz="1350" dirty="0"/>
                    </a:p>
                  </p:txBody>
                </p:sp>
              </mc:Choice>
              <mc:Fallback xmlns="">
                <p:sp>
                  <p:nvSpPr>
                    <p:cNvPr id="8" name="Прямоугольник 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04239" y="4258821"/>
                      <a:ext cx="5382423" cy="61773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" name="Прямоугольник 8"/>
                <p:cNvSpPr/>
                <p:nvPr/>
              </p:nvSpPr>
              <p:spPr>
                <a:xfrm>
                  <a:off x="4514777" y="3826773"/>
                  <a:ext cx="4736502" cy="3549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ru-RU" sz="15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Определение ПЭС по фазовым измерениям:</a:t>
                  </a:r>
                  <a:endParaRPr lang="ru-RU" sz="1500" i="1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4279399" y="5112121"/>
                <a:ext cx="4746533" cy="1043974"/>
                <a:chOff x="4279399" y="5112121"/>
                <a:chExt cx="4746533" cy="1043974"/>
              </a:xfrm>
            </p:grpSpPr>
            <p:sp>
              <p:nvSpPr>
                <p:cNvPr id="10" name="Прямоугольник 9"/>
                <p:cNvSpPr/>
                <p:nvPr/>
              </p:nvSpPr>
              <p:spPr>
                <a:xfrm>
                  <a:off x="4279399" y="5112121"/>
                  <a:ext cx="4746533" cy="3549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5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Определение ПЭС по кодовым измерениям</a:t>
                  </a:r>
                  <a:r>
                    <a:rPr lang="en-US" sz="15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:</a:t>
                  </a:r>
                  <a:endParaRPr lang="ru-RU" sz="1500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Прямоугольник 11"/>
                    <p:cNvSpPr/>
                    <p:nvPr/>
                  </p:nvSpPr>
                  <p:spPr>
                    <a:xfrm>
                      <a:off x="4772378" y="5538359"/>
                      <a:ext cx="3524814" cy="61773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ru-RU" sz="135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ru-RU" sz="1350">
                                <a:latin typeface="Cambria Math" panose="02040503050406030204" pitchFamily="18" charset="0"/>
                              </a:rPr>
                              <m:t>= </m:t>
                            </m:r>
                            <m:f>
                              <m:fPr>
                                <m:ctrlPr>
                                  <a:rPr lang="ru-RU" sz="13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40.308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ru-RU" sz="13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ru-RU" sz="13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ru-RU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ru-RU" sz="135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e>
                                      <m:sub>
                                        <m:r>
                                          <a:rPr lang="ru-RU" sz="135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ru-RU" sz="1350">
                                    <a:latin typeface="Cambria Math" panose="02040503050406030204" pitchFamily="18" charset="0"/>
                                  </a:rPr>
                                  <m:t>σP</m:t>
                                </m:r>
                              </m:e>
                            </m:d>
                          </m:oMath>
                        </m:oMathPara>
                      </a14:m>
                      <a:endParaRPr lang="ru-RU" sz="1350" dirty="0"/>
                    </a:p>
                  </p:txBody>
                </p:sp>
              </mc:Choice>
              <mc:Fallback xmlns="">
                <p:sp>
                  <p:nvSpPr>
                    <p:cNvPr id="12" name="Прямоугольник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72378" y="5538359"/>
                      <a:ext cx="3524814" cy="61773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958678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8" descr="slide_14_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941722" y="796291"/>
            <a:ext cx="2618194" cy="3965452"/>
          </a:xfrm>
          <a:prstGeom prst="rect">
            <a:avLst/>
          </a:prstGeom>
        </p:spPr>
      </p:pic>
      <p:pic>
        <p:nvPicPr>
          <p:cNvPr id="20" name="Содержимое 7" descr="slide_14_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796292"/>
            <a:ext cx="2618194" cy="3965452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  <a:cs typeface="Calibri" pitchFamily="34" charset="0"/>
              </a:rPr>
              <a:t>Исследование возмущений верхней ионосферы по данным ГНСС</a:t>
            </a:r>
            <a:endParaRPr lang="ru-RU" sz="2400" dirty="0">
              <a:solidFill>
                <a:schemeClr val="bg1"/>
              </a:solidFill>
              <a:latin typeface="+mj-lt"/>
              <a:cs typeface="Calibri Light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38C6-5AA5-4815-91BB-E1BBF8FBA7C3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3" name="Рисунок 2" descr="Изображение выглядит как График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03190588-C59C-2CD6-1BE2-F47D6EC45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44" y="1554783"/>
            <a:ext cx="3841434" cy="1872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B57F0-5BE7-1B0E-50CD-BF0DB8ADF343}"/>
              </a:ext>
            </a:extLst>
          </p:cNvPr>
          <p:cNvSpPr txBox="1"/>
          <p:nvPr/>
        </p:nvSpPr>
        <p:spPr>
          <a:xfrm>
            <a:off x="750648" y="4515966"/>
            <a:ext cx="2767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+mj-lt"/>
              </a:rPr>
              <a:t>Вариации ПЭС в спокойных гелиогеофизических условиях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082DB-5E69-A518-E10B-85B45D201916}"/>
              </a:ext>
            </a:extLst>
          </p:cNvPr>
          <p:cNvSpPr txBox="1"/>
          <p:nvPr/>
        </p:nvSpPr>
        <p:spPr>
          <a:xfrm>
            <a:off x="3293272" y="4515966"/>
            <a:ext cx="213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+mj-lt"/>
              </a:rPr>
              <a:t>Вариации ПЭС во время магнитной бури 17 марта 2017 года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CAE75-F812-F77F-3A87-80B8A4D83C4C}"/>
              </a:ext>
            </a:extLst>
          </p:cNvPr>
          <p:cNvSpPr txBox="1"/>
          <p:nvPr/>
        </p:nvSpPr>
        <p:spPr>
          <a:xfrm>
            <a:off x="6156176" y="3363838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Значения наклонного ПЭС по 4 спутникам созвездия во время солнечной вспышки </a:t>
            </a:r>
            <a:r>
              <a:rPr lang="en-US" sz="1400" dirty="0"/>
              <a:t>X13.3</a:t>
            </a:r>
          </a:p>
          <a:p>
            <a:r>
              <a:rPr lang="en-US" sz="1400" dirty="0"/>
              <a:t> 06.09.2017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659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751914" y="1169282"/>
            <a:ext cx="3760578" cy="2842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dk1"/>
                </a:solidFill>
              </a:rPr>
              <a:t>Разработана новая методика удаления тренда из рядов ПЭС для оценки динамики ионосферы во время солнечных вспышек </a:t>
            </a:r>
            <a:endParaRPr lang="en-US"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dk1"/>
                </a:solidFill>
              </a:rPr>
              <a:t>В основе - усреднение данных по ГНСС регистрации ПЭС за несколько дней, предшествующих исследуемой вспышке.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dk1"/>
                </a:solidFill>
              </a:rPr>
              <a:t>Методика апробирована на данных измерений в ГФО «Михнево» во время вспышек X класса в сентябре 2017 года. 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208" name="Google Shape;20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8A8E184-BB9C-0668-28A0-A01FF152154F}"/>
              </a:ext>
            </a:extLst>
          </p:cNvPr>
          <p:cNvGrpSpPr/>
          <p:nvPr/>
        </p:nvGrpSpPr>
        <p:grpSpPr>
          <a:xfrm>
            <a:off x="4811710" y="952663"/>
            <a:ext cx="3504706" cy="3921918"/>
            <a:chOff x="4739702" y="937082"/>
            <a:chExt cx="3504706" cy="3921918"/>
          </a:xfrm>
        </p:grpSpPr>
        <p:sp>
          <p:nvSpPr>
            <p:cNvPr id="209" name="Google Shape;209;p24"/>
            <p:cNvSpPr txBox="1"/>
            <p:nvPr/>
          </p:nvSpPr>
          <p:spPr>
            <a:xfrm>
              <a:off x="4739702" y="4212700"/>
              <a:ext cx="3504706" cy="6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 dirty="0"/>
                <a:t>Динамика приращения ПЭС по сравнению с вариациями потоков излучения Солнца отдельных линий во время вспышки X13.3 06.09.2017 г. </a:t>
              </a:r>
              <a:endParaRPr sz="1000" dirty="0"/>
            </a:p>
          </p:txBody>
        </p:sp>
        <p:pic>
          <p:nvPicPr>
            <p:cNvPr id="210" name="Google Shape;21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00525" y="1019525"/>
              <a:ext cx="3443883" cy="32325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24"/>
            <p:cNvSpPr txBox="1"/>
            <p:nvPr/>
          </p:nvSpPr>
          <p:spPr>
            <a:xfrm>
              <a:off x="5316616" y="937082"/>
              <a:ext cx="2411700" cy="338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 dirty="0">
                  <a:solidFill>
                    <a:srgbClr val="000000"/>
                  </a:solidFill>
                  <a:highlight>
                    <a:srgbClr val="FFFFFF"/>
                  </a:highlight>
                </a:rPr>
                <a:t>06.09.2017 11:53 UT X13.3</a:t>
              </a:r>
              <a:endParaRPr sz="1000" dirty="0">
                <a:solidFill>
                  <a:srgbClr val="000000"/>
                </a:solidFill>
                <a:highlight>
                  <a:srgbClr val="FFFFFF"/>
                </a:highlight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F5F31A-4071-DFC5-DB50-A5EDD06B54F2}"/>
              </a:ext>
            </a:extLst>
          </p:cNvPr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24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Определение приращения ПЭС во время солнечных вспышек</a:t>
            </a:r>
            <a:endParaRPr lang="ru-RU" sz="2400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9C31C7F-285C-2839-CD90-AC120FE1C1FA}"/>
              </a:ext>
            </a:extLst>
          </p:cNvPr>
          <p:cNvGrpSpPr/>
          <p:nvPr/>
        </p:nvGrpSpPr>
        <p:grpSpPr>
          <a:xfrm>
            <a:off x="751914" y="3985474"/>
            <a:ext cx="3820086" cy="729154"/>
            <a:chOff x="4788024" y="3866645"/>
            <a:chExt cx="3820086" cy="729154"/>
          </a:xfrm>
        </p:grpSpPr>
        <p:sp>
          <p:nvSpPr>
            <p:cNvPr id="10" name="Прямоугольник: скругленные углы 31">
              <a:extLst>
                <a:ext uri="{FF2B5EF4-FFF2-40B4-BE49-F238E27FC236}">
                  <a16:creationId xmlns:a16="http://schemas.microsoft.com/office/drawing/2014/main" id="{1CC8C751-8C10-6C52-46F1-8E4070FBE60A}"/>
                </a:ext>
              </a:extLst>
            </p:cNvPr>
            <p:cNvSpPr/>
            <p:nvPr/>
          </p:nvSpPr>
          <p:spPr>
            <a:xfrm>
              <a:off x="4788024" y="3866645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F9B84-ACD0-131A-D734-C816EDE3E8DB}"/>
                </a:ext>
              </a:extLst>
            </p:cNvPr>
            <p:cNvSpPr txBox="1"/>
            <p:nvPr/>
          </p:nvSpPr>
          <p:spPr>
            <a:xfrm>
              <a:off x="5430259" y="3875261"/>
              <a:ext cx="31778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000" dirty="0"/>
                <a:t>V.S. </a:t>
              </a:r>
              <a:r>
                <a:rPr lang="en-US" sz="1000" dirty="0" err="1"/>
                <a:t>Lobanova</a:t>
              </a:r>
              <a:r>
                <a:rPr lang="en-US" sz="1000" dirty="0"/>
                <a:t>, I.A. </a:t>
              </a:r>
              <a:r>
                <a:rPr lang="en-US" sz="1000" dirty="0" err="1"/>
                <a:t>Ryakhovsky</a:t>
              </a:r>
              <a:r>
                <a:rPr lang="en-US" sz="1000" dirty="0"/>
                <a:t>, B.G. </a:t>
              </a:r>
              <a:r>
                <a:rPr lang="en-US" sz="1000" dirty="0" err="1"/>
                <a:t>Gavrilov</a:t>
              </a:r>
              <a:r>
                <a:rPr lang="en-US" sz="1000" dirty="0"/>
                <a:t>, A.I. </a:t>
              </a:r>
              <a:r>
                <a:rPr lang="en-US" sz="1000" dirty="0" err="1"/>
                <a:t>Sapunova</a:t>
              </a:r>
              <a:r>
                <a:rPr lang="en-US" sz="1000" dirty="0"/>
                <a:t>, Y.V. </a:t>
              </a:r>
              <a:r>
                <a:rPr lang="en-US" sz="1000" dirty="0" err="1"/>
                <a:t>Poklad</a:t>
              </a:r>
              <a:r>
                <a:rPr lang="en-US" sz="1000" dirty="0"/>
                <a:t>, V.M. </a:t>
              </a:r>
              <a:r>
                <a:rPr lang="en-US" sz="1000" dirty="0" err="1"/>
                <a:t>Ermak</a:t>
              </a:r>
              <a:r>
                <a:rPr lang="ru-RU" sz="1000" dirty="0"/>
                <a:t> </a:t>
              </a:r>
              <a:r>
                <a:rPr lang="en-US" sz="1000" dirty="0"/>
                <a:t>TEC increment evaluation technique during X class flares using GNSS data // Advances in Space Research,</a:t>
              </a:r>
              <a:r>
                <a:rPr lang="ru-RU" sz="1000" dirty="0"/>
                <a:t> </a:t>
              </a:r>
              <a:r>
                <a:rPr lang="en-US" sz="1000" dirty="0"/>
                <a:t>2025,</a:t>
              </a:r>
              <a:r>
                <a:rPr lang="ru-RU" sz="1000" dirty="0"/>
                <a:t> 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F25481-5985-FC54-4F6A-CFA86342A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20" y="4096255"/>
            <a:ext cx="503555" cy="503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E48A871-BF9B-4E46-6B69-030B61A0F7E9}"/>
              </a:ext>
            </a:extLst>
          </p:cNvPr>
          <p:cNvSpPr txBox="1"/>
          <p:nvPr/>
        </p:nvSpPr>
        <p:spPr>
          <a:xfrm>
            <a:off x="818600" y="2809667"/>
            <a:ext cx="3609384" cy="18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350" algn="just">
              <a:lnSpc>
                <a:spcPct val="120000"/>
              </a:lnSpc>
            </a:pPr>
            <a:r>
              <a:rPr lang="ru-RU" sz="1200" dirty="0">
                <a:latin typeface="+mj-lt"/>
              </a:rPr>
              <a:t>Анализ спектров рассматриваемых вспышек и динамики электронного содержания в различных областях ионосферы позволил построить эмпирическую зависимость вклада нижней ионосферы в изменение ПЭС от спектрального состава излучения. </a:t>
            </a:r>
          </a:p>
          <a:p>
            <a:pPr indent="6350" algn="just">
              <a:lnSpc>
                <a:spcPct val="120000"/>
              </a:lnSpc>
            </a:pPr>
            <a:r>
              <a:rPr lang="ru-RU" sz="1200" dirty="0">
                <a:latin typeface="+mj-lt"/>
              </a:rPr>
              <a:t>Показано, что вклад нижней ионосферы в изменение ПЭС варьировался от 7 до 23%.</a:t>
            </a:r>
            <a:endParaRPr lang="en-US" sz="12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Вклад 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 </a:t>
            </a:r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области в величину ПЭС во время вспышек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83569" y="864000"/>
            <a:ext cx="4464496" cy="1766199"/>
            <a:chOff x="921884" y="1266634"/>
            <a:chExt cx="4724580" cy="18812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12" b="1"/>
            <a:stretch/>
          </p:blipFill>
          <p:spPr bwMode="auto">
            <a:xfrm>
              <a:off x="921884" y="1266634"/>
              <a:ext cx="3787975" cy="15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212627" y="2744010"/>
              <a:ext cx="4433837" cy="403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>
                  <a:solidFill>
                    <a:schemeClr val="accent1"/>
                  </a:solidFill>
                  <a:latin typeface="+mj-lt"/>
                </a:rPr>
                <a:t>Синие кривые </a:t>
              </a:r>
              <a:r>
                <a:rPr lang="ru-RU" sz="1000" dirty="0">
                  <a:latin typeface="+mj-lt"/>
                </a:rPr>
                <a:t>- динамика изменения ПЭС по данным </a:t>
              </a:r>
              <a:r>
                <a:rPr lang="en-US" sz="1000" dirty="0">
                  <a:latin typeface="+mj-lt"/>
                </a:rPr>
                <a:t>GPS</a:t>
              </a:r>
              <a:r>
                <a:rPr lang="ru-RU" sz="1000" dirty="0">
                  <a:latin typeface="+mj-lt"/>
                </a:rPr>
                <a:t>, </a:t>
              </a:r>
            </a:p>
            <a:p>
              <a:pPr algn="just"/>
              <a:r>
                <a:rPr lang="ru-RU" sz="1000" dirty="0">
                  <a:solidFill>
                    <a:srgbClr val="FF0000"/>
                  </a:solidFill>
                  <a:latin typeface="+mj-lt"/>
                </a:rPr>
                <a:t>Красные кривые </a:t>
              </a:r>
              <a:r>
                <a:rPr lang="ru-RU" sz="1000" dirty="0">
                  <a:latin typeface="+mj-lt"/>
                </a:rPr>
                <a:t>– динамика изменения ПЭС в </a:t>
              </a:r>
              <a:r>
                <a:rPr lang="en-US" sz="1000" dirty="0">
                  <a:latin typeface="+mj-lt"/>
                </a:rPr>
                <a:t>D </a:t>
              </a:r>
              <a:r>
                <a:rPr lang="ru-RU" sz="1000" dirty="0">
                  <a:latin typeface="+mj-lt"/>
                </a:rPr>
                <a:t>области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B7D528-E745-9AE5-621B-87FCD6A2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94" y="987574"/>
            <a:ext cx="3726594" cy="219744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8353A73-94DE-2101-56BC-7870CA636AA2}"/>
              </a:ext>
            </a:extLst>
          </p:cNvPr>
          <p:cNvGrpSpPr/>
          <p:nvPr/>
        </p:nvGrpSpPr>
        <p:grpSpPr>
          <a:xfrm>
            <a:off x="4821016" y="3975906"/>
            <a:ext cx="3735432" cy="729154"/>
            <a:chOff x="1193460" y="4357919"/>
            <a:chExt cx="3735432" cy="729154"/>
          </a:xfrm>
        </p:grpSpPr>
        <p:pic>
          <p:nvPicPr>
            <p:cNvPr id="9" name="Рисунок 8" descr="Изображение выглядит как шаблон, прямоугольный, Симметр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EA3BEBA-F9F5-47B6-7167-5E5A6F3AC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1138" y="4468450"/>
              <a:ext cx="504056" cy="504056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31">
              <a:extLst>
                <a:ext uri="{FF2B5EF4-FFF2-40B4-BE49-F238E27FC236}">
                  <a16:creationId xmlns:a16="http://schemas.microsoft.com/office/drawing/2014/main" id="{98B1CFC0-163C-C44D-2871-0D6DBC9212A4}"/>
                </a:ext>
              </a:extLst>
            </p:cNvPr>
            <p:cNvSpPr/>
            <p:nvPr/>
          </p:nvSpPr>
          <p:spPr>
            <a:xfrm>
              <a:off x="1193460" y="4357919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8B5CFE-77B4-CF2D-ED84-E0057149E992}"/>
                </a:ext>
              </a:extLst>
            </p:cNvPr>
            <p:cNvSpPr txBox="1"/>
            <p:nvPr/>
          </p:nvSpPr>
          <p:spPr>
            <a:xfrm>
              <a:off x="1835696" y="4366535"/>
              <a:ext cx="30931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Bekker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 S. Z., &amp; </a:t>
              </a:r>
              <a:r>
                <a:rPr lang="en-US" sz="1000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Ryakhovsky</a:t>
              </a:r>
              <a:r>
                <a: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, I. A. (2024). Estimation of the contribution of the ionospheric D region to the TEC value during a series of solar flares in September 2017. Journal of Geophysical Research: Space Physics, 129</a:t>
              </a:r>
              <a:endParaRPr lang="ru-RU" sz="1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4567EC9-FF99-C88D-595E-854149E3B144}"/>
              </a:ext>
            </a:extLst>
          </p:cNvPr>
          <p:cNvSpPr txBox="1"/>
          <p:nvPr/>
        </p:nvSpPr>
        <p:spPr>
          <a:xfrm>
            <a:off x="4821016" y="3193634"/>
            <a:ext cx="367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</a:rPr>
              <a:t>Зависимость вклада </a:t>
            </a:r>
            <a:r>
              <a:rPr lang="ru-RU" sz="1000" dirty="0" err="1">
                <a:latin typeface="+mj-lt"/>
              </a:rPr>
              <a:t>D</a:t>
            </a:r>
            <a:r>
              <a:rPr lang="ru-RU" sz="1000" dirty="0">
                <a:latin typeface="+mj-lt"/>
              </a:rPr>
              <a:t>-области  в величину ПЭС от соотношения потоков излучения в диапазонах длин волн λ</a:t>
            </a:r>
            <a:r>
              <a:rPr lang="ru-RU" sz="1000" baseline="-25000" dirty="0">
                <a:latin typeface="+mj-lt"/>
              </a:rPr>
              <a:t>1</a:t>
            </a:r>
            <a:r>
              <a:rPr lang="ru-RU" sz="1000" dirty="0">
                <a:latin typeface="+mj-lt"/>
              </a:rPr>
              <a:t> = 0,1–0,8 </a:t>
            </a:r>
            <a:r>
              <a:rPr lang="ru-RU" sz="1000" dirty="0" err="1">
                <a:latin typeface="+mj-lt"/>
              </a:rPr>
              <a:t>нм</a:t>
            </a:r>
            <a:r>
              <a:rPr lang="ru-RU" sz="1000" dirty="0">
                <a:latin typeface="+mj-lt"/>
              </a:rPr>
              <a:t> и </a:t>
            </a:r>
          </a:p>
          <a:p>
            <a:r>
              <a:rPr lang="ru-RU" sz="1000" dirty="0">
                <a:latin typeface="+mj-lt"/>
              </a:rPr>
              <a:t>λ</a:t>
            </a:r>
            <a:r>
              <a:rPr lang="ru-RU" sz="1000" baseline="-25000" dirty="0">
                <a:latin typeface="+mj-lt"/>
              </a:rPr>
              <a:t>2</a:t>
            </a:r>
            <a:r>
              <a:rPr lang="ru-RU" sz="1000" dirty="0">
                <a:latin typeface="+mj-lt"/>
              </a:rPr>
              <a:t> = 0,1–103 </a:t>
            </a:r>
            <a:r>
              <a:rPr lang="ru-RU" sz="1000" dirty="0" err="1">
                <a:latin typeface="+mj-lt"/>
              </a:rPr>
              <a:t>нм</a:t>
            </a:r>
            <a:endParaRPr lang="ru-RU" sz="1000" dirty="0">
              <a:latin typeface="+mj-lt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A086BFE6-309C-4700-B472-3D23454DA76D}"/>
              </a:ext>
            </a:extLst>
          </p:cNvPr>
          <p:cNvSpPr/>
          <p:nvPr/>
        </p:nvSpPr>
        <p:spPr>
          <a:xfrm>
            <a:off x="755575" y="2744765"/>
            <a:ext cx="3752649" cy="1960295"/>
          </a:xfrm>
          <a:prstGeom prst="roundRect">
            <a:avLst/>
          </a:pr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8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A816-CD52-4C2C-AE9F-C8B2A7B5949B}" type="slidenum">
              <a:rPr lang="ru-RU" smtClean="0"/>
              <a:t>2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CDBAB94-87C0-3C94-1336-01A705033B54}"/>
              </a:ext>
            </a:extLst>
          </p:cNvPr>
          <p:cNvSpPr/>
          <p:nvPr/>
        </p:nvSpPr>
        <p:spPr>
          <a:xfrm>
            <a:off x="1691680" y="1316386"/>
            <a:ext cx="5624836" cy="757410"/>
          </a:xfrm>
          <a:prstGeom prst="roundRect">
            <a:avLst/>
          </a:prstGeom>
          <a:noFill/>
          <a:ln w="19050">
            <a:solidFill>
              <a:srgbClr val="4F81BD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Исследование вариаций геомагнитного поля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0807C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Абсолютные значения, широкополосные трёхкомпонентные измерения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950E4C-6CD5-7E59-E194-6875F96DDBA4}"/>
              </a:ext>
            </a:extLst>
          </p:cNvPr>
          <p:cNvSpPr/>
          <p:nvPr/>
        </p:nvSpPr>
        <p:spPr>
          <a:xfrm>
            <a:off x="1691680" y="2390229"/>
            <a:ext cx="5624836" cy="1074732"/>
          </a:xfrm>
          <a:prstGeom prst="roundRect">
            <a:avLst/>
          </a:prstGeom>
          <a:noFill/>
          <a:ln w="19050">
            <a:solidFill>
              <a:srgbClr val="4F81BD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Исследование состояния  нижней (</a:t>
            </a:r>
            <a:r>
              <a:rPr lang="en-US" sz="18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 </a:t>
            </a: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и </a:t>
            </a:r>
            <a:r>
              <a:rPr lang="en-US" sz="18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областей) ионосферы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ru-RU" sz="1400" dirty="0">
                <a:solidFill>
                  <a:srgbClr val="80807C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Вариации электромагнитного  поля в КНЧ/ОНЧ диапазоне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ru-RU" sz="1400" dirty="0">
                <a:solidFill>
                  <a:srgbClr val="80807C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Вариации электромагнитного поля в КВ диапазоне</a:t>
            </a:r>
            <a:endParaRPr lang="en-US" sz="1400" dirty="0">
              <a:solidFill>
                <a:srgbClr val="80807C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84FA3C2-BE70-1FF4-C9C9-C2FDB1FCD7E1}"/>
              </a:ext>
            </a:extLst>
          </p:cNvPr>
          <p:cNvSpPr/>
          <p:nvPr/>
        </p:nvSpPr>
        <p:spPr>
          <a:xfrm>
            <a:off x="1691680" y="3778295"/>
            <a:ext cx="5624836" cy="757410"/>
          </a:xfrm>
          <a:prstGeom prst="roundRect">
            <a:avLst/>
          </a:prstGeom>
          <a:noFill/>
          <a:ln w="19050">
            <a:solidFill>
              <a:srgbClr val="4F81BD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cs typeface="Calibri" pitchFamily="34" charset="0"/>
              </a:rPr>
              <a:t>Исследование состояния верхней (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F </a:t>
            </a:r>
            <a:r>
              <a:rPr lang="ru-RU" dirty="0">
                <a:solidFill>
                  <a:schemeClr val="tx1"/>
                </a:solidFill>
                <a:cs typeface="Calibri" pitchFamily="34" charset="0"/>
              </a:rPr>
              <a:t>область) ионосферы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0807C"/>
                </a:solidFill>
                <a:cs typeface="Calibri Light" pitchFamily="34" charset="0"/>
              </a:rPr>
              <a:t>Абсолютные значения полного электронного содержания (ПЭС)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ABF58AA-B21D-46EA-7C9E-ED7D34CC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40"/>
            <a:ext cx="9144000" cy="864097"/>
          </a:xfrm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n-lt"/>
                <a:ea typeface="Inter" panose="020B0604020202020204" charset="0"/>
                <a:cs typeface="Calibri Light" panose="020F0302020204030204" pitchFamily="34" charset="0"/>
              </a:rPr>
              <a:t>Основные задачи радиофизического комплекса</a:t>
            </a:r>
            <a:endParaRPr lang="ru-RU" sz="2400" dirty="0">
              <a:solidFill>
                <a:schemeClr val="bg1"/>
              </a:solidFill>
              <a:latin typeface="+mn-lt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59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atin typeface="+mj-lt"/>
              </a:rPr>
              <a:t>Динамика ПЭС во время поздних фаз вспышки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996D54-2EE2-7C43-8795-6FD4B91DE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991" y="348824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6169136-55E0-91D6-C697-729207F244FE}"/>
              </a:ext>
            </a:extLst>
          </p:cNvPr>
          <p:cNvGrpSpPr/>
          <p:nvPr/>
        </p:nvGrpSpPr>
        <p:grpSpPr>
          <a:xfrm>
            <a:off x="4921485" y="886237"/>
            <a:ext cx="3826979" cy="4014210"/>
            <a:chOff x="4972376" y="660083"/>
            <a:chExt cx="3826979" cy="423664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07"/>
            <a:stretch/>
          </p:blipFill>
          <p:spPr bwMode="auto">
            <a:xfrm>
              <a:off x="4972377" y="660083"/>
              <a:ext cx="3652511" cy="333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4972376" y="4034954"/>
              <a:ext cx="382697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>
                  <a:ea typeface="Calibri Light" panose="020F0302020204030204" pitchFamily="34" charset="0"/>
                  <a:cs typeface="Calibri Light" panose="020F0302020204030204" pitchFamily="34" charset="0"/>
                </a:rPr>
                <a:t>Верхние панели: Нормированное излучение солнечных вспышек в рентгеновском и ультрафиолетовом диапазоне во время основной (слева) и поздней (справа) фаз вспышки X2.9 3 ноября 2011 г. Нижние панели соответствующий отклик TEC, полученный путем </a:t>
              </a:r>
              <a:r>
                <a:rPr lang="ru-RU" sz="1000" dirty="0" err="1">
                  <a:ea typeface="Calibri Light" panose="020F0302020204030204" pitchFamily="34" charset="0"/>
                  <a:cs typeface="Calibri Light" panose="020F0302020204030204" pitchFamily="34" charset="0"/>
                </a:rPr>
                <a:t>детрендирования</a:t>
              </a:r>
              <a:r>
                <a:rPr lang="ru-RU" sz="1000" dirty="0">
                  <a:ea typeface="Calibri Light" panose="020F0302020204030204" pitchFamily="34" charset="0"/>
                  <a:cs typeface="Calibri Light" panose="020F0302020204030204" pitchFamily="34" charset="0"/>
                </a:rPr>
                <a:t> и усреднения данных с 956 станций GPS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907250" y="886237"/>
            <a:ext cx="365251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</a:rPr>
              <a:t>Большая часть вспышек класса X имеет второй сильный пик теплого коронального излучения в </a:t>
            </a:r>
            <a:r>
              <a:rPr lang="en-US" sz="1000" dirty="0">
                <a:latin typeface="+mj-lt"/>
              </a:rPr>
              <a:t>EUV</a:t>
            </a:r>
            <a:r>
              <a:rPr lang="ru-RU" sz="1000" dirty="0">
                <a:latin typeface="+mj-lt"/>
              </a:rPr>
              <a:t> (который называется «поздняя фаза»)</a:t>
            </a:r>
            <a:endParaRPr lang="en-US" sz="1000" dirty="0">
              <a:latin typeface="+mj-lt"/>
            </a:endParaRPr>
          </a:p>
          <a:p>
            <a:endParaRPr lang="ru-RU" sz="500" dirty="0">
              <a:latin typeface="+mj-lt"/>
            </a:endParaRPr>
          </a:p>
          <a:p>
            <a:r>
              <a:rPr lang="ru-RU" sz="1000" dirty="0">
                <a:latin typeface="+mj-lt"/>
              </a:rPr>
              <a:t>Анализ экспериментальных данных ГНСС позволил:</a:t>
            </a:r>
          </a:p>
          <a:p>
            <a:pPr marL="214313" indent="-214313">
              <a:buFontTx/>
              <a:buChar char="-"/>
            </a:pPr>
            <a:r>
              <a:rPr lang="ru-RU" sz="1000" dirty="0">
                <a:latin typeface="+mj-lt"/>
              </a:rPr>
              <a:t>численно оценить реакцию ионосферы на импульсную и позднюю фазы солнечной вспышки на примере вспышки </a:t>
            </a:r>
            <a:r>
              <a:rPr lang="ru-RU" sz="1000" b="1" dirty="0">
                <a:latin typeface="+mj-lt"/>
              </a:rPr>
              <a:t>X2.9</a:t>
            </a:r>
            <a:r>
              <a:rPr lang="ru-RU" sz="1000" dirty="0">
                <a:latin typeface="+mj-lt"/>
              </a:rPr>
              <a:t>, произошедшей 3 ноября 2011 года</a:t>
            </a:r>
            <a:endParaRPr lang="en-US" sz="1000" dirty="0">
              <a:latin typeface="+mj-lt"/>
            </a:endParaRPr>
          </a:p>
          <a:p>
            <a:endParaRPr lang="ru-RU" sz="500" dirty="0">
              <a:latin typeface="+mj-lt"/>
            </a:endParaRPr>
          </a:p>
          <a:p>
            <a:pPr marL="214313" indent="-214313">
              <a:buFontTx/>
              <a:buChar char="-"/>
            </a:pPr>
            <a:r>
              <a:rPr lang="ru-RU" sz="1000" dirty="0">
                <a:latin typeface="+mj-lt"/>
              </a:rPr>
              <a:t>продемонстрировать высокую геоэффективность солнечного излучения Fe XV 28,4 </a:t>
            </a:r>
            <a:r>
              <a:rPr lang="ru-RU" sz="1000" dirty="0" err="1">
                <a:latin typeface="+mj-lt"/>
              </a:rPr>
              <a:t>нм</a:t>
            </a:r>
            <a:r>
              <a:rPr lang="ru-RU" sz="1000" dirty="0">
                <a:latin typeface="+mj-lt"/>
              </a:rPr>
              <a:t> во время поздней фазы EUV. </a:t>
            </a:r>
            <a:endParaRPr lang="en-US" sz="1000" dirty="0">
              <a:latin typeface="+mj-lt"/>
            </a:endParaRPr>
          </a:p>
          <a:p>
            <a:endParaRPr lang="ru-RU" sz="500" dirty="0">
              <a:latin typeface="+mj-lt"/>
            </a:endParaRPr>
          </a:p>
          <a:p>
            <a:r>
              <a:rPr lang="ru-RU" sz="1000" dirty="0">
                <a:latin typeface="+mj-lt"/>
              </a:rPr>
              <a:t>Было установлено, что реакция ионосферы на относительно слабое излучение поздней фазы EUV солнечной вспышки X2.9 составила почти треть увеличения ПЭС во время импульсной фазы.</a:t>
            </a:r>
            <a:endParaRPr lang="ru-RU" sz="10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71" b="-431"/>
          <a:stretch/>
        </p:blipFill>
        <p:spPr bwMode="auto">
          <a:xfrm>
            <a:off x="4756352" y="3994789"/>
            <a:ext cx="3652511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9A9D83B-F19A-5B82-C81F-075C4F0A38CB}"/>
              </a:ext>
            </a:extLst>
          </p:cNvPr>
          <p:cNvGrpSpPr/>
          <p:nvPr/>
        </p:nvGrpSpPr>
        <p:grpSpPr>
          <a:xfrm>
            <a:off x="907250" y="3409096"/>
            <a:ext cx="3735432" cy="729154"/>
            <a:chOff x="661775" y="4093346"/>
            <a:chExt cx="3735432" cy="729154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4F725749-505A-A1F5-EAD9-F95CF57A8DA2}"/>
                </a:ext>
              </a:extLst>
            </p:cNvPr>
            <p:cNvGrpSpPr/>
            <p:nvPr/>
          </p:nvGrpSpPr>
          <p:grpSpPr>
            <a:xfrm>
              <a:off x="661775" y="4093346"/>
              <a:ext cx="3735432" cy="729154"/>
              <a:chOff x="1193460" y="4357919"/>
              <a:chExt cx="3735432" cy="729154"/>
            </a:xfrm>
          </p:grpSpPr>
          <p:sp>
            <p:nvSpPr>
              <p:cNvPr id="5" name="Прямоугольник: скругленные углы 31">
                <a:extLst>
                  <a:ext uri="{FF2B5EF4-FFF2-40B4-BE49-F238E27FC236}">
                    <a16:creationId xmlns:a16="http://schemas.microsoft.com/office/drawing/2014/main" id="{9BAA7BD9-7537-04FF-1E5A-ABC0BDF4D288}"/>
                  </a:ext>
                </a:extLst>
              </p:cNvPr>
              <p:cNvSpPr/>
              <p:nvPr/>
            </p:nvSpPr>
            <p:spPr>
              <a:xfrm>
                <a:off x="1193460" y="4357919"/>
                <a:ext cx="3672408" cy="729154"/>
              </a:xfrm>
              <a:prstGeom prst="roundRect">
                <a:avLst/>
              </a:prstGeom>
              <a:noFill/>
              <a:ln w="19050">
                <a:solidFill>
                  <a:srgbClr val="4F81B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200" b="0" i="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3DFEA5-8C2E-8834-2F57-8AA770E8B145}"/>
                  </a:ext>
                </a:extLst>
              </p:cNvPr>
              <p:cNvSpPr txBox="1"/>
              <p:nvPr/>
            </p:nvSpPr>
            <p:spPr>
              <a:xfrm>
                <a:off x="1835696" y="4366535"/>
                <a:ext cx="30931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 err="1"/>
                  <a:t>Bekker</a:t>
                </a:r>
                <a:r>
                  <a:rPr lang="en-US" sz="1000" dirty="0"/>
                  <a:t>, S., Milligan, R. O., &amp; </a:t>
                </a:r>
                <a:r>
                  <a:rPr lang="en-US" sz="1000" dirty="0" err="1"/>
                  <a:t>Ryakhovsky</a:t>
                </a:r>
                <a:r>
                  <a:rPr lang="en-US" sz="1000" dirty="0"/>
                  <a:t>, I. A. (2024). The influence of different phases of a solar flare on changes in the total electron content in the Earth’s ionosphere. The Astrophysical Journal, 971(2), 188.</a:t>
                </a:r>
                <a:r>
                  <a:rPr lang="en-US" sz="1000" u="sng" dirty="0"/>
                  <a:t> </a:t>
                </a:r>
                <a:endPara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30EE9B2-B6CA-790B-8F1E-76486145F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56" y="4204127"/>
              <a:ext cx="503555" cy="5035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20D2D84-19B6-C570-E776-BB8B3B5B4DD5}"/>
              </a:ext>
            </a:extLst>
          </p:cNvPr>
          <p:cNvGrpSpPr/>
          <p:nvPr/>
        </p:nvGrpSpPr>
        <p:grpSpPr>
          <a:xfrm>
            <a:off x="907250" y="4211499"/>
            <a:ext cx="3811088" cy="729154"/>
            <a:chOff x="661775" y="4093346"/>
            <a:chExt cx="3811088" cy="729154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25A07C63-E78E-3DC2-0E11-C40321FF7050}"/>
                </a:ext>
              </a:extLst>
            </p:cNvPr>
            <p:cNvGrpSpPr/>
            <p:nvPr/>
          </p:nvGrpSpPr>
          <p:grpSpPr>
            <a:xfrm>
              <a:off x="661775" y="4093346"/>
              <a:ext cx="3811088" cy="729154"/>
              <a:chOff x="1193460" y="4357919"/>
              <a:chExt cx="3811088" cy="729154"/>
            </a:xfrm>
          </p:grpSpPr>
          <p:sp>
            <p:nvSpPr>
              <p:cNvPr id="17" name="Прямоугольник: скругленные углы 31">
                <a:extLst>
                  <a:ext uri="{FF2B5EF4-FFF2-40B4-BE49-F238E27FC236}">
                    <a16:creationId xmlns:a16="http://schemas.microsoft.com/office/drawing/2014/main" id="{EE8C9152-5348-8A1F-445D-B7B0F0F631C0}"/>
                  </a:ext>
                </a:extLst>
              </p:cNvPr>
              <p:cNvSpPr/>
              <p:nvPr/>
            </p:nvSpPr>
            <p:spPr>
              <a:xfrm>
                <a:off x="1193460" y="4357919"/>
                <a:ext cx="3672408" cy="729154"/>
              </a:xfrm>
              <a:prstGeom prst="roundRect">
                <a:avLst/>
              </a:prstGeom>
              <a:noFill/>
              <a:ln w="19050">
                <a:solidFill>
                  <a:srgbClr val="4F81BD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ru-RU" sz="1200" b="0" i="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B3BF6A1-4B22-5D81-4350-91FF75C317BE}"/>
                  </a:ext>
                </a:extLst>
              </p:cNvPr>
              <p:cNvSpPr txBox="1"/>
              <p:nvPr/>
            </p:nvSpPr>
            <p:spPr>
              <a:xfrm>
                <a:off x="1835695" y="4366535"/>
                <a:ext cx="316885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 err="1">
                    <a:latin typeface="+mj-lt"/>
                  </a:rPr>
                  <a:t>Bekker</a:t>
                </a:r>
                <a:r>
                  <a:rPr lang="en-US" sz="1000" dirty="0">
                    <a:latin typeface="+mj-lt"/>
                  </a:rPr>
                  <a:t>, S. Z., et. al. (2025). Response of ionospheric total electron content to the impulsive and late phases of X‐class solar flares with various center‐to‐limb locations. // Journal of Geophysical Research: Space Physics</a:t>
                </a:r>
                <a:endParaRPr lang="ru-RU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416E4F3-FD65-45E8-D29A-EE9D781F3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56" y="4204127"/>
              <a:ext cx="503555" cy="50355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495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422C432-0AEC-514A-878C-37ED919BC0C0}"/>
              </a:ext>
            </a:extLst>
          </p:cNvPr>
          <p:cNvGrpSpPr/>
          <p:nvPr/>
        </p:nvGrpSpPr>
        <p:grpSpPr>
          <a:xfrm>
            <a:off x="4355976" y="1059582"/>
            <a:ext cx="4419600" cy="3175563"/>
            <a:chOff x="95250" y="996355"/>
            <a:chExt cx="4419600" cy="3175563"/>
          </a:xfrm>
        </p:grpSpPr>
        <p:pic>
          <p:nvPicPr>
            <p:cNvPr id="74" name="Google Shape;74;p15"/>
            <p:cNvPicPr preferRelativeResize="0"/>
            <p:nvPr/>
          </p:nvPicPr>
          <p:blipFill rotWithShape="1">
            <a:blip r:embed="rId3">
              <a:alphaModFix/>
            </a:blip>
            <a:srcRect l="6495" r="9101"/>
            <a:stretch/>
          </p:blipFill>
          <p:spPr>
            <a:xfrm>
              <a:off x="95250" y="996355"/>
              <a:ext cx="4419600" cy="2491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15"/>
            <p:cNvSpPr txBox="1"/>
            <p:nvPr/>
          </p:nvSpPr>
          <p:spPr>
            <a:xfrm>
              <a:off x="338137" y="3502538"/>
              <a:ext cx="4052888" cy="6693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spAutoFit/>
            </a:bodyPr>
            <a:lstStyle/>
            <a:p>
              <a:pPr algn="ctr"/>
              <a:r>
                <a:rPr lang="ru" sz="1000" dirty="0"/>
                <a:t>Спектральная плотность потоков ионизирующего излучения Солнца </a:t>
              </a:r>
              <a:r>
                <a:rPr lang="ru" sz="1000" dirty="0">
                  <a:solidFill>
                    <a:schemeClr val="dk1"/>
                  </a:solidFill>
                </a:rPr>
                <a:t>06.09.2017 г. по данным эмпирической модели потоков солнечного излучения FISM2 Flare</a:t>
              </a:r>
              <a:endParaRPr sz="10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0"/>
            <a:ext cx="9144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ct val="46213"/>
            </a:pPr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Расчет скорости ионизации во время солнечных вспышек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4051E-317C-AEAD-E386-48F9A094069B}"/>
              </a:ext>
            </a:extLst>
          </p:cNvPr>
          <p:cNvSpPr txBox="1"/>
          <p:nvPr/>
        </p:nvSpPr>
        <p:spPr>
          <a:xfrm>
            <a:off x="539552" y="1197242"/>
            <a:ext cx="367240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i="0" dirty="0">
                <a:effectLst/>
              </a:rPr>
              <a:t>Для оценки высотного профиля скорости </a:t>
            </a:r>
            <a:r>
              <a:rPr lang="ru-RU" sz="1200" dirty="0"/>
              <a:t>ионизации </a:t>
            </a:r>
            <a:r>
              <a:rPr lang="ru-RU" sz="1200" i="0" dirty="0">
                <a:effectLst/>
              </a:rPr>
              <a:t>ионосферы при солнечных вспышках, необходимо знать два ключевых параметра: поток солнечного излучения  и состав нейтральной атмосферы.</a:t>
            </a:r>
          </a:p>
          <a:p>
            <a:pPr algn="l"/>
            <a:endParaRPr lang="ru-RU" sz="1200" i="0" dirty="0">
              <a:effectLst/>
            </a:endParaRPr>
          </a:p>
          <a:p>
            <a:pPr algn="l"/>
            <a:r>
              <a:rPr lang="ru-RU" sz="1200" b="0" i="0" dirty="0">
                <a:effectLst/>
              </a:rPr>
              <a:t>Экспериментальные данные об этих параметрах в реальном времени нет, что затрудняет понимание высотной структуры и динамики ионизации.</a:t>
            </a:r>
          </a:p>
          <a:p>
            <a:pPr algn="l"/>
            <a:endParaRPr lang="ru-RU" sz="1200" b="0" i="0" dirty="0">
              <a:effectLst/>
            </a:endParaRPr>
          </a:p>
          <a:p>
            <a:pPr algn="l"/>
            <a:r>
              <a:rPr lang="ru-RU" sz="1200" dirty="0"/>
              <a:t>Д</a:t>
            </a:r>
            <a:r>
              <a:rPr lang="ru-RU" sz="1200" i="0" dirty="0">
                <a:effectLst/>
              </a:rPr>
              <a:t>ля расчёта вертикальных профилей скорости ионизации во время солнечных вспышек </a:t>
            </a:r>
            <a:r>
              <a:rPr lang="en" sz="1200" i="0" dirty="0">
                <a:effectLst/>
              </a:rPr>
              <a:t>X-</a:t>
            </a:r>
            <a:r>
              <a:rPr lang="ru-RU" sz="1200" i="0" dirty="0">
                <a:effectLst/>
              </a:rPr>
              <a:t>класса использовались модели </a:t>
            </a:r>
            <a:r>
              <a:rPr lang="ru" sz="1200" dirty="0">
                <a:solidFill>
                  <a:schemeClr val="dk1"/>
                </a:solidFill>
              </a:rPr>
              <a:t>потоков солнечного излучения </a:t>
            </a:r>
            <a:r>
              <a:rPr lang="ru" sz="1200" b="1" dirty="0">
                <a:solidFill>
                  <a:schemeClr val="dk1"/>
                </a:solidFill>
              </a:rPr>
              <a:t>FISM2 Flare</a:t>
            </a:r>
            <a:r>
              <a:rPr lang="ru" sz="1200" dirty="0">
                <a:solidFill>
                  <a:schemeClr val="dk1"/>
                </a:solidFill>
              </a:rPr>
              <a:t> и модели нейтральной атмосферы </a:t>
            </a:r>
            <a:r>
              <a:rPr lang="ru" sz="1200" b="1" dirty="0">
                <a:solidFill>
                  <a:schemeClr val="dk1"/>
                </a:solidFill>
              </a:rPr>
              <a:t>NRLMSISE-00</a:t>
            </a:r>
            <a:r>
              <a:rPr lang="ru-RU" sz="1200" i="0" dirty="0">
                <a:effectLst/>
              </a:rPr>
              <a:t>.</a:t>
            </a:r>
          </a:p>
          <a:p>
            <a:pPr algn="l"/>
            <a:endParaRPr lang="ru-RU" sz="1200" dirty="0"/>
          </a:p>
          <a:p>
            <a:r>
              <a:rPr lang="ru-RU" sz="1200" i="0" dirty="0">
                <a:effectLst/>
              </a:rPr>
              <a:t>Учитывалась только фото ионизация основных нейтральных компонент атмосферы - </a:t>
            </a:r>
            <a:r>
              <a:rPr lang="ru-RU" sz="1200" dirty="0">
                <a:solidFill>
                  <a:schemeClr val="dk1"/>
                </a:solidFill>
              </a:rPr>
              <a:t>атомарного </a:t>
            </a:r>
            <a:r>
              <a:rPr lang="ru-RU" sz="1100" b="1" dirty="0">
                <a:solidFill>
                  <a:schemeClr val="dk1"/>
                </a:solidFill>
              </a:rPr>
              <a:t>(</a:t>
            </a:r>
            <a:r>
              <a:rPr lang="en" sz="1100" b="1" dirty="0">
                <a:solidFill>
                  <a:schemeClr val="dk1"/>
                </a:solidFill>
              </a:rPr>
              <a:t>O) </a:t>
            </a:r>
            <a:r>
              <a:rPr lang="ru-RU" sz="1200" dirty="0">
                <a:solidFill>
                  <a:schemeClr val="dk1"/>
                </a:solidFill>
              </a:rPr>
              <a:t>и молекулярного </a:t>
            </a:r>
            <a:r>
              <a:rPr lang="ru-RU" sz="1100" b="1" dirty="0">
                <a:solidFill>
                  <a:schemeClr val="dk1"/>
                </a:solidFill>
              </a:rPr>
              <a:t>(</a:t>
            </a:r>
            <a:r>
              <a:rPr lang="en" sz="1100" b="1" dirty="0">
                <a:solidFill>
                  <a:schemeClr val="dk1"/>
                </a:solidFill>
              </a:rPr>
              <a:t>O</a:t>
            </a:r>
            <a:r>
              <a:rPr lang="en" sz="1100" b="1" baseline="-25000" dirty="0">
                <a:solidFill>
                  <a:schemeClr val="dk1"/>
                </a:solidFill>
              </a:rPr>
              <a:t>2</a:t>
            </a:r>
            <a:r>
              <a:rPr lang="en" sz="1100" b="1" dirty="0">
                <a:solidFill>
                  <a:schemeClr val="dk1"/>
                </a:solidFill>
              </a:rPr>
              <a:t>)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ru-RU" sz="1200" dirty="0">
                <a:solidFill>
                  <a:schemeClr val="dk1"/>
                </a:solidFill>
              </a:rPr>
              <a:t>кислорода и молекулярного азота</a:t>
            </a:r>
            <a:r>
              <a:rPr lang="ru-RU" sz="1200" b="1" dirty="0">
                <a:solidFill>
                  <a:schemeClr val="dk1"/>
                </a:solidFill>
              </a:rPr>
              <a:t> </a:t>
            </a:r>
            <a:r>
              <a:rPr lang="ru-RU" sz="1100" b="1" dirty="0">
                <a:solidFill>
                  <a:schemeClr val="dk1"/>
                </a:solidFill>
              </a:rPr>
              <a:t>(</a:t>
            </a:r>
            <a:r>
              <a:rPr lang="en" sz="1100" b="1" dirty="0">
                <a:solidFill>
                  <a:schemeClr val="dk1"/>
                </a:solidFill>
              </a:rPr>
              <a:t>N</a:t>
            </a:r>
            <a:r>
              <a:rPr lang="en" sz="1100" b="1" baseline="-25000" dirty="0">
                <a:solidFill>
                  <a:schemeClr val="dk1"/>
                </a:solidFill>
              </a:rPr>
              <a:t>2</a:t>
            </a:r>
            <a:r>
              <a:rPr lang="en" sz="1100" b="1" dirty="0">
                <a:solidFill>
                  <a:schemeClr val="dk1"/>
                </a:solidFill>
              </a:rPr>
              <a:t>)</a:t>
            </a:r>
            <a:r>
              <a:rPr lang="ru-RU" sz="1100" b="1" dirty="0">
                <a:solidFill>
                  <a:schemeClr val="dk1"/>
                </a:solidFill>
              </a:rPr>
              <a:t> </a:t>
            </a:r>
            <a:r>
              <a:rPr lang="ru-RU" sz="1100" dirty="0">
                <a:solidFill>
                  <a:schemeClr val="dk1"/>
                </a:solidFill>
              </a:rPr>
              <a:t>на высотах 60 - 600 км</a:t>
            </a:r>
            <a:endParaRPr lang="en" sz="1200" dirty="0">
              <a:solidFill>
                <a:schemeClr val="dk1"/>
              </a:solidFill>
            </a:endParaRPr>
          </a:p>
          <a:p>
            <a:pPr algn="l"/>
            <a:endParaRPr lang="ru-RU" sz="12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6443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C38D390-2C61-AEA3-6AC6-BFFAD306256B}"/>
              </a:ext>
            </a:extLst>
          </p:cNvPr>
          <p:cNvGrpSpPr/>
          <p:nvPr/>
        </p:nvGrpSpPr>
        <p:grpSpPr>
          <a:xfrm>
            <a:off x="2040360" y="3137655"/>
            <a:ext cx="4649924" cy="662664"/>
            <a:chOff x="107175" y="901375"/>
            <a:chExt cx="11787500" cy="1688904"/>
          </a:xfrm>
        </p:grpSpPr>
        <p:pic>
          <p:nvPicPr>
            <p:cNvPr id="8" name="Google Shape;251;p26">
              <a:extLst>
                <a:ext uri="{FF2B5EF4-FFF2-40B4-BE49-F238E27FC236}">
                  <a16:creationId xmlns:a16="http://schemas.microsoft.com/office/drawing/2014/main" id="{677E2653-D282-066B-EA8E-FE9DAB77E2A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5935"/>
            <a:stretch/>
          </p:blipFill>
          <p:spPr>
            <a:xfrm>
              <a:off x="6000925" y="913779"/>
              <a:ext cx="5893750" cy="167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52;p26">
              <a:extLst>
                <a:ext uri="{FF2B5EF4-FFF2-40B4-BE49-F238E27FC236}">
                  <a16:creationId xmlns:a16="http://schemas.microsoft.com/office/drawing/2014/main" id="{32A99F95-7C16-9D6B-C4A9-6A194DAFBE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5935"/>
            <a:stretch/>
          </p:blipFill>
          <p:spPr>
            <a:xfrm>
              <a:off x="107175" y="901375"/>
              <a:ext cx="5893750" cy="167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" name="Google Shape;85;p16"/>
          <p:cNvSpPr txBox="1"/>
          <p:nvPr/>
        </p:nvSpPr>
        <p:spPr>
          <a:xfrm>
            <a:off x="1012993" y="2661860"/>
            <a:ext cx="7338060" cy="50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algn="ctr"/>
            <a:r>
              <a:rPr lang="ru" sz="1000" dirty="0"/>
              <a:t>Высотный профиль общей скорости ионизации для основных атмосферных компонент (O, O₂ и N₂) для вспышек X3.7 (слева) и X13.3 (справа) </a:t>
            </a:r>
            <a:r>
              <a:rPr lang="ru" sz="1000" dirty="0">
                <a:solidFill>
                  <a:schemeClr val="dk1"/>
                </a:solidFill>
              </a:rPr>
              <a:t>06.09.2017 г.</a:t>
            </a:r>
            <a:r>
              <a:rPr lang="ru" sz="1000" dirty="0"/>
              <a:t>: в начале вспышки (синяя кривая), на пике вспышки (красная кривая).</a:t>
            </a:r>
            <a:endParaRPr sz="1000" dirty="0"/>
          </a:p>
        </p:txBody>
      </p:sp>
      <p:sp>
        <p:nvSpPr>
          <p:cNvPr id="88" name="Google Shape;88;p16"/>
          <p:cNvSpPr txBox="1"/>
          <p:nvPr/>
        </p:nvSpPr>
        <p:spPr>
          <a:xfrm>
            <a:off x="440886" y="3778720"/>
            <a:ext cx="7848872" cy="49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algn="ctr"/>
            <a:r>
              <a:rPr lang="ru" sz="1000" dirty="0"/>
              <a:t>Приращение интеграла скорости ионизации для вспышек X3.7 (слева) и X13.3 (справа) </a:t>
            </a:r>
            <a:r>
              <a:rPr lang="ru" sz="1000" dirty="0">
                <a:solidFill>
                  <a:schemeClr val="dk1"/>
                </a:solidFill>
              </a:rPr>
              <a:t>06.09.2017 г.</a:t>
            </a:r>
            <a:r>
              <a:rPr lang="ru" sz="1000" dirty="0"/>
              <a:t>: </a:t>
            </a:r>
            <a:r>
              <a:rPr lang="ru" sz="1000" dirty="0">
                <a:solidFill>
                  <a:schemeClr val="dk1"/>
                </a:solidFill>
              </a:rPr>
              <a:t>оценка по данным ГНСС (синяя кривая), расчет с помощью модели FISM2 Flare без учета рекомбинации (красная кривая)</a:t>
            </a:r>
            <a:r>
              <a:rPr lang="ru" sz="1000" dirty="0"/>
              <a:t>, черная кривая – с учетом процессов рекомбинации</a:t>
            </a:r>
            <a:endParaRPr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344" y="-11005"/>
            <a:ext cx="9144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6213"/>
            </a:pPr>
            <a:r>
              <a:rPr lang="ru-RU" sz="24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Расчет скорости ионизации во время солнечных вспышек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FEB317-27F6-26A3-16CA-B95615A0FBF5}"/>
              </a:ext>
            </a:extLst>
          </p:cNvPr>
          <p:cNvGrpSpPr/>
          <p:nvPr/>
        </p:nvGrpSpPr>
        <p:grpSpPr>
          <a:xfrm>
            <a:off x="2497606" y="4249368"/>
            <a:ext cx="3735432" cy="729154"/>
            <a:chOff x="1193460" y="4357919"/>
            <a:chExt cx="3735432" cy="729154"/>
          </a:xfrm>
        </p:grpSpPr>
        <p:sp>
          <p:nvSpPr>
            <p:cNvPr id="5" name="Прямоугольник: скругленные углы 31">
              <a:extLst>
                <a:ext uri="{FF2B5EF4-FFF2-40B4-BE49-F238E27FC236}">
                  <a16:creationId xmlns:a16="http://schemas.microsoft.com/office/drawing/2014/main" id="{ABB54153-E49B-3381-4782-D4E350E141AA}"/>
                </a:ext>
              </a:extLst>
            </p:cNvPr>
            <p:cNvSpPr/>
            <p:nvPr/>
          </p:nvSpPr>
          <p:spPr>
            <a:xfrm>
              <a:off x="1193460" y="4357919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2023DA-2167-7A21-AB46-8FA186AB5389}"/>
                </a:ext>
              </a:extLst>
            </p:cNvPr>
            <p:cNvSpPr txBox="1"/>
            <p:nvPr/>
          </p:nvSpPr>
          <p:spPr>
            <a:xfrm>
              <a:off x="1256484" y="4366535"/>
              <a:ext cx="36724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Clr>
                  <a:schemeClr val="dk1"/>
                </a:buClr>
                <a:buSzPct val="84615"/>
                <a:buNone/>
              </a:pPr>
              <a:r>
                <a:rPr lang="en-US" sz="1000" dirty="0"/>
                <a:t>V. S. </a:t>
              </a:r>
              <a:r>
                <a:rPr lang="en-US" sz="1000" dirty="0" err="1"/>
                <a:t>Lobanova</a:t>
              </a:r>
              <a:r>
                <a:rPr lang="en-US" sz="1000" dirty="0"/>
                <a:t>, I. A. </a:t>
              </a:r>
              <a:r>
                <a:rPr lang="en-US" sz="1000" dirty="0" err="1"/>
                <a:t>Ryakhovsky</a:t>
              </a:r>
              <a:r>
                <a:rPr lang="en-US" sz="1000" dirty="0"/>
                <a:t>, J. A. </a:t>
              </a:r>
              <a:r>
                <a:rPr lang="en-US" sz="1000" dirty="0" err="1"/>
                <a:t>Korsunskaya</a:t>
              </a:r>
              <a:r>
                <a:rPr lang="en-US" sz="1000" dirty="0"/>
                <a:t>, B. G. </a:t>
              </a:r>
              <a:r>
                <a:rPr lang="en-US" sz="1000" dirty="0" err="1"/>
                <a:t>Gavrilov</a:t>
              </a:r>
              <a:r>
                <a:rPr lang="en-US" sz="1000" dirty="0"/>
                <a:t>, A.N. </a:t>
              </a:r>
              <a:r>
                <a:rPr lang="en-US" sz="1000" dirty="0" err="1"/>
                <a:t>Lyakhov</a:t>
              </a:r>
              <a:r>
                <a:rPr lang="en-US" sz="1000" dirty="0"/>
                <a:t>, Y. V. </a:t>
              </a:r>
              <a:r>
                <a:rPr lang="en-US" sz="1000" dirty="0" err="1"/>
                <a:t>Poklad</a:t>
              </a:r>
              <a:r>
                <a:rPr lang="en-US" sz="1000" dirty="0"/>
                <a:t>, A. I. </a:t>
              </a:r>
              <a:r>
                <a:rPr lang="en-US" sz="1000" dirty="0" err="1"/>
                <a:t>Sapunova</a:t>
              </a:r>
              <a:r>
                <a:rPr lang="en-US" sz="1000" dirty="0"/>
                <a:t>, Estimating the Ionization Rate of the Upper Atmosphere During X-Class Solar Flares // Journal of Geophysical Research: Space Physics, </a:t>
              </a:r>
              <a:r>
                <a:rPr lang="en-US" sz="1000" dirty="0">
                  <a:solidFill>
                    <a:srgbClr val="4F81BD"/>
                  </a:solidFill>
                </a:rPr>
                <a:t>Under Review</a:t>
              </a:r>
            </a:p>
          </p:txBody>
        </p:sp>
      </p:grpSp>
      <p:pic>
        <p:nvPicPr>
          <p:cNvPr id="4" name="Рисунок 3" descr="Изображение выглядит как текст, линия, График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6778519-295A-BACE-D763-6ADD7C126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22" y="872372"/>
            <a:ext cx="2532967" cy="189972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9DCE4220-0239-C252-6B89-BCF9DE79AC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60" y="862610"/>
            <a:ext cx="2458112" cy="18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77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6A45D-FFE0-15C0-274D-BE3EF85A9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9F3A9C-B900-C4CA-7AE3-8EE7F1EC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37D5-68E1-4D5D-BD07-CF5E9CB72F3D}" type="slidenum">
              <a:rPr lang="ru-RU" smtClean="0"/>
              <a:t>23</a:t>
            </a:fld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4371BA-5030-D1D6-B713-2E31B3462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5" t="2266" r="14553" b="12223"/>
          <a:stretch/>
        </p:blipFill>
        <p:spPr>
          <a:xfrm>
            <a:off x="3238500" y="1006183"/>
            <a:ext cx="5867400" cy="3377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0D45E0-399E-7B54-DBB3-DEE7F1BA81C8}"/>
              </a:ext>
            </a:extLst>
          </p:cNvPr>
          <p:cNvSpPr txBox="1"/>
          <p:nvPr/>
        </p:nvSpPr>
        <p:spPr>
          <a:xfrm>
            <a:off x="4441201" y="819493"/>
            <a:ext cx="32354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j-lt"/>
              </a:rPr>
              <a:t>20</a:t>
            </a:r>
            <a:r>
              <a:rPr lang="ru-RU" sz="1350" dirty="0">
                <a:latin typeface="+mj-lt"/>
              </a:rPr>
              <a:t> июля</a:t>
            </a:r>
            <a:r>
              <a:rPr lang="en-US" sz="1350" dirty="0">
                <a:latin typeface="+mj-lt"/>
              </a:rPr>
              <a:t> 2024</a:t>
            </a:r>
            <a:r>
              <a:rPr lang="ru-RU" sz="1350" dirty="0">
                <a:latin typeface="+mj-lt"/>
              </a:rPr>
              <a:t> года</a:t>
            </a:r>
            <a:r>
              <a:rPr lang="en-US" sz="1350" dirty="0">
                <a:latin typeface="+mj-lt"/>
              </a:rPr>
              <a:t> –</a:t>
            </a:r>
            <a:r>
              <a:rPr lang="ru-RU" sz="1350" dirty="0">
                <a:latin typeface="+mj-lt"/>
              </a:rPr>
              <a:t> 26 августа 2024 года</a:t>
            </a:r>
            <a:r>
              <a:rPr lang="en-US" sz="1350" dirty="0">
                <a:latin typeface="+mj-lt"/>
              </a:rPr>
              <a:t> </a:t>
            </a:r>
            <a:endParaRPr lang="ru-RU" sz="135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71438"/>
            <a:ext cx="9144000" cy="6239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atin typeface="+mj-lt"/>
              </a:rPr>
              <a:t>Экспедиция ПУ 2024</a:t>
            </a:r>
            <a:r>
              <a:rPr lang="en-US" sz="2100" dirty="0">
                <a:latin typeface="+mj-lt"/>
              </a:rPr>
              <a:t> </a:t>
            </a:r>
            <a:r>
              <a:rPr lang="ru-RU" sz="2100" dirty="0">
                <a:latin typeface="+mj-lt"/>
              </a:rPr>
              <a:t>на НИС «Профессор Молчанов»</a:t>
            </a:r>
          </a:p>
        </p:txBody>
      </p:sp>
      <p:pic>
        <p:nvPicPr>
          <p:cNvPr id="7" name="Picture 2" descr="C:\Users\ИДГ РАН 5\Downloads\photo_2024-11-18_18-24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" y="741013"/>
            <a:ext cx="2758440" cy="18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245032AB-C3D0-4249-6D0E-9B5AC4008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" y="2694862"/>
            <a:ext cx="2758440" cy="2068829"/>
          </a:xfrm>
        </p:spPr>
      </p:pic>
    </p:spTree>
    <p:extLst>
      <p:ext uri="{BB962C8B-B14F-4D97-AF65-F5344CB8AC3E}">
        <p14:creationId xmlns:p14="http://schemas.microsoft.com/office/powerpoint/2010/main" val="728887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15566"/>
            <a:ext cx="3146074" cy="17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50724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Вклад </a:t>
            </a:r>
            <a:r>
              <a:rPr lang="en-US" sz="24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D </a:t>
            </a:r>
            <a:r>
              <a:rPr lang="ru-RU" sz="2400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области в величину ПЭС во время вспышек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30247"/>
            <a:ext cx="3146074" cy="22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73" y="2775132"/>
            <a:ext cx="2993187" cy="224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782345"/>
              </p:ext>
            </p:extLst>
          </p:nvPr>
        </p:nvGraphicFramePr>
        <p:xfrm>
          <a:off x="755576" y="915566"/>
          <a:ext cx="4176464" cy="16763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1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79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/>
                        <a:t>Регистратор «Вектор 4»</a:t>
                      </a:r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sz="1000" dirty="0"/>
                        <a:t>Частота оцифровки</a:t>
                      </a:r>
                    </a:p>
                  </a:txBody>
                  <a:tcPr marL="68580" marR="68580" marT="25718" marB="257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500 кГц – 4 канала</a:t>
                      </a:r>
                    </a:p>
                    <a:p>
                      <a:pPr algn="ctr"/>
                      <a:r>
                        <a:rPr lang="ru-RU" sz="1000" dirty="0"/>
                        <a:t>2 МГц – 1 канал</a:t>
                      </a:r>
                    </a:p>
                  </a:txBody>
                  <a:tcPr marL="68580" marR="68580" marT="25718" marB="25718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Поддиапазоны измерения входного сигнала</a:t>
                      </a:r>
                    </a:p>
                  </a:txBody>
                  <a:tcPr marL="60311" marR="60311" marT="16637" marB="1663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±10 В, ±5 В, ±2 В, ±1 В, ±0,5 В, ±0,2 В</a:t>
                      </a:r>
                    </a:p>
                  </a:txBody>
                  <a:tcPr marL="60311" marR="60311" marT="16637" marB="1663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1000" dirty="0"/>
                        <a:t>Разрядность</a:t>
                      </a:r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16</a:t>
                      </a:r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Синхронизация</a:t>
                      </a:r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30 </a:t>
                      </a:r>
                      <a:r>
                        <a:rPr lang="ru-RU" sz="1000" dirty="0" err="1"/>
                        <a:t>нс</a:t>
                      </a:r>
                      <a:r>
                        <a:rPr lang="ru-RU" sz="1000" dirty="0"/>
                        <a:t> (</a:t>
                      </a:r>
                      <a:r>
                        <a:rPr lang="en-US" sz="1000" dirty="0"/>
                        <a:t>GPS</a:t>
                      </a:r>
                      <a:r>
                        <a:rPr lang="ru-RU" sz="1000" dirty="0"/>
                        <a:t>)</a:t>
                      </a:r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975">
                <a:tc>
                  <a:txBody>
                    <a:bodyPr/>
                    <a:lstStyle/>
                    <a:p>
                      <a:r>
                        <a:rPr lang="ru-RU" sz="1000" b="1" dirty="0"/>
                        <a:t>Стоимость:</a:t>
                      </a:r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250 </a:t>
                      </a:r>
                      <a:r>
                        <a:rPr lang="ru-RU" sz="1000" dirty="0" err="1"/>
                        <a:t>т.р</a:t>
                      </a:r>
                      <a:r>
                        <a:rPr lang="ru-RU" sz="1000" dirty="0"/>
                        <a:t>.  (стоимость компонентов)</a:t>
                      </a:r>
                    </a:p>
                  </a:txBody>
                  <a:tcPr marL="68580" marR="68580" marT="25718" marB="2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60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251520" y="987574"/>
            <a:ext cx="5326015" cy="3888432"/>
            <a:chOff x="165584" y="658196"/>
            <a:chExt cx="6721298" cy="5441946"/>
          </a:xfrm>
        </p:grpSpPr>
        <p:pic>
          <p:nvPicPr>
            <p:cNvPr id="5122" name="Picture 2" descr="C:\Users\ИДГ РАН 5\Downloads\Telegram Desktop\2024-10-24_Alpha_NSIB_Ph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84" y="3415366"/>
              <a:ext cx="6710520" cy="268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ИДГ РАН 5\Downloads\Telegram Desktop\2024-10-24_Alpha_NSIB_Amp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2" y="658196"/>
              <a:ext cx="6710520" cy="268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120" y="1"/>
            <a:ext cx="914376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6" tIns="31103" rIns="62206" bIns="31103" rtlCol="0" anchor="ctr"/>
          <a:lstStyle/>
          <a:p>
            <a:pPr algn="ctr"/>
            <a:r>
              <a:rPr lang="ru-RU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Результаты измерений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21297-CE72-4B2F-8F8C-9C2AFD3FF0A3}"/>
              </a:ext>
            </a:extLst>
          </p:cNvPr>
          <p:cNvSpPr txBox="1"/>
          <p:nvPr/>
        </p:nvSpPr>
        <p:spPr>
          <a:xfrm>
            <a:off x="5649543" y="1120554"/>
            <a:ext cx="3240360" cy="35394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1400" dirty="0"/>
              <a:t>Регистрация сигнала СДВ передатчика системы глобальной навигации Альфа, расположенного в Новосибирске.</a:t>
            </a:r>
          </a:p>
          <a:p>
            <a:endParaRPr lang="ru-RU" sz="1400" dirty="0"/>
          </a:p>
          <a:p>
            <a:r>
              <a:rPr lang="ru-RU" sz="1400" dirty="0"/>
              <a:t>Хорошо виден суточный ход как амплитуды так и фазы.</a:t>
            </a:r>
          </a:p>
          <a:p>
            <a:r>
              <a:rPr lang="ru-RU" sz="1400" dirty="0"/>
              <a:t>На записях фазы отсутствует линейный тренд -</a:t>
            </a:r>
            <a:r>
              <a:rPr lang="en-US" sz="1400" dirty="0"/>
              <a:t>&gt;</a:t>
            </a:r>
            <a:r>
              <a:rPr lang="ru-RU" sz="1400" dirty="0"/>
              <a:t> частота </a:t>
            </a:r>
            <a:r>
              <a:rPr lang="ru-RU" sz="1400" dirty="0" err="1"/>
              <a:t>оцифрфровки</a:t>
            </a:r>
            <a:r>
              <a:rPr lang="ru-RU" sz="1400" dirty="0"/>
              <a:t> стабильна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Скачек фазы в 21 по </a:t>
            </a:r>
            <a:r>
              <a:rPr lang="en-US" sz="1400" dirty="0"/>
              <a:t>UT</a:t>
            </a:r>
            <a:r>
              <a:rPr lang="ru-RU" sz="1400" dirty="0"/>
              <a:t>(это 00 по МСК) – на передатчике похоже перезапускают опорный генератор – этот скачек каждый день в одно и тоже время. </a:t>
            </a:r>
          </a:p>
        </p:txBody>
      </p:sp>
    </p:spTree>
    <p:extLst>
      <p:ext uri="{BB962C8B-B14F-4D97-AF65-F5344CB8AC3E}">
        <p14:creationId xmlns:p14="http://schemas.microsoft.com/office/powerpoint/2010/main" val="1466030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6BF7B5-44D2-45DF-A337-AE96926F87A0}"/>
              </a:ext>
            </a:extLst>
          </p:cNvPr>
          <p:cNvSpPr/>
          <p:nvPr/>
        </p:nvSpPr>
        <p:spPr>
          <a:xfrm>
            <a:off x="120" y="0"/>
            <a:ext cx="914376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7" tIns="31103" rIns="62207" bIns="31103" rtlCol="0" anchor="ctr"/>
          <a:lstStyle/>
          <a:p>
            <a:pPr algn="ctr"/>
            <a:r>
              <a:rPr lang="ru-RU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Дальнейшие планы</a:t>
            </a:r>
            <a:endParaRPr lang="ru-RU" sz="2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AE682-BFBF-3F84-825B-8802D2EE313E}"/>
              </a:ext>
            </a:extLst>
          </p:cNvPr>
          <p:cNvSpPr txBox="1"/>
          <p:nvPr/>
        </p:nvSpPr>
        <p:spPr>
          <a:xfrm>
            <a:off x="515211" y="1168813"/>
            <a:ext cx="7776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i="0" dirty="0">
                <a:effectLst/>
              </a:rPr>
              <a:t>Развитие собственных средства измерения на отечественной элементной базе. Уже созданный регистратор «Вектор-4» показал свою эффективность для непрерывного мониторинга. В планах — дальнейшее совершенствование аппаратуры, повышение её надёжности и снижение стоимости, чтобы сделать такие комплексы доступными для широкой сети геофизических обсерваторий.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25FC6-3F0A-CD6A-75B7-1C169141A563}"/>
              </a:ext>
            </a:extLst>
          </p:cNvPr>
          <p:cNvSpPr txBox="1"/>
          <p:nvPr/>
        </p:nvSpPr>
        <p:spPr>
          <a:xfrm>
            <a:off x="515211" y="2290597"/>
            <a:ext cx="78012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</a:t>
            </a:r>
            <a:r>
              <a:rPr lang="ru-RU" sz="1400" i="0" dirty="0">
                <a:effectLst/>
              </a:rPr>
              <a:t>оздание пространственно-распределённой системы регистрации ОНЧ-излучения на территории России. Наличие двух разнесённых пунктов - Михнево и Ульяновка — это уже первый шаг. Расширение сети позволит использовать не только сигналы от искусственных передатчиков, но и естественные источники ОНЧ-излучения — прежде всего, молниевые разряды. Анализ их сигналов даёт уникальную возможность непрерывно, в глобальном масштабе, зондировать состояние и динамику нижней ионосферы без привязки к конкретным вещательным станциям.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A018C-013E-015A-9AEB-CD36545EE81D}"/>
              </a:ext>
            </a:extLst>
          </p:cNvPr>
          <p:cNvSpPr txBox="1"/>
          <p:nvPr/>
        </p:nvSpPr>
        <p:spPr>
          <a:xfrm>
            <a:off x="518763" y="3843269"/>
            <a:ext cx="77733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0" dirty="0">
                <a:effectLst/>
              </a:rPr>
              <a:t>Развитие методик совместного использования ГНСС и ОНЧ данных. Комбинируя эти инструменты, мы сможем разделять вклады разных слоёв, восстанавливать вертикальную структуру возмущений и понимать механизмы воздействия различных факторов космической погоды на ионосферу.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63959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96" y="2130991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32015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FBF9F6-3FF2-F647-875B-493D4A8EC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50" y="843558"/>
            <a:ext cx="7071521" cy="31542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9ED6EF-58DC-174D-AC00-C66847531137}"/>
              </a:ext>
            </a:extLst>
          </p:cNvPr>
          <p:cNvSpPr/>
          <p:nvPr/>
        </p:nvSpPr>
        <p:spPr>
          <a:xfrm>
            <a:off x="-1" y="66"/>
            <a:ext cx="9144001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Влияние гамма всплеска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B9D81B-C535-C542-97C8-5113E741A5CC}"/>
              </a:ext>
            </a:extLst>
          </p:cNvPr>
          <p:cNvSpPr/>
          <p:nvPr/>
        </p:nvSpPr>
        <p:spPr>
          <a:xfrm>
            <a:off x="755576" y="3939902"/>
            <a:ext cx="7822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Возмущения сигналов на трассах GQD/GBZ - </a:t>
            </a:r>
            <a:r>
              <a:rPr lang="en-U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MIK</a:t>
            </a:r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вызванных воздействием на нижнюю ионосферу </a:t>
            </a:r>
            <a:endParaRPr lang="en-GB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гамма-всплеска </a:t>
            </a:r>
            <a:r>
              <a:rPr lang="ru-RU" sz="1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GRB 221009A. </a:t>
            </a:r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Энергия высокоэнергетических фотонов достигала </a:t>
            </a:r>
            <a:r>
              <a:rPr lang="ru-RU" sz="12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18 ТэВ</a:t>
            </a:r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88676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87" y="1008011"/>
            <a:ext cx="3312301" cy="206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855082" y="2979254"/>
            <a:ext cx="2848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</a:rPr>
              <a:t>Профили температуры в D области ионосферы на высотах 70-90 км полученные спутником SABER в ночной период над трасами распространения СДВ сигналов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24FC3-897E-4155-892C-BB6A7440C239}" type="slidenum">
              <a:rPr lang="ru-RU" smtClean="0"/>
              <a:t>29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0" y="-4262"/>
            <a:ext cx="914376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6" tIns="31103" rIns="62206" bIns="31103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Влияние атмосферных факторов</a:t>
            </a:r>
          </a:p>
        </p:txBody>
      </p:sp>
      <p:sp>
        <p:nvSpPr>
          <p:cNvPr id="3" name="AutoShape 2" descr="data:image/png;base64,iVBORw0KGgoAAAANSUhEUgAAA84AAAQvCAYAAADGqrfxAAAQAElEQVR4AeydB4BkR3Wuz98TdldplUCIJKHVSlpFQAQRLZQjIDI2AgyYDH7YBmyM8TO2ec/v2UggkAR+ZBAZRBDB5JxBCJBERkTJILHaOLO70/3Od6qr+05vT9qdDrNbPXO6qk5VnTr1V91761TVra41yqcgUBAoCBQECgIFgYJAQaAgUBAoCBQECgIFgRkRqNku8SmVKAgUBAoCBYGCQEGgIFAQKAgUBAoCBYGCQG8QKIZzb3DdMaklV0GgIFAQKAgUBAoCBYGCQEGgIFAQKAgMHQLFcB66Jln6CpUaFAQKAgWBgkBBoCBQECgIFAQKAgWBXQmBYjjvSq1Z6rKYCBRZBYGCQEGgIFAQKAgUBAoCBYGCQEEgECiGc8BQvgoCuyoCpV4FgYJAQaAgUBAoCBQECgIFgYLAziJQDOedRbDkLwgUBHqPQCmhIFAQKAgUBAoCBYGCQEGgIDBABIrhPEDwS9EFgYLA7oVAqW1BoCBQECgIFAQKAgWBgsDSRKAYzkuz3YrWBYGCQEFgUAiUcgsCBYGCQEGgIFAQKAjsdggUw3m3a/JS4YJAQaAgUBAwKxgUBAoCBYGCQEGgIFAQmD8CxXCeP1YlZUGgIFAQKAgUBIYLgaJNQaAgUBAoCBQECgJ9QaAYzn2BuRRSECgIFAQKAgWBgsBMCBR+QaAgUBAoCBQEhh2BYjgPewsV/QoCBYGCQEGgIFAQWAoIFB0LAgWBgkBBYBdGoBjOu3DjlqoVBAoCBYGCQEGgIFAQWBgCJXVBoCBQECgIdEOgGM7dUCm8gkBBoCBQECgIFAQKAgWBpYtA0bwgUBAoCCwyAsVwXmRAi7iCQEGgIFAQKAgUBAoCBYGCwGIgUGQUBAoCw4NAMZyHpy2KJgWBgkBBoCBQECgIFAQKAgWBXQ2BUp+CwC6BQDGcd4lmLJUoCBQECgIFgYJAQaAgUBAoCBQEeodAkby7I1AM5929B5T6FwQKAgWBgkBBoCBQECgIFAQKArsHAqWWO4xAMZx3GLqSsSBQECgIFAQKAgWBgkBBoCBQECgIFAT6jcAgyiuG8yBQL2UWBAoCBYGCQEGgIFAQKAgUBAoCBYGCwJJBoAeG85Kpe1G0IFAQKAgUBAoCLQQajUbLvzOexZKzMzrMlreqX9U/W54ct9D0OV+n201ON15nvhIuCBQECgIFgYLAoBAohvNMyBd+QaAgUBAoCOxyCGTjDBeqVlBSBOv1esslTSdFZPMrxxGcyU9cJtIgHzfz5nJJWyXSE84ufohwplwG/Crl+MwjnP24hCH8VYKHTNxOPrxOIg083EzVcPbjQqTJLn6IcJUoHz5U9XdLU+UVf0GgIFAQKAgUBBYDgWI4LwaKQyyjqFYQKAgUBAoCbQSkZBzDkdr+W265xW666SbYVqtNfzRKMqlN27Zts9/85jeG8SYlfmRsfkmJJ6nJaTuSWrLa3Nl9kqYlwHDMDEkhL4ezSx2kFCe1XXTull9KaXJ+qR2WFOxOmcH0L+RB7o1//FLKIyn0k2Td+JHBv6SUzr3xLync6hflE5bUkikJVouk6eFWRPEUBAoCBYGCQEFgJxGYPjrYSWEle0GgRwgUsQWBgkBBYFERkJKB9Y53vMNe8pKX2IMe9CC7z33uY89//vPt4osvtt///vdhQGPsQRT+u9/9zi666CJ7+MMfbne/+93t0Y9+dIRJS7ykMOiuvPJKe/nLX27/5//8H/tf/+t/BeFH7uTkZKTJMsk3HyI9JKUyJNnb3/52+9//+3/bDTfcECIw6N/1rndF2ej5H//xH6EffvT58pe/HOkkhcsXMnGvuuqqkPUv//IvUf9f/vKXsMPYxUPe//t//6/98z//c9Tn05/+dNd6YJhLst/+9rehx8te9jKDXv/617dkSan897znPRFHma9+9att69atIVNK8e9973tDp5e+9KVG2R/84AcjHp0l2be+9a3g/+u//mtgfc0110S8lPKjd6GCQEGgIFAQKAgsFgLFcF4sJIucgsCcCJQEBYGCwDAh8G//9m/22Mc+NozBX/3qV7Zp0yb793//d3ve855nD3vYw2zjxo0tQ+xTn/qUnXbaafZXf/VXhpHJ6ieGH+Fzzz3Xrr322lbVXvGKV9hf//Vf2wtf+MIwyl/0oheFH7kXXnihrV+/PuS2MszDQ3lS2yB84xvfaH/6p39qf/d3f2fXXXddyNuyZYtRFmWj19/8zd+Evvjhfe5zn4vJACnJyQboxz72MXvoQx8asjBC0fNJT3pS1J9yP/nJT9p5551nL3jBC8KQpYwLLrggcEB1SVF+9t988832yEc+MjD4p3/6J/v7v/97e/KTn2z/8A//YOho/nnnO99pj3rUoyIO/rOf/ezACJ082i655BJ7xCMeETrRTpRNm7z1rW8l2jDkwR0+kxNgTR2+/e1vR3z5KggUBAoCBYGCwGIjUAznxUa0yCsI7OoIlPoVBHYBBF71qlfZ3/7t39r4+LhhLP7kJz8xVllZUaV6X/ziF8N4kxTbsjE+MY7vete72te//nX7+c9/bl/60pfs+OOPt2984xv29Kc/PdKRd5999sExVnwxyFkJxX/44Yfbu9/9bnvmM59pGzZsiDQL+ZLSSi7G6J//+Z+3slIHAmNjY2EoP+c5zwmjFQP3MY95DFFh9KMjgWycYhRjxLNqzUrxa17zmlgpvv3tb29MFPzgBz8geRi9f/zjH8MoxwWvdevW2TOe8YxYJSZRlikpVqQxbO95z3sGJl/96ldt7733jtXl73//+yS3V77ylbECzary1772NbvLXe5i//mf/2nf/OY3Y2KBFWgSvu51rzPKxECempoyjHxJ9l//9V+xtR4s2WbPJAFtgpFOvkIFgYJAQaAgUBBYbASK4bzYiBZ5BYGCwJJAoCi5eyCAQVelXGu2TeNnCzAG5v777x9G9Itf/GK7/PLLjVXOBzzgASSJ1U2M32OPPTYMN7ZpL1++3O573/vaRz7yEVu1apV94QtfsGwURib/utOd7mS3u93t7LjjjguDFiMQo5pV05/+9KeeYuH/rMT+z//5P+3UU0+1Qw45ZJoADGcMSYxSVs4xcFk132uvvYw8++23X6SX2ivE//3f/22sRFP/pz71qUYaVn9JeNlll+HExMJzn/tc+x//438ERqQjghV6sMUvCSfo7LPPji3vYHvggQfave9978CIyOWO21e+8hUDz0MPPdQwru91r3sFlkwmXH/99TYyMmJPecpTwtBmVZ2JAbbRk5/30Fm1ZrX6Ax/4QKxiE8+EBvFs98YtVBAoCBQECgIFgcVGoBjOi41okVcQKAgUBPqHQClpDgSktkGXk2KgsXpJmO3XuFV62tOeFtuS73e/+8WK6sc//vGIxgg+6KCDwp+/7nCHOxh8wj/84Q9xWtuWeec4GM2vBz7wgZbz5/KbUbM6GKcQiViZZaUXnQ4++GBYsXIbno4vDOcPfehDrbp0REcQIxUPK86sPuNnggCXFXjcxz3uccb289vc5jYEjbLxsIKe82f9kINRzzvd1Jd0P/rRj+KdcfwrV660733ve7HijsHM5AJ83v3GpW322GMPYwWZbejL3dCG/5nPfAbHKJMJgqOPPtoe/OAHh6H/pje9yf7yL//S7nznO1s2+iNx+SoIFAQKAgWBgsAiIlAM50UEs4gqCBQECgIFgR1BoLd5pOknOl999dXGe7iUyuolLtuBWa3lPVrez2WLMyu3kgzjkzSsnuJC2VDEnykbd2yBzryqSx4MyypvPn6pbfyz2nvppZfGquxssn7xi1/E1ufDDjvMHv/4x89YDDp1RmajXmqXm9NwIBnvPxNmq/vo6Cje1mRBte6SjO3eZ5xxRmzZZns5EwesVJOJ1W1cKOvBCjnhKmEYs1rPBAWTGlJbL1b6n/WsZ0V7SrKTTjqpmrX4CwIFgYJAQaAgsGgIFMN50aAsggoCBYGCQEFg2BDAIIOktrHFFmfeuUXXbPht3rw53j9+//vfbxz6xeFVvOdL/KGHHkrSePc2PP4lteV5MP7v7CueeCgPtxtJKV/VwOyWrsrL8rJbjZvJzyFZN9xwg51yyilGfWdKJyV9usVL0+MwYNk6zWQDW91Z8e2WL+vJtuvzzz8/Tv3mBHLeYQZP8pOv27ZqVpOJy8TKNQY37cMK+l3vetccFS6G8s9+9jPjsDS2cbOFO59yHgnKV0GgIFAQKAgUBBYJgWI4LxKQRUxBoCBQECgIDB8CUtv4ywYd24OXLVsWyvJ7zHgOOOAA46ecMJZ5zxleTvPEJz6RoN16663h8vXa17423g1m9TRvM37Qgx5EVPy+c3g6vtgKndNmXTqSzBokDzRrIo/EyORdaEnGu8nOmvE/r1pjyOdt0XnFObtk5r1sTsbGz8FdbI0mD+FOkmSs6p9zzjnGgV2cXP7mN785VslJmyctMOwzHhjUxPE+Ni7Ee+acls0WcX42LK90oxeHk01MTBjpb3vb29oTnvAE491qVqCZ/CB/oYJAQaAgUBAoCCwmAkvScJ7PwIE00GxgteMbMySDD3VGw8vUGdcOk6Id6vQROxtV03emsxnfafMYz9iZvhr26Gn/xJErudOiWgHi5qKUuJ2qYfwl7kzfpCYOF8K/PVVjqv7tU2YOqTJl3s65SNs5CZ674VL834EBcGfwvx0DZqGCQEFgkRGQ2gY0ojmUCpd3aXkHFyMZw/dP/uRPWtuO8zvKpMVA4/RnVj3hf/7zn4+fXDryyCPtu9/9rmGMsy0amZn23HPP7DVOfmYrOKdskw5DvRU5h0dS6CRpjpQpGoOSk6x5xu27776J2fzGqGY1mp+wwmjmYC2IPGzvJhmr7bhnnXUWTpxgjWFKOn4PmnqAAQYsZSATQ5lt2cgkzGQDRvOf/dmfGUYzK8msMJOed5/Zss3p5PzeM4XkSQnagfBnP/tZ4/RwjHO2prN9nvIg3oNmFfqYY44xDhojPavYbL+nHN6jNjPYhQoCBYGCQEGgILBoCCw5w5mHJg9eaC4USAN1S5f59TqGi9sxjakwRsO2cVaKd890K8dDjWnkOUN8Sk/I411Iyul+T00C4iH8iVKKZg5PldLm75SG75Su0ah7oJ7SuXwPtP4b08IpPXIzZZm4OVM7j3O97iltjq26SZ6nirJJl/3TXbOknUW6RoTqVg+9q/KSH9zRoeFlNzwNREwqDRkVcibNVHfJ7TTOJDCNGt6GU84hzinkejD/Oyu8uFAE/Cv7cTM5u/rvkl02kc51p1HF3MPOTf/4oRRKlXB/rqd7E8/TNOq0aUh2tjOoH46Hyn9BoCCweAhIyeCUkotkTs7GUOYkbE59xhhkdfbEE0+M33UmzYoVK3DsHve4h/FuLYYfq9EYkZyOzXvRv/71r+MAsYc//OHx01RkYBUal98XxoAkPcbi2972tjjMitVqDrIizUJIUhjQOU9+H5jnYubhEsYQ5melMPjh5XsWB5hRAN+iUwAAEABJREFUR7ZQUx8MWH6+CmOUrdccrsVPZmGwcrI1+fgpqLrfrzBO+U1nDv+C2LYtKX7CiskFTiGn7IsuuigmEygXY5zfWz755JPjJHAmKTB416xZE1vfwZxy+JkpDvxi4gKDG8wwwCkXeaeffrohg/eZWbGmLLZo89vNyDjzzDONyQza8iEPeQhF7yJUqlEQKAgUBAoCMyHAM2qmuF7wl5zhzMNcUmCRweLh/+lPfzpmxfldzYj0r5yWhys/GcJJoMz2e1T85/zZBpLkgxJrkswMeCC5P/3L+Kv5dyJzn/lHkn+bh2SSwjiSG0FqpENpzD8y+Xf+r7knkbycTrLWhzwpnXk6t94iRlK4uQ4RiK9KWtI7qULW/Egpv3kcpGm6NROFI/+ueWwi8/TqSjkmuyOeasTzybp9ajWZVDPJ0zSJdPKvTvKkFmTyP3NqOFmXj5xXa1PI9WD+Jxo/LoQfyn5cCF4H0Y4tlqeR/CszKt5QrDNMOtJTCfdHf/M0kn95uPwXBAoC/UeAg6n4OSPeveXQKX56ie3NPC94b5btyBhsGG5o99KXvtTgYZhdccUVRnpWN/mZJFziMCQxHDG0kcHWbH7PGJJkpKVMjM7t792UsjBCF8ph9Rp5Vbr//e8fvxdNPatS2Y6NfpyczYnY6M4qOtugMWqpB3EcxsXKLcbrHe94xzh0i3wYwr/73e/ilGxW0SmTU7D5iS4MYp67bL/OurGSzOncvHf8hz/8wTC+zT/8rjWTCR/+8IeNsjDm/9//+3+xcs+7yhzEBl7UDxlsqWdFmckKJiYwtjkoDf1pN1aomQjhPWrq6EWU/2FCoOhSECgIFAR6gIDU37E0VkYPqtE7kVLbEKUUZtV514oHJ9vEeJD+wz/8g0kJyG984xvGT2kwcGGw84hHPMJ+8pOfRLwkw4AzXx2VZMi69dZ1xrtTbVrr4Vud4K+39euqtMHW3+php3W33moMkmKQ5SudCplmpoaZryRKMgYg69aua+VZfyv5m7TO3Sq5zPVB62ydy57ats3lmCn+XKZbXwxYJC/JVwLWr1vnciGXE3KTXuurMvG7zHVOib/eNm7cZJJQ0fhi/RM3kdnmTZu9/CR3g8vdQF4IWdPIy3NskL3OMQRHJjQkee1dX//OMr0gY5sfaQID5IRMZHhZ1CXIMV13q5e/1ulW27B+nbt/tI0b1ruIqsy2X3KcvU7rHOd1a5G3wdtuvd26/tY5aa2XtW3bVjOHI+nalmv+2Ta1zRLO612PdS533Zwyo1yXu2nzJpfgWCAy+oQH4z8Kcx8u5N7yXxAoCPQcAe6frFzy7izbjF/zmtfE7xV/8YtfjO2/rEDz7iyKkBbjEB5boDH2/uVf/sVwebawtRmjEoONZwArzWwhZjUbY/THP/5x/AQTaVkpReZiEAYn5WB0omOWyTvBvOv793//9z7Xyk3HTEr3l6OOOsp4Ll555ZWG4Uw+tkcj66Mf/aihO3V84hOfGPGsulNPyoHPc/baa6816BOf+ITxYeKBbeyUKSm2WJOWPPz0FNvCSQ/xm9bkwdD+3Oc+FweycXo5fgxl9MFY/ta3vhW/n51lkBcCa7bAs5JOm9FeGP5MnkPUjzagjEIFgcVGoMgrCBQEBo8Az4mqFp3hatxi+5eU4QwwkJQGAJJi1p8HND+R8bznPc84TIQHMEYqs9IY0RjODHLe8IY3GDPpV/hqAasCUluOWc2YJV/nxt+GDRvjNyY3uIG2YcMG969v0gZbv97jnJK73tZ7WgxmaGJiczLE5c0ENY3FZjE2MTlh69yAQyb5kL8+ynD5611Wkza4uwG5EedluhG5bcoNOnOhCHMne70koy7rPM2G9ejq6T1fyA89p8teT32a6W51g3zjxg2IMHO5GM1q6mzND3XCEEbPjejlMjc6bQCnaeTlugG8Eb1d/no3cqfqbJs2a8tkAAe5WeqG/wZPs8Flovt6z7PB5a532hB+lxf+jW4ob3KjeYOtW7fRab1NTGwxc6kuxaaTB/1/s+NM+chZ77KgDes32Uan7GZ/DuOud/kYxy7C/9ETcq//OzzWqDeifOQx4bA+9GvLRQZyIfwQftJt9r4h11l+xYmVZzWFwnOyILPsWPkUBAoCPUVA4iJMRWA4Mun6ohe9qLXdOsWYsYIqKQfDZesxRiknVsO44IILjK3GbMFmBRTeXCRNlzlX+rnis57SdLnS9HBVjiST/A7t92P4/GwUPzGFYUp4viSplRQ9WoF5eJjMZqt4LlNqy5opu9ROc+ihhxrtxmpzTr9QHXK+4hYEdhMESjULAksaAan9DOh3RXwY3+8id7w8SdY5k3zaaafZy172MmOmH8kHH3yw5e1lbAtjtpstY8TxMD3vvPPioBKMRnhpvJAbQMbhJ5zuyUz86OiI4U+E32msZrUx3BF3azY6JhsZH7ER56nWsMmpiRZNTG22ybqHt03Y1qlJq2ubpyO/Il/NZY064UL4Ifw1lzvqMseWjdrIsppta2wNGZPI9DKQPeFytzhtrU/ayHjNalAz36jLHfH8uMjDzRRpR83zjFjN3S3bJm1i22abCLkT4VKPLS67Uavb6LIRI6+aMseXj0d4xMPwcaHRKN9sdNwxGTWbqqPzhOPRlo1MsNjieIy4rjWnMfDzvCNjoy53zGpjiUabbm10zGUu8zjil7lpL9u6bUtL7lbb4jinOiAbnUeQ6biNjMoYyI6NjNtcNO7lbHOdt0xtdNnoDW22LY7DFseINhgdH3HcalYbUcgd75RbG4tylo8vdzf5kWv+2WZMfrhnu39txymMgkBBYGkhwDvPPCuWltZJW2nme5A0cxy5pdnjSVOoIFAQKAgsPgJFYkEgISD17zlUS0Uune9ara0yq89s++LkT96Jeu9732scCnLEEUfY/vvvH+9SYTSxLTjXsF6vGyvRuInn66zJenb+RmNVmhM8//M/X2uXveYyu7wb/eeldtlrL7XL//OycC9rhl/tvFe8+hX2iksvtosvvcguvuxiu+jVF3n4FUb4Uo+//P9dbpeR7zXN/Mj3cMhyf5T5Wi/X01LGRZdcZOS75LJLXNbL7eJXJ9mvcPmU8wov45WXvzLJdDmXuS4tnd1/GbLgN2VH2GVHec34i13fV1z2CtfzotATXS9u6n3p5a+2yIMMz3fpa15tF73y5c5r6t+UH/K8TqS9zNO+5vWvtUsufaXLcwxcV2S+0mVSFv5LLnuly3D8PO1lLvfy117uYS/L9by8KfMy3AgnvAlf9p+eznVAzkUu96JLX27/dtG/2X9c8u/2Sq8DeF/qeqDP5V6/y5Ht6V8Dzym7lzf9OYz7Gk/7KnR2TNExqKXzxfZKj6Nul7721d72lxp5kAPhhy53nS+7/FV28cUvt9d6nYiDLr38UuN1gkte9Up71ateZa9+5avtVZc4uf9Vwbsk8S95VbikWUy6+OKLXaeL4x3NxZS7UFlgQB62ZnI6L+9TEh40XXrppYEP77TiH7Q+4AJG6IMu4AbBx4XXL8rlUfYrXvGKwAl/v8qfqRx0ACP6EToSnintTHzy5bjsz27md7qzxdN3aLOL/XpDn9nSzhbXWeZc4aqsznJpM3QCK+LmkkV8lpddeAuhmfJRPoQ+GSPkkh7C342qcVV/Z9rZ4jrTdobpRxmjnZHTKXch4VwuGKEPbUefQkaOw99PqpaLTmDUz/JnKwtd0Gm2NL2KAxcI+dml3ejbOVyNwz8Iyhih2yDK7ywTbGgz+jZxhHEHReCCLuiEH31w+6pPjANfNW3sx/0RGgZd0AGM6NuDxiWXjz6cM5J/lQF7EEp2XW+/21Zob8tZFOmAInWfVeBAl29+85t2yCGHGO+tbdy4McrEcK6uAmB4V8ORqPm1YcMGu/7662z16sPtiCOPsGOPO8aOOf5YO/qEY+xo9x99/Bpbc4LTcUd5eI2tOe5oW3P80Qb/6BPc7/zVa1bZ4UcebquPXOXk7lFORx9uhx+1yo469kg72vMffdwad0mPi5xEEefxa7wc5B13t2Pte9ddYwff6WAv7yhbvWa1HbHmcJe7ystYZatd5iovB94aZAa53BOOsjXQ8e66rIhzuchH56PR2fU9xmnN8UfaamSiZ4tW2+qjViedvU5H33WNHeWyj7/7cXbnw+9k3/nBty10dNlHI9fjiF/j8tCbuDWe73CXu8p1RNZql314k+Ad4ZiQ9hjHdo3nX+O6Hu26rDnhCFtzwpGGXil8pGPl9TjuCOcdYcd4vY5yP7JWrznCjnA9f/yzH9no8hFvjzWu9+F25DFHWqr/Gk9/jNNRLuOIedCRdsTRRzi+q73uhwclvcH6cFvt+Cc9afNjDP2Odn2rdOzd19hBdzrQvnf9d+zYux1la45fbUd7fY4+do0ddfRRxqmx0JpjXMbRa5phl3U04aNtTdMlzY4Sp9VmQgavJ+SDeY477rhmmak84vtJHB6EPvxEDj9Fg7+f5XcrC6zAZf369fbTn/7UTjjhBIPXLW2/eODEzhl2zKAL+sHDj9svPSgnl3f88ccbhzPxoMJP3CAJvW5/+9vbNddcYxwkRXih+lTzZH92Z5I1WzztxCnb4ARGpKXNuskirht/R3hVWZSXw1xfvAvMz2XxE1jwoVwGabO/6uY02a3Gzcc/Uz7ePwYXDgvj1SjwQgfSQzPJrsZV/Z3pZ4vrTFsNowfvVHOQGjKgany//WDE+9xM8GddsttPXWgbyqNsiHv2wQcfbPQr+IMkdGB7P+/cowf64faLKA8CI1zoyCOPjPfyOTGfcL906SwHnSB04LwDXmekj3em63cYfVjY4rnGOJ3y4eH2k8Aml0f5PGuxHzJG1ficrtduLhN9oBtuuMGwY7JOvS5/JvnohT7s6uU5wr1pprT95HOt8QsRjEcw4bAPcftBS8pwlrobzQDFoSIcavK+973P3vnOdxrvPDM4Z7UZIg0EuIRxCUMNS3J5SN3mNgfaaWecZmecfYadc945ds6Dz7Zzzz/bznYXOvfB59i5Dz63xT/X+eeeD+8cO/u8s+2000+10z3/aWecYfx8BnTqaac6/zQ76+yzXNZ5nv+clN/znuMUMtzFD0XYZZ5/7vm26ohVdvqZnvf0s+zU004JOSEb+Wec7rqeameceUZT5jnunh2yz3E9oXNdLoRcqOV3Xc87/1w78xyXe/opdprriK6JTrPTow6n2tnnnmWkI9/Z53r9zjrVDcpVLTzABDqX8s4/y85xivSu/5nngIHLOv30wOK0pr6nn+48r1PKc7ad7fie++Czmu6ZjlGicx7srtPZ55/hdTrTZZ9p53n4LA+fdsYpdsZpp9uZp59pq49Ybfe+973t9JNPCzzOPu8Ml3Gu0zku80w7izwPcXcOOvshZ9npZ59up6HfNJ1Ps1MdI9rhXO8T0R/OR95ZdlaHzHPOO8sedObJturow+ys81znh3r9XC5YnHnqGXbqKacZ70Wecs8cCTMAABAASURBVOqD7JRTT7Hwn3Kqu5CHWzz3n7JjdOqpp1om5J988slhDHKAEKfYwhskoQ8HJK1evdr46ZlB6kLZYIU+/JwOD4j73e9+gR9xgyIwoq14aKEf4UHpkssFo7vd7W7Rl/Bn/qBcMOEniOhH6EAYd5AELgx0wAk/utB+uIMgMOEaY7AKVoR5Fzjr0m/dKA9cmJw66aSTjD4OL+szKBeMDj/88NAHjAalR8YCjGiz+973vgO9R6IPRJ+B7nKXu8S9cZAY5bZBB17VAyd46IfbbwIfyqR89MFoPsPHZ4Th53j8/SLKhLIOtBvXWr/Kn6kc9OE+hNGDf6Z0veaDTS6DfsT1v2rVqrj+q3E5TT/cXC64QDxHGJMMut3QC4y4F/GsHbQ+uS3OOuss49cerPlhUbRq1zXZO+LMmWdJGc7UBmAk4TVJxkFg/NRUMPzroIMOim3azGgDJNuyyeNR8T8+Pm6QlGQQV7O2f1t9yjjEC9o8udk2T2y0jZMbbdOWDbbJ3Y0T7kLuJ7zJ46HNE5uMg7Q2b570PJNG/olJdz08MeHuxIRNbplw/ibb1Mwzm0u5m7ZtsKmprZ5nwjZt22yTE07IDHkuE/9ml4nsyQkv1/WcQzZyN2/eaEGTm0L2ZDP/pMvNNOE8aJPXK+u50TGY3DphU41tUYfNnn+TE/hsdjwII5f0E64P+TmkbcLlVmlzyHb9vT6bHMuJLWDi5DJSee6Pcpuut8OEY7fZ3Y3ORzZyJ7e4DOdPTU0ZqxcTDcfA00wEkXejbXL9Nnl4E67n3dh0KQc/lP24E03d2jh4GeDs9Zl0ORNbvE+4npudSD8tv8veOLXJNnobbK1vs831Cdu4BR02e9ts9j60yRpWj37oHgtvvWH0wcUmJoGyTAoEIyaM8EPEZRd/PyiXh8tP0qAT/n6UPVsZ6ACBD4R/tvT9iEMH+nRuR8L9KLezDMqt6gA+w9RuGSNcdO3Uv99hdAAjflEAf7/L7ywPHbjWaEPumYRzGvxQDvfLpUwwgvBD/Sp7pnLQgX4NVvhJl138/SDKgygLF32GoR+hS5V4RhJGz0ESOnDdgxN+qN/6UGaVcvkZI+LgZRd/P4ly6dODxKhaX/ShT8PrvB/B6wehQydlneBnHar+zOulWy0PP/dH9MLfSb3Uo5tsyudaQyf8ULd0/eJRPv2a8vBD+KVkyxHuJdV6KXzRZFcESWoZGrBZXX7BC15guYOxtYGDv9i6x2EtzNqwvYC00Ic+9CF77GMfa6xGE8a4xoXC3/D151rN6m5A11U3qCE3btzSaVjdGs7LZNYg2zSq1RRmuBruNmomOblrHm64zeTip6VPge3lNKxh8kgGPC7B/R5yWXU3tOTyoMaUWU0jniph4p7Kf8P9neQsc8lNJRouy8E0SUSYQq7cjWDrq4HihGRuNE9ZQy4DcjzAwNnmHFKYC3ORHvIyGk7OcHleg5DddC19iIcI4cpqLs7r02gSYSd53objR3yjTmk1o94yGR9FnPujPs7xaiPPhXnA/z1sLgM5s9PINF0jj5chz19zjCRF3cx5ify7Q26NsI1Yzf9sSi5vxFPXTJIndjIXFmQ9/URf9hIkyjTvz953G5TtTP+XEt+9ffunTaRULv6+FTxHQVkXSamdPL0k/x7svzRdByn3v/7pBTaSpuECr38adC9JUisCfaAWY8Aeqa3boFSR2jpIyS+1XSn5+4mb1O6/UtvfTx26tYeUsCAu6yK19YPfL6J8KekjJTeXLSmuQ0mZ1TcXvSisXvdBDJ4hoqzbIFWq6lD1D1Inqd1PpLZ/kDrlsjHk8xgl8/rp0kZQLrPqlwaDFTpIimscvcAHHv5BkqRW8VLyD4NeWanqPUlK+uW4Xrm1XgnulVwaTJLRqcw//MwU2xkf/vCHx2nZbJW5z33uY09/+tONd5n/7u/+Lg6z+ed//md79rOfbV/60pfsz/7szyLOs7sJ0zYmsCtk/sCcalhNNY92v3+7tWTOTmQzf9Atx+KHvABnuSFpZu6Z9z96YAeOjIx48Z4f5Ty3JP9u6ozXQ+aFRFnhn/tL8oxO/t1OHCLjq81r+uRYhHzPIEt/zSgPZV/blRQBSSbJ/citkrP8H45EvAf8P/ngesDrxH9QM2jmKUhPEncbdThNnvtpMw9Z50eeD+MXfnazP4eTi+BOImUbf0KZhMFOcmcIt0lyPpMSkpfshr7cmK7Vazbikxyy1K+Mj/yLND2gaC8Xn/8lCksh4iBuOJJM6h8lDdI3OuCT+le+1L0s9ICyTtmVuqeXesvPuqCHJIIx+SGpr+0lpfJCAf9CH8i9A9FDSvpkHbIeuJCU4qXBuOhQJUkRlNRXvKr4cJ2HEl2+pP7pRfGScFpYEJDUCkv996NDJ4Gf1F9dKBM9Ol14knCCiJfUN8woVBJOlBke/5IUYWkwrqsQYyNJeIMk9VUnCqU9cDNJPm5sjteIkxRRkvquWxTsX5L8O/1L6qseUrs8NAATxu+4hKV2vNR7fy4TN5OUyiWMXhB+KfGl/riUOR+S+qOP1O7L6DUoXKTp9UWXTPQl/NJ0XeH1ihjF90p2T+RKmiaX07Mvv/xyw3CmUZ/73OfG6cVsxybM/vw3vvGNdoc73CHeg2WFmkMlzD/Emxs7bhZ5yHx1UMYfoDjb7VGZOQfCGOok6/hI7YaTZJJL8RVqF9z0e5gCO/KZyTo/bnsZNpavExp+1RRJQuemXOQ3YtXXTErxtt0HfqZUJeQ1zP9ge/okkzh4kDM7/iVP7MapTF4dBZkL4vkgqSN1Neh1Dn0rbjNaaueTHDvLaSgo+9tuw+tKnb1wNyK2Ga7xCSVcf/yGzCrBb1hrldx1ma8/yffyQ6bLoZwoI301vG0TTZdfV1qVj1Rer60T22zb5rptunWz/fGPay22KLmKDdelKTqSLtYX7Sl5AS4QvzvxLyWeNN2NyD5/STImhWzIPlLCBtyk5B+UitL08nlASNN5/dINPHJZ0mB0yOXjSkmHql7wh4WyXtntt15SwodyJb+3+r1LavPgD4KkpAPG/KCwmU+9B6WbJJM0q4rS7PGzZl5gJDhAC8zWt+TSdCwGoauk7dpMUmAgpWsvAn3+ylhkt8/Fz1icJGPFWUoYzZiwxxFSu3zuRxBFSjKetdbnT2c7dYb7rM52xUnarp9vl2jADEl90QAbsS8F9bKQAw44wJ7whCcEsQ2b098oT0ogcnDUk570JLvwwguNw3/okBBpICmlczvQMJPgJSKU4lJ4MN/oCkkaaMfNN5NGB0qDQEVSFCu1H0xgFMx5ffUmkeR6xSA1yU/Bhm3dus0mJyaNk9vzawW9glFqYyK5PkmVmJ1velv9aFCYUW5+UGWdBu2iE4QeUhs3woMiqd2WWbdB6CK18RikHjPVfZh0Qpd8r5TauM2key/46CC1y0YfeL0oa0dlSkm/YdGrqgd47Wi9diYfOkA7I2Mx80pqPSuQi26S8A4lSYPXDYwyOPil9j088/vhSgkLSb7Q4IsR/Sh0HmWACdcXLsmzi39YCJ2gfutTLVNK7ddvHTrLk5Ie6DZsY7ZOXfsV3iUMZxoUAjQaFspheNmfXXiSpj0Q4FlYMhjLkHNYEQye+wf0T10kRenoLyV/MPr0RbnVojrD1bh++aWEAzOXw6BPrje6SDyovA+5AV1nv71HSopZTB4Y1vxIqQ7N4I45c+RCH5LgQvirJPVeh2p5VR2q/mqaQfnRB6L87OIfFKFDvV5v3ackTZv86Kde6EJ5uBD+YSBJsXoxDLpkHWizjBF+qb/XWNajqgP3ycwfBhdcsn7SYPCZDYes22xpFjtOUlzrkkJ0FaNgDPAr4zFMOgEHelUPLII3aOq81tBRSm06KN3QYVBld5YraZohLw0Wm6xfJ0ZS//WS2mUOy7XWiUvGa3d2dwnDWVI8cHIDY5xIag0y4UNSm0ej0zFxicO1ppFcd4OZbbQuNbEH9C3J+B3qXB/UaOtKqD8kJdwyXrw73p+SZy4l4wA2YCR5aznNnKN/MZJsdGzMVKtFv0wlN6zOS9keQGd3Wv0T/2JSxgaZknDCaAcnAjleSnHw+k2Som/ncofBpV0yRtLgsMlYsJUdffJ1R7tJg9FLSuWCEXplHYfBZYfRMNyTMha8JiS18cr8frn0E8qSkg60FzrBGxaiX2cDI+s7aN3Aif6NHlLCDn+/CBygXN6yZcvivp3D1bjM64dLuVLCY9j6kSTj+u8HDvMtA33AbL7pe5GO8iFk8/zgesM/LMS1JqU+lfUcpG7S9PGIlMa8/dRJSnjkMmkzKIcH5UpJL9ps2K7/QWFSG1TBi1luvvAkhaFSDeOXEp8ypbafh2SOJw5y86Zp0DSswTus5i4RTm5P+3f//tnSe95559nee+898FUVLhqw4mF+zjnnBAiEwzOAL0nGA4Gi+V033mEHL8KDJAaDnNh+3rnn2ratW1uqSIpBEJhlvSVZLz7SdLmUx+sK/I4z5UmKPo4uhPtJUtLt4IMPtoc+9KGhRz/Ln60sTuDn9wpnSzNH3KJG89N6Z555ZtzTsuBBtBllQuhwt7vdzTh8Ef8w0J577mnnn3++7bfffsOgTuhw//vf3+51r3uFfxBfUrrGctm3v/3tA6NhGvTc7373syOPPDJUlKbrG8wBfF1wwQXGr3EMoOhWkVK6N8PgObtq1Sq8A6d8/YMRz7eBK9RU4La3va2BUzM48OcJOD3qUY8yxkn4pdS38Wcd++FKqVzKWrlyZZwBhH9YiHs2zzf0kdq6Eu430Tbo8pCHPCSKJgxJ/dWLMkMB/8LPc+SEE07w0GD/0QUNDjnkEMMewb+70y5hOEvtDi5p2kBTmh7ubHCM58zDOBwZHbGR0ZrVRmrNm3DD0iFR5p+ak5x6/09nhQ477LD43Wn8vS915hIwvtCB2dTDDz88sJESFvBnztmbGMqUFMYzRjM/PdabkhYqtREz4IetOsynXCxwQkLDu1HWmXCvSUptQzmSDEOVQQZhSNK06wReP2mPPfYw+pGkfhY7a1k8PHk4kEgavF5gxPWPPpCkPrUZpbVJapdLP7rTne7UjhywjwEqbcZ9acCqtIrHUAWnFmMAHkmte89ee+1l9KNhMpzveMc7GjgNAJoZi1y9erUxETNjgh5HSIoSpORynVUnhKTEj0R9/JLUuu8cddRR8XzrY/GzFkXf5vrPiSRl78DcI444wlasWNHCTFLL30+lJEVxLLzQbhEYgi9WUXn2D8uYTZLRj7j+gUfSQNsr68AzhMOPCQ+SJEXx9COeIxHYzb+wBHdzCDBuEgTL91hue+61p63wVYzxZcvc8PEO4/8ptv/fkmzLli2tAVD/Ndi+RIw/dNo+ZnAc9MGwH5wG00seNowkGe+BQdM1HVyI9qLdBqfB9iWzW2AYdi1kzehHw6QPetGHhkknMKIf4aLfNBpQAHygARW/XbHDeK2BD31pO2UHyJicnByqZy3hg0UJAAAQAElEQVQY0XYDhGS7oocNI/Dh+t9O0QEyhg0j7o3oNEBItisafWi77SIGxECXYetH3B+hAUGyXbHDiNF2SvaJUQxngG4ax25f+EwTjLp/NZp+95b/gkBBoCBQECgIDACBUmRBoCBQECgIFAQKAsOBQDGcox0a8c1X3deZmaEzkGka1PALFQQKAgWBgkBBoCCwQwiUTAWBgkBBoCBQEFjyCGAeLvlKLGYFsJXDjOalVLHyvJjSi6yCQEGgIFAQKAgUBJYmAkXrgkBBoCBQENidESiGc7X13Vjm5Oy0ZRsTGpqWoBoo/t0eAfoH1A0I+JmIb5gkE95p1PBQJveW/4JAQaAgUBAoCPQSgSK7IFAQKAgUBHYIgWI4O2xqmjO4qo2YGrK6LzY36vLY9N9QwyAzjJzEK9+7OQLeT8yJHgG1+4a8D/ml5XHmfcvtZXe8/9SnrOH9qmYjFh+fqCGPx3gQCU7+74HyXxAoCBQECgIFgYLALAiUqIJAQaAg0G8EfHTf7yKHt7x63U2YKSd33U62MHiyuhhBDeBS5hR3t0cg9YX0ncFoW768Kx9EVE1uY0ME2mkIFSoIFAQKAgWBgkBBYLdEoFS6IFAQWEIIYAkuIXV7q+rmzRO2ccNGm5yYtC2TkywGOrlZ5Eazf/e28CJ9SSOQ+gffEN2mbjW/uiBrmNWn6lbzmRgIYzpVlrQQIVwIf6GCQEGgIFAQKAgUBAoCSwWBomdBYPdAwIf2u0dF51PLqakp27ZtKoycuq88m68wy1TJ2qj4i7cg0K0/NPtLo+H2slO49YBqqj5lUATii/zN9BEuXwWBgkBBoCBQECgIFAQKAgNBoBRaEJgDgWI4VwAa0YhJbsi4PSOrmfuMT9v1CDeH4BUqCJi8P0AVKPJqcq251CyPHx0btdHxUdtr773swNscYCv2WG6pG+WeVRFQvAWBgkBBoCBQECgIFAQKAgWBHUSgZOsdArXeiV56kn1xMIxlxff2+je0Pa9wCgJVBKTUSTCgfb3Z6m4h10ZqNrZszJYtX2Yrlu9ho2NjVv2kHFVO8RcECgIFgYJAQaAgUBAoCBQEdlsEhrLixXCuNAuGsa8htjkwWkb0tJh2muIrCMyKAP2Grdp1N6JxCXdmwHSGOvklXBAoCBQECgIFgYJAQaAgUBAoCAwDAgs3nIdB6z7ogBmTqQ/FlSJ2YQT4GbO6MJhZg8btrCw9rZNXwgWBgkBBoCBQECgIFAQKAgWBgsCwILDbGs7zboCmnROLz9YMzDtzSVgQyAhko5k+BDX5FW9wig0dMJSvgkBBoCBQECgIFAQKAgWBgsAwIVAMZ2+Ntu3CVlpnLJ3/oumSQKDdw5aEukXJgkBBoCBQECgIFAQKAgWBgkBBYBoCS85wjkOXOMXLq4HfHcsufqgzDG9e5MvKcjJTrC1j7kTQ/NPyuH83/JdkknpU850XK/M/bzA57by0+UqgMKiavhp2naxmtcaIjdRHbcRGXcsRT0z/aqaTB8t/QWAJIbDD99clVMddQVWp3FwW2o7D0LezDlJpv4W236DTS8PZZtJw6jXo9hq28vO1P2x6ZX2GTb9B6VPLgCwFF5AgdK3X26vDkmzz5s324x//2CYmJkxKN4lqGn6jOdPWrVsNf5aVUpvV5HDIkiHetGsoq00e2Q7sVj6wgqqVltTCusofjL9rg/VXlSgNTPCgj7wzyaa2mtWdtk1M2aZNm2zLli2BG+8+k7JQQaAgsOMIcF+CdlzCrpmzYLK027W039Juv6J9QWChCEg+ZlxoppK+hUC/7pluKbbKHHqPpDA4pLaL0u94xzvs8Y9/vJ111ln25Cc/2d75znfCtlqtZl/72teC99SnPtWe+cxn2pOe9CR73eteF/GSr/z56vX2YGP0JFKkNMOV+LbyKQjMigD9ybtV9BkSbpvaZlsmt9iGDRvslltuiUke+GqlIDQ8VDQpCBQECgIFgYJAQWDhCEhaeKYe52BM0uMiiviCQE8QGMa+u6QM59wqVSAxkp///OeH0XzFFVfYSSedZP/4j/9oH//4xyP5N7/5TXv/+99vj3rUo+zP/uzP7HGPe5zd9773NSkZzSSSCccajSknX8n2ONVk7lh1VbBh/odFFKnbX1V92txdyyeBh6ZVinpD05iDCLhakn8x1zGI8qeVmZSQXJ8mX5L3pXZ/Y0KnGVWc3iFQJO9GCEjajWo7v6pKBZP5IVVSFQR2bQSkci/YtVt4162dNHPflabHSdPDvUJlSRrOgJENth/+8If2wAc+MFaV733ve9tznvMc22effexTn/oUyWx8fNwe85jH2JlnnhnpTj/9dDv++OPDkIkEfImvRBg14+NjNj42HnmXef7xJi0bW2bLli2LvJKMtFLbldSKkxbPb82PtHgypfnLahbfcqT555V6nzYp5uXEZIe7fShT6l6OWYVvZpKHzUnJn/uM9eEjeaGVcqTp4UpU372STFLfy52tQElDpZOEPolm07ufcdJw6iOpnzDMWpak0o9mRShFSkqeIfmWNBTtJikQ6eezIgqcx5ekocAoqyoNlz5VvbJ/0K40fBhJw6WTNFz60Gek4dJJGi59sMu4R4JVv2lJGs4YzRmwv/zLv7R///d/b+G2bdu2eH/5jne8o/GO83XXXWeHHHKIsVX77LPPNrZ1k1javhOMjIzYxo3r7brrrrUfXPd9u/a6H9i1117n4SZde61d7/J4T5X3pCcnJ+N9Vd5Z7RVRTq9kF7lbdqr9tk5uMagbjlU+/QTKbZn9hHtJ6JXlUyaUw4N20Q0atB7V8tEHqvIG6UeXTIPUo1r2DuuzdatV5SyWP+vD2RaLJXNn5WSddlbOzuZHD2Rw3YMPLuFhIHQbJn3ABJ0g/IOiavn4oUHp0q1c9IG6xQ2Chy7QIMruViZ9OlO3+H7yMi646NTPsmcrK+szaJ2wFdClSrPpPYg4dBtEud3KRBeoW9xMPM6e2rhxYzz7F5KXtiHf9ddfbxALpFXiPKvvfe978eojdhs2HYRtiNtrWpKGs6QWLitXrrSDDz44wjTME57whFgVftaznmW//vWv7fWvf71997vfNcA96KCD7J/+6Z/sZS97WTRkZPKvDPbo2JjdeNNN9qEPf8iu+uhVdtVVH7YPuz/Rh+2DH/ywffRjH7e1a9fGIU+8s0rj4vaSKAPqZRmzya6WzaQBBC/TbHn7EZf12LhhY7xH3I8yZypj48YNocNGv1kk2mAbN230CZmNtqEZR17i1q1bZ+vXr+8ZUQ7ycSkvu/AGSeiRCb0GqUsuu6pH1Z/j++2CD2XiZiI8SAKXrAv+QepC2eiCC6FPNQyvFzSXzKoe+Enf6+ucMjqJMsEDIo4whH/QBC4QukGD1ofy0Qd80AeCNwjKZfOMxZ9pELp0lokumVf1Z16/XXSAaDtcqN860GeqZaIDhE5V/iD86NFJg9BjtjLRb7b4xY6rlkfbEYYohzbLfsKDpKoe6DVIXSg764MLwZuL0Buj9/Of/7wxSTLffMjF4L7xxhvtXe96l73nPe+x9773vdPo3e9+t0G/+MUvbHR01K04s2zHRaDHX0vKcM7A4GbK+DDj8ZSnPMW+/OUvh2GMobzffvvFQWCXXnqpXXbZZfbGN77RWKF+9atfbVw05EWOWTLEayOyu971BHvpv/yzveQl/2gv+Nu/tb994QvthS/E/Vt70YteZH/z139jt7/97W3vvfe2/fff3zDccSmrF7TvvvtaL+TuqMx9XZ8qUf8dlbVo+fbdz/ZDr/32tUWT6X1nLln77r+fQd3SrXRd9q3I2Nd13Nd1pK8ccMABhh+XcK8J/SiD8igX/yAp64MOw6BPpx7DoBMY0V7oBhHGHSRVcan6B6UTmIARhA6EcQdJ4IIeEH50yfrh7xflMtEjl5l5+++/fzy7Mr/fLrhAlFvVj/CgCH3ABxoGnfJzFTyGQZ9OPYZBp6oO+CH07CfRX/pZ3kLLAhOI/o270Py9Tt9vnarlVf20I2Go13Wej/yqHrTdfPL0Mk1Vn6p/tjLR+7e//W0sWu61114LeuZgX61atcrtsJfYi1/84rC9sL+q9NKXvtROPPHE2DVqzY+UbLlmsGfOkjKcpQSKlNyMCrMTHPr1u9/9zj7wgQ/YySefHLMPgP/whz88jJRkIJuxbZt8bOPGlZCVDnQaGxs1DgOb3DJpk1sn4vTjTZObbTM04e7mzTbhLrLYKo4rtQ99Qt6uSpJMUlSPeofHv6TEc+9A/1MLDlSFeRUOdrnvzSvDIiai7EUUt1Oi0AXaKSG7eGbwgXbxau5U9cAH2ikhu0FmSa37965T3VKTgkB/V5rmwlvSXEkGEi8Nj15S0kVK7kAAaRaanx24UJM9FM6w6TMfUBjbVvX+0Y9+1Nrdm/nZ7SaPuEzd4qs8dhizpZsyM5+82d9Ld0kZzp1ASDKW/5/97GfbbW97W/vEJz4RB3+RTpKx1I9BzXYBKV2k/BwQRq+UwqT1W284NECjJqtbw+qcng06nk5SDDokRbqGx9NAUgoHs0dfUu/L6JHq/RMbVrO3Cm3Wv1JnLcm18W7l366bf7fS0m9agR57qmVV/T0udsmKByNo2CowaJ2q5eOHhg2jYdZnEHh1likN13NEGi596D9gBuHvK3UUlnXAhTqiBx4cJp0GrQvlZ8oN0xnO/EG60nBdb9Lg9ZEUC2zd2mUY2nAYdAAb9MCFqn7CnYRtVeWxEziHJdlXvvKVWJDMvE5XUtha8MMe8zH9TGXCl9rppbaf/L0kTMNeyu+J7AwYwv/1X//VPvOZz9g555wTJ2l/5CMfiZ+f4kVygP/2t79t//Ef/xFGNavRHCTGQWFszSC/28DthiLgho48QuKiqocBjRFNmZBHxT9+5EukDlbPvigLogCp9+VRTiYJHNz08w4MT1ILL2m6n/h+kqQojl0CeGTCGTAlHeLb9ZNkaqilk9T2t5h98EgySX0oaekWIQ0nPtJg9ZLa5Usaun4kaeg6ndTWSWr7+6Wo1P8y+1W3Xb0cabjbTuqu36DaJY+NBlW+pGn3REmDUqWUOw8EbrrpJvvGN75h//3f/x2/jEP/kYavzSRN61fzqFpPkkhqyZXa/haz4qliiX3ELxxNTU3FO84ku+aaa+xrX/sa3hmJfFU5MyWUputCvpnSLjZ/yRnOkqKzm38A93a3u52dcMIJ8S7zJZdcYq997Wvt4osvjsbhXeSPfexjNjY2Zk984hNjv/wznvEMe+5zn9vqkPIVZl8adGlmNdXcyElGYqNejzQ1L08e6/Y0ZnWQzP/gO6GDR/fsH/lSKo9CCOP2iyhPUhSHPxOMTj+8fhLlU568PaJ95C3pBK8/RGE+seCFUb6X3vQ5D2PZqeHkTP+ve3TD+5c5kc8i7F/epxoEEuF1Xy/+M169kL2ryJSabTNEFRqmdhsmXYaoiYZSldxWkkzSUOo4TEpJBaNhao8B6bKgYqXpfSZfDITkKwAAEABJREFUcwsS0ofEw6RXpy6//OUv7fe///12KJAOqkYQzlTlz+UnT07zne98x77//e/bl770JfvjH//Y9d4oqSsfGVVZ+KHMxw8RrlLmZbcaN+z+rDMu1KkvPAi+xNg3DWLZDXyHO9whzoFipy/xGLdMXODPeXChzGPVGiIsCWdelPPMK/FOJqrtZP6BZM8gU/hf/MVf2Fvf+lZ7y1veYm9/+9vtiiuusI9+9KP2mMc8hmi7853vbBwOxhYBtnKz2szBG1UZZs3GadDg7ndjR+bQNGo5xspnCSDgTddXLb1/mPeVbmWK/lPtPa6b/1v6tH0Yzm1KseW7IFAQKAgUBAoCBYGCwI4hMLy5pDT+yWNwXqXkfCI0zjxcSEppicuE8YWf+EyEZyLS5Dj8K1assIc97GFxWFVnuTndbK4kQwdkSUk//OTJLqushCF4klrbwgnDXypU1bfqz/pLCYPO8K9+9Ss77LDD4tRrfiWAeM6dGhkZ6TphkWUzibJ27VqT2piRd5ioNkzKzEcXwJXagO6xxx625557GhcDRBgaHx+PjkoHRy4GNO9B46/KwG/Wbni5H7L41F1GeMpXQWBGBNQlpmFMwjQjPEHdqVHzfut9t8n1vlVJk5nFLQgUBAoCBYGCQEGgILALIsCYW1KctszhTmyZXrZsmfGRfKCExylWEN3lnzwQ43n4kkwSUXOSpFbaW2+91TBqMeDmzDhDAvRAB9ycBD8EH54kY1vyH/7wB4KtsZ7U1iUilsAXdaJukgy/+YewO616ZT98iPDNN98cBzPTZmAO76CDDooV6F//+tcEgyS1XEl21VVX2dVXXx08vqQUj39YaEkZzrlBsguIVT/hTpLcWPGV5Go6qc2T2o0yMbElXlzfMjlpW7dsNau7NGwbX1Vsp3Je+S8IdCCQ+gffkEfKO47oQPW4uRAMW9rZFh7zmzmXH2T+IR/k3vJfECgIFAQKAgWBgkBBYBdEgPE4Rhi/2fvzn/88XqfM1SROSmMhzir6yU9+4mOlFCaPlPykJy1uN+oWhzHHgVXIgfCTV2rLJDwfIj9lSAr9pGRXkJe4a6+91j772c9GHLxM5Mn+peCir5Tqxmpx1hl+Jml7DMBWkrGIuW7dOrvyyitt+fLlsdCJMY0cdhvwk1WSCBpbum+44YZY0YchJT7+YaLaMCkzly6StuuEkubK1oqnkVsB99C53Wn9YyxPbE5G89RWDJ6aKf5SEiWnfBcEEgJYw1AKTfvOfSW5rD83fB5mytM4+USOe8p/QaAgUBAoCBQECgIFgd0GAUkmJWLFmZ+TlRT17xyjYzhjXBEppTT4MbxI2zmGJy6T1E5P2szPxt/q1avj3Wp0yHHzcXkv+sc//nEklVIZkqJOwWx+cbYSq+kEJeGkRZSmPxhL4EtKuo+NjRlGLq+9ZswkRb3Z8s5PT/3mN79prUrTRlRPUhwOxoFs++23n93lLncxDGniOLy5urr8qU99Kg5tY/cw8cNKtWFVbDa9JHWN5uKAcqSkaFSp7VbjSAtlXs3TjdRGLA4JM7lr5izr56eqTz/LLWXtCAKxfDwtI+2XyeRRNbPaSM1GxkZsfPm47bn3Xja2bNzKpyBQECgIFAQKAgWBgsDuhADjo1xf/CMjI7HCiF9SROHHw7ux2fjMhhj8Wq1mGGtf/vKXTUp54HdSliOlNMiSkp+DhTdu3GgYgZJmlVOVy6FXH/zgB+M93SqfsiS1WGxPzjp3xrUS9cFD2YtRDO3ERAZnSOGX2nWlLThr6otf/GKrKOpOOhjosP/++8d75RzazOQDK9JgRJuQZmJiwthKj9FMHHngLz7tvEQf1u+8kEFIkLRdR5e2582mmzQ9fauhWvYQ2xPaElrsNmvRfZIWXWYR2D8EJEW/lOg7das36jY6Nmrjy8Zsr732sn1X7mfLVyzPu7VDMcV3+SoIFAQKAgWBgkBBoCCw6yIgMTZqxOorBvDY2FgYoRjBGMrS9BERhi1okFZqx23ZssU4gCqP23EhDDYIP/myizHGquiaNWtgG2lY7cZYw8DL6SLSvzrDzor/rC/GHwzSQfgh5LL9HKOc85YmJydjTEjcjhIyq2Xg76SZZJOOLdA//elPIwnh8MzzK6enHcDpkEMOMQ7vytnh026EMX5x2YI/Ojpq++67b0xM8K73fe5zH8NoJh7CaJZSXyDMajYr0hdccIEh78Ybb4Q9lDQUhvOwINPwa3KacQzDnJkVjHdWp6XIMYvqcoOAECpVyodRaIkhQH/hXWd/UMS7zYQ7q8BlWNq5E5USLggUBAoCBYGCQEFg10AAIwzKtcH4vc1tbmMYmZ/5zGdiFZk4KY2HSAvBg1jtJQ/+ZcuWxdbhqgEryaREpIEk4YQBh2F28MEHR5gx9rHHHms/+MEPIg9GIcbbz372s4if6QuDkFVRKcmt6kceDEl+4Qf+kUceaazSYiQSt6OErlIyMpErtf1ZJvzszy488vJuN3rAl5Le+OdDUkqP8c2kwf3udz/jJ73IK8loE9qAn/m9053uZGxjx3CmXNqIyQMmOA4//HCyBKGXlOrAhAZMtm9zeBjyaQtwBDcmN4gfJmLEPkz6DI0udJVM81Rqp5Mxq0SHoSNyI6Hj7bTQImDgCDTUsLoTy8yNMJ4HrlJRoCBQECgIFAQKAgWBgkBfEZAYWZthMHHwFyuRGEcYX9koxrDCcEIxScZv/7Kayao024LhMz7GIGTFOIdxpSRfUhjE8KqU5cLDsMXFYOYQq69+9av2hS98IU7elkTUdsT4HMOZ8XqOlFJaZH/ve9+Lk6Mxyvk1nw9/+MOGnqSVUjr88yFwIB0HZmGMSmrVSZKBgZR4kqzzIyUehquU/FlmZ9q5wrQRhnPe4p7TIw8sDjzwQMPwpa7gkOPhcygYkxaZh97kYfs2WPITVPw6ErJIQzwyrrzySuN3vuENExXDea7WaC4QYvzMlXRn4+kszGZdd911xjYFjOidlbnw/CVHbxDAZKYzZWqWQrDpDSfd28JbvgoCBYGCQEGgIFAQKAjsKghgMFEXxrsYy6tWrTKMYn4uFsOMOMLvec97Yssuhtf3v/99wyDFrabBGPvFL35Blth6nWXDwAjLRBiDe5999jHG2JmPLMJ5vI3xTJq8Oku+TiItxiOGP3FSWjmVZIzdMfKf8IQn2AknnGBMBFBH0kGUiztfktKAkHp/5CMfaa30IkdKcfihmWQSx6p6xkZK+WZK38knPzzaS0p1xTjmYC9kYuBmW4W08FgpxiUfxvQ555wTPz9GPDxwZgv7AQccEL/1zAQKq9isThMvyThoDB6GNbxhotowKTMoXTptl5n1mH/KmWXMHEPHZFaHdxHoeIRnTl1iZkVgqCJ722+GqqpFmYJAQaAgUBAoCBQECgIzIIChxaFQrDKyGnnuuefafe973/j5pm9961vxzrMkg49hyzuvnOaMwUZexGJY3fve946twl/72tfsS1/6UvycbDbOcCW1Vmj57eDDDjsswtmoQw7ycTHW0QcD/pvf/GYY4vCrhJHI+7qsVLNKij5Suwx2imLoc54N25TR9Y53vGMY0MiRhLNgwsBnCznbpcksKba3Y3BKc8vEIAVnjFXy7wiBJ3YJGLECjiEvKba6c1I2MsEVPKW2Tuh+hzvcIVbHSQOx0syEB/KYhGA1nbx3u9vdiI5t9cSDc56giIgh+SqGszdEu4nbPkydoMxq+EyL5YBn6vIvpXg6mJT8XZLNyMJQZp8/M2N0NhIiC7cfJLV1zuVKiScltx96LK0yHJeGX0beP6zVP6LnsDPbObKajdmIf9ciRD/y1We2bntWZ9lsnxJXECgIFAQKAoNBgEFbHmzmZ+JgNCmlFgR2DQQY52JcsYqKQcVYFzruuOPs7ne/e/yWL9ul8WNUkR4DFEOUFUqMrWuuucb4mSrehz355JPtqquuMn7uiHSSTFIYalyzkPmHRSmMM/dGHC6EYYvhhkyMS/TAeObkbA4TI00noTcGPsZ8NY7y99577xaLdGeddZaha4s5g4eJAIz7rC/JJOEYdaeuyA+Gf6EzK7JsZWZl21nxn/NTVwxcbAoO6SIvExCRaAFfUtJB8rFro2G01Yknnhgu8tCDdkIkBjqTC0xCsHIPL+uDX0qyeK/905/+tLGafOihhxqTEdxnaWvSkYfwPe5xj9h1AG+YqDZMygxel9SoO6KH1M4rpQ5G489XFmklxbsVdBg6UObNV8bOpJOSzsiQ1LqxoIP5h4tQUtyQPFj+t0NATY4bxX5zISCTmRvVjSnnbXPvVN22TW21qcaUB/y/mY60bcLobod2EV+pRkGgIFAQWHII8G4gA2QUz89C/IUKAgWBhSMgpXEmRhxjSgzoLAXjDmMZ45jVRrb4Enf/+9/fjj76aOM053ve856GwY2h9ehHP9okxdZrDvzi3WPGzeTJ16rkYzAYsxDvIbNYlQ1nDL4HPvCBxqozq8pkzfLQGcMQXSkLPzxOmWa1mfQYyzkPRiar3MSTFv5MhA6UyXvWOQ1lMHkHThib+LEPiMdgZtv4e9/73nhfHB664KIv9PGPf9xYlcaYx5gFI+IXQsghPRMWuJLsvPPOs8c+9rGG8YthTnsSx6nZhNk1S5vAq1KWxYozWJEPYsKC1eWclja/8MILja34bH3P9crxg3aL4bxILcCMT+5YWaQ090VbTUunktKNperPaXrpUl6WTz0khfEsJX24gEkD2SJ+sjwplbOIovskyg3dOG19++JU8/b36K1bt9nk5BZbv269/eHmP9jmjZvjhi95/LRsnrgcHjYNkeEKFG0KAgWB3QkBnoUMOKkzz8BhG8ChV6GCwFJCQGqP9fL4r6o/xibXXeZhpGI03/WudzVWNjH+MCDZMkx+Vi0xog/1lUvicj7i8EtpnIWBRhiSEg8/dPzxxxsrz5RDmLRZPmEppZeS7qwAP+ABD4gVU1Zd2SqODQCtXLkyfmqLfBB1QZ6UZMDrRqzWsoKdV6e535AO+dRl9erVMW5kFRk+W90xNqkz8uFBkiIdPLZ2s50c2cjL9zLkkXY+JCmSkYd3kwlIMiYcqCv448KnHNqGbeVsWYcnpfxVv6TQMd9P0Y0TuUlDOWBPWRjYHP6GTOKGhYrhXGkJud2iStjXBFsh+PLVQzN8Nu3DRcRMETNGXPQ0PDQt0TwCkuK9Ci40aB5ZFi1J1ldSvMTPLA+dFb6kuBFIMimRLcIny0YUftxdiaiTuMK8X7G4POUrz1u3TlmDX6falSpa6rK0ECjaFgQKAvNGgEHdvBOXhAWBgsCMCDAmIpLVWVxWQnGrxEozRlc2qoiTFEYz7w5jMOZVXSmNTTGwjjnmmHg3OqeXFO8Ws0UbHiQJx9BDavvXrFljbIVGDnEYbRdccEGkq+qBQYghjxBWVxnvs6KLccpKMGHiOklKZcFHPm4nMebHYMQQJY503HswHKkDq84YqPiJZ3x+r3vdyypZy4QAABAASURBVNhang1i0pOPeLZ+4yc9emFIEyZuR4gVc2RU84IBh6BJqR2Iox5gtnz5coKBIR7KhvBTzzPOOMNof3hMiOT0xGeiPKktO/MH7TKsH7QOw1s+lrS51TOHhjW3juicbJ2gw9DYZJHaFwvh2UhKnUOScWEij44qzV/GbPLniuOCI42kMN459p+ZLklGHJ0bMv9QR3d2+h+5CMGVFOXYLvCRurWZ88TlBu0ClSxVKAgMGIFSfEGg1wjwzMvPO/yS38d7XWiRXxDYRRGQ0vXDSdOM+9iWTVW5tvJ1xpZkxsCMf3Mc8RArmsSzdTvHSUkmRhiLV/CRxTvPb3/72+0zn/lMjGmRl8fmpEEeJMmIQx/4kJRWVOFnIx8+q713uctdYgEJAxHjlXE/OnE4GelJJyWd8GeiLPzS9nHwKefss8+On7IiTHp0whbAD48VZraps5KMMYwBiotRTTwkKQ5J++53v2v8JBb6MSGALHDJaXAXQrQZ+JMHfaDDDz/cOBU9yyUOIg43E2FJgVv2n3zyyUZ+0px00klGX8hxWR5h4oeNyii+0iIN61wKVCV2di8NzXH5XEw0tqTWTMvsOVMseejYbPVgNo2LiFkkaf46JEk79k355EQH3i9hBo1ZN8LUSUrvksDnnS/4pIekHdORMkdGRyyXJ+2YHHQYOqIuzLk4NWLyRSarOcnKpyBQECgINBEozhJCQCr37yXUXEXVIUWA7cWMmRljoqIkY0zJmFBSbJuuGrnW/GAcn3XWWdPSkodojDoOqsLPz0JhXLKqyUowh41RFu/MEg9J7WsZGVCVz8ov8tAVPoSO6I2feN6LxjjFML366qvjZHDisqzsJwwR7kYY4PBZaccIxjjGhUeZ2c+KOzYC9WO1F6NZkl177bXGu8WkhzibgXe1OXUcP/qRdjYdyNeNch5W+jHUSSPJJOENQkcphcEHI5gI8kqJjx+SNC2vJJIGScluQl4w/EtKPPcOzX9taDQZoCI0JsW7jeMmjps5qrubyNxHHNRuXkKJaODJLZNxqBd+KaWSkptSze8bPSBm28jBxYNM/P0gSXFDotzqRZh14EbGjBvxUqqftOOdWpKNjY4ZM2JsdafuUluuDf0n9ZhQ0/tMta9QF787pCjzOkXSBr7gdf/ydG5cd49bWtyof0VlbqaVYPEWBAoCuxQCu25lJO7Lu279Ss0KAv1GgPFAHldWy5bStcZPU7EtmTgp8STF+LRqvJl/pBSPYcgij7NixRXDkQOqMEY5xEqSzZSXPJ0kyTBY0TXHMa7JZfCKJnVgXAyx3TsbjDk9Lmkw2nEJQ8iBsmwWyRhzs2jGVnW2WVM2aaBcJnkhdoPmrc0Y8FdccYX9/Oc/JypW1zGuCTBR8NCHPjTqXZWBTOLnQ1Ia47NlnLLmysNhaByuRhlSyivJpERz5ZcUSXJ+SZE3mP4F352B/hfD2eGX5N8WL/qv2GO5jS9f5jRmFlu13RxqujbDh60UzHYxG5QvhB1pXDo2szochc/Fw4l5UtJthqIXnS0pOin1oA64uRBJhn5sR+Gi5kZQjc/p5uMiG6o1DcUf/vCHMflAXklx8eNf6tRoVmDGLpQTNNPtKg5t29k34O0q9Sv1KAgUBHZBBDqqJKnFkdr+FrN4CgIFgXkjkMcAkmKcOVtGxpc5XlL2zuhKasmUFO/PkpiTuJ/whCfElmLCCyEMYoxUVm0Zz0AYzMjAcH3c4x5nGOeMh/npJHTOdSQNBA/DmXEzYeIl4W3py4ozhinpcpmSYkzMijn2RWTwL/KzeJV5rCbDw6hlHM3qOvpgTzCZwCQEuuLPOkipfBc3r3/kIxP9yEAYt5Pgc4gbB4cRB17Swssir5TyZbzhIR930FQM50oLjI+P2NgyN5rHxn0ldDQ6dWNGiydllBS/M8bFQUemo+xI40qK9yw4lOuII44wOjlbTbiIUkm9/ZYUW8vRHRofHw99qqXKFDNw6IaexEnCibzhmecXeJG03qi3jGRJMaNI+VKSa0v+Qz2gSkVycBc1mqkp7Us78spBDku54nAKFQQKAgWBgkAvECgyCwLDiICUxgCSTFJXFRk35IiqP/M63ZyGsTdxGI8sOrEARRijkVXQbMzBmy8h+zvf+Y597GMfM068ZsWa95nJzxiHBS7GyhxMxrgdHcgDkQbC4ITymBke8ZJaGHDoGO8KE8fqM3IY+7Mox45MtoOThzJ5L5hVdE4RJz2ngfPzTaw489ojRj4/B0W9ic/ETlYM9BxeqItO6EA+STjbkdTmS8mf82yXuAujMy31ZecBdcvJpSQ3hwfhFsO5gnqDbdluyE3ZNpvyPyNcie/mpWHp3MzuYDjT8JJaF0S3PN14koLNjJCkONmajmp9+mS9md2iyLzlRErGsiSbqk+FXlyQdOTxsXGSBoFDeOb5lcvbtHlTYMW7K9Qdo1xKWEjJnafIkmzIEODG/573vMc++clPxswpbT5kKhZ1CgIFgYLAvBAo9695wbSYiYqsXQyBfA2xlTiPGTMvV1Vqj/uktj/Hd7pSSoM8xqZf//rX7de//rVlw7kz/ULCnPbMO85/+qd/ap///OdjkSyP89E7k9TWQVKMaSVFUZKMbeNsv4YhTV+kgodxjOGNn3pIKQ02ALYFxqOUeKQ75ZRTSBoLVozVH/WoRxmr0JxBxAQBZWFskwgdcTGcWYxDHuGFEDohB33Ihx+3k+BDkmJBTEoYdKabKSwpsEMGJMmYnMiHvkmKOpNfEs5AqBjODnujeShYvdHwRnOG/zec5vMvyTA26YxctDQ2+bKLfy7CwCA/6aR2Z4APwe81oS8XB+9ZMCvFuxbUixvc97///bgImCDAsGXrBGmk1Iml5C5ER0mxusyKJHXkoqYsZguzbC5SqY2HLfkPvapu8smZqMocuxkizRL+YiJkfHzcuJl/+9vf9mtrV2rLJdwwRfWCQEFgXgjwXObZOK/EJVFBoCsChZkRkNIYgLEd79/ClxIP/84Q41fGHIxRMSazrHz94kKZP5ub03GK9VFHHRXvCN/nPveJQ8u65cvpiZPUGutkPq9xsuWbeHjoij8TK9KMewkTLwlvyCEMXsFofjFmht8MTnP4eSpWxqFqBFu6Oewsl1ONm8vPQhljdLaDk1ZK+uGvEjpJKQ4/JKVwNd1sfvIQL6V81BVbBB4YSomf08HvNy05wxmwoAxU1Z95uJmfXXidlONkiijJV1XDePaw/2PmRER8EaqHr/MLOTQuRgLGJRcFvM50nWHSrFi+wjilmhkVtmhw4ZNOkhH+2te+Fr9FJ7lCRPSQ0BtDljowy8PWEsIcs88FxzsYGM2sDmc1yEM9oMzr5kpt/aVkaJOXsrgpcKNjm8lnP/vZ2CIOnsTPJTeXJbXlZ96OutJ8ZZEOyiXRR/DLag2/tOryniVzS9n4qCH3Or8xQtDMw57A/fSrZt6m48yd+p8vbjtVyByZmYTh5Ed+YoGtSLlvk20Y9EOPKqETVOUV//AjQJtBw69p0XDYEejsRwzYOnmDqkPRY1DIl3IDgQV+0V+rlLN/8YtfNN7DzVueSZPjdsbFqOOXbdjGzMnbWa6kECvJJIV/ri8ppWMx7F73ulescvLzSflnsCSFLKntziZTUitaSuNfqc1DV4hElMm4GAOXcTB2hZTSSikv6SSFDvghxux3u9vdjAmJ008/PXRGppTyIIuJQFzSQ8TjZiIM5XB2r7/+eqO9wDjzurmM2TOfciTl4IJcqZ2PSQVo7dq1duWVVxruTMK66T5T2p3h+yh+Z7L3P6+k6CwABEnpwKrLL7/cMuVZiRyP4feqV73KXvva1xp7/9E6x+FaxViRR7rtnIwaI+SMyr93wUguuS8SWmxDpWHZwoEBPFeHkZJc0q1bv84wKviNtN///vd2pzvdKd5vRh7bLX7yk5+YpBZVVFlUr6S40DBi6fzMLrGtg1O0mS3jULDcYQljBDUcicDPNZHk3zP/53TVFJTDzQFZbInhpse2GEmxio8u0uxys7xKE2bWrK6U5ErJRT/aA53wQwjAlVIawtMI4xjjdxozB1KeNkYYx96tIn2KyykXqnvON5srTS9jtrS9imOnAjdbtinRr9lN0KuyFkOupLjOFkPWYsqQtJjidloW18ROC1lEAZKGrt2qGFX9i1jtIqoPCLALSlKUJCU3AgP4kgZbfq6yNBx6oI+kobr2paSPJNTbbYl7HiQp2gd/BoMtxYRZLMm8xXAxMI8//nhbvXq1MUaV1FXsQpiS4lwfKclC74XmJ72k2GFpzY+U5DWDESclHosNjENZrMKAlhKftJQvtcPwMrF9mxVywtVt6uSBx/gWo/wHP/iBXX311bGLFH6m6nibPBBxLIAwgcguVMbr8OZLUnddZ8svJVskp+Edbgx2bCHGlNhYOW5Q7pIznGlMSEoNwkX43Oc+1z784Q+HAcux7M961rOMTifJPvrRjxrh3/72t/bVr37VHvvYxxrgS4qOI7mbREUb1GojJv+rWc2/zVcIbdqn4Vw1OVL2WXR8bgQcJICBWat5/kp8M4tJCgOVMMYxetGZWV3GOMXIoH5c+BdccIFxEREHj46NS95ekKS4SaA7OjFo4KJhJosLRlIY9SMjI6n4RnIW+o18LoKPfOQj0U6sYnMyIRcEdUQ+P0/FarekeYlXcxJjXok9UcYRV5KhA4Y7xh36SYq2khT9xLMs7F+e3PP63IJ73GCWm9BO23WoiN01v7jpM5lE7bj5sd0HPyQBEL7hIfoCNDwaJU2GSSdJcV0kzYbje5jwyYhIyt6B4DWMmLQAWUIenntZ3X5hOlM5M/GzfrujCybQsNR9mHQZNCaSjOuHhRFJMe4lzPjuAQ94gGHooqPUvlcS3hECd7Zo87vNhxxyyI6N2eZRsLQwXdELsdmt+uFJSR7jTyn5WbQCM8bfLPSxgi6lOPIgw8y2c/K4tTONlPJKMg4W431qjGfsCkmxoxVh2CIf+MAHWmEp5eM1Ow4iY3GL9iNtr0lKZedyJBn6oQd6Z/5Mdc3xvXJrvRLcK7lSAhTAJNk//uM/2o9//GP74Ac/GAYyv9fG1mdWl2nkiy66yP7qr/7KXvayl9nrXvc644X5t7zlLbEdWEqy0rfZ1smttnnTZpuc2GJTW6ewdqIa2DtmzVRuoNFBc/lsfcjGHkbCj370I2OllovYunzIBxtXSjcTLhRkYijC58bCTQWjGZkY1MRDUlMPhCwiSUkXVus5iADR6EGZkJTiqS9x6FdTzSSFsS3NTy9JMcHBCjsnH3IR8+4F9eadDCYOKAMMMbykmeVKKY72ka/kyg35KqHnbCQ187vLRAs3KVbYuWFRZ3Qiv5TS4Z+dSAd5qkbdsXGqNawW+RPfVfTI/v/nuvSzZG7+uVz6FNcJuyqyDlLCJIcH7UrDpc+g8Sjl7zgCud8joeon3A+SSl9eDJwZQwyi/brpLpU27YZL4XVHYJD9VpK+9wuKAAAQAElEQVSPfxRj82984xvhl2SMrxjT8h4u47zF0lFSGMtZniTL/u7o9IcrqWtB6CalOMb3jLVZVc2JWeFlvMTCVXX1WJq5XsjM+Tv9UiqL97XPPfdcw+bA3iD9tddea2yfJ8zJ4ZQtpfS0EbtAMbgZz1XHxeTdeZqfBPRgfM4WdA5+Y4wOZuSWkq74+0W1fhW0mOVICSg6x5//+Z/bJZdcYjQoZbCKi/FFJ8AYYkvCmjVriIqL97zzzjNWpVkVlpKcvCo4MTHpxvM2nwlb5iuQy23vFfvY3ssz7W17r0gUwppfkuKC5b3fA/Y7wOiUGH08cCVFmdJ0F11zo3NxQKRHJHGQlAxMZnk4XCnzpOmypMUL0znZNs7R/fjBF51wJcWJ2uCLLlxc2+rb4uaEEUxHzoa01F0n8klqTVpwQ2A7OhfzxMREbLE58cQTDeOKMlmBBidpe3lZliQz/t2VZNL2VDOF8YoBm8lTmStvxI3WRmz9retszz32jBV1Jg+q8qt+yXM2qSazWtMvyaTuFKvM8uLcqvckkc74OC85NXdaAfcvzr/UlOnich3c25d/2o5dC0z+UCCGM9cIO0QIow/uMBE6jeTdFEOgGPpAUrsdB62WpNa91obgAz6ZhkCdUAF9qv1IGkz7SalcKbmh3JB8gRE0JOqEGuhTbTeYPAfh45f6g6OUykGXXDblDwOhj5T0GxZ9wGkYdEGHYcJHSu2EThD69ZMYE2IUcnYNY2LKxvhiDMkKK+0mJR2J21mijlKSJ6k9zpqHYGlh6echcloS6prH+NL0slhJZdEITHImxr8Q9x9JmR11ktrhVoR7JLXipel+j444XHTh5G3ahjC4YTijBzs/sUfgZ0Jv9COdlOTmuH65jCWxEe5yl7u4bbYsxunUA53AqF965HIYsWd/uEvpS5Ld4x73sPve975uAzVCdbZKYzA/6EEPMlYsmcWpAps7YyRufkkK39jYuP3ut7+1t735LfYWp7de4e473mpveQfuW+zNV7zZ3v7utxsdjkZkNggDHGOAm8HElgnD6MTwg088unRS5jOTg5HGzYTVVw7fYqU6x5OPTotb5ZEP3s4QMiBkMMkAcXNDby4cwhDY7bvfvoZxjDEEplzgxOXDw971rnfFUf1ZV2TOReSn3uCITC4MDjZgW8p1111n+WabdZxJXsaFd8WzvzMtMjasW29V2rhhg23csDG2ipOedti6ZYttmZyMfgOPfLgzyl2/zjY4kSbT9LTrXL7Txg22wYmf3qKPbNzk4fUbPW+z/A2eZv16T+v8dU1ehOHtPFEP9ILAHV3h4faCwJIJEa41LizKoFzCuBC6oANE/KAJnbj+IPyD1ovy0QUCG8K4gyRwod0g/IPUhbLBBF0gcCIMf5AELugCDVKfXDYuuoARNEhsctlVjPBn/iBd9AAnCMwgeLhMEvOMwt9LHavyKZuyaLMqH96gCD3AZzadSIN+uBD+XlFVPn6oV2XNV27GB4zIk3XKLrx+EuVmnfD3q2zKYnzIuFGSve9974txFeM94uCj12Lqg1xoZ2SSH0JGdvFn6sbLcd1c0nMtM2bmPgImjI9yWu4r4MCYGz7pcRl3f+YznzF2ZIIZPPIQD+HvRtU4/BDpcDOhD+MyFuTop9gvGKCM73lHGgM6pyUevdeuXWv4IeKQ2UsCF8aQb3vb2+ztb397HCZH2e94xzuMA5Pf+9732pve9KbY0TA+Pk51wgZkjBmBHn8tKcMZUOhgYCJpGlCSjH37T33qU+1pT3ua8Q4FHQRQMUbJA0mKlVNrfpDZ9PrKccOmpup+gU/axOYJ2+yroLh0XBoyaGKzp5nytPVYeaFT0fFYUWOGDWMQl44vtXWkHKhdVj3kEGbmBKOVWR1mfMhPWgh5lE86whAY4O4oZVnoiB+Dl9Vi3u9lhZCTvpkIoOOi2xGrj3Cjbn1cOFxgrBQTz82PPLzbjS5T9alWmxDORBlQDlMuWEoKDKijJF/pH7fb3ua28Zt3xMMnTzUvYQgMoByXdw3kcL1RxxvtRLp6o2FVChnOIxHlgDl9ZfmKFcaNDD75SIcft5OyvE4+4Zyn3piy0dERG18+ZnvuvacdeMABtnzFcmvU64lcB1Rt4LqnEdSwRoQXzzX/SLJcp+wuRjnIgqqyvLh4v4m2hk88OwvoU1wz8IaJ0A9CJ1wI/zAQukCD0iWXXXWzf1A6DWu5w4ILekBVnLgmq+FB+at6Vf2D0ody0QN8IMKZeC5kP2myvxdult/p9qKsXsnMunPfz/5elkUZVepVWQuVm/sRupEXPHB3J2IxiIUQxuL5cFDGVpzfAx4Zm8XCBHnQjsqrthly0LFTFvxO3mxhZJCHrdGMpVl0I1zNQ7nwqsRYCfxYUGJ8TRx5cJGJvxsRn/n4IcK4mQgz1sXwZZyNQXr3u989doJS7q9+9avW+JM8jPkltXjk7wdRT2w4CJuDd9cx2tk2zrZt7CLG7ugChtnF32uq9bqAxZQvKYxVAILMP5L822KPPj9S/sQnPtGe+cxnBk9SGAo0QDD8S1J0APe2/rOsqaltduhdDo13pZ/x9GfY0570dHvanz/NnvbEpxnu05/8DHvyhU+OA7swcjGW99lnHzeMRo0bBH4uEARzcyC+G7FllbT77bufcWFg2HNo2QMf+MAwHtt5VhrlMFu1/777h0FZjdtRP2VD5D/owIOMFd7Pfe5zgS0n5x2474FxpD2dlDS33fe2sT0Cvakfx91zE0AGHZe6o+e+++xrpK8SaSDy4hLHO82858LFCyGTeDBDDsTqM/U+YOUBRhz55kOUAa1cuW/ghex99l1pnbT3yn1sH6dwPX7KDdmD73B7O3rN0fHzYEwm3O42t4uyZyp/H88HVfXad6WX5X1ir332NmSnuH1spacFt5VNjPZeSfzehq5Vgl8NL4Yf/cFhpeuGfzFkVmUgF8o82o9rgJsd7QyfcpmU4WYHDywyH3fQhH7oBE74h0EfdIGq2A5Cr1w+uKAPhH8QulTLRAd0Qx+IcDV+EH50QBcI/yB0yGWCDTrQryHCOW6QLjqBD4R/kLrkstEDfSD8EM8jSfFM5p6V0/bapZ0oGzfr0+sy5yMfTNAHwj9bHnSfLX6x4tClX2XNR2f0yVRNPygdaaesD/6qTr30UxY7L1etWmWMKTGcWeFkvHjSSSfFuAq9eqnDQmTTPhB6kw8/hH9nCBnI5HpmzIwLZZncV7ABGDNlPi4rv7yGygHBjJfh5TzIzP4dcZHFmJ1VbNoD+4M24b1zfgWFsS86QxjVpM9thQt/R8pdSB5wYTs5C6FPecpT7MILL7QnP/nJhv/BD36w3e9+94sFUk5Rpw6MNzHwcftBtX4U0usy3vCGNxgAv+AFLwijN5dHR8X4k5JxDR8eHRWXMJQNZ3hbtmyzW9eutVvX3WrrNjpNrLNbJ261WyedJtbaOg9PTU2RLYxyZkNoZBjwaTwpraQSZsamSvAoD6r76iJx8DAQ6cCEiaMz4CKPWe+NmzdSRJRJmsUgBE5sm4iVwRtvujFO06OsrbY1DHoMHdJkQid0JA16cVGBGdvh0dXXR0O/8PuKKTqG3/24hEnPKvVaxxi5XEzwpYTZxOSEMeuF4cz71j/62Y9iYoI0mZAF5TBG75RjyYp33cvytVxTLU2Q5DTdXHCHjx6//NUvDUNvr733MlZF+b24q793dZRdLYv0M1HSw1FwHaR0aBqyQyfnka9hrp37Y4W84bGQO73+p65Qr8tBPsYx2324qRGm3tnlIcADFEz7pQ9lz4fQE5pP2n6kQRcIrPpR3kxlVMunzaCZ0vabDz6Z+l32TOUNiz653bI+OTyT3v3kZ536WeZcZXXTiUHkoHDjOoPm0ruf8d0wqpYPVlDm4YdyeLFd8IEWW+6OyqOu6APtqIzFzjdXmy12eVkeGLD4QZgdioyVWeGEx3UFf1iolxjRJ6gnk5fs0sRfpRwPDz+EH2Oa8Tb+TDkuh3fUZRzOr8jw+8wsXmEcM+ZmjM/4Dbn4+QUi3ism3EuMkJ8pl0Nds5+4jAU2XcaR3YtSsu9IT7p+0JI1nCXFy+6cov3iF7/YmIXgXWc6Ao3NbBdbHJhF4V2BDCY/W/WYxzzGmLXJPEnhrdcbIdNU81VpZ2HguDP9P6Wp+wrlsvFlxjvVzKrR+XI64iQlWZnZxaWhJRlGaN0NKlxrfvBz48GYQ9e3ve1t8cPf8JtJdtiR5PVrRLm854sezCIhEPl1N0LppFxIXLzoxkXE1hEuMPy8y83WePz8XBUXG/mQlQl5UA5LCsMaw5mOTz6MZNKAGWWTFkMcwsC65pprwrCXRLIg0kARyF8e3XB/wy1SZDGb5sGoJ24nSYr2kZLLjZw2hP7iL/4idhVwsBw6SYrss31JMtWal5MUkxAY4Bs3bUIjb90pd9HQolzrw2c7jHpUJuVkogj83NC4OeOXFO0Alocccohx8jxxhElfqCCwMwjQx3Ymf8lbEAAB+hGEPxMD/Sqv6s9pirs9AhknyZ+LTtun2DU5ud7DVrtB6FUtk+c+iyWsPGdsGKeRBsq8Qbq91uOII44wXutkzMyW9VxXxvm57KoLX1Ikgw9JaSwVzJ34kpJctmtLyY84xr8Q+r35zW+GFQtZeCgft5dEGZJaY2Qp+eFDlM1CJcYzP2mLrvAyScrenrrNkX5Py1g04QAHVQW++93vNkD85Cc/aQ996EPtkY98pJ155pmGoYnB+fKXvzx+quolL3mJ8XvP/HQVWyAYtHPhIktqgy2ljhmc8JMiUcOZyfSxaNhspFUbT/JEZhFv/pEUfqntOjv+pVQWdepmdMInIXv6efeZ31PD4IAnteVJ3f3VdFU/ciWF4YxxyoXMbBh4SDK38MJYZbsIv5s2OTUZW7cZRGDQsuJ8u9vdzjjogLzgTF5mFMHVOj7wIHTnXe5cJpMavFuBPmTJLrIwxI8++uh4B5qbjeR6eSIpue6d9k9eSfH+Ojp9/OMfN97VGB9LBwdImtYOpDf/YDBj4FI3SZEfg55JGCYTuHmZf6Tp+aUU9qjWP+8tp3rW7Ctf/Yq95S1vtS9+8Qs2NjZqntrT0Xsg9w7uvyclS2rJZScCEy6STGoTCeCDNX7aAMJfaGYEJM0cWWKGHoFB9XGp9Jud7Rw866SEI+0oJf/Oyp0pP2VAM8UvFb6UcOI1MJ6vvdRbSmVRxjBgJymee+gzLCSpr6qwcDE+Ph6v+FEwq8z3v//94/Bcxne5nSQNHVbo2wti7MMYGdnvec97YgEBP1ixyIdfEs52mEiJn3GLRDvxxbiWxS8WGKUkG3GM7/nJ3ve///3xGuFd73rXli5SO91i6UGZVZIU5UlqsaVkJ2UG43IWK7E/2MmQ+VI7T+b1yl1ShrOkaaByAb7whS+ME535jea3vvWt8VNTH/rQh+zRj350YMZ2UYxrfv8L3jvf+U4DdCKlJA9/i3y1VapjOwZlvrPNXZLI3wAAEABJREFUU5uwnp0pKVZP6UDo4azWf+bhdqNWwqZHcslOzWA45JPSyiV7/dnTj8GRyyJ+LkIQabKLH5IEy6QkH2OPWRwuJuKJzK6kMF7Zts37DaRDBzosRidp6chccBhMGMfwqsSNgTyUgxGMYcpKM+WRLpeFHyItK9unnnqqUR7xEHHdSFLUJceRltkoDHT0hA+P8gnjlxRGMgY6NwlWwNnCT1weLFGnPCMHvxuZf/ZYvkec7nfF295mf/j97+2H119ny8bH7JGPeJhNbJqwxpSv7lvNXEtPbd6v6uYdycnMmcYHczoT4aVIkkJttmnzXpOUwuAWEf6FX1KsQGe/s3fgf/fJAk6DrK2U2jHrIE0PZ/6gXGm49OnEQRqMfoPuN504DHu4G15MwvZTb0kmqZ9FLmpZklr683urV111VRwsmgvphnGO21G3KlPSjopZtHzoAy2awEUQ1Et9kA2hZnbZVci4EGMx8zHU4DEOk9TqJ8TvqpTxoH6SYrFKUiz2XXvttbEzETwYL5l/pDYukpzT/pdSWEpuO2bhPl6RZOctY3oW5pCArhBbs+Hf5z73seoOAdJkknZehyxrJldSq4+AkZTGjaRnsY5djZAkWDGmDE8fvmp9KKNnRUiyQw891E444YQgVjAhVjFZoc0F4+dkP4xPtj7TOYiTEuD4t6dkxpBEUjRgrTZiGqmFwdyZPsvEHZnjt2Cl1AEwHGn4MNjcnEKmJJxphIFKOuTW8nbgaSm6B6QkC53Ih0tKypVSHHyIGxwr91LiS4o6kwfCgGXWEB2yDC4+jGD0hzCQictEWgxlDNOf//zntqy2LIxwDiY47dTTIhlGspTwgCEl/9jYWByMxkwcM0vIgqQUb80PujW9ceFIKR4+9do2tS2i8XPcPnpIKQ08cMVopo9gVEuK9sVopr7kGRkdCRmdX+zkRyfeh7/55lvs8MNX2bXX/sBu+MUNduRRR8Z2b+Lr3pVqLtcdb2W+3Xh2h/ydMj1me9aQcyQF9mCOqsxicmPDn3n4Id5xpq/QDuM+I90ZT5rdikplCwIFgaFFoN+G89ACsQOKsYCB8cx9nuzVe33VT1yhpYuAlMaK1EBS7FZklwFjbSmNDaTkkmZ3JcabrDi/4x3vMLauM+ZmkYZrgbFnJy7wO3mSOlk7FKY8xmGMT5nMqAqRZH/yJ38SBx5X+YP0ZyykVH+Me7aTs4MVXNFN6l8fW/KGM4AtlKQE/sz5PN4NG274dCwOfZJkdHpWKEdqI2Fc0ZiSp3VBksLQlFLjEefsrv/EjbhxjdHIhcPqKv7OxKSDR8fI/m7pSNONch5JES0lF3mSYvbL/EM9MWg4jIsLylnx35mfcC4f/x3veEdjNRw/xj1EvSKzf42PjRurj1yg/B7duk3rYoaN9B7dKj+HpTZ28CiLMnj4kp6t1xDyCHeSlPJjDLPNnIsKQicM8auvvtp4352wlNKi85o1a+yMM84IcZQpKU5SHXfDjvdyaO+I7PjyZNHmf7j5Dz6rvs7ufa+TjJnWsfFx23//A3ySoO4r5nvaLTev9ZXnSduwfoPdsvaPtnlic0iSvJOFz4yWcY1sKRrOrrRJCsIPpmCHH6ItcSEmYOhj/CwDriTYhZY4AkX9gsBSR0Cafi/ivgXleknT4zO/uAkBsIII8QzGcGKnHwPczJcShlJySVto6SPAuCm3cR5HspKZebjS7t3mjLsf9KAHxRZoFmoIs9jEeGlQPYDFr1w2bYQfl1c3WTjCD2/YiPEltlh1ERBdpf70sdqwATJIfbIdQwOMjY3ar371S7vxxt/Z+NiYLXNj6Pprf2jf++41RoeSFIYCnb+qM3kJcyPB7UakIZ7ZbB4wdFLC3dJKCiNdUhhz5O2WbjZeZx4pTQKwDRkjkrJZYR3zeuYLKeeRFKIJ00mpL+nJxzsrYEECeNwASNciX18lPds9WGV+3/vfFz99tXr1atuydUusUkpJPulyPvzIgzCSMbDA6Stf+UrkZwKDNJKiDSi/k1jxBF8mJqSUjjDb3XM55CGMbvvtvV/oAw+SEt7U2XPD6kIYvo2YYeVCXj6+3M488yxjNgxjG71XLN/D/uiGc6NRs21bpmzT+k22dXJb6B0rzoioSFbFv1S9tA1Yo7+k1gSJNT/gw4QGOxyarOIUBIYBgaJDQWA7BKR0V+a5sV1kYUxDQEpY8W4zhyGxcsUrU/Ec9TgwhKZlKoEljQDtKSnGNLwi99Of/jRWLCVFvaTkMp4Lxm72Jak1tsRgPv/8841XSBlvsyOT8VK/IaHNKPOUU04xtmUTlhRtCJ8whH8YSEoYVnViEQbjeRD9qjYMoAyTDjTMSK0Wq4IcOBYde6QWHYqO/u3vfMdu+eMthlGEcUCjYUSSD6p5XoxJGlRS16pJCnk8TCYnJ+M37fB3TexM5FKeJMuGoLNn/ZcUhrYkQ09mttCNTNSDh9mb3vQmY8vs/vvvH/occ8wxMRvWrQzKZ2Wc/JJwAgM86IeL/JrV8Mb7w6zWsrLItmW2pXD8PWlZRQY3/BAZCEvp4iCMLEm+ajsVNx2McsoHJ7ZPo0/GnfRQloVLusyTkr7IhAdJSTbbwDHk+Fku+BD5cSHJdfIJACnJgNcmj3Prl63eHJa2tb413p+/850P8XbaamNj447RmK1ft97GRsasppqpNmK1WjdZbalLzVfFC91HRkai75l/iMvkwfin/TGc6fvBKF8FgYLAIiJQRO0IAtynOvNJ0+/V3dJ05tldw1J6HlJ/nv0883lm44cydlI7HWkLLW0EJMX4kTEcq83s9mMhhvaWFAs/1LA6/iK8u1DGAReMqDf4gAfjb0mw+k7ogw5SKl9KLopIyU8awsNAkqKfZV341R/GmllHSWEr5PheurVeCl9qshtWt5qDP+arzbfcfHOsJLIqtnnTZvMmaxmDGKLUjdVKXC4CGg+SFO/mYhRIIror0WG5iEhH43dLlNMgF2OcdPwkFG639JknyQ23LWEUY3CyQsspfvnwLgw46kDZvIvClhpWaB/4wAdGHZEjJd0pGz2Z3SEePySpdUOUKmkbdZMUxOQB5R984MFhALOafeaZZ4Yhj1wppauWR92QD480uBBYjPmKOCQpZICFJKJbJCnKQgaze6QhL+/d4sIDD/yk4YHOij+GtjRdFvEIRg/0ktrx8MwNarebjX6ADNKCacR50pHamC33FedN3n8oz6Hx/lXzi5uUFhjZdh9txxl2hiSvUyPUxCCmjZjFhCG16xO4OBOXd+PB3oPlvyBQECgIbI/AEHC4Vw2BGktOBXBjjIHiPBNf//rXGxPeUnpWSO3nAmkKLX0EWCRhLMS5Q9RGSm0sKcY69An4uzPFOJBBo4PAWPTrX/+6sfPTgwP5p02k7dsn89F3IIp1FIo+sLKLH/wYR+ZxOrx+UTGcHencGCOjI/bff7jJvvWdb9mN7q45dk2sLnPj965l/NyQJDeGlsdPMV155ZXhx+ik8SRP5cQsKxcDnU6Sl5D+KUdKYQw1wuTDKEsppn8Tjwy4zN5ioGMIstoKD5LUuilJgmUYLrxbzE8yIf+GG24IPeP9Wzc+G27wUSdWmFn9IxPlQJRJOLv4MxGPX2o//HI6yiHOXAUpxbd4HsENlXeJOewrP1CdbTl/9hOWXAgMJyYMcn2yn/qzUvypT33KMNTQCwxxPYuxAkyYAxjAgbb41re+ZdT3zne+c5xomPWkHSSZlHQmfyZ0AXN2HVxxxRXGg4Gy4eeyMJ43bdoUK6zwJaXsfnOUFBMRHFA24v6Icb5VP8HMDAJQDi8Nt1pv8Aab5cuXt5SXFPjCyGmZlWZLF7xCBYGCQEFgGBHgGSappZrU9reYc3h2xWju49Sr6uKXEj48V/NznsNamVj+3Oc+Z4w7pJSG/IUGjwDtBmVNaLtf/epXsQCRecRnyjxceLgQ7c2zn7FXlS+l9paSS9rdhSS1xj6SplWbX/dhjMrYeFpEHwKSQi9JrdKk5JcUca2IIfBICi2k5BKgj9HfpDZPavtJ0ysqhrMjKyWwGexj5Fzzve/F+80nnnh3m2pMuZmZVtPcYyv32SdmiL7xjW/Yd7/73XjfGePKxYQRSEMiB2NLSnJpYOKrNxTScYMiDiK+GxEnKToyclkt5QYlKZITDyEPF+ZIbcRYzcOoxNjE5T1jyiNvdpmt4aTxkZGRWD3O+ZHRjTrjpaRDTtsZjw6c2AeGGMwYztL2BmrO3+kij0kIHroc6sV2aLZVc1gYN3biONKfSQWMY1a3oeuvv751ojVbhzjVm9V2ZkIZCLGLYKw2FgY0uEHVsiUFHkyIYITnmXLaG50kRVtLyWVrO5MuVRlhHwc8qe/U641oQ/Ln8vBX8yxVf7Ue9K1cv876SAkv+KxIk47+TLhQQaAgUBAYJgS4r0FZJylu6Dm4u7nT6iu17+UZI2k6PjyXyXTUUUfZU57yFLvNbW5j11xzDax4foanfA0FAlK77Vgg+MAHPhBjSJTL7YsrtdMRx9iH95oZV/Is57U/+NL0dPAKJQSk9rXDOUGMi1NM+V4oAvTJheZZjPTFcK6guGLFMsPAw1i69dZ1sVqIwYnxRTKMamaJPvrRj9q3v/1tw7CCz3u9uQExBjBWmUWS0s0DHulIw4ql1L5wJFmOtxk+5OMGxSodRl9e1SO5lMogTTWMAcmDikM6kE9eVkZ5t5mbHIYkhiirudV8+OdDUrsOpOchyWwyekDwfvGLXxgHhExum4zfg2NLOPWQFEYkaWYj5GCIHXbYYcasNavjt7/97Y1TOqkLRnk2+jFq/+u//isezGzhOPbYY2PGlPa6xz3uYZAko74Y9Pw0FivwyGMbOmWhi5TqBUYY2si/+uqr4zAHDhHDv2x8WbRZGMcmspkaNZPYhu3r+R4hwW+kOPf7fxjjtdqIScRF1JL/AjepXR/C9Xp9xnpJCV+27UuK1wlmTFwiCgIFgYLAgBCo1binp/sVKnBvwy2UEAAPKd37peRyjgkryywm8BzOaSQZBxHxyhQ7jaSUPknq53cpqxsCtFPmM75kUeIHP/hBsKTUVlJyeb6zYJHHoixqMCHC+7qMMyNT+ZoRgYw1LuPjE088cca0JWI4EagNp1r91arOy6deJB15YsuETWzdbPXGNjeca8aq7I033hQrzxhTGG8YbQz8zz33XGO2aHLL5LQZVEnGQ9f803Ajyp0IY1iyWsqNR0oPZPwQaTqJvFI7HQ8jthqzmt0tj5TSIofyuSg//elPGyu2hxx8iPHOMYYrRv2NN94YB4Ehh7S45FsooSN5KQPZGOySHLuR2JY14qvZ5vYjBjD4WfNDnqZ3Voc8rE7e+973ju3mkmImFCwxZDGEWX2m3KOPPto+/OEPGzd9hGLMc/z/scccG7+bJykMZ9pPplhxRjaTGdSDPFUX3U844YRoW3AnLQ9+JlAov5Xe69fsQs7ygFfYizLPGP2oUZ9yb8NGajU35m2IXHEAABAASURBVLeGcf/HtbeYJE+/tP+lVIeMG5ixM2KmWpFOSnmYeFq7dm28rz5T+sIvCBQECgIFgeFDQErjDSndz9n1xWT0F7/4xTj3Y3x8fNozjnEGK5I8Q4evNktMo0VWV0ptiFjGUiwoME5irAlPUqstGcO+9a1vjTENq9MsLrGrkTEeixCkL7QwBBgXLSxHST1IBIrh7OhL8m9zI6dhe6xYYQfd9iA79C6H2MjoaPBrNcVBYXTu5ctXhLGMUcoNgwcBhpSk1o1FUuQjvaQwmuu+CsdWFh4qGIMjblBifGHc2QwfKckhWpIhg1lcHjxZNjziIXi4kCSjDG5mGNx1q4fhaf750Y9+ZBiCGIzkJ5/ULsuTzPlPHhJJSS8mEqhPrhsPUYxaiHSQpO0wgj8bSXJjcyqMcNJRJ07TYyUZLJgV/c53vmPHHXdc1IlVdnSQRPJ493hicqLVftQZ3SdtMrbZ83AHI3hSypP9uODDpACEXLDkIcFWfQqo1UZsyg1jq5k/SOpRP0nudwPa3Zo8goQmGx0bdaP/j3bVVR8Kox22p8JZ8iQpDqRjR8Md7nCHOevDJAvvnJOevjJnhpKgILBEEKjVanHvXSLqFjVnQCDf/7nvk0RKzwf8hRICUsKEe/i73/1uYzI7jwVIAYYQz1HCTD5XxwTwCg0fAoyjGPNcfvnlxpiVNuQVuA9+8IPxiuLJJ59s7Byg3WlPxlXstMztPN8a7Y7ppDQ+lNK1A7ZS8u+OeCzFOudR/VLUfdF0zl12ats2O+qoNXbUmqMstpx4RL0xZbXRZBRscQNsv/1W2kknnRS/U8fKJgaA5Ak7tGn4SrMkYxDFdumvfvWrYbgym8cWF/gYwBje+ElvXT5VPn5uTswE5qRSKltKF2Pm4464cX7OOeeEQTk5NRmrrr/85S+NWUSMG8olHXJx50PS9uWQnwkA9GKQMTY6ZpTDVmoelMQjGxfCv1DK+TBy2fLNu85gwdZ6/Le73e3CED711FNjxZl0UtIVP+UhQ1KsOt+67tYwprN+UsKRdFI7HzOoD3jAAyIts7DIYisTW/VvufmPaYDsWRveT8ibSG5Hj7gl7RFuMPMw4UJrNGRbtzVs/fpNHgfHPNb8U3dDG2Kbtwf79A8ei1kUOxmYVGBXxkxyc58jnkkLCYwIOSSNNI2w2Hol6eV7V0WA/gJRv+xyzRHGhTcTkYa4qosfgg/hn4vYzZPTMIHIgJL7PMSEKXE//vGPWxOAhHeE5qtPVTZ5ulG3NJ28HM75CWf/TC5pIOJxlzJJKjtiZmhAKd276desQLLazPORZzKLCtVsUkrLZDevwjFWIL5ffYRyqsQ1yTWKDhD3CdxC5mORRoxV2W3JL6nQpmy/Z2cfY0e2ZJ9xxhlhUHOvYxEJ3MATIxr/bkYLrq6UrgcySm0/4ULDj0AavQ+/nn3RkO6799572Yl3P9Fuc5uD4oEJj9O0t2yZtE2bNsZPTWGwsfLILBs3Y0kmKVaEURTjAKOVGw5pvvKVrxjGFoYC7xZDoxqNU5ox3EgriazbkZT4lJMj8UuJj3wplS0pjEKZ4uaHMXvCMSfETZAHA7PBPLQojzDyJE/thH8+lMuWFMkJQ9QNo5m6swLPe+EYnehHfCTeyS/kSGrhTBs8+MEPjkkOBq5MYjDhwTvR+KkjhE5S0pewJKMN0JftwrQTsqGqipLCMAZH0hy4/4GBL225YsVy27Rxs938h5tt5T4rA2PzD/KR03AjmdXmUZ9EYKW54Sv+/kjyf4xDxYSKNT+kt2abeZHWq4+UMODB94UvfMGkFN6Z8tBdSnLwg/V85Ekpz4oVK2JSIucBv+wvbkFgPghImtaXuVYlxT1QUkuElHj00xaz6cm8qisp5HJvYYBI3+R9vve+973Gqy7slmD3Du/3vf3tbzfe72T3C2ctcOI/PzXytre9zd75zncaKzXsjrnqqqvsIx/5SIQ5dJCJVPRl9eYTn/iE8e4gZ2gw8YicT37yk/axj33MyMc5DpKaGk93GLSSlokr7k8McKWUVlLUg7pJyS8lLLIUKfEJkw7CD+Gn7vgzSe38koJNOjy4kNROQxgiflhJSvWo6idNr0M1rvgtXv+i/zOm4Kcmef6yGslrU+BDm0ttDHne0leZZCVe2h5z+L0gKZUlyTjQiuuJctCR5xYu4UKpXTnjBcOZk5+5t+He8573jEUjMDrttNPs9NNPj/NrwI6dBoyN8RNfaGYEpNQXZ04xiJhS5nwRKIZzIJU6cb3RsKl6w1cs94nVy5rBd2N0dDwGYVu2bbXRsbHYOsxAIt8gsoso/MuXLw+DC+ONQdfo6GgYVpLCSMBoG7Ox2NrKDJ3UfrBY5YMsSJJJihhu8Hhwkc+KBn6ItL/5zW/spt/fFO8Y8ZDaMrWlpS9pyMNDjhucpDBC4SNzIUT9SU9eysUPD9kMHpHP9mkGnMQtNlGmlPRn8Jnl48cgltQyTkkLWfMjKU2KuCspsJXUjN3eoV6SbMr/mKlmwLtq1eFmnoVZ2H322Tvat9Goe5kjJskwlBven8AHLBpmxgQMbb969Wp/cP/MvvnNbxlpJBfkOaSap+rdP2UhnUE5268Y+BPeGZLQPUmgrsk383fWAUzxs/OBQQw5JJnk2DluhAsVBBaKgLR9H5ISD1n0UUhq86Tkl5JLOklxCCHGLz/rxzZUjGEmHnnNBQMaQxeXlTaMBu49GMDsIuJsBQ4kPO+88+zss882DoA5//zzjV8x4OBCdshwDX7oQx8yZOPHGGcXEvdtDG3K4n7NKw3HH3+8cdgi93fSEI9BzWof+iGHdw+ZEPv85z9vvErCqh5GOc8Y7ssQ1x3pch1x0ZnnCPq/4x3vCONdSlhwjUIZM9JD8CThbZE0PZzTZFeaHt/KOMQeMJOS3lJyh1jdvquGASzJHv/4xxsGM7uN2JnFmAdlJFWecXAsxkaSUqBP39L08tCP5w59Xko6ogp9FXd3Iilhk+sONtX6s3sAYuGFMV0+9+Woo46ynJYzaGj/LKOav/gLAn1FoA+F9Xak3ocKLGYRIyOjVvObCBe/3NLBHR0ZM9VqYYhiNOcbRbdyJYWRyswb8RgmrADwMNl7771jRYIBE4OZhhtKpIGkdOPCPxfxIMcwxyBlAPW+973PMOYYHDH4YeDDygbGI9uitrqxnwc9rAqz2sjg6eDbHRy6Io/wXOV2iwcf+FLSH2xuuOEGw7BkpnJnZCN3LpLUMrQkRXJJRn3NP9RL0rQ0xIGNR8cDveri70a5njWrxUQD7YcxTP02T0zY+LRTti3KM+9ADU3Z+LIxm5yc8AmTLcZKPCtBbJ//2c9+6qtOH7KbbrrRzOW6mu56p/PvXv2jLxM5YMD28zzjvrPlgTMyMk745yJJgSXvUtFfqukltdqmyi/+gsB8EJBS/5GUrsVmpsnJSePa577JfRAjk1VaJr+4FjCECWOIsirMSjF5GBA+5CEPMe6nrLhAj370o+1Rj3qUPe5xjwuDAWOBk/8f8YhHGNcWxi/PASaGyIfL9cf2Rwzve93rXvbIRz7S7nOf+8SJ//e9733twgsvjNUceH/6p39qlMG9gkErdNe73tVYhWYHE1X62te+Zt///vcNQ51rkPTswHnMYx4TZyiwfRbDnjzUl7qTnnzU96abbjIMbvyf/exnjbTsEsKAxyCiDElxP5VkfLjGpeSXFPjCI04STvCk1AYwcjz+pUToTZtBWW942V9ci7Y2/zAm4bmS8cGFpHaf8GTxDx+KQJ++KI9rJBdHmAkjfqEj83Dh4+5OVK0zfsYI7AQDAzCj/7OyzP0MXibS4sflvkE6whA83EIFgV0RgX4YzksGt82bJ2zduvW2ccMG27xp0hp12Z577Gn1qSn7/e//YKO1EavYuzPWK99E2JLEII1BFYMbVgIwnHnA1K1uIyMjMSiZSZCUHjo5npsRDyi2d7PygMEMsTJBHA8CVjMJM5O6YvmKyIqhR/yYr5YzW4gu6ACPG6M0vZzINMcX+UlCflzC4+Pj8fNCTBTk7c3SwmUjby6S0sCMOkiKBzj+nA8/OhHGn12Me3AHH7CURFTkD0+XL+QgoxYGrtwI3horzKp5d2hMhQEoJTlkz5iA+wEHHmBrb11rN//xFk83FUY0M7crV+5rvCO/du1aslijQf5G+Hv1Rb0x3BkU8574unXrdroocJHQ3YwVMYyEhQhFJ9qkmkfSrO1RTVv8uzcCUroPSGoBISnureYfri9WbTEer7zySrvSifMm2HrI9bds2TLDgGZ1FoN21apVxj2U1RRWirMRzMQnK8UYsC7WuCdA3OeY/MnXPHFc9xip+Lk+IPxQ9uf0XC9ci5SZ4yWFMUw4E/nYKsn9m9VsDOSnP/3pdsEFFxiGPLpWryPOfWDyEv2472Mcv+td7zJ2A/3Jn/xJTG6yjZx0rIqTjndTkcsELL9OwPOKreMY3UyIgqOUcJaSC76S4npFR0nGM4nTdsEH/XGJwz/M1E1HdEdn2hRXEk6hJgKSjPEOwYwfrpRwyn5c0kCMX+gj+PtFkuKaldp6oUdnu+b2tt3sQ/tIivNvGD9yT4IHHrjcH7i/4IcyPFIbz3xPI05KfPyFCgK7GgI+9N/VqrTj9cFw/tEPf2yNusvAhnHaZ5+VbjzvZWvXro33WxsR6fEd/42GryE3Saa4SXPTYfbO/IORxgOGmTyMhRt+d0PIu+1tbxsrv56k67+UBoZZPsYphJHC4IQBFzd/blqsnHBoAy4zqa6RkY/yiIfuf//7G1v/Nk9s7lreXEyprQ/1k1KYfNSPVQwGapQLL7v4F5OQK6WyJblRWg/MKYN6Soq6E5a8RZzAiUkDDMerr746DkurDgaRSfpOynzwlBSDcgaZv/vdb6PtaFvSSLLqp16fsn1X7mOwN27cYPKrbdOmDbZly4Sddtop9sAHPsBXwKZaWUSCRivYE0/GhhUxjAYGvtWCqEc1PJdfateZlSqMj7ny5Hgp5aV/wqNsqd1u8ArtPgjQ/p217carpuGaJg2DPVZNv/Wtb8XKaV49xmC+4oorjJ0//HwgdNZZZxkruZzOj2H88Ic/3NhqyPuZGJKckQBlI7laHmXlcNUvpb5MXL7G8EsySXjjfiQlP/fOYPpXVY4Hu/5LKR+r2hjxJGL1Gpf83I+47+Yw28Qx/lm9xlCm3mwnh5i44zlAHO+i8jzBGGc7ObIwzsmLTAxmDGd+1vANb3iDgSsTDxjVGNdgC+Y8jyTZN7/5zUjD6jXY0y5VPNAPov5SqhPhnSF03pn8s+VFT+J7WQbylyqxMIBRhf6Soq9L6R4upTDYSYlHOiaAeC8afy+I8qpyO8PcMxiXsaBRjZNUzbZL+SX5WGNbGMadFZPa9WbCj+cxRrKU+FJycz5J0c6Epen+zMMtVBDYVRHwofyuWrWF12tkZNRGnWomX1usGavLflsIHgZWfojaDB9JEYOBhYcbUL5JH3oxBbpKAAAQAElEQVToobG1DyOLuJtuvMmQt9cee4XRB68bcWOXZJIiWlIY3MiFGNyw+owxSHkkYuDDTwkwYCEMSQoZDTfuJcFqEWW0AnN4SCul/PiryVk9YTDHgxHdqnG98FO+1H4g5zKkpF8Okw4/LoYz2y8ZEPLgzHzipOn5iINy3Lb6NiMPp0gy4YEMHsAZa9JBUpKDn/zLfCV+xR7Lbe+Ve9vK/faNGXrei169+vA4NA4ZkteDxCkrvkUn2uR3v/ud0UZM4DAAZ5KFgugr6JsJ3kKJVXz69Gz5pFRBSTHpsHLlylh5Z2VLcgy8f86Wv8TtWgjk/oZLzXAh/JCU+gv9Nq+Ect0R5qRXXlXBqGPLMfFMGHJ9s+sF4xejkS3OD3vYw6Kf0e8xMBkYIh9iAklK5RCejaR2Omluf1WW1E4/E1/qnqaavtMvtfNIivt8NQ2DYa5LnhXseCJur732im3ikghOI55VvMvIBCsr2aeccopheIMr908w5gAyrnfuG0yYsQWcd655PYlt50xOMJEKj4PTMLQxunmNiHesuRdBFIyMaptX/TkOXiby4M+utH0diFsoSdPlUAb9RFIYHQuVtzukZ1Il96lqfaU2llK6r0uJRz9kPMUuDzAmHy6Ef7FJkmGo8+smyGZyn3M+mCjiPWd4UK/KR/agieuf+vEaCgsu6EMYF5JS28CD4HUjKaUjTprul7TdvYd0hQoCuxoCbh3ualXayfr4il9r7O5+3nmu+yqz1Hx4ujtTCfnm5LePuIF8+ctfjhk+DEoGbAfd5qDY4suNicEbVLd6pJ1JZjc++TGSefhgxDGQwfCgDAZJDFx4L4948pMeV3LNKgRvsYgBDis0rHizgoEeUipvscqoylmIX1IkBwdJBnZ5QGT+yXwppXPWtH8p8cFzzZo1Br4MPNn2zMMfI5r6k0lKafF79zHedR4ZrVnNifYeGx2N8s0/DCDYLo1cD8aKVOQhsMgkKQxVBrz0GcQziUP51J8wLn1YatcB/mxEnhyPH8rh2VzSQbQFA2z6MOmlNMjCX2jXRYC2z5RrKSnuhZIyK7YUc8o0p0rzzjH9hcO4PvCBDxjXDVuLWTXmvsOWY4w8jDauUwxnJokwnLkncY1SJsKzix+S2mUSXupUrZ+U6lbl5fpJKW6mMHnAjXvcc57znDjkjFVr3u9mm/hTn/pU43RdJks3btwYxjhpmRBjVZv2wehmZZJ7DyvQGCvvec97jB0ClMs9h7YknrDU1ok4eFVCp2q4V37Kob+hAxj0qpylKpddHEzaM3E8nzqAJ8SELTuTeH1Aarf1fGTMJ400XSZjEQxnntXkZ1y2zz77GBNETOIwAQRf2nWePeBMnTLRh5kk53lPm8EnDZT9uPRz8MJfqCBQEOiOQDGcu+Pii80NX3XmRlqPFPkGI1OEO78ktVaOJyYnjC1wrPzy/hkzsgwMtmzbEu+usTLCCjGGLnK4WUnd5RLfSTzM4WH88QBgWx0DkurgkDRZZ9L2mqSkP6sIlAv1uswdkY9eGL1sU+RhkrGHD3WTKSmMWuJID+643kmsUW/EjgTiqiQ5Hk51n4XBGHYnTmzfOrXNaiPNy65hNlIbtVothSXPUxWyiH7KyDPN6I9oVpSYfWdAQTy8hZIkkxI+YDIThrPJZUIh5yX/juoyWxklbjgRkFL/kdRSEAOMd3E50ZrBNQYwB15xzbICipHM4VkcsMXkD/dRJidbApoe+hJeXAi/1C6H8K5KUrue1B3KdcUPEc4u/k6qxuGX2jLzNcozhxV7VqhZ1ed5xLWMLPKwjZd3SWm3JzzhCYYxzbvivBfOSvVb3/rWeO+abd+8a45Rw2ogq9RsAUeOpLjHdPqRD6+XJLXvbb0sZynK5kR3jGaItoBmqoeUcJTUNYmkVht3TbATTMZbTMpgEH7729+Og/MYl/HcwYBn5wq6QztRzFBllTRNH65XdgcwWcD9lUhJ22HOjhGuTeILFQQKAt0RSCP27nG7LVfU3K0d/7eaRuJwsMmJzbFabFhAxHcQN11IUhjQDBZY6WDFgxlNSbHdi/fLWKlkhZhtvxia3NTyYKND7HZB0vOgYgafQUtNtbj5IZMBDDz0gKSoyXYy+sGQEg7S4HSo1lOSN13D2G7Ie4K0DVhKCvyqaTv9YFnlkS/abNs222PFCqs36kb7SamMnF6eyVnGqnNtxOyWtTfbXvvsbTUC5h9PUJ+qx0qwh1y/utvi9DpCi0v0i+uvvz4mdLLhjMHBYIL6UJo0XX94c1Gqq9mNN95kDJpZaZorT2c8q4MY7xymJyUdOtOU8K6FgJTaWfKLoFm1G2+8MQ7qYjsh/UFSHHzFu8dMdjEZ2Uza6mv0X649XPpilaS2bPhSKjPL2J1dKWEjJbcbFmAGv+YTe/i7EdjDJ52U8JWSCz8Tu0pIA/EMZPKDE8nZLstKGDsFeO+c1TAMZg5p4xmHQU0YI4025me7OARTUty3JSGyZ0TdIepBIdnFv7uSpHhmYZCye2lkxB9uDobUvS3ADPIkrX/GMCwmMDbKzM40mb+zLmWwuEA/47R8+lbuj/B57YPXPSRFn9rZ8oYhfyeWUqob4wBJ26koJR67CDgYbLsEhVEQKAi0EKi1fMXTRKDhBkwj3UAbFicoMwN367p1zrNZDRsp3XwkxYOFVWVu2lIaSEgyjBYGAMQhl3gKllJe/LMRRg4PHeSwNbpmtZDJwIL3zzCG8k1Tmp9MW8SPNL1MBlaLKH6HRaGHJG9DxTviWRB88JKUWbO6DKJIQLude955do973jOMcUkt45l4ZCbXvMya96Mp+/Wvfm2HHHJnG6m1LztW0372s59Z+sxPh5R2Yd+SYuIm659z85DksB8mFKRUvpTcnMYvg+zdzpVS2htv+q1PIuwR72/7BcR/K+1s+UnEqiGDKN71Jiwlmfj7SqWwviJAX+R+xmCNn1jiPVgGtPe73/0MYlWI1xm4lqB8reKHUFaS97WGT0bV/Dqb3m9IQ56cTkppCe/OJCUcwGc2HKSEJ+loK9zO9FJKAz/HS4q2IA98KZWHP6fheqdtmDRjOzfPNCZH2P4NsZuA1WmeceyK4dAxDiLj2clWbyZX2L7PhDH3Ll71yLIpZ0eoMz9hViWpB+UiUxLObktgATGxheHMpBY4STPjIqU48pEW8HjuIWNnD6dE1nwIgxFdec2AVzsYP5GPMRM7JZhUZjs3fRL+UicpYZ7rISnGJ2yTp0/Dl1Ka3CbwGJeySwR/oYJAQaA7ArXu7KXH5eLnRszsIX5qkF38nVSNaw/smyt++YbiZjK/vXvYqlUxEOAXg0grKQZrUrrxdMrOYWl6fC6TQUP2S0lWzjOXSz6MY26AzPRyYBUDDlZjWO0jXkrlLsZDQEqyqnJn05F0OV5S4JbDvXQlzSpeasejI0QGKfFzGN5slNNJsrusOsz23W/fVnIJWQ2vM6yGfzX8YdVwY/kwu+WWP9rvb/6D8QD3CO9ZxJvd/g4Hx3uc8HifXs7OZcCr+glDM/EyP7sS+lj0VXj0B1xkZGL1nQcp741mnufwPFNmdde/4eQR7vi3ud5mdXyuZ8WxbVMT5plgGfmmvCJTnrLhOVySf5MBSkk6vzGg0C/zs564EHG4OT678LO/uAmBXn93awfKrPI7/dUwaTFEONmeFSAMZowf3oVlBZJdOqTJJMmvKbWMYymFzT+S/Lv9LynSSsllsC4lP6kI40rC2WUJvCEqKCkwwZ9J2p6X47IrpTSSggV2kkKWNN0lgZR4+DNJCq803Q1mx5ekmATObJ5rvO7ESjSHvLGLiwmVU0891bjub7nlFmPSjy3evDPNZGbOO5ebscGFSC9NfxbDl5Le+EmTXfy9on6UsVDd0QligoKt9BCTXLlPzCVPSjhKbZdxEFTNK6X4Km8hfnTMlPPRTxgz8ToBk3HEV/XGUHz0ox9tHFzHjgfykSa72U94viTtXD3mW85M6Tp1JgwxQYVxzKQH92C2b0vtfk978CyeSW7hFwR6iQB9tBvNVCZpcxx+KId76e4yhrMk44RVZqWldNOSFAeQsCXs+c9/vv31X/+1Pfe5z7W3vOUt8eAFWIBmcI/f3DKW+Z/ng2+4HsFNFuJBXqu1bzI8vD16zn9JkQaZ3JQYHDLTGcxZvkg/UzQPAnTCsGeL7GMe8xhjdYbBQ85H/Ez5F8qXUh0Wmq9X6SV587TbolflzCZ3roeMpNh5cLvbHWwbN26KPsfW+pDZtCHzNm94jYabpG5wJr/3SrdWpXYdeY+d/iOJJJZXaBueLhj+hV9q58lhDgWRZAw+PZnbuEk+fh6mWZZEXriZCDcsSgz1GlYzz9vUs+mYtMzqyreTho3UZbVGzeR/NTP/xnyu20wfriVJEZ11jkDzK/dl0sEiDZT9uLsqSQmXQdUv40z5kkwS3hmJ9JmqiWg7JjdZMeSgL/okq0Dnn3++nXzyycYAtpJ+3l5pdn3mLWgXSihpznYa9upW+xCvNT3kIQ8Jw5oJY96ZvvDCC40t36xa04+uvPJK++AHP2hs7373u99tnOjNiib9LR9ERp2RKwnvdhhJiU+kpNidJMl4rmYebi9JSjpIye1lWfORzXVLOknGO+hsa2aXFIYofPCE8C+E2CadT7omn7Tw+krq2oaS4hmHXLb2Uxb+KqEzBI/XBzgngdeFCM+Xcv6cXlL2DpXLuIFnKLscedZjPHN+xJV+zTAJIsngYUxzffVaeXCDel3OUpM/jJj0UycpXbdS+zqS2v652lOaf9q5ZM0Wz5h2tvglEcdD7dWvfrU973nPs84bH7OIPECZteb3Oh/60Icav9/JTSRXLg/+G85omDdcvW4SDeAGghslU1PbjEMVbnfQQcY7qZ4s4iVP6/GE50OSjBsT7wXx4OeBBM2UV0IHiwdAtfNSX2ZODzjwwDDGyM+KDa6U8uCv5iG8I4QMSEpy8UM7IqsXeSTXizbI1ItCdkBmYOQ6qeF9xFdub/rdTbZ5w2YbGx0LYzqLzDsHGODJDU/vcTkq2p2ApNgOzoCF/kIf/9KXvmScLMxWRckx8IT6/+xdB4AVRdL+auaFTcCSEQNgRFGSYEbAdKZTzOk89TdnPfOdOedTzxzOnHPOCp45AXqCggiikndZwrLpvZn/+3p2dh8rYYVd1HPnTU1XV1dXV/f0dHd198wzpsU0icIsogkX6H1BpaUv3kqG9DOLeFS3JUez0OJ1YD4oBKx98MVmIfEgB+Qn8CQRfEQQ+lFzQnsZdVEY7imamGRw1+rnvDkX7ZbQakZMkn6CXL/yrQGxdDWL8up5HsyUWsy57K7SE0hC7Ar/LcGvoZdZ48rXLLonueWlumZm7h5NmjQJ+hiU6q6+fL3llltCbWE8UFuevC1P3Fx9mwP/tXVbUvpLCmuOsvglMqVbDHE8M3Oo6EK0g2fllVd278JrNXqTTTZxX/bWNm+Fv/HGG5BxJtDuBrWDZqagpYLS410b8wAAEABJREFUMDNXd4UrQuwKbw5obvnLorPa2Diediep/dVkfZcuXWLyMrk9evRw4zWN0dROLJOQ2khxuZlFbVDsV7DGRvGknNIxM5HdfXVI7UXfPdGEgOKaRXJqgxbrmEWychnMGhc3N05T48qDQHLVvso4ll9jALlmxsn8cmjSSa/5aUJTRrRW3ONt7IrbHBCnb/bzsmuO9BrKVPoNaQ394hE0pDe33+zXKZMl5cusXqfmLhPJN1v4+RFtcfrlhpnV67k4/qaie00l6NeSo9mzY445xhkReldFHWmuLmroDz30UAwdOtT9jZA+QqKvepr9vJB1E3zfQ15+HrSim87LRx4hmUxh0GaDsOrKq0HyPA7WlYbcGORvCGZW1zjHfGbmjF1tcxK/7/uOx8zkXQjMDHE8uWbmeMEjLy8Peek0sfpTPMqDZ57jM7P6wGXEzAySa2ZOpnCBWT0dPESjs0JPsxyduA7qCWSo1UJzK+MtMh3pBJhHV/p4PozG89djv4bRgEwn067DMjPo0C4Grfh+9dUYeWGMY2YwI8Z6pvsJHvqfVBm2WnV+7bXX8PTTT0PGpj4yx2DHL7fhfTAzkZ0Rns1q1RcQj8AF8FJcXOxWVDTAoNfJYtZAteExvsFIJkUZFkq/EUgEPCAIs6jKVKBz506OpHiiOzCSyAP4RHyYGV04HczM4bpoRUD/zyvczByf2cKuPu6iD0hp8Cs+5SFcjCGu8F8KkidQPDOT86uCmblyyFXCzHK9Kxw3s5/plKuEWRSucjQzd59Vr7QdW1/K1juG2mqr3TFocJhZA8rSvWbm9FF6S+deMRwNdTGzFZPwYlKRPmbmyqkhi5k1JK0Qv5m5uoElHNJbYGau/cp91s0W1juVSkEGtCYGVbe0eqjJGU2Wa0eDxgY++1pN2mhb9yeffFKXslkky8x+VkZKX/FiZjOL0WZxzerlm9nP9GmWRBsh1MzcDicZoHoHPV5tVlSzZdNT90zjMd0LGeOS9UvBLErbzOqimpkrNzNzNN3DuO4Id8Tai1nEI6/6QX19Wx+jk9/MFpIj2tLALIqzNL7mDlc+zcwlY2ZQv6kxp+qyxo7xZIUmmzSZoEl5TWTo3ppF8VzkZriYmStX6dgM4pcq0sx+xiNdBHGAmTkdY/+v4Zr9+jrk5tvMltpmYzkPM3MSzMyVv1nkOmKDi9oP2WPxs63gXFz+5gI3pG0u4StCrgZleg9K27T1kZFMJlOXrMLUCKpw9Q6LZhS1RTD+HH/MaGYO1UybjBMN8PS3BaNGj8LIUZ9D+Gd0P/v8M+i9PK18adVXW1uUhlxt220ICotBBr4g9muGL8blKmxR8UVTWAzira6sQkX5AlQsWICqikpUVVZCtMqKCmSqa5xfNIUp/vKA0hPE6efKEk1hogmXu6JA6SpNudVV1aiuqUZVdRVBbgTNrYvSFuSmI38V9dF9qOR9qtS9qapC3w36on+/Abxnlc5IVf0RKK4mcjRwGP/teFcPlZeamozbFifDWLPFendfW/y//PJL16Do9QNtX9RKtep8LCt2JTcXF586zlzemEd8oqsDFS5XDcOXX3yBJ554HDJYMzU1rFsZ1FQTqJv0qyKths9b2ewyzJlbhvbt29KAziBTleX9EF8N3UpU1lTSpb86C8kXqJzi9JW2vgivFWfhogvEl+vKsNaWTD1vmgRQuCDmEb48IJ0EyyMjJ25dXpeVpnxJH7nLKqMp4uWmL30EDeXqvglEV+clXPdp3LhxuPvuu91H47QdW3//IgNHMiVHrkDxlgUkQ+noOVuW+M0RR7osT56aWifp81srI9036bW4vMblJ1cQ88W44gsXNAwTTSC66qF4ZVBr0ka7HLTDRt90EKiuqtFVeyI+geIJhCtMPJInWXIVtiJAaQlWRFpLSkM6qHzU/sq4UPnJyBRdoLhyBcIbC+LX5K9WrjUhrPJtbNyYT/dIEPvlSm7sKixXbm5YjIs3BtUR9Xf660bFE48gDl+UmxuuOq1nLZe2qDjNTVP6yrvum8arGtfqa+KiaxyscYV01Qq0aB999BE0GaL2WfdYtObSUXqpjATNlcYvlauyEPzSeM3Jr3sgaM40GiM71kH3TdCYOMvLo3qrV7n0wT6NebVw1BBkp+n7BWaR/aZ22izC1W43J2h83Jzym122tgwdd9xx0MqdDGIN+uNENcumrVr6AII+LvLXv/4VZ5xxBi666CI3qI35YtfzDPqC5+uvv4HX33wDb775OuENvP3225Cc119/HSNGvAM18qpMevAFqkxylwWks+LpoZXbEGRgxzTxxH7hlTKaaZRVLKiAeCoXVLrVTIczTDzCmxLi9GO3KWUvqyzpEsOyyliWeAsqKyBoGHeB7gchLv9qGpgDBgxw1WwBJztiunCBHvj11+8Fzbxrq5gaHRmR+tKntlFpm6Hqt0AfwtEXSfUxOK1UmxnUeOTKjPVR3VI9VZi2ycpgUZjSjF3hqr9690kDST0/kyf/gIcfehRjRo1Gh3Zt8eJLz+P7Cd8hqKhBxYIqzGfdKp9fgapyGsSkzZ9Xhcq5C5Dnp1ApWhByIqeCkzvzIPkVLCe9472AZbKA+c9NW7j0kw5xYym/6NI/l180DYC14qxGVX7ximd5QbJiGU0lM5a3LG6uPnE5LIucpcWJZcuN0xQexysvL4foosmN6SqjmKb6Klx1VvVNdfb555/HI488AnV2eq2kV69ebheP7ptAciRD7rJCrI/cGJZVVlPFU55UFpInneT+GhCnHbvSSfBr6NIwzVgn0VVechcH4o1BPDEex5M/pssVxLQ4v+JVnSsrK3M7xjRRufHGG0Orz3p1QIMzhclQUhzFFyie2iS58quNkqs0YhD//PnzXTsX05rCVVqxnIZpxvQV6eoZ13hKZSR9ZIypXGIdRBPE/sa44lf5qe+Rsao4osltDCyJV3Kl8+TJk127o/uYyy9c0DAd9ZFaydIkgdqy3Dw25F2cf1FyF8fbXHTpoHulicuPP/4Yyr+MZKWnVeedd94ZGkcofxpXbLbZZlDfrzZcPH8kUF1RflVmcn9roHv0a+uUWza5eFPrFd8LtX+yxfTPCXrFpiHo9VvR9HxrYVSDa7NoZ5Lw5obfveFsVj/DoAffrN6v7Voq4DvvvBPazv23v/0N559/Ph566CGogVDhmtUXthpazbgdfuThOOzww3HooYfhsMMOo3uoc4844kgcfPBBkFxtd9FsqRojNTxylwVk+C8pnmSLRyC+2G3VuhUELrxNayisVZtWaC28Nkzhjt6KvMsIcXpyBZKnNOXKLxD+a0CcdlGrIrQqaoXYv8J0ics5p2xbi0Z9CouKID1UVm1atXYTO8JjmlyBdNb2N80Gr9x1ZcyaOQuFBYWcnCmFtk517twZGtTJ+BCfVmZlMKtzVyevOqiJHMkSSJ5cgXDxafZcdVsfpJMOogsUV65oMsRLSkog/m8nfIu111kLf9r+Txiy1TbYZNONMemHH5BqXYR85rWwVSu0JqjMC1vlo1PrPKys/7PmaviU++5DOPl7pMIARW3aoJB5Lygs5L0pciC9BHHawpUvDZ6UHxnFogmkm0C4GlLF0aBXuJm58lVc0cWzvKC0BCoPucsrryniSw/lT24MTSFXMuJ8NpQb+1W2MS5XcQTSR65WnbSLQfVPRohmgNXRaaJRdVRbZbVNVjslVG/zWUcUTxDLkysQbVlAcWNYYnzV1xUAcZn+FnSJdVD56J4JhDeEmG9FurEOKq9FpavwhvSGtCX5FSbIlSG/0lMbt9Zaa+GAAw5wH6XT4EsTkjIo9JGoOI7Ky8ygvl71XBCHxa5kii/2N4UrmXr2FiVLYYJFhTUXTempDLQjT8+wdBNNZSl3edJVmeo1HRkHkif4JfKUvkBxcl3h0lNtk/7SLL6vulcKEyhOQ1AexaM6It0kY3G8iqsw8csVCFe7KDwOl9ucoLQESkNuDNJdYwet2Gl8oXunMNFVJvq+hPKp7wKorRZdMgTik9scINkqJ7mC5khjSTLjNOXGkKtPTFuSjOYIU7qSKzcG+X/pM6E4TQnSRfLkCmJcbnOA0lBd7d69O0466SSceOKJ7qPO+rBzDMcffzy0YLrOOuvULYJqAUo23YoAb0UksqLSMKs3mpWmGgV1kLoJcaHKENFMooxs8QjMonhy/ISHwqICQj4K5BYWQQN/NSqFxAXqYNXAKq5wbW1pLliUfKOO5ntwEOOxG9NrXc/z3HsJ/9uuzzwa4beRV90z3/NhnkedEs4FDGZGv2heHW4W0cBDdcz3fWKAVu3UsW266abQe3oK07t7Bx10EGQAqz7rnmq2TTOALhIvZguno1VrTR7JCNfzYBaFm9W7jOb0kXGtCSV1thtu2B9tO3VSEFoXtYZ7O9qAwDPHq/eYLWGY+92X+PifF6D05ecw6oy/IfjXNfj84EMwj6vVCENkPbg8G/hjmtLZzJxcM4OZOVzPkzoIzTKamYsT85oZ9GVUrTYrD5o9j8NUXmb1/KIvC5jVyzAzp9eyyGmqOGb1+kimWaST2cJ0hS0LmNXLAQ/JMLOFyl1lm0s3qw8HD61oqJ7qP3W13VKTjgJ9+FDbsjXBqPpJVifXzJwrmU0BZpE86WkWlU9TyF0eGWYG1eVYp+WRtai4jaWZRWVjZpAuuTqZRWVlFrmNldlUfGZWVw/M6vGmkr8kOeChcLWfmsyRAaHVt969e0Pv4astNYvKRZN4GlCr/BTHLKILF5hZXT7kbyowi9IxM3fvzKwuHbMorKnSaqwc8DCL0jaL3MbGXRKfmVEy3EdThSyJt2GYmbl22sxc+ZhF/pgPPDTJqv7CLAozq3djvlyXUaDBuCaR1b7l3vtcvhg3q5dnZk4PhS0tnniaCswiHSTPLMLNzO2CUH++7777QoazWb1+qD0UR8+BmTndzerjK6w5QGUTg1mUbnOksziZZlGaZlFexWe2MM0s8itsRYFZlKZZpJdZvX9F6bC4dMwiXRRuFuknvKlB9UIywUNjB9lumrRrCKqzGi/KJas7zcy5K+LCYe2KSObXSUNbtGV46EMIZlGhyihQgesGSSt1oALhujkFBfnQl4810MhmM9DfPWWDjNvqks1moXc6EYmCmdE2CB2YmfObNZ0rnQTST2BWKxt0GwtxnGV0lW6uDsIbgnjMqNMKBqUrgPEeMG1eAboxmK1AneAxWYO+qEV7EU4XgKqxjiDnCMkiBpJqHVd/6HV1zKNhKlz5UsMhXHVVEz1qUPRes2b5RI/BjOnSYxa5RN2pWXw9A1pZ0XtNqr8KkOzYFS7QAFErvvrwWNs2bRXMPATOBa3kMGCOqHCSFJ9utVdNDJj08Ue08n9C+yCJdvsegqLDj0FB5w6YcPst+ObRh5HgzyOYeQDVU1pYwqE8Klh8AuECbYeMy0PGswa4oufyyL88IFmC5ZHxe4u7tPwqXBDnK74HMjL0XQm9WqCJHf0fuC/oRFMAABAASURBVCZ6tHqx2mqruW1/iieI48buomhx2LK4TS1vWXTIjSN9BDEtF49pK8L9tdJtRN5+VZa4XGJXyqy++urQxNyIESPkhf7C6s0334Qm3jUWUPvrAngRnhuXpGY7V1Q6S8uAJlUFmrxdGm9jw+O8mbGPZJ/S2HgN+czYsdQSzSJZkq37pD5QK8e1wa6vVZggpjV0tTqtlWotsDQMW5pfcpWu3KXxNld4nLYmDdRvalJT925x6Yk/BrOoLM0id3FxmoKuNCUndoWvCFhceoujrwid4jR+CzrEusTuitQp99mJ043dWJ/Y1Xg2N0y4WfPXW6XP0ayc/w1Q46BZwjg3WvKXQXDhhRdCg7x7770Xt9xyi9t2XVxc7BpR8ZpFhZ1M+kgkk/ASPsyrLRoaZeKhuUMn1NifLpyRY2YO10U3ralBcgVmBjNz+jZ1GkuTZxalaxbpIH1iiOOaRTyxf0W5ZpFOuis062jfUQ84LLqyM25WXaJUau8La0hIIM2MehhLSX7WH6H0uTO0ACFpzkPXwB/55SeGVCoP6rQ1WFPdFV1gRpm1+Yn9cmVEKo/CzSIe4QI1LOo8tW3WbOGwOI5cgdLTljnxbrzJxopO40cZCNFlpZXg+T5KZ82G7PosAiQsi8rSaSj/cQ5a99sc/Y46Dj2POASt99kXq190ITpvvgUWfPctEpTEbPIKV05m5nCzyJXHLMI1uyi/wCyimRn04TQ92zLsFdatWzdoQkB4U4KZwcyaUmSTyNL9aRJBOUIk08xcfs0Majf1jrs+pqit/Xon3qw+XFFVn3Qv9CEZfX122LBh0Oqy6qnkxSDeeAJEeEMws4ak5fNTnlkTy1w+jRaK/auoxrbC7LdbJiqgX0M9s6gdNDNX93PrrD6OpHZQ3zPRs6BJSu2akPEV12czQ4wDcG0amviQTk0scrnFacFB7zOqTDS4XW6BDQQ0ZZ4ly8ygHQNq17TaKpqgQbI/84pH+ZNrZnXhZvV4HXERiFlUvxYRtMJJmvxZc801XbrKj0OWchGfYClsTRJsFpWpWeQ2idBGCDFbdHpmi6Y3QmSTsZj9+jo0zIxZvU7NXTfUtpr9smeouXVqWB7y11qHQn//oJU4bcWOc6LZ0SeeeAJyr7nmGtx11134v//7P7dvXqt4MR/HGA7VDQi4umyyDnINHBeqS8jOlm4IutHNNTOHo5kO6dRMohslNk5frqBRkVYQU6yP1aYXu7XeZndCrcQKmJKMYZnsRN1p0KMlQM7BiuN8cgUceCFyRU6l03jt1deh90Q1YNM2lDiPCo8hl6aBjIwYDe7i8NjVNlptRZRfRo9ZVEJm5uqsWeSqsZJMGc3bbrstiooKnVae+QBXmgsKCt17fjNnTaeokDnLIslr9RfjUDmjHJPXXAvzVunKMKDtaiuj/QZ9kFivJ0pnlGLKG6/DCzIwCELHo4vSI1FoHejZLV9Qjjlz59TRhGi7mVY6NREmv55nDYqEC5wsIS3Q6BLQPVedkJGgj8foy9d6T1nvw2nrtd751JdXR48eDRnKGji/++67UJiZQfVEkzaSEydqFtWnXH+MN3RVEwSiyxUIXxawkLEFOZFJYR3WEymMAbUOsQZnQL9gsQwMj896HmECFyJE4Dy8EDczItEZso2IsMZcGTkUgPrX8tMbYTESuxE1voac0ArjWEy/7rn4GTsJPON4OSkxtsoiCpGseqinR6HxdSFBjB/Tl+aq/6wvI8cdi4pdR8y9KECQS/vluJnSZs5UzjnRVZ/1t5VaZdaE0DbbbAO1O5p81KsiMhzVpuqZMDOYWU7spkfNmld+ncaNQDRxqfaioKAAMiwbEWWpLGZR/syi+6E0lhppEQx19bw2zCySq/smksZ6Zubul1m9q7CGYGZQm6axpO43eDSUT9ISTzP7WfgvlfEzAb+AoA/habeEPnCmyXDdL7Of6xSLNFs4zGxhf8zXlO6KLI/G6v1b1Kmxuv+v8OkeCMwaXwfNIl6zyF0RZdFwZL8i0myWNFTYelfp6KOPXmgWWNuyb775Zqgh0SDx4IMPdkaAlDAz15iGHHDIry45GuMIIyVeKiMKGEBjIXQuYGbQoXTl/i+DWZTX/+U8LkveDPqBV0FUM+qKKhQNtUfoeMCrsQ5ZSIPU4eCht4cFgFZU115nbbeKp68Q59YtM6aVA4zoThnY2rYcDxIcsfair6CussoqzqfBgEMaXMzMUcwi13kQup8ooXmOtEHPXhg/4WvUZCvhkzZ91BcYfccdKJn6PbJJH62Ki9xTFOht6LACKw/eHD133QvfPPkCyke8jqBiHpjl3DE6n1OlgDpacXExqjKVmDuPvCSbReHabiajniR3mhni/JgZzAyLOuLykysQT+w2xOXXACMOlyuIacIF4vs9gXRWHqRzLq6/N9Nf62llWatrMhr0gRi9Q6+/7tPH6GQk6Gu3mpjRe/La8rfnnntio402cpORkhmD2aLuQQiwDQ1dzSCO2oOoaNkwYB2Aagw5iHOChfM0rHvg4Dx0YYpBjDReGcgrcVJr7TiKokenOXrslxtSakjpAkokU0geAVGeoQsPSFsYQAqDIycSRG+MhC40y2uW8XUSXYjXCz3qHpWHbDOVO7OKXF5JUxaYJcrmSU8YZhlPSAS8woU7hNElTEJil9EkR+mHTCBQfOaXnFE8hosdgcrGQ5bxAsTCAoQUHjIeEYQMyxKXvJA8YRDpElCeIOtchvKUWEFIfpAeAeVRkbpgIQSeoHCyM115BPSBZWRRZytfPQ9l0BOftWF0XDzKIOpY6MonCEkIqTNyIPKTaRGnmbk2w6zeFZtWJ80M2tESty8hy0XvP2sX0IgRI9xfU+q7ETKkFSebjdpu4QLxC4QvK5iZi7q8cpyQX3hRmjEoqvDYlQEa+0VrKsjLy3MfXP3pp5+WS2Qc2SwqP93DZdHXzKC2Tu2fZJoZq7CrgM6VTIHCGsLi6GaRTg35l+SXLEHME+NBEEAgekyTKxBN9VhfitdrM3ksW/HGYQpfFJjZQs/EoniakmZmTSmuRdYKKgGz5r1vZvazemhmKyh3jU8mGhU3nv83y2lmUMMuMPt5QasB0eAQizjq2BWNHjWRIejJ7dgXEa+F9AcvAdUPQV0xhHVYQ2ThENatHAaOzVyH3LFjB+y8847OKInrsZnBzHK4f47GvAoxM8evL8Wqw9R7e6Kr4xQIXxqEHIiCIL0ojhhQ0K4Nqqpq2GGryUhg5tvvY+RHH2CtrbfA9ttuhbxEQjYSwRg1wSR8rLrVltjkz7viwyNPxvwvx5PmgWN4uoAGvIEXlUpuEaa8pKYWHI8uGgToPVq9Pyu/QJNhWgnS33DJvyRQns2oUy2T2cK4ZOgr0Ao2qw+TPwbJEG626HCF/VbBzOomGcDDLMqDjACtnO2+++7Ya6+9sP/++7vBq5lB7aRWKnbddVfWx52x2267uRVmfTRHdU31iqIacRriH4ghPgz0eZyACelm4HMg6IxN82GsGJYFQD1krCHUTgUacaqFiscwI79jJI0kBOQNTLIEZCBdVcvjBJXnahO5yKNQCgZ9AHmMFc/IUw8Go0EH0hGSxchFcBFICxmmZ4IPK3z6PYLbaWIZBF6WJqTSZhzPwOQoAM4Vn0kegKwBzCKcfPpNPpcfemD8eaBYyhNXFoFxkOzziTRF8cjEcOYpDITTK2OZBqxRNz9MUv8EQkqRXAsZzngBkdCjHMoyhgVMIDCG8TTKCkwyQ3iU6WU9GF1Qnpf14Qc+ALphAh4zH1JGiIBpBKAoYgYIIVho5IEUBSyEeKWH8IDhSpMskFqBl0HIcgMlZKF8gocHEumacwJi4gV5AMqjHpAA0nV6DBSQm9JJUVgtGPUHw0n9RWf8rCuScIGMKD0LMqC32mor7LTTTpBh8tZbb0Fbu8UriJ8LxZH/9w5xPrQSrL9E1ISC2uOY3hT5kywzc32eXhFpKpmSI9kC4b8UOnbs6P6aVBMjsQy5ZqrvgBlrHZ8HNP3B5iWquGbm0slNQjrIb1afvuqdmYnM/jmAJjvVX8aT5gqI4wlvgZYSaCmB5SsB9lTLJ+C3ELthoyC/oPG6RY2OmcEYiU0SXTZe6oTpbzlbSuCXlwDrjxu5yVXs2BUeA2sa65iZuQ5P/bBAHWHM0RhX/Fp11sqhOnrF0buoMjDj7d5mBjNT0FIhBPWh7o47jNizHKAn/DQ79QSqfpqB/JkzMPiwQ9Brp+2Rn5cGM8BYIKhJSdKvATdQ0TofVdNnIVm7igweTiSFc2xNH1l51bCYDlATcCjPQHr0DCtfypPyIr9AuL4yrtVSslGnUM4iQfwCs0imPvjy4YcfuvfftJL6+uuvQ3L0n4BKKx4ImxnMzMk0i1zJETji7+QifQWxumYGTarIOJbRrC+0a1JRExFmUT5j3tx42h6/KHpMW7wrmYJ6Dt0tUUyV3aphtH6MBI8X2s6QfQQDzHRhfaIRpLpirJMywkCyM8KggzWHgZIpHxQoj2Q7N4ofkh4CkkAgxucOpNUDGEjBDCLmTqGUTrNNGODU4cXAH+UzWcg4DEiTyUyHTBQjQxBRHF1lezqgKuARGCCgAzBS6HnOH8qApT/LQgiRgPFJCAg1lBXQYPUIIXKPEGYG81gyki2dIKNWWhtoA6PGyM8wj1ZoguUIkGCGgGkqPKA3IC1kZowQF4sZA3iGchluRo951IQu/aBeEfhM0SMY+CA6UOohQC7SeBUOx5Fl/AA6HA/TA8PF5fwMBSEgPQswRKDY4jCGAAqDSYZAYXSZb7gj4oOLCcQOlvEwM5gxXcpXG6sdQTKo1P5oS7cm3dSGxOK1wilcrp4dgfy/ZzAzaIJNr8bIGFM5NFV+JMvMnDgZ5It63cgF/oKLytwskimDP/e7Gb9AjPtQnJm5f3MwM1cPzIzdHOsbBeWmQ2+TnmbGR0l1G86NX6GJ0zSzuvRiWuzq9Rr9d77+trGOiYhZfRx6V8DZkkRLCfzvlgC71N9/5swWbhTMzDV0jc+ZOVbX+LhRmwb9nhsauICWS0sJNKoEVI8E7PA4+NNglFhtTHWEglpvrRMPsuSKxKqLGJe/MaBt3c899xz09fhPP/3URdFAJN7ebBZ1xKrfLnApFwN/HCw6/amyDJw8P4HOXTrj228noHxWCaZlalC19ppYkExQGgfEHMySFRpWBGpVzHMD3cJ1emDDSy/E9AljEWq7Nqni8UKDzxUt8DAaGiGBKECjgalDh5m5POkDJ1rpFC3Og/yxkSv64kBlaWbQe1+PPvqoe0dXW/D0rq5WjPQ1XW1L1oqKtgpqMJcrK45vRq0IuWG/B9ws0lvlZmbQ4FQDq8022wzFxcUuCwoTIjeGuBzkFy435lGZCG8Iuv+ChegNCLr3MopEzpSW4e0rr8bIBx/A7O8moGTcOJSO+waZktmu7fXd1QNYlyxgDeHqcw0tQBmDmdBjXTOGmeMy1iew3oJ06GB9BHmcrq98AAAQAElEQVTB+iavQMZZwFhyHZnR42iK6gQxOYdbSEegmJRC3mwIVGcDVHOFNwiyMGO9J05WJLly7anvyFajkCuprX1DTWkpMnPKKDYgZOGFNfCrq5CoqYbP50fPlYG/TLULQ+kMGOk1nJTyK6rg0apNZUKkA8bPVJEzQwhhTFCTDdA24ZqQClIGeYKgCtXa7s5C9swgPSvDCqadQRtLwqoCZKQ/da+qqao1zUEXyDLd6qASLGogqKGBUImsn0U18xLSDyYTMj21KyHvRYZQQ1nCmZyC4doLY5kQQH6ocAlGDbVaHeUXkN8P2G5wFVs+lZsnKvMFxg15j4AQnmSwDMQjJyTNXDsRAOJx/GQySTQwKQfiFTCEfMt3mlEu20LVeT0DAknUs6N/KtC/EOgVsPLycpFhJl0c+j9zmcdJT301X+2t8m/WNHmMy1QFJVzu8oJZdL8kR+8o6wvZwhsLyp9AedU/sqiv0GtQL7/8MnSvzazZ73HAZ1k6CPStCbnqnzR54Z4/1kfRzAwqN7P6POuVgj59+rjXDcQTA1qOZSuBllgtJbCIEvAWQfvjkdgQKdM1VRlkampQw4FNNpNBU3S8ktsC/6MlYBzAafC2hOyxTwPI5waV+PkRVT3Pdcbq5AIOSMUlXCB8aaD3nLW1duutt4aMPxlH06dPh4zCOG5jZYmf3TAH2wb3AHh0iBoMHTt3xNTpU6Gvz5uXxoLqLDLGAbC4zUPAzGhwKxksGfoDpDt2Rud99sV3H30Om/AdAg7CPQo2jnIF4vU4CDYhhI5du2LatKnEolMGb/xRMFHMIk4NXLVCnOVgXvSG0DC/monX1rXBgwdj3333xZ///Gdo+6WMZs3OH3rooW77pQZMsSwNGH/88Udo8KSPZoluFqUv/PcCKguzSG9t49M749p+KrpgUfkwi/gVbhbhi+JbLE2Np0AMsUtcqKq4JH4/+itkf5yNDpbG5w88jA/uug2f3n49Jt95I8bfehNG3nILRt79AKa89wHC8jnwvRSSSNA8NbohXcCnwVqQTTo8ZD3K0PBy26FZHyEjWrpbyNobMnUjnwePPngBABmiWbrCY6DXncarkdMcvwGMC3iSxbiW8BFUV8NtM68sx4Jvv8WcsWOBbBVKR32CT268CR+ddCo+vehyjLzpNnzz0EMY98ADGHvDTRj7zxvx3xtvwZe33Ir/3nYradfhv1dfg9HnXYj/3nwjPjnzDIy+4lKMZviYG+/E6Lsegs2j3HGTUDryE0z96F1UTvgWmD0PqKjA2LdHYP73P8BLJJHiL8G8V84sRT77sQIDFowfj8lv/weg8Z3wPeR5CRT6KUx5/yOMffwJ/PTOCKS8PIKPnz55H2WcwPBoFKN6PtLZSiTKF2DmZ5+geuZ0JDgh4PH5TXggDpZJgATL3Wf5RKcHj1Qzi7zO4cV8hJZAyFAFsBgBd9F9CYkabWYPyJrjIDcoFowAHUaEoeTzAS3fO6NbmohTLuOT0RwEvG8CepbjVN1XdDOmzrbNTNIB0QWa0FM7oi3Gj3JSTu2FVqDV/sbx5P5eQHkyi/Iqnc0Myo92L+mjYKIJxCe3KcAsKlMzY98QNIXIOhnSXTtq6giNQMwMZuY4490FD/HZ1Ye2pk6d6sKaMv8uoQYXz/Mg0ES43qXfYostoH8u0D8eCBQmiPUIaGjLr3fv9V0T7SBqILLF+wcvgZbsN20JqC9qWom/Q2lmUUNZVVmF8vnzUbWgEjXVNVFOOMCHwPlCXgV0Ws6WElhECcSdmUE/1hUODgOuSoke0s2yk+PQy8XkWAxm5nBdPM/YYUZ+M1soDIs5QgrR1sFBgwZBXwLVV7a17VgGoLYzx9HMGicv4g9gRMxdwatBR5s2rZFPY2PBvLmYPmsWOrZvj7zCIgYxnEaK9Dfm15BlnJCPjaFGWOtWWKlTV4x97XUkvCSyXDnUNtEatj4sIZCRA2KK4dltrdUx8acfwNj0AcqH8ug8vJgZr3D/rzqdkwMarJpFNPEJHEPORQOLH2kA66NWMsK1LblNmzauvGI2benTgOODDz6Ayk8DFL0H/Pjjj0Oz/eNoTDz22GNoaKgrPUEsJ9fNpTfE5Y8hN87y4LG8XFfyzKLy0USDVps1URDTzQxmJq9zzazOFVEDMrOIJv+yQKxPHNcTsqAC5SzTVTfaCKvuuQe2Pv107Hz+xdjunAvRebvtEXbsiLBVkasH00d9hTevvRUv/uMcvHHeOZh8750of3c45o0ahbn/HYMEDTo/mYDR5ErQaPOJwQGc7ZUFWA9BWailGkBe0OQD+eFwr5aWAcrnomraFJRzoqd87DjM++przP1qLOZ9+RUq/jsOVf/5GO9fcCHevuAivHbuhXjp3IvxycMP4rtXX8aLZ1+Ez559C2FhK6y+317oPnQQgoI8zJlRirKZZQhX7Yqw20oI2heTno8wrxBB51UQdFwJnf60I9CmPdbb+wCk1+yJMJ1EWJxEpmIOXrniKrx9w7/w6VPP4aeRX+IDGmpvX/9PPH/uuZj4+iv034dXzjsXb57+N4y78gqMuvYavHjmPzDiwqvw3r/uwGs3XIf/XH4pvvnXDTTmL8Z7Z/8DE954CVWzp+OnEcPx4cknYfgpZ+Cjf92KD267neV8Pt5g3t487yK8dcmlmPDaK3j5qssxlemWPvM0vrvuGsx/4TnMfeZ5zP14FCqdUcEyNAJLWc91YGBLICBCmq6eAljSgQXgyXtCqqMFCLwsQk/xPUcP6QcnKcgOYx9slEGHfLyXxhaCbR+tWIaBIag7jJhWt+ks12kmSYCZOQAPswg3M/rg3s3V9wG0dfv555/HPffc43Z1mBlVi3RU/XfMy3FpKOOX+huTtJlBbWX8zAvXKqt2NMX/ztAw3cbIXRyPZAkUrm9xKF2tEssf02NXtMaCmbmy178xtGnTprHR6vhy01Tek8mkm2zV31r98MMPri6IR6BIsSs8BrNIh9ywXDzmi12FxSCaykF9jiZ35deX3vVqwOeff+76J+VN90dhKjdN3gwfPhzCe/ToIbLT08yc6wgtl5YS+H2XwG9Ge/VSvxllfnVFDGxkPAdgD+3RGDAY6g/Xw9d7W7CWEmhQAmYGM3NUDpsQ0lCW1/c9JNJJFBbkO2MQPESnU8cvfFnALOqkPQ46tRL7LVe/NtlkkzpR6pDNIp464lIQ1XQ+AnoMIk4OUju2a4/imhp8O/w/mM8BSZrGTT5XucQLXQTkZkoQ8EkiOYSlPa46746ppbOxYMqP8ChYZZPVwFimjfx81hgVeQnfGadalZTfzNxgLsaVF+G+70Pb1oQLRBeYGWJXdIEMX23ZkxEuf0MQv9751erzpEmTuIhXAQ1QtNKictSWTL0PrMGj/ios3pYZyzGL7nfsj12zSBfJF02uwCziFy56PAASvrwgmWZRumZROrFMfdBI5bDeeuvFpCW6ZgvHXyLzkgIpxlQjQkRGjrYKT/sJU8Z9hbW32RJZP0R1XgrZ/Hxk23RAYb+BWHuPvdH/Lwei/yEHot+Bf8GAvffCxjvviv7bboc2rdvgwxdewPsPP4T3Hrsf7z7+EEbdfz/++8wz+IoTHXM+/QweDXP3vnwNQPFcoc7QTA4x+7OR+PLBB/DlM4+T/0l89RThycfx1WMP44v77sHI2+/EhzQcP/73vzHy8Ufx+dNP4qNHHsD799+L9x96AB8wnY+feharr9cbA/bcGwN2p177/wUDD/kr1t9rD+q4G7Y4+HBsdOSR6LrDDlhpp52w4SGHYKMTTsRGx5+A9fbZl7Afeh/4V/Q5+GBscNCB6HXA/uh98EFYeecdsf5Bf0WHP22Dnn/ZD30POxS9yLPhMUdg4732xvaHH41BRx6L/vvsj4F/PQj9DtgXm/31AOx4wnHYbJ99MHCXXdFvt2F8hgyrDOiNTf7yF/TdbmcMPuoY7H/J+eg7dAus1q0r1t5sIHptPBCbMX7fI45Er912RX6rVujzp52x02lnYfARR6H/bntgoz33p7x90W+//THgoIMw9JCDMWfaNHwx4j/Ip4H/1Xsf4+uPP8WHjzyK17hiPuquOzHh+ReAHybBfpoIr3Q6y74a4dQfMf7Jp1AzdTrAyUPwMLZV1Zy0qCYesJ5laQhXcnojQxysK+ARWBahBXBe1h02QVC7EICtB+UYAaxLoHkeOqB46PB48Qkr7pSxoudKq9B6zmTYmBnMItBzGcOyaNUwrvxVVVXuFRRN5pmZEyt63J4IF7iARl7MDIqvSbZ33nkHbdu2hfKVG139TK5/eXCzSO/i4mI34TB79uw6cb9U97qIRBRXfcTi2nyyLPWUDK1Ya4eS9FMfoR1dimgW6S0e+eUKhJsZhAvkV3kKN4viiCYQXavYwmMwi3i00qwJcaWvuNo9pt0NG2ywgSsn/cuBJncVprjaUTVgwAAMGzasbnwhegu0lEBLCTR9CaiHWXap/4sxOYi3WgjZQSuLUVPGTjlGRGyBlhJYTAmoQ1SHFrITlD2YTqeQzk+jNVde27fvgAIazxoECtDg4PiwAWXJXjNbaHCmL58ezMG2OnrFlB65rvClQQhDlnKzhugJCBkjoAceWs2vwIyPP0OPTTZFFY0dUQWMAkaB8UduhBzhegIaxjWoRrt+/VHYeSX89O4nnBVPUBKQ4sDYGB6aj8A8cIgML8sVv0yW4QbNumvbY25ezEziHWi78eTJkx2ui5lB+Y3L38ygWXq9960P25jVxxV/DGYGM3NflT7ggAOwxx57uL8E23HHHbHppptCW7zNDJKhFQetwrz33nuQAa30YojlNXQVnkuL/RqAmkVp54YvCy6ZAslU/NgVLtDqhQZpWkGRvznAKFRABxCSA1FbqooU8t6yXpVMo4GXhbVtDfN8GlgR3YOOLBkIAR0CWqdQvF4PdNhkANptNgitd94T21x2Nf50xRXY4ZILsd42Q1ExZx4qJk12MJ0rfyMuuACvn3sehl9yGb6449+YMnwExt53Lz6/5SZUcCW5ctIPqJj4PRZM/gELfvgRC6aXoHxeFaq9NNqt2wv9aBRvccLxGPT307DVRedj+8suw58uvQTbXnEhhl51MTrvuSta9emDdhv2Rft+vVGwajcku66GDoM2RXa1jphXucA9OyGNO+Vd7UCY9JEhVVmSW0OcueSV+WS2VToRFoVmUY0gzACWQNv+fVDYaz3kd+0Cr20rFK2yKtr0XA/t+28IdO6Cwm5rov2AjdBu8y2x2imnYeU9hjGsP9pt3B8FvdYG1l0Lqa22RHqnndF68FAU7zoMYffVkaH89HrrYv0LL0LxNlsj3XNtFNDfbuON0XbAhmi3YT+0ZT4TXVdFq/X7Yq0TTsKg665Hp4MOwUYXXoKNLrkI2115MTY/+EBUVNdgwZdfYvSdN2HUzTdi+EUX4o1zzsKHvEffXHM1ZjzxBL599QVMeOstpDiJllc5H5hbhsysEviBjwLL4wQHs8uCT8BpKwAAEABJREFU8FiBDLp6cIccNphGuu/oPouKPjMGM4K7Rm6DAmVI858hdevbt6/7Qr3ahffffx8ybOO2aFk1kFyBmfJZL0XPsr5r8eSTT6KsrMwFKC0hZvW8ZvW4wpYGZga1HZMmRROIWvFU+qg9zH6ZvNpoi3TMovZa8pWmmFR2cpcVJEtxazjBqx1EZr9cX7NIL8mRXrHxXVBQ4CZVRTczmEUgv9I1M6GuD3IIL2bmytPMoA9TysDVfdIKsXC9O63JArP6NMFD27TjnUH0OplaPde27d133x36sru2jytMoLqmftLnhLJ0Ea0FWkqgpQSapwS85hH7+5Jar21UHFHzV09twVpKYFElYBynCRqGmcU1KIQMSI6poKU2dWgBzUNGQ3QQ4xnhy3aVzNyY+Vy169Spk+vU4zCzSB+zyM3lXxRuHJj6HOknALgYuvghshyRrrrWmvCtBvA9dF5pFdQdKgjmRQtEYHyYV5vTLGUkHVtNVutLAsrSR4fI7wJYQEIFyVQaRW1aYfKPk1EyaxYKCwuhd83EZxYNLuJ8rbXWWvjuu+8UBDNzII9ZhJeUzMIzXIXUFm1tYVfYoiCWpxVsDUDEI2NZ5Sjc4+qYeFq3bo1DDz3UGdNa1b/33nuhAZpZlJ54c0FxYr9wM3NeM6vT1RGa4GJmkJ5ocGjlS6D33zQJ0K5duwYcTejVDRTkiJRXoPrPhwHGWmEc3I197wOs27svkC5AGBpYvWCcaInqD2NwUoWzKMh6GWTDEDVZ0OgMWAfBw3NxspRWmQ1Q1Gt9bHr00Rh40gkYcNop6H7ccVh3v33Qe99h6LnD5pCc0S+9jZqMj83+cQ42Ovsc8v4NA08+GQNPOolA9/jjsOmxR2Ljww7B2lwpLlp7bQT5BaimKjRdEbB+Zxx4yCSScB8o80IatkC06BnplKGuWWroAoiH1FGGsiCkEe0TYTT4pAvEKjBejM8XMwaECZaFDz+bgBckAM+HJrGqvAzFUhuWl17/qCJ/BeNlzQfFMayafAGqgoCL7T5CutSQecigUjxBmnwphDTEs9kQNXzGazIesjRXKwFkeBMCKphBDaqoq8qdZFAMQqaZFT/lZIy8HuMzWZULA9F+/Q3cPdjg1FPR/aCj0OPQo7HewYdh/WH7YP1jT8IO9zyEb+fOQ+m0SZg55hN8ed2V+O6iC/D1Befho1PPwIS7H8X4x17Ct/++H5PufQAzP+UEG5j3qkoa22+j5NMvYJ6Bp7IKow7wPebFRyg+Gt6WNfAWwR1CzGEr5GJmLIaQepmbdJOxdccdd0AGtFm9Imb1eGMVM4tki1+GpZ5l7aLp0qWL+8CfPnL4448/wqttp8x+eRqSLQhD3lcanUpD7aZoZssuT/EXB0orN0yGooxJraDn0pcFl+GpFVsZz8sSX7rFIENXMvQdERm5ak8Vpo91iS5cZS88FxrS9M71Rx99BP2Tw6hRo6Ay1qtG+oaG4sX8mixWX9O+fXuR60DpxB7VL/GbGUpKStzuq5VXXjkObnFbSqClBJqxBLxmlP27Ex31teokBFSfAwWgFsdv/mhR8DdQAhx3cAAFmLHehJGr7YYhAsjlqBggrmAiy39SkOtQmbBZNMAKaYDEgkmOUYT81XmWglB7aslRPq8uQ4zrwzCHg9/KebM58z4PHdoUg2SeIblCurHQgJyUQH1AI8DTwBZAFxr0hdOnAaWzkKAlFNJ8QMAmyMuSPwAxyHDu1m0VTJ/2E5MN3YCAUR0uV+DySyQeOBCtCzczN4CUEfzZZ59jjTXWwLrrroslHWbUtZYhli1XUEt2TjKZhAZiGrAeeOCBkKvVbBe4iIuZOar0FMhjZm6rnT56Jn/DNERbVpAsgeLP4qSD3mfWoPrOO+9E9+7d0blzZwXVlZXzNOUlyq6rExIb8iIw3l0mCuMNttoKWTKnHFh1TXL48BkgvcUrVoS+o4esER4BJPo+jUi5Ri4vYLWhyxqXYN2qDAxV2YyScOB37IBOffuhc98N0WXjLdGbq6M70GDufeAByO/RjXGN9TVgbNVZyUH94fSrpVGvBI1MaujClQ/p6pMnRUMyxXBYAKOxGVKnkLr5nkX5AWCmGIBHcQwCMUdTXhmN9BAy+4yaMJDlZgBlUjz18xwORmT2yBEiQcPIPBqT7Jc8pp+EIQVAskLG8/isMSmYGaS3meSBhm8WKpgkJyw88hnL1KeMPE4ApP0UlI88D9SFIebDWP4JaUDjWV/SlhhGQQIh8phYEkCCYSmPiBEoR+nTpEc2lUSb1dcgrIlOffqhC1fBi9ddD/7a3TH49NOw0YGHYpMjjsWqO/8ZrTfbBCvtuCN67rUHZs+bgZJZE1FaPRezxn+DD/51M1679GK8cvZ5GPfmSxj57GN4+/zz8dU116LqrbdR9cUoZMpmMa8hAdD3EmTQs1ig+yCgZivuDGuToqv7q22z2267LWTU6JsJZkY9rZbplztm5uLrC97aotunTx/ouxa77bYbhOtZV5tixtqkCvTLk2AVCV0aMhS1OqoVzoZilDdBQ3pT+NU+ZTIZ96qO5JlFeRbeWDAzt7Kr9k9tXmPj5fIpf2bmSGbmykQeGauaTJ04caLbTfDCCy9AH1r0+FwqXPEEwmPQDiV9XEyuJlG0gq9t15qUUP0YMmSI+2tE8auufPzxx5BRrXTS6bTIdUBNgLDOC5/PsyYZVB9UdvmcNG+Yfj13C9ZSAi0l0FQl4DWVoP8lOWqbjBmKgWjLucJK4PeTkOpHrK3qjHDjgNPUu9UGytFgLiCiwZzByGbkcg7AgShqD8mIDAthAamCqK8UhYSfneI3ylS4AyM/O/uY0TjwJiXyRuIiXFdFkNsQRKccmRaKEjp5JJDvu08+xpqDt8R6Gw9ULutEh9RBpwbYjuiJYvR6cCpwZXDNrbbB5y+/hpf2/gsqJ05GmMwDyAFG9A2ICgXIT6a5ipdFlktdGsQxBGZWN7CLByoaKKRSKWgFwEwCgKrqakydNg133vlvDsAAfUVb8QUhLwI6Sz3NInnxQMTMXPryC6TD9ttv79LWtsbFCTQzZyhrIKct3t988w30FyPPcCVcKxBm5vK2uPi/hG5WL2v06NHQIFsDUa22a7D2S2Tl8obRnc4lOVxlKZBHriC6iaG7lfIbA+UGvM9BSB8Ny3kTvkFRUSsUrdadoTxJNlYABYM4dKHxBhI8Gnge8yWJchWmIL0TK1bVLWPdYnSorhtT9hG6e5WVCx4y7FqxriUVGpAjA8VF7RU6Ql4EojFdCqDGkI9gBA8+jU4PgEd9zPEQpx9MR5Vc6csb0G9mQuMgxg8dUDOY1YaJQ0aOQDghFDCYSUEymX3qKyrg8WdmcEnT9UnW16/duJ24OHxG8BnmGcCEYPz55oMkygFggANmRG2HJz/TV5l5kBBPqRB8mJkDsI1SnaeXdBBCJIxiGM+oaMgAeuEDnAzgRWLoOHHkATIshxog6SHr5yObKER6s0FotdseaL/1n9Bxpx0w4KTjsckxx2Kjo47FgHP+gW1OOhXrbtAffbbdHjuedRq2OPIQrE1DfP7no/HFfXfjnYfuxks3XInRTzyM7997D96kn5CsqIExXQGI1asRMu8BgWog53AMIdUM6ogmmkAUuQLicgRE3VmHC1EeVUaMLK8Y2rZti3XWWcdN2mlXTIYGoehLA5WzIOYzq81NrSuDVu+6ahdOzKdXSPQKxptvvumimUVxnGcxlzhuHCy/WRRPK6nFxcUwi/wxT1O7ZpF8s8iVISgDUO/3mkU0pSnd5DYWtA1a/YZ2DTU2TswXp2VmLv+xPw5XOWt1Xx+R1G4oGdHafTRmzBjHb2aOVf2DjNqRI0dCExDPPvssVlttNahc11prLeeKrvfHxacyHzduHD788ENM+ekntC4qcnJc+pQZUmwItmiWJT2EJnGLyDNh/LfQqnXv3r1JbzlbSqClBFZECXgrIpHfehrqOqVjqM6P3agR5HdQ2xOG7BQbdLsuuOXyBy4BDphctWARyDDWtkX2b1D9CRngEYN6PBKz7PBMA1gOO400RoXqnTpD1auAPmhopwDnajAXEgvZXTIBnayLPOFYHV+WVFLoMAnysmPlVXWVC0IgCuNFUgJ2vsZBLiPIJkDAaJIjMUKFI7pEDmX60pP6EmUcSpo3H8GCSnTdZDOsvObaEbcHGH8+waBDV61NGZgkNDCX64QWtcYae+2NoGoeZowbCxm9TAImS4grz8bnD1R81dVW52CgEtrKJh5JdQMIIrmu3jlr1aoVJv/wA0PgDNS3hr+NV155Fd1X6Y5eXOlyAS6DQJayA2XYEX9+MZPOVhdgZsyD/cxvZpAeSl8fDJMRHL9rra2UCxYscHE0YNbfWGnVV9vxtJpw3333QYPeoUOHum2cGlBLluIIdxFrL6ILNavXQf4Y4vDYjelytfq0PQ377bbbDvvttx8N1WggpjCzRctTWEMIoNpDam0ZOkdVs5YkVLQY3H12dS5kzIhJMmqIZl398zH5/feBdBKFXP1F7RHCwKoEd0g9glNTLsP8OJT+BPEUwSNdJ+oqGQNdGgYzoyFHFzxMIH0MBg8J/oyufALoMF4WAnlAfpAzcpF7ePIYLx55/FoQDmc8GkN0mnQjmBnMIoAxxCPQD0k3eeRHFGSRC4YbzGmboGuIDpIhAAnmR3Gdn6hcXwFkjeqFwSjf44OWIM0IStKBmEkw6gcIERAj3Uw4BdIqNzJ78ouHOJzLVMxzGDmhQ24d20IEH7AodcXwPHLWVMOqM05aFmAbF7rnsybIIJtMoKBfL6z65x2x0nZbA8UdkLfKGlh5t12x8W23YcA112CbC87DIK62zv9hGma89Dqm3n03vrjsSvz0xpvIlExDdk4pLEuDnbXQWB+VbkgDPqDf2bAhE3VnwNAsqarJBjYRjho6hEw8GUgeOFCgOAUKUhh4CRnqwEKWiYkENTUyavXusz42qLiCkAENQXRBTBduRn3IK1yg9nCllVZyr6/Ib8Z0hBA0Oab2SCvP9MKsPkz+RYHSEl2uQK+dyACUDBn9MmQVngtm1ijZuXGWhJuZC1b6nue5XTwyRkUUTSD8l4DaUekueYovaGx8M6vLn1mEm1lddE3Wql3XKz0yotWmjxgxAlpRVpurNMVsZtBKcLdu3fCnP/3J7Tzo0KED4nDxCJLJpOsH9TE26bnueuth3NdfI6FnhAxKOXT1KwQ7SmJZ1rQMlL8N1tuAaXzuJmfUTyq+mWKg5WgpgZYSaMYS8JpR9u9GtMEaqWtj+RoproXtd10CWZ+DLi9Qfwafhp8X+MgagQMABIYs+7qQQ0MvTMIP8xBqHAd2fBxc6cHzGMeCJAdYRq7A1cJAccGBZi1QBIAAZKJLh1eKhphDxVJHSWEBxBlQlyypWZgXOhBjSFmh59MPpg5U04gPLMOggGIE7Jpd1aZuTCtLnONsmGXhh1nKIytpM7/8AjWM23nTjVxqzLhmNeMAABAASURBVEakEBoeBmtACn0fYcKw7iEHY/0zTsHc779HUel0cHQLpZdhhNCMckP4CR95hUXQB3C0DRENDg0QYpIGHvPKylA6YwYee/gR5KfSGLbLn7H9Tttite6rsNgCgHkgwlIweEwDy3loNcOMunJQq5Vcbbl7++23oa17MpJlHN9000149dVXoVUgDbS00rzlllvi2GOPhQbSeh9N8NRTT0EfiJHx/e9//xuxAS4Vlbe8vDyhDvTe3ieffOJwXcwiHcxYeCIQtN1PX8P9iasWGvxqVYPkZT493klBLMALidWm5xEVGMvBo6EhLULWf8BjfQ8IIRidZ4AU72wSPEjKn1OF4sI29OSclIFauTnUJkPNDEZpAjpNcy5G2GLIi07zFzEvWsRvn6pMCgAzgwFImEcwh3sAa4zBE81LwHxNvPGxRS2QzmrDGkRCUR6sfUeE6bZou8Gm2Pzkv2Hg2Wei3SH7IuzeFe8/8ABev+BifHL2efjh4Ucx+dnn8f0jT2Pm8A/hl8x1bUCYoByLQHJ9amGhtACyiQCBJvBI0+lmQcjqk1FAFB5CBxJBhCTF9YkKyIiANMAcA6BtuTIG42fbLAqI2zGzer9ZhINHHE7UfT1bW31liPu+L9JCIFr//v3diqU+iLhQ4CI8ZsYmke0+nzszgww6vX+riT59dErbkrECD7P6fGsCQEmbGcswAvkbC2qfBeLPLUP5lxdULpos1aqxVov1zQhNTspw1a4iyZf+miiRUa33tmVk9+vXD4qn8Iag95ll7EvXdCqF3n37ossq7LvEGBq8gMD6aUECHieZjbU4DAJ07toZO+2yM9ZZe23oMIvuqZnJ2wItJdBSAs1UAl4zyW0R21ICf4AS0OOjTso4aDL4roODO3yOn9R/hTSEQ9KdcUECyajhykcNB1+RYR3CmasKiMZbHNBowKhOEOAVCQ7ElIpY5DfGB+OHDM2CGAONaYBaZJBEtT74Iz873ZrqEF4AJDK8EIz8jMGYIR36yAP6wIMUd6WakOEdkh6YIaPl6WyA6tJZmJfNwvKLOCnAFSMOuqgG4yz51IBAfFn3zlaA7tvsgKkTJ6Hqx4lMIcvIBKrCsQD9oGxgk403cl8OjQ0/M4OZkXfhU+8wl5SW4quxY9Fj9TUwZMgQtK39AFaG5cahIeAZQOHGvNrC0ZfJZ2a8R6GLW1hYiF69ejldtcVQg9dtttkGMqj1BdSDDz4YWnHQ+4ibbroptDKkiGaGTTbZBMOGDXM0/YWNBq/jx4/Hu+++61ajNdAePnw4tAKklSBtvZbxrPIUfyxHrr6sKyNdHyzT1nWlJT6FLRcwm8aqg9qCc+XJyRPohhKM4YgD6Yc7yMyBnqpNJsjCQgkIeDeAqpKZmMkVlbUGDGC9CupjsDxc1JbLH6IEFlc3WXPqalN9QaiSCcA6xBqodoeNZw2hms91eX4Kqe5roM9BB2CPq6/GtqechoGcoJtRMgPfjRmDCRMnYsRjj+G1q67BB/+8BtmP3kfJ86+g7L9jmJbPOpggAFWs6FlV6Cgp0vick4MIVWG6TB1sreHaEWlKcu1pohHg4rK+a2KSvMqnjCpNkmlC6+mnn3avdyiannezBnLoN6unmUW4nn8ZX3r3VTIVX5CLayeLDLrp0zkhqcAGIN5cMDOYWR1XdXU19EGq4uJiaGVbAeKXu6JAO4i0+ipY1jRVrrHewpdVTm48yRPIcFab3aNHD1d2esdcBrHusVacFUcTF3oNR2Ga0NAq9Q477OB2CkiGeHJBf2GmyVV9FEz3d8eddkJ+QaHr5TWpDN4innB1i4YzAk7dmMfaGKJ1q1bwE5oJArs4tqd8NhaVRm56LXhLCbSUwPKVgLd80f93Y6v/c+BaLHDwV4ug5WgpgagENFgKOPub8QyBjAmCz9VNnxaDhlmhhQg4eNIWuOrKSsydNxfTZpZgwfwFXIEz+Hz6wrAG2UwloN6RRrZqmUBegafBWOAD8jCAIokxIq/gIX/IHtXM4GV9JKsCpBMesj9NR8X47+FxBSesWICvn38Oc8aMh2KmqLNPgGQwHqMTC6hrSBeOB+5IkEZZZAiDDGq+n4y+ffvR8AeiaBwgYumHmTl+o+SAgLwC5HGQllygfHui8PkKXHmw96dmIZIsHL3vpkGAAA0OM3MUbX9r16UTfuBgsf+G/akpELL8AYV79HgIacSFLFt6gCBEUx3SSyB50uP//u//3DZsDYQ0UNJ/bhZzEKrBrAx8rSCLN44jXAOuPK4qi/eQQw5xg+pp06Zh5MiRkNGc4KBIgzCtBG2++ebOyH7wwQehj5KJpq3hGlRrW6BWmYdw4kDvQG644Ya898y/EmlCcNWRpaxSFIA4bx5gnitx+cUDPhOacKlhvfEAekN4qEbZd2NR1o6DvR7dGK1WAgd7ZGk5/6gloPtfC3o2TOVQ6+fDy3pltQC6IetNFh4bviQhRcgDWAsDIJmE16E9Et26w+s/ABueeDKGnHUmtjrrNOx43hlYe+sh6NSlCz7nqvT3Tz+GL++7Bz+9/yFsfhXMgAJWXE9bXwK2GSRkKZeCdYVry9m+q60FeYGQ9BhyUQ/gsyA+QcQH6B1UfUxQ+dPfSKHBIXpMMnMJwGObZWbQM65nWxN04jGLwhvi8isdtQ2KYxbxxbLNDGYRiFegtkXfXNCkn74YrbZq6623hs9VbcUzM7GtMJDhqDZRu42WNVG99hJ/WEt5iGFZ5SmeWVQOASdqzMyVY65c3RtNdCpcu3703rImS8Sj+6i2X7iZSRyrteqOQ6E8ayJUkwWrr766I2qukaMKhBYgYL0DAuK1cZyIkM9BSF4BQ3P0IrHlbCmBlhJoxhJgK9+M0n9noo0DbNcm1ekdNUp13hakpQRySkC1I+NnUeNnkPW4vullEbJjFL3aPCR8oA07vlY01tpwMJZHN6iuQTLjY/6En/DDiA+4GhwiSV7TQBGAq39WRTcDHSExUCYYYAhJIsJ6itCghzfBADPSvBDGtOaMHY1Pb7ge42+8HhNvvAF+tgLIVGDsXbdjxvAR0GEwOozNOER4hoQM5YUModL0gRjHpEiGQBohbN5s/PTtBHRaax2ugNOvK40jqYJGHkyxjnO11Xtg9jcT6GcOOIuutEKmA8lkPkKOHFQkoS7kil2idadoggH9NsTQQVuisKiQ0xQBw7PgyAQ+ZXgsJ8k25kerSSHlk2G5TqVpRokECZJfoNUSDfqEx/TYjWnym5mcOtAEgVapNVjVX54MHToU+mr3brvt5laltRV8r732gr7Uq4GxjHDxaDCt/5OWO3DgQPz1r3+FVrwlWOkJhC8XSFVBrRDtqjDee7A8HbiVtRreuRAgzQgc4kFHigP/vEQac7/7AZ/eeic+uuxifP3oQ9h8770QFOTDeC9MjC3why4BM4NZPagwzBb2iybQswwYABm3bFHYdvhsW5OcNASfdTcxxnZW7SkdhFyVDjM1KOjcCd233Rpr7HcABlx4KXr96yr03HE7fP/Avfjv1Zfh/SuvQMDV6YJEHjxf0gNXyyVSyZnSQ5LtSwJqpwJiIY0Z6DA2N7UgXpBXsbOSwHyIRdtx9YzvvvvubsvuqFGjoL+U0iqjws0MZuYmzmbOnCkSNGmmSTUZwvrQVW7b4hgWcdHWYW0V1u4TbRfWtmsz+xmnmUErpPrit3TRNvDNNtsM3bp1gyYB47Yjdn8moJkIMjIFMjyXJQkZrmoPZcgqvplB8sx+XgZYhsMskhOXi1nkV5lrxV50fWlbfYHEm0XhDXH5xRtD9+7d3f3PvcfataZpa7i6pvFFAFZ1VrYAXgjyEwWBfaTZ4tMhS8vZUgItJdCEJcCepwml/QJRajDEvjhXYSsa1PawPapP1vXS9RTnrQ9twf7gJaDOKxkAKY7QhAdaKw1lCCaQbx4KfvgB4cjP8P0LT2P6i8+j4tPP0KZyAdL5Scz5/lt8fuedCGeWwkskYRytTXnnLUy661agJsu1OeMYMJD9h+gI6TAxGoMazAk4gkOoSsnZZrfK6nmYOvJL/PDxZ6hIAPOr56Hs23EwdrzpeWWoKiulDJ2SU41smIGMyayJI8mAFKpK5iAor3ZDwmxYxfAAaiTG3fcQZnwxGmjbChVcVQ9CDxYYLAwZ7+ennmuBQmJXqpoj1KDDRhvhvz/8KB8oBh51kCdkGRoHw0at5W846DFjCEFhZhGeTiax0kpdgEDUEK5MaNAFlkXASY1QExrUM6DMRWureI0H6SRusyh9s8gVTWBmcmBW75pFuAvgxczqwtu2bev+KkrltN5667ntkhpoazCWyWQcX5ymVq20DVtbBbUyJINZhrX4KbbuNKuXX0dcBoQ1EHonPgNORoCl50lICKMjSnWWQzvV+SwpmRA1LGffhQLlY77EBxdcgBE33oq8vNZo1asf+h1yBIrW3QDG+o5aPjPGRfMfKl+lIndxEIfLjUG8MS5XfoEg9svNhThMtBiP3Zgmfy6IHoPoDXHRBA3psb+ha7b4cs2V0zBe7I95Ylf0XFx+gWiCXLyhX2GCmC48hkXR4rBcN6QnYJ5Ctq1seEAUUBYFrJeqgmFMpEsSzGM7yhnMGrabGdZNOki1LYZf2B4dBw3BZuedh7ZbDUabHt3x5XPP4YOLL8JsGrXV06eict5MSEZA+e7jdlSATS3bGeOTwHrPBifUc0G69AjJB4aA6XgkeACvjojcQ5Nb8QelXnnlFWdAy4iWsauvLwv/8ccf8eKLL+KRRx6BXsPQZFmujEXhcTnuscceKC4udu8765sIkiMjOTeO/gng+eefx7Bhw7D55ptD7+GutNJKdSxmBrMI6ogrCFE+BEoudoU3BmQ4a7U9bg8VX9CYuEvjMasvD7XHZlYXxecKvVaVKyoq3N9LaQdRXeAiEDNz5asgM8Muu+wCtevOD4sMY7oha6CA3PDZ53qsa8KJQofxYmYwqweSWs6WEmgpgWYsAbXtzSj+56LViOWCOORflCvaigD2cy4ZDrldAwRT9+d8jt5yaSmBRZWAHySQyCS4quuxo/NYbXwOm3wE5iGd9DH1zeEYc9k/Ufr4ixj93Av45MknMfGll5EsmYH25aWo+ux9zOIqLmgsZubOx7xPPsW4x59E5exyDsd86EvcHg1AIKhN3kNowjP0ywXcwI0+MHUEGeSVlqHXkCHof8H5mL9SJ9TQ8Cr/aizWWHlVpPJS0BFq9EiZRj1NBIIPYpVVGH7r7fjp1Vcx8+nH4WeqqZkHVGdQ89KbSMyaA6ORHzKe2E0XduQhH6CGKwRmDCVQNMeRfJbI4wa7TFfR/M6dUU1k3o9TODQgl+P1EBhxykRocCR6dZqZnEVCSEMeAc04pmGSZpw1oPEtGQGUNniEDDEYsd/qabawdipX6Rq7wnNBAzUZ3bm0psalkSY8AJavylL1jxMSqnkeyzvLcg40igt502pqkPj+B3z1+CMYce0VeOnWG9Btw97Y9uiJ3eGHAAAQAElEQVSjsf5BB2C9XXZD6/X7I/RMVQFm1tTqLlKeyk+gwNg1WzhtM3P6xOEagOfyy68wgZm5Oh2Hm5nQhUAD64UItR7FF5iZS8+s3q1lcY6ZOVcXswg3MxdHNIGZyfkZyCi655576nRUPdF7lmb1/GZ1+M/ixwSziMcsckU3q8flF5jZz/Qyi8oozqtcgfgFubiZibRUiLh4dfyUz/qoiT/XJqpe0g+BsS7G0sSuJ998JNhuuagMZguB0E8g6NwFK285FL322gebHHYYVum2CkbcfRdev+kWvH3VPzHqoXsx9pH7Mf3l15CeMxepqgrmFZTosQ77gFsCDKAflLbSVdsViIcJyd8ANCF2+OGHQxNfeqf4SfYLMnD1PYfNuOqrlcs7Oakqmt591Y6UeBU4t9waiKVeVkfSNxWUhgwybb/W3ycpUCvcMsz1F0rdaleX1+Nk3cYbb6zg3wQoj2ZRXswit7GKmRn0apRZFM/MFiqXxsppLJ90Fchw1rvO2oav715o5T9uM2J3UTLNzJG1u0BxnIfVhr0WUWOr6xM81izVWPLyBNtPElw4Ly1nSwm0lMAKLgFvRaanBkZgZnWNmZktpIJZ5BffQgHN6KlN0q3wZbMZtkkBQmPrZXIFxJk++0NeW86WElAJaOBGYOVRvXAdnQxS1pmAhkXWDzFnVgmKWnXEylzdGHbehfjzEUei9LNRmPTIYxh51SVoP78UNrdMwlD+9XhUTp6O9lyVq5w2HVZZDo58OSBzkh1PAA4KOPgL6IueEnDwFiLDrtU4FV05bTJ++mEyVhm6JbxEAp3W6IF5NMwnff5fpNZYC4mwEgENaXAQGVKO0Sw2Kq//gs0smI/pb76KaS89C++LzzHlpL/h4XMvwpCttsJJO+2MRNl89Ojdj8+FjyT1oHLE+VyYQYcGB1dffTW0hfiKK65w7+WJrufYzMCT/FmEyhEnHFqv3RPFBYWY9NqbYmMOQoaBoQaqBBgafQSMlWG5yyDzGDkUwIPPdDyuhoZOGP0hHIaWo9EloPqRpHGssoTKlWUYmdAAF/KRz/FccsECfPXg/XjxjLPwwbXXIzXlJxS1aY3Bh9IQ2Xk3pFkPEXKyJ6zinaqhGN5ra7QKy81oZjCzOjlmrGMhM1JLMYv8qqsimRlk+KpOg4eZ1cUXj0DhDOIjWi9HfoHCZBwJF5iZHCfDzJzrCA0uejdSRpNWGLVdVx8Zmjt3rlvBknH1z3/SkBs1CvrIlL7gq3D9Z63wU0891a1YafeBjK9DDjkEf/vb33DkkUe6j8tpdXHXXXfFY4895uRJfiz7xhtvhLb16t15/YXZEE68DR8+HFr1lHwZA3oHU/8Xm1H7Qb2z2awLlw7CFaZyYVDdaRblVXSzCI8Dzer9Co/pS3M1YDHHZKxLhhARGMAnnj4LAQtIDcDqCh2mCykgiBZEBOgQ6ibeEKKyYyesfPAh2P6cc9F3m+3Qf4uhSJVVID2tFKPvvRdvX3A+J4SuxJxxI2GcrPNpNFvowa10Uxu1XggpkSqQgeIDws9PGUkyrmRsycDVaxkqc72Koe8j6KOBWn2UYS3jV7tKJEXlZMb85tRd0WNQuEB+M4MmTLT1V4az0tQ3EfTtBH35Xyuj+tiY+LUdfGkrpJK5okDPnfRSerErvDGg+mnGe1DLrPiCWm+TO2b1aWkiQu9m6wOQurdmUZiZwcwanzZZjRVd9Qq81xbVbIB01LDt5ES26loNwwJHRMvRUgItJbACS4CP54pLzcygQQV4mBnMjBica2bORe1hZrVY8ztxw5rgaloqnaTR4cP3PSasHpAOz1AdMt2Ws6UEohIIUePXIOtr3TQLA4EDtiCsBggJjs7K2Mm1P2BvdLv8HMzt3BY1Xgptilpj1sRvMKeiAmtutAlmffQxwqoqJMrnIcPBKKfL8dnZ5+GHRx9GyrRCnKRk1UVzY7GAnWiABIdpooHpJuBnaGQH5Zg+ZgKynVZCwWo9GMew5uBt8NVTz2LiW2+jc7/1UTr7R0x5/13GMWSCEKCUaq7UGrk/vfBcTLz8Mqzbpgid5s1BomQ27rj+X5g/ZzZeeesNVAzZFL0vPQdhUSpKvXaSQEqZmRt4n3feee4vpM4880zor5cmTZoEM2M6QMgBZQhDJgRxksxDx44dUDR/JsKgmhoYvDCkKR9AAwYWHxp7eFxhDplOwPI35stjRI5pASVNOpiW8BBKHC3HLy2BgBFUoMYCNR9ekCSBeKYK455+GiNOOAmT3vkPVt5kI6x/2ilY6/iTsOGhR6NTv42ALMvcA8B4sCTCMKlbAdYCwoo5Q9YrQW5qZgazCERXuMDM5HXgeZ7jkcfMHN6QJr+MXRme4hNo8P7aa69BBoreQdfW0Y8//hgPPfQQZJxq++3dd98NwX333YerrroKBx98sPvwm4xb/Y2YPhikgXiM/+Uvf8Ell1wCGcWDBw92W/u1XV9b9zt27AitUBYVFTljVh8l0krmddddh9tvvx0yivbcc0/IAN5nn33cx4gkX4ZT3759cfzxx0Mfk1Ma+nK7DGF93E4raFrtlE76SyW9ozts2DAcccQROPTQQyGDTLQTTzzRfTneLCojvTP78MMPqyhcmZmZw3Uxi3Df9+V1YBbRnGcpF9amOg5D4NoLT881qSEMbIXp8wAatBbSIV3VlxTSoeaKLagCCIwfEozxxFnDNq2aRkleB052brklOm+3LdY75iisefwx2PLyi9DnLwdinYGb4D8XX4xPr7wS2emloAKcuJQGCcqN8sSkofbIBWLRh+qaQKG6z6utthqfjRAh66ruo77Er3utHSUqK/Gqrol/cSCeOCwXNzNIvj4iqI+ASbYmSJSOmdWlG8f9td2CggLoPWHpYWZyGg2adNLqvMosjmT2y2TE8X6Jq/IuLi52fzeoZ0bPkOKbLVva7MZYlwNYEMBjO+tx0rt8wgS8fs5FqJo0mfUrQEDZoRJpgZYSaCmBFVoC6k9WaIJKTDPdmqGOQX4NLhT2a4BZ1LgVFOSjkIOPvPx8pNJptDRKv8bd+B2lqZGZ1NWqZsj6QqMANNLYpSEvmYIlDF7Kw4K2rTHP85HVxEwqDX/2PPQ8+mSsxE7wm3HfIFs2G6UTvkH3LTZE1712QLJre1TNmI2a2bPh0Rj0amuisZqmAI3V3FCPKEBi1U+l+Pra21D2+hvoPXhTgOlmtSLSuTPW23tPrLHHMBQPGoz19tgfkz/4CNnSEmgVMZhbgzQHsOHMmQhKyrD2iadhIxrtI8Z+jWfLyzFss0H49J0R2LB/P8wqKwFWXRlI5tFw8uFxFdJCDroQQIcGy/qaqYwF/eWK/jZJhrTCzEwOB2ge8+Mj9A2ZTBarD9wQsyb/gAWzSrmK7VjgUZ7H/EYxItrSrgZj/IQrl/KxY1Dx9ttYwAmCYMEcygMHHiGMg2JYFmB5ouVodAmELK+sl0WYiKIUeUkkp03D3K/+i5H33I4ZIz9Guy03w59o1PXdfx8UrtqVE0Q+B33gXRSw7BmVVcXRPFItMJgIpK+I04zp5cCi0vRoJAtkBMeD3s8++wwjR46EPqB03HHH4aSTTsLee+8NGZ8vvvgiZFCKds0117iPuOn/XPVF85122gkyTLRiKANUq8DaMnvAAQdAxul+++0HfYFdcNBBB+H000/HvVzRPPDAAyFDe4899oD+01tytZJ8xx134JlnnoF4tVIoXa6U4caJtn/84x+46667oHdlX3/9dfe1df2d2RNPPAH9l/j999/v5ItH/zV+zz33OCNb8pPJJNZff33oeb3wwguhMP2Xr76yLFwr0YqnlWuViYx/5Vv6SF+9R6ryUTraCqx8qGy22mor7L///jj//POhj1Opb9dfpKmNmMa6ozyonH22PYu6F42nGVkJqksEj6DaFrA9YEDdSQ62V4ioFkK1khWQrpHm0Y0hIF5DIA9PVlXUsD1awLqR7t4NbfpsgC7bbovtLrwUHtuw9+68CSibhTRj+KzdikKBCJhGiEDRGbL4U6nL4Ioh5tSKq3C5KifhZgb5Y1xuQzAzR5I8h/AiXPE0yaF7o/qn96V17xVGFneaRXGdpwkuyyNCk0XayZDJZH6xGK34aiIpkYgaLDNjv+PuzC+W9UsjqP3Q6r1ZlKZZVKZmkdtoeWT3PEOKlSnJZ8SbW4GR51+K/1x6Bfzvx2Lqu6/DaFmn2I76OULj+xm7OUEtaEsJtJRAE5aA14SylipKHa9Wo9RZa6Y7nvGWX4OLBx54AJMmTYIZW46lSluYIbexyMUX5lq0r45fyRICN8hmJ0p84RgLE8wW9i/M2+Jr/hJQ+RPYLxqMyRmHKwI3NKJ/eU7JgxtweawKkuQGRBwUQWlxWcFzQEOQ/tB8mPzEC6prUPLG25jNmWFL5SMMEhz0eAg5I51p1QpTyxag6/Z/RqpPb3TbYhCqvv4a330zDgW91sVKg7bFlrfcgBmzylDO+ErLYz2rHP89Fnw8El5NAI+z0BTKoEixYOoslN58F8oeehz5PbojNA8JhPATSawxbDese8BfsICru6022BAl30+FP7cSPz37PD487TTMfGMEfnhzODp0WRVfFbfHT5274Lrvv8foNdbEej1WB7gifdVVl+GRRx7FE1y98mSeqtUQMB2jX39jcvLJJ+Pg2lWzYcOGuYH+448/Dg2w4Y4QyofH8qFqqGEearqshOrC1ij58EOWHZk48AWNAZaUuEgAWUNdmN2Qi5chV3ecl5csqiZ/j8ykSZj62tuYP/pLfPnQfXjn1pvw5Yi38c4Tj+KNm65H9by5YPGRn3IoMSA4TBcB/XUnn3tnYNcR/kBIbVnUlQ+zLpxTDTSEsyx3+YDKqdPw/m034XWWbV77dtji72dhA973TKcOqMrUQPXFY1yBgT8h9Ae8kyAYcTq6EmoTFcaVNjq/+PQ5sNQgWe7SIutruzKC423P119/Pa677jpoG7NAq8Fa5RvG+qstzvFXymUgyzgUv4w/GYk777wzZFjL6FSYVl61SqatzdJDhrPkyLDVO6RyZTQKpkyZAoH0iV1ti5ZB+u233+Lmm2+GtlprZfeUU07BYYcdBq0SSoYM6H/9618QXbwXXXSRM8I32WQTqB8rLCxEmpO+Q4YMwTHHHOMM9csuu8zJE+0gGupaLZb8999/3xnN0vOcc85xhrlWnqW/jKxjjz3WyZYBrxV05Un/KX7bbbdBBr0mx44++mjo/8pVbjKyR48e7baMK88XXHAB4lVxuerv11xzTfTp08d9NV5jARnU+u/y4cOHYzhBho/Sj7eSC88Fiz1EjPUrJMA94OZCVN0izHlZ5UKI5nx8vkmIUHcFcnkDAMb2PQQPVx9D+HSTbKsSEdGZx9ZjHfQ/9QygwMNrF1+Aqh++ZRoG41MShtWMnCWAfrgjdBU+ookQPwuh9HFySTXAjBegzgUPs4gWUg8ZZmaRn0E/O82sLq6ZufogJrN6PNdvfjQ6RAAAEABJREFUZvI6kHyH/AYubdu2dSvOMvgbo06u7jK447ZAdIFZfT4bIy8gkyAMQQy8eyHHFXLp5X2QR7ct4glry9ycGwYZ8jPEq611NHBDR9GV8RWZfmEhLwJyg50bUFWN8h8mA5U1mPbhJxhzx80o//YbfHHTjSj96htsdtjhGHzmKRj/5WgYq1lm7Dh8fc+DqJlV5pQLWTuFmBlTCOtTYiLUjqnpVD0UhOSRn4GKp3zJKxBJbgv8IUtA9TGqAtG1vhDkV6gowgXCFwUMc3WKbhwsVBD7l9MN6trqXEFNmECu2AZ47dPdgNpEXjVaEjVx4kRollydtj5OodltDQL+/ve/Q678GhzczoH5brvtBr0rWVLCFS5GDthp0VnqaWb4mgaIvkqZyywdNFhS+ursv/nmGxe8sNyosAMaCZHRzGbGwIYQdYdxUC+obW0cXTLMyOh8//sXsyivKtNfPbe8HyDonghAo1XjEN20sFbPZdHR9LCH6niivBpxGciih1yxDNUdkQYOlRD66qegDiukdR2iGnleiBQ7srH3PICeG26MvB5roirL+kW5c9MJtN1+a/T520lIderk4q69+cZ4l6t1BfMrkGzfhV0YeS0P7bt0xrfPPYsarg4jG+BbDlbHnHEGJnByaeaYcS5rAdNDthrfvPsGNjjmcPi9+pPVgzHUM5/qJSiPHmqYoN5hKom1e/fGuJdfxU/33I3U7f/Ct2ecgOwPP+DB++7F4G2HYNOhg/Hy1+Ow59nnoWfPHsDE7zB5wiSENHDP+tsZ+Pu5Z+PZ559HpjpDGzeD995/jytvu0BfZNXgW3VDoIH+dttt5wbYWjkwMxrHoQPfqBOhPL8IG++3D77kys30t96EU5xlmuFqdAAgYJlBN5XlJ6c6IyoDMtVYMOFbfHzppXifhtusx+/HmLvvQOVPM7DNqX/Dhhecj50uuxw9unTFJzSOsnPLEHIgE7jpBJnllFF7hnRrpTrdqBYpPBVA53/zVOZC1ora3KkAWNbapaAQF0CacNESvDH6evzE51/CBzf9C722Gow9b7gePffaH0FeawoJoXqfTvjwPQIpdeXIyRV64fGZ8fTMsB6EniQTdDJdheeC6k+uPxePV+BE00eAtMtBNO1a0rv1MmL1hWCtwGplVyvE++67Lw7gaq9WgGUEa9uy+gIZnwKtBgu0Gqf+SbJkVGqr8g033OAmf27j8yfZMpY1Aay+SrhWd2WIq49RHK3YjhgxAi+88IIzSs/gM6tt1NoOrS2cAj0rAr0LGbvaXm1m0BZq5W1RoI8HSf84rEuXLjHqXLO6Unf++KLylIEqN6bJlTxtixW+NBg6dChefvll9OrVy23V1vZybYmVka93rvVFaG3z1gq0VqXvuecet+KtyQb184cffribANifK9F6r1flpXe2dU8kW22FcL3iIYNfrvwqZ90T6ZfhCqTKunz+fHlZK6Ea5XDnMUR+jhlc7bYoSPkO1IA4Jo9Ej5jAoD7c8ZLqcxLQ2EYYQ+EZwPL0zEfST9LLUE5E+vSzqWdrathgu21RUF6Nzzhp+d+HHkL5d98yShY6DB7IhJDeMGRbSaM6oKeuuhvIKzCETCcACYC7mkV4WMdMei0NjTjMovhmBrN6yI1qZnVeM3N8dYRfGTEz6NlurBpmVseqMvM5mRYTzOrDYtqS3IBlngUbJjHJCYSA/WiIgHUo5D10weQLeE/ZaTgvmExITMnJrY0GhAbpFEDC6HXx6aNBnXUyQNlRGuOffwGvnng8MPYrTLj/Qcx64z28e8JxSKay2Pr+u9Bq04Gozm+NGr8AQWUVvnnqUYy7/x6UvPsBlD6YeFArjeKJ1WoRKl3UHdKHSTt/pBX5jBhPR2y5/GoloHuzQhLXvRYwMTkCoq6WRriuIf2sqwogyAdjXSFVuNNVbBGJ1JiXRFfBHBfp9DN+fIasnAtT4hDV0yjEySY5EG+dLIaTFp8Ba3iWEPvB5xOOt47SbAhb9+aRrYybGTSQ0IBanaw6y+uuu86tTGmbWgwHH3ywm9nWYOOWW25x2+P03lRWq08eB7osDMlblKYxXbP3GlR8qNUrphvzPvXUU26LnWbhNXjQNji9j6bZW/EovhlbPXmcE8J4qwOmacTMeCWAONxh7vpHvKislG+z30AZqKEnaCtpSBd8gIz3zeegKcGHzY3NpSxpzlmGi9qDLJ+QDIH9H/zAHCj3IUdFgbawMm2fg6SiZB6SNIyTNHJnT/oexQN6ouf+w1DeJh8VQQWyYQ2q+WCne3RDh417s8vNopJKVrVtjUT37uh1wJ7wVuoAvWdXQxnrH3Qg2nTsiA+PPYGzyv9Gqs+aGHDkXzD2b0fBZsyE0SCpYt4CP8SUWdPgbbMZBtxzHfI6dCBV2oXUFdQMPFinaXzCElj7wN1Q5VUgUdgKbVq3QY+Bm+ATGugjp03FNptuBg3GDz/yaOy2z15o17oQ897/GPMm/Yirh7+M4h6r4vqrr8Vf99sfa6+xOgYOGIgtNt8CEydOgraErr46V6iVmp4d1hENjLUCoBUrkgHSwPsEHsb7lA0qkei5Ngb940KMfuIZzB8zHoGfQA0HPgF5dJoK3jLIWoB00seCiT/gowvOx+tXX40uQ7fG+jTk17viYvQ87WQMPO10eN27oSJbhWw6jbX2OwCtyxfgqwfvYdIGWEgDTk7Iu5dBdAjP0h+ghm1NwMFzRP/tXM2oe5OqI3nGPNd2RPJ6xrrigdWJxAAhJxE9DvKSloRfncVXN12HL595AhvsvjtWGrId4KdZhw0GHu6ldLqRT8hCELDeO0JI0bV1gyjMzIHCzEyOA7N6XNuLY6Ps4YcfxmqrrQatct5xxx3unWAZmqp3Ws3UCqYmSNXXaIu0VofHjRsHvdupDyNpG7UmV/WlYr3rqZVOQewX73Cuesro1nZlTcLK4JWxp9VfGXStWrWKnhEagjKCZVxvXPtF4oB1WhmQMR8beyHzK9qvCbFe0kXQ1LqYGfLy8qB7oK93S74+aKXyUvmdddZZ0KSG7pkM4XhlWhMQvTmRpy3qMsrV/+t+6nWPNm3auO8l6H52ZDuoFX1tGdekx8qrrIJbb73VvUOuSQrdL91jrVbL4FLfbmZSw9UvM4No9ECHyiAG+eshJEsUT+H19IUxQw0QVKHtBn2xxVWXo7BzO0x65il8+uBDZMyHk8Bnhx6eAZg8/CABL/DoB58zY1NE3ASAAaTxolPMcv/goPpUUVHhSmFJ98Ix8BLzmBlycQb9otNjfO0u8Dj2hLEd1C1iH5TQXTIgVB/h02Xr6RECSidZoezjQePacfJ+ZhkCMCrDPPhEKI4En+CRZkgwLZ9cvtoIImXjxqJb61b44Ny/Y4311sYWV1yG/E0GovuwXZEtKEI1QqQ7dcDKq66MqS8/h5I5Zdj+pOMxYfhrKP1yDBbMmUsOTZFTKFNIBkyHYyFjwlkvZBjpnJg2jgOM4RYCRr2ABNxhVI1IUOsS/W2dfwBtzFj4KzCfrAIuNRMioM8jGOsHuBhlDs/wGrKu+IQUcWPNFxchlJdPAeuY+OljJVIshrF9C9yTYBwrAK6qKUjgGH9+MbO65zd6jllv+XyE1EfRLGQcAR2P+iU5kUkO+niKAQzkSV+znsxd88g3c7mAtt1opv78889327ZyU4sKBlDHLrx169buXTFtmdMKdEw3M5jVF2iuDOEaUGm1QGlpFl00gb42qg5Ws/4avKvj1paye+65B5q9Fo+A90WOSwOuoWF6YHqsD9JLAN0Qx1V/V8wM0tGRm+liZq4iRTo0UyJLEGtmLtQscn8tPZwSuRepw6codPel9p7QH7PoIZVXqwNyY/rSXMXjrY/YmEZGUPuUJFgfPDIErDAZNQW+hxqGp8vnoYwrDjUTvkE6z8P3Y77CypttjnLfoK9r+34I3zOaZB5qqkMsYM8UJhPUPERxt+7Y+l//RMFmmyJjSTZMBiALv11brHXM0ei62uoIpkzBo88+i4e/+Bxd11ob6XJ2kDRm/DBNVZPIS+QjYGeY12UVePlJxgebK5YJGzOr9QVhAlXEw4JCbHDYoej/z3+i9Tlno/VBh2BOn94YVV2NJ195GRrM3nrzDUjlp7CguB1GP/woNtlwANqusz6u/Nf1ePXV13DnXXehQ9dOGDlqFIYN293936ieq/hZMItS1fbMw2lgaNXphx9/ZOo8qSevLA+gdUEB0QRab7wp1uy5Pqr/+1+wmJgnksFBC29cSBeez3L04ZH89SP3I4MQu155FdbafTcU9+yF6nZdkV65B58TMnCAmsdyDMkdpvKx+mEHY86MqSj96B14XPmpYWwWMkN9MkMoBzUe0zQEloXe54UOZkF1/dcCqaC0c13hAtGXB1h8QACWR8B8ZxGyngQSXHvfWPIIOXq0sBrZaVO4onYrEl4Su1x7LYr79sU8GoiB+SxDUyxQCEHlabwH4c/ArJYP0SHdI+znVxk+2hasrdJaMdb7sjKa9CqPDFgZqmrvZcjK6JKxLINK2381KaqVUK0ma9JGf7sj41lfhBYoTO93ql52797d9UcyuuWXq/dAZXTL+CsuLkY6nXYKSl+B8yziojCBx0G1XLHErlmUd/lXJOTqINws0sMsckWLYVF6xWGNcRVffLlu3BaInovLL+jZsyf0FWm9a33ZZZe5v2bSZIcmLLTdWxPgmnTXWECvgeh1EG1RlyG+4447uskTrUgPGTIEijdo0CBolVr4aaed5t6tVjqLAjODmbkgM6vDRVAeBGYm78/qspaQFeSxPa2hwVFd1Bp9jj0WO1x3LfLKy/Hx389A9fhvKZNtlkcRvocw8BFykEcfTz5p7D8QgjR66ZqbWOJTJzpJjTml44qCxenTXOl7fI70PGpSK057UWnlhpkZyzNkuRv0/CpM9W5R8ZZE032xkPee90u3I8sJRCyogdVQdmBgU4msJqEZ6CHl+vR5n43EzPc/QEI61N5ed0/JQxKoGSykRgb2PoZA8atqUDNhArIlnPSmSYygBq3ImbdeX4ycPBVYa014nATe8uzzUbDGuqwsPIMQXnFbdF57TXx69bXoMWAAklsOQlHXdhhx3NEovfdh+BVVqObEu+Yys5kQmSxQybTZyitrVAJq+pGlQmypIWLIdEEjG+S1ICAtcGW5pHJa1jCnAC+KT6fulH9FQV2iOYiZwcxyKBHaHDotSWaUanSN+eSL8SZzWQt4l3XLWQVCJkFQfa0FVgDSRVaZqCGjSxbwGWANYQCiOs06ibj9sqiW6fFB7cFYTo6i1pLqynlReWnII7+ZpBCTkBjo9TgGCVjXa0OZF2Na9PFkcLOeKpEmT0AFokZLgtdee21MmjQJeh9LdNFyQTQzc4WpOPIL1CEmErUzYbkRGuDapqeVbK1ea2Y7nukXm7Z7f/rpp9hggw3kdbDLLrvg8ccfx5w5c5zfzOgK2F6wQfP9JFq3ao3WecVonU83XQt5dBQDdQ8AABAASURBVOUnMILT18ygRt4scoU3JZiZS6cpZf5SWWaRDmbNk8dfqk/Mb2YAT4+WlpnBI5h5MN8DCOZ58Ghw+V6CXuGNA8X3PHOdoDpCz/Nc/IT5pLE+UmboG3yrQeX4cWidqUa6vAyjrrgc3999L8r++wWqZk4HWrVHTbqIRm0KKT+FtEdgfXa4pZAAkIYH89JEigC6KfhIUb62Bo779mt8/P57mDy7FNnvf8SrTz6Hfz7yDHqfdS6mPvU4Jt57Hx6/7T6cftjRqJg1B8l0K+gwXgzGqwfnIDrCRIppefAsBfh5QJdO6HLqqcjjqvGbc+ah/Yb9YQk/Ymb3DkXOL8aYseOQadeeDwcwdMi22GLQFthrn73x9ttv4IMP3sejjzwGGTDg4XkezMwBve7UNs158+a5dzQHbjQQDz70AGayfJLJND58/yNccM55eOXF1zC/sADvvfoq5pWWIkUZCVAWDFmWB8wDNcaEF5/B3OnTsfnfzwZaFwPJJDmAfKaUJpgBvmdI6p4zfshGtXCNdTBw7/3w6X0PIZw7H74FjGOAmOnINTPol6L+CQ91hxmpvxJICd/34VEnM5O3DswMZssOMIryADNeWE5GEOb6JIb5ng+PA6jJr72FV2jUtPaBnkccBbQpRqUHwAsZAyAZRq/zOAQws0YDeMhQkkGkj2Kpzdf2ZRlGWkVU2602XbsZPvnkE2hFWKuRMqy0wqh2/+yzz8b555+PRx991IGM5vPOOw8nnXQSpTfNaRblaXHSzOrDzQw+75uZIfcws0aXi9ny8yptM5NTl67qkiM0uJhZHY9ZhDdgWaLXzFy4Wb2bm5ZZRHdMtRdtpxfUeuscxYsnLLR9fa+99oJe5dLOA91zbZ1/iJOUmlzRtnBNkGjiRJMqMpi080xfK9cHprStXNv0NfmiNkrbyocPHw7Vn/nz59flOU5caQvM6vU1szo+MwPMhyEJeD6S5iGlpyBZAL9rd/T+MyfyMh4+Y1sz46034JeVICyZwTgeAvYZYjUaLDCDnhk5MACUYySYyYO6Q+Mfn3WpjpCDmBnMVgzkJAuVj0A0s+ZJX7ILCgqg8Ztws0WnozCVj8pJuBZKNHbUThD5pafZouOaLZoOY0y2b0gQIU/C8zHypWcx6onHwa4FxvYvQcSrqkbpf4Yj/P57fHTtNfjqxpsRTJgEPwF4jGtiNAN4OguD8WRQGOPa3DKMvucuvHXjDXj98suAygWYzbFEMKsEq226Jba//Ep0Yl8JGSUcNyCRhqpPwvNQQ/OgS/8+6MHJow4DNoK1aYuVNtoYK63WDaUjR+KL++9Divrb5MmMEyJkeiqf4rwEqEKkD3QYpJ6IJq8CfSJ0PQYIzIw8TQtMwZ0+67Xuj/PwYta06ZgtXh6T+9lpFvE3DDCL6GYrxs1NX/dN5SSaWVOn70H32KdwSgZvNEiIXKYlvxy5DIAOj5XQU/2mxwciMv0QEUJ8mPuRwQg8WZ2QpCuoJdEHchGYgJnBrB7Aw8x4haOrjpgZDDx0kUABvSmO/xIc1+qZp5dGM2jX1waK0IzQLKmYGcysTu0TTjgBmjk2q6fFmRWTGWcKONOhQpI/BrOIX7wCs8gfh8tNsvA0sNJ2L61WaHu36AKfD6dWDmSQyy9QZy16Li0Wm+YKw7cTvsWll1yKK665HJcL/klXcO3luPSqS3Htv66FPvCi9+BkfGsmPHaFNyWUlZU5A7+Mbi40ZRqNkaW0Yz7lNfbLFcRhK9Itm12GOWVzUTZ7DuYQ5tIvKCudTb+gDKWklbDsBI3VzcWnjLkE4fPoziuZjdl0Z1NWKSdcZs+dDcyahTG33YrCUSMx/rkXUdR+JSSmz0HJzXehcMo0zCktwWwapCWzylBWSj1LyxhlFmbOIV36StbsEpTOnYvqmgAV86pQPns+KhZU4MOPP8bmmw/GxptvgccfvBefP/gg/tx3ADL5hRhFPfzPRyLzyAP4+q4b8c5dt2MMO8ykeZg7ZzZKKXc2je3SslLiJdRjNubMnovSkhLMZcc8j7rMnk1daKCWz1+Ab7/7Ho8+/BAOo2Hkez5K5kxnvFmomleGirL5KFxzbaQK8zGXOk9lvqfPKUNp6RyOBQz9+/VDdXUlZs+evVjQDhDt9KhkvubPKcdfDjgQO++wI/5x9lkYutVWOP/iC7HDzn/CXof/FY8/9gjevOdeBOQtczLnYgbvcfn8eZj37n8w7s57sOqAjVFRDcykPjPK5mA2dVH6pS7PJShjmZaUzcRsDlq1TXwm853q2BUFHVbG1P98iKBkLkpmz8Js8s1SOTgZZcwfgRMQZSVzUDanjGUwmzy/HpTxPmrgqDwof00LpcybyqAUZayXZaxTs1gOJSyPTEU5Kr75Bu+ccRGmDP8E2xx2OFY6cD/MZn0oLStDCevNHJbRfJb/PNXx2TMwi3Vaz5rq1aL0VJuhdleTnGqDP/jgA/el56OPPho777wz1D/oA1P62JS+caHJFhlFMnDOPfdcaHuuJj/1tz3qI7SdVyvHauv1ESlNyi5YsADa2hmXl1yV4aL0UVguvaE/N0y4wgW5eK5f9BiUZnzflO+YLw5fka50EUgfGRVymyr9xeUrlx7j0iE3Xfmli0C4IObN5cvFE5x01D1XmWoiTqvLvXr1wlFHHeX+pktbwVWv9BqWtvZrp0ubNm2ckaydBIqrj53pfeq+ffu6VWp9jFT1RnVTdSeTyUAT70pD+kivXB1ms/7Pds/LHD4/pShlG6J+oax0FuawXalapx9WOfNMrLvDn/D5bbdhxFFHYvJdd8KbNhPz2U7NKpuNOXxmBHpeSvjMlfHZm+3aujLKjNobpR3rIPxnejj+iDeKu2Jw6SF9VJeEN1fayvt8TmzonuheLykd1SGFK44mTRRP7YxoywKl7Ddmzp3F/oP3l21dJVeE0xO/xIR7bkPVuLGYxz7Q2Nb89MIreO/EUzHi9NPQtfe6WHuLLfDl7XehasYUqGxKOE6Yxf54VtksVLLtLJ9bghmsJ9XzyjHrzTedrCEHH4Y12nTGj8+8iirWkZkJD6026Il2gzdFiWWoQ1QnSllnZrOezGEdmsN7X5byseqpx6OK9Vv+YJUeWPOEk9F1710xc8znCJ9/FqNPPhXzOC4IqspR+tVojHvxWdSUTGFbXYZZzGMJ624pQf2s+lHRytiWz2Gey9gPzGY6zQVxHVI9aq40liZX90gQ80knQS4tDltRbm7awqWPQHjT61DK9qYEJaoLbJfUDs2dNZvjgdmkRRCnWVZSFtVpjilLStnWsX6Ucrw1c85MlBIqSmZhAevmTI7VytimzWFdlTzV2ToZjFPGcXR1ZRUy1TXQ8xqHLcrVc6zXqS6//HLoHySuvOpqXHn1Vbj6yqtwzRVX4eqrrsLFl1yCL778Aqm0zHLA4+DCCL/sXDZupbVsMX9BrKKiorrtM3E0M3PGtZk5kllkPMtjFtFi3Mwcr/wNQQOpmKaBlJnFXsg4VoebpHFdRyRiZsiNh9pj/vxyJP0k1lt3PfTqtR769+9H42DDCPr3R/8B/dCnbx8UFhYilUo50Ls4aRrczQVKJ5YtXBD7V6SrfAqUvkBpyxUIX+GQykMeVy3z6ebXln9BKo0i0goSechP5SNFeiIvjRShMfopL3npfLh8plPOTSdTSPNep/Pz4FGO5LVKJNGqvBKduRI8764HMP3uh1C0+jroe+U/0Yozv/O+HYf27NSSyTyk81hX0kmnS6owD23atyKeJD0PhXkFKKD+N/zrRvTutwEHgBdBf4n2xahRmDVjBt58+SWceP11WH2dNXD82WegpKoKj372Gco36IUxn3yIjjSgz/CSMA4ywFXhfBrW7YqLUcxZ6IJkPmUXMQ/5TCuFQuZH6aXy0sgjni5MIcnBaMaq4XOCqSPjJbninJ9shfxUK/jJNKo7tMIaRxyIwg3WRSo/hSLqWsQyzmO5GmcZ9bz5CQ9p+lVmcmOI/Xr+tGqkFcVXuKJ8Ijv4sePGc3Lqchx84AH4/PPPcMftt6PfNluhR/9eeOWf/8S08ROc3nlMq9AzJC3Ef0e8hbV3GYZ19toXCepbmJ9m/pLMi8BHmjPqqbx8JNN5yHf3kGVbyPwX5AO8Fz2HDsXoJ59GtqoGCU4EGPkTKcVNI0U8rXJJFSCdKkTayUgjzXz9FkBlmQvLrVNeHtIsqxTdZF6SCxoppFjPWxfno2Lid3jvn/8COhZjozNORv466zG8DfJYj/NZRvmsA3l5Psss5co6zTqcSvtI5lEG5aXTaaRTKTiXuNpKDWRl0OhjWrvvvjsGDx4MfcvimWeewT/+8Q+ILqNH23NvZ13QCqPi+bzPqD3UlsuwMTNHUd3zPM/1K1ppFK9A5aS0RZMbg+gC+eUKhAtiXtFiEF24XIULcvE4TG4MCo9BNOFxPOErEpR+ivdBbkNorB6Li9eQ3tAfy4/p8ufi8qtcBMIFCpcrEB6D/AIzg+5/Mpl07VVcHzShrgqhuqC2Rq4mWbSL4VW2N1qp1ofdnnjiCWi7vurWRRdd5CZZNNmuL4zL6BaPtvYLVLc04VfMNlHQtm1baAyTx/JMsY77bMcThBSfhzy2pXlsP5L5PlJFSVhBEu027IctL7sUq+2wE2aMn4xn994HPzz6GNq2LobuSZrtWl4qD3l003wO02yv0k5WGsp3XC6Ol8+QaA1BZbKiIDdtpRnrJ7y5QOWte617qvQbk47qgngVrzH8i+LRfSl0fUAa+RznVc2qQCUnnldfaw2UjWO/lC7A5OefwYdPPobB116JcM3u6LD5Jui61274gYZn2dgv0Zp1xFIpFCRTSJdnMf3z/yI/G7AOFSCZSmHMl19izR12QLrXushbsxemfjEBs8d+j64D+gP5CWhlOZ1XhBT7rnQ+60l+EnnpJApZX4rShaQXw89vg3SrVkin89B+5dXQoe8GaLfp5uhS0ApjTjsD5W2K8MMPE5FIpTH+oacw7slnkSwsYDudQH5eirLykZ8sRF4yH4WsY/nky+OYKa0+UPWRchdVPstL0/2JQfUoxhsrV/y5vLFfriA3LMZjeq6b4n2IIZdPPDHE9BXtKv3cNBv6c8OWFc/jPVfdEeTlpVm/0kjTFSRdWBop1uMkQeERPYX8+Nlgm5fPOpLPulL14xR8fO/9KFL8FGXVtm1KI488eazDSdW51kWY8P1EfD3+G6TTKTTMV64/mUxCbe8mG2+MjTfZBAPpbrQR8Y03wkaEjYVvtBE6de4AL4A7vBBc0OEFzX94zZWE2cKGsBrAxqQlHjWAcpcFzKwumjpRdYIZziTHxEXR4jAN8Nq1bYehQ7fCkMFbYauh22LrIVtjqyFbOdhm6DYYPGgwWrdu7W66HnyBbrjc5oDmlN0c+jaXTG3dkmy5AuGFeYXsBAqQV1CAfEJKDyg7h1RRPpL5aRTQQMpn5yPehiAZgpguvJAdZT5lqMxTBXlIKn4R06DpKJJZAAAQAElEQVSMFOWligpQUFCITvlFmPn5Vyhec31M+PwLtM1mUMUOD+2LMLnrSui43Q7o1G11DpJ8pFulkEeZBWw02nVohxuvvx6vvfoKlEZ+fj7+O2o0TjvlREzjTPWb77yBiRMm4JEHHsIBB+6PrbbfgYbiHlj19FNQsPlmqK6sQJhO4vafpmBEp5XQ/6BDsEr71vjqp8n4bMJ41ynfetcd+PrrschjXvKod5r5UPqFhWkUtClEuiCNfJZVq3QRUmzM7rr1TvTv2w/bbr01Dekk86eyLHQdbrettsCAA/ZFoMaTurbiIK+QbgFl5tNIz6OcPOdnnFq3gDSB8iZX+ZRBsxLLpVv3VXHd9dfi9TfewCUXX8yZxKvRr19/HHb44Xjk9Tdx6s23oSuN2Sduvgl5+XkoLMxDGz5r878YgwWV1Vht550Q+B6SRXkooE5F1KOgMMX8FKIwvxUb7gKnf0E+XYbnM68F1CskXsxVgdU27IMv7nsYrStDym+FfJZRAe9rPu9pOj8fyk8h608++fMlo4ByfiXIpz4aPKoMheeCaMsFylt+IVROeQVFKGI5tA4ymPLoExh5933os8ce2JJ1zmvbBqwUyOe9yGc55PP+F5FfcVLUL49lVZBfiNZ5bVBEmYX5eVH5U16sn+79SSedhM0228yBPuB0Jlfl9E8Lwk8//XT056Sk/k5Jq4KoPdK1nXce74UgPz8/kl1QQH3yHYheyLRiWBRPrIfCBLn+hrjCY1CY8NhdFK4wgcIEMR7rI/1iusJWJMTpSociTlwLpFdMb4wu4s2FOI5owuU2BNFzQeHyyxXEuFyBaALhMcgfQy4txuXG4XKVR0FcZzxOqKgaxR9yE656uMEGG0AfKj377LOh1wCuvfZaaLJG2/z1HrUmdDbiYGy//faDdj2IT9vDhw8fDq1M6xkoZJvTigPEVukC1vki5LPtyKOxUsB6WcD2VHpUJVPIX30t9GD7vOoef0af44/BrG/GYNy/70R+Mo081tkCtm35lJXPNsoB63d+wcJ128kkTTKVz1yIw1aEG6crPZReIfUXTXhzgNJZZZVV3PNexlX+JaWlMIHuvf7SrXfv3hyUp13cZdOtEAW8twVs1wqTeZj03sfIW68/1jnkcHz13rtITJmKia++jCGnnIzWHBcO/fu56LTZIAQd2mDAEYfgk5dehX35FTqwjApYN2Z89Dk+vOdejGCfVv0d+2j235XIopphSCTQbkAftCqbhqkvPkVj+k/goAFFeQVoRYOkkG1fAdvcAvZt6qvyivKQx/pQSP1a0/AryEvTn+/GOkEyAV/vP2+1HYr22xdtt9gYQekM+Ow3Ez9OxaqcMJ47bSoSc8sQTpzMvrUA+UX5kMyC/DwUFhQhr7AV/aSzXhZw7FDAtJoadK8ks5DlI5BfIFpjoCFv7JcrWJSMmN7QFa90kCtQeB7LXK5AtBUJcZpyY5B+0qmp9chn/SsgtGI9L2J9y2Nfni4qQB7veWv25fmEPLZJRYS8wnyk2Lblc4xbQDdPbRbj5eexvhASAVD9/XcozEsiryCFVFF+VI8KC9g+5kPjhkLKq+I4ec+998aWg7bkpM5kKI8FTC+GXL+e5/bt22MIFzwGb7klhm45CEPoDuKk+6AhgzFo8JbYdtttsGaHTqjhgpLaeNmNtDqFNjt4zZWCy0StEZtKpdwKQ/yRl2233ZaZXhj0ZdIHH3zQrSybWZOopc5SWwLkxgKlS1FREdunlCNJT4fwYmbIBgEqFlTUQjkH7AvqoLyyHBVVFYjjyF0MOJ6WsLDJyiHgfVF5yhUIzyBkFxQ4qEGAGj9EFaefqglZCxBms/A502tB+DM9NKEi4G13YcIlU6C/icgyQDKVVhAGTCN0EHISJsmGYtbkHxH27YMf1+uJvP33Q+9DD0BldRk6cvZ55V33xBwYUglD20QhWhUVIi+Vh6uvuhqXX3YV9E5eVUUVRo38An8e9mdsNXgQHnzkfoz84gu88NJL+OSTz7DlFltQA6CyVRt03/8goEtXFBcW46FHHsOLNK53+tdN2IIDsVZHH45P583HlkOGYO1e6+Dow47A3nvvxbSuwZCt/4TTzziLBncVtEqrHNRkqrDrsJ1xx623cgWnBi899yLac7Kobft2LE1xgPkUGALObgfJAkAvZ4WcyeMJAfMvN+AlJDhFG1xUjg1I5Mw62JiD079zpTHB2UuJq3HvVAOt1l8fa2+3DWZ88inmT/uJdzTDtLP45vmXsGafvkh27IggUS81dHVCWhiJArDUjWkwWl0ugAz5su3aYv3jjkUrGoif33QzUswPF7LJa0wnihvyPof6GAx0MG2GCPu1IKDeIfUUNKkOvH/KZob59Sm4/Juv8cKZp2PaiI/Qd/+/oOO2Q+GyzucH7t6ojMnIU89CoPognEy6f3ClDnfoOXr//ffd6t61NExWX3116J1U4cNpgGgVUKt++giXi1B7UR4FtV73TMb4klyVUQxL4luRYb8VfeLylD7CBSuyHJaUlnQSLImnqcKUb0FDeTKW9VXu119/HXrX/pFHHoE+MipjWTsiLrnkEmhcovFKr169sN5660F/X3Yi25H11++FW268Gaz6APQUGdsSorwmzGffA4Q1GazEyc/ue++JDU84HvO+/gbvXftPKE4QVKO8uhxBqF4mwydJPQ4WOqTziiqjhRJegqe5dZJ8QTKZdG2Axm9LUMcFiV+LIwL9K4QjLuOFzS37C947NWxlszHlgzexxlbbIN19dVgmi2f+fiaN3QFoP3AgqsgTFBQhsBR1TaDLgE0w6NAj8PGLL0F/21c19QfM5wr0xrvsjPYrrYyZDz6KH4e/BJ/3vG3XVRAGIQrX7A5/jS5o36U1QKMtw7qTBRvoWH+mAba3AStNDWmMQuUCYtUA+wcwPEtQC61xS4dttkGP8y9Czz33wHdvvY33DzkE66zVAwU9euD7jz5D1ZjxmHDxpcCsqZTBM5iPTLYGVfqQGPuDTFjN1CWfYc146p4F0n8Z0lBcgaLKFQiPoaF/UXTxxKDwXFz+3wJIp2Uto6XpzyoTsQgh6I67FkgPAP3RmJkU1QlWMpIAhmWtkvGM4LtWr6q0BOGCctiY/2L2y88gqClnWP359ONP4MjDj8AXo7/ALsN2xZgvvoRe6dp7r30wdcqUesYlYK4cmDbVANXhyE5js0p88djjmP7h55zbT0axqRYflQhv5qvXzPKdeN38Ll26YH0OjNUBNQR1SJopFI+LsIwXDdpqatS8RAK0xWrTTTeFPgYmihrWxx57zHWOChPNjB2eboo8P9slzzvh6KHuWYTV8upmOgIvZjEfPf9T528rM3GZm7G8Pd431t7oY5ABAhrKPtXNY1g6EyDNJz3Bu2Zgk1B7zxhcd5oZtDIhmWaUB8DzPSS5ImCeJIXsqtRWhGAy8Gp5jDx6equryuF1KsTaxxyBNoO3QR4HVuV8qlt1XxneGisjyE/hu68n4KqrrsGk7ybhu0njcPEFF7uZshmzSnDeBRfivAvPR5fOnfEGV2C33HIILJXAXffcjVW6dcdAdsLg4QZhygPxPffcD1OnTUMNNdtmhz+REqATG6DD/vF37Lvf3hjYfwD22HMXfPXVGJx2+qkY8dZruOrKy3HiySfjlZdfwSF/PQjnn3sunnv2RZx1xmnQ+6Rff/c19jtwX8oKKTVDqM0vKYmsIRmwXEQ1lgVpOkOfRPr90IO3mJbKjAxizgFj+Qh4W1BdUYMsjVhJ9eEjYFiGAT333Asl307EZ/c/CA8Jzvi/joo2aXTbeUfoSPAiyVlOiIDhhhS18/DOf0bguwnfMRTOby4sQRmGtFuB8pwJuNpf9sH0qjkoGf0ZUhTkA+SUFnDbfGRMyxdCBxnk/I9BwHJW2SdYUpg9HZ8/+RB6bLYRNrnqUrTp1wcBDWY9VxnfR4YDuYD8VjvICS3Lcsq6EvF434wyxn03Cddf/0/ceOP10GrdUM4S9+nTBzI89O6yDGcZKVrR024dPXPqEyREuFxBLm5mIrVASwk0SQmY1den3Hq22mqroWvXrlA93XXXXaGvfGs3hN6d1z8MaLJ/p512gkBjlCeeeBL/ee8jrLZaD1x+5RW49pqrceNNN+Gt/7zDJwEEHz7TUhdiiQTAFogXtOIEUq8T/4bMT5Px1bVXwmZOQ8JX7+S7NtQXUwPI1bNB0P+s18zq8qb8a1dKHaEBonCRzIyD8dlo06YN4nZF9MaCk1M7RpDxmQmzoEhO4P4HXVfvDGtdBOPq1zp77o0+hx6ODY44CtWcQFfXF7LD4AmfP3XTbdZeC1scdzSNiUq8e8xxqJrxE7rvsC16H3Qo5s3PYvrDz2DldXsjvXoPVHL2MkMlux19KnpffQsx9WUBVCsEbHZJY2/EIlF/xKkEV5tCtslZJAH9HSZHAx7bZJ/6+4wZMoZkplp3QLcdd0HYsRO8jTdG123+hKrpc7jaPAXVzz+H0o8+xMf/vh2jrr8DFZN+AOf4mZzyzbFuyJ6YZUBRv+nT3bdFaCi6IA7ShO2TTz4JM4tJf3g3YAmwyrBy8cwplhCRxyNDQoMAVnI/a0iwfnthColEErKxbrv5TsyYMgOz/vM+vr/rdqw9Zx7GHnkKEjPn4NuJEzBz1gzcdOvN2GffffDYo4/gsEMPxbtvvIVTTj0FzzzzNMZ+PRaXX34FtQBuve02fM1JRedZxEW3zbMoQI7H5wZIY9IHH6Mzn4XAje8AM4WGWBGHtyISUUHvzSX66667DtctAvR3NXfccQfUSUmf3Eov/9Ig5te2huLi4jp24XrXSR+ZOeSQQ3DQQQchwwbv2GOPreNRXDMVeEQylruxsrAVqa1RBv2i0EVfJWPRIS3UpiwBM94JgjrHJAf1BekkH2QfXiqJFBMq4qxpcsYctJmfQf68CqT4gGW5Cp31eFMZnnuq0dB9M2MXRY92IoweNRqfjxxJuzhw26XaJIvgc4pXdqJHYwLEQz6klbNnoH0yQGGHVlh5843RutcGKOX0c2B57DuTSOYV4fXX38CwHfbA308/Bw899Qh+nPkTdNx55x3Ql4KvuOIyPMcG5NprroUlUihgnAMPOBijPx+JPn3XR7/+/RCyAzN2iiGlKu5ZZ/0Nu+6yC84562xXPWsyNWi/bi+cfPEluOfue/Egjc0nHn8WB+y3nxtEnHveubjz33fj9ttvo0GzP55++gVcetmV+Otf/4rDjzkW7/7nPdx6x7/pP4QpqLv12BezjNloguXCEzClTtOJzwRRgJwB5/wE9MAp4pDGXIxMHigKWd6TEFVg6buBoxGrylSj79ZD0Y+TAP954EFUvvoSvr//CfTbYQfMqc7g/nvvg77qPWLEu/A9D+ZRnAEnn3IiBnPiYdNNOeM/aEvceN0tuOnGG/HIYw/h2WefxhTObKbJmiAUrtYNmx/0f/iUjfnY225E2ZivgGrpAdT4QIZ6gboE7ChCt6nUJAAAEABJREFUuvgNHGbMZBPqYZxkSvK5mDX8XTxx3Blo3XFV9Npnf9TkpcFFMljgs+4p91mWQsBSYPqusHW7PZjPKSka0mM5QfPSSy9gn/32wkkn/Q0nn3gKnnrqKfTg6oba8+HDh7uPQu7H+ij19bzJNaM8InqOzcylRS/MIrpwgfgFwpcE4hEsieePGGa2cHn+EctAeTZbuBxUV2JQeIyXl5fDY7uSoMErGDhwIAd5z7iJd70DrRXpt99+A2+8+SoeffxhZNkgnnLqaTj+uOOw9eAhOOa4Y6APIJbNncOB40yAyWqLd0VlJXQUrroytmSbXB0YPrn/EeT7BfBNz5rAE0sL1JaA7km/fv1c2z1x4sRa6sKOWdR2qO/+8ssvEX88cGGuxfuUBrt+mPFGEeT3kEUqrMa7l12GV66/BR03HYJUq1bIBDXouslArL7VEPZfNCO4ymwcEwTkdSno9hGq2SeHbdpis1NPx3qsG4Xbc4Kbq+e80Vhp6OYoq8hizSFbIctVZ31jJMHIqcI0qtu0Qpbtqse64dE8DgkIGWhZXjL0ZemSQFWJwEgBzRmYBxM5oAsQZ0xmqoq69TnwL9j8mivRZmBftN90YyyYNQvzRn2BlXuuh9lvDce88ZNQni7CqGeegc/+QF2fHyYoOQGjXPxGD7PaQqB+ZgYzQ8D+SOP7888/H3qGzQz6G9zNN98cQzmRqw9MXnPNNdBX+MvKylwcsyhuyPKiqD/U6Sm3xguB1Yf3HGAVQDXHBjWEkAsbC6aWsgpmYF4VGQED0KqwELfeeguOOvZw/N922wH/+QDzx4xBtxOOAoYMwZTPx+JSjgP0TwZnnnEmrr35Jhx1zDH45LNPcc4/zoZ2XWqCco899sDNt9yMjbmwefRRR2GXXf/sPp7LJOrO3PsinLcYIRXP1mRRNXYsuqZT8NsV8lnSs8GxibuPyo2gTkyzIFSjWeTWDYYkXYazOiXhSwJVfhWQmW7Rkjh/Hqa4f/rTn3AUb4JkiENuDw7inn76aeyzzz7Qf4PqC9ztOXsYh5vVpxVy1SsucmM1MTERYhpRmMVU+X4PUK+vGkZprPwIhItmzlPPJ/rygFksS64hlUxxJTfVQKRLtI4WstJLD09WFYw/BYUI6IROnvizfJCzkNE856OPMOuBB1Dw2edoM3ESOtSEGP/M8xh+5+3wZ03H61dfgwVcuUwmkmCfQik6LTLSQspnYpJuTCDlpzBv7jwcd/Rx+OtBB0Jbl7S15O0Rw5GXzoeUCfnE8nlFETWY9e04zAqBTmv2RDktjflJg5dMIpXIQ16ikLLm4/TTzkS3tbrhH5echUv/fjl23WZ3rNZjFeid3UsvvRSj2dHffuud2GzTzaAjRT1322UYG/mtcOZZZ4gUAcsF8IkHKCgqoPH7NI48+ghQDXiJNIOSDncFFbUfNIbvgLbLXnD+BTj0kIPdaxKHH3UkPvr4E1x44UU4/e9n4bLLLsdPU37CkYfKaKZ4Np0hy0V5lc+5RtEqe4JHXDRmm445qONzSCMu5gPmwR0seDNTAsoKScaBZJKuj+1PPhFflJTgmmNOwMA998P42XPQr28//N+hh2L8N+PZyO6CGTNKMHr0Fzju+ONx3bU3YPc9d8Oaa62JKT9OY9mf6uhHH3UM9uQK9sorr4yzzjzT/X0WeLTpsSa2/L/DMWv8BHx+77/xzRNPAAuqWAKGTMJ3+hhzCGKBA2GMWHeqFOo8zY7o2ViuRKiuZASciMkyP2YGTJuBMU8+hQ132xN9DjoMIZ+BJAduSd4e423wyeOz3pkDD644ABS3KkJRYQGee/JprLd+L+y+x57IZ90d/vYIfPXVWFfvRo0ahcMOOwx6p5RREIahAzOmS4L8GtwI6K07zerDRTQzmJnQJYKZNYpviUL+xwJVxoI4W7l4TPsjubn5N4vqi5m5eqlyMItwjSPkF8RxkmzbIz+w+uprol279igqKMQnn3yMjz78CNdf/U+cwHbo5Zdewa67DcNmHKyvu966+OdV12KrrbbBjjvuQOP7MdRUV8I6dkU/tt9BWRnG3vAvrjyXwWPHoucyamX4sPIZdelRJ9pRQgmi0/kDnGbmctmuXTvI8NHWeUdYxMXMOLZIoqqqasltgIpPEPCiEbhkMS6MfnaeNUGGk4YZjg/on/QdvJ+mYLeLLkfXTQfxttQg4QEZZDmxCqgb830gzUvS0lCX9iUn3WfNnOHGANW1Bm1ig97Y7sgjcdrpZ7Gecbyw1SCszvFFcuWu8NnIls6eiYsuvoirbV8jDSbDbJuEuZ6IBKZJKoz1wXgF6dSOAcKiEHBc4nzmyO6iaEnqFipOfj6N8taYnU6jXX4aNT9ORMfjj8KkWSXYmpOd3TYaiKr5JYxXAzMK4WDJmA5APAQT4YVlpmchS6+ATkSnXg5fwRc9o2YGM4MmVWQQa2x/33334dFHH4X+8UZf7L7qqqsgI/mAAw6AvrKv72noNbmHH354IY3NzPmVR4f8ji/saVmboyt43+JbJEqWnoAA1mQjqFKGfBa8mipM//ATVEyZRlLIWu6hpnQWht/C9olt1rwJ4zDjnTeQCKpRwknB2++6E6sVt0a72dPx0PC3UNqhC7DFFviqc3ucs/8+mPzOCPz3y6+wBdvB4448CtvvujNOPeVv+PvZ57iSVTlfc8MNOPTYo9CJOm5Y3BZTx43nM1wZhfPKYTlC3RdWPyB0edKjofo3b+o0fHjcCVitQxtUrdSeoYygk/wGH0B0P9GMh56xJhevgjGrV15baHw+yEpIYXIXBfFAakk8i4pnZlDcvLw8aNUZtYdZpINeOt9+++2hv7AQX20wzKLw2K8bJAgt5M0QMIQ3Lpfrl+pGCb/qGcKYF2OHADaHzBPzFtSC8kqUfUfEE2Lxh/ItEMfi+MxMwe7hY6LEDb6XxIyZpZg5YxY8U3ULUcsGpe/RIivOK0YqlXJ6WEhdKCbLSYyAQjRwCEkDwSxknAxaJ9OY+vZwTHvzDXx60ikYf8udSEwvxaQXXkCxVnYr5mLOc09j3vD/oLgKSLJzyVIm6JrkhCF1iMrC83wUJgvxBA2BMZ+Og5XOQ1AyGxf+4wKcdeIZqKqsoAAf+QWt0DaVj8IZM/E1jYRVtxiCuX4+qCYSfoiamkpMYWe7oHwB5s6Zhxk/luAvhxyIU6jfHffdhjvvuQNPPvUkOnbqCKaM3jQ6Dj/yUCTSacoImS9gq6GD8dLLL6Fvn77Ob+bDtwQ8SHkvonm1LklqIiIiryLXEvQM6PUHUt15xBFH4LrrrkfPnmvinHPORq91ejp6QUGBcxXVgw8zYjyZICgeZkY0AugQEbzwphhDlA950eiDcWEuis/44P2A0jTlP4RHXFj3nj3R/7BD8e85ZTjz6cexzY47oc8G6+PVV1+h8f8RunbphEFbbg5t/dXKsmaZn3z8Kbz51lt49/0ReOn1F10H+tKLL+Gll17GMZzxvPyKK9ykxJhx3zhtCznpMeiiyzD0tDMwr2w2XqRhPfv995Bfu/osTVU/pY+ALbe8jKumW+Byz3spsuNg2G/glCoEnpFuRHgiND1XIe8y8COfi5cvvwarbDcUPfbcAUiFMDMH8MAZ3AxmcnVi5tQZEHz//ffQ32Lcf//9GLrVUAweMhgH8f4cwAHJSy+9hNdfe520LbF2z7WgjyupHc4tCbNa2bVEM6vFIsfMorQj70J4LanF+YUlYGYLxTBb2L9Q4B/AY1aff7OFcbPIb2aI+zgViVlEFy7I9RrbqpU6dYG+8HrCKSdBu+bOO+88vMUV6aL8Amw9dGuccvpp6NCuI2bMnIm9994HGw3cmG3QULz28YdYZcO+mPv1N3jj7FMx+aPhSFAeELKZUa+n1OSL0w9JiEBXev5nz7j8zaK8+xw3ylBShuMwuQLRtDNAO4rU5nTs2FGkn4MKzQEv6rBdfwOON0IYf1CjZ1kkkglUfD8FH/z9AqxLQ6DVhn0QclVLbadHngQSiHgN/7rhRmy3/Q549LFHceqpp2LTLTbHUUcfw3AgkfCde9E552DKDz/i2utu4KTtB0gUtcWsNoU4/ND/w0svv4w/7/hnnHvOua4fG/PVV0gaownovPfuu9C7oJRGX5LgEXhy7AKCyz9dM9ZZkqkelJUQYC2CUCJhhKu/rs5i9W23xYQuHZDadih6Hncc0KEDUF6OdA3rXEU5edmvUZ4i055xdheFAAHpAMPB+gklTzwgHtCVn+lQF7IwrB6XX/dOugrklysQblabWXpEWxpIFlnhcQxUXV3tvhWjxTKV/5133gnhX3/9NZ599lmOc85xf3n0MstZfzunf2t4i+MDvSr0zDPPcNX0VsyYMUPiHLjxZ44+Iubqk+sXHoN4Yr1iXK4glyfXH9Mb5daWa1TQ9TEkT0HufusSMIyEkIwB70yoeyY6IUu/aOSoPVXuDOBzYCzLqWyPXjzrTGTLSpHHMWeKXP6USfBGvoep73+Iikkz8AYnkXwazY889QS+mzgRr9x5Ow758/a48fOP8PiYsUBRMT6f/D0mzZuN048+HDtstRXOOfPvlAQM3nQLXMWFLD/J58LpyarXvgNuve5feP6Jp3DEuuujO4BbL7kUWS5EEXUnNWRuWL/kM4/VMiQAeUEVCkd/Co/PZlXHDqhxXODzDDIrb3Sb+fSaQ76ZwYwPtG4kQdv2juJKcBAEjq40tQqt/+n64Ycf5K0DM6vDlxUxW34ZDdNueokNU2gev/Gh8XgPVLeykM/gOoLQWNEsSpQPEMgXeZb9qofZTDIFHgrThZjMQfd2Q7ZzW4XnzJ0Lz/OhegCE8Nkp6i/AHnz0IZSWlMFLpFCjGmkZBDSo4afgZT0ksz68II8PSD6MM7XhjDlItOuE7tv/CQVrrI65NHTHPv0U1undGz07dUXJ629jYMfOKL/qasx46ikUhuD8GpsUqqWsGjtJ9iXMsYdsApg1vxQ33Xwbem+yPvbfYCDO//M+eOXFt/D96K/xEeUWJ1vjq9Gfo3rMF/jvww+gVVEROmzYH/Nh8L0EipKt8Nrrr2HAuhvh4IMPwYnHnoDO3Tpi8002RbogjYMO/KtbyR7QdwBzrZwHdKkUT9/3AJaZblE+J37yaEij9gh5j2rR5Xb0f5j6BsDyCApDKuwEmOsgzSLXkZbpYi6Wgb9YVm0aR59wIuZlM3jwkcewz7774t//vgtbbb01unfvjjvvugurrbYq9t9/P7zzzjvQgFWC8tJ5WGmllTBkyBAOVPfGplzN14d9tGVLfzOjCbzbb7pZrAgs4KCI6Ra3wYD/OwwD9xqGLzjBMfnhewGma+Jie+Uxy6wuUL0JFYc1SXcwhHFmFryPYJjjxq95UE3qE4BFSWBdB/NHSkjls1YD1jIazUnMe/cjvHfZFcjr3gVr7LILQCoYOu7bCXiMZf3YY4/h+BNPxJprrIHeffvWlbk+5nUcB1tzyua4DydutvlmbsC41ZpAObQAABAASURBVNCtoIma+rqBlqOlBP6QJdC/Xz8MGzYMjzz8CLTyNWPGdDzz7JP45OOP8OwzT6A9DbswG2K3XfbGKffcj1VPORnr7L0HJrzxCsKZP7LMPD6JPp9aIw4kuQrqy4KJHmpHi0Ic+j99iduTIva1iUTCfdXc7Oe5NzN89913MDO0atVqkWUStY0h1Odn2aCH5IVa7kwWXz73Ckq+Ho+kpVj2IcpGfIDyl95A0IaymJy6oxAJyuV9yQbEfIwZ+SX+ccYZ+Ozjj7HvPvtCK556R/61117Diy++CK2Uf/bZZ7j5xhtd2FZDh+DEk07GnezDBg0eTPdu7LTjjpgyZQqOOfZY+L6PHXfaye0m08fqRo0ahV123RWHHvZ/mD9/vvu4onapiW5GpajN4k6zKDy6Mpfsw4yZCNmnFfTuhSEXXoBsx65YeeAmCH2gU7ceCMbPQMlHo+FbGoEHsBeBhl8gzlIDWGbGeqhSSDJhJWFmUb9HZoonNTrNSCfE98/zPJiZCxTNLMJFUJhcgZnV8ZnV4wpTPLlm5sYdwq+88kq37Xr8+PHQhyfP5MS3XN0H2Rq33nqr+8aGvmEgfsFglr1ek9NfHx599NFYg32cXr94/PHH3TbheCFBvAKz+vTkF5gZKisr3StJWtU2q9dVepotOo7ixiC+GF+qS3kxT2hQrXXebJhFaCFIcmUSEA9reQPeEANvbih+3cGsu1c+HwBPK0gcTyNMItQNpoB5Y8ci+/1E5PM5s0w1pn/6EaaN+RKdV+2GmZ98jk6sDMG06ajiJNC08RNQkChAYZBG394DceH11+LlWVPxyogReO+zkdj3hGNQ3LYYj95yCzbbchDbMrgRUzXg6hWoN5Wh3tKrBplMJdplanAA6+HYW27D2OdfYRikmXIAZUlzXV5olGCkh0iENfA4EZRhfc0m8lDBfEJHSJ4Yl78ZwWsu2aocZsaMG4qLi12jpgdFRtNll13mBraqvNrSt/vuu0MDNoUpXnPqtGT55pJmHXSuu0QkoivojjClJj1rM+PqlPJCxOogSkk5U1DkW74rn1mA8tXZaXv+ueeeC21h+uy9z/EyV/9ap1qzTngOkjSUn3rqGRyy72E46aS/IUNFjA2tWu8QIQ3sLJL0Gwf/AUHPfIoPcem4MZi/YA6KB22K/pdfjvUGbog5475C4VprIOjZCy++8DI6bDoE1SXzMf6FF5FXXoGC6pADEUg0MmxTZFYUpgoxeeJk7LjNTpgw7ltce80lWKNDMX788msctvufccKgAajh6tyHj9yP3bfbDdcddzQsmcZGhxwFFLZxBVVEGdNmT8XFF1yCMBXg5SdewRuvvoUrrrycxseaKOdM7hyugM+dPxdVmSp4tb+oFYFr9HilrNDhoTBXiGAZwR1LrrOO5WcXxRHkBuj5yvUvK25m1M14fwLnLquchvHMIrmit2nXDrfdfhuGv/UG7rjr32jbviPJURlp+56+hHvzzTdj0KBBpLMEWWa5+RUucIG89OQq9jlnn4Prb7gBN9zwT94FH+alAW1354RFp0FbYovjTsHE/3yCt7lCPem++4CK+YBlADb/TJmJgLfNIxhpIWUAwmC6a/hVD+nhOW0ifT2qJAjZUSWQxKcj3sAtBx2MuzhQu2f42zju2mux8593wE7DduEgbRg25yTDPvvtA73ScgvLVdvd0nkprN1zbTdA0Yz9c889h+HDh7svEGuluS8Na5WxwMxc/f1VC6El8ZYS+JVKQM+APh729NNPY/U1VndadOBqiFYx9ddGu+y6B/QRyOHvDMdtt96Op155A1tusw2e/fwLrLJSd4y8+wEu/s3FvPK5NM5cdD5PWSIBAewN+YSzXxUGtkCO+D96+X/2rgPAiiJpfzXz3uZITiIgIElQQUURxYwZA4pZDGfOOed85uyZs5hzRswBVBQjSgbJsLD5hZn/+/rtLAuCggJ3/x2zU9PV1dXV1bmre96s5ikz5pf509pRp4TTpk2jL3ObGczMeaqrq93JYseOHZ1/qQ+yOoPQAo7ZBuMTXHz/9OhjmMH1xwc334yPLzgfU2nY/vbJ2yg57ABUFGfmd5cM55YrrrzCnWh+8+03eP6lF5CiIfnOO+9hxx13xG00kN944w3IyJcRJmNO33Xosd567lS0/xZbYNTIkTxpPgKnnHwyHuLccvc992DE8PegN6be/+B9Z4xpHXzggQdCY63e8Hn+uefxzDPPuJ8Ynnfeebj00kuhy2zRWKt2Z2YiI1n3YVyzjN/MYGbQujtU28nKQU6jpjA/TmNGbStEVrtWaL37Npj8/bcIE5WgZNTyNHdBeaVKie0uBMwA30PIk+kgnWa7ZJsUGQYFZcCgS98QkitQ3SQoS3hDMDPoLVDpe8YZZ+Cwww6DvkMkHjNqEFI4PWYZmWaLXDPDJB7G3HTTTTjllFPcpoJsCNkUestOG1YdOnRAr169sJvbGAb15exNmSorGdiau05mPaid6W20ffbZx817Wq8y2cVuz/Pq/WYZPWS37LXXXu77HVGgZJuZ85plXNFEkGuWoclvtgiX/48gUxLMA2tCTxeTRN/zWD/yhazfjMuMUpToHozhiBldlifn/xAG3XrJT0Y2eHkEhLUoqq7F5htvhtmPPoGpXBdMv+46LBz1JZp274nCWfPwHeml2bn46atv8OIzL+AUlteMH35Gdadu2PWAg9CC490/Tj4FY8aNw97nXoJ4XgmqR7M9LayCzS9DihuIoX5KUV0FKNGQDtuj0TT2q6pQFCSw3wH7oVeLFvAWzIeuBx96BPvyYOQjHkgZ+5pbYgVgFgxeVjbS/fqhsFdPqH35noQicznGDLoqnw1SXPnJqMEIJFmuOooau4xkLWT1GwQ1XO246TcIL7/8MsxM7CsNlG4kzMz+RL5FrBAWQT3x/yHCtgYZnGyn8OiJEYlx5wnMYcjyYBuGrsgV/lfBTM2JpSZhdMrKy/Dy86/i6BOPRqNmJZg7Zx67MPctGe7zpBbsRU889qRL7rNPPkOytgpZ6gQWg3k+CnwPhRzwYmECeXo9I1mNnCCNqpnTkOWHCFq1QQVPnhut3RbTZsxA0VptEOvaGR0OPRA1G/dGh+uvRdO2bWALFsJDjONOiJCFwH5Iv7HbhrjwnAsx/ueJGMoJa5tN+qBjVojNurbCmWefhNNOOQZT330LV+33D2xSWITqiVMxqSKFsqLGeP2dETAW7NTfJuPc087DlHFTcO8Dd2PXITvhgSfuxS677IyKmgrAAJ30JhMpTo61qK2tcZ1ddEHoBkQsdpkxUh1F7ddskb+O/KeO2YrH+VOhZDAzmBmxVXMrvwJwcbjH4H2x3vobMqGAcwJLKsykq3ABA353iy6IAoRH8I+j/sHFy5E46aRTcdlll+KNN9/EG2+9gzll88luKOKmS/+zzkXP/fbHgpkz8Ond98C4GDHfYJ4hNIJrNR6MMTyEdENi7FjEifxbb5MqTiOPegh8+JaFxLxZePaUMzGRhu+UZo3Qad+90Xe7gZjNSXH2jDmY/tt0bMhyfvftdzDmu28xcfIkXH/T9TzZ/xeGPT2Mm1onu98sa8feY//UZAVeKlc69beZSqXeuwZZUwL/MyVgxrGBc1XUJ+QGzL02g0NNOCn6XP8EDjxgCMaN/wXbbL8TLrjiKux/zvm458bbsE/v3li/W3dcfc31jAnEc/KBBl3KTds6fhHgv/MyM5gZZNQoh2bmxv4qLrDlV7kKhAs0FolX//dZ/mWBB+Ocz2domP3NT/j06mvw9euvYatTT8H2Jx6Pbl17oHrsWG6+t8OGV1yK1r03Rpr1ZQA++/xDnH/e+Xj33XfQZ6ONcP7FF+PMc87EBhv2hF77jT42e+655+Khhx5C9+7dMXXqVPdtEUaHfiql14gff+JxXHXFlTj4oIPwjyOPdCeeCu/UsRMefPBB6OeEen34Tp7WyYju27cvhg4disaNG0Np6DRbmy+Ko3HYzGBm8uKzzz5zRryMShEkR65ZpvzMyMf8gG3RkGRZgPu9JHBt1WGbTTFz1gwk58yF8e+V519C9y7r4tefx8KzOBljWDB/PvbccxCGPfUUzDzSCDC4NinZAPQles0R559/PszM5XvIkCEMgfObmatL8PqNp+0yPv/5z3/iq6++gt4MEy7j1czIAegtOTOrj6vNXG1QyGZQnesV7f32288dyqlNCPSF/A8//JB19S6iNmG2SIYE61RaHwmTwe37PvQqt17j1im2wgURTbiZyXGgulFdySMjXa6Z1etolsEjuty/A6wht7IwM4oxcBQBiBo8PP/8szjggP1RtqBMJIBPBiFg/bw5/E1MGfMtMH2e+3Cuz/gpLhACjVFeCjr5nThhIsZ//S2mcFOq60nH4Zd5szH9iSfQ6quvMXP4cFTm5qCwz/q45Y3X8BJlPXrBRfhu/CT06NAOAdffzTbdBI0bNcFB+x+AKVMmo9Va6yCRlYVeWw7A+Gefxg8P3o85TzyKcU8NQ8h4H7B/1M6cBaN+mXx5mPPlV9iAa/Xsmvnonkph4U8/YNrE8bjkvHMx7Ikncevhh2PBN1+C2QV8QN8i+nzEJwi32hr5G/VBUFOLuISBl4F5p7sabrX+VZKMmcHM6mWbGSZPnoyR3Hl7nruy2iHSrtDuu+8O7dLJoL7//vtRVla2WLx6AX8RMVukw5+K4KASj8WQX1Dgdg/1uxl1xkXxohpaRPlPxqStOlqajTxkp9EJlMCotCBg2YREtAMlIHmxW3nPzcmFQHgUyCgRupgbKDGC5xuyvCw8zEmkfce1scvOO8PX7xvInUYaHtNNcyFRzdNYdQSS3euejAafp7I5yVoUxTxM+/orTPv8MxTGs5DDwWH0w48hNnsBlIfQfErKQgBDRX4RCntuiH89/wr+ce21aLLTdijZdRcMq6nE2598gqrZM1GTE0O1pZFK18KoqBd6HJACfD96DIYMHoT777gd3z/5LHo3KsbeG2+ETtzBrq5cgM6bbohtNloXx23VC2uXNMctd9yLwfsMxt6DhuCj9z/BkH33x9PDhuGxZx7BENKGPTEMe+wxCHPnzwVVAxNxO8HJ2iQqFlZAE1p1dQ3MzE0imgDBy6yuVDWwEUhyt1mG3rD8XcC/6SE9tKP+7bffQrrLv7JUkSyzTH4Bz5WdaCEbqZmxzECQa9CVCQtdOZplaBFdrtkimvxZHNTvuutO92+5LrzwIuw4cCB23GE7HHLAAZgw/legIIbsjm3ReMAA9DrtdOTWhvjl6edh0gVAIgy5mDK2P+oWULaANGoApyyf/96bbYqzSyB9qR4Vx4evvIKbBu+PprPn4/gnn8T1b7+NWx5+BPc98CA+//xzfPHZJxyTP8ebb7+OrbfdBj26r4e1W7XFqdxc2Hbb7eBzYaE8qawjN8LNDGYm8hpYUwL/8yVglukL6h9mBuPYwJECxMDBUlMB56w0zZYU2rZug7vvvh2vvvUKShpTAAAQAElEQVQWUp06YW6YwkaJAFmVSZxz9uk455yzEeZkAz43fFmynL4514XQPA5KxH/xZWYws/ocap5JcVEtglmGrjKW368bn2RIyR/RhUegGB6tYE77UD18e/OtsJ9/xb43Xo9Yz3WR37ULSvffG50uugBdzjgHsaJSxLLj8AyYM2c2zjjlDBrW3fAEx88+fTZGl67rup8JaczXnBKlIyNXv3Xfe++9IQNv0003dUEteJIm/35D9nN+PRrqqY11Gc2vv/66e+1YX3PXf4N5hqfNMkJ1Aq1TbX2jR+tkxX/sscdw6aWX4oUXXsChhx7q4N1333WnrDpBlaGu3/uK18xoLwcA85NpP+BFmnlI85Ai5OFDqirBtRcQcA38NPOpD4fqVXMAbn698rpr8cIrL+O2229FRflCxudNeWk60a3T41GjRkG/N9bPemSMaq2vt8MWLFjg5JgZ9ObS9ttv79ZCKhcZzkcffTQU/+yzz3bi9DbZ1ltvjYMOOsh92Ovrr7+Gfm6lE365ei1eRnLDcjQzl0ZJSQkac7NBgqLwyG1I0+n+448/TuPzAHfirC/n6/T78ssvdxsW22yzjQs77bTTINqTLBf9LGynnXaC7BaVr+pOdk15eblE14OZ4YsvvoDelDBjQTEk0iFySfrTW/XlYrP6QoSqQkydPAW33XIrzuFmzuOPP4mPP/0Mxrp04ekAqbIF2GvXQThvj33x6rHH4cnjTsT0ib9yZWDw2ah9HiI9ePllOGHXXXHyIYdhbpInwZv0Qv/bb4O/7Q54f+YcfDFrNo6iofttkyKMKi1B2KkjWjVvjmO22Arr0SYoLshGrCAXbB047Ywz3Xh1+ZUXo3lpEfzSAswePw7eV5+j9t6HETz5ImY9/zKS34zBnJGjAAOvgOso4BvS8vfYDdVl89CjOoX37rgLZ7Et/DZtKrb3YzikWxfM/+wDBNXz8eHrr2C/HXbA6UccgwncEICfjRzfQ6xuIzGEtHHCia3aW+P6KkmhYeOIcO0Orr/++mjXrt3v0lRnV0PU7wcaBkZxRWuIy7+yIR6L07if4jr2h9y1GsfKz83JcZ1RVQLW+F/R4a/EwUq41IR8ytGkG9KTZm2nCCS5WzSt/Y35MnrMUTOPkI0xNzsfH3/yqfu3RSobsmUCl3hq8vLYgD0NEBLCFhzzfLzyymto3749tujTH737bIhRX45yvycuyC7CWO7uDui/NTSgdll/XaQ5McZY1oU5RZhLY7fyk4+RGvMV5n03GslZs7Bw4iTMffEVTH38KRgNTy+ehRQHkiovgaBFU1jndfHAy6/j2UdfwYa9N0VfGkSnnnsh3v/sW8ydPR35cdAA9+EbjR9mJBbLw29TZnIgARolKzDtkX+h+rEnMP+XScgvaoa5H3IwmjYXfYYMxR5XXoo2HEQTTRrhh2kz8O6Lb7JN1OLgfQ7mJFKODz59H7sM3AVzq+agsrYC1bXVTCEkDwuCZWIc1MBy8ej6LBczeliGZr93zQxmxtDFb7Pf0xbnWHm+kAs+QSRRuMDMoElOH9/Q9wkUbrby9DLLyDLLuKBjZjAzJbUYmJmjm2VcBZplcM/zXFhDmpnJCy/m4857/8WT1R8xbNgzOOywf+C1115HV5703HjzHcgqKHZ88Dx0230QfnzpVYx99CHAOHMZ5cLAJoToCugP4bGuLSLVuyqzCEQULndZsKxws4xshQsUf3FXbY1UsvGG+vzYn37GG/c/hMePOAqfDH8XvS+9EGvtsD200AnIurQ7hEIiIAebL7sYEcBMkjkKsm2YZXDUXWaL++vIa5w1JfA/VwJmVt9XzISzCCwDxo1bj2iMC1c6rmtttvHGGP7O27j9vffRf/uBXBy+jGuuuQL6H6fXXHsNcrJyxMqOB/fvYsCxhgk4A0djQAQZpv+ep5nVZ2bdddd1Hyesra11NOXZIXwEtIbNDBrz8UcXeWIcw2d/+Sny8xLY8NwzEbZuzhEvwXoICayZ3CLUJgP84+gjcf5lF0MaHHfMCfjksy9w6+23c5N8X7z9xpv48IOP0ZnrjYZ6KGl96+HEE09EZOSKtiwwk/RMqO9rxM7gOlmWodmyZUvov0FcdtllkJGpUL2urTWyXBl9MuL22GMP6MvSlZWVYoHC9RXy0aNH4wUa1SLGeBgUlU/IdNNqfzw4YHGwNXHuSlCXRC384nwM/+A9PP3Cs2jUpDE+5Cn2xEmT8dEnn+P662/AoYcN5XrwM7z95hu48YYbMJJGMpdVrpzeHzECD/Gg5Oqrr4YMf31XRGkLl/5rr702tAGwcOFC6OvWWVlZePjhh93r79JNmwBn02hW2WkDQfHn85R7BOXKEJdcndw3bdrUrc/79OFpY13dKx0z5oGIWcYl6m6zjN/qXBHNMjTptt1224kEnTbrJFrr/gsuuADNaSRuttlmkMGuzZALL7yQmyX7Y/bs2e5DgPvvvz+kn8pfr4jLmNbr9RKm8i8rK8Opp54KnaovuekjngiiNqTNgF9//dWRI36FsVVybRECrCxjSRuASy+5DCecdCJ+/vEntGjRCv+6+z5SATOGku+ju29G00QStfPm4uUXnsSoO29H7rwyMBS6Phn+Hh659p/Y4Ocf0fWn79Cyew/A8qDrR24a/SuRwBY3XI9J8RgOo5EasP2c/RDr6tSTccjAHZFTVYUOfTfmWiLNfkPd+Lzyyqtw0AFDqGtAegx58RzkfD8WNVnZqM6jDcX23Of8izDr1x8RlM+FR11nfvIlcpo0Rfb6G2JabYCFhflo1aY9Xnzzbdx09ZU4aKstEfCwacao0Rh7z914/bjjEPvuW+y+2Sa4/5GHcNFpp8DnRk/c96Q6IXRrHyKr/I5SXKkJqcIFSwrVztu0adPqO3QUrl0b7TAdwJMf8UR0yTAz5xXukFX4iGfH8NFHH2LooYdhp+13wa4Dd8O4ceORl53HVDnAcNHoeRl9SFju22zF4yy38D9g1AI/Tss4xt1Wtm3ot73JWOAMTo950Y64oqvpC4+0VFln07CcPWMmjqBhcRZ3YWlHwyziUCwCvSoP8ac54WRlxV2HkN+DB31sQb9zMQ7U+r3Jay++hqms/yxjZ2Ln+/Grn1FYVIibbr0ROpG++JKLMXr0F6idPBnjrr4BwUtvolFtCt/ecDO+vOkmdAkSmHLd1ah86x2079AB2TAUZOejca/18HNtJX6dMhnHn3Y89t9rb3z31ShU8cSQB9tILKhB4YSpmH/HHYjPmI94bgmK/GK8xh0sL+5h447tMH74O2jSdm18+9sMWIsmmPXMY5jKE+fSfn3RZNP+aL/rPjj07rux4Q79UbJWCQ4/4iDUJKsx9Iih6LvepiivKQfVQaiCAjghg14j0A3pcqKCu8w9/5MfZpmd25BtRCBdzTJ6a+LTb4ybNWvmFjMK+/8DaukpZHNC6NG9CwYP3gv33Xc37r//Qey8824497yLcObZ5+OII4/FuWecjdrmjbHTtVehiv1g8jNPQ0tYdiekOGEnk2n2owAByyVk3ZplykdloTITCBeYZcrTbBGP6A5Yxs7lQ6EN4wkXMKj+NsvIqicQkQiSiYE6se0lU7j28CNwz+GHYvttt8KZDz6IbjvuwCEgzLRHcobOt+gJ+pU+xMH2Si+ckyFizbWmBNaUwIqWQMDeFICPDED9j6AOG2ZIAWmlxSVoxlPMdrvsghmct8484VicddThuJ2L28kTxiFzBTAzzi/qkEY8QzUTLjoFZkj/dc/GPD2UIRIZzsqgmcnBtKnT0IzGlFmmDMwydAWqbKMRzrwQ1T+Mxqh770LH/fZHVufuboGPwIO5UTMT74fvvqchci+uuPASHH3sidDJ5r3334uttxoABEBBYT6a0KiUfDNPzmIQjdda0y4WsAKe4uJimNnvYmy55ZY4/PDDceWVV7qTZRmeenNTOurfT2oNrVPe7777zhltF9AAlKGnwygZzyHXJlrnsShgygxTUCrx/Dx0b78O5nz6KU447hh079MTTz//NL7+djT69dscZ591JkqKS3HwwQejQ7t2OP7Ek3AqT2F1Av4u103gdd/990NrAp2In8jNg5u4XtOr5a/XnaLLQL3mmmt4mPIKfv75Z8gY1s81GZVtOtN2hw4dCv1WXUZoPB53m/QyKGW4Dhs2zBmtktejBw09RjQzbiCxUoj/3XuttdbCs88+63RTmeqV+I8//hgygkfQeFdeZLhffPHFEO/OO+8MvQ2gn5fqZPqjjz5yp9M6AJT+d955JxRfb3XpFFtGdqSjmUodLt9mhjFjxkBGuupWZTR48GBMnz4dBQUFtJdVNiGik2f9rOp9Hur17rMRy/AB3Hn7nXjxhWdwy023sU6ZAoujaMw32D6VxqFD9scuF12JH7lJ8dVjjwGpBBmASZ9+jq7caBlSWIghPEnutdc+yEQGXhz9NZI9u6Lv0CPQY5NNMImn2ymuJzr03hDNNuiD5MJ5mD5jOlDaFOAav0474kDMYjAzpNJJxDbohfltWyE9cAusc80laLLtlijpv5nLV83MmeQ3TBn9FQpZ7n7TVmix72A0ufwCtN9qK9x35nk45tSTUEmD/Sqepj/16pvwfp2K3o2a4LRD9sduew9Cl97r4dJbb8asWXORHculPIClRDdNkFZ0VuHtrQrZZuYKUIOHWQZXOjKkOtDgOfPMM6F/W6IBQI1Fr2zfd999bsdqgw02gHZwtKNmZormGpgQs4xf+MqFTEHXctdtx512wj333InN+m+KsrkLcPIppyDXy0HjnMbQiaHmvL+Ttpn9negrHNcLQsS4ApYRrYnEZwY8ThlqZsaBNKQfMHiez4YHd3nmoyBegA8/+QhTf56Kn0b/jJdfeQUlWSUu3CyTB598C7iDuPdeg7Hhuhvhzjvugga8OA3oWWWzUFY2H42bNGEcQ2lpKdJV1MWPIYFaJ68ZT4r3HDQIAzbfgoNuU9x2xe04+tDjkV2VgH3+OYonT0Pp3HLUTp+N9bffAR122RGxtVti+sIFaNGzFz7/5EO8+dJrmJuqwfTKSuYqhkuuuBy3s0ON+uxTPPTgv1CRX4j3nngWZc+9hN+uvAbeLxOw4P0PMG3UCMz+6DPkzSpDk9ws9OCkENtpVyQ26gO/ZSPMrJmPjoN2QWVRHirihoUcFBp16oXeO2+HjftsgMsvvQifjf4A++23H+bUzkZoLF0WS6YlMcvRTYKxfAWgi/8nl5nVa2pmrg+qP2uHv23btsjOzoZ+p1TP9P8F4cQShikuG1LUmB4+hw49BM88Mwynn3E67mXfH/bko7jqn9dgu50HYtsjhmJCdi6euf1ufP/YQ8hJ1yD0DGlC6HmMHUJPsJ7pcXemT8GVmQjL8rswPQjiCeQSotuYRk5OTuSF2eJ1ogAzq6fXVlfhtUcfwcDOndjOf8Llt1yPPe69A5sdcgiacmeamYaxvzugwqxVREBtJa7OsQy+5rmmBNaUwN8snc/xdwAAEABJREFUAc4L7GsabdIcKULioTqiXI4ZgXog+2TIeXodzm+5LdfCk8cehxMO2A+55D/k4EMy6buxBvDY36H5nK4Ze6/iEswsw/df+mzJE6upU6e63HksC42X8kwYPx4lxSVCYbZ4GRgMLFY+gZrxv+Kre+9FzwHbokm/rRx/lsoxjBGPkcfDWeeei0F77I5N+myGPr374u47b8XGvXvhcK4NyAQOnlDVKe0Q+sNSL82TSw34m0Qzg4w6nYLqFWO9xqxTWs3FMuaOOeYYGrr9XCo6qNDJpX5v3bVrV2fEmXGmInjwYOQiiq+/+Q7ffjUabTbaHFcdeyryF1bxlPJ5bL35Vnj0/nuw0SZ9MGf2LFx03gXYYvP+6L95P/w2fQZPoK9nWpth2222w8AddoD+VaFOhVU2MpJPOukkrL/++tCmh4xpgU7G9btkGZqyA8RLNWAmbYDOnTvjvffew2ielusV7qKiIsh41GvfMi716nPv3r3dvLpkXMn5O6C3YXVqr7alMo2MesnUSbReEdfr8zrlV3nr7QK9DSBdZXDffffdePPNN105T5kyxdWT6iQ3N9eVjerhnHPOQVlZmUQ6MDPnPvnkk9CmkH4Cp/p94YUXcNNNNyEej8NjJZmAZ6njeCK9Sd++mDN/Ll586UVuohyK3QbtyhPoi3DSKSfgkUefwK/vfYQFX36LLUqK0Hev3bDNxefANt4QD914M14/9zzU1NZgPa67e3dYG81Yn5Mmz8TDd9yNMd9/j48/+QKvvfU6TjjvbKfXkTw0E7LddjvIQWHr5vAqF2IsN5e8nAKA/SdwIcyHEEKaBrvfqBgbnn0GEttshZJddkbjDXsjvlZrJP0QYXUCsZTvYsX8JOClHd5u18Fod/iRQNNS7LnvEMz64mv0GbgT9qKt+Fp1DV76+ht8/+s4lCjdRBpb7bMPiktKMYUHXToXdELYOQOu7TL4qn16q0q8mUGNEA0u7Xy1b98e2oEZRIPJzKAdJr32ICP6yCOPdK82aMdFu1khJ4QouplF6CpwOYNRaiKRRElJMQbtMQgfffAhLrryQox45QOcdOapuPneW1Bbk4RPA5Osf+lWKsqT4C8JWMFIbKbcSzW3yDeEyGfDbsxj5yyWa8oPYJ65jgl2ANrQ0GVmEL0yWYnPPx+JwkYFSNQmUFlZhRj/xBPpX5pVimFPPo1PPvmMG1CluOLKq6ETyXyfRjd3xcb/OgHHHHM0Qpq0GmxieTHMnDGDvhQee+wJ7HvIvrjqwmupYxpBkOlA8yZOxfBHHsfcODAnJxfTpk9DIXevmhxwMK74YRxm7rYHOp56IgLuxh1z/KkYvPt+0O8kUjVpGnM5qKxaiGQ6hZ5de2KbPXfEl+xIoz4YgfCHb1DKXeYfnngcc95/B789+xTy3xqObWcvQG71AhRttjGKttoa2/3zWhTtPggb3Xk/rEM3VKfZRSgDfjVmVk/DkUccjocffRjZeQXo0b0nCosLMrqzckPmVGWnMqJ1BQdgfEcwPoXLJfoffptl9DRjy2F7MTPo99majPUKWSKRYL6Df3suWOwroIPyFIOl4/BCnxNwwBpL0U3DzHDZJRfjpZdexOdffIIbbrwOs6fPQQ75Trr2Wtz0xRc4+6hjMf6JRxFnv8mJe4gD7BHGuKxqSqLX3Rr3zAyRayYeQ/1Ff0CP05243JCuVwcMcnc8Foe+CTFxwgTnjx5mDWSR+PKrr+IfRx+NY/fcC0+ffBo2y87Cnmedjm7HHYuAE03A9qs0DEZutlJL0V3iDj1mguB4iIqVExGxJRjXeNeUwJoSWJESCKM+5eYCD8ZNVhjHHAqJhYDeWklYiATnwHV22wUbbNwHNmk87n/4MXz8xUjst/8+uPSyyzB54jSUzZkPuL4Jd5kZzMzh/80PGVoyLJTHsG4+qqmp4dgdIjcvT2QHLE7n1j9c2RjGvvUeijj/tx68HxCmGRxwHRKCwztxw1VXX4trr7rK/VTvwEMPw/M8xRvGsf71N14HfI70FBzCAI8jN+suZGyAOGOvrlv51gHE+jRIZbjJH6UtXBD5dTqt155laGoe0mnp99//oBwgUySem8932H4gevXeAJ+Pn4CKBTW45rSz0L5ZS/zwzFMYsutueOHZ53gK+xNOOOk4+L6PAw4+yNFOPfVUPPP0M7jwvHPxzrvvOgN5wIABlG2RCq5utNEuvWQUS6c5c+a4k1oZ1KmU5t7Q8YtHSJs2bdwXsfXmqWgC6a9TZoWJJwKzTFriiWh/1VUaZpm1jmREekt2BDJkFRb5hffq1Qs6zVf5jhgxAnrdWqfp+s3zZeyzV1xxhfsInF5Njz5Ipngv0DjWB+90Mq2fZFxyySV4/vnnoZNuvTauD6VdfPHFyM3PF7sD/WuyKVMm46ChB6E1N5JE9DzDuRecjwP33h2nnn4Kjt9nL7wybgqaHXoQSrfahJtvQO9N+mIs+8y/brsD37z6MsJpUzG1e3fM3HMQnqksxyHcMOq5/oY4+9yzUVlRgf59t5Bobh5tgPO5YXIODW6tz+MleWi2w7ZYm5t68cYlrOsQLDHUXyFg5gE5eTxJbocN9z8MjbptzBPokGvFFIz9Zq3OXTH9u7HQFQtrYfGkWzmpRzI6Wndog7lvvoRJ3ARoxwO1U6+5BsXcUDn3448wasECVI8ei3mffYedd98TL73yGjq264DaZK3EQYKMGwxysYov5hLAKkhEjUtiVdlyBcXFxdBrHNrR0RcItQMjEK4dKdH1+oMakRqi4kRylsTlX3lgTlRhYR5ycrJhnqGittKdJg7afzfcft2dOOOMs5DmxKbBwzEvx0MNIWCDZYth3ABuJ9LY1BQglzKECoiu9Ds0D0ku8BMeh/l0GlZWiaqxk+ElkqgKEjQw00inAqdbYKEb6KRjflY+FtAAvefuf+G4U45D195dMX78OFSlq6ABRopqEPl16jg8/vgT2H777XD7fbcgLycHenUlDALuvr2N3LxcrNezB6rCSmy+2ebo238j3HjTjaih0ZWoSUgMIY2Q5XrssUdzp+skdO7SGRNnzUKb48/AhSN/xuujRmK9QTvi3S8/x5X3PobLHn8RXuduqC0oBFhPFIBbrr0FD9/3EE454ziUFMVRFdRgAU8GEfOw75EH4/vqJF7nLmnsqH/Auq2HviecjI/HT0W76oUYmmNoVpFGVW4hquNADeNU5+WjlifVyaxsqO7AOgwN8IMYRebAi2ez7FKoqqmCyks8IXurmUH13bA+WawwRjYSBfh/cqnfmZnT1izjJpNJpDjZiWhm9bj8Kx9YYG5hElC0QH6iDe7fUxoELgNNMyuBD9aWwFi1JCAzDFZVVKJ3n97o2rUHTjn5dHz0ycd48dXXMOLDD/Hoiy9iVuMmOPmI4/HMiSfhoXvuwPY77YzJ4ye7lMwkx6H1D5VXvYeIWYZHT6UoNwL5f/75J3z3ww84/4IL2G96Uo+u2GqrrbD+BhvgoYcegr4KrnFSr6/pt3D9+vXD9gN3wCEHHoh3nngCle8Ox86Ddsd5r7+CgaedhdDLYSYN2iRgw0TAccDAP3fK4gEu35FLrwEBQWUElhBRcpO+5l5TAmtK4C+UgMde5LGXBZCB7HPAMllqAlI5MTiZ6oE+O1to4gfW3WV3jBn9A7bu0RNvvPgyRo35EddefQ169OzKE8DeeOnFF6CDhjvvuguRMekE/Rc/dPooA0WvvJqxsJhXbSjqjZwWzZtD8y9Ji41XogU6EeB6JF5ZAWvahGNgDGmVveZkpITh2aeexbnnnIXB++yNjz/9CAcfvA/atGmNwUMOgGXlkAtwY6JpHgKrzXcAFxur7TIzl1bA/DScn4UrwCwTHvk1R7zyyivQq9xJztvb00g+7tjj8cAj94sdDz1wH2bPmobGzZtipyMPQU2hjw3ZGH88/zLMe+IljHv5DfKlCJk75IaDTh9333MPRygpKcEll18B/Sb7tddeQ3seiiltgRjMDGYmFE2aNIFOVkePHg0Z2DpgEZ+ZcQ5mxyCX/HScX7hZJky4IAozy9BVDqKtDJB8gVlGXzNzuosm+WaZNCNcrsIagg77dMKsV86/+uor6HBQp+U6Rder9HrTVh9G22WXXaDfRusU+thjj0VOdo57VXuTTTZBnz59aGuc4X5PfdNNN2HG7NlKCr+M/RXnnXMuNqShfiWNcRHDSdMxb8w38KnblQcdjqN5mLNTj84Y+uC96Hf2BYCXC7XYI48/EdsM3B6NmzbCrSefiqduvQMD9xyM9oP2xOHPDMNJ3GDfa49d8NnHH+CmG25Go9LGnP4DtGrVCpddfimaNW/syiKZCtFq8y2x6aGHAjSOtYfku54XIGC7gU+tfCJ+DGEQIqukADos86hFNnX0kYW1mMex336B9IxJwLTf0LlbT0qAO4QAr3W22RJfPvc4CktyUNq9C3TFuTGWJJKIxfD9V5+h6ca9EGtUgi369UVJ4zykwowt4VkMxqMMMC2yr9LbW5XSzcx1Kr2eod82L29a77//Pu65557F2NVAzWwx2pKev+qnXeSi+qwYgcU8VkYSecW5ePixh3D343ciP7cA77//ATyP1hW5pYm5iJlOn5WV5XbkGMRGBy5WLVN/FgAG+J6P3Ipy1PL0KEZjVQ0tMJA3RJwiYmLjqU/gWp8CwMEZUOMkE8DGxwdvA9e/ACdf8YYWQnI0sAsYwPCQDdcAeDAGhuTNMR9lX32Jz+6+E4VpoDSWRT42+CBEjLr5HBTJzN2zLLzFBfjVF1/jfqO8+x674+BDDsDtN92OCdMmIIunWX7MR3Y8G+MnTcCYz77HSScch0032BhZsRg+/egTLEyX45GHHsOZ55yO5qVNeVJfjaYFTdCsWXNMnfob7r/vPujabdCuqAwqUVNbjUGD9sDVl1+CnXccgN577o4ePEEr3GJTfDi3DGGbVnh02NNAGhj180RMX1iBMb/8AuPk12ad1njzpXcxc+ps9OzVAzl+NvMe0qhLIO55uOa6K3DKXdfh/Pc+xsc8ld7kjPNRXZCPZ8f8gI+rAoS5RQjKQ4CyYgjgc6I1KhfQBQufJUmfT5k+655DACetgIa+qVIRMl4IM6ML5xLDUi8GqK7ANKB4S2X69xHVvxqmbmZYsGABT2Bfch/IUJg+CKbBVLh2f7WrGhnSoi0pQ7S/Byw0RPD3JNXHrhPnHPNI9mBGX8hasRCJug/QMACtWrdGdlbc/a5ri223wR1PP4GdDzsMP7zyKs466ji89/prOHDIEBxz/HH44IP3kaytwa233sLJ5nKeYFyFoUMPxbHHHAN9WOSrr7/Cjz/9iOu5cTSMO/Uv6F9D/fA9nrvpBjx5/vl4lru6B224IQZwJ/gennysx7a85fbb4B/HHYNd99oThx56KJ4c9gw0mXbr0QOP3nEH2rNvF46bhJM264s7jv0HbnzqKQy5+XrE23dUVwGzA4/tGjCYEaDLlFEhrhUy2z3lDSMAABAASURBVM6FyKTKT1TeDJ8IpK+515TAmhL4KyXA3qQ+yLUCsToBHl0PoegkGnugT0qcHdY4H6NNe6zTtx9GXnsltmzRAh/cfCu+p0F3IE/7unLhvDvnSn0gSmNLl65d3EbbDz/+RAlL3nWdV46A6cjhNEpGPkP6eNOTuR1Oesa36Mm1CZWlP+TsFTigZ7XeBQUF0MGLXveNEk4mE/CzfAJnbuoecNRbNAcFMM7V4LhXPXMGErPnou16PZAIk8wKmVn2xvXRrNmzcA1PtTbfdHMMe+ppbMZyLyrkpnyYgq6AD1YROUMY/8B4AoczbHXfyp8ZUycIV/pmGb/wiCZc4Ps+1llnHbz26qvwPcMdd96Ow4cegbPOPgOPPPIojjrqKNx55x3Yc799ccZjD6K8pBBVbINr77orxv84liK00ZBknbM8mI5aR6hy5fpIeBqh29zdeOONyQuYZXRpqIeZQZdOkfUzTOHSS67AzFw84YpnZkIdeFzDmVl9uBl7C9utWYZmlnEd80p8mJmTZmYubeklQuSambwuzMycy6LItC2G6Cenaq86YNIr21o3qc+WNi7BmG+/xYknnUTbM5+cwLAnnoA2wZkthCx7Ea+4/DK3/nryicdx7/33oWu3Lnh7+Du49rLLkadGyYO977gG+PaOe5CcOgljh7+HQQfuh/0uvYgnvQcij5tJoD0hWW3WXhuXP/EYNhuwJX6eMhXTua5bm+NGHjc+ttprMG667Xb86567oQ+jnXTKiZDOgLHOVcNwl2mt5GWhWqSQJA1YMCKee3KxoOwTD9nOSGNbcwQ+zKef/cYoI6f92jAL8cPjz6GyKo2cdbqSA5AkkhHGCzCjNo3Kglx4PIgDr+OOOoZPYOv9D0DuDtuj6dZbwNguqpM10O+pfRdbGoA6O9ZV/vBWdQpqEKqIoUOHuk76/fffY8qUKdBJtHaMdGKn1zcmT54M/UZAP67XF/Zyc3NhZg4iHaNGG/lXlmtmTpTag05eAwtYmSnUJqqRDBI4YL/90bFjRzzy4KPItmxQKUgXM8UzeGwYMzgAJ5Ip12g8CSKYeSjJKUaWb8gnnjN7AX54+DEUVlcjxg4SMhUjs36HDOIhjE8jBDAOTAxCyHgBW1QYNQk2QNpz5PQQgk2GnSMEceriDLMQEgWPDVdxPE4AMYbnMr3ExHGo+PBdfHXpJcAHnyD7xx/RLDuGBE+T/d9moDEb6txZc3Dk4Ufh7tvuxqGHH4y+3TdF8xatUbMggaxYNvKMOzypJPL4R/vRpWU+uGOUjfYd2uNHnpp9/OGnSFem0Ig7XD41BY3yJJLwmdb478fj0vMux6A9d0O/vlvwZL8KIXVNkydWU47dtuqLNl3XhV/aBINOGIrhc8rwW2U1yzCHGeOdB+TlZ+Gdt96iBziBJ+JCOvVcB926dEUN8+lxo8DnKGQswxTLbetD9kdp7544/7JrccSJR+LqG2/Eb4kqDHn0buT/4wgsbNuaXMZDOXP16oqQ5ekyx1IG82CEwFIwS9IYEQfqLuJKi3WBQFyAgRfbkOKzuuAA5EOA0EIH5AAxOYuD2BanrDaf2rRACWqH9LnnnoMmOP2+SH7P87DeeuspGJoI1G+TPIUWIYonXP26oV+0FQeV4pKwuJQoVNQovSVdhTUEnx6PANavweDRhS4DzBRCBLxUD2HgEKHCem+8GY7iZLXH8cfgnO22x10HHoLW6RSee/IpbLnlAPSgQXsiT6Mv547weedfiMceexxPPfkk9MrWFltuiW14enz6Kafi0H0G4+zBg3HyNtvhtWtvxM/Pv4wfXnoZ23dYBydu3BfHb78t7j//PNx1xpm4+djjcCfdYbfdho9ZH8Offw7/2HoALtpzL+zTrTuO3nRTHLDDQPTk6XfLPQYhyCtEMpFEZtFI9ZUlAbNlMOiG/IBDSXEueAmvLx9RVTYChq2515TAmhJY8RKwqB95BqH1AGBR12IYeHEO5AzBmdLQbuBAcC8eH159Bea+8Bx+fexR3MEF7nPPPY+33xnBDerPuFn3AXbZbWdccfnlPKnaGB07dcZ5F1+C8RMmUpjuOrlCOUdxcuMMBAfg7OMQDmwa3+RVODiHZealENKFwSACF045msvqPfSvzltzkeYgpanXXPVbW425lbXVJBk4ewOcX5WPkMZdyPE8ToXn/vAT5sTiKOrYicGJuuEvhJmPL74ciZFfj8RlV16OxS6LOa/GQ4GkA8ab4AEOxe+vUOX8e/JKo5gZzMzJM8u4zlP3MLP68EgXrbE1b7/33nD3G9zjjz0e117zT/wybjxOO+00DN5jb54+P4ge/bZE24MPQe/rrkKjzfogj2vwYH4Zy8tY5WoJxrUPoHJW6zA2DIZgaZdZJsQs4y7JI93MFg8zM5iZYzXLuM6zxMPMHJ+ZLRGy8r1mmTTM7HdpmtnvExQtJFntgG6oH+DKJSkrOxtPPz0MH3KT/eabbsKbb73pNm122GEHhmZus4zMtmuvje223QaXXXIJ1+NH4IgjDsfIL0Zimx23w3tcG3xw9tmomjcdpaUlGPvmcOTkxtH70svQdKuBSHAEUf1IomwIuShpAp3uNqInmU4glap1XTrpnkApw/v23ZShvKUC9fC0pqV30W0wefQQePJ4pPmujYhk7G/MrrqgazMhQ0PSEHqkpZHTtDE25eHDtB/GI5GVD/hZpAdce4fkByyWh8YbbgYUlUAEtZP99huCYU8+jv144r779TfzJHo9JGnXGGUb1/qeTiHFbYxBILrKb29Vp9CsWTP3Q3l94U+Dnj76tSFPVvbee29nSB977LEYyElCA6BeP1IHf4onJ/rwQUPdzAxm1pC0SvEQTCsEG1iKRmEcng8srFiINHcsc9kBcjio5OTkoTSnMRYuqMTgQfvisiuuRH5WMfLz8lHIBaxZNu577BH8Nm4cMHkqfnnpDaS+GoPE5PEock0NSDNPCQpP+gFSziIOAEvBo+EVMCxlnmsNAdjwEPLJRibVZMAhDQt8xNMeYilQTwMQAJ65xujT6A+shqQEstPAvDlz0HnwbqjkRPHzWWdjCjvxvFeex4T77kXtT+Mw//tfMOPHHzBr0nTc+cTtuIYGQA3TSKez4OXH8N2Y73DeRRfijBPOwZc/f42Rn3yBdbq3Q7OWLSC+a2+8CeMmTMHu2+yO9t3aYeOefVCTqmGfMSTZnbt26oqqyhqUz6/AcTxRBqlmhhTzlfbSiFUvxAQODu269XDl3HnD9dFmg84477LL3G9HBg3ZAz1oLDz3zNOYMX0mFpSV4cgjj8RhJxyK4046Fmu3WRs1iVqWwaJbXwTM9fNx2smnYMrkSXjwkUdw6VlXwotnod+QvdH67CPRauieWFBbhZBlrrLDKrsMxgFEoCTok7M42OLeVe0Lw7A+CTODmTn/jBkz0L9/f+y8887uAx3a7NJvlPS6nOL4vo9C7sz//PPP+Pzzz10/MVO7y8gzy8hxwlbDQzoJlFTkCv/LIPVdHoQAmSfYu0J0PXwoBmzRH71y4rj00P3xwYvP4YTjjkaXDh1w05XXYNqk3zD2u7G49677MHPWLHz43jvYe7dBOOHIY3HV/gfhoLXb4MDSIhw4cFdc9OgwXDRqFM5/bwTOe/lVXDjiLRzME+aPhx6F93fbD6OuvhHf3PcgOv42FU2++QI9pk3Bft3Xw+4Dd0TbbbfA+hefh3WOOR6t+g9gn8/oGYvHYRZpjDXXmhJYUwL/4SVg8ADjOoPd1iPEeMK61oEHo9fJJ6HHKSehat48JObMQIzD67bbbIm+/TZx4/OTjz+Jhx65Hwdycblx7w1x1y03Yx1uYB97zHG4/4EH8PXokRyzEoCEci2hhXScBjoT4x0QNKYBsDQBAHkMurSkTjAuebj24YBCotFwihFEwGq7ovFcH5fVvCRDMJlMo3xhFZo0aoaAOM8mYFxAGwIEXPeAC2rpPPfjTzHx0Uew6YF7AL6HbC+X+rOsVR7MwQ033ID+m22GDTfYgD5wDGV+Hfbf81D56e2xdTqu414J1m9otdbW72l1Gh3llE0LQd16IL9dWxQ2KsW4Ee/DaECFbJshMYRgGfnEPJYjWOaGNZdKgAXD9aNaT8AiCcyQpkuHgYGKjS0T2GLzAWjbrj2CoBZtW7d2/5rLOF+nGWriohg5YAlffMVlPLRqhTNOPwd33XU3evbqhXEvv4BGPBwKcwux7qmnIqtLZ9R88QmalRQBNZm1b4yWQAoeZK+CVyZ1oFFJY2zbrDU26dAJiUSKKQDG9HhjWdcfhS01jvLMAGNZ0KEWfJLGJ9PyuNYPkMf1z7Y3XoTNzj0VUjLGfpt545VcPBQbcPbZ6Lr7nmAhASxAz/cweN/9sNa6HZHbqikQ8xEzHwZdi/IpvyfSaoBVlo6ZsgF2skzRaxF+55134v7778cDHND33Xdf6Mt1es9fv2t+kiczjz32GGRg6/cQyrs6fMCdQzM2KXZo+UVfVSCN1ZAcME2XDnuCjL5DDjkYP//8I74a8yXee/8DbLvZDui3+ZbYfMCWOHDvAzDmszG44+bbMYCnSofTKHzvw/exxy6DcNyBx+E+7pJMHfEemndsjtZbbIRp3/2AeIx5Qozlkw11MmPjYROAM97YJEIO/CGbnUdljAMX2BlgMTCIHdJD0g+R8pPQ7xbBKxZyQkv5xMBwIIenZbmVFcivTdGwTgGcLGtqatBh733RbN/90XrIgSjqtRG+vugKJN4ajhJOmDNfewNjHn0C7ddqjnU4cFISQlSga6e1eMLYEkcdcgyuu+qfePXl1zBotz1x6w23YtdddkGXtutiYbICndutgxeHPYtHn3oEDz50P7p26YLK2hrqQ13DBA7a5wAUlBZSOcD3PHjUMR4CsSALcRmU6SQWzpoBv2lzVNcE6NW2G7p36oaHbn0cH3wwApdccRE26rsRnnvmBXjUNx2E7FsBLr74Ihx4wIGoTFRiaVcQGNbiYNWl97q491934a6HbsN1N1+L+YkE5nPzI1lQjDh5VOUhc7yYjOX1sJ5YyHXczJQwRxPynwtm5srQzKD2of6mxUleXh7atm3rFNdvbzp37uxwPcxMjvuIxyuvvOI+aqG4IpoZPNYtVvNlltEpStZscX9EX15XNRiws3HYgQWAq0oS0wiQKMpHr9NOR59rrkFZThZ+euIxHNamHe4+9DCctO9glM6bj46tGuPwow6DjNjNB2yDBy++DPtkZWO9vDiGDB2Kw595HnvceSvWGtAX6RwPQdNGyFGfy81DO/aTfrfcgj43XoPNLjgb/S44BxucdjIKttsWxTtshwGXX4Z1DtgP63MyadqhIxD3OY5QRxMYzDKANdeaElhTAv8/SoBji8aYgGONl6KHd17nrshefwOgtDHWKm2GidffhFlvvYHaGROB6nmc0gNo8/7gA4finnvvweNcQ73//gj885/X48GHHsDhPNnZov9WeP2NN1FTm1lUayz0hlAMAAAQAElEQVQD1xrg+gIexw1Ps5ZmvQCBBUgZkAYf8OCTx6frFuBGhUDlOD+GclZjqZpJH7j1on4bqzeddOKcm5NLZQNkmadMEDxuuBtqfEPAON78Mnzz+vNoufMWyOvSDYHWUVxnMEuo5dz/zxtvwHtvD8due+yOouIijqHKWLgac7ZqkzLLlFvDVEJOaPpd+DnnnONeD1aYaA7Y+BQjVAVnZSGR7aOaG7Zw7QEqNriiZnEHRNJmSBvYIrDmYhmFBI+lEbKlpZGmLw2wjEKWnLoPl+zsswC4bjWLEcncbK0uVsrxkhaKJUS3bj3x2htv4NrrriQxc0+dMBZ5G2+ALa+8EiVdu6EkNwvVI79E2y23A7i+YFTKAlgt1IJyiIgWIIUOO26DbYcchM36bUeNsur5yIKVdikxSnYO24nkCufZHkLmz6edElA7r7AEflEpQhrBVAZgexJfEIujuHMnZLdemyXoASSGLK9MwYXsoykEVNgow4gEIIvxwdvIKyC6ym9qtvLTCNk5tQBfmmS9+78Lja2hXDzqNZETTzwRgwYNwk477QT9blLxFF+g+GbGwlKBhTCrKyEFrAoI64RqcCWu1MwzNrkUtt12G5TNWYjHHn0c/xh6NOYumIe1mrdFbn4+Pnn/MxdRm7Y///Iz9FuZgdvujJgX0rDeBI/cMwyfjvgI32bnINW+LWqrOIlRuPIYZ1o+J7IYT4556OwW6CFiCDjIG58eUycrfLa8kKNUUjVGuSEHOZYK+dMsl4DnuWlCiMB8aNzL4y7syAcfxS/Pv4pGTKPqu28x46cfUZEE1j7wELQ44nCsvcNAtOy/JeZULsCCaeNRPOM3zP7yawzstQF6dl8fVWENKmvK0bv3+ujVez3MnjkHV15/Oa6/6xpMGzsNc2bPBYuH2honrFqmncJG7NT77rMXNlh/PSyspiHrx6HGnUoEaNmqOdZbvxv6b7M5WtHQqEwlUWsBO0hAnT1YEEc2yyLtxXkW7bEEfKTTig2kkgGKS/Phe57GHdJT8GOMY/KnaWjrdS2wLAyLX4YKbhh0XLcz3n7vLQzacxAOPPgA7LD9jpRh8NLZNJrjTMsQsn2FWDI+lvMKl8En/ZcVtowoq4D8RyLNjDuQCXzyyScYPnw4vvnmG5SUlCCLk6faqF7L1psgwiOQvGbNmrm3RbbiZpF+/yzavwvMDGZWn7z0rPf8LYR1x/EMdDJi1E58VOXkoKZRI2x00CHY+sST0JanFuN//BH3HfEPPDRkX7x56gmYOuwhzP7gLcz67EMMv/JqlLO9DjiXC5YTTkbLzTdHigZziFrX/lNBGtHYl8rLR7zPhvC33BxljUuQLshDulFTFHbfEFkduyCkcR3mZLPPhQioW8AeFjaYMVZe3jM5XvNcUwJrSmAVl4CGLvZlN6FamokFSHAiT4EBhUVo3qwlZlx7I2pHf4kXTz0Ns0f/CPM9jh1wELgBqgY91uuJ0047FbNnzYJ+U7lOx87YZafdsMPAgZgwfiLgg2CQWNRdxnQQGjTECTyXvBg5v5InM7RoHqsDj8TVfGtMy87Oxvrrr49p06bhF66zNujdC3pTLRUmASrJLHAk9BFycQ5L4efnnkKTZqVYZ+8h0DLCQo9hgPL+4aef4QyWY15eLrqv3xPuUuaNZeM8/78fKq+GOTBblC+FCTTfeFxPiU9+swxPyAIK2SaadOuIOTTUxr/9DvxZZfhl2HMoH/srPM5VXphmmaYRmhpLKBH/82Ast6gQ6nuPjD52GzZPhGydoceeaiCnj1nf/4TyCePYdNOwNEPZ/5Nc23MJzHAyJUO0btEC0ZVYOAcxrneLO7R3pBSfLfv2g7/1DkittTbYvEnRHSJGJ+qmvjoGIbttG6x9xH7I3XZLrLVRb64dAqZDxpV8m5OaGU/AXEsPJg+aL/CI+FznG5VV0aS9ECkDAubLtSL6A4QwY3wLqRlBd2iML/DIywgMMYgHYBB9q/dWnlZ6imbMEqGh4JCNYt68edArIxH9iSeewCAazfpkuz40JLqZyYGZOZDHLINLhvyrCswy6cgYJMb0PQ60bNAcdbVL1229LrjrhnswY8IMnHrWqXj52Zfw2qtv4MRzTsDmW/XFs88Nw9vvvoOBO+6EAw87EG+//i6OOPYoLKTCH7/zPk446HjMn18NvzqFNHdDs9M17DC13NllNZhf16jIDA/sTTCk6aQBuUES8WQtgjlzkLNgPvJoiPpJY9wACvc5UcTZ6ELq6tHI9nnSPO+jTzHz/U+RmDYdX770Mjbg5JnXvAmqCnMwPz+OhbkxdDnhWDTadgDKp45HslkjrNOmLdbiQr0kNxexuRXISXlQCs3btIQX99CpY0dssvFG6LtNX5x/xfk44MD9UZ5QDhNIekksTFVifs1cGro14IYQ1FmMO9cpGvoKv+Nft+JKntT5eVlIVJcjK1GFbBoPRcz/1FFjUL2wGlk87UzGAlQigcZtWiCbRsIhhx+EZgUtOO+HmDNnLsZyAO/bd2PEfA/pdAohApiZqy8WSIM7RMhyiWV5yM/Nhv5VlX4TVUWjPsYe52uIYaeF5LCNNoj4P4OaGdT/1Dc7dOgAfRFSr2SrAMxMDuQ3y+COwIeZoU+fPg4mT55MClz5r8J+6tJY8qHTB518a0FltriOS/Iur19SPLYqswDgZAe6bC7smR5y2GayDciSsJx8FHbqhkZbbIrNzjsLA844k3A6N6V2xNSvv8LE55/F2AcewiaH8oT4rDOQ374jsmhwh25rCDAvRjk+sj0fnlEoW3jMA/s1EKtNwm2oWRwGD+5ipzL2JyOf2mzAOGzhDOeT7Vdlb2bQJVzuGlhTAmtK4P9BCbCLLxpvQng0TmLqyr6Hgn6bolH//mj+63jEX3oD6fHTXYY4+9FNc9wlowxGxuFUiPyCAlx++eV4b8QIPPnUUyhfOA877jgQWoPVJmoZhzfHCw5rTMdDwNW6zzElTjKXEnCLWhpFIbg8N65cIWAadBtu0pF9td56G3EO10CVlZXwfSCglR/4AfMfIKB6PiGHiJ9O4teRn6MbjQqE2fCDmIZwaKoPmO/hb72Ntm3a4OxzzsKO2w4EswVTYDTOrtZcrfzEzFgQdWKXnAfMMmFmmfWSmcHzPESXmSHNMmpHo6xN/00x8alnkXz6Zfx21wP49fmX8Ms1VyM9Zgxbi3F+Mugvivs/6wbMOSFkaXg0Cj3O0aAL+i0E6LB9co42bfIAYD+d9/JzGHHOaaidPIl90BAE7GvJKiSq5sPCAMY6SdQmEKbTSC2sxNTnXoZXkUazDftSALgKAYJWbdHptFMQNilCwEZsjAfQZqBrrENPnAEo3yezh0brrYcuB+4Dy2efgIfMmkNMKwmMcphf42JJqHQwDiY+aQwBhxlQTZjTKc02RF1FUKCAAZ6DEByV2K9DFp3BzBgqCnMUEtVtLE+6kZfoarupxapLK+qw+oDQCSecAH1gS699ymC+5ZZboE+1p1Ip3HXXXc6AnjhxoisgMxVSRi+zDG5mLixDXTXPZDIFNdRkIoVkQhXKNFl90r9RaSNccuklyMvPc4m3bNYcVajGwuRcnHP+GXj86Yc5Me2Mjuuui5tuvxU33vRP8lVh+x23xnlnnsBOEcAzoHW7jij7YhQ+v/5mlDIN46I85SeR9FLQzovHpqQdPU2gARsGQAobYa1XiyI/jdG33o3Pb7sXJTSOjUZySjOr+SiqrEXF16ORlaphjDRgQD4NzkbZcYQzZ6Eylo1OQ49AbVE+4pwQn376SQza+0DMLWmCAYcegZpxU1FLfbKzfOR5SQS//YJf7n4Y3o/jkZo5E2eefBr+9fBd2GKLzdG4tAmeevpxnHPumVi3WzdU03D1OEjEUiE7ROi6ATFQEWiSMubJqFAyXYt12rfnaXZPJM3DzLffgEfwf5yAOSM+xMjhb6PPEQchUZqD2qAaCxJlOOvM0/H0y0/jrLPOhNGYHrjDdqhYWI53XxmO3XcfBE+fvg9B6VjmZW4gYfmm0ghpwMuYDzgogZqmVe6sA4qgutJymWKWM8DIF8JjeyUCM/lBF7wiPOOSsMStsguWoP25V/1saWBmEP3PJYD6GWQcy3A+7rjj3GvYqLvMFulrZo63Lsg5SiPNwd15+DAzPlf8lpwIFDvC5crfEBrS9MHBsrIyyHAWj5k5HcXTEBS2YmBsIj4oDAFXk8YNHg8pkAoNnB4nJxYwuAGPNGeEwIthnR23Q4cD9kWXwUPQ+5wL0P3si9D7oouR3a8PKhKVYPMDQJGUoD6DdAwIKU0NkHoHhNDYBphI6BlS7NvszSDFgRJ362NG8emJMV6Mk7RRnpnBzBBdZovwiLbGXVMCa0pg9ZVAw/EnwqPUl/QDxj/16iwAPvu7Bx5E0QVyurZD1/vuwLixv2Bdnj5X/voLpn/9PSz0GO4xHqNwKR1ovPCIc8BIM6S0uAj77rMPbr3jNsyaNwddOV9vs922+JxGJTQ+kDcMDfA9LJg8FpXjfwWHE6QZFlCHkKKANDQzORTGPwrPeFbbU2WlxHxayzO5HjEz5OUVwKeCHgdIYzn4FnIUBLPCjeDxk5DbpCUNilYaohEYYzOvfKKmuhq3XP9PHHH4Ybjg/AsBjeMBQyhLbMSW+5ZegiUjmGUkKUywZPjq9JtldFGaZhnczGCWAdEFZhm/ycPyTKYNnXfbC10264OXHrwZrbfdCHnjf0TVo09g3FvvwvN8uIJluSnK/zSo0Oran1CoTNw8zobFNWaaeMjW6XETx2ConDYJ8ZoarN9zA3zx1DOwmO82z4Npv+HTO/8FFi5ycgzGAzNjm//pnjvw08mnIJ8HZuCaF6F6ZBopys5v2QSMDLCf8kHpgLq0g4hgRNyaVwhx8+EY8cdXHfcfM/1RqARYyKRCMEUE5E0L8dkZqY8hRIxUnm3BIx8IabbDkOAxrqcAugiNMgDGohw9mUfKcsRQyOqFjAarIE0NFmYGM8P555/vTrHuuOMOHHXUUbj44otxySWXOLpOip588kn3eujzzz/vNFFch6zmRzUH1CruZFZX1/DENMWa8RBytwQwJHjau8uOO+OJVx/Hvc/eh0379UNlbTnUsLPihsKiQsyvWoAKnqI2LspFMRfJPzx5P5rwlP3sYw6jwdkHzRsVYcS4X7iw3gsLZkyDx1NPFg9U7+wHMM9HSj7WSsiBK+CiOiTQPoYG/lgcyJ43EwtHj4TxpDZk46sFkGTkLDJ9/OD9qP7lB+42ZyFZWYEWxaVoV1KAqo8/R9tW7TE/FSDFTueZh/vvuh/vvf4+xk6fhVi37hi3cCHGfzMGOfNmYbPOa2HuF1+h/LFH8cl5ZyM2dzbatmiGfYcMpo7g7pWhOC8XtbXVqKxJsnRyYWEWA3y6HjzE2YV9hOk0ctgRvFSSfunpoaamFonqKuTHcxH77meUXXIdppx6Jua+/ibatm6Dphv3RZJ/WWGKk2KA4pIiK0n+9AAAEABJREFUbLXNFmjOjYqKZCW22m47NGvRAulUGm3btgErCTLOQS2wjMsQMDRgyRp3SKkmO2HaGJO6+UwnixNnnNUdJ5GkZUhZGplCKHlpIZk27GoWwgOmEbIU0txVDALRlxZrxWmS3TCW/ALR5JpJR/mWDuJRSG1tLbKzs4WiqKgI8Tgbm/P9+UPx9JvoiooKmJnL75/HWpwj0kNUs9/LiMIjV3wRzJ07Fy3YJrQJF9EaulGcyG0Y9ke4qyUWX8gWHbBNh7RYjf3SY38zAkA9qasmgpAu2Lcgy5h1DbY5FDWB17wV4q3aIPTzkJWdi9ALIbkhh39QLkVAfTs0SQMpCqdcgH0pBbNaQtrRoZiGRZcTxIfak2BRyOrB1qTy/6oE1P4F/6+U/n+urMpbEGXDjH2bY0dEW+QGMM4PELjxAwi4sPQ4MHA5gLCoEax9Z5QeciA633kLRo4fjw9vuAlmBqNwr25sEC4IGcknnYMxQm5o99ukP4a9+DLiHOM//uAjXHPZ5Vi4YAGSZQugxWnqp+8w8uJL8PF11wJl8+EzjsdRJ+A4FTIFIw6CUR+TcKy+S2XksSyUYn5+PnwaEgU8US8sLESC+iQ9rj1YDgoHQlBdfP/aq2jGTYJ4s2bOD99YsmnoqqpcgOraGpQ2psFB5lDlzc1zZk/BfxvMrF6GmcHM6v3/XxDPWS0+YHHEe3bD/A7rwMvOQ/rVl9F4tz2Q8JgnrnWx5sqUAIuDTZG42l8A0KANESDNXZ2AfdEYoqappiZ07nffYXJ5NRptvx2qKssR1HIdzVPo6e++jYIR72HOtddg0gMPIdcYecF8FM2fgw3PPw+tBu2CFNeQYGLqizELEKfQHK5NPNcvjc3Yh57gE7pc4kJAjTJALTOEVfCkalIPITUJKF9+LmZ4h6BVQK2YOm8oQLt0okhH0jzigpAuHISgGIcawPhwVDS4vDrcibM6zyp2ojRXajIhJwazRTl4//33sfnmm2PIkCE45ZRTsC5PZfWxMOFKWP+yao899qAhVisvzBbFdYRV/JC+URLGhuoxfYMh5FGSGTFjY2OeymsXov/mW2C/PYfAj/sggwMZ10karloAZ9PALknVoOqrUah46WX8fNPNGPvQQ+i/83Zo12s9nHLWxRjDY6LeW26JCaNGws/OQci01DikR8j00tLB9+B71IGhIY3ERmEctVOmo02jYqzXuT0mjxmNWE4OfCZaWJVA+fffYcH33+LJ6ziZLqzCL1+NRGmXdRBrVIpPhj2DbhttgjhPxPLihRgz+mf8+M14l+WcbBpIPE3vfcxRGMtT7Ac+GYNGnDSrPx2FjttuhSBZBX/hfMjwW5CqZsczqYoET5lTLBNQV6g5s9OGPBEPNQHRyAiYp7gZjGUYsqPnVlUiO1ENEhB6IXeZEmjKZ/WYSWjMKc2bNA4dO3ZCDXWI0QDJDo15o6nJwSTJSQ40DDyLMd0kKqoqoEt14DN9sxAqOzMT+Xeg8pU+CiAr4jRufA42IT2mHBFXGIvaOSvtwfKRXp7vwYt5XLTEkZvPDQPuLmIlXkrDzGBm8DymRQAvM3PlQnSZt5m5sF9++QVrrbWWw1f0oQVMSUkJJGNF44o/YH3INTOXh4a42SKa8qkwgZnJgYzmOI38rl27QifO3377raM3fJhleM0ybsOwP8bTDA4JcJtFgM/+ziGTbRMw4oKMA8pW2bvOAdKIxOjmEBgLccbJIoDtDXUNzXkpDhkx5ATYJAESSIIuI79H/gxEVIXUgSJEUEda46xYCfyvcJsZzGy5s9uwvy0r0vLwLCvu/wLdzFyZm2Vc5dnM5DgwMzdGaw4D50Fw67xuEGB4yFEkcK5x7ktyDmwx9BDEtt4aA088CX1bNsWchx8FpkwFE4Eu41hhms80bGmAoXzESKV/W64B3rzhety6ww6Ivf0eruraHV9cfy0Sk8fRCL8Rmw/ZD23X7YhvnnseXpa5tDV2gVfoxj7LjIOSi9V7Re1Mb0X17t0bjRs3zigQxJjjGLgM4rCqcjXUTh2POA8mWm/YC1xEwdwfCyATA+dfeBHyCwuw7XbbOUrI+VLxtcZxhOV8SCczW4zbTGW9KC3xLMbw/8SjXPl8JHni2XS99XDg3fejUacemFPaBM2G7IOFfojpX4+CqW2R7/9JtlaZmqrxkO1sUQIe26Umd66vaRx6PESKWRoeD9eCH7/HF488jmKud/O6r4dcruMnDH8X82gPfM6+t9b2O+Cn557DzFdfAyrKUfbrr6gJgBZHHYeC3n2Q4prYpcM1t8deGjMfMaZhxMH2B7ANgt2B4G7jU2sEapShLq4pQ1fqHVKawCUrnagPBNRBmqlknB7MExgeEELoMpJ9chopIC5OmdrEeTOUYUT+A27V7EpXw8xgZvVyi4uLoYV1RMjNzYUW25FfrgZC3/eFrnbITFpRssZ5ywBWqmcsHk4SRuANtbtkTQ0qqhdC4QEMRmM0xahpDr60B1GQSGHS0y9izn2Pom3z1qh6+y3kfvgh2m3UF9ktm6G2uhaz5lYg1rQNfps2G8Y00hycssMkYjS4w3SIOGmF7DD5FfNQHEujiMb4b2+8iZ+fexl5zdog1qMHpk74FYXka8ZT0uCHn3DHGefi2zHj8MXLw3Hjrvth1Juv4bUJY/HB8PcxiTtWd95yK+bOK0OKyh53/EkoKC5Clz5d8eTjj2D4eyPwzzc/wTO/zcGYxiWIxfMxbvgItDnlZGxw6sn4dsQI5CS5I5ZittPg1B6ihjtdnMcBduIgrIGlEyiuno8CnsLrg16ZMCBgnWbFs7Bg9JeYO/xtNPKMk2+ILOatnKfy8zfqjNILzsKc7h2R17kT9UsB4EQIc38+BQVhQEGAbPKY56P3hhui38BN0b59e9TQmDfzYGYI6gwwCljsDtUNObi4eoSxfkGjHEhbiITvEYwn8UDgAa6eF4u9oh4NAQYzA815tyjy4zFk5WRxss5Hk0ZNaDxzs6TOqF5R6Uvj99j2IrqMx++4mxlN2GbUg2kp3MzkLAYRX1lZGVq2bLlY2Ip4ZLzWsG+sSJxl8Y4cORIvvPAC5s2b51iko1lGd7NMfkRT4MSJE6HxpHXr1tiQ7UL/Hku/0Va42eK8oinO8kImRbj24qlawfbh8REFCCVdBrLqOtCgoAbECY1BLh67B/sL46kN0+OxLRr4x3hGJjqQbAEbDBkNaufgFXKxmkY22xBTkEwxk4m5cqGhBQiZx4B9KmAfIHHN/b9bAis952ZqoX8s1uzPef5Ywn93aMMxpyFulik3s4wbqn+Di2z2+bCOprkv5JjBQQEeXc9LIsF5LB3LRsmGPWDtWuLbW+/AzzffhfTCBQi5QZ1GGsYFunG8CWQNJukPAtKAspGfoYynWQOat8AZPL3elKfN054ahudPOQMddtodOdvvjEab9kXql7FIz50J43hmHL00tqXhBh9XWRK7yOdIq/RhZjAzqPwEOnjRRimokzbBs9OAYdE1a9IU1OTmoHRdrifc3Gew0NzIO278L3j9rTdx0MGHoEuXLpQAl0uOpIBLA8t9mS3SKcn1kcCMaREiIWYWoct0ladlBv6bAoxtRm9WgaUWZOUip6QARf36ods99yCrayfUBmyLbn4OWX5wdfNvUvU/IlmjFpk53GEsEM707NOcoqF2BT+OSR98jHcuuRAfX3UFumyyGTY8/FBYbiHW6bkhcj//BPPeeQdrb74NWhx+LDZ74im0GbA5xnPNPJbx5uQVAvl5UJ2YxcFqoVzwMkLA9OjU3eqb7BKubStUgeq/auPSUeAC6/hXqsPElaZADcPkZ99DHdCLUMqrX/hANJaIT3qILdIdUP8yBOBFgZm4GZxPUBD7NR2GyS9HIHxVg7cqEtBAIIhkZ2VlQQvryC/XbPEsit9scZr4VhUovaXKVu2wwsyoi2qRTCFrSF6Snc/LIMRZaaxVC3x4NGCzaPRmpwJMeeIZ+K+8jbBxayTyS5Hg5FWTX4ATzjsTXTbsjJEffY758xcgHotLMvyaKsz+4APkLyxHblYMZZOnY/jxp2L2nXche8pkeIRpt92Mqk/eR+kW/RFvsRZqKisRnzcT098djl+//gSp7l3xxcIUdui4LnqPGY1pLw7HJbc9jcc//BJNt+6Pq595Gi++8Bwefvw+fPXFV3j6lafRb/N+eP6FF/Hsq6/g5pvvwMdfjEKHTXqi2T77IWuf/TE/21CwQU/Mr65B1fc/oEkigRxNzDSGA7Z4jyVgluTUWoFCTuoTr70NU+97AoU52TR9WWpc0LNIUMB8pmfNxpirb0D5WyOg/0M389PRmFFQjF5PPYZk7/XR8dChqG7aBEkuENIccBIcHHTyziTAooWMg3QQOMP6pltvwL333QO9tpVieYvH1SerTPjvgT00jLHW2AnJk6Q3zdGDKDueOWBNoq66fx99BShunia/9DGjbANYDGDiiyaXEJDfzLD4ZSSrVBen/pHPzOqD9TtjGY5ffPEFysvLHT3SQ67AERs8zDLxzQyKr6Cl8Yn+R9C9e3fo9FfGrllG5h/xNwwzW8Q/ffp0zJo1Cy1atMBHH33kyszMnKs40s1sEX/ANhFtHOh/Um6++ebuZyHPPvss9LEzhZll+M0yruQsH/gIWSOuXXBkDwluUJcY4pCFSzAEXO5Kojl+YUR4hxCPjzTMDOCiNwRdhsA0jWUAlmJYmhASAMcCwLV7pmPip9/dGWXIYgS1FbnmgtY81pTAH5WA+s4fha9o2MqWl0n/v+ep8jEzmJkb0/Rtl59++gk//vgj5CY4ny7KrXEUMfZ0jTmgCzAmPDeyGDxOIr557mTJozwGomKdtmh+wlBUWiXePvhAVLl/HRRj3BjA+Y2RseCjDzDpxn/ip9tvwahHH8b6hx+BHjfdgPVfeQpbDX8LJc1bYcbzL+LgY47BFlttg0OPOAZvvvAsUpWaPygHcSfPV4IAzONYxTEP/6bLzFzKmmdD6hRIH0toOGX5hS4s5uegtjbOQvQRcPwUUfzG8vv2228wefxknH7KaSJzXoGKieUaImOUOPIKPcwMP/zwg/u3jPpwWSzGOlCCyylF7WQ5WVcTG8uRdSy9DCpDQsByKi1Ek003A7JzUBDLQp7aGIx/AFgG+F++VN+c07ksBmdyuGla5cH2lwTXrWXlmPHsB2jVeyN0O/NkdB8yBKBdJN7WXJ+PGfURJn7+KfoefhRSuVnw2rdDrP26WDjqW1TyxLnXgQci5BrbmIbvea7dan0QZlovnAPWG1MPmJ4xbT/gQwlA4wrjOCaG1CvHLkIWxYqA3sVvBSxO+WMf9VNqTIX6Ur4QgYslRGsW56GWGVcUxVGmjOnJT8cFqon5Ll8BnwHjBM51gXWPiLfOu1oc6bjSEzJjMagh1UnW4jZalIvkO8NLtSpfBsSTwVbeUx1fINmapLQjKFe/5xRdKWVcVShgZgQ1MLgrZBWZao6uboa6AVq7uU/EYUgAABAASURBVGZpGodslcyn58VgNPaYa1iyEgVhAvrdTVHHzmh//PGYs3ZbVKcDdG7THYcfcyTuu/9hTJ0yAVmUnctd4txEgFkPPIXsH36Gv3Au/nnY0RjxxEt4+4kXMeGZFzD2+lvQuENHlO62K2I8lV1ro02RrKjFU2eejW/efw/d99gT/nqdMYtarx/PQtCkCb4PkphB/9y1WmObc87E0LNOwmWXXIVTDjsZ+x26L/r37Ie2bVphyuRpePaZ57HL3ruwIwNHHHs0srusgz7HHIVkcQm8pi3QunNX/Pj2u5j39mtYyN3a/MmTkaOW4xl7ho9iLwepiZMxaeIUzPltBrKmTUajRBWyaFJnxT34hLx4HOW//IJvHv0XbM4UVH31Jby8xgjbd0NZVgxo0xqV3CUOWJ4Go+YUrfpw5WoIWN6aBEOGNG7cCC1btKwz9FhLisMoHgcEEwN5Gt6mcAIrCWRBWCff6DHiGbdhjL+LU6qxgKi/0gw4mIUIYMZ81LlKc6mphItTM+0zQ2uIZyiLPyu5maJ+1qpVK+j3+go1MzkubbMM7ggNHpIrMMuEm2XcBix/imZnZ7s01Nf+lHkpDGaZNPWvsHRy3LdvXy5+ajmWLioQswzPkroqbYkUXafmRxxxBOS++OKLqKqqcnqZ2WKyxL9CkEkai0YHtk8KCOtakwdjmIHJgIhzzYxuhg4Yb9MTmSuDe85j7qkHmyQaMBFVCshcYhOoSASkyivIyCFhzf0fWwJqn4JIQeEC+SNXeEOI6JGrsIa4/ALRBMIjMFPLYDvl2BfjYl6bSAoTn0B4BPILIv9fdZeUIX8EkilcbkMQTSCaXIHwJWFp9CVpS/qXlPFHfrOljxFLyoz8DV3hgnr5DZCFCxfi1VdfhcpfRrOMq9GjR9f/tMXMwHtRDDcIIENzAQwHgRtvnlz1/SBE12235wJ8b2x8/tlo3WM9lL32JvwFZQB5wtCHpufvvx6J77/8HOU88eq578HI79IdydJSeB06obDvpui+z15Yt98W2HLrbZCTnYO3vvsB0zlXf/rPW/HwGWegbMZM+AAlAnrEuSke9+JCoUt5FghvCKIJGtIifFn0KHxpruKYWX1QhAakaCmdUYj1V1WNWd9/j/Z9egPmkcw4uj1Aaz/9F5SiwiIUFxVDl8qIQUSZy7pyp2eZt/RQYOSaGcwMs2fPRuvWrfHxxx+j4eaxfjo0Y8YMRXGgeALnqXvIr42UOu9KdyR/hYWq7FgwvucaG9w62DiWOEEBOq7dAdU/TQLStfDSlbCKBVGg4+C06FzFziDEeDt8FTwysyQTyNyZFNQ46M94Mk95RXY+IRwboTUZ16qg0efo9IcOxA1mRYwE8Trgut+t6eQqnGDkVfshGxcaFMMwrlk9M9oJHqZ/8w3ysj1023MwintsBGvWFG6tK3lcO7U59HC0GXo4rLQIQRBSRIjmG/ZG3tz5KJw1B/nuZ3Q+ZRl8Hi5RLAy6+OQamUrK44AU12frPURYlRDURUK9iz+/Vqz9MHUWhaTWOULh0mMQb4eCl3DpZFJeHtIiVPRMupIiEIMxrpFLkHHMjDTiq/mWfqskSU0SkeCamhr885//xEYbbeRA/yv2nXfecXhE05e1l/Vxn0jOirgqdDODPj622WabYb/99sO+++4L/Zb69ttvdw1zSXkhGz6bLMB4rqrkhsJIAlwcz3xiHvE0G2IAo08N3bgLZNlxVE2eiMKWTRA/cB8U9e+HFnvujvyB2yGVk4PKdAX22mMv9NyoF8665jZ8/OF7iM2fi6KCfBTS6Jz73gieyL6FdX4Yg3a9e+Gx8VPx/eRZWDBlKgp33gltDjscC7kAWpBfgM3YATcfvC+2P+001DRpgR+mTEE67iG370a4fUEFXqpJ49ATDsGJd1yPRh17o33Pnpgzcx76bL4hbr7pRlSkynHQQQehWfNmmDlpNk49+1SM/OZzbLJpX5QleMKsbPrZqOauWIvOHVE6fRp+u+UWzLrrThROnYYsdladJlssB1mVaYx64FGsu/dgFKzbGZPefQvf3XoL5rz8CnInT8TYRx9E+ddfod9Jx6DTjtvg+UsuwMy5c9Brx51RXVGFbD+GGMva02DNAvU4iPkcmDyWPauEJRyynMOMS75kIukmQRIyN+MYOdTpMoQlnhoQOYi5umWQ5gIvI5g+ytWgR2xl3GbmxKj9aWBUmuYxDYJwDx419eB0JdkxL/GQ0Tt16lQOoGxfdfIiFsmNcLkyDPXbYk3YU9gGzAwN+17EL1eApVxmBjNbSsjykSK5jRs3RsNFwh/FNluUntkiPBoDtAGgxX7AE2XJMcvwRGmJJh4thpSu/GYZHuH6bkKnTp3w8ssvy+vAbFG4IyzHQzEEgNXVnBEDL7kecZ+4R1jWbQxguBxiGUdPAemUCjfNSY5RHpnqblHYbGBmAG9El3BB5F/NbsM6WM1JLzU56SNYauB/ENHMYGZOo4b6NsRdIB8NaREeuWaLyxDdzOpla2NYm8QaG7SZRnHQePLUU09h4sSJjs/MROY8lhmEzMzRRRwxYgTeeOMNTJgwwcV76aWXoP/xrnFGb4PoTQ4t9DW3Tpo0CePHj4c2vBTXzOTUg9kif9SXFSid5TYE0cwW8csvEI9cs0yY8IgmXHLlCiK6XEFEi/CG/ogmVxCFyRWIJtly5Y/AzOrLTWECs0W6iS+iqdzuvfde9OjRA/vssw9222036PsuclVuzzzzDD777DP3JpVGA4NBi22DpgiZhJn6AelG0A1eIZHAz0UQzwOKm6DLUcdj1MMP4denn2IIIHXSZfOxcN4sbHjmadjo6GPQbMvNABrFsSBNswDumlNSiKaDB+OKxx7GKy+/gLNOPQVP8ET8i5dfx/RXX8dArht223FHPPnkYxg9+kuu427CM889x/wHLr4ZtSLIozYnV2C2iC6/QOUiMPt9+Sn8j8DMfhdMKTCuQ4xrMpUUzyaAuQsw5atRaLPlJkgyl37dPP/BB++jY8eOuPfe+3D9DdejpHFJA3mULfke3QbUhqj0btgWFCaaXPU3zVtdu3Z1H9ZUn9AcrJ8/PfLII+5tA/FFoHiCyK/1sX5epJ9ZNaRH4avfVTl4TNagMvZZjnK5HFOjJD2JEh6mzPh5Cqrffhvj/nkdvrj5FtROmY5QbYuHQWAcMro71FPlK7cOVn4+2R5DQp38ho5LX486cI4eZAqpVx0KhOa0Dplrg54kkSdzh3QEdCyi1yOMZw60lPQZN01damsqUT7xFze7BzzIWljMGZ1GsuZ0MF2vDkLLQve9D0CXQXsDMQ9ZnlECkNW2Fea3aIyWW/UHBwUg7cEtZZmS2rvSEsAyOsEhPjz+QZfHh6DOERtRRMHCjY+GQO/itwIXp/yJjxGYLzEpafqELhUWhQkjMN/STW1D4LJDMkSkx6sDoxsJDLk+dGVQR3Dx6vBV6XirUniUiSOPPBInnniimzR23XVXnHrqqTiNBp8mD/nlyj9gwACnThTPef7iw8xcTC0YBPqatz5GJj223XZbmGXCxRSlZ5ahGcz1DDdQiKEezJl0Kc8HWMkp9SO6vGnkpDkn5WDCzxNQuOHGaHveKZhVWow57Mttd92ZO0klSNTWoFXjVjjqhGMwkwPMN6O+xdcvvISJnwxHslURUhUL8cstd6GjJbH3+cdio5MOwblvvIX2/7wa8d49UM3UjbrUIAF0bI+W2w8EmrfGkUcchcfvexxHXXwSut5yLboeNBhb7rw9rr/lJmw5YEtOIDXIzoohuzCOQ4YehKK8YtSmatCkCTtlqxbov8Pm6NphXXTv0gt5BSVI6n0Tz4NeC0mnqtC4SzssoJtkr80uzMdvE35FfjJAHgw5sQCzf/oW1TSm227SF5YVx/wffoQ/Zx7mvfAGxlx3I8pGf425n41Cp+12BTbeAj13HoyNTz8biTaNkfJqAU58XtpHnAMX/soVAq6u7K9EXjVxQirkmXEANLYNEKgkkwpJoQMWHX53iYV50IL1wQcfhP7thng0Kcs1M+aTEihb8kUbM2aMezVZ3wyQ8azTjYCDiYxKhYtPYGYwM5EWA4WJIP4Il39FIIq3zjrrQAvz5YkbxWnIq36q3ys3atTIkYWX171y7gh8aEFilsmHwnR606JFC4b8/taptcpCBsTvQ9dQ/koJmNlS29FfkbWy4pj95+m0ZN4atnfhZlbPYpbBRRdEAcLNrL68zcz9/EALbPGYmRwXrn/JpgW8CL/++qt7bVRjg14PVp/8+uuvUVBQAL1SKmNaY8y7777LcSlwoA2vTz/9FIqrr+MrbS36ZWxrI0+b3U8++aQ7OX2bi2X59fX9Dz/80MV5jsaUDAClL1eGdKSPmTkdG/Zdv+6tM/VPs0y4mSm641X6zsOHcLNMmHCS3Dgot6FM+c0WjZGRX67ALCNDuECyzBbR5BddYJaRY2ZOH7NFfoULzMyVnZnJ6/iEmGX8KkedPvak8akDAumqfCsd/ReCjTfe2H3rRWP2a6+95upGmxMKlxwgIwdLXlwphpYxfkPEqEMM8eat0GP/fZGYMx3QxzMrKzD6ntvRpVN7tOi5HmcdzhuS4wFG0KZ0QGrpul1R2rM7dGXFs3Dc6afhH2edjt0ffQi7HHs0+nPx/jI3Ufbb70BssEEf3HbrrRi8114Y9twwRXEGv07TH3roIffxV23GH3HEEbjgggug/6LimOoeZovyY7YIrwteIUdTpYBZgcc1FrMCn57aqVPQvlkzhDnZMPO1TEN1VRXOOuts9/MfHdAceuih8Li+WVTOf560mcHM6hnNrN6vOpM8zVsynnX6LNkyhvX2lPpPwzncbFFcCRw7dizXjnHodNrM6tu2wlYGmC2e3nLJVOFqPRZ4NNZiAHGKYZ6Jss2FjZugesokfHviKZj05gdIzy3D9E8/gKlc1Ta5VlS1WF1iGXF6ZghmUUjG/3efBg8QGB3dSop4yL6idi6tIZrCBMIZniKeUjzE4bmf85HAvCLgGl8uvXDhBvAOqXfoTGGfXqYpOQIgY856lMg0fYvDKhP46KQTUPPZCMybNB6pdJpcgNaFDokeLLMIhRnAG7y0bmmz9+5oPGgnKAkByQgov643y5sBxRFkfCv1abaKBC9FS/WbiGxmcIdPXO9GtKW5ZqtPvyh91nyErlxXBSDQgnzIkCG48MIL3WAq98wzz8QZZ5xR79cge/HFFyNa6K5MTTRRyXDffvvt3U7vDjvsAE1kSkP6yTWLCj5wA2oWT1mzaABm0diMx+PI+LOc62d7CDx2AC8GeHHXxvXbg5Cjt2ce5pWVo6pRC4SEwCiPjTwlPs9ghMraKuy2x2C89sk72H6LLTD8n3di8jOv4aXps3HH1Ok4/bPv8W7bjjw57o89DhqKVF4e7n/jXTRv2wNBTYqdDg6qA6CMfXRudTVGfDoS6erQ/aumWu5Cn3ThBbjy6ssQcgs2nUphQe1CbLr5pngiNpaXAAAQAElEQVRjxGsYvO8+qEiUA9QrkUzg7nvudlBQmIvqmrlAOsk8GTh6I8UsBjKiLRfpbj3Q+vST0OqoozBrThkqPnsP2fN+Q8HCWZj9/Sisf/ABQItWiFXVoOKH79B96MFY64ADUN2iJTY+8wy04I53sHZHFLbrgrV23BkLCg3lsVr4sZCdIwGf5cdEYWYrDDBmhwBeZgaz1QRgOoKlpOf5nkJYzCF887iRGHN+RJcREdCpv+v8idoEunTp4oxQLYiffvppaBErI9HzKLcuPS2A58+fD20EqU3vxQXNlltuCf3eWL8PlmEZ8densQRiZpAMLeQESwQvl1dpiFH9JFogyP9HYGYws8VYJk+e7BaSevXa9333urVOthZjauDR2KKFt9JtQK5HzQzdunXD+++/Dy3m6wOWgZjZ73RaButqIZv9Z+mzWjK9gomYmYthlnGd59/8MLPftSMzq9fKLIObWT2fWQY3M8dnZvVhIpiZHOgbAMOGDXMnwjrh01smoo0aNcoZy3qbSmNG27ZtIeO4VatWeO+999xp284774zmzZtDxrQW6epbL7zwgnsra/jw4dC3EfQmmAy6rbfeGhpPZAjtvffeOJTGhvyDBg2CXknVXK2xRiep6rf5+fmQLBnmAp1GNxwLNFZJV22OCdR3FUdjhwx7jVXKYOSamcu/WcZVmMAs4zfLuJrDzTK4mYmlPp7zLPEwy/CIbLYIl1+6aOwxy9DNMq7CBAqXKzDLhDWkqT7MzI01MoT17zVLS0vd+Kw4EZhl4rbghp/WI1qb6EvR2hB56623cOedd6Ka8/qyxrWQgjzzab4APv/oRegD6+zH+TbLw9QXnsJ7226PRvlFaDfkEKSNW9xB4OYiPsTOMgoRBkDbXhuiw+Y8iQ7Tjt6qZWtcdfV1WLffpihp0QynHrA/vh45CltvvyMOOfgIvD/8YwzccSBOOOZESGfBLrvs4tqHNk/UBu677z5cfvnlOO6449CnTx+IrrYgMDOXzt99SIrBmAfPGRWeR58BP307Ck27dkFWfjHpJDChU086GT98/wMeffRR9+9QY7EYqYBZJhzLeZmZi2OWmTP1EU5tPumEWXOuxKhOs7h+VD9S29CbjjKkZQQpXGBmcupBG+TqUzk5OfjjMqqPsuoRYyuTmh6Tkiud5bpS9eE1LkWrQ4YgoGG30cUXoaRTJ6TnzEFYk0Zo3LRg6/QYVbcTVSdO/gjMnMDI+zddyqqTRwzQgwkbAqIB/QECrjG1nGVXgWMlTwwh6LCPGDHP4S7MA5yHVMamFBE8133ED16iwwPE75MvZik+00jA+AeMHfYcmhY1xc+PP43ySRPR64B9oSvUowFYAzxCjRJqk0k06bUB4lxX6z/YKB2SeRt7PTkMoAeZa0mpGerKfJopwZUp8feyzAxmVh+gPmS2yF8fQET9TOFaA9LrbrOl87rAlfhgta9EaQ1EhdwlMDNXCE9yp/rGG2/EbbfdBu34aWDVBC+/QDuTt3InU5O/RJixETO+8L8DmqxHjBjhXpXRKfe+++4LpauBzMycaLNFaZmZm/TG/vwTfh33C379VfCr+y2SdhXH/jwWE379EanqhUhWJ5GsCQkJpHiSnE7Wwngqm8UxWU04UV2LIJ2iHZoi3dyAmCRPVXUlKlOV6Ni9J1p06YxE5UK8/c6H+NcXP+LS597CKGoV54m437Q1evbojrY8WR7xyadIh4Yg4aE2CSQSSaQTtfDSCdx+2w2oqqnCAUceiMIiniRXVcD3A7Ro2Qw13HXWrn91TQ2yc3Kwfq/1EXK2rK6pRi3j1yRq0GGd9mjavAkWVC6g3BpCAu5V6GQaqaoUUgnD/Oo0eu5zAAr7b438jfuhCyfR4azTV48/EQtefQtzf/oVud26YFZVJZr37Yv1OWFWrL0WCjfri97HnYi52UUo4YbF/IIcVHAwmMNM6CNgxjSStUyD5SRdEomES39FXacvy0QLlxWN+3f4k9RXsDQZSeaxtrYWqWSKeUoS2E6Y9yAdQoZxgvqmUixjbmwkBQyTP0m6JtlOnIjk6uRmq622cv8qSqdBKfJq0anBQoZ0DetWryqLLlfQnIvj7OxsdxKdoI7ilysQX0MI2c+08C4pKYEGIvGqHBvy/BkufukT8UlGhC/LVRyBwsWv1z9/++03KN+iS5700WkMuwREi0D5UBy5ii9ehQlfEnr16gWFq+yU1yXDI38kTzKFR/R/p6s8SR+50iNyha9OiNJVuQgXCF+dOiwrLZVPBMviWZ10lYvKRzpF6covXK5APAK1a7VJ4ZErmsaNDz74wBnJarsKkxEsY1SnyJtssglkrL755pv48ssvnWGifqO2vs4660BjwPrrr4/OnTs7o03GjQxo6SSe9u3bO6NHp2Hq99tttx0GDBiAgw8+GPq4nk7OYjQuZAw0a9bMzeFt2rRxm1AyBGVYK670liwZR3qbS+nIINcp63rrrQcZFdq00uvKwvXKt3QePXq0C5NBLwNTm3zPP/88dJKt00u9Di7jX8a8XmPWabloMqolX4a38qKyMjNojFB4VGZm5vq8yk7lLhAufrmCCFeYQDSVs8pXH1hU3iKesrIyjBs3DhqfqmnQSg/lSxsEGn+VNxmMzz77rOOT3tqEVLmqDCVf9S5oiCsN0ZQXGU4a53XIoJN85V908YtPrnjlpjlvaJ7Q3JLivBFwLk8lq4DSEoRV1Ui9/yEaN2+GVrvujnRWARcMHsJEmmNoLWpSCVRzDlFcpAKkLIak5yHFTfZkIkWeFBLpWqRTSbTu2QvjJk3D+u3WxrvPPYMH77kDbdq3wQsvvIjTTz/dzS+qD70CrU2Ze++917VHGc0qE71FqPZ5ADfQd999d/dzOdFVrmmevikvfwbiFSydj/Mn51edSqW5tjKaLQvmz0N5LBu0hHiGCPzw0w/u1fKttt7K9YeoDCN36XJTWBpdcdRO1NbUZvWGl/z9+vVzm7wKF6iPyahWP5Tu6s9qN+IVaINEc7tc9WnVt35OKF71c7XDpaW/IjTpEfELF0T+5XXTPFhJs32l2N4ShBq2iVqucVN0U1yPdhy8Lza96CoU9tsCXXfZFZN+nYAqbuTHuEkTcv2jNVBSMtjm0qqnRMD1UBoJ0tS2VS4ptcWVAEnql06mkWY6SeqXTNWyDrnmIq40ankgVMs2l+SaOeXCWMfUI52qYVsnL9ehaa6VAuY3zfAEdRYfF/gMT0DyU8mA8pVGkn7SKEtppRhHkGR/qqGcsKICWLAQFd9+h4777Iep1Ql06Lk+StbpyP7HdJcjv2muidPUt5onZOl0FtftYHdlusxHwL6aZj5TLr/USX2bOktf5XVlQ1L5o86qswhf2WlE8iRfoH6iPqJxV31CP2tpCKJpnNbYb5ax5dRv1IdWB6wyw1k7AWYGuRocbrjhBtxzzz24+eaboRNgGcoymGVI33LLLe5Vbhm54gcvs0xhEP3LtxbjmmRVuDvuuCM0Kd1000245ppr2KlSbkGgwjbLpKW0NZg9wwlQu6QvvPgCXnjhhXp4nvgrr7yEubNmsj/VoLqyksZpNaorEjzxrUHV2O8xaeTHHLCTqKoqx0KGl9fUooxuRWU1qsorUFtdjorKMkyb/xuabNwbH+Xk4foJv2GXww/FUacdhaffeBKDD9gbM+dOY7z50L9sCmgIl1ctRGVlDcrLq1HDE8lqGqkH7X8QrjjnGqzbsQNuuO1GlDZthnnzZqKyvAwL5s2F9KusqIQm9/KFC90HLFQW1Zxcq6qqUFVZRf65PHGciyotCHhaLFqldK2oRnphNSrKKzGPnWZ6EGJ6TYiJ5FmwViv0P/J4dOu1Mb56/BmWYxbmmIc5NRWY26o5yjbui2nVKfxWU4mZNB7nU94spjm3ugIVLJca4okFtUgsTKCKZVchIE8Vy6nyL0AFNwiqWB5/Je7KjqPX85xMDp7KTxXzqi+oz58zHzOnz+Qp0HjMmTPbnShUsD2IX/orjvhnzZyNGTNnQAvVtdde2y1W9YqlFsTamS7jIk5xqlh/iqP2K1yLOYUJ5Ncp9Ny5c6FTHvEJFC9yhSuOJnQtdGtZT2onah+Kr/DlAcmQzAg0uEqG/MuKrzCBwuUKJEd5kbEsv/SSqwFUugmPINJPi0uVUyRH7pIgOTrZ0mbZkmEN/ZId+RviEW11u9JBZSKI0hYtwlfEbShjReJFvFG6kSt6Q1x+QcN0GuIKWxL+LFz8f8YjHQTiFUTtQrjiCoT/GfwZn8KVjmBZsqKwyBWf8Aikm/qG2rNA85IMQhmSmh9lID7zzDOQcanXn7WZ9frrr2MYT5ef5Xyk0+AWPKFs164dNthgA8goE65+rhPLDh06QKfMMnxlyKrdy3BWn1aY/FG/1CJdP+3QWy06MdaiRX4zg3ilu/KsN1E0niie5lL5BQoXXTxm5ja7lD/pJwNJ6UuuDILc3Fy3cZ3Djdt9uXGt00kZ6eLVfCsjXXmQIS68FU/I9V0CGVw6EZexKv+T3KhVOanctE6Q0S0D9cEHH8Rjjz0GlZEWXKI//vjj7mcu2liUXsqf9NYmpOILtJGmfCkviiddZOzI+I5AxpHqTLoobRlKEWjM1Ea/6MpjNjcqNXbpxFh+bVxo3JZcpaF2IDcC+VV+cgXST67KSUaoxnq1CaXfMI7wyvJyVFYswELOpZo7qrhZXllbgdpkFeKTfsO8L79Fz+uuARo1xsKyclRzDqrgfFFRXYVyuiqTas6zVZx/qitJK69ya5PKiipojVG1oBpVlBl6MXdu+NUjD+L1iy9COH82Zs+aikrO4yeedCJ0qqoPMKrN6lXtwYMHuzZ43nnnYcstt8TZZ5/t1k56fbmsrAzaQNFP83SIIaMg5KZtVAYVnC8bguhqu9rImDhxott4bhguvJJzflV1JcoXlCNVk8Bvn32Cihmz0LpTZ6SZz4kTJ0DrvjlcC2ljSWmqjCU7ciVneSCKI530arXqSe1ZfUl1rLakchWfmUFvaTRp0oTlWQm19REjRnCtNc99M0D9XHOz2lkO+4X6s+Y4xVc/q+ZaTPW+pI6SvTRdRRc0DFPchn6FL0lrGP57vArlbBsVleWoqChHJevHxVdbqijDAsJ8tpsKGnZVCyvBRSCqaKRiznRM+mAEaqdP5dq4nDLKUMaDpnK2p0ryV3I9qrSkj9yVBZFc6SqdK7kmrJTO5TXUvYpQg2quZWuoawXbfTn1cEC+KuavhnmtZt6q1C/or6xYyHV0BaoWVqCW/a2Gccu5Jl6oNse8V1bMQzkPvSopp4L9sJx1tqAyhRQ3B2KTZ+B1HhhVlc1FVpd10Of001HavSfKy+ajRmVAWcuT70rqUqn1fpXWyeWZeqC/kuvycuatwulYyTV0JSqZjwrqvTxyV5SnUnoQonjyR/iqctXPNE4/xrH9cY7nTzzxhHtTKnI1HwiXMe37PnSZZew44asaVpnhHCmuRYJOmDVRaeDUlmMfaQAAEABJREFU7txee+3lXgvTRKbFgwaVIUOGoLi4OIq2UlxNwpKt11y10Nhjjz3cK0QqdA1QSsRMha0zYu7o0EBs23YtHH/8cTj66KPxj38c6UC/j87A0Tho6OEobdkGeUUFPOHNgRYH+UVN0KykCeJjfkDlZ58htygf+mpjcXER8koKkN+okP5SlPJEuJTxGhcVIic/D8Xdu+FTdq6WPHk+67zzcf11V2MXnsx27doJBXmFKMopwWab98fEaZMxZfoENG9ahJJGOVi7SVt88tEn+PjDj7HPkL1x1523wY/5yMrLR35pIxQXMq3CYqZZBOlQXFhIl36Wb3EdaKEk3eWXKygupHzq1riwAI3zCxgnD0UlecgnFFDv4qIiFBYXoDYvG+H6PdD2xGPQ+86b0Pucs1DYqBmKsnOQk5eFrNwslksTFDCtvNIcFJbmorAkF40LilBKyC0tRH5xKYqYXjHTKyxo7PgLi0voFq0wNMxDEXVcXVDI+hU0TK+hLsUuP8XMZyHyWZ45XERmZWUTL2QeCcUEp28BSkqYd8rLzc2Bz4FAu9UylrUAy8/Pd69YaqER1ZtoWrxpgZpLuVG6CheuRZsWczo5Ek3yBZGu4hEornjk6pQkCl9eVzLEK31atmwJnZxowSran0EUV/opvvItHUSXq/4rmsaQSJZ4I1yDtoyDhrQoTK7oKgOdkGmiVj4lW2FLgngVJojwJXlWt1+6NKyz1Z1+lJ70EETlEuFReOSKvixcYYqvcLmRf0lc4csCxVF5yG3Io1PQiKbwSKbo8gtEUxzhS0JDviXD5Fe42qP6iPxLg0i2XEHTpk0hnQTiNzNo80YGsAwxzXtagKu/qH1qoay5Ebx0yqtFuQzM9jwd1gbannvu6V571W9ls7KyILr6vvqNjAItzqWf/EpTIJ2Vb9GUB4F002JddOmlt1MULlAchYlHIL9cgfjlFwgXTaBxpmE6ii+5MsClv/ImY1qvfsuQUHqKo3FN+e3bt68b25QXnVj3798f+++/v4Njjz0WiqfXXWWg7LTTTtAmgQw0neSyqCCZOuGTsb7VVltBJ90ywD///HNo7ld5C2R86zfcOiWWwa2Tbf0GVXmRYSaa6kOyZdxpvaI60rihPClt5UOnjVo7aC2hNcvAgQMh3WSg6WchGvukg8pAZSr5KieByq6hK1wgukC8qkPVk+pU45vyIp7FgHNwcUlm7sgvKeH8XIr8wiaIxwrRuHN3LMgvQtC2A3zOGwVcf2Rz7s0pLUZBUQkaFZZwDuZcw/VBQUkRCorzUcK5vZDzcBHn+eKiPBRznVJQWAIU5iMrO4bUjGmYMuxZWHmCh9qNkJ/HeT47jm222cZ9t0aGseYr6ai2KQNVxqTqRmWmDQBtOFx00UWopoGhtw8vvfRSqNyVV+W9pKTE/UwnwkXXxok2grReVLyGPIWcN/MLC5FPHYtKi5BNPJg+HSWt2yBnve7wC3Ixa+4sTJ44GQcdeCAuueQSN69KR6XR0BX+Z6A4gry8PGRzk0RtooQ6y6/2HMUXj+pdG7qaDxXejyfSXbp0gd60UPuRkaz2qTLaYostIFkqN/WZKhr8agMyrOVKnmSrbUR45IoukF8gXHyCyC9XegoUvrxQoPItLuI6rQBFahdsJ6VsM43yG7F9lBByuYaJI7c4Czkl+UCLxmi7SU/M+W4MJr70IsKFZVzzFZGvmHVUjFy2qTy2xSKueYqJS59irg8Fy6vTH/EVs/4LKVtQXFTINXAx112l1LHY4SUFxSjNoz55xY5eQN48rs8KixqTpxGKuCYtLC1AbkEB8rguLS1hXOqXSzefa9Yi9pGC4jzksRxUNkVcYxcSilgmJYWFbm3fiG2umPik90agtHlz9LvqYuR0bIvm63ZGfoeOKMgvZnnko4hpFxUVYUkoLi52NLkChReybPOKslDEdEsYp5jpFbD88tl3CymnkPQCjgWFRSUocvB7uUWM9wfAeMsXp7hOv5Uha1kylIZAbV/9QW+2aKNtSdAbToJ1110X2vjUXLA6wVvViWlwyOZAI9CgoYno4YcfdpUVj8ch0KR/4okn4l//+pd7HWpl6aSdZk1yGshldEiuBjnhWozLLxww6BIej8WQR0MkjwNkfm4+NAjm5bPD5OdzgMt2HSuHBmrIOB55zfOhBXmYTKLyw8/RtDJAiGyQCN8D4l4KcUuDXAh8TkK+wfPj8EK68Rzc/dC/8NTzD6Fpm0K3Y1zOk79kCgi9HKSYxkEH7Iepv07Djz9OQEGsCeOFeGP463h62PNo1bYtHudOTKfuXbnTlYBvPuDFkaYRHcQ8SDfz5BLMYMY05a9zvSXxmCGIhUjHAwRZzCHF0YZD6IcIKS9O+dkwxJjnlJ+NMg4o1a3XQoKTcixuKPSykU96LBZjHn145DeLA8ovXaOfkYGYZITQ75o9yqZoUBWYn9FPei0P+FRuefhWHU+MevsErx7MFuFK15gx3/Phex6zHkOMbcDRzeBcz1hvMUydNhW/jP0F8XgW1A7By8z4BMwWuT7zbGaOpslVxqWZOVmSF4WDlxZwWgwSdfwKNzPHa7a4G8WTC17iXVFQX9YCSv3czFw6S5Nhlgkzy+TDzKBxQYtEs0W0KG86fVtSjlmGT2VllpG3JE/k1yCsHUyzTJyI3tA1Myjvopktm0/hqwPMrL78Ir3+arqKb7ZI3orKMcuUh1nGVXyzpcsDL4VHYJaJY2YuP2YZV+HSS2BmruyFix7Bkn4z4657hXtbSDxmxv4Sh+o3KyvLLUx1QhnFkzGqtqjXmiOaFusCGUrarVa7Uz+SwaP5Qm8cycAV6DRYC1yF6zRSJ0X62rQ2rHRCqNfIxK/2qdMjGcTiE4/8mue0afs6T45luMkY0yJZbVGvW8s4Vh/VAlsndFps77bbbtD3CsBLCwfxyVhW3yLJ3cqLQ/gwMz4zd1Qm8gkXmFl92SqemS02FoCX+ARm5upI+IqA2aJ4ZoYlLzPjdBhbjKyyjhY8ZovimJmrT80hiqAFtoxIGcZaUImutYQ2HGRU77LLLs5wVRmZGVSeMmblyriWoW5m0OaDNsNlnMvAjk4E9f0I1b0WcjLAZbBpPaK6UXzpqLLI43pAbUwGtAxG6Sa/1hPCBRGPWSY/ZrZC5Wlmrm7AyyxTZmYZmnSIwDSXelmcN0DgPGoe4vAQkrfNYUOx/jVXIQgDwMDwoA4McfL5BI9gBPhA4IVgVM7xPjzi5nHV4TFqaIBnsJihuKoW622wASZ9+zX8wlyuS7geUGT8/pKOUTuLQlVOwv/xj3+41/Gvv/566L+sqM1ffPHF0NuI6idRPPVZ9ctzzz0XZuZeCVedai6LeDzSfQOMD88zpHiiPe+LkVi/5wZgjhhgePSRR7HRRhvjgfsfgOoGvKTfXwUzg/qu+r/aJMU5/SJ5ZsYy9BxN8xJ4mVFJumpbasvKmzaG1lprLbcppLIxMxdHRoD+XZl+vqBX2mVgS7aZQfkWLjAzl45wgVnGb5Zxl6SZZehmGVfhfwY+y9Qjv1mMzYDxiGf8yl+cSziBwbfQhSOWjbbr9cLC14ej9U/jkfp1ItI8WfURR5wy4p544fKpvERgZovlxfO8v+Q3yjfGBV2PMs3zYb50pXx48DxDmm054DrVIz3meYh7gGcGCz0kZ/6G3GQFAAOqa7Fw4kRYIsG1WIxrYgLj+J4xLwz3WCbsf1nw4fmGyl+m4K1LLkPtL9+j/O1XUDZlPDY+41Rkt+sEMx+6QqZtcSCk1yjHY/pLgplBNDODGYF8xvUxHeoJ0nyYPEwTlOsRN+F0faMuTi8PkrGywcycXN/3qUcGX9lpLClPY736bS7tsSVB86jGXtEVD8BqvbxVmZoGD0GUhiYhGayaNCNa5M6YMYONlJ3Qy6jUMF7Es6KuFkia/LSzbGYuunb0VOiqFEfgIwz5qLuVriadIEhz8klTpwBpnkTL+GYbRs6MeSj/8hvksgEF8MA+h9ASNFwrMT+dQseddwO3rMAuhzQnHy/wEUsbUp4hyYkpoB4B6X4Yg6VjGLTjIHTpsg4H5EqkQjA94wMI6IAJxtnhgtoAw998H8889zS+HPU1jj/uBLz67OvI5y7YQixATaIWhpADQMBchIwbIE0/Pct9h+QMmJ+AkgLGTTH9gLoiYEAIygOpIQGwIEBWMqB6ZEqmOcBwsg1ClpdxUjXyKlKyLqrPPLFOWchpOiwKGHEJYjEgsBChUVsHIVbkUl05fkarxx1hNT2YLgQNkjPmJ+M1BrF8lMl6YIj4BXVowLIoK5uP1197DXotLZVKQjvGDHZ3lC8zc6+rOSIfejVMJxJmTIN+8QmIsrwzCejkSgt89Tkz6sO0FL4kKJ54RI9c4SsCkiF+xY9w+ZcF4jHL6C4eGRUyHIQrTCBcA7VkChfNLBNH+VKYBk6FLQniFYhuZpBRrjTkXxIiPrmCJcP/3f6/o5PiRuWnfMgvEL6yQXLNMu1MeARROmaZujPLuKLLqNWJoBakmh80VstonTRpErRQ1mvLWqiKJj69GqvTK/22UsapcL2yr9e6ZADJ0JVcLUAffPBB6NVZydSpl954GjlyJAQ6wXrvvfcgo1YyRJN/xIgR0Mmk+LV4V5/Ub2+VtspRG7FKV6/xynCWHuJVn5UBLUNahrB01omboEWLFtDrtwMGDOBCfiPIFU9UPnKlcwTyKy35hctdUVA8geLJjUD+1QFLpvdn/qXppDJQvChMeASiNcTlN8u0K9H1to7mfhnQOsWWsSwevQkgI1qGt8J0oqkTYxnmOjlVXPHJkJbRHa1LRBPI+FGdiq8hKEz1LLlqx/L/XdCaY2kyNIyHgXEeBWfsNFk433Le0byaaNwIJX03BWIMC9MMD+qAbGEdGF13h262z3j19AAuaELGIwLLzoPqoHbWXKw9ZF98/MZrCH76BTncIOfk5iQs66GyaRgW+fVavk6PNBYPGjTInQTrt9A6gVb/ffTRR91vkfUtGvU7+WVUq4/L8NbrmeqrZkbdQ+Rk5aCUJ2rfPD0MM4Mk8jfbiHS469233kHbtmvBj7MwHOXvP7QZp7FDdb00acpnBEuG6+cI6vua57Qhprao8hW/eGUAyKDWa/qau7V+FV0Q8QhfEswWjbkKMzM5fwvUljyuW0K2HlqO4A7LEvJoQNFwhCvtzFoP8SwEX45Cm6ZN8fQlF2P8+x+D1hY5DJ4aLQJE1x/lJ+JZUTesiyA3YANNM03hRMGsMAshIaODcb3qhSn2oZRyiE9vvAn4aSx8HjpNfvNNDDv0CCz46itYLEAQlWcYuLyE8lOwJTMJBrVVmMLN0Yn33od3Tz4OOV07AC2agzEpn20vAF0WIQBGI+hJz5/dZPMEjEFhmciWcTwSWOsKIRYJInOE/j931T4Ef5QNjY9/xvNH8f9OGEfKvxN92XEVYmYwY/WyAcuvCUc/6N51112hBUa0+NdgqN/DHH/88WjBRYYKw5tohagAABAASURBVMwU5S+DZGji22OPPaAveGtRdOedd+Lqq692/w5Lu9dLCjczN1HQ8uAdIEUDUV+zU0cJmIe4Z8ieMh2/3vsQcmbPhLHZJn02ZBp9+hDYzIIcrH3Ywcjt2hGVYYLi47AgBsVP+gHdELHQ4AcejWoAvmFBTTlqqtPweUrtcdICu4HPtDyaoOkgARliBY3ycO/td2PwXvvgnHPORXnZAqjReNQnRl6rm+g0OJmLn+ZgECLkE0wPy3EZ+YzGvHTziQtC+o0Qp77SKVT5GIVZSH0D+Nwo8IIU8+RRbR9J6qPNATOG0XxWHC8wyDX6Q+rGqGBREPNIiQPcggsRAkZgXvAXLzMqRhF/MfpKisac1OXBqRJSJwjgsoclLoX45uHHn39Es+bN3VsYo0Z9iXbt2tVzmokL0KQq0O9LZGToN2Va2GdnZzteM3Nuw4f6gDaIFE90s9/ziK6FXsQTuaL/VTBbejpLypN+EU0GiRarkd8sI0MLFbMMbmaI4ui0UAsP7UhGcRq6ZgYzqyfpNcqJEyfW+4VEsswW8ZktwsXznwBmf08nM3NlUVvLDTbiqypPZpn6aViuak/a5NDHlMrKytxpsQxiGagak2UYy6/XYkeNGoVvvvnG/XZSr2nK0FV8GariVVuWAaQ+oHlEmyZq//pQyNNPP83NxxrXh1544QXoY456RXLHHXd0v7eUTuKXf/Dgwc6Q1Wu/Oj3UqaXoMmZl4OrUV3PU3nvv7X6rqFdF9cqpFvr77ruvez1V/IovV3OMFsWSo68k6/XkPffcEzqdVLh+w6j5RvpHZS99zCzyunlHNC2kI6JwM3NhEW15XbNFshXHbHG/aKsSzMy1uSgNsz/2R3wNXTOr96ps6j11iNni4Q15hEdQx14/dkR+uTJifG6CC1f/UBzhAo3D2gzRRr/ZorRULw35xCvIyspy36RQO5N/RaChPOHSKycnx7VjyREtcrVM4JTMuZPzruYYqhZSP4PBDw2pdAKa+ukDOH87T4jMxbmZKxFIRmQcGT0ew0PNxeQPWR5pz4C8HLTaZlsUcQ3Vaued0KldB0x59El41SmmlBG3rKcZ49cFRro3LDflT9+4ufLKK1FQUAAZ0scccwzOOuss9y/XzjnnHKgvqQ8feOCB7nfsGkN0WnvZZZfVSfZw5z134drzL0DtzBnoOmhHoLAY9z9wH9R/f/jxJxSVFNXx/j0nyoP6sNZey5JmZksNUnwzcyffwgViNMvwR36NF4cddpjbYIvmK7MMj/iXBI2t2kAXXWOl3KVBJH9pYUulcd1mbBNKOVRbEIjgBRl2OWxrQV1L8BCigBsYVbk+5g/oiw47DkQ4ZZrjDfikKJAddewwk2SsvIvi2BvY7Dlewri2NIdLZS5WkQxqkcVVZxxAyNBA/YBrNTMP8777Bk0nTsPUDz5BsrwMM0d+jp133wO/vvAsqif/iFhNgv2KuWCcNDOidKR+UF6OLy+6FL+9+jy22nVnVKU89DzhZDTv3w81TMdCcQqonKJTI580D/QzfHluc4XmUekYQtYBq4XZCQkBaaIbqBJxSnMI3f+C28xgZn+YE7Pfh69wO//DFJYdyJJfduDfCWmYAbNMBvUapwZLLSL0mpV+16QFrf4dlRYp+i3T30mzYVwzcyd32rnUrrJ+YK6FmHYtjzvuOESTpeKYZfSLZ8WRRUPEj/twg1A6QDY7VywIuXgJYfyrmPQLisrnYtJrb6HYo/E3dx5iFTXk81BTGyK7UWMkivNp9obwaVQasYAn0j7PoGMhaGxSNlt/aCmEXg0bfS0Cph94PvGQKQApLw6NT/oSZovmLXDfffegsDQzAYz+7DvMm7lQaqO6WnFjUCQPoHHmMU0DBVMWhzLKJdX54Tog/uAyphkCHBz0v+80qdIDsLN7jBsPiIYhLCSFEFDBwEtRdx9py0aa+htCxLkr5zE8NM/Ji3PzIca4HmUYFTW5hJDpUDGIrnLxAqNXuWA6K3ozqosSuc6z6h+hhWBWwOxmQOkLlpq0seyYP0VYSrg2jLTY1667Ti0ilqgf+VzMqK/IYNSOtAwGLfojPrlmJgdmrAnWlXi0c61TvYavejqmuocWAQJtatWR/pJjtihtLZBWVIgWnQ3jRPmW/kue+ohPBrXKRPgfQSRHY44WtCo78Ud04f/NYGauPcjQ1OmqNlvMbJVlWeOmwMwgA1eLPxm9OrmVAayPCekEWG8AqM5lZOqru6oPnebpy84yOAcMGIB9aaRq4ay5QotoGafaDFW7lzGr13N1UigDVuHqQwpTHNF04qg5R6/fbrrppu6jWlqkR5nX6Y7Cpa/S13ykzRvh4pErndR3JDuKK34toCOehq5wbUTJCBMukJzIFS6I/GaZvmpmrp7MTEFQGmaLwqI4LvB/5GGWKYslxxOzDF1lEkFUJEvyir4kT0Qzy5Sv/AIzc3UgXKB6X5o8M6uvHzODrigNbZKoDUU0uX8FNFapPerVf8k2y+hqRpezTZoALqRhPhB4MM6xbmoxDzE/Ds/LAiBeQ6BltlNTTCHAuAGpDCbuETK3WDQNp52gEIEfouXWA9COm0BhbhwbnXA0pqcSqJ01G5m4WK7LzGCWAeUlAkWWgaw3N7QxpZ9CzJw5C4MGDYI2ofS7ZPVd8W2//Xbu4646sdbp85tvvCEyhr/9Nh6++2545QuQV9oc03mgcd555+Ojjz/BIBr8Q4ceyuwqz479Lz/MzMXVmzCaV51nBR5m5sqgYRSVg5nVkxr6NYbUBxAxW8RHb/2t0/fnnnvud7LrGeoQs6XHrwv+naOf58FLs+W4loY0OYQFwixFX8hWBLUiro1pjrLNxJq3QZPjTwB69EKfPQfDY12kKyqglNnyGKfB/berZAkB8gpcah48ulyeuQRTFsC4Vp8z8mtUf/UjuERFLZVK05QGczjt0w+Q6NAWs9MBaqdOQUWqFi133R6zfvoZI445AzU/c8PdJFHchhmffwVUV6Fi9iTMGfEmZr/0Mpp3Xhc9LroIHY48DqUduvMwKaQGAZR26Dk1YCpEM5abZQjL8WSxZrjY1wOHhXxKkFxjGoATT7kQMHTNvepLwJX5qkjGzJYqdvPNN4cWT1dddZX7UJcGR52eXXHFFdBCSpHMlh5XYX8F9O8R9PtpvfKjj3w1lGFm7PwaCIB4Ti6y83Ogj1vlZHsorizDb/fdj/jYXwAaLhaPYdLU2chp0wFB+XxkLZyPsgceRPaLL2HC8OFoum43JJs1RgV7iMfe4rGLhJQfIkaDFpAxGnghAp84wyw0eOyQmeFHHQG8QsfHIOKGVDLE7rvtjnseuwebbbUpNG5123Bd9O2/MQYM2AImLjJr0HWyPRI4GEi2idlCwOpAQcsCY7ckZOQBofSmPyA4AzGKR/kBUxVYaMTA8qN8PjUyiGLMu8IYjJDxAyjcMhLoiE4HYBgs5G0QjQj+0hVSBxqKkiH4SzL+QiRqzfyHBGSAiZvDQuYnJJEAAXgZlL+QdSJA3ZVIJVnHabRq2QprtW2Lvpv2hU4a6oJhxnh1HvUPfSVbr4fqZEy/s1qW8Whm0OJbhoEMck32aiMCNLj00wUZzjJQRVa42aI0RfszUJyIR8aFJv2lLTgjniVdGVgyRLRYVJiZ1edbvw3TqY9ej1M6ZiYW6BRIcZxnKQ/xRmTh+laBdJIRLrpZRo7C5P9PhkjHyJWuy8IVFkHEo9McneTqdF4L8ShcbsTTEG9IE31JWFq42pD4VC9KS0a6Nio11stA1e9LZQB37twZ++yzj/sdrwxctWEzgwxbvSqr9qxNDrXXqD3IEBFN8gXqH2rbwpWu6lW/D5QRLZreRBCP8OUFs0x7kFyzDG6Wcf9IhlmGxyzjRrxmi/xmv8fNrL6Nm/0xbrYoPJL/v+KamRvHwMtsUTmYGSlwZWhm9W5Uf2aLaGaLcCxxmVk9Zcl2Lb+ZcernhI3MFdEyvszTzFz68pktwuVfXjDLxDPLuIqnMUtvaSy+CQNuNoMrCnEIDOAtkOMBRC0DRpwAXhmHT8r3MqGkegD9INkBAN9A0JyVBjiPhzTA0zxQSMVYBgWFaLPhRvjulVcA97syRiBrwDmOM17dkzR3RxTncQ8zc3VpZjAzRJfmHq0BNaddffWVeP7556FvAuh1Zi0rwLk9Pz/XfVX3pReex4xpv2GXXXfFLjzV/Ojtd1Awfz5yymvRqEtPXHPddVhYtgD6ycbzNCj799uCyTAv1I7Ict+qZzHLFQjXz0X0ExBt2Mm/NIh4lxYW0czM5d/MHMnMFvOLqLnezNw8J7/GVG1CCo9AbUMnztoM1VtoEX1p7vLotbR4ohkfGTAY2Gb4BHXj7Xy06eAubuB02mcIWmzQE4Vd22Nq1QIsnD07EyRmQhimEQZpLoXUagIXlqljsIbq2gwtW2EBAwLiDEBG/4CrpwApERhGoiLRF0I/ARQruPMTwkiDUEhBvYkZRxy/PP4YvrzgHHiVVVyPG+I8EEtMnAQQWm7eD3ltWuKta69DrKARQh6A9bvsUvQ99CCMfYPtvaoaVpvCzKefxceXXErhIRI1VSjabFOsd/31yN2iP7JKS5CIZbm3SX3KphpM3jJ5rCs2eeooQpcfGIk3RWaeoGQX2RBhzvu/9Mi0icVzbGaLE1aRT9W5ikT/sdg9uYup04WhQ4dCC6g/5l61ocbmGLKreak0miYSyEvXoiBumPv1aMz85FN889zTaBrzkMsT3nm1NcgrLoA3cSI+/sexmHvnvzB/2NNYOOortOi5HqpLiijNoBNU2lHsvAbAJ2SKOjB18sDxmCYmgjEUCN3TPbijJ76QjSBk4LyK+ZwkdsDDTz2Ai649H9ff/E889eITOPucM5CgPq4BkVcyFE8yGI2OZEZA75/cIXXLsGRiSx5o3Eomx6NMkMS5YD2M+Qhh1BfkE3/ouDJ5le5pohxPWQ4ugI8MBxF3q9zrZTvKHzz+44KUF8HSFBNdoDAWAh1NAp5PvL6cgbL5ZZg/bz5atmyBHbkQaNuuLTmXfuu3eTIKYrEYGp5KL507Q9VvL/UatE6dZZSYGXeIA845Gd1kkMpwlaGiGGYmZ4XAbFEcnVwrnT+byBsmoNNQGToyukUPgkX6edwp1qmfXuM1y6SjxUIFd7K7dOki9qWCmdXnMWKQAaaNAvUXQURviEe0/yTXLJNvs4wrfc0y+VNZSVfRGoJoZgYturXR0r9/f/cxGn08SwsthYs/chviy6JFdLkCydGmxty5c92idvTo0bj33nvdv0CTXmpTGt+10FSbVf3qw1eqU8VvCGaZvDWkLS8u3QXLy//v4jPL5NEs40Z6mC3uj+hr3EUlYPb7MjIzzj22iGkFMLPli6d2LNCYJvF/1M7MFpdptrhf8VcEZDyJX7+nl2smeVw70PUgXFSCUALveqpwhrjb49P5GQ9umW18GlDPjcUuj2sRxfHM57Ru5ArgaTL3YmjZZV3M/uWJXvDzAAAQAElEQVQHIJlwcWjTkpszP62W+mktYJACXAjxP7ij8tTGmE6cTz/9DHKHDigSSlY+UAu5vudh5112dl9Tnzl7Lrbr1AWbt14bt738Gi47/UzcfN31uPHmm9C5U0eIX/JDl2+s8KV6VyTJkKuTcZ2A660X+Vcl6I0clYnekNJmpH7S8vHHH9cnKd20OaAPCG611VbuuwxRYKRv5P8rrmodbt3KNkABrj2wDqyORhS6RNe60UGWh3ReLtJcn8A3JELOUdxg8VgTcTLzPAlhKgXO7jBa26ofkt2tdaBC0jSszRiPcZQPq0vIKIsk3eQ3Nrg6oKN1VRAmycmGR4PVJ4fkZdatATzzUPPLODTJy0fzju3x6yuvI4vtqPzzD/DZTf+ENW+BNgP6o8N222CL/Q/FpkMORlDYCIW9+qB4wJaY98kH+O6iizHtjTcw4fFH0at5Y8x97TVUzSpDmgZ58Wb94VEGVXFn2DQd4DF/gMc/o16Ae3hY4csaxFD0jN8nlcByIrLm/jeUgOpitSWrjrDaEluBhCz02a4N+Vywt5gyDTVjvkMslo3pP41F8623Rk6L5qgc+QXmfD6SHQrouNsAJGlE5xc1QevddsPE2gTy0yGadmiPdDKNHB0pu46eaeYroMoyWWtoIDdu1Ainn3EadDpTVFSEnNwcZwQtM9KagP+QEgidHnHuRgIGcDhF3ZXkRo0WZbFYHHJ9b9ldMsYJSXW/4447/s4orBPnnKifydVvyfTKn34fpslWDA0NF/GYmcgO5HfICj6ieDKOZDTLqFpeEdIrJycHZov0MMvgZgb9yxp9bGnmzJlOpF7TFiiOCFHawhuC2SIZ4tHHgGToKa6Z1adnZg2j/Ufh0jtSSLjAbHF9zWyxvOgUVnzakNDHtHRq37JlS45pMeijSTJwJdMsE8/M5HVgZk6WmdWfdpgZ9D0KMajMs7OzhWLkyJEYMWIE9O/9dGokHn21WK9Z6vRI/2pF45RjXoUPM1uF0teI/l8pAbPF25GZuW+JyHCJysBscZ6Ivqrcvffe221+6WvMmTTsD8f+DM9ffNZnzYNpjpLfA4xGsA8fmsUqE5WwbBoo8TRCo4uQRnUA0+43gdoBNH6oJGTsSASWcWmMikAsGlvkom7tZF4agdHMUpnzgCFgYDwnD5dcfjneefttjBw1EtedfDr2P/IwlK/fBRdefx30yveBBx5Eg4ZqgHEZJ+10/yNNyLTELb3MMnE0X2o+0/yjt2IUJvbIFb6yQWkKtEE8YcIEyGDX3BqlozlW4602JTXGagNcYWYGMxO62iCAq3UoWZ+p+nofIsx2zSCLB05WvgDvXncdJn/wEczzEXCNkzYPBg/u8tSyJIU+1j2X4Ww7HkN9EoCA7Q9icRSPtUlyWBdXYRZmaF4A8BBH2hjrnjH5VETD9C9Ho6J1exQdOBS//fA9yp57Am9ceDY6bLU1epxyGqq5lk4XFKAJ1/vZ63RAwvdRRtk+Dei2LVpjwlNPYR7bW/4mG2HtI4bipTNPw/wXXkRRUSnAAzcZ6mhwmZm6QAPKGvS/qQTqWt+/N0urcgBanpxxvHf9Mh4LYBMnYOrn3wK1KXhzp6NJ23bYYMc9MOOttzHpjZfRad2uQNdeaHPe2eh23eVoe80FKDntKCTX64asJk04WITwPRarBYAAf/8yMyckmUyhuqYaehVWk7kWyBpcFfjvLkPpsAaWXQKqwtlzZrvffZpl6jPiluEoXHUoEL4kiC4+uVFYQzyiyTVbXL5ej/2j3+tJruJJntnicUVfBtSTFS/ymJlbbKqNRrQ/c5W+QHwNZUV+LRi0+z5nzhyRoLavTQR5xG+2dJ3NFtHNzH2YRXL0OzXFjUAyIvw/zTXTBKzJHzAzB+Alnc0M6v8qD5WfmUGny/oarV591GvZm222mTOWxQ9e66+/vis/vUat8YMkTvCL5Ed8kqfNlrKyMifzvvvuw0cffQR9tEuvK0q26kAn2ZKp3xTLUNZCrqFM4WtgTQn8fy0B9QOBmbksmGVc51nFD6WrN4ayuVGlDb9VnFy9+NBhyqcwrWN4ZkhUFI+GUE6YQFgxh2smmgtc4/DpYoAM5IZ+G00bB6ARRMuFbiZ4yafGGjNGYkDAk0L5BfQikuVRgF61lSVMO9rJ6tqlC7r36IHE9FkY8+1I9Nh9Rzz47DP4+IvP8dDjjyEvN5fJB1x+BeQPiDtxWJFL46rZorFXY5++cyCQnHo95VlFoJ/W6JR7ypQp7iOFettMuJKL9BMuuvz6N3iBrE4RVyP4TIsrXoSsK6J8sk65yV/QrARzvhsFVM7Ht3fciFlffQbzY6wPhqttqJIVIQwcZqT5DIXywIOogG3CLGQdJgEa17Rjxc10AL3JKNtZa3cGwiyOtFETGuZzJk9FojoBpABLJxFWzsTCn75Gyy7tES/IQWlVJaa+9Cq2OOkstNpqOwDGvzhSFkOgdGiAxy2FPEvD2Pc6Xnk1tr7lZoznJnFOaXNUFTVDp0F7IJ0DrLPnIMD3YdQdvBq2CzMS1tz/lSXgrc5cmS29JZktnb66dFOHDJhYOh7H7OxcTPv5e7xz5SWYz97ZfKPeiPGkd9KYn7Fw8mR06tMP82uBZNv2mEf67NwCNN9mW3RhBypP1LJ/G9IcCNiTYPb3itcsUy6BBhLqZ2b1i1zRNFhGi1/hZFlz/4eVAGuMGoXIzsrGV19+Bf3GVkYsie6W8RH5zTL17QL+5GH2x7xqHxKhgVygCV+TcEQzy8SXgRu9EmiWoYlffMsLZovHU3yzDG1ZMswMarPaOdduvk7GwathXOEkuVvhWjwqXzpJ1YfSXMAfPBTfLKOHcLHqg1H6uIxw0cKQE7M8/4FgZpyTOSnTla5ocJkZJk6cCJWfvkj9FHfEdbqsV9p1OqHNEhmxOmlWXDO2RA10lDFgwAD89ttv0AkKvTAzB8IjULhewdbXqvWKoAxktRO1X9WD0tHCTvXSr18/rnV4ukP5qp9IhtKN8FXpKh3Bqkxjjez//hJYWhvS/Ko27XNxrBJYGo/oqwKUlsZn/X5fY7c2yMx+31dXWtoaCgkmgXWGAOg6o4BLGa2RmrdeG62LW2La8E/g0bBJEQLqxMFcsaC44hM4wjIeyptZZkzK4ICZESIF6NebgATQFAv1rziMmNE8Iwt4jf/kA+SWliLOw43crDxsttHGKM7LRxoh9O+GyAqP+tMOIveK3dJJoDlKp76CaM4xoyIUZ5Zxia6SW6fbGuN14qzNE60TIsNZ7UEGsxJWmNYRGpPNVq1OSm/pEIKLUwKgckdWFrrvvCvmfc41z6PPY/ONB6AZ2wpSCXgwQpjhY12F1Dkkxcyjj2HpFCxIwUsmMfGzj5GYMwOhjFiAhjBYp3TZJpSYAYxJWXASgEQaXw0bhuTUaYjFfPhsPz++9CZSzZqixZb90Khta/ea9o/jpqD55tvDKyqgBMCYdkBIGXHPEAvMffA3lG6NC5E/cHt0PvpwtN1+KxR3aIfNL7uUJ9UnI6d9WyQYh+zQZUaPkDXwX10C3urMnQaiJdNbGm1JnlXt99jpfCZSyU6X6L0BumzfH+usuw42OPgIzMvJRsAd1gXcefLX7QjkxNip0ghqkzDyG43oVDoL5eykKZ+dRqOG+RxDMpMCxf6tW5O2Bm8JUVmZZeSaGRTm103oCl8D/3klEKptsY4SyQTmzZ+HJetL/39WRu2faW5mMMuAeNUW5C4LojZjZhDeunVrZyipzYBXFF+/f9bvqUhyt+hm5vC/+jAzd+r8Z/HNDFVVVe414LXWWot9hhMgaWZWj0uGdNJvuaSrTp21iInKzGzZupr9PkwfS9MCRB/MMjNXNliBS7qsAPufsjaUtySutqK86jfdZpm8RDyi6URY/8pPddq3b1906tQJekVar7brpLlt27auHMFL8cwyMswy7qOPPgqVw8KFC6FXQaNX2B944AHohFkLt4EDB0LfotCHt/QFbH21esstt4R+LrDeeus5+UpfbczMXHkqLfCKXKKr9DYz1zdWaSJrhP/PlYBZZhySUaK++O8oABnOGhtlwAtfbTpYwKSsARDlxliYX4is9TbAyEeewa9PPYeY59OEYTkxmFMdMjG0rOSqio5OBR1R4Q3ATJxw44WZwYwyJD+0ei4tpQBDYD7S5iHthcRTxKUb4M2aBT87B4mixkil04AMMwA+44D8RHmHhBW7NW6ZGczMvd03gieNnTt3ht58kiSFy12VoDRycnKgn1m1atXKJaWPJep7JBpvZTirXShAfo3N+kmOfj6jj5iJvtpARcyKNpY8DLxZTwBKOD8079gFL9xwO3rssR/yaF2G82bDkEJIPkARhaihGI1lwFUb28Hnzz6L+b/8jHGvv4HaObMYR7wEg4umTRu1j4yX9USOFOPJqk6P+QYz3nsPSJIXcfz25U9Yq/dmCP1sIC8XsU02QqsdtgeyYoBrSiGM7T1EGsa/wAxguwbzBOqYptxkPIauBxyCeIf2CPLjSOfnwtbqgGQ8ixyhA6W2Bv43SoAtdvVl1Mx+l5jZ72m/Y1rFhEiFgAPv/Ow4muy8M1rvux9yOnVEDdOuYofqMWRPdBuyNyqy0khmp0hNwLMkgZ3O9wFCylfXC7mYBALz2JnI9jduDZ5m9ocSxCOGyBW+BlZXCahuBEzPDbLm6n5RlbFt6LV9Bn8+8gvMnT8fVTXVCOreICAZkyZMRLt27YQ6ehimKSN0/iUfZnVpMcDMYGbElu/Wb1BlpOrE0GxRPP0/9cgI/TttyMzq9ZFxGv3malkyRTfLGM5aEES5MFMZhk6WeEQ3M3Yv3/3O691334UWDIoThWM5LjNzXPF4HDL49Erz8OHDod9Om2XSFENDmcJVV3IFCl8SRBdEdOGCyC9X/iUhkhuFyzUz6CNuOlXQvxjR12W1aNMXZrVpIB4tngX6UnonGsr6N0z6+mz79u2hk6klP1xjZq4szUzR60ELMsXTabWMZP2rqLfeegsvvfQStMmijQqdKKus9XXfKKLakHRXOjrpMDPIaEaDy8xcmkvSG7AsE10TsKYE/pNKQKe80sfn/C733wV6s0M/kVD6GkvkChri6pfyCyJcPMsNRk4CVzBEMndAf4oAroE8CzEvSKL1zttjm+OPw5SvvnH93MBlpN6yq1vx+PLDGAN1FCz1MnOCYZZxiSBNnDMg+dOEkJCRIcwQwEcaRkgvLEf5+Ilo33sjVPNk0jwf0rU+ArnIjND34KZmF7B8D7M6fciu+UEfWJRRapahmxnMjKGr7jYztw7Qmz4a45WSxne9naUvbGvsjeZtj2uMoqIiaMzW9ya02Sp+tYOGrvBVAiGlClyRcA1sKdaFs0hRkRdDo4FbIGvTDfDDvLn44PFHgHSCdWIIwJpUPIKimnMDCjMs/HoMFo4bi5rJk+HxD+LlSbA+NAu1KlV2Gg5Nh4Yk8ZBllvptKlpUVWLut99C9b9w7DjYPacMjAAAEABJREFU3OnIb9SEEkwxsc7gPdDv/LNpRBugRBkCahNju4rTFS4tHBmAb2nE1f95eu0zXQ9s4V4Wn0CWechiHJ9xybrm/h8pAe9/JJ9/kk1z4dW1SVRUJjB3YRpzKlOoStfAuClV4cfRYeuByGnXFRVhNvfL/o+9/4CT5ajuvvHz65kNNwflfJUQoAASQiiR9RAssE0S9ouxwUjAY2z//Xn8OPPa2Nj+AI8Nj/1iA8Zg+7GNSeYhK6MAIlpCoJzQVUBZVzeH3Z3p//lWb830zp3du3t30u6t2T1dVadOnXP6VHVXnarq7mGreUbNL50s9xXoWsWvv8zYEpT7hZj77FXmHUnBNbBOh33IAj5BOXnP9RaQm+0a2xVeZHL88cfaY48+YqzsYQ46Njq9CjdlR2SZTCrAkx39Z7YcWbFTlRT40xGvWrUqxOdz4FwAeLA9mK2+xKVCDvGYTxyQZGxDo8OP6XY05AEMHNhezJu7SQOt9OD2BLydnO3K2OSKK64wVrElGYMRyjJQIpQU6oM4wGBU8s6XCnYEaQ/Cf6sepMsgKdDFA3UR41KRh0N8lc+UAzirJ554orGScKavJn/9618Pb67+7ne/a3xajxWH5zznOcZqBHIir9mGvJGclWMGXGy1ZnDGs8qsrPC88i/8wi8Yg/V2/PZGXjs+CZcsMMgWkBR2zuA8x2tdKq7VXuktFfLWrVsXdoegi1Tg0EFqxsv3FOJcpwB0swLvq8yhydGsiDvSnYMcqFfMsmVmaw6wiaF6yPf1AsvQwx0Mypv/5JA5EHow63/oFbj6fTYMqMwqdeN1U1ZxDzjLhz0+ZI/dfos9OTxsB512io3v3GKIN/MyqKrccnfeQtpxE2YG2oNZ/WMzAGImCjvRP8JrriApFKEuiTDpy3Zx+gfu+0xsRj0JuadzL2f3EPQRpIJPTHc69Goxy5wrRnaQ29wc6CaPfOGL7XUf+murHHW4Hfu619hPf3yr5Zu2W9UdUCexXNb8VSZoYWY+XtrfFxC2P/SQPXbX3Zb5GNu81r12Pb9uwXnOMrOww1PeLuq2ZNtG23bpJXbfv3/aRnyFvrpsxAde2+yuK79iq85+li07dp25apa7LXJXtm4Vq2VVT1toHDw/X0FhT2Z55hSOlrmKSK14wuXlVvzq5uN9OU3FdTOPZ2ae8kP630csQI3vI6c6/WnWrbgi2A6Vj8uy8appouKXgsdrfhP22aXNfglNuLNcqQ9Zhc7DzC8YLhfKOo3ML0Q5lVnFUdzsbdB/Sb+OW0DSJM/ciEoytmkfdvhhdubZZ9qWrVu8teWBRpLHzeliGevqLzroZSHS/GXTacNTKnix9ZuZenARIk1Mx5CV1OgIRxrJ7eKdmFTwg5aBK4OFd73rXcGhi7TkleOkZwL4AOiIUwp85zvfCbP7fPKD53d5VvjOO+9ssJEU6kgq9CIDmZKINvJIRLxU5IGTmvGYhi7GcdwZ7DDZEJ328847r7GCjDOLo89K/ooVK4xnl3FycfThIzX1gudsgHIActiGDV8cZQZflGeQxlZBaEgnSBbYFy3AmADHZdidtH6eP5OR3Ad4qR/O85504bqVpt539lSmmd8sR8zdBs8iJqvUFZyFobUr7alNT9pj138/pIuOzP0Ll0nvBnVmZnJXx7E2mx9lGDtlzqAeSjoHjxuLEPUJy30sZr7Ct+HOn9jN//JvdtYFb7B6NfNxWj2IoHwQ58J8ROZRBbWycHTkLP6xG2RS4GY/+clP7LjjjgPVF5AKPaJwdha94AUvMHYMoavk5+h9JXH6dyZbmWS9/vrrTWqWlZrxyKtTIeNnr4FJdrm7pLJKLrd/bqMHHWKVVWut5n/7Pe0E22/NfqaxmtW9PodswmnNanXn4JMddS9hXpu2aZONbnzSJjZusvypzZb5wpT5Lzf50WxiYtwgI+mcLMsq9si3vm13fPozdudnP2PVI46w6tiE3f/5/7DHHrzLTv/lX7E8U2gj5nrJ5Sg3b7dyfgABLUaWB8aeDv9O5JjcBeWkvVDuYKp7yjH+H5gGFt5WHZv+9w0LpNr2eg7t30Op5pdN7pcJV0JmE36RVfzSHmFFsGJ+uZFvPluWO92EZU6f+8VfzybC5VU3btEyri3zuDknS7+uW2CQBNCBoY+UeedQ93ZhxqBrv/3X2qrVK23VmlU2umQEEiMTChw5EJTNu9jBsaKZZRmiGoCDVMZJ3nl4R9wgmEVEkknNcvADYlHOi7jUpJFk0KBTPH9JFn9SQVsuSx76SlPppGYamplAUtA1yuQ5YAbHn/vc58LqNwMOtkSyEs1zxJKmsJOaaUmBV5mAc+KFXQxupSJfUmgLkgIp5yQVcRA85/7hD3/YWEl43eteZ6961avC1nRsAx9oGDizEnzqqacGx5nnj+FDHqHU5AdutlDxexs6w4MyhNiGEACXIFlgX7SApLDizHU4COePs8TEHveXdvpwvUoK9ySpCNvRTYvzgQuOQc0Jcgf+i9B5+XiGo98uLK/UbMm6g+y5LzjXHvvsl6y2abO5UDOngb7usfBPIleIzuoA/WTh3BT+nKWZnwvp3B3ovFazey+7xA488ihb8axn2ZgvZpgvZDiJkzmVzH/yYhndq3kN+giu5qHN6icFBg1a+oA1a9Y00r2K5JN9cAyRS5yxBBOdUqEnOPKkIs3kyqtf/WrjESzwQKQh3g3I3LpBOgfhgObmKHdMzbzjszwf8zqQZe4gH7R8leVbtxlj6vXXXmsb7rnNlNWt5nXrFF5vzuTxJ230iYdtyOmHxyech4PFX+Zrz2ab77jDNt16o2W1MeP35C332Iqjj7MtY+M2ump/O+EX/h974Ec/tFP+23+z2tBKH6UbKk2OzXMPHbytubSQwSp2TUWbqXEOPrZXaEG58eO6yOV6el7NQ2dggaEf8gCWfvuQBbJ96FynPdWKN3wy5RdFPdvhF/K4cWHkFfOfPLdmPk1mExVZvLjML6oa9A5xW3bVL0T6iXEvR2jptw9YQN4UmpeR5Ldb7/Rybx+Zz3J6yh5++CFbuWqFsYI3MjISnCIMs2nzJhsaqjoMObWZ+Y3bD9aNH87Q0NBQGAhG/nSubNVFr4gjlPyciMwSWjtmSSb5mbsdIgtJMeodaW7VatXt8rCxJRkgEz5SQUccHEBcKvgRB8ADxAHiswGp4C8VIU4jL9QCfvEXfzE8P/2GN7zBzj33XMOBZhW4dXu7pHB+yGPrOKtA2Jc0wNtNP/nJTxor2eSxHR055EnNspKMle2HH37Yjj766PCsO6vKrIZLxflKolgAzrMMAemHiPPonP8pSyGpkBfjUlMuuATJAvuiBbiuuXa5X/Xj/OP1iWx04B4uTX9tMgnIPYtdLHw6TpqeFp67Qx5Q8gEMMR/SWOCAZ+FuTV2+SOCOEIu/R//sq+3x8Y228bGHLBB5/wWtfImB/i/gzH8w8mBW/1nupb1LdWJ4+QK3sVqY43oNVWzH+rvs8fvvshN+8XXel7lDpWEn9gFX6EFr5p6Ul/R/H7yBzQI3OWL2/1KTnv6a+p996c5SSk1d4Cwp9J+xXUhFPmkAXY899tgwWQ99BNpxjHc6RAMg8q15xbPoZF55Cu0os5q3neFlK+3AFfvZ+h/caKOVJfbEZ75sT33zOqso99rLfMhdDSzqvtpceewRq9YmPG/CLMM5rjsHj+YOlWG76TNftC//1u+bto+b1c1Wuazq8BLbPrLS8hX727LnnWGn/+l77bAXvNLqY/LFrsDactfHcL3dbj7f4kVrnoH8qutQdc0tgHnKiT3IjJ+r6PplrkPm+dDK0a6Myw6knkr/+44Fsn3nVPd8pnW/2eZW8evALwg/yi9GLqlanoeLpgKLvGa539zNLyH5RSi/jCyAmRP5f+4Xm/+rbn50SP+L2wJe35oEbzOcqySvegdPDA1X7d77fmJrfcU5q2bGS622bNnqOWYP3P+gHXHYkcGhptMDYBUyO3xg1YTno3CWI2veqMwWXQZj4KRCZ+JzAakoJxFamBjgPOPKiCSfeOZ6KLhKMklhGxyz+dCSI4kggKRAIymkOTAokIq0pEa+JLJnDZJCWQpgc84f553BBbP5PEt9yimnGC9S4wVdvKmUrdTQxjKEAG8w/drXvhaeP+TFZf/+7/9uPMPO6hD6whvnmBVsXkj2rW99i2IB2AbIKjPPKr/1rW81tmOHjMmDJO+7/Q7k9x9QUqG3VIStONKzBangIalRRCriUjOUiniDKEWSBfYRC0hq3Lek/l4H5XtP+TGYiKdKpEJfXvLHCwU///nPG4+fcD/i3kZYpqfMVJDxFwaFzstCyoqfJgMf8xhjpHzIgyW2s5bZ1vseNqvnNlGvWc1v85mPjaD2oZLVvUMLRbyLpHskwFUBnNTJ6o72e5zHXJwfcw/qDh71fy9uTmC5K0XOuPeZa5Yts9Ej11lWqThd3XzQ5aHMJuV6ZPJfHnrB3fCOnsU/n+Ojb+IePgvyjpJI6D6VpVTgJJmkRqYko6+RChx9OnozYWuTP/Ino10OMrd2Zr7GZKq4KBYPhKOZm/n4Z9dBK+3xzY/Zxttvs4qvJm/60W1We3STZd5IaCtem7ZjwwarPL7Jhndttao4p8wZeeiZIemslo/XbMn27Xb9R/7WnrrsEtvw2ON2xMtfZs9851tt/+c9O7SZ6rK1Vh8esaHhzO1VsMgqWRFxdh5xXYmIJuQ65CZHZn6U5xjCHOH/Jv8zh8yMHI/JY/7vwSSZJ9L/vmIB2sG+cq4znGc+mVf1EMAsCheS+S/nyvBLJQsXbqS1cAGZ4+uC3vyXeyriPZn+9xEL5H6egAfhX+EIhiHBRH3chkeHbKg6ZLzd+u477w75W7dssdGRUZNk3r84KMStCz9WIngLJ9uCebEUIqTuyGM7GS/e4s3PyGGwJonoFEAnaXf8FCJPSFNppKlpJ9nrf2kqr7g1ularGZ9iestb3hKc10suucTYxl2v10MdMahiNRlbvvGNb2xMAvCZJp5B43NQz3ve88K2ap4jZuXic5/7nDGg5a3Z2IYVaT71RJvYmxOQCt2lItwbHq1lpM7xauWd0skCg2wBafe2zz0K4JGGfuguNXXiPsrkJxN5N9xwQ1BHUrg/cV9igu4///M/jcc52DXDOwtI8+b8yy+/3O64445w74JPKNz2INMknjCObBrIEKmYGPOoageceKJ951P/YrZzW+i/qmNj9sQN3zdt3WbmDOSHPIC5M5NzsMw9YdfasXXHFTFyPNPTfiThjnjdPW9NThoGPTZvsu984Qt2wgtf7ESZl4e78zDAUc7ZrELEPNMsHEjL5vLLJ2WyYs/un9YdWXPh1U1aqXleUWfkVatVow9m1wFpyW08eU6kuwvyWgDMMH8+qaJIuDddW1oxVXPbunWDbT10jZmvRefbtxrZuR9kZhvdIa5WR2zJlh3OKzer+6qy4z3bqT2Sme0aqdqZv/X/s5UnPAyguJwAABAASURBVM2u++r/teyko23pKU+z0y98sw0ffbjxPHzFmwVtLQ8Dd+fjRcv/zsaTxdEj/l+mAQ+Y6+BZmgQPmv+OLEhQrYlOsUVvgclqX/TnmU4wWaDnFpD8xupSK1nFmDKveKe+YvkK47kpR9vEhM/Q1yaI+uAnBE43GXY4kGSSXE5u3//+942V0l27dll8MVeHxdnq1avDt4Gn48v2Z1bB161bNx1Jz/HlwUeWZcZbS1mJfslLXhK+ZczWbb6bzCoxK8hs02Zlmc9b4WSfdtppxkCLgUtZ+UqlYqwqc67Q3HLLLcZAFv6sDCAXKJfpVDzxSRZIFth7C+CQcm1K2nsmHSgpFfJ5twETc7xU8Z//+Z9t/fr14b6Oc89uFrbp4lwzcckk3tve9rbw1QDut9Byz52vOmjC42n5UMUdlbfYM595lN132WWWuTN9z6f/1W756w/YnRd/1TxpmsiDW1sPhSys7HkvZJm7QAo5ZEx2e+7c4WjlkrvWuWXKvb+qO1XdoFr/9S/bikMPttXnnuulJ8tYd37YiR1Tqya/OEEb6I6kznCVsFCTF/1XdPgHQ3ec0szrsWqZT4ooq9lEddxGl7jeY5us5um6q+8p2+Y1vvPQg2zpg0/YGu+Hh8a3e3uYMB4TqHjN73r8Matv32K231o7/ufeYCe9+ZfspAvODzzGK8OWFdsTLPf2U3eJFn7elgwIiXRIFpiXBbJ5lU6FkwWSBaa1QOiwvCeQZX77lrvN7kCbd/g+QNiw4SkbHx8ztm87qvjPPQA86PQ/ujAI/IVf+AU74IAD7MYbbzRJdvjhPjvr+nRaHh235CdfYowOUoHbvHlzyOmW4x6Yz/EgFbpRTPLBm9sFnQFwr33ta43PNm3YsMH4TMlrXvMaY6AqFeWwL7StQFkGMW9605uM1WmeK2f1n+eqoSU/wYwWSJnJAj23gCTDIe254DYCuU9IxT2JeybOMxNyPP5x66232nXXXWe8GIo37setxQcddJDFST1eGAWeVWlJbSTMDSW5LhTJRm3lM55tT918hz31gf9tG/7i/XbMy15uD911l2259Q6ziozP/BQ9n5fxchYcG5m5I2NWd0fHrEJcE94n5d5betq9bjlWFU/nY7bjgbvtwcsvM1uy3O57bAPU1q2fJGNHEZ9q5N0T3Ne7JavTfGkn8OQRKFacab/0xeD6AWoVmjtmYswqu8Zs1YFH2OEnn2K3X/MNG/K6LtqIuUM9ZGOHHWqVB+61p61dazsfeNjk+Rm7vR78qf3wwots8yf+wVYsX2r81j3v+aZla73djNhIvWqsNJu3u9zrEVdZtBbvy5Wb87H0SxaYtwWyeXNIDJIFkgV2s4DkHQQ367pZ5oOA4kKTVbJK+F7wVVdeZT/68Y+t4quR5j/5LZ2bvAee6vx/7FBHRkbCi6h41pln3pAkiaCjwGAjrrxKMklT+EsyBnJTkAOUwF5SU2fSrD4zaP25n/s5e/GLX+yrIV5jXseoTb7UpAcXAVsweMF5Bkcd8O1qttORnqks+QkWiwXSeSwkC0gKjjPXb7/05t4AIL8c0m+8+c1vtsMOO8y+973vhd0xPBoCXRnQHVruNex6ufnmmw1cmWaucfc/DKekKFezQ858vo2PTdh1/9/f2a4NO+yIs19ildX72yO332rGLREwL+X/OC8eWK6K5WR6Xu5QM/O1RD/gVNcd4dG6O9UT23eaNo3bTf/6JTv45DPsseoK+9ZV37LNTzxOaafq7H+0MRMS2Jb7NiAVOnVW2vy5RX0jJ6nQE4ef93Lg/A+C/pqsrSEff0z4pMr4f91gRz/zVNt25Al2/yNPmbkjnU32pRNWsZ1rD7adT2ywkdPOsM996Wt295WXmVS1h7/5fTv6Wc+yk//qfbbsiCPNG1Hohy2vmMIL7LwdyYyocjMmbZzAvLCFn+NCmA7JAvOwQDGenweDVDRZIFmgaQE6sgjc1M1kY2PjNjFes3Gfad21a5ft2LEjrFiOj4+Hrb3mv9yJ5bQe7cq/pAZfnDZWmhlINZAdjpQ7a+wBe0nehxU9F89as50b/KBC1Bv9pKbuTAiw7boVH9OEgFTYHFuQjvx48Rjf2wQnySQRTZAssDAssA9pKamvE3ySwv1BUrC6VIQh4Qfu4b/0S79kZ5xxRkNP7jOAZ4eyhACTfmz15t0KrERGGvLmCtzF8XPgMXLA/nbiuy6yF/3Hv9kJf/weq69aa2uXLrHlO7aZ5XXv2eBOOEHEoqOcW9Xz4xBUlrvDlPv54fSMudeT13bY1X/3Ect/+oRVntxsW088xZ5x3ovtlGccb7ff7qvZgZtNOUeb50+Ssa2dx6l4DAd2nCPhIIKktmoxKc1kSZwkGYhz8LZw4IlPtzyv2oP3P2prjj3eDnzOc23l6Fq7/6przMa3+rmMm/h41P5rbNe2nbb0lGfbWRf8gtWu/5GZL0Dcfd96q519hh3y5rda9eBDzOpmltN2CPLgMPOSsdzRRiaN1E2UO1cDcjMDPEj/yQJ7a4F419rb8gNbbm9uFPILzP8H9pySYgvHApIsq1TcSd7pTvO4dxZmW7Zvse3eGdx4w4/CZ4+e/vSnTz5j7HfyHjS88jXBC6vYymdd+sGbSQIGIVLz5KQizku19valWF1SeQpbSSY1gUxJBA2QirSkBi2ZUpGOcUJAEkEY4DKwCQk/SAXeo+k/WSBZoEcW2JMY7pcAK7Z7ou1FvlTcJ6QijDLL9xJwksL9KMYJAUnGpB33ZbZ3SwLtfZP3PyE2uwOlGDhWnFy+0ucMbOlBB9vyc59nK37tbTaxZqUde9Iz7YFbbrWJrbzgSTZRcxnuDJs7RWFl0ZNe3MxD1czYXlu1jKTVnE5Ws0xmwzf+0G75k9+3XY/dZ9vr222n7bCjjj/GNmzYZHE1NfDxA3Xlwbz/b7rpJqNv5v0T82bWJwbYolZzG2ZuU5zHPunRFJtbrT5hI0cdbmd+4K/s1D/+c5tw57g6OmSrhqv2+Ef+1h74yN/YxD23285tT9l+Jx9tD49WbGtFdsLZ59jQpu028diTxnPR4/UxM3eKvdmYZXVTVjPaTO4NJvccDyzzfHncLwRvU5nVTB6CSJAsMH8LZPNnMZgcpHDZzFI5Ljfz+39eXFyUHYibzSzVT2T9sUDul4/PdrYKl2Te91slq9jjTzxhK5avtP3X7Gf18bqtXrnKWIE89NBD7bz/9lJzUr/F1wMLOrsQ6fJBUpclWFhJ5zx5zgphredWrVat4hML5CVIFkgWSBYYVAtI3b9fzuPc91g03ntjiPMcP1UUcXtkMh2B6lZ3+9CDAb5obHmW2ehhh9tj2zbZeG3cXWUzsbpcq1r41cetwhuzPUEX6l6OOUEYe2U+FMPpAVQbth0bttjYyhV21P/8LdvpcvKdE7ZyxUqTO2E7tu8wSRZXVa1DP95fwWot7LCPtPDqX5IxxihPkHA+/QCsJ1NoF7XKsI0PVW3zaGbj1YqNu0KHHrbS6nfdZhtuuctu++JltmnDdjv4JS+z1X/xHtt5zNEmHzs9PDFhW+//iS3Nhmxo6WovJat7i8FhNl/Jrng8I3TIPIdckzcmt4N5A8tCCT/wLw4JkgX23gK0p70vvShL5n6Jm0np6rL0m6MFvO14s5H84BMvWVaxbVu22pLRpbZs2TIbH5+w0dFRe9nL/psdfMhBxoy2k1nonJHEVGlOpDeA3G5KauUf09u2bQvXVxycdFOHxDtZIFkgWWA2Foj3pzJt5k5gTJMPxPRCCtFb8n7JlcbRJO3Rxj+4RmKWEeaMJ9w5qbnTQrflURvxsiO+SlgfGbL6UMWqGzfhMpsqZnldZvWq5e4dixeBTZYzeWlNeEkH8N4pVmqZjd3/mC078Vl22p+9166/b71d/o0rbahSDFn3P/hQe+LJJ72MGZOwe6N/KNzmIMkqpUndTvK2Hv5OOOEE48sPkqy1vjuphtee1+TMHL3mraKKu7BAzYY0blVvBzV3cvd7/gvsmPf+penw42zzzbfbSE2WLd/Pjv7lt9pRL3yxmTvNWaVuT9273pYOjdjao481M4U/s4pZXpmMm/9yjzsqHOURFc2LHHky80j6TxaYpwVSMwoG9CsqhMWh7jdu1p4VLr4Cl47JArOxAB0UHW3uXYR5++HZ5omxMU9lk52X7MRnnmgrV620nM8yeKeWiTzzu3puXsR68UNPSV0XJRUyJJmkII8X1PDilRUrVoR0OiQLJAskC/TbAlJxf5pOD0mNe9h0NIOG5z6PTpIIAoz65C2Tths3bmycj9TMD0SzOXh3VTe505Sb+0AhZlnd+zGzbNVqe/rpp9uPv/Jlq915s43dfYdlEPmIU3LnWQioe79IWACo3KPkq1K1h2693Q5+1rPs/k3ufPsExhnPPd0OPuRApzBbd/zxdsedd4XVZvrbzPMlOITsvT7wCSp47bfffnvHY4BK0b8yYf/JT37SOK/+qyZvIxWr+ARKtV5zh7YYZY8dfKTt/7oLbPRpT7fHxnbYqa98udVquY3nPi5C6WpmK9eusKcuv8qy8ZqNHnkkWOdFa/Hm5nVfJyWn9zaQe6uSgwUw8yz+zSkd6g7pP1lgfhbI5ld8cZXOMoXZS0Junovr7NLZdN4CfuPWVK6STPLBhGfhGDMJA5hPz2c+O+q5Nu4zqFNLeUpm8j/r4i8OorooYgprBjRjPmlQRvJcGi8G462fkspZKZ4skCyQLDBQFpCa96he3z87ZQiJ/sidFBYEHFauXGnLly+32267LYiQinOc9fl53+YLhSZ3gIZ9ta/qXKS6d3F1q/mfJ61eGbLDzjrHJu66zb77c6+xez76D2YVmRdx/yXznq5iOY6N88o9VWddOq96zPPGxi3ftsu2PvqgrV13hD26ZZMdfMTh9rrXvdH23/8gZ5/b6EjV6nndGKeV9S7HnXDO/3yGipd38jknCksySTZfvvDqJaAvO7qOOuoo4/vdrf3wnnTpRr6cKWBG3VdMXv8jfqx4OF6r2bqfPd9+7h8/asuffZK5z2zytlqvm5nb/4SfeaU9+fWvWWXbzpA2qwcu5q0od8jMTGYOmYO8rCz8PMg9AnjU8zyR/pMF5mmBbJ7lB7Y4Nw6UY6btiiuusBe+8IX2yle+0u6++27QDeCi8+supJcsGbHRpcM2tGTIqqOZ1cVVyyVHtsJFJ4+GMoR+YXvQ1X8JiV0VMWvm0uDoUlaaupbXjryqgHJeN+OZDwSGhqqhUw06qLiciDPznrsytJU67UTc4n1wYbQpwExypJnJOw75kf8A1p2fpAZjqRlvIDsc4eVfGzZsmML18ccfN2bC48vDpmT2ORHqrc86tIofNJ2khTeIbLVpSicLtLNA67UmySS1I10wOKnQX1I4F0lBd77v/PDDD1v5/iwVeYFgpgNkdHWAxzPvv8zkf8QqRN2pzW3ZEUfZKb/263bAL77JtpjjjT7QwjPPuTvc8slkxl5yfPiAMrOhAAAQAElEQVRXbhMPPWDf+6sP2Hf/3z+1rRdfaru2bA70y4eWBRKblFWpVIzx2vbt28PjT7HuJE3SzS6gHBCpGS+SxiEHR5xQmhtfygCxPPFegqQwLjn22GPDuPeRRx4J4tEnQkC0HPjSB/kt6BmTWAaYkaic6e2m7vqB8mhoGdRndelSy5YsN1PFKpJlmZkHZiarPvNZdsCf/7ltXuerzT7OAwdknmftfoVCIYcoYIE2s+l+UkE1XX7C98YCsf0RRmgnWSrqC5p2+d3ETd+Kuim1B7ylwqhf+cpX7F3vepedc845xk3kggsuMN6aiAoYXOFiEknLKjK5RSpDHlb8Ju838pDRcvDcgJE85hASXTqgY5dYz5qtpEArFWFIDNzBXVQc1B7pRce6bdtWu+OOO6zinThii7rCRrlhquLGTxpwisnAYugoBg4EnYZCl05znRs/PtnECjNv94wl169fb3zmAxw2jPgUtreAVG4s7Wn2dSxtHRgkOwyaPoNkm4Wki9T7668XbYfJyyOOOKKxkCDtxXlOKUJC7tZmoUtzt8125WZLnn6irX3Fy2zH2pXGL6vnTuMxl+cLxr4+XXP6uiOc2FMP/egGG9u53U598y/a0LFH29aVy+3xDY/bcccfG5xxKJ2FLV+yxI447HC79NJLje8VO4PgKBLOBaKtY1guG3ES51bOmX1cKspGXrMv2RlKnv/mWWcmrOEoNfVBpwjksUPsm9/8Zk+2dftoDZEN8GF30S4CRsUQiSbhrQNUXpM9+y1vttMueH1Rz0y6OJU8Ux560NH/sl06ynivmA1GIWzSK02QBdAm9yRTUoOEMo1EFyO01y6y7y9rZtk+8IEP2B/90R/ZX/7lX9qHP/xhO//88+2DH/ygMbMm+e297GxxoWZFJcgvRsmPMvPAoYjknpDTxAqaTcVaB3+S69FBfnNhxTkDcynTO1oVddQjgTjL9913n91+++02MjxiZSdQol2Z61OA+S/YzdtXLk94vh+7+i/J5aurMvbEfGRkxNj2Fq8RbMBzdatXrzZwpPfEo5f5Un/tNd25SoOp13T69gMvDY6NJPX92qMOJBEkmKUFpKn24v4ExOLS1PyI73QoFXIkdbUdHXfccfbAAw801C+fawM514j3cRTJlNlQxupDbquOf5rlPma695qrTR7yqLPc+6376LPu6VrYhWX+c8S2XWYrVtnoqSfbcz7wl7Z+5047+qgjLRuquFudW835yyn5XzK6xK666iq74YYbgp2kmEPu7IB+W2qWo08/+OCDZ1e4DZXU5FXOltrjyzSdjJfrknOM6RiCkwqdpCJkNybvH5GKdCf1aeUlUytqt7SkQMVYoYjkVh0eNkkFrbcF/y/iHT5KasrpMO/Zsot1NVv6btNJmp+IOZTm3GmjgDQ7ubQTaXa0c1ClLanfqdriFwVy27Zt9pOf/MT4Jl88oTPOOMMuvvhi27RpU0T5nFZx+XGUyXg2pFIdsuGhIRtqQDXEwfHsKhUKSF7CgXinQSp4S1PDTsuZiZ+kYCdJJs0MM/HpdJ5U0sU7X08G/TotJ/KTSvI8zkX6ve99z8jfNbYrhBjKswhCemKiZrVaPbQnqWJyYEBhCiQWwhi37v4kBZ2shz9swwQVYRTLDVGSSUwucMXFnBS2WkBSK2og0tLg6CWp5+3a0m/eFpAU7gHzZtRFBlKhI/esLorpG+tKpRL6JpxnPhsoyeb9U3FPh1Pm/HKHoTX728FHHGM7r7/R8nrNeKu2+YJFcKDDOmPFj17Cl6hrP3nEjj3luUGNbbu225YNG+1pRz/d07IhZVZxMqmQsXbtWmM8x3ZtJ5jXvyTj3Rs8C3zKKacEXpJCG51r/WPXcp8XmPX4IBW6R7GsPBOXCnw8J6nZD7N1f/PmzYb+0PYb5ApICnVgMsszEFPB0WQ5cn7/1JcEt/nx6WRpdOokv4XCS5JJRbuUNK3a+GaxXUMkFWWIdxPgTVMkXJTAdlC2JMWbBCc5MTERbgz18NYBCxUkFZUzPDJsfPfuD/7gD+1P/uRP7I//+E88fI8D4Z/Yu//fP7S/+Is/DzdYbjB0Nk899VR4ToiXSnQaeP4I/pEv6RjvZYhcAJmE0wH5vYKoA/LKcdLdgCgjhmx9WrF8ud/N8/CSFerpqac2hk9kbHjySdvo8ccfe9wef/xRqw5V7bHHH7cnN2ywoNsTG7zNPGVPPPHkJDzhYXcAeeiMvgBxcE880R15Zb7IYiACji3b1113nXEtMqEFjtVnaIj3G9AD+2CbGO+nTugR9UEP0oT9AGQD2IUQHYgT9hOiLtgJPWKaeL8g2gVdiBNG/XqpE3KRhw7IjwCOvAikewnIRacosxyPuH6EUY+oX0wz8cdzr9yryOumbvAHqCvkA8gDR9gpgD9g/jvkkEPs85//fNjyDA4ZyItAGohpQugIwe8OT9qTk33L4088Hvq9xzZstqOPPd52PfJTe3T9PfboRvrJJ2zD40/YUxs22eZN22zXAw/b9m9/xx696w475IjDbMvWrXb99dfb/vuvsZ0TO41PTz3xqPdZ3p8+/uTj9oTzViZ78YtfHMZzUY/p9fKyk3qVaaHnfBjPff/733d5+1vsn8BDCw1hOyAvAvmUiUA6AjQx3osQHZBDG2LX165du+xHP/pRWDACjz7k8YK4z3zmM2HVngkI3ib+0EMPGeMZ6DoNyC3zbE1PyfP64jyAAv+khbr38RVpyj7pYyiA9FwglHU+kXcMsQl5c+HVKVrkogdhGdAJfBk6JXM2fJCLDlEn4uBmU3auNJHvli1bwm7O3/3d37Xf+Z3fsd/7vd/bDX7rt37Lvvvd74bJP7+VBV+OsBewCBznmc0UVo99ZjVSMXBnRk0qnGXw4AjHxsbtqKPW2dsverv96lt/1eFt9pa3vMXe6vG3ePi2t73N3vSmN9kBBxxgfM4hvp0S57ybgBygmzJmyxs9AOgJAeL9AuSvXLEyvHCK+Hz14G2jQORDPELEIQfcfvvtb2xHZoJm9arVrsNyW7liha1Y6fq4U03bkzI7/LDDbOmypSFv5cpVtsppVzrN6tWrrIDVHnYeVq1aZUAha3UjDm716tW2usuAXEnhemGiipsi7xrgjaXkRei2HrPhjy7ohW1ifDblukWDHvAmjEC6HxDlYxfi6ECcsJ+ALhHQgzhhPwG7oAcQ47SrXuuEfAAdWmWDj9Ca1+00ctGJECDebZmz4Y8esZ6IA5Tj/s59nHs/+oLrFsAfQA/kE0dWawhuPgB/YOnSpfasZz3LLrroIjv44IPtnnvuMVZxkRchyolpQsoSxrxyWMavWb3G1jqsWLnElhx3tG002cjQsC1fscpWrFljq9asstFtW2zEV5a3P/aAffFt/49tW3+nafUKQ7eJXTU74JADnX6Z913LbbXTI3sl/Sd86WsdhoeHbfXq1QFWeZ+3ejK+pxBaAJ7Lli0z+vQYUhY84UxA+QjQEV/hOq0M/fvqoNNq1wc8Ya8A3ZGJHrykE53YZck5Rh2I33///XbWWWeFnZlMHpx77rkhTrlIVw7hWU7PNU75VpiOxyqv5zVuO85ltbcX6Fat8nYzWcdlPuTNBWJZeMc45wyQnguvTtEit6wPaQCdwJehUzJnwwe56IAuAHFwsyk7Vxr4IoPrf926dfbrv/7r9pu/+ZshJB7hN37jNwKO5/fHSl9ukZp+nXXxl3WRd99Zs4zPjDGzbVEZtj+w6hydZcKGqXPZ8qXL7Mgjj7SjvdLWHXWUHdUC5I2Ojhq8gbhdgPi8oFpt8JyOD7KA6fK7gadTgi9yAeJAOd4uDa7bUNahHJ+PXM4XYHIFnhHAtfJly77cMS7wwzY0NBxmvyhTrVZMktH2uHlUqplVhzKrOJBXwJ7rvOC9d3SFHkVZ4sB8+M21LJNLrGjw7BSz3sgnXfGJLOJz5ddtenQCui1ntvzRJcJsy/SCDp16IWc2MtAlwmzoe0EzKPqgB+c77I5FBNKDAOgGDIIuM+mAjowZuGfNRNeNvFaZ6NJpOfDEgXr2s59trCSx2jqTDOiB6Wha84aG6H9qZtXcJnZNWHWsZksqWXhmuTo8ZE/edKPd+L4/tfHvXG2n/OwrbOgZx1s9y6ySZZZlFavn5vGKDVWHDXrCEY8PV+FbtYr3JZJCWJ3E7U0In8xlMlFCfG94UIbrbGhoKIwDSPcT0AP5nA9xdCMODiCOs8wY91WvepW94AUvCJPcrPaRB02E1nTE702ILhFmLE/bcVsGWq/bIYfhatXbQtUa5QJNKe35jbxZxgP/STlzLdttenTrtozZ8kcXYLb0e0sXZTB+xN/iJYatcPjhh4eXPTMhZH34ZX2Q2TORksKWE0kNmZKMWQ2cX5CSzO/NRMOLjLZs2Rq26mzdss3GfAW6NlEzHG0IWFnEEcfZJt0LKMsiDvRCbpTRTh64MkBLmrCXUJaZx0qcpwKSt4dJZmX+rJhK8s48C53ixo0bQ7tZ5ivLbOWjXZiXq9PTm//8yuLNkbXahFXciba87vQo6aHHncKcnKBrUNafONA1YS2MkcVAZJ1PQOE4s2WHbWCRjHwgpgchRB9gEHRBB3SJQHoQYFD1Qa9BsA86oAtAvJ8QdSCM0E99yrIHTR90a6cTgz/y+gHt9OmUHvAu8+LeXK/XDUcKPPkAONIRwAExPZuwPuH9XlaxXQ8/aLf8yyetYhPmvWwoOlyr20Mf+nv76VevtJPe93d25p+/z7I1q0Oe2bj/1Yu4L2rQX9at5ukJ887UQw8cST8zV51CYT/UavCzcN4Vd8KZ2HX0Xv9HPWK414w6WBBd2FGwdetWYzs2W7GZINm5c6dJCi/KZTzMuUMLPo55UYM2IIlooIcmQkD26OCtKFQ7YadF9uN89nQOg6bToOkTxtxuRKlom+jnyZ78+/C+J3L6IoQt1a997WvtH/7hH4IzzGcLPvKRj9g73/lOY7sBSpWNnXvHwbbf2njNahN18zlPkx+3bd1mjz32uHGT5SZt6bdoLUAnked5mMGmbUjFRSnJJIUV5B/84AfhM1RHHHmEHX/8scYWZFaWncDklpFkksKEy4RPvHjKb/i5WV4LYT75FlEncerF+S/50MgHNYceemi4bi655BI7/fTTF+fJprNKFkgWWJQWYAWSfmCxnZxU3J85r3h+nCsvvGR3kCSyQj8WInt5gHc1W2I2usIqK1ba6F0/sVs+8AEbf/SRwHF82y476HVvsHW/+4dmI0M2vNKd5pGRkDdWlw0PFXH3mw2om7z3zEI+B8ZjjMvot0nPBdANZ5ny9OmscAFz4THItJwf+nF+OMWcK3b64Q9/aP/xH/9h//mf/2lPe9rTrDw5xAQKq3j33nsvRQNg4xtvvDF8umxiYsKkom1E/oGoBwekRuiBuCRiAViANgj0WtXmHajXkrssD2OyBYmXfOHUvPCFLzS2o7AlCceZfKCsxsjIqB1yyKG+qlixjJuDJFzO9gAAEABJREFUD/xHhofsnrvvsc9+9rNhZk7i0i2X2jfi2AoY3LN1x7RDytFR0NlI8raQ2dCQd+jDw7ZseJnR6fDJCgYYPIdx4IEH2c6du2xs8jkLZQody1afbLn8iiuM39Bw1TunzJYsXWKrV620kdER0D2A/oqQ5OddNZ6beuYznxkmI/qrUZKeLJAskCwwewuwEidp9gUWEKUkK/fpz3/+8w3HCSeJ05AU+jLiewuSLOP12Zbbi/70vbbimSfZzX/7d1a590Hjt2P7Zlv6My+3NS95oU3kdacq+vGdu8ZtKBu1A9fuB5m5ppZ5buYx85j71AFPXz3sffNOXz0NiDkcJAVqVq4effRRO/XUU0N6sRyk4vw4nxGfjOA8sRNxJrGf85zn2DHHHGOSW9fHutBhS55z53lo0hF4/v3//t//a61to9x+Im0KkwV6ZQGp2cZ7JRM5GYfFCFJhUJ7fYHaNN7O9973vtfe9733BEZKKfEnhxoENxsbGjU8L+f3ZOxQLeGWZjU+M29atW/dpx1lq2skG8lfox6zqfNWjM5AU2PB2ySvcAf7Sl75kn/rcp8JWJwYY7GagE5Iyy1QJtFLRAeFo41zzohFo6dyHhofDC+VWLFtlI8Mj3sSKAUIouAgP2BDg1Hg04md+5mcMO0Qc+HKc9LSQMpIFkgWSBfpggWq1alLRF/RBfNdEtrv3MknAs4Rs4+2cYPZXTVh9OLPRww+xpac/20583Rtt/be/Y7Zru2WbHrflq5b6KrLZhP/Je0Zkb9m0ydjGvd/qNZ5kO/WEmTvWmS87Z951xhpB56VLl9r69eudbm7/0QaSDD7023PjMNjU8fwIWQggfOSRR8I45MQTTzSAxSXOQnLLTzrPONj01eABxjnsHOMlYuxGAAcvKdYCmM6DV3OTKYlWmMwFPRlNwT5mAdphP04564fQfsh84xvfaC9/+cuniJaKCz8an+8Dsl1buTtCOfObNcv9T+48s32F50OkoswURvtAAhsBM51qa75U3IwlhcGHpJmK71WeNMnTg51ju2zDxqd2c9Akz5zkLjXj6Ct52u+8AuoFEXhmXnk296qrrjLe8nfYYYeFN2QyG3vIwYfY61//ejvyiCOsNuEduuomenNvK/Q9UmYTEzU7+OCD7DCnHa/vtFrmgwenMx8iyPzPBwBObgEKsYvqKPk5OrSelKQGSmrGG8hFHEmn1h0LSKkddceyiSv9gLT42pdUnJMkk9SoaCaEd+3aFd4N00DOKyLv8SqW09+Njdkhzz/b1r3lTXbbDd+3Wz/4v2z7Pevt+JNPtlo+YdV8yCUVQ9IdO7bbtrHtpgpp9PMxmferTmDmSf93nrkxUT46Omo4hLaXP575ZXJ3L4sPbDEJK5lJatiKTwphs5kmCRjvMHnCOMj8x/tJKANeavL0rMCb8Kc//alhR+KxHPH5QCFpkgOJVihlTUZTsI9ZQKJRFCctNeMFpntH7krd477AOHPBY/pNGzeH7bfcp3Of5TRT+FQBHUqeu4dl6TdbC2Q+6cBsJ8/WEEpYeLalp6ejHiQZfCVZdagaXvDxxS9+MYSsFFAaOsIIkkInQhrdyvlMkoCXZJlXPhMlvFTj7DPPttNOOy18M5LPd2zbvs1YTWblGPkAfOhcAM6TtgLNeD5m3nwC0HIAS79kgYVrgaR5ssA+Y4GZHIzFaAQWCOgX2WnF+dG3Ec4H5GMm+r161R3jZSttybHH2sQBq23zrjE74R0XWeWoo6ziBBXvKPPJl2vW6jV3uFlpRjLDVMDHDv4PpgxMbsT+vozfU1wqmN11113GxDjnTT++p3ILIb/deUgK72hhfBLPoR0dzz3zhnVWmqHD2Z7wBQK2dTMmim2DvMjrzjvvtM997nOgTCrsGhLpkCywCC3A3WgRntben9Jjjz1m3/rWN+3JJ54IzhgOlKTwXcExnzHde86Lv2S7jmfZyDK7+OKLw4soOjkIKcuic6/X6vbggw+GbfiEdKSSwk08dg6E0EpqVAY4SQY/859UONZ1nzCRVJT3ZWE6CAB6nGM6EuIsGXNe5NGp0EaYeSU8/vjjfQJmzMRsu4NzQ8IkeJD+kwWSBfpkgSQ2WWDPFsApi1Tc74GYXmxhPLcDDzzQvvOd74TTkxTCvT/4qrCzyJxPntG3unu8co296k//zE5657tsycmnmvkYIcuqLqJuTuph8R/75CK1+1FSeLfIunXrwqN0Dz/88O5Es8Bw3qxaz4J0wZBIZUuaSdg+t/ipKSv9OH8gongGms/9fP/73zfGNeRJCosFjHvYyg1tXIkmzngLBzs61ZQBnyBZYDFaIDnOpVrlRr1+/X129933GDcBHJ7x2oRNTIyHFWecIWnqDalUPEXdAlLTPqy6Xv2tq8OqMM4mN21J4SbupPP6jzdmSYGPpLDSzMwxN3smPHCSQ6YfoKd+CT1p3OhJo9eQr1aDA8gHv2PHjrD9C35j42PhHMiLNCF00T5RbszS05mwrfvLX/6y8QZpdGDQxfZ/SZa542ztfs5jChqGUxApkSyQLJAsMI0FErqrFuAeHgVI6kjfFfkNWigpqMQLVOnT+FqEVOBCxjwO7rZZpV4woIurrNzflh14iI07bsIyCwvN8pzJESl9LX1oUaL9ERoAXenP4wppe+r2WMrgKC5fvrw9wSLBMhZ6+tOfbiwM8Rw7p4XtCKWijiUZdOCY9L/66qvDWIbVZ3AAduYFqddee61deeWVdv/994MOCw+8AJQJlz3VWyiQDskCC9gCk7epBXwGHVQdh4lnVrlR3HnnXWG2bfMWtm3vDFt5eEFYB8UtOlbcVHFEze/DhLypkhvrK1/5yvD2xp/85Cc2VB1qbJWerwEkF+RMqLc4E8psOfW3cdPGcDP37PAvaYpcBgXMjvL2yHvXrw9bmCpZJdByHjfeeKPxvNeRRx4Z2gEyYkcTiDi4ePB0utdcc02Qx2QBb5E++eSTbWJ8HFM4pV9mLl/KTD5IsN1+PnrwVe3d0AmRLJAskCywD1hgUE+x7DgPqo6d0ov+DahUKsYq7q233toB1t5J5t7vOXjnx78DD0W5k+x9IhPc+MsetTor0p6LUCaicYiJTweSTFJw9uiHo9M3HX07POMTxg6L8RnneL7UKefIC77OO+8849NU4Mr5xLEfdiSPz3K94x3vsKGhofBC1OOOOw6S8Mjaxo0bjZefMta67bbbgv1ZaDjjjDPCAhNb3yUF+nRIFliMFsgW40nN55y4aaxevTq8QRs+u3bu9BtDHpwobg7kg58JpOKmIRXhbMrMxG/Q8ySFDowXRHBTpTNEZ7ZO8dmD1ctXhxVetjJzY5ZEdkeAGzuM6OzZEYCji73vuOOO8OIQ8OSDI0Q+uM985jPh01JsR/rnf/5n483ZPFeFZrV6vTEzC30sK5ELlwJ4Hit3h/eggw4Kq848/3z++efbCSecED7rkfvYwNxRnpioWX0it4mxifDW9onaRMEgHZMFkgWSBZIFBtYC9BWSZqvfgqeTinNl0njz5mLRYL4nJVPBQnUzTXhqwqreb8o9ZgagTFdDkXuOTf4YR+DoTSZnDFjhhJZHpGYkbJOJg04fLylMrEto0oZwgaMYw0gyVpI5X05HkkkFkAYf6RhX8X6Xl73sZcbCx/777w+JEV5wwQX25je/2c4555yAw3lmggmHnAkIFiRwwkNmOiQLLEILcN9ahKc1t1OSFApw0+DZ1pNOOsn2W7vWcHBwerih0IGymigVtKFA6UDZmIw3jYiTipsy+RFHfDHBxMSEXXbZZfbtb3/bhoeGg9PKCj0vyKpb3bCh5HbwDrMTNqA+2Pr9la98JWyrp/OEL3gcV2TjFDP7CQ755NMhcKPnGR5Wlnfs3GGvftWrwqwqEyOjo0vsgfvvD8+0r1y50jgvyfUuvODdqoxnq+lgcJiZgWXShXbC9m4zL1c3q427w7xzV3i+aMOTT9iObTuMZ6MLiEdHpf9kgWSBZIFkgYGxAH3EwCjTZUUkBecxz3OjT+PcWVlELH1nDOP4hvSswZ1kxgG5h/J+0YPQ8QkGfsg9zMB7CH/eko2T5smgE+F0QB997LHHGrvHKAsd+gIxTtgOoJFcgclM0pPRRRNIxflJRciJSc14OS1NxZPH+Elq4qUiPjw8HD5txc5C2gqr1Iy9ePaZuqAs9iwDuH0dsEe/bYAOXCuE7SDqR16MD2LYL/2yQTRGv3Ri9vHAAw+y5z3veTY2MW5ju8aCKuPjY2HFFOcsINocpOJmQpZUxHHWAHARpCIvphdDyI0VJ5YbJ+dTUcW4edL5kZe7sxzt0KmGDl8+mcCWajpOnkmnox0dHTVu6ODWr18fHPkoG92I85wPn5WCZsXyFXbqaacZq8XXXXddcKCfcOeWbWIrV6w0bi6UawtsP8sVaOAFDfRSqY5DPCuGBDVzR9yHCF7GAr5ER+EEyQLJAskCyQIDYwH6koFRpkeKSPLuScYzsUw8t4qlD23FzZiW+dS5MQowma8v87nPeuYIz7DiR8wxIcEYgf6UZ48DYhYHHDfGZ+hGeUlmXq4c9+Ru/9ADu2UkRFsLYE/GODFTUnjMjcUCcFwv4zyi5njSESSZpJjcp0Npqh2waa8Ngkyp0EMqQnSQFCaqmDBjxwm4QQepqX+vdI33ql7JG0g5NCIU44YwPDxkOFVs+b35lpvDMx6S9njRS0WDgw8gKTwbi3NXvqGTtxhAUuM0cGKZdWTLMo7rpi2b7O677w6rtqzAsgWaGyp00daNwvOMSAp1w/YgnjVmRVlSWOGmM0Uecs1/kvxoRhrgOefl7jjn9bqxAs0zXXfceYdVK9UwUcLuAzpVSaFcu4OkIB85eV73mw6Qm9yp9hwvkhlh7ivWyrKglyMn/3MPAQ+MECCeIFkgWSBZIFmg3xbg/s+9u9969FJ+PN+jjz46TELfcsstJqmhQsxvIPYQoVeTFX91y5xa5knDd6770nMt9H1mIcjNJDX6SWRJTm/tfzGf/pzJc15cJRVjMakoB0270oz3KMMW43b5g4IbJD0khfqJNmWczOoyj8lFPVetWhUWIGI6hrFMTO/LIbYAsIFUtFfivQKpkCk1Q0lBPPc8riPeFSQVuJAxoIdox16qx12sl/IGUpZUNA5Jvnrod26THXzwwWFrLTdXlCaUCjrSrUA+DY5KBHDacB7//d//Pay+kqaMND0P8gcdJLlziI0KTTlXScZFxtsauWk+8OADwTll286orwBDg0PLLHL5Bltw2LsjPKO94c0EBTOdEcdkBdvEcdxvuukm4+2ZksKz6+jB5Ah1tmTJaNCV2e1f//Vft5t+/GNjKzdbv6BDDnTTaYkloIn5kkySJx1YWXaHmXwZf07t6WKE4CTh33EhTIdkgWSBZIFkgWSB/liAfipKjnH68HvvvTeiTZra/zcy9hCR5zPYJAzdoieKnq/uOTUHDwtE+DrG0qVLQ78s7VkeutLv88ztAxwsxMYAABAASURBVA88EPp4qVlOQqqLaPlnLMKz1EwQkCUpnB/xBNNbQGraCceZz3/GFWdK8Rw1jhdxSQRAsm2wQnGQNMUekoqMHh0lNSanbPLHdUSUumS8zGIU6UEFSeEcpN7azvznty8/pv+GBSTZRG3MVq9eaaOjS4ybgqTQyKUibBCXIlJxo5YUZml5OdX1118fXiqGUykpVHJsnLZAf+gvqaE9HRYJnEtJwU5s8cDpZOs0ziz5ONQ8d8yWbmaHwcGLcG8AebxsDIcXGfDCgXYNgg5c+ExWrFmzxr761a8ajvXo0Gh46Rd0Rx51pPEM85IlS5y+WAnG0eamz+o45XC+4SupvYryzj5sQjPnAU3RBihjYfrczDP8X2Ge3Xx8AJVZcbT0SxZIFkgWSBYYaAvEPm6gleywclLRl7EaO+qT32zdRAR921ztEXo7nGKfNHauofcDV/E+MnMghHfM+PFNPw7jJvrvgN/DAZ0gedrTnhaeuS2/JExCErm7A2MIximzlbM7h30PE20dz1yS8QKxU045JaLCW7sZY/EVFZDS9HVA/sKCzmmLLRljxvFr5zjvmRPjY3aJQinJFwyLnZKkecSScTG+DzqCGySIOmE33kvUD92yfggdOJnc1F2pJUuX2JJlo1YZle130BrLhqp22WWX2pFHHuG5Frbf5uGDg7bbT2reHIYqQ8Hh5rlZHDEuDmXN/N0KL1CEpMbqsySjE6KjvfPOO42Lkq3bnDt4nFRCnF1pqi24EKQmrz2bQ36h12zjxqfslFNONmbGuIgoJ+996Qh5ozcy48oysqkDHHc6zLUr1/rEyKjzqRtbsuvege/ctct43vnlL395eG4n6iUJ1jMCtBBIMv+33J1qwCYd6zz3IYK3gTDb7nnQBkJ3qeVgAWTm/5Z+yQLJAskCyQJ9t0C8r/ddkR4oIMmkAhAnKSwCMJHMlmZw2AMgPicQ1JkfQsRD/omDq3jCQ5Ie27xpc/hKhUf3+C9NFnJKSUF/VpI9OeW/rHOMxwkASQ3amNdApMgUC0hNW8UMnOZ169aFsSD2w2lm3IUDFmnAx3g3Qvgz1ozjQGSAA4gD5JfT4PoJksIjjd/73vdCu+22LuVz37Ztm33pS18KL9ZFrqSGDoyRqUOAvLlAlBFDxtpzKT8TLTwBSYHs9ttvD35WvI7JCxk9OPjdqgdSFoiIarVi1aGqDQ0zB1qzY4452mfTXu7hMWH7T2gEk5XWekohz5FUXt2dJZy35cuXB2eSipUp3FicZEH/S8V5cJ6ApHA+xHFO1x25LpwzaS48qcgnjh3AU4CQtFTkxzR5rSA1aSTiudVq9bCli28HbtjwpLGazc0aJ5gVbZxp7L9kdIk94xnPMLab8ZIydOQGWrFKcJypp6gHZZHNNjFJJonkDPXGjAsQyNIhWSBZIFkgWWARWYC+IZ4OfVSM70vhiSeeGCancUjpL7EDMGcbFN1pS7HM04AHk//s/JKaxFIzPkkybcA4IzpPUlEOXaXmuEUq8OyMi4ygAWI6hXO3gKTGmIkFIyZbeEFr5NRN+0oKj+Oxu5DPokaZhLzLhoUUxoWSQPUVsAOAEvfcc09w/oh3G6TmuXMdI5sFrrJcVqKZ8GALPmNlrvly/p7iUnGdQcc5lu+f4PYW4BXL4mtxjfPiQsb4jOdjXq/CqXesXkkdYDl5eMGTufNXs/0POMBOP/10yzJ3pPOZHaQsK0wpyfgjHSuUis58RZHGOsCnPivVcreDpEArKTiVtYlaSHN+47Vxe81rXmMveclLGpMNnD8ElI2hVJSVZJQjDyC/HWBPZr7h5UWMkGcx2Eb2yCOPGhf4oYccahO1ifBsFPQ408cfd7yde+65YWaNMuCBcRu3U0891Q477LCgJ7KlQqdYb+30SLhkgWSBZIFkgX3DAvQZwL5xtu3Pcr/99gufemIgjS0kmaT2xPPE4szS/x544IENTvTNjcQeIkcffXR4HKtcRip0lTRFb95lwqQ6LKUiTxLJBHO0QNnexHk0D9uyKggrSVNsD67TQPtk9TY6g1IhE9y//uu/hoWWTsvcG35SoRdlae+SiPYUqKP4rXauN0mhfhhHM27mk7xcgzinc1WMz8CyzVsqxtPImo7HTHnlMlLBS1J47PKzn/1seHcUX7/Bf4BWKmiIdxsKb69jUhY+o7CV1p1D3OS8Xg9bdr0+womBC5E2BxoAQBYrl1zExHH2CO974D6jQcWOB9xCBKnZOOP5spLLedKAwTELxKwxFyROqlSUkYqLUyrS0PP8NzdXZopnsgcryDwzAz+zojyzTtGevAQMHqTRgQ6UZ6yrw9XgmEvyCZCiuUsyfjzHQRnoAXAJkgWSBZIFkgWSBbAA/QJAXCr6HeL7GtDv8vbkarXa1VPnM5bI4jEr7A5IRX89G8G81JUVRsYG0MfxAHF4EYIjxEHAwSOeYH4WkJp1JBVxdgCyuBE5Y38gpjsd0m4YzzEWhXesZ/A4WDfffDPogQFeZMfYF/16rRTPBp98cvGYI857lC8VdUeaa4NPtxKfCzBxweOasYzU5BlxMZSmz4s0tJlYl+BoU4z3L7jgAuMdR9HXgk7aMz94zBcKT2K+XBZ6+YatcY1lmjS++8/hzGKFyK1Vr9VMahQI+RwaNJ7HDRkcDY9tv3Q2vLDiBz/4QVihlXYvD/1CgHieUddKpWJchDRmVn8lGQ050hFCKynYjQsAHDeLuC2ELSOkJUG6G3Az5KZ33XXXhc8cQJuHnQHusnslnXfeS+05z3mO7dy1M9iXG+dLX/pS4y3fzKBJCqvQrEbnTm+TPxz7mJbay54kTUGyQLJAskCywD5mAforIJ62tG/2E2zX5rNUjGWiLboVlvtkaW72pu/HeWY1Gf0YKxDCUyp4RRz9PxDzoSGeYH4WiHbkugEiN0lhDBjTnQ4ZT/KsNW9KhzfjUrZus4jDeLAXbRe5swW+uvPII4+E9wjMtkyn6LAVC0fwi/VFnPqKaa6NeK2QNxdgazz0kgjmBZKsrMf9999vbCVnxRzfwEq/qHsJ1ZWou4Jd4bswmXoFmRWzyhlxTZrH/WkqDhRbkc1/OIxSQetJk4oGAp6H6yUZW5xonDhvOJZUKk6lVNBSDgBPOB+QCl2kJm+pGZ8Nb6mgRx+p4Ee8XVmpyJcUni/mHJkljhce5aSCX7m8VODo4H70ox/ZJZdcErZdt7OL1JRBPrOGbB0ZHhp2lgUfboZMUAwPg7PgOEsKb8x2osCbOmCGirLUDzqSJynUG7oC4DoG3macfYN/iJs6xj4xShZIFkgWSBborgVYNePThN2VMvjc6WN5sSf9sNS9fox+OPbPxCPMxUJHHXWU4ZC0KwM/8IzHGHSzsEFaKs4p5oNLsHcWkApbMjYD4MLqKu+ZIR5tHENwnQCcNT5JRvhf//Vf4bOiV199dViVpE2woAV0QlYneHAtYZ/Y3jvBczoe2BqI+UwqrFmzpjFejnicZa4L0oyVAbZds+iHvvhB5MELIN4K7PZgd0rEQweU08TBlc+dNPjpIMqmHeE4ow/lpaK9STJJ0xXvKH7SM+wozwXHrFlhmVE5mTCLTL46KT8bX9f0FcvMaFAT4xMerxjbhvnEEfRW+kkKz9tSqdCzCst2BxoSzwzQqErkISohJUT3+sA5SIWjGZmAi/E9hVKzrNQ+Dg+p0BXekozzxw6kmdnjwpOaNNbyk4o80NzE2GqBQxwnG8ADkgxeWZaFi4ELGMccB13mf56PTC6cWq0ebgCUi0DZGEcGHT9bSMAjjzolHx5SwY90x0DmOhXcJE94FJnI82j6TxZIFkgWSBYYcAvwZYhjjjlmwLXsvnr0nziZrPbQ53dLIuMj+ugyf6noP8u4meKMCcr9rCSTFIpIRciqJOMVxhQhY/IgFfmTyRTMwwKMs3hc7uMf/7jheP3whz8Mz59LCvUhKXAv11VA7OWBbf5cr4wRr7zySuOTsOeff76xaMIYkMkSHvnbS/Z7VYxzAyhMuyQE0JHw6U9/ek9WnCUFmyMTwFbUDXbhWgAH4LdwnRNnwenHP/6x8YI3Jj4AxuHkSU1+8fzAA1LhAxFvBWil4kVun/jEJ4zFLGjAE84E0GBD7g/oIRU6gJ+pXDfy8BC7wXdh8fQKQOGxnbts146dwfEd3zXunk/4N5MFZ5lVTSoOR/G73/1uoANXrjhJweGjciUZz/vyzA3l2FpAx2Bd/kmas4TWc4CBJJOaAA0gNR1r0gAzZ0wUUK4dQEPny5sWYz64V73qVWFGkGedK1klZEkFf3hiN+gIKU+4ZdsW18scpupm0/woD1AnADdSwmnI54X2uZZQ3jVzx9mXnR0hycwspCUFvSFCJ8IEyQLJAskCyQKDawH6ncHVrvuaMcBmQM3ks6SuCKQ/ZKx06KGHBv6SGn1lQMzyICksckAOzxjGOHV57bXXhnefMMaI+VIx7iCdYH4WwNaVSsWYnGBLMp/4xBFj7AxnqVm3kkDNG1h8YaGKlVScduS98IUvNJxTmFPX3Rr3wX8moM1JxXmygsszwNjol37pl8LXXYjPVL7TeYy3sRErtzjEkT+ruXEyiU/Lcs2z4+bggw8Oj2RKzXPA+aacpLCzk3MkjU9E3RMvQ/kcWfFmYoOwTDNTXFJYsMSPom7L/GYq14285Di7VeX+jQe2yx3nHdt22M4dY4bj7D6Przp7Tj0PN2IuPElhG9B9990X3urGSjKNJFZiDKWigdHh0KCYyXFOoSOQijzSQCxDfG8BHuhB+fncHOADD0JJDWePc4gzzeTFOLTluDT13MgH0ImLlC1U8DK3OfaMzjbPXCgrysKP1egbb7wx2At6Jhy4kLnQ6LyZPeQChTf6SAq0pFtBKs4DPty4ccDRp5WuE2kX1WAjyVwp42VxdRqTFc4z+np0Yf4nrZMFkgWSBfYxC0h+L9/HzjmebuyvYhjxnQ4ZI9E/H3fccfNizTiIMQT6SrvXG2MHBu1x/IAwqaCTihBcgr23gFTYkbrAacaB5gsmjJepF+q502Mw+LKSy1dU3vSmN9krXvEKox3Es5DkwzHFZE9CSQ2Zkgy/4aqrrjKevaa9s4gjKazE90ShSSGMhbENj5My1p5EGxNXOKakGZvz5Zk4GcGjGpRD74svvjh8Ros6xObQw48QHHVBHJBEEEAq4tiB6xx+ZEhq2Il0O4AWx56VctoV6XZ0vcAlxxkrTzo1pixUHlu1RZxXbJucQj47OWSSwqvQaTg0ji984QvGW/FGhkdCHo0F8ALhn625RKDF8YsVLRWOHHmdAknGlgtk0IAl9J47d6koJ6lxTpEn5wZITf0lhZeBTSdJKvjAg5mshh1kBg7nOZaNvOnYcJC5uMBxPlzETEKQlhQ+j8HMIvhG+RhpCWMZLnBm2tgFAK6FrKPJWPfIYSW96rOvtBNuQvGcJTdCR6UmZrO1QKJLFkgWSBaYrQWkZp832zKLjY5VHql7fRbjAfqkwHYYAAAQAElEQVT9KX16HJvNwZg8EkdfX15Jk5p686JRdrrxVmHY0kcTJuicBbAp8LSnPS18mhTOfOmERxwZP19zzTXh3TjgoSOcL0jFNco4k8URVkvhSbuKYYyT7gVwbgBjWB5z4AW3vMj2lFNOaYybmcBhFboX+kQZUnE9oBtQxjPOJg3+2c9+dtjqzqIXK8yM37lGedkxNmaMzov4OD/K4IRLMpxbJkfAAZKCP0EcYPGLnQDwIw0fyiKTdBkiju33bB1n3F/O70c864fQXsnE4MySsMrJCwMAKpztwlMuIJU0ooI9mVkZaVapVsPqK/y4scdZGSq+Vq+ZJKPxSArxwN9XVdGBmTbK2OSPBkW5yWSgj/G9CSWFi5Dv1dFhoEeQP0dm6EoRQi5m3nb9qU99KnznWCrOq8xbEuRhqzWTA7LixkX5kOEH4uhCuRjHFjw3ga7MeIF3UpNkvPiL5x5uvfVWY+sNkwGAJKPjhrbiTijPqnBjJE5ZQBzaAG9CP+Lww8OkBxcsjqs0HXUbBnuBkimUyvO6VYcqNjw6bMtWLm28MM7SL1lg/hZIHJIFkgW6ZIG8xWmTint6l8QNLFupOO/DvQ9lUhvolrJlmzNukArZc5HH2AVgjEC5Mk/SODDsXsNBaM1rTUOfYO4WkBQWRhjrxdKsOvOSri9+8YthkYdFjJg33xBnjnG1NLW9UJ+MPeG/t+2Jsp2Am266yU477TR75jOfaeedd56dddZZgS1bptEfXQOiw4dWvqQlBX8GUUxkEAJTxtNOA06SMdZGR2gpzxiadzexK7R8P8DX4oWKTErhP1AewPaEESizbt264LfgNH/5y18OX8yRptYf9FKBY+zOM+vch8D3E7J+Cu+2bEn2ta99zdhuwCzP8573PGOm593vfne4qJFPI5j0cUia1WWZ/xk/6st51N35GapW3DGu+gW/KTh0z33uc+35z3++0QCYKZGaDREnkuLwpsGcffbZxswNjY4Gx/PROIXEIx3hXEEqZCKHjuKnP/2p8TwJjV9C+dlzlGSSGgXgyY2NWaZ4fmSClwo64kwAcAHREU3UJiCZwgcENy6pKEOcc//KV74Snu1Ys2RNeCYcXpKM1VlsyjevuVD4xhyTHZRbuWKlcdFwcT711EYbGhp2WVlxA/BJCrbcA9byq03UbO2atXbk4UfY8cce19h+D20rtBSdMalczkstNKS9Xow157pZ5mE2YbVs3JsWEyy56+xF8hJ4tNP/2LPTPBc7v2Sz2dVw5+00O7nTUaEPMF3+voqXFE4d2wAhkQ4zWiDaiVAq7DdjgX0gE1twmiwWxMEz6YhnjFNOE58tRB7Q08czdor8SJMPkD8biLQnnHCCseIML6moR0nh8TqcACbh4SfJ+2MRDSA14wGxF4eoA0XLcdL7EjAOLZ8v9Ynj+LKXvSyMwxmvki/t2eZlO1KnlCsDDhyOObsJy3jisWwcb4OLEPNiujWkPeLYRboYttJNh5cU2hfj5OHhYYurpcS5nuBDW+VRRRx/0hGwV+RLWD5v0tBNF7LAx7b4SAMdQJpzwlZMasATAA+gZzkdyxDiv0gKPs8znvGMsOuTrd3UM/mUZzGMXZWs+rNACY4x/KWXXmo33HBDWLwCB/AiN+4nvG8AHtgEPAA/gDiAXqtXrzaetyYdARqANCFAvNuQdVtAv/hHA+L80Ug+9rGP2T/+4z/aP/3TP9k73vEOd4Kz4HBFOvSU5Hh3enBqTP5nTlM3Se7QZTYyPGrMYj788ENh5giHmAZPA6WRm//gFxsPW75pbMjnzZw0WBoljiivy49lJHnJ9v/S1DypSCMHkGQ0OBxm5HC+w5Vh19sdNp8xlwr69tybWHjFFHrh3HLxMSvGNhJwMT/SDg8NGzcsLgi+80jjjjTlMNITcvNiu87DDz/sju+Qyf/AcRHzear7H7zfSGMnLj5sCS/yCZmxxJnHrsN+I5KcgwO8AWh2A88f2zVmTHacdWYxyzct7W6F9w7hWnlBP7psj1gurw8rgHS3QdIUEd0+3ynCUmJRW0Ca2rb6fbKSTFK/1TAbIA3K17ukZJ9Z1o2kQCkVYUj0+NBadz0WP604SaEdMR6gX5YUaBkblHUOyFkcYpkY4kixxZN+neLgAamQA25PIBW0vGCMQTmT7owV4ENZnpFkAM7YgvR8IfKNfCQFG5XTxFvpwHUb+iFzT+ckydjiy1iVsTP0s9FTEqQNoE6pXxCMJxn3vvrVrzYcMPgB5AExzgonuw1imjxpKl9wQKShrbOtXCropCKEpgxSe3zkE9sh7ZtyEU8cR5PFIq4p0uQxlgYnFXzBSfgmOSShjTFGJhHziEsFPc7oLbfcAirQhsjkgQUpxtMA165UPGPNCjG7MLDhJGkjkOS+UWb8kIvOL37xi+0Nb3hDeOcTvgJ51Au6S2osTsIXv+lzn/tc+EQYvgqTBvBgEQx5Z555puETwCOCpODHkKY8K/PEW0EqzlnSbufaStupdGGJTnHrEx8aTqtoSQ0UjjIXFTNdhKz+kinJG0OzcswdG0nBcasODYWLkBBHLrOqpzODKxUNgAdoKLEB0qhIM7PECix49MNpprEwe0WcWRhr+UkyaXeIZJJCVFKgCwk/VLNqeLkA/D1pdf9DLnFkE84WJLlNMuOmxrnwAD+zSjb5kwrZktupUg0vE8C5xh5SM0+aGocXtgK40WEjLjJcSToyZHz9618PFw83EJ6NYXaJmyO6xPOBTzwncMQBTb5YTJoqVyLtystsbNxXfd02njI3YFuQ5FmzAycMPKQmvU3+JMdlnmDywmRMokiOM5AyRzXBuvOTXM4ka6kZn0T1NZBkkvqqQ6twaTD1kQZHL2lwdIn1x/Uf44MQSup725a016boRUFJfbdR63lKg6GTpKAa/VuI9PkgFfqgBitNl1xySeMzMuAASXOuT2lqGV7YdcQRR0zhsycbkA+gQyswvuBRM5wlSSEbp1wq4gExz4M0O17S7Ojmqc6U4lIhU9IUm04h6lOCcRyOG+IlEcwaqG/Gkbxki8mWb3/722EVFDxMJDXOV5JFPM/psgrK+Nv28JMUKHj7Nbqyq/Kyyy4z0iFjlgep4IMTzC4HxskUlQp87Ltoq1KBk2TsSuU6izbiHCSF88JJZQJIKtKSYNlwMjk/FuYIQ4YfkCMVdEwGMHEhyRh788ZsFhZZuMKZdfLGv1SUASEp2BJ7oC+6sS0bOZyf+Q89SfMIJnTgGcMzlj/99NONT5LxGSr8IycPOsOL6x69wJVBKuTjL7FTBJkxP9qSc4u4XoWM4nslq2tyJIUKaBXASjBvf+PZ3z/8wz+0t7/97fbHf/zHwdmjgguDFxVD2TxXcBipQC5IZkCIAw88dH9Ybeb5W7Yl0yCocBoJQBpnEGBFmUrGAYx44mwzjg+303DZmgEPygDQtEIs35o/pdzEmE24Uxgd5899/rPhPNCLcnMB5COTEPvQOOFDGiAP2eTd98B94ULivMjbE2BzZtyYfaMDg8eO2g5Db555xh4Aq93MDrKth9kxbhK88APZ6MIFSdmYRu742Fh4Fpt4K+zyvLGJcRt3iPFdY7vckR7bHaCdLYxPlm+hx95BB1/lHhsbN2BifML1c6iNh+c6JsZrXmcTRXyiFDod9u0EoEfkQxyIacLWNLheAbIB6rNXMmeSgx7oAxCfibZXeegSoVcy28lBB/DYhThAHFy/AV0i9FsX5GOXMb8fcG8iPQiAfdCHcBD0wUboAhDvkk6731vL99mWOHqgD9BvfdBh0PRBJ9o172thdQhHgjR6ztde9OWMtRg3MT6AJ/JiOBN/6IAyDWngRS96kZ1xxhnGoBsZPP519dVXG04XY4hymU7FsQmA/E7xnC8f9OH6ny+fTpWnXuHFgsje1AN1yWQIq5WsrLK4w+7PyLed7WMectvlgwPIj0AZdCSNI8tqLM4l41fywO8J4Mk5Qh+hXCbiyjTEkcE1AS00hBG49jhv6jXmIYd80sSlqT4ReeDhjSPL+Js4fg/OKONt8Kzcc31EPpShLAAt9mDHZ7xO4SHJx7bj4ZHLjRs3hkcw8W8og67wwB967Wtfa8jlJXFs00YGAB30yI9p+DJBgB2oZ+ob34B4GYevIBU+HO0CQM9uw6JwnDFSO4Nxs6DS2JbzK7/yK8FxxpH+sz/7M3dmxsLsDWWlwvCVSmb33rve/vEfP27/8LGP2cc//nH75Cc/4el/tI985CPGlo0nN2yw5ctXhOecccxpSNzwAW7Q4GhYVDxp8FQuAI5KR1dmethKQWMhbzool480W7dssa2bHbZstW0Om57aaDu277C8VrcTjn+aPfXkU7Zxw1MhL5aJIfKwSSvfmCYEoKfhEuccSVOOxguOMF7YlUrFNvoFw/lC1wrQA/Dhwli+fLmx5RoeGzdvpArCRcdWaiYpoOPi4oLGlmzTYGZrw1MbDP0phyzsiFzkbd26LdQJ8XawdevW8BZH8spx0p0EeMOPcKvXTRG6bpu22JbJOtu0eZNt3rQ5AO1l06anbNOmjQ6bHLcphJs2zT/ERvAhBNCLEBxQjpPuFSC3DL2SO5Mc9CGfECDeTxgEHVrPH53K0Jrf63TUhWustW33WpcoL+oUw4jvR9hOh3a4XurWKp90L+VPJws9APJjSLxfgA5Fm/Z+YvPmjvUJe3M+URf6XSayGWQTsrhAHjxjSHy2EMtw/TI5zoCdPn/jxo3B2YVPtAHxVojlYxjzYxm2drKSxaCb552RwSQ/k/CtZWLZuYboSpnID9mcDyE4oJxPvJeAfCDq00vZ7WRFXRi74TCxAtyODhy0hGXAEcOJ5c3o1C9jQ5wx4tBRH5QDSAPEOX/iyKR+wAHgCPEVIj7SkkZPxqKMV1/4wheGSRect0hDeQC5hK0AHXy4dhjXEkceeGgJAcba0JDHmJfrgBVq+IIr0xLn+mMRL/KDJgI24XyQh33ZGo0M8qEnD3nEoWUl/hWveIUxxmbFGT8lyi2XkxR2hHL+OL6RXxyTozc+AZNrlMNfQFdCeBLH2ceO+AzQYN8sy4L/AB94gkdHrtsPfvCD9ld/9Vf2jW98w1jxJ/03f/M39r//9/+2v/3bvzV8KGyFEwEvwl7AonKc3/ve99qv/dqv2UUXXWS8fIobJN9L++QnP2k8gM9WAVacP/3pT4fVYwyc5+HIwWeoa8Yr0t/zJ++xP3Xn+k/e8yf2nve8J6xSv++97zdmTHIvQANjqwH8adw45qSZhSEPGvKIs2WBPOJc3FQyN3OewaFxUAYgf9awZm142dXaNWvCa99phDR4eMKbFXF0wjk/8IADwoouvNGJxhlXvZGLfuShY4xTjvLwBM+Nica9fv36cHGB4zkVjMZqMbTwgB9hK0APgGfmiY6Xz0HwXDRl4UUez0ywyowDjS6UIR+bkQ9wbgcffHCY9OCGBh34NWtWhzdWE28Ha9xWAPSE7Wg6j9sv1NMar681bKpuvgAAEABJREFUa/az/RzWrF5j+63dz9but8Zhre23335TYG1LujV/b9KcVyxXjkdcr8OyDtRFr+W3k4cetF/yiBP2E6KNok791CXqULZLOd4v3aKNovzWdMT3MsQu2Avotz7IB9CFez8haaCXNinLQjY2irhyPOL6EZb1QMd+6BBlUk/oA4Drtz5RB/RBFwbN9L2MJcDFfMJpoU2/Bi/o6eOJc96sPIGLAD7KiLgYkkc8hsSBSM8EPXoyTsGBwPl53eteZzgKjDmgnS+gMzxadYi4iI8h+F4CctERIN5L2e1kocPq1auNd/6wgotDFenII94agovAWBRniUkbxrq0QeqSdkM5zhNa4oQAcWQSIhN64gD5tBecNNoLONLgoaPt8BbsZz3rWUSNRwhxSBnLQxMhyo3pGMKP9o18fAV4giMNDbKIc39GAGkc2jhOZjIJXJkWp5cJIMbkkR/5ALQ4p7R78uCFvcCTjy7YinMljt6M4YFXvvKVhgNNHFqAclFf7I2vIcnQlzx4RD8BeejEGB085wUuAml2gbBtO+bHsT0yqRt4AkxwcJ3iNAMvf/nLjcXPD3zgA/b+97/f3ve+99mHPvQhO/PMM8MiKLZDtiSiXYdF4zhLMp6d5TNGbKdgRoaLij31NJ6yJalojAzOi3lQGFsqtjdwMVNxE2ybdWCVtGYTYVWUxsPF64UaD79LCo4cDjNlyaPBEwcnKdASxymk4TC7BF+efYWOMu2AMrvhZVa34PFbVsnskUcfCSQ4lPBas3aNcSMYGRoJM7fM4tDgkcfMKzN2XEzwBkJhPxAHJIWt74HXqjXB8eZV+qwGk5/5DBE3D1bPmWhgRsmLhzKErSC5wo6Ejk4Xh5mQjoyLHJ689RybcZPiokRX6oAbLPUFDfrIFBxNblzLly33yY4JU+ZYFTq7mBn/4TMjwZwyNS01b2IvMmW1iQnbtXNnWHF+4onHbfuWbTErhEVNhmhHD63n2pruqLA5MkMXYI7FEnmfLTCIdYZOQJ9N0xA/KLoMih4Nwwx4ZNDshT7AIJqNMQwruFE3+ua56lqmZ2zAYDryK4fS9P0sPIBWevQBx1iF8d/VV18dtpCCa6UHN1vYEx28I+yJtlf5g6gP4zfqiJXNaAepGMOhb8SV4+CgZ8z58z//8+ELK4yjcb7IaweUB8hj3M7YkpdVkY54fAaeJ8YhBR+BsSljTxy6iMNxZlWVsSk45DMpQ7wM8AYijvGsVLTjiCcEoOHdAbfffjtRY8UVZ5UFptZnqrEZK7c4o1LBj1V4XtDL6jE6o9+5554b3mDNuJ0VZ/IC8zkepEKGpOAHMO5HhlTgYSfJ8C/wLXDobfKHr4R8/A8cdNDHH398WLUnDnDN4wvAExuBA/BR/uM//oNoAM6be0RITB5Ic31LTV0ms7oeLCrHmTdmc4PkWZYLL7wwfI7gRS96kfGMc7QkFx4OmlQYmwqJeTGkMed53V3TPDi8UkFL5R57zDG2bOmy4LDh9MYyhLmvRhNKBb1UhMgAuFmgD40s0kI/Z4Cvs84dzOM8t0s8q1SM8CBfkX3Ynenh6ojd5hcjFw5ONBc5evBMCK+Hv+2220IjluRs1FCDxoh+wFBlqHHBSAoXCDy4cUA3MjLScJilJg8r/eATk1wo3BQoz4UiKejAxQM/LkzyoCefmwezZ1wkkhp6xpslujg26CCJYr0DjA20k+jeMOpImdVqdavXcquN19yBHrdavW7mquZ1J7L0SxZIFkgWSBZIFlg4FmAMQ/+MxqEP9s5O8k4NxCxBKujp75mEZ6VqlkX3SMZYIo47GKyzkCAV8mLhmB/T+1A4EKdKG5pOEcamjFelqXWGk8rqJMA4nsUiViin4yM1y0sy2hgvooVeKvJ4rpfFHNoI+AjQMb5lhTbiaDMAurNjFF/jyiuvNJxvFpagI59QKvgTx3nECScuFXipCMEhh7Evca4n2i+rzsTBwROQFJ4nxim97777yDImsIjj++BwwgebsGLLAhnnh+8SiP0QeXp0Tv/oCB9JJqlRFpuyAwAdyo4z8rEL+rDCjf4UIozwvOc9z5gIYTyPnZnkgoYybP1GHul2EHm0y+s2btE4zu0MhdP127/92/ZHf/RH9qUvfck++tGPhuV9lvppWBheogG0d2AkmXx1FbqxiTE79JBD7MijjjJWE6VidowLiMqGRnJ6h6gLOOJcBIR0NDiAxGkkdBg7du0w8iWBnhXAF5AUHPit27YaF9JEbSKURycaXG55aODMZCGHMlzAbMlgWzQzVcimUPligg685Px9pZ1nFrj4uDHQoLkBMBPGLBI3L2gpA8BrJoAmyiIuFXbENq3lyEfWKaecErJI81IvLki2znBOyAcPQQyJ9wfc4ky4+ASKzC+tOucmr4PMQWb+b36+RcSPpM2daOOX+wHwIP0nCyQLJAskCyQLDKgF6PNZoWOcIdHP7X3fxZgIJ4mtoZ043Ti+kEIHGz5DyddU0Dnyl+RdsWIyhT22AO2G1VueVWZnKE4S42HUoJ5w+GhfpMvA+JXxLbjx8XFjHI9TRroV2o0HweHwRlpWdxm/sxOU8TDOH3k46J/5zGfCog4OIzhAarYZyqIzY1FWrGNZ6MpAe6R98yhlxEvFNSMV/DjnmMf5oSP0jLvRS1Jor/DiesHRh453NjEux/FEF5xoaIizQMb2cNKRNyEr75KIzhnQi7F6mScLW6w2oxc6wRQ7c06EjNEjjlBqymbBjNVzdGI3wPr16yEJLxFjoRG7geD84EV8ECAbBCXmq0M0KGEZqAycZlaf2TLAQ+3vec977IILLggrp8iVqESAVBNkMvc7fSWzcGxoiIcceqgd7Ku5XPQ0Ct7SzGwJWyNoTFJxMcRGBQ0c0SnGSQde7oRLMl4SJRXlyJstRH7osmnjJqMBogOycWhxzG+58xaTZNyAcK5p1DTu5cuWB3rsgy7oJynQIl8q9IEXkwTwohEzA8YNBT6EzPqhB3SUaweRN3mRThLJMGEQIpMHqcBTBhQh/JEX0+BGR0fDtwBZsYUnOGlwmrIk48/9Z29DPqDwf4UT8GNAkkiQLJAskCyQLJAssLAsQJ/LmACnhcfiJO/X/BTohz3Yq39JJmmvypYLRR0II5B/zjnnGNvLI44QfIL+WICxKo4hY1C2EfMpUsamksJLXHGY4rivrKGkxtidOsQxlNq3G6kYx0pFaJM/qUnPqjJ8GNczvsWBh4zPOYFn/EmaOIATyKoq2705B/JZtOKawL9gYUlSaMvQUxY6xumMl0lHfCPuEezANYUNOG8cRc4NvkwsOEn4Jw+ZjNtf8IIXGPqyyowN0Z8dnUwEBOLJA7ToQBI9yJ9usgGa6YBzx0lngosxeKRDJ/ijFwBeEkEYp3NOJKQCx/lLatiINPnwZ2KEODyRw+QEj9vyXiZsQl6kjyG4XsPgeBvzOHOpqARYSCIIlUKEysBxfve73204zT/7sz/rzrB7MmQ6lI2f57WQV/dVwAKgK/g5qfvR7kS74yPJaNDgeOCdhk0aXjGUinJSEZIHvVSUxRGlsVFWKmjIny1EftBzsXLhgQNWrlhpXIQ88w1/ZoTqtbohT5KNjY8ZFxgXFM9L0NgpB0iFLlxg8PaTDgEHbhg0bGxKGXCEUlGGdCtICjYFLxVx5JAmBIgD2E5So+6kgh48+VKRRxlAEugAdV/ptWYy4Lp+kLcH0UbaS0I9yZXiH9L2ZAmbLJAskCyQLJAssCAsQN/LGOClL31peMsuk+iMA/ZGeXgxOGbQT3xveLSWKesCT4BVQ2RAW84nnaC3FqA+JIVVxXXr1oVvFksK3/glD2cWR5CxJpqx3ZdxKo8cSj6YAunAYhETIpTxZNt/qaCXirBMS5zdmLxfh8I4g4w1AdKsJMc4aUkmKXwRhhXmz372s2HHJzToQTvmpcTQwpsQYNwNDfxJS8W4VhLJALRNnFlWl3HAsQvjc0lWbq/wgjchbfrkk08OdmSigXE+TjyrzvCDjtVcVnKlQhaPROA4M5a3Wf7gAynyqAMetYxOLHiAR2DxQaAhDUgynHt8pJiOvEgTB6RCN2zEeZHHOeMjwZc6Yjt45EM+AA1hPyDrh9BuyZSKCpCKcDo5UpEvKVwIviwYSIeGMhteUrXKSMWy4cqkz9h0jDTpNEcMlU5lE8YKJ02jyia3eJMXmPtBKi4Yj4aLgQuDcpJA7TVImjwPPxPXEcXhy6xNZIpedHA4zJLCTBDOMTcndJWauqEzeGZ84AMdbyXnouCik5ryIv/ZhpKmJZWaOkxLNJmBjpPRxrl7xKZ75DjSdjakJQCRq1wFeSK3unwSxp1qj3ml8J9ZoPTsHIfbqZzYj5mJbd0BPNP/Lf2SBZIFkgWSBZIFBtQC9L84z5LCM5ft1IQmAvnlOGlAkl1//fVhNViaf+cnFTwkmaQwzpJk8ScVcakIIz6FvbOApMbCEyu9OHo4fVdccYX94Ac/CJ9eY3fAt7/9bWOFk2eI2THK9m0cP8araMt4lF0PxGcLjM0Zd8e2yMISPEgjk0UoHHWcXF5UywtsyZOa7YUVVBw5+OCw4vCeddZZxgu+GCuji9Skl2RscYYPeYBU5EtFyFgd4Dllxt44u/CHNxMJlAHA4RRDS5o4DuXP/dzPBfnY5NnPfnZYGEMen35iSzzloOeZbK5bgPRsQCp0hB8+AT5EuRw2ZeWbEH3Ig5aQ9wvwLXXigKRwXZbjkRadYlxSuHaZjOD8zj//fKOtmP8k+dHH1Pg6IdbRw6yYZbOiWuxEk97WkqXLjIofGR224eEhM3d8rOWXu/sjKayicgFLaqzkZpUsbIumsWfuOLcUDUkahlRUPI2fNBAyZ3mQivKQ4xBHkBQaJToin4sY3jzrwNYSGiEXPDhkA5SVBKvQUMkjAW3cWoLzfOIJJ4ZV7MhTKmxAecpIBQ/KJkgWSBZIFkgWSBZIFli8FqDfZ4yAMxPPEhzAuEAqxghSMTaQFMYnkRanhXEG4wsG/BGfwsVvAanZFmgDo6OjoW0wiYIzyjZuHEAeBcApk2S0M9oJK81YiHYGEJ8t0F7ZAo0MxsgA7Q/HEgcNBxc5jOHRod3KLI42uy1wCtEnysZxZpWUdFkvrgWc7TIOmlZgxfaqq64yrgvy0Oukk04yHGd4gONrQeiPk0kax553/uC3SAqf+eJ5bWRJsnW+oo+zy+OaLJxhZ17IRdm5AjJe//rXGw4s/AF4oDe+BIDzDE4qrn1w5INrB5IaaPhJRZrzoxw7D7AxeQ3CAYgMvuPcEyMVlWW+6pez5ReZviqo3RxnkWPF0YLzTMOgIYeLvzpqPNzONmkqPRC3HKSiQUkFl9xnTYAWshmT0EtFeS4IZKEHeArW6jXjhV5s+aAhs7WCi4/tLjRCaCpZJTj8lJFk0lS9uNC5CZAP/Xh9PMwScqORCnpJZAWIdCGRDskCyQLJAskCyQLJAovSAlIxXmBVDkeDk5QKXMXG7vUAABAASURBVDkuNccI4MvAc6Rf/epXw4R96ypWmS7FF5cFGCtKzbaCg8i4knfzsKMRZwnnlLbFCjDja5w+cHyHe9Sd7MgDy0jTtzHyy8DYHCeUxxjBM3aOvCqVStg9gfOMTuSTRwjEOONinFFesIuTSh5AGWhwwklLhV6SwvhaEuhpARvw0i++TQwRfDh39CEN3HHHHeGFaOiKLMbzbIeGjjTnh4MLrVTIY/yPf8I2a1bVmTwgfy4Ab2TCSyr4xvL4GNQV+kdcDCkX461hzJMKftRLxBFyTrwcjXaBI91avp/p5Di79d139SOOcN3qnijqMWysdTwhINaaPe1hoClCKpQLmoZJQ+eip3HRyKh8LxD+Ww/k0VDAS0XDIT5boDyy6bTY1oG8WBY9mJV7yUteYsxYMXtG4+Nbb1xoNPC6TxAww8YzBFzw6CLJWFGWFJ7dQAYAvTIZIXK4iSGb8uRHsPRLFkgWSBZIFkgWSBZY9BZgPMC4gTFDPFlwMU4o7T62YbxAHhP57IbjWVKexQSXYPFbgDYS2wAhgDP6xje+0V7xileEcSZbt7EECziscEoyQsaf4CkDSLu3L/JnAnhcc801hiNJu8Pxi7wYuzOWZyUXXORDOycODiCOk8rYO6YZZzMm5jllqamXpOA4RzrKtgNWmlllP+aYY8KiHHZibI7jTJwykmzUJw5iHJ7sIuUcJIEOZYlEnVk1hzfnBR15lCOcDZRp8S0oIxWyiAM460xyEAcoIymcN+l2IGkKGvuBYPIE3akbfA1CaSotdP2E5Di79TVphbDC7A4ilQ6Yu8oFOFGbf2ho0DQaGuaDDz9oNEwuei54afrKpiwzKjQ2Gok0PW0b0eHiGK4Mh7fq0eC4GcATWvgRcvGTx6wajY/tKTi85KEfbwTnGRI6PvAAK9g8a4JDTVoqJgjgvWTJEooa37tD3gH7H2DIwgaSZrxIQsF0SBZIFkgWSBZIFkgWWBQWYLzDOIFB+Y033hheFiYVYwFJbc9RkrGSRFm2t7I7DkLGGADxBIvXAuU6xglk4UmS4bTysquXvexljbEktIw1oWO1FKuAY8xJCICbC5x99tnhM1O8yZv2RzuED+NgVpB//ud/3lhokprtF3llGdBHAE8cPoy3GVODiyA1+URcu5CVYMbs5EkKY2t44l+wRZvxO3qwKAYNMqWCt1SE4MgDpAKHg884HVzMl4o8cLMBSY06KdNHfkwgsLW9nBfjkSamW8OYzyo+9xI+64VvRJrnvSW1Ful7etJl7LseA6EA68rBV/aDRGUBM6tGQwaoYGZKqPjh6nBo9LFBtONAQ+ZGgcM9E127spLCNuvvX//9sLWEi6tMJyk41jjHyOGGwGwdb9wDhzyAcoSSDEc5Pkty3XXXBeeYC1YqbMBMEzcT6KFlJsw8i3SUXY5H3GCG3dMq90aEHSRhnpKg3CTHOZSQKZoskCyQLJAskCyw4CxAP8egHMf305/+tPHJGJ5J5QVE7ITjhKAph8QBtpziDOFokIZOSv0jtthXgDEkK808K8wYNZ43Y+gYl4qxLDgcaPCSCIxxt1TEA2KWB3jxdR2e18U5KxeDJ+PesiypkCFpyhhOKtKUl0QQHG7eAo2TGxB+YFKJtg5v2rmj2v6z4MZqc8yElh2i4OCJj8E4PD7WIBUyIz2hpIaOkkAFwL6UjecVkLM8SE0+5SKSgixwPEtNPRIHJBEEkJrxgCgdOEepyOdeQhZ+FLbC3wBYcQc/SJAc51JtyDJT+MvMfWePmf88PhnzxG7/VLAkY+WYWVQ6kbGJMZO0G20rgguAFV4aD9CaP11aUnCYeQMhs7zcCNrR4jRLCk48snjtPhcieOgJJYXv4n3nO98x3mLIc9GsRNOIubGhl6TgqNPJ0Yi5EXDe5j+p4C9pVufsRRb1v5uhsENuNKFwrh4NOOwd7Rky5ntI5ZMFkgWSBZIFkgX6aAGcD1449OpXvzq8PZjvyjLQjyrFPo8QHGOIu+66y+IKFXj6RvIS7DsWoN4lBWczjmHBlS0gKawOn3vuucaqZjlvb+PIYJwe29/e8JHUKCYVcfiyYszuzgceeCC8ERwH+uKLLzbebB3HzI2Cs4hQBmcXkApbzKLYFBJJhh4slDGGn5LZ54RU2A410I/JASbguEdwzjzGQd6gAV7hoOnUe31YJnSp9VrNncya5XUSXqHhbdseenKmfxo3Fw3OM9soZtMJQMMsFE4ovKU9y4EO4CbDK/x5fplnQtjqgpNLXhkkGXqBIx96HGhkgwOkwglnNorz+N73vme8MZDVcFanpYKHJFsyuiS88Q9nn9VreMJLKmiiLPju64At3CzBYY41KxV2wmb7un3K55/iyQLJAskCyQILywKSfLxUN97qe8opp4SXFvHpmRe96EVhMp4xhaTQB9IfxrNjNZrxRVyhIo9BcsxP4eK2gKRwgtQ7EbZn48gSB8ADxNmyS1vBqWLcC26+IBXy58untbxU8GWVlMcZ2YXB4hbjPa4R6KWChvhsQFK4fhiLYxPG3LMpV6aRFD7xhR48g00evAj7Ce10YNGOLwDF8zzttNPC/aWferaTnRznklXYNr1ty3bbvm2H7dox5kuGFZM7z0AgEx4164ch1TjQAKhoOgo6ANKSGvmtEUnBoeVmwBYKaXra1rIxzQsIuBjPfM6Z4TNRyIx57UKpcJDLdNyIALZos2WG1Whe2MHFxdYL8rjYymU4R86VmTUuZmnuurfTb7HgmIPBXhJ2KeqZNCCBWyxnms6jxQIpmSyQLJAssM9YgLGBpDCw56Tp43hRERP0jA34kkfEE0Zg0p+XIJGOPAhJJ9j3LMDYkx2OtB+p2Z6wBG2JrcrEySccVIj6seWa55zZgcojCW94wxuM9wxFvSNdTM8UMtZmlRhfAf+Exa2Z6NvlUYYxPuVZrEO+pHakPcVJhQ7oEwXjd7C4h18Ejm3z+CXEBwmS40xtFPUXZk/rdXeM3Vk2BxxmmaBwcLwBHm35Z1aMBk7DJEtS4EW8HdBQJIUtKOTX6/XgSBOfLUQHdmdtZ9hGPV05qdA/yiyHXIzM9HGR4/BzgcEHfZg55ryISwr61fKa8QIDqUhLMqmIU04SwT4NmECS28XnXbxe3XAeJ50RDfFoZ763vU8bK538AFogqZQskCyQLLBnC0hF38+YApCKNP2bJGPbZeQi0QcqJNllxwCeBLTlkHiCxW+B2F44U+IAcYB4BJxmtjmTlor2A818AF7zKT9dWanQj0cXeMHVmWeeaeedd54xjqYMchlPE58tQM/WbxxvdrQyTp9t2TJdeVu6VOhZzu93HNugA+fLDoS4LT/iyRskSI5zS234rd/kf6BxbIKrLFK7A5WKA0ujZE9+dEDBQy1NU9AzoSmDND2tkzf+cXaRwywMW1hoaNL0ZcmnsORn5suhUhGCgxezWTz/QAeGPoSUYSKAtCSTBLnVJmrGmw2ZVea8yQekIp94INyHD27i4CCHEDv4FVYdymxopGqrVq+wgw46wJhFC3MwoXFZ+iULJAt02gKJX7JAskBXLSApvKCJMYP5r9z/g5OKcYFUhE4S/iWFcua/chlPpv990AKSwhhTKsamktq2D9oKYPP8SZonh5mLM3Zmuzar5YyXI7WkxnlG3J5CzpfxIk7zzTffPOOC3HS84PH85z/fx54HTUfSV7xU2AUlJBmPn2I79JaKNkHeIIEP6wdJnX7poknBdRMvCPPVZvOYyVeCVQs+juWYKtJZ+ElFpS5bssxwZNliQEY3K5wOiRd44fSuXLEyfG8ZmdOBNFXnMh16kuaZZWa04M1FSgg+5seQGwLbuHnuAOc64qHdNwHbAs2zl2SSCoSYevE2Va2bDXtbquZhl0GWeb47zTIVdH70ZNHOPJ7+kwWSBZIFsECCZIGFYAFJJqmhKmOFmCiPE3i+mcl6tueSL2lKOXAJFr8FJLU9SamJl9RoG1IRl9S2XL+RtHEAPRibv+Y1rzHeA0S6DNLc9I882brMghk7RMv8ZhOHB7rwAr/Z0PebBvvxmKhU2Eoqwn7rVZaPN1hOp7hNV0nT4c127NphbG3mrZI00mjEcjziyqGkMLMmTc/bSj8cWrY/4TjzEP34xLhJRdk9ySqxmRJl6wfPHPFSMxorFxhONPykgncsIBVpnGZJDdkxP4XtLZCbT7AEtxhH2lNuO0c1iPNGLEWSBZIFkgUWnQXSCe0DFmDMEE+TrdjsSiMtKbzVlzcN8+IfFhgYHJOXIFlgMVmAa4C2ffjhh4cX5M333OAHD64lVmIZ90cc+NkAfoOk2ZD2nUZaGHomx7kDTYWGzEosM6mRnSSTFJNtQ2nm/HaFeOkGs7lxmzY0yJfmzotydGLw4OLieRJWk+EfnWPypgNJezzH6crue3i31b530umMkwWSBZIFFokF0mnMZAHJ+zgHaHhxKRP8jCNI33DDDXbppZfabbfdZjjV4BIkCywWC0iaciq0e8bUU5DzSOAw44zPg0Uq2kELJMe5Q8bE2WRWSPLVxTwPzyJIUy+msihJe+V0SlPLSVPTZRnTxaWiDPryKavTTz896Mubsnn5V7zocazhIYkgQMSRIA4QTzC9BZSLBwDMTOGP0Fp+8jTgQfpPFkgWSBZIFkgW6I4FesCV977wVmHGB9dee609+uij9oIXvMBYXOCtwz1QIYlIFuibBSSFMfV8FZBkXEPxbdPE94bn3pbbG1n7QpnkOHewlplhig1UKhr8dOylIh96YDq6Vjy0ZTmkgVa6mdKRHgcZ55lnH5jN4gVnrGhLhW5ScuVmsuPs8rAhAHUMiZeh7om0YduNkP6TBZIFkgWSBRagBRhXAFF1xhcsKDz88MP28pe/3JiYP/fcc8PnMyPNfMJUNllgkCwgyaRi7Ixekgg6BlxbkoKMuTKVNNciiX4GCywax5lGNd15tua1pqcrN1c8fCXN2LChgS+dCg4wzxXjvErNC478dkAnFIF8ysOPkPRcgHKSQhHiRAilAhfTraHUzCcvwe4WwI5muYl1Zl9tNv+x6lwJtisuudzzTbnn4DR7kP6TBZIFkgWSBZIFFqgFJJlUjGN4d8qznvUs+7d/+7fgMLPSzAtU2cJN/wgs0NPstNqJ3yKzgFRcB5I6cmZSwUcqwo4wTUzmZYFiFD8vFv0vzE0YQJNySByI+Bgn3S+Qmo1fksUXcaGP1Mwj3QqSQsckFSHnIxUdFfFW+rmk51t+LrIWD63anooEXqbJ3NpE3cbHJmzHjp22bfsW4w2JktcbzvMkTQqSBZIFkgWSBZIFFrIFGEdIMkmGk8zLTPmuraTGaUHTSKTIIrFAOo1kgX3HAtliOVVJ4ZkCSeGZgNbzkpo3bqkZb6XrZVqS8Qa+iYmJacVKxfnQ2bCyLDXT4CgoKXRUxBP00AKsJgPTiGQ92WvG6hO5O8vjtmXLVnviyQ3uQO8IJcgLkfKBQuV0iicLJAskCyQLJAssEAv8FErmAAAQAElEQVSwmw5VlyxZYm9961uN96aQBhizxHEM6QTJAgNlgaRMssAsLLAoHGdJ056qpIZTKWlaul5mSIUedCBs1d65c2f4LNV0OkgFPfl0SpQjLhV4OiPSCfpngcLf5Qh4veBQ1z204hLLlFlFVatmQ0YcTXMnza3IJ50gWSBZIFkgWSBZYCFbQGpO7q9atcr44kgaoyzkGk26LzQLJH27a4FFMWrnphwdyh07doQVZ0kNhxkT8tIraIj3G9AXHXgOCNi0aZMNVYeC3uAjkBfjUtEZsTrN5xwkxawU9tkC7v+2aBCeYJ7S/tiVLXmd4S2bh6FEDEMiHZIFkgWSBZIFkgUWrAXi2IYTIM6YizCmCRMkCyQLJAvMwgIDS7IoHGdJhpPJdwL/6Z/+yeKKrPmP50m/+MUv2vnnn2+vf/3r7b/+678c2/4/91VCyZ0eAE8nkEXnZnf3KGTP4yDJWHHeuHGjbd22tcEJ/ZkAeOCBB6Y409BKajwXHTukRsF9OBJqqfNVNLNFVbfiBV829ed6BH384K3JW5IjnMKTVvjMRdoav5DTSKVIskCyQLJAskCywEKzAGOXqLOkMBaTZFIT0rjF0i9ZIFlgAVsgm5PufSbmhgugBiFAHPjmN79pv/EbvxG+F0iaPODzn/+8/cEf/IG94Q1vMD6F8M53vtOuv/56SAJAwxuQSXDTx9Gpu0Mkt0xuAl2AO9NFpHmUilXgJmbPMeQBzMTyfPPSpUtt69at9t3vftfilm302L59u+HwP/bYY8bbKClz55132h133GFxxRmcVOgglXTdsxqzpkBGJJYKWaSlQp5UhOB6CWW9qDPzuqKKAOvZL3dJuUu2ABzz3FuTtx8c6txqJo9L8mTmkyAWfoW+5nkOZua5Zn40fuLQeZBkkjrPOHHsmQXKbb5nQtsIGhQ9omqDpk/Uq9+hlK73ftfBfOVLC68OJYW+RlLb05fa49sSLxBkvAdJ7c8t5vfjdJAttderH/osBJnYDFgIui4mHbE5wDkRAsSng3I+cWA62k7i3T3sJLvu8pIUbsjROJKMzzP97d/+rf32b/+27b///sYLKdBCkj300EP27ne/2/7yL//SLrroIvsf/+N/hJdV/NVf/ZWxEg1dAHd2CCm7fOUKW75iWXBOK1lmOLGsZkfIKlnQQSqcSEkUnTVICqvjUlEum5Tx05/+1K677rqgV0WVsKr81FNPhRdJIZtz/vGPfxwc52XLlgUdKGv+IyTfox3/lwo9JQWZUYDUTEtFXFLM7nrIOUuFPJn/yUVmDn3+RyUFffxIwjJSrtVkI/NYP/671T76cS5JZv8sIMV23T8dkuSFb4FBvR9JGhjjSjJJA6NPVEQaPJ2iboMSSlNtJE1N91JPqX+ypztPafB0KusqaSCvvbKO/YhL6qpYScHu9A9SEZ9OIH4RfgC0kUZSjHY1zLrKvcPMMRAAW6kwEKu0OMh///d/H1aWd+3aRXYA8oBDDz00pDnwiYRrrrnGeK6YtOR8AE9klYrV6hO+ArzFtm7fbJu3PGV8TgHaCFs2bTGeM8ZhZ9WYEJ2IzxYoA0BPyBZsF2/XXnutPfLII6HhbPcVZ16sgYMPf57RZkv3448/bjjO9Xo9TBpQHoBXNwEZnHeUQRogTQgQ7yU0ZOZ1r7e61WsO9X5DHt7uXqvXQv3Uax56vF4v8NQlUO+BnsgBkIWtAOKDAOgFDIIuSYeZr5lyuxnkOhsU3dAjQr/aVrnOiEdAr37pVJY7KHq06oSdyrh+xrHRIOkTbTFoOmGnqFu/wrIO2Afoly7t5CZ9pu/jynXXznb9wqEX0C/5ZblRD9oRcaCc3404Ps+WLVuCD0ZYBnbp4g/hH+E84z8B6EXYbVhQjrOk4FRKCnbBSGxjft/73menn356WJ2VijwIqEzypSYO509qpqGLMDw8ZD+59x778If/P/vYxz7i8DEHwo96+FH7yN9/zP7xE5+whx9+2LZt22ZUHI41K8PRsZ5NWC6HY0/5I444IpwD8ceffNxuu+02O+uss8Kq+a233mrg+ebzCSecEFbBI4/ZyJsPDXLK5WPjLeNivJU24mcON4VJjLnSIAvbB9i0OfAAN1c+naZv6LCR83K9NhMCG4OO1OPGjRvDzYCw24A8zjHKwV7EyzjSvYKyPuV4r+RPJyfahXzaeL/sg3wgyo82Ig2Q12uIcrER+iCfOGE/IeqFDlEv4v0E7IIuQNSPeK91irJjuGHDhtCHRF1i2Gu9kIeNCIFynHS/AD2iTaLN+qULenAPIkQHdCPsN5TtUo73Sy90aIVos37ohC7IJ0Q+IUC814AeyER+OQ6u34A+8X6Efv3UB/nogg7EAeLoCBDvFSAPQF5Zj0G5/tErQtQzpjsZwpt3PN133332/ve/3z74wQ/aX//1X+8G7By++eabjUde8eEkBf+QeLdhwTjOOMkY9KabbjIcSRxLZhviam00FHTlOPmtMxLlNLQ8l0o4Nj5mxx5zjP3Gb/66vfO/v9P++685EAb47/aud70rbPlmBZtnk1kRni+sXLnS7r77boMnq+Fhu/jy5UbHefLJJwcHncbBJx32228/e+1rX2sHH3ywLXcaykaYrx57Kh/lIBeI6RUrVhhxwj3x6GR+lIncoM+KldZJ/nPmtWpVQz66rVy10u3itnG9SEd+1GM5TrpbgBx4E5Yh4gh7DWvWrDFkok85JN5PQJ8Isb76rU+UH/UijLh+hMgHkB1D4v0CdIiADsQJ+wnoQPuJgC6xzRPvNaBPhLLsfuuEfdrpVdaxl3F0QR5hBNL9AuyD7EHQBT0AdIlhjJPuF6BDK/S6XSM/nn+ME5Yh5vcyjHYo60G8lzpMJws9yjAdXS/w6IGc1hD7AeT1CpAHIA99gBgn7BegB4B8QoB4NyDyZlftUUcdZb//+79vv/M7v2O/+7u/uxv83u/9nuEj4Qfiv5V9P9LdhIF1nKMRYijJbrzxxvDM8nve8x77wAc+EJzLsnFYYS6ncZpZ7mdVN+IlheeIY5pQHIDcrFKtuFO6zIJDtmK5x3eHSqViAPxxwokTzgUkGeWZLWFGKchzZ5itEMy20IDI50JCNfAA5ygpyEcesqEj3g2AP3wJAWQRlnGkwYPrFSAzArIrlaxhk2zyufF+hpWMNlK1StUhq1gWIPOwAEmNeJYVuG6GhY0qYUZuJjm9yJN6e+6zOSdJof1U/NqW1NO6mUk/9In55XjE9TKUmnaRmvFe6tAqC5vEtt2a14+0pHBfR6d+yG8nE13YrUTYLr/XOKmwEXUnDUY7kgo90Al7xJB4rwHZUqEPsqVmnHS/Af36rUNZvtQ/+7SzBTigrGM/41z3g6YP41706qddomxsA0j9a0dRl3ah1F+9sE3UqxyPuE6G8AckhZVkFsVwolmoLAMLjPhMtCHrwy/rg8xZiZS0Gx1bl/nc1Ec/+lH70Ic+ZDiVONYAxNLUMpKMvfA4m+QDPAPNtmi2cJMOeZPFJI/ksnott5znZT2sTz6bWi89kxrlxRA+cwVJVi5PnBVlto08+OCDwWGnUTznOc8JK3Q828zgR1JwfsryKFtOp3j/LODVM6V+Ut30pS6S0GSBfd4C6d6zsJtAqr+FXX9J+2SBZIHuWYCFxDJ3SeVkV+MD6zjHs5aaxhgdHbW1a9cGYJtAnJmItHQ0PMMc02x/futb32r/63/9L7vrrrvsBz/4QYj/z//5P8OKMnRS2YGVOz1ZgDzPzNyJNpNZhA5960iSSTJ+nAOAQ4/jzOo4z1DjJINntoWZFfb7M7MjFeUom2BwLUBbBAZXw6TZ4FsgaZgskCyQLJAskCyQLJAskCwwKBZw73BQVJlej7IDQjwCJVgJlgpnEmcThxo8wKryhRdeGD5T9ZKXvMQuuOCCAK95zWsajqsk4w969srv3LnLxsYmbHy85iiVwKOW+wHwYB7/6I/esGDWBMeYSQEcY3BATLOlRZJdccUVYfUcZ5r8BANuAW86kkySGf8Oln7JAvuiBdI5JwskCyQLJAskCyQLJAssAgssCMdZanodOJ3R7sSlZh7O8S//8i+HbBxT8nkLNdu7P/OZz9gXvvAF44FyHGqIyCc01UOwa8dO27l9h+1y53l8bNzyepN3IOjgAScZp5nt2Oecc46x2ozjDq7sHO/cudNOPPFE40F5PlEl98IaendQn8SqMxaIL5qjnuBIXeX1PHyiijj1S0hegmSBZIGFY4GkabJAskCyQLJAskCywL5tgQXhOFNFOBuAJJImKQAJ8ACrzQcccACo8HIfqbkN++yzz7ZTTz015EELhEQ4KBxzX1HOlFlFVefdHdNIk7Lcw8KJOuigg+y0005zeTKcaR6A543aQT9f3IaGB+TPOOOMkM/3gS39FogFvEXlNVMlt8pIZiOjQ7Zi+XIbGR4xb2ptzsErvH1GG9qEShZIFkgWmLMFUoFkgWSBZIFkgWSBZIG9tEB3vMO9VGamYpKCcykVYaSVirSkiJoSSrvjJTV4FcQKgXiGOZcvQDsQko6ODM88B6r5HYJDXGIhFc49eLZlH3bYYcantohDhjMdV51f9KIXWfkZbvITFBYILqfcH3UoML04IgyIsnJvV824u81mfoVVhis2vKRqS1cutTVr19roklELvzwcQwuDNkKBTcdkgWSBZIFkgfYWSNhkgWSBZIFkgWSB3lsg673IQZeoniuI0xyB551xjiV3qN2lingcaV52RlrqvY49N8qCF9isI6qrnrtb7GBWn+bMoM9MeNqWfskCyQLJAskCi94C6QSTBZIFkgWSBRaUBbIFpe0iV5Zt2StXrrSf//mft1WrVhnbsnGUWXUmj2egJYXnZRe5KRb46eEETz0Fd5sdwZFlZgdIAMfyTxQgniBZIFkgWSBZIFlgoVgg6ZkskCyQLLCvWCA5zgNU0zjJvBn8pJNOsjVr1lhtohaea+ZFZ6gpyaCRkouFPRYOeH35fx62/ntk4SieNE0WSBZIFkgWSBbYFyyQzjFZIFkgWWCPFkiO8x5N1FsCHGNWlpFKnJAVZyk5XNhisIE6AspaejoHzILfbMYGfD9O8++L0dPkJHSyQLJAskCyQLJAskCywAwWSFnJAskC3bRAcpy7ad294B2dZUKpWGEmvhesUpE+WSDWl8zrr24mEcssx4E2/7lzHGk8lf6TBZIFkgWSBZIFkgWSBZIFogVSmCwwoBZIjvOAVkxSa+FaQJIrz/PMClvt89y953pu8j/Wm81DyZ3qHBpLv2SBZIFkgWSBZIFkgWSBZIFFZoF0OovPAslxXnx1ms6ojxbI3RlGPE6yPJI7jO2asB3bd9nmjZvt8cefsO3btjvWTILC0i9ZIFkgWSBZIFkgWSBZIFkgWWAQLZB0KlkgOc4lY6RoskAnLJBbbvU6W7PhlhvOdGay+kTdxnaMW72GO+15HhSus69IexnHpP9kgWSBZIFkgWSBZIFkgWSBZIFke63zCQAAEABJREFUgY5aoDPMss6wSVySBZIFsIAkd5FlvAlM8tDMskxm7htnymyPL3pzUi+S/pMFkgWSBZIFkgWSBZIFkgWSBZIFBsgCfXecB8EWrAgWerg5ePVxlrvz45jc3P+Rg5mpntYELf1mZQHajcyC3+xxGo7M25bJo7nVc/eizX9O40f/b0Q8nv6TBZIFkgWSBZIFkgWSBZIFkgWSBQbNAozmB02nnusTHByXyuOp9bxmtfqELxDWzEIGTs2k92PT/lLGPmmBdu3CcT754u5x2KIt87+cywyn2Y0kwGk8iP9yGgtg6ZcskCyQLJAskCyQLJAskCyQLJAsMIAWYEQ/gGr1WiUFgcPDQzYyPGxDHlaGKgFnrBEW2fuAazN5yilIFkgWSBZIFkgWSBZIFkgWSBZIFkgWSBZoWCA5zphicgFwyZIltmTZUhtZOmLVkSHLVXOYzHS3WeE7vJNeNOUSDKYFklbJAskCyQLJAskCyQLJAskCyQLJAskCHbRAcpxLxgzba40jzzPXzX1lm/rrvdNcqVRM6r3cqec9NYVOUzH9TaGPNDg2kmToZPP8dbI4LyUDOslzPrwkDaSNBqnepMG00SC2I2lwrn/sA9iA/CQN5LU2SDYy/3HtS4PTjtAn2cgrZoZ/SQPXtqvVqg3ST5INmk60bWlwrjVJA9eOuPYBG5CfpIGzkfXplxxnDD+5qMwzziwqh6RyC3FeCuZxyPoBW7dutVqt1g/RbWXmbiR0apvZJ+T27dttYmKiT9J3F0t9DZqNdu7cacDu2nYd01YA9TWINtq2bVtbffuBHFQb7dixox/maCuzXq8b7Yhrri1BH5DYZxCvNe7dfTBHW5HYaNeuXW3z+oWkHXHN9Ut+q1zuRWNjY63ovqa3bNkyUOMR6gs79dUoLcI3b94c3m/Sgu5bknsjOvVNgTaCB+1aox2hUxtV+4YatHvkINqoX5WzaBxnBgUAhiRshTI+xkNo7iZPTnxNBjzWbPI/8vsFksLszr/+67/axo0bQ5xzsj7+mCXkBvwv//IvfdSiKVpSSHzpS1+ye++914aGhkK6nwds9MQTT9i//eu/uT5Vkwod+6GT1JR9xRVX2FVXXdUPNdrKfOCBB+zjH/9427x+Ib/1rW/ZF77whWnE9x59//33G9d/v6/78pl/4xvfsK9//etlVF/j3Bv/z//5P/boo4/2VY+y8Isvvrjv1xptRiqu/3vuuce4ZzMQK+vZz/jXvvY1+8EPftBPFXaTzf2I+9JuGX1CfPrTn7Yf/ehHfZLeXuzHPvYxo39rn9t7LPfIT33qU70XPI1ESfbhD3/YNm3aNA1Fb9Bc/wDSuDf+3d/9HdGBABww+jXGbAOhkCtBO/rEJz7hsf7+xzpDi0suucS+973vER0IuPPOO42+diCU6bMSi8JxprFJCrN8xFmFwK5SMXAgDl5q0kScmdP4Kqrx83yFuDvTjpcvOSvPjJDsXoOksEoYdZdc114rMSkPHYgSspoiySSB6htICjowK8/NuG+KtAhmhnfnzh3eHlsy+pgcHx8fqFV5rtFBW3Gi3mhLfaymKaKxEfUmaQp+Xom9KMw1D1AUGw3StYZe3I/QC/0GAWhD1Fs/dZGabSbaiLCfOpVlY6NBqjN0437ENUd8EGDQ2jU2QadBakfUFzqh26AA+kjN668fekkKYyNkU19cb8QHBbjWBkUX9KAdDdLEIjpho0GqN/p92ja67euQLQYDSAqnIRUhzwVIhZMsFTgIuIFIRZo4OAA3mTBTZvFPdZlAToFIOQXZ1QQrmF0VsAfm0U6STFJY+R4eHrb4kwp8TPcjxEZSUd/9kN8qU1Kwk/lPDoPwzzWBnQZBF3SQNJDPXSUbUTtTQVK49sGyq2MQbIQugFS0I0kkBwK41oCBUMaVQBfqLN7LHdX3f565BPquSEkB9MFOJVRfo7He+qpEi3BsJA3OtUZ9oVOLmn1Noo80ODaSintkX43SIpx6kwbHRlxr1FuLmn1NohPQVyVKwiU1xrW2j/8WheMcBwSSwgBP0pRqldTAS0WcBinJWBZU5qGXYNYJXhmrzO5Cq56VVpt55hnHGXDiHv6jUw/FTRElKdgOHYBoI4hIA8T7AciWFEQTD5G+Hwp9zGLoTcz685vJJjPl9ULbfsvvxTl2QkayUyesOLA8eqKYVNyLBqEtlXUox3tiiFkIkQbTVrNQvWckg1Zvg6ZPzypiloKkok3PkrzrZNQX0HVBSUBHLZDqrGnOrBld2DEqla0Nd999t+HccTaSwvPB3/72t+3qq6+2a6+9Njx7duuttwYaygBmdciNl0xs3brNw+22a/tOfOqAj1u1e+8yB/F9PWAfQCpuvpJMUl91mk64NDh6+TSLqxlbTNG+zEgDntXnf2lwbNVnUwy0eGnw6kkaPJ0GuhL7rBz37+6qsHi4R1tJqY1PV6vS4Nom1t90uu9L+GgLQmlw62xfqpN0rovDAgvOceYmgOkJI0gKztyv/dqv2T//8z8bq8nQAJdeeqm97GUvsze84Q0BXvWqV9nf/M3fuFOchzISW3yhNHemc6tP5JbXcsPHkVRkNAIiQIHu1VGS61YP+vZKZpQjTT1fScF25GN/qZkG1yuQmnKZKJGa6V7pYIZtANvtl1lxadVVN8vqVsvGLRdvR6dtKbSvWMgxlpf+In4+YbRJmQf11ZpuxZXzOx3vpaxO6z4o/PphQ2QC2IAQIJ5gdhYYFHtJft+ZVLlfOkmFDv2SP3n6bQNN6tY2s4fIaBupsFUPRS9IUdFeKC/132bS7jqUdUTPXgKygV7K3JMsqWmjQdMN3fulk9S0C3oMApRtEeMxHDT9eqVPMbrvlbR5yomVFUPY8YKRm2++2X7zN3/TeLvy0qVLQTecuw0bNtgxxxxj3/nOd8Ib6n784x/be97znuBc41xALBWNlfeCSe7yqOJuDLjccg/8CJk7O54oYj09cr5xMkDqrQ5SIQ/5UtM5lWQRZ334lW2CHqSlQtc+qNMQKaGDrJ7XjXZDsjpctSXLRm3FmlV20EEH2/IVyyz88nCcPFDOrDjavH/RJpGRpFBf5j9sBUgySY7pzb+kxnWJRHQgHBSQmrYYFN2kqTbDVr3WTVKjndCu0GFQQNKgqDKtHlLvdaSNANMpJfVep7IuUn/ll3WJcewl9VcvxiRSoQP6RN3mEnabdpD0ktS4N3X7vGfLH/tICuTEiUhFmnivQOq9zNmeW7QL9NJg6Fnu26Td+1107SWUbdRLudPJkpr1JDXj09H3Ao+NpEIX4kAv5C4ox7lsEEnhhslb5y688MLwbcH3v//9ZZIQl2S/8iu/Yscdd5ytW7fOjj32WDvkkENCWam4OKKxuXCIj46M2IgDL8EKMDLcSI8MF3Hyuw3VSjU4O0GHyrDxYh6g23LL/KM8wqHqUHihE3aqVqsNfYJ+PbQL+kWZ6EFFEw5nw6GeyO8XDHs9oRsvv1hSXRJsFHQZHbElI6Nuv6FQpybXGpgMiKqMdPx8/yU1WFBnDMpASDJJRHsOUiEXG/Vc+B4EUmeRRCr0jOl+hFxzyKXuCAFJfas75A8aSIU9oq0GQT90KbelfugkFXZBdtRlkK45dBokfbCT1LQZ6X5A+VqnT8NO/dBjJpn0ZzPldyhvVmywkaRZ0faCSFLo30dHR42f1H/dqC/shD6DANwfJflYqDoI6gQduM5YhAuJyYPU37rDToNwj5QKO9CGpCI+aaK+BthGksVxLb5brxRaUI6zpDBolNSwDzeFf/mXfzG+U7f//vsbjjSZUvF8M9+LvPzyy41t3GzXxskuv1JdavKi0+Kbd3w/7bLLLrXLLrvMLr/c4bLLJ+MeOi/wvYArrrzC+K4kz2ZfesWlrovLd516IbudjMuvuDw8K/7ggw8GXS53W5ShXZlu4ZDLNvwrrrjC+B4g3wS99MpLQz11S+bMfJHt4Dpce+01xncBL/2Gp72+sNtll19qF192sV32jUvcdt6mLr/SwyscvE7drpe32HK+aXSNPK688kq78cYbwzdBv/nNbwaZMa+XITpRX1dddVVoR/fdd58R76UO08nCLnwz8fbbbzfi09H1Co9drrnmGkMf7BblluMR182Q+kImwH3ohhtusFtuucW+9a1v9a0dxfPFRujHey2uvvrqgWhL2IVdTTf69YZO6IqOhP0AbER75h5Jv8a9AD2oT8JeA3LR56abbrLrrrsu3Af6aZ94/lxrP/nJT4wQm4FHV8J+ANca7fq73/1usBE69EOfsky+4c49G12IE/YT0IH2fNdddxkh7aisb691Qz7XGDb66le/OqnTFWFM0mtdkIctsAtA28Ze6EhevwD52Oiee+4J7Rrd+qVLlIsO3KvXr18fdIr4foTUGTZCpx/96Ef2/e9/P9yT+qFLWSZth3dFYSPukeW8fsSxEb4d1xoOffT5CHsBC8Zxnm42gZmiE044Idiq7BCD4Fua27dvt2c84xn27ne/237/93/fHnvsMcN55pttkiYdcajNli9fbuecc7b99KGHguPz05/+1B58EHjQw94CDjON9CUveYlt3brVaCAPusP6kOtG2CsobPCgEaLP5s2b7UUvepFFPdCzV7q0ykEncM9+9rPDSnO0Ebh+ATbiJXXYiMFq0OOBB0P7uf+B+4KTf6/foO9bf6+tv3e9rff4VLivDW79nHHYAvl0mAA7Lnhk4Y477gg6rN9N7vo5y1g/Rx7oRIfJgJBZwpe+9KVGeq58ukGPg3rYYYfZqaeeav20UTw3bMQM+DnnnBOufeoS+wGRphdhlMtEEHY5+uijjfst9uqF/JlkMGDesmWLPf/5zzfu86TRd6Yy3c677bbb7JnPfKYdeeSRRh2iD9dft+WW+SMzAjpIsrPPPjv0fehCXmxHxMtluxlHJkDbwUYHHHBAw0bdlDsb3nfeeafR1zLOoB1RBl0JewXIi/XBtXbGGWfYihUrDH3IQw/CSEO624A8ZCCTtnPeeecZ1xxx8P0C9KLvYOR27rnnGvqgI/h+6IRs5D7wwAP2Mz/zM8YjguDQEZ2Ik99rQC4vveU9P+hCeq90mGNfP50M6om+hPuRpFBv09F2C48NIlA36EQ74vrnWkM/8rslfzq+yEQfQnQ66aST7KCDDjLuTdOV6RWetsMKL/WGjdCxV7LbyUE+19pZZ51lRx11FNU36cspxLt9WDCOsyRjpuq5z32ucaM8//zzw82p1UBS03B0zF//+tftQx/6kB166KH2nOc8J6w8X3zxxYYDSFk6SjOFZy95PvpNb3qTvetd77J3vuOd9o6L3mHveFsJLizFy/guxi/8lQvt7W97e0OPt/9qMz5Fty7pEGVf9KsX2TsvfKch/6K3XGQRH8Ne6FKWgdygi+v19re+3dCPdJmmX/G3/+o7bKqN3hHa0rve9htej//d3n7R2+3Ciy60i97ucNFF9vYLL7KLPCzgwlK8jJ97/O1vf7GOF/UAABAASURBVLu94x3vCPze9ra3GcCkEfhC1tx5zrdc1Ac9fvVXf9UI58uzU+XRZRBsFM8n6kOaOiNNvB8QZRNGG/VDj7JMbIIuAHqRBso0/YjTrpHbL52wQQT0wD4AcYA8QqAcJ91NwB6RP/qQBiKu3yE6Ab20SfmcsUVZNrqAg4aQvBiC6yVE2eiEXPQg7BdE+YTxeuuXLsiN9iGOPjEd+zvS5PUSkIl9kBnrjXg/AZ0A9AF6rQvykB8h2ocw6kNIPrS9hFaZ6IFevdRhJllRH3Rq1XWmct3Ke+c732n4a/vtt5/xK3w5Yt2HBeM4Y4q1a9cG5xfnmVXGuERPHiA1nWbSGzduNBxnZv9IA6zisL1bKmilcqiwusuMKqu8W7Zvsa07tzZhRylexncxvmXnFtu2c1tThy7KmnKuk3Ki7BhCU9apjCevVxDlEpb16ZX8meRs27XNyjpt27Hdtm7bYdvHt1luxUvDPEJzDDDlHWFTEiE7HZIFkgWSBZIFkgWSBZIFkgWSBZIF2lhAKny5NlkdRy0ox5mtSx/96EfDCvJf/MVf2MqVK8NKcZxpIASilZ544gl761vfGp5ZtMkfWyBYWWbbAagyPekEyQJ7ZwEu2v8/e+cBYHtR3f/zvbv7OgqCoKBSLFhAkd6kKQqxoShFJRp7bDHGJEaTiCX/FGOLJjFijWIvCIpBlCJFULABKigKKhbgwaO9trv3/udzZufe371b3u6+3Xvv7jt39/xm5kw78535zW/OzPzml4k2JSU7SnCjZsmWSImwQ0p6M56WzNnlFrECgUAgEAgEAoFAIBAIBAKBQKB7CNS6l9Xm54RCApWUqnZ4vFvKe83YIfa+v/71r7e3vOUtdtpppxmnbn/sYx+zT3ziE650E6YzDXhBgcBmI5D0YinfXiMjoza8Ydg2rt9ga9feYxuTnfRbbS8FhtEvFHIEAoFAIBAIBAKBQCAQCAQCgUAbAnlk38bqfwcKB4SkVfPwww+3E044wVeh8eM497/+6792hZmDv3jP+SMf+YjxQjn+HFDESdolDXhBgcDmIOALzY1GaoNKyWQaGam74rz27rW2evXttm7tOpNk+S8F83XnUJ5BYi4p0goEAoFAIBAIBAKBQCAQCATmCoEFpThLSdVIhKILAYLU4rHC/JjHPCYpLVkJQTHmfeajjz7aTj75ZDvllFMMf/gozJJIwqRsusMms2ffuAYCUyNA++G2UmqHMqVVZ2gA02pWa8hoezbZT5N5BH8LRSCKHQgEAoFAIBAIBAKBQCDQBwgwwu8DMWYmAooHJMkkeWTcbkkXaTwvsZv/JayUw1lSZvBUObhJKN6JEh+rkmmWwqpu8VZqgiD+xxBIbcSgMWcymNDxZuVtJbWXRt1EkNSGMJLubA1npMCpSaVrallYIFxBgcBiRCDKFAgEAoFAIBAIBAKBwMJGYEEqzpuCXJqNEtIw/iwpz/XGqNuVrkpqjSs8m8o0/AOBJgL1ZGtYaYZKLrN8zUbD2n9jfu3McAUCgUC/IRDyBAKBQCAQCAQCgcAWi8CiVJxnXptJkUkrgsRrJMUZ5YZVwUbSfJIPTryCAoFAIBAIBAKBBY9AFCAQCAQCgUAgEAgEZo5AKM5NzBq21aqtbPvtt7flK5bbsuXLDI05K9Coz5DFLxAIBAKBQCAQCAR6j0BIEAgEAoFAIBAIdBWBUJyBO60sG5TQqA0O2sDggFmNjdp5yy1BggKBQCAQCAQCgUAgEJhbBCK1QCAQCAQCgYWCQFIVF4qo8ytno8GKMoSyTF7JFGZQIBAIBAKBQCAQCAQCgcCkCIRHIBAIBAJbAAKhOKdKdp05KcmytMqcHA1DgU4e8R8IBAKBQCAQCAQCgUAgsEUgEIUMBAKBQGAqBEJxTuiwS1uNpDRjH1OeDSYHhSVe61/JCiUj/gOBQCAQCAQCgUAgEAgEAoH+QiCkCQQCgXlCIBRngE2rzBgyWS0pzJJs/C/xknI9nh+cQCAQCAQCgUAgEAgEAoFAIBCYOwQipUCg/xAIxdnrJK02F+VZGZKkJieffE0W/293OSsugUAgEAgEAoFAIBAIBAKBQCAQCIxHIDiLCoGsJS6qIs2uMEqrzRs3rLe77r7LNm4ctvUbNqaE4l3nBEL8BwKBQCAQCAQCgUAgEAgEAoHAFopAFDsjEIozOChdEhLr1q2zO2+/04bXjVhjOCnNdTySH/+NtCqtxIuDw0AjyBGgfUDuGLvQRuDVjE0MuOqpzdQt/TVGrT46asmZw+KZbBiFkjP+A4FAIBAIBAKBQCAQCAQCgUBgbhHY7NSSurjZaSyaBFST1WqDVrMBqzVqaQ0aBcjSDxNCvUnO+A8EJkVAJikpx7mtYB0YSC1qSc2WLl9qq7ZaZUODQzm2shHXQCAQCAQCgUAgEAgEAoFAIBDobwRqfSFeCBEILCIEGmmpuZFWmJP2nFadGzY4VLOlS4dsq6Q0b7PNfWz5yuU25t0stZINSkb8BwKBQCAQCAQCgUAgEAgEAoFAnyEQivMcVkgkFQgUBKSkBqthDRs1S2Y9acqjjdHkrlu6JF42LH6BQCAQCAQCgUAgEAgEAoFAIND3CITi3PdV1HUBI8NZI8D27EzozSQjKenJSYEuZnKZkvKc9Gr8xxHRxzGDEQgEAoFAIBAIBAKBQCAQCAQCvUQgFOdeoh95zyMC/ZZ0Up6TSEVfbjTqlnTpxIn/QCAQCAQCgUAgEAgEAoFAIBDodwRCce73Ggr5FiQCjcb4pWPWnutJYcZPKir0JooX3oFAIBAIBAKBQCAQCAQCgUAg0HMEQnHueRWEAIsHAZThTFL7rZW5NatpIBU3qdB83mwC5doImEIstv8oTyAQCAQCgUAgEAgEAoFAILCQEWgf3S/kkoTsgUCfIMCKMhuzXS9OCrLVZcJMlGxJSvnJYFIykyv+FwwCIWggEAgEAoFAIBAIBAKBwBaKQCjOW2jFR7HnDwFJaeE4kyXbyMiorV+3we684w774x/+YGvvWWu+ID1+N7fFLxCYfwQih0AgEAgEAoFAIBAIBAKBmSIQinMbYkquDm2mOFUsKUj8BwKbQiCtMltSmk2y0dGG1UfNRkfqtnHjsI2OJoeZf+M5Gf5P64LcEZdAIBDYNAIRIhAIBAKBQCAQCAQCgS4iEIozYI9pLDJZIynIDRuxpOokHzgDlljJPhYo2eI/EMgI0Cag7GpdG9ZQPjWbtlOzmg00BrhabWDAUjMzfqoJw53YIGfEJRAIBOYdAX+lopHu1URkhrtqVu1VP+xQpz+8yYiwhUqY4p6JSdx6ve5RsLtl7FJ1F3sJSxB40GR2/DqJsBD8qllNF34hwkHFjYkbqtqLu/CKWeVPxMMfqvoVN7xCE/GKX5iBQCAQCAQCgcBsEajNNuKijJdWB115SUoP5VOjlpQaOBCciZQk+EGBwOQIlNYzeYjwCQQCgV4gIMkkedZF2ZLSBGpSpotyCB/yQOkiyeMUXjElJd/WvyQPB4cwEHapxcc9XarGxy6pLSq8NkZySK2yVP2LvdNMUfwfPuXHdEa6VO1STrfCSyHMyytlufCDJDm/2DEL2dgPN1Ypp4u9SvhDUiut4u4Mh1sSRlAgEAgEAoFAIDCnCNTmNLWFmtjYM5YttCMjI1ZPg6ZGWip0Mmb3Q2FeqFUbcgcCgUAgMBkCKF8Q/rVa++NQkit8+EnjFTop+0vZLOGklnsiHvl1KqWE2xRJOV0pmyU86UFSlrHYyaOEkWSlfMVfkpWflO1SyyzhSxhMqeWPu0qkW3Vjl7JMVbukpixFRkmOdTUN7FLmW+UHH2eRTxJOJ6mVnzNmfIkIgUAgEAgEAoHA5Ai0jxQmD7eofVCLk65sS5cttVX3XmWDSwZtcGjQy9yQGQp0uro7LoFAIBAIBAILHwFJrqxJ8sLcc889dscdd7hdkvu5Y+witXhMsq5Zs6Z5XsFYEDeKYueOCS6SJuBOjzVR2pJcVikrjZI8MRRLSU0/mJIw2s5XkDQujNTikaeU3R557CK18ySN+WRDym4pm3AleV4lzSIjfpAkDEOhlrIdhiSPV+yYUxHpT+W/6P2igIFAIBAIBALzgkAozsCatGalFebly5bbve99b1u+fLkNLV1iViurzSJUUCAQCAQCgcAiQoAdRm9729vs8Y9/vO27776299572+GHH26veMUr7Fe/+lWzpEUR++Y3v2lPetKTbP/997fHPvaxbh577LF22WWXNcNKslNPPdXgH3XUUfa4xz3OjjjiCDv66KPt5JNP9nRRGJsRpmlBBkmGgv+f//mfduSRR9oBBxzgsuNev369K5co9d/61rc8/wMPPNAOPfRQe/WrX22/+93v2nIq6WFu2LDB3vKWt3iaBx10kP3Zn/2Zy0kEKT///ud//sfLUPL893//d7zHEenB/M53vmNPfepTDRkOO+wwe+ELX+iy41fo3/7t3xxvZHzOc55jN910k5dByuX8j//4D8cOvKmjD33oQ4asUpaJ+gBXZML89Kc/7fFL+mEubARC+kAgEAgE+g2BUJwrNdKwep6JT8/kho1aI/1VvMMaCAQCgUAgsEgQQAFFkf3Hf/xHO++882zrrbe23Xff3b797W/bf//3f9sxxxxjf/jDH1wRQ9H93Oc+Z09/+tPtG9/4ht1666326Ec/2hW9//u//7OnPOUpdv755zeRueiiiwz+97//fbvlllvspz/9qaHkfeYzn3GF9tprr/V0mxFmYHnf+95nr3rVq+zKK6/0iV7kxf3e977X07z44ovtuOOO8/yXLl3qCvP73/9+e/nLX97MhfLgQMmVZMiFsn/ppZf6NuqPfexj9qd/+qeGMk64d73rXR6fMtznPvdxvP76r//a/umf/smYfCBMIUleXmT46le/aoODg/aLX/zCPvrRjxrKMdhJMpT9v/3bv7UbbrjBZUTpfdnLXtZUjP/5n//Z/uIv/sJ+9KMfGXlSzpe85CX24Q9/2LNicuAZz3iGXXDBBbZy5UrHF+X885//vOPggeISCPQegZAgEAgEFhECoTinypSSpmxKf2zIbiR1mZXm5OH/vpHbbeYhLH6BQCAQCAQCCwgBFESoKvLf//3f2xe+8AXbbbfd7KyzzjIUzrPPPtu++MUvuiJ23XXXGSucxPnhD3/oyuratWt95RQF8ytf+YphvuAFL7DVq1e7UvjjH/+Y4LZq1So3/9//+3/Gyit0xhln2J/8yZ8YSjMKIFu9PdA0LsguyRXMj3zkIx7jf//3f12JR8GEgQKJEvv1r3/d7r77bjvppJPswgsvtC996Uu27bbbuh1FXhLBTZITij0K8FZbbWUo/OCwxx57OB5lMuDd7363x0H5JX3yhvHOd76zqTgjIzzov/7rv+zmm2+2U045xdNhRX6nnXayM8880375y1/6FndWsAn7wQ9+0FfsWVVGMSf/u+66y5V5SW4yCfHmN7+Z4IbCzFbuH/zgB0a2jd+6AAAQAElEQVSeKN9MfLzjHe9wRb/I6oHjEggEAnOEQCQTCAQCIBCKMyg0uGRSNipXOIUq7LAGAoFAIBAILBgEJPrxlrgocbhQblkxHuBTcYnxzGc+01ByP/CBD9if//mfJ47ZVVdd5SvHbGNmxRMlEA+UbhRAFE1Wpzu3Q2+33Xa2zTbbuHLOajXKHUosCmp1K7ht4idl2ZctW2YvfvGL7e1vf7tvgybawx72MAzbuHGjK7FPeMIT7K/+6q/sb/7mb5z/wAc+0PNft26dK/jOTBeUzmT4e90///nPjbT32WcfV6bZ2o0fK8+Y//qv/+orzmy9xv3kJz8Zw5YsWeIr1O4Yu6DUgiEr3Gx5h/2gBz3I7nvf+2L1VfJzzjnHV6VZtSfP7bff3h784Af7ajPbtVesWGEvetGLjEmBJz7xiR7vIQ95iJusgrNdm7RZrS4K9dDQkPuDuVviEggEAoFAJwLhDgQ2E4FQnAuA9aw95+FJYbab4qQwmypEe/hwBQKBQCAQCPQfAii4KGBI9qhHPQrDD6RiRZnVTt5NZtsw27dZxWUVmkBlJRk7CiImyiPhsH/3u9/FMCk/J4jrjLHLIx/5SFekcRbFFft0iPAo4SjEb3rTm6wo+qzSEp9yoPyiOPP+Me9gw2fV+Xvf+57tueeexrvG8KrEVmrclIeyY7///e+P4ZMFWNhizfZ1lH7cKO6YKL1FDtwQch555JG+3f3AAw+E5RMRbNeWZKxs/+Y3v3ElnwmHougODw97WFbLSfPv/u7vjNVkKWPJqjMBULY5hwTlmrismLOyzWTB/e53PyuKNGGDAoFAIBBYjAhEmXqHQCjOBXt/OOcHdGGNNzflPz5GcAKBQCAQCAR6i4CUT5xGqUOS66+/3oqSWJRb3r094ogjfOVzxx13NFaVX/va17qCyvu1xGNlFBMq7wljL+leccUVOJursNUweKCclrDFhD8dktRUyEt4lFneX2ZV+Q1veINvXcavpH355ZfbX/7lX8LyA8945xk/SJLzpWzCQ2GFWTApSjV+8DFRUNkOzQryW97yFscHPwh/0sDEDfHO8fOe9zzfPs5hXyjlvF+OH4dxYkIlDpMXuKv0nve8x9gezqr06173uqqX3XDDDb79G3lQvovsbYHCEQgEAoFAINBvCCxIeUJxHqs2Htr1+qiNjowkqlt9lBXoPKAYCxJGIBAIBAKBwAJEgP5dUlPxZOWXA6coCsokJmFY7bz99tv9/VxWpdl+LclPhibMbbfdhjEpcSp31RNFuepGkZbkLOxumeYF+apBWVVmuzIrr5xOjbKPP+Ek2QUXXGAcnvXrX//at3ejvOIvyXEgHO5iIo8kWE1luMgvZf4rX/lK46AwlFTeneYk8hJfUlu6JPSJT3zC37VGUf6Xf/kXf09ckq/u419Vkks6pT7wRxFmdRvl/173upcfRkbe+BXiRO1LLrnEDx9DaWZLPO+nF/8wA4FAIBAIBAKBuUJgvOI8Vyl3KZ3ysO00q9nj10lVf5OZarK199xjt62+0zbeM2oj60fNfPs2CrSZNZT+61gSxX8gAAKp4dB4sLaRTI10a6WmI6V202hYXaPWUGo/jXryGwuc/LFhFMIdFAgEAnOLgKS2BNlyXJRCDq7Cc4cddvCTsdlGzOFW8KQcj9O3caNMo8wR97Wvfa0RjtOty0Ff++23H8GMT0JhQRnFLMR7zSjnuHkmVU3sU5GUZSEMyiSnWvPuMCu6HAQGX5JJMlaaTzzxRPv9739vbHk+7bTTDIW05FnCYhaeJH/PGd6dd96J0VSgeX+aE65Z4Qa7M844wz9zRSBJGE2S5DJ8+ctf9oPUwAqlmW3XJVDZ2o6CW/Ao7yhXt8Ozov0P//AP/o422+UpE2mwzZ4ycugaK9zwOAX9aU97mv3xj3+0sq0bflAgEAgEAoFAIDBXCKTR/Vwl1Z10eMjzICY37FJWTIobHoQbwi7lBznuQvCh4sasJwVndKTuSrIlI8WCPUYaM8MIBKaBgBpJUbY095LMWqLkHq2nyZjUjKR0IYkxo1grTlhBgUAgMI8I8Okikn/Na15jnKaNHeUZk09OYXKgFiYrq6x08mkkTsRmVVqSsQLLe7zXXHONHXzwwcY7v4QvCnP1GcPK77Oe9SxjFRslD6UXf2l6dz5hSRsF8m1ve5srwhxUduyxx8JuEp++QsHkVOvXv/71xuFnTc9kQcnnRHDejeZZikLN6vsdd9zhEwfw+FRUCuqKLyanj7PNmneIv/a1r3lZ4SMT4dn2zsnk5557rm8XZ9s7W7pHRkaMlfGq0kw8ys/2ciYdyknknEyOH+8vY3784x/3w8EkGYr/4x//eNhOkgyFGszxg0m52SpPecqBafCDAoFAIBAIBAKBuUJgwSnOFFxqV5Yl+Qy3JGPAIrX8JVn5SfJwPOwLr2qHJwmjXyjkWKgIpGaUWmFqbw0bHBqwZcuX2jbbbG333X57W75iRRpcpoKxzJyM+A8EAoHuI3DqqacaSjMrnpwSzeFaEAdWsVrKSubDH/5wF+wRj3iEseLK8wWFju3BfBYJT5RDTMKUldSyBRnFmpO3eTeXw7n4HBRKHadFc7CVlDoKIk+DJBnvZr/qVa/yE7Q5WfqlL32pv5NNHmzL5qAsVndvvPFGT/FTn/qUPfShD7Vdd93VV20vvPBCQ6k97rjj/NRqVpJRhvkcFXa2OYMBq/AotuBCQmCFidLPqd6UhzwPPfRQ2L61ndVeZOCZyoo4q+t4cuo44ZEBuvrqq+0BD3iAcYAYeZ5wwglGnijynKDNJ7tYieZdZpRy0mOygvyITx6SjLKTPibxDznkED+p+6STTrInPelJeAUFAoFAIBAIBAJzisCCU5ylPNCQlJSSTAwS3vKWt/jMOt+4LKsEBSlm19/61rf6JzzY3sXgh4dxoRIuzPlCYMtLt5GU4nqDbQt1GxiomQbMaoM1WzK0xAYGk8Ma6W/LwyVKHAj0EwLvfe97jdVVFMSf/OQnBrHiyQrpZz/7WeMzTEVeTrL+zGc+Yy94wQuMA6n4RBXbllFkd9llF2P1l5VetmlzojXbtlH2OABr5cqVrihy4vNXv/pV22uvvdLkWaMkPW0TJR+lEyWR1datt97aT6nmPWfeAWYlnJVmPptFGN57Jm/8kIPDvghL/qyO12o1n2zm008c+MWp3D/72c/s6KOPNlaQ2TbN1meUb9KEBgYGPE/SJU3SADNW3lmZZys7clF+ZCAN8oewS/Lyvu997/OJC7aTgzvb4XlXm3CsPqMkEx/lnHwg4pMv70yzes+BYWBNfJ7nbF/nM2JSzsMziksgEAgEAoFAIDBHCNTmKJ2uJMODEapm9tvf/ta/tclM+C5p8MI7WHx7U8oPTt7/QmkuW9Ge//znG5/m4GEvyZXvanphDwQmRaDDg2FvlcxV4aQQozBbPbUts3o9uZVCpbaWbIk7mlLBT8lM/HRt+5+A1eYfjkAgEJgTBMqzhAO2WGHmU1K8M8tBU6zaHn/88a5UEq5er3uez372s/0QKrZssyp70UUXGQrgeeedZ3yy6fDDD0/3vXwbMdu/2fLNSur5559v5HHqqaf6CjBpSvQBnuy0Lxxqxvu7TAajgLPqTdqsJCMHyubpp59u+KH4nnPOOVbCIOP+++9vbEdnS/VHP/pR471iZMHknW3KT7mQ9TGPeYzLxeejUFBJEyI/0sIkL+KT5te//nX/7BSKNdu02dJ95plnev4lPHKy4k7CKMhMXIAl2JMWeZIeSj2yU4ZqGhx4xnvlKNGE4zNUhENm0kDxRvnHjzyCAoFAIBAIBAKBuURgQSnOUh5oSEoKSR7I8JkKtsWhMDNw4aHKDDkz78zO82DmXShWBd7xjnfYU5/6VGOrHVvEJPkgp56UmwIqCnW/EQORXsokyZBByib2XspTzbufZClyIRNUqw04brWEm1lqa8lds0EzqyUyk2T88hVbojZHcs/DfyQZCAQC1rz/LP1QHFkhZdWUd48Tq/kvyRVoq/zYGsx2bbZnwy4KK9uLa2kVl1VRtmIzYcuqNCS1bm6pZSf+dAk5SQvaZpttrBBuFFH8yRPCDxM/TNxLlizxPgnZUD4lteGw++67G+VC/iITK9QljZIOJmmQpiRPk1VmiFVtlG3eCSccYSDsEDJa5cfWeLCX5FxJhpzkSbwqwaOcYCzl8OSDzKyKewLpImW/ZI3/QCAQCAQCgUWOQDcnS2sLEUsA4sGJyeoy37Es5WCbGlvlePDyvhfvSjEbXvzZ+sXhKuXUUPhS6yE7OjJqvLM2MjpqTfvISOYlk7S7Scjn8vQg72o52X6HG1nqafUFs5Pw7xaRN3IwAUI7gLqV95T5pPaDfyOtOhcZMeGNjg7bSGOjYSJ7odGEZ7HXR+s+KdR0V/1maM95jnp6tCMIHmkXE3u3qeTdaDQSFlm+Wcjg5ZqreMiEPAUj3HOV9mzTKfIQv8hDW8LdTSJv8sWsytRNGSbKqyoPcuGeKFy3eLQd5MCEkAfqVv7VfDrzRR5kq4bphR25oH6Rp2BQZMKNHbMXRN4Q9xsYQb2QY7I8+0kecKJNIxN2aDK5u8lHHvKjDiHsvSDwKFRk6oUcE+XZb/KUdoSsBTPs3aZq3mAEdVuGzvyKTMgC9bJNd8qGm7qDkK1btKAUZ8CRspKLHZA4dIQZaw4c4YATvvfIwSDMmFPhvBMl5TiEhzcwMNB8v4x0ijcr12xfY/X6tNM+aB/60IfG0WmnneYnfHbDJH++mfnBD37Q35/rRp4T5YEcEH4c9IJMuDsJ/24ReYMLJvIweYK9W/mTz4dSW6jSaad9yE5LbeaDHzzN/v3f3+Vt54Mf/B83P/LhD9sH/vsDxsm073vff9p73/s+e8973pvMRP+R6L1jVLUX3gzN97znPZ4uWzfZcUGeHEbE9tMqD79u03uSbMjASbvcr9Rbt2WYKD/k4H1WTiDGDmbQRGHnljdW7x11TN7vfOc7/VwG8sMNgR3ubhJ5kjfvAoMRbQleN2WYKC9kKhhhIhO8icJ2g8c7wuQPPhB44SZv2j1mt4n82WnFKdz0k7i7LUPJDwyoI+4v8KEtIQ9UwvTKRC5kKu2o23IUDJADO22HA9YKRt2Wp+SHLNipO+z02djh9ZKQAXl4joAT9kLdkgsZyIt8MSHsPEO412jn1GfhY3aDkIF8yLvYuf9xw+81gRt1Rt0V+bopUzXPYkcW2jbuXuJE/gUL+iPGbFVe8eumSf605YIRfVM3858sL+4x/PhEpJR1PPQ59Lz5pgWlOEsZHECRWnbcKMNsM0Np5rMfbNOGB3VuDWO1mjidRBxOLd13n33sgP0PMA466SWx/YxDT9gGiJ33vqBuysQWupIf2xg5ZZZJCnhVP9zdJPIGC3Dh/Xa28CFfN2WYKC9k4F37a6+71g484CDbb9/UjvbZ3/bbZz87KLkPPfhxdvBBBzkdcvDB/lkXDvmZS+Iw5wbWAAAAEABJREFUHQ7xgbCzy4ID86BqPvCr7m7YyRNiOyztCHs38p1OHnS6N910U7NOwG868eYrzE477eSnKCMH9Ujbmq+8ppsuO0/49NC48PPUlqfKh7bDO7/XXnutnxiNG6ymitMNP14TYicM9YU8yAV1I+9qHiVvTsfmhOu99tqrp20bDMAEGTnZm89GwUNOeL0k5KA/2nnnnQ17t2UBA4jnGXkjwy9/+Utj4h93rwiZIORBBj4d9pCHPKQnGJF/IeShT+SgvJ///OcuD7zSvkq4+TTJj/TBBxM3Zwhwcj73Gm78IPy7RSU/sEAGDiikbRd+t+SYKB/koY3TthkDTBRmvnlVHLAjE30knxTETf7wMLtJ5E2+hegj0VFwd1OOifJCNl6zYQfvRP7d5oEJ7eiGG24wDpcEJ0ltrx3Bmy+qzVfC85Uug1vSLiZ2iHfNOGWT2SIOIGHVmHeh2FbAKjNhIJRmBn8lvtR6X5pwbOs+7PDD7eBDDsmd8cHJhHBjdpEet//jjM6FzvjQ/Q+1Qw85tF2mLsjCDXPowYcaN8YhBxxiNFZW+Q8h74PGsMHeZTr4oIPtcYc8zg498FDjQc6D6tD9DjWXq8uyVPM8eP+DDaV+lwftYuCF30EHHmxMxOy3b1Kg993P9j/gADvgwP0TJTPZD0yTNOA6V0R7OfDAA430sCPPnnvuaWCEGz5UtePuFiEP8lFv++67r8vZrbwnyweZmIgBJ+yThesWn7rhnttjjz0MrJAJs1v5V/NBFvKmrji8qZ8wOuKII4y+nwcpGFXlno19c+MgA3UGRgU3zM1Nd6bxqS8IeYi7++67G1gVWfCD320iX2SiHXG/Ye+2DBPlhxz0RzzvsE8UZr55YEP+5MO9xqQQ9QXB6xUhF3kjB8/+ww47zLDD6yVRTyjPnDeAPFCRtRdykT99NooqciEf8kD4dVumki99IzL1QobOMiMD8rAAgx9uzF4SMoAVZyQgB27MbhMylLwxeYb0Sx+JPBAY0a67jU1nfsjyuMc9zj+ziF4HFZ0O+3zTglOcOwFhCwHbGap8TtVk1p9DSth+XfWTZFtvvbWfJgofsCVhTbMVNRse3mhr195jrM6tXbfW1q9bb+vWr0vutdnE3gVav2G9rR1d6+9xDg8P29qRnP/69eu7K0fKb+36tcY3Q9ePrHeTyQiwge/YdAGPznzAZ92GdXbPhnv8/XPkW1dP9dQDWaqyrR9N9bNunY2ONmzDyAbbsH6D3XXHXXbH7XfarTffapwCf+cdd3p7K5dGshRK1jn5p11DJTHaEIQbfiHc3STyJT/qi/dTsPcLsUpI20aeIif2XhH3OpN5JX9kgoq7W2Y1TzCCupX3pvKhfwcj+utNhe2WP/cZMpEf2EHYu0j+KlLJl3uNds0nnIoMxa+4u2WWfMGon9oR5ac/4p7D3isCH4j8qTPqDnuVin+VN5/2an5gxD03n/nNJG3ue9pSiVOVtfC6YZZ8MZGn2o7gdUOGyfJAFtrSZP7d5oMP8iBXt/OeLD/us9JnlzC9rjcw6oc+suAARtz/4FN42HtFYAMVWST5c68b8iw4xbkKkiRj2yDfz7zxxhsdL7bt3Xbbbbb33nsbK87MbvHpDvdMF77NyXc4UZ69ESSdWabkw3+CI1kbxondSZVpJEfy42tCli6JQ6Cuk8vZ9VzbMyy4w5XABVsmqd2dufN7LfJIOe/int9cO1OnRUAVvjsb1tCopWsis5pqVmsMJDNRbcBSk7LqT8lRKFnn5F+SSWpLS8puqd1sCzTPDinnTTZSy4671yS15JFa9l7Kxb1fbdtS9+WSWnlWZeklLp15Sy0ZO/164S44SRp3H3ZDHqk9X+SR1MxaatmbzL6zdFcgMOpujuNzk9RsL5PJI2l8xHnkSK38kElquecx22knLbXkkVr2aScwBwGl9nzBqSQrtfsV/pZsgo/UW1yQYao6kHor31SyddNPauFQMJNavG7KMlFeUksWqWWfKOxc8WpzlVA30qHSJLU9WN7whjfYM57xDPuzP/sze+Mb32gvfvGLjU9PsW1bknEwCt+mfP3rX298r5PZUr79KCmL7IrOmBU7/KQkW/JO/xjZM66BQCCwqBGgf1nUBdyMwhVsJHrFzUgoogYCWxoCUd5AIBDoOwSkeJb1XaXMUCCpN3W4oBRnKYPEIK6QJOPkSd5pPvnkk+1jH/uYveY1r2ku2fNOzhlnnGHPf/7z7dWvfrWdfvrptuOOO7q/lJf2WRnM9YUtUaNh9UbdGvhnj7gGAoHAIkdAyv3BIi/mrIon5b53VpEjUiAQCCx4BKIAgUAgEAgEAmYLSnEuyjIVh13KA11JxuEnvEyPolz8i8mWbfw4RIZTKomLH8RhYZjQwOCADSbSgKyWyKxhDaFAsxQNWfwCgUBgkSJQ7Rf6pYiSTFK/iOMTjn0jTAgSCCxiBKT+ue8XEcxRlECgbxHoxzFI34LVQ8EWlOIsyQeR1cYlyeGDVyVJxvuBkpqDPfwJjCm14knZzqFiy5YvM2jp0qEUtPfKMmVIgvTVf7/JhDzUab+AhCzI1C/yIAcyQdj7gZCl3zACF+TC7AdCln7DqB9l4lAX5OqHOkMG5IGw94qqeGDvt3aEPMjVK3wmyrcqUz/IVpVnInl7wUOmXuQ7WZ7UU7/J1B15JkNkYn6/ydRv8tCOet1nU3NS1kWwIxOEvR8IWfqt3nqFy4JSnAtIrBJDUquR4SfJFWupZRZ+1SRu1Y0dqnFu00DNarUESy0p3MmAX0jF0kVzxYoVXqYuZtmWlTS+1Hx/k0BS9uOGwt0rYsKDOuu1HJS/keZaBgYGbPmy5Th90kbKODmjSxewgEp2Q0NDzZPk4Undl4l8CzlGyzNGhddrE4yW95FMYETbLvUo9bbOqB8wWrJkCda+oZUrVxpY9YtA1Fk/YQQ2PEf6BR/kACOp9+0ZWQrxXOM5UtzdNst9XvKlXXO/FXenf+F30+yn/pFyU1+0Jez9QNQR9dZrBQM5qnj0E0bI1eyPcPQBVdtRJ3bdEq/kW0zqrJ+eI3ylqN/u/27VTWc+Haphp3f/uaWJH7bSeL40ntdZIqkVJjfYujXSXw7H6drZ1u0rsnBs/zOf+UzbZpttjNkwqSVrt+WR5J99osN79rOf7dkjo1t6dCF/HlDHHnusf88NvHokSjPben3E6+v4459lI8PDPgmDnOLAuWao7lrIn9Pl+UYoOeMuZrHj7gaV/HbaaSd77nOf6xML3ch3Onnstddedswxx3jQIqc7enThLIbjjjuuiVEvZCLPQsBAGzrqqKOw9gXxGg4HQW633XYuD7K6pYeXxz/+8cb9hgjIUwh3N4m+kfwe9KAH2YknnmgMxHD3isBBys8w2tCjH/3oXonSli9yQfRH97vf/Zp+8JqOHlie/vSn28Me9rBmzlLGrsnokqXggMnBqoxHsHcp+0mzQQb6SO5/AtHe4WHvJb3gBS8wxknIgxy9kqnku+222/oZP8jSa0ImlNTjjz/eHvCAB7g48NzSwwvtiPsfEaS0aJZWQGYiF/E2l6Scr5Tvc/pIvg60uelubnxwgHgN9oQTTtjc5BZF/AWnOHcf9bSE2FSkgSs36m7JwYCQjob8aLyY3STylPINTb7MOiET9n4g5GPw3OtBYRULMNphh+3NUlOp10eNX+qHMbpCYCKlzFNuxX7ve9/bttpqK1fC4EHJ26QcDvt8U8mTfFhJ6Zd2VOQCo/vc5z7jMELeXhArYGAk5TqS5K+fFHm7IZOU8yYv8qUNgRPufiD6RgbytCfkkVry4u4FgQ9U8ga3Yu+WKal5b4MNGLHy3K38J8sHLCDaETRZuG7ypYzVfe97X+OeI28p87B3iyQ1+x7ypC9i9RJ7P5Ak22GHHYznm6SeiyTJ64u2jTBS72VCDtoRK4VSrk+pt3LRprfffntvW8jXS5Lkiwk818rqpdRbfCz9CkbJ2lOcpBYWPEO6fP9T/EkJjKg3AtCHY26pVNtSCz5pudGTUZRb7TcFxSHr9qKhpOZAmYZaKAnU1X/yJUNJGL7yXHjO6NEFGST5ajz2HokxLltJlle/wQsiSDGxzy9Janb+Us4XfMquBSnzpGzOrzSt1KWWXMzGg5HUXRla0rRsUpahyIQPCpmU+bh7QdTZyMhIM2vcvZRLkvdH1FtTqB5ZwAKS1GzruHskTlu21BkEU5IPFK3LvyoW2GnbUm/bsyRX5iV5O0KmLsMyZXa06yITmE0ZuAuetKEiTxeymzQLSc17bOPGjZOG64UHzzRwor4k9UKEcXkiE0wpy4NsuLtF1fywQ9SblOXplhwT5YMsEBjRtrFDE4XtJg8ZuP9LnlL3sUIG8seEkAec4PWaJHmfjUy9lmXT+c9/iFCcJ8W4bNPu/g3UKZKUZZCy2ek/325uYknNh6ckHwDNd76bSh8looShE5ZUnD0zwQoqAkgt3AqvW6aU8SjyFLyKu1tyVPORskxSNqt+/WKX+kc26oz6KtQLjKQWHsiBTL2Qo5qn1C4T9z+yVcP0yi61y9YLOQoWmFLug7D3QpZqnkUGSc1nSOFVw/XCLqmZbS9k6mzDUkuepmA9sBQsitkDETaZJbJBUm8xk/K9JmUTwZELwt5tkrIc/bDbpJQdLAoVXj+YUsaqyCJ1vy2BC/lL8v5REs6ekpRlQDYpYyRlXk8F62HmXVGce1i+6WXtq8wpKPtpsWPWU8NoJEps/ru92kyeEI0Vk8Eqdkzc3STyJO+SJ3aouHtlFhkwO2XslUySvMMza5iSEI1G3aRk62IDaqT2K6U8Pf8kx5idgVli9WQFjHwhqSUXcsLrF0Ieqb/kKzJJ6lm9IYNVfp3uildXrVKuKzLl/oew95o68cEttWTthnxgIcn7HvInT0kYPgFaeM7o0aXIIGW5eiRGM1vkkbIsUjabnl2wSPL6kuS5IY9b0qVqT86u/ktqyiWpq3lvKjNJbbL1EqdOWSU5i3vRLV26SHJMqtn1Cy6S/DmGPFKWU5L1ww+ZkEPKymFxw+sGSfJ6k9TMrtsyNDOewCJpnHwTBNsiWKE4U83iYrZu7Xpbv3aDbbxnow2vSwpPYyB5AFG6kWTWUD25G4m6/88NJCU5klLU7dzJu9t5ziQ/KeMijVXkTCJvVljyg6qJ4M7kLQWZvN3ktgOWGpuQSTq1R2wYB9K1yJmbcZHIP6nuqa1I2U5y0sR2/LpNkrwT7na+U+Unqektqe/kawrXZYvUjoWkLkuwsLKT1Gw7Usve7VLQ15CnJIwmSWrK12R2ySKpmZPUsjeZPbRILXmklr1bIkmatF4kdUuMTeYj9Y8sCEs7l7JMUjbh94KQhXyLKWV5pGzi1y2Scp5SNruV76bykTRpO99U3Pn2l+RZSOoLGSW5PP1wkfI4ux9k6bUMaIW9lqFv8h8drdvI8IhhsjqXFZz+abhzA1SkMt8I8NCESj7YG2pYIynI6ZJWfLJP6p2B23MAABAASURBVIeypXmV8dd0hiUQCAQCgUAgEAgEAoFAIBAIBPoCgVCcx1VDw6SaKfEbaDnJjP8+RKDPRZJyC0rrvlYbGLDBJUttxVYr7D7bbmPLVyzrkF7JDSXDWx5mUCAQCAQCgUAgEAgEAoFAIBAI9AsCtX4RpB/kkFBeEjVCZe6H+lh4MjSSyA2T5EQraqRV5sGhQRtaMuCfzuD7jkNLhtKqc8NMZua/FD45uLozLoFAIBAIBAKBQCAQCAQCgUAg0FcIhOLcUR1J56lwVLGHNRCYCoGkCI95N8rLy2NuJeUZHiEa7GJIFmmStpX8xqItJCNkDQQCgUAgEAgEAoFAIBAIBBY1AqE4V6q3wUpzKC4VRMI6UwRoQ9U4qMcoy7zjbCjQybPuh4VFQ0tQ9Nl/iBMIBAKBQCAQCAQCgUAgEAhMjEAozhPjEtxAYFYISDJJeSt2SiGrx0q28t8wXGmOphmm+IQZCMwJApFIIBAIBAKBQCAQCAQCgcCcIxCK85xDGglumQigDueSNxpZcZaUlGQl5hi5OzmTvySTlBzxHwgEAhMhELxAIBAIBAKBQCAQCAT6CYFQnPupNkKWBY4AirCSQmyJUJ5lVpRkU/qrZUJhbljySxT/gUAgsJgRiLIFAoFAIBAIBAKBwCJBoLZIyhHFCAT6EIGkHScleWRkxEaHR214wwZbv2G9jQyPTC6rJvcKn0AgEAgEeoNA5BoIBAKBQCAQCAQCW6zizCFOhdqaQdJ12tzhCARmiYDS+nLSm5OinJTm9RvtnrvW2m2rb7e169Za8rL4BQKBQCAQCHQRgcgqEAgEAoFAIBDYDAQWnOKMskt56/W6H66EuxB8qPhhh6r+2OFBVTvuWmPA9Rl0Z8GwurvdGpdAYBwCtBSo5ZHbFDzIjC9T1WzAlNqWNWS0zWbo3MiijTUBCUsgEAgEAoHAphAI/0AgEAgEtnQE8ni7+ygsOMVZytqGJJPkiElq2mHUaq1iAazU8pdEECfCSTLCwGhYUnaSO/0nXt1qbqnjFRQIbCYCtDu1tdPNTDCiBwKBQCAQCAQCCxWBkDsQCAQCgTlBoOhxc5LYJhJpaZibCNhP3gUgTEku2urVq+2CCy6wO++8091SVoil7M9KH+FHR0eNd04JhBvCDjXSCnNaI0xKcwMnarSlRUK3xyUQCAQCgUAgEAgEAoFAIBBoIRC2QCAQ6AUCUtbvup33glScJfnKnSQbHh62v/u7v7PnP//59va3v92e85zn2KmnnurKryT7+te/bsccc4y96lWvsle84hX2kpe8xP73f/+36Q/gkjDMV6ATIg0U6IGkQquR+FVKzvgPBAKBQCAQCAQCgUAgEAgEFgsCUY5AYIEhUF34lLIe140iJDWxG9nMXR4AVYhUP/zhD9tnP/tZ+6u/+is744wz7GUve5mdfvrp9sUvfhFvu/766+2aa66xV77ylfY3f/M3Hu4JT3iCK94eIF0ahnJstnz5Mlu2YnmiZTa0dMjMFWcU6EyWftW8kzP+A4FAIBAIBAKBQCAQCAQCgUCgxwhE9lsOAuhjvSjtglOcpTyrUAC7+eab7bDDDrMjjzzSVq1aZU996lPtvve9r11yySWO5+DgoL3whS+03Xff3fmPetSj7EEPepD7cZGUVp+xmWlAtnTpUtvqXve2VStX2YplK2x5ohVLV5gT9uUrbGBgwBVvX6GW3C6FKfUGA0s/qTd5S7PLN4k87/+SmnlI8h0V1ic/7h2oT8RxMST5veyOPrhIWR5JfSBNFoE6k/pHHkleZ5KygH1w7ReMpIyJpL7DSMoy9UF1NUWQ+ksm2hHUFLAPLFJgNFU1SBmffqo3SX317Lf0kzJOydoX/9SXpL6QZUwIrzOpf2SS5M+RIl+vzSVLlhj6XZGj6ITFPZ9mbT4Tn4+0CzgSCm/Dt2l/4AMfaJ5WfO2119odd9xh+++/v23YsMG+/e1v25o1a+zYY4+1Rz7ykfbud7/beB9ayvFLeshaG6jZLbfebOd+81z71vnfsnPPT+YF37JvXfBNd3/zW9+0Cy68wNNbv369rVu3ztauXWvFjnsuibRJDxPC3m2qlq1qRw7cEPZeU7/IAQ6ddcXnp9atW9tsL/h3W9577rnHoGq+yLEuteFuEzKQN4S92/lPlB9ygE+/yIQ8yFJoIpm7zavKhL3b+Xfmhwzgc/fdd3vb7vTvhbvIhFw8f5ABO2YvCHlo12AEIQvUC1lKnsiEDBD2wu+liRzIA2HvpSxFBkyo1/JUsaAt9YtM4IIsUFXGbto788YNgRNyYIewd5PIE6pihL2bMkyWF3JBYNRPMiFvkQf5cPeKkAMZIOy9kqPkiwzIsqk6I0yJg3n77bfbTTfd5LpY8cMkHfwnI56d6Gnnn3++QZxfVaULL7zQvvGNb9jvfvc7X8hEf4Oq+hzu+aIFpzgDhCQMp6GhIVu2bJnPzrD6/OIXv9hXlE8++WS79dZb7YorrvD3oOHzDvRpp51mb3zjG12JIQGAFpZENdVszZ132E9/9pNEP7Wf/exnibJ57c+utZ/99Fr7+XU/NxQhDhjbuHGjp00l8671YqRSRspWtRd3Jw9+N6nkjwl1M++p8tq4cdg2jrWPycLhP580Ub4lv+JX3Fu6WfDALPd2v2CCTFCv5CHvQshQtePuNRV5MPtBFp4HVTl6IRd5FiqyFDdm4fXCrOZftfdClpJnkQOzUPHrlkm+5EX/A2GHCh97rwgZCvVKhs58kafwsEPF3S2z5IkJkS8m1GnH3S0if6jk19knFX63TWSCyLeY2LtJk+ULv5N6IRcyVPPtdFf9umUvMmAWmihv/AqfA5l/+ctf2ne/+92kXZkfyowfYar9G7xO4hDnu+66y66++mp/1ZbXbav0k5/8xPksktYqX1HyjObj0pHmglScqZBSDhRf7DfeeKOddNJJBuD/8R//Acvud7/7+Zbt97///XbiiSfan/7pn/rBYV/72teM2XdJ5qCPac4joyO2yy67+NbuP3vhn7nJNu8XvvBFbkf5PuWUU2yH7XewFStW2MqVK+1e97qX01ZbbWWLkdj+DpWyYZ+MSpgwp9cW7n3ve9t8EvVQ2if5dNrh9YKKHMXshQydeRasMGnfnf7ddoMNeWJCyIW7F0TehZAFwt0LWap5IsdU7qpft+zgglwQdvLFjtlNIu9CJd9eyFHyrprIVWTBXvXrlR05kAnCDnVblpInMtAHYUKF3215qvkhA4Q8EPaqfy/syAAhD4S923KQL3mSN1Tc8HpNyFIl5Ou1TMhQlQl7t2VChs48kQN+oeLuDDefbvKEkAETIj/cmL0i5CgyFHtxd8qEPwQf/ei6665zXYlXYOnT4Bd/7J2EH7QsLYbuvPPO9upXv9oPdn7lK1/p51QV88///M/d/dCHPtQXqCz9JHVtK/mCUpyLkizJAcItyZh94N3mBz7wgfaFL3zBALMo11tvvbUrx8WNwotyTdyEtf8nuN2Ex6ozW7ZVS9yUtlQzqdiTmWY3amN+vOtMHI88DxdJnqqkNhmc2aWL1J63NLm7SyJ5NtLEcrhnDy9JrLa6krKcZjJ+kkwS1nknqTv5zKYgkrqGw3Tlk/pXJknTLcach5PUrCtJc57+5iYo9ZdMTMZKLZmkln1zyzrd+JLa6gyZoOnGn+9wkuY7ixmnL6kNsxknsJkRJLWlIKkpT5tHDxxSlkVqmT0QY1yWkpo8qWVvMufZIuU8JXld9eM9JsmQS5L1+ifJcZKy2Qt5JI3LVmrxJDVlHBdwnhlSznues5lR8pKa4aVsl7LZ9BizSHLsxpz229/+1hczcUtyuySckxI6laS2dCYKLGlcuyaudeFX60Iec5aFJAMYKZt0BmynZhaCGYiPf/zjtuOOO3p++LEK/ZjHPMauvPJKBxgP9sSjTLPFGzfpjR2qncIMmPhw86iZ6imPuvm70yjdmUbd3ciHcLss5GOz/s0sIrJCM4u1eaElbV4C8xQbHCCSLyb2fqMiW4YxNZz0L1OHmInZwVnsTnCB+qmc/SZPP2FTZAmMChKTm/2GUb/JMzlyvffpJ6yQBeo9KiHBZAhQP4VKmE534ffSRKZe5r85eXdDdvKQWuMy3DOVucQp5kzjL5bwneVnoZKySbJzzjnHbrnlFpxtVI0jJd0rKVlVXlvgMQf+Ug47xjKpVYeFNx/mglKcAUCSK6/YIbZh//SnP/WZDd5d5pNTL3/5y+3ss8+2bbfd1vbdd1/7h3/4B3vXu95lb33rW43PV/3FX/yFoTwT32kM643rN9r6tRtsZMOIja6rm0ZrpgaUAzSEggN5LL9QeW5ZpJdSPkxowmL2mCnJJzG6LwbtAqJNQEiAG8KeKFnrNmqNRDQfpYkZmZKHWaPuRvIjLpTdc3Xt1/qaq/LNdTpSrpe5Tndz04t63FwEt8z4pd1I/dmut8xaiVIvJgQkmZSJcpV7DnvQ5AiAE1RCFDsmBB8TqtqLG95s6Re/+IWdddZZ9vOf/9yTKGkWE6YkjGlTiVtMFtqIXEz4heAvJELu2chLPL5wJMkP7ySNX//61813nnETBsIOSRl3qTWmr/oTpkr4STlOlT/f9tp8ZzDX6UtqdlSAdv/739/23HNP+853vuMnaGPyKSq2CLB//iMf+YifsM2Ncvnll9vb3vY2411lSa6AS2qKyMlxnPI2vHHYhodHxvgt/zFGGIsUgdkXq72N0C6hkh72elKPodHGqLc7/CpND2emudefc7pxDQQCgUAgEAgEAoFAoIcIMB4ieymPm1BgOXkZHiS1xuZSDlP4UssNbzbEgVWS7Ec/+pFxoLAk1ylmk1Y1jqSms+xElWTV8kotdzPwIrWwssw5U7yzfPvtt3spwYIDvdyRLlILs+R0rCR5fUj9i9WCU5wBXpIrH9jf9KY32bnnnmvnnXeeXXzxxXbRRRfZVVddZS996Uu9EvjO16mnnupHmnMo2BOf+ET/9hdxadxlRohKg+A1xpSXVH2wggKBaSCgZhhJRjuy9MvtbMAGBgdt6fIltmqrlTa0ZElabjazFCU3tWTBYXPyi0QCgUAgEAgEAoFAIBDoOwQYEw0MDPj4HOFQZKvKFP6Smv6STGq5iTNbYtvw0qVL7aijjrLtttvO/vjHP842qbZ4ktwtZRO9opQDD6klv5TDwF8IJGV5KQ80lcz4Szk8r8U++MEP9s9FsSBJvPvc5z4G/r///e9xTkhlB7GU05GyOWHgHjFrPcp3s7NFMYGmSkhqNdYSjoqFpOwnZRN/0pOyW7WxysqaDd5BgcAmEaBtQQRspFVmzCVLBm1o2aAtX7nCttlmG1u+Yqmx7b+EMxtraxa/FgJhCwQCgUAgEAgEAoHFhADjbBRYlGc+k/Wb3/zGyplD1XJK8hOTCctYSdr8cRIrn3wOafny5YYcS1jESJmSfjKm9T9Z2Cpfki/k/epXvzIp6xTTSryPA0nyskwlotQqK1hzkjan5hXoAAAQAElEQVThwZwdvdtvv73xmmyZsAAzSQRxkmQXXnihXXvtte7u10utXwWbTC6pVTElDOAXYqan8LFLrfC48ZNaFdXpRtnh1Gz4eVkw2+IaCMwOgdTWaG/JMNG6mIlJDoyUYLKla/wvWgSiYIFAIBAIBAKBQCDgCDBWl+QrkXfddZdVFWf8rPLjizlXX331JhW2SpQprWvWrGme7IziTv5TRpjAs1PGahD8JLm8f/jDH1x5xl8ShhNh3LIAL0w2IDaTGZjQZOUZGcmvuzIpwo6C008/3Zio4DNVRRf7wQ9+YOw4kDI+KMwc6kzdkLbU0t9w9wstOMUZ4KQMMnZIkjdUKZvwIEkY7oeFSpcyD7ekph9ubwAoNImwN0zGv8UvEJgmApJMKjc7inLdtxxha1HdTPyni8UvEOh/BELCQCAQCAQCgUBgcxBgXF2Nj3LFaqSUx0JSu4lSBZU4xC9EXLYA4y7+mzIHBwf9VU3CPfKRj/R3nDdu3GhSGbOl5bKxdzUnS5dtxpdeeilJ5LFdCk9YKcvuHukiye68885ky/9Su3/mTu9K+tD0QreHqsar2ttDbdoFdii1fPKXOisxJNl1111nnC3FwWtSq5zkh5KMos277BzYvNtuuxmr0fihKPOueUnriiuu8IPEli1b5izCSK30nNkHlwWpOE+Fm9QCWWrZp4rTT35SS+Z+bTT9hFe/ykLdIVuuTlRmvnHmUzHWSB4yGf8Wv0AgEOgWApFPIBAIBAKBQA8RkNLYJ+XPGEmSSTIUMRRhKbuTt/+jGN92221uLxcUMUnGii7KmqTi1WaSPoyqyfuzLKDB57U50i/pSTkdKSvRUnYTtkqEv+CCC+zWW2912aUcjnwKER5lkbDYC+Ev5fCFN5VJ+Ko/6XXyqv6d9hK2mFIuW2e4qdwlLqvAN9xwg11zzTW+clyNc88999iZZ55pZUIBOSk/yrYkP5PqoQ99qHHKNtu1Welnmz5h2AVAWoVHvaxdu9a36UvyyQn8+4kWneLcT+DORhYaqZRvLG5w3LNJJ+L0FgEp12Gav7SG6qmDTbdaI3UCSayaFb/k6PyfwqszaLgDgUBgS0QgyhwIBAKBwMJDQEpjoLRCi+SMbVGs2LrLCuQ3vvENK0oUfoRhmy/KFXZIkm/xtvQjDCc3o3An57h/Kecl5UEVyjnv1j7mMY/xsMRnjI0CjFLozLGLlOOMOdsMthvzvi7bj/EgHUyI9Mjnyiuv9JVTlEAUQvwIJ02eLmE6ScrhJZmUqTPMptxSnmRAJsJKwpg2STk8ZWYlePfddze+WlQSYMWeenvAAx7g741TH2BD3XEYGPXHqemPfexjjRVn4oETJgq2lNMnzR122MEPdgZD6oowUvbH3i9U6xdBQg7zG8PGfjQsGtWYM4wFggCdIyS1bvaaarze7CWQ5c68UWfd2Vl+wQW5Iy6BQCAQCCx2BKJ8gUAgsEUiUMZIKJU77bSTK5msVqIIVwFhDAwVHp+PIg5uFDNWQFevXo1zHJEHzGKSDooch1PBk2T77befr6DiRnkmvR/+8IdEm3SlU5JxuJgHGrtIGrOZv0N91lln+enRe+yxh6GwsrraDDADC3JB1ShSK68qfyK7lMPefffdvkJPGNKDsE+HSlhW/sHwkEMOMd49L3FJG0X5Va96lbENGz9WjCX5tvh73/veRr3usssuJYpji44D5ijJeGAy0UB7kLLcTGowqYJ/P1Gtn4TZ0mWhUdKYaKC8G0Gj2tIxWWjll2SSvGNIhtuZcauPNpznnVBaeZbEYnSleKjNdWtYvcILayAQCAQCgUA/IxCyBQKBwMwQYJzLSiXvxKKIoRyhXDIGJiXGTChkKFN8vogDwljV/M53vuNbpAkDsUWY7dbYN0WkKeWxWQl7//vf30/0RmFGGb7sssvs+9//vrG6KqUxWglYMZGDsIUl5TQlGWX43ve+Z6xqQ6ywnnfeeYZiKeVwPgYskadhSjIO0WLSgDLMND5Z/OxnPzMwxw5JE5cNv8mIlWTqgpOysRMOWdBTJPlY9173updPglBvkghibM2GUKCdkS7IQhps3WYyg9PH2X0AL3l7WtQtExAo3fD6iUJxrtSGTGOuYo45u2TQmCDew+AAAmbUupT1uGy4IcYxgzEjBBpJQU6asI0Oj9rwhhG7e83ddsvNNxuzcc2m1pYi7Q5qY4YjEAgEAoFAIBCYTwQi7UBg3hEo40pMFC4UVJRXVhpZrSyK04YNG+yzn/2sr1iiWLGNF+WRsTHbhRGUMMQrh0vhLvHxl/JYSsrmr3/9a1fiyFfKPOwobCjujL1R/FDmyIc0IGTFhFDsf/e739kDH/hAV67hQVJOj9VWyvSMZzzDHvWoR3kYJggIMxuScroozbxDzGq4lHklvSJfMQu/aqKYIjthpPb41XCbspMGeIElEwKkxyIfvBIXvYVwEDwmD5785Ceb1MqXiQcmPMCbFWbqF+zYqk0c0mO1mQkNlHV4/UShOFdrA0XH0qxQ0nYkJVvyZCEwGdP5l+TBpGy6YwYXST5bQyPnhqZRSrNLawbZNoOSX3HQiRQ7piSThDWoiQCNA2oykgV3I7Wghin9WaNmqg+YRmrWGDEbTkr0aH00hUv/SpT+MZTCFkqs+A8EAoFAIBDoIQLV52HV3kORIutNIhAB+hkBKY1yEjG+ZZzL6iWK8JFHHmkHHHCAXXjhhX46M0rTjjvuaMccc4xvfWb1mZVcViFRzFh5ZRX16KOPtu22287OOeccO/fcc/1AKcrP/QphL8RhYqRZ3MWfd5bhoTzzvvX97nc/Q0FFISQf/IoSiMlWcd7zRZlF4cO/EGmi6OOW5Ku85ImSaGM/SWO2doO47Zx2F2lQ/sJFXlbHpaSzNBrOJg3IHWMXZEZBLcoq7M4w8CYjKcsryQ/5QpFlezx1hZ5APTziEY/w6KRLfvCpY5jYt9pqK8cCf3go0yjKhH3Qgx7kK/KsUoMr/pSVXQb77LOPr+LDK1TSKO5emLVeZNqveaI3S7mRdOyjnZbINAJJviV3WhEqgST5oQd0EKw2M+Ni6dfNRiKVsqeM438OEQDXRAlfKZlzmHIkFQgEAoFAIDD3CEgyBsllqyDPYmjuc4oUA4EOBBa5E+WLzxOxwlgULJSvE044IS0uDNv555/vK7asKBMWBZuVaZRQxshsqUaJfPSjH2177723K9woWihpQCfJpDwWL/csillRhEsYzAc/+MHG65EooSjxpAd96lOf8veTpVZahCc95CY8BA8ibahsSSYc7/Uef/zx/h41+gHhJqPf/OY3Vv30FuGkXAaUXmQiTfgQij3KJ590YrVdaslJOIjVeCYhUJxxgxlxJWFMi4hHwCI/ExdHHXWUgQETB+DKe+OEoeyssNNvFl6Jj38htm5/+9vfNvCmTglPOsWf8lLffDKM+i58TGn6shN+PigU54Rqq2KZtan7DYfizGnIJngp0BT/xOfm56YtjWuK4FN6kVYhAkrdbyQlf0yp+/lT7qBAIBAIBAKBQKCXCLAt86qrrvIxgSQ3eylP5B0ILCQEJpKVcSXjZEm+WGRjP5QlVo9ZnWTxqKzcHnHEEcYhWyhYrEqjLLIi+cxnPtNjMvbGH6VVkvNIH4uUFU/sEHljQsXO1mxWb1FaV6xY4TKhsBWlkLCQlNMibRREwmKHULxRSukvWEEtaSMbCiZ+hJNyGqTXSUzQXXHFFcZ73MUPnQJFFGWV8mPnfWn82S5Nup/73Od8JRge+Uryfgo8UE6ZoEBxJq6/JkjAGZAkD438yCPJeC/9pJNOMuRl5Z3JDQKx7RpF97rrrjMUX3hSjl9kg0cdoyyDD26w3GuvvbA6HXjggfb0pz/dkJudAtUt+KTjgXp4CcU5gS/likVZHq3Xzf82rS+nmPmfxsSNw80syRtt9pn+tTQGSVYaiTT5TTb9lGceUpJ3HpSryGXxCwQCgUAgEAgEtiAEGNhBW1CRo6iBQFcQKIoYmTHOhLCzuszYE3/cbJ9GITvooIOMFWgUruKHP1uteaf4YQ97mKG0wZOE4WNx0sIhyd3Yq0S+hx12mPGdYZRe/ODxHjOmmcFyIl/G5+wIZZs4spEnJ4LjJ8lP05ZaeRGePkTK43lJnlbnhYmDiy++2Nj6jJ+Uw5E+Su+uu+7q8jOpgD/KPp94Qgklb3hVQkYUawg5wYGV6WqY6dirGJBGicPEBluuWT0mffiUk/Ly+Sn84ZX4Ui4PPGSDyiozSj6TJvgRHiyws2qNsk+auCGplQ7uXlCtF5n2a57Mmixfscwb/tDSQWPrdn5bNUs82eIz8XgnghkjGgMVn2PM7Eo8KTcKGkrVPbOUZh6avEosGj/bXspEAHz8IUmuVNsc/qRc5jlMMpIKBAKBQCAQCAQ2CwEGpDz3SKSY2IMCgUBgdghIMrYZs4rKiiKpSK0xICu0KGMoU/hBkoxVSRQ0FEaUZPiFULR4P7b67V/uXVYreR+XcJ33r9RSZFHa9t9/f2MlmXAo4095ylP8vVzG4lKWj9Xu8r1i5KEMjJVRbiHc5AWRDiZySDm+lE34hUo4DhXbc889/Z1t/OCjT4BVUXh5/5qJA/xROtmq/pCHPKT5HrAkV67xZ6cMGBIeHWVoaAj2rAnlnXRIANkwyZst5NgLD7koc8FCyjjjDxGWLdonn3yyMVEBjx0DYI8fbgg75UdZL254/UChOFdqYenSJbZ82TJbsnTIj6hX0ZSLabUUWona/2XyrRJsT6DBSGoPMA0XDUOSH4TATUwjpQFOI+qcBJGyzJL8JqSDoMOg0VYzoHxsFZFkktxLyqY7ZniRclxJzfRmmEQE70MEaM9V6kMRQ6RAIBAIBDaJAM88AknCCAoEAoFZIsCYgKgov5iMdTEL4c8qI6vOE41/4aOs7bzzziVK08SPbcMwWGX9xje+YV/96lf981KkxXgWhRj/QlK+p7nH8YcvZR4rpiweoRDDh3hfuGxBZmxMOVBsUfQvueQSX3QjHOWAsBOu2CczCceYH+UdGZGnhEUuKctE2dndyoouK82kTVyUeMwSB5lYmebQteuvv94nBFBCSbcaDvt0iQkIJi6q4cECZR6elGWUsgmvkCQf30tyFnJz6ji4STImQkraUg5DwFIe7IUaYwehFXcvTDTBXuTbV3mWXdmsLtetYU5UDh5NpXlykeuNuh9ogOJMRdM4JXlDmTxWu48kZ3CT8C4DNyQzUM7s0kWSz7Dxrgc3ydBQa4aKcuHmZrzyyiv9MwHwJM3qMDRLP0k2ODBoHP1fZgoTO/4XAQJSbs8UhXYCYQ8KBAKBQCAQCAQCgS0XARRSxskoUFUUGCfAZwWyKIPFHz9Wlp/whCc0x9bwIMLgh8KMnTElCujzn/98XwhCgUaxZmsx/tOhkl5JkziSfKyPHX8O32Klm/ekr7nmGmM7OX5FJuySfFzN6q80flwk5TQpNxMJKLi8K7106VJfkLP0g5cMIPVPkwAAEABJREFUP0yLdNA1UFgpIztEzz77bGN1Xcrp83425X34wx/uq/tMRoB1kUvK4UhzUyTlMT6TBqVOpMnjS/KV5JJuybO4N2VKGle/1TQkbSqJefefC8V53oXsVgaNpDRDlkwT6vOmc6Yxso1CknEjUcE0ZExo0ym0h0BxpsGzhQVlkrTaQ8yfC3nJb82aNf6uiJRvGHKU5Fu0OZAAhV6SN25udks/Sek6s3/Pb3DAmCX87ne/65GlmafjEePSVwhQt5K8jXCPIBw8zKBAIBAIBBYCAlLuwxaCrCFjINDvCEhyERkLVMcFuCW5gmnpxwnbjIOTtfkvyccThC2EpyQMH5+W8ShpsyLLYg9bv8u2ZZRRDzzNCworaZXgpE/euEmLb08ThhXtfffdt7niLMllJRzE1mRkwU58CLskDOM9XsbdKMMQSjD5QgQgfUziMUZndRo3RDn5pjL6AuGKH7KiML/sZS/zFWf8ULqJMxtiFZtybCou74ofeuihs1pQo3zV9CX57l/KXOX32h6Ks9cAS8tu8QuuQs7YxIXZM5TmstWgs/I3Ed29Jfk2bbZgsA2lKM7lxvFAXbgM1Aa885JaSjPlkWT8cXNzA8JDHKkVDvd0ifiSrMZfrWac/Ee6kix+Cx8BaXw9SuN5C7+kUYJAIBBYrAjwnIIoXzGxBwUCgcDsEWBcK+XxgCST8jgSZU/SpAlzD0rZH3s1IHFJFx52FErs++23n73iFa8wVoZthj/S4+wiDv9inI+bsT7JoEQ+73nPM9555tAy8sEfP0lepmKHzwIbbkgSRpNQdkl/YGDAV5lxY2dMzFZxto0TWMrxWGxidRoeyjGysPr84x//2Fh9pvwQ+XLIGco9+knBrJjEnw5J8okJ0rEpfqTLieRswcYOSVnmKaI1vaTcDogHU5JRLhbrcMOHsPeSar3MvO/zrtU3KSINk9kiAtJ4aazYZ0PE5f1hFGcaC3Zp+o3O89yMiyQ/0ZuGSefA7BR2bmBkY0s6cjHTxjfn4EvyDoJwM8ka3Ag/PDrsHQWzcZJgBS0SBGgTbO3n/pCibhdJtUYxAoEtEgEp+rAtsuKj0HOOQBlbkjDjBAi7lBUn7BORlP0JL7Xfj5JcueMTTDfeeKOxcmtjP5RMXoEk3hhrWoYkQxll6/RFF13kK8oohSVyGcdy4jXv+5b0i0k4xraMmdk+jVvKckvZhMeK+GMe8xisvhWcdEkDZZoxFFvX8ZRkrMaTH+WBx3vPfJqLVyzLqjNbuVGo8S+Eco8CylheauVd/DdlFpk2FQ5/8sCcDUkt2ciTSQPe0yYtSa5vYO8lLXrFmcY3XYBTlbD+mUiJzNixna6V/8a47QeSfJsFW6zZ/0+DmUmeJE7jkOQrznQopAEPv0IzTbPEm4kpydatX+cNk44GOarxkQ1ledmyZcbKOLNPhJEScomqYTdlL/HWb1jvK9ycqEcZ6WSIix2z1yRpChHwgzqDNGwibmeolruRrFAyFtG/JPvCF75gX/rSl6z6nlApYr/UcZEnzEAgEAgEqgh09lGd7mrYsAcCgUALganuFfxYhCG0lEdLkkySjwfxt8oPdyEph8NbEoYT/owfUZpZke1UHPH3gDO4oKAy7uVzV5dffrmPY4rcJRkpy0D6UrbjhxtTkiELSi1u+FIrHDwWyRhzY2eMjYkOwDiZ1WfG3PCIy0nUbIUubvz4rjKnZ7M6zgozZxSx8kuYQsjAe8qkWXgzMcFhuuGRXZLX53TjEI7yYUrCcGKiggPR3FG5SK0wFXZXrAtacS4gg1TVjpvG0cmDDw8/qLiLglwfqdvo8IjVh0etMVq3Wr1mnA0GNdIFKnVFOpAknyHCzg2FWRoN6XcS/lJ7hbOFg5uDsDROKfujmJIWfKk104Z7Poi8eI+BFUK+m8eNiGzM4CEXs1/cpBD4yeRiUCbIHdO8SPIO8p677zFJxqwS6V922WUGFnQepAnZPPw605VyWaRsVrPsDNv08++VlfCNxIaSYUoTL0pXM5KDS9sx1czwaWAmKx5uYBkjjMRbDP9sM6Id0WHzuTbKVLDEpL3BCwoEAoFAoB8R4DlXlUtS1Rn2QCAQmAIBnvN4YxZinMc4kwO1ip/Ufl9J492S0nhKRHFTynZnpAvjZcaujMMZdyRW278kj9fGrDgkVVzZussuuxgrupLsOc95jvHdZMqRfduvUiu+pLa82MHJWJoYkjB8EU7K9jLedY90od8p+TBOwp3YbWl2uhmj8144K9eUHzxKGoRlcYoFDMbXuPErRPrYq/xix+TgMxRYyoF7MpJyefCXWnbc0yFpfBzkKjJzaDJu0sKEsENVO+75pLER/HxmMfdpAxAktUCWWnZylLJbyiY8SJLREKWsiFrld8/adT6jxI29YcNwxadllXJ6kjwdSz9koeGjUDJzJOUwyWvcv9SeL3E4pZrDALjpmTFDPojtIRxxz2o2CUnyG0cSzjklKadJ2cmPTo3ZK95p5oPsKNGlbLx/zY2GAFKOh30mRPnAjBuZtNhGwkmIYAGekhxfaXbp2yZ+khzLEgwZir3kjwlfUvFqN9Nkis+stHOTizpORvO/kfJqpI4yTcjURy1Z3Kfh13IhD6i4+8mcnSy0adrRk570JN+hwDYhqVVG8J1dyhErEAgEAoH5R4ABW/RT849z5LC4ECj3jMRYqDXSkWQXXnih00xOuJ4OOih1fEaVw8Ce8pSnpGFWK9/pxJ8oDOPxAw880L0e/OAHG2m7Y4aXgkc1mtTCBn8If3auMg5H0Ub5heBDhIGwdxJbuA844AA/pPjoo49uepfwjLcZd0t5DCZls4xxpeyWskkCUrazis/iFlvO4XeTeFedfBlPfupTn7Kyct9NGTrzWnCKM41AypWJnQL94Ac/MD6m/cIXvtBOPPFEY3+/pKSs5NXgD37wgz5bhD8v+TMzQzxJGE1qNEatPvYZqpx25cZjdTGFhA8lq9+YNDrc3GAolFQuDRSe1J4+caQWjxsC5ZR3H9iKgJ1tFjRuZs2Qk1OsiQdPynFJG95cEmlKrRsZRRZFGdno4NjiwSwhMnNjI1uJMxs56BiYKEBJB0PKTadHZ0FZMeHPJu3pxinykw95UiYGStgLT8qYbzrNVjjSpbm4mdpTjbsM71rdaoPJMpBTI+lGtrauybvlWNi2a6+91njPiHuDkxZ5j6eUSOpBQUvmYQYCgUAgMA0E2DXD82AaQSNIIBAIjCEgtcaSUvuznrEfq5+MK8eCb7bBWGvZsmV23HHH+arwXN6zjOelVhmkln1TgiMXYZCHdLAXwg/CzRhJyunyrjThWVRi4Yp4uAk3Fe29995+UBlhSI+0pZwmPNJAR0FfOvfcc40xLnzSl+TnGzH+JR78QpxnxNiYE8QZrxd+t0y2sDMpgvLOFnxWnbuV92T5MKSfzK8v+VQ2FQtJsu9973v2ute9zo9bZ2ZIkr32ta/1bwNTgM9+9rP27ne/2zgqnu0Lp5xyin3nO99xpRp/SMqNS6pZLZEs/SXNRzZgluxW+UnJLxH5Q5K8AdL4qODvf//7xvsFuPGvRHVr4Uk5HRoBnQgNE8UZhZkGzpaLk046yZCZU/WITNkx55NQjAtxk9DJ0cFxQ5V8JRkydkBj0/2BDUrVmWeeaSjnzCaBHViAgyRjpR1FnbDTTXc24cCUPMCdT2KhvFN+ST4xQn1JmlHS0lj4ZCqBVBus2dCyQWPLMjOW+XRDS+nb2E9j5uIyqEuwpFS0ITpg7JAkk4Q1aIYIRPBAIBDoDgLskuEZQG7FxB4UCAQCkyPAvSKpuYOzhGQ8yViLXWhSfv5L2SxhZmsyjuPkbMbTJf/ZplWNV9JirAhV/aZrl9rLWNKU5PoD4yTkJz3G/kzYsXjEmAlFGv50iHQLSUpjzLw0A4/4rEqDPwo5dSGpeUbTDTfcYB//+Met8AlPvKuvvtrYsg6u6ATw8OsmkSeLeCzAoDN0M++J8lpwijONS1Jz0H366ae70vyBD3zAXvrSl9pnPvMZ3xbKoUQ0gP/8z/+0t73tba5cYz772c+2j3zkI/4ebScgUi01tMRVoqQ4N/zlZxwyJRb/3DhSdqE84i4KgiSjclk9Rk7CdxINAB6mJJ/lYQUXHiuwkkySnw7ILAs3EafqkZckm88fZUF2lFjkI09MqOQryeXjRk82v+mZ3aK81XAlfKcp5TLTMXATsqLOqiQDFMpKJ4EfdceMm6TOJObULckoJzNZlB3ixoQnycs6nXKZ/5Su7Z0Vbag2ULPawIBZ8q7VlCZnLP3o0KBkTR4NJ+yLg8Cs3BeUiDZFO+f1A9z4096wB22RCEShA4G+R4BnVBFSSh14cYQZCAQCkyIgySTZL37xC1/ckrKb8R7jWhSxuX7+M6aASFfSpLLNxEOSl4N0JVmtNjOVSZLxYyzU2ZeUNNl6zPgZXAgLlbCMRVlwgQdJcnmwd1JJr/AnwoGFOBYRy45SwvIp2G9+85uuE2GvLpIhN/Swhz3Mz3IivCSMrhIyoNgz4cICI5MK1AVl7qogY5nNrBWMReq1AVhSrrw3v/nNhtIMr8jFnngaIsoY7+eyDbj4HXzwwf6dMxpk4ZW4jcQg3qpV9zLSWLViK1u1bFUbrVi+IoUyv4GkrCRRqSh9O95vR98Szo2A8kdakryhS9ms8krF08BLY5XUljbviDI7RFgppyFtnlnSKqYkV9TBge0QnNqH3dIPeQsRHsKNYjtaHzWUZrbGU+YlQ0vayiqpWRbiSdkNXpSZm5eJBt4dsfTjhn70ox9tzLJxY6DMkpc0cXlJE5LUzEeaOKw0nl/SJg3yo+NCLuSr+uEvjY8vjedZ+klyeehjpYYryrVkynXndMup1sLJzGTWJJvDn0TKOUHKQJmya/6vtCMUZb5xSG7YWWkv9x3yMPmCX78QMkH9Jo/Uqsdey0Yb6jeMJFnvZLJxP2SRel9nUpZBajfHCdwDhqS+qjNLP+oNStbmP8+CpqPLFvrHTnm6LMK47JAHGufRIwb9EdSj7MdlCzaS+qptIxNkXf4xpuLVRZQxzq8he8aVyMK4cS7rTZJJmUifvGZCm4oj5bRnkmY17JIlS3yRrMqT5E6+UIP+ACbOSBfGoSjP4CXlcIk95b+Uw0lyLEqZpOyW1IzPAhWvX8Ig3A9/+ENjUoMVXXiFJLlCTV9EfUHFr5sm2KDPoQ9hR44iE1ghi9QqH+75pNp8Jj5faUtZYSV9lC9WLGlguD//+c97RT/rWc/ybSL4Fz/8aYyAjh2SWmktGRw0bvK///s32T/84z/aqW851U59W6K3n2pvftub7R/f+o/2z//yz97AUADYkg3ROZDm6ttX+3feUHRplBArmFUifHHjz6FbyMR3ytiqzHsazKjgR1hWXQmDu8TbXLMzLcoCobDSOOnwcJMPdhorMjHjg8KMjJi/+tWvjLJ/9atf9e3vyEmciYiyUD5MCIyYLGBgQnhJhgLN7Ij0cbMAABAASURBVBpY8E06FGfC4j8R4QdN5DcdHmUqMrEtnDIhD1vjSRfCvxOv6aRNmNW33WZurl5tt9622rfwr15za+KtTnT7GN1mq29vEeE3l5AZIh1MiLJC2Asfcz6ItsNECm2HNgF+1Df3IZjij0neRR7svSTkAB/kQtZeykLeyANuUHFj9oqQB0IeCHuvZCn5IgP1hTwQ7uLXKxMZkAXC3is5yJf8Ido1NKVMY30V8eabkIk8+kUeZEGm0pawQ/QD9FXsBMOERxjCzweRPkTa5A0+5Fd4xcS/20TeEDJB2LstQ2d+yAA+EHaoM8x8u6t5kz/3GTyo5A0fKu5umCU/TOoLwt6NvMmDvFgUYQGJRahzzjnH4DG2wmRsBxG2H6jUF7JBxb25spEWhOLMeIgxM/c26VMn9Ctl7MlYibAQyizjahalGJcSDj7xNlcm8mfszU5Wxu/UE2N65OEEccbe5EN+8NAJcNO2cRN/c2WYKj55gQWvc77xjW+0N73pTXbGGWcYbefUU0+1b33rW/aud73L3vCGNxivxvKqJ7oc40vMbtCCVJwBRsqzCwUsGhrvMwPyv/3bvxlbC6hwFFpmKIgDMTsBT2rFl7J9dGTE7rfDDsaJfE958pPtycf+iT35T/7E/mSMnpx4bBVAuaOh0SGQFg0b5Z18mDlCJioTO6tsnVRW3/AnHISdlV5Wx3ETBx52FOvixizxsc+GSJc0SBs76YMNq4Qor2yrpWzcWBwmsMcj9/DJCMIRj+0elBUsUaYf/vCHG5gsX7HckIcwhVjFxV74mBD5MWMEVoSBB6akzbH32MkD+Yg/ERFnIn4nj3CdRJiSNnlRj5SVd3HpGCg//vh1xt2Um3iEIY8Vq1ZaNlfZylVb2aoVKw3/VSuTCa1aZatWVgj3ZhJ5d5LnmdKFj72Y2OeaKC91WuqW9OHttddefiIi9yo8wsynHOQxXSpyYCLrdOPNVzjkIG3MQrh7QSX/TrMXslTzLPLAq9px94qQo+RdtRdeN03yh6p5drqrft2yI0OV5jLf2aZVlafY6Qd4xjHoxQ7NNv3pxCv5YpIXZiHiY8fsNpFvlcgfN2YvCRk6qRfyVGUgf8YOhYe7asfdDSp5YpIfJoS9G0ReKECsbB577LHG+UMoZIzJGefSvpGDcBD2XhIyVGmuZKGcpMuYFjsTCZglfeyMwzEZa2ISnk9K0e8wHt955539pGz4xCsm9tkQeTBel2TkSR9H/TAm5x1olGPSJR8I+XBDuImPfT4JuTgP6IQTTjBer+Xw50MPPdSOO+44g4eewEHQYMNiF7JDjDkx55sWrOIMMIAkZaWXk7Pf8pa32Ic+9CE74ogj8HZC2YPckS4oSDRe4ianv6OLCcGj09tnn32NE+r23mcfc9p7b9tnH2gfo0GjYNGYaNg0IhQBKhpFACIt/AgzEREWPibKIfke/8zjbb/99jPsxY+0UC6RedWKVUaaEPEIszlEGtwElJcDsc477zzfXrQK5WrpSleAmZVChmVDy3xLNnbKiwyUEbeUbz7KgTz4YRYin2IvJmEoF4Q/6cDDn7JyCAHfy8MObyIiHnzMToJfCL9ir5rwS56UiVm/HXfc0b/Z9+1vf9vfVQcL4hAWs5OWDS01qJNf3CXesqVLbCm0JJlLlqd6XGpLktvJefAzIdNc0dKlKZ+UPukhC4R9vol6ZZVml1128XZT8qWt0b7xhwfNtywzSR95qpjNJO58hEWWfpAJOUr5kAcq7l6byAb1m0z9JA+y0Mdi9rq+Sv79VmfIhUwQ9kKSjP6qPN86/Uu4uTSXLl1qpEde/VBnyIE8EPJU3fC2ZOrEouBTzF5iU2TDRJ5uy8JqJq9q8dyHUKRZZNonjasZM9MnIRvUbdk680MGqPCr9sKbjVnSof9AwZPUdm/DBwvGuthLeBTD5z73ucZnpQqP/LFD2DeHGGOz+s2ZM+S91157GYopOgF1VPJg+zb1BJFfN9oRedPnotwjVyEWMLGzKs5YHR2BRT5wRR/pJtW6mdlc5yVlpfkd73iHvf/977dPfOITdthhhzWzoUGy5M9gvTCpELYe00jhEcb8EDBc5oo0DQelkdmxdlrnK6+kB9Hg2G5CBWOHR3rM4FCZuCcjciMc/tiRq9gxIdJAqcN+y+pbXLElLO7NIfIt6bB9BDuKI/nhN2IjPhPFbBdu/DGZgODmwUQuyi7JD2fDXyaCthFywsAkDPF/9KMfGVs1wIobGD8pb5kH9912280e+chH2jXXXGO8o86NRBpVIg5EmlCxY0p5sCPlNOFNRFL2pzx0IGVWEBm//OUv28UXX+yK30RxnWf11HISNRo+4QEPGZFHUuoghywZVufSsBQW3zGMktsZmLDnmZANueY5G0+eNsVuBTo4GOSNCYExfpL8XoPXL4ScUMgzOQLgA00eors+RZZidjf3iXNDFmhi3+5zkaVQ93OfOMd+kwcpkQmzSjyPSr85kX817FzbyQ+a63Q3Jz3kgaaXxvyHQhZo/nOaOIeJ8oYHTRyj+9xeycL4jnEtJUbx4rVDxlrlfmK8iV+v5CPvKlXlqNqrYWZjL2mxK5XJg840wEnK48KCDWGwS5mPGyItCPvmEPXCq5mMxdBdUIh3SQsdpE0dkTY7L1GuGYtLebyGP37zSdU8wKAzLxY+2UZO+4Gq/lI7XlW/ubTX5jKxbqVVBfOTn/ykve997zP2wrPNFkXrqquuMpQ6BunMUnDEOmCjHLIi/aIXvchQdpFXkglLItKVDVgt/aVRvZmSQqRRNwkkLpZ/klyRJS+2V6NsUeGFuBlsih/h8Mak4aaccLoCJsntyHOf+9zH2LLAu9u8N0pY99yMi5RvAmTkvQHyKQosySITEwt77rmngWnd6i4XyiWrsGC56667GivVNFxwZoVxZHSE6CZl+d1RuSA7AxG2hFMXbNlhZZ/8kIGg2FGUCQsPfAkrtdKU2u2SXD5Jnjd5gBXxpZYf6ReS5FbyoxPBISkpu0vsxS9+sXGIHHLCn5RqKe2UDGkotRkOR6MeBwYH7Lbbb7OfXPMTu+Xm1VYfkY2ur9v6e9bbnXfeYSiWxi/FxZgvQq75Sruabmc+tAnaSMG1hJXk3xnkHXbaXuH3i9lZjn6QC5mgfpAFGZAFwh7U3wiUepLk/WI/SSupn8RxWQpe7hi7MIk+Zu26gTxQ1zPuyHAmMpSwmJ1EsvCqJva5pJL+XKZpUyQmjW/HyAARrZjYe0nzLcdE6TMOKHzGi4wJWIwpOPTTGKDIWWSTxtdr8ZupKeW0KDvvKoMDCivjU9Kq9jFSDgsfmUoY3IWkVpjCm6lJuoyxUY6rcZngQIlmWz06B2M4FGrCSGm8mxaJsCMb5nyRlPOSslnNDx0E2XkHGlmrfvMlT2e6tU5Gv7s7QUJ5QwG78MILjRfH/+Vf/sX+/u//3s4//3x/l/Sd73yn0The8pKX2Mtf/nJjCwSKczWdRqocyl2rDZo1lAYZA8lZswYKI1clduKYJR4NZ2yVUJLRsKjEkh4mRMP0KBNcJKU8MuFNB5NcWMcRSiDfpjvggAOMlVpJ48LMlCHJ86fjYgaMG5mJBOSW5MnB44Zhlmzj6EZDOWYmioaKyRYJ4qIEsnWdSKzuk2Ypu6Q0/1D3CQb4koyVZsIRno4Ewl4IGcADQqlmQoL6k7JchCMMZifBl+RKNIdR8CkE6oe8i0yEIV4xKQsHMDAbCl+SY7PHHnsY5cIf/kRUb8CtGfW/YcNG++1NN3ncDRs32EUXXWQXXPBt+97lV9hAfcBGkuK84Z4Ndscdd2bFWcRNVMxkXSz/a9asaU5MUSapVUgmRQqmUq4rwvQDSS05+0EeZJBCJnAIWlwIlP6330vF87ffZZxv+aSZ9UGlbiXZJZdc4p8kktrTkNrdc1UGaX7Sna58pewlvNRbeYocmPNN1bKzIsi2XxQx8pVkRx11lPFOqtRfz33kmy+qYsLYmXEm49GzzjrLWBTCn7E242xkkNrbizS1mzizJXQKxuOMyUgDWVgw43XUr3/968ZkB1+6wa+QlOWRsln4c2lKOW1JPp6W5MlL2WS3K4uVvIuNh5T52LtFC1JxljJQKENvfetbDaWZU9b4LBV0+umn2zOe8QzHkG3Zn/70p+1v//Zv7W1ve5v913/9lyvUeNJQGmg/KMOJgeEpJ0vSny3VmpmN3eQoSVByi5XGFAblzib4STJJE/hkFvliQ37SkCYPSxgUODocbjDiSZOHx3+6JOV0uJG5ecogocgnycuBosONzQnldITIhLKISV68v0Inyeo1fHgQ/pL8NEXSJh8aO42e9ylIl7wgwkOSXNkmTbbdI1c1TcJMRJKcLckVZ1bHmcmrxsUuydMnMG624p955plJob3DD/GCX+Sho2OGELnhj6PUBhqNurHSzAzd1776VeOEQnY97Lbrbn6oAXHAgTSkmmHCW0wkZexLmcCACarixmwkrDAl+WQT7b7w4AcFAoFAINBvCJRnLnJJ7f0cvKB2BKQWRldccYUvYPD8K6Ek+fO5uMNcHAhIud7LM52v0zAmhODRBlhsYTzXWWIpx+3kT+JecGzKXxUa5Zl+hW3QZYzKrtJqmPm2s8OU3bjsaK0uXiEr76VzuPKjHvUo33E637JMJ32pvY3QltAfGL+XMbWk5th+OmluTpgFpThTqaWw2CX5ah8KEAodig7EUj4rlVb5cVpctYHgRRqW6kNKl8Ro+NbspB0n01lpsJ/+0zpzLQWT58UKJp2ApR8VRhpQcvoDAVkkbVJBIg7poFCWzsUm+EnydAlHfgQhLuZsqRofBYZZJlacWSmUZJI8acJBOMCTcJQPN40W5RaFHh7+dAj4STk+CiUK7Fe+8hVjW8WSgSVGftTP3nvu7XiW9IkHSTmuJL8JOATghhtuwKtNLimHc4+OC3kgDzLSQeGN7Ci0V199tecr5fjgiv9DH/bQ5vvM1AvtiE6eLTXUOWHGUUqDsjMZwOo7kwE//vGP/RNdO++ysy1bttTzQh6z+rjoi4lRrUdmm2kbpXz4SRlvJrKYMWSVnzqSMr+EDTMQCAQCgX5AgH6LZwhmP8jT7zKAEyTJn9WXXnqpf0KG52in7ITr5IV74SJAfUq53tmFyPuz1clzST6OpYSSMJpu4jpjkV6kXF5JPv7lLKYHP/jBxhiJ/gViHNnN4ktZJsa/jHVL3tQFdNBBB/WN0oxsyARhh1DuWS2vLmzhL+VyEWY+qTafic912pJcIa0CJGWg4KHwYNrYDzuEE7NK8KQcFzvUSKuH9caoQSg7g0NDNkCYpD3TsDkl8Jabb04rjENGXoTJ8ZKyjWWMGik8N8OYc5yBP0ow8elkuIFG66PjwhUG4aXc8RAHd/HbHBMZKBeKIavJnKBXHnLkAZG+lG943FDhcaodii1uylHKXMIMDQ4ZCiWfJECZuuW2W/xwNUk2nP6IR1jkwCxuzEKkz/fjCMMMHe+hwuyoAAAQAElEQVQdI3MJX8JhShkjlGVmzMgTpZbwgwODxiwo330jLCTJt00zs/aEo55gVflR6sCCbeUDtQGCT0wpjbvX3m284/2Ihz/CCE9HxESEVPPPCNx1512mZJdp4jQWAVdqlY02Sn11Fos6YwIDPpM0E4XBLygQCAQCgX5AQJJJ6gdR+l4GqYUT55JwOORxxx3n583Q9/d9AULAzUKg1PEPfvADV7p4hbKaoNRqH1X+YrZLcl2hYMMp2Zyfw6QCOgTjRsarvcKA10AZ6yKfJGNMhp3FrcK3qX5d9JPUnGxBTnBD8a+KIHWnjS0oxbkAJLUApJIh/AATEzeEXWqFxd1JEkBDlhqNTLVEA7JlK5fZj370Y7vhxhttaMlQUpaXGCuf8EiDvCCUTszCI1/cKGGSYI8jKcuEgkHls12Cm2hcwMQgPSmnU5QOKbuT97T+JTVXU4mAfGyrZjWVfJGVtFHg2RaOXJKaAwZJRhxklbLsuHkXYmBgwP1IB5Jk/KSkHI8Oe6fBNm/K+KUvfcnf60BRRdEmHFSNh7uUuZjkwQ3ywx/+0A8k46EMj7CFCItdkufJKr6UFf7Cx6xu7SBfOi7KXRuoeXnhEQ4CE8x6mlDBnIgo7d133e2f70I5P+aYY4z3o5EHGel81tyxJq08D1oj/U2UxmLgUV6IskhqdnDwJFDCJxP1z4QGynPmxDUQCAQCgf5CgL4LiaT2/gte0NQIsMMMxZlzSujnq89VYkqBKTgsBqreJ7y3S32jHJaySfKxVXEXU5JbpWy6Y5FdwKZWq3mpMFlQYcGJMRBjVMZBZZzpgbp84f5k/Eu2yIop5frALWU7/F5TkQcTWVjsYzzf2bfgN1OaafhcozON1ePwkvxGlNpNxJI2zZNaYYhTiFmWre610u61zb1s/Yb1dvnl37V1a9f7Vm2UnpUrl9vVV19la+64IylCA75CiTLJDUFlQqTFSiV87IUkuVVqmVQ4CiQrlCWuBxq7wCtpc3OhiNFQlJR7/MaCudHplmQobXgSh4OySINysBLMauyHP/xh30L9oAc9yBXr/fff39//RnEu6WFCpMW2bNLDjUk4TNzIiR2SZLjJgxXnhz/84QYmrPjyLgcndRPH0k/KeCRr819qV7xICzy5wSkDWzTgQaQjjU+DyQDwAmMSluXJA0muWEtZqeb0bbbwk76UQiUiTeI04yaeJFhtBIe9BmwXoVzD9RHjZqZ8I8MjjinlRtGXCJ2jl/Sza3FcJZmUsaWOeHWCkknCcJKynYcHEzeLEQcvaFwCgUBgwSEg5f6pCC7J+zRJhdWcEGwywtJEgP5cylix84rnL88/xgFs3cWfwMXEHtQ/CFAvUFUi3IXgV+3FjSmlhZLhYT/jhc8XMV6Ev6WTlO8HSd6XFDzK2JXFoDLOLH69MKWWfJJcBCmb7ujxRVITP0kuDUo/r/3RJp3RxUuti3nNIKsuB0X7SVlKDavbqHEq8urbb0uK54CtXn2rv6cjU1ovbLgfDR0qW4hXrlzpD1QqUJIrnyjEklKq+R8/bJhSSqvRcAWOlVQUDfj4V0mSh8EPRYTOiIOXhgaGTJITfsSRhOEkyXjf+Hvf+56/U8GqKqfkEXfp0FKzFBT5OSkbpQ6FmEkDZsIkeVks/SSZJJeB/PGv5lfsNdU8TIpiKQaGE8ooCuy2W23rabLyzIFf8DzANC5SSjER8hK8rPCTBlvL4SFH6YiKG5MJAd6xXjK4xK79+bWuvDMLzkMdf+LxUKfspI8bvpTzLG78Shz84UtK7cGsnuqROkRhToV0vMuEwuDAQGpDQ7Z+XZp8GZvskGTIaov0x2fgaKccPtFZRHCD4LN9n8EU9kLFr7jDDAQCgUCgWwh09j+SPOsqX8o894hLGwJSOzblOUigj3/848arVtiD+gsB2jck5frDjoSYkNTOr/rhD8FjPMyYj3FX4cEPmhgBxt0sJjFWnzhEcKdCgDE3i1SlrUlpTJ7G41PFmSu/UJwrSNYGavb7P/zRLrrkYvvDH39v++67j91z9922Yf2GrBCmiiE4sxwoZF/84hf9JGZW0FCu8KvVaq44+6possObiCS5kkWlE2eyMPBJm1VpFJLVq1f7arfUaiRSy074waFBYyX18ssvT7pcwziIiZfp2ZrNLDB5crOiRPKOA0ooPB50Uu4kpWzCJ01M5CAMdqjJb9RNGpMhRzPC4g81korJRALvHaOA4yeNBSTAFES5mVjgoYuCi/zIcNNNN/mnLlC+UKZJAj9MwkoyVoHZXv+rG39lP/3pT40D4rjZKLskV2ClLIeU5adc1AcmxIw5mH/uc5/zd6SpA/xLGZRuVCYmkGFs/sXKT6n+BwYGvZ7NZJIcF+LaIv2x9YiiUWeYnQSm8HbbbTfjzADsQYFAIBAI9BsC9FVQv8nVr/JUseIZDSHrgQceaHvttZdddtllxinCPD/hB/UHApKagkgyxmqMlxgXUlfUq9Qehgjw8YdwM66Rcjgpm/CD2hEAN7BiTP7Qhz7U8W4PEa7pIACOUquddbqnk8Zsw4TinJBDsUuGaWDARusjdv0vf2G/uP4XhlLJtub66KgBFA8CTgVGGfvWt77l21JQ1lCmqDSITqQoW9hJt5MIx41T5cOrurHDk+QKF3a2KrMteN36dXg7SXLlWJK7uQxowD8BhYKIG8WOQ7Z4aBGXcpA/K8CsIkvyPAgLSdlNGEkGD0IGygRhh1f1Jzx8eIRBuQWv9SPrjU6CrRV8/otwEPGnIsIwSYGcPHQxUX5ZOUdh5r1pPgOFMs7W3zVr1vghXcx8Eq7IcM455/ihZBzIgHyEXZJWocvkBnVIXoRHHuyEI33e1WJWkLwpD1gShjJiJuA87VptIFnlLL8ka0nHkt3S5AF84kHYFwuBFUR5ysMW+0RUS5MJ8JkpZLKBOsANLTZcKFNQIBAILAwEJup/6MMXhvS9lxL8eA4wvhhIY6my64iVtac//enGe53f/e53ffKYcL2XOCSYCAEmtM8++2w/1K3qX60z6ppnOWPMiy++2MdAPMsZZxKnGhZ3UAsBsIPgcCYOX2MJvEBjdlSwLObsUplZLPTBmcVYhKGVNRtr1Ou2ZOkS+93vbrK77rzTYKPw/eynP0tqj2xkZNge9rCH+nej2SaMUojSJv/ocwqulFIiVtvYsmIT/HigTMCelFVuKBQS3hWWZKwc02nhJ2XFuTMB/FAUWXUmLO+doDivvm21r4CiXPItNOJJrTSIV0jK5SEMJAnD8HdL5YJSz0wlD83CZtWbh+bI6IihhILXcMIQfymnhX0qAsdddtnF+OYc5dl666191pq8wB4iTz4DdcEFF9i3L7rIUHJ33XlXL+c+++xjxx13nB1++OEuN5MaTD4s1VLj81SkzVZ7ZKBcYIWd7ddsOWKVHOUZ/FD22P6+dMlSX62up5X2RiIplUVp+iWtPhO3neCnFfkxhRE/KYVPLaoxYXhCLCySZJJcaCmb7pjgUsoM5mDNBMgEwYIVCAQCgUBPEZByX1b6rJ4Ks0AyRzFG6WIxgVfBELvgx2GiPHv5JKSUscU/qPcISK36YNcYY61rrrnGBZPy+JDntSTjzBzqGZOvnDA+4l1dxsTsYvRIcZkUgXI/YDIGZ5w5aeDwmBECYDqjCLMMHIozwI31GbXUKQyv35hWl2s2UBuwgTRruu19t7W7191tI/VhV7y23XY7VxJQolDmWNncMLyBVJwkeTwpdzY29iMtZuc4qp/KpROqJ0Udwi2NCTEWHqPwJfksLXG4yXiPFD/cxJdacZ2vmuGH0nrFFVf4luX7bn1fQwmtj9b9nW3ebS4naBOWeCVPzEKkX+yEkeQ4SHIc4BEGxRjlHiUWHuVF+SQu6eMHYZcEe1pEWii7zGTyMCZdHr7kCQ+TFWHq7tBDDrXLLrnUt8/Xre7fyWM2D2Wb2W9JfmAXEwhJnU0TISP+uShJXhYEIj9JWB1DHgSsjD7wgQ/0LfiUb+PwRuOd5wENmjVqY3VjKY2UalKGZTKrN0xSMhIvOUkX2Yc3DtulF19qa26/w/0t/RpJ1kZSpPl3SrzJ/zffB1k2P5VWCqQHwZHkmGLvJEnNMuPHRArvmJd2Ag8qaWEPCgQ2hQDtBdpUOPwJB2GHJrPjB3X6F3fVLHbCz4ZK/GKSRtWOu5M6/XFDJRx2Sd5XY4eqftgLDxOq8rAHtSNQMGrnbpmugkUxQYFxCa81oRgz1uG5CV/K7RA7k9pMemPvNVVlL/Zi9lq2bubfWWbGONSTJF9coC4lGWMtxnAoyHwhhec2u/cYZ/p4KI2Xq3XezTIspLykPA6S5GKDv5TtzojLrBGQuoNjbdYSLsaIdbMdtr+/7fzAXe2Rj3iUDQwusZHRUdNAzdZtXJ9WMBu2bNkye+QjH2HMnvIOLUodHQpwcAMUs1arNZUEKR/WRafDuyMosPiz7RflVZq4siX5wIf0pWxnhootMfDIT2qPO5A6L1fCkiCEYUUWGeGxykenyOosq9fIkIJ5HsUutacntbureRY7+VAOFFLKuGRoiTFruWTJEleiSjjymg0Rnzwg5DzggAOMd2TBgoc0M56P3Xtv23abbezBu+3m27Vlanb0xIMs/aTkk2h9fb3RyYMJ6UPJ2/8JK+X48JmsYMs4dimv+LM9iS384E14cMUfBR6+JEvAmqRkNGy0MWK1gZqtuWONnfuNb9qdd97VzAsLaWDOp+IsJZlSJlI2k3VO/iV5OZmBZjcED9JNJTw8POyvQrC9nocu4ZsY4AgKBOYYAe7PkmRpa5IKy9swYaAmM1mqbimHl1qmlO0pqP/Tr0jtPPeY5CLlsFI2O4NV88evuDEpByZ8aeL4xY9wEO6qKWnSshN2SyZw4nm9JWMwUdml/FzDjzaI0vyJT3zCJ5eZpIaHH/hhFmLBAb9OfvGfb5N8IfKRchlwS9kOf0sjKZcdHCg79UM9UY+f+tSn7Pzzz0/jlTv9U6Kf/OQn7corr7STTz7Z2M3IinMtjXXZZcl4r6RRTNILmhoBSVMHCN++Q6DWdxL1QKByk69dt94esNMD7EFpdfF+O9zPUndilhq1VLPhjSO2Ia1G33e77e3QQx9nfKeOw6roZCz9SENq3QBFkWIQ9Z3vfMcuvfRSVyKZpUNR4Ju/vEtCB0XHU9JJSY37l2RSkiatZqIEo6ASpwSs5l3SgYeS/+xnP9uVTN4zRtnk4Kz169fb1ltv7WlW0yj2mZiSXEFFsWRmEsWZU795Dxxleut7b+3+M0lzorCSnA2ubK/edddd/ZTs/fbbz3hPe3ma0BgYHLQnHXOM7bTjjn76uUfouEjyHQG3r7nd38sBB2QGLynnIcmVXbCkXBxuQr2hQFv6MUhAWb/l1ptT2YYdxxQl+eR/acCyAiyTZKaG1WrJTExW/EdGUaJxJ6/EbyQ+J5On6rVu/CjXXOYDdqRHu7zzzjuNlWTcE1EJiwy0YSYeMAmLib+UEm26fwAAEABJREFUsYHX7xTy9T8CtCkISaXctqR8j8PDD8Iuye9Z3JCU3cUPJYq+AHch+iT6BEx42DkPgclDTA6S5L7gnAYmPYlPn0PYQuQFkQZ5SFk+eKzQ0WdzzxAenpTl4p6Rsh0+/pAkDC8LFvwgSc6TBNsJfiHSc2ZcUt9ebz4HgEPKdYI9KCMgyQ/NPP300/1cFdoRq5V84jGHaL/ix6o0Y4V2n/l1IVe5f8iJnU68ria17gP4Ursb3pZAUqttgxX9AGOsU045xbbbbjtXnpnkZrzE+JWFI86Xwe/Rj3600UfR3zE+BS9py8SRsgctfgRCca7U8YaNG210ZMQevvvDbZttUPgaSQGCzPkoBrwDzaCHzkWSP1xJQpIPSLAz+wYRBsWAVWYeFnRGDKDotAc1aPBQvgkjiahtRPwqg47feSkoJvFIkzC4MVHUZUqqmNnKVavsgfd/IGyXkxlEBmCSjAGae6SLlGIkStZN/ksp7YqGV/JFFuyS0ur8OmOwSH5KiuEmE51GAMpOMPIBf+Snk0ZxZvIB/5G0ismD+f7339EHPMhDnEKS3CrJt6sTB/ydmS4lPKYkk5S41kzrXqvuZeRP2bZJq9s8LG6++RZ/f3v58hXNsG4hboo+NDSY4tRstF630caopasp6dUMngmXgmCYJYtqZpg2Tz/KRdIo/V/72tewzgmVdEmMOqm64RWaiM/EBDsvCIO/lIDAEdRNBBZ1XpJMyv0WbYzCYkotniTYTvhhkTKPXRS8i8+2RA4a/PKXv2zsdPnJT35inHnA2Qr/93//57xvfvObxkQpqzK8B3jeeecZB0likuaFF15oZ511lrHV8fvf/74xeOd5gP1//ud/fID6hS98wXi/kJP8CUvaZ5xxhqdL30efT/9H/0Wa9EMMYlkd4lnzox/9aNzBPlIuC+GrJMmxkWSkyzMOpaZgYFvwT5JjUnC29JOUrvFP+5BktBXuBXYZPetZzzLOAnnSk55kvOJUwhQT1NjhRRumzeLuFknydk5+koztxty/uAtJKtYt0uT+p+DUF5N3TIBz6jMLBvQvLLxQv094whMIZieeeKIdeeSRrlgzjqLOh4aG3I803BKXQGARIsBQfREWa3ZFSguDNlpv2FartrKlQ8usPko6sqGk/PDw5HCwJaljoFOA4EmtzhY3xEovCgQPFWbneFigIDDYQbFFURiwAVdeUcRIi5wmI/xJl7B0bjVT+jO7+6677TY+T1WDY0neuv04DZqu/+X1tmHdOt+6zEoz6UrC8FlhZKCjc0a6kD6UrDP+74xH2gwmOVyC97+LgjjjhDsiSFl+cCBPKbtJH1491RvY8FCGqmFICjeEvZ6UWAg8i5u42CEpp014Kdsl2UhjxAcK7BRg1VuSTxCwsk59j47WTUp1kaLUk4osJUtKcPmKFbZ02dK0Qj7kK+H777+/XXftdXbBheen9jZqSn8pmP83aIRum/uLJE/05ptvNpRndh84YzMvUk6XugdXKbs7k5WyogJfkk/mMODikDZ4hcC92MMMBKaPQA45WfvhHpdkkgx7CYfd0o+2C9Gn0IfQLr/+9a8biihKMEozcXhV5Prrr/dDGrmHmAA9/vjjPd2h9HxgAMkpwsccc4yddNJJTk95ylOMeJhPe9rTjF0s3IcXXXSRffWrXzXSIx4TcrxGwzZI+lAGrU996lONnUMo2OTHVwVQrj/72c8aCjkKNgo74ZnUo3+iD8ZEEaZ8EP0dA+KrrrrKnz2SDDfnYCAL5f70pz/tny+UlBDZsv+pa/o0cCtIwCv2LdmUcvugzYDJcccdZ3vttZfvNmK8Q3ubCh8px58qzFz6IaPUypM6ReHn/pBafMLNZb4LIa3OMtOHVXn3v//9bc899/Rt+ByWigJNP7n11lt78Qi77777GgexwndmXAKBRYxAbRGXbdpFk3LHOVgbtGVLllojKWHWkMkahqJcHxm1e+6+xwYHajYW1Cb6SSlGWo3lhGkGJGxdYWseJ3NzeBZb9VgRpaOpGWnJk5FyPHdULrWkEOOUlPLNYXiQr0irm+vXrbc777jDPvPpz9gda+6wZUuXJXONff3sr9uvfvlLL8P9d7ifD5DID0KhZzBFupx4iSJP+vhhTocIK2V5CC9luSQZDyPen2ZVne3TpE94m8Of1MqbZCVhpIGwrJ6wl+RYwZSE4W5JbsKg/BCysUVakmHHr5CkYnUTf+qMeDDAknd6GGDDg+AXksnqaeZl2fLltn7DOhsZHbahpDyzo4HB869/82s7O9XVTb+7KYWspZZm5vInV0ljrk3qh1UzHm5HHXWUb7Gbyzxo8+QxVZpVnMCU+wKFgDiSvB4k4QwKBKaFgNRqL7QpqeUuCdA2WWVi5Zg+ilNgzzzzTPv85z/v33hnhfiLX/yisbKLIotiyjkG9N2Pf/zjDUX4kEMO8Vd0dtllF3fDR6F98pOfbCgLbFk8/PDDbY899jDuMdo6g1D6bAhZuD+woxCjWD/xiU80TFbpWMlh8PnYxz7Wnvvc59qhhx5qKCPEgVC8WX1mNRq5+GoBE7KHHXaY0Z+TNzKRFn0wZfv2t79tKMOUhb7/kksuMd5LpLwcqojSzeQurxKhxPPJQNJlWyZlQOYtmahDSV6fWzIOE5Wd9kG7pI2DE2G4/zCrJMn79apf1V4NO192KfcJUjbJn9coWNwoecIr9i3JlHL9UGbGMyzsbL311ji93rDQx7BAgB2cqG9M3JLS4lJeaZZyWlLGGf+gQGCxIVBbbAXanPKguNyVVnGlDEsjKdCrVq4y1QbslltvscElQ67glDyk8Z0DD5MVy1a4Esl2JFYjeA8EBYHteNgl2fpGPpwK5auk12mWjqnw6416WrVcanRgDH7Y5oeSzsAHJZVVxCOPOMK3/6EgDQwOWvmR1sDAgKEwMegifPGTxpej+E1mkp7UHo+DyBicMUNJXpPFnQs++VfTwS3lTrsxVkvwCIMpyScRli7Nn5Ligcmgc2R0xKT2clTjYIck2YAGfADFw4V0mG0HRx4iln5SKx1JNpyU5fved1u755677PY1t/lDaO26tT7IZuC86y672vp1G1LM+f8vGDAgRm7aANv2yRk/zNkQcSHiXnfddcYKMvaZEFhWw5f0qrywbzkIUP8QJaY/LXbcEG742OlnCuGWWvcg9ykTl5zCz6sJKI981YBVWfpOVkl4V4/VXu4JlM5jjz3WP33HFxM4AIeVFhQDlF0mPXkthHwKSfL7ubgxUdIxC0lZJklGXyFlt6UfO3/YEslrLcnZ/O+8J/DgGYKMbI9EiX/Na17jK9fcc6xigwnYEBYF/LlJ+caP7+fix5Zy+ufHPe5x/qoKW855HpAeXw1gNQlFHdxYXSc8BG4o6zzLSLsQeYEdfWDhYbK1na2d2Kci4uPfacLrJMJAnfy5dE+WPnzwIy+pVXe4t2SSWs/UgoPUwkfKdvCT1HzO0t65/4iDH+Z8UjWPYuc+ZLKptN3Cn085+iVtygohTzGxQ9zjjBF23XVXnF5nkoxxKv0sTEkY7ueWykXShPxKkLAGAgsegdqCL8EcFKAxlsZoWiH87U2/deUIVlrAtFWrtrKVq1bY7bffZqXjwG8qojOiYyYMgyjsrFAyiEFZI51f3vBLYzC2w/Y7uEJH2E1SEpRBHO9Z/+73v7e77r7Ldt5lZ9/uO5qU6ltW32r77L+fYd6TFLTUg7myJo0plKlADKJYMSlKE3lKwpgxUc4SScoDSDpeFOgx3bV499xEVoiHNhMNbIXkABMenPARUJocB8LUre51Rh2QDgNwBlTULf6pehxv0sINBlvdayuzmmzd+nXJkN29dq0xMGXAypbtdWvXEYwoVFez7TljDi+SUvryvGl/zCgjN7PuUm4fZOdyY5kBSfLQt99+u698uWOaF2SB2DJXosxGhhI3zMWBgJTblCRvt6VU9KeSXAFlZYQVZO5DJg3PPvtsY0s1q8asHvN+MEofdu7XE044wVAwWeE9+uijja3Nu+++u7ED5KCDDho7q2C5H+KIIssqsvXRj/uEdwwZxCIWzxVMCDv+knAaSjCKNtu+WUVmxYgt30wMUDZWs5kYYDKACCjaKM/cexx8yeo2W8eZKGD7OO+D/vd//7exQn3uuef6yvxHPvIRA1tO3WXbK3WDH1u/2eYO/mwtR5FmEpm0yQtCXgg7hJ+UZadPxd1JhOsmkf+SJUv8uY9M5A0PM8j8vuT+oz3ZJn5V3GhntKcSpepXeHNtMt6pPmMYA7DlmHY513n1S3pVXLnXGOvQV1b5RVYp33v4Mb4p/DADgUBgPAKhOCdMlBTKZFhaYPaHpPchrgWZKzts52W1l05FEkHbCD4EE1NJUcLkYYuSRIfNIITDM1BW8KPjJvzypctd2ZLGp4t/J0mywaGhJGvdRkZHbdvttrOf/uxnxsoKijiDF1YjeCgMj+QTn8lPktF5Ig9yMciysR/+Y9bNMhiIMrDbZZddbOPwxhmVa7MynmZkys5qPSbv9DEgBAspY499Kiw2jmw0ysaBZHyKjK2f1C2DS+IiBs0GU2opozXaQ8qC95cTO+FS9xlcDt7gfcX1SamW5fDUEfHnmqS0Aj48bAx0dt55Z6OtMMHB6wQlL8ouqTinZUpZbgKD60zkBzMGXdQJA23SQIaZpEGcoMWDAPUPlRJJMga9vLOLAoaixjvHuFkNxY7Sxju+KIqsHO+4447N7c/VFVraPOnS7qp5YK/ycEOELSb2fiDkrMoxkXzwoBIOTLAzEcD9Rhoo3ygwUuv+LXHAkX6OXTGsuDPZyqo0Z1aAJ/jyHMOPlSlJ/trHxz72MV99Z2KC7eJMSqBEM3nB9ne2jnNQGlvlWXFkOzlySTJJWJ0kuVtSm9sdXbyAB89JqYWRlGXqohhzlNX8JMPzhOc+qYMX5lREGJ67tD+ewVLGljYJTRV3tn6SjFczODhPkn9W6Re/+IV/jaM8d0gb2TAXC0mttkrZGBtyZgPKs5Rxp6z4QdipAxRs7EGBQCAwMQKhOINL6kQwXMFJSjSdyBjLVwMbXBOjnlak8SNslSS5UirJH/iEQSnhfTJWRVCQUCoYuMGX5Ao6D49RG7WZ/ujcSIsBEWkzIOKhgIkf79qxgkBHiSykDx87SonUkhMe/ptLdLZsfWKlgrRIl7zIF3c/kJTLjVxgBYbYkbHIi3siWSX54WsMKNneSdw1a243V5zvs62RBvEk0VqwWsotmQ2Taq4skwc4SUp88y33zHiPDI8YHKVran7uN9cX8oYYrDDYJX0G0awSI7uUck9EGPxmQgUzKZV9BgUoeTHDTVsmTymnUfzgBW0ZCFDnUGlPlBqlGKWLz9t95Stf8W9/s/UahYwJF1aLUdQ4hOvAAw/094LZycH9ze4ezNLeaeclfczilmQlT/hS616Q1Ly3rce/IhsmomBKwtpGUuZRPjykXAbcxIEHYYckpf6pAcskeXkJCwN/iDVlYq8AABAASURBVFeMjj/+eGOSEEUazMGZd7xZzWZlm1V9njvczyicrHozWQzx3KMuULjpg6hL3jFnhxL5MIHH60fYJRnPTfoESW2y4d9NknL+9NvdzHch5MWkL1v/eV0MeaXc7rB3kpRxhE87YKcDr/bgluTtThLOqWkWvjxjmWArURkr0YaRgXYGSWr2AbYIf9yPnGlA0dhlhsl9jSnJ8cfOPYcZFAgEApMjEIpzwiYPGSw9oEd9hdmMTt78V3N7wwcTKEupj3F+54VOCJJk6zesN5RXDpRBkeRBgR8PXwYea9asMQYKDPzKAEVSZ5ITukkHhZsOjsEeabMyQOdP54g/Sjp54V8SkWSSvBzwCCdlHu7NpZJXUdZJnzQlYfQFSWnVNa3C8w42KyIIhZySHBvsEPxOop7wgyijlLFkMmWgNpjaTmpFSWnEH6onu8lstF6nYVkt/cFP0VpJpyg1DSR3Cpiu/Lf5w5gjou2yOsBsP3JAHGKE4kzbIRt4VRP7dIn2VjAiTkkL+2Qk5XKzbZz2THwp8yaLE/zFi4Akox9hNZJJR1YnabOscqJ8Pfe5z/VVIt7RfclLXuKnVNPuuB9R2mzsRzui/RWCjR1Tkt+rkkwSLKfi746OCzJ1sHrmnErOqlCSmuUjDiRlHuXBTXgp44FbynZJXg829sMPKyaEHSp2FGVWo4877jg/g6PqJwmnsTWeQ9TYDYXCza4dVirZKQDxCS9Wopkkwf7JT37SLrjgAj/1W1KzLJ5Yly6Uj36T7GhnmPAwg8xQwJhI5pkCHlNhU/wkEbQ5DsEhZZ6UTXhzSTzfmOCGOAAPk9e0qFvkp/2V+p3LfKdKq9t+jA059I97jv6S/KXxeDMeIAz+QYFAIDAxArWJ2QuHS4cMFYmxV6nwi4kfdkwIe+k+JODAlYlrg/XDpPusX7fOli5ZalIeXBBvKqJTZssbM+ylU2ZAB4/Oia1CdFDFr8gyVZr4kQYPKjrBVatW+YFVDITYfoMSjVJNWlK7nPCIL1EqbPNLUnv+85tb0k1TBo1UNChZJ/wHu40bNvq3JtmmCPYFlwkjVJhSSrziJt7y5SuMuhip5y3xkkwpTI1LMgkzgGJcr9mQLbFb/7Datt5qaxsaWmLll6LYxo2bPiCMtEoczMncnXzCQhw2xAw/5WagC492U0+KPQel4YakMeFxzIAYRIEFRDRp0+kUWXmNgcFN2boJX2q1H9ykCWEvhDuo/xEo9VXMiSRmMMd7yqxEsrWX3RD0jyhatClJVl3Zon8t7Zj0mCzEhGjXkkzKBE8ab5cm5hEekoTRNyRpXJmmI5yU41XDSi2eJAMzSz+pxU9Oz28qP8JMRJKcTZ1LSn1ePnUXJhPGHMzGAWxMYFKvmCjWS5YsMQb5TJZQv7xTjWLD6eA8NznQjEkV+u5qnZMuRH6Yhapu7FWaKEzhFRNZIOLBk3K5sG8pVMpeykt7YBWX183ou+ETRpoYG0nejghXiHub+iMdeMSHsM81kQdystOByRh2prAbRZKxY4/65VwE8pWE4ZNrblnAlyqekrwOGAdQf53FKmG5x5hM6PSfxB3sQKCnCJR2ixBVO+75pNp8Jt6NtKXcIRTQpIkH3EUWScXqHUnTkSwsEqZFQCMEwZK+bMOjo7bTA3ayO++4a0w7SwGn+C9yoJDwcC9uomCn02J1DT8Gh5j4TZcIz0CSuLxrpiQtaaKIw6NjlFoYlHQlFesWa0ryQZmlH/WTjFn/Uw/HH/9M23ff/XxVhPQkmSRPE0NplRmypDivufUO+/lPf27Llq4w3tk0fino7g/f3aoHpcCeiKRcp7QhSEqRxwLiHrM28y/uYhKGdoIJT8rx2RnB+6K8Iy9lnpRNwk2XWCVk0Ev7m26cEo6BC4pTwUVq5V/kxYRKHEzc4I49aOEgQL0VaRk88+4ypziznZKDqVidZDcE239RsggPlTizNaVWu5ptGr2OJy2sMkgTy8szkAk7dpuwK4u+A2z5PBcr0qwIsrOAw8yYIGZimMPI2HbPPc8Ey8c//nHjHVV2bzEpSBuRJs6PtKXsJ7X6UtKSMp8wnUTfRL9JO+302xLcYFrKiV2SP2NQRvlyB+dlFD5mCTuVSTgUZyZKUdQIKwljs4m0C5XEqD8m2ngn/5nPfKa/7kG94r9y5UrfDcHrH+xwoV0SX2pvI/AIv9CoyI1JW2eSCiywS/K6xE+SF43V+HIvOmOLuEQhA4GZIbDgFWeKW258Bt6sfEnyDgE/BuQ8oOmgC9Fh4zcxscacydRIStFGe8ADH+AKFx0OivXE8abPlZTSHZ7VrCZlRTmBJNloY9TflWX2nvfQ6qN1T1fKHf/0pdqyQkrarAJL8hPXly1bmvCue3tj4oVEqaNGvZF45vXMrPatq2+129esMW9DJWAKzMCRh3aybvJfUkoz02SByXsiPx6UKPvFj3AQsjERUz4fA6+EmYlJ+pJmEqUtLPFL3lIrHXiSvNxEkHK7ljKPQRH8oP5FQJILJ8nrUZKxY4aDavhMFJ+I4nwETr1myzWKEvVeSMrxPJG4LBoEJLWVpdzLpd7pK9mhxQohrz3xJQK2hKNQ86xDaeN5z2ce2aWAco0yx0ooz3ie/VLOo/R9Uu4/SsZSu7vwiynl+MW9pZmS/J4t5WaSi/uV92Wpg8KnziQV54SmlP2lbKK8MmYj8HTiE25TJMnlJb0SlvewaUesOvNuM3xJGOnZ3fCDOp/xjGf41nPCSrlNkIYkT0+Sh18oF2RHVimXRZKXg1cFGQ9zf3CvXHbZZf5VlxKe5zBE3KAFhkCI2zUEFoXiLMkBe//732/MQkvZzYOYLTj77ruvvfCFL7QXvehF9rznPc9OO+007zCJVDoM7Gb1ZDQSmaE651SSO/3TyW+1apX7Tfci5RSq4XmYs6rCjHp73tVQU9sZBDDAZCsbJ2cza8qWRlaccZMuRPmnTil8Z4+A0gNnxKM3GvKHktFqGnW3S7J6Up4hFFNmclm1oF5oSx4xXer1PNGRrP6Pv1s6LvB535O6L1485OEX91QmK8rMJKOgdIZjVa86097pPx03bY3yTSfsRGHAocov5SJd7BDpM9CCR3gIPlSNG/b+Q0BSul9GjQkaBmtsmWQgy2eRUIh45xWpS11K+Z7CDeEXtHgQ6KxT3IWkXPeltPA5XOyxj32sMWHMfc+BZE94whOMLd20IXbOsGLIZMyFF15obO9mm/dVV11lfC7r85//fPOZL2nSrelW+ZEvfSb9Dc9tvOBhbmlEuSX55954TxgFmhVccJCE0cTXHdO4sKsEJZygkmYcn3gTEbJW+Xz9gvFWlUcbIpyk9Jyu+ytXKNWcP1PCUe+EwV1M7AuJkFuSsUMAO+NGxhC0Z3b4cJ4A+EjyL26wuFQdnyyksoasiwOBhVCKBak40wFUweXGf93rXmdvf/vbvROs+nFqJ53kP/3TP9k73/lO+9d//VdjZUOauLNHYeazQZa9TZJ/9mmvvfayHXfayU9WrqY/lb1TTkk+eGSLNYNF/KGp0pjIDwUCeZjxxS7ldCkn4enwMYsbe9DcIUCdJci9bWAHb0yoVhtoDgBqtXx7SbLf/vYmGx0Z9Qc0D64iDTPhvAfPCpw01uiKZ8XkwccAkDol7Be+8AU777zzfJZcUlMWSZVYLSuKM/mwwg1XksfBzqCC7Y7VQQP8mRAPYtInDjhgzoRQ6NnuXeJIWT7KK2U770F/5jOfMSYMCraEl4QR1McIUI+8knDppZf6p4tOPPFEf7+QFRDajaTmfUP7ITympGY77ePihWibgQD1XKJLuR2U+i/8qUzeV+U0b7bhQsccc4w97WlP8y259BX40z8xqU4b5JkJkWY1b9ydVOQo4SR1Btki3FIuN88rJuy5b5moL4Uv+BT3dMwHPOABxu4SJjdK+NmkU+Jilvjl+YCbumfCpfjDk+T9CvUrCS9jNwNb/3nWSpknycNJ8jAL6SLJZWfnxvXXX++73VhkYZKcMQj3wEEHHeSTmbz/zdkB4DEwMLCQihmyBgJdRyCP7KfMtr886fSqErEt6/Wvf72hGPzlX/6lb6mu+hOeE1jpFOn0meXkgCT4dBJSflATBx4d7pIlQ2lme8iGlg7aULLT8ezxiD2M2bqBwUHvjAgPSblzkqZnkj6dFnmV+MWU2tOAD0ntfEmwXQ7Sw1HSK25JPqsuycNJW65pYz9p8zEgKUkYjqtb0kozuEONtOKMmfn5qpps9epbjfaHgkj9Zx8zlAZO+eYTGfCknDZ22idheZCjcLD6gdKMAs0JtKTFu32EhaRW3E53o9EwHpTwO4mB5UT+hCf/zvCdbsIxOGFCCD+pXQ54nSSpgp+5EvXb3/62M5hVseThDxbMihMQP0lY54Qktck0J4luRiJSlkfSZqQyt1ElzRgjttCeddZZxieljjvuODv++OMnFErKaUvyepey2zbxk7SJEN31ljRjjOZDQkmerCSXR5K7++EiyWVCFinbJeF0fvXeljLfPdMFv2S0/UtyJYxBP89riJ1mvC/PO9RMlrPTix0PH/3oR+3cc8/1fKRW2pKcVxKmTyQ9+t2J8izh5suU2uWZr3ymmy7be8HjpJNOMrAt8cBJUnFO2yStI4880n71q1/5qxuS2vCfTkJSexxpvJt0eJZiQlIrDPUqCbbxHOT5wrZ/Z8ziImnGZZhFNpuMIqktDM9M3m+WZIwb2PXDM5sJJwKyW4NdGyeffLJvXYc3nySpL3AqZZT6Sx7kkvpLJqm/5OlVv0zdLDjFWRpfea94xSvsYx/7mLF1iNk0Cgaxgnb22WcbH79//vOf7wO2N77xjXbjjTe2DcwkEdzYDrZ+/Tr7/g++b1dceaVddvnlRgdz+Xcvs4u/c7Fdcsl37MorrjCUdfKhk2ULLttHp0MlLPEIj1kI93SI8CVc1Q6v0w1vc6maZtVOup1ueL2ggutkeSMnNJn/TPid6RR3S4YN5vYN6/0QMPyHNw7bYYcdbhwExuCD/OBD2HnPmAcbh3QxCIFP+2LLISskKB60ZR5yV6T2x9bqU045xfgOJe8r8QAkDmlVqcpbvXq1r3ZPFBYeyi9EvrhJh210p59+umEWHvwqER7ZIFYPqnlWw1XtJQwmRBoMYMCNfOARHjeEPyarR7vttpvff8hawhWTOLOlkgf5YJ9tOnMVjzIhS6G5SneqdMgTqoapuqu4FDv+EG7qjnphkIrc7GL47ne/ayjNTFxy0NOyZct85aOax2zt5EtcdiKQHzLg7iUVGZCnyNdLeZABWcAI6qUsJW8wQiYIe+HPtUnZIdKlf+HVgCOOOMJ4Z5p+kwlI+l0mB+l3kQdCJuJBkgw32NG+SWs+iTyrMpAXPMxeEfmDEQouExKsWkry5xsy4V8I90yIeqFPoK/4/+xdBYAWxRf/vd3vioPjaBRBQhDBwA5ExMLA7vhb2Al2C3aLXajY3Z2EpAKCUiKNIs3RXHy7/99YvCvkAAAQAElEQVRv9vbu4wSlDkFvv307M2/evHkTOzNvZnY+5a/4rGr4v6KN/WRKdpWhQO6yEMcnvL51Vt3QGFHtmHCx/4pMlZXwMZ3cAuEEMV729QmKV6A8Vd+sMav6TsnQokULt9Ck9Gn3gHCauNf7IbfCCFceIJnEV++TIHYLtyGA5BH807LEMqguqd5uCPJIFkEsW3nKpDqoejso1sFoyh6DxhX6ZEQ7JdSGSIEzi/Q42csbNjrFWRmiTk6mQLNo6gxlV2ablWaeXkw1Dpphu/jii3HzzTdDh9HccsstrtE3i2i5GKfgXP1Lx8LFi6g0D8aQoUPhCun7QZHJgpMSrQLTYU5x5VGcspcX6KVJ5a3Kmuoub3tqfKl2xVvWLdz6hlQZUu3rW47S+Ja574nyl+XTXObqmb47b9KkMVRvVSclp8pVphoi1SGtiujAlREjRkAdvRRsHXyjrWP6DkmruWogpDjrUByBVrCFU+MR84vliHmr/ou/Bj116tRxSr3ijOlkKqy2zSluyahOtHv37m4buFYWRo4cCckhOvFVmNgUToeMyK2XSH5/BaIrC6KXwqXwGsjKLRCdZJcpmTWgUbq1pVs7TEQjkL/MtQHxKAtrw29dhZVMMS/ZBbF7bUzxKQvKY0HMV/5yyyyLS3Wrzmhgpt0QmqDRYU0ffvgh9L2p6rG+Q23QoAFUfgLxE8Q81tQsy0OyrimvdRlO77hkieWLzXUZx6ryUtySRSC7wslMBeH+KZAc5RV3appV71QX1R5KQWjbti3U1ugMFE1Qqq1V+yNZJFMMaovVBqmdE8i/PEHxxvxlXxnENOVtxvErD6TcKj8Up+q4zLUF8VHfNmnSJNc3rQ6/WDaZcTjZVU4qe/Up+rcRnTFiZiX8RZMKcViFkeKoyQG1ZcKviE74VEilWbZsmZtokQzCi6dMQWqYdWUX35WB0q/vmDVxqXGCJigUr8ry0EMPdQtNkk87KfVXcPJTOy6zvCCWVfxT7XKvL4jjjU3FG9vLmvJbn6D4FZ/MvwLRrC+QHIpLpkD28gTFofdH7U2vXr2g3ZbaBVIW9GmBFlPUbq9v2CgV57/KJA3iYn81yFKUH3jgAejwGZ3G2aVLF3z++edu1SqmA0JnlYLTuHEjXHDhhTj3vHMI5+G8885z5rk0tbKtQ8Y2rbep+09RfS8qxV0rgOUB+oZIUB68V5XnyuIvz3SvjmyST7CqYcqfrqo75Tynag7NyF41p6rbzaAV2VjWOP/UqQuvuiqlUB2ZtoxpINesWTNo+5S+Zddqs74rk7KssNqmojBKjyZyhJM95i9T9VMNnBRfdZoKn0oT2xWfVr3VaWrQoEPItMVRK4Sand5hhx3cwSGiF0/xjkGyC/QNmUzJEfutyEwNL36iURhNbik9aghjfOwntwZYUvw16NXgTekRXiC6tYWYj+STXeba8lyb8JJhbcL/XVilryyUDSP/VJzKSW7hY7vKXAcFaZJROxP0N0H6ZlGKsrbH6gAnlZnqR5wmhRGfdQWSR7Cu+K0NH+XLhiJLnN+SR+1MnC65Y4hx69NUHsXxxTLG7vIy4/QqPrUdUhb0PbR27qg+qu5qwKa2Vm7RKYyZubZbbaRWWoUvLxlT+abmkfCSJRWEWx+gOJVm5Zl25Ok9lmzCrYv4lddaCdWEhuzrgq/kk2zip8kS9S3q+4RLBcWVCvJT+tTPKK0C4USjfJB9RRD7yRSIXnSyyxSk2uVeVyC+KwLxV32Vkqw80F/7qQ4LL/lU//WJmMpVk/YC5Zf8I6iK8jRjmRWH5JG5PiE1/vUZ75rE9U/kT1k5U2VItZelW1du1dUmTZrgyiuvhM6vuvzyy5EKwgl0oJ8miKTASfcTyF7esFEqzmbRSnHZzCmbaVIa4u8iYz/NvMkuUHitNptFijPINyRr8wwCne0UGu0poO9yPIuyTY29mYnNvx7MjNljJek0K7WXIP9Bi5ktJ98/JQrFcHJQGieCmZWYZhb50RTSzGSUgJRh1S8htFVMq8Bbbrkl9N+mUmjVYJ1++unuGyXRCESv2TnZzUr5mZk7KE9KjBRnKeCiFZ3ALKLVe2Bmbvus/LV6LeVd8WoQIVrJJZA9BrMovNx6DwSym5Xi5V4ViGXQQEUryXEYs1Je+jZRgx+9v3FDGdOtK9OsNL51xXNt+ZiVymRmrv6sLc+VhTf7M3+z5XFmBpWBlAytEknh0I4ITfJo8KVvFnUwkw6dUf1R2YKXmfHJKUo1uLSZRW5a/3W38kcQJ8zsn0mrWRSvmbl6kyrTPy1bHH95mma2QvZm5nb/yFPtqv43Wodtxlu3lU9mBh06KiXKzFz+id7MZJQrmJV/HKuTALNIHk1YKm9WJ+yq0sbtxKrSr4zOLJI19tcYcGX9hZm5cjUrNRVOE32aPF5Rvyr/VDCzVKfjJ0ScHjMrwQm/PkEKs3ZVnHbaadD/Zsdxm0X1XzKaWYx2cgonKEGWg8UsitNsebMcogJWwNQsildeZiu3m5X6iXZ9gNnycZpFbjNz5WMWmetDljgOM3NWM3MyOEc5P8zsb2MwMyePxq0iNjMZ6wUiDXC9RLV+IjErzTwpH9pqqu3VZhFe++Y1q6wtOZJI6OKxnCuEsOTvgUIEYRJSCEohLF6bjgaA6kTCOLCYlQOUN/+/E/mfjv+v5NuQZSuRu7h+yCgrr9xBwDolTwaQW3WKVnfIXaysCi+cQCvOmiWOcaIXyM8s6hDNorou5UbbmtVxajVbAx/RCQLWc5kxSCkXjbZ1NWzYMEY7UwqQ6Fc2AFE8mtV3xGvxUDriNIuN0mgWpUlbLTXIFV6yanu47GZRWmWvgPLPAbWbGoxqe6u2Aarsjz76aGiwqTqgnQua4FDZCSRRbMr+X4ANJb0bihwbapkrf2LQgaE6OFQ7JySvPsvSX1ppNVTtjuiEX5/wT8S5svTpndfqpVYpV0aztni1/2vLQ+HNoj5Biq/6LPWZwq8qqH/R5LHSqzIwi/itKLz8y+LNVk5flrY83Uq/QCvJygfFJXljiN0yBTFeptz/NdiQ0/1fKYu4DGSaWaSTFY+Py+aBaITT2FSm3GYma7nDv0px1iBOWzrjXFNnqG+bL7nkErz00ku44YYbcO+99+Kaa65x21BiOiDKbC08e7TLlIZs8OCzIDyCeQC8gI9oddosGtCrsIj8199Kp2BDTeg/I5sxO1gP+IxqRfQE61AYGp+qNIboClibgKhuRThWIbjdDg4JcBkExp9Ol9bqq7YTEQszYgmpAwszkxekRKuDdw4+zCI8rRDezNxqspTmOI/MDKm8YryUHq0UavUFKZe2UGtWT9+vCh3Tyy7Q9886qEx2QVl/4f4KzCKZtbVMjWAcPpZRh6MJHyv0eq/j08Rj2r/iLxrBimhS8bILRBebsm/sEKclNlPTozZTbg0UpSzo0xYdpqiDN4RPBdGqLKRQaALy8MMPh/5DVxMrqbxlN7OSemtmjo2ZleAcouJRkQP/UA6YldZFM3NSSHGW0vTGG2+4CXP9ZaQmg1TvNWHkiFIequdyxqbs/1bQTiDlg/oC9SVrm07lmSDmsy54xrxkmhn0jaT4akJYuFUFyaW+x8xceyV3HDbVLpyZySgB+QtKEGthifnIFKyMVVk/pVk4TWyqL5c9DmtmLk2p6Uv1E14Q4yrMihxYvRwIqDpxMYiBQkLJLUeIYqf8pUsVO1MMs6h+mpnDmpmrr86xgodZqb+ZrYCifFAa2ZcP5/XIVQ2DoHnz5tDAX3aBlA8dBKbvknVisb7hvPPOO3HSSSe5wtBgXHRmpRlu5lF/CWGRmoPlr1K6GG/2Z1zsV2H+y3Mg5OtDBXlFqTTWoDB0ujDMDODtmhTiPNYx6BIBm5kAUSOivz7r17evO8ldWwS10hGRsaFxtHItDxoUSJmJJ4xUnwWi0iFfWjGRXWBGIWQpBrPIbUbln/yluOpkesUb85AppVmz1lLo5TaL6MVGK7/6LlmrjHLrnZK5JqDVjHh7mcIrLpkasGklWgqa3JpQ0LssuyCmkz0G4SSLTOHMorTKLRBOplmEl1tgtrxbuI0ZlMYYlA7ZZQq0iqTDkT7++GPoMDjt0DEzdxCcyvrbb79Fr169ICVa27K/+OILaPeO6pS+D03lZVaab2aldsVTFsz+2r8sfYW7IgfWRw5oVU471Dp06AD9dZU+P5ASoXZEB9ToMxZNKg0ZMsSJY/bfqsd639U3KD9cBqyjh/oX5bN2Fa0LlpJTfCSnlEjZVwcki76T1tkhCmcW9XfiJ94yBbLLvzxBcZj9fT0TXSyH+tC33noL6ps10SFZBbF/hVmRA+WXA6ahrmNv7rmyx1/7rizUhoGH0w43FFnWWA6zqGHT30xoFaQsI606P/zww3jooYeg0wRjfzOLrc7U7tUgoGZDPSagw/nGipFMQUm1cEEqHhU5sFyNUAfmgApxnDVUe6GqY8YaJV2bSqr8WNNk8CUkEqHb7qpvRHXiqwZtjk8xrSNcwUOH/mg7liD2NjN3Mrdm3HUIiPDiJbMsmFGmYmQqjVn0TslLeK3G6LsvrWILZ2auY37hhRec3FqpEV4gepmrCjG9DoSQXaufCmsWyaB0pK5oy0+DG5kCs9I0yB2DWSlefAXyM4v4yi5ITZPc/zZIzas4bZMnT3b/FqAdC8rvRo0aQYfBHXzwwdD/tB544IHuAESVq2ikLKgOHHHEEdCBcVqBi/NTZgwx/wqzIgc2lhyI6676fL0rmkCMZRdOBzPqvAkpz9pdo4lCfduvCT35m5W2M3G4f5upSQVNXiq96yJtZqV5Jr7aRaTJunXNe035SeHUv1wovOqHTDOD2fIgfHmA4jSzEtZmpfYSZIpF5aIwMUqngutAXOWt/Mz+OnwcrsKsyIG1ywHWMw523SZKDXBjiNDFrA1GmmLHRmloxL5RCp4qtOxmJsOtFstiFg2O48ZEphoQ+QnMInrZY9Cq3cIFC91fCBXkF5BXsQ8L+c/UxX4VRkUOMAei+mHsWD2CAV4Ic0DPWPk11klOzEiRJhZGlZmEoM7MO6SikoMWW7eElF0pJmakLw5rZljZpcFe7GcW0Wkrs2bbtdVQdd8swsd0qWZZf7nlb2Ywi0DKU+r7I38d2KXt3VqdkVvhzCJ6udcEtPoQhxM/xSklT9/Qyi0/ndwoeTSANTOh/gRmpXizyG5mLj0iNovsOr38q6++EupfC3G+KYFmJgPagaPBlSZqjj32WGiVTUqyaAWakNHASyeqy9SEo0651CSDBtFiYmZuS6vsArOIt+wVUJEDG0sOmJlrF1Tv1d5Ibtllmpn7rEvvwF577eUm3jXBpElE7cBIbXtF/28Erbxq4kxtsPLHzNY6mXH+ipGZQZOmWtGXe20h5i1ZY/vq8lQfrPNBNKloZq5+mJWa4remvBV2VcHMVok0roeazNEWbfXLUv4VeH3IqXgqoCIH/pQDqr4CehQbtG38t7fxJ2HFfq0u2QAAEABJREFUKVBjYWauwYsp1LgIH0OMl9vZQz6pJGvnbJiM7OQAo1W3Ub1xWo4c6x4qOG5sOWCsMIIUueO6JLTruIMAnF6DLm3J9nwDq2VUjUxYWkXMeucOpqNirRkb8RGYRUSyR9TLP4XX9jltz+rTpw/07akotAKtQ1FiBdzJUqyEyz8GhTeL4jArNYUXxHQyFY8ml2QXSPHSibSyp4JZxCcV91d2s1L6WCmL6bUlW9vEfd93KMkkpVkDLQ1eHfJvHgojEm1d018nvfbaa9DgQifuDx06FBocvfzyy1Da1EaI9t8EZqX5q7zQqplW1bTdWpMQK0qr6FJBKxdl6cxK+cpP9DIroCIHNsYcKFt/5TYzNzkku9pTvTdqI6Q8mxl++uknNtfsBzbGBK+izPpXBrW52pUSt8/Kj1UMvkIys6jtiPmof9KknIhjnOxrAmYRb/HTlus14aGy1kSiJqDj8Pq0RbIJzKI4Yr91bSoO8VSf9e6770J9u/JIuFQQncDMOK4w6F801C/rHw5S6SrsFTlQ7jmgZlBQHBGHtMtrTCl+sGKijdT41yjOZuY6MDODmZUUhxoVgVmEM7Pl/M1S3CxpY8iYXvoM1Rpi4ju15GNchbl8DvyXXCuvD2bGesa84Kqzn5ZAemYGcnOrQluOK1epTA/eDG5GOpl0mnkwYz0m0OnssWlmsi4HcT3dbrvtoO9UtTKgA55EJCVQ30nLLjD7c/gV4cVT+LIgxVXb6eLta/JXpy687Gbm5DWj/CtQ0EWzMkiNM1b0RWtmTsHVSkdZxc3MEH/zLNq/AjODDjZ75ZVX3EqrJgCkPEp51t9u6RMPhdc34bEsZibUX0JM+5dEG5CnmbnJAQ0G27Rp405uTxUvTo+ZlZSlmTmS2E+DN7NSnJQIEZiZCyN7BVTkwMaYA2aG1PqM4ks4s+XbNbVTOnhpxIgRULsyceLEYur1Z8TvZHnFGPPXzqXNN9/cRRPjzMy51+ZhZsu1GcrnteGnsLF8smvSNT57Q+7VAfVr2kk1btw4aLJV3wx/8MEHy8lrZqvDsoQ2VcZUe0wgnPJCkxQ6Y0L/Vau/ldI5E+pzYzqZZuZkUhi5NQm81VZbQTuG5BaIl5nJWgEVObB+cmAF1Y3qVWncHPOWOjY+m7fxibxyic1KS8ssspuZa1jKhjJbMV509CnWl43O0ixaruDpU3H/i3NgDZNmpjrD6kPlUVuyBeq4PB/wfA8eLWa2HHczunlDQB8ZZnoCZpGJFVxmkZ8GB/vttx/23XdfR6VVZ21B1mAn7lBj0xH8xcMs4mlmf4pbnbG+N1ZwDaZWxtPMRLLKYFY6KJVyrgFCHFgr51J0Y7dZxFsTEBpMaFUh9luRaRbRS0k+4IADcNhhh0Fbk4877jhoxVXfkterVw9yS6E0i+jFS1vBtSLdr18/9OzZE/HhNUq3QDQC2QWybyggeQRmpemRbFql14BMq/hyp4KZ/anM5W9WijczoRyYRXazyHTIikdFDmykOWBW2g4pCWbL12uzUrcmkBo0aODaDR1qOGDAAHeKs7Y0q/1V+Bj0HqZCjF8dU+FT6VPdsgtS/dfUnsrHLJq41AqmPvkRT/kLZF+XoIkI8RWYReUgu/J5deIxKw2rb6bVN65O+FRa7S7QxKp2KEkhjWUxi+JIpf0ru9IhEE2qGdtjvPgLZxbVMx1Ep/5NMkgW7W7QxLhoFEYgu5m5dltKtiaEtVIuv1QQXaq7wl6RA+s8BwxwOhJN8dbCo6zSkYtC7bekP8fFEEKmiDZSKNUKN9IErEuxVegq01KeKvbYtbxPjK0wK3Lg73MgYFshFVp1SFA2hF7D1LpW1n/lbnWImZmZkAKoU+Q1wNFfCsnUimwc0vM817nG7jUxc3Nzqfh7btVSM/EaMGrL9JrwWlkYKfv6tkyDCNGYmdsqKXsMSnPDhg3dKnLZGfiYRqZZlKca9GjFOf7mK9VPdoF4aoX+m2++weuvvw7lof526bPPPoNW8rXire3cis/MXF6amYI6MCu1O8Q//DAzJ6PEUF6aGfSXMlpV10qK8BVQkQMVObD6OaC2wszcDjff992EpbZuv/nmm9C2Wr1vK+JqVvpOrsh/ZbjU+GQXndma8VLYvwLx16SoaKS06RA07U6RAio/s3UTr3gJFI9AfYlMfXIkUyB/M5N1lSEOI1OTrmu6VTsuQx0Kp3+aOPnkk6G+KXXHleJYFcHMojSk0ptFOLPlzZifJl/0KZEOaRRu2223dfVNivEzzzwDbZ9Xv2YWhdeOB8mmb5s1oaMwMaTGG+MqzIocWNc5oJFtQKYCDngjGxVmRN+9sv4mIR2LFnBwgo358jZm4ctTdjVHDlQbGJErcBQ76K64K3JgVXMg5NSbgPNtrEFl6lAZJ1TpVpUx6czMbblV52hm0EBBSqJOggUvs4hhPBAgao1vKc5a/dUKhFZ7pTRr4LjGDFcQ0MycoixFX97Fpqxsb6PMMovSZGYlOEeQ8lB+CITSTL0GE1rVkFv4GOQWaJJBeab8k1KugYvSqgGT/uKudevW7q/utC0zdUVcfBR+QwazKL+06q4BqlbrN2R5K2SryIENOQf0zptF75TsklW7cbTrp3379ujduzfURgovMFueVrjVAbMofGoYteea0NOBWlJ0zf5Mk0q/qnYzc5Oj4q1DE3WCviYUwcssiiNOM1FrfJstz0s7YKQIxoqzmTk5zFbexmMFl1nEN+43YnMFpCtFKW/NzPVD6vP2339/18eKV7zjaqWB6WFmMDPa2OOnrKwp38ysxE8EUnaFl92s1E+fANSsWROaDJefDiuTEn3IIYdA/24wZcoU968I8hPooE5NiOqwR8kpXAVU5MD6zAFjZAIagCwCjng9mr5MAJ7Tqm2l4zaSbBR3heK8URRThZAbfw6krjhHCuC6SJM63RjU4Uvp0/+Wq8MVPo7DzGLrWplaedUAR7y10r1WzFYQWINAbSUWfw3etGqgAYRIzZZPg5RhDTzktyIwM2hAoVVWzcSXHVCYLd+Aa/Cr1RV983zEEUe4bd3KT+HFX6dKS7HW9m1976bTviWv2fJyiXbF8M9gzQyjRo2C8lXfZSpv/xlJKmKtyIGNPwfMStsNs1K7dv3o5G19bhIf0qQdKnGKzUppY9zqmHpvzaK2Rm3P559/jvfeew9SnleHz8poY/5mBvFXW78uDn9cWXwxXv2WmUH9iSZkhZcsMZhFaRb+7yAOo++b1QeWbfP/Lrz8zaL4zKLyknzCa9Vdn+uoHTUzmEX+8kuFWAbhzEyGoxUfHfIl2bRjS39v9u2337pvqEVkFtHKrs+EtNItu/iZmVOidUCbFGR9diQlXn6SR7sDNJEd08usgIocWN854HFoq1qsPZaRjkxEELD+J+CZDx28HCCJQETrW7h1GF+F4szMZNHyqTvQw4FwMTjEBvqQjBuoaBViFeeA2giBnLEp+7oAs4ijmbFxMmhVVbP3ZpFbHavikSmQfW1AKxD69krbfrWNbW14xWFT5VLnr1VRbVPTqq8GP5r1F42ZxUGcKaVW37E5R8ojptX3vNpqrUGGBj3Ci8zMXF7JLojxUoI1KSCcvimTLLGfTLlPOukkxP8V/+KLL7q/rhP9hgCSMVUOuadNmwblpVbJtWquwamZpZKtvr0iREUO/IdzwGz598cscut9U7bstNNOUFvSvXt36Ntn4c0iJcssMkW3KqCwopMpJVCfsei8BSm2+ossHQQlBVoThKJbF6DJSp33oAlE8VPcMchtFqVX9rUBM3PtsJk5NtqOrElOKYJCmJnzl311wCw6XVoTntpJtDphRWu24nh1SKVWxKXcS0bt4DEzBVkOlFcxQnblp9xaRVZYreRry7VWjbVjS9us5R+DFGL1Ner3YpxM8RLILp6qD2YGnWcivCZs5Ge2vExmtkb5KF4VUJEDq5wDISmDEEYIEKCIziQBoWHa4B/xx+DhgG9gZaTq7HRobKxXheLMkmNR8vn3N6vE3xOtB4oQLLbQg8zAPCQJoNuKIaQMAhoVd7nmgHJZkBqJ3ALAQtYsTq1Z6MMPEkjTjJvKDrwsAAkIWOvLzNgWRRAzM4sGaGbmUGaR6Rxr8ZACqtltraRIuVwLViVBzczJL4QGElph1uBBdg0QhBdocJBqmhlEgzKXmUEDHA1UtH0y/rbZzMpQwsVrFuHNIhMpl1mEMzNHKy/FKeVZM/9afdZKgvCCsjKm+infRKOVdK04yC76siC8QHiZZibDgXCpIKTcMs1K6TSw1qBdg+wXXngBWi3XYEzyxPQK81+GirRX5MCa5oCZufbAzEpYmEVtrt4vKZ1nnHGG+6u7Hj16OBqziNYsMkUncJ4reZhFPGNvrVBKedZnJY0bN4ZWuLWFV4pYrIDFPGUK4rCp5srwopGfFMNY6TSzP6VVdOsKzMyxkqKoiV/FbRbhJIvzXMWHmUF9k9p/TayuYrAVkpmZS7cU1JhAea6JSPEfNGiQOxBOfpookWlmEH0styYCVP7qi1Q+6o9UZjJ1SKVM8VJ4KdI6W0NhdGClVvxjPii+zMzZzMz1fQqnA8M0ia1Pi7CSqyyflZBVoCtyYO1ygNVTo1+f495EYQiDTw25CD88/ACGPXo/imZOB8yDvnt2ynVIKwECDonhPm2gRW4BFXA4wAZ1MQUblDwVwqxSDoSskCGVMQIrGrtWhgpLgHWX9or7n8mBKPdDtQRmLCcPRQVJQhGWLl6KhQsXcJVyqXz/GfHWIta489Vp1PqfSClha8FupUG1Yi7eWv01s+XoYhmE1Gq0VlClZMst0Pfdv/zyC1599VX3jZpOJI3DxKbo1hTEQ6Dw7dq1g/7bUwe1yC0wi+Q1i0wNorTKoK1377//Pr777jv3bVrv3r3df8CaGcyWB6VdvARxXLILzEyGCyNL7F/W1OBLB/to1UVyahApGsmjcBXwr8mBioRsQDlgZu7drFq1KjRhp78K1ISZ2jKJqXdQIPuqglnEU+GkWHbo0MGdZSG3eCieHXbYAdr6GyudsZ/8VwZSulLpzMyRSsHTrh9NEKb6y9MsopF9XYPi06qpJgHEu2zcwq0KaDeU6OKzHNaUj3jEEPOQ4qzv17///ntoEllKdN++fSHFOJVWSqz+EvK3336DJlE+/PBD6NMiTTZrYlj9lmjidlmTIaJVPyEFWn2b+JmZq0+xXaZA9UDx6xR3naLdvHlzoal3cOTBMaFzVDwqcmA95oBbJ/KMC3kBzPMw7cvPMemhB/Fbt4fRqHIuNtlxB/R97FF4CxfCp/IcMoCZ9JYkEAYIZdWC0nKKsjEFAhob0O1tQLJsmKLEZcZC3lAElKJsrGUeIZEMnQKtw6cCVkJBLKfqYWyvMNdPDqiDFUSaccgGxJBMBigsKMTixUuQl5fnlC2DXr24cmGjuMxY81jn9J2vOnyzdSO/8ksQZ4Jmz5VP2gonJVp4sygus8gUvQYXWqXQlmzRaK8u7kAAABAASURBVJVVAxRtJdes/p577im0A9E7y1o+zErjlxKqk1alDEtRVRwa+Gh7tFaVtSKh1QApyVKutcosnLYkavJBA0QNkvSN4kJ2Jvp+LlU88ZM7NmXXINwsKge5zaxkYBW7ZYqX/npLf1EmxTlePZJfBVTkwIaXA/9OidQ+aGeK2oD43Y1TambOmvp+O8RKHvpbPCmWavfKhtEBXvr+VSvS8cSbaMyiOFbEUu2X8KKTqQk+/auA2jK17/I3W3l4hVmXYGbQRJ/aT/GN0yH76oDCSfbVCbOqtFoFVrutfklb8rXjSNvapfRKoRYfxS2lWeWl7d3aTi+ZNJki/7IgJViTGAqnnUHqExSP6OKykZkKmmTQZ1Pq+/RtvXjE/gpXARU5sL5zQC1FIKWXSvGSyb9i0defYfbQIchfuBT1Dz4MW59yOmqkZ+HHRx+jzgIkYPwVIbAChB7HyiaJOfFDQ+qWA1LAATaoy9ugpPmHhbEQZYqICESXylQQuf7Zp5RmKcpJVrYinxVNgkeamnsG/6x4//HYozpjJuWmOCuKK446xggSzkMdnbNsZA/JLZDYsSn72oCZuRXimIdWPLSFTSspMU6m4jMzmJmc0ABDdBpsaVtyy5Yt3f80a1ChgYroRSjTzGRdaxCvmImUfG250yFlr3KVW0q7lPeHHnoIo0ePdoeTSTHWYEjfWp9//vnQSogGiFoN1yFCUq5feuklPPnkk9AATHVE/DUYkt0sklsDMdHKzyzCSRaBWZR/Wvn48ssv3V9PSbZYYY5pZCp8BVTkQEUOlEMOrIClDiZU+6TVSXmbGVdX2G9zElJuwcreyxivXTU6p0CKlVn07puZazNFY2aQgqY4tOJqZiVtpPj/FZiZ8x48eLA7qEqyqu0RUrxlrk/IzMx00antc5bVfKTKnGpfTTZ/Ihcvtac6K0JbqTUpotXk448/3vVDmvw0M4hGE6SaLG3cuDH0uZEOnRS9mIpPDHJr5VhhNbGifN9nn32gCRLRmEVlY2Yl5WkWlXv16tVx5JFHQnGIj1lEY2ZyVkBFDqz3HHCLeTBMHzkCc3OqYpfuz6HhDTcgp/1+SFTLxRZnnoV5s+dgyL33whbMQxgUoYiLSIWSlO0hF57pBqTDRCNpeWx44G14Im1AEqUopE4qTYGwUjj7P/gI2TDGENAeUCYLDdSjQT2apkFuCyuKF+v5MmPeEzgsgpkBbAwMViyF0SnYkJuEYlFXYKR25LKLxCxOm1xrBmaleSK+QRCgVatWOProo92AJMbF3OWOQVvUNOjQ6rSUbJ0CGw+4Yhozg3Dii3VwmZWmWd8N669CpBSLtQ7sOeWUU9yARiveOkxMirVWf/VdorbqiU6yaRun/l5ECrRWKzTw1V9naUu3lG+dhP3FF19AWwG1sjFs2DB30JcG0fqPaaXHzGBmkOL+xhtvQCtG2gJ48MEHK5rlQHEuh6hwVORARQ6Uaw7oHZUitf3220PvsM4bmDx5sntnzUrbPTNboRxmEV5KrVY4pSzFhOJtFvnr3dZknGik+IrGLPKTvSyYRX5mkSl/M4MUwkaNGkGTe+Ip/PqE3NxcLFu2DJoMNSuVbXVlUN4ojJm5vJZ9bcCstKzUrsdKsMpVbbrkVrusONSWKw0nnniinFAfoTBSileUp5oM0W4khVH+77rrru77ZReYD4WJwSySQ/2ZcDLNIhxJXVqFl70CKnJg/eZAyPrHke/iRVgw6XfU2WkHIC0Dlu6jyDNO8gFZdWui9ZVXIKyUg/5Uqn2kUWdJ5zjZoMVA6TMefOJAPQbUY0A/wgZ2exuYPP+oOCH4o6ITlVRIWYyQepd1p/qtP3usKOsDfI8KM2uri1x2LzBEPxatkuB8Kh7rMwdcx8V6xP4McA/wUnkYTQEN3maldjo3+NusVF6zUrtL719I/3f+cVANAmSXaWbQirHcZsZsNFn/BBqUaLChLdJaZVZcAhGamVOYUXyJb7F1rQ0zNvQs45iRVkmkJGtgq218+isRbdOTvwa0WlWQXRAP6mI5ZUqpPuigg6BVBw3EtNVbq9HioVV1pU8HkmkV+fXXX4fc8teW7F69ekEr2hrsagu4ViyUJ2ZRnom/mbk8NItMyVEB6zYHlM/rluPy3NaUv5ktz4iulfEqiy/rZtA1vtclrzUWYj0HNIvyXpNjmhhTG6WdI3Eb8FdtkrbjahJMpybrG2m1BRI/zkczc++0cDHoP361K0VbeGPcykwzgxRyncqtnSpaGZV8e++9d0m7aWYrC14ueH3/q/ZP3/yuaQRqO6XIAuBgPVhTNn8Kl1pWsqscBCJUvqlN1pZrTeQqL7V9Xn4ClaVozUrz0yyyq5/TuRxqyxs2bChyB2ZRH2MW0QkpHjJjiN1mEa3wZqX0cldARQ6srxwwGApmzMSUsRPQpF17qlIhFeAk0rwiBF6AwIqQUbcOmh14EBaP+RVYmI8EdZYEV53Z6MAzHx6M4gaE4tvCYsuGY3gbjij/vCTm+TDNjLCgQgRUo1V4pYWm4vynpZQ0oRlnYsxVOI+VTgB4CM1j5WQDaqyvCEEy0v3TEv/34jdjARCkV8UdG8ByAUA0NoarVO4/S2tmTEcEMZ3MeDCoEHLHILdAbpkrAjNzaLPIdI6Uh5mVxGlWaheJVqd1YI4GmXKXN5iZi8IsMuVQ2szMySj3X4FZRGfGOsFKImVYyq6ZYffdd4e+idRqxXHHHQd9v6ZVdK0giy62S8nW4FIrz4pb33TrW2Zt8Ssbt5mVRVW411EOKO9V72WuiKX8YnwqjewrA9Gn+q3IHeNkCkQvU5Bql1sylMUJL1wMcgvkXhG9cLG/TIFoY1P2GIQTxG6FFcgt/H8JzKJ3TxN8Wp3UjhQpWfoWWd8967tiM4MULq046lMNKWDKIynLyjd9U6v3Wu1bnIdmVtLWmEV2+en7Zyno2qWi3SpSoqWQiZ/8BbIrPh0Cpl0tkyZNcgeLaQuylD3JKjqzqH0S/foEySZYkziVX8o/5YHCm5mMdQZmpfzMSu2a3NTBbIpIZapdSLJLHplxfspuZiVlF/trp4AmXOWfCmYGAI7ezEpM8DKL3LS628ycWfGoyIF/JgdY/wJCsghpvocwPQtFrJM6d8mzAGzlIO+QukmlTepg0xYtMOjxJxAuWAyqXdDfWFH1Ih2lJxuS0QIacjjrBvOoUJxTiiI7OwtVciqjUnYlZFbKRFSCLDiVJjacS9Uo5KOIIDOSLETSC5DvR5CkGZ1YF/lWPCtyYG1yQB2/oCwPM4OZObTnLd+cmJUOvBTWLKJzxOvwYWbQQEWDEMUTwzqM4m9Zma1e2lJl1IBJIFzt2rWhFZd4kKzBmPACpU8nqOqbNq1gt23bFvHhX9oG+LdCVhCs0xxQmYihWVTPzf5cB8wiP9HFoHBmy9Oardwd08fvl9ypvOQ2Kw1vFtnNSk0zK3lPY3ozc2zMSmVUHALnwYdZRCNcHE6mwCzyk11g9me3mUFhzawkfvzHL33zrG29ypdPP/3U/dezVqF1NoE+0dDnGjoR/5133sFTTz0FKb5asY6zzcxi63KmWYTX97T6hEUHLCoeTa5pR4qZlZSBFGbtVNEEnSbdfN93O3zUxoipmckooXeOjeCheqgJB22Pl7hmpXVb7vIAxamylPIspVnbzLXyr7w0i/JxZfGaRfKpDAQKszLajR5fkYD/QA6ESCtYQj2qEhWngOkV8B0I0+EHafBpgkpLokoWml94NqZPmYiFY0aRDgg0fHS6FsPoM1MGow2C0FFsOA+JuuFI809JwlUfRa3Gz8w4+2HsMEIYiyx0BYkN5jJKog/wk5SrIEFlmSYEHudxaPpMS4ZoggBBGKiO0lVxV+TA6uWAmWoaEA8EzAxmtkImGjiYmTstXIO12C1isxWHkd+6BMWp91c8zdZPnIprbUFyx2BmkD0ePMkeg+IxM8hPOLk1UJPCnYoTvgLWTw6YRfXMzNy7EZeLYo/tZianA7NSuxBm5sKZmZzL2YUws5Xiyvpri7+2qGrQ/tlnn6Fjx46QW1tGNamiCRdtIY3DyRSYmQwXjyx63/UOm0V44WIwi3BmVkIvP713AtljMLPl6rLwZibjPw9ZWVk44YQTIAVXK9A6SEpbq3VGw5FHHgmV11tvvQUdKiha7TTRPxnEdSo2y2ak8ALhtbqtQ6u0E0dnKWgrtvBSKqWga5VZcSsuKeX6L2j5qxzFIwbh1jdotdlszeqK5FZ4geSW22zNeCn8qoImHjRZ8fLLL0PbxNUuKy/NovfA7K9lMDN3nofZX9OtqjwVdOWXAxWcV5wD1EAAz8eofgPQYJMGsIQhgRC64xDGJWe+EUjy53FFetfdd8WCkcOct1ac2Wk4curWEc49N7yHt+GJtP4lcgXOaIMwSVVZyiYxFpc3C55+G9ZNmYzzMFKUKTEIybAIVpiP6lyGrlWUQHYh02JFFJu0fFbcFTmwOjmgLYNXXHEFtHVPq5oaUP9VeG0zPO+887BJ3bo444wz3LdzopdSJ7M8IeRkkfjLNDNZNxowM6eEmNkKZTYz56+0icDMZDgQTmBWinMeFY/1lgNm5iYzzMyVkyKWMpJZfDKw3GYmowTMlnfLQ0qSvjXNz893/wn7DlcbB/Tv7w6D++STT3DXXXfh8ssvh5QefeP+7rvvQltxZb733nvQ1n3tutC37drW/9xzz+G0006DdiW89tprePHFF6FDh6655hq8//77eO+9d6G/0dGBVTfddBPefPNNPPjgg9BqqA4+0iFW4i3a7s92hw6e09ZeKSRSxhctWoQPPvgAffr0cSfB6wRhpcPMSvLBzISCBkORpfSpelvq+m/ZpFDFKdanGGeddRaOOOIIbLbZZtC/CeggqWOOOQY6UPDUU0+FlGDll0DhzIrzVY4UMDOX96ITxF76blYrsB9//DFUx3Q4mZQ7Kcyi87narHoT05tFfMwsRq1XU32G5FKkZqsngyaQzDhgTyQUvNzBrFQ+9ZXKV72HZsZqH429Ust7RQIprYIV+VXgKnKgnHJgnbNljXc8/5g+B4n6jQC2KyE8tkke3OKeofgKqLEUUUEOULVlC/w6bjzt7CZIG0JcjP4ipYs6DkMTK/eGA5Jpw5HmH5LELCpRMx+eeSzESHEG0Sw3V+YSLVp9DmWNgNMipf4pePqGDBw4Xh5dnuMR0iYg22IbjRXcFkYUFMSFU5WKICI2MvEDIC0ZQqaRkChU9dIx9es++OL2+4BZeYDiJ4CXkUBAa+nNePTXVlZcTeUhGoHsMcgdA5MVoytMlwPFZeXs/47HH3/8gUMPPdQNpC+88EIMGz4cz/V43iWubAfPNwVmhu8HDcIrL7+C4044ES+88BJat94DQ4YMhgZlLmA5P8zMyWFmJQOWco5yjdkrD81sufDCCYQ0i9KQ6l7R4Mss4hHTKex/Eti2sQn8y6SLxBGUWJyr9LEyfDFFqN07nKCR0lhUqAlJOIWkgns6AAAQAElEQVRZ3kuXLMEPP/zgttQWFRVh7tx5eO/d93Df/fdD22FnzZiJRx5+GEcddRSOOfYY6NR1nRgfw3HHHwdt05TyK3P//feHFKcD2rdHe4JWDW+//Xb3d2Vya3utwmqVUKb4agXxYcbRZs89cfxxx2LPPVs7xXbQoO+hQ+tOP/106LTlu+++2534ftRRR7sVz3bt9sZtt90GrU5edtllaNZsSxx33HEQvXhrBfTss852K6Tt2x/oPg3QCfKHHnaoU/aOYpo6X9rJyVuUTLpvdaWgnXnmme5kZFdvWU/Norqq/BJot4Tne7Qy45mvUfkFdMNZiXV2OWQXyC6k7ALZ/w2g1Ul9nqG0SGnUxItWn5s1ayaUa9dk8cp8CiNcWQiVl0SaRfktt0BKslatdXihyler3YqHpCu9FW6lnuXoIRm1c0J5oWhWR445c+a4yQfVr9UJp3jWFMyi9lq7OvTe6JBGTTCZRXjJIVgZfzNzZfxXNCsLW4Hf+HJAbZfASS6LwDnKPCzVHRHpKXA+JRbnKvOQp6AMekVOkQnoJ0NQphWmT3xHvrHLtclE8SbKsPC3yUgEISpzElB+EV7caFN6BPCpcfhcc04i3zcsK/biYjSSfBcAg+sZpHQAkQ5EGqzw+meQkq/cYlZDIEiNQAMPHVyhAYVmq7/77jvooAz9/2AqXWxX+Bhi3KqaCrciWuFLgIXMUozIQp9l7UOnvyW9QoSWZKExi4gPXIEGUPkJFMBCj4qrsZiJN4KQVEZDgrFyJPw05GRWQVaQDi9gI0rKkOCFYMUgfSi1w4OrVgpvsvrwyFdg5OMLxZXwSGmnQyGdLAbHk7QK5ls6/IVLsPj7Xqg0fQqGffQ5stJyqUQYDIAnXgSO/6BYlWwzxoVCcmRaHVZ0YJoAAxAYBSVeW8Odgh456VNxKwdC5lycJc5kfskEc89YZ5iBAO3Kb0B1ib4BMSwz6GL5M5cRgkgH9OctL4EGDnE9lVsgd2zKLojdqabsqwoxj5heK1zDhg1D7969nPK866674NPPP2VdCmFmlBfOHrBeGswF++aLLwFO0jzQ7WFMmjoZDZs2wa233wpdRpqQlpAhXZJpX5e3mS3HzsxgZsvhNiRHPAA2sxI5zSK72fKm5A6LM82s1E94gZlB/MwM6+uK5Vmb+JSkgI2QTPGRKWAVUeWKoOw7wUpUSqNQBLZpaisdKZ0ruxk08lpZNhXjf/v9NyygIqw0fvP1t3j77bfxbPencViHwziZdDiaNtkC22+7LR5+6GG02aM1jjziMFx6WSfo0LbNN6+PBg3qc9W2CY4/4XhcecUVOOqYo7BFo0a45qqr3AqvTs/9/vtBGPfrrxg/dhwmjZ/AFeaR8BM+Hu3WjWUJXNzpEkycNBEvvvwSzj33bPTt9x3D/oKuXW5CjRrV8cpLL2Lo9z+g7V5t8dHHn2LEmF/Qf8AgnHfeeXj/vffx6muv4q233sRHH32M7wd8T76PYNSInzFm1ChotXHYkJ/4bvdDm732woUXXoRffx2Lx598AmNHj8VXX36JZ555BkM5EfDZh+9jxPBheO65F9CiRStHN2vmdHz//UD06tkLBxzYHvPn5eHtd9+BDrA65+zzsE2LrZlPh+L555/HZcyXjz7+CIMGD0Z/KvCvcVX78y+/wuDBQzBz+nQUFeSzTAx8CQjg5RFY9HwSyydvFhxvFi+fbG/Ya9KOCIhiFWJbBAeu7iiIqyS0FN8qS0EQqJ0tRm6ght5lySrxtHoay2wW5YhZZMp/RWBmzE4r8TIz59ZqtnYfCHSKc0xgZrH1T6bZyv3+RLwOEdryLAVYk1Bia/bXcpiV+mvSV6u+ZubSbWZiUe5gZi4+lVesNCtSswhvZnL+CczMhZOHWald7gr4d+YAmy3XfrnUyeEsbMMcVm1UBHoKixhPWuEEURAi6BcSXNsnJz0iI0kUbbwVXoZrFhnY2elLUjgjQrANFSe1sEKQkHxlC9nuqk0KxIB2hZM76ZQJ0tF0fjBMGzgAWdWrIqdlUwRJEGPQZW7MS1qOkeX2kaDm4SOjTi3kVs3GAi2yKD7GoV4gRIgiAEkGIRpkhFW5JNeq0K0tjWRcWx7LhY8dcQLMzKHUmDzyyCNu+5hmzDWjLtCs9rHHHutm4bU1tE+fPo5ej5iH7IKybuEEwou/7DLllj0VpLCnNsSiEahAOPZypFJOjQXmHPKg8htSoVXt8gIvUqKpTIPgyp9+SSYvpAIakD5kBeIiMNLorl60DEUDemLovbfCn/ALfNIWeqoOIVcqyJEVyTxTKMZoQtAeAKQLZGO+kRJONmcHApKZHgTfKW2sXBSkkG7P0jBt/HgUkmb7ww7BkgUzYN5SupMo9NJQQJmWBUUoYMWXQmykC1krQ6QjCDNhYYJxmYvDvSzgpcgJIYmZfCS9SAb50/c/f1tozDcCc8IEzBiZtAKyMN9AHHiRFAJa//YO2XgIzMw1ZgqgDlk42WNT9lQQXpCK+zu7+JoZ9I3dpZdeil69euHuu+/hatJR2HXX3Vzw22/pim+//AYXXnyBc0dJM3isU+A1fuJE3HLnHejc+VLk5lTB5pxt7P7sc/jgvQ9xzWWXQ3nhMQ64K8qQWM7YdF7r6GEmCdcRswo25ZIDrNnkGzgI2W4GCNz7wSdCVhj5JPnCSNcJ1QOTpkiTTyraGBjaT3jIrFoJiQy2X2zbiCq5A7ZvQVESRYWF5AjMX7gId911D7QqdObpHXHKyafhxBNPQcezzkLHjmfg1FNOwd5t90Z7rvi2P6g9jj3uGKhvOuvsc/Hxp5/gk08+glbqqteogUs7XYpKVSpjztw8fPnN17jjrjtw5ZVX4ZKLL8XVV16O2+64Dfc+8ACefOpp3Nz1Vrz51jtUkEfg559+xsgRozD8p58w7OfhGDLsR4waORJDOVF1Id+/AVSAr7v6WjTcvCGOPPwI8rwarffYk6tom+IK8v/s8y9w0in/w/Y774RevXuhwyEHoeWWzVC7Vg3XVqRnZsDzEqhbd1N06HAIdtp1R1x46UVo2Lgx6m66KRX7Bthuh224wr0H3n7rLdxxxx1owsmA8889D02bN0V25WyXf9vvtBMOPPRwtNx2O5xxxqno+e2XnER7AMOH/4Tv+vTFM88/hy8++xyPPfoYLrroEpx11jlUlp9Fi21a4oKLLkK7fdvh2Wefx2GHHoa927RB2zZ74KTjj8dB7Q9wq+EdOhyKU/93OmbNnE1l/10q60/jsceewNChw+FRgjFjfqWiPxZyyO2rBD2fToMPODCWt8faErBehBYCdPMBNp8IqVGHtASsQGYGM2Mo+hLnLBWPDTYHtPquA9FUfhIyNmVfEchfID+tVOtgRdljnOwVUJEDG0oOqCUSsOmKRFLTRVsIYQns90BwTZrDqZUzokQRsg0Mwe4SHHwCCB0FVQAwiJwR2mHpbQGkwRrbPfEDQv6SBPW0gMKRIQnBcMYFNhBCgMxCetDm7Gb0oztgGxwiAJHwzAMDETwUJUnJvjZcugzUicmEMjOMaEPwZ+AlUwB4dIFtc9YmmyG7bl2MHtCXEnsEow95sb8nBxiFDj2iVvE2U/hVJF4LstUQafVjMWNhs8C0dUvfSeqbKf1NgAbnOhBDJ0lq9XkwZ6RvvfVW6CTJLl264OKLL3aDDDNjxpmL2CwynWMFD9/3OcP+EaScm5XS6kAUfa+lv3jRbGv//v1ZXip4ON4iDSwJXabvhGnx4SMtSINJW2QFEjejSS8wRVAlBIuexYsi9uIFnrEe+fQLUCUsRLX5c9H3sYfQ793XkFGwBL9xwFWVqxi1WBkyWLkCDmxCKrNR556EmcE0FHA1JETSK0LSklCUUnID+gekQACYkZbxFWqQkADICgHDZbDCzuUqRWbTLVFA5aUIBcgsWIx0DkySo0eiZrAMlQBksbKbJZBPJTq0Is7q+AiRhsDgQBMByeJaQRTAh9IZ42VHxbVKOcCsA4treVohl8f8yWUWEZlFpgi0EmFW6hYuhniAIFN0MX5VTLOI5w033ABt9WzXrh3GjfuVSnAnaCtfyNqxR+s2uL3rbXjh+Rdxxrkd0f25ZzFj2jRMmjQB9z74IHbaYQfsuMv2uP76a+Cr7hSF2HOX3XDB+efisScex6xZs50o8TskOc34JoUVtcllzH/yEcLjRKKpY0fA90Q1LWBOhGxfA3iqHwTPMxjbdpiHhPnoO6g/5ufNha7+/fuhT//v0IcrshMmT8ZJJ52CK666EupXnueK52b1N0PN2rXQpGETNGzQEM2bNscTTzyFvn37Qwrq999/j6E//oievXqiFydse/ftiwabNUDVSpUxd948HHzoIRjy4w8YxfZTiu7wn3/C8z2ex6effYYRo0bi/Q8/wCdUHvsPGIhrqexeffU1uObaa9Dllttw/bXX44rOnXHc0cfgsisvwyHkFVf3tPQ0ih8SoruI71h6gjihCLyRJE63oxBCAMPOVGiTRBYRQuYbSoBcmJdFjET+GscofMAWfikncZcW5aNQbT7dIQoZqoAcolvvo9gH7J9CBqLBZ0CAk0P0tbky0KlTZyTS0rEjZTjr9DPY7wDn8B1/5JGH8MwzT2HM6DF44/XX8RgnyN96822MGjUao0ePxvtctb+Gq+9db7wRD3d7EDfffDOWcrX5m5690aJFSxx59NG4sNOluOHGmzlJsAcOPfhQ7LrzzuhApfuB+++H+uwJEydh1sw5ePbpZzDgu++c4Ob5gBl81gsPBshN0zwDKL2Zwczg0sd8MYvc9Ky4N+AcUHlpwiMW0cxi659Ms6h8Yw+fbYVZRG8WmeIX+1eYFTnwT+eAaqUXCyEHobjnY7NFByLwpAA4O/gULqCZJAQovdRyg+25MMRLb5A19EkXxRKaVFAixcJC4gMC2EKGrn0P6OUQNM3pPKFsDvh2IeR75N4htqHSXQzkS56cm0TAgCF1EZ8T2EgAaclCMlbvBPrQl6yMNrjL+BTAYdJD2T3k1tkUOQuWIlhaJM4MDyrvgM9xpCeMYYO7vPKSyCxKrb790sEjZ511ltuSrYNImjRpwlnuJtBBJPqOp1GjRthvv/3wzTffQIeQbMqZcR2Goq1KsXwqOLOIZ4yLTTNDz549Oet9FvLy8mI0zAxvcVb93nvvxdlnn+0O2+jYsSM0YPI8z/nDFSwftBQtzcfSJctQsDRgIQI+a4ZPpRQs4MAvgrZwy+4FrCHEGytnkhUxyeoHsvANyJo1DaOefhxZ+Uuwx3kXYcdLrsSU8b+jd9fbMerZHsheuBCVWbkTySQrBwNZwI49ycGiwQIpsYbASzINSTgXK2sR4zDG5dE/iQDaIlHZA+aPHoEZg4egJikzp0/HVA4qm7Zrg6xN66JSVlUUjZuB/AFDMPKBO/HDMw9j2ZgxKBw1AUvHTUFOgtw9Dp4YVxL5CJkGRgNjRQ2Zb4EBAhRfdDI/gEQAyl2MrDDK5IDRLQBMye89wgAAEABJREFUo08LmK8sYz6xwku0XrGP7ILIaRbZzQxmFiH5TH0PzMz5CUcvqE7HdrlXBczMKRqa3Lrqqqug9/OVV17hilQbSGzGgLT0dFx30/XYbuvt8OEbH+C6a65B273aYLfddsFVl12GXXbZFY8/9jhycnIBDs4pFG/DjTfdzLoaQivYThaDw5vRgugyK7WvruwRh4rnxpgDro1huwWChcb3BbR58IzvA9tmpamAytXD3R5i/bkLl191BU4/60y02a01Vy3bc6X4OLRuvSfatt4L7dvthwP2a4/XqbTdf+99XNHcE/rGdv8DDsD5559PBexgHHLQgbjqisvQp/e3nBgai9G/jMDYX0filzEjMWHceIz/dTwmThiPb3t9i8+/+gKDB/2Al194CTu02glbNd8K226zDbbdehv3LmRzpbnlVi2QnVUJVbIrYbPadVnvgVDaKl/3BXkLMX/RIraooHLJNoDvRIgAgYUoYsIKObkagA0padVMqP+QKsumXq8cKcA2lv0AbYWk0aRlEX2W0a3vwRiSLseRfQcJYDSNeRiCuQc26fDZhYg3kECSDXmSIdR/KRTZQAq24pSCQrGQZORJhs4nrwID/c3hQqYiIA40OT5iPLIRAnFR3KXmls2bwU8khECN6tWx1VbN0bx5c7Q/5BDcesdduOmWW3DxpZ1w7bXX4vshg7lS/xWuuvJKt038tdde54r+hzjn7DORx4nns84+A1VrVMbV13PFvXVrtN59N7Q/8ACcde452GOvvXDKKafhuuuux5NPPo2bu3bFO++9i/Esx9lzZztprbgOmRnMSmFjamPMzOXlf+mh8jEz6HtsnQr/d2kXfSrN37lTaSvsFTnwj+VAcdPJrg9snp0YJW97sZ+QHELKADsXtu8e7T6BN4kDeGyViSMTtbpqx0O185GFjTQgmkJOLKoPkYvNPAP75AX2MUXsc9WzMJQRTVZEIPToFiHb+JA9VoGxp7AQphXiwkKESwlcACygHhNSD0ouWozffh6K5OIFWDRhEppuvwP7vSLyD2DshIy8xJ6i0Q3E9oBykSUa7LgzluXNR97USXBzngF4JQHPRxyGiBXeqe97qn2FxOsQqaxah+xKWcWJ0Amdmv3XgShmxo43/BOo8xa9oFatWq5jvfPOOyFFQBzNTIYL5ywpD4WVkn0jZ7O1jS4zM7PEdxpXxR544AFoNfvcc8/F1VdfDW3Tu++++6BTgEUY8mFUSmlgKUcpS5cVoKggQFFhEuYFSOovn9JCKKN8FrlHpdnk8pJIElSZ0oqABKFKZg5++u57FObUwi6XX4P0hs1R4CVQb989sbByJfzx889IH/8rfn7ycSwb+ROyAXLkwMYSNI1DnCIYK2mI6OcVFaJSEVC5KIE0zr5oUscHUDUzgfEvvIBh19+Cgi97YeErr2PQDTegvgcUVCbXpo2QVrUqpvb9DknGs+0xx2OTrXfE0I8+w/evv4SfH3sE3o8jkZXMRCZXEPwQ8PkCpAUoVoyNFdZjTABRzvRpkb9HWlA+h1xfjw01HjYmriVIkU91WABlofJKJukC5hlrjGtQQjYmKUH+0mpm7sCd//3vf+jUqdOf3gltadN7YsaI/pLTyj1/Zr2cO3cudABRVw5CdZgQWPKBkxtsnEMU0f0qB7dDhg3HV99+ix123oVJTOCC8y7E448+gV122o0RcGivaiOgq27dTXDjzTfhoYceRO8+fd3hRES7WzLXqFHD2eOH2ZqnIeZRYW4cOWCsPR4BAnaQxk701wljMXz4cLz84gvYfIuGaNy4IS7t3AnXXHOt2+3wzZff4IhDj8DSgiT6fNcf1117HXp9+RU+ev897N2utdslMWTIEPSj348/DsMLPXq4Ov3Yk0/i8aeeRGcqzps33Byq0arf4DsJFNLNRpZPj3LQcDebOwSBXmA5DQWFAfKDJAK9u8QX8H1YxvDJogAh22mwrwg4ynGckj4SSQ8iXUY6sA8wjlw8hU8WkUeCq78eY2ZYDxyrGLwCTmJSM9UrYACKqGzn8/0rJCTpljxeYREy6cm1abbTjIkRBObx3TQUFDE+EvIJMkSYANuNQvVUyEzPQBqykBamARzwUGB4jMiHB/M89nURLzB+n3GZAWrvE6Ehwb7RJ7OQJosIxvT4BI9pNWP+MEyS6UpKFuZH8Q2OlZjOkJSkYQsCShkBhWQcCa4M7rDD9rjy6itw/jnn4ejDDsceVI4f4mr1Z198gfsfeBBffvk1BvTt58p31513okI9D+++/R7uved+TrC/hmee6c6JkXNxS5cuOPWU/2GbbbdBs6bN3IFqOjdlwoQJjAnQrrPff//d2c3MmRWPDTMHzAwe62SDBg04wTUOf3eZmaM3MxQVsR4DTumm4W4zg5k5e8WjIgc25BzwYuGKq2vI9lU6iNCh0Zf12GAA22I2za5VBYgXTkS0G9tqT24jgsBbLkIRCtkoF7FfMtIFbMwLyDNkZyH6gA13wNYavEJqIknqAySHxz4jHemcRDWkZ2Vg9rvv4oODDsLPjz6MDIbVAnVerz6Y8tyLWDZ6AmbMWoga2+yEUHyosIQSgLHTCRlyy09oH0yKLLVqYrZ6w+RSzJ85AwXz59IDCOgn/gpH0j/daicCat6hBP2Tb/kivPJkrwTVqVMH77//vlvVUlxmzA1azAxmESgDiHJuhVFm1K9fHz47V+FjMLPYWmKK1swgBfm0006D/s4j9lyyZIn7L0StYMe4Fi1aoE+fPq4zFc7MqPsYrQZVVM8LUciBgAYtBckk8pPLOCgpgOxFBUUIOFAqoH/SZ5XLYBWjjFmsZNUK81E4eBBG9u7PirM9lmbnoIgK8aJkIRoedAA6XH0tWu60I37s/gzyhw7D9K++RlZ+AcBaZHoR0jIREELt/WZlDck3Jxlg5hvv4I+XX0M1C6FKVwmGhUOGYv6UKTjw5ltQNGMOBr78MpocfBAaHX0cCjOyMT8w1GqyBUb8MBjTGGiT/Q9AzT1ao90ZHXFQ587YequmyBvQD1mLl2Fm7+9Qaf4CcBwERgFj2nxWxkQQQu4AIV/QkHIyflbQJAKQPQdGkVvltSEAC3C9ywQOFsE8SU2/5GCWIdqGHyAkjepxIi0NWVlZyOGERnpmOvHMU0cMlqheQ9VBlFzvvfceNBl00003cXXlFLzMMv70009L/GW55557cMQRR7jvk+UOKUuqKXsM8hPE7tjUO6K/qjnwwANR+u4kAdYDlb/orKgAiWVL0HD+fDScPRPbcWXp1ddew5Dvh6Lbo4+iCSdqwqAIYKMdslGmjsCGViGBMzt2RIsWW+H444/FbrvvgYsuuhDaHSJZbr/9dpx88snQNnFNlGmrePy3V/IXRFzIujhtsTvVFJ0gFfdvsW8I6VqZDDE+1ZRdoPyXWRaET4X33/kAN153o9u+u/Muu6FVq1b432mnY/fddsPRRx6NHs8/jzffeJMrwuMwdcpkvPfhexjy41BM/e033H7H7Wi7/37Y74D90P3pZ9gHPAidRrzHnruTz3Z6DcFa6UzFWYAAgoBvnEOy3VWdBess31SHEp2AvQE8L8CCX8Zi4Y+/ID3NQ7rnI1oRN6QvK0Tm4nz4VJrZzAP5S+EvWYoE+5yMRIgMDuITYT4yly3Egm/7ARMnw+bMRjonqDJm0Zw5G2nTZmDyc89h6Y8/IsH+o2jCOEx5Uv3DT0jMXYDM2TNQafbvSJ8xDekLFiF9yUJMe+VFTP/6cxgVeX9+IfyFS6nkJpGWZvDYDyXnzMG0Ab1g8/+AP3emm2Ad1/055IwZA2/iNHiLi2Bs933GPe7xJzHti6+QyEhzcqctmIO0iaOQPvsPMKmAB4D9IywyAgBJk2pucH0APQK5zWfeGYx9Bt9U3uolQiRJH9CHTSDYpbAszAGI0yRAwdIlpOAdEiMCEdJZuXJlUgA1cnOx0067osPhR+D9jz7GhPHjcOTRR+CKKy/DwIH9MOaXkXjp5Rfw3IvP48FHHkJHtjX/owLtUa59990XO2y/A05i+6K/dWrNVWvtqNFfbn344YfQ32kxqj/dqq9CxmZslzsVUvGyC+QvUyC7QPYKWPUciPNMfaW+V1bIGCd7WZCfmTm0FkqK+N5pQlZ4gTxiU/b/Emyo6ZZcMZR3eSgexRGbspeFFfkJJyhLu07cbizDRi+qtmyt4JpaxVcCBgSesQ0N2RYGxWZRFD0b4oATlmB7STL6kxeIJFVAU66IMISRLkGc2sQwNPjUYeZ81QsLx05gnGy32WeEAGVQ+Ci0JkITnMj1li6TB+mAdL5jhbOmIX/EcOx4yvHsn+Zg2ZuvI+3X8Rjbuydy/DR8fnNXbLbHTkBWJjx2iiEZG5XrkGFDOcBLfQQhpEw+5fWMvQShZr16qMRJ7x9uugmzR48BfC4ockxZpIlmjkUD9g+pIH5618mx5DazEnt5W7zyisDMYGaOvTor/eekc/BhFuFpLbnNSnFmpfaYwOzPOPn5VDC1krzLLrtASoBwMSij1QmblYbVIWHp6eklsjnaYu+sdA+TRo/G/V274qGuXfDQLbfh7pu64LZbbkfXW+7EzV1ov/d2zPpjKtJnzURB/0FY/Pk3wLBhGPT8U/jupR5otl1L+JvWxu+/T8UcDnxmLcjDtAULMGPxYtTZbhuMWLIIm+66G7w/pmHZmF+gbQ5Fc2ZhDpXuBaNGo2j+Yviz5iJ35jyMfe8DJCZOQOG4nzDklWeRWDCPA6I85PXrj0St2shs3BiVWzRH2KwxctvsiTlbbIk/5i7C/OkM32gLtDj0MNQ9sD0mU9mZMm8epmZkYCrzYpNtt8MfkyZiyfDBGP3s05jzw/dYsGg+ps+fgznz52EuB1/zZ89G3py57lu/OfPyMCtvHmYXw9y8PEjB+SdBK6Rx/LE9NmN8uZtz52GegHkbxyUZ5ubNReSei7lz52DBgvlYvHQhlhUs4wAycPV0zqw5zOe5JXSDBg3EaJb/4sWLuNLypfvrmgceeICrtQ/h66+/xiGHHALV3R49ergqq88NpGz27t0bxxxzjPsvVW1tc/FzcK5TSWezDMua8hdu1qxZyMvLwxROwAwYMMD93YwOVZk5cyYUbva82TTnsg7PRSHr7+TPPkG/Z57CgBd7oF/XLhh87z2oMnM6vIKl+INhZs2eR9r5mMV0zZo9B/Pm5LnwWZUq4bHHH0FLKs91atfCY489jtNPPx2HH3642xb+5ZdfulXB6667DjqcrFu3btAKkWSQnDIlq8yVgegEoovll3tF9KJZEShfYvrYviK69YWTLIpL6YhBOIHw6wsUn+KXqXyRXaZAOLkFsT02U3EaAKstVmc3ffp0PEdlceutt8YWWzRzW64fe+xRPMgVxu223hZSar7iSmP3p7rjkUcexUnHn4jDWfc9DgDms17NpfKZN28u8ubnYQ7NP2ZMx6TfpmHGjNmYw/ZqJuv89NmzMI3mH3Nn4w/W42lqX9dxV+oAABAASURBVGfMwrI5C7F04SLMnTkLBXPngy8mwHqLWQsQTpyI5IiR+OOzLzGN75vN/A2YPxu/f/oe+na5ChM/ehsTv/4CM7jCPeH1NzH88Wfx4VVXo/+Tj2IKJ7QGdn8W715zDT4g/PrhWxjz9sv48pYuyPvsc/S9pSvev+ZyfHrfnfjy9tvw0eVX4tM770RfTjrN+3E4Rr76Cvrdfw++evA+zOQgpH+3B/BJlxvxyW23ouf996PvXffgU74f/ZhPEz7+Ar+/9jZ+5ADjjVNOxQcXX4ZfXn4Nv3/zFfo/0g2jyeuLa6/Dj+Td+547sHTsKCxlO//jmy+Sx/UYeHc3fP9MD3xx3/2Yx35k/OuvYUbfPuj34P347oH70fPJJ/D+1Vfj19dexdSvvsAstg3zv/8Bs3t9hWUjBmPO0EGw6TMQzM7DQvZTs2bPxcx585n3ecibMw9zOSmgNm/m3BnEs0zYPs5hXs9lvzRn7kLMnJuHWQ43l23ELMxm2cxkuamsps+dRh7EsW2ay75z7qwZmMPymTWLfBlPHtu1uXNmYDYV++YttkTC93Dcscfi5JNOgnbk6HyTbt0ewvMvvIRPP/oURx15JLSbRp+G7b///ujRowf0l1tqL7faait0YX/+xx9/YOnSpU6RNjOojs5m3VH9Vh2WKRBOILvwspcF+an90bspu+hkX1WI+Smcwsudapc7hlXluS7o4jglS2yXuS54l+WhOJR29WUqF5kriku4VFB/q7CLOc5SOPGQO6YpG8+6cou/eMmMITXeGCdTdOsLJENZWN8yrCitkiEVJKPcK6JdHZx4rAjEX6D6sCJ/4eS/MlgdGVaZlm3erDkzMYv91By2dYJ5NOexHZzDtmc2x4wz2M/NZv82I28ufifdvJlzsGj8KMwfMQyL5+VhLnGzyWM2w8114eZgtgsz243B5nBido6jmYU8jslmz2T7zMnXvFHD8UOnS7C0V08Usk2dxzZ89izyYxubJz7kuXBhHn56owe+ueoSjHvzFQx+/FH8+mIPjOcE9txEAvVPOhFZOdXQ59SO+Oh/p6BGw0Zoevxx2OV/x6Lh/nti5sJ5mE2+knk245hNvjPYFyu9RcsKECZDzJ03B/PYR8yZNR3zqHM0adMG/e+8H5X6DkLOlN8QLFiMX8aOwxWXX47LL+8MHRy9ItAOM02ygZfabgGt5X6Xm+KcmoBczhwLViU1CmdWrMmuSoC/oDEzSBnwvNJkmtnySjNnQrTSLDYhVw+236QBTm+1C87fcRecQWW8y2XX4vLO1+CKy67ElVdegWsuuQBbZAAzX3kJo+94CAu/6IWh99+H2lnp2POaq7Blx1ORvlkdVM6tgqpVqyC3RjVUrlYF6VWysLRRI7R/7DE0Ovl4VNt6Kwx770MkfxyB3LyZmPXyc5j08jPIzc+D98sIjLj9Hsz+aRTqdtgPjU89FounTsDPnFnPGz8WBYsWoClXZBZlZ7ISH4fdb+uCxbWqI7tKJdSuVhW5VSvD6lRDvQPbIWfnbZFZvTpq5OSiCuWpRFmKcmugEOmYPOg71K1VFdOnTESN2jWRVSMHGdVzULlGLqpWq4bqXB2tXrUa7bmoklsVubm5qFaVfjlVmbZ/FnIpS1XKJ4jtsSncqsDq0q8KT9HkMo9yVA7VcpHrZMxBTk4VVKteDdVyq0P/U1m9Rg1Ur1EdOkH0hhtuxG677Y77WY+yudoyatQoaHJHf12jxljKxscff+wU52GcpPnqq6+g7wQ1KXTzzTe7b/Zr1aqFXOaJZttjEE72aipL1gHFK7tw8svJyXGDRslQu3ZtF6f8cqpVRyVC1eq5lDmXdaIWJv08GjXb74Od77odfoOmWDJnMX5+9lEqEx+gZs1qUX3IrYbqDFdL8ZF3LuXJysrEnq33wjfffIt33nobOm9Acnz22WeQ7NpC+SFXgDSgPfjgg3HLLbdAJ3xLDskqEL3MGMRXILxAeOW77AL5yS0zBuGXh+JyKM6XmE68ZJf5V/Try0+yCCSPTMH6ilvxxPHGpuKP7fJXPsdumTGITnWsZs2aUP3V5zEC/YuCVgarsp3Zc8898PDjD2MmFaQZv/+Bnl984/7KaL/990V2pcoIi5Lw09JgGQlk5mQju3pVqG5m852qUiUHVXNyUataTdTLrYnabKdqsI2qXjUHudlVUIvh61SpilqVq6ButRzUqFwJBaN+wfRevVEzzceM4T+iFwcEA595FIO7P44f7n4QQ+95AJM++ADjP/oAg194Dt/fcz+WjBuPmls1xogvP8eUXt9g3LdfYfrgIVg8+idUq10dNTmBOW7QUNSqUQtVGzdEyz12xzyuIE/lRFjW9DxM7vczWl5+EbY862Tsdd5Z2PHUE7HlCcdjnwvOQ+OjD8L2d9yE2rvuidzmW6PtPbdjmx5PoGWnc9HukrOx303XY6fTzsM2xxyHhm1aY5PtdsIejzyFOnvtx/fuS9Rpuim22Gl7FE2Yggl8tzLSfSzhLP322++MpROmYeeOZ6Bll5vR8s670OT8c9H0sINRY/MGqNmkGfa+9nJsd0cXVNtyS/zy5huotvnmyG3aErt27IQt2h2MSUN/wvievfHrO29j5EvPYvyLr2DMXffit6cfxw+PPYIxr72FxWPGolZ2JVRPz0C17MrIqZqL3CrZqJKZwX6oBmqzDahRpQpqVs5Gzexs1FZ5sI2owXYwt1pVqK2oWb0GalTPhdqQXJZn1eo1Ub1mTVStXgtVmKeVWeZVa1Rlueey/6rGOGqiarXaSEtnPFlVkfAy4Yc+0pGGkKvwSa5M1KpbCwd1OAjP9Xgew1kW3bt3h/5iS/VQ561oZ4smIlUfTzjhBFzDyY7rr78ej3Ky4eWXX0ZWVhbU/giqs32QWatWLQhit+q13Kn1PZftnWhFI7v8ZF8diMPJTAXxSoXV4bm2tJIjjju2ry3PlYVXPIqjTp06qMRJ17gsytKLTiC86AWFhYWQWZl9qExBTCO68gDFkcpXbsUZ1wP5CSeQfX2B4hNIFpmC9RX3qsQjuUQnc13IJj4xiK9AbplV2V8ojtgtewxlcXILFC42ZV+nwDFSNbYrMagdzCVOclatUQ0ad+XmVkGN3Bz2cVVQm+1grezqmPTeZ/j55VdRNH8+26K6qFUzl21oZVRTu1m1OqrVqI3cqjVQk+1rNbavudVzUY3taQ7b2ByONauRZ1G4CJmNamLh1LHwly1EDfbDNarlkE91xkUezKtqbMcXTmTbnizEHz8Mx8IJv2HW4BGcSO2LTfZoB2RkI7dNW9S+pDM2P+4ENDnsaGTvvDPqn3AysmrVQ40cjq2q5aJqzWqoVrM65amOGtVqUN46+KbXt3j3/fcYby3ksh3PpXyZlD+9aVNUZj9X/7RTMeznofB8D00bNcMtXW6FzrC4mePcFYF2mMU7Jc0M6+vyyiOikMqoWWkiAnZmM2bMgDqulcFvv/0GzS6alYZbFdnMSukVb2oY3/ehVTpBjPeoREueoqKiCMXwFkbZkGFpsLHjkde7PyZwtXf8J+8h1wtRi0pFDhWfxhwk5b3xDvpcei1++noA/O23xbbXdsbWl16Eekcdi4LqdbDYy0CRn4D5aUjzMwFLIJmWhsW0Lsnko0p1zMvMRvUOh6Mo4WPoFVdi2EWdsHnzFti05fb49Pqu6PPKq5jKWac6rIxhq52QaNQKbTpfg0VFIQb1eAXzE5nI2aoZ5ocFWMIBSWHVbMYBJDwDxw/wuHIe+MBSrtIEyQC+l4aMtHR9ucBJgxDeJjWQsU1zJHNqoM6uu2BpUT5yzFAVHigSwjTPgfLPF0vmWcL3ycdHmnlIo9v5CbcRg8d0xLAm6fGYWYLUsAnOyAl8z4d5HjzfJxiyObBcumwpjjr2SGiLMiyEvpfs3bMXHn/8cWy77bYYMHAgBg8ejCeeeAIXXXQR9N+b6enp8MkDvCSrvs3XlsOJXCF77733sN1225F3tjtRXgrnJZdcAp1en0wm3TfFqucKr7AZGRksf8OcOXPceyGcZGnVqhXatWvn/ESbYN3N8NJZ1j4STENy7iJUzi9AzmYNkKhUGbudfSb2urMrauy9D0ZodY6zoulpTCvzI+H5lFd2z4VNIy8ghK4GDTd3M4facv4xJwIu52yi0nfooYdy0uB+KD077bST27ot2XymOwaXp8Vu2QWiEYgmdsdmjItN0QnkXhHIT2HlJ7vMfxJiGSSTQG6ZguXkKs6T8sTFccYyyIwh9pNpZpAZy6Iy14qfylfKiTq+rbnSrImfL7/60q0Ann3WuUiwjmdRMfYyfCQZKJ/1JYki+JZE6BfCS3h8hwiej9DzkEEzjWbC9xifhyq/z8Kgex/CkrE/IzF7Cv54/hn079wZX117Nb678UbMefENDHvocYz+4G1M/uBjvMVV2mmcua++dXNUbbUdcrh6WeeQA1DvlBOx+623os31NyG35c6oucte2OLcC7F9p0449J77sDc78da33IY9bu2CPe68DW1uvB7NuOK5D1d/mxx5OPa97DJsceLx2Pq8c9Cmaxe0ufdebH/VFWjY4RBsdeCRqNxoK9TYYRc0Y1xZWzTEpjvuiqKsHDQ+6mi0PPoEpFeuhTCjKmq12hXZjVsikVsHVbZoiqq774EWVPAaH3IgvJqVsdlRB+OA53tg7zvvRcsLz8XWnS5G21tux47nXYBdOnXG9jfdjD3uuRfZLbZFku9fMisbQa1NscVxx6Dpmaeh8aGHIKPWJsio3wDbXHQB9rq5C1qceDK2IVRq0ABbc2J3/7tuw95du2KHCy7CNsyDXW64FZtfeDmaX9gJObvshF/G/ISpX3+FT665jnl8PX646ir8/tBDGHBTFwy/9X7M7z0EeS+8hR/vvAefXn0NBt9+K2Y9/xxmdL0Lec+/hUrjp6BSQYH71GjuVz0RDhuFzLTKMP48gu95rp9J94poLmP5BwhY10O2MUbTY9l76T7xgMf64KvvY2fl0QxVfzgGAS/P9/kENDbwPM/9vdh5552HJ5980u1u+PXXX/H2229Dn6uofp599tmuTdWArHXr1ujfvz/UXg1k26wxipnBzLiqMwtS1HzyF1/VezOjLB6EEwgvc1VB9OIj+tgut+zC/VMgGRS35Ei1C7euQXEINJGr/koTq3KvLB75SaZkMun6u+23376kDIRfWbh1hY/jkBwCuWWmgnCCdRXnqvJRnJIjpk+1x7j1bcYySDbFLXdsl3tdgHgKxMvM2EckSuqEWeRWnALRiDbVLrdAfuUFbpzk+fAJnu/D8334Ccrpe/A8INNPIJsrs9XSqyDdPEz++H3kLV6MIKMSZg38HkvG/AJ/4WKGSeNY3eAznM+0qW00LwSH/PATxLM9NPqpr0zLX4rffh6Jhuecjakc8yfnz4ZHGiPAN9oTSCTSYUsWgR0RNj3hNLS54za0u/cO9id3YM+77sbmVJgLgySq77ojduAYcNvLLoWN/eyfAAAQAElEQVS/WV0EYBB4MD+DrHwnT8JP0G4I6an++rffpuKC8y/AseyHtHBi9E/46Uj4PrxK2dit642of9H5yODkwZi330dGpo9cTh7k5lSDm1SgUh+bOTk5qM7JB5Wb9DlGD7XxMtcHeOURiRkzix1XnBDNHGrGV53RykAnbOsQMTNbY5HMlg+r+BcsWLAcPzWwdevWRTYVzthDdLJTZPjzZiJnkxrY6oTjUGXL5ujXowcqUzGoYkWYM2gA5k6cimacYWl77Y3Y7bJOWJhbGWlt9sQCzpwUBh5nv819a8Ynu2/WGNYaM4NREfE9VqrQUMCJhALKsNu5Z2FvVpSsrbZBlT33xhZUpnc89Egc0OlyHM7Z73qHHoy8wLA4TMfMytWw14UXYptDO2Cb445DPlfyVOFAf596ie+pKA3JgA7GwVEGvCANCYJxYqCIiQv5QhlfpKVcBdiKszstTzoNdXbcHZkLFmPuK6+j6vQFqFwUSV5gHKiYwQdlJ08+4dhCF130M4tMYTZWMFs+DXFdWNP0mBn0IvtsDNI4YVIlqzLSM9KRN28ezjyzI95jg3DDDTcgb24e+vTqgwMObI9T/ncKVPe1wqytyxqgaSuhZEiVRw2F3iP5v/nmm5CS2aFDB2ceywF8Aw56H3nkEZx11lmM60y0atUKOpRv0qRJyOSkjWbmNDm155574rLLLoMms7TVW42R/OP4VJM8hCz5UChM+3EwFqb52KTV9s4dsk4HFmLL40/BJltsgzEffgTzEggYBgwcIAlWPtIyvF4BclKesAoiyYmcTTbZBFrxKeDAmUTuDukpJXq33XZzW9Pjg33kKT+ZfwVmBjNzJB7fBbPIbhaZzmM1HqsS52qw+3eRsqxWlCDlu5QJKRpPP/00TjzxRDchpG1y/QcMwBy+A0899ZT7B4XsjMoo4sRePleJ8gGwxjiWRaxDbMXYbhFTWAR/8SL4i5bBX0wFmvUljbDg+6FY9E1P/P7J++h335349ulHMXf4YAx59gV8c+9DWLJsGXY5/ii0oRK067HHYyInZWs1b4bdr74c+954A3Zn+7nLKadg20OPwlYHH45mhx+NRpy8qXfAflQwq6Owdi1scfDBaHx4B1Tddjsk6m6OMCsHyUQaitLTqexmIuCqaMh6FvAdl0JXlJapWk9gfavfEGGtukBOZQR1qoPNJ5gsBJzNDAK9WSHAQUMYJuB5PpJ8Z4rYLvt8VzKVt2xoQ458QrbbDAK9a6qPeq9CFCBZpTIqUy4wzhABklpJqF0TRb5HlyHJ1YugRk1G6SPB+p/gyoHxvVvKwVFBGogX+AjMR5Ir8kmuaCQT9GCblUxPoJBtv3gl+c5nNG6Eyltvg6LG9VFj911QaZvtsSX7qKPuuwc7n38O2p1/HlqffRZ2OGh/VGuwKbY/4jDUb9IUI95/D/MWzEPj3XdDW9K0aNsWhYw5WbkyBn3xBd657Q4Mfv5ZDOjxDAa+/jIGP/0sZnz4Mfp2vQH9brgGcz/7FLMIhRPGwxaz7OcvQtqChUhbuAAJrrgkFi4BihYT8mGcZElygoU5gSIqUGFoCEJXndxDeSdnyPiFkFvt0T777IPx48dj4oSJmDRpEvQPIFp53o6TmI0bN3YT/VKe1VbtvvvuqF+/Ps4991xI8d5mm23QrVs3mJkD8fVYH2SKv8DM5FxjEI81DryRBjQzNwBWXqqMli5d+pcpifNItIIcDqj/MkA5e5pFZR7LVc7RrTJ7s0iuVQ5QzoRm5SeP8l6gJJhF8Zgtb8rvnwWDlRGAQ3kExHnyKUoiM70SZvX/HoPvvg8Thv2A7U4/HXWaNsbUj97EW1yAmfzF1zA2dCHbazPDzM+/gf/DEHghFwXNY2tHCEMNyTiOB8IlSzCNC4Ob7boXtmq6FRaM+sXFxgdvto5OIA+zRvyKDOobuVu3RJCWjgLyTmamw2++BeaxD0lLS5CexOwvQsXFjotvLSR8GNDLI9AbYSHuvesunHzySfjxp+FOYZ44ZTKkfx137HEYNWaMI0yjdOmc4FWyg6wsNGq/L6YOGYhRr74GLFyIJMcJISkpoWsb+KALkC4nvHMUP8wUcbGjHA0lsRzZR6w1QD7qqKPw7LPPrhT0VyLqoKIQa/ZUPKkNrQ4FO/PMM6FDlKQkjBs3znV2l156KapQeVQsamzZz7KSAT410ESiEIuzgdpHH45tjzsV6ZNnYuwrL6GSV4CJn34CzbbXOeN/SNttByzJrIR8DnAKCtixswJrpsdYe9R/GmuBcRjlW4gEldH0fI+DmAQ0CPK9AMsK8jGPg53wjFOxBWfqF2/BSlkpHXWO6oD8pk0xt2oOFmekwSwJWCGMK+TzWFFzD+LgbtNNsJRoj6+Ekb/56QgtAVUiVUIr8mCQ20dSeL1EBsYNV+csTKAwPQsLsyohrL8F6tVriP6PPk4F6AtUsUz4ZCQlG3wLKCpfRIYDoZhHwJjUMMVAr1W+zchklanLn9AskkdpyeCKbGUqumsSK9snF0x8fJaTZtt0uu8hnAz54fsfoO87PnzrQ+h7jTQ2PMcffwIuuOAC7LvvPni2+7PYcsstoa1/Wn3WN3kHHHCA42cWySeH6FVfpXhKaRZOcMcdd7h6/dprr6FTp07Iy8tzKyizZs3CG2+8Aa1Cv/zyy9h7772h91AKula1NYklflLkxacUWAHkYN1KLl6IX4cOQIv99gWrG7Gu9Dn5sxSsgmi+/yGY98sELBw/Fj5lZZOt2uGAxKw0cHQBFQNx9X3PoQuoACmv5IhN2fVuSsHXipDcAjOT4UCKvywKI5Bd9Nru3atXL+ibJeGULplrCmalca4pj3UVLk7n3/JTBv8tUQqBo9cjBldcLLsUGllLvSFZ5BTaLMqjYT/+6CZCtFqniRy141IwdLL18927o1//fu6wr0qcvFE4cOJQZiLpIyMtDRkFARaNn4gF4ycgY8liFM2chWEvvob+dz2AX979DJ/cdAd63v0gleQH8N1tt+H399/G5JdfwG+9v0NNrpo22HNH7HfjldjmqJPQuMMJaHlRJ/j7tEMlvlM52++AXW+4DrWOOhxezdrA5vVR77AOsNzaLi2Be3GVogCAIGTbCSp5Ub11mUG0BR7bxRA+a7MRqZQbFVvPfEefYKPvw4NHl5+fhJ8fkB+gzt5II64h3ycwYNRWeyAx2DTTCJCgn0cA+xE1uCEHI2xGAOHIRaashgR8ygKxJwuwf/ApbYIDmAQHUOAltCd/ShuawYiXn8dAPnmZA4MfGrxkyOgIBgmrEAQQPIJRHL7lIZAWyF+pAbmE8LiK7XHyt3LzLZHZYiskONGQxTYtc4/dUee0E7HX/XegaeeLUWX//ZDGcsjcf19ses5Z2PzKi3Hgkw9ih1NPQo0mW6BZu9Y49ImHUatZE/x6+23YJA3YZNPaGMhJjkmvvIiBtz+E/lfdhm+vvxUD7+/GOsEV7Esvw0dXXIFRH7yL3g8/iNFvvs60JOGzjUnnBEHakqVcpTYKrLYKTL/BUz4wvUwKQK/QM+ZCiCwO1DSxqcnDLbdshttYv9559123Ct2vX39c1vkyttmX4YMP3ke3h7rhS66yaxfF8cefiBtvvAmHH3YYOp7ZET169OAKdBHMrAT0rqDkCmkLCFEeykUHKAQNuQTFVhq6jTkdcNAoe+Srp0CYfyeEfB/NzCUunZNUmiR2jpU8zAwe3z2tTGu8h4prg88BlbGEjE3Z1wXobBSND8zMvYNLqChqPKBFiYc4xk6No2zcZd2ptNFLyvcuut0rS2uEJqHsAlpLcM7uHvRhnXaB+D5HKKMhoFF8s2lyJB7dnmzm43edf/Hay8isWRV7dLoUOZs3RpO9dkejnbfFPtdeiV+GDELB7JnsERJYMnESRt/bDZ+fciYmf92TXHwHZoqHMtBlixahUsEyWEYmKjXcEr+OniAs2D2wffQgSiIwb8pUThAnkKhVi7gA6ZRf/QaSBUjLSECLkVdc0Rl9+nwLo5wKA8psHiAYPuIn/DpuLLp06YIbbrge3/T6Bh0OOQRDhgzFU089jZ7f9kR2TmXczBXmOXPnouvNXfDtN99CY7Yi9q81tt4a2/3vOMwd1Bu/vv8mfMYh2YyZZGYIBQD8hM+0A4bS66/LsZRubW1M6tqyWHl4syhJ2i6qGdqDDjoIK4PDDz8cWnVem4Q3atQIO+64oxsQSSp1itoiuPnmm+NgduxafVM8p556qrwdmGfMeAGo4Aaw/CXw033M48C+0iYN0OKIozD/17GY/P67QHomttqrLfKWLMQyDlQKOWhR12xm5BXCWMH44OsROjfIORRYCI5OKFeSEBLjscANRQAWFxVgSVE+PJ9u0i3koDJJMySeNclVkoArxRpU+Z6HAg4MCqjQwjxFRQ4BeQZA6G4Xt1N69Ta4GAroRX9SWmgUw0gToMiKUOgVIa9oGaofewyaX30lZk2fCgRJzvBI3BA+AAZxAPILGNLMID70WultZs7PLDJVpgIh9XKQq5NZ3jHeLKIVzepCzKNsuOXxzKAyBPJ3WRl6SHACpH+/Afjwk4+gmaxMDvIrcWJENCi+nN1liJoRYxpCxGIbPCbLI85DRiILzz3bAx32OxzfftoT3Z9+Hh+8/RF0XXzxJVRm38TM2TMw+pfRuPPOu6ABgnZlnH766dAAQAqtVo8VXwwKK/9rr70WUq6FF06wxx57uIO1TjjhBOggvjuoSGvF+vPPP4e+l/7uu++gCaS8vDzob1q0Rfqxxx6DVqQ/+OAD7M7VFPERTzOjlcDpz5BljllzMX/cH6i14w4I+QPzyiMkmN4iDuqqchaywZ57YPjbb7NeBBDOlbGWykA+rLshVNMDkAArusxIRw/FvwUnkHTYn76F1vZIot09duxY9/1zixYtoNVMM4OZuUkCvdt6r7XdXO+6FLhzzjkH4qEVTk0eFHHiyTEqfiguWWUKZN8QQdUNVkaykO5UoFNFA1VmvqOhHPKXnW1SQGUsYIdEK0C7TOftLEmGjspHSqRcLCmyCkkakJOjBC2kAxKc9MmqVAnzWZdee/119OjRA6eddjp++GEwvuEqcP+BA9Hh8A4YxBnjvl9+idNPPQ1bNqiNsW+8iNFcGf7lteew8KcfMfLdd7Bk8iSMfu09jLj7XgzucjN+fPA+/HTt9fj55jswr/9gLPjtDyziymLrk45CvS0bo6jIR5M990TTzheh6T13Y+erb8CWJ56CBocdAdtqK+TusRMa7dMarLrQI2QdBdv3IuZLyHYtZCKUlUqR8tXM6C2MwAPg8Weu3UsAznR5b3QIiDFCRAU4PyA2oMuR8SH+cnv0ZTQQ+GyzPVo8epAExl/EqxhDf7CNN/NglERPU3zFbuMAAsTDABkyjf4QkEZmFAZw/jSMfiEhICKd4CsQwcCLD/MMZgQYdMM8ePBppZtPn3GarB4AWiKrnnBX6J7GVzsAKw3bzhBJA1V5mvJUHWOdc6SXPwAAEABJREFUExkpENBuVbKxxYEHYfMDO6DOrnsBnKzdouNZ2IVtSJOrr0fjCy9Fi1tuR+6RJ6B5+4NRWKUS6u+2AxrstRsa7dUGOa22QyvWMX8Ja+uSfEz74hv8eNOdGPl8D4y59z4Mv+MWzBs/DGB6jc8FU37HtB9+AugwJGkUEkBxC5EM8lkrkgACFLLPX5qf72QvZJtVt24d3P/A/bjvvvtx2GGH49JLLsVPHBT27NULt916G9rsuRcGDuyP555/DmeccQaOYT86deoUjOMEkJRuM8PIX8Zg9pzZ5M/IKQ8Ys+phwFh1R0CX6qjEkElZQA+j3Wi6fIMu0tFQttL4194Bx0BKnA58VV+siV65BaHqEy2ppvpP9Q/a3m2mfCbBWt4x/5iN3DHEuBWZojEzSJlXn9OLdUU7bsBLfgJa//KOaWQqL2QK4kCpONmFj/1lCoSLQW5B7E41hU+FVfETvehkCmQXxPZUM9UumlQwW76sRJsKqbSxPfaP3bGpcZN2h2jiPcbp8NR69eq5sU+nTp3cDihN6OrzDLMobvETvUyz5XEOz0fI9xAc74PjHb176i1l8tVkGxKCTZp7Y/XOkrzEkD+cT/wG0yyuv8lkEYKgAOpzhdJ7bmTqcXwPthNFixdg0uuvoGWH9ti649nIqFUD+YX58DdtjIaXXov6J/0P1dLTkDd8OJKcIBj7xmuof8pRqLxvO+T3+gFF8xewpStk7JKW8VKwP4YOw5ZNGsGvUhn5DLtsaT6xgHlJtnkBChl3SLmSkyahak4V6DLKInnADi1gQrMrZUFjzPvv78aVZOlRxhYt6i80ofjmm2/g4gsvQqtW26PrLXfgnffexwXnnY9pv/2OJ598Guecczaab9UcZ3XsiLdffxt1626KLrd05YLO0Zg1czbS2VcVcEK99s5t0OKsczF2zAgs/HkAsGwhGBEKOCldUKg0AYu5MJS2dCnSDNHF/Iss5f9Ud1jusWjmR4P2OKJQNYUOmQJaEbCxlN2MVajYX/hVBYXfk4OqY4891vFSOPHTIR6aberWrRsL7knoZLbYT/6ym2osLQUccWVUr4EttmwKL0gij51npd13Qc0adTD8xrvR4sDDUFitBhKUMY0DHI8mdK1UXqOvQAYrLxURBTHWADMjH48gM6QJeOYRaEIQkooW0oFgZlBh+QAMKZeTPSxBsH4DjAd8ZSA/ASL/OJxoQuLEL8FZm2U5OQhrVIeXIJ3HzjkM4HP0U2QJFDLCJHHGQB4h4hHiry7lq5lBjYLosrk6UZkQ48EUeB4ZAzAzSkJ+fCmx0nzEGl1mkbRR4FR7MabYP42rXvM483XyCafi7I7nIiujEmfFeuOFl19CdvEKtGT3POaYUVbmrYIKhFfdSyQSqJJVBdlUthcuWYgHHngAJ51xIp58/nG8+dLb6HrjLdhj9z2Qwdm+I488ElJmv/76azYwrZjs0OVD69at0bZtW+gbZkloZg5vxjxi3mRSmZdSrHou/xgkQ2yXqckifUPSvn17SIGWXbOuUpq1MqvOQ9sNP/nkE6TyMjMFBwuEjW7AVHqYOXgoWjVpiiCtEkLWB1YBhJ4hgTT4rK8KsMmOrTCtV0/88cWXbPg8hFoRsxDgxEzIyaUEa26COC8wka8QzEr9pNhrRV3bJpW3+gbxwAMPhA710eSYVt5/+uknSP699toLvTg40Rb2E088EeoopShrd4sOGrv44otxAicUlLeacNBW4lgA8ZbdzGRskKBsBLNyOeEkbirIk+6A5ZGEsdwMId0h7Ubw5B+CZQoEnjB08AbtrFYQcUg6+XhspnzSG/3UHglHL8AxARayk16ybClep9J8EvP7jDM6otl2rTCE5dHv+0H47oeB+Oj9j7DLDrtgzvvvYdJ992DM48/ily964uf+32MqYeAjDyOvT0+82+U6jO77BSptUhXtru6MtlSaZxUaNmuzD9p1ewAHPvEQdjz/LOTutC2aUXlue/2V2PSA/eHVqgu/Vh14NaqhiO3GwkK2ZqqblFu3x/c5ne1LscjwmYAM8+AThBMw0SJdIRixAhrRLUcMxMhKY6V3SJ8wioQx07E6dzHzYqNM+GJssRGxVUSpkOopSUQlfyvlZcIRZApodbfsAudYtYfIxd0n9wTzN43tYCItAWfSM53vVrpv8CiKD8DzDPB9LOIAbSlxYLiA5WVVspFWfzMEiUyoPWvECeumhx+G2kcfirZ3dUXTU07Apvu0xSbt98OenS5B/YMPxJbHnYS2V92INtfejMymLTF9wm+Ynr8I2RwcDu/2LD6/9jp8fsO1GNHjKfz4yrPodc1VWMTVjmWjxqFw8GB4XG33vQyESwuBgiJ4GekIMjLgUSYKiUIOlp2I4BUQEKJKVmWkU94qOdn45NOPMaD/ALz3zrt4goPCn4YPQ/v2B2C/ffdFu332dZP1++7VDnu23hMPPPgA5s2djcWLFzn+PuMI2c/CAqZXYAg81koL+P4mGZnBwjRCgvQgSJKQoeAA/+LLjHkRBG5CWWd4SNFJTW7IRsvMHMosMuUwK7XLvaagfkFxxCA+ZgYzk7UEtPImh84dkdIg5c3zWIhEmhkmT54MfQ6gXV7aFWVmjofsJMHMmTOpfJwM7RSTW6A4ZQrMInqzyJRcArPILRpBHCY2hVtVMDPWv3A58piPWeQndwwxoeSI7bFfbAovu0xBbJcpEE7hZRfILlwMwplZ7FzONCvFa9faxx9/jOOPPx6nn346VAb69Ez5OmLECGjcr3HEzTff7JQ9jX006f7WW2+V8DSL0iiE4hXILpmUK6xqdBbHSUNjWvXJnjz5poLgs12QOwQJ5EkjZCgtPAT0g7FOCEBKY3z011BoKZkXsT1UXw0+kuzLzE8wpIely/KxmEriJtvvRjdv9mcap6rtDNjGBhyBbbV7W4zv2weLpozFjD9moDHzYa/778DsRXMxf8YflCyNY/AEwScDYMqkySiquxngs83jJIBlUC75sLPyJdCyxSiaNhGzfh2JLdvsyXDsV5kQPiFQ/Krj6vt1VolHmdpzjKlPs8C033fffSyLEzDsx2FYsngJ9E8HHQ49lErxUVwsegNncnIRxVfXLl3x2quv46ILzsPBB7bH/AV5mLdogfPN8NLBGVhU32Yb7HT8yRjA8fOAG7qicOpMmO8hoXwbNxFf3HUfZo4YCUYNXUYp4UCu8oXinCu/SFQRpQw0a9asJBIzc3Yzg5k5u8cGR7QCh1iDhyp7MpmEeMXBhRPPNm3alCgp8hNOpmIP3ZASXGwNUbvBFti0cQvYshD5VJwXV8lC9nbboOE++8Bv2AAL9WIoYDGYiUOxoxyMWM51ydoskjnmHXB1u2qNGlR6OH6YMB41/HROrvmchfKg90lxe+zVPTd4APiOC7VCEE8zgzNZuzTI6N27F74lqFz0Aiqg/AM2FL7vo1pmdaSnZwi9RmAWpWd1A5sxHCGDg7Xne/TA3GlzkV2pEvr3H4ibbuyCO7vejSlTpiAzPROVsipBsiqOkIMbcNCjNACG9LR0aJvQ2x+8g+E/D4dmyBfNXuK+5Tz3tPMxZPgQ/DDke7z40ovQpQ43h5MV+3KApcZIuIADhQMOOMAdRKNV1Yg3IFMgGpkxyB2DGdMRO4pNrbyKp+j13bA6FimVOqhJq7ryKyZ1huichQ+VUYiAKTOMGzMS2c2aMu0JCEeJOJgjEYdyPim0mpdWvTr2uaQzxn70KZK/T4cmEVwdYQNnBJA2JK1CrQwUv1lUb7RtUivG6gjVMGsyTIqzBlD6Wzu9yxpQaVuw/k7m3Xffdd91azv6oEGDMGHCBPf3XOPHj3em/v4oLy8PF154IVdGf3AixPGZmXNv7I+QCXB5znyOUxTSTjRYlPDMQ4IeHngxzbxpAcxjR02l0+DB5O8BBVzF+/jTT/Btr28wdPhQvPrG6/j4ww9x9933Yeddd8dmDerjvPPPxy033Yh5SxbhhZtvQtrY0cgfNgQ1Jk7Cr199gn433oA/Jk7AUka+cOJUtL/8Shz92GNoc9lVqNKyFVrTfXCni3DEbTej8VlnIGzRAkHdetiHnWHNww/FkkppyE/zEXBgEcCHhAv9JN+HgBACrI1JPikyJ/nY5rt6JiyRZW4zUglS8GbEpbgrrOs+B4qLxDFWiTlL8SNk28+33bmSrHOFLE85aIWxLoJX6BsCgsKGrnKnsexZxk6hpV9aOv09WJOG2OrU47Hvdddi7xuvxxannYYdDzkKO+y8C3Zmv7/DMUdi/ysuRKM9d8fgd95H76efQ79X38S4p3tg3HsfYsSLL2Hkcz2wrOc3SHJCZ9bnnyN/7Dik8Z0xyulE8ygQJQslDK2FrNfp6WlovEVTHHHUkTjv3LNx++23YfToX7Dddq3Qicr93DlzcNQRR6J5862g7Yg1OdlTu0493HXH3Zg5fTpMYx5Ww9B8hLQnyTNkHL7qO+MIjJ4AaIUF7qnHvxrMStOshKqdjvsq2c0MZsZ6EMob6mvUR8tPJ3E75Fo+zErjMDPE8YutmUEryZoYVx97++2347jjjnNnORzJCXGNP+M+XauclTieGM5VwY8+inacvffee25yXOHV37/66qvQDsj3339f7F3azMwpGkOHDnVu58GHxzoiMDOXfqVZbslnFuFI5sLIT/ZVATNzZGYRD7PILR5m5vg5Aj4UF43lcHILJIvCxDTCCcxMRgmIRrRCmBliO3jJz2x5eqKXu83M9fGalNCk+DvvvOPORTmDitmkSZPwwgsvQDvzNN55++230aVLF76Pndx5Bqoj2oknpVo72lSWZoYMTpilRhLJFDKdwhrfTI8AeDDXj9Kggy69mCFgBLjL3BOkDpxe4dFdjHNtGJ28E6GPSoSCqZOBZYtdeaaxrZvRdwBmDhiASosWIsjOBjj2JDmbII9xw0VLB3TlV6vJsEUY/drraLH//gAXZZDmw9t8E8weOATpS0Ik2JawCxU5irhSW2AcZ1PWyuzDs7ITWDhhDGAePBIt/nUcRt1xJ8L0BDyu1EuRj9o7g5lB49+XXnoJyuNvvvnGnfegMdpJJ53k/s5vDts7jc00/tLiRrxIqYNv9Y6obMFLpnidcOLxeLBbN/R4/jk0bbQ5rr7mSvoW39QLJH2dbXdE6/M7ozLbzjEfvYm0oABWkMSPb7zJRaEW2GzL5sjnBKhChSwEk2U9gFeecSiDBF27dnXbJGSP41u0aJGbkZs2bRri75KjygpXSFiNS3zNjIWvChAlSThBzFN2FF96sc3MVVZVjLC4QvusUF6lqihK5ABFPnwvgaX581H5gNZo9uAdWFwlnWGKSuQTT7P1VVTFwq8DQ3KLjfLGzJAsLETVzetji73boucjj2Pcx18gIysLYIb4VBD9wCe5x1UDZhDf2sDoXMltZsyj0EHltMpUVAbjsAOPwjkdz8WM6TOQlpbm/MwMCc6cTZ3yG8488yzOFo5EeiJzJVxXjiobomsAABAASURBVI7TIorYbvYXAoqQENOmc/C1YMl8vPn6W9i3wz7YacddcMyhx2L4kOH4bdxv+OLLL1HFq+ZOqp7ERjk7MxshlVyygHlRPEqnTgr+3xGn4qQTT8YpXLneeucW2KddOywoWoAGnHBRJ1s1pyq04mkWhZMMMZgZJw/SoY5WvAWqpzJFY2au3pmZUA6Ed5biR1m3WSmtlHXFLVLRqexju0yzUlozgycA6wbNfDbo4JUksHTBKgASuM7C4CHJcqt50MGov+se+Imr9MYVSTBsmEwDgjR2H4ZCD0hqWhYrvyRX7KsDzrJYByW3Vo/vvPNOVKtWDdnZ2dABaAL9zUzfvn2hbdoKqzSJpmbNmlCnqa17AnWoGoToc5Gbb74ZGtyINo7r32AaE+EXg7LZ+Kp6rqBokYPlUVhQiPyCAvw8cgS+5wRDAd0F+YUoyC/A62+8hdOocJxx5pnY94D9cOghHbBvu/1wBM2TTzgRhx5+OB647TYc224fXNmxI57o9iCOar0Hxrz4AkY88RjmD+iLuV98itnf9cXSAYORqF4TzU4+CVtdewN27nYf0ls2g18pDRkN62O3zp2BOpuiOlelvZzaCIMEhxlpnKYMYZUTyGCHLtlDYg3GGuazDqUREqxzPpslnyaIhzOLPEDgdAtUXP9EDpjZctHqfYxRqfZSogCxv7GcPdbVkCUchqBNLiAggcZE0l1Npc1+OqSpnS+g3TRoZR8V+EVYRGW6MCuBMC0LgZeGSge2Re2jDkGN9gchc6vtkNisITbvcCSannse9rj4fOxywflc4ViKUT1eQJ3quaiW4WPsk09g4JWXY/zbb2EUFevRz7+GKe98iN4334qZPwxAsGAerChAwaw58BbkAcmlAGttIQdzRQjQus1eeOTRx/Hiy6/gnrvvxkC+Y48/9Tjef/89fPLxR3jowYdw3bVXcwLqTrcKPfiH7xne4JnH4S2g03M98wGwQvOZpDXwimhjpjAvhKcNAiI3tnuV5A1ZAQQxcU5OjusT429XhZe/mckKteNSnLUbK7XvdJ5r+TAzKC7Fob64gG2nWP7444+48sor0bJlS+h8ELnvZnmPHDkSzz33HDTxq8M7tRoqRVnKhCZtpSBL0dPk7uWXXw4dNvfiiy9CE+hSLDqzXbzrrrvc51TaPSXlQ8qIdqCdfPLJ0BhD8UsmM3Npl13ygZdMs0hmsyh/iF7lW7wEcQCziIeZ8V2NQHGsiEZhlEfyl1JkFtGbRfLIX2AW4dUHp6enu75YeIFZ5GdmbrIiNR75p4IU3379+mHJkiXQ+OCVV15x5xNcdNFF0I475X2XLl2wySablASrW7euO+/o+++/hyY12nF81oMLJpqk1/hAdc0skkGBaGP5w6WdT77hHjwDxv06FmeffRYXSEYSnQDYFoEXvaB3M+STKeA7TXr5CUn/gASBGjOCkdGMQYPR84YbkeTqsHkhpgweiNEv9cCU++/FoNtuwVZ77gZUyWJI3R5bR0ZFK9nwGaJai+aollEJ6dPnot7ebRD4bDf8NOx8/ImYzXHRgFu6IH/WbNLyXrIUlRNpyKldi0xCZG/eEJaZhckDB9EzupeOGosxL72BrQ46DKhUmTq4B3WwzBLEl5TiDE4yaIx13XXXQZ/CafJB9XgAFX7Va/npU0ApzAoXl6NZJLmZMV+ZS8X5Uqvuprj8ssvQ99teGKg2kWTLlhVh6eICBjfKWg/bXNQRv4/9GcmJ4zHu04+xjMt6W590HBbmVEGRazOBJM2QvBmo3G/mTPnEYcbUk7XneS6TaHUVUAPhE088EbvuuitOP/10aJZOq0fK6MWLF5fQin5VIS6Y2IzDmdly/GJ/s0g20ZkZ9JN9cVoSk3MysTg3G9qibFSQKD2WWRrmWxYCrsyUzTDxFCj8xgKxvGal+TM/TKL6btujyV57YPKPPyCXMz5pHIxIWQpIp7RpRkcmYFjRJb4qb/lJKZ43fy6uvvoaNGhUH3OmzcPnn3+FHL8qQ/ssF4PvJfDWW2/j5edfwUUXXgz9XVMi4WNVLrMyMvAl9InzjSUU0o/gsbx8xgHQjeUvM3OK6nd9e2MbDqwmTJqEbg89CM/3sGTBEtxyxy045JhD0PvrPrj/8ftw2tEdceb/zsLkqVNQhZMrlTNzELIBrJqZizETxuLiCy5FncZ1MGnkZPIwPPH4E6hTuw4KCvKRvyyfCnMB1MCoU4klUX6ZGcwikFsgf7MIF9uFF8gdm2YmZwmYlbpFY1bqFpFwMgWyC2QvCypzz3wUzZiBbM9HlXp1ALLywDaXILsMAdGAyQdozJWdZXyHf+bKoj51KEwkEbJDEI3Hhg4O8KerrBxymxl69uwJnTKu77M1GBE+4DupbULqIDtSgdtyyy0hvJligbOLRrhUkMKtjlTb49XuaBBkFoWJBRJ9bN8YTb4CzABKzsEnRx60MP8tAFine3H1eHPO6tasUQOtd9wJ++21F2rQXr1GNWeeeMJxUOf3+muvYu6sGahbozra7LQzjtx5Twx48RX8MX4kPun+CK4+ZH9cudeeODY7G9PffQ8LJ09FiwsuwpYXd8YON3bB9tdcjW07d8auhE132gVFHESEfoKyAKH57NxYV4z2NE6gGfG+zzric0DiIc0DQHlDTdaRhj6wJGsjtSdWIw5EUHJ5rIQkBfgOAh5Cgi9cCUVkCZkXgshV8SyPHFhR/ppZSVRmpfYYaVba9yRYdgm11zRBPIrJVappFrLcWbNphggY3EBrBHR5rCusRUiwDTK6A/EgGCEA6xiZhbSb7Ozj6m27Nao0aYLKDRth50suwsFPPYU6HQ7FplRMtr79Luz41DPY5Y6uqLvDVpj6zReY/N5bVGiXoOfT3TGsy62Y1O0uDLvjeoy++16MfrQ7leh5rLfprv5tXr8BLrrwfFStUgmlF99B+u65V1tcxPiuv/469OWAv1KVKth7771xzBFHo3ev3hg4cAAGDx2EsaO5AlQcWCEFId1JJi5g+g1JlyKi/rW3mcEsqh9VmE+VK1eGdhYpwWXr2iIuwGjhRX9DJf91BWaRDGYGbcXWqlrz5s3x6quvOuVYE+HasqqVTZlSbvUZkXY/SWk+/vjjIYV5f64Easeltg/L74knnnArdlKyRfe///0P77//PrQLrFu3btCnWFqNVjqlYOucjvvvvx9amdbkscYQZrZcMs0it77zlodZ5JZdYLa8W7iyYGYuz83M7bLr3bt3CYlkMTOOZQpcXngc08eesZ+ZQfjff//d7b4Dr2HDhmHMmDGOL53LmZrg1oSHPrU65phjoAnwmEb9t3iZmVB/gsGDB7vJc+XlxIkTobOLVD6bbrqp256tCYrzzjsPHTp0cOMBySgmMuWnnWvaKaB/KdE30frM65BDDoHwoksFr1gEzzy2MZGj45lnoHv3Z/HKyy8DYD31gUCNEgK64K4i2kIC2K4BId/aAAH7qjAohJRkec3/fgBqLlyIqX36MoyHvIGDUavtHuxLz8fvY8YhpzFXU6ns0lPkNKL4FZXHuPwqOZhSfxPUPPZoeLSD/MkcPsdrrZ+8D0vCBZg7dgTDgeYY5AdLUXPbrVDo2Bg2rV0P9vsMgJPni0eOxjSOhXd48D7UPvhgTP1tCtEF8MygunrllVdywu9uVw/1CZyZY+LaMC1IdOrUCXPnznVnTLkIix/KczPmUXE/LDcLhTliCMhCIov0xNNOw9x5eRg0cKCc6HJrV7Ro0Qwff/o5Qs+QzM5Fs2YtsejzjzBn6HfYkeOVZHYmlL1p8FwYj7lsbOOB0LnL8xHFWE4xmDFnUngvZCVRJRdKDc2NN96Im266yS35q4FQA6IXxmUuiWTGQCdkl1kWFMbMYLZ6oHDiZXwpZC5DgD+Y6YsSzBbOYrOqw5BAIukhIxnAZ+9lAf1ILFnMjDbALDKxkVxmkbwBlRClgxmLohBYxAHqptttj0aJDEx+7FGksSKbBrbME45guWJoJDX4pDWLeICXWbGdZsCBrgeD73mYNXsWhg4ajvM5w59Tqwo0MUIf6FJDlOFn4qOPPpYTM2fM5Hsf0O4RALNinsBydhRfTm7aZYaUz8zYqBdg9pw50KFelbKyofJNstwoNEB2ojWjBYCZEYCuXbuiRrXqeJgraE0aNUat2jXQfNvmOOPk03HxJRfi/Tc+wBUXXom2B7fBuF8m4FGuyE+aMAUPPfIIEn46eg3oRYW6Ixo22BwfffgBbu12C954+1U0adIIi5YsgjEfJAfgUUpKygZE+Q5eER6Uw6DLzErsqW4zk7PET+HMIpzzWMHDzKB4zCI6hYnJzMzxMovMGJ9q0gfThgyFTwUnd5uW9Aqjcmc6YM7J9imkSxAwbUUIKvnY9tQT8ceokZg3fDjS6VvIyZeA5D70S9D259vMYLY8iKpx48Zu9l72uOyUDtmFi8HMYqvjIxozc3azyBSBvjXTDOnL7PAOPfRQ3MXZfbknTZokb2iyJ5W37AJ5xqbs6xOsOLI4fpnLAXOetcpRhVQiAnYesVbB1xTGfO8/oD8OP+IotNq2FTp3ugydr7gSt99zF668+nJcdf1VuPyaK3DH/Xdj4LDBGDZ8KEaOGI5Xut6Mx844FydVq4UlvXtj0utvo2jKZPR66y0M7DMAS2rWwr7X3oT9b+iCjCaNkc/3LWDnFlSqhPzKWVSYk4RIArjLd7IY6wRYIZQuk7cAAIuJQCx7Qgs91jWPLa8PmIB43gwGdbagPUojA9MemhFlrI+IgEZ8mxnMLHZWmOWQA2Zrlr8h20InDosRIXkQXJ0oQboSp1eSGA5FvZBlKaATpFddYv3wQ591xegihIDHYJ5MhKwmASlDdgFsD2kLwIujtSBZhCCDbVLdmijMSEOBtkQ23hJVWu0Ir/YmaHDAfjjgvrvR7JwzsfsVl+H4B+5DvQ4HIy8tgVan/A+19j8Iv035He9f0gm9brsVY554Bnm9B2FBv0Eo+o2D0YULgPz5CPNmwZYtYaRAoXuGaLl1SwweNgR3kWe/wT9g73Z7Y/fd98AuO++BnXfaFWefeRbmzZuH3Ez2YcwjYzo8ZxoCvs8B0+FY/QsfZgazUlASNckZfxdsZkKVgFYuCwsLodXCkvpU4vv3FoURpFKaLR+Htva+8cYbkJJ2MidY9I8PWm3bbLPNnKLbunVrF1zKmGilNO+00054i22lPHSmiL7/lMJ35plnQkp3ixYtkJWVJW9otVznb0hhzs3Nhc7uuPbaayFarWTvsMMO7nwPrbDGPF1APswiWaWUa+uyFF7liT5TkkkSd6em0dmJjU2ziIfcZgZtK997773Rp0+fkrKQ4n/EEUeUpInB3W0WhZVD/1qz3377uTNFxEtbdTW5LT+zUjq59ddv2qquw0tnz54NKdBadRcP9d8qb02WiI9AYbTo1pXjNfHUpITyWXnp++wjREBQWJ3nIqVak+Vm5tJArxJTK/0qP/3biFaktVKcjVcoAAAQAElEQVSq+FRGohPon3juu+9eWZeDhx56GN/17c+xpeGD9z9yfsanx3jCJQtRNH0mh8oB31iDsUXSnWSjpjfX2AJIvt/6fIPvLj4XmDIRDQ87AhMnTQUWL0Bi8gRsvtVWqNR2Hxz65NPwciojWbAM7gr0NPKl6RHYDnS57UZc/tCjSHBCh0v3bBtCeWApx7z3cPFi0NBhyMpX2wks4mT4omWL4VetgULKumjJMqSxbx/+bR8U/PgThr/0MnK33x5Nzz4fv46fgL333gc3cBJcDDUJoby55pprOMZeBtVHM5OX+3ciKdV6B1u1auXeQ+dR5mFmMItAXp7xSXF5U24gvVI2duJEfe+vvsXIn0bimaefxGSON/pTmRepT/LGJx6Dn7jiPOibXoClwbcEklSUPSuCLrX5YB8CKATK9XJFUK4xkLlZlJDp06e7bdmq1KdxhkEv+iGc6dHyvhoIDWL1EpmxgqijoMng7k5VAhxiXT5UeuTnBT4SaZmoUbsWcqpkI5sNW6CRGpWfICjkYM4ghQ//ksvMYBZBmp+GJCtjZv3NURk+Rnd7DFkLl6B6ohKqZlZBYVgIZg9CpZ15osaMQeXioCSM+NBFbhCke+l48MFuaL51M+y7bzukpSdQWFCIJArZ6HhQQzXil5+xeFE0qEhLS0fCTyMvMuEt/jT+9jZTbMYXOAdXXXkNTjnhNHz9zdeYMn4yO56zoJc9KzOLMkWsUutRwAHUH7/NxHY7b4sLzrgYS9iwXH3NVXj3k7dQtUYVbLf9tnj6tSewS9sdcdONN+Leh+5Bj6dfwD777Ytrr7gOjz36OE484STMYKP08BMPYbuW2+GaS69Cy5YtOOu6AJpZVDoC1uWQSk0kAWBmWN3LbO3ChJRhVeN0MTFvCvLmoUAOKs8hSw4s/UVLlqD/oEEYNIAzg54hlD/CiDXjqNK0KbY+7kQMfukVLOJqpHlq8pJs10lDhSgiXP2nmYvIBTQrtTvEXzzKplvbsrS7ZfTo0W4GVZ3C0UcfDQ14xEYdm8wYFF5gxrQyfTG+PEzFI1iOd1DqCoLIYWauDjlaokyFQNmMWawuJEl/vmQwJPAuV4VPOulk1Nu0Pt58/U3cwpncrhzoX3xpZ9x0w824icpvF5rXXnYFtmPguvMXYvhzz6PWnHmY1utrpOVmY5uTT0H9Vrtil5NPR7trrkWrjmehPgdRaFAPIZUOvbQJAKwOjNOn6dFl0NMHiDOAz5AYjyYsgOoSxaUJYVBySXY6XCcoH48OBaehUGx6EO18YWjinZt+tPJZcW9MOWCWUmplrMayD1lfQppwoIoAXiFCPoVStYcshAQdHk3H0gOgl0FtFuua6gu9ifNIwZpHIkv3YaQx0iRo+gCssAhePgF81zOygLp1UIcDSFSuBnDVs84++6FVp6uQ2LE18Xthn+uuxl4nn4Cmu+yI/N+mYjBXkyfecx++u/8e/PD0E+jP/u+bex/AF1dfh8kffwL74zegiAPhIB8+B9kXnXMWhg4ZjFM7nsuJraNx+hlnoumWzdH9+WchpWD2jOlI124N9h1MBoyT9qFLCP5TlxRLjRdce8eUmxmfpXdquxjTlPqu3CZas4iX7AJRa+VMK7uya1uvxqq77LILfvnlF2j7tHZJqs+Qv0DxCw477DBo27bGHG9Radb3tOKpFXONcZtTwRGdwqSCcFJUO3fuDE3qis9ll10GrYRKCdR3pTrkUoqllHBtW9eOK/2bxPXXXw99jiR5tNp70EEHObf+KUOKuuKRDGZROuU2K7XLLwYzvg1c+Hj77bdFBsUti+KTbDpkVFvTtX3czGBmbPrd2ygynH/++Zg6darLg3bt2kF9bP/+/d2/W2j1fNasWY5OK+g6d6V+/fqQAv3pp59COoEmDJQeEXXp0oUrjM3cSrx2mOl7ZH1XK7zyS3mjVWvJLvo1gdNPPx3iKVlUxkqvDlPVqvTVV1+NK6+8Ci1bNMeRRx+JSy7txPHCvejc+TKcedZZOO/8CzCVq7XTZ85Cz/79MGHYUHx7x71499ob8MuHHyONbVcfKnjfcxXZp92DRRN6XgIzfhiMghmzkGR9qNlmL3gFhRj76mtYmPBRuXlLjpB9ZGy7DaxmVSAoYHsXQkMn9YnqYwcP/h6XX9WZ5fMiRowchYH9fwA4eWDyBK2M/faud+Htr3vhwYs6oT0V0nF9B2DTTTenL5DOcURH6l/bHXcsnhjYHx92uxdFvqHxUUejsCiJM0/ryEnBqXjyiSdZLo9g7tw5UP3anoq1JnOkODtGfCj/tSCh78q1Eq0JLKJLbjMrsZdYinEeAqICpg/IZDt37fU34L2PPsB5556LkPVQY7EwSJJGt4fXe/fGGT1ex9WDf0Inls98LsT6HNsH4MBFJFzgdBklezmDV878l2OvxqhRo0bIzc1dDi9HgwYNnFLtswLIbVb6UpoZzErd8l+3EL381bKr4sdhw9D58svx7Isv4LNPP3HKc6GFKOIqdKGXZFHHBbluJfinuKnie8xb8z3ke4b8nBzk1a6O7Cb1kZw6Ce9yEP3sc92RqUkEduAwIHpBjSuaIcwM6enpqJRRCWms/GHId53gWxpGjRyDTepuglbNtocmSXr2/BbT505HTkYONLN48D4dkM+Zr3aH7I1kYRJFfGmz0rIQcjSckZ4Fn40MeElGGi4u2QVmJpTDZXCFfBQbkD69+uCH7wbj8P2Pwh5tW+P9l99nPOORYZlOVo/pUyCFT09Lx5gxozlsSmLLLZuhAItJk0TtOjVRb7NNsLhgEaTsH330Ufj484+x525t0LJlS+QX5GMGVxTSszJw0+VdsHnDzdGfDefuu+2O+cvykJc/D/n5BU6uUE0C6w4iURX1RgGepGReJThZ4nGFRU7VejMfQ/l+DP5+ELStRnjAYMRb8XeqSc6u1Gu3Pxpv0QTfP/wk/DlLkSgM4YUB/okxn5mh7KXBjw5sUaepmX1936QBh3a/pDb8ZgbP82AW8QgCpkEVHOVzmVlJXHEMqkNGh+osjRJ/uSWbcLKD7xyYwQmWhQ/Dp59+hmuuvgannnoaJk+ahAcefAiVq1YWeQks/HUiRr/xNgbcez8GdbwAP959H4bRHsybjypbbY39nn0Cre64BbVa74l6B7eHt8km8Bo2Aupv6niElkToh0ij3D7LF+zAzIzquu+GCh7lMOWXk80FgdJDDQCxMiMzcF7MW76NTAJCLhnqe/gk8c6P4Y38E2x9PQJABP10s6mAwsjO6OAAFdfGlAMqP4ErO1X2YuGNCGNNMq4oIwbiQtYB1RtXDwy8WB9YP+DwrDWsl+xEoDAha6ORhw/AV2UiadLoYD1VnELBPPhEFbn6FzAGOvgeFTEcbbzpawYGJU+A1RMoCuDnVkFdrkLXO+Bg7ND5IjQ79STM50Bu+1NPRPXGjZFdpQa2aL0v6uTUwJwvvsaw+x7EwBuux+DHHsVPz7+ISR9/hk3r1MEL3Z/A+2+/iue6P+22a3/++Tfue9a7H7mffVAlwBIApeLiCny+Tx4B/6GrBVdnpcxqy7SSrfZOILtWVfVts5khxgm/KmBWGkZhzQxSEqW46ptk8ZACqz5BCm2zZs2gSdd3330XUtri/sAr7iPMDK1atYKUv4YNG3I8EYiFk0v85RCtTLljEE528dPKq/4iMjc3F8KffvrpkMKtMFK+zQyST3JIkdXWbikuGl+JRoqfJocLuQrfo0cPoZCWlubMOA6ZDlH8MLNiG5yy3qtXLygdffv2dZMFUn61VVzKs7ZXf0pFV/2mvi02i8Jq4lmr3cqb/fbbD7IrPZpk0O5SKaf6G6PffvsNjz76KDQJ8PTTTzvFWOV3LpUlrWq++eabVE47uy3BSpf0Ba1Ka3VY29rbtGmD7777zinVSkcMJQlYBYvCiKwO373NN4+UyVtvvRXaASuFXxMVBx98iNuNeOCBB+LLr76CTj6/hosqIV/Cm266Ge35zutvkXSC/j7sHy9ttx8aZOeg/XlnYuwnn2JK74G46PwLcdiRh2H6H38wOp+vcTqSS5ZyldTH1uec6/5uyWvSCNsddQw+f7Q7FmbWALKyUVBUyLcdSPpAoW9sdwK2bEmHIyN069YND9zbDXlzFnClvq37u7ygKGQbFpXFryPGIp3t014HHYgw3cMQTs5N5Cp58wMOU3B8+sEH6NnzG2zRcitMTBai5UlHYItTj4dXozqeePgxDB/yA7784kvU3aw+rr/uRqQn0lyZqWxURiovlW2cj7Kfeuqp0C6+GOci+stHwPQk4TE/faaOLwna7LkHdtxlN/Qd2A+vvfgKTjjuePSn3O++9Y7jdNct9wJ16+G6LrehOyd3jj3+ROQvXQI/ke784Sn9gshZnk+vPJmX5V2vXj13+ppmlzQzFftrC8x9993ntnioscjLy4O2dcf+5W1q8KU4MqtUwqx5c9C9+zPodM7FOP6wU/Dtt9+gSloWzAxJKs9JVmPR/hvALKpkgTpigkf3/GULUO3QfdHsygvQ/8238MiNt+Heux/A/Nl5yDRWUM9QFBYx+SEBrnGfPHkKBg8eigLOnKVTIdXLYzAk+MItWrwYHtKgBqnfNwMwY8YMuj0smL8As6bNRnZONu69714k0hMc6F+LPv36IDMzA9P++N3xi8ZDHrkZdJmZi1Mva3ZmNnIyc5BTNQefcEZ/bt5c3HJ/F9z50B1osHlDVKtRjfVtMeYvnY9KWZX0bsIs4lPJq4RPPvkMS5ctxUlckVtauBTyUYeTvywfvsfXmYqS4vGZ5kWFC9GqZSsccOgBqMaJheuuvxbNmjfFeeedi01qboIlfIHBS2lXRKHqCfMUND3izcSdlo3kDjlBkMWVdL2zEtlYauCVLMxH273aolbNWvhj+nSXZxZVBSY7YKcQImRj35AdfkZBAT5u3RZT2Ah6yk+G/6duVy4pkWvgo5lTDTzU6atT1vass88+m53RXtA2Mn3zpC1qcTCfk3pl+cR+68oUf4Hjx/rjeR5rEGBWWn9if2eSxvnIn/muujZp0iR06nQZ7r7nbhx7/LH4gRMdu+22A8C5bFA5mPnDD5j8/DMY/OgjWDxuMqpWq4n6p52InbrdiTYP3IXtO1+ChoccBL9SVRRkZmIxX/v8ZMCy9VwtSPK9IDPKZYSAVZwVgPGH5kPKiOQRgGgIIWKCyQ35eDC+2J4UbYKHkNiQFCFNOPAADgRAewg4TUV2WqHL+BCFUZEAIXRyQRfJZVTAxpMDRlEFKrqAdoHswrFqgJUAAR1O4aXDI8BdBkfLugfziIlAYSMSYz0j2iH4oLdWmRMMRRefqnlEsvYkHZnxKYjxrNrEgJQhBQlpyilZAsVnxjeqkJOuBRx01kCDM0/HDnfdiuyGjdHkyKOw3bnnoyGViFY3XE387ahz6GFIVKuF6jXqYmq/77Dg1R4Yef0V+OP2rvj9vAsx8eFHgWWL0L79Pnjo/gfxxKNPfuDtbQAAEABJREFUoGe/vooSrOQEIOkVILSCCPcfeWrFdtGiRVDfHCfZtX10aBxZq1Yt2tbuVjurMaeU0X79+kFK3U477YSBAwdyZe95NG3a9E8RmBn7vNBB7Cm5pOBr3GBmMfpPppnBzBxeYQRmkVvIRCLh+AofQ6tWrdiud3InSmtbuFa3tc1YW8e1vVqrupL/zjvvhJRc4aX8apJY/MwiecU/5mkWxWlmHCstgg7PPPHEEznx+qlbyFIeyK2FLZla/dXBnfrMSab6TH1WIEVeEwvqN6WEaiVZcUvZ0sq3ZJI8OsRrEvsnrehKKZYsMRx//PFOB3j11Vehz7See+45jtE+cUr077//jr333hs69Cs3N9cFMbOSPHSI1XzEeaBg2tWgFdPHH38cQ4YMwTvvvOM+I73/gW4c2w7BAE4inHPGmZDyX6dObRx00AF46OGHMIPj1G7XXoO6uZXR9cVnsddJJ2HY0B8x7O238POvozBj+h+47LLOGDt6LPTZ4JLxkxFQMa69604IOJ7wGfmo+XNw6y8j8VjPXjjplFOwb9s2mDL1d1SpVBkJtk0ejM8QRUERfvhhCL4f+APaUFn/9KNPcOcdd2LADwO5Cn62Ky/weurZJ1GdC0D3vvUWjjz6aJzJcXhaWgaSmezI6a/6kJmehjNO/h/mc4Kl6YEHYdMtt3Hh337nbey5Zxu0bdcWu1DGeXnz3YJW3bp13SQHg7vbzEpMvTtyhGEIswgv999BSAJHnaQtNI4pa+LN119jGX+K9h0OQifm2yCuzp/V8Sz0/a4vAq5CH3Jwe9bR691uua8++wSzp/1Oxd4jJ0Cr8qGW5Z2rfB9RjOUbRwl3vbzZ2dnQS6MVHpma2ZNdDZRmqfQNiWajrr/+elcIZqUvu5nL5hJ+68rCYnOsFlPBOuroI9G7/ze44MpzsfX22+L6q27gamgBstIz2ZCRTB0mjX/LbWZRPiOEZn9CDYrr1UflrXfArz+NwnQqt5PHTsEnn32BKmnV4AUhX2ZWUg7Y9TdNUiyOO/Y4tN25Ha677gby8qj4ZmLitEmYN28umm+5pcsqNUwcsyMjMxP5YT66d++OHXbdAVdffiW2br41ataqiZeeegmnn3oGJyt64ciDj0b3Z7uz8chBtLoApKenO95mBvB+4qmncOPNN2P2nNlIpKW7lV4psp0uvhTffv0Nerz1AsaPG49Ol16GObPnQPVPjaWZMQ0ZWDR/MYoKilC9ei4CDuRBfMgXGGymGCkAgzrAJP2K2NhlZKThyCMOw9FHH45LO12E737shSOOOByzl8yCBmTMFZoADLxYq4ygm+FDmkRuFLdEzV+8EBN+m4p6rbZxMntslQqoTBcVFaDepvWIM3YKM2jyVgCm1fcAn5MMJKXSVQmbd2iPrY8/HAvGjMS8UaOVqyRef7fKOo7NzJxVOIEcsdm+fXu8+OKL7nTOnj17Qp20ZtmF32OPPaDZ7s6dO0P/AOB5noKuc4hlMTOYmeOflp7u/ibDzByuJO5itxnxPuVhnhflL0P+ksW49Y47sN2OO+KPWX/gY04MPf/ss9hp512QW7Ua5v70E7699gZ8ddfdmPL7H9it4+nY6eLzOPN9GjblZIht2hDYrDHCjCyElbKcmpDGipugNAnG4TO+tCQ4DWbEAMYS9fiE6jdRAf2hi2EMrBSsE9Jc9P5yeCkfOenjITDfmaB6bIERb/QX0OAtmwUgHrzIjbxDF5fxacRFt6JQXxnxDyNkxXPjzAEWn8ozKl06WEOiClBsp1v+CEVhkRdTKl9WCrDasQk2Yli/WDdpgfOThaA6IgCJxccDSGV0gSbBWLkVojiQ0V/0oat7fAuEZ6UULgrgIRH6DO+zPpNbwkflRpsjrVp1BMQn6U6m+3yf0hFkV0L9vdtipysvR+MjjsIht92FedVrI5288zhQH/XpZxj51DP4rvPlmMK+8XSOQ3ZvsgVuueAiTPnscywaORIaevjIoIQZ+K9dUty0VbpsuvVfyfG3wmYGMytLslJ3apsrxfzYY4+FlEN9PqiVUilQavv33Xdfx0P0KvuQYyCHKH6EIaBxQrGT9ZBURJpFsphFZok/SzC2k5h3CI/9CoM4e+yn+GSXaRbx6Nq1K5RmfaPbqlUraCVXNFoF1HZybduW+2gqTPp+Vyu0otNWWuE1+WtmLp8Up8Zh8tOK/jHHHOPGWFoRVlgpqUq/8kSK8c4774xdd93V0WhlWX5XX301lD+ilTKtOLSKK4W7SZMmbsy1I/sjyTFv3jxce+21kILcsGFDKpJ63xQigurVq7uVXS2uqB+WrBkZGa5MdPDZhx9+CK3+K6+VJwIziwKv4jMOI7MkCDNebuWBcJpQ1+KNcCxabNVsS2zRrCmeYl/aqVMnZLBfTktLoOMZp+KnHwehI8e/+jeWkUvz0bBZc/QcNw5vPPUYLm+/P+rVrYHXXn/D/V3ZqUcfh5nffIEMymxVargmJIkA3V95AZXrb4Ifp05EPyqIg/sPwoUXXIAlXJ1OS6QDocE4Yp36+2/Q5MG8vEX44ovP0LrNHtij9e547uXn8MILz+L++x7kOOZl9OzTE5lVKiMtuzK2OKwDtEX7RU7UnXLqSVjGhaJcjrXzmeYddtwJdWrXwxnnXMyJoifx6Ucf4Lv+3+Hqm65TNuD8c8535qlnnO7MFX0u4fKIvERgZjJWCVjjocOWQ+2mMQ/KZ71XjRs1xCGctJdb9a3HCy8gLSsdp5xysvv3jxOOO9HxP5Zj8IabN8C8OXNBRg4XkIvAOdbmsQphvVWgWackapz0AnTr1g2tW7fmzM1B0Aq0ZqL03YZAL6ToVCjrNPKVMPNYLSOvkIpUAVq1aoXH7nkSl113OUYMGYMD9j8Ql192BYryC5HGmcCINnqarXpliUJsOM+4AWJ90w0NcPWCJgrT4Bcm0LBePeyze6Q4wdIQ8uU1DnL9gDnGdGd5mXjm6e6YMXMW/nf2KXjl5dcwa/YsVPKy0afXdxjz81j33UuSc/K1OQOWu0lVjBk9BgyKnt/2RrsD98YZJ53FNadCZHNg4WcmwDE4Tj7+ZPw6ahzefO0t6PthbQMvoILbocPhePzxJ9jwZCAjLQPdHngI995yPwYNHIQpUyajVu2aKEwWYlnhUmRkZWD77beDSueVZ17Ftdddj8qJyjC+pAmW4Wd9PsEbb7xJpbmam8k2E2XIxsxjAQnkplW3Gi765y2bh8OpON9x9+2Mp4B1IQ1mBt/3mDd61VFyGTkJ4K4UXs69YT8kbRAkMb+IaaLCJWmZTMycOYOzfgE0yaEt68a8lB8UwALmAS28PYImIjZlx9G4642YVSUTc2ZOc2QkckEgeo1eI9dfPMUXLhilieicJaDdWWjqTrXLTZDQatQFdIqJUQoXbTEuoBnFAJx55pnuYBTNlOt7py056SPFWVu3urG9OuCA/Tn7PNjVF7GLv9mSfQWxC10Kf0cgWUup8RtnUidPmoy33n7bdabymrd4AZbm5zMFgMZu06fPRN78Bbj3ppvRsc1e6Ljjzvj4ltvw2KWX4KOnHsIhnDH+/ds+6HPH7fj9s48wtMfb2KzFdji86y1oc8NNSDTfEkXZaWQdIuDPaFOuBpz5CBkLDXiUKz0EVMOJAljmUlTBywRsC0BfDQDADDbiEGUwbQxIu7hDSomANEn6JMksyXAhgVZiFNLoKy4RLI+XX0RD4j/djCnCiSSyVTw3shxQ0TkIQxZ9SOkFAc2AtSTgFEtI+/J3VCuEDxkGxeC4gF0V2HQ70MPoCB0ngxmgLc9shlxlM4CLuiGgiWMa9n/2rgLQjuJqf2f33ueWFyVCnAgkBBLc3a1oseItpRSKW7FSoIKVlpbiri1OobgGgkYJEaLE5SXP37139/++2bsvL48XiAN/3949OzNnzpw5c3bszOzuZVh13gNzYENQWrUFME7134we8rMgSQqf1EoBZEig+m4sg08SuDCj2WCJQkADKc2xyTbshU3PvRR92A77XHMtco84CttddSXyC0ux+KspePfPN+DyffZD3+pa3HHsz3D/qadixgfvY9YnnyOYvQCorQNS9WQcnWSvrJgbEBAVz50CYpwYxEWnQo7CBRUSuMCqXpRQwHRyBPSCWUagQCNSgdWHHj16QI/5xhw86lEfi/K5a1dcXByjEZe7EfEtHjODmXFHLe12aF9++WVoZ+1o7href/997OtHQB/sMjNAExMVjKrTPEnFMvDH/tAsQFw3QtYJEI/Gw5zPLHIVMEcjH2Ash8oiuS2uPayDCgtvZpALHsLRaQzLH+Pkbwp6rezRRx91H949kju5Z599tttFbUqjhQi9tnTCCSfQ8LqPxtjL7mNnMmBFp3mwdrY1P99///2FwgUXXOB24bWwoL+E0r9UVFRUQDvEeqTeETW7SEbx0viqMfWyyy6DDH09Zq+4mLypP8Zpjip/ITfcpAfRmC3TZfOwaL8NzAwuTXyPFCYonyCTZtLQxYchvTxFm6LLWwIlCdi6Qja2gKC2vkG3PmioqcTAQZvgee5KP/Pii/jjM08jp2dPnH/oYbjrTzdg3/32w9bbbIWpb72JVx5/CD223gqXX3EFxn3xJU4+7VTcd9d9uPiCc/Hm6y/j3XffwVNPPInnn38WPz/9F8jhwgEoH3hoPlBTU4U//fmP7CeKiIFqJE485kScc9aZuPzy3+LEE0/Bl5xjn3LiiS6+cONNkDzicLxWtRSPUrYXXngBIz4agQGDN8GwrbbAdttsjwfve4D15HT3NEO7tuUYsHF/l3bTTTfDK6+/6v4NQAjpQq5AfjOjaBEoLFCcoKlf4ZYgZDsIyCP0zEUbeG/oS1PHGbYFle6oo45ED7b9adOnQ/Vs8802JwWwyZAheOHF59Gr90acjzlUlNq8KLCOr+ssFylOoM5NDUTlUGPRoxw777wzdt99d/euhhrkLrvsAuEUp3cKhNMKldKIh9x1C1ErCSF1GGprG7AktQiHHnwgLrzmXHz47me4h5VLu5OWFWRFcpnx5ocRvywpiEIYd7yuqi8fH9Otb9fMKJsBPENe0lwl92kcF+fkQl+EfvmdD3HOb36FHfbcDu++8w4W1cyDeTnI0IjOy8nHuEnjoUdxDufq5vlcZNBf2zz6yOPIsJfRo0ODNx+Enr16oipTie232hZbb7slbrjxBixcXIF0Ko1MOk1tpDlwNeCSSy/EPQ/fia7du6AgpwBPvvgYRn82Bo8/9gSKvBI898wLeOfFd3Ht767DlOlTmDaksV0IHb+/5vd48N6HccklF6NNcakzautpPOfl5uCs35yJvKJcjPjwI8yrmI/ivGLO6z2cd/4FmDVpNvbde28U5OcjrqMhB0EgAziXWjGDGjAv1JBBnbcglOQp0oXGexsiOmKXOCHCqD7JKx4aMI04QYQTVhAwmE2bdYhYL2eYrasyILWzHmefyNDnc2dDxnNWknR9GpkGyQouTCSQ4hG6HxkAABAASURBVC68opzOSG7UkMJUCFTGAERyWaSsSwdYTY0K6qLlyVDHoRcNVI4suigqAhemftmJio9yjV2oLYUZOgKyZDgUP2WXBRUrw7QgHqQlMeJJMdw9NSYEQlPKwFFWcpe9Z4+e2GCDDaCFOz32pp3o+fMX4KOPPkZlZTW0CnoYV+avufZ32HHHHfD55585PhE352281DQ0KPco3BJBFOOuin72yWegr3aedNIpboV6AA3b444/DnvuvhuuuOYK7Hfgfvgp836Su+PnclDdZ/vtcfTue+De312NTesasBVXwS8s7YzdqupRxkn2m784DfPeeAt1H3yGkXc8hD4HHICNjjsKRZv0g+67n8zhok8O8zf2fB4NE7D1AxrHPAA+9WR0zYwqEwYIqC8YkfEpP+N9+PAaIzzGLgPPxfgRztHC5SOMkrtkxJujA4MegTE86YEOjxdBHGbQnWx+zvVchBK4YOvlx6gB3T6B7iX7SbA+fAOMBSPwhMiMF0E24BzwsCx4WZcOSNrI0QWEECGiI1SexhQ8hTbFM0rtgdWTPgMYb0SY4gwQQ9VjJmFAQWOMRzIDPYy2CJSGKE/txAx6pLCs14awvCIuYG2MHf/4B7Q57CfYjIuyAy85H7tcdB56DR6CEzhP2ubQg7D462m4cccdce/222HEyb/AmAsuxedXXIbPubNVO2kyyB4ceNnvso2yD1Rfng4ySIVp1KYbwC4SIB7qGNUfsmdSnx/1q4jikA05uhgXRYWMC5lG/aWiIyzpFSDQ5ygi/tm0xEd0zkPk6p/aaSwoKHBP/ZhRkWSlx7Tz8vIgY5dBZh3CLIpTeDkIGSKo35MKMlRGRh6i9Uiw3tfVho2+dyHDuaioGEO5EBmozCwZqEBjGrEP6Up3dJgazDOEeYDIhFM8JEaI2BEazQ9GN+JFbrwI4HkwY6BZArOVwylZwDmY3pfW49H33nsvdthhBxxzzDE488wzIWNYelCZc7h7qh1WvcutRWI9ZaX0K4KNNtrIfesljtdus+Z62nGW8Sy+gjherpm5uZryGzNmDPS4dw3nA2a2XDnNTOTLgeZaTRFm5tKYLXObxn+nn0o3DRpyYe6Wqe6q/STcwm4GZA0TI0Z4pPADEutVpeo6VQOEYcpBxrWjEPmVC9G+vBBdunaFEg7bZUfc9cFHmPzhZ+g8axFeePBhvPn2W7j+3N/gyYmTcchFF+N3V1+NjQf2x3133O3e195+ux3Ro3sP6INpBx92KC65+BI8+/Qz0Pvd4PHUU0/hpBNOhGykY4/9KTGgDKGyc/7TTv8lLrjwfDzE3WvNyc8849cO7yVzcPq1V+M6Lp5vueUW3Mj6JWQon3rCSS7+it9fAT11oHpRnw7w8MOPoEN5e/IGikuKsPsuu7mnbUVsZsSH8sLMnBtfzGw5nJnFUS26ivV58RhLB5b1yO/x/ggAheAWWcBjgw06Ipn06YvOgQMHobCoEOlA80iQ2iA2WA/HOs3HzKDHXY4//njo0cdUKrVckdTABE2RCxYs4K7ibbg0+6i24swiBTanVdzagIg74PHumZljmWFDSaUanBwPPXcf2rdti8ceeQz6WrSZwSwCdVBKoL9A0k6mwnFjJwnpFCuI6AEDHOAHdoTw2Xv4CQ9//cdt2PXgYzCqYjFK5y/EqZtvgafuexBfz56MnJwACd+QTCQxn/dq5vjZOIENepMem9AYzmDs2NFo8Orx7JPPsZGejvbF7YhPIY+704UFRahcUo1rr7kGObkJpvsZlqaWItVQj224InfYIYfgiit/i2dfeQr77rEPjj3hGNx8wy1YUrcE77z9jtPX0oVVSGcyNGQ+QoIyDN5iEMZ9PAENlQ3Q41y+m5KDO6PsAFm7zzr713j4qQcxbepU3P6Pf6KmsgZ65KSBO3dlZaU44MAD4PsJ2lQBzMzl8W0X1UHdY4ORTECnxVNxMYiAw6kRGodK4b5/MLPGsnsskySWVOnKStRyN/MV7ni+8f47qG2oxdjRY9C/3wBFo1v3bli8cCE3PVJM5bFUBi8EIURaiw4sq750C8ZuxMnelBGfIb2oUkGAOCMgMEAumhxCkVuE8QAu5njsSH1OYHykXUzAegpLwDwfEIkZuXigg0AUlMMEMIRs0yDIDTghEb3j7eLBoEeZmZZIj3Wnvj6F5kci4WPYsKF4/Y23cdNNt+LzkaPx20svx5SvpmFv1lM9lnb7P/+JyZMn4fxzz8FWW26FHXbcCQfufyA24YrvNltviyepR/0n9ZVXXIG//eVWXH3lNXjnvQ9wKg3gzYcOxbDBg3HGUQfjtrPPwr/uuRv7cYX/5ltuxOP/+AcuOP9C/OXmvyHz5RTMfP553POzn2HK7bfj19wKPrRhEc7fcnPscuyROO3uO7DT/XdgTEMdOu60Bwb++tfY5Bc/w85/+QP2uPnP6LHLthxkQmqS5TWDRzB882gJ902qLEbEBJ7Udhb3DSeOlQtHJ58Aa+lYm7zWkkitbFZXA7qZApdenhgcYqUu30ghRPOUwsXAOHYz7C/oWZWT6Xk2pmjqF7J5GKz9bH0wL44x+j2AE0J2SQj9JLyCQuR36YJue+6CTc4+Hfvefht+/vSzOPellzHsvPPw0sSxeG/EcFx9zwP4y28vx3O/OAXDTzkFFe+/jgUfvg1/0Vwk2DcKYAnkJHKYB8CsCR4Q+NBIpJ1SAxwalgbYvzISzvoGSMMLT4uNRnjwAqanwRkwNjCm5kmSiAdxLq1whNXSp5g1gzAM3StaMp71uoyiNQ6nOJ/Mo+GsRW+FhV8hULkatxUv498osTEgftddey0O/clPuGh5i1s0JZqFZwKWM2SZAwH1GHLRI8Myq9yehYBHLTrjyWPJQ2T8AEa8xx7WhDeyYdg4KpmjYJjMAwsYIi1ZRHh5SGw+jHnRhzU9PI51sU6kIxle2pSS8aod3+222w76MvUVV1yBazgf05fAZXDpUe843crIIJ1qd3vAgAFQOjODma0wqe/7Lk7yOQ8vSkdnvZyNdVIiWobaDgi6L7yHvMdgiDNHZIzi8N6B92TpiA/x+hGHYPiJx6Pi7ffh+TnIsG543FxILanC6NdHoPuALZgAyPCqRRWvTRHSbCqfP3Q3Xj/n18C4sWiT5+PrqhrUeTluPqAPuuVw4UIfHhs4cBOnv1gX5553Lurq6qBFD/3jkD6UlkgkoHfK5cZ0cgX9+vWHHpU/6qgjcfDBB1MKNPLzkglcdPElOPbY4zA/+2XzDu3aO5pevXvh5JNPdk8a6Em7Pfbc06Vjahff/GImxTTHrl5YnASNqRlQWag2sMlk5QBUX4uLi7no82uo3ohGaRq4MSF/LJJBP8Wse3AyrststIqlCqJ3M3RDH3zwQVdp9B6DGQtKkHEt/G233YZ9990X+mqeKkpTuaSgpuG167dGdsaGY7wB7NmgRzJS3FX76X5Ho1PHDfCfF/+DPK8Aiksmk85wy83NY6eej3ffew+zZ89BLsM+DTGQh+clkJ9byJudgBkbZogf7KEyFyZzMHv6DFx20eWw/Fyc/OdrkSkqg97BGsAG3o4rUoUJoCGsRS7yXMNWgaqqq2DwsMceu+PTzz7DDX+8ARqD8wsLoCPgwKuhIr8gH1988gX+fvPtOPGkE9CvTz8awWmAdaCejaCqtgq77rwLBm0ySCrGwdzxnzd/Lr6eNwNFxYVI5CWQLJDeE1AjT9U34KLLLkIyL4nNt98UQzYZgtqgFvGhTt3MsNfue2GffffB7y7+PXbZYzf8nCv2ixYtxn/efhHb0airqa2FeYa1W8d0s2OIJWoejvHfn6symxnrdMjbQDcrysj/vALLTaLXsKGYPnUa/vvSS2jbsT169e3laNu174DFFUu46JHKpoi7koBh8gnpcNUbNHwLuvRCqmIpUFejauHurUe8xwkcqQCSZy9Y/lCERdHix8GKYx08TpjAhS2kAs7T0ozPIEinUZ2qI+8AASctGdU5jpJ1HNzqSSFRMkGG9aMB9WEDaQLWvcDdc5/xxoyN/MFJDb08AwL5Zmisa8WZ0LvXhjj77F/h5f++iMcffxRvcRV5jz33QBXL9ouf/xx9+vTFn2+8icZpiotF9XjtlZfRt09vLjjNcjvYWs2/iivNvzrr17jiqt9ix+23wZtvv42u3buhLwew0/fZB3f++kw8/8zTeODe+3Daz3+J3jNm4pi2ZXjr8stw7aE/wYUHHIrdu/fBb884AzvttScO5ErzPtdcgSFn/Bx5QwajeK9dsOPvr0ZH1vkOO+yMTJcN4PXoAWzYlWMRlch6zqKwbK1nqwZaNfBD0QBbJvuukEt3gGfqSz0spjHt9ezJdgu022wYuu66G3b+3ZW44J3XcdKz/8I9Y8dhy5NOxJ9eexPP3nUX/nHqSbjhsMMx4Z4Hsfi1VzDziceQO20a5ukDYzWVmDn8U6Tnsx+mUQVEvZ5yskYleJTBJ7CLF1LQJA7sT419pU7J66LMXYkKodQhGCMcIWCUgBj61s4ZG17asZwxYwY222wzaAIt7mbMVJ4WIYTHvs9FUSCO9vBIP+LDEZhKHV1x+ZVRFMeAkGUIWSIQfFfmkN6A9yGExhGP86BMJgXQTPKkwJCXjAejS5YI3Y/R7lwWMjgE+QRMmUZoaSLIGyF/9DI/eUwoBdcChCxPmmOjjOd//etf0MaUDObhw4ejrKwM+iimDGp9vKtLly5uPDT7Nj0uL5QMGWGUT+zKL1B4RdA03mzl81sRv1XB85Yi1EQCoTTuIOA1QJJseB95DQn6l5l0bQ3mvvkGBgzZGB3aleDj2/6O9NzFyOFiVCLhYexT/8JcLrbnDd0SvLFMxZQqTzqDTrvtgoPuvhN9dt4Ro27+C2a8PwKP3XcP3nzjDRx66KF4+umn3W6vFh6YcLmzvLzcGbR//vOf3ead3jEfPXo0Nt10U3ePRGxmMDN5G0F6jSFGKiy/bKvS0lK3q617LZzmyIovKipyO9/CxSB8DDFuXbtmhoB11jxrLNtuu+3m/mVA38JS/pJJ7vcJ3rrMXDclNzfXVYB77rkHei9CqyIXXnghVz+Oxc+4c6LdaL3XfP755+NtTiL1ZTutwAwdOhRKL/mkKLNlihRubYL4i1+gDpEVPuCkPEMIAyDDcB3q3WMLVdXV0BeaE2w0c2bNw9zZ87B4UQXGjB6Lo48+Fueecz4Wzl+EJZxIl+a1ce7vr7kOw9/7EAU5hWAJwGIoqx8cyGjQh07CugD1S+pw1R8vxzFnXIwuR/8Uex5/JPbkyu7S/76NM488DkcefCzufvRePP3UM9hq5y3Rt29f1IQ1uOzyS2jPZHDlxVdj94N3wy677IQl9UtgHF0awjQ2H7YZaG8DrHXHHnc8+5kQAZWcoc9II+VU11ajhp1VXVCPzYdujmFbDcWvzzwTH3/8EU7/zWkYOmxz9078Eu6GVtBwO/jAg3DRFRfgmt//DuVty90gamauc1GnnkqdeKj/AAAQAElEQVQ1wOPv6GOOcTqfPGUSnn7sWRo5vTFo0CAnrxppyNiQ6eiswWlMKwC0qi2gJOCICj2ahx/oYUYp2Vk1isdV0dpJX2H7Y49G7623RqfStgjZDrbeZhtHEtIABQwbdN4AGoAff/wJaHBWOc0CJMSLrjPQqNjQy0d5fg5qJ4zmnQbc5CMw3hUPjHYQXxQWH+ciOkKqNLAQIY1gz2f6RYvwn8suwZMXnIe3bvsbpj/3AhZ9+ikKufDjsd3KQM5wasJkCFk2j+CzzumdRuEDTlgkp7HOGcsR5xVS5gyYT5QtM2KMZ3CbLMqfdTig6d9/o/40hI/EVlttiQceegCvvv4G/v2vf+PUU07DP27/J9577328/dabePPNV/HsM8/gnbffwMOPPIJ/P/VvPMPwb845B4InnngCr/z3JTz776fxyFNPY7+Bm6OciwnDNu6P2Z99hP/+5hzUzZ2HzOefoWT+bPTefSfse82VOJA70UP/fAM2vPQatD/lLHTc40BYUQGCRA48ipwsLIIRQvk5FacDT2Uiwqf8CWPHpnArtGqgVQM/CA0YpbCQfQ3baIb9FdgvJbgD5qnPMx8ZtxiYRg7xRZ02QJIL+aXlZTj12qtxPfuWwx9+BHuffQGq/Xz85+93cpHtcFx35E8x8oqrMI195Ie/OQtvX3wO/NoKsg5hGeboOjbwCAkJIEyQO/GN15C9IaOMvQdlIxrqh0GPRzBCREAMWVg2QK/zGXQoJHf1wSzipMm9PhIlQ1lzNrmaXwYcUBSOocWc2I/HkngkMMlO98orroQ+ONS7bx9IaNFk6FFxGe1wHgJSZ+AbXP/qkyjhJzGXmwRfsN9+7977gdqUi9NmS4byBgSX3vW8njgyKD4Be2Qj1qAjJGeLQyHAIEEerPbRXA8KV3Pu6nO3V4+7n3LKKc5oe/3116HH3M2ysrDurVSmLRCZRTzMjOM7y0m3BbLvHSUpPTc3CCiL8b4IA6f2plfVfNWTipkzMXr6THS56AL05UZS90364+3f/x6VkyYh8/UkJL74DFsd+xNYmwKEFrIOcIGFc9o05xYbHXkESoZuhQ2PPg6l+x6EAdvthUE77QwvJ4kM66x2UY877jioDusegYdZJA+9+MUvfoH+/ftDm4q//OUvv0Gnei86gdILzAxmEcR4M5MX+lib7C996HTgwIGNc2QXyYv4Cehd7jSL0i+HXEcBlcGj7sx4b1gfFVZWW221lXsaRGGz9SeP8m4JVDdawq8xTgUUE7m6GZ07d4YarCba8Y5y9+7d0a9fP/zpT3/CF198gYceegha/VI6gVmkPPnXB9Rw57G6qhq11bVoqNc+FVwlTIcpnH322fhi/Dh8+PH7uPuuuzG4zxD07zMQvXv0wcEHHoJFcxbjpWdexoCNNsa+e++Df97zD+y886647rfX444774AqQ3leOwCc+aN5x9g8TLL1fIbUdZoN/60R76NT744obVeG+eFSLKaR0a5rZ+zZuQM+ueqPaDNtPhbMnIPTTjgNd916N7bZdht0a98N1Q2V0Eej/vvKSxg7ZSTuvudOlLYp4ZCTYUcaojZd41bZisoKkVOQAz1eFXAyYB47G/NIE7gSmxmkq1SqHt06dEW3rt3w2rNv4pOPP8NZvz4LgwdtgveHvw+KChhQzV3qU087BVuyYdVmaqAjZIMzY6QCJEqlG9CtW2f85PhD8PwLz+OOh2/HjTfdhAbuXJLUUa3WRQaIE+RbUjsx1A2HCEgfIIQ62DiFi44D35MrfUnnC+cvcLvImDMLlRNHIywtopkFbLLFUPTp199JR+kBTkJ86nXwJoPxwQfDMWbMKOjvxRwB8aDuA/MQ+h4y7GH8vBx04f0ZPeID5JDIaFGHMPkILZ+KRQidCNwPLsXiD97DJ3/7K4rYjjbbdz+UJPMw6/MxmPTYkxh5xx1IzZgDP0giJx0iwbacy0442VCP+aNGc9LYgCIa8fkoABZWImR5KSoE4OFzSqPHG41+gFePpeSk1aM/ZHks8OEFCScTOPiGSNOfRtcNu+CQnxyCf95xO35+2qnIy81DMicPO+20GwIOot2798RPjzoKhxx8iPuuw4033ADBYYcdhh5dNgRmz8XU+x+CBQ1I9O2J1/5wHT659x50HzQAm/32EvS6/s/oceGV6LH/ISjcqC96H3QAgpxc+OVtkKGOnSzcwQel8SmTgW0pNBgrt0fZEXoAccarMUpAb+vZqoFWDfyQNMB+UeJ4arP0GF0PHn082Q+B4PpftmGkwIlvGj77s93Yt2z+06Mw5Be/wu9Hford7rgVEzcdjH+z/Z/20IMYxcXEYNocbL35ICx473Us/uxTBJzfONYG5gIeGWQ9iA7mxL4rYD/XwL4jMMbThetfQpIyIQnZzYABRIdHrxHgwAPYS8P5sQaHxieBduZk+OlpxUVcPG3Xrh11EMJjH29m35pDyFiBWUSn9L85+xyMHD0SQ7cchvz8PLiyUFqfinFUunhK6BPL3UgyoO2Jeu50f3nzrRh//Z8wmwv60/7zIhciasFkpGMC8xC6n9KC/bAxFFBz0mEIZHx4mSTxPsAUvE28mUBgIB3jsWaHGRllWZgZzCLIopxz0EEHoaeeZqABJ90KFGFmTqfyryworeb4opdf90OuwisCM2uM+i7aRsK15AmoZQQA3MKR5MiwnqZhyCiGV+hWcg5Rhy/vvBt5bdoAYS5QUI7+552JREEC/z39NIx9/F+wvCJ02HQzlw4wd099cvDc91syyPDmhpwEdT9oX/Q46+dIl3dAJp0iJdwRl92MaQlCCifo1asXF9/fxFFs3woLFC9oqm8zE8qBaAQuwIvuBR13T4WXMa73mYUzW5YuDpstw5kZzExR6w3MovoXly/OWLI395utX9ni/OV6uqwLMDPoppnZcsovLi6GjOjTTz8d2l2+6KKLsP3220OPjfjqlcA6qspGMDPHAzzMjNd1c5pFvHWzAg5eBmPDoWrUhxEy3GkaMLA/aqpq8fBDj+C3l12OAw7bH/fccReuu/5a6P//0ACUtCvEdjtug69nzcaZJ52NvffcC0eceDie+fezuOp3V+GE009AVWUVEn4O1vZhFlW4mG9c0WI3xpsZNJlPJHzk5+UhYMfp4ljclGXwd07+Nx06BJttws6gvhZhKo22W22Deb36oHrhEpy2y4649bILwE14l6ygMJ9uSI0Z3cDdxy7duqCgIB/6+yLlzywZB5SWFGO//fbFT7mD3bdnL9Q1kH8ImCktGg+liQO1pJE/Nz8XOTQWMml2e2lDAzufRI4P46CpMtRy0cNgIm2EmE9NQw36D+iPh+57AEM22xQ/5SRj440HIpWuZ4cSOHqz5dM65GpeXL6uXGHEn7zNxD+En/BYp+VvylxhQVPcyvldXk1IFRYIZbY8T7Plw6IRmBmkv3e5IPHm22/jy08+QkMVDUvOJJRigw4d3Lu6bnQgDqQPAJQUF+HY44/FPvvtg4kTJhJDasYHMP4Y5MlmDLBueRu0R9US8lyyiOWnXmh8B1w4IYljqwShIxbGeOF9Zn1MG7kFGtQSWPL1PHz24KMoLO+ArU4+Bb332B2bnXgitr7gHPT76U9QW7kQXz39JBY8eC8mnnU2vn783xwQgXH/egLjbroBVa/9B1/dfDNqnvw3Pueq8efXXoeaN15B9ScfonrceARjxsGfPIV566QMrP9WV4ugsgYy9ikGQhrkmv7U0xhN01gNaGzrAfF6tqNAyQi89WA1hegNHmoyKXYPmbjJoHLKFEymnKhbivSkL/Aqd5AXs88YcOIp6Hf8z7D/7/+I/a++Dv24Y5QuKoG3QUekivKRMrbdXB9pTmg5FkMTLQ88OAEw7haxZsGMuiWK0gP0B9SumcHjfeGVnasPUCZeWs9WDbRq4AekAWOf6MFcW4U7TK2XPnMtVm0YjIcOY1O2JAKG1d/U89JAXHFZOQbtujseY1/3z6efdn3IBY8/iT+zz6niJsVHjzyG4Rf/FhWv/BdLP/0II2/8Exa9+SY5+giWzkfDtEnA4kXINNBcZkenSX8D+7pa5lPP/jqgURCy/6FgYNcMTpeIAdQXgTQgreKWAYVi34M1OMzIg+k1n9Sjqvq69oQJE6DdODODxn8zg1kEJP3GGVIgE5Z6IiE++ehj3HzLTShv1xa7c56mqAzjRAcWil40jBmLGX+5BahegrH334fa4e9hzO1/xcvnnoO377wTfX9yGHb97VXYdpvt8dpvzsbCd15HZvECJFNpBGSo/DIcL0CPcZxIuEeBqWfGpRtIQb0oHzrEAMaAKSDAmh1mBjNrZCLdNQaaeIQ3M0drZi7GLHJdYCUuZoaW+OBbjrBxrIfLG+vp0Nw3oH7DbNvhzgsa2DYyVUsR+hnWkhTbXwZ+fQMm/P2faMuy7X/+BQiSSRrBHoKCEuz4+2uw7U+PQOrz0aiWQZ2T76R3WtPFEjD40OFxucSSxnkgkE4AljDkej488gUPMyWgp8lpZjCLoLS01MWYRWGzyG2i7xbjhTQzOQ7MzPFUQO9Iy43BzGKvozEz5zYi17PHzJarT+BhZrzCyaWyg0fTOsTgej29dZWbWVRQ8TczzJs3D0+zIx81apRQ0DsqMpw33nhjaAVk7NixDt+SMsyW8XJE6+hiZu7G8MIcjAA2JHalQejesd1plx3w4O2PoGZBLfbabw+ccNxJOPdX50CPCZ929inQoy8PcoX3kEMOxoVXXYB/3PQPHH3MT4EU8IfL/4QH7n2IxiQbJhsO2HiVAbNko2KPqcAagPTmc+FBrtjElcssKodwAsXn+rm8H/Mxlrv8eTSehROVUaaamjoU5BahxC/izl0ADyGq8/OxdMtNMa9PZ4yicdGHBuyhR+2POx+7C784/edYWr8EGrzUF6bTabdbr7DyE5gZMpkM0pk0/vin63HlVVcg8AKXBjyUP53lTuEyHJK32moL5BXl4uyzfo0ubbohvzAPs2bMxqcffYZ9998XfsKHHs0F5QwJyzHJBqQLyVNVvxTafa6pq6Gbim5zlkb5Zb1rxTGjRkOxCpFI+pDhX9amDB3bt+eiQgF0SF9yAdJi9Q/JHkNTLs1xCjeNl98sylvtUfdo5512xJKKxWjbuSMSuTkigbH+S7UqjsiN8hpjzDd079ED/fr346bpLGJ4F2hMQvEk9pkuwYRh2ICOw4aioEN7TB3+Adgrwj267umOaQIRItBkDDyoFJ5kJH/AtpEiB8DnrGbRex+irFsPDGRdsD69UF2XBrd2UVFTi5dnTEf3Qw/Bly+/gMp3XsW8RfMx4613MOK2v2LW+LHot/MuePMP18MWzseYF1/AIhrKZR07YOTLL+PDfz2Jd/9+G57943V4469/xci778a4hx7Am/RnPvoQw6+4FKiso9gGSzVwCpSBT0UkltYhPWUa8ojL5QIO55VuwkTJkfIATwMli5dgu8zhIk3uggWo+/gzVDzzeptKbQAAEABJREFUb3z2wAMY9+iTePYPf0TPHbfHZr/+FbyBGyEoKwVYR8ABM52k/i1kGwygYThJTXjUrWcgjmBUEwGUBTAXC+rf2I7hjpDYgLQBXYcAlNjRZ8OtTqsGWjXwA9VA2CiXWrcWxUydoxHNDsHYqo1e9gJIWuj6CBfkJTdRiAO4q3jfA/fj08lfobJLZxxy4aXwt9gOA/bdDxM++gDvPvYIijt2xoiHn8DoRx/G29f/AY8dfBA+vuYK+AvmwveYiW/sV4AcLs7lWhKhn4/QEq6fCy1kdxIiRIY5wuGcRxcKpm4opIw6hVoTMCNDMijmxktFRQX04SSNZ2YRnlHfeorKJIgBGc5RHnvsMWgx/YwzzsCQQRtHJWB5GO38HrlNGf4uFj77DOqowyVvvIoXL7sIBaTZ8cxf4bgnn0BnjjdIJtHjsJ9gyHbbY/gNf8ZLZ/4C/uw5yKvJYCHnKGFNNeq+mIj0iE8x7YGH8NV9j6Jh1ix4SeqNmfHKnEICKF2AdXVIV+uKd0t8zVi4liK+Z5ykMs41LKV5eIDquTPx5GHHYOmb76PYy2FdNujeN8yehzefegE5224PlJUg8D2oSB7bAfwENvjJofAGbYKN99kPSAVMB3CiRAD9zEULSORkZojnOpwOgHYz5xGAY4ZvP3TPNJ9eEZUZ81lR5GrgzdYuv1UT4cdF7a0rcXXTZayI/+zZs3Eid4b0yMGxxx6LP/zhDzjttNNw8803Q+8yy+DUI9rvvfeeyFmnzIELfF8X9mVmHigJVHmLCoso703QV5yL2xajJ3dMa8IqLKpdjFNPOxV/uuFP6NO3L/ILCnDb327DZZdfiorUYvc3AHc/fCf6bNwbOfkJVNAo8TmRBhsVyF16MjOs6SE+0ndubq4zQhQWKK8kO/eYv5mxr0/ggQcexBEHHYXp06e7R0uN8tCOQQ4n6/lcQVPJwUm2hsTFtUux789PwsmPPYg2gwehW2kbPPnIozj8iMOhz8FnaDGYNS8DFYjokFzyBTSk9J5SaUkJZESbNU8jKsAswi/ljpweLbn/yXu4AHEU6oNaHHHEEeyYAox4ewT22G13JNiJOcOZSQyGbzs052Bikki2dTdImUVyqDvVwOhRj546XoJHeT3PowxAlgwRNVb7MFvGwWx5v9ny4eaZqI4I5/k+/GQCbWiw9R4yCJ03G4zijm25S0o9iQfZaFeBIarQKLN8SsmBgrutTrcKeoAxYBlDdLAGWUDeXJVl3WpYspToEBkOXnp03XPcQH4RfeNVA1Toswr6sEyAKayvox64D0OOOARKl0plkJPQUASMG/0FcsMcTP3qa2x03IkoPv0X2O7xR9HlZ8fCS+Zh93POR8f9D0SvE36JDsefgGE33oSh1/0Rfc47B1tf/0fsfM112ON3l2OXS8/FjkcfjmDWdFTPmYk2S6sw4uqrkMud+MnPPI+FH4/E12++io/v+idqPh+FSY88iRd/eSam/OsJzHz1Nfh1DQgqlqJ2zizkI8C094Zj5utvI7VgHhaPGo33Lv0t3j3156gcOwYH//561HLbuPcW26DXttsCBXnUCbg+nQY1Gp/0B9RnBh75QTqBT5xHfYWENLVHsICDM9yED6Q0zVhJxUiGRBcApIGxNhqg+4jWo1UDrRpYrxpQXytYYaZsm2q6cfs0NmBTu3UJQl7Zl7pWTpd4Nmf2AUTzqh7Bo5cxYGsHkzpXXXfvnt1xxz13o7hHbxzNudfJDz+IuYMGYt8/3IhexxyDndgP1s1fjB59B2G7X56Nqglf4v0Lz0FmygSEiytQTL7pqbMx/tn/oqi6AUn2QxzSYJaBNdRCZrSn3QHlyDKQnNmHCkHlUXhNQDoTiIfPcWr+/PnI52J+CecRMV5x3wYGaTOMSDgPuYv6OOnkk3H1lVexzwUXaANuFISMNyB7A+bXLQFoOI2+9kb0GLIltvjzDehxyiko3WVn5HGxOMN7kKYOgm4d0fa4Y7D1JZeTbnN8/e67WPDEU3jv52dwQSODyf+4FZ9wLFrKXe55736AUXfcBjQsBkXiaQRQT7xr5BfwpmazR+ux9jWg9oCKRfjk3n8ClYvQMG8muvbthfkfjIDNmIuQtTnDO5JZtBADttsJ3bnIlOKmj48M60jIeMqUAdIlbTDwvAuRu8WmSPscf10tMhevebSRDKz8GY7XafITBe8ysYpRS6W39fzRamCFd3BNSqTOTBAbCOedd577mt+YMWNw4403Ql+Ik7H8AHdd7ubuziuvvIKysjLo/WczVj5OvNck/7WRNttEyCqSp76hHv36boSHnrgfdz54OzbbfAhqGqoQIkBdfS3qOYA0pOqR5s5STX0VauuqoUeBgzCN4w4/Fg8+8QC6d++Bf95+h3tc22M5yZxnxJ+e1T7NDDk5SZx33vn44IMPUJZf5nglE0nMnzvffbAslwYE2JA982FcEHjisScxfeIMLF64BEkviaKcYrz35jtYumA+dtt1G9ShBvXsLAJLsCvJQU5REbptvhnK2hciXb0AVdVLWe4aaJdSmZmpQ9DAI5BfAJiZgzB7T7UIIYjrBpodZpE+zJa5+++1P7ptuCENjWoMpuFe3r6tS9WeO5geTQPpUvwFLmI9XTjGQfBt2ZkZtGAQOONSuhEwhRwBvWtymtlyyaUDM3OdfNMIs+XpGuOy6KVLlyCXkxHh5y2sQE1+CZKFbZBHAxes4zp9yuuRgA6vy86C/EJukJZiwcJFDslqBpA49AwZ1rUMBw9FePWB0PRSPhhZegjp8hLp0QBNHJyoPuM9D8ad5om3346KCV9gxz9eB+MkEGxTuVyxZ9UkrxDVlL1NaTukkYMBnAh22GoHh++2244YduopQFEZrG0ZBv78RBT26QuvtARlQwcizMlBhvUnRTm9snK0585D7uabYrPLLscW516MPof8BNO7bogu556Dye+9idHPPYsp48fAr1mMsRdejHmff4Z+Bx6Er556FnOeeBifXHQe3j/jl3jr95djwnW/x9wnHsOY+/6Bd6+5HCP+/Ti67rANhv3lL+h+6ZVI9OmHoSefgE25gGhlxVQBpWf5k1wsADIIOYkKne7yWJYEgZE86aHEgAZnhKBmTRoU2rlar+C81oVDz6dOfASkgmID0obOh9ajVQOtGli/GjBj+yOsKFc2TRdl7sq+kC09JLhg6AGub/Ch/jXDPsJ1mhxXTQkJtOFcv2BQIGBKzvDZA4C03bt3x+NPPIHB22yF90ePxI3/uAOfZ5/+y9+oD7Y485foceLP0OvUU9H5+JPc46TvsC8bfs65mPPQQ5h879+x4NLz8NWxx2DeM//G5Gefo2E9CyPveggTHn4cqKpBQAMjTWEln7G/oaSUISBmzU4zcww0thVzx1mPrya4aKr3nTPM00V+xyVsEj9q9GgXKinRkgCcjJLV0hmkKzmnqarD1OefReXMWWizw/bIOfIodNp/f2y4+VbIkDpk2bRZAI5PPmXTHDCVk0C7LbfGxmefi7lvvoU5zz6Bbv27YsrdN2PWtK/Q++prMej667H1X/6MhUtrsGjMZHKJ8gZ7aCdQ3E9HgdbrOtGAh5qJkzD3uaex5LXX8MWHH2HQb07HnKp5CBbMjO6JeZj76cfYqG9PtqQAARtWBgFCuuACkZphwDkzODM2PwHVAV+ycq5k2fYGjt8cbllfjCk9xhohg5CYgFcGWs8fsQZ0R9eJ+GaqKBHrr7/+2v1xd58+fbD77rtDf1G1ww47YL/99kMud0g7d+4M/Vn7ynaCEdeVuq4BkTnjwywqh8dJaGVtpXs/e68994TQMobYxuhnVyoEm4hZlM7jZBxsICEb05KGJdhqwJbo0aMn7vrL3dDfWpXklTj+EtDIJOQAKL9cged5MIvyFn450MjUBJKJHO4cz8S/H3sapx1/OiayY8jNyUNxshSPP/4kjjn6WFTXVCOXhkJRThEef+JJTBo7GRwDnAwB5c5BLt58530sWVKFvffbG7VBHXz+Qg7YRvkQhKji4kHvYUMx+auJHCTTiMQLnWiS2cycv+nF6SiLNzOmMRcteudpdhG94gRmkS6ld1c3KEtDKo2qqipI9rz8PGo4IISNfJuxywZDugI66/s0ZkgrR50vfdG5lkVpqqsoA3xDH9IrbzaaHpEYEhAYP2GC++qi4sP6NDJpDgVcZKGHvAJI3xoMQmrbRMQ6A4J45OcVoKSgGNOmTIXiMg7PGJ7G0cM00jBNm+JSFNXUMllIdj5p3XSFLlORFoSAdKAnlWpg7QN3NNL4atRYDD7+OLQZtAky5AfyM9YFH8Bs9i1+fi425Q75gsUL8Pbb7xKrM8FLwGEKCHyPRQ9B9tAlsJD4gLiAE80ASfICJaprMNRYDoglXYjC/gNx5B13o/N+B2Ov667DTuf+Btv84gxsduoZ6PfLX2Dgqcdj4HE/xW433IxNzzoPhRt0Ra+998I+V16B2vIydN1iM+z9pz9gr3MvwV5nnY/uRx2Fsh22RrJHd65Se2pSFCek61FWAWCuXXvUiQcKQaCcDEFgIR1qiH1KyHCg++O05DEELkqEiA65AoWMF0Lo0Y1OsYl8rddWDbRqYH1rIMyO9c3zVbtkS3VtWXFRCxaGPQGdUOMhwdhXea7di0IAsOMAOzMYmRh08OraPPsZ9TIk26hvb7zxyqt4/pmn8Pabb2PzIUNw621/FTGB9Lzq7Hf4URh42dXox4X4bjvvgPEjPwNyDIPPOh05mw7E8GefwuzPR+CTW29E3XvvYfTTz+Krd95Gws+hKQHEnELXT4XMnX0W1s5hZthqq60ax6rV4Xr5FVegY8eOOIiLnnpFSD2jkzkniepp0/DsGadj4cefYK8zz0KX7bbFpr/7LbxuGzKrEL6XoJqN4AOWIPgsr/GO+CwnuBibi4777Il2Jx6Pza65FgsbPHQ7+Cdov9++CApygfwEOvfugsz0qdAR8h4pbwFCIx84QOuxbjTQkMa890dg8513w6TXXsesDz9G6Sabovc2W2P8U4/Dpk3m/Uxh6uQJyO29IRLcTeb0wd1vP0ywmXkIuQmSoHQ5bFOcoSJkioD3MTTG0c9awDOgL3DtIRkAfmBMIWisbQy3nj9WDegurnXZzVRBlrHVymBJSckyBH05NOLoNJ6FhYXwaCwKYbZ8euHWNoRhuEKWxqhIAkMQhDCjy0HAjC4bTX19PZTejFQh24gDDhBZV4yVTuURXcA0dWE9+vXvqygsraqEZX9CmFm27GQAIC9Pu0zkx7wZBEJdjRfFE+RlejjwUOyX4InH/4UMd/QWzl+Ek35xCiZPnoIrf38VHn30UXz4xkc48vCfYtGixTQYMrjhjzdiyNBNsc1uW+PWW2/FCy/8B4OGbYo777gL+cWFMEuAhOzAVT3Y6o3AjgHs2BNt2qOqvgFBSGBnYOwaJI4FGeqEuoBCoEdpAc/ozepauhAw9ltPMyZqQmFm5E0DQjeG+L323pfwFscAABAASURBVB0nnH4cenTfEPXpOlBTxAJmy6fDD+DgrXdSeG6iQ11QWkifDrvml6b6VH2bPHky3n//fajOiXscb0YdChFDthrFGmtIp1FcHLVRj6ajVt8lredrQuBJalUJ58ZpgGW+wsICLK1YAj1N4LC8KEePdcSHBx19Nu6P2unTkamsQoIVw2N6igE6UF5gvpyW4ENOWu6+527MmzEddRO+Qtte/YAO7Zl3GgnzAPMBeC7Z13PmoIA7B21oqO662y6ora3Bc889D+2gi4aEPMNI5dy9Vh5G/avOmIFcPA6KRhqwjvm8+I5vyMiAfVSQ8JHOy0WqTQnq2xahlrvrVTnFKD7oAJQMHYIGxmU26ITkgAHof8kF6HrccaTrhE1/fiY6H30MgvYbIOjSA5nyTgj8JDJsN6mA/Qcrhhflyvx85uux9EQ4JC8h4Kq7pWHOAx5EOiq5oE8aJtqdwmVYy0KWKfIrGTlnwyQiW155Kp5O69mqgbWggTDbv68Jq7XBY03yX9dpVb4lS5a4bMyi/kYB4eW2BFHrjtpqdI2pjH2DGrOBnQOigxSmHWa6IF7g8vHYb3I8V2cQRJQ77rgLnnzsMRz70yPx6zPOxK6774a33ngXc+fOw/gvx6NqaQXy+/ZDh933Qtdjj8a2F1+MTS64CCWnnIoNLrkIO1/zO2x/6cUo3mwAOu60FfY4+9f4+v3hqHjzTSz96BMs+ngEln45DsYxBez/Q/ZAmsoI1O+G4FhOACWLJPruq5nBzBxhp06d0LVrV+df2UvIvMwMI0d+jhEjPsRZZ52FTh3ZJ1MOGUKoqsbXr7yGTx96AMMGDcBm3FkPO3VGKpGDTF4O4FPfAbJjBe8MeYWgGxrvhY86bkzMnTOXGKDrccei7MBDkO7WG8Mu+C36n3ASeSQ5voAQoN8+O+PLLz9H9fSIPiAPuJQhCZgJZUXrseoaoPqkOmmweeJA95nIJWNHY/Jtf0fx0GHY5PgTsPvPToaXV4QuO+2KOUtq8PkVv8O4k0/D0k8/gRUXIGDf5vH+eBxZPdZjmA+PcxCPeRn58eYjMNYD4gLew5B0ANsbPIYCXsE6Q8KAwJARa/K2wlrRwLf1n2slgxUw8VaAXyN088KYGXxOwJE9zAxe1khG9lC82bIq1ZxHlmyVnNh4WFEi5RHDMppwmbepjwNPKGBDMmNDods0Wn6zZfIrLBIzqThETboKl/72Ymy39zZ44snHsTS1GPncMY3o2K3TMBd9HneKJ0+YiFOO/TkeeugRlJa0YV9AvooksexXGFuhAHRdrI/FiyrQccOOuOFvN2Dq5Kk479zz8PvLrsW4j8bjF+f8AmNHj8PNN/0FZ599Dr4YPR4PPPwgBuvvhIZ/yB3wlzD2k7FY+PVCbL/t1sinwUBxaCiFMF6NBkdoCbj3eYKQGMC8NMyoh8AD1QKP8oQAQuLghPQY0ikZ4WiB7z7MWNZmZGbMx0IEQZr8M/jjn6/HjX/+E3KSSej9E9dxIXRyxEmVa4asmIx4eiCIY9eOG5JlSNmg8gqYh+oTtcAMKA/jjB2phTQHFR/CHc5RWsrsEE0vwvNeR3zIif44WvW5KT72x/F1dXWYMWMGpkyZQsNxqUOLRgDJxrro8nb5ZuCqDw044WQ4h4jumccJmOciPVImOdh7CELSM94jHyIB+nlRSA769t8I8xbM5eLMIg4bPvEeSQwsPhiAjuSGXTBh0TykuJtMjrwvAdFGoAQWwijfmAnjUMuFmd323BvjX30DI//yN3TZfHP45e0oUQjlrUELDDEh9Ni2cdFG/tLSNtyN2BIejfJnn30Oen/fZ4RB9YceiqT7ZZQ9QcHkMgoMQoeRseqxMSDwSM8TPgP6qAf3C1BA3gWMiIZGIEnD2vc9OD6IjhwkIw/bjJdIUB6w/wM81gefO9qFXi6S2TQGD2ZGAAzZQ54YGL+sCngkYInMB5MgwZDI6PCkj3iArkB+enkyxCtP6JCrxPKvJoTLBFpNDms32Q9NnjUt3YrKI3wM6gsECis/uTHEYbmCGG+mmy/MMojjmrrLYtm8WrjXyjemUTozti/Syd8SNKVVfBw2i+SJceIriMMx3ffhrowMohFIPrkC+WNQWKDw+PHjof9jffvtt/Hf//4X7777Lhf5amEW6UA0yHqlAxduclFUDA6tgEtAD0+wnwB8Rhlh+TPCEq/ug12oNi0OPeII3M/5xV/+cgu+mjQZO++6A3beeWdsu822+NdTzzgGSpfkLnJOeVuA8xKQfyqRi9INe9Cbh/5HH49u3FktYZrug4dh+Jnn4MtLf4ulzz6JMQ/dgaUch4zjnlfXQEkDN28I2G9nwhRCF8pAR8iQwhRNwTWCcAX10LJcvxw/DvPmz8cpJ58aYZipsZ/++sknMfLuO1DYrw96Xng+vD4bwWdZNRfyGc9iUEq2B5ZEqvbIMEEOrPkwM4wZPRYvvfQffDnhS4T1GSQ4riaSJCKNTuP45lE2Dq3I67MpSnv2wudPPw6QhGjoCJCSw0yIpC9sBgwuf8YEy2P/N0Ocl7JqIaArYzfgBDaqC1Qn9RSwzkkxfsUC2NSJSLMt5G6xDdrsvRcCL+ACd0fs/vs/oIYLKNPuvhedu/dGfs++HLuT8CwJ8B5Dt4XpnCs/wYOHBBE+wNYBhugxgQiFpV/eBF3SLbvK902QzN/EtmJ+aBrQLV3rMpmp5ixjq8qgSaz+QkCgR20rKysxceJEKCzQf/OJLk5ltjyPGL8qrpk5A+LLL790/xOt/4rWe9bTpk1zbMyiPMwiF67am4tbmxczQyaTQXlBG5x62il479XhePXl1zB/4Xz48YICafLz8jF16hQcePBP8MIz/8Gtf/kr5s2dS0M233XaZgYLJBl7AmKMvbd0Rixyc3KhFe1DDz0UPbr3xOvPvSFCbDS4L879zdm4+LIL8feb/oG7/n4Xrv7DlejXox822WQgFs1ZhMcffQIXXXkBBg4bgF+c8XPyykOGHRCzgzp8uR6UCxDk+rDCQuQ0BOwo2NH7GdKCRnWCEoUwjQIU0tSLUYLQ6ZSeNTjjMjoWIWA0XALlxrxo61Ay4kID+z/oIIkcygLE8Q6xli7Ls2FuLG9TnJPXDCF1CMpIUXXCzODxBx4xDb1NzpBayzg6M2uCj7xmEU5pIwyWo02lUm7Ht0OHDu6r9eDhUVdmShc6fRDlZJELoVmHKCmMsso4FD5TW8tdVvb0TBcKQTqfA7/2nimgMFlgSpZP8iRzkigpLWVxXYpsPB2mbcSwjnKqCPMygBZeNHkKSEMInV48TJswFf169kafHj0w8fOPUV2Yiw7bbInadD0JPUjmkCUwox+A0c3Lz0d8lJWVuVdAhgwZ4r5yP2vWLJgiLZLVTCGBkCsHoo5BuQrisNzmXFrCNadpKbxy6b6NKo6TK2gpl1bcD00Daj9NZTJr+d6ZGczMkZpZo1/pzczhm17MluH0gcj6erUh9uGc1CtNTGsWtQ2FzcyNVVqEi8P64n5TevUperKkurrayRCQn9myvJSuKSitIMbFfrkCsyitWeSKTni53xeYLZNlRTKYmSu/4s0iHUruGITXXEfzjbfeeovj7SauX+7Zsyd0L0Zn37UVnUDp5JqZnOXgm5jlorMBUQmywZacbHSc15ln/hr/+c9/3F+DDhs21Bnzr732GvbZZx/3ep0+2FpRUUFOSmgoZf/KAE8uffp5CBKFaGAHv+EBB2HHe+7GZrfegB4XXArLaYMlk79Cw5wZ+OT3f0DV8E8AsjCO036QhBf6APtxcEAxGjmMgpEPkWvljMtnZjAzpFMZjBkzFnfffS969ugF47gYMKeEl0DF+C/w0btvYc/LL8PWJ54EJkCLh0VY8RZEoehayzFz4403xhdffIGvuXidIH/N+d7kLvzUaVNh/GkhHxxvQVOrfMONkFO1EOnqJfCIGz16FMBNCJBOJ3hYM2Bw+TMmWB77PxcKWYcCSyPDOYVUaFRgVJd4h13dCuGHNH7ralE5YxZKDz8K6TbtXO3TJeTCSIZQn8xF+QH7osOlF2LYtVcjp7hoDXVpUfqsEwW+/Wq2CsTfzup/ItbMYGbrvazeusrRbFlhEtx1+ec//wm9xyz45JNP3IfA5BfsvPPO0IfCNCDH8jTvmGL8qrhmhueeew5bbLGFm0wfdNBBbjC46aabuDIVrAqrNaY1M1SlqrHfnvtix712wJEHHIPDDjkcFYsrUJhHQzSZg1zL5YDagJnjZ+FPf/uD+3/oa6+9ngaqB9/jQEXjRoIYotsmHXm+Yc7iWZg6fQoKCvNRmF/AviCDvKJcnHnhGfjL325Gn6790L59ezRw5XenvXbEhWddgOp0JY486ki06dQGNYtqcOAhB+Cjjz7EMOqqqr4OgHEg40jGk/06fD12FRr80hIk8gqw+LMvUagJE2gE0fgPzWcKcEBkAuiQfmO/wqsPKmfT1DJIA5aS4kR5MrK5gWzCEUwiCOhfHydvMwSgfIDBzBBkAqQb0qivrcfS6qVo4I6qmaH54cRkoZYuXcp78RE0GJstozMzx0/pzCL/fK6ea6Ij0AKRBmtNatXmRNcIBndvLEaYgVkh5KADGOsYOLgAyA4uxV06MwAEBsZSMhrIJEbTIxQiK4fwHTt2hCaJ8rcINJzL2nVAZt48hJk0SUL4rMohKxhrEVLpDFfqfeR4PlBTi6KcHLTbbiiSxYVIJHJY60kMwEhPsaD33WuqatGxfUfoUD2JYZNNNnFf7NekUDgzg8c2hNajVQM/cg2YGcwiUFHMTE4jToZuPY1k9Q1aOFLkp59+ivvuu89N7NUOzNgvqf+mq/gYJ/8bb7yBF198EZ999hk+/PBDaKf0qaeewrhx4zB16lR89dVXrn8SXnwnTZrkxnOz5eUwM7eQpvYnvjGYRXTCm0X+5nFmy+Pj+O9yxVPwXXRrEr8i/maRzGbWeC/02szjjz+OPfbYAzvttBP23ntv9O3b1/n17RfFvfzyy26sNzMnllnkrigfR7QWLuKvRY8BAwbgt7/9rZuD/eUvf3Gu7r3k23777bHLLrtAH3X961//iksuvhj33nsfe3723TAkKUcO+2PkJVA4bAj8fgOAolL0HrQFgk8/w5i/3YLcTAojaYyLFsY+3AygG2jU0SBEPnAu1vgwI+8sF7Nl/pdfegmDBm2Cl//7Cm686Ua0a1eOgHS18xdgBDcoeu24GxL9NyZmxaeZwcwcgfQm/ZmZ27BQexs4cCA0BmoTSEQVFRV44YUXUM1dTDODfhrrlG+3rbZDbWUNFk38EkuqluDTzz/Dl+MnImRCxdNpPVdBA676GDhHCDnPYcKQ9YxIU92k7kNOZNILKvHZp+OwxfU3oLT/QHDbh4RgLTT45qE+TGPgccdg6DW/A9q1d30XWo9WDbSgAdauFrBrAaVOJQb9/ZQm9s8++yyeeeYZyBU8/fTTzi/3La7IHnHEEY2V1czWghSAVsV2XgKAAAAQAElEQVR7cPfq3//+N5SPJtK/+c1voImC5GuaSWxkqfNqxGfFUJyxITZP00i3Ao+ZuTIpnQyagsICXHnl5dh82yEYNXIMHnrwEXzAycmIDz5CVX0Vd+EnI6ckic2HboZf/vJ0PH7vE5g0dRJ8PwGzSBgz3TaDypBI+PjZqSfi+cefx8UXX8S1TB8HHnwgfvbz43HL9Tdjp+13RF1YhaKiQvQc2B2nn/5zhuu4S5yBT4O370Z9cNKvT0D/vv3Q0FAHI2tnEIF5heARcpGBtBYipOGeLitFQdtyTBvxGfJo6KunD5FhZxUgQf0wFdMA9BIHGt9Y40PllP4EZtkcnGzMR9zlJ5p9o0KS3IECkqMxIMQ6B91vykWZPM8gcXXfUw0p1FTXuEfq6+rqW5TCiPV4A/R0xquvvgr997l2kTX5nTNnDsRHOoiB5O6JDRnY3bt3dxNaDegymoVTvED04L2jZArC+AOHmMCFPIRhQEM24OABpOYuQB0XWDbacXviMwgdTfaSDUinoeORxWedXr16QX89lw0u54TiVFjEOrgpxr36Do30BEVgZSOV5EhQV9O5Up9XmIeydm2QWVSB/FSA7pttypQBfBJZ9garHoLH0spKVCxegg4dO1LWkJjoDGnkCwYNGgTtQEuPUUzrtVUDPzwNmNlKC7Vo0SL3Kob6AiUyi9LK2FXbW7hwIbSAJoNsNHc0n3zySYwaNcr1Jfog5/jx410blUH8yCOPYPHixS6sBS89Qiy8dqf1DqnGSv1Lgz7eOZUGs8IfffSRe5JDPLfZZhtnTOu7CspH+ZsZF3/rofFeu63qu80MZstAcgvURgXym5kcR+c8LVxi2haiGlFm9q08GgnXwGNmLaY2s8a8dX+kDy1kHnzwwejdu/dyadRH77bbbhg8eDD0zq6MZz3GrfuoJ8fUj0t3yyVaBwEzW47r8ccfD8kxfPhwd5+vvvpqVz/OPfdcnHnmmVCdOfHEE6BHvFUnxoz8HH++4U+48KKLMGTIZthk44FcfN8KP7/4PLz88MNIlpaj2967c4NgPlKzZxNmwmhIZ9hdhxyDoMFErsSwYDlZVjegeiLdyRUP1flTTz0FRxx6FN587W3svsfuRIecr4T46tX/oqC0DIN/djxFMc5kGNXCacbRMzuumJmbO5lJaLg2oPwKCwuhXWe1URnSn3/+OQ499FCoTdY3NLjx1Y2D4MF5m69dz6XVmMwd74KCfMyYMT1bf6gckrSeK6cBY/3xNPMNfIB+XsBpFIHzCy4OSptewgAuzIOBoLQU6WQCaRK6GQ5xxghLkN5Lsg5oicfj3NUjxfo94zq7fnP98eYmfQnWdwnWSc1QQQRmrI7sbLSiqUF2yy23xFZbbYVhw4a5XWD5hRPoS9vdunVz5Vda51kLFw1Ap5xyCjv1IZAcm266KWRkNM2jqV8dYA53uiJIuvdo5U8mc5CTxUssM3OdnNm3u01pZahW19Vg8yGbY/h77+PAAw+g4fww7r7rXhx75PE46shjcNKxp2DHnXbAoAGD8NMjj8IGPTvi5ptvQYGfD495AZFOJbPkUaf86UefoKEuhf79B3AVNaBxfDquuvIqLG6oQFVdFappkO+ww3Z45703sCtXj+sbahEEaWQ4gD3y8IP44/XXwdjnBNwFDGlg+R4Dnsf8PBh7IN/zoPEthKHGz0GGxr/nNYDWCuoBZLwQ4KDnkcjgIfAMjiHTmhnM1gxUVt0XgVnEy8u6sqXMDPAMgW8uL59yUHLKYAiJF5hFcWZrz1UeArOmPJktAOEhtVAHHsGHjwQ75YSXgMpBkhZOc7gGDrKqp9rZ0eCryasWmrQDYGYuvZm51xA0ydp5552hL9ZrkNYjdmpf+ou3eOXbLJvGwzcOg2Hh/IUoa1OGwqI8pGpYX6qr4bdtC2Ol8JmCWgQMAHUJ8jB6jQhzLgtJV6cmg3KbQ0THKwer3B7dUUED2Vh9MkhwkALEVu8kTZs2CcXlRfA1qQgymDt1GiZP16PWHjzmp1O8TQnoCQmsrpA+zQxmEcRhRmOzzTaDnnCRnhT+NjCL0n8bzTqLa4GxWSSPmbUQ+/2gzMzp+fvJ/Zu5mkXymNk3I78njJmtMx3NnDkTzz//vNvJktErQ1ZGrCbr8uvJLe0Mb7755tBim8ZdGdDaDdP4p8Uk7R6Ljyb3Mti0uxi3kTFjxkB9z5AhQ3DqqafiV7/6Ffbff3+cdNJJOOaYYzhmHQjtQh544IHO6Bs6dCgn/DPceK7dVRnMerz3448/5viScXfAzByN8CNGjIBAhmVubi7HoQCi1XcZRBz3cfI3BzNrjlqrYfUbglVlqjmG+mwtFCit7oUWPtVvt2vXzu0wCy/QWCZXoA+m9u/f3+lbOpbhpfLfdtttEC/px2zdlNnMXB01M4nCoVy9KaA8tcDSs2dPt3uqnWgt5F5wwQW4/fbbudg/Cr884wycf/6FEM1gGsvnn3cB/viHP+DLcaPZdyfwyccjMIOLmq+S5c6XXY7bH3kUfYvy8eXpp+LLc34DLJrLvAOkGe8ydyLoInCYlb6YGXnZcvTxPTSL8PoQWMB56J9v/BN22nUHFHL+EnB8CWZ9jQlvvoaNjjjYpZfZHtVYF/zGxcwa89JCk8ZYtSU9Iab2pgS6p6WlpRC+qKgIW2+9tduRjheyPU4KPBGS19bHHI2RTz2PhlFfYkj/QShke9DiugcTxVoDM4OZrTV+a4ORma1VmcgN4LxAVco8YCHr4tinnkZYUQVLZVAzfwG8+V+jxLg5lAygOY3PgpgZGIAOVhE6ITwEnNsSz9D6Ps2W5WtmMLP1LcIK8zOzH5Q8sn/Un6r/ldDyy10fwCq29rMxW6ZgdWLnnXceduPqqgbbww8/HD/72c+gx6Y1WBxwwAE47LDDIFer1mbL0q6pZBrAxFMTDa2YajX1tNNOw9SpUyG5zKK8zCzKim5VdRVGjxmNsePGYNwXYyN33Dj3iNu4MWPdar4mHHV1dW5lXf6VBaXRAKtHd9I0XLfddmvuHkzF80+/gHkL5uOVZ15FfiIPg4ds6lwtJHTlYsL0adMheqVP1TegoT6Feu4KLpq3GLf99TbU1tXijgf/gc5dOmFR5QI0pOqRCdPE10Cy1TXUc7EtAz+ZRC13lWvr61BXX0+6Bhg7mwYa0NW1NRBdPXdD6xzUMm0DGuQnbQ151qUaUFOXQtdeG8GrrMa8L0ZTrjrU0BCvZ3w9+aZIm2KaerrKQ+66ACcr81B+NSxfDfOuy96TBuIlt/KtplzrTo466khQT1f6qkNds7LXxTLRGI79kiuVSjFNPVQflkE909e5SZMMYdFoUqy/bdPrBjNocAqn9Jp4atFE/kKudMvV7obii4uL3SLR2LFjocc2xb+mthY17v/G08y3Afpf8gbqLcPFkjncCdCTEJZIImRdMsqaSgeoT6WRVl1TnSOugTquZ7i2Ie3qisLSv/JWvpocyJ/JZFy55Bco/3rWnap0GnWsl/oPZjJAbU0D6tINyFAXFRWLsJBtoO9GvZDKNCBYMBvtigtQW5tGhulSvI8N5JFqUD2tYzry4iJUJsxAulA+LYF2wdXWpbtvo5P8dbxXAvlb4rU+cdKZZIlhfea9orya6qWpvyl9S36VRdA0Lg7LFTSNi/3CCxSWHmK/wgKFhRfEYeGagvAC4eQKmvsVFihO0NTfUrgpLqaNXelF7UAgv2hjiGkUjgd7GUgLFixw40/cnisqKtzjsjJi9cSU6OW///77oUej99prL9eu9RiojOd3330XG220kTNotYgmY0xhLUbLsJWhKwNOMsnYEV50muxrN1mLbTvttBMOOeQQ6FFiTfjNDOXl5c6wVTmE0+s+akvi3aFDB9fGtQi9++6746ijjsKuu+6KJMcYlW0IDW8ZDw9z11GujGUZ9GqHvu/jpZdewmOPPQbFy8DXE2dPPPGEe0RcO+YyPO+44w4XlnGvRUQ9ev76669DRr/0IrmkG+Fl3Gk3VHpSnycZFC+dC+JJlfDqn6Rw9QeKE8gv/OfcJdSuu9IqjXBagNQOrIwl1TXp/NFHH3Uf+VLeT3JXX/dGixYylrV4IH3JANW9EH/JKWjqVzgG6VX3SnMh3Rf1+zLIJIdAdCtKq7g1hRXxVt6STU8Nau6U5njxt7/+Ff96+ll06bohysrKcPABP8HxPzsWd913N1579XW8/sZbeOyNN7DjSaehLq8QF/7j77j6kUfw3vtv4etXX8VHvzkfNnc2gnQKlRxj6jm+1HNsaahPo57jTD3Hb4Fk0n0SyB+D4gQKN3Wb+iW3wqpj2kHfYfsd0W3DrqhNV2NJupLzlhDzKWfv8g5o238gx8YqpFJ1CJ0s9RwjWwbVBz1hoUUqLXL06NED22+/vdNDLI92nVVPCjkui17tTm1aRl06XYcJ48dzQ6Mek+bNwALOoQZ26oi+3KnnUIgpX01BiuNdzEtlWCFw/G6ur+a04iNZBM3jvs+wdCJYazJwXtrA+uTXVGLSIw/j68f+jXcuvAR1s2YgqFqMcTf8CdP++Xf02XIIwqSHNOtdpiGFVB3rHOtdHY3rOrop1r861oMqzjdqyW+tyZet06vKT/dN93BV061t+hTnaJJFIP+6lkn81cdrLBDoO1hNQd/H0oKw2pXGE/URZlk7ToF1DOvEcNaAE8stvwZgvfvRpUsX9+j0Qw89hPz8fGjQ3mCDDaDBR+9U6aYondLIXVMQH+WhgUgrppdddhn0Ptbll1/uDBTxF41cgecbZnEV8oUXX8BzXNV//oUXOXD/By+8+CLdF7nS/4L7kIbkVcXUAL3KQMO8mrt6CxbPxy677YqCggIsmb8E1/7xGvz9gb9h+Kj3cPLJJ2ImV8c0cIp/HQeVxZWLUE+jrLq6hi4N2Jpa7LHnXrjxd3/BzrvshEOP+gny8nJRWVXJSVU19VxFo6MGNTSIxaO6phr6IJv8DoSnMVVZVeUMtZiutrYeiq+trUY15axlPtU1NajKhquXVCJZUo5km1IsGjcSJdydzFTWoqayHpU0ZERXV8V8mbaaeVQzvfitCaiDbSm9GlY9+VdRp1WUsZ7lqaYrqKWrNJEMkmftg/IRKJ8altW5ypdyyB/LLTmred+a4xSvibNANLW1ddAkTfVLE11NUDXJVSfSqVMnF6dJm9KJl9IlEgne62p3z8RDuEqu9qvOa0KuiaraVS3vX5WTIaKtra5FLeuEeC1etBh1NIjrWAZMn4JunDDr3WGtfusrkzUqE6GK9FXkU023mmHxqNa9Jt8q1iPRaaKgfOWPoZp1RItFS8g/N89Hu0wNKid9ycWdELVMW8201ZVVCPX4QOixftdj9IcfYAMaA3q3uZ71v4ppl1RXujpZQ794fv7Jp+jRY0NX9jiv2FW55Fcb0uROj2tLL8K1BOIX45v6Y1yrW9NYz6SLldWR6FQ35Ari+yKc+Aia+hWOQfQChVWHRReHhZNfIJ6KRtVIuAAAEABJREFUkyu8/MLHrvwCxQnkF61A/uZ01dXVrk4pXvmKJvbLFY+4LimtwqKJXaURnSD212cnTjLQ5NdkQE+RyMjSI9L/+c9/3Nhy1113ubFG45YMOBllesVIRpu+B6IdY8XpnVm9e6qntg499FBokVV9gQzjfv36uXulcVfytW3bFmoHklFy6x3bJA1cTfrFr6Kiwhm8otVumWjkVxq5AuHisJ7ekF/8NImSEa1+SQaWnnaRARjvbm+33XZQ3yW5YuNahoUMa/VRKpP6OJVHBsjW3KHThEh5ylDXPEHGsOYH0pUMX+2Qy5CVoS3j+lEasc8995x76kaGq3Zsp3JxXDKJj2TUjraMdRnv0r12v9XX6v7ofui+yBjS5Ew0eqXsX//6l9stHDlypFs410Kk5JDxvuGGG0JpZZSprCqTFum0e67FBOlVu7eaX0hPqhvfBqKRvJJFTwlIx5JRcimuKXwbn7UdJ/3p3quOxKANiT25WDJ8+Pv4/LPPcPfdd+CmW27AgQcdhKL8Emy77Q7o1LUrfnb6aRj+/vv41elnoWzzoXinuAw3LajAq8+/hHnPPY9kUM9F01pofhPNbSo5Ji3rZ8BDCxK6b7rvsQ5WVMY4Xu1OIAP3xBNPhO7TLrvvgjqOr3VVzLOqAR7Hm9HDP0D7YVuhlmNfZX01x6Iq1Go849jWPA/xE06uFnpKSkrchk///v1pcKeg9qB46Uv3UJtEqvcKq158wLymTp+G6TNn4dlnnsbXM6fj85Gj0X2T/lhSu4gGfZqQ4vhWC22ECDTG1mTnEuLdHBTvxmKOr4prWn6FY4jxcfj7diVPUxmah5vGrYw/mutVopJ6oAIx+/EnkHnrTWzSuwfSC+cjM/4L5HM+MePN15HfviNSnONq3lHPuYfSSo8uH80rOJ+srapDneZHjHf4FurDusarnq3rPFaFf9N7JL9gVdKvCq3KrjakVxS18KXXjtTXNweNjVPZz2vcYVfhTvW3zrOOL9664G+2zPJXQS655BK3svz3v/8dWoW78sor3f8L64NhAk0MzjnnHEhh6iDNlqVfE/k0YVDHe/3117vHjvpxQqGdZ01SNDDFvCWj/Mp240Gb4IorLscVV16Biy6+EBdeSLgggksvuQznnnOum6RogiFo06aNW22Uu1JAo6S8XTm0It21S1e0b98WBxy2P04+5WSceOyJ6LRBJ6jDLWtTBnXORx99FKZPm4EpU6ahU4fOaNu2HXp26I1XX3kVi2jw3PT3G3HTzTcgDEPHU0ZCU1gpmVgG0ZW1KUeZ85einIZxWXkpyspYvjZtUVYutw3alpWiobQI/Q7eHxWvvoGql99G93ZdiG+LUqYtKS9DG7rllF9uGcsrd02grKyMciwPpeSvPNqWlqEd49szzzb0lxEfy+rypPzOVfxaBpcP9dKcvyasKncZ85O/vLyt00lTujLKLCinfgSKKy0thXaLNQEWThNbTcqEU13WZFeu0qluyEDVo8iqS0ovUDq5mnDK73N3R7TllKG8HeXg/WsjHRHKqZuiomLkFxWyXRYRSrC4YjF6cvW7lPe8TVkJytqWUfZy6r893ba8z2XUdyndNiil7Cpnm6wOunfvDk0StHNWxvK1YfmbQjvuhG/ANhjyPs2YNhnt2rZBW5a5lHRFxaVIJvNRXFSKosJiLKyoREnfgfC4GJSGoQ1lbdumHGWC0ihdkMqgT+9erp20IY+mUJbNX2XXbr0mMFqkakrT1C/6cpYn1m/TuO/DL3kki0ByfR8yNM9TMkkWySR/8/iWwqIXKE5unE5+4RSO/QqvCGK65rSSJcZpbFEbisNyY2jOt6ioCOIpvGhiN/YrrLojfrFfbSkOK1/hY/q4bolnXl4e+/X2rM9JB8Ws9zI+ZPzq8U4ZaF988YVbNJXhq0l2VxoaeuoqNiT1hNZPfvITxDvD2mVWfyCjVLJrYU0L0ZJHi9LKN5ZX8ZKtpKTEtQ3hRS8QnfQknPyiE8ThOK1wKwPKP04jf6wHGZaSVX2CDEEZydKDeEo/KoueqlG8dKiyaEFABudhhx2Ggw8+2IH087Of/cy9K6qn1KQX6UmPnmsBQDvl0p/i1M4Vpx1wGbB6X1g72VqY0K61+kstJEr/2lmWAS7DdCQN4zfffNP9fZ10figXIoTXHEFGt3Szzz77YN9994XmJ5qoydhXvtqll8wqo8qiPCSXdKHyylWZVxZEr/xUPuWldLpP0pH8sSv/+gTJIGjLcUQy5iZ9dOvaBRv26IE2nM+Ul7ZFUUEJ8gtzkJtjKMzLQTH9gwdtjFtvuxl/e+xxHHXzHRhJw+XFyiW455pr8eGNN6GAxk5JfgGKS8rQhv1vGfvtuIwvvPCCezpRCy5azGheXtE2xcXphJcOtViqedGtf/srzjj9l9xYyEOb4nKOXe0w69NPkOBGTpvddkMRx8IOJe3QhmUoy85fmvKVXzzlqq5rHBZ/+TXOxnFy1S/ovksWtTfpSotJW221JT795BPM/no+x7IyjGOd69ytL7rutBOmTaRhlwgxcOO+WEqDvrCgCBUVS1BYXORolW9LUM4x0QH1FscrX8kRh+WXTIIY9327klHyCCSLwnJXFzTPKi3jnKS0DDPHT0BOx/YIthiC5KABQDIXM4Z/jOLBm2J2XQPCgjbI48ZPO+qujZvjlnCuSygvRjzfLS8r5xynjPhSrK5Ma5quLNsOpCP515TfmqaXDJJF90r+NeX3benFX21I/ejl3OTU6yKXXnopmoJsyquuusq99qu+GjzU1s2MvnV/eusii7gAsRvnMX78eDeh0M5vjBONlKgB6JprrnGDVxy3Jq74arKiAVMDYFNe6vg0+MU40cpfwF3wvNwcZIIMGhrqacjXoLY+C3W1qOGKlFZCQvBHQ9XMnMGqtCsLyku7cnrEFF6I5158BrfdeSsSvofK+iVIZ1LIhGkEhIZMHXbaeQfMmjwbX47/EgVW7B5luufRu/DI/Y+ic6cNcNYvzkSnjp0QVx6zZTKFlHFl5YroDNr0k98PQporYFgV0WAhGA7ohqjzGC5vD++jcQg+HoWQO/WkRCIAfO4Y6p1nkpOWaeTBOjhYNmaHgPciP+0hJxXSH1BGSmIRKFfJ5K0jGZiNy0/5NAWnd8ont2WIqBWnyZFC2lXRZE7vbZiJM1zdEo3i5cagsKCiosJ17PILmsfrXUU98hflEZJfIDIyjhxQY/IFQlNe+ad+PRv1HLDh3j6OFKerQPFRmoApieFJ9Ts0uTtXE2ftnLhAk4tk85VHTh6qE/kI2cbyghTi9IsWLXJ9g5KkqpYgwV2Abn02Qn3Cw5z584SGR2JlGWkHMM/L1nth8Y1DeQo80sWLct8gaoIIqAhBE9T36pUsApVhdQVpKW1LuJXlL3kEK0vflC7ON3abxsm/IrziYtBujxZm4rDurQxa9ekyiPREkeLUx86fPx/aXdRjXcIJtKM4fPhw94VpueKnSbmMJ62iy5gSH73zq0d/tcMonMYRPYp7//33O54ygkWnR5DlandQu4/vvPOO+wCm0v3tb3+DQAaAdo8ljybRGu9khMnA0yJpEY34QYMGQZNsfQ1eRqV0IbruXIzSBEKLac31LhqBytXcbQknnYhOoHhBU39LYeFWFsQrBqX5Nr8MUoHoYmhKL5zC6k/atWsHPZkmI8XMILyMbBnK0pt0pIUH4bWIMGTIEOxEgyQG6VSPTR977LHQwoQM3pNOOgnCa6dafPWRLt0TM3OLDUcccQS00O7Ge/Zb8fgqw1x0kk+g+qd85df90uQyvk8xXnErA3E60So/3XP5BavKS2nWBQShBgtxDjlPgfsycUgcVcQxAQgygbs/CPW2sPpljgyMB2H/A/bGOC4YXfbo46jrsAE+vORq3HnCKTj1+J/hj3+8QUyRakjhueefcx+6vPLKK7HFFltwLtbgXgPQQogj4iVUhnSbn03x2pTR93N+9cszHFlIGeIBu2HaF2jTqT3yyoopdEA0ZeXpCiHXpVh2CbP5aedM7XjAABpljI7x9LpTYYHamhC6pwrriYuNN9oIQboBRxx7PAYM2gxbbLs1OnN3Pn96BSb+6lxs2K4UM6ZOxL+ffBKvvvkGllZViQXESzxcoMlFYgqEahrf1N88TuEfAkhGwdqSJQijWcHcieOQx750Uy7M1BaWAaxP1RWLsIibBnkDBiOnvGM2y4BuGuA8mxfwxsCCtLv9mgOHxnrsPh8Wa5jk6/lU3RGs52xXmJ1kWZv3bEUZKQ+B4uUqX/mbg8YPxZlF9755/LoMrxPD2SwqiAot4WNXRsGnn34KTUqEF5hFtDKqNdHXwCN8nEb+1QEzg7b6tRKtyUzMQ+9HadVEE60Yp8FP/sA1FjYUptW7v8ItA+I1cVcHKi8jzAyxnHJXBswMZlE6M4MmTpocpNhoQ3bsAhiZ8zTzkNGXABn+11NP4ZxLz8Ijjz6Gc889D++98T70XurS9FIa0/UgCczMAZM2uiHlXXlg/8Ey6urRiFC6gDxDeOxUQKOYnYllEFhIIFWbAmQsjUSqARk/g5TvIYDBC4yRLCNAbkyzSjKETqfKOwY1DvkZQY7RSYnIO0SK9yy/IURexkOa2YrGgpByhZQlhBYAPIaVfn2CSh46CSkvdciTHmECOGUyTjiPRp2+vqqdkUmTJqO6qhpxGzBTgciJ+hOdJnFm1CvDesxQj4eZLaNB9lA55dWqnfPH9TXrKk6SyBWIhlVPXveXWZncfPpFHDgdUmLwlvPOEk25QWKlD7NIpRdasSsCiWlcVAHBytoirK9HDsFUV5hIBk23DbvQB8x47z0kCnO4SjyQhnGK9QnRobSh7+SYNWsOEvm5XJUvYVykA3oaTydTNmRm6MGdES0iZFE/GqdpOVZHaLNv6sbsm7jV4b2yadR+RWsW5Wtm0KAnnIxOvQOruqynAvRYpoxY7Rjq0Vw9piXDd9q0ae4R5ldffdV9XEq7iDJ6lFY8FK+FpPfff989XqsdRP2TggxWpf/Xv/4FPdkkI1mvPsjgEl5jgwxxGc0ydidNmgTFq61p11SGtcYRLQbp0WHh9AioHttVuQRKq0elZYBpJ2qrrbZy/fqee+4JvTOsx3i1k7nLLrtABp52X/Py8lT85WBF91p4gfoAJZBfYGYwM6EaXRfIXsyiuGxwOUfpBWbL05gtH14u0QoC4iM9KNos6p8UFt4sCitOYeHNzMlrZkKjKd4hVnBRWtGaGeQXmcJym4MMaI2tGuu18CAjWTSFhYVusVH3SvdS90U74zLEtYBhFskkXQun91hlxCqs9Hr8WqB8YzCL0qh+KF/VH9GaRXj5Bd8FZsvKpfmJ8o3bidmq8fquvFY33szc/VJ6j+OQz2FC40CG4gUweL7HsYIB9tMgkAREAMi4uUzbtm2w15GH46Jnn8K+N96I/Ilf4dVHH8bf/vkPLFpcARnLBx5wIPS3WOqv9RdY6gf0RIIWPsgwRdQAABAASURBVPSetR7RNGMe5Bqf8b2IwzJw1fZ1T2JcyLEWQT1G/fUGzH/lDfTdeFNQfKS4sp7hmEbxwSEGcrGCQ/dW90WLXCsgadSPZGpK03/jTbADF3RyCwvQb6Pe3AFPIlneAT1POA113Xvj9WuuRN+Fc9GLOuo/eBDGT5jgknuSm77m/JhRo6hmy/RhFvm/QU8eP4Qzlqu5u9qy8Sb6mkc0VCJVXwWPmzqJvHwUlZYiYSECP0BVIoPOB+6Fgr493D2HDG13sz1mawz6CKhnaY5JWGXDRt2S4H/6jO+TlNDUr/C6AOURg/ib6a7Itzw0HwPMeB9dh7M83boIqdasC76Op5nBzJxfFz26osHp6KOPhj7YpXeFZDCok7zuuuvwy1/+Eo2Tfaz50bt3b9xwww3ucWutPmprXx3xjeywm3Z8YZwVPSHiXwC2Hix/kCBbnPjGxp3a8nQrDildHCt/3BELR+5yZCmBioNWdws40PcY2B0vPv4f3HTtX3DTn25CQyoFHYo3k0ACT/0oIeIi3qJZNVDaCNQPKa06EaqEXqMRRWBWIY1qS+Zho7PPRG3n9gi4Q2gkTJMw4GDpEYx+FoTpVv4kaxpJvIaqlnR5ynRLmgefoFJnyNcVOQxhfhI+reWxjz8Gb8ZkkATSG3RQBhBC+gV01sFJASFozpqldx0z45Q5ZeVJIoaNcfSB6UICeOj9O61Il5WV4cMPRkCTcKIbTzOD6pkm5ZrAy8C45557oKP5BNzMYGaKcqBdC9VoaPHD6ZVoI7gz8uiDL8lkwmFCpU349LM+8frNU2kM+oFXtHB8s+6FpDJ4BncM3ntvzBz3BWpoDMFXHNDAlfhkftLFJ+cvRm4JDeKcBOrqahGm0g4fXcREi2Iz0b5De+Tm5LJGRDyi+OWvZqIHZDjrMcpvyrY8/Q8tZGYws1USq6UyagKuRxdXiVGWuDm/puGm/iz5Nxwt8sholaGqCa12evXIsnZxZfBqoUgGrz5ypaeDZJjKmFVd146TjFkZvDJ2tVuoMULtQbtJelVBMsiQ1ruM2iWUX5NbPfIrkMGqRVmllyGrnUilldGk3UPtRm677bYQr4MPPhh6L1dh4fUlaX2c78gjj4TixGufffZx/8srA3nrrbeGHqeWcSZZlY/84j948GAoT41DUorkFMgvaOpX2Ix9Q9RRuHuueIHimoNZRBvHyxWYrbiuSGdmUbyZNeYh3kord3XAzFz/BB4xH7Pl+ZtFYTMjFdw4FdMKYRbhzaJyCSdoStNUfvmbxslvtnxapY9B8bFfrsLiobqksEA7e3JjkOGsNqMJmlkkXxxntiwsXsKL38YbbwwthCu8OmAW8dUYoB1sve8d84nzicPfhxuGoas3ytvMEI3Ukll+9sPygvcX8hjMjCGe5sPzfbg5Ao3ovE4boP9vzsQuF5yNIwZtjEUzpuGggw6gwXwLiYFbbrkFxx9/vGuTegz+7jvvcBsheqf9zrvucDS6aBzUk4pm5vIyM9x8618gQ1sflOvYsb3IJBC8hjRG3nknamfNRuGW26FgQH+kKTJgPD04459eh8LyhxkjiNLmj+oDva4Om0X4lu6NmUF1wixLAyCDwI1XukL50mBvuyX7ifPPwqZ77gZv/iJ0qazGQBpxDRMmQoIHTGNmMDOGOS9lWN2EmcbBOdTLbOJ5SnABvTrNRC8fQQno/BBOs0gus+Xdb8qmpxZU3kgLy8U3ljPj9GlmWDptKqoXLUS/HXd0pOVFJcinLmuDDHptszWG/OxYbrSIp6KVt0ePQPyN99OHsOZ4C+8zXhg66+lsqR6tp6xXmI3ZMh2YLfOvMMEaRpiZazf4jsNseVmkO7Plcd/BYrWjVTtWO/F3JTSLCmEWuZr433vvve6jCjKSf/rTnzq/Osnf/e530KRGhRdfsyiN/KsLiUQCZ5xxBmSUa1KlCdo//vEPaCdAPOO8QvdYETHMUoaDGRsRg1pJVRsSwDUpqYtEAMwiN+aBVTzMrJGHmXEAYhgGNAK425ZBu7bt8cRjj2PAptGjQTMnz0R1RTV0pNLcjfM92vceWz7ThgRFrC6wx/DZwYaUJu35lMToy8C4qyzWGfjwJau+msz43MHDUFFQhIbFC5GLBHxER8BUxs6dQrFTWwWZAsDcLwmjkRcgRC6trdTE8aibNBFtucPoMf+QVn1AgZJhAqX1HrwP3kbqk+HI48AcMr24eIz3yCPjgSuJWDcH84CgkTtzN8CMFxh/zJxXIKRGAM8YDjwYATpCXQAtOnTq1NE9AprISbrHEpE9zMz5fJZN7w/LiNCjYprUqb2YRfFmRj7maOM6qUFeEzC9T5mTzIFxIUGyhBy+Dcrcc1/w1N+QKX8lDhAgTHj0ejBQt4C7r5HxzQBx0CSIsaYgL2YGM1PIuTLSXKDxYjD6syTI6dwNvt43ql1KrOQA9BEwYxnrqxZh4agv0G/QVpQE6Nt3I0yfOZ2DGukcEybhWV9fB8sE9IG8FYFvHGYsJeuzIrTzpJ2i6dOnK9gI0pVACLOW+Sju+4RYvqYyNMcp3BxEL5xcPVKs3VntniosvCaAcmOI8U1d+VcETdOJRmG5AvGW4avXD/SosuqEdK8POekVGhmU2p2TkarHZ7UzpPc6ZaDKoJWBKlcLSjJUBarLGkP0ESk95qz0WhCRASvazTff3P39y+GHHw69E6z+XkaMdhf1Pq0M2HihSbIWFRVBO5CxvKJJJpNRXROSoDojWrU/jSdEwcwgOvlbApVV403zODNzaWO8mcXeRtdsGc7MHL1Z5MZEZua8ZubiFTBb5ldYILnlNgcza0SZRX6zyG2MWA2PmTl5PE76zSK/WeSKndl3+2O62DUzeVsEM3P5KdLM5DSGXaDJxSyKj1Fmy4eFN1seZ2aOn+69mYlkubphZi7ezFycLjKcmy7KC7eyYGaOn+6b8uzfvz+0iBSnNzOoXcXh79c1gKfAOCYkCJ4C4OEBGuriIBgnMAN8jjsal9VzC8r33gmHnnwcbjrjdEx6512Uc6fw1ltvw6233soNj4uidhYG2HzzTXEnjecrr7oaH338Ce64+x/QQoe+V3P//Q+iqiqaE+nJxQvPvxAb9uiJP990A371qzMAppcsX9x5N75+ZwSGnnsBBv/mXNTnJwCOMknK53H+ElI2jjJo6dA9EV5PS6pPkN/M5Dgwi/yiM4v8LqLxElKEkOX3CMacROMDVFR9mEY1f2133Qub/fJsyvg+Xj/5ZOSN+QI6AqNxGKTpDRGoLJQ5O6zhk48/w9NPP8s4nSGLGiDDjQ2FmIlzgiZX5/0RXUIna4ZXlotXF1aB6JGuhTXOW8H5QN2n4+BX1SOnS2eo7J3adkDlR5+hzEuisEt35BS3o/4QHUYnBnnJz4uV6gnRJJLB9XWaKd/1ldsPMx+zSAdmBrMIvk1SM3PRZpHrAuv4oiqyjrNYnr0eVdMKoR6R06M0Avn1AQg1BFGbrR0FxPy0S/HrX/+aneiv3G5C0zzMDM6gAWhYENjiQoJ8oFEkSQT4no66hnpsMnBj3HLbTdhm523APhPDthuK435xDA4/4jAEgaSNAKYeZW0Lyh4Fgoiv+haqzK0c+6VFcF9/XLgIOTRSnXCSQR1ZRM7rsrQMfOuZYdp0gmWhoR4wI/MSyK+rw8Lb/4ZZhIXvv4tC7kAGaQ2/OShI1WH684+jIJPC3LmVyLFCKOuQfEKP+9OWYlhVfF3dwe/mG1MEvHEhBz3PI0YKBNgpgDuqdaiurkIXdva9e/eCJl4rmpTLCNCjg9qd0ysIMhzQwmHGPIj3PA8a5PVBnJzcHECqgDFGQIendgAbUg1oW14G1NaipKgYyYJCxqz8fQt5rwRM5N4P1KQviAdvIWMgHVSXyDrRkIJfU8MYDwsWVCAZJFCQV4QMDeqvFy1AUY9ukEEvY0a7PhUVFaRlavIQ7xR3oWOjJ87bEWQvZpb1RY50ambuMV5hmqYxW55W8T9kiGWXG4PZsjKYGczMFcHMoPdv9Sj8kCFD3LuDmnAqUvVDbsxDfoH0a8bJHXWtOOFiMIv4xuGYh95RNzPotQN9kVg7QdpZ1iPNMmIPpzGrnV4tWgpkBEsevbuqPIYOHQq9qxrzzcnJgXgrLsa15KosemqnrKzMpf8u+piHWcvlULzZ8nFmy4dF0wr//zTQvO6Y2XLtSCU2MznrFMyiPLTgoycv9MRGnKFZFBeHfwyuwSgmO32OgeYWjS2LyaBkw34oLmmPbRsMvxowGI89/DDnaacTfoWBAwdA84CAC71+bh5OPvkUXHzhpUjVZnDayaejbbt2ePrppzl+zMONN9yCTCqF3111JTp16IBX33gD5559DgYM2AQhdVYzfSIqZs3AtueejUTbtkghgFkSCWeThTCGPUQuhf3GaWbQ2KsnYrTYJ4Lm9UW4bwX2p8yChjMcyM+iIcmt7iSSlMmQ36sbirlI0GXIMBQ31CKzeD5pc/D6W29j3Khx8CzBLDz2jYBeI6mpXopiLgAuqKgA9xMAL4TK4XiHJM2eGfOyvh+JI9kDH+ZKY5zH+dCh+sBZAEIDqDZkkINUdQ0m3ns7Jp39G7Sfs0hkDnI7d8fwl15FPueRxd16uDlrwvPJ00W3Xlo1sNoaWO+tSZ2NmblJTo8ePaBdNO2eqQRmbA30iEZA72qfmvw1TxzzVJwmXMvio3zNjM3U2LAEIRur4Xs/aAkuXroQ2227DR567AHcetct+POf/4R//P0fOP3009HQUEcRA8oc0m1+toRrTrPqYa3wZdhleWWF7KcD1C9cihz22lpJZnfGTi2NKOdwBXKtIE8alYHr3uph9IODRPXiClSnA7Tr0gEfPP0YaqZPQWGYAcc8zJ05AfMmjUGHXXfGYj+BhDrakN0qDWfJYZRRHewKclsHaNUXAVkbBSGEWU1YFq26F9KAJoU7ZRDW1NSiffuO7omL7t27OXxLFy066V09GZPaeRONWZaxAlkIOUALFJRxLcNCj7o6nQrJu+IcXrQzVl1bjUQyifo585BfWIS80jaM0ckyyPkOMDOYmaPS6xjKu7o62gFwyOwl4H0JREfSblwoqJm/wMVMnTIJRSWFKKXBXjdlOhLtSoD8HHjmgaTQu4gff/yxozUzaDKpj33p77ocsoWLZBAoKna1q1lVVYXoHiwrWxwv2h8imEkLyyQzM5gtD3GsWYSPw1p0EGhHVjuzmoSrzpkZ4nLLQDVbFjaL/Gbm2JhFrgLSnVkU1o6ydpH1CLY+pKXdH72TrJ3e3r17Q8bsMccc4149UF7asVUdjvkIJ34KCxSWK1zsV7ipX+GWQGmEN4tkk39NYGXyXBP+rWl/+BpQnRI0lXRd1wvxFyhPLfZpsVSbC83lUPyPBtTVckwC5KHUdIwLqx48BoD+e+6FL0Z/jtO4EbD1LtvRgMwg4C/F2IzScByglydH0zCNk084ETvvtCN+Q0PpuuuvwyGHHIprr73GjZ98D1z3AAAQAElEQVQPP/oYbrn5FrQvK2XKkFwAa8jg6+dfRVnnjijbbAgCzh98GJIJH+ZTBo3HlMmjPD7xK+pBpk2bxnG6PfREwSrfD/KHDjLnybmlAhF45iMnTHLPm2MwJe65/z7Y+qqrkFdWhlmfj+YsBpg0YQo++fRz6Agpo15FGfn5x9hqq2HYbvtt8OEHwym9ISBzIzSd9zDIZNGVnh/k2aJQqjO6NyxvyEKFJDLdVe7A00ufcbkBWDxhKmaM/wo99t8f1r2rosAkCNuWYP6i+ajNz4OXVwifSL+xLqH1aNXAamuAvcZqp13thCEbRHNozsxszRq6WZQ+zkf8zSKcmcHjblxjnFok4B79CdIhQhpqYSZC0vZhzPd1hqCoTtbqmmq0KS/Dz086Ddqdqa6rRpo7rZSWA0EAREXDuj+YUQhoVzeVm0RSK3h1KTcQMIbZMxKUxwkUYYhcqdMLDX4G7Ay5Zko2IcMhd5cr2nRGz9POQJ+tt8GsUWOQn8wgSKZRtZg73aXtUNizJ5aggTI0IDAPgNFvCOlKP/hejpC5hk4CCuOMlAQHatU7M8oWMpqnFnBUD4WXS1SLZxyndzi33nprRxPjXKCFi+JlyGqFXB9aCQI97kXCMJs5vQipK8oj77xpU3hjfeSWlYMewqqfmujVcCdZBqpSSwa5gpBDuyZE0kenrYdhxpy5QkM33c8z5//itdcxYI/dgNJimElPIfSOW319PfQuuIg0aVHY932nV7MoreJiMDOXXuFYBj0KrF0DGd3St+J+jKDyCJrLbmbuo1syjKV/fTRLT/Nsu+22brIneu3y6l1i6c/MhHI6lMfMGnVmZtAj1WamKMhAVp6FhYXuKQal1ysA2lXWu8q77bYbtJBx1FFHQY9S77zzzu6xaSVWuuZurH+z6B6LxizyK84s8ptF+St9c1AagdmKaZqnaRpW2qbhpn6z1ePZlEer/8etAbOoDqqPNlv/9UH1Uwteevqi6SsWP06tejQAfejVKQ45LIIHk5UXhLA2pdj7bzdgXqoCC7/8guM/TRwayAmEztjxQh8eF8UzHLdy85L4/fVX4/nnnsUVV1yOiy68CA888CDOOu8cfDpqJK6++koc/JODARrmTA7dtdScWRj9xxuRX1wC6D5SAM01yA70Ap4B8NgPGl0BnWanPior0HcLdF/UR8ltRrbioNgSwqYUHsVMEIjnxCXSR0g5SsuAzp2wkHpZMHUaZowaiwH9+6Ndp3aoDzjHgaG+IQ2Nsz169YKeTMhhOhnTHsuRYRkD5uPKRldzWG+5jIn8oZ+x0HSlnlh8lS3NOR5bJhILF2D+q68hNWo0Snv0RecrL0ffX5/JegaI3goTWFLoo9phQK0hiqCzjs5Wtv8jGmDTXX8ljTsaM4MZqz57LuHMzAnR1O8Qa3AxM5dHcxbKQzizKF4NLDau6mrqXWdUW1uDhvoGNjLFAmy7WOcHOz7EPV02M8kqI8GheadkKFfULUYtjWYgYPki+URuZnKyILwgG1zLTpSTx+7IB4UA7yQ0BtLmZRjuCNm5gTFYhcNjQf0gASMEXLjwMgEaKusRpBLkwgl7ogS1cxdxTzrg6mwC+fUJpLWx6edTdTTJUpVIJySND4/6DN2wCx7rSBcWAN9VOZyyQhiN5gkTv8SiRQsggy++Xb7vweMiDnjoftNp8TRjubLtRXXCzDF2tM3TmRnMIhBBeXm5y6M+lVLQxTmPuxg4d3G+JbNnIfCTsKIiIHSolbrE+Td1NdlsntgnUw8GULb6RBIVlXpUm1kFxl0G4msrkZk6EYXtOwGe7jncIf2UlZU5Q04ITRhkwMkviPOVvzmYmSu7aLTj2aVLF+ixZfAQjg7FMTk/SJCMgqbCmS0vb/xOrSZOMoqfffZZ6GOIU6dO5W7MIdBTBzEP7QR36NABb775pjOyzSJeio/BzNwiov7+RY9a63HI++67z/3Nkj7oKGNZf9EkmfSusR691vuY4t00L9030QjMluWjcFMwi+JinORo6jdbPj6Oi93m7SHGry23qTxri2crnx+eBsyWr2dmBrUpta+4LpstT7M2S6F6ZmaN/ZHqtd7Dl+GsVyCUl+QQnfw/GtAYaWDvDzd2pxnm8NwovuUVoGjQUMzh2FO1sMrRgQTG3UYvJBmHWV4B8xBw1lFQVIjC4lKIYwMX7TNBBn/4/TUYPfZz/Pa3VxDP05iQ6SyTRsXEkei45WCUDhoAziaQ5tiSoTw8OXyH4LTDAVOt8NQipBYGZaTG+jcThxUmaRZhCGXUErtsnhSyNAQPYHGhgTiXY6EfkIhnz6FDMOHFZ1A7/B3suNN2aM/F5K/GjyMXIOQGD7wkjf0MOrTvgATnSy8++QyMLmcUcJK5CxnxNKqDzo/mDFmCtLvfVI40R514dAPiU4RMOoUvHnkQk35/FSb//WZsdsJPgS5dkWzbIVvGEH5pEXa86EJsMIwbDdQLp09gUrQe36WB1vjv0oBq5XfRrLV4syYtmVw1CAjodadZFG8WuQ65hhczg5k1cjGz5cJek7AGKjfhD0geAgYdugrkz0bIux6AokHAbtK5cYcdZ62OQDjpUG6Ep+CRZ91cqQqXF60tn4YpPA/qyUNf3ZoH40/xIZGhRqRVkCJjoOHrIWChPaNxzNXVxQu+Rlm3dkCej5R5CJlvwhLA7AXwFi5FwgPyy9ugMD8fIXegc0OWPzpdzqFkYNgF1ufF5alL4HJNUNAvJ07AkqVLaDizoA7LO0uSPE4cFPSoy5Bh+VsCM4OZQXTgYWa8wuHQwqH7ILSZQa9DjBs3VkFmahyCIm9dfS1yc/KiQH0dwtwkQLaBo6BHAQBm8qPFw4z8mgiudmQW0ZtFrksYeDD+5A9z8rFo1jxUzl6IxXMWY5OBg/H1u++hrGMnlPbuKxIHZubc7t27Qyv+KtOYMWPc14oVYWYwM3m/FcwiGk1+9MEdyagEZhFefvGWK2jqV3hdgPIQiHdTN/YLL2PfzCB5Y7xcM3M78JpQy8B94oknoL9c0rvGeiJFxqzeLVZdienFT6AdfO0mf/nll46vmbk6ZWZOlxUVFdDfBuoxfhnJCh999NEYMmQI9Bc/msxr91+uHsuWTpUHsoeZZX2RYxaFzczxNzMXYWaNYTNrxDkPL2bm4ult8TQzJ7fKiNU4zGylUpmtHN1KMWsl+lFpQIazmbHP9rGuD7Nv1jM92aGvves7FQ0NXMynEGYRXdM2R/QP99QYzPEkQTMxh1ImYDRY6eFYl/GMu9AeA8CGAzbGhHPOwrS77oTRuIVR58YoAR0ZlMY5B01dkB3BENKyTqUivXTuoMd0NXKRQml9Q2bmPBpYz2CLSy9EmyGbgdMH5m2IRmW4I2BIGJcNZRKyqW71MU7VA/VzijMzNI0X7juBfDml4awIFJ3yMU/5Egx59DsVsbgi8KkTkqPT1juiZ6/eGP+H3+Gz005GWV09qr+cjs8eeBjjxo1Bhw03BCwBn4vyeTQSx0+aCPgeOYIbB4wik5C89e0YlRE/ykOFIFB2j3OMHDQggRTSnKtMn/AFhl15BTK774VUnmoWiUjqE6TrMJmHTY76KTpz0SEwxhkjqA/6Ws//BQ2swzJGPdY6zKA5azPV4ObY7yds9k1ZTJ06AY09ma0n4dSoVz0rs9XoxFc9m2YpjP27QZP5DFfyAt93f+sQcIVY2jLqzwFlA/1YySNgx5axDLu2NGQ4F3FAXDp9MsoH9EIql8Mu80mQp59IYNy/n8DMUR+DvSjy2pUhwUGycvZc5MEDR0aE/GlgMuiIrvKtLzBTnpRCnX1OAkGYQVXVUuj9qNzcPA68kSQy4rQLGoUoMelj/+q6YTMeZoau3bpiKY12N/mSaFnmS2gktecOpIJGfcOLphQRiyaEIlgBxPmZRfQJ3h9NNESuOGpB3ghYzQPqoqR3T9SlqjHq+SdRnPBRVliAiorFqCtpiwT9JIPYqY6FFEbvxsqQ01+MaAdGu+gRw1W7lnHnurCwEHp03SyStyUOZiuOa4l+VXAqj0BpzJblI5yZsdzmPhqnsAxUgcdFFTNjvQldvB7d1BdetcOsHeTDDjsM+hK1/jpJH5jTu/AlJSWN9MqrKYjfv//9b+jvbvQYtt6B17vjum8PPvgg9K6yDOUTTzwRJ5xwArSb3KNHD+hVAe0uH3rooYgfWxRfM5OzVsBs5XlJR2sl01YmrRpopgGzZe3NbOXrZDM2qx1U3Vb/p7+lEhP13cLJLzBb/zIp39UBjQEy3ozjM4f5aHTmUA13hBr40He/Q9Cu3yaomEgDkPgUd4s5vSAt47NFDTkvC8gD2XDA2AwNcjrkwbGLFlJISGcCWKoeE558BDULFiPRsx93u30kyTcZgOY3yY0BCmMxM848pF+BmTES7glEfYxz2LBh7m/GFKcIM4OZybtKoCLLPgaitMY8fYKxDCFl0RwoBNhvE7go0P/Iw9HzoAORoC5Sjz2GDtxlzXnzFVTPnIo+7dpzh5nzpaoKDN1qMwwYOhhPP/ciFsyLvh2iLIz6ksEpvmT7oztNheDNDZ0l7HFq5/PemdYHECR4N7tsiJ0vvwK5BYWID+kPvDeBeaiX3uiHF3GC+JBfTNvqtmpgdTTgrU6i1UzzI0lmlDMG1wQZjs5Q6Mi79q/GvATLcVaGTWG5yBUEmtLLvwKy1URHIobQyi37deQXFCHBjj+VSbGn56liqJOiG4L5q9Na2bzCEOLpscPzmEGSnV56/nwk2rVFlZ9Eu7Yd0C6TQfjVJBSNH4WcUZ+hFwe0dHkZGsIAFTNnRoYz/eBAZOSh1cfvo5Kbsewst5nB8z0MH/4B9DcRmSANMyPAHdox1BeGFdCgbNSd/GsCZsaBl9qnG/PRh7HquGI9Z/bsLMroBpj59XRs0Kkz/aBMAYx6CwGYLa81yYbvOGIaGXLa0RS5GWXhfXBxYskKFMLgd9wA2+63O+/jp9ggL0TNhLFY9Mkn6LHZllDlCgGWgReeZgYzg4xlvU/bqVMnyHgWTwFJVvqUUb/DDjtAH3qR4TgxO0kTHzPKyjooZgrLXRdgFpXHzBx75WVmroz6CNrIkSMh4/XJJ5+E/Po4kAxlPaJeW1sL7Sprt7hv377ub5dk4OoRQuk9L0+LMiF1F4GZuTyaX/SFa/0doIxv7VRrN//tt992BrN2qgVmBt+PpnmSETy0A6bJfFP9x3GxS7LWs1UD/y80kOF4o4I0bwfCrWswW9Z29bdsn3/+uesj1nW+64p/CJUnBO1a6OkyuRYEbswPmWlYXIQ+V1yNhcRVT5kEz/ddP2bGfllJNTng+EFSmj5MIZwD+QOAdNAkLQ34HEcXjf0Ys+Z8hZ1uuB5eQQkC/owAHp7IEfIHGH8hPITmwZjOjFSUATz0FW0tWEj/DDaeq9zXGZMKJCplNAIxPIU0SoAshHQjyNDUL9p8C2x+098x6KrrsPSLCfBpNBd8/iF6pWtR9fi/sOSlrTmYAgAAEABJREFUV/Ha7Xch8/XX2GTQALz33juoXloVMQOPEIjyCllyBvDjOIxiau5m0obuh2VlD30azkkkapaiqKgEKCyC5XCMMo8TBp62DNRmc70EF0sSUNURh5D3GeSJ1qNVA2ugAda2NUj9/y4p1aHW1VgutsJGf+z5Pl3K416G+f5kCF0HRjnYUclY7te/LxaMn4C6yqXsoAOYjCSJJzoasCGWU6hiVgg+O0glC4IcwBLsAYFURSXykh5SXD3u0qMX6hdXYca7HyF36gIEC2uQP3RzzCnK5wALYGkdZHAbO0afHaRPN+QKYyimjF6fZzywmhnqG+oxceKX2HSzIZg5exZSXBBwslA1OYlcNKqItKuiL8fjWy6xDCLJz8tHkosPejRbYelIGdfW1KAgP18oBx51bc63ahczg5m5RDJsZejF+RvrShSVYVEz8BhuaAjQbcAQLJ63CAEH/c9u+RsK80vRYbttKRZpOMybRfzER6BHkPX3RQKXES/C01npU/RFRUXQzuymm27KBY3h7i+azAzJZBJm5t6lNovyXmnGq0goOZRErlmUl4xiGckffPABtthiCxx44IHYe++9nXE8YsQI3H333VDc/fff7z7WJfm1qyw+Mciold8s4il/S6BHrGV4K58jjjgCu+22G/bZZx/ob86E17vLvXr1YrtijeRigtk3+ZmZ05f4qxxyW6FVA/+fNCDDWWBmrlhmkesC6/jStE3pVZV58+a5vmkdZ7v22VNlBo8Gj9/Yt8sokjHjeYzkqBCC4yTnC8X9esEKczD1mWdJb4SQaUK4IZzxXpghLg0iCYBPA9QjsJdiOASzAS0leKStX7wAVlKE/N59kWG6BPNhNgg80hkcTyMiZCIu+9NMjbkyLnufly5dig7ZJ7J0P8wMq3tQTDA7LDs8ShQBKANIYARQ9hAZ/pKU2+NICKS5uL3Fc89i9k+OxMJ0GpUvvYD6Z/6DJW8Nx+z/vo4xDz2Nnl17YvfddsDECROQqmeJ2G+LrQrqBx69tizrH7pPt4gAV3rwnhtUDliAOSPexXAuhnTt2xOJNmUIqS8ILANjmb2ApAS49B6QnTMblW/UAlqPVg2soQZYq9aQw/+75MYSGZsYHXVikS9qg0R9Pyd7AMkiWFsCrAkfY2ILkUqnUNy1K2Z8Pds9MpSgljSuuEGMAxV7LGJIu5KnUdfq+DLWgDoOYyE7QQQcQJgX2GEiJ4laGuYLZn6F9JD+aH/aSVjKDIMwiWSQBz9tCIIUUkyX4oAceEoLdr22khKsfTKVIUNDuWu3LthsyGaQcaT3tOOczIw6Ui9PDOVmgJ41P82iMit/cZNrZtKwglkw+L5Bj9tT3ShJJlBUUgAdoQYiebJgZlnfNx0zloGyhwTFlpaWQl91ll/AaISu7hrMuazPvK/1nXsBW++KCZ+ORsdtd8RmF16ATG6AwJM+AqYhnRgQxLu4uNh97CqeyBANM5Oz0mAW0WvnWY8f77///pBROmfOHDz22GMYP348nnjiCejxvJVmugJCydxSlPCC2MjV+4sjucus3W/tquvpAD0GXVBQ4Ix5Paq5xx57uEex9ai0DF29wyze4hODwp7nyVlOdw7RwkX5Dxo0CFqIUDrtVusx9phUK/bym0X3V36B8pNrZsvp38yEboVWDfwoNRDX66bCZ7jjrLah/kL4lmiEX1cQ56d+Qa9I6Cv5ep1iZfOL068s/bqgUy8ugPp+10Wwf6fLEwh0DRAgBZ9dV0jfkGNPwJK5izD67vtgvs/xwODIRApeuOsIkJjCeuTpBT59BBlINJ7SVsfoEHlVIXItGs+ChNGYFngUwwjgYQRJFpBbQCM85PhEFE8zxQGTJk1yr6cQ5U7p04zpw3Cl+liXyF1CXgMawyyrye+CLI3yaQLkDUpjYcLJ4tHPjGB+CK+kED3OPhNdb74NHY49Ge2OOAR1uSl0Ly9E4dezgPoq9Nu4P0aPH433PxwBmAEuK49eDz+qg6Kr6CoAtc1iEMF7nV60FB8/9i8UbT4M3Q7YF6Z3m7kQH6qspMpYGmk3f1BpQ4QmfZMLXekRTh+Ka4VWDay+Bn5krWn1C7pyKZe1qmW+lUu5fqgklWD95NZSLgZz6AwC1wdl2GkZjS89LaOOTh2YcWCTlOrLPNEz7BItd2F3yMHHONEPEj5oD7NfYyoOKj47OY+JzePgYT7AgZExaEga2my6MRaP/RRhaRKdjjoIDTkJ5LrVVI+rsw3kk3K5hMw39CRrGh5ldUi6AT3uMTHGW+hxMA2JYQfLMD3NzpCDl1IYB7wkQsoB+Fka4bNeOaEupksE9AqlgTbMBMjNzUPIsgU0GEO3qAAo11S6AUYdKhGTyFkroHzNDGbm+CmcoQHv+QkX1iWg/nNz85HDBYmghpONufPRvn0HygUYf1jJQ7zNmIKgJGYGj/cV2SOKZ4D6NviOs886Uwugvls3bHn66ehz2KFAXi4x5EMK2e1m5viYEUcQH2QP+c0ifBa1Uo7SiTB2y8rKoN1XfQRLk1N9LVofg9FfLemRaNGuDMT8RKvH+/Soupkp+A0wM5gtA71brK9Wv/nmmzj44IMdmJn7oq/4CgoLC6F3l/U+vD70JmNXjM0iPvLHYGaxt0VX/ATxPZJrFqURXonkCmK/WRRvZu6eIHvENNlgq9Oqgf83GjCL2qAe1f2+6rlZ1O6k1AEDBrh3brX4qnBL0FxOs2icFW3zOOHWD2gkZE6uKB7HF3k0+hHHKOMY71HORDamnDvEAzkepD8fibrZczh+gyO36D0m8AlReoel18wDHeKJ4ZiWJE9UVWPG56PRa9Oh5ArGk0LjjwBND+IZ9Enh0QXTO5CfoFdTtIBJL8wiWunRzBrDilsZYApE0IRassZBg5PVzaHoTzIPySTwqQEgjXb9N8YGu+yODrvvibqN++HrmZMxZItNsbi4AO/efgd6dOyCgw89CIsrFme5hsyTHDxzvLNIOtQny6qyQIMt+YfENpvVELMKpxh8gzyLzDrfiP4WRJSEsoeR7G7xpKICPjdsBh1+LPyy9kwdUnLpjQpjTQlZ2pBYYWAqTZgtt+JdROulVQNrrAHWyjXm8aNnEDU0NjUaNjJu6GPzQwRxJOOEx/dysNEr/xi+FxmiTNnX0hOC/TCNSWokPxc5ZcWomDIZeTSGAmotZA8XcDCDDuov5AAgr4WMJYOA4SAALGS5auvhL61EgnH6gEXIOJ+GcHEiB9BXRNMZGAdWg4fFrK3dD9gLnfv0geUXoNb3OZQEyARpkAE8j0Yo+XiBIUEj12ghe+xWjXl6lIPSImSWGeYhV3RcyIXwwrlIiFBANP1GfkhlkPSSMM/n7iypmdgsQwIWgledBo8R2Q6eeWpZwYhKcBf3q8lTUVhUCM/3uGkuPiF0yEArKMyn4ZqnIGAGj4C1cJhRFpY7ZhWyHPl5eaitq49RmDh+EkpLylFYkIuqRXMxdfZclHTtzfvKcjF9I+F3eMxsOQozY1EiCJvKQH2GDoAkF0umz/gKXlE+CjfcEO5r3ozz4TOtdJRokWeMNLPYu0quWZTOLHI9GvjazT3kkEPco8rbb789TjrpJGgnWo9N6x1gGbZxJtqllT8ul96VfuaZZyizQZMsGdt6nFqGsPD/+c9/3OPV2iVSWrlKaxbl/9///hf6+Neuu+7qHpfWu8qSSXkIzCI6+b8NzJanMzMnU0tpzL49TmnMIhqzyBVOINkF8gvMongzU7AVWjXw/0YDZga12UQiAb3GoYKZfX/13Mzg+z7i/iFuh3IF4GFm7tUTfQPhtddeg/BmkcxmUXlItl5Pg35xlh5DAuKMOJ/gMAl3DWnYhhyBygYPgN+mFDM/+pBjbhoJkZEioBtwnIBbfA440oYOiAYsZEpSNvgY/8QTqG9fjk47bo+Q47ezoTxm6AE8yQmILx4xpgD1A9HIRXToWw5mFgV4NTOYRcDgKpxGWoMHcz9ewADkGpYd8pvKx7LwVDQjiTGfWC7es7SslAjr69F+cy4KdO6GsFdvDDjhWMz48BNg3jyUlbZBYV4hGlL10HyWsyPu50tPQJrp0tWV4KSJ85UQbiaiTMWX2nNh5rjqp1ISeDampZ+ny6cRtwoeSRdyrgUqSvWY0zpkpk9B7w7t0FBdi3TGyE0aBSno5dVnTUnShbuPPvXncUYBusaLAK1HqwbWWAPeGnP4f8CAzSlbilZ1ZBWxYofKksGZTBnM99DQsS16brM1pr/9Hoq02WsG0KgM4bErNsgYDtyoJQx4mOus/QBI0HiaN2Y0xt39ANomDIl0Gl6QC/ZyqJw6FTM+HoEOncrRrmtXjYkwz0cF8+xz4eXo8dNTEdaGKGAHGdBwzm1TgjwaQUGa+ZoA8NiJWlAEhElEh0+DGtyhDuGxRw8t4FDhMd6HkUBhBpiXMd6n7D4aKG0er6kZ45GqXAgy5WQEGrsQHWQUecCEAOnNjC59jPIp8xyumndo3wnJRC6KS0owfz75kELvAXfu3AW5ubF8QMD0jFrrZ6ohhY032Zgr1DPdF9CVwfw586DVdE86pO5rOGlBYTE0qJoIVhmiBMlk0vHV3xiZGcwMOsyMpQth+tE/6+uZNNxLkJuT4/AgHt/jUV1dDb3Xq0elO3bsyHscQIbzRx99BO1E13PS4XmsL5TRzHgFFi9e7D7gpR1r/S2UJqslvMfbbrstBg4ciHbt2kHGsuL0YbPnn38eZlFa/eXT3LlzsfPOOztDXTvKmiAIxNwsopO/FVo10KqB9asBM3N9gNpj3O7XrwTgWBO6LCWD8/Cir+DTaexHmvr1Tq6+tK++RQt/Tz/9tHs9SE/BCET7/cOK+jVjmYBAxlIyF16HNqj68GO8c+kVCGtqYQBS1sAxO8OhNkHCBHzi6KGeeM0E4DQCc8ePwoyJE7DFiSfBSstgCQ+ep9SO+Dsvsa71wUR9D0PG83cmWusE0X2P2Up6PSEWCMGAmSG/uBDbnX8ZcnbbG+UDeqN/v15uh76stBQF+QlMmTiJ4yqJ/TS8HLpMO/Xdt/H53XeBCoGZxjKjPulS58bFdc56SLVqZ4bkmrdo/kQ2LgTmTA9PAygr3LF8mRzqWy4G/UjA9GlukRi9k774Am17b4QkFwaSfsLlIjyj3NnU7xDkEbmt11YNrD0NsMWsPWb/LzllW6JW/9DaCNkfsvNjRwbPozZC1Pt5QF4RjcolsHQGfhASHxBCR2thCJ+rwx47ZfAImDZkLL0AB7NC1CN3whhMuuteFFSQh6WRm/Qx9d77Me3Oe5BT3Aa5xeXgaArQIE+zs1yUX4JUYTkHTwPIK0OjrzsN0IaFi1FfVw0/J4QlQqQpS8gbl6GVnGG+aUsgoAsenBIhlOHsGV2jocw0ILDn9whGeb2A2SKBooY6fPXgPWiYPBG5fpI5egB5heBBfkYMmFZgRMkrVwOwwUNAOYxGKUVBcVEJJoyfAB3V1TVIJnPkZdKQg39ITurhtYIAABAASURBVEoZodbmNZPJoG2bdvhqylcY/sEHjnXC90G73vl18RTwkpBrtvpyJLhDU1ZWBr2zK74xRPqgvqkP4QLKJFr5vaYlD4X5fiCVSgHMOggC9wGxU045BXoseioXcvTVae0oMxoKP/roo+7r3Mcee6xQ0PvChx9+OLbZZhtsvvnm0Ee29PEt7WJ37twZ7733nnt3WpNavVctY/y4445DmzZtXHqnn6ze5Re4iNZLqwZaNbDeNaD2p35TYBb1h8KtT0HMonzN2G9yLFXfor/ke/bZZ91j2+qnJI/k0gKfvs+w4447Ql/MV/+jp1+0+KeFO/XHHsdt0f9gwfX9HmQk9uSCYt3cmUhMHo9Rf/4jgqVLkYscmMZeDaYshBblzVLg6ImQ45kRN33ERyjvOQDIzadRmOE8Ic00jFjFU38VqXEsNzfXjc2rmHwNyFUKAVk4fXB6IK/qAOcTGUaFXAzQvfdoJKeLy5AKE+gyoD/GvvUWfOqnfNYC5FTXkdpDzZhxmPLwY/A530h9+hFyqU9wnBMfKgdkh9A8BwGkSWa2CqfSi5w1FJxSUVjxyIDTKKEj4NwN4IQqCn3nVcUWF0fIeg8L4TMwf9FC1OQXwnzKyzmaMY5RjGk9WzWw/jTgrb+sflw5RQ0XkPvjknwdS8teMmAWHI7g60eDkEEkkvl0jJ2wsbMOnbFsZgAxHjs3j4oM1DkDjAthZuxGA+TxWjzhCyx8+lkkuOPneQ0cGgNkaKjkLq1Er+13RG064I1gGqYNQoPvwmlkfEMD889wEGjTsQOmfz2LhnMlipcsRO6C+ZBhnB/WISdM0YjOIKShlqbMGYD9cMj4EAF73QxB0viBD1PuHpDRh8VC0nHlu2rUWKSffg4lLIfPrfIEh2NkmDYIoR/cQWLn8kI6RlAPPjwao/r4Vn1NPeo4kGUaMliyZCmJAA18AgWUWpMf+dcFeJwwGRl36NQRU776CjNnfo2q2mp06Kj3hMCJQcCyk4J0Hu8NSdfoLCwshN7zjZm4srGQplzIXzu1GS60aHIX03zfrpMxK4SZOZ/0pq9X61Hu2tpavPLKK9Dj15qIand6l112cbvUmtB26dKFemSN0P1navET0IvevXtjyy23hB7J1i6zJrMbbrihopZLo/oQpzGLZHBEq3FpTdKqgVYNrL4GzMz10eKgfkDu+gQzc32D8oz7BP1jgb5436dPH9xyyy0YO3YszAx6GmbChAnYd999Efcr+ir/JZdc4uKKi4sxe/Zs1NXVid0PGnyOx6l0PfL6bQQM3QxbXXIxltTX4/GLz0f19EnwFs1zZZZxHdJ4ggEe02DpYnzxyIOYPfpLDNrnIOjvHznoa3BbpfKamdNTQ0ODe2JolRKvNWJbximEiujKoTJrpE4zOkz40MdTczgPSZqPTHlHVKYySM2Zixl//Svac84BHlOefBqLnnsOmDUT8z4Yjna5STRk34H2EEDzMzCHEB5W56AoTB2lDOkI6DQ5g6xflFnvSjgy4l1KJjNujiiJ57PMXBiQ32XKe+WG229m6khaL60aWBcaWL2Wsi4k+QHwVN/LNrpMEiFkATnMcjEO8z97oSqMvZbR0MxotZdGpqXYoXG3MqMaRWPWo95C0gTmIQIfUScYOsM5ZLxx0CukIel9MRleVSW41Yz8EKj5agqSffpiwBWXo6ZHNyyxBhq6gJfx2bWH9GcQhA3IcHnT4w5wwBuRzstHPQePJPNb9Nwr+PKeh9C2IBfzR32OqR+PQC4HGT0KXsh89dENYxoZ82QGkE+oex1SxhDkGyLjhwgIhcQHCyqAmfOR47MsC2cjmDbFGe+hemzSh+SJ7CGU5xn046xHJ4wy+X4CBh8yFj3Pg76kvGRJBTzSInuYGX0qDZ21fGrATXPh4NCDD0H37t0wctRo6hDo1LEzcwrgcREiVP7mM7zmp5nBzJZnpCDvOejKCJUeiguLlqf5HkOSx91TymBmvHe8s7yhMU4T0SOPPBJFRUXQF6hlCJeUlDTSMVnjqTRmBjNzONEr/d577w1NYvXf3fGXsR1B9mIW0ZtF+WfR/8tOa9lbNfC9aMDMoN1mQSyAWdQ+4/C6dNWHxPzNonyF0w7ogAEDsNNOO0G7onoS5rnnnoOMaT0do35M6USnfzjQX80J9NrImDFjFPWDhJBSudGPY0QOx6M0x+MtTz0dtskQbH/hpRi8+VAMv+JyfHD1FcDCBTD+As41DAmAE4/xf/sHFr75FrY87CfI6VSOtHmAJRFy7A3FHCt/aJFBC79du3Z1/buZrXzidUFJ+X3K4FMMnjCO0xqvk5yj5HH+BSIDJOEnEkjWVaB01AhUfTgccz/8BF+zbnTu1hEf/vVmbNC7D2Z5SSz6YpybS2mhVvMfJqcBbQQPxrywyochQ45pD9DutdFvnPE5Xlnlh8StGmsyA4/AoG/MIGjgHDCAl/37zFCFDg1UC2BoPVo1sN40kK2Z6y2/H3RGcdvjdJlyhuwBCBAwyNN1AnT/l89IRyECC9hRBuxoAT8TIuSqJ9hBOgPNgDSVJGPUEFCPhowGMfZu0mGgWhcEyK0PkKiqg9ehPWo9H8gAeWEOpr33EQo36ou8bbdAhdUj8NNQb+6pk+T9SHvk6Xku3wQTeZ7BLAHzEijILULNh58j8ckopGfOwOKPPsOSsROQyMmFBSl4UydyR3oJICEyxo7YYORJU5moECA/jkVIcgTIZza5XKVfMm062u61TzSJeus9LH74ceRkAmhAZmKmyZ5Mbhb5qRFAAclMPHiYGTzKmJOThw8/HAF9uTmZTEKHmTlyU2AdgBk5U09i3btXb8yaO4c6SShIyMDnin4irxAw3Rys8aEJnhnzzHIyy/qz/M0MCQ7y2egfhGNmvAfWKIuZubCZNeLk2WGHHXDAAQfATTqEIJhFNGbWYhqSNJ76ircmuY0IesyWpTMzYuD4oPX4f6KB1mL80DVgFrW7pnI2beNN8evLb7ZMJjNr7BPMDPqOQs+ePd13FuTXayHN5VI/HOP0d1Z6P1o7qcI1jVP4hwAckjVjgIVJeJZEmhBobC8sRL9DDkPx9jvCCwyjrv8Dh+pqBLk5yOGcoXbGPMycMg3bX34pNthxW9QjzfkBoDlDAI5p1NeqlE+PveuJolVJszZpQzEzXmLIej0Yl99j8Dhz8QkedOSVlyFRsxQNn32E8vJCzProTdS++wbKevZGv5NPxQb77ovep/0CNVW1GH7LDbDaanBGJE1x1gPyERdmyM0QKleBlQKm4P0CPM6pfApunPPAASdQjoMhpNxp51/5S5QqhJgbFwpqp051GyBlvbpDh8HoCOi0nq0aWI8aiFrceszwh5iVM3IoWGihe7zHjE2W7TGkCzZONl1EB5EMR/7/zStt46wG0ggtA3BQC7jqm0zVAfWVyGHP6XsejQqDewQo5O6wJ72pqtGljjVg+whRUN2AxXMWYXHf3piX5EopSEOdp6tqUJ/nozJhHCR8WJDDwTQBMN6YFyQB++QEb4zH1WnhjKuohZRl9jvvYt74sehfkI+FF1yG/M8+wwZBhikMyVQGYy67BguffQl+Xh64fglwEM4u2CKQh/KbFgGI9ylOeuliTJk/D+Guu2FhdS1qPxuJ2uHD3a45skYgeITGCyGkJ2B6U47ZeH0cKpSsDMtYrKmpQkNDvTMcO3bsyITxafQI6KzlUzqPWXbp3BlbDh2GrbbcgmsdVCRlrp01G/ltygDeB4oak6626/s+PNYDMVDegtgvV199lQEp/zfAvoH5wSG062wWCWoWuSsrpHaLNIldEb3ZqvFbEZ9WfKsG1roG/h8zjPuouIhmUTtUnx3jmtPE+PXpSoaAC89y9RrJQQcdBL0mEve3TWUxi8ogen1LQd9e0AcM9Wi3Gec5HJjEJ4amade3X5L6zNTMAzh2JOj4hASR5hs++XI8irbeHv2OPh4jX38NlS8+h7xRn6Fw6RJ88cxj6Lb91kDHDqgPUxxbPXD6AE43OA8BDCt/zJs3D/p3g8GDB7tE35du3DgswQWShAiVxwHDQptKxjkRp0FoO3AjhMX5eOnhx5Dz0+Pw5YhPUDl1Gna47Xag1wBsuNd+8Pv0QxV3bIMli4FFCzjnoXIRcmYVwrEyuJALYCUPzncQINI1IK8DegFjBLmDMpI1VvYQrSeRWD8lF8hjDjdAMskcFHbXK04B7yvrrxiaLq3QqoH1pwF2S+svsx9sTmEkmdHASyR9sI3CpBk2+pDdSBQL+iz2/u+6VIEGEo+9mUctpII0itqVo2OBj8zsiVj86YdIzluMHMZ57D590klzDDqf/LRJYUkPYU0dpkydgQFn/gqDd9sNiz74AKlF88EeEekwDc8MCRJ7QZLJPQTsSY1Gnk/weDcCAtghMwHSfhKlhLqXXkT1kkXwunVDm6eeR+7zzyGvcjEsbIDP9ImxXyIY/yX8hpSSIfQMZj6zFMcQ2jEPYYAHrsIGsEyaNEB+926Y9fVc5FRWw1u0CAF/5sAo27KTIjNAnDsNFRUVME4CCguLkE5nkMsV8pEjR6JHjx4YNmyYe2yXCZqcTNgktNa8ITkFoMQEDkabDt4E+ous0JhfJsRXo0ahU7++AO8LMSRes7MzjXO9T6e/cjIzmFnEMOvMmTOHq+LlEe5HejXLFmY15Vc7EpgZFzB0g1aTUWuyVg20amCVNNASsVnL7bmp4WzWMk1L/NYXTn1IDM3zbI7XuNOhQweMYn8vWrOoPGa2rI9WxPcEHKI5VjNzC2AMmAEZi/pGLzeB2oYGlHLRt/uxx2L4Cy/hw9vvxKtXXIqlk8eiw9ZbIEjkI2lJLrh7AE9wjmBkR0fXlYJx48ZBO/kex23pb6USrW8iqcSBLiwlnSA3F5seeQy2uvgqdDr/UpTteyDmFJcAncpRE5AG1EQqjW1/eSYGHHYUxrz2BvRlGo+zAkOGeg9EQddnaZzy6K7Mycw5pwiZLMXNlAzvnZ4cCN0kmnwYrVuYICtKwOvKnSZpyCMQOStCpqoayOHMMpGMxkvmCd7YDIFZiKoVWjWwXjTAWr1e8vlBZ2JmTr78/DxnTORyNzI3LxcRmk2SrZ5XR9N6oQaoLg0oFhj0oa425SUoKi/A4jFj8NFV16Bm5CgUJhIInAJDGqUB/ACEkP4QoQEp6jSdqcfSdBolmwxG7403wes33YSKDz5EHmtlXujBD8Gxz5DkjrGHFNNFAKQBC8DRkXl4DHkIcpMIGqoRfvYxCvOKUenloIbpc9ibF1KO5NJFyE3XwIb2QS3t8MzkKcj3PfIkH8riUSiBgT/mbzSoPfb+iYYQfjKBjht2RTUN50RVvUtHltARBgZQVudnfsIb6OHpk/8iGtl6p7WsrBTpoAGlpSXQTqs+8qJHfgPuHERpmUDpFFgHoPKE5B+Qt7GMHHm4SJAmGKhaLJk3H2W9ekBREBHW7FCZPU48li5d6hipvshjxvzoMTOYGX09x/FnAAAQAElEQVQ//jMu26qWxIw1hYO/0pv9/9DFquqglb5VAz9UDahd/hBlM7O473TimUVhM3Phphczc7Rmhnis0cfDZs6c6chURjPjcKDxx6G+34tRDgGMcoTgUIwE/XPmzsG0qdPpM3gcj5f02wiDr/wdtiYUbDIIvQ88BO36bMwRTuk8ugDExwvoCrDSh95pb75YYia+K81ijQmVm4DayJaFLIWg03gyHHKwDrnJYD6xJC7s2A0dN98cuW3K0OX0XyDYdRtGgBsLIedJITLcxi/t0RMbbL8bvh45Fku/GM14k9kMsoqAfKJMGbUSp57UDHxz8xugivO2es7zArKjgEzPqRV448AKCFY0rPRBOQInSJaPx9Jyo0bpQ1PNkM8chXyt0KqB9aWBuPatr/x+0PnI0BEYjSYJyu4WrsGDhzphGWv/882UnRg7NFBHGRrHWl3MLSxA1dwKLL75HnT5bAwavhoNXx0cjVY4BWZ4ZRcoHcJDUgYpdzl9Go0hIePnoa68GHWVFUikPARpH0bD17dcmO9DfycVwmdHnIOUl0TAWpthyIkRkjeND+NOaV7XDljapTPaHXwAFrcrxqLD9kO43wGoz3DonTkP9ZOmoY4Dy/zAUD1xMvJ4LwMvzWsKgMELEggAB2Hgw09Qrllfo/MGHZApyIX+wgFBCinuXoOpwLKA6aAjazzLC+pGrud7qK2t4S5zLvK4GJPiam8yJ4kDDjoQXbp2JkkIP0trxgFABRIwZm2fYRhQ3JBaRCyxK4EPHrwXAfUY5HFFgcGQAxSdNT5D3hfP8xwf+Z2HF31Ru7CwEPn5Wu8m4kd+mtkql0D6EJitetpVzqw1QasGWjXwnRpQe2xO5Ps+zKI22lJ8c/r1FY6NYOUnuQTytwQtxSWTUV9vFpXNLHJbSr/ucU1y0PjXOJZmXIT+NeOV/76E4cM/RGF+gcN17tINs+YtgldWhm1O/zm67b4X8dH4Fo04GqFDjnEsVyM/kqzEqXueo53NLK0ZeWT9682RHppkpqAAEoUgYzQK+4CpxNxUAMCpVaNt2qVnLyxJNWBh5SJOW9Ic+5nQCJybtRkwEFvsuy8+uu8eBLW11JOHQHwYzYkQXD5YuSOEBzNDzZRZGHvz/bAltdC0xg/JLEOZyCaluR/nWm4xg+GVOj2AJ8sTkDyD/Ewa+ZxHMQDjL3JDeP/H3n/AWZJcdb7475f33jLt/XSP6fEzMjPSSCPvLcjhzX/hPUCwLH92WeABf615q4WFXXgsgsd+dlne8nYXBCsECEnIAHLIg8zIjdx4zUyP72nfXdXl7r35P9/Iiqrb1dXdVd1Vt6qnM+uejBMnTpxz4mRkZpyIzKzQYzI11B7okwfol31StTrUzHcTybRuBBfdWN3k+hFnYxjMhTeSmV99es64gksaV+4Ijvia9dqnPF3tPQ/rqkt3655v3KbR/Y9JrVJTMcPZDod2Y+a3E5fnbghw5BsRdEeiohOUkNGNC+LxlmNSclKtiUl5sBUzpFEjmAiUK1XVxb0M3ZZDUpn2UldTra62PP0GTV33TD35J39SW173Ku36V/9KF/+rf6EHJifVued+3fZ7/03joauxZkhF0VHhRtRvqhMBficu/I6l15bjSh+SOy6kRqHbvvFNbbn8yvTO1EDY3y6aKtasU4t/ndXtwhJdpYz7QRlWOG5c0YbA5LbKCLI77an0PnOID13wlNqxfbsGB4bgUjcKumFTiA6tliKAjYpSezLyXXVjn37wCNvKyAKRnPCDFhC/E8g5k+hl2KAEpSRHG0OjYqZCjn5fzgwwKNWSbnbSlGTyqDqPcm/YsCHlz7ddvl6crd299W3L9tmKquvVHqg9sEQesE8+D20rn6/2yeVLpHpRYrCniAlJe9YeexafT5htUUexrZv+rwAPP/xw5KofMitspffh7zChugNVbbrjzjvFf3/4nu/+Xl26iwln6ZpLL9Oeu+7WVNyDD3B/jxtoSbSW7pNSJSXqR1ClRWzHjx+XbW3ZsiXVskPStMxEWIU7O8Yq0U6ar/CDGDXEwGFjTExvW7tRf/D7Me6J4Di4YqziWHgoYmxVavOTro+J/VF1J8ZjDKRYlJBCTLQQzkji1w5Ivzgg3YAY1aQsI5HJ0NNVEIMSnlYjFgnu+4+/o6Of/5IcYXoqiQJkdoOiBJUEDwxqItQknq6mN5BECckS4yJ0FtG+9rGjOnjbXbrqyTcmXuLwMo5NO6AbOhLxPN/V5p8/Hoiue/4YuxhLuRH0zsryriWPjdrVWUZ5lmfOQjJRxsWXMq6V0DmNAZWWA5ROfs1sFW/imKEtJ2J7OcWfUrZt2VaMIhSIJMdFuJTjWnfUjQhUX6Ohqy7XmutukK64XpMH92pobEQaGZNi9bYTgSrMRbtUETen8UcekibH5QhUOxEktltD8o6L1Dl8QFsjf9HFOzQZf2VcFYvwe1zuI9CdCp3tACv/dVWoGzLGG12NrlunQ+Wg1BjU5JVXavK669W+5gqNDjV1aM99unR4QM/7nu/Q4EWbY5b1sBrHj6o5iYRBlZKwpYjZ2CIOfumwM9o7MjapqeH1WrtuvZ568U49fM/d2nDtUzR+3/1aF+WdCDjpJwr+RiNs6UoKe5HBydUpu+rEzb2MVBY/ddr5duQIhYMoKVSmsrGD+3XL298uTU6oG7ZEkbh5BEeg+TYVKAZHUv1K8VfxZEqkYV/sK3KoCbNSFkXY7IQEKQJ87HUMxiIX/E7Jue660W4GIsixLdvK5+F1112X/r8oZasFSg7CAoyxvQCuU7PYTr6wfWqmVVQy1y9z86vB1NVo02rwS23Dwj0wXx+CZlfnKfjCpS0fp+10/cgabGd03tQ+sZwnfTZv3iz+lRVt6oV5Bcwhwj+HtHTZMJV7k+Jm1e1yB5V43Wn7jh164Qufr3Ub1yddbjXlgYYaA5HGvZAp8KiqcIwkMMc+gLZbp91oDwDTvn37xD1r06ZNZOO+XMo+g4DEWe3shfNWNU6xnxZD0guZu5eWcIcf5AhXLUegyXik2Wzp8kuuiHnxbow5eKpOkhVjjkJFRNndRkPrtmxT5/G9GohxzGDA5N5H1Lnzdt3+//y+Rr91V/BG3c641O6qkGKiYjL2ihXsSY3FOI2RTInQoJbtMV1yyUb5W/eoPDoaVdpqx9jMKtWkHL6yLR89ou59D8rjkyqrwU0qDakK1gQllPAlCxrjYcXxCPwfOTyijddcL8W4AlExNAyubqCdqEaNyJ7Dzw7nnEP9C6FqPk9O09a+FvXa04svtxGcC8utY0Xk25ZtESz/wR/8gV796lfrta99rT7ykY/M2JMdfcJ4Oc6/+KmIuoqL9wzzNOLpNCe2k56cX+4027zcek4lv9JvVde7MrW9HavKE7GCPBEB5rGuNLhxozqHRjTw4D49+IFPaj0f94rAMq542tCx2l/5pj7zO/+3NDlGTK3xWHUurr9W3/sLb9Kjn7lVD+3dr+1XXKVup6NuETpKqQiFBHcNDlbkS1llHJ8yDGWyYwp8yyZd9PynayxWtx1X1YjRNRnB7EDD2v/4Qxq74mKtu/FGPeVZz9OBW76oe9/3Zxq/9241i4a4gE+5qSm31CEf9g7EBbrVKlTGhVuxQqyLdujOA49r5JKL9PBXb9fackBqtDTurgi0m+2OBjqlirIld4fCslYE9dHeKFf0E5WFHHY6SviRFrHCnIpES6TDX/+GDr373dLBQ3IxELKCs6QsgPqKWiFjml0pjaKgqhus3dBVJuJMkWDvOJii/KQfssNH3ZBrhASDA4/knH9XXHGFDh8+fIIcBia8482qB4H1CYV1pvbAWXiguiadRcW6Su2BHg/Y7slVqH0yrSo5v/d8XZsPNO7du1e2Z2ClW1Wdy9zbywjuCvGvswhk+WZGr22DQ0PidZ8D+w+k16B6yxaDz70HtWcmtSVssb0YcauGl7s9bbv66qv1vd/zvbr//vvDtlJWBK5loDFOaGzdokuf8jTd/fFPqL33cT3213+tPW9+s+75ge9T4+N/pz1/+zcaVBF/x/XgO9+u+975VxqO1emHb/mcWpNTWh+lrXb4J8ZJiOxMtTX0fd+nO+65X8fvf1DNIuq6o0YEy9KUyhihTB4a1f3//a362q/9mhoPPBTHuFTJokpYptAUlikYFesgasTYpBX1YkSm1mBTHiyiuC2F7YqtEUqbMX5qBI8jX/8uPA/Ys0fensXP3ROnl0BPPD3HeVxaxon39li9+y//5b/oV37lV/TTP/3T+tf/+l/r05/+tGyL8qp5lcPZJ4gTMqpGkdOpDE2xBZlzOrD+/eysvX86T6fJDr/hhSLsihlKlxE0RmQGtfHMp6v75Gu17bJdOrr/UFyM92v/rV9W0ZRcNlW4KV6t2vO5T6p5/z3S6KgUc6SdotD40Bptvu4penywofXf/UodWz/MtVZcQAkGO41SEXMr4uEIJq0iVrFLWfw4jpMxIzp40cW69jUv12hcqFsRjDsO4mRc4J/0rOfokVtu1eTgZqk1rOZlu3Vw3yF985d/S81HHlej2VC3aKmrQp1oF0FmyWpvMaWR8rimyrjoRxDb3rxBE9ddrfEtW9UeHdGRAwf0+Vtu0WBMHBTuKsJ8TUWg30l4XP9jJd62HEG/w/BGgLua2Rx+bER5cCqYpM6k7v3QB3TpGunonntomtiKsKkMvi4QhDKAwjLql86ZhEAOgKOM9pTTeDdSyaVO2FKNkCkXISmsCJ+dwHCOGf5FysjIiPjYShbFDfzaa689gZbL6vT88ICdes6qMtZefTattIPs2icrfQzORj/3M+rZy3f8bOvmm2/WXXfdhSrZy6crKVjgznYal9mVPQ888EBaASYARET2zeDAgC699FK9OyaZ7777borOCuxKX65M4Jx12JUN5IHMc76kRVEkU3ft2qUjR44G7hijNKRoVjeCXcVgbP22nZr4s3dq4n0f1Mf/3W/o8AOPauz+h9W6+lo9cMsXVN5zp8bvekQHP/gBPfr+v9Ttf/p2PfA/f0+dB+9RESvOd/zmW3QwxnghUqMPH9bQJVeq447UmRALFzEEU/UEQRFjtgE9dstXtOfQXl3x4ufq9g//ndgYqcRgJdCQQl0C6UjbD9yjW379NzR5290qY4KkEeMwtYJNwcdYBkhr2QNBDFrs698TzwOnO/d6y3rx5fZCdWYtt5YlkH82Ivhy5K//+q/rLW95i77ru75LP/IjP6J/+k//qX7zN39TExMT4sJygrPjRCwi2GE2s9UcUKvZUisuLidArKzalt0foN12f3TZ8+vBhgy2A62g0SiqYCwCrrG4EF/2oz+oS3/gO7V+x3aNHjqsxpFDWu8JdVqduBlazcagJh59VMe+/HlddeVV+tZnv6CBtevUaAyEHGtsxyY9500/ow0336ijsXrbLFrh59ARYR1BY6chmb+wwQarypiZbMQFtGwNaTRuqGoNqIjyMuoVKrR995U6w/P3bgAAEABJREFUvP9wBGtSKNPEhnV61j/9ae142k1qHjqoNRPH1Ugzl1FMH4gJgeGo2z2wX91mV83N63UkAvOtT32yXv1/vkkDl+yK0lK33/F1Pf744xpqDquIOwRPlnUbVjcu+mp0JWTG3WPAjbCikAxEYk1vM4hMVNueiBXrro7HBMCe6a+eCpYQpZDQjQxtsqvqJECQpSDSVhNJRxvCCjmsVGwOLOL5sCcyMz8HBkQS50JMU6iIvh05BbuWYmuGPALnLItzbTQmS9avXx/9oVSj0chFqyK1LdurwhaMsCtb7CqFthJgz+ovimLV+cietW8l/DNXp7267Mn22avLLnt12YOf7Fmb7Fl8bhn55QK70mt7Wc+1bdu2iVXnxbTDXl6bsMWe1fGVr3xFT3rSkyCne4bthLMbiHv9N7/5TZ1L4IwcwK7kPvjgg2JiF1oG24s6Dvbi+LOepUxtz4izLe7FEOLqTRL33mak1obLd2tNTEDc+Rd/qquf+xyN3vxs7frVX9Pal75c6598o+7983fq4Y9/Vrpkt7ZddZUm7r9fA9s364Nv/QMd+szf68D//B9ac889MdM/okc//zlddN1VGtjUUKM5Kce9Qh5Qh2jXDamI39HD2nbJTg3f8GSN8B2csKKrhjpRJllsbcYtwX//F/9Bez7yQd3yO/9Zd//BH2vrUIxSWsHoig95Ai+DRsVzANshyucgYemr2l5VNtkrY4/teZ1LXMZ4ZN7CZSaee49bZgPPRfzU1FSqnj/0QIbHRL/0pS/FDNwRsifAxMSUDsYq4l133qlvxcWA2c4H9jyglMbM554H9uj+PXs0NjYmZJ8FnHO9drt9zjIWazc6e4F3dDuxkoucdntKjqB5LILnI1ft1rFrrtDxCBDHYqWx8djDGpo8rsnulHjses3xCe39h89p66W7tfnpz44V2yMRcErI6EyM61Bcy4/xbvOkVLQLHY/jMRHt7U611ZmaTNANveOdKQHtmPEsgw4NYEKynOwmXROTE2rHCi712vAMtlS4E7SwodNR+fSn6+bf+Ld65Guf18H3vlt6+GE1oi1lyO+GvqGAvTE7etHWbRq+4hIdmBrXwQjkh57xTDls7ISyb935DTWKhg4fOBo6rcZ4W83JkB3yuxEEp49ujE+o1WhpImyYCNpU6GhHm9qdtqZIIyBvh81TUR4HVoNxE2l7naYmuuLdaL7Ejb+nYiKBet32uDrR7naSMyUej8rlU6G3HTKrfJQFXyfOgfZUJ0QHRJ3ONM9M/chPRp/evW6dhoeGRP12tD2lIetcUma1y5hQmAob0Hv8+PGwY6rSEbKhn4v8pa6LPcBSyz1bedgCnG39parXawM4sFSyz1UOtmQ4V1lLVX812jM5OZkee12qNp6rnNXmI9oz1ybyXMMArl/w9APQix5SAHw5gGCKScxbbrlFLDIotjPpwR7gTHznUo58/M27zdjIanOWRxlAnrHcy1/+8rQiTf5sgeNL3S9/+ctpbHdVBIjkgawLfCEAf4aF8C8nD3Zk+cSiU5NtdWMcUXI/jjFBO/DmxZdo96//mtb87z+oxoueq9vWr9G6f/7PtPHbv00vfNMv6fGD+3Tk9q/Lw+s1NbhO4488qouf+2J53+H0KPeOV7xEIx/8W932Uz+hx+76mtZeu1tbtq7XeKwWd8uuGp1SmuioiPFON8bP9/zJH6o7clxrN21R68g+TTzwoGIIorHYMdabaAf7pKWo1z18TNd8+6t1+cU7NXDrNzUVizFls6WpGP/l8dNUjCPajFcA8LMEfAW0z7L+ctTDHmA5ZJ+NTGwBODfPpv5i6qCD8eIDEXdxbeJDhr0A7b777hMLMysRPBdxrXzC/nA+F147TsTpVnLwGrHSZc/S7Gk8knu/da9+//d+X3/w3/5Af/iHf6g//J9/pD/6o7cm/H/+z/+uP/3Tt2n//v3pgPH+NHDs2LH0LjX4UgJyWaHrlXnkyJFl0dWrYz4cvQBlIyMjOnb0mI4cPaIjx47qyNGjOhpB0aPHxvTQseM6GsHncR6tiU7fHD2ukaMjGo1A+vjdd+gbd3xDT/lnP63GUEPF6DF5fExHRw6FvCMaPTqukWOTGhmb0rGRUY2EjmPoCPkjAaNHjkbbjwUcFXqPhe6RmMEcOXZEx44c08jhEY0eHk2TIkeOHdYx6HFspkaOqeWuGhFMI2NkZEx7D49pYs1mFV/4qu78lV/TVMxcTx0/pgPBezBWRUej3sh9D6gsWjpaNDUS+eNHp7Tv8HFNFIXWTU1oY9NqqdADd92v9vExjUcAevv73qfB4C2jLQf27dOh0cMaXrNGBw8f0KFjh3Qo2nHo8OHUhsPRnsNh99FIjx05rm7gKXCP4HsigumR8Onh4D8cPjh26KhGoxz80NGQE207HDeWY4eP6NjBo9HmozoYcg4Gz5HQfxTfRR7ZwJHIQzsa8o5Aj/Rw9KXROC6P3XuvBteuTWcI+o4G/cg5AnoORzsZsB8Le8bHx/WZz3wmvZfGxRf50OEDX2nAjl5YDfZgAz4ixTbSlQB0Z8CejK+ELb06sYM+lmnkM75Saa8N4MBK2YLeufrn5uHpN2ADgN6cgq8kYEdv3yaPPVwUeTqNARr55QR0AuggxR4AHNpSAucN4yO+Q3Hbbbfp7/7u73R/rCZmHYfj2g3kPCl2ABknXQ5AB/7+6le/qosuuigFxuiBnoE8x4bHzQcHB3Xo0KHqnhp2U7ZQQB68jLP2xP17586dMW44FvfTIwlyOTynAniAXA4OkM8p+EoA+pm8pg9/6ctf0kiMuY4dPaDDMYY4GmOsW2+7Xe/+xCd18OJL9djgsIYvuUz377k32n5YUzEuW3vJDo3ee4+ufN7ztOnKK1XGeG3HdU/Ti17+ek3GmGnoVS/Uvi9/UcXRMb38N9+idrFWG7Zdqa99/puaiAWFe/7yXeo+/JB85JC+9j9+T/tifLV291Vau+0itQeG9MAXv6LJ4+MajzHC0SOHlcYkx0Yj8N6r8bsf1JYbnqYrf/andeyiDdp45eWxoDAZY6hjgvfYkQM6evSgDo8c0ZEYI52Nfw9P9xf8RH1SADyXgfcD0Jt1gudzH7wf+k+nI9uQbTod71KUcT4SNP/n//yfNR/83u/9nngF985Y5CTG41pAPyftBxT9ULJSOpiJwKl2RMTTRtgWdHuWpultanxSV19zrX79P/y6fu1Xf03/7ld+Vf/u3/2KfuXf/nJ6R/pXf/VX9eY3/xvxbs3mzZvFjCfQi5NfKkDupk2bxIo5sFRyFyMHvUCug02bk02bwq6t2rJ1q7Zu26Zt23Zox9Zd2rR5q7Zs3qRGa1CdCCoHIpjeOVnq0k1bNRgBZEwkqnnF1epEoGZNau36AW3dsVUbYmV365aLtHXzDm3ctl0bI79l65aQvznyIXPLVm3bvC3yW5Pft23Zoq1bNgds0eZtFWzZulmbtgFbw54twb9Zm7ds0mDUK1tr1Bkc0sbtO7R106bg26qhiy7W8K6LdXT/PrVa1vZox5bN27UpbN24Y7u0ZlidxrDWb7xIuzZu0tawaXPMlF5/7dWaikB8NG4Wmzes1/piUtujO617fL8G3vM3Ovanf6aNRVet0D0RK66XX3uFtuzcrEt3X6orrrpaO2OWd8vmLSFvS7Rnc/hvizZGe4pod3f9Bjn61pq4qWyMVeBt+CDatHV76I862zfv1LZNO7R9y7aoF37bvlmbdmzWtmj79vDHFnwRvtq6ZXvI3x6+2SZo28J22rc5ZG9FZvBA27Bxo8bC9tENGzQQg4ZtYccWjuk5wpaQsy38OTAwIPDxCJyBV7ziFSm/NeRDB8BXGrADe7EDnHQlARuwhxQ7cgq+EoB+IOvuxTOt3yk2bN++Pc71bSIl328b5urDBmwBwIG5PP3Mo59+hD0A+X7qn08XNmATAD4fT79p2IE9ADgA3mq1NDQ0pI1xncQm6KTLAcgG0EuadfTimXauKTo2xDX/yU9+st74xjeKx5MJHHvlwtObz3ZAz3hv+VLi+JthGfcrYD7Z0AGOEeXYhG3giwX08cFK0k0xPlhMffQC1Mn6c5rplK0EoJ/zfnOMDcpYdt64cZM2x715a4wBNmxYp72PP6Jv+443aGJorTrDQ3rpSyIQ3vOgdsQ4p7X5Il35vf9Ix268Setf+EJd8trX6Pm/9TvS1ddo3TOfqSMxjtn9+u/S2NXXqx35tddepaEYo7RuvFGHv3mbDv7Gr+vI//h/1So72nv/g5o4OKbvefs7dNUP/KC0dkuMc3aosWlI6wcKrXvwUW1du15bYhyzbeuGWJyIxY2xcV3+sm+Xtl6k8Usv1paXPk8DgW+P8dyWGM9s3rpdW7Zs17YtW2Osc3Yw9zjhL2Dr1q3pvkLaL0DvXHvQDZ10JQEbsm2cc8tty/r168U16bd/+7f1W7/1W/qP//E/ngC8bvu7v/u7uummm8S4kmuF7fQ6B/hywxM+cGbFC8iOJGhmxYuV50wrI7ipcMuB8EhL9fjHlDodHqmdSo+XdjodTcZqKvxAsM4cKPJLDb3ye/Gl1nM6eeidC2VcgLvqyqWi/UDg3a6KbplYu922irKtqcHhWG1dpwNfvlVDsUpbBM9QN1gmOipJI7QeWNMMPOqVVpfjEChyHXgRTEXkQ4MiG+DQHNqrTOJHTCfqllGpq3bMeHZDahm2FdWxjBodDahobVDHLfEIkNUJWZNqNxva/U9+QsVLXqCJ0XGpazXckMPOopySOBHVUleNmALoqO22yu6UWhHQjkTZ+MiYdkQAfdsf/YE+809+Ut/4D/9eWx64T/ve+la1HrpfA1MdjY1Nas2mNXKzq+HhQW1at1ZDEcArbaXKaGMokAorOpmKRlOb4obUGh+VxgKCz3LwhW4Y20GIvKbase+qUEedmIAoowxfAXAo2l1BlcOfyb9VNvblNEjjcYOaiDYHYfpH2TR6DgkDGiaZvva1r0XTok8URVpxRiSPxwHgqwWwp6RvrRKDVpMt2SVcA/FTzq90io8yrLQtWT/+waacXw0p9mRYTfasBluyDfP1ba5huXy507nHZz57lsqGubpujGCH/3jA49FZx1we6PPRoC8H2Bbn0ulkY4/t07Gctoz6MJCii4le8ucCWRYywElXAuxZv7RaTXVjLNuN8YY9EGOHQorx2nisAG/buF6vePnL9JpXvVprY8L++Gg17uBWyAr0S3/+56WmNbl2jcYu3R3jIKm8aLsGnvcCMaZ62m/8pq790f89xijd1MwNV1yum178Aj3yJ2/Tli/dqvKhB3T04Yc1eNWTxKPhk51qfDEck/itWGAo7/ymPvsb/5e6jx1Qs+MY05QqDz0qxUKLGkNSUI4ODGp0cCBGOZY6QYpfJ1pRBqShTuTP9Tf3WM3Nn6v8xdZfzvN/sbbAjz8A8OWErINYDRyYT9/k5GT0uegBjj4RDHaVBrrsv2LZNaygAttpNgIHZzrRKXUAABAASURBVDN45ICZDGYXodmWbdCAIi4u1YGwwzWlFdcZFUVDrFwHQ/rZlh1lXFkSpX+7U3Wi5bQAnQA6SIGIjFU6fKTwhcJnUdjlihZBcyP8wgX62PCwxmM28HhcNNWe1MT992o3K7nNphQXwqLR0FBzUC6bapSS3YldJ/BuXEC7asSFvQBKxWZ1HUn8IkYWIFntODZlHAuFDRAdNhAkurTKsiAnR6C6fufFUvAniCCxEQd2NNLyJa/Qzpg1nRidVMTAog1rpsbkRx5TceCIGiGf20GHwqKjZkNS0DrNljbHzehJ0dYn33anNn34U7r05qdr7Q98p4af+mQ98vkvaNP4hJrdUkVhyaUUOpW3yBZRtxH0MqLdMmwr9+3X+rhJXHLTDTp6ZL9GHnkoqFEhGm6F4rjJhECV4UtNjur2D75fB756axyK8BvtR1dXlSqxlbELAmUzEKTpH6Wg3ZgQ6iYfkls6sK3du3frkUceSR9wIYjO0lMfypkqrffzeMCmH+cjNQ9DTao9cAoP9J5jdlyDgs+u0kDr3wI8wGpz9mNOF1DtrFhsy/ZZ1T3bSrQJYPWZoDEHznZlh12lvfLtk2m95eeKYw8y7DPrsavro12luS71zwTw2pUOPpLWiPHIxRczTjhTzZPLkXUyVX0/npresAcgy4TArl27dHxsRGNTI/rqbV/TQ4/s1ZHDo2oWLbnL+EExJBuIsUqhYzFpf3z0WNgeQ5aBptbtukidCJwHYswzHAIHXMRK8Ra9NBYLijWDGnzS9Rq89lo5xlsxpJGG12n3z/+S1rz+u3VsQjp87/1yo6M1l++M2vErOuoWU9p2zeU69PA+PfiZz2vg6EE98rFPBp+177O36Gv/11v0jJe9UhpqRYWubvze79XWS66OsY6UjlgMawqxTd8bpxMoSwV20rRU4p4QcnKfWu7G2JXv6bun0mX7hLgMPruqB76cUPW95dSwgrIvu+wy/dzP/Zze/OY3iw9gfPCDH0zL/v/yX/5L5cCZjgBUZpbaunlLoHERJggpihQ48cGwb33rWzOrZvADwZh+4LZlLy0g3DbJCWB7yXXZp5dJGzGiiIumbdBq5jGwiPti342Qr6OBCA6bcfUsVOpop6uJuDA3Iog9GqvOf/N//452Pe3J6sQNamjbNk0eOKzu3sMqGoOSOyo9FRChq7vqRpDYDsHt6KFl6CtT8OnQ0QggLSRZHSn2jguqxYesB2PGcqAM7WXYGPVE6bqGtj/9Sk3EymxkIUkqBUs7AtJOp+Ivg+pmR5sOH9Vtv/lfpfv26Pqn36hOTAYUIavVLHRo3wF9+G8/pLHxcY196x5NxGzqJRuGFQvn2vLcF2rjj/2Udv5/f0ZHj43q0N4HNdE+HvaGrVE/LEKtwj2Roq0TGjthRxlWSA/efruaMaGw8Wk36HisgI89fiDKgzWqtx07NYX9t7/7PSoPHtUt/+9b9fW3v1+OGeRSbZUNSaEEycC0IrF1wpeJRuYkiJI4JpADEwB+LpD7y86dO2PieI0+9alP6alPfWqYFH4PB9hh6LkoWKa62e6zF7+0NVeDPb02gNur89gtredrabUHJIJJu+rvdpU+Efxin9wWHsVknMR7lrTRjnFQXKvBOe9J+wF2ZRvv5TJxcSad2NZut2U7wZn4c7nthLKy98lPflI8HsrxTsQF7tC9QNa+s9mz7eM+7Bg/dCKQfejeB/Xh979P737Xn+spNz5VzdaQylhEIEjZtmObduy8RPd/68Fkr+WUfvQTH9PnPveZ9K0Xx7hYQIz11Gil8UI3uGLYFXipbhljmpiMv/af/zOt++c/rcdijHfonj3a/bQnxWBmUkWIHIslikue9kztCz0H9h7Qlmc8Q4995mMaP7Bfk//wSR36+Ce18brrxcCojAqXP/2ZWr99Z8gPRQyFHKKmbQvjg/jE+JXT5xutsS3boBcM0H579rpTRD+z5/cBvIA9W06+H86iC/ZDz4roaDab6V9QvfjFL9YP/MAP6Od//uf1pje9Sa9//euTPcnJPU5vDTR18aWzM45lBM8DEcjw9bZ3veudEThPRUdWXDMItMrAqwNsVynylgOSsT275dBxKpk9agVPzrsMP8TFj3xXdKNSzbJQMeUYbKzRpgjExg8dUNkKekwaHn7oYQ1dfY0Gb3yajpZT2nDDk1Rs3aKBkWMx6xkX2xBYJjkhEdxxYZyGUByZMmY0y0C7Kt1NF2fL0/SUSHEcgiHKuuqkoqjTlUZiZXj985+nNTfcoMmQ7TgZU3nIaUcbRtpj8mAhdRtSMahO2DrxiY9rYvSItlx9nTTaUXe8kx7b//KXv6IjU13dfXxCAzEDuzdW0x89eDhWvpsadaGjW3eqcdVVGt/3uL74kQ9oYLilRsNS3GRKlWGjpMgKWxVIRLvd8FtgOrzvMR3bvFYaiomEsNtl8EsREgtOHd9zrx761V/Rvnf/pTR+XGuPj6i992Gpo9haIT2kxA//lIkY7UEE4Ia6AcEYtsQvdHYVbQ5C3JdUtAOJX1QPXewjcw4/28r95bnPfa5e97rXqQi/25ZdwTmIX5aq9uqzCx/aXpb2nlZoT6E9q9+exXtYVhS1V59NK+qQaeV27ZdpVywosU/2V7PZPKGufTLPCQxLkOGcR4y9vLpsp2sxuoAXvOAFespTniL+BRR57ADAbZP0DUZHRzU4OJi+XXA6pdxTCK7hPx3f6cp4dQ85z3rWs07HNm+ZXfnFrlL8ZfsEv85bcZmJtmc02Faj0Yzxa0djx8c1GGPa17/hdXrd61+jSy65RJLTn2LDD4MDA+nftUaWuDWNp8aj3i23fEFfufVWyNP3didcMbYJAYohi0JV0Ep1Y5y15tk3qnXT9Tr0F3+u1ue+qqFLr1EIE7Wm3FRn/SYVpdWenNSG666LQPkq3fGv/oUmY5zznP/0f6uzcW2MaRSynEYzbXJUBkILiZM0KyU6/zc72rKKm2Evr312NW60LbuC07mD86233HZvdtnwauS8bOJXVjBO5VFRXiT/8Ic/LOCNb3xjOiBYZlsGmYZONy4sEzElFydoGReDMgIX27KtRkQX+ZHvTM+plmmzvUySFy6WNsJtV7aU4ZuUjwtes1PK8dcuGoqs4gonuaH1m7fo0i3bdOTRh7Um/DYYK7N+4EFd/6IXSzt3a8KFRtZt0rFt2zWwY6sazUpqGUI8DerZHHhRxi5+peGNTPRcgsNG6A+yoHZir1YjAs1SDr3QwyiNB8+Gm27WRS95mY61O+li7QhYFYFjuzupdZuHNb73EXXi2Bca0MGHHtL4w/drbPSQHr733lhh/oDe/76/1v/z3/+HOs2Gnvftr9WGpz5dGhxWOTGp42s2qLzpWeqsWxvB/aSG166JoLqpy3bs0qu//ds1yaPVjgsCBpUKrVKZbgWRulA36A4oY5DWjXYFqohr434EVWF9qUb0x87tt+mr//4/qHxwjxyTAWsHWtq4tpCmJkJmEbqRB3833fAUvixLSaGbILxUJU+xudRsLmabVdVQkBVSAs79Z0ebw4A1a9bopptuUhGBc5aa+1XO1+n8HrArH85fWlPP5IELubw+x8796LdarXMXskgJtlONfh0/u9KHUh7ZZvUW3bZlG3Lfga/3Ykd+MvBUBhA0c3+55557TsVyRjpt5TiTAmescAYGZABnYOtrMb7kUD722KNau36ttlx0kS65dLfWrlmbbvfduPPb1bHuxhiJJ/4wEMroyKguitXeF77wRZAqiIJSjjEHe8X4Q2kEUcZqsyPXiEBdsTnGLftvvUXDg3EeDcXKdsH71TFejIFOGWXDxw5r7dhxFTu36bpf/EVN8J9R1m3Wrh9+o1qbN4WGSm4jZDUj50jTL5AikEikwoHVvyeKB+yFH0974bxL6R/63lLKW3WyuikokK6//npdfvnlyb4yBvMJmd7ZlfPLCDRUlnEhKWVXNFgY73MB5/+K2bN0yi44mGm+5Wh8BRG2RiTWbXQ1GYHo4Ia1OlY09OjDj2nb4HqV/+vd6vy3/6E1Y2OaistroxzSeKxMb3nuizX4/BdrMiQVHYkLY4hcxA/tHK5SjUZDx4+P6q677lIrAsp83BHWCds6zULtoJdx/IpOEcFzIXelRqzcPud5L9Rje+7XyKP3a9BtHZ+a1KZYNd43eVy33vo5PSlmTZ/5gpv1/Be9VLt271Zz3Rq99vu/V0+77modufMOHd19qa76zV/Vhqc/Q8XxMa0bXqddT3laCG9q8+BGdcpmBPNNlW4omqrwlrihpL4WYXM3DCmlwIbU9WBg0mDMtje7VjCrCDu7B/bpga9/Xdf88q/o+K5LVR6fijmCYa0bjBtfBO9UimYq3QDjhqTwc7hU3aJBkYq4oTXD+ynDzlJBCoxNyEMDYKEuLEFQyp37zva5C6kl1B64sD1Qt36FPEBg1oh7S1Y/d+yQ6U+ElLbt2rUrVibbOnCgek3I7u/1GxvwJYsUAJOtmQZ9LnBsuFcSaM8tO1M+yyXovigCSWTZ/W3vmWxcqnLaSvv2798fw45SrZikh5bkTzfZrpAdO3aIbwHxCDvl1LGdXm9kXEU924ofxZIL3X33t/SN2+9SEXjhCJIZu0gaGe9o3U+8Ude+5VcFacrdoJYxOumqGYsQg3fdpqHD+7X1GTfJMUa78f/6TT31Tf9ak1NtdboxFoG7rNJA61/tgVXhgZmx86qwZomN4CS3nS4UnOxzxUNLEOECZUXwtqemdODQQfHoDxftbgQhnLfr12/Q2Nh4yILzwgViKi5jBKClHIFdGUFZKT6C5fBVXDdVtAZ0vCMdPXxMW55+o4495Tod3X9AWwaGNRUBXDv87amOrnjJizT43GfFinBIitX+xTrXro6tbRVFoZGREX384x/X43sfV2t6paAorJYLtdSNi/pUWFyqExfvNtEovb87oKmNO3TRC56jB7/0Wa1XoWNFS4M/9L/psh//Ka2/7sm64fobdcWVV+rpN96kG550vabGj2i4IW2/+CLtHx/R4auv0NiTnqLOzh1qDDR0PNr4SMh+7K57Vd57nwY6cSOZLDTF/2aemIobQldlEQLUlKfCtuAXW3S0MlwKesVll2v8nrvU7kyp61LdCG73PPiorv/pn9PgVdepE31x7YaNGo4gPQRSJYHbbXWPjujYgw9oqtOO1e6O6MN8iKzVseKwqI0OIGqUIberrjZdcXHk+EVBGcaD1lB7oPZA7YEl88D5J6gZAQbjCCxnrGDH9ZHMExBsx/1kWLT3oYceSi2kzQnp086u/Ite7umotSsa+HzAijN0VlVJFwrogPfhhx8WEwZ2NZ6A9kSDRoPxhoSPckDc20Z8nf1xzTXXpMCZhSJ4Dh8+nPrE1VdfnT62y9fXoScIn5HueWCP/vb97ws0xg5lJPy6bV326pfo+b/x6yq27UxjL8X4qkudGIMVrUKbv/979PAluzSwfZc6ZUPD11wlb9mgZqN9bisBAAAQAElEQVSppiubbSOthtoDq8YD0ctXjS1LaggXAS4GWag9e/LZs3hVPp2PE/6xvXv18Y99TI8/vi+dvMygOQKv4eFhddqdiO2Cqap0we5LEYBZBHmNUuLL122epbYUi85qRwC48UlXq73rIpVXX6m93/Yy7b3hBm24/sma6k4oKqjwZASYkxprNRTxXPJliErpQnfc4G3LDltC54MPPig+cPL44xE4N1tJDA8cuFuoAoXNhVIgqnYcy46mVOr4+o3aetWTdPiWW3Xwkx/X5P5DEQRfos7uq3XYzbigd6WJjjpTYfvEuIaLIvpCWxMDg9r85Kdo+MYb9Vispu+LVeFjRw/otgfv12QEvk1Lh++/N1ahp9Q4clwTh4/q4X17dfT4qKSwIxxYRmDfUFcOaI0cipnY8SiTtj3pOt15x9cVqoS9zdFj2jo8qHYz7BhqyCNHtXPDBq1tDQvbqNSNZfsibjjHH9unj/ze72tockqtkG87WllEe6NeMDogPJH2Ywf2x0TAqLZdfmnky7AjkvpXe6D2QO2B2gPpyZ+T3PAEJ1xxxRX6xje+kYIlu7pb9LvJ3NsXopP3k6+66iqx4sx/b1hIncxjV21jcgTI9CdqOjAwIFaP80SDHeOCGDcxVs5tBmfczH+e+cAHPpACaNupL+Ajgm58Dj9P95ECQ0MDGhsf1b337lEaRODaqLdm95UauujiGHsohhyOUU8qEIvJwEWveq2u/O4fFBP6BNTdGKmEScFXqoj66tmwrSdbo7UHVswDxYpp7oNi27KdNPWedOCA7ZlymLhgPPDAA7rvvvu1b9/jUgSDkxEsjY2PaUMEV+MRHDkYy4AL+1emYI6ArogLHdAurBQAx1XvWKweb3/Bs/Ssn/ox/a+PfFj74sa2/o3/u47u2BIubcdFdDL83lErVqgbsULajABSMbtYenHd0eZoKOSFPREhc/MkcOamW4Zd+RiX8IV8qYgguJRiBXfN0LCazQG5ZRUDLa3buE1Tj+3X7f/+N7ThoT1qrhvUnphE2X3FVZqcnFSsDUftblzwHfpaKhstjQ8MaWTDJm249DJNRmD7pX/4e73/r96tj/79JzU+tFabN8TM6egRbYjJgSNf+6q+8dG/i0A3dJaWJRWN2AEhfeyzn9PX/+zPNLx1YxClzvBATDJ0gq9QIzR/4xMf1SVPfZIawy1t3rxej94Sq+Mb12s4Jggmj41EayW4y2hr0ZaGH9mrqZhJb5qjI3UjAu8GXoT08ELwhx/iN3XkoNpHjmpwy/ZgcrRNKh1M9a/2QO2B2gMXuAcINoq4duIGm+tjXDTJPAHgVE3gvx9wH2Ui+lQ8y03n3r0QHdzrebqMR+rBF1In89jWkSNH4p5XauPG6r6by55IKb4k4OW48qXyK6+8cqZ5tmX7hDwZJk8YC7/jHe8QK/LNZhOyNm3apM9+9rN629veJp7uu/XWWxPdcVrcfPOzdNsdd2rs+JgUIssYucRIT5NSjE1Khl1ioaUReccgI4ZsGr7oEl3yjGemcriKGBO60wmOMiDGIjGexP6UqXe1B1aJBxhHrxJTltYMO87caZG2ZXs6p4TbPXlVm21xkzw+Oqq7774rgqSujhw9mh5vufSyS9Pj27Zlnd3GBcA+29pnp3PJa2F+XNPsUl2VapMGNGJVdyCCSbdamiqaOj64Rq1rrtHgZRfrJa9/jTo3XK+vHHhMzQj0FBfUbqzkqmzEhTQCuy5WFrEDIlnEj+OV2blx8pXIffv2xcTHvnQscbfNhXhKjotwYcm2vvClr+iBPY/o0cce0i23fEpH163RC//Tb+vSV7xER8YOa+/6Qlt3btXunTuiH3Q05Wh01O8WzWjfgDrFkJhN3XrzzWoODeljH/qAuHmvjRvwd37nd+gZz3yGrr/2SToSM7ANbguPPKDy3nu0IdrdCl8ptpBY7SOo3/u5r+ppL3yVdr/kVeHVKIlZiLLbDFsb4S3rscOHpJi5dXOdtg6v14Gvf0NTl1ysbqup0Vh9DkHxKwK6arirLq8bPPqQFHenQtHoMtBoQ7eSLrUhRHJ0RLzTrQ2bYwAhOAOiTPVWe6D2QO2BC9sDjelHXLMX7LiW5swTMGWMQrMInHj3FxwaAN4vIMDbsmVLUncG3XHfKsVx4jHkVGHO7nT1eSSdunwUjWr2E+/42haB8+bNm/XKV75S+HU+n9izbecJS/4LzQ033BBDiK54fJs6fHl8+/bt4p3w5zznOWJyhWM1MTmlpz/tJm1dP6x77rkdV8Y4QjHln1DZltKvE+OwdqAxxjAhtGIr1VI7eK1u0LrNhkomq+CPenYgwWVXaaD1bxk9wHHuhWVUdd6KLs5by5fS8AiIKnHdFCTviGCpNTiQ8ImJcfG49uZNm3U8ZtLsszt56Yh2XBgikKl0nZ97XEXw2QjEEYSx6lxGuxzXwbvvuEuPP/SoBmIFVeWA9jyyT095xk1yrOxODQ3qyHgErypURmAXO5VqqBN1O42oHJdSlwvvjrbTzeD48eMptZ3+hcLOnTvT7DH/QizdSONwJZcXEfBG0OoA6J/+5Cd11x236wtf+Kz+9gN/o/d//KM6vnWztnznGzR+/VN1YLKhnRGoqtNW3JkDLB5Db3bC6pgVHSsnNXD1bl3/kpfHjWi7boibyJOe+XS98tteo+3bLpY6U2pdtEMP7IuAd6qt4UPHtHmiLVafB2JyoStpKuREkn6PHNyra7/3OzSwPQL1MNiNZniqUHt0THgnXBXBemARKO+IVenDDz6sYs1WjTSs42Mj4T3BErxxA2p0NHpkn47sfSSI4dOo5tIq3Ynb05TQrUbQHc3qTKrbaEjhv6QpeKSOoiSg/tUeqD1Qe+DC9QArzhdi67du3Zoef+a7Ibbj9uC+uYGxEpPfBGcotU+t27YICi+77DIRBFOXOr1gn7o+/HZV3o37Lvneuv3Dl1cT7SoiGOUDueBoyyn4fMBK/vOe9zx9x3d8R4xxqkkMzoeXvvSlevWrX61nPOMZ6VWG22ISv9Fsadeundq2fbOOHjumiXaMm8KtzRhtAI5UjCucBiMqi446Uc6gyp6So7wRe0jBMZ85Na0PHqBP2ByFShl5oMrV++yBGD1n9MJN84najiCpUVg3Pu3G9Ml+8nxYibRoFJqKAKiMk3uhnurtcHbVGe0qXaiMVcc3bX5c9yKwi0y0x3FBbk+29Q+f+axu+coX1Gg1NNgc0ujYuFqtoQij45IYQXEj5hUVwWIRF0keyZFKdR37AIlwDtCCtkajkW7s73znO3Xw4MEUNBdhB/SLL75YfBXyYx/7mL78pS+rNdBSxPkhtwx7mvrG176ua6+5SkPDrcgP64f/Pz+mwWJQ+w7s17rrrtHG575AzVjV3bBxncruhAg4O0VXnYicC3fUKjtx4W9rJOwebXe1cf1W3fiMm7Vhy1atW7dJkxNdRTyr7uCgJlA8NaYDn/mMdhw+qPv//G26421vVXfsuLrGEyEkLDs2Oa7xkK1SSidlBL/rupP62v96u8ZjtXpt9LtGtxOcwbB5k+7ft1/NTVs0Ev4cO8Y704qZ3G7U7ao1eVzwHwseTW9l8EVj1Aw5Cpu6LqVyQs2Y3W20kRuMQetSFmj9qz1Qe6D2wIXuAYKHMq6JF4ofbMftoRSrisPDw2ICut9tx9981ZvgfSG6CZyvuOIK8UHXhfD38qDLdiLZVZoyT9Bdb3vBT9VMu/IFPACTCnbVN8ChUXdwaEgHDh9S0SzSWOKa65+kvTHuGB09JjakFDHmMAObBA2VyFE3qF1YpMgrRiaKMWIRw5JCUsWvelsBD3B8bcuehRUwY1WrpI+uagP7YZztpGYwVkUv3X2ZXvCiF6aZtPFYbbatTgQs+QaaLxhawGZbBHO5Dqld6dJ5vVn8KfbdCMiKoqEjh45qbQSaGowLY0w+3HX3nbpvz73Jj62yoWYRIZtLNSK0a8bFMdAI9CR23ZCjCBod66Fa4FYURUxkTM3MMjNDnW/2zIpy8nMj/epXvypc7rKtoQh4G91Sx0ePa8O6dRqfOK7167Zo98XX6Nk3PVsf+Ju/1oMjIzqosGioofVr16gUQWWpdiHFIrQ6Ybijzc2YLm10pVZEyI1C8lRHrciXMdPq4KnGWg01Ah8/vF9jhw9o5+N7tf+P/1j7P/oRHbjtVjUkddpTsZdYfS5jMkAu4tdQMdjS0MH9an7gA7rjLb+roT0Px7RDEbzW+PA6XfSaV2nDC56hkVgxnhwfC7rClV2V4xN6/Jt3asfW7dJkZXuyOZQVIbsI/7PAX0SwPHnnbTry7vdoa3MwWiwNKCYE3Iij0JBk1VvtgdoDtQcuZA+0Wi3Z1bWQ+/cT3Re00a7ay4rit771rTQpndtNOZDzy5Ein/t3s9k8rXj4YCC1nSbLJyYmIC0YbMfkeWvB/Oc7I76iDaRFjKHATwXwUEZqW6Tkbc+cE61WU2PtyRhLjVMU9KbKWA1pxhgwESIYDm4BivFHGZgCQlosNpdSjEdUxsJGGg1JpYOURiPV2IXcSsCFrNO2vvSlL6XXHS9kP5yu7YzET1d+QZU1Y/Vtzdrh9FjKVddcra997WtptVKxdeNkLh2RkTjZg3CaHxcY2+ndEAK6nOdCBX6aqqu+KOLAZGMnek4ZvijiSjcQQfHexx/Xpbt2aUOssh7cv1d79z+mbZs3atO6NZroTqg1WKjZKtSJVX1H0FnGhbJMF81CRQTWpSNoYxlbC9/wJTdYavBhMN4xbrVaws/QwAdaA2FlHLOGNRUX5UYjLtJhc6M1qAOP79fQ2iF1BzravHODgqzb7rxLxycnNDQ8WL0G3B2IgDRWzTstudtSN45rGeCyGS1oxi2gIzluGuWkim4hR8Tc9YSiiXLoXBccX3zX+7X+Wc/XoxGaPumZz9aWa67R8WNjUV8ReDd04POfV6Noq3XRVrHh18bwRj30yF5tv+JiXb51q/Z8+rNqDa2PO4tC1rP0il/9ZbW2b1XZakqpX0oqGnrgQ5/WZz/4Ua19wfOjPV0pAmsrbBRSi2BqyEVTY3ffpzv/yb/QY3/8Z9q9e1dYGby4qWu1Sgdf/as9UHug9sCF7YFuz+O79hP7usj91LZIAf6fL+/FfvOb35zpBHZ/fNBgEnlG6/yIXdliWwTZU1NT+od/+If5meehcmz379+vSy+9dJ7SJyapmA6Wbafx6UJametkXrvyO/krY6X/4KOPaGq0mryPYYZ2bN+h/dP/B5y80tCiiFFIQZUYa0QSAbUqTAw3qnFlKcZPTnR4rXo7Jw8sqjLnPBVsa8+ePcqvaWQ6ZTVUHqB3VtgFvS9T61NwXHbTCvPmLZs0PjmWZlu5cJiTOdhsJ975drmDwQ/Ov3R43/vep8ceeyxd2LlQz1fvfKKFC8LcMrxRRlrILuLCV+pQrKhefPHFsZK7UfxbiMZAQzfe+DQNRIDajavi8NCQJiIgnZiclBtFXEvLqNeVsgDU1gAAEABJREFUbVllhNCNuGEXIXNhP/yLP22nGWPedYYGQCclkN6ybYs+/rGPa3RkVK1mSyOxytyJlWe+GupGM+xrqdWyBoZa+rEfe6Pu/dZ9uuPOO3TtNdemFW077AqTogkqosmOq3w3dHatdOMp4waA9UFWN4Jmy8EtdRoRrAbfcETQ3cNHdfHLX67HL9qh7vXXiH/J1Y3AuwhOB9sjn/ykrn/es7Vm1+6gKCRYzeG1Kjes05FLdmjgmU/XgZBRDA5TKMeKc2PtJilW0VndNsaIzRo5sF/Xfdu3acPNz9TkVFtyK8nrRpvDzcpbI/pk95Yv6ZIf+iFtesMbQlZXRdEMXiVQvdUeqD1Qe+AC90ARgYZdXdOf6K6wT27n9ddfL/69Yxn3NtqfU/DlAhYb1q1bpzMFz9iS7/W29drXvlZjY2MJsI3yDOQB8qQAq9NMuBM4Z7p9sg/gfaKB7bjfMwLRKTfbsp3KbSfcdozTykRjt3PnLh07NjIry9I1seh02zdvT3yMixS0GGCkJKEqYigS4Fk5M4UhXylzetvUs3HsAEikGcgDvXlwaKsBem3pxftpG3oBdNqWbfGkJucRH37LdNKFQpa3UP4z81Ucp5J7KnpVa3n2C++dy6N/lUmNi0JhtWNVdPu2reLiffvtcQHoRpDXifDIjehYp3aZ7dSegYEB8YgwX6XkYwyHDh1SM4I0bsIrcZCTUcu049IX3lFMFaobfmpEcMrHIcbHxrU1Zh7bQeu2O9q8aZNGj42mf//gWIl10ZWJRGOiguAvJvZVuKHTbXblX3jwIzNiGzdu1Pj4eBwXJyhciBsuN0QC540bNurzsaI7NTklZqX37X9cAwMtXXHF5dq0aZPWDq9RI+rElTz0N/WcZz9Huy/braHhYXXTv0WIyJboNlbDi5gzNcoBaCkT/SFWzKWGZMWEgCMJmiNojVw3ZsGltso1LbWjT7U3blK3UYjJBHx37KGH1Tx4QLufdrO6EmbEDUfyujW6/Fk3qR0TD5Nx99l4xZUa3rRRbK3YhQaFouDvqoy+KbZDxzTxtW8KOzuxul/RHSUN2VVQjM4gqNj7sIpYKd/8qper2HmZrCImBoI3fhxL1VvtgdoDtQdqD1xwHrAt26ndrDoznrn77rtT3rY66b6YssuyY4Ubvdyvuc8D8ymyrSImNnI5r2oNDg6miXvFZldtCHTmZ8/SqMeHQhkv2J5p8wxzjZzRA7b1Pd/3A3pGTNTjT2DXrl0ajHELxzGKJUsxUIlhRR59QAja9G82N4tNFy0osS3bideeTbGlGwNLu6KBJ6ZVsMM2zGDyhu/x5Dy0fgDB8b333pv8ZjvGnGWM3xmBSo8++qg2b96cxupnYxd1ANpBCoCfC2QZvceQ8T/t4MlSZGce8OWGNP5erJInMj+nWBnB3pq16+JEt2655RZdffXVcd5Pn/Qx8xr97AQXzD1gttNjDjfffLO4AVAOUMlGA9j5D7ZnTjxuYFwErrjiCt1xxx3p5KPt3Jjo7OvWr1c3gmR48G/V+uqExTd2hVf0E/d2VYYcSuDn5s3/YHzuc58rJiaYIcMGyrkRsuq9PnRyAeDGn8ojOOT9ZuRsHN6YbrrYRx3qTsZqOPa/9KUvFbhtik4NKXgmsI6+EcFtOc1vWQ0GFxG8do8e0qZY5W5FAH9saFjt5pA6HlKzjJV3KVaI9+rRibaal1wldxU14x5jSTHRMnxd9DsPa7xtbXnajRrauV2KG0GURijO3rGLU5gJiMCOf/YzGvvwp3TZJVfIoXtwIIgxCRRio1oh7KOGItCeeOShGACNqx0z9MGVysI9oIqraJXW+9oDtQdqD9QeSB7gvpOQC2jHfXHNmjWxqlh97ImmE9CSLhdwbx8aGpoRb6e71kx+PqT32FAfHmj2qevSNnjhg59xQcbJ1zC/B+wTfcq/AL3oooti2BDjoOkq27ZvE4/Bk8WvpPaJ9aAtJXAsGV+Schxty3ZSYVdjyJRZ4V2vbbfddpv+/u//Po1F+2kW4+H3vOc9aZw+Vy/BaKPRSAtNHDvsnctzqjy8nFe2Y8zJyFMzx0BLsCE7i2FihiAfnZnWrzRG3f1Ster09BjkhKf99Lk/OTGppzzlqfqxH/uxFDgTYOUDFLFz4s87O9XM2Qg8lE4E+Ol4HOxS5UxHmmU8vzHal1uQ8V3bd6V3xFkJtp0uprbTyWM7sdtOeTJ2hdsmOy8g23byqWLDn/iVleanPvWp6QLNo9oX7bxIBOec9Jz8BMysKjOBcdddd8URKNPj18iLjJihXrt2bbIRml3Zi2xk2Ke2KcyIAFjio2EljxxF1OuYGIBellGvbGpw3Xo9vP+gmms2aN2OXbri21+pTTc9RRu27NDRr35D6o6r0SrloUGpaIgnrmP9WIhDztjAWh1TUwOXXKaLXvZiaeN6YbejsBEgNSLblJrVBeqhfY/o6v/zl7TmBS/UQGNIG4eHpKkI7IPXxVTwBsIv7BzZtzeqleRmAN1VpqiSel97oPZA7YHaA8kDtlN6oe1uuumm9KEg7rf9aDuBeSMG7uiyne7P4PNBvm/b1bEhyGfSG17b4l4OPh/w5W4CdGRQblcywGtYvAdsz4zrnvKUp6QnAXli03YSlv2cMsuwo3++/e1v1wMPPJDsQJ/t9AFZvg5Pn4K2DKrPWuTDDz+cPmp31gLOsiJPZhB0Hj58OEnAL7bTMWPR6brrrhMxD+Nquzp+ifEMO9uiDnXthdc7g9gTipHN6yOM6YkzyMNAG0j7AfUIucfLFn9F2kdsIVYsd+7cmTrQQg6K7STNISEHdxC4eAN2lARAWzpYeUm543JhmuxO6g1veINe8YpXpPfDbScDbacbYPYjKZAKYwcOBHrSDzr+BLIfmVXkBEUnJxEfBtm5vTpWttNsGbSrrrhKz3rWs9ITAMixK3smNKGnP/3puuyyy1IwPVepXfHNpffmiwiQAcLP2eBZihhak2VDY2vX6Yof/Ufa8LrXaKTZ1JpLLtHBTet18UteoAMP3Kepe++UI7jtFg0p+gy/MsJblyExYOd1T9Lu596sbTdep6d+93eE/xQbfpSqUFmyo27oUmyP79uv4snXS61CG9Zt1cDUlDrHR9NCMv/+y7lWZ0pjR49pMup0w65I5NDbjXIeIY8MpBpqD9QeqD1wQXuAewZwITuB4JLHSbn3cg9eTn+wSsm9/eKLL04uX4gu7AKocO2112rv3r1CBnnbsg16EhDU3XjjjVruNp2k+AlI6D1OHAsCM8ZXBKy20zGwvawtZxzK0470VRTZlb4vfvGLeutb3yre2eVYU7aSYMdoK8Z32MC/UsVf4P2ENDa+6qr0/QImHPCL7fSkJfkrr7xSPElw5513Ltosvsh9//33L+kxt6tjiTGM+z/84Q+ncTv9jIk26PasX8kvJxTLKfx8k93plOq02+nd1rLbjdnKjqYm2+nCOtOWODgzeA9izx40Vj2Z9aQz8r8QSTmhP/ShD4kLOvmequclyoXSrjozJ34jZojpwNDJk+aGZdz2CScT7yYQ9H72s59Vq9VKZblOb4psZsG40aED+QAXSviYdeIklxXBZSnbetrTnqZdu3ap3W2niQ98bjuVgTci4EQGkO1DFrhdHUtwaKeCVqfQQNtqsFSs6c2d0FGoHcHskeF12v1d36XhmyNwLxUBdczoFYNqXHeVrn/S9Zp69DFZUnMgVoa7pYrgKSKv0B9xrHZcf70uff6z1R5oaKoxIBUNpTJrZiuZ4WkHPS7Ex/btU3PdmlS2Zv0GHT14UKOHDwl2x97qIFasQk81B6VrrtexpJAqRQTYBgkfpqTe1R6oPVB74IL2QBnX1QvaAdONX7duXQpIuXdOk5YlYQUMHYybUGBX9yTwU4Ft2U7FW7ZsEcEIj+xCsB33s7ixkpkDBAiNGLdAtj0jg3wNi/OA7ZkKdoUPDg6mQCwXLPe5RL9hkicfU/QxRuQpBIJ4Audsy0qntsXHg7/+9a8Lm/tlDz5BF49qX3PNNWlBiUAUGmBXxw6cc57XIMEz5PqnykPnFcr8TQTySwV2ZRvnLa+B/uiP/qiwkZgKHbb7dg7PDJtRfKEDj/fyhUDeg+XjVhE7pwPBvZOTksim02kn2lxf5Q4F39FjRxPP1q1b00kBjRfZeRm/0yGw8tzq51WettqzNyROwqlY3eQClQPRzEPD7Kq90HLednpEhdlhbpaZDo9dybad/EiAzczXF77whXRTbOZV0ihHH+8kc2GcmJyIyY6ueET7ZS97WXoUmwsnF1KOwdj4WJJHnbIKIVGbaAmJnV3pDvSMP1aGeawaKLoVezfkAiYMdaGp8QhWJ0o1ikaURFpGgNppaN3QWo0eOqJW8LUGCZy7quSFZSGwLCwpoCs1g6sZfOTLgr2CVg0GukTbnVg7npiQYyU5WJW2Teu0d2RMY6PHUjbF9iE3flJMBh0dXqPtP/vPtO6aq8MuKRabkwbEhQuCUP9qD9QeqD1Qe+BC9gD3Y9rPo7e8j5nvvdCWA2zLdhKdddtVPhHn7OyqzK5S7Nu9e3cKSmDNMkh7gTLGAaQZKLcrOZlWpwv3gF35zq5S/ItPswS7omfa3DTznW3KB2Gf/OQnp1f3GGcTwP3Zn/2ZGD8yPrSdxodnK/9s6uU2UrcXJ8/TFYydG9OTN9CWG+zqGBB8zjc51XvMGDszls42zbW/N0+9zIfvWRDL+cxHmiGXkUKjPin5+YAygDKCclbEiTf66Tt0ZygyUqeVB6z4i4DHQIQSkUsnWz5ABIi2RSBmW2z5gNqWXX0YzLY2bdokOicnB4EzF3U6FXXOZ7A9Yz5+4dEYVthZ+eUEmCnsQfCRXdUDHxwYTP8n+z3veU+aEeYktZ38hwzbiQ6v7SSJWaZ777tPrWaEm0Uxs3qPj3OdxDi9oy50TjA+XsGqP0V2JQ/8XKDdKDXV7GqyWaodgW5XyHXsuypi5TlK1Skm1GlMqttoq9ksKmgNqDG4ViOPH9TEw3u1dv16RSQsuZuC2G5IaEvqOHaNgPgR8AKBRoxbqgNnzOgM79qlr7733SofflADRYO5HVik4UGVA2sSbxmUTkTO+EP8W6qYETrQ7mrnd3yHtsSNRqxao0tFcAZSKtL6V3ug9kDtgQvbA9w3ePwXL6TrJ8gFBHbcD6K9fAvEdvpXT3ZFC/KS//AxYwEEg5MuFnjMm6CEelmGXdlM3nb6lzuMC3gdD74MlGe8Ts/NAwMDA2nhiID2c5/7XPrvJnn8i59tK6fnpqmqzb995WOxpB/84AfFai6ruqzoXnHFFekDd3mRpqrRnz1t7IWsFV9Az/l+pqwy8y9Z0dlrAzhPCkC3nZ4YYNyMP4ljiGEoY1xNalfnlV2l0IiRmLQAB+zZMtuyncbuPBlCAJ95bIOeEXg3m6dJV9J/xRmtvIAY7DhwAVb1VzmnlB35CNS4EOSLOrOvBMO2UxCt2Oh0dtXZ6DzNRlNcnEm6UAUAABAASURBVPkAAB2Vgw09WJ8wP9vpgwI0iJsrPgCfC9AbjUaahADncXZ8wv+J5PEqLmi2UzXLIi5MmdiV3VLUHUors7EiG4EeMuzgi3JO4t58kE74cbJzMeBkhm/Dhg3qdDsn8JxNhveaIx5NpjZKCzC2W+rGEnRZRPgb0Bgq1VrT0PqN63TRjh0aXjusicFBHd1/QA/dcZu27r5UvJesiIwd9QsphbCRJNlBAk3gtFdF6rR14+u/U5s2b1X78X0abkdfLVXVUfg6uNrdqQieFQH7gDqxXF0mn5VBs6bWrFV03uCKSlLQpNKBPGF+dUNqD9QeqD1w9h5g8pvvYGQJ3D8yfiGlmzdvFvf3PXv2pHvxcrWdwXmWzeLE2fibMRqrjMixnYKzLMeubnA8gsqYgLEAfJTbVRn5Gs7dAzxGywdYf//3f1+M7x566KH0uL9t2Scel3PXJjFZwlOeHEv+Gw5j9De+8Y269NJLU5/txoIBQfxS6FqoDNuJFZvsCofA063EAt/2bd+WnpCE1k/Yt2+fuLbR/3tXh7GL8xxbGJfzeiRPheI7zn3OScpI7dljaFc4ZYzVCWrBM9D+jJNynv/BH/yBWD22nfoD9Pkg17VjzDo1NcOS6TOEPiJFH3WtelUlUUOApyFFERFTELjl4IsOQQDGDBqrrATTvQfQdgoO6Wh0LlZD4YeHmw/1l8sR6ACWS/7p5HKy0N65PHblD9viosZJmm2En8esSfFRoyiIHVUEb9ztxP9/VgTN4GWnq21bt2p8bEyHDh5KPMixnVQiA5+nTOwoi2Tmx/GjnGPGBQN8pvAskdxPiugvsxAdJuR1ykjjV3QbcVEYULdBRsnuKFZnoKXu6HEdefwxbbr6CkgqVURTKx/A3ggZ4b0o6wZE/el9cKjoFpKb0rq1uvqpT9XDf/5nOvzFW9Rau0ZWbGXoLRpqRrDcGBtV49571SqbmqTUpZwmDspg5Gd2oV8RPAfN6EukercaPFDbUHug9sCKeID7CMD9wrZsr4gdK6mU9nP/bMTENwHnctmCj/nSNY9hZh322fkbe3tl0AbyttM3T/7qr/5K6LMd99wyHVd47LPTh+waTvQAYzL6DEHSa17zGjH+JViEi3EzKTz4HfxcgYUYjjtPHPDRNxZleHQ7T3xhy1LpWoyttlP/sqv0K1/5iviuD21/7WtfKyZw6IuLkXmuvJzHPG1x+eWXi+8HZXl8kZyAmTxPeDJWxoesTmMvQBmr+b0ffuv1K8cg88EL2CZJ5xoIATrHq7deLw5PBruqS55Am1cxiKvIrxTE6HulVK9uvWWEEWWYaDdiHyuGrZY48Qh8ma1hFob3bnlsgI6SDzqp7VjIq1zLSaHYCNg4OSiP7LL85nbWc1GS7VyITHjt2c7dqzeXMQvMScqsIH5ALhdPygEe2ShcCCmUcWLxmA048rjg8oXzbgTQhw8dSh814BEcu7rxIQO+UwH1OXYE6Bs3bpw5gU/FvxA6wbIi2O2E3Z0INrsBYU4Eq1IrlqJbnQGpO6iOWtGuIkDRq5DcVStWnCe+/FWtvet+DWzaFERH0FooPZ4duYrRkZSRi0DWUReIXBDZS4VTuvvGJ+uer96iG/+379Xwth2JFpFxktUY2Kgjf/FO3fbmf6PBqW5UiTohrtnuhMApxV4lRketKFERwXqg9a/2wJJ7oBZYe+B89AD3Fu5DpMD52IZzsdnmzlBJsGfxirJ0e+7PDKZzoJN9ndOFauIpP8ZbjCnsyl67SpFBIEcZwQD5LN+e5YFew7l7gMDrB37gB5IgPuDKeJkMARrHO/se2rmC7fRo8XOe8xx9z/d8j1iUQT6AbFIAvJ/Qq/OrX/1qev+eL33TD3kygmsLq/H9tMl2imcInjlXNL0xPmeBi6xtPe95z0uvmzLpwaPVjOPh/9SnPpUefWdcTTsyPynHlVgJHKD9AHgGVq+Z2IA30+xTn3929XrFvbEAxPmNfOKIXLffadFvhf3UN/dgzdU9W16mIhM0BFS5RBIBdERZahThqijjgks92+KT6BxI3rm1LbsCDig8PI6MFPJ0EGjkOVlIM0C3nbNnlSKDm44dwVbYiRBopAuFXn67ugghk/q5zJ61065wu0rhmw/sqpxAGT9woSDlBGy2mslviVZGRBfB4MTUpI7HyvK999+ndqctRfXWQEtFsyG+kq2iSIEzjwEpNupGIjsYQeYBJjdoCyc/s1Uck3nYFkUqQ114W6wMU5F8tEBpkRxbKCeYnn6vmP4FP7zN4WG1P/Ep+VOfFo9pU6+IHdM0inoZnBCoFWYqswtAH9nRgbXSTc/WpT/503KzFaQQpKmo2VAxMKyj37xDnW9+M4LmUkhSt6soVOmGUv+OkD0QFbELsRFQp70utC338Qut3XV7F+WBmnmJPLAaz7e5NtmO200hNtuyDboiMNe2fhvBY532ie0/F5ty3ZxyT+Zr2AyKaRt0wD5RJ2WnA1bKqJeDEdvpuNlO1QheCKye9KQnxdCunDm+qXCJd9ixxCLPG3G0nacHnvrUpyY/Ezizusk7yP/wD/+QAi/b6dgsplHIBXKdjBcxLoSWAyu7km0bcrIhIWexyzrOompqn22x0szj4zyezb9r5ZFo2yIe4EnMXtnosyu7e+m9ODzkc5rxnM8p9PmAMTg8BL+5HB/2nn/XXXedCK5Z5SWoZszOOcriIdeD+++/XzzObVe2sjDFWJtFLla1s1y7KrerlHE4X/XOQTfnJI/zZ/750g996EPinOa7E/OVQ6M9pMsN1R1hubWskHzb6TGE973vfXrXu94lHs95xzveId5/4CJtRxgzHWRWJkbI7GkIQhTHPuKI2DcjaOOQE3wRAHIRoEMxA0NwZ1eyOHC2IzbpyvFHOR8XoU6Ike30/+SQQye1nS7c1NM8m+10wp+qnCp2xfOxj31MdD46Lvy2KV4wYA/M1GWlnEcx/uiP/ih9EASZlOE30gx2deLPpedyUuQB4PjDdvpwAzj/e5kTt4xgDv2t1oC+GUHeF774hXRhPXT4sPbt3x8hnbR+3XoVjYZcWAcOHkwfnhgYGDijf9Bz5RVXikkPTljq2IvzDbbPhS59JSwjcJ6RFnLLsA/eMtZzSxH4s64b/Sj4q0C1ClHHhwa08XnPUjE4AHsCp33sZhBO0ZmMZrCMRHcd2rpFu779Neo0hsKablQOcEODa9ZqoD0mPmI2tH69fPhgrChT1lU32diQIlzWrFQp4Va9rR4P2KvreORzebV4CHuA1WIPdvTa04tT1g84s85+WHF6Hfbq6te91q5G/9kr6y8GzzwJlge73PPtyqaz8ZddjVvwe66fU2j2mWXblm3YZ8B2+jc1vQN35AIwEbgx6M8BArSlAvtkW5ZK9vkmx571hV0dEyYrPvGJT6QxG4/ln0ubOJ6A7fR+M4FdHqdCR3ZOwYsIrBd7zHvrg2dA3kKBOvASHN98880i8HvWs56ll7zkJZDFo9HEA4xTIcBvz/oO2lyAp5c2N0+ZXZ1flGWADt47BiYPHbBn9dpVfejEAwTanPMAi08EzZ/5zGeU7YaPNrJizWQJi4rQbCcee1Y2wTfXE+ry+DV9Ahz+UwHXnTe84Q3pv+Wcisee1XEqnqWgMypfCjmrVsZHP/pRfd/3fZ9+9md/NsFP//RP661vfWsKbGeNrpxdreBVOGWzHapMs0KNVktcjOkcL3jBC/S6171OdAC+Ks1JmfnpYHZ0OgKlCMw5SZ7//OcnXmaX8uyKHTxRjq5TATJtn3RzmMtvW8wCfetb31K+eMzlOVOeEwIeLi60i4+fcYIQjNuVDbQTHjtsj6VVbqTMol199dXp5KBsLthVXei0nwscs0fIXjewDrIazWY6JvmjXV/60pfSv57iYw48Fk89ZuiYwXz44YdnJgjssCN8aFdpEjZnR7uG1wyL4/DiF784fdEPv85hW7IssgEEpjRsy3hXBpViIubhdWu0+cfeqOaGLRKr0vSXgIrhzPvEGm1fe+Vleupr36DOtAx1Q0fR0Katm7T/7z4QExCHtPN1r9GeL3whhHal7lSkZVhidWNfloUiiaA78lG1Og90wW12NH4Vtjr1oVVil23ZXiXWzJphry6b7Fl77Fl81uLlxWyfcJxWUx/KLV8Sm7KwJU5tL7HEcxe30v7atGlTGsNkOxgLgAO2UzC0mFZSL/PbTv0VGgDdNkmiJ2SeHbzA3CIG7gTIvXS7WrTgVS2AMrvSAb4UMJ8tSyH3fJSBL4Be2/m3Zjy6fdNNN6VFrd6yxeDItatjB86YmtVRVpuRY1dl4JSTMi5mkQZ8ocA4+POf//xM37Zn5S5ERtZNYGw7BcnU49wheKWclVcWdeChDBppIxaJSOcD2+m8gNeexXOeMTvjbNsnVadN+An9xCrUyUy9+V46Y2jy2E193nuGlm2kHjJYkcbPvEbJ6jM04pIPfOADApgsQQ71eFWC2OkLMS5lMgFegHLSXiBo5nHx/JRpb1nGqQfk/HKmMWJeTvErL5vOyCwPJxbvzN511136zd/8TXHgcLI927HswOOXrI40YpIKdRGdtEgBKQeaDsFJykWAE5G87eCpbh50LDpORCLphCPo27VzVwoM4acT5I8DKDbsiGTen13JPB0PJwDvW+eZq6ab88o6E5GTwq704TeCYi5w+b0U6mNHhuGhYX35y18W5VdccUUKSOE5FXCi2RYzVaz8wlfEiiezWcj8yEc+ImapOPEIkrlR4y/ytoU/+fADFwX4oWMzcs4EU+0pXbb7MhHg21Ubz1TnTOUErsCp+KLXROvC7q5S31D0o4YiL6ndmdLkxs0q10TQHPlYA459BLOdlMRuob9Ywy6qFetWaIv1bXWKhmRr+0UX6ehfv1fbn/10dV75Ej1wz51Bl4JNZbsjPriGuraDFj/aEhbEOnlkLsAffeoCbPYZm9zrF3DgjJUucIZeH/Xi/XTLXL1z8/205XzT1W9f9frnVLrt6Qt1L3Of8GxTIwbz3POZVIdmz9pkz+JnMou6c3nuuece8Z9HGC9RDtgLl5nlUY9BNmMYni4ktSs5DOJ5UpAxR+Z/oqb4YSXbZjuGIT7JBPoQxzgHWycxLJDAApbt9Ag04/IXvvCFYjyY253TLI6xH+PLufRcPl/KU5fEDci1q7bYVTof/3w02+lr4uglWIQHHADHFwSc2R+2RUxxqsCXOgDjaVLkAODYiRyePiUmgDYXGK+jk/EzKXVY/KKdxBL2ye2DB7noRBfH8OUvf3l6l5yFLc4x9MADwA8fNMb71Pv4xz+e4oVPfOIT6TxHF2N5yoilWBCD3z5ZP8eX8xa58GTIOnLePrluLlvKtFhKYatRFoHXP/pH/yj9KwWcTsflMZ35bCVQ5l9I8Rn9tevWpUeD1w2t1drBAK1NjwbTwelwdBxSgIOHbAC5BM48rgDddrp4ELixWkrgToeBD6COXfGAzwXb6WIwl96bJ1CmA6Jhj4CVAAAQAElEQVTTto4dP5YmBjKPPb98+0TZdsXHyYTfsJ+AmCAXWbbFBg5MRfDHijDva+AH2/Paalf1mEwgIOZixMml2CLsS19b5N0FJhNY0eck5MMBzBpzg0YHM2S20+QDvrcrmdgBhKgT2gwtQypzIwLFUt1OR3yErJCr1MWJaRH5hUKu28Nvh9zIN4qG7ArvtkPvWKGxkQntHz2iqfaEupMRyF9/g7buvkJszbDPIS+Mkaqm6YwbfEWR2CI2l6J+s2yoULWt271Dhzas1a5ve50mG4NSG66AY8e0ef0aNYeaagZrEevOSWfIa0QeWiTL+us9NsuqaBHCGzEoxK5FVFlWVmwB7Dgwy6rp9MLtWf34CDh9jf6V4p8M/dN6ek1z7bFn/Xf6mktbald6sz2kS6vh7KXZ1mqyR7FhT+7bduW7IPf9Z1e6sQWb+m7APArtyqZnP/vZ4sNG/G9Xu6LZVSppnprzk2zLngW4GBcwMW6fSKfsVIB/8FNvue2Uta2/+7u/S6/GQWCAzvgNfLkAezIsl46FyrUrP6wWexZq95n4bKdrxyc/+cn0fu3tt9+u3j5gV+22PdPHFBt9i7Ek49rInvA7lY8I+myn1wff+c536tZbbz2h3pkythMLjyH3TtbYPsE2+iX9E2bb4r/28A0lxuLQeoGxPu9LY7PtVGQ7ySND+1goBAfsqsw22RTEE+OQ4ckLYiJeyeQVyeHh4Rlf2j5BJvoY52MrdW2nuAqceIHUtsCZAKPNLL7Bz6utPGbNxAWvzLLIBz9tBvhwcA6coc8F4gBs7fUHcRQ2UX8u/3Ln8xh7ufWsiHxmbHinmQP1pje9ST/+4z+u7/3e703vQ9iznSItZYaFjUZTjz72qN797nfrPX/1V3rv+wL++j1679+8V+/64LvSzBaBL52CGRBOQoJkVpDBObg5pYMxa0THgUbKCiqfcSeApINiH3SAuosBZGb+o6NH0yNUBM502re97W1pxooAFD7kA5k/p9AoJ5/bk3HydEgCXNpHHnmUU49281g4FyxmgmhrlgXPfIBtnLDMFJJyYh0eO5wC53zSIIcLAz5mVZ+PSeBz2nbk6BFl3cjCBuxCLzbOpxPa8ZFRjUSwWMGIRo4eS3JGj41oLsC/UDg2OiJgPv7RkRGNhN5jAUcPH9Oxg6M6uP+IHnn0ER06ekCTE5Ma2r1b2rSusmX0uLBzdHRMI4GPjo5O00+fVnVGdfT4iA4HjB0bS3KOjx1Td/06tbdfrrK1QWOHRyJYH5cm2mo/tk/bt2yMVe8JjR8/qsmYaDk+elhj0R7kAQvVfzZ8uR+NhI/Az0bGUtfBDvoRNtGXllr+YuVle7JNi62/HPy9NoEvh47FyMQG/JOB/GLqLwcvNqwme2gj10gAu8ivNKxGH602m7gGcbwAcOxb6eOGfgb/fK2YRy6xDbu4ZgKUnw3wmCqrY8hgUQOZyMkp+HxAOXUAcCDz0d9f9apXiUl9cMre//7362//9m/FmAWdmffkdHRB99756uGTDJRjG+lKQq89/bYDv2edGc/9mYAKnPJcBn4m4NgxcUMdFlt4b5pX8Hp9TVmvHPL0A8aNmQ9a5gGHTpoB2+DHTgLVZzzjGeJ9XMajlPXWnQ/PNOxFJnLAMz2nyCLYZTwLDrBYxTgYHuqSAuDEDTxJwSITvNByGXmAoBJ52E9KOZD1M64HB1iUeuUrXynksBpNGTLwB3UyEA9gEzw8Mg0/fIzjSeFj9XldLDpGOCXovC5BSsDLF7qJi14eK9UE69RBF+W0H3kZsJm6nLMAX/Hmke6//uu/1t/8zd8kIK5jsg3Z6OsnPCECZ5zOQeUgZBwncoFkxfTVr361fuu3fku/+7u/KzoUATSdQjObE1aW3eg8Y9qz537df/992vPAngT33R/5++5P7xBzsOkYnAQccHTmNON0aPTQaXMZuG1xw6HzMPvFCWg7zdDkuvCfDpAD9PKTpw4+ePrTny46EicEtLkAT6ZRL8shBXIZaW5jGUvxAJ0514cXHyKDmykpdeaDXIaTkUMQzMUO3ompiXQjw2a+NkhQjX9uuOEGIZeLHScTM1QTkxOISP9yADrlyADQAYDPBWzNQBnvUZPyUbeToB2B5UKhE7zAPPw8YZB1Jn2dbqx4d2PVd0qTY8e18arL9eQf/n51mqXGpoI21YmV6LamOpPqtKfSRSfZOI/sGfpU6G931I00OpHK4J0s2+p0on7QOhrUZLFR5UQpPmQ2NDig8Tu+pVv+/C+1ads2qdlUJ1bD2wTTwd+O+u1IJxeqH/5FAscISLoWWXe562BXLyy3vtPJx4655dCAufTlzvfq7MWXW+9i5GMXsJg6y8Wb7SDNsFy6TiUXvbkMPEOm5RR6xvuR9lvfYtuU7cvpYuufKz96gV455OdCb3m/cGzgnn/VVVeJ+y9jGXTn+xz42QIT5gTNLCow7kBXTsHnkwsd3ZSBZyDPOAVZ/GsrnmZjsG9br3/963XllVemMQR85wq9Ontx5JLPacbJ9wPQNxXjiqyLfMb7mfbqBc/AwhFjQcZ22MPYkjKOOXlwUiDjpPQ7vsjNo8WMI6nPeJFjnXnhy3J6aeDopM/Ak4E8ZTmlLkAefr6N86IXvUisihJkEgPAT/2cgp8K4KE/Ig8884ED5LM+8rSR9nA+kO8FeGkzPPxLL8qgIRsZ4ASwpNAIsllJznyk2AIvOH7nfGbigTE371ujO5cjB6AOdGIbdLOwRX0APaTo5ZqQzy/o1MWHxGLIZMz+zGc+M61kU4cBPcePMvig5TrgLM4xWUEQjW5e54AGsHrN9ciu4jfb6dVYZC43FMutoB/y7cph3/d93ydeWqcjECTznsuf/Mmf6M1vfnN6pICvuL3xjW8Us1Q4HNs4WAB4J4Kga+Km8KZ/8Sb90v/vl/SL//wX9Qv/7Bf0iz/zC3rTP/1X6aILLyvHBHIAFwACaXTR0Vl95fEBZmQoh8YjBpRz0sHPuxbw0Rm3bNqSVlyRCd9cgJ6BMnBkkSKbiwcdjA5J+/gMPC/aowsdzOxkO8CZMfr0pz+tXBdZ4KRZPrKpS4fevGmzkMWsJScgfMhbu3ZtxGpTYmICnLqUkc4F5KGDFF9R5zWveY2YwUM29fEX71MzycG7KrRn08ZN6Qt6Cd+0ScilDbQTGhcy5Ga9OYWvFzZs2qiFQm+9M+IbNmvjhsquGd6wEzvw28bAN23crM0c403rtXHTBm3dvFkbNm7R2muu00U336zWxo3aFHybw8aNAZs2btDGoC0Ign9DyNwQKXq2bAhZG9eH/E3aELatv/xyvehf/7y8c6t2XbpbW8cndeyu23XHRz+iYv1mrd28Q5uizobNW8M/27Q+/L1h80Zhz4L0L9TOHr4sO/kIX2zYsPD29shZavvoR/Rr7ALPdi61nsXIwxYg20IKLEbGUvBmnfil10dLIftcZGAP/sEm4FxkLVVdbMIWAJn4DgDvJ/TqxBbuE6Rzbejlm1u2HHn09foIfDn0LFYmduS+BI6di5WxFPzoBbj/9tqDbOgZyPcbenXzTmIOds/VDsYEyEYO4wHwuUDZfJD5chl5cFJk8Ygo4xgG9Az2n/vc54oxBMcYvnMF9ADIIeUcy8eNfC/A0y/IetGX7QFfacAufE9wxXFhgQebsJEyUvLgpEDGSalD0EQ9xoGMS+k/jKsp7wXqAtBIkU3wx6JWppGS5/UDZGAbNAC5jOXRw5gV3TwFSTDK+QkPcgFwoBcnDyAHucgHhwbAC1DGuJ2YBLmkjInxEQEl5fBl4LwjxqEt8CMrp/ASwLKARl8kyCbY5FyAD/3gpAA06qKP1zD4HhQ0dJFmQO6ll14q2+l1SWRDo26r1UpjRuRhE3XAGdMzTgcy7Tu/8zuFPymnLr7nfKTcdoxbq/EgxxVZ/8f/8X/oF3/xF8WK+Pd///eL/M/93M8J+KVf+iURhOMj4rd+whMicCaYtZ2+cv0jP/Ij6ZFsgjAed/i93/s9sYoJD44l5WQAyNsmmYHJWAHlInvkyGEdPn5QR8YP6+jEUR3VIdGhCXo5oFMxm6dSMx2p0+kknJSAWLGB25V8+Jl1IWCk43DiU95V/HUrwLa5gKz5aNDtSjbtQ/72bdvTSiWDJGZpBluD6f+eMdvaarbS49zgzNR8/OMfT48jZdnImw/fEkEe8niPhJk2+ABmqpjJ5QRGN3Whk84HttMsLyvtrDZzonLyEfTbTicAxwRdnGjIYNUWf3PBgQ9/2dV7FdCGBodS8A5vuFuUg68kqKyOZbcbq7ydAFKOb6wEd2MluAyay4ZUGtYwuzqG3cAUfUHp01xVLpHOsCsVnTB+lbCOVEaGH3rigrbx0h3qNqXNV12j9kRH++66TYNTYxoLniQaVYHHT1NBIIvIQJf114nzhWO6rEoWKbzLcQpYZLVlY19t9tDQ1WZTtocU+1YDYAuwGmzBht7rIfkM0DPe7xT/AP3Wezp92AOcjqefZVwjgX7qPJOubA/38T179iR2fEZfAhJhgbtefgbKm2ICeYFVZ9i4hwC9srAHyDTGKvx3FcYMMxWXCUEnuoFlUrFosdiCXYuuuEwVsCUfCwI71EADevGch5aBsS7B3Q//8A+L/9dNf2S8mMt7U+pngE7gyxMIjI3JZ+CjWLxCyUoqNOqQ0m+QTT3y0BnvsvLJ+B0aY+B8HpCHBwAH8D3pxMREGpuDU94L0JiIYlwOzrnA2Jg4gadSoWWgHuWMn+n30HnNkUe3CZBpA2N8FqXAmRCgvdgML4DPiulv45BH5nxppuVybKLd1M80eLJ/0MMEAzQAnC+SHzlyJE1WQSPYJs1AcE1ATluIjzKdf3PFfz/KejgWTAjkclICZsCuxtDQ7Fmc/HLBEyJwxjm29VM/9VP6N//m3+hXfuVXxHP0hw8fTqvNvGRvVw7lpXku+gS/1OPA2FVZUTTUjGCjaIRbghaxTYQyEVJYil8K0jjxOJmoR4DBAafj2E4zMY1GBEWa3eDj5LEtLhacIHycCg4bqUofOiA/H9gWMoBcbjuh0GynEzLZFAbZThcUJg1aRSsFzuk9gAicuUjR0Zil4ULB4y7Ya1fy7EoXNGRzgqCIFWzaCeQyOjI6i+kTEH545wO7ko88Tnhms5BFHcB2+ky/XbUl+wt+Zomvvfba5ANkU8YMF7NVPAJtO/kdul3pgW9lIPrKtOIy9RjsAaRu2Fa4oaJbKA5T4gpScFWciRA50en491AVYRF79IRsZEQtRLQJ4sHL2DUH1I7V8YGjI9rQ7qiI/hBUJfaomgJmKWVVb7UHTuEBzlfgFMUrRl6NNmVnrLRt6AeyPTm148TPmTpNHpjPT6ngAt7hEwAX2J65F9tV/7Et2xQvCuyqDmMSvmXCAHpRAoLZdtJtO3Jxa42JY9uJlgixYyWNsQ/jicgm+xkvgJ8rZL/MlXMq+ly+fuVXiz3YkYGxI0EVedvJFRwX2+LLy4zfZsuu5gAAEABJREFUE7FnBz9jSEgcT54oIKAjPxfsSib0LJdV5ywXvQABGQttBK7wwQ8QtBInMNYkbzuNtanDGJQ+RdBN0Pr3f//3InC0K53wALSRuuhAN3gGu+IlTwzBAhQ4gB3EC6S9Y2XytJuP5zKGJ5DlkW2CZ752T8CJHFZ0iTUY+7PghwzkArbTmBk8A3LBsdl2OkfI2545lxj7dzqdk+oSIPMUAI9TEwhTD2Ds/uCDDyZZ+BEaYM/K5xFxnhKm/dhM3AIPedsp5iKPfdgGPje1DTnpSUgfdoy0+6BmeVXYTgcXhwJZ2+WXX663vOUtCX7nd35H//bf/lu95z3v0dve9rb0SAC8QOZft26t1q5bo3Vr12poaFCyVLgQq3q893npZZeKxyfouGKz0iPgPLqBHHu2Q1DcC5QDdGreq83BIycfdKCXvxe3Ldu9pITbTqu4zCYxE8bJYVd83Iza3bbo7ATIo2OjqQ4XHiYVXvva16YVdIic3Oinc9pOJ4btVHeyOyluaNS7//7707tNnASsQDMBwQVEsdme18YoSh0a+XYlO+OUodt2Wi22nXihw4M96OLr2uQB2shMHME/bYRmn1o3spYLSkfPsKJ/TMM03qsvSCIW7ija1rWa8ZeCVArcCda4ECnkBCYYWY0GXzAgCGbS6KskZBVaAjdprKJ2YuV7Q0xA+L6HtbFsqT195pcOvuApYqW7VXawUrFTPzY7DOyHogXqoC8tkLWvbCtt10rrP5OzV5t99urq12fyX11+sgdWsk/16rZXvi/Zlu3kJGyzncYGPIHGoNyuyuwq1QI25GQ2xlOMi3KAkulnk9pWr2xwxoHf9V3fJcYayIRmL9xW6pzPQHtXi/125XfGbozrGJuygsrH4Rjb2U7jT8bU9Iu5dhOA5jEn5QRbBJhz+XLeduoPdqUXHfQ1ym2LIJo+zHiSFVqCZ9si4PyLv/iL1M+zPvzIeJrHi9FN/wfn8X9efyR4RS4Ar13pZByL3QSSlNmeOZ/IA7aTLsVG0IiNjLsJJPnglu0oqX60gT5NwPqud71LBO/YiC3wYhv1WfDiseyq1uwePtoBBTtJbSebbJNNeC5LhNhhF8fKdioPUvItdubjZRvyCdB73iETgIGUY5dt5wkCJgEowz5Wpzkm5O2T5don05AJ/xnhHBmmh8/nKGWVVLc9c0AxCef/k3/yT8R7zsy+PP/5zxcnAy/BU247XUxZkBNbARYnGl4BNwFR0OLXiVW6XRddrO3bd6RZJ9h5lBi5dFY6qh0VosB2OvkDTT+7oqdM7OjYvNMQaPr6NR3LPpGHMmC+jtBLQy8nJY85cYIi++KLL07vjX75q19OMzZ0TAJ05NmVHm5S0LmAZbrtdCKQBzhBSTnRuEBx4hOkU49Amo6N7fAA6Cc9E/TaPxe3K/uQYVc4cuHLumyn46bY7IqH8sj29RfeUgWSI+hNEBTFVkYwGkn6QadLKfrUlNoKZrGVibeIUNpqaHqjOcB09kxJYmUHBHNKYseETyG0FnFBtsYjQN72gudrbKqtjTc/S+WuXcGtMCV4Ynna8EY9xVYGXIg/e9oBF2LjT9Nm+0S/2CfmT1O1L0W2ZbsvuhaiZO61yF4Z27IdtleVfxbiw5XisZ1U21WaMn3e2bO68zHsswmnVccYg/EDiwg8wUf+tBXmKbTjzhmrwxRxXweWqq3IQq7tmX5/4403ivdToVNuG/ScwT5RzlK14ZwN6xFgn2hjT9GKoLbTGJoxMMEd/1ubwJOxqO00JmZ8aZ9sN/7l+GE4Ke/H2ifzUZ7B9kw/sJ3JKeWxZoI3VoMZ4xJIU8BXuwlMiSHIZyB45ANat956qwhqsYfXC6lL4Myqq+2Z8aliYxzNOB1bIzvvjwUiVtIJxpGJTeiijdSnkj1rO77iK9WstvPtIWIQxunYQhALP0B95NlVXeTjb8bulNtOvrFN9gSwT6TxhCkryxyzHJDbTrEOK9/4CugVQjCMrdDsE+VBA7CPFFuJZcCJMVi9JlD/yEc+kv7/M+2jzJ5fju3UFniWG2LUvNwqFiR/WZl4UZ4V1te97nVipiYfqLlKoZcuY+FvGjQbQsQhUZcvI8fqne0UYMJPh+ekyMEdNPC5HSjrohyg43FC0OFs5+JFpbZTR+FkoKOhF9m8+8uJx8mEbVygKAOwixsdK97o5uS3Kzkop77t9P4zJwp56tGpOUnpyOAAZbkOqW2Ss4Is63SV4bHPXsfpZJ9dGf0DoDZ2AdP56EeK/jOdiwA1+lQE0xGjBjN8kYi0SHtys0jKnePOhMJJpGOfnhDfuF5HtmzUU37mp3XxM26Swp7YTf8caSOANJL6V3ug9kDtgdoDtQd6PGBX9wfb4hFoBuG8d9rDsiA038tJWWViIM+YYkGVF8BkV3ZmVsYyQM7X6cp6gGMNXHHFFeLxYiZi+O4OY1K+McSYlr6FlTwKTUBK0GZXY2/oBHD0QfDTgX1iX8i89D1WvLMMxuSMjdHNmJfv65CHH167kkMAzJe9+XdI8FH+7d/+7WmR6kMf+hDZEwAexuGMvU8oiIxdySSOIHAm+AYIztHdqzfYT3oyk8Usgnb6No9vs2jGGJ3zCb0Eroz/0U993skm7uCVU2RDOxNkPuzHNmTbs8eB40jAS8yBD3vl8e/g0N9Ls6s225UMu8pjL5B5aRMTKABPBHC8Kcv2gK8UFCuleCX12tWBOpUNxDyOFcSIe+ZlIQSyKxkcxNkO7nTycBLQmearbFf1KKcuYFe0+fhPR6MukGXZlZxu2U0nGB3ddvq3TvmCxIwUMun8dFIuErk+dLvqzDwiwQUCGjNGz3vu88TFLa9cZ9l2pRO+GuZ4wDlsznRHAF0BlMBITgSfmF2qHKZ0ux3tWzMoXXaJ3GyGaOwrRVfvRC7/lsmELL5Oaw/UHqg9UHvgCeABJuwZg9CUnIKfCezqLmNbvPbF6vWZ6tTl578Hch8htatv2xCMsaD1pS99KQXRBH48xk1A/bWvfU38D18e5f7c5z4nXhckoMIT9D2CRmSRXwgQ3DHuZcwOP6u6yCFPsMp4mEefeYKTf0PFE6VZfk4ZS/NeLjyMkwl4eZqBFWBw5AKZH5xvApGeChiDYwv/s5j2Mz4n2CUwZlU818NO2gw/NBazCI75bzS8rolvWCjMdvAvXmkXwTL8+BA94HZ1DoIvFHgsG/3w21V9/MfkGXKzXtoOEMjz/jj8gF3Vsas4w67yuYw64LSPGAP/oo//tMNiH2WrAYrVYMTqsSEfxCp1rNTNtY1Qo5fOgc7AgeZ9CToS+Ny65G2TpMcb7KrzUD8Rz2JHXSBXBecxXWwgyOWE4eNafHEP2wicbQv7AE5Eu7JJsdlWN1bVmUGCl4uMbV20/SLxqAQns+1UX7FRHkn9M+8K0ztwRU7n4uRXBsqYTHGj0MUvfIEUK88dRcCczHRadwYFKutmsSpf72sP1B6oPVB7oPbAiR7g40ysGJ9IXViOp934IjHjCsYrC6tVc53PHrA987SmXeEEqwRdjEeZRGHsSZDEt3h415gVR8oIKFkpJVAsS8YvFSzGH4xpCZ7RYVfjXmQxjmW1lEUiHnWmP7JQxCPcWb5d8aOfQI5xNUFdLidIpC+TRyYADjDOJj0d4AMeEScwhw9b0IE9WRYTB9iZ9bCayzlIm2yL/1hDwE/9oihEcE+biQWYoMDGV73qVRQvGgiKf/AHf1AE89kehGALvrIt25AS2E6PrONLzbPZFW+WZXsmrqAOcrlGkGaenGqFtzpwjgNQHT7J039ggFmK05wtTli7OuEpobPToTipBxoD4kbALFDvwYYvQz7wdOqM57LFpshALycSdlAf2vjEeHoknTJmrrgIcaHg0W1mpBKfivSeCfxz7eAiRYBMu3JZu9tOFzz4uQhkOnnkrUZYHTYRhAIrbE3026JZ6Dn/6IfU3LwlwmbsqexyoEAk8YMGBFr/ag/UHqg9UHug9sApPMDAPj9Sa8/eRU7Bnsh57MAKI+8vkmdwnwrr3RPeA7Zlz46hCVoZc/JotG3Rn3bu3Jk+xMs4lOAPGuNq/p0rQRV9BlisswgwCUz5YjZ18zjddgrasIWxch7Xktf0Bo5OZBAossLMY97QYCEFCHjJ2yZJYDu1OWVOs+NfbRHYIgc2xvXoBQeYpGI8b5ussP+lL32piAEg4Edspz4AjXeFWTRjEoKglydioS8GkIVc9OV60ABs5DHxTM/2UpZp86WUA3bVFnBiC3iRgZ95bJ9HtNFBOWBX/PCtFDzhA2ccnZ3bi2dab2o5wsnYR9zg6mVUzd3s6oS3q5STmIs+QeqxkWPpwwZ0VNtzq56Qp2NAyDblFNpCwHY60fk3DjxSbVf2IAfg5OK9bj6ERvDMhYjP1RMMK7apzlT6WjYXJC5OdmUvJz2dFxk5BQ/XpMA5qor3TejIzLyxog0t8YDUcI4eiM53ooQlzCE7+klrOGTGqV8dcg5t9PsgpR88QMrUu9oDtQdqD9QeqD0wrwcYLwDzFgZxvnGBXd14CGAIPHh/kUHyfLwhov49gTzQe4ztqh9AI/BjNZMxK4ESq6g0m77FOJNgj8AaGmA7rWbalQwtYiMA/+QnPyneqWZFGdnYgAjeuaYv5lcH7Eq+7RP0wQ8fsjS9MbYmyGdMbsc4KxYrKIKX9EzA49ysGBPc2pVexuCcJ7bT65csfBG0Iwu5AON/4hBwgLJeQB6yWXUm+O0tWyhuV/ZkftuynbMpgMdWCLZTmV2l0ID5bOulE7NgH8GybXFswPOqvu10DLQKthg9rwIrltEE2zPS7Vl8htiD0EGZbRofG9fE+IQUK85zV52rkGJ6HycGMzzMwtAp9+7bKwJK/l0SwWiP6JNQOhEnGo+pEETbp7etV4DttFpMPb5yzUUHO3p5wAmYOaEspxkp25ATUJf3Snh8g+CXDks7aP+73/3u9P+fuaDY1QUAe5EHH3Vsa9PGTelkTgLr3bQHKn9Vni5lVxiFVlUGDuBT0lkoxd9s/tywE+WH5OjPYVES2ghbTLjsoJRSJKo2RwJEsqS/WljtgdoDtQdqDzxRPMD9hTECwCOk73vf+9L7yrSPMsYYvTg0ABorZ4w3eFeUQCnTKavhiesBe3ZsQf8gCCSws50WgghYX/CCFyhvjDfhsy0WpDLdnpVjz+K5/HQpjzITjPNY9NOe9rQUjNH/GAcTuPIRYYI2ZNiWbdATwJ6l2RXO2J/2EDjDjO29Ke1AD7T5gHeUebc7l8FPoExgzIfRWDVmIoE8PLZPsM2ezduzODJo2+l0I+9UYHumqFdGxrET2/Oqsz3LP1MxEPtEuu1kv+0oVQqUiWOIL7imsCBJXJUKV9nuCR84L8bfzMpMjE+pPdWOgJB3VqntCCoMEkFNSmLltUrZc3JwsOnUAAc8dyjK54NczmwVgXPOz8d7KhqzOx/+8IfT/6HjhLUrG3v54aFT83+jmcFjNm18fDx1VvhcG78AABAASURBVHRiO3Wpw8nOF/eg8Z4JK9EE3ZTZVaDOxYYJATqzHUFgeMR2kmcb1gsMaDNw6mbjZ0pLd9XuTqlT8sg7FIXf1McNOy2HxgQRLItcStWzRekpnrboYbpw0brltQdqD9QeqD2QPMCqG4EPXxNmvMGrah/96EfTK2uMJfL9D9yOe0uqJTE4pi7BMyTbsg1awwXgAdvpOz/0AYIu+k5vs3O/sas+wROTjK17ec4Gz3K/53u+Rz/yIz8iFq+ynFxmeyaY1iI3xsh8XIz3snNV3lHOi0521Z5c1psSEBMsQsu2EPTyQa4HH3xQxBd2tQgGz2KA2Kbb7aaFvcXUWwivbWF378TGQurRRiDzciwI8Fm8IyU+YnGPmCXzrJa0Dpx7joRdpFkvy7EWx946YUvLcqW4CZxAjwwdk9VfgtO5F4EoPulHJ2Z2ike8wU9iOA0B/QTc3HyYico3n1NVIdjlovPiF79YPPZAp6TDAtQhQP7CF74gvrh399136znPeY545CSXw4ONdGxkcVGwT/RNLy/8Fy6Usqd9U3bDDaWKRqHmQFPrNqwTF4Oh4QFV2zRflVnmvZnmSDqS1jLQbmDYSr8GgiOo9e8C8EDdxNoDtQdqD5ytB/L9npSB/Xd/93eLx2xti5W8/A5pURTpfggfumyLiXfGLrwfDY2yDORreOJ7gPEkx5yWMiZi8QkcgG7H2CQy4ASPfJmZoDRI5/SzYxxUlmkczFi41w670pkV2CfmM/10KecCHzDjCYyvfvWr4mvT/Nsqvs7NuUB7TlWfsl6Az3aaYMA/ALSzAeIM/Mjj0NRHD+m5QK+MXj8uVKbtdG3I/LSPoJl/9UWMYlu8akp8knlWS1qsFkNWhx3T7iCokOcxqYzV5gp6C23HCnVHPEbBReBMgbNdnQwEs9xEemUtBKeD5QD3J3/yJ8VMFQHt3Lq2ZVeATaw6c7Ggw9sVnTrM6DSbzfRvq2699VYRYPOoCu2BFx4AHiYI4OexjKwTnjNdFKh/YQKBcyMFzoPDg1q/dn16H6SMoDqu3/11SRxzpeA4dfBp3WVQKkiE3qJEqHe1B1atB2rDag/UHlghD5TTNzACGh63ZjzDh4re8IY3pLEE44dsmu00diLPY9oM4FmpzjKg2yap4QLwgD3bH3jHnUe06QuAPVvGeJWxKC6hDAA/V8hybKcxMvIyDXyxQF2Aeiw6MTH0nve8RyxIMe5mxZzgkvKFgO3EZjutEhNIMoZPxEXuGJvzdWrOR2yjul3JBz9bsGePEzrss5OZ/YYdfK2chTnaS54JE159BV9NMB0priaTVs4WnJEO4nQHqO4LJ3YGOgg8dkW3qxTa3BMD2nytsas6rBQTfNqeOXnn45+PxmMbPP7Bv4k61YwM+gHbwm46Y7YROoEwNvBYNqvJvCtNYMzMFP8LjjL1bGFlmv3iBOaxDOT1FCcdvfkLEa/6jNLxtFOPUrhfbPi+O/3PnxxlmU5ZBXiYOlVuOfaEyMkGV9LpB90InbtVtt7XHqg90HcP1AprD5xfHrAt2ycZTfDMQJdxDR8RhYF7DGmGe++9VwyIc96u5Mzly+V1+sTzAMfaro4741cgt5IycFLeR+Y9ZHBodlUH/GzBduq7WWaWYzuhc+mJeIadXdWF7brrrhN9nLH0o48+qte//vXpSVbKgIXIt51sZKzN5AFjchbZGMcjYzFAHeIFxuv4eSH6FyLfrmxcCO+peLDF9kzx+vXrxaQa7YaIvcQp4KsJlneUvppaugBbuimokWYP4yym6S0faFJIBEMEsHRKZkpsyzZFp4Rc1674cv6UFXoKbKfVbfRBnmxPzszkkl8I2E4BMIExj5XwfjOr2LQFoNPykQRO1izPrvQyewYN/ZyQ4AD1FtMO6pzvwNPNQG87bI6p45goelOZoCza6ro3NA0eVnaB3srg89GgnzOUckT1Ti8hxGkfJijAEcAXQQMsi18C1VvtgdoDtQcW4YGa9YLygG3ZPqnNtsXYgIG+prfesQFBtV3Vs2dTu8Knq9TJE9QD9vzH2XbqT/ZsykotTybgCtskSwa2k74sMPdR25m0qNSu6hHo8oj2K1/5SvGlcMbZCOKcsH2CTugZ7KrMdiJhD+Nq4gvbIhC3q7LEsIgdK/rIoop9djKoOxdsn7I9c3nny9s+icy/+WLyLRfgh4yvljRG0KvFlNVgR7loIwgyObF5fJnHM5gdyQfaPrlToMCu6LkjZ37KzgTMwPABDk5CLipnI4M6tlOHZ5UZ2+0qj1xs4LEO7AJsAsFSnW5HvKzPl/9oN2XwArkeeA3THrDSACK8V63pGrrlCFSDkIJr9XErURr6sCAShSFiI2+QGmoP1B6oPXCBe6Bu/rl7gLGBfeJdxbYImhkrME46dy21hPPVA/aJfeN07ZivL52OfyXKsBFAN2Pja665RrzOSNAL7VyAD6gRNP/93/99WjRbrCzsednLXqb8TYHF1u8nPz580YtelGwFB+yF95V+2VoHzufoaQ5sq9lKX5VjNZZOikj71AebOoDtKrCKVAvcqMej1bz3wWNR6LMt2wuUoMSLHDtCuliF5P0HHtXmhsajErYTj6Y3Am1QUsr5CiL1Aei2SWqY6wHmYcK/KotY7S00HbfOcNVum3FFjdQeqD1Qe6D2wNJ5YEUkzTcmsD0znuA/dzB2WYqAYkUaWCvtuwds913n2Si0nZ7kZFz+/d///WJB7Wzk9NZhzE2eJzxti5Vj8osBxvV8B4l//ZbPz5wuRk6/eHttsx0LTAyk+6V9YXpiNL8wxprr1B44PnZcPF7wHd/xHTM3iN6DP7em7cRne27RafOcAEePHtXevXvT1+aYhYKWT67TVp5TSD1IPKJ93333iQ98sJrNrBSPliAztwFee7YDcxJnGjLgA8AvJCjj8AG9bcYPQKZlvJBlO9aaKz+Wzuu/qrfaA7UHag/UHqg9cN57wHZqA6tkTOqnTOz4lzyf//zndc8994jAgvFDkBfwq1lqD6x+D9jVuM52GufxJKdd0ZbCesbjr3rVq8RKdh5TLlSu7RlW6gL2LG2mcJUg9uq1LbuoyEidnr0HuAkAttMKMp1cp9lyx6UOvORPw35CEfy205eZbacZLuScwHSGjF11TG5sfAV806ZN6REqPsLARzugowcx2bZTpfDUMOsB2+nCCaUAF8coguRYee52uppqT6nslrINS4Iy7etd7YHaA7UHag/UHjj/PXD11VeL/z3LJDuvgn3xi19MH0wicL4gV5vP/0Nat+A0HmB8DMBiM+brpjGePTvOo+xsALnPec5zxBOtZ1M/12FMb1vIAzJ9NaV2ZR822U7xDfhqg2K1GXS+2kNHzGCf/mShA9NO26kT26fnh7cX7Nl6doX3lp8Jx05sAHhEm3cKmCHmhsZMGeW2Z078nEcuOGkNp/YAPgIqDt7r6mj8+LiOHD6ix/c9rpHR0VQULk7pSc9wT1PrpPZA7YHaA7UHag+cbx7YunWr+N+x2P2xj30sjXOe+9znplfaej/8Q3kN548Hakvn94A9O16Gw67y4OcKtsXiFk9qMK60vWiR1MsLbKT24mUsWukSVMDWJRCz5CLqwDlcSqeKJALFQnSn2RXAWYzypQI6AzoBZLLCSzof2FhUlcBPsEtqnxgw27N8Fffp93ZVnxlh3n3g30vx4Q7kz1cTndDtxemhzoUGdvgofmVp2XyvetYDZQfc7HqAfgb0kGq09kDtgdoDtQdqD5xHHugdJ/ABMIJnPjT6bd/2beI/ePCRohwAnEfNqk19YnlgWVpjz47r7Fl8KZXZZyfXrurZVbqUNi21LNuyPSPWnsVniCuMFCusf1Wot/OBKcUfK4BQLIMuq435fWI7dJ1BEzclgmxSWHM6Fyd/OuitRxDfK/N09eqyOR4o4/SJ4HgO9cRsiocdPckqgj9hiaa09aApX+9qD9QeqD1Qe6D2wPnqAcYXjCt49esP//AP03/i4FsqfEOFb6lQbvt8bV5td+2BVeKB2oyV8kCM/FdK9erRy4Uca6rUcqwSpnyE0TLY0oJtcWOxLW4m6AV0io0ywLa4AWXctuwKtIjN9gw3soAZQo2cgwcIgwHJEVADpcLX4N1IVW+1B2oP1B6oPVB74InngTyOsKt7HY9ks8rM/7V94rW2blHtgdoDS+KB81BIHTjHQbOrC32g6V0cPt5Uklkm4HFogOCZwJlHmexZG+aqtasyu0opzzcpUgBaDavJAxyrDNmuuflMr9PaA7UHag/UHqg9cP56wOb+VtnPmIRHtfm3PJdffvmq/chPZW29rz1Qe6D2wMI9MF/gvPDaq4iTC/XZmpPr8u4Ns6ODQwMaGGiKxcLleFbbrm4wOXAeGxtLK9A6xYZ99uw7yc1mU3YlI1exT8xnep0uowcc0yvAglQU1Sr0gnhrptoDtQdqD9QeqD1w/nqAcQtjHF5Hs6vxCTS7Gsucvy2rLa89UHvgQvZA8URqPB+3OnjwYFo1liLkLSOwmW4g9OPHj6ccF+9esKuLeqvVUGugoeZgoWIg6hd8yamrcjo4com7fIKMlFnkzq5k8Nh1URQ6cuSIWs3WCVJsR/A+kNpiV/x2dcPJNyLakCv14pm2lKntk4L1pZR/rrJsn6uIs6g/27+qytmGoEef6bob5MBjH9nYlyrdSRCZ9KOGVUgCk3Kieqs9sIo8sNzXl1XU1NqUC9QDdR9f2IE/nZ/s6j5mW7ZnBNoVbp+YzjDUyLJ6wK78vqxKFiH8dH1oEWJq1ieYB3K/IOWpXNLV2ERG7KvRrkXbZFvvfe979b/+1/+auWDbFo9Bv+Utb9GP//iP6yd+4if0x3/8xzPlc5XYVofPHkcaIY4iTI0g50SufPkh4KVksQfWDqkR0FOPlWMe1T569KiOjRxDXAqUCaj5GuWXvvQllcGbCmJHR6I9g4ODiS9I9W9FPUBQDJzGiNRh4phHWk3ABBJ94DQ1lq3IDt3LJr0WvBwesC3byyH6rGTaq8eW3ACupRmv01kP2KvvWM1at/ow2/W5toDDYnsBXBcmi+1V1YcuzKNQt/p89gBxjr3w88h2ai7jACBllnn3hAmc//RP/1Q///M/L1aWs89Ygf7t3/5tffjDH9av//qv6+d+7uf0+7//+3rf+96XLm72rMNznUSZ3lUxK4ERUHFwYABytk+QA+1MQKfIPLbF/00eHR3Vpz/9aY2MjIhg2rb4N1HYvXfvXvEIOXW+9rWv6Rvf+Ib438vk+wm0GThbnctdb7XYRp/BFiDCZVUrzbn1DsTiL5C+/rBnrsL5aHN5ljrfq7MXX2o9ZyMPewDq5hR8pWGlbZmrf25+pf1je6VNOEl/r4968ZMYl4nQqxO8F7LKTMv5Op31AL6ZzfUPWym9p2thr03gwOn4+11mr9z5jy8y9LvdZ9KHXZmnF8+0lUqzLXPTlbJnNenNPsEmcAB8JSHbQAosty22Z76JgD7gVDrRi5RNAAAQAElEQVSJp3rL7f5cC877wJkV2F/4hV/Qf//v/10ve9nLNDw8POPjxx57TP/lv/wX/fIv/7JuuOEGveAFLxC8//W//lcRrMJozzq6DNR2emx6cHBIrOzyWHQvtFoDsp1WfPOqc5ZjO5XZp06pA9izPKwwY+tf/dVfidVn8gDvPk9MTMx8Sfvuu+/W/fffnwLnXhngi7HBntVt17i9YB+c8fjap5IlRYn6udmeUWfP4plon0zLZcuV2pVO+iywXHrORq7tmW8N2JWdWsHNrmywq3SlTLEt2zPqV9Nxs2ftmjFwhRHbM/1Isdn9t9Ge1cnxsp2Ooe2wqPrZTrQqV+9tzzjBnsVniH1A7BP12ifm+2DCSSrsWRtyXzqJaYUIK22P7XQO2V4hD5xarV3ZZDvZeGrO/pbYTtdH22KzqxR8pcD2qvCR7RkX0LeBGcIKIXZlE7bYFb5cptizsZXtE/qJ5mwDAwNpoTEHznZVdw7bsmSLZZHaR6EElzt37tQ73/lO/dAP/ZAINLN6cFZ0cXCmEQyzcsvqLrTk9HA4eETDOj42pjvuuCvgDt11110Bdye48+47deddt+ueb90tdPK/j8fHx9PKMME7q9sLBfgB7KMOurFrz5492rdvn7rtrvbv36+LL7446YIPXTy+TYDNqjQr0sgAKCePrKUG5ANZLniGubSc70eabcgpOsFJ+wXtySkB8+qLsqmAyalJTU5OaGoah3dyKuq124lG/V6gfCkAX9AnMtBHgEr2lFYqxS505xT7yK80YAc2ARlfSZuyDdgDrKQtWXevTeCZvlIpNuAb+jUp+ZWyJevFBmwBwKGDk64EYAP+ybASNszViU34BACfW75SeexBNzZlnHw/IevFhqwXHHov5LJ+pr12gPdT93y6sCH7ZL7ylaDl8wy7sv5ePNP6lWYfoQ+cdKUBf+An0pWwCb3ZB3PxlbAn20Ka7cl2kM845SsB2QZSYDntyfLRQYzGYiFwzz33qBe+9a1v6bbbbksLjQT0xFDEcvbyBvboAc6bwBmnYPBc4CvY//Jf/ktt27ZN+eNfmYdlfJwKZBpyWM0FoJGXqkexG42mHnn4Ub33ve/RX7//r/Xe970/PdbNo93Ae977Xv3N3/yNDhw4IAJZ9LFynVPwMwGdAR7qEIBzIjz++OPiXzY8//nPTx3h8NHDqZO8+MUvFo9qf/3rXxdBM2191atelR7dZmUaGchaTpirg3yGrHduPtOXM806SZdTz4JljxxPTzGMjo6kdOz4aOqPo6OjKT8S+YyTHoc+MpIez6dPjES9BCPHZmm95YvE0ZHkTtc7fvx4sod0blkv33Lj6MaGJdEz3balkIVdWQ44kPN1WvVTfALgj5yCrzTQn1aLPb129OIr7SP0rxZ7sKMXsG2lgT6EDdxnSbGPtN+Q9WZ70A9tLkBfKcCWldJ9Or2rwS5s4NgB2VZoGV+pNPfrldK/mvT2Ho/5cGjAStg8n975aP20rVd/L74cNnDeoIOJlUcffVR/8Rd/keAd73iH5oN7771XOZaz+xM0EzeeN4GzbT300EMpcP3Qhz6kj33sYykQyE6jMVUQDFZBDph76eD27JK+Hc7mxdSoMjnR1qWXXqp//BP/WD/2Yz+mn/jxH08fFePDYsA//sf/WD/yIz8iVriHhoa0ceNGEcyuX79eiwHq8J7yhg0bkgwO/kUXXaStW7emd54pY+blqquuSoE0K9/IRx+Po2/fvj09rg0NGQAyydewuGNxLv5at36DgPUc/3Ubog9kWC+OB8eRYwOs3bBOGzasD4hjHvzrAjZE/6EMWL8x6m6kHNiQ+KCfDdBPgGRX6CElD5yNvKWssxpsmK89vT7K+Hx8y0E7k8zsM1LgTPzLVZ79gg3gy6XnfJbb65eM469+twmdQNYLDpAn7QVo/YTsF3T24uQvdOC44AP80otDIw+A9xOyTmxCb86DrwbAHmC12LIa7MAGfJKPGfnVAtiVYSXsy7pzil/m2jE3D08/AJt69ZDHFtJe6OVZbhy96Mgp+HIBbUU28dXu3bvTd6n4dtXP/uzPaj64/vrr01O/Eb6J2A4AX25YtYEzDsiQncCjzH/+53+ud73rXbEq/N70GDM8uRzcjkB4mmA7rfax7D9NSu8xEJTCO0ur3MBsx+T4pAYHBrVmaK02bdyizZs2a/PmE4FHpQHb6Rl7gvfFAHX5mrbt9Aw/9hBkbdq0KT1Cy2oynQeZl112WZpRYQaGx8NZoYaODNIMc/OZvhTpfLKZlFgK2ecqY0XtaDbUABqzaXM6X5ACjUJFQKvRUPqvU0UkgRdFoQTNhhJv0VCjaKrRAAIPnsZZQpJbFJpbH7pd9bm5Zf3KZxuyPvIZX8k020GaYaXtmXverbRdWX9O5/jnpP623OXY0esj8sut80zye23oxc9Ub6nL0Z0BH2VAT6bnFFo/Ab3ZHvB+6j6VLtvCJspX0qas2569TmcaKYCN/YS5OskD/bRhPl3ZBtIM8/FdqDR8Qtvp10DOQ7uQAT/0Qq8vMr2X1k8c/ejrTcHnAjz9gl7d6CRPulyQ5fP6KnEQwfRcYGGKuIxvWp0Yy1n92Ip+KDkbHbZTkGs7Vcc5PMr8J3/yJ/pv/+2/6T/9p/+kLVu2pLK8syvenCc4JSDlMZVMe/jhh/XsZz87rdhCs2frlEHodkt1pjrqtDN0q3zQCMAJXIMt/bApQyIsYGdXq93dbje1j05CNWTTEXi3+YEHHkj2UfbMZz5TrDBDpz12VZ86/QLamHWBZ8i0lUx7bQFfGVvoOZVmHl7otaPbKdNMGJ/XLooYnDU45Wb5p98SqCpHJrin8XNPeu3oxc9d8tlLyHaQAmcv6Ylfc7X4p9cOcGC1eB9bMiyNTU8MKfhkbksWSptb70LJz+eflWw79gAracP5oHu1+Qh7gNXiu9Vky2rxyWq1o/dY9eIraW8/7ejVBQ6cqu3ETDmOOhXPctEZxS+X7CWVa1tFUcwEm3YV8NpVqthYkcWZgaYfq7U/9VM/pX//7/+9PvCBD+itb32rfvd3f1e/+Iu/mALTuQclpKuYlodUIL//bFc5u0p7DxhyFgMYR1uoQwoQkBM4k/IvtZhJIVAGmHnhRXj4qQuA9wOyLtK50A/9p9PRaw985En7C9FDymoyA73YACSc+Di6S2ugpYHhQW3askk8kr923ZoUTM8fJEcFBCwB2CfKSjYtgdylEGGfaNtSyKxlLL8HbKdr8PJrOn812F5x470KbDidE7gWAafjuVDLsl/sle9H58MxsFfWTxwvYD5fnYo+H+9y0VaDDXPbZq/sMZtrD/nV6CfsupDArvoFx8KexU/nA3hPV74cZcVyCF1OmdlJBK5z9RBg8hx+ptvWj/7oj+oVr3iF3vzmN6d/TfUf/sN/0Atf+MLMcmLKcmGixAGLYEixAjiTnS6zoywRo3Qe2nTRaRPaAMBEsE/AzMo4eei0jUdrUG9bBM9f/OIX06Pp0OGBtx+QdZECWac964dM63eKPbZnBvK2+21CpS/1lQqNXpEQO2yJs6tUNyZ8LBcRXMcBhdUuZMMWu/iBVUAGqHJLvbeXT/ZCbbUrGzh2C63TL77VatNK22VXx4zjgC0A+GoB23E+ebWYkybFeo1ZCX/16gQHem3KuL16/JZt6k37jWc/5bTf+nv1rQYbeu0BX202YU8G7FsJsFf3OWTH2GN6rLoS/pmrMx8vUspyCt4PQB9wOl2UA6fjWY4ye/X1JXvWpn75JOuxfcZ7u+10KOwqTZll3hXLLH/JxduVc1iltSscJTj6DW94g37mZ36G7Aywwvdrv/Zr+uhHP6qPf/zj+uEf/mERYMNgz9YnX7oboY1lNVJaxl5sZeyIeEimL0B28AUEadE/26kOQTO28MEv3m8mTwHvDpCin/efb7zxRt1www3pfW3o/Qa7srffes8PfdE5ot8ISP3FcgTG0vTNyqW6bqurtgiqi6AHR6BpH2mQe37uwc8V5ZzolTE331tW45K9lN7Xkmx2bdOSOHIFhdj9P4b29PUn2m17VfbtMG3V/Wwnm+wqTZlz3y1Kgr1yus9kqL06bbNX1i670j/3HmtX9DP59UIqtyuf2Cem/fKB7TNeD+0z8/TL3tWkx/aym2NbxHdaxVuxim1blGm2U0DM19jmq0hgyovm85XN0iII0tyOAQ2OuXRoiwd7Vg6B8o4dO/SUpzwlCaKz8BI87zPblm2x+kwgzXvZ2N/7KHqqVO/OGw/knnTeGFwbWnug9kDtgdoDtQeSB+pd7YHaA7UHag8UtQv664E8I0magQAanACZ97L591MDAwMzj/zx3vOVV16pV7/61TOfXu+v1bW2c/dATITIISZDoPWv9kDtgdoDtQdqD9Qe6J8Hak21B2oP1B44Bw9cUIEzwek5+GpJq9qW7SQz22Vba9asER8GI4jO9JzyWHfGU8V6d154wKUFSJEGqHdzbybwelk6nFD/ag/UHqg9UHug9kDtgVN5oKbXHqg9sDIeuKACZ3tulLIyTp9PKwExj2HzcbMf/MEfFI9ssxLdy0veXr1t6LW1xpVCZEcgbBUq4rgV5nSb7/h1ddLLzkGpf7UHag/UHqg9UHug9kDtgSeoB+pm1R447zzASP68M/qJajDBs21dcsklIoDm/WbaalfBFu9Ak6/hPPBAOmSWbU1NtTUxPqWRkREdOnwofR1dnm1DxNazmRqrPVB7oPZA7YHaA7UHag/UHjhPPFCbeSF5oA6cV8nRtqtIiuCZlWXSuabNR5vLU+dXkwessrQ4nlOTUxofG9fIsaOamphcTUbWttQeqD1Qe6D2QO2B2gO1B2oPXMgeqNu+IA/UgfOC3FQz1R6YxwNlnD4RGM9Touq/U7GW7FhcLtRwgBoq3JTdmK9KTas9UHug9kDtgdoDtQdqD9QeqD1Qe+AsPbDc1YrlVnA+ybcJcs4ni2tbV5cHCJQBrIpTKwJrq1AR/UqyTt7g5f1mSsAB8BpqD9QeqD1Qe6D2QO2B2gO1B2oP1B5YTR6I0X0/zDk/dJTdrrplqfiFwWWEOvMFO1FU/2oPLMID6QNhpZRS1VvtgdoDtQdqD9QeqD1Qe6D2QO2B2gPnmwfqwLnniBWNhoqG5EYpF1KpOauBqrfaAz0e4HlsouEe0qnRhUzCLITn1BrqktoDtQdqD9QeqD1Qe6D2QO2B2gO1B5bHAxEeLo/g80pqWVm7Zu1ard2wRoPrBtQabqgspgui2BFGu8Rd539wE82pf0vigdn+UYnLfSOmXNyRov+UKqenX6IHGYgJGQJuKkQ+mGTRrwApMqq32gO1B2oP1B6oPVB7oPZA7YHaA7UHVpcHpkfrq8uovlvjaY2kAcQzwDQ1Jaf4BlQqq3cr4oFVonRu8DyfWdGp5iPXtNoDtQdqD9QeqD1Qe6D2QO2B2gO1B84LD9SB8ykPU3bNQgKjUwqpC2oP9HhgvgC6p7hGaw/U3vtxuQAAEABJREFUHqg9UHug9kDtgdoDtQdqD9QeWJUeyNHhqjRu5YyaG+AQPJcqTbpyVtWaz0cP5D7DqUa/As7HdpzB5rq49kDtgdoDtQdqD9QeqD1Qe6D2wBPYA4zmn8DNO5um9QY24BmQRRAEgNdQe2ChHqDPAPDTn+rTDk+sRqhtqj1Qe6D2QO2B2gO1B2oP1B6oPTCfB+oRfI9X7EKOP6UYB6zoKVVFPoGyvJmyLDU4OCjby6togdJtJ1uGhoZSDdspZWfP4uT7AbaVfVQURcL7oXdWB20GgpJegq/wMEtDg+GjOH7hMDn+yrIb++hDkQb3sv5K9IYGu/JPoGq1WgnAAXgA8H5C1snxyv2on/pPp6vZbGpgYOB0LH0tw0ec/71Ks/96afPgS0pCJ4DQuf0I2kqC7ZlrZLZxJe1Bd6+PVoNNuR/ZxrxVAZxnnG+rwphpIzjX8NVKHDN0AtOmpITr42rwEXYBGIWP7NXTjzhe2JTtw8aVBo6bXfkIu4CVsCnrtS1sWgkbTqWT859jl208FV+/6NjS66OVsivrJcVHq+X85zjM9RG0CxWKC7Xhve2mk5In3igivLGd/uduRGKQVwxs684779Tk5OSK2YDi7B9wbLn99ttBVwXY1r333qsjR46IE3vljPK0amt8fEJ33HG7XLjqR5Yiro/yboBkK230t4Qs8c6uAube4/bggw/qoYceii5dJsgqe3kybblSdAHIHxkZ0Te/+U3QVQMPP/xw6kurxaBjx45FP7pjxhx8Z093nhlqfxH60J49e/qk9MxqJiY41+7Q6OhonFcr65tsLf7BTznPcQNyvh8p+uzKH1wb77jjjhW/j9Bu7Op2u7rvvvu0d+9eSKsGbrvtNh09ejT1I+zst2HoBLLeu+66S/v27cvZVZF+4xvf0NjY2KqwBSO4RjJGAqdf9foP2krA1772NXFdyrqxCcj5fqTos6txANdGbOqH3oXo6HQ6aVzLdcmubFxIveXkwRb6NjrwXW8K3g/IetFlWw888IAef/xxsisO2IaPVtPYfyWdUqyk8tWme/z4mI6Pjmn8+LgmJ6ZiedAR+HhFzLQtZpve85736PDhw2o0GskOu//22NXFjcCUi/A73/nOmcEFJ1QybAV2dmXXhz70IREY4q8VMOMElRynQ4cO6l3vele1wuscqJJ2w288zgCcUG3ZMnbVXz7/+c/rlltuCf1V3nbCbS+b7vkE25W+Rx99VO94xzvmY+k7Lffhr3zlK/rgBz/Yd/2nUoiP3vve985MdNhVf8/2nqrectLpR5/61KeWU8WCZGcfEOhwjTx06NCC6vWD6ROf+IQ+97nPJVW2pcDsqt8Huuy/7BsCCZRxbeR6ND4+TnZFAdu4j3zsYx/TahrM45S//Mu/XLGBqu2Z63E+bu9///tPmjjDzpUA20ntn//5n2s1nWtMduIn28l/ycgV3v3pn/6pjh8/nqywHZPmKzfMtq0DBw7o7W9/u1bLRuDMNTtPLtpecdOYxOP87zXE7q9dtk/ow1wjv/zlL/eatCK4XdnFZOe73/3uZAPX8YRcoLuVO6NXkcOjWyRrJienYqZwUu2pjtrtbtCcwD2P4Qahrz8e+7OdTig6K9BXA6aV2U6Yba1Zsybh7OyKDt5vwBcEqjxiY6+cHb3txiapejSq7BIsx/xLLC13y666aqvTnVS32xbbcplc2SDZVaCl2Bis9k4sZJ4o6tvPdrIpK+QRu4yvhpRHo4DVYAs2cMx6+3Y+ZrYp7gtknVkZx4xzLudXOsUW+vVcO1fSLq7Z2IQN2a6cQus34KOl6Nfnajc+sKu+S79eDTb1tgl7OOcyDXszvhIpfYi+lHXble9yfiXS1Xb+c8yA7At7ZX1kO706wjmHTSvVh2zHOIMxrNICDOcb9qwGwCf0a2A12IMNHC/6Nrhd9SHsJN8vmKsP/3AN6Jf+M+nh2ria+tGZ7F3O8mI5hZ9vsouioSJOmqIoxKnjCHgi7FHKaGU327K9YkZwUtuescF2ssV2WhGjPBH6uLMr3ai0K3vA+wuhN02sVFrtyAdqz6bNVkMDgy2tX7dOW7ZsnX7fqBR/WqbNntWfVdgVjTzHCwBfCbA905dWQn+vTtspa3vGppX0TTImdrZjv7I/+2Qb7JNp/bbSrmywnY6Z7X6bcEp93D9yod1/u+xKpz2b2hWe7VqJ1D7RBvvEfJ9sOq0ae+Vssp2CHXvWBrvCe69HvfhpG3OBFGZ/2JWvVrrZ2ANgR07B+w32rD/sWbzfdszVx/XR9oquxCu2Mx0bu78+wx4gTFu1v9VuX78cV/RL0XLr6T2gvfhi9NrTJ0qpNBiLRGmbQVKurzvbyRYe3zrbdi2FwbZTgLwUspZKBj6xK7vsKl0q2YuT4xPZsSUorDEHGjO+DbUGWhpaM6R1azfEjPRQ+FJ9fw0g9x/bqU+p3k7wQPYPRNskKwrZHnvWFnsW75dxtk/oL43p10b6pf90evCR7dOx9L1srk22T/BfvwyynVTZVZoyq2Rnr+T1en4n2Cf6yT4xP3+tpaXaszrt0+FLq/d00uz57ThdnX6Vca71S9f/n70zAZCkqPL++1dPd88Bw3DfMIAKKiLqoiAKciNy47mogIqC+qnrfazXqovrKuAq3uAtq+56s6LrKp6g4o14K4hcKjAMwzDT0931xe9FR1VWTXVPH1WZ1TNR3a/ixYvjvfhHZGa8jMis6eqRWvHqRxun25Ze5QMT5m+9qn829Uqt/TabOuZSRmrqn0s9vSpLn6W6pf62NdnZq3CjcJzpUEl23XXXGc+7AhYyQl7U8p73vMfe8pa32Fvf+lY777zzjOcreM6CdCdFz9gXmK0WHZogClWGVUEzHCDyKaSZlT9g0glGipMNqVwbwFLqrJs07iBaxR/skMrFJTaZgTJupvEwVuIachxH0Za6xmxMo7YOqo+HPGMWvsIoCumhKLx1+SPFvgKTYtVS0DkhkJr8hKiUoN2mUpTOQEmyjxCaQdGeZJViX1K5FPkq7Eo6JfmqGPb0CyXb+sUeqXlsVWFb0pmuG+CCTGrahQxCTlgGoUtq2iBFHnkZ+jekQ4r2bChfL9LBAKJuKdqR4sj6hSSFm75cuPrFIjOp//CSok1SxEuKcSvpw9iRok74gtq+YPthzihFfBIgCafieTOllRFKrfZIrfEybJhvOuir1G8pLKMNtTKU9FIHYEnyFyA89rGPNR6ol9Q4mX7zm9+0l7zkJfalL33JCaf5Zz/7WdvkL14IQjETxvpX8G+CB1QPTrUkC/8WvgOZSYErgSx8UvsC63o54SSZ1Hs7kl50opuBKgmx2yNFHoGkhkzqPY/OdpJ6r1eaXEe7PeAGmSn8ByK08AlDLvwHpvv/6JNkUrxoJw3I4QkhSURLJSnqRH+piqehjLGdsvWDfdgAYRMhBC9FDOHLoCIuZeib7zpSP9EOsIOKMuS9JKl1fKBbapUl/VJneUrvZii1no9S3VJ5NiSdncIiTvCd8vRKJkUM0Av1Ss9s6sUeiLKMZcJ+IUl+ncMeSQSlE9hARcUp3h4W8/SSR29aHJI6H3e91D9V3dg2Vfr00mafC/2JirUwv01xxjl5UryMsF1fe7wMGzrpAIskTzalMMmrCiW1HP9l2TXvHWc6jLcqPulJT7J169bZ1ltvjahB/HTCAQccYLwJlred8lbY1772tdb60L0a+ceDs8wqoGoD3iEyeRod4hRiHoZ8vQ6leMKTZFLk0yDute5i/VLUHZresIN04lDiCcskSah3m5yZ+CrThnZdUrCJsTE+PmGXGs/yhHswZhawtPAJ2cgaoiHS3X8p6MCGQFJQNFG91OQRYTthVVS1/vZ2DwzEYx45F1GpFS/kZZIkk9SiUmqNtyT2IEIfSU2d6fzTA1UzqhK7KCCpBaMkJ60qwgYI/YwjQkkEpVJRN/ZI5dswWYMZR1L/2IOdOBrgBC+Vb5u0vs5kDzZVSVLTNqnJV2kTuiU1FkHACkJeJklqOQcVdWOPNHl6MW83eUmNX2Kx8JEUvvvnP+FShUWSvL8ktajnnIRAUmPOZr3+FOqX5HYVRH3BSmrYUbymNIQVMZKMcQRhQgrhe03z3nHGWf7whz9sJ554or3uda+zkZGRFsz4CQ7S+I1GiJ8vSRkAGgpryy6q18dtaHDQlm6xhS3dfHPbYvEWtsXCAi0q8EV5L/jhLWzz2ubGGyM3x5aBLWzpwqW2bNEyW7ZwWatdvdA/USf6Nh/e3LZctKUtXbDUli5dGm1atLktHQ7xQGBUpk3ocwoYbTG0hQ0PD/ubvreobeE2edqE/WXyy4LOpQMBl6Wb+wvAlg0si/YML7Mtl2xpiwc3M1nNpHAiCv8GWW8+kkxSo/JFixY1bhZJ8jRJjfSymS3CMUa/la13Kn1g1E9vjeS45/iXVFl/Sa26wQeaCscy0iS5Gt7wz01QzksIpCiHr4qwCUK/pMomYTbxWbJkiZ8jN9tsswlJdYEU+4djDarOkvU1M66L/bZ+jt5LmJhKTYz6qc9o/SDzozAHgO8HAp90HZHk58kq7ZLkP0OZzkfF/izTLkkNddjCdaQhqJjBFoi+q9iUhnrOkdiEQIrYSTFEVgVxLuoHjKSIA/MRrrWdsKhCxrkI4oYn+uthoYiwDKqVoaSXOuhIfqPuuc99rt95TCCik9+v++QnP2mf/exn7e1vf7ude+65dtJJJ9mf//znxgkWsCHy12oD9tvf/c6fhb7gggvsgosCvatA7fFiWpf58991vl3wvgvs5z//ub3//e+3t77nrXbhuy60C4IeTwshfK/pwndfaG9/99vNdb73Anv3u9/tNr39ore7LaRjg6eXZBP6XO+7Q9+85wK76qqr7FOf+pS97X1vc5tIL5dCX9Ff0HvPt0suucR4HAB73M4wbt7+jrfbhSG86F3vtIsuusje9c5320XvuMj5iy56RwjfGeiiIE+yuYXveAd1XmTvfOc7vV52ZfC4ArpTGnyZhC2J3vve9xq7P8rUP5Wud73rXT6G/vd//9fxAiNsnapMr9Pe9773Gbtk/uM//sNtSvrKtAtdUMKDR10uu+wyA69kT5XhhRdeaFdeeaXb0y82ffnLX/b3aGAP2EFlYoQ+KOnk+vG9733P3va2tzXGUUpPYcrb6zDp4zi79NJLG/b0Wu906mccccxNJ28v8oBNIur/zne+Yx/96Ed9bBMnjbBsQi/EeL766quNY65sGybTx3zku9/9buM6N1m+XsnBJRE6OFf/5Cc/8TkkeKU0QtLLonS+Rh9z3x/84Ad9c6xhG+cj+q5sXMADnUVCVpyPpDTkZVLSS4jeyy+/3PhtafgqKdnDAiVzNsZ1lfYk3eeff7799Kc/9ZvC+G9SdPDhZ0nTLta3jnNyZovhXXfdZTfccIPddNNNdvPNN9vo6Kg7wOlOEavPKT8IrF271ldH2cbNCQ0H+yEPeYg98YlPtDvvvNPLSkhVNrEAABAASURBVPKQ/FtuuaWdccZTbY899rCdd9rJdt1lV9t11+poxx13NG4I3O9+97Odd965ElvQu8suu7junQIme++9t9u02267uSyllY1TsovwKU95ih188MG2ww47uE1l27LrrhEL9ILRAx7wAHv2s59tO2LPzrt43+0YsNtlp12MdMbV8uW72+7Q7rvbbhPh7oHvFjGGqWv58uVGyDHwhCc8wfmUhrxMwpak+8ADD7QXv/jFbk+ZNkymi/F8yimn2Nlnn+02YSf2Tpa/DPnDHvYwe97znmd77rmn25R0lmkXuqBkA+fOpz71qQZeyZ4qw/32289e8IIX2IMe9KC+semMM87wawy4gB0EXxahD0r6Hv7wh/s42meffRrjKKWnMOXtdZj0cc4+4YQTGvb0Wu906n/pS19qHHPTyduLPGCTiPq50X/00Uc3xjVpyMsm9EIc82DEsVa2DZPp4zrCHAn7JsvTSzl6E6Fnr732sle+8pW27777er+RtkeYTxKSXhYVdf7DP/yDveIVr+ibYw3b6LNHPOIRldhEXxSJPuEcmeYjKQ15mZT0EqKX6wi7ZeGrpGTPIYcc4teRKm0p6uZYe+Yzn2lc1yx8pKYvF6I9/a/1tPY5VC7JLJSXFL7NndsvfOELdu9739se/OAH26GHHuovBJNiuoWPpJZtcTgpV1xxhZ1zzjl+VwIn64gjjrA//OEPhlNtbR8c8EMPOdQe97jH2amnnWannHSKnXwCdHIIT7ZTToSHTvb4ySf0PjzmiGPs5OOjnlMKtpShGx2nnniqESY66fiT7KjDj7J2W9rjKX+vwqJdxx51rB3/6OMn+idi1Su9nettHRMnPuZEO/qIo4M9AbswZk48/kQ77tjj7Jijj7EjDj/CmDAed/xxdvwJx9vxxx9vJ4T8xx9/gvOPmZAdH+TdpKOOOsqYhHWzztnU9ZjHPMbb/+hHP9oOP/xwb/Ns6ulFmWOOOcaOPPLIvrEJjDhf9aKtM60z9RtjiLE00/K9yo9djKPjjgvHU5ePmdnazBgCI2ybbR3dLAc2YNQv9tA2MGIswfcLgRFY9Ys9HPvHHnts35yPwKXfMKK/wAnb+oE4xg477DAjTPYU+SQrMwQj+q1MnRvSRZ9xfWMutKG8ZaRjS79h1G/nSM5FYFT1eE7jgd3D3Hyp4pGfvnWciyvHyb/ljgdbFz784Q/7lmGe3UhphO1lbr/9dt+exuo06ZAkd5rTiwCQFbfGr75ntbGyvequVbZq9Sq7ew10dwjvtlX3wEN3e/zuNdML55JvVdAPUUcK4cuiyXS2y9vjvbavbH1Tt2eyMbHa7g7jadWqkL7qblu1cpWtvHNVGF+rGHZmEwOvbuMhPvGO7YkgCPJ/RiAjkBHICGQEMgIZgYxARiAj0CcI9K3jLDVXkhNWbIXlDhUrQ9yx4k5Du7PM9u2Un+3Y/HbzZz7zmSTy33lmex8vA0AoNfVEdiIeglh39mTAycxy0I5APRw+9TBQXJ5CIjLeoK3ASnzXgo9cN/6IyhRS0j9OMzzjDILPlBHICGQEMgIZgYxARiAjkBHICPQTAmHm30/mTG0Ljmw7FUsMDAwYznSS8fzty1/+crv44ov9ObgzzzzTX9rEC8N4Q1yqC2eGMhMLgL4SSJqEgwORmmnjQKCXrWCsQOgIYXCs6+OE4l3awZkOvBU+bdFCSmYzAhmBjEBGICOQEcgIZAQyAhmBPkJg3jjOTUe2iZ4kk+QC3qbNcwq8lMkF4YtXlT//+c83no0+6KCD/NlleF66leqTKB9hGB8fNdOYjQeqWwjDGqE1PuRrREplsLVUhR2UYYMUMZBiWMxGejG+SfAKq8UsLXdqbMCoBZOwmJxQY+XZiwSZGdJENv3PBnK26N5A3jKTp2PXdPLM1eYydMzVxvby/WAzNkDttm3q8Q1hsqH0TR2/fm5/1X1X1F/k+xmzqmyrCp+q9FaF88agd7702Xyxc2MYE9NtQ/QYp5u7wnwSzoWZpAZZ4VOr1YzfPOP3YQtiZ1l55o3CPNROHgaiJE/zLxyY8botWrzQli7bzIYWL7AFCwfManXXZSbjE7/hyiWpKs1mUtQtxRDsIAsfKcoC6/mkZhxZrwk7IKlcvc121QMLhaDlP7jGONW1cVMYQxZuwEg1qyvYGf7D0nPMTdzkfxa+nWRz/oBJeyU801+UF/n2vL2Ko7NI6IE6yZD3gpIu6oYn7BfCHgh7CBOlOGHZNJUN7WnEe2Ef9SZK45h4URfxdkrpyBPf7ZC6sam93iQnhFI6PEQ8hfDdJOpN1F5vkmMzRDzlKfJJNpeQ+iDqIOxEnWxI+SjXbaLupLPIo4c4YSLiEHFCCL5XRP3YVqy/PU4a+SDSCCHkc6VUT7FeZEVCR4p34pH1ipLe9jDpQ74hPqX3IkR/kdBBnLCIKXHkEHyviPoTJR0pjj1QkvciTLqKdSNrjyNLRFqRJ95Naq8bDIoyePQVw048ebpB1J2I+uAJoXa+3VbydJvQCaV64YuEnHgxTDxyiHg3iTqLbSdO/SmET4QMIp5C+G7TvHGcN9Rwafoeh9Q57/DQQtts8Wa2cNFCWzC4wNyXseo+dLwk46aAFG2WYmglfRiwSRX28LvZ2MO2+GIaeUgnLIskGXZIMbS2jyR/trhN3NNowoBeqtXCzZeJQdR4DKCn2puVYweUJLVwY0nCqiiRmnyUlPMtyaRI7RqlcvtL6pq+9qbMOk6fpeNKWh8n0sgzawUzLCjJS6BT0np9h9wzhC9J4bs3/5IauqXIoynpT6EU06Te9227zmRPUQ4vRZtIL4OkqE+KGGBDIimmcT6AJDVMkpp8QzhHRmraIMn7EFukKJeibI5qZlRckueX1HJttfDBthD4vyS31yM9/kKvJLfHCh+p1QYpxqXWsFBkTmyyQ4r1U5kUedIgKcbb0yQh6jlJavSLpIY+SevJk72NTF1mqB+SmrqLKiR5lGMNRorjnjIQsl6RJMdDauqUogx7pCjvlf5O9UqtOqVojxTDTmW6KZOaeiS1HG+drq2SjE+v+kqK9UutIfokGTZJ8n5MfYY9vSb0o0OKuuGhJIeXRNBC0vqylgyziEjy9kvNkGoktczvsU2KeeDJA36JJ94t2mgc5+kCMimINdno6FrjrdrUNVALK4RhFbolv2/L7bTCSInukyRjuzkvPGMAoKHFHgQ9Jqk5OIeGhmzNmjW2evVqP6CHh4dbtEtqifc6gj3ggT38hjf2EE964aVybZLkB/nY+HgYT+scp2hPeeMm6jO3g3HDYwxgAREntAo+khpasYN+I5TktjYSe8hIWq92bACTRCm+XsYeCtBN9VwcIYnz0agfa6RJ69tN/u5S59qK+vkZP441ckryfiumI+8FoYN6i2Hi6a+E2cjIiN1zzz1kLc02Sa4v2ZNCSetNzCS5Xdgsybr9QTdEvYQc+/CQFPXRf5zHkUHkI4SKPPG5kKTG+U+KurFHWl9On6Fbkk+GpJh/Lvo7lZVivVIM6QdsSrqlKCdOeULySPJ+I4682ySpgRXX+6RHkqvCBgg5BO8JE1/IJthZB5IceyqgPnRIUQbPMUYafAo5h5NXivmQ94LQQb1SxIM+I44ce6DEE5JOSJ5ekiQfF+go6ks8fcnYJl1qYiSp5dxgPfigO1ULPpI8ij2kSWrY7gld/gIDSV4r5xuuHUSkiAPpxAmxCR4iLsVyxHtBjA90FnFBjyQ/DiX5sUB6kkvqCl60r0iSUOFza3AiIkX9UkzDXtKwR4oy8nWTsIn6JHk70cXxTShFWUonBD+uJfBQKg/fbZLkVTKG0OuRKb7abZ4i66ySNjnHWYodkNCis8fDcuCll15qhxx6iB1z3LH2ile8wlbfvdoGfMUw5qRY3cp1fljd/epXv2pPfepT7brrrrOFCxdGY0r+lmQcuB/60Ifs1FNPtac97Wn2j//4j/b1r3/dBgYGGtaAZSPSY4YbCt/5znfsyU9+sp1xxhnGVvz//M//bJz0pNZ+7rE5herrtmh4kX33u9/13wT+66232vDC1hsMhcw9Y9Mk5xe/+IU97GEPswMPPNB4zv9+97uf/cd//IfrLbO/XGH44oL9ox/9yB772Mf6b13yW4VXXnllSDG/UEnxguGCHnxxQqVaKY6Pu+++2/idS34bHnwg8IJ+97vfkbUUkqI99Ak/X3bJJZcYv5vIbxXyu6A//vGP3Q5JflHzSElf2PSXv/zFjzN+EpBHXv77v//bwC6ZkHBN8W6HUhwXjGuOrec973nhxtRoA4uVK1fa61//euN3HR/96EfbK1/5Srv55pvdDOx3pgdfkvzcyDXjDW94g9uDjUVVV111lR1++OEGhsixR4rtId5tkmRXXHGFnXjiifb73//ebULnHXfcYa95zWvsUY96lDGujj76aOP8IMlNII8zXf6S5DZccMEF9ra3vc15Se44/PGPf/RzN7+WwXj/9re/7fJe2WKFz89//nPbf//9/Zc2JBVSzG3ElrPPPtvPSxY+2CS15gvirvxTN8cQ+PAyU6k5Pj796U/bAx/4QHv4wx/u53F+FeRb3/qW24hyyhLOlahHktcrxZB5x6GHHmrf+973GtUzvokfddRRdvLJJ9tpp51mYIX9jUw9YCQZE+c3v/nNdt555zXspB8f9KAHOTZgxDmc+CmnnOLzgR6Y4lWCF21esWKFPf3pTzfO0ZI8DYwuv/xy49dfuL6cfvrpPoejjGcIX0U+RLvyT504M4wjjvN0jpZk4AQmyI8//ni76KKLjPNmVxR3qESS3XTTTfasZz3Lr/X8Gg7H05///Gc/piTZZZddZlzfSDvrrLPs+uuv936lHR2qnLMoXVuZdzB2OQdyLIGZFPtOinYzjj71qU+5PSjGJgh+LiRFPakurlO0nfMf14knPelJdsMNN7gKScbxz3WN44yQay9lIc/UpS9J3lYcdOb2jFswAquPfexjfr2X5H30ghe8wOcnjKV3vvOdLdfiLpnTUg3jgmOMcQJOz3jGM+yWW25xe1NGSXbjjTf69eSaa65xsSQPu/1V63aF860+iQvUuJ9AnvnMc+wlL32pbbvtdnb7HbcbjmtIDk0KLnNwrgNT2j8HBcSJ77DDDrNly5Y1Bify0gwJirgIcJeHk8uZZ55pz33uc+2AAw6wv/3tbz5plOLgLNMuLlh///vf7SEPeYjxAjheDHf77bf7hRJ7sUWKdoUmlPgfJtKjY7btNtvaKaecaks2W2Kj65oT/LIMof3o2nbbbd1J5aSLs8oFnIkXaVDKB18WMRnjAoGjw8mZC0eyg5D+65UtUuuY4BjHweBiBT7gBHGDqNP7EnplV6pXkt955qf0sOmf//mf4w2Yv/7Vs4CPMyV+STKOtT333NP4lQIu8ly0uMBK8ouXpJ5ZJMW6U9uxhYkxfYdSxgvnSW4s/r//9//cRvoOR5F0KZaH7wVxU3GPPfawhz70oY3qk63pCPNjAAAQAElEQVSE2IeTwTmcOJkkOW7wk9F05Km+lFeSs7SdCc8222zjk1RsYNLILp1zzgnXuZe8xA4++GDvVwpQjyS3CR7ZXIg6IEmNaoaHh+0f/uEf3B4pyhlHXEs4F+DMM/GhXKNQD5hUP07Y4x73OLvXve7VoiWlgxf2pnFGppQG302SIh6S3ElOdaNv11139XM45yfs5bzAC07JQzqhFMvDz5akWEeqk3q4znKjjPfEEJeYL9Xt1nBDGDk3YnAO/xrOT+QlTy9Iinq58bp48WIfu0kPYxxcOG+DEfTEJz7RmGSnPL0IJfnxwrnnPve5j+28884NNWDIeYoFhte97nXGNRfMJLXkaUS6wKBTks8Tt9xyS38ZLmMXOcc/N+7uf//7+82zpzzlKcY1Btu7oHq9KtApyZiTgcuLX/xin6cxbsEBeyhEOs4Z17m9997b55TIpSZOxLtB2MQ8Fp2Mkde+9rV+05xzTnHsSjJ2LnE+2meffYxykNRdm6RYH/ZwjL/whS+0l4TzcsJBiunc3GA8c+1ljDOusFeK6d3AplgH83wcd+bUjF103nbbbY2dXMz7t9pqKx9HvIyZYxIq1tFtnjHDOHrRi17kN8WXL19uXOPQQ99A8ODCIsgOO+zg/UacNIj0btEm7zgDJKum3BU784yz7KRHn2yve/nrbNddd7O169YG8MmRBmh5K85SPAE+/rTH24ue8yLj4sCAZgBIyR5s6z0x+JYuXWrPe9bz7MzTz7QjDj/CXv/y19tTnvQUV45NMFJ5dnGgPv7Ux7sdRx5+pP3Ts//JXvicFxoTQyay2JPsgi+P6rZm3Rq/UL72Ja8xJvDYyn0XWbz4J1t6ZZ8UNAVCz0477WSccF8abghx8Xr1q1/td3hJk5r5iJdB7BTgRMzNF1YvsQknVYq2SOqpGZJMUkMHzhYn/4QPFy7wgrbbbrtGvjIYKdrFsf5P//RPvorBag+TCu6ySvLVOCv5I8n2339/Y6LBigUT9+c85zm29dZbNyyRou0NQQ+YNNliQsOuF6mpkwnZy172MmNCCFbw7K6Qmnm6bZIU6+ac88xnPtPvwCcdyVZJ7lCzIs05VFLL+Ev5ZxtK6liUfuKGImNJinmYnDGWwAinmv7kpiwVSDFPO098NiTF+iQ1inOcccOsIQgMK4ScA3DiSWeCGMRdxYj6ipT6Boed8yFOTzFdirYzceQmQ0qT1FO7cHKYPB944IGuUor6iNNX4ASxm4LJNZmkmAe+GyS11sfNMo6l5WGiWqyf8YWtrIBxLuCczrm9mKfbvCRbsmSJsdskjVt04NQzrtM5PGF07rnntuyII2+3SZI7zGDEZJ36JRH4bjjmlZzDSWcXkyQfQ5K6fi6XZHwWLVrkuwI5/rlZJUU5N6nf+MY3+uovN9AZR5w3KdNtkqLOfffd1x0sjiXGzL/8y7/4okvSx7noBWH1kpVfrrncqJJi2ZSnW6EkYyGB8cGY5dzDGOZ6xjxAkvcN+hjvnLO57hGXRNBI98gcviQ16uJmBrhwAx+McFZx/lL1rLTSl4985CMNx5Exhc+S0rsdbr755sYuTnSCEVjBcy1BF32Ubpgxjug/xpwkkntC3JQGI3YmcUOM4/2+972v65LUwJJrHMfa9ttv7zLO9ZAkz9utr+w4ByRxaqDA2pitsxWrV4S7duNWC3/IqiJJdveau23FmhUtK7tV2IPzfOeaO+2uNXfZPWvusTvW3GGr1qyqwhTXKcn1Y8fqNasN26BeOaOudJpfkvyO5W333O7jSGoetJL8gJ5mVTlbRqByBCRVbkM2YP4hIHUeN1JneWqhNHV6ylduuOlpkzr3g9RZvukhNHmLpYzR5OjMrxSpd30p9a7u+YXy/LI2O86hv9LYZWVwZO264OyM2fjomNl4gqcecuX/jMD0EMB5r1s9OMjmVDc+dRsPf85N3KWR8kkTPDJlBDICGYGMQAkIZBUZgYxARiAjMCcEkmc4p0o2hsK4MHffvdqfybgnhCNrRrxZqssgM1n+ZAQ2jIBMkgW/2UMp8ERCQcYRTnVg/b/IuyB/ZQQyAhmBjEBGICMwJQI5MSOQEcgIVIVAdpxBniXB4N/g49THx60WGFn4q5MYIApxuEwZgWkjILNxfs4sEG9n5zkLnmEbHhpuPNskhUzTrjBnzAhkBDICGYGMQEZgI0EgNyMjkBGYhwgEr3AeWt0jkyWZNGBWH3Dnue4rheMh7h500KpA+T8jMBUCcaxIsvBvVqvbwJBscPGgbbZsiW293Va22WZLvIK84uww5K+MQEYgI5ARyAhkBOYlAtnojMCmhUBt02ruJK1VlNfr48FJlskGrF6XmYLrrHGDjV+WPxmBAgJhjITRUhAEdkIW/OcweqxujJ8xGxsYtbHa2ER6CEK61isb5Pk/I5ARyAhkBDICGYGMQEagPASypozANBHIjnMLUMGbaYkXIypGMp8RmAECmnCRpxpfM6guZ80IZAQyAhmBjEBGICOQEcgIFBDIbO8RyI5z7zHOGjICFpaeTXUc6Ow85+GQEcgIZAQyAhmBjEBGICOQEeiAQF+LsuPc192TjdsoEMBhrtfCqjOk0CQoBPk/I5ARyAhkBDICGYGMQEYgI5ARmBcI1KZtZc6YEcgIzAIBBYc5kDvPFBdfLZTXoFvgyJGMQEYgI5ARyAhkBDICGYGMQN8hsMk5zn3XA9mgjRKBOnuz3VmW1eu4xsFhDv8W3Giinu5xC5/xQOQJQf7PCGQEMgIZgYxARiAjkBHICGQE+g6B7Dj3XZdMy6CcqR8QCI6xQZ1sCX4wP0eFkzy2btzWrR2x1atW2x133GZr7rnHpIbX3Kl0lmUEMgIZgYxARiAjkBHICGQEMgJ9hEB2nPuoMzY9U+Z7izfs/Mpk4+N1Gxsbc4d51cpVtm5kZKLhwbue4HKQEcgIZAQyAhmBjEBGICOQEcgI9C8C2XHu377Jls0XBIKd0QXmux5cZZnVa1Yfr5kUyEI8kLTAagODVqsNhBIhS1iOrhvbtAMfJPVA+T8jkBHICGQEMgIZgYxARiAjkBHoPwRq/WdStigjML8QaHd461Y3SabQjPh8c3CMg5MsuSSkhgT/J+5MX3xlIzICGYGMQEYgI5ARyAhkBDICGYHOCGTHuYFLHe8mrP+NBcdmPIQh7q7PhHMjVgaRNQpkZlNHgDGhTmMiyJD70AluNE6zj6UwxMLoqtcZS2buRxuZIMuf7iCQa8kIZAQyAhmBjEBGICOQEcgIdB2B7Dg7pMHRCQ7N0MJhW7z5EluwcIENDMbttJ7sX+RxJn9lBCYQYEzUC64vDjBEct1swnmWFNgaXrNJCnKb+Mha/ybEOcgIWIYgI5ARyAhkBDICGYGMQEagnxAIs/l+Mqc6W+phVXDh8CJbunSpDQ0N2fDwoAVvx+InOEHOyL/zV0YgI5ARyAhMA4GcJSOQEcgIZAQyAhmBjMBGgkB2nL0jcYiBQsbu27rF7drGimFYifalwkY+OZe/MgIZgYxARmDTQCC3MiOQEcgIZAQyAhmBjADeYkYhICBFh7geHGXYcX/KmWdRoZDBQvpkv9lLcqaMQEYgI5ARyAj0LwLZsoxARiAjkBHICGQE5oBAdpwnwGMzNk4zUQUnuabAIQxB+s9+c0IihxmBjEBGICOQEagCgawzI5ARyAhkBDIC1SCQHeeAe73hIAdvmeXmsOqMSMGBNifzj+/cdi5/ZQRmhsDEsPJCkjzMXxmBjEB1CPBeiw1pT3lSOFX+6eShPPkSEZ8Jbagc6dSXQvhEyKAUTyEyKMVnE6byhImmqmeqPKRRNoXwnWiy9PHxcZssrVM9lcmy4oxARiAjkBGYdwhkxzl0GX4MrkwkhYuuWa0ONCJ1gkKQ/zMCs0TAJ3JhOBFCs6wmF8sIZAS6jMDo6Kj99a9/te9+97t2xRVX2E033WSrV692LRLXg7pJ4eB1idnKlSvtl7/8pf3f//2fXXvttR4nSYp5Ob5XrVrlcsK77rrL+TvuuMPgpViXFEPKzoQkGc7hnXfeadRJODY2tl4VpCUiUYr6KAthJ3JIkq1bt86oa8WKFYbdyKGUj5B02k+91JHSpVi3FEPkEO2lPijVST2kSbK1a9c2sKHeJCePJKNvKIteCDl5CKWoK6Wn8rUa125yZSoDgawjI5ARyAhsSgjkK0zobVacISYf60bW2tjYuI0jMC7MUMjk/3X/zl8ZgdkgoDCeJDWKMvlrRDKTEcgIlIqAJLvhhhvs5JNPtvvc5z72iEc8wg477DDbZ5997OCDD7bPfe5zDXs4Vu+55x47//zz7V73upc94AEPsCOPPNJD4hdffLHnlWSS7DnPeY7Xucsuu9h2221nO+64o+2111724Ac/2C6//HLP4wVm+CXJ/vjHP9pTn/pU23XXXW2bbbax3Xff3Z72tKfZdddd5/XirL75zW+2e9/73rbtttvaHnvsYc973vNckxTtw7mkTZAkv3Hw2Mc+1uvE3oc97GF22WWXNcrQ9mc/+9m2fPly23rrrW3PPfe0pzzlKbZmzRrXSUbqIoQk2fvf/37HABt22mkne+QjH2m/+93vPL8ku/vuu+300093bEh/6EMf6jcvUvnf//733k4wRCftPPvss+3mm28ON7frXv68885zW8AB217xildQ3HUU7XFh/soITI5ATskIZAQyAtNCoDatXBt5pnANDxdaCxfi1bbijhW25p41tnbNSLg4h0lGPZJD4Hu1s/PsWOSvGSPACg2UCkpKbA4zAhmBkhHA0TzmmGPcQWRl81WvepW94x3vsC233NJ++tOf2uMe9zi7+uqrw7UhHqc4oy960Yvsb3/7mz3xiU/0vCeccILHn/GMZ3g8OWusYN966612//vf353ao48+2ldxcQap93/+539m1VrOH//2b/9mH//4x91pv+CCC2znnXe2j3zkI/a2t73N6/zyl79sr3zlK214eNhwLHE6adfLXvYyT5die3CeJYXrXN3e+9732he+8AXbe++97TWveY2vpD/96U+322+/3cs897nPtfe85z222Wab+c0Dwk984hNGu7nh7JkmviQZ7XvmM59pt9xyi9d37LHHOqbgBe5k/ed//mf77//+b3v0ox9tOO2/+c1vDD233Xab0c7Xvva1dumllxoONTcsaCc3KLAV2//zP//T20n7/uVf/sUWLFhg9NGb3vQmqm/0m0fyV0Zgk0AgNzIjkBHoNQLZcQbhOm/Orls9hGPjdVNwluttO99UtyC3/MkIzAiBMIc0i/NUY7LH5E6aEFj+ZAQyAlUh8PznP99+9atf+Soz4Rvf+EZ33L7yla/Yfe97X9tiiy18Ozb2ffvb3zYcss0339wuuugiw2nEycPxw2HFSf2nf/onu/LKK8luQ0NDHv6///f/PP+nPvUp+8Mf/mDkYcsyZdkS7plm8HXjjTfad77zHV9Jfte73uUryTjJVHHNNdf4dmtJL9YNSQAAEABJREFUvmKOE/mSl7zE3v3ud5Nsn/3sZz1MXzin8Njxlre8xZYtW2Y43Ti0OPo4/p/5zGfI4jcQYD72sY8ZbaLdxFmV5qYDvNQ8r33ta19D5E7zq1/9aneQWQHHOcYxXrFihX3xi190nF7+8pfbRz/6UXegf/azn3n7wOjHP/6xbb/99pba+eIXv9jr/P73v+9buDmfsjMAR5+VZm4OkIEbAISZMgIZgXmKQDY7I9DHCGTHmc7xC75MCnAEp1n1mtUsxAPVg8ccyaw+kY8imTICFsZHJGv7yOPhVoyNh5sxAwvMFiwasEVLF9lWW21pixYtCoPJIoWA/3BfxiD4TBmBjEDvEcDRRAsrm2x7hofYqo2jDKVVWvKysvqQhzzE2LJMPmhgYMBe+MIX2n777Wek4xQiTyTFc8Hg4KBvg8bBY1vyn/70J1+NTfmmG7IlmS3QOO4PfOADvRg342Bw1nGGWdHGuWYrdb1et69+9asmyQ488ECyOSGXom04vjiq1MONATKceeaZBO7wwrDy+8lPftK3mhNnOzfhwoULCZyoEwIHbkpws4At5SRK8hVweG5IsF2dGwlsCb/f/e6H2JYuXRpuXtcNpxqeFW700h9koF7CxYsXG+0866yz3MmmnWvWrLFvfvObhjPNNnryZcoIZAQyAlUikHVvnAjUNs5mzbZVNYtTCb4hVqJTXcGtqSNL8RxmBDaEQBgz4caLBmS1IdmC4YEweVzoWwotfzICGYFSEcCpg1DKyifOIvxWW21FYCMjI/bzn//cfvCDH/gLwsjL88TIP/zhD3senDZn2r5wjBGlldbaxAuqcPCQJ+J53yVLlqTojELs4abbwx/+cH++msI4jGzbhj/ssMPC+WUY1ukXv/iFb71mRXyHHXYwVqBJoB7CdkLOy7qQJxt5YRhxnNvHP/7xhmMNbueccw5iO+mkk3zVmAjlCWk7zyPjwPNcN7LXve51/kI1tlWzFT7dYOD58IRpcox5CRhlDj30UN8NAM/z0GzNpu5DDjnEdSZ9tBNnmZV1nnP+13/9V4pkyghkBDICGYG5I5BraEOg1hbP0YxARqDbCIT7LT7JC6s/dWt7BiDoCu51+M7/GYGMQK8Q8OMvVC6FgzGEvBUapzOwvnpJiDPHC79YBWUFmeeTWSFmJZcVYvIsW7aMwFdGnWn7+vOf/+wSKepJelOII514KebxAhv4SmUIIbLzEjBe+sWWZ5zpl770pYid0MP28VNOOcUOP/xwf6EWK8aeOPElRf3knRA12pVkOKopjfDvf/+7nXjiicZ29gMOOMB4LlyK9UgyKVKykTLkef3rX+9b3//rv/7LcJ552RhpxRXrpJMbFaSlOnCaWeXnLeY4zaxmk56Icqeddpq/3O3666/3Z7VTWg4zAhmBjEBGICNg1j0MsuPcPSxzTRmBKRFQI3V9V5k0qJElMxmBjEDXEJDi0ZWcsf3339/fSI0CHGNCHE0cM7Y08zwuskSsrMLzYjBCSf4zSvAQW7YJjzjiCIKGMy5FvVIM2x1RzzyNL0kNp1SSv5CMl3exbZst2zwHXKwbnjeF8yKxD3zgA/52a7aUf/3rX2/Ug8OJ6oSJJEvtYNu2hQ/buEPg/6wE46B+4xvf8Bd2ff7zn/ft554YviSFb2s430Re/vKXGyvAYMtzzI961KMQuw0wbMsmhKRYPq12S3KH/x//8R/95Wdsk+dlaOSFpJif9rOaDha77babsRrOT4uRJ1NGICOQEcgIZAS6iUCljnM3G5Lrygj0KwIKfnI80Oqm8Nevdma7MgKbCgLFlU4cOtrNlm1WRHnBF1uLkSWn8rjjjiNqvBU7rSrzE1BnnXWWvfOd7zRWOsnAW6kJUzkcRuKJWDUtOt9JPpOQ7dTPetaz7NOf/rQdf/zxxvPCOI/UwUoujjIv+0or6vwcFavOpF9xxRUETjjXMCnE5mQvW9RJSyvsaaX5W9/6lq/s8hIxfmKLPJQjTCSFs1wgHGYcd96G/b//+79ua8rDVm70ss0ahxx5ctbZjk6ctvBmbl72deqpp/qLy7jhQRrbxd/3vvfZf/zHf/iLwpDxLDQvC2PL9w9/+ENEmTICGYGMQEYgI9BVBOJ8vqtVbgSV1es2A//G8icj0AkBHGbIJgZTmE5a/ITxFZn8nRHICJSMQHL0cOxw3vjJJnicRX4qiTdF84ZtzFq5ciWBHXTQQcZzvmzZxlnFuSb+oQ99yN8yjTP9xCc+0dKKqhcKX8h5CRb0pS99yXhOGEfx3HPP9eePQ5Zp/2M3TuG///u/+xuy+Uko6kH2u9/9zm644QbjWetvfvObxkvNeHM3beIN2NwQ4PlkVs5x3EmnHlaUkdMWtqq//e1vN+oiDcN4Kzchzw/jNO+yyy6GM7x69Wp/Szh4kc7Pb7GtnTePUydvxwZT0tiqzQ0FbjpQNw49P0HF88+8dI2friLtt7/9ra948zw2beInpsCMNp199tnGDQNw/Mtf/uLPONNPbNtmJZ128jIyZNwAae8H7MiUEcgIZAQyAhmBuSIw7xxnJg+JaDw8YSeaKo38bFUjD0TcrG6SzMK/hY8SE/iN/z+3cO4I1EMVdZPk2xUDF+IcYoqhv1wu8vUw1gw2pOT/jEBGoPcISDIpEtqe8IQn2CWXXOIv68O5w5FjdRbHmJ+n2nPPPY0XXJEXZw5nmpVSVkl5phiHm7REOJ6UI45zSMjPT/ECLOiEE06w22+/3XjumJ9oSiur5JsOSfIXbPHzS+Rn1fUxj3mM4cyyLZtVcZxLnGJWgy+++GKjTY997GONFWN+Rortztdff72xIs32Zl7+xTPHF154obEKj6NMXTinhx12mL9FG0eYVXV0ImdVl7eQ0yZuKHD9xBbq46esiON482wyZXg+mZ+VYvs7dYMf27FPP/10ko2t2KT95Cc/8W3Wxx57rP/8FfWRARtxtJNOnrHm2s3PcGE7P0NFO+lPnl3nWe+0Mk35TBmBjEBGICOwcSHAdYYWcS1IPPEyiFl9GXp6ogOwJBnPbXEnnxelcAeeN6aiUJK/KfX1r3+98TzYk5/8ZGN7FxdiwJaak6jkNI+P1/0nLfBr3LmhokzzB4HKLK03NNfr4/5zZrUwvhCOjY7a6MiosfXwrrtW+sqJJJImqB5CqBkELv9nBDICPUbgjDPO8J80wklbvny58TNLOJqf/exnje3FXDeSCTi8vDUbh5QXiLGyyRZo3vaM00p+rj/j4+PGTyThhOLEvvjFL7YXvehFhnPKtmp+SgrHts7OplT5NENWh1lh5dlhCB0Qsmc84xn+bPW+++5rbAnHUcZhfcQjHuE/K8VqMGrYOo092Jae7z7qqKOMtuEsgwE/0QUGbN3mOWRWdllRhnBMIergmivJX/hFWnLquUmAXcjIC59w4CYEdqCD7eY489iEA/yGN7yBJH97N22ijdSBrdSDjC3yXMPpA563Zts6byvn+XKeuyYvfeAV5a+MQEYgI5AR2OgQkOICFbvGUuNmc01NZWcSzjvHOQEjyVcP+K1NLsrceWeicMstt9hznvOcBgZMVvh5ES6ubFPj5SJMEABbisBL8vzjwWmW5JOPULnL8ldGYHYIhNsuExPj8bG6ja4dC47zWrvzzuA4rxlpq3LCaS5IM5sRyAj0HgGuJzhgOFvXXnutbz/GET755JONFWfSkxXwrLLiuLEdmu3BOMKsdPJma7Yzs72Yaws3adOqLquvb33rWw3n85hjjvGVXeqS4nUn1T+dkBVx6mK1G0IHxE9OUT/bt6n7vve9rz//y9ZmnGieEaZ+0nDaqQNHFFuRQ6wk87Zs2vW6173O34KNnJ+PYnWXrdcQW7Uh6sCpJc/SpUv9JWDcpOZZZTDBrpQfPuHAyjF2UI6bFLzIi5vdbC1HF2lsHadNtJE6uLGBTmTkS+3kZ6je8573GDbTF6xGU680c2wplykjkBHICGQE5h8CXDfKsnpeOc4AI7VeEJkUcPFk5YDtXty15iLOc1wQz6BxF/yhD32ob7tj2xgXWlb/EsjUa6aw0ix/dopnqqChwaEQHww05M+OIcs0mLEYnBqDoTBuBofCmAk0NDRsQwsCDQ7Z8OBCGxqEH7biR2F92sL4Mz6twxvJfKZse0agrxGQmgccW6dxyNKbpTFcaqZLTX54eNjYbsz1gHw4oOecc46x6kl8QyQ169pQ3pmkSzJJjSLYOBTOQ0kgNdOQSa1x2kMZ0hIV8UiyYiipRaekYnJHXmrmSVimjFIzLcnaQ0ktOuk3HPaUT1Jic5gRyAhkBDICGyECkvyxSJomqeWagKxXVOtVxb2uF2d3fHzc2Mp10UUXNdR9+MMfNp63WrZsmd11113GM0/kSxl4Huyqq66y9PxVkhOOjq6zW8OKNc9x/eWGG8zDv/wlhIlPIbJy6NZbb7Ubb7wx2FCOvmabO+vDFmzaUL4y09llcNNNN/UNRn+58S/mGDGGIB9D9GGgG2/2l/jccsutdnMYazfdcrPddMuNdvPN0E12y003B747dEuo/+abY13cRIJSnLCYTrxMAh+eCUVnlXagPxH48Cwo8VabIobIy6SEUbIlhWXa0K4TjKAybZhKV8KIcKp8ndI4ZyQiHZ6QNsNDxIvUSdaeDj68LKuYFx5KeYt8km0opEyRyE882Uu8SKQRJz2N6yRLIemJJ4SSrMgnGWEn4rrQSd4uo04IjFKfEZ8sX5KTB0px9NGuoiylzTbkfJRsmm0dcylHe6BUB33GOErxqsKiTVVj1I4B/QVOSV60Ncl6HaITQg8hGBESh4o88TKoqBOMsKkMvdPRgW3Yg13TyV9GHmzBJnRhH2HVxLjmPFm1HUk/56KEUZJVHWIT7+DAf8MnJCyD5pXjLMkxkWLIXX5eaMIdct5yymoyLzF50pOe5KuiAMoqQvGOOU40d7iLIMvk9a5cucLecdE77JIPf9A+funH7ROX/qd94uPQpXZp4C8Nsksv/UTgifee2DLI1jdWzS+9NOrj+bjElxkmvdyYwCZ0Yx9hlfTxj3/c2M733ve+1z75yU+W1jexzYwFKPYNMjD54Ac/aGAE/4nQbx8PY+YTH/+EYesnPvEx+8hHP2Qf/OAldsnFF9sHL74k0AftkksiXYz8kktCfO7Ez9JcEur6YLCHZwfZRspYSrKUTrwswhaIt/fyiAX2VGFHe3sZ1zwDysuNPvKRj1jVNoELP7XDFmJsATPCdrtnFA9jYab50YluyoERL8hibIMRsioJuzjfgxFYgdlM7KF8O1GeZ5ipizTiUOIJIfIQQsX0j370o8YOJ3ACo2I+8kLF/PDTJcp2oqQj1ZPyEKcd559/vt9g5v0exEknJB0iDiEjLMqKfEpD1k6UbZd1ilMHuPB8M9u3KYcMKuYnDiUZPESckLHYqd2kz4awg63rjCPqh2ZTz1zKcKxB1EH72AbP9nZsQ1YVJZvAhGPtXe96V7h+cb2a+zVqLj1Sud4AABAASURBVG0CFx7F4zGCVE+yNcV7HYIJOiF49HFdY1cjPLJiGrIyCJ1JD+dIbAKvJKsqBI/3v//9/tZ/+o54VbYkvdjQPh9BltLLDtENcR1hTsK5oGwbivqwhbGTriPYg6yYp2we/cz5OT9ed911JsnJHbkSvuaV45zwKDq9ScbPXfAGUxyEz3zmM8ZPW+Ag4zTjYKd8koyfupDkovh0aeRHx9bZ0MIF9vSzz7KznnaWPfWMp9pTn3qGPfWMM+2pT32qnRGIsCzixTRsP+NFK/DoZUs6YZnEi27OPPNM49k+npUDT2RQmXa06wILfkeVF8PwfB58e57y4mGchLECRjxvPzg85HhhIzYQnnXmGXZmoKc/4+nG75OytTPSuXbOOdA5IewO8Uz/OeecY4QQxwfPDaKXOCHpZVLSS8ibizk+sYMXKpVpR7su7MEOfguXFyPx0zftecqOYw8vnNpiiy0afQhO2FqFLejFJsbQXnvtZVViRPuxB+KNzDyaw9uvsY+02RB1FctNFSct9QU85VIILnvssYfxjHGyJ4XFfPBzpaSzvR70QaQTcv3g2WHOQcgSFct1krWnF+Oz5dGDTbyd/IADDmicB5FPt07yQu35O8na80wWxyZusvOMNPXQj4ST5e+FHH2JsIddc7zYDb4X+mZSZ7KLSdNpp53m56SZlO9FXnDhOsIL83pR/4bqBBNs4FxAXuLMQVic4Y3xyFI6acTLpKSTlxoyZ8OWMvV30oVN2MHYZp5EvFO+MmRJNyHX2uJ8BBuRl2FH0oG+InGOfPCDH9w4R6Z8ZYecC8GDF2GySAmPnWXbUdSHfohzNruKOS9x3HXyDUnrNs1Lx7kIAk4wK8u84ZRnnHmzKMv3rP5xQuVnQUhPZXBEiSeARYJ/mQ0NDdtWW21pu+++m+262662/fbbFWh7226H7UO8HOLNo9tts50x4WEyv9222/kbX7fffvtGCF8Guf7ton7s4idAkCXdRT7Jeh0WdXISxnneYdsdSuufydq3begnbNli6Ra2bQEz8m+37fZGGjwY9pK22WYbS4Qe9ELwSU5IvCxCH4Q+bIHgqyZs4vzB2IbgkVVtF+OEFzkVcSrbLvQlAhdsgeCrxAeb0L/TTjv5G52xiXjVBC6cmyB47IQ62OV290KOPihhgi1cRxhPvdA3kzqxC1ywBZpJ2V7nxa6EGSG29lpnsX50QuhNttB3xTxV8NgDoRv7OCfB9wNhCzYlW5KdKd7LEF0QOlKIPcS5jhAmOXyZhF4IndiUeOJVE8c99hBWaQs2JP1g1D6OiukpXy9D9EFJB/Zw/HMuSLIqQuxAL7YQVm0PNkCMHxYWuCnkblxYDJUmnDkEPaR56ThLTXDYXoWzXMSIOw8jIyPBER5ab/me555ZDWCLd6NMXHa2gYEFZqFqVp7Xja+1kXUjtm400Lp1xs9frFs3OhGmeI/DsAJOW7g5sG50na+UYweOP2EZhC7XHzAAU+LcdEAGX4YNnXSgG3tIa2A03uP+CBigbyrCLrCpW93HCnHyE46ONcePhQ84hqCUf7cpveV7fLwUne1KaC+E3PEYHYXtGwIjCIOwE4KvirAFSvqxB0rxMkL0QUkX9kApXnXIscXxT1i1LUk/+DC+iYMdBF8mFXViS9Gm7tox/dqwCaJEsgm+XwiMoGRPsjXFywgZyxC6sAWCr5Lacei3Y60fMEr9Q99hD+MbWcIuhcjKIPRB6MIW7ILvB2L8gBHUD/ZgAxhVbU/qL+yB6DPsgu8HwpZkYwqrtAt7in0mNV8U1mu75qXjzIBKHcdPiVx99dX2pS99yVavXu3PuQIoW6540yY/d8FPULGc/6c//cl4PofttKxGU0fAuoAx7o5ZbUBBNm514WDgVUNBVEcOBb7H/9iGCqk5GJIMeZkkybirA4G9hQ+2QIE1qRxM0JUI3ZIauiWlpIrDMIYmHFQMkYJdYfhgLySFOAmBpCYfol37p4/QVaxwQ/Fi3l7xklr6S1KvVM26Xqlpk9TkZ13hHAvSb1CqBh5K8V6HUsQg6SSEeq13pvVzbpppmV7llyJm1A9WUjOOrAxCL4QuSY3jjnhVJKlFtdQab0ksOzKhL2FGVCrfPql8nbR1ulScqE63TC/zYU/qsxT2Ul973UlnCqXO/Sd1lrfX16241Jw3UidzAsJ+oH6yJeGR+o84fCLiVZJU7riZqq1Sc0xJ/WEX/ZRsLnNczTvHWZI7cVLsxMc//vH24he/2PgNTd6wzYPrvHQEh9rChxcisbWANF5IwjNDPKMTkiYmE80BEP2duqUOaKaQG1pfgrQXJEVdDAwp8r3QM506sYELFLgwQSU+nXK9zNNuB/b1g11msa8UQkk2HgeVSeUdamBjbZ8iNpI8tShzQf5q+WmDfoBDin2VbJFkklK09JCxJVWnPzW4OHbhoZRWdYgtUsQIvKqwR4r6k25sSnw/hJIax1o/2IMNkio9tugjSZbGjCSb6afX+SVVilF7+8BqYGDAxVL5Y0pSQzdM6kOpKUdGWtkkRRvQKzV54lUSfSaV31czbbNUPmZVjZWpsCnaRN9NlbfsNOxJ9knl9Vd5s/kuIyqpcQI/88wz7fOf/7z927/9m1122WV21FFHNbSx6oxTzVvzeAsneXjAvZEhMGFBMHyb1cNfqNQv6JJcVtUXg0GKNhT5su3BWUanpABN55Md9pGnTMIuKdojRdukGJZpx4Z0cYAxrup1di9sKHf30iW1VCZFrIpCqTVPMa0XfD3cRIBS3fRh4vshLNpW5Ku2LdlCCJVpT7u+9niZthR1Sc2xKzX5Yp4q+SJORb4sm6RWTKTWeFl2TKaniEmRnyz/piCXYh8lPAih9rZ3krXn6WZcal47pCbfTR1tdU07KjXtKRuXqYxMtqSw7GtdUR82SHFsTWVzmWnYJ1VrE7ikNuOAJV6qzi6p/8az1MSjiFnCq+pQivZJch+lDHuY15ehp+c6eOkXb1iT1FEXzzQPDg52TEslaqoZvBS+3ZsOYZTEco2t2zHay29JxskFHZIqc+Y5oXCwSGCBNeuTNHna+rm7I5EiJtSW7COEkFVHdZPkfScp9pvJJJVqUjsOxXjiU1iWYZIaOKCbsVWW7pnqwT5opuW6nb9ogxTxK8q6ra+9vjJ1teueKl60S4rH2VT5y0zDNkmuEh4mhfBlULu+9ngZNsw3HVJzHFWBFzqhIm5SHEcbkhXTu81jk9S0Q2ry3dY1l/okNa4vc6lnLmUlFYpHlnlcmdc6+itqbn53kjVTy+WSLSksV3tTm9Tsq062dJI1S/eGQ6c0tV290TyzWrFzZiU2rty1jas5c2+N6jLVB8Lyc4Am8K011lujPY5xsuVFCgxSqMfqOlaPXkn+YjIyEGdbNHzVBD7YwDPt2MSND+LVktxpxh7sUC2Mo8CExdbwXd1/sd8kVWdIQTNjuxCtjAUblBMyluCl6jHCHsZRGufYBUnl2dauG3sSRthSNTEp5SWBYIUtKYSvirCpHSOpvD6j3VJTH30GVY0N+qVoF/aAU7utxKsixlFVujvpZQwljDqllyWT5DeA0QdG9CN8PxD49Mt1JOFBvyVekrWfQ63HH0muM/WTJH9Rqc3204NyHP/Jvh5UP+MqsSX1Gzw040q6XICxDXW52hlXl7DAFo5/KpDieRx+U6Q4q5/nLU8dO9dm8HKxVatW2erV99jI2lEzHOd6dRBxclm+fLmxUs7Jl3ZCc23nbMon/YS77LLLbKroahlw4ECm0p133tnYfj86HvoMQaVU97e577bbblYfHzfstIrOMa57Agt+UoCfE5iIVhYkmxYvXmz83m1lhhQUS7GD+MkexhJJkkwSbGUERtiTxrlUnT3JBn4Goh/GkRSxGBoa8nEEVnSUFOXwVRE/RcPxVpV+jjEo6edxJc5H6VnQJC87lOQ3FdHLT4lgF3y/ENdafsu1SnvoNymO4d133934jfIq7UE3NhFCnLPZ3QffD0R/Mbb7wRZsAKu99toL1q/9xKXYny4s6auolzkb/VaS6mmp2XXXXY0dotPK3KVMU1XDjlSO/5QHzBJfZig1xwo/kcX1tkz9nXRJ0SZeqLznnnt2yrLJyarzCrsItRQ7dtZVTiwkj46O2OjomNPY2HhwnCdqxIEOrCbyBbbn/5z4cJxPOukkY8BWdVcVO6SILzwO6imnnNK4KACEFNPhyyIp6sSmI4880rh4joW+K0v/ZHpGR0eNl9GdfPLJNjo2FnAaD5PFENp45F02WenuySW54wc+OD0HHXSQpRfmJS2SElt6iHPBG+9LVzyFwv3339+OPvpozwFmzlT4BUYnnHBCwwL6shEpkZFkOF3of+hDH2qHHnqo9cuHcyPnSG569ItN4MPxBl5V2CS1HtfcfOGFmEwOq7CnqFOKtj3qUY+y/fbbz5OqwsmVF74e97jHGQ59QVQqCw6SwnUiTjQ49u9zn/uUasNkyqRo15Oe9CTrp2MN54LjH7vBD4Kvkk4//XTjRl7RliJfpm3o5SYeNsGXqXsyXVxLTj31VOO8NFmeMuXgwrWW4x++TN1T6TrkkEOMOUlbnsqi3Hxh7l+ZAX2keKNwnOeMZ7yWm8JfzQZsgQ1aLfwJT5nnmgmDknq4eISgtH9JvuWGu1+SjI8UQ/gySIoXzKQLWyDiUrSlypNN0i3JJGFWiYQ+KKmsuw2SbMGCAavjLIexMzAoG1y8wDbbYolts+02flENiY0bM/VQvB4EdfIHCtGu/IONpMYYsomPJLdzIlpqIMn1MYYgj/TJFyspyaYUVmmapDCOFjT6SlKDr8IuSeuNJeuDjyS3y/roI8W+kmJYtmmSGioZy5L6AiMp2oVNkIWPFGWBrfQfe5jUY4RUvk3ol9RyjEvCnEpJijZI8jEkxbj1wUdq2iI1+SpNk+J5O/Untkjl2ibJx5GkRp9Jsn74cIwVsanaJkl+Y7jdJqlcvKRWfVJr3Prgw5yyO2bM71pq89v8LllfHJ/1mqkeBHgzXv0EE+QeLfmrnwZqsiWFJUPRUZ3U6th3zFSBsLliWQ/Oz0Cgmg0OD9qiRYttcHCBdf4oiKEQdPmfPoO6XO2sq8MWaNYV9KAg9kA9qHrWVfajPf1o06wB7lHBfsIIW6AeNXVW1fabPTQCmyD4fqB+siXhgU1Sb65RScdMQ2xKZaTqbSvak+yqOuw3m5rzo6qRifrBByImVT+GsCPZA5+pvxCoJXNymBHICHQTgdaTr68m18fDuvJ4UDJxMyZwzX/yy/hryjKXEcgIZAQyAhmBjEBGICOQEcgI9AMCG5vj3A+YZhs2eQS0HgJNV3mCIws0kRMWmojmICOQEcgIZAQyAhmBjEBGICOQEegjBLLj3Eed0TQlc/MTAVxfqGg9cZnv/ld0mll3LuZo4WOWFlGOZAQyAhmBjEBGICOQEcgIZAQyAtUikB3navHfuLXn1k0gIF41ZxN+s+FKW/5kBDICGYE+j4xKAAAQAElEQVSMQEYgI5ARyAhkBDIC8waB7DjPm67KhlaFwOz11oKTHIiXTbDk7O5ziIdw9nXmkhmBjEBGICOQEcgIZAQyAhmBjEDZCNTKVpj1ZQQ2NQR4g+TY6LiNBxpZx2+FjzYgKHFndkNnZjICGYGMQEYgI5ARyAhkBDICGYGZIZAd55nhlXNnBKaHQFhhZms2PykwOjJqI2tG7M4Vd9pf//o3W3vPWq+DNGcM9xmKsfw9FQI5LSOQEcgIZAQyAhmBjEBGICNQPgLZcS4f86xxk0BAZlL4V3CL61YzWU0LTMGhro8HJzn8h1ST8QkRgkybDgK5pRmBjEBGICOQEcgIZAQyAvMKgdq8srYUY7MTUwrMG7mS4DNbfWIoCfd43ILTHCjw9eBKh8A6ftRRmoUZgb5EIBuVEcgIZAQyAhmBjEBGYFNBIDvO3tPRw5HVrK66jdfGQ2jB8cGLgcxM4xaSLH/6EwF6if6ByrOQcQMVNRIPY8jCeMEYj4bDTAPmbPhmjHkJjA6MwrizST1py5+MQEagtwjk2jMCGYGMQEYgI5ARyAhsEIEwo99gno0/Ax6NtzJuqx2zsRAbDzTh2QQu/2cEZoZAY1DFYimah1TEI39nBDICXUYgV5cRyAhkBDICGYGMQC8RyI4z6NajN7Nw0ULbbLMltmjhsA0OD5pqydshU1iBjtliJH/3FQL0FN0I9ZVh2ZiMQEYgI5ARmD4COWdGICOQEcgIZAT6FIHsOIeOwekKgS0YHLTBoSEbDOHAggCNWHUmZSJHPcjylloAyZQRyAhkBDICGYGMwCQIZHFGICOQEcgIbHwI4AlufK2aYYs0gQI/DzQ6PspTqMYDzfXAhXVmy5+MQEYgI5ARyAhkBDICmxgCubkZgYxARiAjUEBgwmUsSDYRFieZphKmtx/jKNcki4vKabWZcGLF2cwkGWUsfzICGYGMQEYgI5ARyAhkBPocgWxeRiAjkBHoDgLzznFOTivh+DhOrdk999xj3/zmN+28886zK6+80uMJnrvuusv++Mc/2jXXXOP0i1/8wq677rqG80s9wRf27MElDmH4rlNvcKB9xTmICv/1oLNWq7kDXRD3hMU2KiaE4MsmCTyaNw7K1r8hfeACeb50B8Qj1X7JZGGQWYDP4lu0w22ZYF/D1grNq9KGou4iXyEcDdXYAyFIIXyVJCmMIbkJ2AR5pMQvdEJJZZFPsipD7IGqtKFdd9GeIt+er1dxdEqdxw1pUK90z+d6Ey4pLLst6IU66UUOdUrrpQydEDoIIfh+oqpsatcrxWOuZ9hMs+KiXUV+msV7mg17EqEInrBsQi/USS9yqFNaL2VFnfBQ0gefKMnKCNGZ9CQ+hUmeQuTJLyvK2nnyJVl7SBqEPIXwnYh0iDRCCL7XVOu1gm7WXwRFkuHA/v3vf7cnPvGJ9uY3v9l+85vf2Gte8xp78pOfbHfeeafx+cIXvmCHHnqoXXjhhfbOd77Tzj//fPvqV78afJqmM1gfj7wUnEQcYwELJ8BE1DRBIQ9c++CQ5BNcaeMKaSskxXbBdyIppkvlhybj3/jUAifJpGrITMYnuMkEYZyFIA4vk2JakFTyL0X9UgwrMaKgVOoPOwomNfpI6k/bpGrskqJeSQ2MirhVyUuqUv16uiW1YCRpvTy9FkhNnZLWs0dSr03YYP1S9Ta0GylFm6QYtqf3Oi6p0VdSk0ev1BpHVgZJTb1Sky9D94Z0SNEeSRvK2pN0qbNeqbO8J0Z0qFRq6pfUGFMdspYukmSJUA5PWDahF0p62/liPOUpM0Q/lHTCJ0qyskP0ozOF8O2EX4Z/hL8GtacTn6x8p/ydZMU6JquLPL2iWq8q7kW9AAQV677gggvs17/+tX3oQx9yet/73ufxj370o55t1apVtsMOO9gHPvABe8973uPhmWeeaalzvT5NeDahBFu1xUvA6uFkE8hMZk4hj8ZNIcqgoDwdKgVBIPhuk4UPdYag5R9ZmeSNLlgQkPCYFNruXPwq0yZ0oZWuU+gnWfxzOTdCJoh4mRSWmTHLrbGAT/gPgYIMsgneKvmAQyWKC0qliENB1DesFG6c1dPo7g+z6DOoSmukZp9hC1SlPZ10S00bO6WXKesXfPrFjsmw70f7+sGmog1FfjIcy5b3k03YApWNQdLXrrs9nvJVGWITVKUN80H3LDDqerOk/rmOpcZJTZumgxF5pGaZVA+h1FlOGiTFdOogDklRBl8k8kjNNEmlza/nleMMaICVQvh73etehiO8/fbbI7Y99tjDli5dan/60588PjIyYmeccYb99re/te985zs2MDBgQ0NDxkcSgcVvs9HRUZNqNjg0bIuGF9mSRZvZ4oVLJmixLVm42OXUIckGagNGWacQl2RS9wgnHgc91GiRLISBuqhDCjVPRUFjLZDMwrcZNg0EjGqBFCSSXCYzk1Qumbm+Wtl6Z6GvVpPRl4mshI+kFi1Sa7wlseSIJMfD+ugjqa9sYqxI8jFuffLBJqhPzGlgI6lfTPIx1A8YSRETqTXsB6AkNfquH+zBBvoMgq+SJLl6bIE80idfknx8W598wAeqyhwp9lXSL7XGk7zKEHygKm3opFvqH6wk9dW4tvChz6DA9vh/etVL2iBGkvy8LrWGNoOPpIYeSTbZBz9uIPhz+IHkYUGTsAyqlaGkmzokWQKKes866yx7xSteAevENuw77rjDTjnlFFu5cqV9+tOftu9+97t2+umn26mnnmpPetKT/FlnSd7BZgr/gcxsXXCyf3nNNXbhBRfaO95xkb3/AxfbBy6BPhDCD9j73v9e+9CHPmi33nyLrVp5l90V6r9zxZ12150re0IrU71BD7pWrlhpDVlK63WYdAc96IawpUFFeeB7hUWnerGFPuY5dsJO1Klct2Sd9HWS3blyhd155x22YgW0wsclOyGwu5eEDggd2MXjCymOrCrChn6yBxywCXwgeGRVEjZgCwRWVdqSdCebsAc+yasKsQF8EhGvypakFxv6zZ4VK1aEc0+kZGeVYcKoX8YRWCSb6Dt4ZFXS3XffHa4Zdzr1gz1ggR3gA8Ejq5KwAVsYR1XaUdSd7CEsyqviwQh8sAe+KjuKerEFWhHOS0V5lTz2QFXaUNRNX2EPBF9Mq4LHBmyB4Kdrw1/+8hfjvVKrV6+2mZTjvVU33HCDvf/97/ddwhdffLEV6ZJLLrF3vetdvrsYBzq4b6bg0xV9Q2S9onnnOCdgJJmkFlyuuuoqe8YznmGPetSj7BGPeIRx8Vm4cKEdcsgh9vGPf9y+9a1vudPywhe+0DuRwlTRvFNRs0ULN7Pddt7VdtlhJ9txxx0C7RhoItx5Z9s+yAaHh6y2YMA0ULOBwQXOE+82UX8LLaj1TNeGbKedEPmSTbWBgZ62H13TIQVcBkJ/DGBPoOmU6UaegYEFNuAUcAh60V+rwS+wBUG+YKBmAwOywcGaLVg4YEOLFtiixYtCfMgW1GKegZCvFmyvhTbUFsjIPzBAHXOnWq3md+5SfQsWYO/c6031baxhxql1jCQ8Uki/F3niVRF2JKrKhqJebGk/7ogX85TJV6l7snaCUUor8klWRdgvdqS295s9ya5+DNMY7wfMsGFwcDBcxwf82ku8SszARpLbUqUd/aQbTLCHMBH9VKSUTlg1YVeVNoAR+qdrR8qHQ4vzy+5f+CQnTHVSbzuRBg0PD9vOwefaddfgj+2yi+1SIGTQ4sWLLflvUqs/aD381HpYd9erTk5zMUz8ZZdd5i8FO/LII+0tb3mLr0rvuOOO/iKwc8891+5zn/vYPvvsY+ecc46vOHNHAwMpD8GPjo7bNltvbccec6wde+yj7eijj5qgo0N4tB1zzHF25BFH2lZbbWV06pIlS4yOSyF8N4l626mb9c+1LpzARYsWOQZzrWtO5RcttkWB5lRHOAC7UZ7+oh5wWQg2YYwsXbbUlm29pe240462fPflts0229jCxQvdiV4cHOklwfYli5bYEh4NWLxZT/DELmgRNnWprbRzNoQN2ALBz6aObpfBDuyBuNnW7fpnWl/RHmyaaflu5scW6gMXbIHgkVVJ2IUtEHYQJ6ySwAV7oGQPfJU2oX+zzTYzqEo7ku4iRvBJXmWIHeAEpX6r0h7mF+jvF3uwBVywB4JHViVhA7ZA2EGcsEpKthBC/WJTv9hC33Aewh5C4lUQ/YINibABHjmU4oRVEDZgD8S5qQobkk5sKNoDn9I6hSmdc9ivfvUr95VwllM7SKfOTmWRkUbZ7bbbzo477rjgdx2zHh111FF2/PHHu2M9NjaG++Y+nyTne/1V67WCbtYvRVAkNUCSZJ/73OfsBS94gbGSzHI+zzijd82aNfbzn//c2CZAHOLuBkCnuxS8CwgZaWbUL1u3btRG1o3YaAjXrVsX4hM0MmLrRkf9Dgd3RJLDbT3+oAfqsZoZVy/JJM24XNcLBBP6wYyWdmFTTTZeH7f0uil4s3FTQxJLpPQYm/s3YyVRsTZkxXgVfNGGIl+FLf2usx/xwaZ07uwH/LAH6gdbijZUbVNRvxRORkXj+oQv2tgPJlVtT7t+4lA/YNOvNoBPon6xEXuSLfBQipcVFnVK/Xf8S02bsDVRwod44rsdSjIpzMLC5L94LSvyvdQ/VXuKeuGhqfKXmTYdW8gDJbtuv/12959SnMdoi+lJXgxTP6R8KSzmgeedVISJJCW25+G8cpxBQ4rgSDH82te+Zm94wxv8jdnPfvaz/YBI+dhfz5Zt8iCDvve97/nqM3e7iEvUk1yXutFpSEjDv5HqE3XW3VlHTkcmkuIBiLxXJGnCBmuENtNPl/LT7vaqOsna8/QiLkXsQ8949VXZ4coLX0U7nMfO4DDXQx63NYypcM4O4ykI8n9fIuD91geWSWpYgU1QQ1ABIzXtqUB9R5VSf9tUdZ8BmtR/GGFXPxH9BPWLTVL/9Vk/4UM/Sap8ToQdicAHSnFCSQSVklS9DQmAyfCRoo2kS5FPZboVUneqS1LL2JGUklrkDWEJjNS0AXXJXsIikVY2oX+mOiUZC5Wp3OWXX954cXOSFUN0sChZlEmtmKQ08iY+hZ1kKa2b4bxznNsbz7PLf/jDH+ytb32rHX744XbYYYfZfvvtZ+9973t9TzxO9XnnnWcnnHCCL/vzZu1//ud/NrYDADKU6pTkz4L4yiBeTuivej06Z2YyScZHkvOS3NFul0nNdGn2PPVC2AjBQ9Ls65RmVhZ97bqRFUmSRyU1cJF6w0vNelEqhbgJ1iSVSkGZFUlq6rfwATdJZmEMhagZDrNZcKHDl9UtpMC0Ur01OpuYJJMipfLYkvgUdpKltF6FkrzqKnS74im+sAkiixTthO8XkuT9WrU9kqo2oUU/fQa1CPsoIpWPl1S+zplCLvWXjVLTnirGk9TU3wnLKmxqt0NSuOHbhYtUe8VzjEtTYzfH6qddXFLLOVrStMt2M6NUjd7ptEFqtW3dunXuPls8MwAAEABJREFUXDG+IepIIXw3SZL9+Mc/9hdNsYjGQlmvdM3G7nZbpIiVJB9XUgxnU/dcy0gzO/bp1x122MHYos1LxdC/YsUK+9nPfgbbkSS5vB0HF3b4KuaDl2L5Dlm7KprXjjNAHXPMMfac5zzHHvzgB9tBBx3kdOihh9ruu+/uHfb85z/fXvWqV9m9731ve8hDHmKXXnqp75cHRUnBUQZoyBoXBJmMTz04N4RFQqfUHEDp7gjyblNRb+K7rWND9bXrTXHCVBYeSvEyQ/TSTeiEJ6yasCMS46hm9XFGEjxkjC4LQ8iq/IBRlfqz7ukhQD9B08vd+1z9ZEvvWzu/NfR7X/W7fVX1fsIlhVXZMR/0ghHU77ZWaSO6oX7DKNmEI3X99deHOVGcH2Gn1OSJz4WSnlTHbbfdZg960IPs1ltvtT//+c8Nve35Uv6Zht2qZ6Z6e5V/pu2RYt/dcsstxgu8Nt98c/91AOzDX+IRWvhOlHRJsQ7yJBl8O0lNX0xq8u35uh2fl46zFEGVZE984hPtTW96U4P+9V//1d7xjnfYscce28CKh8jPP/9839LNC8MaCesxTeAnu6cqNfNQfKpOJX2uRP2SGgf3XOubTXlJsym2SZahvyBvPCvNYSDVarKaKfzVQghXMwsx/q2Hn4YdQYek8N38l2SSmoJZcRtXIUkZk3nYpVLut3nYbX1psiS3S4qhR0r+kjrrljrLSzYvnyOnALx4zS1mk6rrO6k63UUMEg9GkBTtuummmyw5U5Ia44s8qUwKkUEpTtgeRwYV5Ylfu3at8Ybnfffd17bddtvGr+uQf7rEKjV5U53wEPIkY3syP7+EjLQkJ4SQdSJJncRdkU2ldzoKKC9F++BpG2GRqIc4ITcmWMAEi5GREUS2/fbb+8tvf//733s8fVEGIv7tb3/brr32Wh8HSYZ8MpKiTaRLTZ54r4gZfK/qzvVmBDZqBDhEi5QaK8kP+hSvB+fZghOtQElmYRXaPKEhiYxikL9LRCCryghkBDICGYGMQEagFAQk+U928ZOxrDbzFmULHxylRCHqjm16uS9yZBB8IuKdSGoucpGXPH//+9/dScd5ZisxIfKZkBQnaVKsHweS8qymEkK8cPiKK67wlxMTr5povxTtnqktUrOcFHlJjTluqltqytCxcuVKv0kBFtwY4QbJsmXLjBVobiqQh183wrGWRNTr/MlPfmLkRSBFOXw/UXac+6k3si3zGAG8Y/MD38KHk4lZlK0bGbW194zYqpV32W233W6r777HQkYzSyeFesgJWf5kBGaNQC6YEcgIZAQyAhmBfkeA+RGOJo4TW3rhsVmKcyJJJslwon7605+S5HFJzvMlaT0Z8k6U6scJT/wWW2wR5mO3eXZJHk7ni7c543S356VNUJKzyvqjH/3Io1J0sqXp6/GCXfjCJmn2eimPGZKMmwQ4wTi7yCDwpK3gQlyKusgjyQYHB32r9ic+8Qnjp6i23HJLS3mvuuoq++Uvf0kx70veQcWNlNnc0PBKSvrKjnNJQGc1mw4CfqIJq8nhnOEng/r4uI2Pjtm6taPBaV5to8GRtnhumQAlOtgTkRxkBDZlBHLbMwIZgYxARmAjRYD5Ec4WIY6YJCNuEx8pOmhEb775Zn8OGb5Ikgwn+K9//WtR3MJTv9Qy0fJVbinK7ne/+9mKFSt8BVqKspYKJolg05e//GV/oZkkk2ToIrsU4/C0DRvhE5FPUoqWEkrd0Ycz+6tf/cpfrJacYinW/dvf/tY+97nPGY5wahR5aC84IAPrrbbayvbee2/jZ6qQ88tH1Ek6ea+77jrDCcfZRgZJIugryo5zS3dEBybuqIUXL0KeyCErRCx/MgJNBBgrzZgkqykcWoiDA10LcdXkJ1guEPDGR3xlyghkBDY+BHKLMgIZgYxARqAdASk6mlIMScfB5M3LOE/EpTg5YmUXObJEUkzDaf7+97+fxJOGUsyPo/bDH/7Qf1GHzGwPv+uuu2B9bubMNL7YesxKMivlZJfUUj61AceR+V6KSyJ76YR+cMQhnYtyScZWdzCTWttC3d/61rf82WR0sKJM23G2iZPOrx3tvPPO/owzOw2QkSdt2+albdh5r3vdy2+KsI2fsv1IYXbfj2aVbFP0lIPScav7jwW5xxPi/Cv4y4IJVJSHaJf/peaJpMtVb/TVec+Ebmp0ZSktdq1BU1BsUGDDCGKL9hjjKPSnIa/XTOMDZvAhW13jVvzIQnpIC0mWPxmBjEBGoG8QyIZkBDICGYEeIbBgwQJbunSp3XHHHfbZz37WcIaLqlh5lDrPjHBgKbd27VovgoMIeaTwlWQ4ajjP/AIPyZKMbcN/+tOffCWafBB5SIeIQ4knTDa165Vkkgzn7wtf+ILxjO9OO+3kbaNcqgd+MiIPRDohBJ+IeDu1pxFPeeAlGavk/PwW8WIa8Q2RJM+CI8tPS+2///72u9/9zmV84QT/7W9/s8MPP9w222wzbzery9yYYIWZPKwk80K2xYsXEzUcZgisCRFyI2K33Xazc845x1fz28cCefqFav1iSL/YUTdcnjF3f2T8lWMZg1kK+iaoHK1ZS0YgI5ARyAhkBDZuBHLrMgIZgf5BQJI7RzhLrDDi1P7mN7/xLbxYKYnAn6nFuWJ+jIAtwaxMwuOY4fQWHSypdfGJclKsS5KvNuNwI6eOhzzkIcYztTy3i1PISvI3vvENkpzIB2GDC8IXPHkD2/gnT4qwInv11Vfb1ltvbfvss4/93//9nyFL6dMJqU+SSfLsrODCSDEOD5EPgpda06QmFujHwSUfJLXmRTYZpfq5SYGTy095/eEPf2hkZ7cAdPLJJ9uee+5p9CN4suIuyXghGDcReMN2KgSG1MuNE9oGT7/QpxB6WK3m7ds4/alcv4TZcS70BB23YMGA1QZqgcKgC2msKYag5/+S/CTB3awbb7zRX1qAPT1XnBVkBDICGYGMQEYgI9DvCGT7MgLzHgGcJAjHCqf1oIMOMhxonCkcKRrIqu0f//hHY5WTVUwcUd60/IMf/KDhhCaHK638Sq3OoNQax7ljTi2p4ZDi1OEE44Az98Yh5LlbtiRjh9TMKwmRb1fmxWLYiECKcnie3cXG4447zljZXrJkif34xz/2rcdSMx952wlMIORSa16eHeamAQ6opIb9tVrNecpBlIUkEXgazM9+9jO/UQEvxTT4mVDqH3CC52YHOoljB3Xh9IILJEU9/OwXNxBIIw9EP1N+xx13NFblec6ZvmZMkC7Jb6J88Ytf9DGArJ+o1k/GVGVLXdE9XrR4kW22+VJbvGSxDS4cMgvyusatHkKzmMd69JHiIJPkzwlwADK4eqQuV5sRyAhkBDICGYGMQEagZASyuk0VARwt2i6p8UIttmo/4AEPsAc+8IF26623upPJiuXll19uu+yyi2+nZj7M88w408kBwxHefvvtjeeWcZ5ZicYZo370QFKcVyNjuzBbgXGeiZMOzzybupCxtZg6r732WqINxxPHkPw4jKyALl++3F9iRSZkpMOzhZntyAceeKCRh1VeSY16yEM9hO0kyVI95JGaGOFUfv7zn7ef/vSnxod0iJsHxBNJzTKkIycEP9qaHFPkMyVJvrgH/rTzv/7rv7wPudHADYJUX2oDuCBjO/zRRx/tbcMWZGAENtS1ww47GFu9WV2+z33uQ7Ljxc0U+oU8Luyjr+w4h84Iwzp8h3+ZBTfZB0MtDBIc5yAt5Z8BxcBmOwR34biLU4rirCQjkBHICGQEMgIZgQ0iwHV6g5lyhk0DgdzKGSMgyZ0inFV+hojtzDhRPP/Ktulf//rXxk8SsfK7//7725FHHumONFuNSeP4w5Fi5ZVV6JNOOslXdj/2sY/ZZZdd5j9zJMntkuRzeY+EL5wzVooD2yJnRRsHlBVtfi6JLcU46KxCo0dq1ofjicN373vf27DxmmuucYeQOiHm7dQHD3FT4P73v7+vnhKHpFgffJGwIa3UStH25ITiG+DQp/yS/NnpK6+80kXgAtMeUic2Ywdt44YE+WZCUtNe6mILNfVycwH7wIoV5VQnfYsd5EMmyftcElGnbbbZxt/ATd499tjDd9hSJyvQZOCFYYyPRz7ykXnFGUD6kiYWk8NQNUXXOawv1wPN3FoGTColNQdKkk0VMggZ2Nw5gy/WNVW5bqVJajmhUG/Rhm7aVKwXPZkyAhmBjEBGICPQTwhwLWYCjU35mgUKmTY2BKpoD44gK4qs8Epxnowz+oxnPMM233xzd555XpZ8u+66q2233XbGs9D8lBErnKwyI2ebLyHHKHLyt7eneNzi+JEuRZ3w6MWp5vlmnL373ve+dsQRR9inPvUp+8UvfkGW9ebFbD9mezHbpz1D+GK1mxVS0kLU/3EETzjhBCMvK7BSU69nKHxRF84oq8sFsa/y4vRiV7KfdF7ARRmeocZvkGRSnMNL8q3ZvOkaXFj1xSnHIaXsbCjZz82BJzzhCcZbssEHhxf7qJN+wn62utO3yCD6QIr2EScfNz6oi3xgB/akQbx9my389C03L5D1E+UVZ3pDfFk4OEIYOjd8B6cZbxoiNjUxKLhzwkErxcqQQVOXXD9VapaXIr9+ru5LpOYBV6xdatqQDpxi+mx5qalvNjjNVm8ulxHICGQEMgIZgekgwASQFRXySvKJKXymjEBGYPYIMFcuLsQwB5TkFeJA4Syl7b8Pe9jDfBs3ThQr03/+85/DXL1uBx98sOfnGeUjjjjCcMKYo7owfFFnCBrHLHEp6ijKkx4ceZ55Jg3Hrv1nsChPGs4rjiKOPTpx+jhH4LzyojLsTHnJj33YBRGfjKiHFeSvf/3rjSySjBVuBKyE46SyVZw4NwvA8Yorrmi0EbnUbONPfvITIx+r4OjHqSXPbIjy9BllWSU+9dRT/cVq4ET9yFkV5+YBLwhjCzYysJCaNiEDP7bXS1FOeXYckAbxfDj9jsNPe3H6kfcLZceZnqhHB1kKcETW4gCZiJDHiU6GPNL4YvBy4HAHSFo/vZFxCkaK5RhkHBxSjE9RpKtJ6IWk6NDCJwUcMFJ37ZFifeiBpBhPOnOYEcgIZAQyAhmBKhHg2s5N8SptyLozAhsbAjhCzPvSsSXJJHkzcV7Zjk06AknGFmueG2bLMc/rIofIw1z9sMMOc+eaOThySFKjTuIcy5Jg1yN+SukRj3iE4ZySiF04b9QPSbEcTizzYZx78rPNHJ2sVjNvRy7J9VKOunC00Y2dxIuU8iCjzddcc42/fIy4JP+ZLFaJwQtnHkedxzktfHBQcS55bhvd1AVJCqnmNiDHIaduCx/iIfAbD4QzIeoGl1QGHpu4gZDqJw197NTB6SVeJOogDk5s0wcb4tiFDJ48UvRDcKhJS/lI7wcKnmI/mFG1DXGgYYVMBFYfHw9h5AMT/mWqK4Tr/9PhPCzP3SYGEzmkznlJ60RpsJDGwcHdGA5QaWb1UH62xIGNTvTzZrXrTksAABAASURBVEAOTGQc9Mk+SZbaOFs9lEv1EXajPurMlBHICGQEMgIZgW4hwPWp3yZt3WpbricjUAUCkoxVSuaWOE/YwHEGwbO9mdVKHCbiUEpjpRLnlZ9EQi4158ds22YOnuQ4tLzRmkUtZBzHqR7iRWLOu3z5cksOIHNenGny4AgSSvKt22ztJg4xd+WFXYRs90YHckiKtkkx7KRbimnkx0FmizirtsRTfp7vps3IcJJpF/N08Nlrr72MFW5slGJdqRwvU6M97JrBwaeN1AFJMS/8dIkVdXwd8qMD4tnm1BfIIWxTqJ/+JS41dUmRZxX+6U9/uvEyMOo55JBDfDs+vBSdZkm+gCnFuPXRJzvO3hlxZbleH7d6WH2WEixR7lk28MUg+fnPf97ycoINFOmYzIHHXRwGKXeZOmbqkZC2c8LgpMbJhnhRFXEOUH4uqyifCy/JaCvtluJBNZf6ctmMQEYgI5ARyAh0AwGued2oJ9eREcgINBFIq6asJDelkcPJw0FmToiEUIpzQ/KzyppWMzk+IfKxOomTCI8DfcUVV/gLvHjJVNKXtmWTp0jUgcOHDJ6QvGxtxqElDrGYxDPY8DiivMiXfDzX/L//+7/Gs7mktRN1Q+3yFEcn6TiSkoy5vyST5M8qJ4cVxxlHmheTsTKP3wE+OO7URT2S/C3VLL4dddRRjgH2kQdnm3yzIW4MgHGxLDsAkKE3ySX5SrlNfIppEyIPuGlCWSI854yTD18k2iZFHIrysvjJ9CQPcbL0TUQub+eae9bY6rtX25p77rG1a0bMpuE3S+FuyHjdX03PXnyvKHxNNlhCUsu/FHUjpAwDhTtuPOPBQYq8TOJA5LXwbIfhxCCF9vnNBPkzJDxfwgsBcLClpu2ztZETAvXhqKNbmnuds7Wlu+UK7ZjGOOqu7lxbRiAjkBHICMwVAa7JqY4in2Q5zAhkBGaOAE5dOp5SWKzl4Q9/uL8kjDTmhYSkM1/kbdtFGXKIVcw0Z+anp3AWH/e4x5FkvHUbZxxnDUGqDz5RUQaPI4cDm+okH3qZo8OTzk5TVnxx6JmzYxtplIfgJRnlpMKc0IJ7EebVIfD/NWvW+AISc3+c0RtuuMF3dkpqcUKZd+Ng0z5W2HGGkX3oQx9yBxk9Fj48r419/JwXzil1kia12hCyTvufmxHcJKCAJHfqaSOELIXYxIvMkEGSCCYlKfoYZJBiXinKsDnVS3q/0DxznHsEW+wrG103bqMjdavjM68Lutq2Zk/m/9yz5h4f5OlOFB1Nh4capvwnHwdBykScA4jByevaWdllEEpxEKV8vQyxGxsg7IEk+Zv9BmoDxiv7OekNDAzM2Qzqpk5OTGwr4SSVKpUmOiUIpCYfoh3/yaHQQVDHDD0QKoyPSGZKusfhZQPhTxb+FE6Q4Q7MmEZt3MYCjmNWHwuZLchjEFIDTzzQxvhPP2+M7cptyghkBDZuBLgeFluYz2VFNDKfEZg9AmkOKcmkSKk2tmrjCEtRLiklNUJJLeU4ViEyMG/GcYTnTdw43KRByCQRdCRJXi+J1JPsJF6cr7MyzhZjQubLOPvk5xwBkR+SZDjtkog6pfQUMvfF8WblldV0Fq6SreSBvGD4gmfnZ3LgcYpx4NnOzeo4q+60l9VlHPrnPOc5hvNM/qL9oapp/1OO+mhHsZAkx0qKIWm85Is3YmMn8RTCT0aSGkkpvxRlLOAlLMiU0uGrolpVivtL74QHo1ocBCYTvCmYCYXA3RvCVqJDGbAc5AwqBhiy1lxtsRCVZFIkBoIUt2fw6ni2a3AwsjVCik6rpFDKvIz18CPJ73DRhnSgSU3dOLmkcaBb+EgxLbAz/pcUUK17m7ibRQVSrA8cpciDD2n9RsFvtnayWmhTMHu8PmbjbP0PRg8MDdjwwmHbbPPNjLug9K3VzWTNDzzUlMxvrh7uptKHtEKSJZ54poxARiAjMB8QkJpnZUkmaT6YnW3MCPQlAswLMKzojBLvBqW6mZviWLKVmXqZT5999tmWVoORTZck+UruZz/7WX9pF3anBTIcOrZCs8jFW6Yf+MAH+qOe1C2pca5gvoxDzRZr0iCpmU4cp1kSrO9exX7KsEiFI8zKMYmSjIU1ZKxOI2NOuWzZMt/SzeOiX/nKVwxdUqxveHjYbcGJBhvKzIZohxTrTFh3qge7fI4bEqfKF5I7/ktq4EgGfCue64bvl3lkDWMyzR4BSf4D7QwQBgsdCw9JcZB1qp18SS418zHgORC4Y8TzFcXBSn7qJewFSfKDD9vSHSopDmJOGPXg7TGIOWGwtZoDG3sk+YE5U5toG3ex0Ad2lJdkyC18kIdgXv6DVQAlnADGw40I2YLBmg0ND9rChYtsMITgNi8bNgOjJdnPfvYzu/XWWxt9OoPiOWtGICOQEagUgU3hPF0pwFn5JokA877U8G4dY9TDnPTLX/6ysQKLA4cO5MwpmdPOdE45ODhoPLrInByHlPrhU73UDeE8s1IsKUz74pyZPBBlqIft18TJXwzhcXj/4R/+AdYXGSQ5z0o2C2g4/wgoy+8ns6LL6jQyXhDGi7b4TWcWoHDs+TkotnKTngg5jjh1JNl0Q/CjHItplJGiffDtBMbkTXJp8rwpTwpTOSmWwe/gnU/0AXmwg7Bqyo7zHHuAjmQVljs5rDgXq2MAFeNFXooDg4HCgSXFg404JxVJDWdDimkWPlIsF9iu/9MWtnpgQ/Gkw90v2kIbUbpw4ULjdfNssyZOfgh+JkQZsKP96W4YMtqPLVLv2lqwsyespHACxX0et7rqFr49rNtY0Fc3X5kO3Mb6LyncNKjbt771LUt3azfWtuZ2ZQQyAhsnAlyPJHnj4J3JXxmBjMCsEJDisUThtFgCPxdKx6UkY8GJl9uy6MTKLPVKcS5CPuaVyKZLbPPGTn56CgcWx7NYhxTbw/yY+gkh8hBPenCqmTMTl+TOMXwi5rzMq4njLEoK80f5HAqZJAIn6io60pKMFW/m56zM4kjTfkIKJDt4vhsbyId8JoQDL6nhk6Q6re2DXGra2pa8wai0fllW01lQTIWl9fOktLLCWlmKNmY93IXhQGHgw0uxY6UYFtvOwIKkmIbTyAHJQOeA4wCSYhp1cqCmOiX5AUf5Yp3d4iX5Fg+2nnO3ihMQ/OWXX+7bR3CquTnAiQRba6r5wS2pcYDPxBZOELSbMtw9Y7tK0iXNrk7qqo6CQ2xNop8k+rIepMgthMG6et2QelKItvzXW2IziPRfVsYtJ2+eefnhD3/YfwZmizICGYGMwBQIpJvGZJE4a8NlyghkBGaDAHMidqDxklkcudnU0V5Gisclq7rMpXGY07Zp9EGSTJr5nJLVTupivst274MPPrgx16XeRFKsX5KbR35nJr6Sb0CUMlLMJ8UwyQkpi3NLPubI+AHwpBUJGZRkkoxnw3H299133yT2dhNhxZ35PPxMiZ/cwicAW8pKTbuJT0VFG6fKN1ka80iIen7961/7rtjJ8pYlr5WlqJt6ALC9PlYuk6OX0or5cMpw/FJaCmOe6K0orAy6PAwKhoVMHp3qi/IMdAY4d7t4qB8eeadykowDgTKSDMf56quv9pducVeFwY2MOtgOzSvuGTRSPOgpK23YLpvFR5I7yOjDkeXNfDxLwV0q2gWhn9Vh7McdnIUaL0IbhxYMGQcyJwlOomxX4TX76CCdcDIcvZKWr7ljgk5wp9qkN4XIpkMpfwqlaJfCWOKZZ4VKwC2lh2hp/xLaS1PnW5zo1wMOOMDHFXdDk/ZJ258y5NARkGSSnO+HL6l/bOkHPKZjQx7r00GpP/PgOEvljvk0XiT11bHfnz3UX1ZJ6i+DJqyRyrcrjWNMSLwku/LKK405b9ryLHXHNpw6XqjL88BsZUavpJZjSBLiaRPO+D777ONzdupn0UiKdTA/leRpUpRJcn0pLbWbEJlNfCRNcM2APMRYUWZOzKKSJGNOmtIsfBIvyXVJClKzAw880Il5LC8qc2H4SvkD63Wxesx5jfh0iRsSzPupe6oyktwm8kiRl0R0WpRsJYQoxDgB9z/96U/2X//1X8Z7oJB3olSmU1o3ZfPOce4EzKWXXmocKE9+8pPtwQ9+sF122WWOkSR/oP+Zz3ymnXTSSU7vfve7DQeaeiDPaLFjw0KgR+vj4yZF2cQaocvTlyRf+U1xQg4w3m7H77pRr5TKk9ok0ohxEDEIGQQ4pjj2PJ/AQc+BghPOb8LhoJK/DEq2oZ/nIcCJt2hvv/32xk0JVr+xG9skhdXT4AIG0CgndW5vJ7slGU7UjTff6L9XR520Fac5rbiDBTy2dKoDnUke+WhLkk03jGXNTyjYRD9I8pOhhY8U2hnaGNhp/UvyfJLCGAqjp1C2FmTjATVp/TQv1OOv1NYeq2lUzzM93LFFcL/73c9+/OMfwzpJ8hCbII9U/NVNO7rVFGyCulXfbOop6oeHZlNPr8r0mz3t7ZTiWG+X9zouNfX2O0a9xmK69bfjxARTauI43Xq6kQ9boG7UlesoBwH6CypH2/S19INNRRvufe97G44YLSjKic+WmIOfddZZ9oAHPMBXhaVqjltpfb1Scx4prZ/OnJp5MG1nZReexUBW52lXcR4sNctLTZ7t2mxrpo4iJXypEyeUX7D50pe+5HPvYr6kL/kcqdy1117rP0XL9nB8AMqkNPhOJDXt6pQ+mUxqLYcefBEw4KYI5bihQJiIPPAphO81zTvHOQGSQMJp/rd/+zd76Utfam984xvt+c9/vr3mNa+xr3/9654VR5k7FW9605vsBS94gf37v/+7sYorNTso1UUBScHhaQ7yej3wwdmph0Vp8kHkSwOZOCu0kmzrbbY2BmUa7ORrJ0kuohwDmUGA04gQZ5EBIslYeX7MYx5jvHQAh450Ses57Mi7RdhEu7CBA1mKK9DcaeNggrA5kSz8hTzopyzhhkiSO6VsufjiF79otBldHPA46uin/h/84AeGEwsftFj7RwrSQMilyEsiOm2S5LZY+EjyvmPVG520NYj9X5puveRrJwOl4EFbINlA+DOrhRO7mSRb79NBtF6eWQqkHlbewSaOi4QjW/zpT26GpKyMGUmdcUiZSgwllahtXqhyI6WMiwMxj7+k3Iez6T7OV5ynKJtC+F6SlPuql/j2sm5JPqeQch9KMnYpsjAkRTzgFy5caEcccUSYA9V9PivFNJvDJx2bzCOZa0gzq1OaWf7ZmCp11sE8iXkvC2nUy3w47cRk8WG33XZD7CTJcfPINL+kqJd5LQsYPD6HPlaeqQJ/BR8Dx/SSSy7xXaDIIXC97rrrjFV3yiCDpFgnfLcpzRmpF/0pxA4WRtkFi0ySzx0lEXXemRK+aiXo6JoKQISkCBQV87a1ww8/3E4//XTjWYRzzjnHT1xXXHGFP6/7kY98xB1pti6ccMIJ9sIXvtDe+c53Gg6rJAdbElU50Wm1gQHTQM3TajV5fQMhXqvVfGWSPNg7nz8aAAAQAElEQVRRJAb70OCQcVJgEFr4SM16Q7TxTzlJftKgroGgj5ADKGVCF/lYxb755ptdL/GU3u1Qkh+QHDysMCdbkm3og8eGRMjgh4eHDSK+ISI/21DIx0mOg2H58uV216pVtv1229m99tjLRtastfGxcVt550r/feRgmIfspE9EeeoihOAh+OmQFNsL7two4OSBXdx1w8FLbaUuqXM/ktZO2AC5PNx0sXrNxsbqVg/tGVs3ZutGR71tMgVH2nNtlF/ppMwNIBrIy+bYbsOODOKSTBJspg0gIPUPTpL6rt8kbQDBcpOl/rKn3NbPb21Sa99xHUznc6k1rdctldR3x1qv2zzT+iXNtEgp+dOYKUXZNJRI1eDE262/973vuYWSfKGEuSILQgjTPBd+rkRd1DEb7GdTBl3TJeaZ7Tqk2CfMgXGacfhTfeRnDso8qihP6TMJpTjXRT/bwPfcc09j7p0cUOb8rECzcIVfxDyY+iUZNw4hVsEpj7zXlPoRPYnnPIyd/PwX83NwAZ9kK3nLpFqZyuaqS1LLhYSOfPWrX23nn3++O6GpfhwhDky2FfDcMPGUxuruL37xC/8JKWRpJRk+VO/14DytWX2P0TlO96zxuzDwpNGJDGwpDiy2c+EgbL3V1va4xz3OTw7cMcK+qQidDEqI/NSDDKJ+iGdEaQP1oJc0+F4Q9TM42S6OLcTRx80AeOwkPjQ05Dce1o6s9ZsK3/zmN+1Xv/pVw7lvt412FGXUA3FC4I4kB+XQ4KA/n3Gfve9jv7r2Wrs7ONJ/vfVW1AW/ub4eBUH4r3t/Uf/4eN3jRT1T8ePj414WBeTjAOTkRRzbkMGnfMTbKSi0ycm8fsqsGxmze9aO2J3hRsAtN9/kbQvWhqLhOwxA8pRBtKUMPejAQcZR5iYMcU5yEMdkwlVqntDJk6nc8ZDxnmd4z/JcwXHP+Zsw9/nM+jydr6rAjfNkFXrnm85+woljDOJ4m284dtte5q2sMPN8LHNE+kkSgRM4oZMI4VyIOlJ91FPkiVdF2IVubhZwLmGeSbxoH/jgPzA/Ig1i/ODYUoZ4IsqlOpNsQyF1tedhyzaPX1KXJON9SrywjReLMfcv5mc+TD50Q8W0bvPF+tGLz4U94AahDxljC58ptQ37IKk5voj3iuaV4wwIUpxsS60ApTsTr3zlK40XW51xxhm+4pwGJGUhOgZHED5SveGMDwwsCAPoD/bGN77B/vVf32RvPu/Ngc4L9GY7L/Bv+tc3upN+4003+nPSrCxzYuA5ZQb93277mzvkDMg77rjDn+Ml7EQ4jJTHEccmfoONcqwws30ZnjyE3GFBD2GnuuYqYxCuCTcH+O03MMEm7jyhk0GKI83BzZZ3BitbtxnEHGzXXXed8cY9HGfqWbFihbXbg6xItIu2MOgh9HBAbL/DDuFO2Ja2YuWd/jt8K+5c0cSQeqGAa6p/RYhDxFesuKOj3pi2Yr005GBLefRjO23CHmxDTh5CCH49uj3ohLDp9qBjgl9xxwpLtHLFnbbitjAW/n673RHyrLjjTrvttsAHGSG6b7v9Nvv7BHn8tttCnrkTOFNfMaQNRRl8tynhylgBSy4AK0JfcZeTF84lfdgFpXiVYRGXxFdpT8KlPazKJuxIuBT5quxBL3ZA8FCyD74qwgbGO/qTbSmOrCxKurEn6SzakdJTWplh0aYiX6YN7bqwI2FCCCHjupDOY8jay3UzTv0QdaIbHko88ioJW5L+Ip9kVYTYkagK/ehEP2Ei+gtCDhWPu5SnrBD9SVeRT7JehbSfeTHzSeaPPCfL+3KQMxdgPtlte1J97eF02ohdiVL56ZSbTh7qYxGBuSXv8UEPMoi5EucX5tvgwlhBhh/w+c9/3l+wiuNIGvmh6egs5kEf8WJInfQHhMPMjkB08Ow5vkjKjz7soyw8eQixkzzdJvRQJ+dddiu87GUv88dwv/KVr/hCJv4dL5Z7+9vf7nIereSmBOOsTJp3jjMOltR0moknwF7xilcYW7R5rpkXD3DHIqWlUIqOd4qbhbrYUmtmY6Njttdee9qrXv0qo66Xvfzl9vKXvSJQCAP/yle+wl74wn+ynXfa2XhgHUeAAwI9rJou22KZO+2SjIFPOlsjJiPSKc8K7v3vf39/sdkOwXnE8ad+7grhpHJTAJ780GT1zVROXazMs0XjzuDgMWh5lmGnHXfyZ6s5qEi/173uFdAx34aODk6E3HyAcIQog82kTUboSkQeVnfTgE9y2gqOW229te20y842vHChbbn1VrZsqy3Xpy2DbNmy4Ggvsy1DOnUm2oq0QIwBVuyXhXwprRiSTpyQPgDjXXfd1XcMIKftlIWItxN2bbHVsqB/K9ti2Za2ZbB72ZbLgq3LQnypbY3twY5lgbZetq1tveXWtuVWW9lW22xlW269pW0FhfjWW24V0iKBY7do62APRH0ppA3Eu03FerfYYgtjNwE3kxjH6EbGSzsYY6QlbLttx2zrS/YTQtg827q6WQ5bulnfbOpKWCRbCKHZ1NXLMv1gEzYkvGgrPARfJmFHIvRDHHOE2EEaYRWEbuyA4KuwoV0ndkDYlNKIW/hwneN6TjylbbXVVtZLHl3LCtetoq6ijUV5v/DYnqiXNoFD0kNIvJf6Jqsb3aShHyLOsYYMQkZYJhV1FvmybAADnCsewzv66KONRyWvv/56Y3Fiv/3283lbL+2ibmyYTntTXvJD0ykzkzwcx7wklfMI896kg5B5EfMh5knw2ELIs7wPetCD7JBDDrG99trL8aKemehNeakTQh8yQuzBFhYW2ZH7yEc+0t+rxDPQ+AMpP3NyiDhlkw0pjqybhG3UBx448eedd569+c1vtle96lW+m/df/uVf7LnPfa7j8ta3vtXAiDEVTtO+g5OwDJp3jjOgsEKLwwxJMu7W8Gwzz1J85jOfMZwf8knyn8HBsSUOMVgAmrLEzeqG72zhU7cxqw3UbNHixbYwEE7t4sWLbNGSRUYY44v9DXOSrFarGQ4XIU6ChQ+DEPsCa5I2SOSDjjz0SOOtddwJIo6dhNTNnaoFtQVeF3qkDdcrTZ2HeqkLe7nD9LWvfw11hqymmj+zTJqTDbpu2gqBHZhK8vwNW0M5Cx9Jnh8dkCRLIXlpI3VAHJSkQVLor9GR4HBubfz2L6vdbFXBJpmZU8gjyeujjJNqJjVlFj4DtZqRhg5Jni61htQbsnobeMaZmxa8iIGXx/GSN9qIvVJrOakZH6gNUIXXASPVDL2SiJpUs4HQd7WaTIpEgiQjXy9Jivqk1hCdUnf1DwwMNNrDeOWuISdhKeqR5McN/cHxQX4p2oU9VZMU7cQOqXq7pKY9ySbCKkiKeEgxxAap1T5kZZPUtAfdUn/ZJLXah41lUjrG0AlPKPUPRlK1+IBHIinaIrWGnMukKEt5exVKTT1S7CcpyqQYR7fU5InPjWqN8/aG6pGaeqUm36mcJEtjrlN6N2RSKzaSpt2Wbuhvr0Nq6pdabWvP2+u4FG2Roh3ok6IMvtckyXfN8aiWhQ/6WEVkro4jyBxAUqX9hU2QFDGSmiHybpKFD21mTik19Uhyhw9dkhwPSb7wxvO8+++/v88bLXxmezxJ8nrRAUnyhY1rrrnGeEkvMnyPI4880m1hhVmKNvJYKzcN0zwYG6TW+ijfC8L3wOfihgMOO1ikuIUPNxywB1xD1P+ZXzrT469aj+vvavWAIskHgYWPFBytkRF79rOfbWwb/sIXvmA4PyHJ/3HycJIhF4Qvto4yocdhC1H/p14YQjphbHTUxuqjNjo26iGyIpEvDRT0ss0BXUlOXTOlURs1LtIMBOqB0MmdF+r+5a9+6VUid2aOX6keHFPq58BAH/Kx8TE/sHjegXg4hFwb2DFYOfi5M8QWDxK4u0q+OjchEEwQMuqciHpA+9hqwVYdeOqR4smDDPQVLy+AOGj5CSMOINKKRN3FeOKR0zfUTUhcUkpuCUkjDzZyd5SDc2FY5eYAveqqq/zt6+AiTV5+bIyfLmseRmSlXspB2GGhOLIW5SVEytKZ9KSQGyM4zuweoJlJLsmWL19ubO8H92IafKbOCCT8OqdmaUagMwJ53HTGZSZSro8zyb+p5+VaCgbp/A5fCvWJknzMNTuCMSCFyU8QsZuPOQFzOTCS1HgHTEjeaP9TW2kgc1oew0wyKWIDTum4IV8izj1JLsmdWsqm9LmEzEvZ/cecnnkqNrDSTZh0sqDGPJ1VXfQmmoveDZVt15Hi2ARRnpDt4jxSir1SxFGSSSJLz6k54++5qrkrkCIogCnJQWIp/7//+7/tuOOOs8suu8w+8IEP2EUXXWQ//OEPDYf23HPPtTe84Q2GE3bllVfaO97xDne0cZzpACnUY3LjcAo323yJLVwybEMLB02OTkzzDIUvnFwGXHKc4aU4uAvZpsVKChaokVeKPO1kMOOA/N///Z/xfAR6GhnnyHDwrFixwl98hh6qk4Lu8A/PAYPukfqIMUBZlQUjHCO2UfBGc3gcZ+4k4vRSLpEkk5SizrOKzPZu7mqxPZ0tIvRDyiRFDHHOcWR5HT8nXPSnPCkEH/gYBj11s1ooj008r50OrJhOziZJ8gj9mOomHyf2004+zU488UR/pgLbkHvmti9JtmDBgN/woA6cbgnZArv+uuvtq1/9qv32t79x7MyiPtuIP1JsI31XbCb4Qci4A02fSrGfpViGtKop2Vi1He36pf7BqN22fojTb1A/2NJPNkh53My1P5i8prGVwrnWOd3yZeubrl1T5ZPimEu2c72HpiqzMaVJ8bqW2j/TtvUqfxX2SHEs0CYWtJhjshgjyZ1m5kxSMw/5NkZK2POII88vMz/92c9+5vNL2svceXh4GLbFOZbUiFOHJJOizDPP4Yt5Lzp5HJM5bqqKFV0Ws9hxyc5Ltk0TT+kpxJ7EdzOUYhtTnVKMS5qYR5thD8R7lVj0S7ak0Er4uGtYgp6uqAAYiMoIIRy7f/zHfzQGAM4y2w8YlDh5OEE8TM4WBBxmnOqnPe1p9tjHPtYHpBQHYVoppROGhod8ixFOpQlNk5NCBnRgRyJyJ14S0SlJijaM27jnS4NYimVxMFkhx5HjYXkpyj3zHL8kGXecOIGxss3BJE3YMz7uz3AxQEfDyjs4gw83HHCMCHG64SlLGltxHLcJu8ABNjn7YEW/cOIgP3chcbrJB5EXSnY84hGPMA5kHGDkUrQNvkgSmASvOQgl2Xi9bl//+td9FwJ6gtj/JZkk59FHu3H2v/Wtb/nvDSY7146uNZ4BoY20T4plvGDhizqgwcEFBhZXh5s16Obk+NOf/sRYxf7lL3/pznyqgvyFKjZKlnaDnxRxA+fUUCnKiEtNnnimjEBGICPQTwhwfegne/rdlnR9k+K5nZf68FLRfrd7Y7dPiv1RUjuNm+PMC3mGFp2MC+bhOI/McaWmPaSRZ2MkqdlO5sbMJ3FYv/GNb/jiHlgw3+XXOuKNnwAAEABJREFUfjq1X1Jjzkp6t7AaHBz0xUbqwzlOdWMjj0my0/OhD32oPexhD2v4SuSpiiS5auzFduaX3HCQ1BN8XNkUX/PKcZbUaIoU+bPPPtve97732Vve8ha74IIL7MILL/T48ccf7x2OM8Sb2d7znvfYxRdfbM961rO8DkkOuBRDhDivY8FhxAXDmSZEnihkdVaSh+P1UCLkJ0KHSlGe4oRTEWVwIhmsKR9OBvJEktyRT6uZyG0Dn055JDkeFJUiL8UQndTPJIGyUpRLsT0c2Di4POuAIyrJsWMAU46TIw5ucpypAz0QdeI88sIBnp0mzx577OEHLfVC5CsS5dG1/wP3d8eZOqRoE7aSVxKB20F+KcT5D2F9vG5sQ0lyKSSE3JykoMD6P2ODu+E42eigLSRwcqNtrK7jBCadpBVJivVSD7sBfvLTn/rbwLl5s99+D7TTTjvNhsKdROxI5aRYJsU3hlCKfZPaefPNNxt3mIttk2K7GT/gxUkv5S/mq5KXoo1V2tBJd7/h1MnGKmWS/DxQpQ39qDuPm7n3CteCVIukxOZwEgQkNY7F//mf/zF2+XHOT9k39jHZr+0rwy50JOIxPuaFqe8lGbwkXzlM+Sx8JIXvfvyfu03t7eR8wlyR1XfmqCyMMb9kgQptkhrHD2WRFUlqphflM+XpG15Axq5OHp+jvCQCw7YDDjjA2FpOn7kwfEkxPbANG+HLILCAki5uwDB3Z5FKinZJKs2uWjJkvoRSExypdcJebAMgS2qIGJxEkBN2Jtzl8QC+GSUpLsGZfwZqC4xJP86XFHWneslQrFuK6cg7kSSjHraCcWcOnnztdSCX5NuBpaYt5C1SKifJJBWTnCddivIiTyJt4sDF4ZHk5SWR1HC2ce4luRNPeU4A6aADA0m+5Rt7iZOHO2u8SfE73/mO4TwPatDrRt9uO+5m5LNJPtSzdmSt8bIuTjRko04cXEluF3FItVqIWyBudch4RhvbWKmGKMsJ4KfBscUWSW4HTjs3Lrh7xd012uj1hXRsx04wIaSOTiTJyMMNgWOPPdbQwU0CtiRjK2XWjowQbLQEZjROEoHvYuCmg0favthlQF+wlZ6bLW3JOZoRyAhkBCpBQIrnr6JyrhHp/FaUZ37DCLDqyA1wMEy5pfUxTmk5nJ8IcHxAWC/Fl/XS9zheyEiD4IskbfxjgXZLcb7K/JLjgZ+ZwvFj3s88unh8FPEp8tIcsCpW1MbjuEuxbmyFyMKqM3No4lJMR14VSdEGKWLJPJIbD8y1wTXZhb2J72U47xznBEYCSJI7QcQTkUcSwXokdZDjb4WcMWXiu6bg2I756/Ml2dDgcFhN/KP96Y9/soXDC0NuC+nj7qyhV5LzUgyReaZJviQZBw3EluDJ8uNc4kQSSpPXLUW7ySvFfKiWohweSnrIN1iLjiwDD8eZFwHgzJBWzItu4sgTITvwwAONAUwaTiJtGagNNHCQojPNG/s4Ofzyt7/0LdGcMHhumnJTkSR/wzYHN3azfYTfAxwYGPBi2IA9QWGIx05kFwDOMDpXrFjhW6jJT1628/PCA0k+ZpBx14qf23rYQx7W0p+UAQscb0mh/s7/1EHbqWeXnXexzZZs5nfsOEFSx+abbeY2SJPX0bnm+SOV5HjSR1hNCC7w7STJf8oNXBkv7ek5nhHICGQEqkCA81ZRb4pLKoozPw0EuNZyDX784x9vzCv8Oh3KpTBhG0T5f54jIMX5piR/bpddBry/hi3A9LOklvnBPG/ujMyXYtuliBFvyubRUt4szpx4RZijpmNiRhV3ITN9c/DBB1vR/5CinZKmXNiykj/YKjVtS+qrwq6WDJhvoSQ3GUBhJPnBKYloRyIvtH5idLrMKBv4UMfggkH73veubDwnixN0+21/N56fxlGS5AOL1UicBOqVYseSF+dNoj5r+UhRRodz4LDizG+iwbdk7BBhpY5yUqyjQxYXkQebJLkziJCtx9iIHJu5W3P1T672Ex3ppLEdm20alCeOXFLwS+tOyKWom3p23313sjiRn3SPhC9JRtvAgZe0UffnPvc5w/Hdd999/WfCQrZJ/6Wohzql6IBzF/Mvf/mL8Zw0bUAnWBNa6DtJJsmCsb4yjo2kFUNwlmKbqJtnvMF/ZHwkFAt9bxSvez2Uo/4gmvSf+lesuNNfWIDT/uhHH2tcNBgj2Ej5lXfe6TsVJq1kI0mQAvahLVLEN7At/2AF0f/044pw0WjJkCMZgYxARqCPEJDiOa2PTJoXplx33XW+W4xtoFxjOe9jONdUQinjCg4bA9G3qV9Z3Fi4cKE94AEPaJlP0U5p0+tzKbYZjCS5z8BjbKzGszDD26ETdlbBh5/upb9QLUVb4bG3GMJXTdgkNW3EdhasmNNjW3s6sl7RHBznXpk0db2AA6VcUhPIJCMs5iEOSXKHCL6VNBGVsWK6cGjY/n7bbXbNNb/wVeHxsXG8KX/elje5rbxrpT+vwYoZjiEDX5LXLcnz4TRKsvZPsosy8OTDIW7PR5x0QkmG4yvJ2BJMWeRFkqKzUkyjvCRjde+73/2uH7SSPGQV99Of/rS/bZwVV+46HX744W47A1GKtlMHDiZbb/fff//GydDCB3kIGjIplAn/yCQZzx9wt3mfvfcxdyBXrjSeq2AbNPWSbzKibkiSl7Xw4bkMDnKej6Wd1On1BJ0hm/cRv4glyUbWjfhPatF26oFwZNENL8m3v/PzADxzTV9KoaKgh38pplO/TN7fkkhyQu5M+GJiwNZs6sUmTog40fQr+u5atcqkWsi58f4nPDgeaDPjqb21kkySYwlO4NWeJ8czAhmBjEAVCEjqqFbqLO+YeRMXShEr5hfMI7jm4hz86Ec/8hvpwJOuFfCZNh4EmGtxM/y+972vN0qSX++J5D43x6KIgyTj0UHmTFbyBzuKVFQvyaPMz6TIu6DiLynagt2YwgIVuxo4zxCXYjp8r6nWawXdrl+SD0DqTQDCt5OkdlHnuEvr/j02Omp33XlXWNH8q93+9zts2222MxyrVXevspoGPI+FaiX587w40ThHbMul87AHhwAHjzshUsgcS3X8pkxamWSQtmeSYnnSlixe4quWvHSBi1F73mKcdC5W/IQV9XMy48LFz0fhgJOXg5WBhwPKiivODg4kaeijLfBStIF2kp7kpMFLMikScYg0iPZR/8LBhb7lnTtED3zgA91hJb2dKCvJxZKMslKMYy9xCx9swXnm7iZlaqpF5z3k1UDNb3YsGFhg2Mvzx+we+PnPf248s8H2MRzdWi0OfepJmEjx5oMUQ+oO6mzN2jXGFm+wlKI9lJfkK/r09Wabb0ZWj4+Ph/FUFz68DQ0PhwnDGrOoLuRRoI3vX4rtAm+OAXYuFFuZsEzh8uXLLb9ttYhQ5jMCGYEqEUjnpqINnWTF9E2dnwwfro8pjfnRZz7zGd9tBl5SuDbWwzWSSKZ5j4AUr/3MOZkjbbPNNi1tkuRzxBbhJhThOJDkLZaaY59fy2FxiTmoJ5b4Jck4RqVol3X4bCi9Q5FSRSzmsUAjxTaAM1SGEY3pfBnKuq1DioDNtd66xXrWjay16//0Z/va5V+3P/z6D3bwQQfb2jVrgqM3HpygMODDN4OJDsMJZesxPBeG8Ym3a5POiiO/PSzFepN9dKokk0Jd4cJBHErpnULSqZuVVpxbVpwX1BZER7FQAFaK9eIIsp2ZF3LhxOCgsKqMAy2JrIazx1ZrXgJA/ZJsZGTE65ViHjKiP4WcFOETSc18OMlFOeWQEdaC1wiP04rTC5/yFkMp2p9k2AWWtJ0t8ji+OGS8EIAbCNy4gGhvbWDAFgwNGiu9v7z2Wj8pcEOAn/D6wQ9/YIRsEaYuMJTU6Af0YSehJAInsKNubp58+ctf9hecYT+J2EYIrVlzjw0soFw9RAkDKRxa4WbLQOirsbHRMHLGrK4xGx8P/Bj5QtaJf2KJJkTzNmCMYTzHAWEiKWASIuAM8dK3lDeI839GICOQEeg7BDjPS/Hc1XfGVWwQ53FMSCF8IuYSYEf8kY98pD3hCU/w6yc70JBl6h8EUv+lkPnVFVdcYeyGbLeSPk35SINHlvg0PyKeKSIgtZ4/pBhnLstCEgtdMWc135J8LlzULq0vK6aXzUtqqJSaPEIpxiWt1w7Se0Fhdt+LaudXnQFvN1hhFXJoaNhuuP4Gu/7P19tOO+5ki5cstlWr7vb00bF1xtvwWL3lx8FZuSRheMEwQaPTcKZ5hhjngRMLiVLs1BRHBg+RTxKiFiINgSTDIWQ7MD+PtGLlChsIjmJKI+TkJTXrYNsM5Tn5kYbd8KtWrfIVWZxg6tv7Pnt7XeSlng2RJHeuyVcsw8GPHog0Sb6iyKrv6pHVhuPONm30FsuRt0AtLPmGhoaM37jDUd5pp52MbUCsauLMYj8XYvC+5ZZb/I42uLPtGl2E3CBgtZiT1JbLtvQ+ot+GBoaMOtkdMBxWhVGMPkKIdvAsCs9q4ZzzzA6OHnpTf6X8Y2NjNlAboFio35zqVjd6wx1ljQeh2cDgAhteOGzDwcE3PnW+IikEUAjm5X/CIoWTNSJhx00Qxgx9MFneLM8IZAQyAlUhIMVr3YbOaVXZV7VeSSZFjJItzDu4TnLDm+szcs71D3rQg+xRj3qUMXfixjXyTNUjUBzbktwgXux29dVXG3MfF4SvTvmYIzHf+uxnP+s//8l7S3jpVcie/6dAACwhshx99NEGpTiyTP2PQHacC30kyQaCQ/rXv/3VVq++xx3EPZbvYb/+9a9M4Q9HDAeQk8rq1auNrRa8VXpdcKil+EwsjgEOgYUPBwNxSSEW/6XmhYZ0ScYJKKa2fksySW4Hd3B5oQCOHic26iV3qgMe8rgJ1p1VfqOYVdP773v/0KbV/lNBtANHkxXZdaPrTIo6vNAGvrz+kF+KZZLtXBx5rol0qsA+tu6Az7iN23BwTlntJZ008kyHcLTZ1vvYxz7WeMkYbeHCy00A6sNp5mYALx3jZ6suu+wy4+eltt96e+9LLtaUJeRnqrCD7TFDNuSOPTcUqEOK7cE+Ka6+o48VeS4IYE+cn5saDjdXaEPKCwaSvB+RmVnos+Ash3bXg9O8cOGQLdpskbGde7ttt7dacKBH1q6bTvPnRR7aLMUxJ8nH02SGk5c0+gEMuRFEPFNGICOQEagSAUlTqk/nrikzbYKJnMdTs3mXCo4UWPFLHcjhIa615P31r3895TWCMpnKQUCS9wX9kzQyb2Oe+8c//jGJGiH9t2LFCvvUpz7ljyvywlbmpjwKxyIGixuNzJmZFAFJYY5Y93kxvzIjadK8OaH/EKj1n0nlW5ROGoSj60aN54kXL15kC4KDw53TkZF1NjIatzGzLRvCOePV8pxgSEvOU7v11IkMZxqH7Zvf/KY7WDjolCEt5YFvJ9KkeJCRf4899vCfd2CVk5MY+Yt5kLHaiZwVU1ZLsXfzwc1dL3nZRk5dtIo3lHIAABAASURBVI16kFGOMhsiKdqSykjyFWwcZ+rCKacO6icODxGnDDwkTf9EIclwkiX5S9IoD55sNecGBidtnqs57LDDfEv2UFilHrVRL8PNjaRXiuWxa52tM9qMA0d92CfJLyLEJRn5ePkAeXg+mz7DceeZd248EE91E0pgQ2kL9ZiZQk+Mj4cTpIVP3bB51d0r7fOf/5zdfsdtZrL+/szQOjAAxzRhmqx4ysfdaRxn+nCyvFmeEcgIZASqQIDzlCS/bqJf2shO2DRqDgQ+UKrimmuu8WsmDhTPbUoK1764rUqK2HEjPeXPYX8gUOxDLJLkPwPKnIudlSzUSDIWKNjth0PNzQ9280HsLGCuRH7KZ9owAu2Yt8c3XEPOUSUC2XEO6EvxpM6kf7fdd7fdl+9u97//vsYLpsaC47NgwYA//4tTyIrvAQccYAcddJD/Hi3OV52XQRXqCaxJciKdVVNOPvCceDjZqBbfkM2qL3LKdCJJfvGRYogTfMcdd3jW4sEmxfSYYK57ZGTEfxIC529dfZ0RckHj2WccShw/m/gU65oQTTugLHZRN23FQeQZax7cB69UkSRnyQ95ZBpf5OXETAhWhx56qPG8MvVzAucOKc+KcCOAvmE1mrwQPCrgJTkukuyedfe4I0sd9Dt5EpEXPegkZJs2WOFAkxenmRsga+5ZawO1Bd4/yCWlKhohono9OM9BQl28kf3737+q4/NDIYtZnGc4O1++pNhuHOAbb7zR2CHQyfZ6PTZOkr8sjrvT7FKAOuXvlizXkxEoEwHOFZwDy9SZdc0dgXR+KtaEjOt+khFP/KYcJhwk+ftSuHn9yU9+0n/JgrkAN5jBJ+WDh7jBDZ5cL4lnqh4BST4vSn1F39BPPN7G1npewsrKMrvteK8Psmc961n2la98xRcqmHfR35ST5A1KdXkkf62HAPhIcc4Ov16GLOhrBLLjHLqnOHB5nhanjG1FnAhCsjtGOGAQzud+++3XcNy4CEhqnHioS1K8Sx38BCZQ3LX74Q9/6NsycJrZarxACwxnmtU5HCrKoaudkEtyMTz1oRMeoaSGbkluqySS3LF//OMfbzgoI2Mjtnu4KcDdQsqyKivJ7ZRifi+0gS/KSjE/fMrO3UbaBmbDA8P+fAxboHGckUly21L+mYYJI5xZLsyc2HF6TzzxRDvwwAO9OuzhJ7XYVo0D78LwJTXtlWRgyM0HHLZlWy7zu+RSzBOy+z82w3BR4O3j1McLrShLv+Eg3n77HeGGyjqvDzn6pVgPPOVrAwMhqNt4cBrreMUhmbyDgwuCPP6nvDHWu28pKA/V00+0PbBz6hPKFwmMuFnD1qNObZLkY5UykggMJ0OKfKcynil/gUCmDggwZqT1zy3IU/Yij4x4omIcfkPEaho3P4v5WInh5YVcHzg388gIk0tu6l111VX2gx/8wJDxGAmrcjz6wY3FYh0cO2yB5OYT71EgjXqRXX/99QYRRz4ZcV0ppknN40qaGiPKgQkhBA9NxZOWKOUlXuSJJ5pMntL7McRmrjnJNilimuKbaihFHLhOMta/+MUvGrvOBgcHbe+99zZuNoMN122pOfbYBccuow2NZcp2k+hHKNXJ9ZuXphJHDiWecGOl1M7UPuJQiqeQ8xH9eO655/o7ZnhZGH3LDkvmXawyE2ehgufXWTRhRyVzPuqQ4viAz9SKgCTjuLCJj6TGvGhClIM+RyA7zqGDJIXvsNgXnJvw7Sf+rbfeyh0qTiqSnGdSg8PJBAkHgYuGFyx8SfLtxJxURsdGjTysUOKs4DAxueEEg+NMyEkI56FQRQsrNW3DFogM6cArlpWibp7lRS8nscULF7sNlCOOPJVFJjUvatQ7G6Ie6kzh3+74m/+MF9ub0TebOtvLUDcyKfYFE1TwxJmlT5jcQDi6ONZFvaks5eGleJdckoEPMvJLajmBSREbLiLk4dlmdOA4cxOCl8XddPONhhOPXvIkkhTUyWohHB5eZBxoCuNrZN06Y+V65cq7/JlzCx8p6sGvDtGe/WMblTN5/9jHPubjQsJOpHMnxkAaj1LnepMNUmwzN6I4DpL2lJ7iOdzYEOhOe9I4Ycxx7KZ4MYSH0EgIwUtxbEoxRC5FnvQiceyzmvb973/fcHiZQELcDOXn/liBYeWFG5LcHP30pz9tP/nJT/xdEjjAN998s3H+x3HmVwWog3TK/8///I9xLOJgU+f73/9++9rXvmaXX365kfbxj3/cvvSlL/nbiFnt+fa3v+2re9jHjT8InvrRfckllxj1YM9vfvMbkpw4T9JGyAUTX1JrmyUZDgWOjRTTimXgpSinCuKE4E8IJVniiUPEpWZZ4v1G0vr2gV2/2dlP9uAwMf54bI2b9LyU81GPepThWNHviZLNzIsYL1y/k6zMEHvQxxjnuIOHkEPS+mOA9I2FJPl1n7bSJim2l7gUeSnOsZibsurMXIdrNHMtFo2OO+44v+F+2mmn+VyZ+QxpD33oQ1scQurPNDUCUsR86lw5td8QYD7fbzZVZg9O0djYuDGUJb7NTwRD4S4qaYg48XOSmcxI8nHCwYFYuXKl4SizqoyMkw8O1v9n7zwAJCmqPv7/z+zu5XxHzjnnIFFyEFQkmxDMKCBgQlGCihIlKSiKRIkSDB9KzjkdOacjc4TLdxtm+nu/6u3d2WUv394dsD3zuqpevXr1KnRVvarqahTwUqhStmU7NUK2u2RZxGU70cKXwSL4MWPGpIEXdvB0Rgy6GIzRoTG729jc2MaXcAzkoEVhwcM2xkyD3TGcnaeDCQUGmTSwNKa4Z5r5DAawnd6vpiMmiO00wUEZ4K4F2yn/wJFfbTRWwtvu0KGoi6uaVdOBGAxYGRiUStbo0e+IMiVvbSdeBLVzfg2tB4mhFLdE3Rr9zrvaaqttYjD8pK666p9pIOwIYDtIWJPOwtU9f5uYJOqGbT322GNzJCLyE0a2Ux5inxrYuQyUme10Sj2vDhT0ttPzULh7zJ4c6CoH7PZ6xLNXS0N9tHP/Am+77dkEZ1vvv/9+Og2W8LSdKLoAE2MAivEVV1wh2m12aLCyxiTZzjvvLNp03tdkYAl84QtfEO/sc5ggr5JwUurmm28u8OyKwb388strhx120Gc/+9mEZ1cTK8ko5ijou+yyi1i92WabbVI7hskOGgaqn//851M7gwKN4s3hPH/961+FfCjhrGzDe9iwYaLdpw/gEEtWtklnhZP/y+X0niLpog0gH1Dk6TP48sDo0aP1r3/9S9jxs92WZ7ZBtQF5XDjs3A+c7RQGe+H/UTVJA30lUKQBXGHvMZXqKfmA0sREee/evTuUv53XB2gKIA+BWndh7y7TdmJt5yYTIjx3jM9sJ5khqJUL98cNSJ+dpxc7YLtDMqnvdo7Dn7EibRljWMY97CwgAO0mJsCrf5y/Q79OGAB8D/TkwMcxB3oU5yjV4iFvaGhI7+i4VFJoMfHP1CtwLaHw0MDW1dW3NbARrMs/vNiqSgPCgIWDuFAgGdCwGsC26dqA0NMAYdbisRc4zAKQEf4M5gBWJJg9pbFj0MdhYAyWoKfBq8SAyXZSRlhxLhTZIYOGpE4POuKaBfhQEGSjM8JkuzSDUTtvgD9EPAcQtbLX2rtijT9lQj5hkud2Lht+hLFzN/bOYFsll1L5Q19XV5e2aBf5W/BVXHbwyXLo06dvWn2aOGGSeBd+wthx2nijjfXe6Pc08uGH0gpPBJkrf2RE6UdmBvcoB7MbMXlR8GAwztb8wj09k7DQF3XSzuvp9ML1+PfkQG0OUI94nsHZTs+o3dGkjbzrrrvEpB6KJsoi7THtJ4okXx9gRRd/3um74447ksKM8rrZZpulT+nsuOOOwk77u95664nJQQ4k3HrrrYlanLrPqjKDSyZHEzJuyAeENf1pfxiEEh6leNddd9X2228vFGuUD/oIlGsUcexFWLZFojSze4kVPgaqyMFXA1DYoWeLLOc9EAdtMQo1pxyzCk26SDttF6cfk+7bbrstbcXEj4kBFH3y6rnnnkuTCghsGyPlKxbbyW4bZwd7QsTNdhvedmCiS826b1IwRdBNN7u9XbLztHRTVB8ptrbFc8diglov6l1RX1tR6uyupS9outtEBjsvO+zIyWQYz1J3xz0/8bednkvyALns9rqNm/xgjEAbhrsA2irava7CgSugoLddWHvMnhz42OVA6WOXotlIEArFW2+9mRp6O29Q+g8YkLZeo5SWSuXkN60oaEB61fdK726iOKI8s3UYYDsfKxUMXCY0TkiKV/8B/afK084bH9ttjR3bYlA2eD+HAQ7vnLB1nLj4JBMDLlYRUGLs9nDIVYoJAfxXWmklsRINjrTYxpgpKMISCDuAYk6jy6oMB6uBA6DpTrCd8md6cdBZsjqMTEwuUBYtLS0pLDjC28b4EBDWyusEtHQiEyZMSJMPthVeqr0YI7a0VLTgggtrwvhJevvNtzVxwkQRb1Njk9jSxmC3pdKSgsFT8Emu7rlR/sjc0tKSTs1EYU3xzkZ0dqS9NTzbQ6d2MFgrSZuBLMRNvjLRggd2O89j3D3QkwPTywHaUtrEcqymoqxSp2n7mLDkWaNNZEsm7xezA4i6z0oxSi4rtDvttJNom2lHUWBpH1lRZtspbtqyQgbqKfFRT8FRfzHtjnWWOMADBc3U7LZTP4D80ABFmNp4wLGat/fee6eDKZmYRGFmGyXt7sYbbxzNR/uziEL/9a9/PdGSRujJD9q/TTbZJL1eQr6gKKNsE54DL1mtJj9Qonk3m63obBtnCzmTsvRn5DNKB/0PinnRpthOr5+wKg6eyWbSU4DdLl+Bm9/NolwYG8zvss4L+XjeqH/EXVtfcdsdy5s6DJ7JoJdffhlrByj8OyDnkMPOZSGOAqjrBXs79y/cH1ezKCPbHdqLIr2M31CeaR/JJ/CYAHYAO2C7bexqG68ueSaPnltPDnyMcqBHcY7CtPOHvlrJ9P4H70djUA3IAqS+sWLYv19fjZ8wXg01BzpFsLa/3d6A0KBEyKQ40+niZhse2/nYzkQnY1vPvfhcamRGDB+RlK82ZjUWwuLEBLAzcGMAx6CFAQyDQDov/HCjuDBwY2Bj5XIVYen8mUlkMAhNobwQdnaBtKJMMsFAWvk+NDxtY3QbkLYCUoFNIyboWPlnoMc7gawOkSfg7VxO7FNjQblSfgw+ycNRo0alsmP1KIu6Y+c87DDN6kqmXg29VYpyaGpsVuPkRo0dMy6dqL3eButq7XXWDvfYEBvOeax2hM2tM3efAWrSRl2hDg0ZMkSUExMwRVD8C/vMmHYuMwoLg+4ZCUtcAPlJ3aHDLuqjnfObET49NJ+sHGA7cZFiXjvhOWa19OabbxZKHiuq//jHP1SsHnMa7N13360NN9wwbZNGaVxrrbXEqizPMbtyWMlFsbSnX++os3Y7HW7A7oizc7edm4XMmLZlG2t69rHAA8Bu5+02zwNuTNtpdY/nVq3lA82LAAAQAElEQVRXQV+YPEeFnfYJMj6biILAgZesmLOCzvPPxN1+++0nJh2gY1cU7QHhUaLZXr7pppumFXbyDvx5550n8pfV+gsuuEAXX3yxrrvuuoSjHCgb/HiW6V9QuCkHtozjx8QFcQGsOpIu7DMLyDKzYWaFnnjIK9ttr6CAmxVeH9cwvLtPn0r6KE/AdqrfRV7ZxjvhsPCKAosI2AsoaAv3nDaZ8BkzZkySgbiYWKP/p64SV6FQYv84AuXCOJRXOBgDkEbyAdPOy6ew044U9s6m3U5b+Nlua8cKHGYP9OTAxzUHSh/XhM1MuooGRLJKZavqqsIqYWQWW2xVrcQ/EOhD6njR6Np5g2I7FKVSUqhonFHSbKcTrdlex0AFZa0Sq5F0yuVSWe3xq8Nlt/O0czsE5VhdARicsOLAO6Ic6gJvVp8ZILGFr7Epf7/ZjjTEEiiNJ3HDw85xdm6Cm1molRv7UkstJd7JY0a5WEmdWZ4zS29bdkAE5J701bB3/ttOg5/+/fqnSQ0mGVjBQe7OtF25baupuSmdpr7llluKCYvX3nhNEydN1PARI5RF1VCWh4RnFohSPF0GmZVSnagr10f9KivVryBlqyUHq6BwloI/h4dlUU7hNcf/ttP74Ax0Vl555ZRnDF4ZTBBZEW9hgptZmNmwPDdMOvDOFFtDic+OUgzA3gOfjBwo6g0m0DnVKMj//Oc/06FbnN6Lksy7vSjErI4A0KAUMximDeJ9YZQ/tkDvtddeYpdNwberOAq/6Zl2e/20c7vtaQaznZ4324nOzk0cdm63nWjAAbYxpgl2TmPnJsR2u71IJ20+fQX+9BuYABMH9AnYC7AtJmbx49lEKQJQovfYYw+xyk0+f+pTn0rvadOnsUUcxZgDB2lbaB+hZ0Wf/gilBSUa/yuvvFJsD2cnwNReFSnkRqbCjllAgZ+WG5qZBfjVhsFN/mCSh/jZ7fmL+5MK5AnAuIPJmdp8sPM8snOz1o82nwka6hR9Ua2f/WH6Wv8ZtSNXZ1p2UBTv7vOaAu0FE2iMnaClnDE/rmDnB6IykcWEf206a/OL8kHBLvztvEzs3ARvu0NbVYuzjbMHenLgY50DpY916mYwcZYTJet+brWDSG2AlRQu9J9KRTLakDpedqhHNQpPc6VZzPg///zzaUafY/0Z3NH5sipLQ2U7+RFnR27Td9G4MQDCRPnivTg6IVbv4M02GwYz+E+f26xT2JE5Edx2yiNWG3lPLw3SWpXI8J7nf9siXxCEA74oB/KIPLTzNBT+0HQFtpPiyQoV+U1YFF6U6SGDBqeJEpJMntuW7YQLQ3Wlsqg/xAGEb4qCAWrKq+SSqlGH8G91zlEDvqQbRbkY6LD7gAFv0VHanuk44QsQEP6kH/vMQDkmgmrDFfxmhsd8RtsjzgzkAOUM2FZR/nZeB6lLTG7xXjJbhnnuWC1BGWNijkkv2hreOUaRQzlmEhEczyfRwxtACcT9SQfyYmbyAHrKBZO+hVdLeFZpN3jnkZVDtndjZ5Wa05Tp64iDMChIrHBzMBqf9OOAIXjAi/fL2SHAdnHiQIHhvfJiopkVSdoqO68Pdrtp53biAYgL03Zqd3ED4GYGbHcghwfpRamiPuIJDvOTDrbTJ9Y4Z4WJz2nlB3lmO/XB5CX9HnWjduLE7pj30+I3s37svuN9f8qSsExWM/GDDCw24Ab/cQbSzmQVZcWuQNJqfzjPySsm1PHvgZ4c6MmBrnOg1DX6o4WlYa6VGDdQi5umvbX9oAPPYqUwVJjQc6oBStBcaVEsPKuuvk5p9bkLZnYrk/BjpZeZ9y9+8YvaoPWI/iyUIpQkZlqZgWfWj4abOO32sBF8mn/4MBBkgEEnZDud8IoSV7iJZ2529MhkOw1+Z0cJm2bCZ8MT+QDbYpsSgztW5WEJHtOesTIgX+FBmGqlKnYOYAfgQBlQprilwIQ2nSn/EZb46MQUF3bADrpw25btsM35P4MVBqkMdm2LeHmvk/cQKTM7xxEzfpgzAraTzEwMka5Z6XQZiBOe1SninJn4oe+B7sqB7uNbW8bYeW5si3aMQS7v1AI8S5wojYL81a9+VSjNPL+8t8u7ubR11J1CUugBeNpOaOzJ0nqzc3yrs8eYRg7YTs83eVqQYSdPa4GJYk4EpxzBQ1uY2NkBxXZxJjdQtNkRwKFqvDfN1nrev7adttuzu4At4Rxexsog7RPlbOf1o7DbuWzwB5ALsI1zjgDpgRF8MXsgxkQxliEfKDN2cnDmCmUNgO8MdtflYed4OzenFr4zv+m57Y78mIBjrMVEDJ94o72gz6G/YqKNusaYzM7DTY//R8G/c15SjxkzMmle+BWm7fSMky52SfLaCvYe6MmBnhzoOgc+Foqz7Q6ps93WEHTwmI4jbZ2uK8vlUoBVVSwxRxiUjjFjx6QtbFkoQYHq8m874W0LJYkOng6XBsp2UlZYleVdLz5DwsoINPingDNwgy/KNzO9mHWlOiE3h23w/hsrMfADYGfnMmHvbrDzNNq52d3xzQx/O5eJ/GNLOZ099hnlQTmWSlEvgo+d81p8icW15FJLqnifu5omXXKOdp7voTenLf500mxro8OmvKCynT4xQ4eOuzuBOJlZJ/4iHcRH3UYu7LMD1GdWBYGi7s0ovyWXXDJ9lgslnjDIh9kDH98csJ3aaDs3edeQVUjekaU+sjKJssyKJrlQ1KnCBAfY+bPI81m4qT+200ReosejB2YqB8g32ykMeWs79V+1eDv3T0StN/wBnIWJvQBwrPIxAYICzWFslDHb69k5wLvnvH/95S9/OZ0yfuutt4rt+SjTTPzxuSzeq0bR4ZwP+NruUJeIwzZeswW202s9tN3qudpygL6ElUkmuXg1YmbyG1oYMWnLhAhjIdwFHvucAjuvA8TDWAt5qTe8wsGuB+Jhxx6y8Hk3Jm7tPAx+H2WwO6ajyF+ePdrHrtIGDePKRRddtCvvHlxPDvTkQGsOlFrNj7zBQ18korAXZoGvNRkMFO6Crm+/vuo3oL/6hYkCqmh7mpobRcNKo1rNWlQqBbIIWGNmMQsL1KA6WGv9mpubg08pKU21cnQIMBUHyh7KN0ozs/yQ0ZHRIaAM1q741cYJXXdB53hq3bX27op/enwLGTDpNMhD7NML19mfMABlxoQHp++uvdbaam5qTqR2KQ0u7XyQ6agrWSjTzHbTIaG4Um61AzG+f8iAMDGIm911/QqvOfJH9lpGDFrZwsVJ7LZl51BLMyN20kfeAjNC35mGVXzytDO+x/3xzQHaQVat+MQSq8uklFOe2Q1C28ZEIM9KFm0rfgVQh2txdnudtV2QqaiLdjuuzfMjaJnbIpPHdp53dtdmrUyUi+22fC/yX60X/FqtaecPyhd9F0oNePzZRYCbvgzFmlPEWclmiylbu3l3mteQ+IwYh5XxvjTvrvLupu1Zbr+K+DELID3UP9vpNR3wtjE+cUDZAHbet7F6SfnRn5EZ+GFODTr70yeiNMODMOR1ZxrwMwtT4wF/JuJ4pYO6ZOfpoP7RB1LnmJQpJm9nNt75nd52Wsxh7GhbtL12x7psO01gk5ap5SN+PdCTA5/0HPjIKs482AAFiGlbvDPDZzDsvEGwLd7h5B05DoTgHSpmsNkeVoQjLPYEQR89b6wpZ7HaHGuF4UbJYhWtLlaima2D3naQOQUpbnZHN3i7I46w4Ok0iobLzhtw8F2BnfsXYaGhscdENg7hoiPYZ599xDacgi/0nQcuhJkdsDump+Blt+Ntd8gb2wXZPDPtXAY7N2dFELs9rO00OLSdVrVK5fbHyHZSntV6tbRUtOxyy2rMB2PEIIGBWKtXMqhTTMokR9wot84Q6BQPJn6YU4Op+be0tKTBX+f4OeSM1R+UengSHsDOYAN7AeCmBqVSqU1Guz2vpkbfGU8cU8PhBxT+tfYC90kw55d0T0uOWj/sBdSWD+0WJ2Gj/HDAF88FK8y8I0s9qqXFbrutTbHd9uyp5rJd42q3dsWv3bf7bKS74F5rL3Dzu2m7Lc+LPLSdxLZzE4ftD9EVeMxasBNtQtlOZu3N/jAOf1YFOXCMz2sttNBCYqs+71SzcogiwA4FdlxRpzhXBECZpu8nPPWtdlcP5VEA/tgxuwL6Wtttbdu0aLsK/3HB2U7lzNiJMRTvpHMSO+mzjZH8k6WLm+3kb7vNl7JjazAI6hiAfXbAdof+F158OQLFmIk4xkhdlSFnJxB/sYuBvo+w0ALYu4LOfvaH4ydcZzpw3Q1FnJgAiyqkn8kBJi3o8zlkka3rtbJAa7eXU63fx8lOOqeWHvyAqfl/kvDzIh+Is4AZzWvoZ5R2dunaR/yzy2kuh7edGmKitS0ag8MPP1wMxsAVmcg2L7aB/eUvf9E555yjs846S2wJpGG080bONkGCn6KDrKgaKxwug6oIZKXSLBodFF61XgX/wrQdpB2h8AsVPPnJSp8iYuaTwylQchO7LsLalv1hgJ6BAO/m9I/VcRRnlC+2H7P9iHQBtiHtkoftGcbDxDZGG9ieaniI7Kn723PGr4gHE7CNMVW5bM9xv2qsJsspWtlOgIsOGDN68ITr169f+r4p70PbTl7Fzc7rYG2Z4WfndLaFH3XpkUceSXb86ewee+yx5MYPGvC2I1pqnFLc+CkuDgRBDg5FC2eHPxMvvAeGcl14EM5ulwE3fpidoRaPHVk60xRu/LsCFPrO8UMHL0zCM8HA5Bj1H3cBhX/hnhUTHp1hVvjMqTDIAi9Mu70ccIOfm0CcBdhO9Qr31GQo/GxjbQPqLBOY//3vf9P3zDk4iveXUYJ4r67gR4Bae60bPO7OUOBrzc523N0NyGV3TDe47o63M3/itHM58MM9NcC/M0DbGVe4Cz/MAvDDjgnU2nEDBQ4TsNvlK/zBA53dtKkM+umH8WMXGH0gJyOjVLPNm9dFOCSzUKQ5wZtt3YwBLrroIrErC9622+pw0b50xhdu2iXiLujsvH3Nsiy1s8gyp4A4OwO8O+Nwg5+bQJzAM888IxYieJZ5vxkceWNPO1+gAwqZsbO7gD6N9tyedvgiXK0JDzsvS/C4C6h1owyjOONX4O32cOAoZ3Z/0U9CBxTpwg5NV2Ab7w5gt+OKMBAU9rlhEp+dy0H9ZYcA/SuTB/ghA2VJ3jAZAo6dP/SvvL6FG5rugoJ/YXZXPF3xJU7AzvMHe0FX2DGBAj83TOKrBeKsddfa8ZtbYLfn09ySgXhq04e7M9i5XNAVfrX2Atcd5kdWcS4yg4ziEJFdd91VmCgH+Nl5pqKc8s7U3/72N5199tlie9c3vvEN0VASFtpYYk4GJsHK5VLqFOXIHleFcrrpppuJxpdGPifO73YeT+7q4h46TPpEUpglBb8gQcFFprAmxaekvNPAPSNAmph1HzJ4SAqfVatp6w0m4Ushk+FZjUhBzGFoy7c5zHdm2NmeGfJuoXXkcVeMa/OHzqpcLuulF18SdhRXPJpmvgAAEABJREFUOuQiHFtSmfjgsLgCZztZ7dwsxWougz4GLCiPbK0+44wzxKCDzzjZFjSKi7jtPFw42/7MMLN6Qt1rQ7ZaWNFhRQYaO6+LtmXnAFnB385xdruJP2krnj1o7XZ/u90OLWDnOOwAzxYHAWEHbGO0yQBP3oPl27G128oTUdxst9HaM28PFh/62zPPx54zYRDGNsaHwPZspdWeufAfEqAVYXfNhzrYSpIM20lpYXWZgRr1n+3YfGHAdqIhjO2ULhB2u73WbRvnh8DO8Xa7aXe020787e4zC8FsF9Zuj9P2h+IgcvIU0zbGVMF2l+HtD+NtJz52biZH3OzcbTvxClQy7dxtG1TCJUvcauWzc/9Ap7/d0Z2QcSvCYBYQaDHxwjZ/Pj/26U9/WpzkzQFybCVmqzf+vMfK1m4Ua9pTwtGuYBYAz8JOPcVdmAXedkqHPWfNgn9h2jn/wl1r2rmfPZvmDIQv4iUv6L/YKs97sEVfYjuR2J5qviSCuNk5TVjFTj7ekWYFmzENOMDOaexpm9AWYLuwtslQICg/u6N/4Wc70eNGFk7uZxWcemEbdPK33aWZCLq42U5Y212Gs7sXT+SUFybjD3ZhoBBTZrwWxUQ5fpx0z7PAOAIadp+RX/jZ3Sdjwb8w7e6Ly+7Imzg7g53TgLdzuz13TeKuBdu1zg5223OtXnWIuMZhz3kZatinMS3PYS2u1k79BqZFU0s/J+2lOclsXvDi3cozzzxTu+yyi4466qhc4a0RhG2AvCfF7NpNN92UDtKiASlI7FxRyN1VlUtlyQq6ckB+8Baz3IssvLBodMqhBFFYist23CU75wG+FlCYoSgghBM4hULb3NiU7CU5fsEj7rVha+2quWyr5JKapjSm8PDDXZjwYwKAuFCga/nMil01F+Fx2nl6sQPg5wUQd2foSg7yu1sgyyKbOwLy2FYUp2wnSDJFobArAOWydvKF+oTiyqwvyqdtFRe7KJgpxrz33nvFYIVBH9+kRAkmHFsUC3pMuz18rdvuiMevAHgVnSW4oiHiMJViBr7WH5paoCNmBYITu2vxM2Mnb9g6VhvGdso/cOQhq0kM3IpOH7xtjI8l2B/NtNluKzfbeuCBB8S3l2lHOQyKLba1BUbZ2q5FzbDd7tgWzXDAbia0Zy09c1Isu10G8nhO8p5XvOw8TXZHsyt5aI94BYDDB9mKy4FjtHW8y8oku92Rh527C17kGWMFoMDNbdPuKNPcjp/47FwGtr6TJ5ztwWoxfoCd+2OfGaCfoXzoZzjrwHZbuzEzfGxrWvTIXNBg4u6Knr6Y/oVP4NHfQdsV3YzgphbHjISdUzSF/MjCpDgTFfBmtwYniTNZwddfGI/gZhck7TNjFOh6YN7mQFF+81aKuRs7aQZqY+3sLvxol2lDeFYL3NRoC/85ZZbmFKN5xYdDvE455RR9//vfF+/M0BgUsjDov+CCC8SJnEcccYSOPvpobbvttmK7YEGDaW4BFAKrWaxqXXTxRcK8+JJLdOHf/y74XPz3i3XZpZel96ZRyGmMaPRRbFBwZgrGj0+fXiFMHn68sE8LcroJmhhhocMNTBgfuIkT03Z13AD+yIb5cYUinRMmTsjzLvJhrqZ1KvEVcmFODNmoK9tut60WW3yxtPKG4gduYmuZoRAzoKPzAo8/ftdee61GjhwpVqPp/NgaR91ldfZLX/qSWK1GYSUM9KS9swmOySV4sNUR+lyuiSnPoCc++DPzzIo2uJdfflmsBDDIvOaaaxItdPjVAnGzishqMA0ZfsSJOTWADzQAdngA2IHacNAUblYCGNhgFvSF3+yaxEtcAPbZ5Te74ZEBWQqYXX5zInytTNhreVKvACZ/mEhhyx919//+7//EKwWsbGy44Ybp8JkibJE2yhJ7Lb8ZtVOXCQvMaJjupCNtyARgJ655KRsy0E8VgDzgMIFaO+65AcRJngDYpxYn/l35FWEKE7oCoMeOCRR2aOnfWX1mZZqxAn06dRO/6P7b+mPcBVCXqdfwwY4J3+4E4uCZIA7syIJ9XgLjKrbCMzBloIpMyEY9nxW5CAsP8pbPazJpWqR5RvkRHj5AbZhaN/0SbRL+8McPwA10trNTgbrAO/L0hUUc0HYFhAcKP/IDd2EW+Bk0Ux2cU7Skl/TTFmNnchrejB/YicFEAWVJOhkjcN7J9NJL+NkF8ob2CHN2ec2J8JRXAQW/zu4C350mcdbyxw1QJrX4eWFHBmQBsHeXDPCmXtDWoouxQ5h2+sILL1Qt8Fk5dhGzmMLYmWeWtglzbsDHQnFmZpnMYuYMBQA7QMNAQ/i1r31NZDLfi+S0TlamqQBkNBDTnJAri5XgUlZS73Iv9anro14NvRP07dNPDb16qVfvgF69RRwAHTEB4dEVJL4OtbwrKJViDTJC1/jZjiAdISg64HBnVsLFTUmGKMVMcUV4cA7emLyDazusswfBuQOPwo0J2LPH35758LXxYk9gdZDTdnLHDY85DnbwV0CYYQhDrRe7AGQplVWdNHzECOFO5RWFRYdV1KEsq4qTPSdPmaInn3xK1FsaJmiZiWcGnFli8E8++aRQHnkvmY6uV9RLJojsiEwRX6yC27k9nEKZZaUPGhTtrMbfzlfrbIuZZ3jTCDGYZLKJHRZ77LFHOgGXLWx2O194F1CkhbDg7K7p8AOQARPADiAn8bFl3M7lAg+N7bTNncaU9xppWMkf/AFoPm5AugrojrTBu+CLHah1Yy9whVmLww7YTjtz2GbPITwvvviieK+UyRbcDNIKRYXBd1FX4Glbdl7WtmE302A78bBzc6YZdGMA0gh72xjzBJDBzuO3cxMcgECFiX1+AzuXd2pyIbud09hO9aDA2U7B7NwED4L6R9vJdm62HHPIFROWmLSldl4foaX9BQgLML6wc3/c0GAC2OcEwMvuKDO4OcF7dniQbyg7nWUp8mdmedsWPOFH30b7gXtm+BAW+sIs7Haef/SXTACz/RjlvOCPzNACttN4rtZOf8n4EBxh7Jwf7s5gO9W7Am/nbuKwXaDnukmekH6+2HH55ZeLvpV0IQh+7MDg2+r0qeT/F7/4xXTqNn727MpNLFMHO+dv5+bUKbvfh/QSi+18LK15d9ld50ch47yTTG3PCDJ0pzzF80YcAG0yY8OpAfIQBnNuQqhcczO67o/Lzisfmc6s2u9+9zuxOsf7dCga+++/v1ACmIFDGugy9jmHY9KkKRo6ZKh222V37fq53bT37l/UXrvvrT1331N77rmn+JTBrrt9QZzsSUOMEj5NGNBfHOA1Q9A/aGcUBgxIn82Cb7+Iox/hBkT4D8EATVM+ws0AsHWn4FNrL3DzwqQ8i3gH9CedA1SLK/yS+aF86SqvZgEX8eZxE7ZfyutChpRPKd5+6tu/r3r1bRC4fv36a0C/KL9+OT24Pn16p7CLLLKoKjF5Q2PBjDfvsbNSh1KNYkt95t34AQMGJGWFrVesnKBI1tZHeAKkne11KDHQMWDs06dPigt/ABpwCy64YFJOaYRQsvfbbz9tueWW4kA8tuUxaIKOMLUAjrgZKGCv9ZuWnXgBaAhPWlh5ZwCFG78CcLOqzQQZQGdPHhEWGszZBeIgXwHss8tvToRHFsptTqWxVqZantiBwr+wdzbJl0Ie7NBT7vfff78effRRMUhllwLlw84eFGY+KUS9o7wI05knPGYH4FcA/GeH15wIiwyUGzLNCX5zggdlxnOMWfCbl/IVeUQ+YS9kmlmTNBAeswhb2MEXuM5m7969BXAoHa9xUUdZTWXSh8OToCc8NEwGFnW3aN+IA4AOE8A+J6DgRVzYgTnBd3Z5FHlAniAb+VPIVpgzGwfh4MV4KoZf6fOcs8IDPkW4WjuysppKvQegqfXHDdTiUC45Ldy2SHOtH7TTA+gLmB5td/ojA4oz/TkrzXwfnfwo4sTO84fJ2AKawq+7TWSjPcLs7rimxx8ZCqilTbgYG9fi5rYdGSijuR3v1OJDFmSamv+cwMMfoF4y6U77jN6F/lULLOh85StfEZOfTGjSfsxNKM3NyLorLpTfzrxti+0nzLaxtbPwZ1BX2DHtULRjBRB7pdKiKZOnaOLECZo4aVL6fBCrgJOnTE5bDDFpiGmMoCfe7obO8XR2d3f88CfOWgAHFDjs8wKIP8UrCjBLs2LJHauq88pEJoD4ESuL1eQQJ82uV6otqlYqyQ5N7h9yJ4dixtMBShcrr6wQM9mz2mqrpbTRMNGIsOU6g2lQYrKSF9ZEgxvAXYm4eHeaRojZZdugPwTQM0BkVg/lB34MNApC+KAgFW7ogcKNP2FxgwewTwugAaApTAYtxUx/LR47A1vSjx164izsuLHPLsAHmF0+cyo8shQwp3jW8il4F+1ZrR92/As/7AWOusCEDDshUJQpsy222EJbb721eI+UQ5l4rxT67gbkKqC745pR/sgzo7TdRYcMAPw7m+DmNSATMC/kqI0XO2dF8KULdtywS6KQiQn2RRZZJE1S1j4HhIGmMLF3B8Af6A7eM8OzkIE2lzZ6ZsJOi7bgS38D78I9rTCd/QgDFPjCXphsBWerNv4FDvu0gIPk2N7MWG9adF35EUcBXfnPTRwT6kw48046ysjcjHt6cZFH06OZm/7IA8zNOKcXF/IA06Obnv+c8kcWYE7xm10+tBvIw3hkdnnNbPiPheJcJJrOrTYTGdztu+++4vMn0NCAsjLCDBszneAIg5mDxTbnpJOkW46d13cqB4AchYl9XgOyAPNKjiJuttjPL8VVyGTnW8CQq66urPpeseI8oJ+GjximPv365EoumnNkXibHXaFUV9VQ35DsttOMN46ijtqW7TSQAw+g8ALYbWO0AQ0Lk0Z0nKxWU//bPFsthbzMJnKq6P/+9z+xAoN34Ueni33ixImg2wAcDt6jKlYN7I4y4D8z0NXADLkZACEHvEgL72NjB+zZixMenzQoys52TNaUxAWOOoMd03abn1ov2k3aVQ77ot6hILPtjxWEhoaGtKuClRp4EaQwsffA3MsB26mtKGLsKYc8J4p8wATAYtL+sbOH9/JpW2gH77nnHqFE2XlbDi1gt7sJC+7jDLbTGRe0wez4mRNpruXByij5ZxtjtsDOediOBZCJ6Wsj7GSCqZ37YZ8W0I6xIxFlHrpaWXF/VIDyYtKcdpo+9KMid4+cPTnQRQ58CMVzCXzIYy4g8hHTXIioO6Ow8waRwR6rH0VczCTzYvkxxxyjAw44QHyyinc3cdNRkum22wYYKDnhjOChyoQlfNSq2wRu3vw7yzhvpIhsiMxBltr47cihgFrcvLC7hBwRcxYwH/7LKM71ZTWE8ty7dx/V1deJy0ZuR+biksqlksaNHaeHHnoobadGGcHHdqqj5D+AIg3ghzKJQosbP3C2MdKOC7bUgcffzvHJs9MNf7a98K4T7zwRpiDhnWoGEwwoCxymnfPjPSpWwcHVhsM9I2DnfAYPHpwGOooN+VQAABAASURBVHTy8AEIz0nitoWShputdHw6AztQ0GHvgRnPAdtiWz4DLHYaXH311brooovSRGMx2Qg3ysO2OMDn9ttvFyvNTF5ssMEG4sA68r8A6hF2wmHaedni/qQC+TAv0l4br91TDpSB3Z4PRf7YOQ6lkPrMAYycpbDPPvuIrdu8pmLnNLbTjiHbqU22cze8P85AHrACyy6oQqGcnfTabgtOmzEneMKQMgWwM6HLmJBdW7hnFJCH/m5G6ec3OnZVstrMlzg4DI/8AOYnOec3eeanvOmRZcZywHZqg2up51a9mnXFuVba+cBOY8eMMVtZsSMSM5koyxwMxjse2C+77LJ0EBP+gO20+oddqoYdW+DCSHqYw9LzTxXU7pgZVFJgnmdPFFSSo6N480Qs5CigyK7kTrKxLZs6FgInt6K+ZSlvEbb/gAF64L4HxDYxJn3snMiO+hgTF3buhpa6jcmKCAoNyrOd+xMffnyCjVVkOw9f4PErwHaKn50a8GRgZLvwbpMPPMpVZx5sbeSVCN5Rbgs0k5aCJwo6vFglty1kUlwM2FjpLNzYGRyEV/rb7fImRM9tmjlQ5DeD4SuvvFKXXHJJUpjZns9Ai8kY2+I1F/w5GZvVNwZiKNF8toRt2URS8MIOFGWEHT8A+ycZ7J76OT+Wf1FXizpKm0J7ySd5mETkeUBulGc+X8UBYnzpgNXoIgymnbev0H6coUjrnE4ju4yY4B0zZsxss7bbn7ViHDizTFmhpcw5b4OwdjtP3PM7sHjECcS82kQ6yAd7/kqDPX/JM7+XaY98H84B2qPOWHvu1KuPjeJsW8wSc3iS3THzUKi/9a1viW3bxaoVGW5btaaUh8vv6rlqcoBKCtSgeqxd5AB1CsArdF00Y8lWNWsJJTSUZrYwtB5Gl6zhp9ZrhRWW175f31c77rijWFVtRSfDzmul7TaFUnGhRIYhOkdM2xGdxbH+zLizMggef9tYZwhsJz62Ez0HlbFFFyXWdvLj/SlOquf9aTrpRBg323GfuX8WmcUACmCVoDY0K85LLbVUG4oBL4Ob6a1SwJN0YxaBO9vxJx2Ff2FCB+Bf4GrtBW5+N4s0YALIa1sPPPCAOE2Yg98oW95L3mSTTdI2fd733H777YV70003Fco0gzGU5a222kocJAcfwHaqC3Zu1uIoJ9uguhXs7o+jWxPQw3yu5oDtVGeJ1G63465tU3heAOo/zwMTlLQ7TCKiSDPBib9tgkb7niWTG3jMjxIgc2co5Of5LyYSCprCb1ZNO883VndZ7efzM7PKqzacnfOl/anFz4wdeTgsjjCkF3NuQhFnYRZx4wYKd61Z4Omn6EdpvzHB23me1NL32HtyYGZzwO6pR+TZx0pxJkGA/YkrXJLdA/NRDhSdFe/Mx4gqlF3LJbdKaPFrH2blaFZ8Bw8ZJMwcM2N3OkoGCcRZhOD7dnSaDPLA2y68Zsks+NvtfFht5nNvnBlAHMAsMa8JBA87jwM7K5xsJy7eUwPHlm7eo+XAMDunrWHRZrWtQm61XrbToX84bYvD01hBYmAIDv6FaTuFJ38Vlz31uMJ7vv3budx2bjIxwant7BJgUhFgR07v3r3b0sBgloOR2ILPJM4222yTXh9gQqZWuWgL0GPpyYGPWQ7Y+fOCsrzQQgtpi9YD8HhFgRVSDsajfalNNu1HLdT6fVTstmW7TVwmLjk5n3aetsN2B/82wlmwkFcEo89johf77EDBDx60U7axzjTQb7Ijh1Vwu50H/IGZZjiLAWynd7XZDUE/RNwFwBJ7rclurdtuu028clBMqkMDQNcDPTnQkwOznwMfG8V59rOih8O8z4GPjwS2Q1/O2sBZdL6hKcddjtVVUhokGB0haDoipu2iQ+RdaBShK664QsWsPQonilER2ibmwjXzJgNEBotspS5Cs1LLlkbcyGE7DaiwA+BnFghnOwWznbat844aA6uEjBsTAgwKGCSEM+UxZmeAF2A7fWqLPOLwnz//+c9CWWaA8dxzz4lVeXAM3Bgkw8d2WsUnPGkH91EEO89L0oH8DCbJA8qNz40VaSv8oekKav1r7V3R9uB6cuDjkANFPS/M2jaIT1nRLtGOFMqVnT9rdkfzo5QXdi57kWZk5zwJXgkivShv4OYEEIedxwc/2ibM2QHbbf0ByiZ948zyQy7CMWHIxCrhUaLffvttrLPdxyUmM3gjzn//+9/iFQEmLWivAYIjZ61pW7yeRd+4/vrr49UGc7Lc2pj2WHpy4BOaAz2K8ye04HuS3T05QGeWhWJstw8ISi7Jbb+SFH6cBM5Wbc3mZVt8rooVATp6DhaDJQpusUprOymB4GcV6Kz5rh4dc8GDQ6UY7JBmcIWJ3TbGDIHdTsuqJwOEIiDKLq9XMGit7fxxo0AXdJ3NzrKwrfKWW24Rh6awhY0VVWiwMwhmu/kjjzzSlk+2RZptp4EY6bTb5dRH5CKNtqPKOUnMyvqrr74q0psQcavN13B+6A8PkJjTo4WuB3py4OOQA3b+zJAW6n5nQDmhjeBAPQ7Mg87O2wu7PSz4jwLYuezIarfLT3vMu7LgyQO73Q/crII9Z/h0jt/O+TIRirLf2X9a7tr0rbXWWuI958cee0znnXee/vOf/6R2FBpgWnxm1892OsmcVwLY1UV/R1+IPPC28zRirwVOA6efZkdWLZ56WuvusffkQE8OzHoOxCh+1gP3hOzJgZ4c6JgDtts617DK4V2ptKhSqaqluVlTmqbE6mdFNj7h2fZnqbkqOUAzd7F1ee+999a6666bttOyhZnV4EJxhpvdOT6w04bOvsSD4gmeLbu225RLO+c/q4qVnYdnJZRt5mq9bHfIK9vJZ6mllhLvXKO82zkueXS62bnfww8/rN122028v8uAl3d1P/3pT4uBFasLvMvLlnBW6pl0YIWB08I5GIsTpq+66iqx8tKJ/UfOyQFHDKqKlXUGgHb7gLmrBNl5HtpuK2/1XD058DHPgeLZKJJp589B4abdQKmhLaG9ffLJJ8XqYLECTfiC9qNi2u1tgW3deuut6dUWlLE5mQbypgD4skqKe1b7D3gA8ChMJksLhR/cjIDdnn4mZvk0Iwozk9O8tsIkAnzsjnUB3JyESqWi++67T7xrzc4xvgKDAn/HHXeo+LqF7dQ32o7xRUUXX3yx6LPo0wpZyA+gcPeYPTnQkwOznwM9inPkYSwQxl2KZkiKu1xKq0z60JKg1XP15MCM5EBG3WF7dhBXmjM1TWrWhHET9O7odzVp4iRRzRKo9qJ+AbW4advpFOngUWqZlaaT5cAuDnxilhl/OGAC2GcV2NKMwsVMPkokgyk6dPjZlt0O4GYFOHiKgWftAIpBBLxIDybpYHCA8g6AmwYIJRh+xeE20MKj1sSfk8z5JBOnTGMySCGdDJB5B/imm24S7/sRroCCT+GemjktOuKeWrhZwRMXQFg7HwjaTtv4mWxgizZ+BdhWkbeazlXwnQ5Zj3dPDnzkc8B2Wxrs3G67rZ3Dk+eB90k50JFXPx588MGkaOIH4I85uwAfoOBTay9wmAW+MMHNKBRhCpNXYTjHYtttt1Vx+KOdtyczynNG6fiiAvEWSuGMhutMZ7sNxSRoIXcbcgYsdnsakevzn/+8aDN57xnF1M7jsHOzM0s7x5MeoLP/jLiZiCH/N99880TOpDgT4UzqnnPOOaIvqs0rtpSzi4qzKOhDCUTctlN9xQ6uBz7GOcDaC8DYU5W4V/lOUCQ4IcPMNRqWZjpiFHRARyxjWHQjTAW3BFGfckZBG/+EzhFxbw5oCbKIAb9wKeRQ4p7f4Zfbgq4tMMQRJtFzQ3YlX3zy+MHPP9CjOFMW5haQFB0npdkmawqP8OPf6o+1B+avHEgPWBRXKqK5JlqKtVNstTgEKsn8snK0BHVhKyluqr2cHNwLSIgZutkWSg8dI4DizNZmBnNqvcDblu1WzKwZrAoQF4otW8JQ2DtzsmctDmSEF0okcQDgAJR1/LADdh4HNLzHVuuHP+5aYBsl7+ghb+Fv5zzs3MQP5ZjV6J133jmdHE0+cho/W/Y4sf8zn/mM/v73v4vPMpF+4rDz8Ng7A3EB4DGBznbSa0+dB/Q5TP9e8C8ocQO4GUQ++uijWm655cS76uAAe8bittvp7HY7PHqgJwc+zjlgT72+27kf7ceXvvQlffnLX9bNN9+c3jW13dbm8hwCM5tPRZjOJu0GO3PYQVKsgkJj5+MX/HHPTHx2HpZ2ld03bBNGcWOHSi0f27XOWbLbbssbGPCKDpOgAO5ZkZ9wpBmwPdOHbKrmsp1cKN6rrLJKsttOk7A4iAMTKGQtcIVpO6URdwHQF8BuqbvvvjutFhe4go62mv4HPDjyhx1Se+yxh/jkKpPAhMUPGlbXWRVnwhw3YBsjyWDn9oTouX08cyAVcYw/k3bqUFdziIFnpBfFNPzCBhmQ42txqKjhjn/hl6pNcoOpJt0oWCSlVolJqyfIAhx88Ete6ZbU52RrwwcxiAQOfuER9iykjliSZ2BSFE73QM1H/xjFz0fSzCNR3BovSpej0JVVo6iygPDIAnr+PTnwEcgBOlFWgXfffXcxkMON2HZewws3uFkFOmxmwxks8L3fWeXTOVwhm22h5KEQszpKPMUMOmHsPC3YUWbZHomd8LZlRyMcHYed21GamblHcYbONkYHICzAAJGt4szs8/kZVlpQMhk8EYBJCU6g5j1hFGgGLsVqOP5dgd0uD/7Eg2m348EB4GcVivCYtlM+2O0msiL/qquuOqtRzJlwPVx6cuBjmgO0jbRJKJt8yoittp13qMxs0m2nIHZH8/HHH08TeDfccIN497V47iGmzbSd2gDw4GYGCM+hiUyy0W7anpngM0zbWTZWdIvDLe28fYQGmGGmQWhbfDqMdpt+MFBz5M/rQaz4ovAyuVAwtfP8sZ3yHHytzHaOJ9xll12mUaNGifaYV4DuuecevfzyywRJYOe0xFM7+V3Ex+4ntm+vs846bTsb6CuJj/oHE+yYPfDJyoFqqJ9Z0l8sVVHtwiQLsrDHmCgLfzCuBLIagG6DX1gJhl9Yg0pyKLDGFuEcLjB1LqkkVoqlLOopLJSYZYm6qvrwqAsluRwgCabCT+kKKYITkWKrC5yDPv2DPuxBG8j4l/OgRICsBAHCZ375k4L5RZZ5JkfR0GRZJXTmqqJOiJLLXE2migt3W+EWyB6zJwfmXQ5QdwEkKDpX7OBsR102TuFOltm88c4X3wBmYMJhZLPJri24Hc10NNKsajNA4RAyVnVRZlFeu5IfhZoBBkxIe0Fj52lm1p73wnbZZRexpbzwh74WbKd8YsBYu3oDTW0Y5OAdab5nzCo0h42hlEPXFdh5mvCz8zgKe2HaxpriT5ZZvNk5H4KTDoBvbjPAvv3224X9U5/6FN49MAdyoIdFTw7U5gDtBMBzx+Ql79aiHHFYIxON0Nrt7QHuGQF4QmfnzzdK8oXxoPWfAAAQAElEQVQXXiiUpZ122knsjuFQQ7aIQwfQFgKEtfNw4KcHBT0TlyiwrGBOL8zs+NtO7R7xwocdPyiVTEbaFmlQXLbjPmN/O6dlSzXvJBe7lWYs9LSpFlpooTSpS3ki4/XXX5/6Vdsd0gGXQnbKicMYwbFTiU/8jRw5UvQz9EnUlcKfukOfhyKNgkxfSDg7rzfkEwAOvsRhW0xygGNbOaZtjB74hOVAJocCGyod5Z8JFSYwyjVTdjyG2htohaHMUiXoKmGCw41pZXmYuGdhr1ZbVG1p0VN/Pktv/e1vGhg6UHPgC322qnKo0lZoShEiogp+8SeKwIUtqws5HO5qmIQKSMp2bmal0LlCwS4rrmoWeriDzkm2rJRJyb+qxFzzzxW5PP8IM68ksZ2i5h3RLAqxGgVWDVNR9IpKkjx7bj05MJ/nAB2v7dSZ08ECc1pktoyxhYxnZU4OSgo5bSclly178GeAgZ+dP6Od0wQNA70i7dACDJwYkHAgGCsPncNB0xXABzz0hR03AA7AzqnUDFyZRGAlAVxXYFu203Y83kmzLQ5vQ5kteDEA6irsrOBspwEnWzg52IzT1q+77jqtsMIK4irixN4Dn/gc6MmAOZgDthM32g1e+TjggAPEe6counbuZ+dmIpzJm+10YBRnMay99tpCuWKHDNt3J06cKJT0mWTZgdzOZUMptD1bW501AxdtEWDn8ZJX7GJiR09tcGhq3dOzcwYHCiir5dOjnVn/lVdeWewmYGIBBZct0vCgv7LzdOAuZEZJ5mBJ3klGJuoFr/ywK4H3kbfYYov0pQf6EBTgSy+9NPFn1xOr5dQl+HUG22JSmXgpd+QqaIq4C3eP+cnIgaL2VbGUFOOOqowOgy4DTgq3hG6DwqzQbZK/iguigPhnQVkJdbdULuvdhx7Q27ffoidvvkml0WNUFwscQaJQk4LKyUTxBScRCsjElSUKxT1TfpUj1hAuMMSfqRroaijLYYAuhR2KIHdo81nU82rQhDMI5p8/os4/0sxjSVAKaLgxG+rrRaGhSAMUsue30pvH+dUT/fyRA3beZNluU5rtHDenJaRT3mGHHdLp1NjnBP/OgwO27DGjzsx+EUdhEl9h51llVp7BS6F8MvjgHUOAFWJ4FfT29POk4IMJ2HkYeNjt+YscrL6zPY7t4Lg7AwNQcAywOGSHQdG5554rlHrSduedd+I9x8DOZYUhyjkDUN55+/rXvy4GYuB7oCcHPn45MO9TZOdtA20GwMQigKLEKiOTZkhJO4I5K8CuEdqzDTbYQEwYFrxQsNi6S7vCM2/nstjt7cGMxke7Cx+2CSN/EceMhp9Rus58cRMfK7CsoNfysWcuHRwGCS/aZvjAG3NOAGXJbismJpGVQ7k4jJMJytp+jPgpc2TZe++90+nkrAij7FJ2hSyUJ/WF/oD3yvFnV4Gdpxm/WvntHE+Zs6KOQo4cxe6vWtoijh7zk5ADWai5KKyxkqtMWVSTuCuL9eAsVnhbwo1PNbICfLQQQa+k9DpwCVKgsIWek4ViW4UitPDmZ57VoDVW1VK7fl5P3nqnYtE51pkl9CGglF5tVbqcEUuGutTGG0cWITKH0twaR5a2iNdFDPXBJ1dDq8GsCvOAsBIs5McPSOznm9v8J9E8zJq6urLq6oE6levrourMQ2F6ou7JgRnIAduJyrbsHOhsbSd8cbM7ugv8zJq204omWxHtOcOzkNfO+XF6N5+9YiadgYrisp3SF9ZkMkBg8MBqMgMOBi28L8bJtvix0swnpgp621inCfbUaezcD1lhQhyYvG+GYoyizqFpDPqQg3evWem98sor02FBbJlm9ZxBE9u9WXXgm5wFLQf9APAswHbKazuPm0EtAzHVXIUcNSixekH+feELXxDfqF566aVVjpljaOycF/Ye6MmBnhyYczlgf/jZ4lwBlOdrr702fZfXzml4bmsBKbJYySlwuG2ntg47eN5nZgKMdg+cbYwEbPvl/AI+nUQ7k5BxI1wYKsxae4ErTLZJ/+tf/0rvTBdKp90eB2HnFNhOabOdWNpObiZDWT0HiVwA9pkBwthOQbAnyxy6kfesOKPwUq5MMrDQwsovE7i2RRtPn3TNNdeI7eeDBw9OuwPo12rFKGQjPHjaaPo7eNG/ggNsp7zBXoShH1p99dVFOdWuNtvttND3wCclBxyKZlVGUUaRrSrsZVVbwhIrtoWih1rbEnotinOEkEJ1De1UQSLMaIKEHcW1HL6VKU169+XXteZOO2nQckvrjZeeiyDBLQhZUIS7QjF/597b9P4j90uui+B10d5Y1YismrUIuohSLYSRVAkB3NKicU89qQ9eHRUYBygkd6xXR9hQshErEpDwardofrkiB+YXUeadHBQqsVejyJmNyYEqAeADULgF4O6BnhzoyYE5mQNZNKwFP1Y8GGhwomktHn+UZJtnUWlbNworSiefjuJQL76rymw8gxzoO4cHN6tQ8CpMFOd99903OopMfCYExZZV78svvzxtwWNgw2CwJToKPmvyla98JZ1qjWy8c8wAiC3lfAKLA8dQsBk4AgzAeIeblSbkZVB8yy23YE3KMRY7zwfs0DJAZ/BLfEwqgO+BnhzoyYG5nwO0EQCvtvCcM5nW+UwEO39+oUPCwsReCxwyhkLF1uxafK2d1zFoK1DabKc2CX942rmbthNcAYUfbs6VQE7Co4iDwx9zZmB2aIm/UCThgxtzZoA01spt53k8Mzy6ooUnbfKee+4pJiPpn5ig5VNk4CkfwiHzyJEjhRwjRowQO4/ol+gr8IcPgB1gJZrVaSY86Bd23XVX0X9BUwvQ2nla4E0+seWbsz7wg7bWxN4Dn5wcyEJpzVSvUjXqSFOzWiY2hqtBL557vp741RFqvPwfmnDBxSqFMpyFZlpVpkpoyOg7STeNYIEWq76BxqqseYreHDNaHr6QBi24qEZMHKcJzz4j22pyS5jS+IdH6qnTz9QTf75Qk15/M4VzqUWl4FfKynL8slCgS0FPXHV1VU1+cqRu+eI+Gn3P3QpWkqU6lcKIdirkgk6qqhRjwhyr+eoqzVfSzAfCZDUysKugxhnWKN249/x7cqAnB7o3B3g/jYNvbMuOxjQaUAYGdrubwQOKNYNFVnpZyWVwAl13SWc7sbZzmRgwMVBCWWe7JCsMX/3qV3XggQdqu+22E++xsfLLAWUMoJENsC222LHtkkEYPKBjNeOKK67QxRdfrP/9739pix8r1//+97+TIo5izioH35lGuU7CxI3DgVC8efeOg8t47zHQPf+eHOjJgXmcAzzbvJPM9l4myDgXwXZq1wrRbCcrtHZuB0Fbgcnzvckmm6RJtwIHvhZ4bYX2hNc0wNtOcdh5W1XgMOFh5/4ofCht7GhBiYMHSiE00M5NYCWXd4FR3u1c7pmVw3ZSWmdT7g7BCxkoH/omFGJw5BcrxewEYMWZQJjkJZ+NgoZyYTcAfrgxbWMkgB8TpvRjnGTO4ZjEgyf0tlM54gbA1frjBm+7bbIEdw98wnIgKSwluVrVI6f/Uc9fcblaRr2gV6+9VuUpU/TaLTfpkav/oVLjJNZ0I3OCljAOFTU0ZazoP1mpGqprRQ7FtapmtYTSW6lk6r3Q4uq/8kp65tr/qWXShOBR1vgXX9KDV/5L6/3gJxq86lq658y/6OmrLpU+eFdi23ZF8SxGVMGLd6LLUUc/eO5ZPXDRxVp6jdVVeeM1TXr0Qb11yaWqjpkQirJCfa4SQIqVc8W4z7lrvrqX5itp5hNhUuUJWahIYfT8e3KgJwfmQg7YHZvIYnBA1MXgADuA0mw7bWVmqxoKLIqpWi/oAZy2o/2NOcxohHHPDsATsHNZsQPw5DubrDDjZosmW/TAIxsAHndnsC0GxWy9g47TbBk8sfoAT/AMzFjd4HM3vNfGihDv1aFoc/gMPPl8Fu/TsfLUu3fvlDfge6AnB3pyYO7ngN3eRvDc7rDDDmLXCTtSeJ2ClchaqeycnrYN4LAszmkoVoJR0qC3czrsnYFnn1dc+JpA5/bGzsPZlu20EsruFN7RveOOO8QOFc5tYAsyYe2crnMc3emmXUMOds/Majy8g8yWZ8KTDgD7nADKBT6Ydnu/gsLLqjE7fZjQpGx5X5m4AcLYxkhQhMcBHTsKCMdKMzj8MekDCQ/gxrTzeAsaO+eL287t0ObQc/+k5ABFT+lXxo/XxGv+p1533aH//f53WupLu2mV3x6vFY89QaX11tLYl56OLKnmSmroqKjJgRBhS6HgpjXiWDGWKvKkierTd4BKdQ1qivHTIrvspjeef17Vt0Yre/d9PXDS8Vpjy63Vb/21tfr++2npmNybfM+juvGXv9Ej55ylauMEVULLdHC36zV21Ou6/U/naZXP7qbVzz9HYz94TyO/ub+eOOSnank7VqtDgVcoXtDHAEaKZesM4eYziCTNZxLNU3E8T2PvibwnBz6JOcBgAKhNe2d3rR92BhSY0DFjzzvD2AG7+55j29Gel5Iibufx2E5u4lbNxUAGHFCD7mDFDyWZd5Gxb7HFFmLwyko1n71C+caf1Wy2fK+77rraZ599hB9KOoozqxngGZwz6CQCeGH2QE8O9OTAvMuB4jm0LRRfdsRsuOGG4nu+nHrPKya2hdL09ttvi08W8UzTvvEKB6uXHCzIs23n7U3Bs6tUsfrJaf+sYPLqCDtV4GPnYe3c5BAxVrGZYENB55ArduzQfhA3vKcVD/7dBSifs8obhZVTtae1pX1WeJMXgJ3nH3lUuG3LdqysVROgQNNmE4/ttr6hoC/wmAWwu4odSLhr6bCDK8DO+eG283ihsXM7fQ5+HzvoSdB0c6A5FFuF4jvxnVdU2WwdVWNFt+/wRbTUttsri1VoDeinJTffVA9fc41YDW4MepTSkqLuYKm0SE3NevOu+6XxEyK+er3/6FNafMklVerfT5VqSY29+2nZZZdU42Mj9dqtt6nXEotq6OYbxap0VS2uaukdt9XaRx2ptb77Hb3z4gt695GHVB+8SypFnJkmjXpZ5b51Grbpxgq0Vv3SVzXoq/to2V/8VG/ceYvUOEVyKVJRTf5CiYZQ89cVqekegTIKJWBGuEMLXWFin12YGV5WXjKOSEtRicpRyCUKrGoxAQJEqYuX3DGDrOf/EcoBR1kibhSnMpWjCMvKq2Yl0FH24TCG6sI/wHmNKFUV5Z+pGhbK3okuCKOOKPG0hF21Vysu/I0fjIFoCjBycB4AVmHLhAUIxzz486wARdS19lpcgccsoNa/sGN29i9wmJ3Btmx3QNsd3QxU7BxnO9HbuUlABn+2sSawnWiSI252R3egZutvO4W320076g11JEw8C5ntjjT42e04VpZZabatvn37psNloGH7JINI8hI3AB0KNANelGkUbFaZ8PskAk9NPGrpCapNf8qz8IxHWNUoEwgwEk3gCzv+LeGuBMQ/9271xA+AFxCPsIBqEMIzYysZk1MQAgAAEABJREFUDtwRsjVYmskPlIgzJu2TmeiDBkclmMA3OSEi8kC0FPiwhxVSfJM1p02o3BqRZTAPMxHl2LZ7c3NLTf23HO2ebXEhN6ITtNpVYIgC8EOUsKZ/W5rCQpsFH4InOxYg/HKBszCqqhAJ+HBlmPgnbtwKebDnkAU9kLs++veiDahNEwo0r2fw3HKyPq9l8DoGp/OzuowSy6sYKNdnnnlmWhlmcpDcqOWDuyuAN+++shOHuHiNBail5XUPVr632247cYgiW49RugsaOy+bwj23zVoF0J5xWcgftnoXaSnyf3blhw9gt8tit9uJj4lMDopkNwETHcRpW0U4O6e3LdsqLtuirPjEITjbyd/uaOIH2O34wl2YRVy4e2D+y4HulCi1ry1Neu6227Xwp9bXcvt/W1sddZTUe4gyl+gtVNcrxhdjGqMjKYmDrSvOW/hqS7MgeOeO+3XDL4/RTQcfptcvv0gvjnxIvRZbWOrTO/q1qsqxArz4Omvoif/+Vy/efLvW3m13qb4XGlMAqauq0qdBw1ZbXWvvsateiFXv6pj3gnWGp3pPGKeFFlgg2aOp14AVVtaqBx6gBXfbUU8/9rg0qSIoqwp5sDlEDUgB5qNbqTtlsR0KSpaAeGjUMAHsNI6YhbswCxzumYUirD3zud3c1KTGyY1qCqg0VkJpIntq+VRnVpwe+vkiB7Ioy4AYvEVzIVGkrZCUYeUPp2MEDkSF5ZFtI8ORBY0Ck/xBED7c6uoKYtOMRB10okkIRSzpbzvstf/wr3XORXvxvBAldsDO5RszZkw6EZqtf7Zl588ztADPLyaz/LbF6gmHV3FatJ3T4w/AF7O7wXZ3RzFN/vb047enT1NEYs84bREG0561cIT9KEL0MvFUxnMUf+S3W9OPGzu9dDz/OOMxD5IIEbgqGqSzqNuFO8ygp76GLZRu2vzwjxC0C0B4B6f0KAcWfyDcwScQKsUgRYq+w+EKI+4qRSCcklFh1YqWwq1y+ASCw1HCUPLE4uSbnE3Vit4fNx5qpSvxi0nAMEE+99wLujlWANhye+wxv9N666wn3ql9/KnHVV9fp/79+umB++7XhInBI+SLvwhakjVl8uTEsjH6v9tuv0N33HFncuNXSrb8FuIoyBM4LE5McCZX5EkWIMmKy61GtBkxuRBZHbgsIP9XI/IsoNUV2ZolsJ1QRduSyiECF2by7HTDrxNqvnPaeboQjEkvVnc5AJGt28jPdl2U2C9+8Yvp7AO2WrP6y04U6JgYJOyMAq92bLTRRkIZIy7aZCbhOJzsvPPOE6vYvB4CP1bBP/OZz6T8x12A3S5zgZsbJmVfKtXWvJmLlfBFCPK2sHenibyU04UXXijeD+e9ZuIGiLcwsc8q2POmPGZV3p5wczcHyrTHVeu9l97Q4MWWVNVlVWmFqxJVB1V0+GJLaYGWBr19weXqPTb6gnjMqlDVRV9SqtMz//2fNv/uflp1p500+pqbVP1gjNy/fzBQdHBAVfWLL64Pxo3TwGBaP3wBNUWzTtdX4hb9aTncEaWGrLiy3n/5VZUaG2M12gleefAhrbj8CtHWSEVtblZVQRHLViFDyA8+C99McXEDwjo//SPbulcc27LdFgkNCACCxgbTzv3t3AQ3L2DKlKZ0Wm3jlEY1t7SECPNWnhCg5z8HciCGZDH4rKouBp/KWuSY/8of8nIo1CVVo8EByuFXzprTzFopaMBJ5XCXEl0WdkVoReMwzWfZSleq50GIyQC9EjwrMbxPnlO7Bf3UvOYmHgWY00I59IoTQVkJIX7SYlu2xSw7bp7j0aNH62tf+5q23HLLtI347LPPFhdKNSZgG6MHenJgjuUANYr+Op5QOX4qlKzWGErhLsUzl5mJ0GpQxAMWz69UDWxV5QhcrlZVAiyxsyQLfyBaB9VF2+AAUXdRcAOCLMJZJfClshSz9iVJJTnuMTnfv2/4J6sSKkcH80qA4kKZjPjD2ZxJLdEu3X/v3Tr88J/pwccf1p/PP0ffO/BAnXjiybrs7xfpJz/6kXb9/Of0hc/trF/88jB955vf0k8O+aF+/esjdPDBB+ugg36gLTbfQltt8WmhJP3sFz/Xo48/oh132lHrrb+eDjhwf+37tX20/oYb6DPbfy7oD9YPDjpIl112kf7059O1/fbb6Qf7f0977bqrPr35ZsFjU317v2/o4B8cogOC7otf+nLQ/0BXX3W1nn32GT357ON67PFH9dOf/lSnn3a67rnrHl1y8SWR/pJKpBWoKpJeUlmR5MinTKXkpnyqgauGy1EGijbRUQZRTIHN/7ZlO0gjc3LUNO+2p+k/P3sOGjRIKMsorv1icqO+vl4c7rfffvuJwwJ5L5ptx1lkEGA75U1XacK/KzxxwPuiiy4SW7cHDx4szlGoPRMCf9tdBZ8nOJR8IrZnvB5Az2ozSqs9d9NC3qMw8woNq/zIUgCKvD135Sni7jE/OTkQXZhoUutiorK5Ep2LMkW3lzIgUIonSb0WWlDlxRbX3d/8rt4696JolUtpctgua/Sjj6rcr14Lb7+ZFtx+c5VGLKjK06+oV+++iYejnW4JxbbXUstry1NO1VqH/VR1AwZH95cpbtFeV6WsHPyEGHJDHy2zxJJ69Z5YtY6eoDSlWa+PflvlxReRK9H/pUeiKscvy/qooRKqfcuEkFpx1YdJ7yF8FQ7N+WvWOZZmPei0Q9pOBDQoAA7bstuhwBUmdLZxRiFEYSTbjN0IC6XtmQ4r5XEqXVaJwZCKq6Nfge0x568coJQcVQboLBlbUgolOHMpZr7Kasnq5cyqxhPQElB1qNeuqlrKAuAAR6UGQFE/HLRZ1K1KzIRbdSpXy1KW06iry9W8HgZJuVxSqc7RADWoX/8+KjO7F2HSID1MRfOliEPz4LKdYrUtOweUZFZCOKCFg2N4H+78889vo+NZYzCACdK2eF+ObYd//OMf1atXL33zm9/U1VdfrXK5nOcDhD3QkwPdkAPUQwDWWWhu1aiPoWfkj2e4wUuWsMfkmFHWhLMc2IBSWXJAcpVUjjaiBE7t1wuvvKQXRr2oR0IhferJx6PtqIYS+azefOMNvfLyKJ18ykm674H79Nhjj+p/N/5XRx91uPbacw/94le/1jXX3aB9vrafFlp4ES222CJaYulltMgiS4hVwcUXXVyLLraoNthoYx177HHacN319PNQiv8dSuopp56sH/30Jzo3Vgjf/+ADjXrlVR3zm+N0/vkX6vy//11HHPFr/eXsv+gfV1yhjTfbTI+MfES/O/43Ou0Pp+ib3/q2mhqbtPSSS+nPf/qL7rz3Lm2z3ZZ68503dfE/Ltf5l16ovfb6sg488FC9N26szvzbXzQyZD/wwAN08UV/16233qJzzz1HVwbvfwT9aaefpr0jPWutuaY+9alNtMN2O+r444/XQT/4gfb//v767vf218tvjNKTTz+pXx5xuFZdbVU9+8yz4ipZKeuxYymFZUivvupd1xA2B5RVCiIbezjjb1u2w6ZkUr527tbH4CI9JIN21M7TBQ43JqvAxQnT0AG2U1uKP+7OYOd8OuNxc9o/K8zAjjvumLYG2zk//OcnWHTRRcV7ylNL57RkHR0TuHyeqaGBuqW2uqNuupARgH2/mPjgMMfBgwerdsIYv4IGew/05EB35ECppHRg13Bn6t23X0RRTvWfsS1QUrQP0TEutvVGWvWre+m5p0YGpll1Qe9qi155+G71WWxhNQwcoazfQA3ZehP132B9jVhlDcXQOqAaq8tVtahOvRdYUPWLLihHpAxnMwfvwLeUqqoEQF+qb9DwDdfVq/c+oAnX3qJRZ5yi+r695aHDlQV5JqgcMlh9+wzQYgMHqOXNUeKqCywr19jDqgSaf65Sd4pSNBa226Lh4Ivf/va3Ou644xKccMIJMXP+a/EJFjuns3OzLdAMWOyZD1OwjbpUWKN8gg+8KNNUsG1ePZb5NQeirOLZb5MOO9CGCEtV5VCCe4lv3cVwQemhDOU3y3gEskRRVdizsMafwXeovqLBwYwmKXwrAS1RR5rDbApgVi+Ip/KnGuFVrq9Trz691G9Afw0dMkR9+vZJAyC1xgXNvILiGa2N/6JYmeCzR9dee6122203cVLzlVdeKbb52ZadA2FsY+hvf/ubFlpoIbFS8vDDD2vPPffUkUceKQ5KsXOaruJKgXtuPTkwGzlgO9VJWDhuMfel0MOEPZzxt5wU47Lk+lYoK4uV3qbGRqXLca9muubf/6eRjzyql14dpd+fcoq+9/0D9KUv7aP11v2UNlx/I629+lpaa7U1tMeuu2m9tdbT5ptuGc/HPjr0kB+F/4ZaY401tdP2n9XxJ56iyy7/h87/67nh3la333Wn9thrT+22++7afocdtPveu2nP3T+vL+21m3YLXt///vd0620360cH/0hXX3qFXn3tVd1z7x36x9X/0nMvvqC77rhLp5x8gjaKVeP77r1Xzz3/vH7ys5/qkSef0Kuvv6bLL7tIa6y5hg778eE68Ps/0JlnnKn77r9X99x1t265+fZQqh/T9ddep+eefVovMgnw3As64fgTdPEFF+vxkY/q7rvv04svv6zTYgV57y9+SXePfEiPPvaIRr30ou677x7ttfceamxp0T5f3kcrLbu83n93tH7z619rwQVHaOTIkRo7Zkykc3utscZqgf+tnnzqSe0WivYhh/4wVs6P1aknn6SDQin/5c9+prP+/CfdfMuNER+DpFJk/NT/NgUj2dFq13bU+uhedp4W2kM7Tx92wHZKK6lj1dU21jYcDjvHYZ8ewBPg/VtWrnn3tiGUSnC1MD0+c9Of97lRnPmkE/HaM55eTtTmDAg7z+OZDQ/9jAL5V9DaeXzgOivN9ozLX/DrMXtyYGZzIHo3vTvqJQ1eaLiGLLpYGl5WStS9ahrv4s/Ox75rrqRlTvitGhZYSKP/9T9ZDZr89uua+M5bWmHLLaToBzlobOEtN9M6B+0vxfhVVSlLHWtVpRAsS+dyZIEMj3ArNOEsOJWUJf80vm7JNGLzLTQ8FpFG/uBAZYP6a50991bvGCe2ZBWxG0wRhl2YvQb20cBlltSo6NeQWFzOFN5SftP8dJEH3SaPbdlO/DmMgq2c++67r1jF4pujDNB5J+Tyyy/XKTFI2WKLLYQiTaNp5w1RCjyDt2q1KhpOGq/OQThw47nnnuuMTu6IKplSxKm4ooO2Q+6oDApcO2hGrh6a+SwHSrGs7KysFpfi+a9K1Sa50hgD50wt0UgA1TCrUe40GqVKNVaUpIyZM8e8WFSFHFFVuFRNeB73eLCnklbbqeZkWfAKO45qxE4IeBDMzmmwz0uwHStMt2rDDTfUySefrFNPPTVtAV144YWTWD+Lwe6zzz6blOF33303zabbIXtAFnn2n//8RzzDv/nNb9S7d+8U5ve//72ej0bwq1/9anLbOX1y9Nx6cmAO5UC5XBaf/qqrq9Obr7+hicM5TRcAABAASURBVOPGKaqaeI6feeppjQzFcuRTT+j5aPuvvfZ/afsyn45ZabnlhSKxwgrLC/dyKy6vZZZdWjt9bmdtvc1W2nC99XTYT3+qSy+5RHfccZsG9euvAb366c+n/1GHHnqo7rj7bh3yo0O0y65f0IILLaw7br8nlNs7ddftd+q/19yg66+7KZTRu3XrLTforrvv1Y03Xa/TTz09nq3T9Jczz9Dpp5yqU/5whn5/8ik64w9/1B+C76abfFrHxoTyZttsGblT0WKLLKYN1lsn4h4oRZv0+V1203+uulKrr72GBgzsr+N+e6yWW3ypmBIMcv4MZjIsUl1dSUsstqQGDRqiTTbdSC3NUosq0X5VNKC+QUMHDtGPfvwj7b7X7inAuuusrVJqHyUGTYMHDtISSyypuvp6rb3WOvr7xRfp9jvv0J/+epau+++1uue++3T4L36hK668TJdcdIHO+tOZ6t+rv35/7CmRZ5fqgIMO0Jj339cFF56nY377Ox36wx/p9Ejnb449VoccerC22WF7bbXtNro2lPmf//zn4qT4vfbaK03A8T7upZdeKibrOCBPcdkfr/ajFCs1tiNl+d921NscaFNzrFTYC7PAz4rZFY/OcswK3zkdhu3qjcWE1kwynzRpkmgLCGY75V9X6cZ/ToGdx1PwIz7byWl3NBOy59aTA92UA2+Ofltvl+uk/gNVijgAamDSeSuSo91hUcjDhmmJ6G/uPvNcNb/yulrenaCJYyao3zJLC7WnFL1KVt83+PSV68vRNkVbJKdhcDnGsTbMqsEw/hGAeEpWKMMllWO8XQqvLPqTrNyghgWHasrwgVp6n29oaPQlijF1XZ2DW3RW8RcQgcfEhN4HH4wXV0uMK6vRYyniwhvc/ASkd47LQ8NRDSUWxnxmgS1dX/nKVzR48GD9IjpbDht65JFH0kw1q1OPPvpoGnjzPuVjjz2W3vnhREn7ww0SPOGP2RlYxT7jjDNEZ1D4vfrqq/r+97+vz33uc+LI/9NPP100roV/R15O6CxKMgubo2jDGrap/zuGnzrdR8/nwxLX5uuHfSXb6u6ry/yOaOPZbYsaO1AgHEpzFgqsSrG65CaxlaSaNap/dZIGVJvVr6miXjHozKotagy6aqxEN8RKdDQByoJJKe7MjrXEqlVzqU5V94pHuk+Y5fCd+j9TNXlmqRHAngUnoNohr/AHi5kCxA17AeFs+9fiCjtmG8FMWmyn9/qPPvroWFm6TygFDDy+853vCBN2nP76r3/9S/fff396h/lb3/qW/vvf/wrcl7/8ZX32s58V5te//vWULuRhux07SzgtdmSsSMFnagA9fpi1AG5uAnHPzfhmNC47KviMEs8FulnJJ8IUUCsiONyYBeDuCqrRpzCpQ38xfvx4nXTSSfrd734nJmyuvvpqbR2K2Paxmks/sO83vq6VVllZa6+6mtZeZTUtv8IK2n23PVRfatDmm39aW2y5lbbZclvtuN2O2mzTTbXZJptpo0021RFHHaWfHPojfWe/b+rMU/+gt958W6NGvaznn38ilO+n9K0DvqffnXiiXnnzVR39q6N1wonH6qqrLw/ldMMIv7E22nRjbbPt1tp66y31qU99SkvHQGSjT22gZRZfUvHwt0E0Ca1JrLaa0uRoL1BaX/n3NXri96dr1BWX6/WbblTlocf00DEn6aVL/6GhwxaMtkdBSTBapxjAJFfYY/ChVFXCHpEVnJubqipF21VWr/AuKzGI9i5IUshkjbzF7QhUjvrWxkb5EKGsOm268SZBn2nw8GFac621oq3MtMnGn9ZeX/yKvvWd7+reaB8OOvQg7Rkr66efeppeGvWy3n7nXT3+2FO65ppros24Rrffdpv+dfX/RXuxj5ZcYgl99nOf1WmnnZYmGZjY/sY3vqENNtggVvH3For0rrvumnam8ekmXgdhHEH5jh07VtO7ivpUaxKmK3eBxwSgwexusN0WhZ3b7dzEw87tdkcTvxkB27KdSO3cxGG7DY97fgNW2ykDYHqy2U4KMnSMUWxj7Xaw3SEPbac47a7N5NlzS2U1I+U6t7PKzsttbsc7K/FNLf/cFOPblrrEktRY8SNdCSRX41lRvYJKC2+7mZbY8/N6+pr/U31jRSwwySXZVinMUvQZioG0Q9EVwJg43JIVBGE4oKR0OToOOpYw0yuIgY5hdMTTpCW++EWtdcIJqsQ4uxLEleDtmMSVsvgpWDmwdaqGkj1pQrTrMctbSv0Rsoo58PCf/n9qeTL9kDNPEcmb+UAzEsImMyQUZGaNL7jggphtP1XbbbddCm5btkVDp7jY5nnEEUeIdykZvN96660inO3wVXrY7Nxu52byiBtbelixZqDeq1evwOR/Gl+2kLJaxir3n/70J/EOJoP+nCK/FxkOW9vihw/FCmCvBdttTrvd3ob8mFqKfJpa8qbnP7VwM4K383y2c7NzmCwQlFV6rsPe9g+LY7gXj6Xq4mGsjye3VK3XkBgIvvOPy/T2uZep36vv6fGLL1XllefVp66sXv37qU+fvnKlpBKNhRztRilm0urUq8Wqj9WfFE/4qcOVSwGqyItcXPCBtYITEBbldRplIKzKYsXbtggHgLMt21jFlufardLQ2G7zx11ACtDFzXbCQpcsrbcbbrhBd911l5iswn7jjTeKE0LxLuTbaaedkoI8dOhQPRaTWxxcw3vQfErlsMMOSyvVds6fcMB3v/tdLbLIIjrmmGNwfggKOew8nO229ECM/9wC4rPz/McOzK24u4qniL/WxA50RT83cMRtt5fRjMRJGOoQtNiBwo5pG5Sgsd1W/qNGjUr1jFcFOCBp/fXXT3Xy4IMPFp/P4XCjH/3oR/rVr3+t38UqJiuW7Cp6+vlndeTRR+naG67Veeecqxuuv0GXX/IPXXbJZbrltlv1r3//M1Y1z9af/vJnnfW3v+jMMM8591yd87e/6e8XXqijjzxSP/3ZYfr1sb/VN777LdU3lJN8dfW9VaZvqSanGlyvSgwUeLIdKMxoWoT35KYpagLZ0qR3brlJLx1xtPTyKClwLY1BGWYkVfnV3gVbpWiVpKf/do7eu+kWPXNvrFiffqJu/ctpan72cT3++5M15rnnxEUo8k/BdMqESWoaw/cvVXM5uCkamYqqDSU1NFQ19ulndf8JJ2nis09LZSvGUImGtsxG+oqQK+cdQdHuHTzij0LfomrQV8JDqkRbmujCjz+kaqVtiXxRQF0wI/cWWXQRbb/DjtohYNPNNosJjq11TqxEX/Hvy3XbbdfHiv6tor+n3WEXGjvT2MXC5B0n9TPZzqT3xhtvnCbYaW84LXrDDTfUl770JW211VYCRx9/Wyjm77zzDiLJ9ocAD9sY0wXyd15BIZzdUdZ5IU8hS2ezu2RhFwm7nd5+++1UflOLp5AHf7s9n+zcDh6wLczuBGQp+GMHpuYu8N1pFvFjAnbHPOnOuKfH23ZbuSLb9Oi72x8ZbGN8CLo77q741wqBP27MWrDb5W3DT5mihrETNGLppQiSlFLa5QSh+MZwVrT55YpjXFtVNVafl9l0I7329KPq9cLjWnGZxSNMPCutdxr6aoSTaelzfF0sQkkRN2asLAcp/wD8FVdL+EYfEbZqgCPy6ojhGvapjVWqb1ClJbBZeKBVh5VQjpnbypRmLbnV5prywWi9G+PLcijtWcRbDc70TxGiyz9p79Kjm5HkyByPwrZsJ75rxcz04Ycfng6jIJEAgyRMCDALAA8O5frEmNWnAcWNf1cmuJaWFu2///66/vrr9YMf/ECFIo4fq81nnXWW6Hg5HGPLLbcU28KYsZ4wYQIkCexc1mq1Imz1DQ3q1dArBhsNXQKB7CjyqBSFHbM7oDY98LeRENvcA7s9TtuynSK33WZPiKnc7Bmjm0rwhC7qQHIUt+AbAiSXbdXa7XArv7JyPH5lntaySq5TqdxLE958R5XXX9UbjzykJ87+qyo33qT3brtbQyeN06iLz9Fj5/xFfce9r/7BxtW4xZA2Qqss7JlKMWy2q3kEXdxt6kc0PVFHwirbEYbQFjbFlWylkgIhYyouS7YTqPV66623xGm5xbZn0LbTASooC7ZBpTB2bgdht9tr3XZHPDzYGocivPXWW4tnBXqgtv6dGwoGA1yUbLZ0c8gME2I//vGPNWLEiDQ4IYyd82cSi+eYAS07Qa677joRDzQN8YwNHjxYbP3G3Rlst6XH7n57Eb/twjpX47fdIT6EKPLeNs42sN2B1p477jYBWi329OOFlHQAdjs9eNsYCWjrr7rqKp155pmpPefE3zXWWCO160zUUL9QllhhZnfDRhttpKuuvipWNN/Ws88/p9PP+IMu+Pvf9cbrb0SdelvPh5K4z75f09bbbK3d99pNe+y1h9ZdZ50UVyWe3Rblz25zYABaBzBNre7CP5HhWeDjcQ2roj9XOXr05pee0/v//Kcm/Pcald99W6Vqk3q/8qLG3XC9/nP4L3TLCb/XG089rQf+epbuPerXGnnkL/VuKPWjb75Or1xyid65817d+Yc/6KFQ4htGh6IQEfZdfCGt9+NDtPWhP9Eep56sTX5+mDY87VQtsNEGapowRnXNjXrjv//W86f9UY+dcLweP+kEvXPrjRrz0EN6/MJz9MG9t+uJP56q1//v39K4MSrff4+a/3W17jjpWI17+Tk9dfG5euu+uzT+rjv04CknqTGUcnEK66QJ0qSxUuN4lUL5p30b/8STeu++kapvqaiuabI0cWLQTFApq6g+wrQ8+rjGPjIy6mPKkrTNu6KSmkXZAtKUyKwpMdnYEpODkyJ9EyMDP5g0SYP6DtKnNtxca621bppgGzJkSNpt9pvf/EZM1P0h8oVV5tdeey1Nvu2+++7pE1tM7g0YMEBM4mG/++679Ze//EV77LGHOJyJSZVfx4QK56a8/vrr6eBCVrwj2ra/bdlObZbthC/qKA7byd+eNyYyIA9mLdhzX57a+GvtdvfIQhwc8MWkCXa763jwA4p8om/Bzini4G0Lt+Kyu+Zhdz8+ok9/u/vjsvM4iNA2RqrHyRI328ltzzszxEh/222m7XkmVxJiKjd77stVK4rt5LTdIX8SsvVm537jo+975cUXtOynNwqfLHo5KdZ5IlxJQREglRxeJane9SrFr37QIC3Ur5cevug8Lbb6akFTCnCA0ljXYasmUHKXInj6O+44wozowxGWGCNLDVKMscGVI1xDxFMOiK5Sri+rvlxSyZagdUlBonLJKtfXq8+Ci6uhrk6Vt96QklfgI9Y6dX0xhiyXy6kNh6JLHQGPboAQrxu4BssiEX379tUvf/lLXRKDBNvh0/6Hxs5xdm6C43CFPn36yHbKFNvJbjsFtnMzOeK26667ppVqZqRpPAOV/iji8CODEyJuHJLxyiuvtG3XtvM4wittTR0fCvUzTz+tp59+Spwu/MzTz4QdN/CU+BwHW72Jh1l3VrsLYIW8HZoKfhh/AAAQAElEQVRixRxoDjOHpuZmNTWDA7A3t/nl4cA3BU07nnhyvxxHXIW7qY1f7lfgO5pNneLoSJvz6IgjPPhkNjWJODtDrR/2WiBsI7J1DguuBtrCNNXE32qHR1OnvGqKsEWYxlregS/kw7+wJxnCb2IMAkuVJg2JQVtzS7MqMeh789XX9HJzizY7/kj1WmSgPOoVffDw43r+vPPUFKuvpWdf1KMXXaiGieNUiTCTm6doSmWCJlYaNbklizyd0go1soe8edyN4Zfjc3eTKk0tSvLHRA8yNremE7vFjxooUWepX0w2cQIqQL1+8sknxcF6bFGFhmfkwAMP1Oabb66bb75ZTCDBCyDOWrOwT4kZSewFEAbFldcXDjroIMGz8KvlgR2gkarERADvPTJZ9c9QGNg6OWTwYOFP+jALHphMgu0RA9oDDjggVpx2EBMATGaxosjrE+uEMgOOFSVWjxgs8cwS9pMOnfPyo5ofRTow81ousZqEUnPIIYeIOsAqMu349773vXRQJDuDLr300lS3WYlE8WE1kpVFlGv6k10+v4t6R/9Sik73K1/ZR1+J1cdyfZ369emvfr37qSmUvcnx7DZWmtUSymY8JPF8Ncmh3LL7hJFFfQhUn0ksuJaaq2qJybTs3TdUN36iGt98U5UxY3TbH/6iN2+4SY2vPqexzz+msU8+pfceflhv33yTbjvpJD3wi19q5C+P0I0/+7keOf9cPRSr2K9ddpmWWGIp7RSr4ZucdYZGrLqa+rz4vBpeeFaPHn2s3r70SjXecKNG/e8a9enbT9XnXtDDp52uSsQ7vl9vtfTrp2zoCDUuFKsAiywh9e2vxgH9owWTGh+4R5MuvUR199yv6i33avi4sXrhnxfpqYv+rvKb7+upM89R/euj9dq/rtW1vzxK9x5xlO756S+04R57auvfHpMO9nrpwr/p3hOOU58JU3T3qWfq0TP/qjtPPlU3nvQ73X76CbrlyCN166+O1kOnnqRnTz5RL159uf75y8P1jwMO0tN//YsmxADtqX9cqisP+q7uO/OPmhIr6h889LCqLz6ryqhXNfmll/VurGy3vDdafcaNVv3br6kuRk992Tb++muqf+ttNU9qVlNzRc1RTk3RLjZFWTWHMk6/2hzulrA39OollKif//zn4lwU3kdnco+JcnaOoTjfcccdon7wSSx2zey3335i9xqKNor07nvsrl2/sKvWXXddUceY6LvnnnvE82RbtDcA9bMA/HqgOeUReVKbF53dtX5zwk6/RF9DP4h9ejyRBzr6FPo4xniEAV9rYu9uIE7GbEB3xzWj/JFpRmnnBh3yFDA34puRODrLg3tGws0PNIy7WmKcWxo/LhYmJqsl+onJMbZtjPFoc0BLjDWBaphp3Ek7G/amgF4xWTlwtTV060OPq3nAsOgneeab0nPfHDwJB3+gJcbczdGPNgV+cvDFhAbA3hj4pmjfcTeHPzI1074HnnihyZK9RZOrLTGeblFz8GxqbI6+uiXibtGyy66osY+NlCZPiP5hgpgAf+Hp5/XCc8+LM3Nq4YknntCY6J+LVwpta25dpe6KyM47JPjfdtttSQnFDtiW3e5vG3TC2VYpVt/oyFRzFW5MoPCigWV2mm/ocRKwnfPCHwUDxb3IWHAoByjSxIE7es0UL3YUAg4muSiUfAZml112qYBLYxB0adgvvvjSGNRdJT4NQqM+9v0PNHHCRKFsTwhzQijd7TBREyZMCpjQBhPDf2LC4TdBk8I9oQNAPyl4tofp6N8RD79JiV9HfMcwE9vi74jPw8AD6OxX4HhHPflNnNCWzokTJ3XNM1YjyItJkRfVyVM0Ydz4DnTwnBTpxQQS33BPCN6d7fhPDD4TgPETNDl4TwoTHDIBEwhbQPiDmxiyjYt4x4wdq3HA+PGqTmjS2Ace1ZNnn6XsrTdVNy7SPupN9e8/QlPiwR7yxRhU/eZwleOhfuO1d7XaN76vdb69vxpf/0DPXnuTqpUpGjv5fU2Y9FaU2VhNGD+lQ7ra5ZioXIaJ4T8+JmcmBkzS+JAHhXdcDHAnTZqoiVFm40MGYGLIi7J4+h9P1zX/+080fFPEgJDXDqijDAJWWWUVHXXUUYI3qzDgr776arFCxyoNK3BsT8Sfeok5btw45XF+2MQPmBB5x0F8r776alJeeK7A8/5gMoNHMiMf4fVB1Pfx0VBNCPd7776b5Hn3vXf13gfva2zQjk8wXoQfG2nFLJdK6T3Un/3sZ2klkfekUfh5j5EVaAazNIa8w1hs+yZcLYwLXkDiGXGkch07LuIZF2Xcaga+8CdsGw1hQ9728GMjXEDg2+nGRnlNEGkFyJfEqzWOnC6PB/vYsRE+eCaa4ENcYxNtKx6/2QTkIC7yHTuAuzCxzx4U6Wk1Ix1t/GrtkQ7iBJCFdLbZa/McO3mQwuY8oRsXnfmkyZMUjWyamERh+fa3v6WFFlpIfHLnwr9fKLbz9w4F6Uc//KFeeuklce7Ft771raTkUPeXWGJxUfdGR517d/S7Gv3+e3ov6t0YZAuYEvXvvVitHRNxj3s/6uIHH2hMKGzjP3gvntlxmjhpvJpoRx54TB9EB/xBKHVvXP5vvfq3c/T8H07XU6efGnCyHjnqaD0c8ODPfqkHvr6/nj31VD158u/U9Mhdevbcs/XQ0cfopVPP0BOH/zzakjP17D13aaF1N9I6J/1Ra554qpbfbie999r7Wuozn9dyBx+i1b78ZVUXWVRjY6V1se131BrH/FarnXiiNjnrTK186I+1Qijcq3/za1o7VsTX2+drev/t9zXhrTEqT6lTNnZi1MmJmjihURPHj1E2/l2VQsGsb6nqqdvu0IAtPq2lj/211jzzDC25/8GqX38Trbbf17TyN/bV2ocdphViQmLNn/5Q63/7m1rl0EM0dK891HuRZTSxKdMWvzhC6/7gUG3yq99plf0P1Dpf/poaK2UNW2llrbjDZzRs+TUUcw1qemesBi23ivgkyeuxsr78CitrudXX1vvPvaTrvv1dvXv/3dryV0dqwOLL6fZvfksvnvg7PX3KKbr/wEN176+O18hzL9aTvz1Wj/3kYD129BF69m/nasydd+iRiPO1U06Tq42a2DIlymeCJkdbRFs4MerLlGgTx38wRuOjbCcEjIny/SDK/N3RozU66gBtFn36mGiLVlh+Ba262mrpnevd99wj1ZkjjzxSKFFnnHlmrFzvrN/8+jf681l/ErsYbrnlFv31r38VOxY++9mdRX1kEod+v1fvXmnsMWVKoyZPnpzOfqDO0x6kupzq97i2diJ/XsIdMub2saItGFfQhZnbx0b7iF88F1FHU7tBmFo77gLGjI2yz9ujsfFcETdh4I0JrohvbpjED5AXmAV0R9zwJr/pw5qjP8YEN7W48EMugHBNMRCfEhPE0ONXa2LvDiAeoOCNHMiDu8AXJripwYzQTC3s1PDwrIWp0c1NfK082Gc2bsIAMxJuWnS1fpRXUW7ggRnh/yGa4pmO57azH89vag+iXejs19lN/MhUmPinsInvuGiDaE+iXaHNCNyk6N8mPvWklllggRj3TYqx+nhNCb/GMeM0PgH04/RBjIfHhIyMh8Z9MFaTx47Xguusr/V+fLg4v2f8+KAbN0ZjYsz6ftjHj3tPk8a9r0lhR5ZxEX7ChHEaN+GDkCEgeCPb+AgzcWy4gzfuJOvYaMPGjtGE8JuQzLHKqlW5VNX4ySF79GvwGz9hvMbCN+JYeONN9XbI9Xy00W+Fwnz2uefp7PP+prPP+Zv+9reOcM4554hzMegLFBfjVyCs3f7vNsWZBNi5Esu2Kgb4pMZ2jKGMNXVSydJ6sx0rApGxYdpOdLaTr91u2rkdD7trO37IgJJhd6SxnXhDE5Y0i4+9aXKTVozBw2+OOU6/+vXvdNTRRwb8Ur866siAY3T0r4/Xzw7/pRZZchENHThQSwwcrOEDBmjQkGEaPGR4wFANHTY0zCEaGqsFgwI3KGZ0hg4dpGFDh2rEkMEaPniIhgwdriHDBmrYkMAn/yHpM0WDhkT4CDd80NDwG6ohQwcLfkOGDhH5NzR4AIOGDUvu4YOHauig4UE7TEODZmjwGhKyQJO7h4UswzU44h86dEDEMTh4DkruwcOGaFDIOmLwMC0QfJh4GBJ8BwSOOEeEbHmYIRoa/oPgscBQDVtgQQ0eNCzSEwBtyDRk+HANjrB9Ir39h4xQ/1BGx951t5YZNCjyZlDIOjjSPVQjIu3DAoYHv+GJPzIM08Dhg0P+gSJPBowYpIHBd4HBwzUi0jYkeC7Qp48WrEiL9emnBSLc4KEDNXh48B02JMIN1/BBQzQsVj0Hh3tw8B4yZAEtEHm82MILapERw7RQrCS99uAjaokVjHd+f5Kqf/yTmu8fqRW3307NgweoYZHFVbfhZtr0V0dp88MPV+PSy6llsYW1zA5b6a1YiR7aWNGCw0ZEHIto6JCIa9iASP8QDY60A0MirqHke8g6NMpwSMCgKGsguQcMVv9eAzSo3+CkAJTK1tDhQxL0jsEaW7APipWcs/781/Ru9ciRI2O1agkxyEOJ5n0/BoPMqr8figEHJLFqwpZqlFAGfXzzc3DkQa9QQKgrlGcBQ0NOtroCBQ4TelaxUWJWXnll9e3bV+DhlSDKdPjwoRoReQh+2PBhGnfTzZp40w0aRplHfIOGDY96NDzcw0QYaJIZeMz+Mfu57LLLpq2Wp552WnqXkUN/xsSg9/LLL0/KP1u///GPf4hXKjBRrglbwLChQ0KuIRoaPIeGTMPCzOMZGvEOjXiHadjQYW3+yDws5Ebm4Yk25AsTe4KQHR7wJx3YU56BD8Ce05GmHIZF2ocniPoWNCls8EzyRFyd/fCfHUD2zuUFP/CYsw/DNDylpzV9kZaCJ/lR2DGJc0jkO3V96ALQD9fQqFND4zlNtOE3HAh+yR0m+UE4yuXu++7TF3bZRTvvvJNYBTzvvAv1k5/+ROeff75uuPkGUb9vuPFGnRBK5VJLLaVFF11U9bGKXFdXp97x7PeNFdkhUQcGke8jhmtElPWwQYPV9O//aso5f9ci772n0pOPqvzkk+odq5lvXHGZBkwep6GjX5fvuEdP/fZk3Xz8ifrv3/+iu6OzfeSCS/XkA3fpkeef0eMvvKxJoYyOi1nv8tJLa41vf09L7vUV9dtxOy27915aeOedtekvfq4NfvELrfG9A2OA8TNt/Ktfa7Of/0Kb/fgwrfbVr2n4dptp4BabaIk9dtVWPztM/dddR6XgVRo8SAOGDYnnY6jK0X5q8UVVWmoJ9Vp5JZVXWFbCvuQyUr+B0sILS9Fe9hk8WOXeDXK0c4MizIKRz8OiT/CIBZT176fyoAGaUt9LzcMXlJZcUpUlFpaXWUob7/99DYhV7Szyps9KKyobMUy9l1lag1ZbU4M231zrRn73XXYp9Y48bFh0STUsu4r6rb6aFP3Q0I030Prf+5ZWYEZ0oAAAEABJREFUihX8hUMBX/kzn9PWx/1O20ZbudYPDtTqB+yvzQ75kVaJtK71g4O0wn77apvjT9AGBx2qBTbfVp867Kda6+c/03pH/0oL77mXVoswG0V820S/ucAO2+uDPkM0fsGF9O67b+qBG27QhEhXZXB/3f673+r5mLR44/en6OWDfqjKr49R0z+v1AMxMTE0kwY0NaohJkrqQ2ke0r+vho8YoREh/+AhQ9TQq6xBdfVRP3qLSZeGXr3kmKQrl8upHVt88cW1/3e/q1NPPUVfjgmMr31t33RK99133a4bb74pJsQvC+X6taiTO2uXXT6vz33us9r7i1/UgSH7m2++Jq5qTHhQz4lv2LBh0dYME/U82cPNs5HqeciU24eL+j+M9iA9G9E+RfkPjmdraECOHx48AiIMOKAIO5xwPDtRdrRBw4LHCMJFXNDRVqV2KdztYXJe3e0eFnGSF8RTtEvY5zQQz+B4BpZYYgkNjDEWixzgphZPIQv5heKz6KKLpnBTo+8OPPIB8EYezAIKfGEW+K7MGaHpKty0cPBEJkxgWrRz0w+ZiG9WZCIMQPjpQVFnu6Kr5YEdgB6zK/oZwqXnlXZgmDrT8/wO4/lOMO3nFhkAeCATbQNhc1y0RcQTbQg8RwwdpIFD+umpx57Wkut/WkOGDNbwAGiHBN2Q6LOHLDBcQ6NdGZHalFbZFhyufuHuv9wK2uyg72nQyitqcPQfw4YtoBHxvC/AuHb4AhoaY9+hYSeuIUOHamiMdRccskC0YwtoWPBExuFBg//w1rTRDo6IMe6w4SNS+GHRdg8NeU846cS0G2j4gMFacOgC4TdcQ6Ldg3Zw6CjlJZfSZof+VK88/Yx6tbTod8ceo99GP8FCUmfgNcANN/xULDY10lyHKmdZ0XEkV/feSt3LPuduO60i/O9//9PUgBN6+WRVHmLO3Bl8MXPcWPNpg3J0rMxKsvJMLNWMjAYUmV5Vc0y1T4rVy6ZJk9UYq6aTp0xUfeNE9Z80US2Txqn3pDEa9t77Gji5UU/ETMgbV12tQaFwl7JQ+CVlWUVypmq4M4fVkcVhCaeq1SjWZA9cdMqVKORquJPmXiV8Sc3VCFsKcIvCKlVKKgVNFgxyCP6JVhGsqqwUtCF+BnFrWqqJXgphAhzpwh7WrBRhSuEuK9gpHAFVNYVjcjiaIHPwrLSIZCgoq1lZVderdzVIX3xRY557RiWOu28Odww4G9WiidUmsQV6RKwsLTrmA02Jgcn7//6n6saPDd5WNfhkkdYs5KwoZHCA1C5D4LOIJ6s4si7SWy2FkpupOdLRv1RW44P366pDDlbplVdUirChB6tKXgKhpJcDF1EELmIKXg11daq+9ILe/MufNf5fV6uBLZdvva21v7qPKr166+3HHtPQRRdTabllNSWkKzVFGkoNGh0P8Oi+DWrsZY1vmqKFN15XzRPH6/1nnpNaskhpg5ojzko1z5/I+pBXciVSF/GSvmrInIUFsK1yuT7SafXt1U9PPvaUNtlkM3HoDbPpdPScDHzP3Xend/sefvBhXXvtteIQO7aslqOuquaiPr/wwgsxGDw1nRnAs8QBOTSQh4fC/49QPtm6fdRRR4lVZPx5PxAWtsUgBLlQVAs874yiNLMCDB0QSYnSClukoxJ1oyUgXGp+7R29eu31euSPZ2rMv/+lia+9Rra3gYKegG3hkyNc+V91kR7kOz8UJtKx7bbbwlZLh5Kx2267ifcSwaFAJ4+4VYMHUAnewSZcgUyWwGbNqgQGZ2BVilsWsuIOclxCppZwEJ4yjOIOfPyDKP7hn/6BCDPoCJ8cQZgFRCxxj2cuCwhbUOXeETj+KXbMHDln71mSJ4skzFgMUBUwbUkKqtyMGCJl2CMUBpCsYYl/JJJ/AlWDujUvHH7VoCvyJJypLiRU3N558y2d9Ze/6XOf/bweeeTRmAmfoKN+dZTeCOX2uGOPExNGa666plqCZzxC8XwpyjMCtt6J0M1NeufG6/Tu1f9Uw3Mv6qV/Xqqn/3GBHv7TmXrkmmv04Jln6bqjjtG9nER9+RW67ZTTpWi3/3nkr3Tr3y/RQ//6j5ZcYXl9au89tO0B39HmX/qKNthtD336kAO13U9+pJ2POkrrHnCgNvzRj7TaN/fVgPXX0SLbbKmVv76P+qy1toZvuJl6LbWceq20sgaus24oqkuoGgpnZdElVCk3qFpW5F07RDOmlpJVjTaUlACUI2ZXEEUceUYuVoNPNcq6RXK4nde3sJENCg+V6styrIZK5aCpUyAVk/cRTlEsWZBE2Kj/kZ3hp3BnCkHUFE/GB+Voc+st4R8cwyfu4QzKCKlKfUktQaOQpiWe06ZypqZepYA6NdbXqamut5rrG9QcoYbFxMCA9ddXXSj9zZKaoiEcutUWmrz8Shq02RYaGPbeKy2nloayFtp2O2362xO1waE/0cbf31+b7PdNbXbCCVp1n3203o47a7k119KS8fwvEAO0V269Uw/GpGb2wXt68PKLdfNfz9I/DvmJrj8yyvess/TuvXepKVb5xz7xoCojH9Sth/5Yk554TKPvvkOlpuZIZQhD3ayGVNXIv5ice/em29T4xtvhUU2v6Ky40qpaJ8p1jz320LXXX6ttdthWSy2/vAYOGhKK9Ks6+y9na6WVVonB5xAtuvAiOu64k/Tjnx2ePhd2xRVXiB02o999Tzdcd53eevP14PvhfzUKtaUaJUcmhxGlmmp0Fn1Da2FFLoLNwpTy+hGEkffhChwBwxYFmcWDgQtfzCCOCFvDJVvQhTm3/sgKdGd88Ed5pv9j58C04qpGPkNPfzp69GhxLsK06Oe0H3EXMhS8Czd+APjOZoGrxWMH8JuTUMgzJ3nOLi/SCcwKH8KRptqw4Ap3Z78CD00B4DrbpxYO2hmB9HzyoMYTLB70jOc0EGGCihYpbwdmhFnQ1MqnCFkJnimOuEXTEJhMSY9xnd5/5BFNifF9aYXlAt8UfWmMUYMu/kStdAtH9ABhDUvcI4q4Z6qWStGsZMrqwhcvPALCFffwy1vW6GOqiuFv4PjnvthSkHQLWtIKstWb5/LVV18FI16r+c0xx+jY3x2nE449MeG4MW5DwGpI0xR9p0JJ7zNsQTU3TsZbvLqDP5CpGukjJ6WmaPNbmsOe4pZiiKuMm7r/ymXu5nhYBeObjF//+tc1Ndhzzz3TFtVSFOKsikNFqw3LigUPA1sHCjzbstZaay0xmwmODHAUBvbMdL6ZOPjE0QGXopYMikr5+vXX6/Hz/qwBoTQ/fO7ZevAvf9U7d9yltx98UOPvuVfVZ55RfdaSKpYzRwFGSbpFjiJ28FBWH+zDFWmrlsrB3ypXG5SpThWX5axOWSh/pQhLvWmsq6ilpAhfl/zKKM/hqoqrFKEk0triTM1uVNXhDj7VCJy5qixoMwZXMUgqR0V2jO6IqxrxuNorFL161VXqkhzNMUCLIZM8bpz6TJmswS3N6hUrsxXVqxoyIm9z8O3bLI294l8ae+11WqB/7/CrqhSdeq+YaMiaJqoh4nnl8st09xG/0OSH7tXggX31zL33qX9dL7kaMUR6msulSK9D5lKYdVLIWYpwdZE+V+tVznqroamsupZyNAIVVcoVNY9+S8/GatQ6Ky2vx0OprG+Sek/J1H9KVQ2TGiOVWTQS8It8jAfckgY2lDT2vnv19tX/1qSHH9M9p58iTxyn5r79tczxx2n588/WMgd/T5NjxaLMSDcGWSVVVSYPgwH52RxllfUdqAHheP+hB1UOWepCUSuXShFflFcMLhXy10ULVo7wVkVZqSqXMkXhqHd971g1660xka+RRI2KxmPffffVG2+8kd73Z3sy7+OhJPKO8QkxmBz16qg0sUSdZeZccVHOYaT/Msssk1Zoqc/nnntuqsMovLxHjAK+RwwGWa09+uij9YUvfEE77rijeH+YVyXg+fjjj4v39jePFShOrgV/7733phW+FEHckBX5jcWRGVH/q5Gv0Urpkb/8Sctsv7XWOfgHevjY32l0TJDUxcClLpMcdVfQS4pQCVRzgQuyNgzpa2qKwmzD5Bbk5SR+lHswWdThSjwbjlpfDgSAOFk8n1nEUo144R3W8FWUYSmsARFGyONMpQA5vCkbzLCSPtBRvAICFSRVjFbIVBW1ggARK/zCraASV6BhV84irqjf8dCBnecQYhUSTlWWLCiqAQIi/wSEPVNccSNfUh0QjqqicBU5kEOa3FJcBp1wUeE1cdIYNcUE41NPPaFfHXWU9tpjT225xZb6zre/oU3W31APRVt5++2365tf/6aYOQ8GiqJVU0y+lQLgP/GdtzXujZc04bmn9czVV+mJk0/TbcHrzYsv1Tt/O0v3/+QgTfrfNWoaOVKTX3pR257ye60XM9IbHnSwdjrxZPWLQUP/VVbXKt/4ntb84r5aZKOttN0Zp2ux/fbRsDXX1uAV19TANdZU/9VXVf0iS6ghZtvrBvWTQqHMyia1bYB8zuJezSJn1FbypUA5ALNUslIVC7drAKQNJpDT+edUcbeivkVeR6Y42nCkyWrDRhmVXVY1JmxdCbrE36JalqyI0gGlAMxwS8lejv6mXCqpFFAXE57lUtgVNFLcC7DKLqkO2lazLuKqi1S3QeATTWr3lMKWpGizpTo7uetxBzigFEC7EIZKfXqr1+Ch0TAPVp/lllKvWH1oWmAhDf7URhqy/WfU92v7aKHfHqXVr7xKa558hrY46aSYvJRW22Yb7RgK9/YH/FB9hiyoFy6/VI/89ki98PsT9NS556vXmA90x6+P1CtXXaLrD9xfD8SE3sTXRunVW27Qf3/6Y916xGH6348P1DuhcGfRV3hSRU3jJmnCW++o+f0xWjwmTy+58GJdcsGFuunGG3TvLXfo2mv+p9P+cKrOOPMM7R4r0Ycd9iOddOxvdeBBB6TdEltuvbW2234Hbb/DDjrql0eosbFJU2rasSxqUIk2QeXoJyInyLcoyBIZEVAJ/yxK2tF+laPPKIfbroRPEEUZK4XNqR12Mja4BDeFNVMWtBnhpXC3gz6GFzusgBlJWhb9VTnqJmO+GaGfkzQ2JfRhjnaORzY7nuiQ0c5NcEWIwm630xd+c8q0c95zit+c4GPPvEzklW3ZeT52JYfd7mc7kdSGs3N/O/dLBHPg5niEFSwdN0CpHY9nO0webaIoKQvfKtaZAkI5QgQrxeMfNoxMjG0a335PT5x9ldbdbhv1WmyBmCitE608REW8ES3Owkh2brZF32A75AoIU52vqLcFKovxHvba59KByIJzkcfhTP/33nsvtZnbRDt+3nnnac8991Tfvn215ZZb6rCfHabrbrgu4pQq0f8rbKVo5aqKKxg2hdvRPoYr+phAhJs8UCSonIGtYg1LOQD/4BM01YBAdPs/b6G7ORpWfNlS+mAMnh544AF1BexV/+Y3v5kkoQCSZQZvBT0D8UmTJrWF4t05FBMOCmH1jRW5P6CNs60AABAASURBVP/5z/rJT36i3r17K4WLPHdG5hOsFLg6KRrg5kDVh9I35emX9M5d96opVvqe/ef/adw7YzR4ySX04H//pW1+/gtlAwbqlXvuVt+6siKwsii4LAq3FFCfZYrxmBSVsYpSlSpCk1DQGawnpTE6UPyqQViJpwJFt67FshoUY1RVSy3pOcnUK8x6qVyvcqkclUkx3iurLmSvC+qIShEswkQVLjVHHC0pXitTNSYEWiL+eJpCWc4CKiqrqt51DTFYKmn4mHF66nfH641/Xa3KY09o4Ngx6tevXhGbStFRl8rNahn/rt658RYt8NzLmnjPnfEAKBTY8Xr47BjAPPWihtf11nNPvqLFdtpFy8Sgpf+W2+i2Sy9Xn9deUUOpItJrVYNfVQ6eqZFRZFlYMsdDEDI7HnnSXy1lqg/lt1/LFL317FNqWXRhrbb/d/VurD6NfeRBDRj7jh4442Q1PjlSA/v3UxYKcJXMKpVUV2c1v/qy3n3tVW3422O1xDf31yLf2E+rxADqg5I0McplYrmkCRGvI++yrFfkWZ24esWq85BeQ+XAudRbzU0VrbrT5/TCqNfUe9xY9XnjFbW8+rz694mciTIlSvIcvUmqRLiKFAPtXpEX48ZP0mkn/UHrrLaurr/hRk2ZMkXPPPuMfv/732uxxRZLCu13v/tdHXzwwTrggAPEdpzVV19dnD69fKyA7LrrrogUeeWoVlmyHx6rynV1dVp33XXFVifqL8AJ1zxTL7/8ctqCyNYZnrVll102yqmveK74dA+f9EEx5bCdkaF8cHDOqquuKpR2IoAXpiItOUiWor5kMWAfq9fHvK4FN1hTw3feWuuedrxeef5JTYlV50TkIOTfajrKWgq5W914RULiH7hwNNUONqm8gePPYVELLLCATjv1VDU3twSqFPWwFPVG4nCJW266SRVO941BZclRR6Mc2KnC+7HHH3d85PUNeitWHl5/+23lV4RVKep7SBT1I4o/xMqUlUKOqHelkNOR3izMJG4iiJBRN2ig66qK9FtqxUcoFRBU89U/pJymPIXcUUvVHJQZKQlFTZEP8YQGJvI7nk05KCNfAxH/yIDIH7VCNdqjLOVFxFYKCIrLLrxMSy2xvNZaez1tvtmndeTRR+vOe+/WWhusq0effFz/ve4ajVhgROShOlwuSQ11UQIT3tLjf/+rHj75WN114vG6/7Q/6vnLr9arTz+jZdZdTyv+7DAtG5OVS/3mt1r1mOO1xlG/0UZHHCkNGqRFd/2c+m+8gZpj9nnlr3xZm/zge8qiDVh26y20ws7bqynS0hgrkKluR7IoZpJCsnGmCZhIazU8qpEfCRdSYorkAZHePHzWhgLdFURQRSWPf5as3GwosU0Nwp/MKIU/EOWhKIcsxab8HjxKseLbNH6C3Nys4soKSzIJrJxena6sI2Xhm6crXPhDkiCLJ0Y1kEWVyCESlvg7gmAnRke+YZYDV5bieVHQRzZEnioyu6qWuANVxVwrwcTnrZqSf5Z8q717qWHxBbTIJuurEpMZG0e7vfB6G2j4Fhupz/qra40v7611fnqYVjz5j1r22wdpqT2/rBUOP0Kr7H+w1j705xqw5FJqfOUl3RIrGc/fcJtW3+kzWul739VWRx6pl2+7TY+ecrwe/d2v9eyJJ+rB739XD/7h93rrrlv13s036+ZDDtXkF57XgKhDW8XEyoHfPygmfL6jP//pTP3nP1fryqsu0+tvvKYHH75Xq6+xsrbbYUtdcvFl+vPZfxNbwldfYxXt/91v6ZWYzLEtMi66mOhbldsDR96YfIpyZXI1c3246iKTsoCgS7kq0U/yfIKRW1SNvlNB6VQ+DnSEidYsLB/7PzupOBSzpSXapS5SS921HRPU9eLLEGzvtsmjLoi7CWXn8dm5STTIBWC3LdtY28zCD6TthLejdlDGIHtgmjnAIkBnAtvp9Hwm3e08T9nVxirnt7/9bbGjja+TvPnmm21Ba8uhDTmrFsqOTsXV4JDxxEabVw4zxorxvDqw5cBYTWFre8LDPmN/y4kw3SOKUjQbcC7FmGbcqy9qSvRzI9aLtjNkqKuWVY7xSyXyoRIBglS0SdGNhTyJTZe36eUH/ii+zz77bPokJOftFIxsy3ZyXn311eK8GhZJOcBrUPTT++67b3TXg8RZNsCKK60odLPrYlFyyy220InRbk9pbEFM0YEMW2YJTRj1qqJjVxZ8I8mpT3HmiKMUIFVFPidruuFTTrbuv+USdEM8NsnIGVPRUQz4Nt8iiyySDoPpbNIB8S40hWO3h805TPtu540Oq298UgceQLlcTivcP/jBD8SWVF4mR0ngu4/45xC8KZUwmqPYKlEYjbHiOqFaUUtDICeMEzpn3YDBev/2O7TSehtqhd320OeOOlKlZZfSQlt/WqNeeFqTnnpKg0plObSocgBb5JqrU9RcaVIWg6JmZ2qOQScKbLWUqRpJzELuqqpqiYFdtdIoZ00qV1tCRS7Fqm+z6punyLGiOyn4VOOB7Bv2Ae+9qV6vva5e0ck3hWJRiQekUVnoay0qt1QUZBHGYotXJR6iSjyslXiomSjKQobwiMFLkwaoWW/89/9U//rbGnXnvdI776j58af10O9P112//KWe/cPJoaCOUe/6sgaFbM/Fqu/iu+6mtwb00zUnnazJ9z+siU89q9G33adJN92rVy+6VOM/eFsLbLi2Jobis8x222utNVfR5OeeULku8jH+Vvwi4fWVqsoxYRCCyjGQKIUsWaShEo1AS7mqLAYL1egs+wfdqPsf0Kqbbq7qAgtryXXW0Mv336qJLzyjey++SHrrTT31h1NixX+kBsYqfXnKJPV/9y29c+ZZKr/8hsorrqQPFhiuPrHCWl1sCVVDqS0FhAiqRBx2s6oxOFFMWlSjTM4666869je/U7WxUXXBrzGGdAOWX1rDV1hK79x9t9648BI98/tTNOWuWzQgVucdM2XVkLka4bNQIniY6qKsI1E69tjjdMRPfqn+/QbopONO0i8O/0XkgJLCzGsJrAhT5w866KCE79Onj/bbbz+xtYXtyjRQeGRRdgB28FdeeaWox7gLQBFGmV5yySXTJ1nw/+pXv5o+5fPQQw8l5ZnPtaCMwwsFnFNojz/+eP373//WQgstJPCAohysshRQjbitqkIP0bM33qwlVl1D2bAF1Rj1e+C6G2nCxCmqjh0bIQgVQTIFdQ7hqvmHB66o7xiA7RQndiCPW+rfv3/k3bHiQL7LL/uHykGH/6UXXaxdPv95seLzne99T45nGzwd5ZbR8J4UExI/Peyn2m7bbbXDtttom5jV/MIXdtcXv/gVff/7B+ilV0bF0y1ZcUUdcKSBOifFMxMpcPjyPObSh7yJMCicifqShbu1mUg8HHmj8MtcURZ1CbvmsytSESlTGxTipXoano5EUW8Vaa8LcBY+kS8CH8RZ4PDLIRAqq/+AARowaKBeHjVK3/nud7TvV/bRDw49RGuEkrzCWqtqpbVW14mnnaoHRz6hv8dK3uorr5re25eq0oQPNOGhB2OC7h8adclFuv2IX+qmE36j2849R++985422Peb2unI32jLXxyhnU4+WTucfJIW+9zOqlt2OWULLqxhUf9ahiygarlPKM2DFVq3mqLtnBhtZjVkrotnrRKTaFl9SVmpqkrgHc8jz6QjvVm0OdV4zivhcCTHqWDLcohWjrSXKNNoM60gDv9oiQQJYFt2+ARNqquFGXSd/3ZO2xn/YTfxAOETRoglRVtbzVqUhdySlV8hYPAcOHSYqjEB52qmRKtqTlGQQZzFDcAIGcOY5t8uAhemgmfYCdsKjrw12KC1pCx+/N0aj8M/HuaQKUsQtSioFRDlEPdqaz0qBV05eAaboIvnJtrfLJ4/qAgfWR/9ZVVZfR+cihliNcbz1VRW9JFS3YiF1WfZFTRww401YsutNHjVlbXopzdXOfqGT/34x9rkyCO006+j/hx2uBbbYhstuNJaWmTnXbTZL4/Swht9Wn1WXFbDNlxP6//wJ1piyy10e0yiX/vbX6uhXNETZ52pu2NC/eYf/UQTb79Jt/zsx7rjl4dpu6WW0BfWDj4xib7OWhvoovMv0XE//5k+u8lGOvZnR2jdkOXNd8boT3/+qxhX3HDdtboqVs5PifaoJSYHL7/8Ct14861KVyTcrgtrHdkXplQ1UBJ5hB1koDBUKYVfsoHJwpZFbgLJqjYm4fy4/bOoJ2uvvbbYmUQf1lX6bKsaAxsmk3n1iAF6V3TdjbMpnzwW5LatcvRPTA4fe+yx4nN6igu/MISyY1u2NXHiRFAJCn/byd1z+3AO2E75Rl7ZTgTUAXaosZOOQ0gTMm4smDFmYuxz1VVXCX8OEobWzsPCJ0gTT8xZBvjFGLA5HspqMHEWt/hXApIVJH2r8ngDPUP/FDZR5uGiCVVrcxpYS6GrvD/qZS263qpSr3rVhaYcQ+hoVS3bMc6WSq1MLCW7ExOHq+Pf/jAOiiKPqNO9Y8HxmGOOETsVyWtej4AGYCx54IEHigUhvpBy7bXXigNg99lnHzGuu+iii8SrhYx1GQ8//NDD2n677XT7nbfrJ9Hejv9gvBoicdWQfrlopz946TVlY8arGn05/NUmXlgiTY6+v+JGpeQEgQMXDWnYuv8fTfOcj4SMpjIXnMeMGaMxAYW7K5MwgB2Z0hXBDOBWWmkl8ekeSG1H55upV69e6V06ZkEuu+yy1LkV/kUDFmUFKsZhZQ2ta4nV46oG9+2llhee1fh779GCSyytgWuspwGrraRF1l9XH2T1GhMDuDFRaZfabistudVmevaG69W7VI5CLkXZlWLQVlG/ULyGtjSp6dnnVJ7YpFKpTiVHlscD5FB4q9Vy0Kl1EFGJsCFvrChOfvpFvXn9TeqH0h61gRnqvjFTNahxgh4883TdGYPK+tff0NDg1b/Son7Nk9XQ0hiKc6aBsVS+YMg3OHrhllD+m2Ow2C9WUPtVyiFXxOGKspBTkyZqyu236cWzztYDoRRtsP/+GrLEUuqzwEJaMRSUxrfe1t3nn68JoTD2fW+M3r/3IQ3cdBOt9oOD9KmtttLb19+ghkjX+httoldee1PP3HmHdjzku3K/XsqqJU0slbTsphvr3htv0oApFQ1rGJBWGTJnkd5yegZQPiht8qSskqrxBLSUpGooIlmsRJUiDeW339WUaHTeDfzSa6+h+nfe1fj7H9VGy6+ixlgdb77/QU265y4NGvO+htU36J0bb9DDZ/xJvVqyGHRZlagHpbCXG6uqD/6R26pE7FUH06wpYm1RQ32dXnzpZR166I913LG/1bBB/XXueefoiGN+rfLwpTRk0UX1Sijw9e9P0iprrqOn/u8/euOWOzS42qBylGH08SrF7MCg3kM1oNcATWmcrIvPv0iH/ernuuCi8zV50mQ9//wL2m/f/VIDsuaaa4rG/M477xTKLvVecW266abi022sDoceJoc9AAAQAElEQVQz/W2LelrQfPazn02DCdy2ZVtcuItnbuedd04nEC699NKp/t8Uq7SPPvqoUKgZhHBYDg0YB4wtvPDCIqztxMuO50YOllZkv2jEcL57/0gNXXpFlfsOVK9S78BbKy27osY+/nDQdvzH0LcNkWGLMscAbHgrxYkbsHMcdmDvvffWZz6zs34T+f/iiy/oJz/8cazKH6jmKY065Ic/0tnnnKuzLzxPRxx1lNbbYAP1DmX7sSce05lnnKHvfvtbGjx4kOrjOXo/2pxnYnb0rD//SStH2/D1mJgYO36sRHwhWBbKUqZy1MeS2q9qWDOlH89KTKxUI7UhsdqkjLBBlGiqgc1aAdy8BspyejKQ2nIrEbJXIyXg5LiXI5VhxD1SBVE44ilR5FMllgvvuvM+3RUd3Yknn6jzQzF+OOrVj37xU/3fv/+jq2Py7Narr9YPDzxICw4YqMlPPKvGUa/o3Vtu0nP/uUoPnP9X3Xj26br5jyfrrdtv1vJrrx2K9npaa5ud9OlDf6q+K64qDRwaSvJC0gJDpX69xKxNXcjXOx4yBgCoHSi4VCke53I8zewMcAxakLaM1C5JpbC5pLpwl21FISuKO0oySjYY0Q4p8E5pC/pMCqpwZWECuME4YlfbZVu2Fbf4h6moGSFbbb5jB8Ir/WvtCVF7c5a7wigp+JUjvpBPEUdywzunUL/Bg9U4LupvTJCWon2NmDvIlinCt9LOmpFFMCCMxAt+AO5WCLmc/MId9rjnf4IBhV9gkzMyvRx9XSlyNlDxd4BkW44GJu4xmLNKuK20u6Qu6pqj7BS4+jDrJNWV4halR3lH45HSHU2uIoi4Vet7KevXXxo6RNnA/lErlF8Rv4YO0gKhKK/41X218E6fUd+NP6VFNttSn/nlkdrp+BO08Y9+qOU32lirfHpTDR0+WC/edqvWCPvaW22tO885T9f/6U+65oeH6ZVzL9P7t92pS75/iG477ff63rZb6r+nna4X7ntAjz/+hFZdY3XtvMsu+sU3v6PfHvZLLRht65djAnOHHbbX53fdS//93426O/rTlniOUnIiFVEb4x5lHtJyL4WrFGUehhyylwPCS4q8iJuklGLN6PVRo+NZsdvTyOfHalcJO6eH5wAFFeW5oaGhs/csu5FjWoEZz/IZNBRfVuD+FHUEJQF5bMu27rzzTqFc7Ljjjho/fnzCwfOpWGTBpF9eY401Eg3uIiz26UGtfLX2qYWbERrCzgjdjNDAa05CbZy2RV6R7yyILR3jnC9+8YuhQ1aEUszuVZQ2FLVDDz1U7DYFz1iHLzawcFGJsbud89F0rtq4p0WaKco92i5lQRXtOpOEqW+qhpt/xKcYmyt6JZwzA1niHSGCbzSnKYosnIqx7Qej3tACyy4uxYRxKfoP10VLYkW7mgVUgwoIg3YlDAUvzcRlO1HX19eLVwGpt1/72te01FJLia9esAADAZ8LZBV6xRVXxClWlHm9cI899ki7jDfaaKOEJz+/8pWv6Kmnn9QVV16RFpUaYkz51BNPJX+ppPoFF9TkD8ao2tgczb0Do2j9A6z8isQ3xMR4n1hUbMmaEy6yRiljkqt7b6XuYG9bdhReFBSZtP/++yeFFfvU4rPzMPijAEyLFprOYLsNZed2OzfxGDJkiPr164f1QxD9d8INa+itZULZHdT0gYY3jtfov12gO2OVcdFNPq0h2+2gpb+3v8b276em6MwqoYgqzPeaG7XwKquo8u57GvfSC2ro3UuNMWh3fYP8/Ksafe4FevGMP6rhnXHqE4pWQ4tVH4VOWLuk3pWq6t99V/VjJ4ZC0qC+1ZLGRgd7/0kRZlJUmpg+GlDN9HIo5qNihXhYDC2WWWF5XXPKyRp/z92a/MBdevSvZ2pYyDGorpfGPvyYrj/5BL12240aXK4LniW9de9I1b/+rga1VOKRrapXpPO1x6KSuqrJr47Sxp/7nHqvs44G7rCdVjzsh+q9w45a5aBD1H+hhfXYmX/RXb84SmyD6hWVecKwBbRIrAJlE9/R89dfo2Vj8LDyod/XEl/eU/1WWEUTS31UFw9zpamqQSuvpcHDF9cfv3aALvjL2YpsUd9elstR7SLvSqUYIrlBioemoVeDHPJIZVVDYelVl+nth0dqSK++6h8r2JNjcqDX0BFS/VC9evdIbRKr/i8+/bSaQ8bqO2M19qEn9cwFl+n1J57WakceoWFf+Lwmx6RFOfLb1UyVUqYwlA9MKhFLJkepl2OOa7CG6w+n/FH1vcpafMnFdOppf9AxRx+nc/54vm4aea8GL7KURmR1Gl/upQV230NLxirHq7Hi3hAVp1yxBtT319tvjtbBh/1YF1xxia695lqpSVprzTW0+Qab654H79Ldodwff8IJGhArdhMmTBAXK72lUkk2kkjrr7++fvWrX2nQoEF4dwA7pymQ9ofd8Cr8GUgUzxC7PZhUsp3KsTN/O+dl5yY8Iml5XkVOvXPP7TFB0KyhKy2Hl5Qp/EoasvbqevSxh2VV5XjWCZM8w63AQpWDpnvZTjTIXC6XddDBB+r1N1/TxptsrBN+f2JMaJyg62+6Ub8/8QQd/K1v6ZsxCD796KO1y1bb6vrrbtJqq6ym70Y7c+afz9Itt9wmJgpuvfkGPfTgfRr5yKP6yt576pxzz43Vn+ulkqUSf4eUYcFB7PHsKZ4vBbaa0hAJjX+RPoddJB5Aa4twDihFXbbm/UXeFVJgTxCyZgHIV0CiaXWUwlGO9IbR9n/uhRf1858dpt8ed6z+Gu3X/vt/X4ce8kPt/oXdtPWnt9Amm26uP55yuk4/9RQ98uhI/fCgg9U72prR19+uB44/TXce9gvdfdQRGnnE4br3kB9r5Emn6u17n1CvwYvqs2HfOtq2Bb65vxb8wq5aZNsdNHSNtVXJqnnWhiwpn6M+IXemuiiJiqrRNqQsd0VR2QL4O6hLqkb6svBXUpcylaJdxceYUTYKyLBHXS6rFPdSBLYSv7AGSqJOWFJrPVTIQ52OZkPlVO6a6mU7grmDv93uttvtHYiSAAWmTqmBIjWQEyaSiniWE1GfwQM1JdoOx2Rpjok0JJ/iBhYo3DNoEiRB3Ig3jBRlJ5NsABLXWj8QKVwg409YkpajMpytgCfEAdW6GNTVh6UcfkBY8SazKePIB4VPKZiQB5E54aoIOzhIxZXFLWjinv44c6D2tCjVlUBUpdbaIWXBuyka6D7LrahBa68rj1hcg3bZTQ27fkFrHneMVvzhDzV0u89o6M676VPHHKstfnG4lttpG73z2D164ryztdFeX9Lm3/6mnr7mSj3880Ni4vZ2rbrqKvrh1/ZR/eQp2naB4fr9/t/Rd7/5DV0Q9Cf85giNfuQefX7HbbTxxhtr77321F033BzpcdTFcpKH9LhqZWRc+CiuUrgd9TArKCIdYQ3pwzMCgMfNcx6Yj82f8Z8dCYwUsU27VCpFvpD4KLssUh0ATXiLwfyLL74o+r6FY6IC3JyCIl8Ls+CLEvz9738/7R5jZW377bcXY1y2pr4bYzl2i6HMs5tstdVWU0Mo9JxjQnheE1xrrbVaT3PfRcjOqjRKBv4AYVH4UERwo+Txqhd20l3Igx0c7s6AHwC+MKHtDPgXuFp7LQ48PMBhL0zsU4OCpjALusKN2RVMiw4Z8CccijDjpZ///OdpXM/ZRUcddVRawef05YMPPljsPj3uuONE+aC03XrrrSLvOZx09913F6+4ffDBB7BL9Yg6hIM4AOy1AA7oCkftdNxi2BpNTlXVUMwVzzE4cUVHkkW7lsXzDYCaESjCZ8G7oGccm8sRyNAfJr49Wr2GD5Ec8UaDkAWUo5Vwa4uHu9JqjwdJMWQN3wgrhTNTbb7CtzPY+bNoW//85z/FOT1nn312GquSnz/96U8TDjwTGOTzeeedl14RjCjEjshCmcZt5/yWW2Z57RpjgCOPPFJrr7O2fhJjDvyzaOXLffsrK1kOYAJCITGpqwZBkjzGzROfe0GTn3tWijYy0PEPH4cxF/70Q90SjW3ZOTC7sMUWWyQ3kbG8f99994nPkFx//fUaOXJkmpHDj0LDnJtQipkL4nPU+vKrr+meE0/WdUf8UhNfeEKLb7Whpgyu18So9BNC82uqKyuLVemWcgzmSmVVm6zBiy2r8oDBejtWXeteelrlmAWpi8J/9G9/11unn6Ehjz6kfqEAV6NCN4diXqk2x4PVFOXdpMExi/PKxf+ODvg3Gjx6jMa//JI08X1t/+mN9c7TT2lgQ181v/SKXozV8mf+d60aVllTC33us1p++230/J236cmzz9WY/92gh88+T6/+60o99p/LteCKS+u2K/+p9/93i4bV9dKof1+ha3/wA71/w+3qF2ns2/iBxrz6vCYvvbjWOfFYDdp8c42NGllZdJiahw3W2Kh/EwcO0eq7760NDz5UC+22uxaMGb3mgX01JRTYhqHD9EFW1tNvv6dSKLW9l1pYC2/5Kb0f6eJbcBVHvkSFnxR0/WIV+8Yr/6UjD/qJXnvoMU1+7BmVX3srFpMa1LdU1VP33aPN19tS//jH1aor1yuLsugdK+V9X35V15zzN/Vfbz0NWHgx1cdAa0o0Osvt/Bm9O6S/6kIpXfFHP9YqX99PWeNEjYzVr/tvu0sfDFpQy37nG1pgh09HOZVUjvRmke+lrBQDtVIUcxb1UIo2RqWQM6sr6baRd+nWG27TN7/1Da227tr68Q8OD79qFMME3Xn7bVpo5dX0wqg39e6wUGiHj1A5VjT6ebKam95XpaEccjfovHMu0B+PO0Pf/vb++vo+39YX9v68tt92W73f/L7oCCstLWppaZ0Zi+dCc/nidHk64BmJFvF4Di1Lo0fr3suvjnz+lgYsvkQ0X5GOaLmr4ddniSVVqu+n0Q88mNgGWpHVQpVR+FfVemW5GdxyyzTudk61/bbbae2119CX9tpLTzzxpL76jX3aQu2z8CI6ZYO19ff9vqoTvravhj73lF698hKNuupyjXnyiUTXPGGMJsdqpyZM0uL9B+qv55yrvb+wiw45+Ed69aV4xiIaXp+Y/P4YVRsrqtIzxUpQJczGkLeadhLUR3rLUtijFY+6GR5ZaDPRFijAkdhSoMJQghTzvL3ZkbBIg23ZTsJYTuajjzyikSNHpp0Hp/7xD8n+0CMP6eGRD+vnh/1Eyy+/vFYIWHfNNfW7Y4/T4Yf9TD884Nv659WX6V//+adejGf18j+dpZuuu1YjH7hHO6y2kt65+y6NOuEU3fr53XX3WWepz9JLarHPbq9F/p+96wCQoljaX83s7uXjyFlQJAkIAiqKARQTJoyYxazPnOMz55xzzoqKWcyYE2YyIkFyPC7f7e7M/309t8eB+PT5AH3vZ25quru6urq6Olb3zN72W6HL2aegMY2FTa68AltcdiF6HHiAay8tuvdC+416g+qmfuHAM/ZNiWlUqLHlONmJY6xDswRywXEHbGGkRubuygAAEABJREFUYgyQZtmM9B59woNjBEmXv0lsAoRME4HRT5RLlSa1/C49+THIm3lLBqNXQGeV3/X5Mi9PeVdVwhde5aAaIJwDILuoAcqWcqGnb5w5virOWCLwUhI6f+pW2VeEf8VItMvFK/MMuIiQ2g2o27Rz3WBLOUNVAjuM0qc49uuVeUde91AMgXUcElIsN0PkIQJmwM3LNHxyYlgR1A9tS+YD1yKMPiO1x2ifbigs84vyVy1rBg4Z9LgdkyA1kBIdFR4CKCPvVCIHfnYhAosTiMzKhp/XEJ2G7oeNr74aG551FtoNGohsGt19/3kxmh99LH4eMw4vn3Q6Fr/xPi4buB22GTIYm+Z5OIaL8n04Rg7ifHbaem3x4hkn4scvPkHxDz/ghsGDMe6OezB/5gzEmK/HrCgu2AzAJYXLW6+oB9RZ6KSUpAEoLucx50BNROASKf3/AJgZi2N1JdGmb35+PmQYCWkWxWWMHM1pOpHWZrDvc6wW0SoENw8yT/26tzZjxVpvDeg089RTT4VOL/XJlXAywu7lGCjDWa+zjhkzxq1xZeDpTbIOHTq4N83kahyWEa1vQPXplOj1qaHWysOHD3dGnYxpnZ7uuOOO0FtqOtXOlNvM6vRkFvnNIlcyis4sCptFrvArgplBZczg6/uFy4TFT2Ezk1OXt+LNIpwizKwuzsyEcmC2zO8QfMS59v3pp5+gb48ZrLvFU1CHqPVIBjOD6vyGG26AXvnVib3e3vuec9vJXOPeddddePjhh6HfPZHxrAMEJc/wU3yLFi3w4osvQpsT+k8eOlR47LHHUFhYWKcLs+XlVXozc2XTmwWqD71xYGZiD+OcG3JECRDAPB+BGap4cMNlJwKOQdWoRhKB67NRCpfsjz04OHns6GHA9MwHCCEeBo4a2dmoSVWjJieL3Jk34zyON4yBiEIvBJMyzkO6do7lkAIoEoCZQXpV+cDLTJzh8GbL2obatvSu3xzQOkEbWvrc8FIe9MgwVvvVabR0Dl56PVt6zvAlark7ZCikVCDE4jFccNEFGMO12yuvvcbREJg7fSYWz56FdAnnO9ICIYy0MJYxEhGfPP088pZWIpcbUyLR/KKyyr+6wel3VWciZQlWxlffe+y0004YygWxBgIpfsCAAZDCZ86cCTOrg5WlX524Ss6tZY2aYasDD8Fm++2PRnvvi37nnA2/qAhxZuxzpRfjwlm/oG2czAJVJBcwlUESnbYfiO9HvICxDzyElmWlKCwvA2hoF229NdjDUTV5IvLBhUTcZ+dMoXFVOQrTSYQVZUjOmYumBQ3xxX33oXLKRFTEAhRs2h1TRn+C5lzYL3r2BazfqTPW5YlP0WZboqxxC3TafXd05clwQ552b3HmGSimQTt9ynj03HtXbLDb7hh84EGY+/ZbmDf8SbRsnI1e2/dHxaRxiCdTqFk0H7MmTUCvnXZGVdOmWMqGCwO7ocfm6bGsPidzw0LKl+raEUXbbouK5i1R4xnMUiinAZjVZUOsv89QpFjGZE0SFTQMPRqRYBk12QdU2Fw2+mMuuBQtmhVhEHfERt96L7687HrMe/QpTKOh+92lV2DJTbdh3R/G4oaz/olkeSWaJEM0TMaQ+nk61mvRCuttsy1Ka6opE7A0CFHToS1a7bg1KhoVItGnJ8L2rdF2rz3Qcq89ceAtt2HAP07AAspXzNJkZRUiO5v6tiQs9LjgCGGsM67Z6E8gwfhHnngSW2+0BTduSnDlZVeisjQFXTfeeAtOPPskPPPA4zjq8ONw2uMjcMIDD+MdnmCu06c/srMSmPXzODRI5OHtD9/CtRddhwG7botkaQ0G7TSQp6TXAvEQAU+H1BdChGLrQGHn+Rs/0qzHkNpa8PW3aFvYGA3at4d+0IdjN+JaaIZATqu2aMhNo9mjvwfUb6ErpG7pugEe1Db9KnttWKE/BgHee+c93Hjzrdhgg66IcwL44clH8f55FyLgYvbkl19Cb44hc2bNxqTvf8SMiZO5gP0Rr157BT694Sp8fvUVeIubQh/feTPeuvhsLHz/bZzDBe96CxbhBo4/c99/H/GfxmDGA/eg5oP34JUsRV6qHA0qS5Cl9uYBbO6IBcaB3OAuldEYofJwAEcYEM2arY1m4C+/A1UQ5ZQglAwejH/ATTfeiJ486dB3g4cffjhPkE/jxsRG6NOrD3rTiL3qmuuQl5uHVq1bYOiBQ7HxZpvg5H32wQPc0f/umSfwye034Ob990W78WOw3jffoPFHH2PJqPcw9oVnMe+XX7DO4J2x6803owfrpF3/LdBy64Eo3KQfuh52mPsV60A6k1DUZsB+rGDMQraVgAD2T0A4Pnmb84b0hU56n0+P8SGBSKaDa1kBApY1YCxYUnDW5E0C3gGBN1PARYNXYMyLIAT9BsjnQHRKEjLkgJEhgAgnH1bLJc4CsBxZObnwOC/4bGPMHipS/UwTRYXQd7NhPcPZxbu+5bgAhr/0qpWCMkgQgeYU1af8Ua0xkkULKGottfqSG29CBIwBY1SX4KXROKSLWpyqXgAImyJWfMAg+XOMd2gGGWKb8hw/UXqBxw1tg6e2RwYeG0oMYGsMSSceATzObR77tB8CHoFVggRpPOYSijHnyQaduyDkZmtAfFjYCK0GbottzzoDg085CUMuuhCnvPAcdrvoPDQc0B/l2Vl47jQa2n02xl7sf21aNkd83PcY1qUrtmq7Lkbedgvu2mFHjLz4Inx67bUYRRh59x1Iz50Fr7IGBRU13JQ1eJz9JBMFheZWigZdoZNLvv8tMGN7cW0anL+zkUgksHjx4uUKGdbG6+0tbUxrXMvgliP8DwNmBhkN+kRKxpKMM70ePHDgQMhYeP7556GT4X79+rkfTJJBLRqta3Uq3a5dO+y3334IOC635In4+5x3ZHxMmzbNvcq6Addvl19+OXbZZRf3GuxwGs36HR4ZlaLRD4fqvxHoteQ77rgD+o8aZuZKZbbMra6uhmRRhNkyvMKC39NNJt7zPMioVxllKJlFvMRDxqhOFc2i+smkkWtmMDP3TWvmVXSVRSeUZqbkLj5Dq40OvU7dlwcj+kRNOsiUzcwcrZm5dHqYLfOPGDECL7zwAh5//HHIYO7fvz90opmTkwP9EKp+YFW2hX78VHrP5Ck+qid9rvbuu+9i0003hU6dfd/HsGHDoLoxM5d3/R8ZNotwSl9SUuLy0CaK8hfOzADeGiKMvRW8Ao3hNJzHXX4VlnwwiuNMgssFnzEcqkTofL//cOOOyMjfYz4qD+iaGUoWF+OzV15GHo1msQyZC9FQPJwcMRhX8h7xPn1shIBcEntYdomn6l16EtbMoNextSElvOpxyJAhrh2rPrXZkJWVBdHrJF8bQ9K52mCrVq3Eog5EI6hD1HrMuXWlw6DtB6G8ohSTJkx0MZdecTnefOYZjH71VRjbZBgaPMoe4xO6liyFl6xGNu0mT0foxKXIlGT0rf7bWx1ZmP26YykfnTTr3fi9997b/braw9wZeobKeeONN1xn1aAjJZtRA0qwpsDzXU41aQ9zmrRABRfq1rs3muy2D5bQuCrnSah2lHh4iRhrxufk63Mg9GhEa4Zd4rEBdOmELU89g404H69dcinmDn8WsfwEmg47EK1PORWfP/8iKr/8Fk0rkyhi2q8efQTTOejO5il1dVEOup54NMKsGL5/9mlU0/DzW7bG5G+/x8c334wFPCUq2rA32u55MMoaN0JNOo1FVTVIbbgh2p95JmyrLdGXu599Tj4ZQfeemF9VjRYb94Xfuim+5kTedNONsd7B+2FO8QIs+Go08krLkJMOkG7EsqYC+DSQfXYmpOOcm30Yy2dBErAkUixjDWkDbhpo8QGWv5iLi/V3H4JOnBD0/0F9LlhiqRi4pcZmHQJII+7HMHX8BExaMAcbH7w/ChIxxKqS2JoTxIK330Bi4SL03GoQbNoc7FyYwOYFRcBPU/H1w4/jU57Sv/fU0+g7eBeUezGyDciTwNZaRR2tt/POKC3IRXWyBmXcCCjpvAGKhuyOT2dNxZvff438wqZokt0Sc2YvxHT972fPKHaAtBciJCeGYBzYAsLtt9yBgTsOwNsjX0Mi18fm/TfDXgfsjV22H4yDD9wf8+fPw/3PPI+BJwxDksb6TTSo33nzI9z+zBuomb0Ij9xzHfbf40Dsst9uGP7E0xj51qu45/674CUMSXbsULoD2zPbtNo2s/+vuDVQUWpM+PZrtNq4D0C900xBjPWhApRXVCBFT9fefRCfOxsVC+ZBxfRYTqyCKyQzz4sDrHaxK+ZJzRKefLZs2hh9TjgB6eat0GKHnbHZ6SehHxeu/c/9Jwb881LsyH7QtGFjNDAfm+25O9r17o5d/nEkxr/5CirHjsFZ2w1AOy4ybuSmz43cGPvyjtvx3Y034dNbb8PIa67GD7ffih/vvg1Lxv6ACS+OANI1ANudgM0cgR48DZN8gNpTCI3boUnKvxbMDJ4mGUgyUGRDimPNvffeh9NOPx2XXnwJRr0/CqPeG4XRn32JD7hh8NkH7+PrDz/FDx+NxufvvYv3Rr6C++68Afdw8b9Hh85oU1yGKSPfwLQXRqAJN+eaduuIqS++iHHk04mG9YB/noc+V16EdY85jHXSDNUxbnpJLxo3mHfSPOiH/tJBCmn+UXWgmACNF5BOUsLAK4xAiiQIJQhZiggUIokzsgImCRjjwWd9eDyJBF0iScA7JPCWQ/sYGVC8uAgY7USorVrygqJrwZwLXgZxETCwym+1H0R5cTMqv2EhqktLuN+m/CmZTw0Z6q4gLxee78GoVzglAsY//P71LymMsSsCUb+669P8KrIeIqRMRvCoVbmgv75rAKdNUoX06OZ8Ik2kSRcwzOqnjzT0Wy24aqDfYxpXJ5YGmZAuJMDVMVxCIxVvtgc1FQvppxwuzsV7cAlI5qIycdCVRijd0itSyWSUDWzLgEIE+ck7JIHac5VOklhvITdwU21aoKowH+msfBRtPwTrXnYZtr/1DhRws7umxyboftzxiFXXYOAB++Dwl57B/o8+gI26dMXnl12Nt84+Gx8QnjnxBFy0804YfuSRmPPSy0hwrh87YjgW/zgOxjHNVTtll54EKkMdhPJR+P/yO1yhHDrd0qJcxVKcGRWgAMFM82wSvu/DbBmeUX/qFn8lNFvG6/7773ef/sg4v/XWWzFq1CiccsopPA/JwZ577gmdOCvN1Vdf7Qxb0Whz8pZbboGMkiE0OmT8jhw5Er169RIpYhwnnYcP5amT0E8//RQyJGUMPvTQQ9Dr3fqXkXvttRf0huY0Gts3cgOGSbjRX+pej818Y61XknUYJeNahrkMS71SLlqB2bLyKJwB5W1mTnfyC68fDtUr0PplZLMoTsa0flxL/5UmY1B7nGtEnwGdxO62227QSeSUKVOgb19P5Xws+gyNmblNEJVXr7lLH3q9VyfI2pj44IMPnCwqq+wCbRgI9Kq6Xt1IvFAAABAASURBVIPfkafv0q02JWRwZ/hmXOn7uOOOwzHHHONQZpH8KpviHJIP/ZCffm1b8krH66yzDlR/U6dOhfIZNmwY9FswKsfcuXNQwo11/XCrfvxKJ+Q6ZZXhT1a1twHmcZSAu+IIUDVjJpa++TYWv/QqYpUVyPKMQ1bA8uEPX5kTY9ez+ciovLSsFKdw3XPM/vth+pdfsS0WkCdl4HhWzTXxrnvsgUtoh0yaNBk/TZ6CGv2oJCk4wMEzgzZB9Dq16rq+XkSicg0aNAjSs/qdXqWWjvRfiRTfvn17OXWgDSTpQ5tLTZo0cXjpWx61ETPJpdDyYBxDMwqLxePYa5+98BjtohEvvoTHH3sMxTx0quI6M0rloZJ2zatvvYFzuP4bcdGFaN25I7I7dwLJHIlHnVuGocOsvoe3ulibRcqSAgXKZ9GiRejWrZv7d1DaaZOSW7VqBe1aaJB58MEHoV0O0a5JYHt02SViPnyeUMY4+cVyGwDZOUhnJ5CKszpicIu0IIwjaQkE7CQ+ExonUd/PQTKWh/zNt8J6J5+I3kN2wWd33IW27dshjwZswXbbogNPcD677S58eO4lmPfOKCxZOAcYMw5THn8a7bfYGOE6LdDnqCORvVFvNOzZC4mi1uh3yHFYlx1jo3tuR4OtB6CsqgTZsRA5lMcjVFOmkiBATTpBmfJR4+dxAonBy4phiQ90OOY49L/tPmT12xpV2QVo27cfJj35OH68i7I1bwnt0BgHcHUk2soM+wj4F3pJhF6KvHzk5BUhOzcHMS5UvJSPLJUdIULqKCzIgWXHARiMejHGheYrxEEiC7dcfQs69eiFPc8/H6MSHmZ06YD8obuiYK8dkOrbG69XlODaRUvwWnkNOpD/1JGvonmLxgjLl6D7rjsg3q83KrRSgkeeHvwALH8WgngOPEICMcT9bMoNZOfEcP65Z2H/PYfisquuwPAXnsYeu+6C0888F3mJAgRcRSW5OE2z3gLyDFjGap7uVJVVoBnz3LhXf5QlKzDs+ENw50M3I0xUoHPX9fDK26/ghHOOx7EnHI+rr7kUrz/1Gnbea1+88OMk3HP+1bj92POxI0/Ar7vlOuTnZmO7AQNRVFiIqqoKxDyDz/xCSh/W9gf8l1wxbiIZZa2xJCq9avo8atvDggVz8ezwp/HRZx8wDORRRzNLF6GqbCl88AoJKitB6QWgn1itPZ3zRx4hDDVslDU1aaCyFGPeeAVtuUjpcurJQG4+8/LZCiNOWmeFDIUI0KTnxuh4+NHY8MLL0WzAILQdNBjZG2+JTc++GD0vuwLbc0d/50ceg7/d9viMm2JXTJ+J6776Cu9//x0a83ypWdNWqP72W/zEk+gFn3+ML669BmOffhwoXwyvphKeCuTqNMbyCDwnBJumc3//EdYjqe+vh17RqzxXxP2LcBgG1F5EcNWll+KYfxyHoXvvjX9ystl6wNbo1aotNmrfAVttNRD9OrRDzsTvEfv+I4x/+B7M58T05XXXovSjzxHn5lSvIw/DxqechZZDDkLDoQeh1bCD0e/hh9D3iquR1W59GE/dkF8A1UGMqognfPjMPW4xJLw4EuYjRtcnuNJKNnrC0FhbBAPdACH7p+qPAwmYHLoYBZ+0chUO5CE/MAeAuifSCxgiGP1AyKRsL+To+DDsEYQP5Rqfglo/mCdEKwjBtICi+HSuMRCBw6yGh6SWhMw85iGrIB8V3NSMufJ5kooSMFtGq1TpmA8tQkPFhEQyNiSAZSLVsnvF8LKYlfsiVq7MYudgZZQroxOuHq3V+iWCsa7FVP6IjBUl2UkTcExgE6CPt9v4iFH/5krueHhwl096C1P0M63H0hKfJEHK6AniCELqhDQhgYfKpNMd5cYdYZgyF0rknEBSTBtCjxAe0ixqgMB1ao9qlAw+FJ0mCSgjwpB3CMCYl8fiePQZjGMTp2JkUWLPYmyNBFZSwvOISXCBbMhu0BBFG/dEmJvLeMDLKUKHI09E6/32Q0H3Hmi5yWbYlZvn29x/PzofcDg2OuRwbHvySWjC7CZ89AEmPPckPj/uBCx66DFuVj2PBaM/RjBnNiyVRlBdBZ+bUR7AvEIYXekzpFt3KyCoQ8gjhEB+QX2/wqsCVi3Pxo0bcz6tQv0FvpnV1kskr5k0EPn/k6eZOSN11qxZMDM8+uijbr2qA5+vv/4aMhxlpOqEOJNPyDYivwxrvXosA0NGb8aYNzN3Gp2fn18ns8oiUDqB/kWl1sFPP/00xH/IkCE4gQaCXn+99957sfHGG+O0005z35XqRHdHGpB9+vTB3hzXddp60UUXubFBabTGlrH9ySefiLUrh/Os5GFmDqsyeGy7OsHXRoGQOtmV+8svv+Coo46SFzoNnz9/vvProTRmBp36K2/JonL37NkTelVdhujQoUMhw1hhpdGvXcvwPeKII9zJpk4w9clmIddNMrRFcz7XjIMHD3YnyeIpWfRdrYw6lU060i88i1Yg+QVmUbuQbs3MlV140ZiZa0OZsF6Lf5GbwGpf+kFWnULrx+g233xzDOc6QQd5Cvfu0xcDB27rTlzVHq6/7npIfhnYekX/iquudK/smxncUAIwXx8fP/gIlvTfBEHjIky+7mos+OZzjh/qG4Y/emn4UgooieMfw2vcxN5p553dqfsvlZWYP3cucnMLHIn4+n4cn3z4MS6++CLqrxM26N4N4ydNhOoKHDCKi5dAmxbDhg2DXqnW5ovSmZnbjDnssMPQpUsX90Nrp3PDXZs8al/qA9qYUVvM0Ids+3pdXpsmqsfMSbSZBFZxnfQiXwFCKMac1CF80p980on4/ocfcDTtoJ60EwsbNaK45tIxGtdfez123WEwrrnjDjx4262I8RCxODef47fvaLQW0LjsAqv5QTWunhzMDGYGKdbMXCaqAO0c1d8JcxF86DRaldWsWTOGoltp5ZMrkH/1QCRfVk4CL7/4CrbceACO54R1LTtE3IvB97LAeRIhB5agtrqBKI2eUqLHHlMS1KCYOyc5PXthk6uvhN9/KyxO+yhNptFs8DbodNxByOJJ8id3P42eA7moP3BfdD36KDTffGueICdRmp2Nzblbtt6Og1FZ1ADr7bgDkh3WRxl3ccoTMeoyDWND1QRp8BALwNMJQOoNECA0NkXenMKR8nxU5OWgko2rIhbHEsrQettt0OWoY5E9aCc0320IDW1Kz9Nm8aP9D1PLI3+QN7gYKMwuxLlnn0WD9Dzk5uQhTWOaArgOmObOe5pGu5p/YU4BGuQ0QCIRRyhFMb1xqbCoeDGy8vNQ2LA1BuwzBI++8iKmz1uAbseegF/8GPYeMgyzc3xsfOxhGMmJqqpVa7TnrlP/M85EhyF7o4QDQMByeYboosviIeSCTPl45sFn/RRStlHvvI+x3JVP80T/qkuuxn57HYjx309AmoaXD9/pyGPZLCArFjYrkYMvv/ocQZDENtsNQgVKYIHREPdJ64HqQg137jp1Xh83XnUdunXshnXarIPm7ZvBeEJe1K4xpo//CacdtBcee+IJNG3aCOXVi1FaUcyT5gC+xZHiKb15HtdvHvOh8OYBzIMS8A4d6Aku4BhRG5aA9P7FNzfwUTltOvJZjqL1OiKJgGXyMY6bPRVl1fACj+WrAWI+qtJ0arS4ldBGypg8UHPkHgVAfQMsP+gluNsCYgLn1TOkT20pZGoowEeMFZ8IqjDq5NORSOWg+YDBqGAfSzItoyGHjYF8QgIIHuquuGTwGRSOfbioEWKNmiJgeTpttQWueupx3P/mW7h9xMuY0rABLnj+BTw0biwac1FbtPdQtNr3AGx5xjlosk57THhrJN4861R8cN6ZWDzqfZRO/wUeOatYqlLlBAlEnO4065MqgTSSFAIsIdueZAX7TehwEUVQS6tooRWndOpGIZEpEyaKCcWHXnJjqmV49UWia+8A6heXXX81Nh+wFZ665BJs1aABzt5rdyRrKlDzwzi8ccbpGMmy/HTW2XiZu9aVMdZj2+bI6tYVEyZMRW7zjtjqwouw+ZmnIbtdO6e3dQZtgzZbbomS8mrUtGmLRpyMUyGQljDUvLF6pQvpxRj24MGnRMIzyBAIHsyIJZI3w0YQ3mCkNsVhhcsA3rUgH5a7NOZFkEGTRszpeETRcWnlZ9D5hXMe91CIwFvxDiWPC+uRASFXLVB9rNGQLYd5cDzMKshD5ZIliHkeTMDsFKu2RQoY20PoBxyHNSoysu5mLAfxuqZSV4g6gn/tYXKXpL67shT14+v7V6BVVISq9dHhzSzMgeLkk+vAACN4AOjUPoAobAzT5woXunifT0+xiiJ4Lmx8ovYyRAGjIwDoAfjwAD4BKEPUxqH2MrouH4g7YwFjozbOpeDlM42ZAbw934OxvRrnOR8Gh/YA3lG8qdbgLjNj60Z0MR1cKGC9hwRgq8MOxv6PPYDd7rsHB11/Cw697xG8WlONF4qL0XbvPdD3sosR0Oj64sHH8cFFV6D8xx/B2QXT778XC0e+g+S8EqTLKpm3sT1F2bhnqKceIfHKLyCC4442Ijh3g2MRNJKwXbnxhrFujHLUAZ8qQ5Q+wyEkreZeOi4+og/JBW68C1yJ0oxLE8e0ytLlRT9vF818lB8liYK1eDmMoi7NgfwCrQu1PtTa0cyg/JXQzJxBXVhYWEcv+ZTm34VMOr0Srk8J99lnH8jo0yvEAwcOdKe/Zoajjz4a+jbZY//M5GFmGS9kOCh9Tk4OxNNsWVwdET1KbxbFmUUu0e70Wvz1Q7ZK3717d8ivuCNoaMqQk4Gt02l9S/3555+7V5bPO+88tG7dGjollHHZu3dvXH/99UqGmA5HKK/4ZUAR8ssVmEUy6FtslVtGpU5/9Tqyfoto9OjRkDErA1mn3v3793c/iCYDVekffvhh6HtsGbgyePPZXnVqqVe+ZZDKMNXJpF5xlvGp010ZY9KD0uukXYaXfvVaGxA6ndcmhWj0q9nHHnsszjnnHGew6jReOpH8GTAz1wbMIjfDV7zNIpzZMlf4RCLh0sj/j3/8A/peXd86FxcXQ3p46+238MLLL6Jjx67Iy83Hyy+9gvz8Ihx84MHYbtttIVtly623xgXnnY+92F5efOFFTJr8E66iYT3zsy8w5uWXcTH1MqekHDOefxEz3/0Q8H2wY0DtV30lpEeG62lc49xz9/3ujYWxY36kSCG4/GGsEeCSgGMRI3DH7bfTMP4Irdu0xpWHHoKy+fNQws0MN/aQ4J133oaxB0qfeksgybEkPy+PMbo96C1fbYYcfPDBUN7Sg2IEenVdp8zvvPMOdKipNwOkY9W9Xn9XGxRdBszMeWU8C0RrFuEUYbbMr/AyMJgbazkKcBySHvr02RgHHnSoa6/3P/4QjqUt9NZrr+Pcc85yyZ58+lls3n8ARr38Kvp33wB3XXczFs5dhDhtLhEEGqelNAVWM2R0vcqzkQIFasBylYFeaWnatKnrAPqfX/p2ZPr06Xgs1Z/TAAAQAElEQVTuuefc9yLq7F/x9EevtehbaKVRWoH8qw+iIVuvYhQWFqGyogoP3/0wLj/vcjz84EMojOcjK54A1yaA05joBRmJWO2sfJ8NwU+nkWTnKuRuWZqLzjQbTtr3UE7DKn/A1uh38jHY8rgjkM8BsWrD7sjm4napl+BiiVMhaRdyRlrMQa4s20MxalDlJh1ma+xrBPAKSQcYjEaYjEGwW4XGBohQWIBPeuHRwPRoGLKrIkzEsJRgvfuiCY3SChqBAfl4lDkghODFCdXY8MLQkJsoxOdff4mH7n4IzzzyDH6kUZGVnUBo7O6BaMFczDXyl0a+hJtvvxkzZ/2ChIxnAEnyCmMhKqrLSAdsulFfTP1hKubwhDfIa4W5S5aSCmjYrDEOv+AcLGnVAmfe+xAuv/U2LM4vxOuffMGdtPmIcaAxhO4vkZPNcSdGP8iTeftx12nyudv2+WdfchCowLMvP4s33xmJYccNwyY85Z87aw6mz5mGgqwCeJTbY0rwlCLP8jHqvQ9QUVEO7R5Xp2g8sNwsHqhOmMUQUj/6Qa/iqmIsrSlBz04bYtAO2yC/QSFuuu1m9NlmS3ShAZFko6iorEYQ91AjS5H8vcAnDyMrZRrCiA+pE1gKIbEqgcAYAtPL77ww/C0utoNfOFkGoYcGnbpyEcByULCQ4c36bYFGRQ3xy8xfgHgW2nbpgV8++hQI0q4IQQi6fPCpm8kip7ZoESeDhSZCRbv4KAU1QjSoB6+6GhPuvw95jZuh70mnIqd5C4SUizd00XanE6UC6fGrS4w8h/Xp9dmXWCvQZK9UDbg5NWjIrnj1ww9w3wMP4JkvP8Nm3Mnd9PCjsTGN55dGfYSF63bAXudcgC333h+b7rmPO/n+6uH7MJWTpHHntvzbrzCBYb+kGHO/+Q6VM+fwJCiEx3FABnAN67qG1mU6MG7EsB3TVaED9k0qlVJTEt5V6QA1xFkYOlxAqUVqFN+q2bepK500QZsW+pSDYwNSVWSVhm/kPWsGqngigl9m4MsH7saPV1+Pgg8+wql9N8UZu++GuR9/grdOOgUf33UnttxjV2z9j6Mwb/5c9DvoEPQedhK67rY/NthxD2z1j9PQnZsGAftxihNSOpEFjV9q2yFlCtUvKKP84ETlme9a778co6l7JiVdrafWES6C+oj6/ig281xpDJGhhdSZqBhgLnAh+SMwhgUr4pcP4zcuI15AZzXcbO2Ujox9Q5wbpyguRVhdA9CQNqJZwe7p8emxUQSse4/l9UwYUWSABLV3WOv+pY4Tyz3qibFiuDZKaHprHfrq38KqrD6RcuFq2PkMTncen+YAK1zecmGPNN5KMMvjIgLhTF72LTCdEaDL+BDQWe4WTiBkrVvrCLMS8MjRXFk0HqU8zpmcn/VacvM+G+HC++7HAxxP3uNaJLdnb2x8wonY4cKLseFee+Brnkp+fOOtmDd7FsYMfwKvnnAUXr/4Yvz8yivwFy3AlBefxfwvuUhnO0EV2xLH5YAjLEcLlDPXkJuH4LjEARipMImUcXxh2xK5cOzeUbOTJwT9IVPLE8CjPoRW2YwDfUjgGh2c3siZtHpy4HK86CdbMKgI8okc5yGBkWsGI5coOb+CGA2/NMfTzHenbqyREKSUsdaEBwv0/tu3+AikfzODTkRvvvlmFNNw0kni+uuvj2nTpkEGQ0FBwR/iL14yRuSaSUvLJzNbhjNb5l+eKgqZLR+v14llyG+//fbQ+lknz/rmWK8UyyhVWKfFipeBL4NVJ706sdaPg5oZzCxivpKnXvFWWfWr1A/T4JPRLuNKRqVOYfUqrgxmGeR61Ve0++67L7744gunoyFDhmC99dZza3kZ3zJEZezq1eannnoKT7Pd6sRSdak1V16tMac6EIi/TpLbcd18zDHHuE2Kiy++GPqudlsaqhdddBH0744kuujNfrssolkZmK08jWTakaf4OomdMWOGO9nfbtB22GPX3fHeu2/inXfexJ133Y433nwNhY0L0W/zzfHEM09i14Hb4IVTT8fBXJucwL7ZpVNHXHHWmXj7ttsxhm3nm3nzcM2LIzDBT2DpxJ8BnhA7uShGSI/B8Nprr+GmW2/EVVdfgU0374e+fTfG1198icIGRY6CQwOpQpRxrXr3Xfdg4uRJOId5vPPuuzjsmKNQWlyC3ffeB7/8Mov0wBOPP44WLZpDPy6nupfN9dyzw11bFsHChYu4bo9jwIABCkJvAsszj7Jq02WPPfaAjGa5aseqJxmnCW40LNcHlWgF8Gi7rID6F0GVjMA1hIhys3Nw7/3348svv0KXXhtjw/33QwE3kr+89jrcc9t18LPj2G6XnbH1rjtj8379MPKzT7F4wTz4ZKH0Gj9qhwUFVyvUZrla84CZuQy0k6GK0G6Gdsj0GsCZZ54JvbphZvj444+hnzbXKyna+TAzl9YsctVZHKNV/CB3x7F4STE232wzvPDS83h8+OPYbe/dcOnFl2PStEnumxJ1rsyg7xIs9yAXyump4YScBLnoN3C68kOkaY15PHkOalJYEgca7rol0jzlClJpVDmDLQXf9+AxrSYm36PfBBFPWy6flQfMllFl9CR+Bv4xTgaoeAepFJLVVZwfA5gZXEOjvEa2bjEmP/FZlsDXX3+DqpJqLJqzGF9wBy3Xy4Pxz813AZCfnYfvv/8BRx15DM488Wwcc/RxNEpC5GflY+z4sZg3ax4GDdqWnEOmMrpMk5eLKp7v3nzrzdhpjx1xx613sZO3Rg6N0dFffIerLr8a995zH3YfNAQ333wLCniaHdJo8MzH7FmzoTaUHc+GUT+ncJduyE57Ytq0qVDnrqyoRN+N+2KrLbbC/Xfeh3sfuQfTeGo6dO8DMfq7r7kbnMPyelEVUpqlxUuh/00r3Yc0WqgUYkPCr++AE3dlugoHHngALr7wQuy86xCccOUFKElWIF5ejIQX5yIkjrSXhTQnehl4zAzgajfppZin+AYIvTSslj1D9BHP8kFAvZtcYv/KmxIx+xBZyWr4BXn0+0jQYCovL2GRQjeohtwoKllaArAeuu+6CyrHj0P1pPFs6yECSyJwpWRJeWvhJAAvBiH+qlM4GsATAlSRC7NN0m+EBd98g1njJ2DDM08Bmhdx0ZZELk94vNCD+LlkxqeA9L93qz9kQPw1FilNG+7UH3n44XjnrbfRnpP2dttug6LCBtjvwP0xeIcdsCkNye3PuwTfsw9vdc2N2ObYw1E1diw+u+xijH3uSVR//z1GM/6b8/6JacOHY+pTT8MqSpBdU468kPKlAZ8ZJRIe1UVgOY2L1xAJWBCDT5J4LEB1WI3QjLSGmAHZpGtYWsYJdwI+u/MeVP44Dh+cewEmPPMMiufMxQ/PP4X32Y+CqVPxMSeXV888A48ffTLeOfdy7FfYFJd164f9zz0PXXbbBVsOPQDNmrREdod10Zq71NncuNvkthvRbKddpXgEACgmvPxsIC9GnOfkohjUu2QGpSEIwTLJ0ZhiJh/WXn9CA9Kcz3RR8zUk4gnESyvhIYTF44wBdW4IRQhWCY2UdDKFmBeDcY4gijfj+SShnmvhv1ADGpNiCBFHCr4bDEMM4CnnvkP3w3FHHIcJEyajpCqJeIsWaLLDdtho2CFo1KUH+l18KbrsNwRde3VEty02RvGPY/DD5VdhFk9mJj3yOEZznhrDseJTzqfp6bOQmjMHZaO/Rc3seZj+wYeY8vrrHGd8hEEVPNcQpTwPZhGwm8NM7YthjkoeIS1kzAPUJiWr2iEbKJc48Nk+GQPAY7TAeRGSX0g+DIERHGsCOilS0Q2BwEAa8FELdFa8u3TpAv0CtfCezx4iORhYuHAh5/Us+pi8FucCf/wBj2WQAb777rtDp3R6ffWSSy7hSWNH6DvQTp06/RvcVh9pyPLptednn33WbfYnaMjoZDuTYwGNezMqkwiVRcauTnplhKpcRLvbLKIxM3eCq/ipnEN25qZx3759ce6558L3fej0+M0334Ty0ymvjOJ+NFj0qq6M5YdpXMuA1/fCOilWXsogI5dZlI9O4Tt27KgoyJA76aSToE0JbRIJaRbRqR502v7iiy9CxrviBD169HCvJV988cUKQnpwntqHWZS+NvinHK0FSkq4nmHqbG1g0gXbpjaGfN9DIiuOo446GlvQYGbjRSUC9OOm9IjbbkHHCZNwfIPG2KNxQzxBA3jYgAF4/anH0WfoPth6k40xctIkXP7tt3j7mWfx4xuvgd0I1ZU1dAzz5813OtmOBzLdNuyMzp07oiE3gg7myevYcZOQnciBNtN9Zjp37mwc949jkcM12VXXXIuWTZuhuKwcux10MMaPHY+zzzmPMh4F1VkRDzZUBOl9xx13hOyt7bbbzn1fXlhYyPr1oM0I1ani1eZ12q4Dy0w9qq3pNXa1B/Gqqanh+j6QF2bm3D/7oGqpQUNgHjuueJlbf+RmxdC2bRsokN11Axx6xOHYlXbGhWecj7LSEhxx8F4IFsxBkhvL222zDSqrSpDi+CU5NBzJXRNAqVdPNmZWx9gs8quTa0DStyI6VdYumb4F0Wsn2h3TrpQ6jV7T0K6WOogadB2j1eRRPhnWZWVlaFBYhAP3PgAnnHw8Kkur0GeDTTGUJ06pZBJxGkUZ2l+7Kqe5jm0h/RzoPASI0Z9IxRAjpDk9lqU90iietNSN2g7US1dgKLnMSLcC/t8Jigczg+NCeeR3ODIRTuAxDzPKElIKGpBZHJAXlC10A+fWO22BREEccZ5AeezqaZ7aeZ7B8zzoNej77r0P6oiX3XgJDe2vMXnSRGRbNj7iadeMSb/ggAOGoobDTMfO6/NksjVeefllcgEmjJ2Ajt06om/PfigPatBm/XZo26ktmjdvhnNPOA/rcoH/1ptv4Yex39MQL4CM3AFbDcQFNE6CqjTi8Rjef+89vP/W+xj5xkh88fkX2GzzTSmXoZLGbGmqFE14mt28ZTN8++l3uOiiS5DtZTMeyM7Owi0P3IqH730EMpRYdPzeZWaoqKmAJo5DDzkEiyqWImvd1sjNi2PJ11+hgIueZDKE8aRZC6ACH4j71BFPEqV8j6X2LQdZlusWK6it75DLh9BCpC2NQEKEfAjo/FW32kS6qhrp6T+j4wZd6sRYvHAxkjzBKGiQg2SSJxm1MfHWLRBv3x7jP/sMMeKCJEvCdkSvK6WK42UCxPj0e1SK0QCmA7D8YOk9wBnRXiokOsDC+TNh7ddBVqMmSNNQBxdmWqCxKkgXwnft2aViyj9+q/0LzAwaX+RX6o169YJ27J/m7vizzz6DC84/D1ffdAMatWqBBSXl2GbHXXD7nXdgWnWIjiceh/ndN0T3U89Fz6tuRmV2EdpxxzT10bsonfgDvrj2Mvx8w01YOPIDJDjIl47/Ed89cS9q5k9TViwfHGBJBX55/gV4s35BgZfjcPNnz8aXjz+BmY8/hR9oKM+46w5kj/0ab559CkrHfIfqKCuwjAAAEABJREFUb0fjvXNOx4/vvIdJI1/H+dtsi1vvuAf7vz8K54x6G/uNGI4hI99A79eeQ/7gQeg4ZC/kb9EPfc89A5ufdDwzNgSej3hBEdUeQGMCn2zBIftqGmmE0Kkm6APrxQAnF3SpDkJ5lgczUS2PWxv6dzRgMOrWW7AIDfPy4eVmu8TELtO92nsAjmFeHc5IJaCz9v5v1gDXCOyUgPnscUBefh5u5VgzgAZ0166duKDuigceeAhPc1wq6NoVXXbeht0zhZbb7Y4uF1yC9YbsjY3OOwfJPhui9wUXoOWgXTF3xhzM/PZrJCeOxXccR6ZdfA0m3/soPjrscMx66hlMvuYWjjHPIeHlombGNJT9MhOpRcXkSzHYFn0PvEIYGxhvpLh5nOKY4MZdxgDVCCyFgONFiuE0CdN0A7opGBe0Abx0CiHH83Q6RGhsvIwH50IwHgidwyd5AA4FXkII6M3cOlXWa9Qar4UzCqcTMhlpjRo14hAWwswcKP6PgFlEr9fADzzwQOh/Kus1YxkROszR68n777+/4/1H+K0pGs1XGcjoA6A2OT5k8C24yaITXv1ukF6X1mvPOoFcunRpnZijRo3CnXfe6Qw3GarTpk2D1uciEJ+GDRtie55u77PPPtDmgXDSyyimk+Grb15nzpzJw5FB7lvrLtzcUNoMiD4Dev1aP5qmV31lHMtoVlyGVm4mLHdFULxAeLlmVlcvGZzwfxbMfs1P7ZoTIfMBtIxLlRajhoaul/QRhB5qSksx+a2XkbfdABQ3KMDQgQOw96ab4fJDjsIWnXthKxp9Nz9wHy687EKcetppaNa9G66/8mp8/sVn2GmXHfDQIw9ij932gGyfow4/Gq+8+BpGPP8S3uZJ8qyF83Hk4UdxnctOSNlUrk8//xgJrl3v5TigsGD27LnoQgPyjltuxXPPPY3XXn0N+sXyTD16XKerTcvV9/d33XWX+35bnx/oZH+33XaDfgBNtpcOMbUp0rx5c7GG3jiYOHEitAnjEPUeq0Tn5MfS8cm+WzuucJRAyLGHSI4JHlocdghi/TfBkpok8njQWDB3DkbfcTti1PctI15A524boDqVFDkCzxDW6sohVuMjkns1ZWBmrlJUMcoizl10VYoMraKiIujn+RWWXzjtbmgQlKvTXTNTMgeqKLNlYYdcRY8MWzMPZgbt6s9ZNMedXD785INo36EdRo/+GsXFJS5+ZdlKPoGZwUDTIDTwEAnahQWvGi5U1TxiaYOX8mEMAx5Y0wihK3rKlwEzc17xFbjAbzx+K14dpn4SccxABq+0arAKGyfu6uoUJk/+CR+/+ymOOPJI7LnPnnjqyacxZ+kcnopksWEbjc9cfD/hR/fdx3HHHodDeYrVuHETPPnkUyhLluAZ7noP2X83tG7dBuXJMm4+9EHvjXrjGU7YkyZPgF6BVl3XcPKtCVL45yUX4fkXn4V2yPptvQmGv/w0T5jnOH45nNj1rc28nxfioYcewaTpP6GivBKaNI2d5corr8Lrw9/ACSccj6K8Qp4iJznQJZHDxec1116FDXp3xbhxEzD2p/Fokt0cPnV/6623oaaiBkOG7MayZMPpIAxhZlLDSsFglDsF/fBX4Hvwm7VHIpaN0p+nIJaOwbwEsmb+gjnX34wfz7oQxZ996XbD456HWHaIggYJNG7SCDk5+azzAOBgYRweAposRoxATYLZMO6vvYOqKkycPRN5zVuggptJkka7pMYmK3+DwiJUczCjpil5gJYbc3CbPgdVHMh9i8PZwgZXFDpwl0OGzstECM2V2GmAW0lMI50wWgk4Qc35/Ft0GzSYCMA3n/QxhJ6RHvSnEVJvgdHvcnFkv/vI1LMI5TcjAwUIeg0pKyuLPrhJ4/wLL8JRxxyDN3gy8/lnn2DwTtvhxONPwKAtt8GO+x2IIceegBff/wQzeeqx5fUXo9sD96KARmrLIXvCOnbFL9xceOPGGzDmlPOw4L13Mffr0Xjr2OPx/WlnoPiLj5GcMAbfXXYJJr7+GqY9PRyfX34ZXjr0CHyz70F4+fBjcN1ZZ+PxN9/GS6+/iSe//g63jv4G17HPDZ/2Cx779Btc/OTzuOebMfigohr7XHc9HnjsMdzxyktYr/9m8Dq1h9euNYLsXLYyaspisLwCcOYFWGYz1UMI1UFgaeo+BZ+UOv32AlZy6JGMaYhFvcvMiLc6TMg+UxdY6/k3NcA6kP7ogCrVCT7mL0IB68zPiqthO36hIunzOI6wVlhXGQyRa+//HQ2oz7kJIKr6vNwcPPTgA3j0kccwaNuBOPLIw7H/0P3Qf4v+6N1vc/TrvyXHo5OwYH6J04GxnfQ5aBjyO22IDrvvil0euAc7Xn81tr70ctQ0boVGm/fDFjdfhW4n/wPrHrg3Gu84CNM//gTTuZj/+LzzMOGBO/D5RWfjq1NPQulHH2EW5/KF99yN0ldGoOLddxArX4pmHHOnP/oY3jv5JCSnzwRoiHlII+YDHBqgJSztZHCZg1RYjYADisUMKUaG4MWHR7CQCUID6OctB2AQ9a+6CEBGnN4qy6wlRTZv3jzEuaZswhM6hQWh+pM8/wbokEa/ZK0T1tdeew0yKpQ8Pz9fjoM/w9clXIUPM3PrlAxLM4PGBMkmAC+5ZhFd27Ztcdhhh0GvS5944onuFepNNtnEGcPTp093P3zWvn17Z/Rqw1jfEStePMjK5SXDPBMWTnWQm5vr4hTWa8D6d1w6rdS6XTiB0pgtq1DJKRmUj+pSp5dmkZyiVRpByPrLhM0MZhEIJ1nMloXNIr+ZKel/BOJvFskjRi4sDw+K1EiNY++8H8Zi8kMPw5IpaJWwZMpELFqwAG123h6tTjke/c4/H+9edCHGnXUatuq7EXpvuRV6dO+JS7ixddYNN2Dfqy5HbnkVDtpxMEZ98CEOH3YEPv3yU+y5x17o338L1qUPjzJ069wZN9x6HUZ//Rk+GPUhQnaqc848G8MOORwHDzsE/TfbDG4RBMCjfCU85Bi0zy54+ZUX8f6o992J86BBg+rqaL/99oN+vGvvvfd2r29/xL49dOhQpob7lls/IncXDeoddtgBTz/9tOtrKr/v+6hfp0pgZnJcvTjPn3yIiwDq+dx8A1LklGaQa0ALEHh0PcAat0DD9XvgAABDuZ6a9MgTmPLtj1hv8M7wChvA8xNMw0jeIQ9rIp4MrOaboq3eHPQr2eqQt9xyCyZNmvS7malStSulHw8QsTqcmdU1AuFWPUTqNkR/ITsvM4S+Vdljlz0w/KVn0LbdOrjrzruQ8LOZvRF0y41ArxRn88QJocJRnEd+cc9H6HugrQzOi2zvIYK4IWUBQpJ5pDfSKUsGf3U7Wephzaxe6Pe9K6ZXCk8PwnJxbKc+OwrbHrQjuO2m22H9DdbDNltti+132B4fjfwYCxctRHYim8ZgNuI0jippvJbNq8BWW26Jto3aIcUT+dmzZ6EmqMFXH47GzrvugoJEIZLcdZbUiXgC5UsrcNap56BhoyIOHIehPFVGYzQJvS7bpWtn3HTrjXj6+aewQYeuOOPM03DHLXfxdHcBN2CmUWKAczFyc3LxAQeeHC4wt99tOyydXYqsnAQaNW5EnVKvFtJ4TiEI0jR2dsKzI57BksWLcO2V1+KL7z7HT1OmIM3dq0022xg77zIYIQcfMTdbeTvL6Mnj4Cm/meiMsldj/R7dUDljOipLy9EmK4Y5o97ixgvL06wFFn41GkU8KS3KjgGJwNW7x5NyIx9w4WCsdyAFri04AHpcEMPJr6fk+Sth8fy5KJnxC7545RW8/+GHWLBwEb77/gf06t2TYoVo3349zF+wEGWV5ZQZaMYJuaasCtU/zUCchpxnHumiWz5jAw8dZYTTU0ZvWh4H7A0GCCdbbe6nHyOH59fNN+rF2JCaMi7GPGoLdVxYDQ7PZKT5Y7eZwcwcserTLPILobrVTrj8GQjpkdwNCwvw9JOP45vPvkCvnj3x3VdfoW+3bjhw3z2x7rptccDhB+OZ997EsHvuwTpbbYvB5/wT/+Amz2XvvIFbb78KH46fiElBHC+NfB+P8CTphRNOxjtnnotLbrkWlz/2MO6+4mq8c9tdmPTN11jE9rTvmWfi1JdexglvvIVdbrkDk7w4mu+0M3I27o2rXnwZPyXycdYtt+GwCy7Cs6NH40Audg856CDsPmg7pBHUSh1Jr/YVkzdCg0MOjH8Aa8Z8+jyqPKS2ja7Pdmi1SqbLW3pB7SW/oDa4nPNb+OWI1gZW0ICxPlQ5QE6cy7GKSnh+DH7tBo7aXl0C1oVxrPJ4emdREtQ6dSRrPf+dGlCf1Nin+vT4YKtAsrwMRQ1ycfAhB+Gxxx+DDMWXXnqB8xXQrGlrJLJycMedd2PDDXvg/AvPx/OcN+fMmAUk2K95Q9ZsPA5w7Op/+aVosu9eqMmOoyUXnS233h49TzwO/U47CRVLy9DzoINR2Lg51tmoF9qv3x7fvfkaimdMxfxZs/DlG2/iyxEj8O0dd+G7Bx7D3LHjgLkL8cmVt2Dsjfeg8qepmPjccMx443Vkc+MnMX8BvOlTkOvHUfLjj/j5jZeQ7aWgOSFkw42AJeTYo9ry+fA4P7iC0f+rOwih75wLCwtppy910WmefldUVECGmz7fMiM/8jBjJ3EUf+yhE7XbbrvNrXmGDBniEmXGMbkCIc3+Pb5KszrBLCqv8jCLZDMzaE7LyIzaS2FtDlx88cXusEr/x7hbt27Q69f6l1HC6wfA9P1xZrPALOIpfmZRXmaRK361rCG/0mRnZzu/wvXj5DeLeMkvEI2ZcX0WwCyKM4tcxdfPU7QCM3O08ovGzOT8Kk+H/BMPM3P8zSJXLOgDDLxCqDt5ZSUoef45pOdMB/eCKD9QXhMg3r4DOu+9F2K9emMTzusbnHEKuh60H9JsjzUh3GYSmaDlxr3Qv3VznMZ18QxuXJx3wQVo325d3Hb77WjVunU0lrOti/bg/Q5Cbn4O7rz7LgzZcy/cftcdOOiAA3H1FZc7WVhwkSH0DVXV1WjQqAV23H4ndKbRrdevFSldCeTXa9m77LILzFyBkEgkhEYuN0H021JH8oDs5Zdfdt+ou4h6jwyPeqhV69XgB8ploZ4AZQxlH3HHQDbT4GNOxLa9+2EYZdzohOOx7933oO3WA1HJDQypyyKN8Mn0IdbIpfawWjKSsrVDpP+1pldF9Hr2gQce6L6p0M7TqFGjoNeiS0tLcd9997l384899ljo5+jbt2/vfsEvI5h4eTQ25GZwq8WV0tnYxdvAjk0rsrSqDBuutyEacPL5/vvvkeCf73vIy85Dg+wiFGY3QC7997AMo7/6Gg2zG0GGnZnRzUcVT1NrgjRi7BYhl7RJP41qTiJpNhLPAE+NhmBmynalYGYwMxe3KnQQOk5wg6yZsQ8SY0AWT09n/TITD9/1KPY9aG/cfcc9aN2kDVLpJFhszsM+DdDFmMLTaHBxvojGFAuGJBJLA9MAABAASURBVONDlu3oo4/CO2+/i6FDDgDiQIMGDUgVgMI7t7AgDz+N/xlvvfYOzjv7HDRp2JgGbIo6ILdUEpWVFWjRsgXTFZE+xJZb9kdeYS6+++F7eOahUYuGKGyc777T+Obrb1DC3e4LLrwAzds2xw57DMImvfuiPFkBqppZRuWqTlajXZt1cBRle/qhp7H1Nltj952HQN+zvPjmC9iwRw8OPFUcBAOmwUovMyqHMdK9WcSX1gU3CkpR1HldTNW3vjWlGH//nZjNk8R1dhmEDkOHoKqkBJPvvAcLPxyFfLJIhj4HUYNbIDmVEwlCEKPMnsRGwCejmNuau1Uu5SZXIP8YGq6l3MncZPc9sYjle/ft97BR3z5oyhPokJsBhewP1ZXVSFYlWf9pgP2zJzdQPr3lZszkCaqKBdKl2fZZON4hVRaIdQQGV1Y6jpSN0E00oWJTVZjC09iOu+8EeESofwjkJUhTplNRgjFBRma5GSDZb95mBjOrizeL/Ga2HF4E4k8sawXwE1nYqN8meOy5Z/HJxx/j3fffc2PXAfvvj6ceehz77bsfvmZbPfboozFs/4OR9rNwHic+b799ccTdd+Of9z6Ml8jj9uoqjPp+LD79fDTa7HcgDrztdmxzzTXY94EHceanX2CL19kur7gI7TffGE07ro9eQ3bCSzzxfuqJJzHy5dfxFk+v337nLRx15BE48cTj0aZta4pKRfApo9lgAPXl89jHLUg5CVH5kC5DFshIZ2EMgUOAUVQydQldjIdPD4lChPQAZgxg2WW2LGy2cv8y6rW+39aAUcPUfa0KY+ahakkxjMaOp1/lJd5gy5KzTjU9xbjo8WJMl4mJqgkZ0nopsPb679CAqlCLRFeH6oNsGUbQBm+mBM2aNcNuu+3h/k3MW2++jg8/+ADDn3sO5dXluPKyK3lyeADntwE4+eRTMZfGa3UqxaTs51yAeoU+ElkJbtLGkUoHCAiJvHz4HTug6zVXovEOO6LTsSdhncOPRZOTTsOWl12KbmefhQ14Wr0tjfMtLr4U6bwGiCUKsNmVl6Lf5ZegXb8tUPzDBHzIuCoeiiz66kt8eMEZePf0E/DW2XSvuBQ/3nQHJt54E3548H4EHPcsqIIF1SxmGknODfqqh8XkGoAaoJwh1xGMhAMsf4Vs/AJhtXbURkL37t2R2ew0o8ZIo/j6oDQZqI+XX9+D6vTzqNp/tyScWdSDzAxmEQj/dwCzZfKYWZ1IZsv7zZaF09xk0DpbP66ldfcr3AxXQv0Yl04ZZUTvvPPO8DiHC28WpTWL3BVxZub0Uh+f8ZuZvC7ezJzrEPUeZuZCZr92zSKcCMzMpTczBZfzOwQfZubw9P5H94rtw8wA3lqrBZon01VouHQJfG4yFc+dA3eVLoWflQdw3WyaNLm8aUQ9Fp19DrJ33I7JU/A49xrtiJCzrX6gtxXb+N6d1uVBUQtccdllGPHCCDRt0oTLHyZm2w+9NOfuEFnxLJzJjfVnn3ka47//Au9xzn/00cfRpFEzhOw3YVCNkGvdioXzEeRkQ1eojiRPLWTqU2UTao899nCGsb5j78F1bwavOEHGmJbfjIUH5IVZ5DeLXIdcBY9QPDingWuRUAYDPGI8jg8efTHmG7BEKTTcoAO2efhhNDvldMQ7dYHXoinxVBN1Kq1BRghTmjbiVq2I5Lry21s5etVgzaJSqKK0u6UfBiguLsb48eNx4YUXQu/OqzL14wN6/16/5Pbiiy+61wf0Gq+kqF+5ZhE/4VcPRNWQ4W0WDcTVqEGH9TtgEU8t5yyZjaqqGrzy0mt46fWX8Pa77+DJp57CqSefzkXsyXj5zVfw2eefIT87H+999AEOGDoMr7/8GooSuTQ8PfgsQhZPDXwO8CZgZgbjc83eZuaMxfq5mhmSbrIFhh48FNtuMYglr4J2FHMLsnHd1TegW9cNscv2u+Hsc87F/fc+gF32GoxuXbqhLCjH0ccejW223QZzZs3FKWefhG23GYCSqqVQHVajmifXOyC7gDtdLO4W/bdg1qEruRfSy60jj6E080+malDBQaF3777o3WcjHDHsCPc98yVXXAylu/GGm1FdTRoa2r16bogbbr8Ol156Kby4h3Q6hfpXmpNGwktgW8ol/Ea9erlT7222GYi83DzyqWK9+E7GgDKI5g8BZa7xY0jH8pFT2AjJWT9j4TffYMMttkE2B6UlLVuh9y674/v7H8GPJ56Jms8+Q8N4NDyw2llSIOBKKa0Bw6NCPCCk/gGf2Rthzdyqm0xOZgYzQzVPkbNZDy04SGV36IT11l0P+QU56NBhXcocEswlWa9de7zJtn337bchnUyjxdabI962BYq/+hQzRzyBkp8mODqXBycQKpnhKC1Ly8ExjEobGkKGwIFPpS8eMx4FiRw0WL898SGByUJw0Qdqix4GYR6fpNYi08gtjPBmDDBmldxiWQtyAkqS5uSWk4ijc9cuKGxQCO3U3n//Q5jOHeRHH34Eo957DzdxoXj9Ddfh/Y8+xrBjjsWtDz+OCZN+xpgJk/H1uHF4/JnnsOc99+H4L7/A1Y88iKOOOw47cuHWaZcdgYIstOvekzkBVckqJDlh12rAFSngc9uttnIbTKwIKJwmLkRUbmpEmiSGt0N5pPEotfRFPZEuIEW0IGBYNNKhH5AmhHpPyKRgKhADSSKEwOHXPla1BkLWiXiqKmqKlwI0aODHqflQ6HoQQlWlBZF5qumwXpyrqSi8PDrCrX3+rTWg3qka1ZoArj14CDkegnMEdKlO60Ae9nrOV3vttRvGjxmLqTzh/e6H0eizSR+8MOIFtGvbBpts3Ad33Xs3KmvIXbw4zxgXIJ7vwaMr/mnzXS+Hxs24xzzN9fyQm34wtkFmFXLhH2tcgL4nnYAehx2EFNPnckNvvcP2Q59bLsHGF52JnmecjD5nno5ORx6NnI02Rr8TT0I7zrVth+yNQdfejqkffoH3DzsUc55/ETMfegwz33qXB+M+5WDh2PBDL2BRPUgOZgkBiIe7Io/Whzoh1kmzmSGZTHJKcZSOSg+ziFb+DJgtj9OaQHGLFy923/SedNJJEG/hwtp5RP7/JciUS+5mm23mfmht+PDhKCwsXK6Yihcsh/x/HDCwTbIhppeUYuakqbAtNkOVUGyhP3/6CTbcdXvAs2jwZTtTa9ScHDKNx74Vg4cY1zdG1yyBrL6b4/P3PsTizz+GEukNPj8RgwZ2Y0+M+n8IXYcfsC/OHLQV3rr3XmyyyabQ+lQxKc9HGOch1o/fo2zePHTZbWeEQZI5KlYpfw2qU9W1XqnXWlmfyZpR7l+TrhGMJI30BPZ7qOTUKMtFmTTkKc6oM208IGFo3aMzcooakBi8AldWj0x0EBAYPQ6rNcyyFQxRtfeqd1wTWPVsl3FUhQl834d+IOCJJ56AflX75ptvdu/bX3nllXiOu6bvv/++M6bbtGmzLDF9ZgYzg3gIiFptN9s3Kw8wsH44gIYMMWskw2qccsrJmDRpIt57fxT+ef6F2I+nqvvuvB92HbQbjj7sGGjFOe7Lcdhzx72w1557YdgRwzBkyB5495V3cc9992JB6SJyJec0yD8E9GQQnKaUD9bwJV2amdOr53kwo5/lHc7BtGOPDmi3zjooDZbyBLccm2+2Obpv2AMP3/0I+vXvh35bbYrbrrkD77z6Ho2p9dEkvykqqyu5ox3HI48+jM9/+AQXX3IhXKNG6HhX0wgYtN0g5DcoQKOWDRGLx9hZAgQ8lYTyh5GSSjBQpgApGsBN85ugcaMmmD5xBqb/PIP6HIK2lGvatGmOMODCobqmGgO33hotmjdDmjtxjFj+ZqWWV5dh3XXb4Zo7r8STzz6BV997CTfdfCPpU9DrNGFtCumh1vu7DsWkxB7Ks/PQacsBeO/xx4DGRSgasCWWWBqlfgivVTM03WUHbHD4gfj+oYcw96EH8NNzT4PWEJhYN4cGwHloWHoIwWQuiDV0makkUWY/T50KQfGMmQgXLMK6G24AUKcbcle/Vy8ZcwHMWE8EUNZu3bpiSckS1KRrsGD+PAR5eRh04/Uoy4njuUMPwYTnR0D9PmRfSoP5sJ7B+ohyC6JTBgbIFYGi6de95MeJSDFNvElLZmNMGUITCxsG/QbwSYwcdrsQAQAzc6C8wCvg5hSd/+iWqBrExURjswZqY42lwNwpX/SKf4B4wsc6bJcHs8x9Nt6EMsNdLVs2Y/sOXL/o2HFdtt1WaNu6Ffbddy8MOexgNFpvHSQS6gdpcSSoLORe+youmxE86l/lZqTjS+3TGxJYag8wxntc2GrCpVSkMQeSnaJClzFAUqcnF6bPI7i2xkSMJprpmEC05nDKSakEtdF01t6rWANUe62G4bMNh5VVCOPZzET6J7AuGKi9Da6euakVoa0WX8+JIuoh1nr/WzSgqgvYBgKw3il0YB5Chulln3ZPMIoQMExgHwYTtW7dGu3XWQ89e/Rxv0Uy+quvcAoN1ymTpuAfxxyHIbsNwYiXXoqSAgg4XvDJtgR4oTk8hNO4Q7Ye51UjiL3GAhGEFmNKYDFpAo4T4hGENcjiuJffpQdSbLM1PCVrsclm2Pz009B48/5Yf+fd0X63nZDdrQt2v/FGtN9xR3z34SiMG/cd5vLE/KczzkHJ62+KPSHGosQJHrMNHYTK0figECHladeuHbQ+nDNnDmbNmoXMK6l/ZKw3EyNA84PmJP2K9JAhQyDjWf8nOBZj/hzTmdv/5G22rPwqoHSZlZXl9KFwBswMZpYJ/r921Rw8NkKfWgjKKzBv6ULk9N6AhyCf4qvTz8Qv34xDUecejOVNOnYltl+2Mdd600QC0mToqT+nGReg/1VXo+UOu2Pu6HEo+f5b6L+1pACmULv3kVQ/Y7+f9c47KHviaRzVoCliPHTRWxUh68VSAQ8PwB4Ygz99Bpo1bYZEUSNA/ZdrAbJa7jYzqM1nkNo02WmnnZbDZeLWpGvMzAHXvUZLQGsRDj3UUUidhRyXwPGJhjRPkwOA63RAYwAJYIHwoA6AmN6UYxlJwjtwOHpW++2tjhwyFWVmMLNfZSGE3qsfOHAg1HnVKIQTZNLKXx/M7Dd51adbFX4ZfDDAOGCzliCDrGnTJoh5Mdx753148O6HcOaFZ2DCxPF497O3sW7HdqQF+m27Cc68+DRkZ2XjmQeH44G7H8AZF5+K0e+MxqGHHoZtBmyP0pJyxOMJtgJPbQABGw4DAJgh1swVMmfpXafiylETj8fOKv+IF15E927d0bVDV1TRGE7TgG3bpA0N0+aKxn5D98HpnBgVaNW2FdbjKaS+aTbKzypCZVW5O8XV60/iKzpmh5ATriank049Eadwd7pd23VRWc1Foqn0IbtOCLJg5wgQGbABAmJFA15t2rXhwjJG3jVQe9GrR81bNIOZoYbGs3ArbzuGZJBC23Xa4vTjTkODokJ06dKZhzq5kHEOlz9gZlh5evzm5bFM1TGNABltAAAQAElEQVQfzTbeGNvsPww999oLZUW5XJiECIIkKory0evcs9Dq1BOw0UEHYYJOHq+/Gf6CBcyPbMMkH7pDPjJA7xq+zcx9NvENT8wnTp6MH959H1M+/xJF668PJHwU5udywdKWUoVIc6PDjG2X4sazs3DEEUdil133wPhJE2DcDAF59Tr2Hzj0mRcQX7QIc0d9CPN8GrjG+qSyeZMRwL4VurYPaLFoMOgKysow6YH7EOdoydthQ9AXWZEicRBRw8Wz4qD/vZj51s3MELUh/OmLxVsubZSfMT8DQo8S0WU+ISeskDoBF3aSM6A/1IwrBnLZ+OUNXDyTMiU7g9Ojz7Q86CXSVxEIogxhmq1DwLMYe4CHtBm5UBzxC430ygnUKcAQjO2QSEcTkhYrXI6GOLIkfUjVhy5kdBTHAG+Dxz8fvGrxxjDWXqtVA9K/ay/MxdMr2kkuuKh/BllXfJJA9URfFKaHKJjpyUDtXZukNrTW+W/UgOowA8vXLkujlZprCBwLGYQRQQhJ6NpPOkBmjGnOTeRrrr+OBupY3H7LHZg2ZRIOOeRg3Hr7rSA59EkAwJ7OxEZeAo0f0WoVMCNGAGKZTQCGORa4fLgh6aeNGKXn4p1jocZqL/Sh9VEYphBQzjRiHM+YWDxiHsKiBuhwyGHY9rwLMfCSS9F5x+0w4/XXMe76GzD32Wcw/8svmAOcCCnmETJd5q7v79KlC2bSaJ4+fbrbrDSzDBnzCx3UIVbiMYvov+Fcp9/T6dChA4YOHVqXziyKX0nS/yqUq6taieUXKGhmdWUVzux/o7wq26oGaYZdhGxD9pYkqlJV6LTLLpj88WdoWdQEO55xLkIvi5v8AdgV2VlIioDzMHUMptZ8TVTUftk2uVZUI48VNUTNlBmY99hz8KqTQrk0ycAQpDj+l5ViwjNPonTRQmQVNMDc2XMRWIprBnKqrsacTz5GzfRpmPjll+i4+RbMATA/Tlmi/oZ6V6aOzczVu8ICM8pXj+6v8NZJwGJROmosJFAS6k1hOM1w7KB2uGgBtF5knKjMUZobL3RwAF7GyjIa1XBxWK3XrzW9CrIzs+W4mBm+ZCWfdtppePDBB12cdvz0qrZ2QIZw5++ZZ55xeLMorSq3PrjINfJQtTAjisGmTk+IdDrtfmluvwOG4pN3PwFo73Ts1BGdO3XBZv02xx2334E7778dr732Ki6+6GKcedYZeOrlR3HQPgdBH+S3Wqcl3hvxLsb9MA5IibGxDXhsDgZtmMBClw8f/9EtY/j3DAbllBXLwbjxE/Dci8+7E0GlCThZUSrIgDbPOO2xaVCugIZARboMu+y6M/pu3ge9evVyr4lecsNFeGHkc+5XG0uqS5zcIRu1GcvlXGP5lFsIY6ziapI10Mn98ccfj8pUpevIYGwIgPMvgWmYtyZOIx/RDKWh3qNPd1zwz/PQsmErtGrVEjOm/oIP3hmFIXvszk2IGNxOFJiLiROZrXB7bFNpbgAsqV6ENAcmGfVp1qnIJJdcM+ZdK7fCfwSUm14lqfY95Pbtj2D9DZCK5SIeakFhSMeykE7kobQaiG+zHda/5Cp03WVPfHbhBZj9Jk8AZAy6jJg3h2bAg4oByoG6S7nUBZxHGIEL/NlHLYNM+aUT3/ex4/bbo03HjsgvKESsYROA9RDKwKdMIeULqWNDAOMgD155uXlo0agFFpcUO9FFn92mHRrutDt6HnIQpr/xCtKzFrJ0xvZgTBHdnB6gBZZCPh8eG0BAiuqaUiQLE2i9yaZuUAzAP6MuGRfSL7EpAlPwJjufMs2eOQuvv/4GpkyZQuSqucma5WE5lacFYIEJIYx6iBFU/IBygT0FxhKYkRLgmhKBZ1EVks4DYDSaPXITT/BKWwAzo+ReBAHokjfLCLadUO3CY7k9IPAN7so45GWkDqivNIz5sb+x3kLyY67IXNJRyEDIdAEhTT8pITy9zImx5C+/0gXkFUQBwOhjvzca9hl6rL1WuQZC1oIailH3Yq4Dg5ALI8+PKQgLwygmdEE+mILjtB+LwzjmELH2/l/RAOvaI/jsdwIVy6OfjUBetRS6UUMI2fcDGqqhRT1XY3Ko9sAxA0ixSan/AuvwhPb4k/6ByT/9hMMPPwwnn3gy7r77Dnz6yUdI1XARw/6vsShQGvgIyC/NscflUvdIM2+ORZQl1LjABbxc08DgeUzJ1hsaPKblVAG4h4+QbqjWGwLChaQlCyRatIblN+Z8uAO2fGsksnmIsPj55zDzvvvxxWXXoeSXmfA8A5jWoMQhzMwBeGXzlHTpkmJoozxQhyGu/m1m9YN1fs1zZlGcNlhvvfVWbM+57oYbboC+Hc8Qii7jd27onv/GI8rj30iwWkjNVi6HmXGDJWAb+bcLtlrk/CuZSgMCybAybbFZw9QG2e6Lx/4AryqJeJPWaHvksWjzj+NRtGlPVMXJQe0wCGGk89gjPLD/gZ2LfUpedUvjvB4Qx16Hdus1R/bEH1D97puonjhBKwgHWR7XA2Ul+Oza61DQpAgbnnw0Wpx+CuZk58MWLGbqEEjX4MNrrsaPjz6NZMpDrHFT6AoZa8oPy19mUcky7dosCmeohBdkwmvKZUmoWT45loGyg7ozKkvDCowaNIPTP/Xqcx3iK84ADnvEazXDtE7YgM8UATBXfhJh9V+q3dWSi9myAnz66ac4+uijof/PrJ891w7f/vvvD33XrIFL35ccfvjh0L8DyAhjZjBbBhn86nSNNcUcWTtG8GCsUIGMSo8T05VXXYH9jxiK7ptsgF59NkRJsASlFUuxxVb9ccjBByHgzFBRXYGTjzsJu+66G+ZXzUHv3hvhpTdfwN4H7QWPi+Bpv0xDtp8LMmcedJgn3KWGEHJAIzqU3yFhRlki7794eggDw4zpMxGSXyZ1GAbuRD87O6c2bQjf8+BxYrrnrntxxP5H4afJU5CTlQfzfJRVVMIoY1HDImi6VCIzQ0VNJfbeZy888dyj7PTroKhREc497RxssEEXdyrtGr1FuYbhMtcQ/YkPh2qwdKhOVtNNA6Rn1yAF3CVts++A0oEisBwBKpIVzjh+asTj2GHwdihJFeOgQw5EfmE+fp44FZts2hfmeZRV3MnGPD0I9W4yVb5gTiF1A14ZGemFx/RyhTOjRGEkv3C/ByRnWYA0sy3hCXMVeQXMRwvekC7gQT/CkqQ1tbC4AoW9+6DtUYej1dA9MHXEs5h8601Il1e4bLQICCpTQAl1w8VxinVXw8Ei4EAM+iG5QpISQuIFLnOhGCf56SUZCeSphQxewdri0yuagA0NlNKgy4ya930o1LXnhmjPzZ44F+gQhkgtsOSPsUwsFQIfvBjBJ7wQnhd3/CQTS4BqnoJ6TVphAk+vJz72EGJSlniJnmDw2QSoOADGBAFF8pi45OefUNCrDxr12Rjqd2bGVAYPNCY0yLKsRJAyrCurvnvT64r6wTfUXip3BoSSX+6/B5LPY3YekwkMoDxg//EBlgAuaODFhwePUvp1eJgHmE9wkdBlpPFI4cFgBjAIkcEAI63DMx6MkD6oWvoYB15mAPOGATECNc6gQWg+EQHpdBsYjsADILB6GHN5AA7FWCOIBu6ir04oIoyw9l7lGjApn+1ejpiH6gTJKni+kICZowCrBu5i3XvqxMYQ/XzW3ULVBdZ6/jYa0LijcUxuBjLCKSx/5GZqkH2vtsI5qkZjKomi2CjOzKDqF85D9Ade8hnDZqJD7RU49+orr8JBBx2E4447AQMGDMS9993n8D7pPRjI0oXpo8v2Z8ya847BOFKQM3l69BldU+YAUwKaq53HAKNH4AHwCY7MyIfAYDRek2eKc1oVCYJmjdGdc+AGd96GnkccgWkjXkFy5hzEySeSWmYGNwI42pO5WCArnoVF8xcjL7eAhxmNIp4uBjCrzQj/+kokEvjwww8xePBg6PBG1GZRWrPIVf6cYRjFyYnqUDhNOULKH3Cdp2lI3TVFT8j5mIJAjkuteAZC0jsk0zsvua14h0pfD1aMXxVhMydVHStf8zxxZsvj6wj+1z2sj5D1k2SlqIXRgTFsbJeMUtBVZ/QwzPvhW7x+4y1o1WNDWE4uug7eASjMRU2QghfLgs95Gy6VFBdj6/UI9Eu97Axu2UK/wed6MIlG3bsg2SAL1Q0bYv7M2dCVrKlCydy5SP40CQvn/oJNzrsQqYZNYW3bof0mm+C74c8h5pFZKons4nKkZs9DNmKOX5S3SpLGyi4zg1kEijczOQ7MzMW5wBp8GPMyGHRHD49ej17iAPojAOWDEe806sPoel4MoA+8Au1KQPEMKGmtl6HVeq+WbDKDQUZy/RCYvkcZN24cXnjhBcjVryK+9NJLHMiPg06bN2HjmDRpkkui9M6zxh/SvLELmKsWjmfQ4Ghm0OSXX5CP62++Fk89+zg6dlrfGY2q02o2+vKqCqYLCQGKq4pRwbDHDlVZVYkeXXrgtjtuRfee3XHZxZfh52k/IzJKlhXQzFzALHIVMIvyra+P+n7RCMwMmgyOOvJoPPv0cDTLbgafjSs3Ox/fffcdRo/+Enot28yHZEqy8735xltIVqWQSqbZnWNonGiKN954A/qlyt122w2VQZVYOzAzpDkZtGjRwv0gR5qnt4srFqGqSjSho1HJnec3HmYsF+9QE0+gaShKJ3KiQcXJS3cZ3mOaKuqvTes2aNCgAVJhDZo3b47cvGxHqx9nUldSIKxjoNAfh1CV/MfJf0UZgnXETQCfHdiPefB8D0SB+xhgYXiH7pTb5+5gaUU1ZlGPzQdti43PvADjv/oWs18cgbHnX4Sy0V9j6Ufv4dtTjkW4tJRlBXUOsvIR8BlSF3TIj7jQnFd51JdfbdTMoKs+vs4fRSl6GdTi5s6bC22YKGLyl58hXlSIRl26IuQJvV6zV8YiZVFFEkEoJ0R+QR4aFzTALzNmQIKFlFh1F+bkYcMhQ5C3aBGC+QvggVdtmoBebThEkxO5W0BDOsC4D7/Auv23AtjXnC5J7xFUvcaWamZMEsIsctPptDt90KcUMpx1EgFemTLLFZhF9IxaJbd0sSIj4QQOL49AgYwrP8GcJuohndc9AOc4TUGX9C2Q38W5eDivqGqDWO5aCbIOJQ91AccBdZdDZ0IKSEZHl0GudVePBtguaxlbPEGtB+wMhFqc2r28IR/CGscr1yczEcSvvf87NWBmbl2h8cl1R4aRgX+zSK7LQk+NCkwsLx2oRXG+zcnJhQ4t/vnPf6LHhj1xw0034vbbb3cUxnEVvDTOcAaDRAjVvrhQZ1JY7R9JeFs9ALnXBunUv61eQBI50IPtN0HeeYyPJbLgd+6IVOMW8PttikFXn4+ZLw9H9Tc/IpECkpwgUrI6SBtSkICGTU5+Ltqt2x5Z2QnE43GnP0b/odvpmZRag9Jxawm5GTCrlVodjTIGtVvyru9xIRhQDzAPaZ4wOl3RTlGKgGFOXmQTsO/q9hgUGOeqJIGFMTEBkQAAEABJREFUYexv3ZJLoPiMK/9aWA0acJUJ1qSx7QZ0A7iLayo/EWeti4B1SMd44FE96WfMuO9JdBm0EzofeyyYgPUJ0IpFnP0jmw3A2CbULkCOERiMJLrJRk4thO43bBDPQXnrdZDaqBdqwqhtFM+ai89vuxeL33wDmw7eHigoQg23kAIeEjVbvz2yFy4EUjUu39Ztm6OodBEWz5yOGOMpLW+PcmVyrc3ub+7USes8eggioet8zqOHQHFyBfJLu/J7CqxRWC05mqkwy5dD3zQL07ZtW3Tv3h36obD19Q2lkIS+ffvyGd1mv04fxaza54qDFPuO6zjmnqwUjY40AmSQKGe94hOPxdGmTVvUVNfAY8cRD4HiBSEH2ExYrmhKqkrQrLAZ9M/ER735Id4b9T4K44UuvdIIApcOUNHNPDcpKK1ZRheRKxxWuLLj2TSOR+Pb0d/hpKNOwguvv4iYH0dVdTWGPzcce+6+D74f+wMS3K0tYL433ngz5vzMnd2COObMnYOS8qWYPHUiPvzgQyRrUth0002RClIwoyY40bnsqI6aGnZcBlQuOqvxjsqaySCZTEKgcJoTaDXlSDSIuV+ETNEQFd6snqxCrDEIkalzSW2mJ8exjN5cmDjnsrulQ5SX1yDRoSsGnfVPVLz9Fmo+/AjTHn4UPz1wJ7yZk1Hy7bdIwDhsem4CDukPM+URKzZU44LC4RxfwMygtiE9yXhUHZmRGHBx4OUxHR24dPIQOPfzCUz7+Wes32F9508mq1HNtgI/Bq5dXHofRllctHsYnwJQ/+oTuVzIzJs/l1jdIYJUCikucjY652wU5xdizqTJ5MA4l3lAT4CA/csZ/34anlESbuiES0rgNWyMOXMyvKhLUusOKXmmXHJVXv1QXHZ2thtPhHvttdcgY1pxSpNxFWfmJBZ6LazVwN9EA65DRLL4Phfl6htR8FdPkXJc8TyDmf0qei3i76cBM3N1ZbbMzUiZGZPMLINaLa5ZNDfqv2PoF3V1UFFeVgb9W1C96Td7dnTqZZaRg/Qca1eVMK7Zipn4E7zA59zGGYURerkipjgaqY233RQF67XCy6eciA+uugFxLjd8bvZzr91Jk+QzTdhs803QvdsGLtW/8zAzNzfccsst6Nq1a91p83I8KBO4iUvzmDmF0Jd1MCDGtKklpaiRATN9BqY/8xRGnnUa0uPHwvc4T4rI88D9cYCumUGo6ME+zbkOv3GZGczsN2LXole5BlQXXHjEWNccccmenio2ttIqeKx1QwBP1cEDovH33YcFU6ej+377sW59wDw2jxCAOUq2KITkV7u0wq8ujtcZHFPC88kjKw8b7HMA0Kwx25d4AfG0jxbf/4i5H36M3A6duaYEpTBUJSvQtGNbNIp5KP/qG5S8/Sa6bLIhyloUoXHPrki0boXQrQV9mHmZrNa6q1kDq03TZmp5kfRa2GZlZUUBPrW416RBb91tZvDVqAA2hKgx0btab7NlMkYZcYCLPFCMQEGzjE8hOCPOjB2HncJs+Tgzg5lFhPWelUEldthxe3hZRsOpHDQF3W6pWcTH8zx47K3Si/4v9KxZc7B4UTF1EodxR1gcFRfQcDRTCHVXrpfrTouzY9no0HV9nHb26Xjv/fex/94H4Jknn4NxNN995z0wfuw4zF40Ew/c9SAOOeZAbD94O9xy0214hqfUnTp3wUN3P4TCggLo9WIWzdWD2fJ5KVOzX+OEX7WgPATL2oNkolA49bRTcPnVl0GbMDVJDnjMOGCkWUTP4Bq5zQxmy2C5TNmEGeXiYYC+HTOkEA+AmD7UIHFu+/aYyAG8zXlnI2+jXsgbtCM6X3EVxn39JTxuDsSYDhw+fUvBQ5opmJh+egDy9+kRiZlRLUQwPHbsWMh4zPQxM1FAInDAR+0lnOf8USp66UnExZF+pgm5uKEP7ts0z6MUSiOM3CitmIZ6EN2oWVMsYHutqKomxkc8FoPnkx/dxWES1TWVpOLthXyEbNGAFlABqYlQcYgIYaT76r0P8cab7+Lb776DmSm6DsyWD+tXUXNyctwnCfpmTf9mQf/6bsqUKXVpzZbpp47RWs9aDfwdNMC2mRFDG3ABNy5RuwoLMxF01eqNYxyCED77lJkwIfRkNEI+Mn56V+mteef3GP4Rmt/j8b8YL72YmVszaEzSpp7mcOHrl3fFcP24/8QvvmYGM3NsFNbbf/phrJtuugkaK3v27An9d5NRo0ZBRvX06dPhmefSaF3iEv4HjzRnjxTBNWvyBTy2VwOnvmhWCzidcb4J/Tysd+BB6HfCUUjOmYJZr45wc5aZMXePcwbnFKbMyc1FYYMGxP3xW+UW9SeffOIOGXTyrnlDuOVAG7iWpEDG/HzEYFC/C2uqMPbxB/HlhRdg3DVX4YdzzkDRrOn44eEHUcWTv5KSJRjz/TcAS+R5aT5TXOMBZgnAS1Bqw29dks0sijeL3N+iXYv/DzXATRE4UBV7bInUN+8SboZ8rd9Z0tsDIIL3oh++RHauh0F33oDsddrCaKDyEBqBZ6xfbeMHCNlKIHqs/DIjo3pRGqd1oFDIwynLy0HI9ZKis3l4EJ/4Hbx5izm+F3LdBSS5qxTwAMtrwrVVqhrjzjkPI48/CQHX6rmb9EXjTfsBFoeysABrrzWoAW9N5KWBIcbJPpOXjOh4PJ4JOjeRSLjdQBdYRQ/l+1usNHmtGCf6kNubAaI/NXJgWcN3vggJMxeqc/EbV6jFDuMqUxU49uhjsfeBe+O2W29DcWUxinIaIuTsYey+oRo+O2acZ43PPf8cdtxyJ9xKuvy8fOjKGIZmhgxP4eFmI3ayZApFzYtw0203IVWdwiknnYp3XnsXC6YtxHmXnoM2bVvjisuvwL5770cjpgo33XAL2rVthzE/jsEbI99Atp+NMBlir332RG5eLvNIRexr5VeeAof8Cx6eyh2wXgjHUI/HHXuck0L1KLk8GAe2kODQa+QRcBGrvFeWmZnqCdRjyAfgB54Dj8Sep8qmx4B0187I3aQX1h92KDY46hhUN22CxUsXg7sXhBABFxohB+dAbYRlVH2HTE92ZLDsNjPo84dFixZBbwbotWUzi/KvJWOo1lfrMH9m4gIpnupLNgWsogqWlSsvczTwkJzr9RAMEJRIABCDgHJRDVhvvQ6oZLriklJKSzIy85UgNBS2aoGwbDHpawgBdBnbeoyLJZ8B+cEliv4FVk7xEvTcuDf23W8fTJ40CQHrmyTuNrPlyiOkmcGjYQ9eZubeZtEbEx9//DG++uorYikn27BZJLND/OHHWsK1GlhzGmCXQJhOs9eEK83U2M6NnU0t2XxvpTQrQ5oZzCJYWfy/wml8M7PfJFH8ipErw61I8/8lbBbp7rPPPoM+TXvllVfq3CVLltTVi1lEt6r1YhaNmaoTgfh7bEcdO3bEKaecgi+//NK9YXb++ee7E9j9eLI2YsQIaB7RZ1uirw9KK6iP+9d+teUQaq1GrwwPtXP5fbZlTg8QGChnOoYgrzHa7nsgtrnoPIz74E3M/PIjsAgaxBHTWkmJNSGR17/Od/nYjMwTJ05EZWWl+2Gw5SmiUAijURRjgDMT8zLQpQCl48Zh0eSx6LzHbphdmUSPCy9BvwceQdMtB+KL22/Gj5dejKWffYOxX45BkPZYXk8p3X8BSVbxrDzEb16qF210m1EHnKsU/k3itRH/oQaoY+rZMWF7CrnuAAzxOdOwdOQrGHXhRZg36kPomjPtFyzOKURinfYIPB+qQqYGkwHk4fMAxAJ6WWeGlV+qS8VFEMIz9gSmFXV+w+YIyyvlRSyRRuW8mWjefzNnpHtc98RTAfyUz/gsZHXogtmpNLof8w+EzVuiw+DBaN63L9KkiWz9kHRr7zWlAdbi6slKDSbDWbusWsjqfzg/+eSTmDFjBn7++WfILxBei9zM4GamZpZJ/Z+52uUV/0cffRSChx9+GKNGjUJ9+TI5yHhPZCUQT8Th8/QtVK9w3aWWIhrh2WfYfdhZhF0ZH+Hrgxnp2RH4xDAaSPpxi9uuvx0ffv4hT5R9Qow8PeTQWBk/aQIOO/Rw5OXn47FHH8OPP/6IgrwCx45snLv8w+Cx80v2xYsWY6uttkK7du0wfTx3jbM9DN57Bww74DD84x//wCvPvo5xP4zHQ48+iIKcAmyzzTbQoP7GiDdw870349BjD8Ghhx4Kn507Y7CYRXVhZpTR8FddIetBmwe+76GissJNfmbUaG09gPF13jUkJLP/VU4ZGRQnbYWkkOtJPgRI+TT+PW1KpIHsBHY97jgkCouQ5kZSGoaACf35C4CKEsBjmIMlm07ERe0PHgLyEog3I9wtY1l1JtD34OpzLqL2Id3VepkLU1oU8iIHxrx8Y36LFqJy4WJ02qKfi/FI6jOFx3yZrdRMfG1iIZiGJMQB+fk5CGrfAAi5/HD4AOix3U6Y+PnnSC2cD1rCpFUZxMNqNzqM3A1zx09E+Zy5WK97V2RRN75OrAGYGVa8zCKcmTHfaHNJfTGXpxE9evTADjvsAJ2+69+OmJnjofgV+fy/CK8t5H+HBmLsF+zsVl/aFQM0NkDjmhMYqRjpOhlAH3S5Nl4bMIs8Ggs0LsydO9edfIruX4E23TJGk5lh1qxZ0L//E49MuvLyckybNg1m5sZi5ZGJW5nr5KoXsWK4XtRy3gxdxl0uciWB36ITXrCSJH8a9Uf46TVorX20Dtl55525wbgetttuOzdHa2xaunQpjatq1L/+CN/69P/KL15m5upJdGbGplPbaIjYeOONMXz4cLz99tu45ppr0KlTJ/c7NBpDu3XrhmuvvRafc+wmqbvNlvFyiN97cM7yObr7sOUp1c7DNHyCcZ1FMoBzUEC6NCm95m3QbrvBmPLuu0BVBTQvhgiAMEDoAe4VatL90VubFPfeey+uvvpqbLvttu43YVaWNgSZw+fMFoJFhdUSjR/5Opp23gDNKNMOt92O9sMOR8A1WruddkbvvfZCzcxf0Li0FPNmzMGcX+a6NZ3mwqeffho/T5sKFq2W0/KOWZTDRx99hFQq5SLNIpwLrH2sYg0Y65Z1bKxftien6QCY88U32OmQYei82Wb4+qWXgYVLoO+bW3EtoTan9ZNovSg1yIFtUaKFfGSA3hVuM6WKkFobGh8xBWnttm7XAYWLl6Dqk/dQ8/NkeBv2QuEee8DysqCFkce27voNx/zOQ/ZGnyuuxgannoXCzj0Q5jeBV9DQ0RkXaTpMqRUIa6/VrwFX/6sjG7NlDUY/KjV69Gjo9ZgLLrgAmiw0kMkv3EUXXYQffvgBBQUFq1QUM8N7773nfk3yzjvvxH333ed+EOP9999fLh9NLkLk5uYgh5DIzoIMaOFCdjCB/HDDKDseGz94KZ3ZsnIS9avbbBl9eXUZtuq/BfYcujuuuPBK7LnH3pgxfQZiNBB0Ap9jOcw3CyE3oS644jyeErfBuWef5wZUGRG12dbmEcLMOO+d6dMAABAASURBVED7+PCrUfj8s8/RqXMnmtAxSN7m7Zrj8Wcfw8233owmBc0gWcFrlz0HY7ftdkVpzVJnXBQ0KkBWboK7zhvj4bseQcfOHVFZTQFIW/9WerN/Xdb69KvebyyvhgaOcggd+4xMZsawMd7o/rW3WSRDJCGgkOpDUqc5wOm7XuOACBqWiMcQLyqikxUNxADymzRDu46d8MnpJ+PL++5ELObD56zrMU6s046jx2dIAPRanRY+b775JjT5ajc9zYW12guTuHrXgtdj4igFdRgSGEnH8aDXadQYqllUjAULFqJB987EhU4ujysVir4skRIQjBSaSMCFjyLbrdsWU6ZMlhfGlZAWOjoZj7VoCZQHiC2tpjxalHicskim1+LIR6cQdFBSXopKn+03TmBjj8VitBHSioKZ1bkqjwIqq8aR5s2bK1hHo3ahMWfHHXeEFqcKOwI+6vsZXO5WnEDIjCv/XwmSwywqu/yCNS1P/TzNWOusmzUtg/L7LZB8gt+K/yvwK8qjcAbUfkP2nUw4pBEhGUOOC+pnZrX17WjYT9hReSMkXqd0cfMRSyTgNqEMEK9K90ONgDbAFi9ahGnTpmHq1Kmu/WtB/sEHH+DZZ5/F119/DV3aaNOpovwZkFyi1Zwp0Anpc88959I9/vjj7r9i6D9kyJB6lwaNPgnRuDN+/Hh3iprhY2burRfxC9lWBIrLuPILFBbIL1q5CteHDK6+m/GLTv6VpRU+A6ITKCy3PmRw9d2Mvz6d/CviVwyLRiB8BrTu0aHAnnvuic6dO2PDDTd0G316PdrMnJGqU2gZ1qoTlcWMlVrLoD4/+QW1UX/IMVvGyyzym0VuhoFeWR40aBCOPfZY3Hbbba6N6DdohDv77LOxGY2JPbigHzp0qDP6jzzySPd2Uya9ZNbGynfffYdJkya5/5aijReNzWBWpkdAarYFTgCQEQLJ4AEe5w4ZCBxVEBpAFHwO+ekk0Gn3PdGkYWN8TYOXMwIjSeUF0H94cOzI0sz4ZB8Qb+eL/NKToBaFBx98EMccc4zbpJDxrLVm/fgMnfJnFgwyh1Q1qhcvxPfDH0VxeSk2GnooghSjGhQCvgePckKbXV02RONdh2DmrGlo07IhiufPIRHwy8wpmDhpHPOscuFMfnIF0psi5syZg5kzZ7q+qvCqAuWxqnitSj6SKwPiK7/cNQkhx1pYEiGiT/2mz18MdOiExpv2RYcmhZh42imomvIz2u+0PWrCJDwDt1OMjQvwmMokrB4csLW+0/gs1L8CMyYQkAPY2AvbtkbND+PwzcGHY+mrb6Dp/gejYIsBEK/A2BJJDq2R6PUK89BmwGZAgzxYbr6TJQbAZzvM5M8WS8yqv8MV+taqz2EZR+VVH9RHFF5GsbxPcQJhf49WNKsKWCWritWv+agggnvuuQeaXPVr2joF+uKLLyAYM2aMO1GV0awTaP1QhbhkFCH/n4X6PPTto4wK/QsCvTIlg92nsSrZIjpz2QTcBVLPMIvCHnuLmXGMXx5EbBbhovTCrBwUL1Cs2l8aaZx//nk49rRj0KCwEPfccy+e5eLkvvvux9ip46DXpBq3bIQNNtgAJ5xwPL75/Ft8/OnHHJ/ZTUxcIjBjgGBm+MeJJ+CTtz7FueedTcPZw8knn4izLzgLQ3fdFy1oVJSnl6LD+uthr0P2wIknnIiyoMwx0Xen++y9J66+/iqsv24HLKyeyxOJaqjPOoIVHplyrIBe80FOtrTMluXLkcak3FqMuXBt4K9yKMOyrD0aigl4YQLZ3CqPuddvuPDl8BfRBBws02CNIp5XiEZ9N0LJK2/Be/09LOaE/em3n+Lbb7+AfsWcTZJ8jACovf788xT3rfeAAQOg3xJo0qQJdOKsyRi1lxkXHJJHGRAXMpwZZI25JpPVSFN/nu8DSbbQKq5aYgnKpERMQB/J5FkBlBqMMuhqRQN5ycKlYBOHmcHAtsTJyTi4t2vTBvO++Q4B/Snm5VtIrpy46JoSE2qWLkKLzbeCcbEUZ+pGjRu5t1MYxfUW6ZlObdAsSqFTLy3YGjVqJJI6MIviZTzrm+fJk2nM18aaRXG1weUcM4OZOZxZ5LrAX/gwWyaHmdXJtyZFMrPlsjNbPrxc5F8QMLO/RC+/VVSzX8tjZhlyJ6vasRDGDm0WxbGFc2GecvGKAwyKMgACGcvJBQtQOnkiyhYvAjwPuswMI98cWTeX/vjDj9BbVZpfP/nkE/evd7QxO2zYMG6KLYDmWxm++p5Vho42lzQvPvLII+63MvTGkv7LhU5LxX/rrbdGETf4tLhXn1Ma9bv999/fnTZr7lZ+MpxEr98dEG/RmhnMloHiBZJHc7CZKciiLCuLmS2XxiwKO8J6jzodMl5oM6vjozgBeJkZn8vu+nj5BYo1W57OzJaTQ3Rmy+My6cyW4YXTpoT0qjIeccQRbkwWXiA+cgdwzN6Lp5VbbLEF9ArxW2+9BZ1Qqt706q5XW7+iFZhFeci/OkByaa2kepYxL1lGjhzpXuF+8cUXnZHfoUMHPPDAA+4NNm3YyiBVO9h9993Rp08faHNAJ9VtON4rLB5Ll5QAbOcCvdUUGqcIhtPmcQ7QHKPZKOTpMzitpxFyHRa1hgDtd9sFMydPQvH338Lcnw/OUogzpSG6zAxmFgX4VDnMDHIZhDZ4zjzzTFx++eX4/vvvnZzCmy1Lo3AGOCWRH3NJhnj/sivw0zNPodduu8MaN4RO9jhrRaRMXlpajm+++ArWpCVyuemdX1OMiuoSLFqykHX6E47lJkPxvAWoLK0gT8okuWvzzdSvNrg0Z2ujwYw0nOeiDP6zpxkFrGVhtsxfi/rLHDNzujAzJ4NZ5LrAGnjQ1mU78xEaWxEN6JJZE5GMVQNZcSSaNEduy5b4cOQr6HnUMMCLIRmSFhZJxkOEEPpLAWGa4HO543F9F0X/0WfoebCmTVCTl4sET7drPv4ChTyBRrZWPoAXGHkTHMOAT67JmFNoKeae4jofpCGadB4yfwyvhtvM6riaLfPXIVexx2xZHmbL/Ctmo/5tZjAzF6X+ZBb5HWI1PrzVxVuFUkHkmhl0emRmEE6TiVzh5BcoLBB9BvAfXGaRAnW6veuuu0KvqWnBYGaIx+PuJMssomELdTkF7ESSIZsnzg6yspGdqAX6c7JzkJWVcGUIeEpgZq7SzMylX/FhnBOkYA/Gjgo9uRNfjdatWuGuG+7GoEHb4sWXXsKzTz+LM48/CztuvxOuOPdKDNhma2ywflfsvuvu6NhtfdzF0/IcP9t1DwPIhx2VfbYwUYjJnFTmzp4L7RrrV7truIO24w474Ogjj8CiyoXue2b9P+ReG/XEE488hs5dO6FGhhK3TkN296uvuhJHH30UqtJV0UQTZYD6l5mQyzBmBrNlsCxmDfmM+RDM+JBXTq2fQbigPH8JsNKZb0YcM6uVJ0m3Gh53ED3jJghpMrd2DD0GBHTgNWyO5PrdkIhlY+JbbyNZXMbF7hj8MuMXmAiYhZmHxUsWuJ1/LVC0g65X0DbffHP07t0bOhn66aefoPZsxlRsjOpXSs4QlJdcwNy/IGvStBnyuJGD0qXI50kvuDzxRGWAnFA8lEhAlBHAtAIvVIigSUXxrnghzJUzBi/ho6j7Bhgz6Uc34MeCEJ4F8GJcJHAaMIZTU6dh5qdfY50t+4kl0wLNKJM+6wAvMyNuGRDF3VZOaL+zyJA+JkyY4Pq/mSnZb4KZuTx+k2ANR5jZGs7x97Mzs7+ljszs94VfgxRmv5bHzJzuzIzt33N+8DIzPoFYYUE0L7FNa5PMIfWIorG0eKkbo5csXIQxoz7AT+PH4U0aNvqNCs1pM3/5xb1hNXvuHGjOSyaTzuiREaeN2EL270033RSjRo1CZpNNxp1OOisrK7H++uu78aRr167ulWKd0O29995uPJFxJANQrxkPHjwYe+65J7RhpZNJpdUnPrNmzXI/LqWxp7i4GJp79dp3dXU1ZFQ/9dRT7mT6nXfewfz58yHjW+6rr77qfo9g4cKFdaduml9leAv0Bo1TA/WU0YuZubENvMwiBSkvjXFm5nRrZoyNbs/z6nAZv2LMrI6P1iFmURqzyEW9y2wZTnLpdN7MUMyyLuCGhjYQJLdOj7VJr1NXGZrSez02Tg6FlZ/itMEnneo0WnP4888/DxlRWVlZdbKJfnWDWVS+hg0b1uW7A9cSL774onudW/UqQ1ifvn3wwQfYd999oTahNxn0Fl+PHj3cqa42K/Vauj4fU7s56qij8M3X32DCxHFI8S8Ggwe4GcboC40h5W2AmUHThsUCaF2W12Zd9Bi4NX4eMRzhvDlEhVxLkQbGeMDMHKDepfpVMOOed9550An/aaedBunXzBT9m5CkjGnOS/BCxKprsNsl16B5382EgXmGOOe777/9Do8/+hhGsK5yGxRhQ24u9dp1MKYPH4HCRUsx/Nnn0bRFW6yz7vpYyvZflVZ5AOMfai+11WnTprm61ivz6pPadDKzWopV45gZzGzVMPtf4CJVhIBpg8ayMH7ku2jWZQNkr7suwPZY0aABmg3ZBXlduzAM5PgxmHx6qKkyJC+kU3oM0Z9I/hiwLdAARk4WOl9wHno9cC+mNSuCv05zl5yiIWA+cD8sl0WcT4gTfOYkiNHPm2s6tVH6iDc6Ajqr6TYzmNlq4h6xNYv4m5nLyyxyo9jlnxofzQwaczMx6lMZ/+p0VT2rk79b3B5wwAFo3bo1tBOpAaJfv37Or8lc0KtXL7dTqZ1Ms99W1L8rqIxl7aILbr31Vgi23HJL90qrJq2In/JTUwViXsy9MqMJXpPBs8Of4WnwsxEMfxbPPP00Xnj+BWiC12JBE79AE7Z+mGlFKC0r5eKgzC1GFFdaUoLSklIsWbwEC8rnYusBW2EJd5vefeNdtGzfAiVcGG09cCv023xTVFZVIis7wZ3+Bqgsq0RlshwlS5e69OJRVVmFt0e9g/POPB+pVBJvffQG2nKXd8GCeViyZDEWLpiP8tISlJSWQjIWL12COYvmQDKVEC+3lKeZ8xbNw7yF8xyNZCwrpbyCMrq1oPQurl5YuAzUj1sjfslHUP7KT24GXJhylhLkX71QyroV1NdVmdNlRh7nlpWgvGwxdV+MJeXlKC6vRDkXqtJ/WVkxKliW8rIKlJVXYD7bxsTFxeh3262Id+uCgAvkrftthb6bbIZp02agjDvXFRVVUP0Xk06LUg0WZSxvOXnL5eoaAwYMcK/NZdpqCdud6r28gu1BdOVVbB/kU12FWXNmw7MYAk7uJVMno0O7tqhmHmVsJxXlJZS7zMHSsnK6FSiTrMxPeZVS9gqGKysqUcL2Xl5VjkryLGU+ZWU1KClhHmyrvr7bCVOomj0NoCzl3KkvYX8oqSiDXjOd/dzLKCgP0LhbNyylvqrIQ4tkgcpYLplr88z4tTDV4kh9UbLUB+ldYS1MtUGnRb14CbcyqKioqKs3+VdGsyYanI5OAAAQAElEQVRxKqPKkAHlLb/cNQ2ZfKUX+QXyr2k5VsxPOlIbkjwChVekWdNh6UUyyWhcUR6FBWqvMlZpH3O+mY0xY8bylKoKM7jB43P+mz1xEh576jG88/7bmDptOubMnkP/+/jo5Zdg8QTacmOsqKgBpvz4I5q3aIGFS5ZgPZ4EbrnlVtidJ2OaYxOJBDTXNWvWzI0F6gOSSf1Br91qs03QpUsX6HRZBrXcnXbaicNHCJVD/U76k8z1w9qk09wpfFFREXbccUdnXG9N40HGn+Z6GdSvv/46Xn75ZTxFg1mbV/n5+VD+63KBKiNMp5kC4WRs6vXwb7/9FjoNVxrN10qvU00ZojLy33jjDegUfcaMGW4e/oWbBTLKdWIug1MGnU7wpF/pWTJKdoW1wFKZBAprPCivHVcUln500vrCCy843qpHbT5I9uHDh7vNSI054i/5tEaQTDL8Fa+TTZVZr8Prx7ekj1bcJJcO1T4FkkfhjKs8MmEZ0AMHDnSbHnrFW5/hSPYMrehWJ9SXL5OP8hboVfO+ffu6T4MO4HpOp+MyjvWbKvrcTv/iSd8Qq85UB4899hhuuOEGqF0Nf/5Z9OOGzRab98eB+x/Ak9iJCKoCVJVVo7SiGiUce0u4FiljXZRyblxKt4LzRxXnSLWz9bYfjOLZs/HqiSeidNwEroUCzkNlkFySWSB5FZabgSXsFzKadWCi+tDhQoY2Q7O8W86pqRRpyuLPnIZZDz2A9q2aIdm0DefrGlRx7k3SCP7+h6/w89SpaN6qBbbedit07t4dS3n6mMWNp1bdNkJ67DhswrVYbm4hqlNplFWXY/LUiVAbU/7auJKBrE8eMhsO+txI7VXtun67XF6+Ms69fwwyupCrNqa2/Wd5rep0kicDq5r37/Er5RpCdVBRsdStu7hogb+gBPGCxljADRHpq8VGfbDt2eehxvdQzjVKmdY1XJuVcp2j9CXlS1HGcHlZFcrZJirJs5xt5vfyzsSXkLa8vIzr+jKUNypCeued0PvaaxG2bMJxt5jrEPGvZB6lPMcoQwX7RLny4JqpvKQaZU6OUiytZLx4Maz1VDlpMnmsare8vJxylUL1Jv+q5r8iP/UBvfGkN5c0zmp8rQ8a67WBp8MhzW0aJ7QOlrsmwFvdmWiyOvjgg6H/H6hvmTVZ61Wg448/3n3zrEFXu+MaVLQbKHnMZMyavP8R5OXl4bDDDsM555yD6667DnplXDuP5557LhtfGcyMoCxMD7dg0O52KplCksaoQLvKGUimUjRSI1ACM3NpzKL0wtUHA+PrIcyIIQhVk6xB//79kciKI6gOcfOtN+L1N1/Fy++8iIMOPAhL2TlTNSnucoYoLluK4pKl8GM+zDzo5FsGkXZz3339fRx51OHo2r0rEok46dNOJhg3Z7kj5TE/o6s81bBUH/J73IEnMWkVCgEL8FuXGZkxUunNDGbG0N/nNvCPMpnZGhZK3UewLFuJYCY5BICZXLYDj7uE3EEMEEeSqDCQvtMkCKn6kJUVg/keJ+gSzC5eiEa9e6DV9gOQXjATS7/7Gu3arsMxfilSPEUKWXFppq9YWokmjZtAizvVq96YAK9UOg2ddGgwKi4uZh2H8D0Pvq8TWsqiFTvTAwF369KoqqomTeD8s+bNRV6r5uTCXDyDfsAUPBH2A8BjvmAaxkBNSk3G+EhbDUkCeAkPWWzPxQuKGe8j7bikUZOsRrPefZGdXYCZH36GMCvB/AATR8riGzBlwnj3OmPKT6CGixCVz4wRAGlDB/Q6V+3QY3n02Ud3LlpUdsXVB7MorcYV6UInW1ow16ep7xfP+lA/7r/dr3JlylDfn8H9UVdpBaLPuPL/Uaifpr4/k35luD8SZxbVtdq32kUmTX1XvAVmUfvXZPtbtEonWtGIp8KijcfjEE5xwgkyftGZRXLIaFU4iyeG8iuN/KJXn6yqqnL/Eufhhx+GDMWpU37Gqzw5Xjh7Jjz2uWpuem43cBAWLV4MLawFBZzLBu+1FxJ5uTD2nw222BI70EjuTMN3n732Rvt27WBmaNmqJfRGk5m5b2k1n2keVB8xMzd/NW3aFCqLTgb1aq0WQpJN81yCBrdc0SutmUF+gcKiU5/K0Kic4i8eZob27dtDJ9bql7vtthv23HNPyLiSUa5TVb0BIsNaP0wpI31vnmhrTaBXfYcMGeKMcOlaPGSYyZXu9Hq4jFYZQIrXgullGuU6AZXRrM/A9JqxNsu10NIruTJwNU9K59999x30r5ekbxntMnZlpEgPSY6popEho7JIB88995wz+LVQlAErOpVVhvtHH30E5aVxRcaZNg522WUX9OOBgOTUQcD6NKKkK6VRGzEzVz/yC6RPuSqLXIHGJ8miwwRtJkhWySI+AtHIXRmsCpxZVNfiJfkyrvKVAS8dya85Zb311oN0qM2Oiy++GCeccAJUbrULbRZIX6pvbYI88sjjuO/++9Bjgw3w7NPDsdN2O+CXX2YilhVHbk4ecuM5yOa4H3Ce0Xxj3MQNEUMySOHEk0/BPfc+hC3PuxhZFsf0Dz+GeZ7TJScD3iF0hZybAs4l8tPr4rXwvuqqq1DADZsjjzoSareS34Ej5KM2jUvPuc3zAZs3D19fcjVGXnYF8jfogqyCXITcVA7CgPkFqKipRAE3rgYO3AZNmjUFON+mK5OorElj/cMPQcNmjVAwbSraZmWjZvFSbNFvY8ya+hMmTZyIOXNnuz6tNjVu7Hhsu+02aNOmlZMtHk+gkpvMZgZmxDtUURxED9RdUakZpEdFiCiVjD4iJCtDjsCM/DiukBRUMdERDSNrb07uihTUYpY5K0FSDxTOkawk1uH/yMPMXD39EdpVRWOsY/PSCCyNNNsZQh8+C5FmmaroVlOm6ibNgBZtkYIhzfYQEKc2o2/xQ65NQnhIEwIJRV0b11KeU6wQvw8hfARBDEqiH5CrrCGmWQeks3KRJtJjvE+eFuoNxSSrXrImKXNICAhJGE+sJUOatMrfgjQydfL7Evw5Cungz6X846mURwY032iulKtxsT6oLyus8Sagrv54DquG0ls1bH7Nxcwc0sygSfG4447D0KFDoZ027UyeeuqpOPTQQzFs2DDolxu1M6jdWynKJfwPH1K+dsb1es5eXHCInRYwmsg16WoiEI6tra69sd9gXU4Ihx1+GA49YBgO2f9QHLLfIRHsfzAOPegQHDj0QGjBoQlW/PVtiia5lUFBg0K3wy43A/mFBRDk5uegQcNCbLlVf5xz2RnYbvtB2JjGRTJVgzgnlIIG+cjiKd1xx/0DP0+ehnHcaW3TqA2NiyK0KGyNESNeQmF+A3w4+n2cd/65XHAB4llQyDyLCplHIQoaNIALFxZRjgaEQkhmyZrZ/Zc/ggYuPvIXLufPpFGc/AL5/y5QQD3nU69y68Nql6+AeiIUUOeCQsqgPAsKGqAgv5A6LHKu9CWc4hoU5KEoPw/5XAgX5BXRLUIu6ymvIAfZXLQWsU4TWqATCjfrjx6nnolxb45E1uIF8LOzoHaRz7aTm5OL2fMWYsPuPZFHXuJdkF/gFsv5XCjEmb5t29ao5Mmtfmm6YUEDNKCs+Xn5aMD4Ai4GcgU5ecjNykVOThYSWdlYWlqKgIuCrNwc92vuBSyHypZXmM+yZCAPeQX5EC5f8ZRZMrRs0gLrtV8P8xfOY7mUD8vKdIWFDeCRzvNzEXLC8MSb+AbEFeUVIisnB0FuAijMRoJxjQqKkMfyaZGsPqu+mk+ZBdKlXJXJ50aAvulW3sKtDHLIW8aBxhX5V0YjnHg0YD0I5BfurwTJUMh2JXkyZc64/65c9dPV9/9RPpk0GZkkl/x/NH2GLsNH4fp+hQUrwwkvWFmcZCgqKuKY2IB9rZCLzkpn2Ip+RVB6gdLI1alDVlZWXX9ZGb3aneYIxWly1u8GqB0pvXCCjF+Go3jrdUu9Gq22qQ1ivekgg0Nzm04RZXSNGjWKm1VV6L/55hi07QDsuvuu2IaGcE+eNqbTNVhnk03Qvv262HePvTB0372x6267YlPijP0/jIEbYB4C9lvuRCEnO9uNG7nZOcjjuKL8c3JzXbnU3iWT6quoqMjpSDI7GvYL9SHRqAyiEwinsEC0wmX89V35BaLJpBGt+Im/8mvB03DFycgSSCfSueKVTqD4TLoExz8Z1QOpB31uotNrwf77748DeMopQ1sGuX6sSieZMl71uyhaRyheaYcMGQK9Pqy6GjNmjPuhK70anjkF1iJMxq4WXTrlnjx5svuXTKoXxekHsQYPHowu3JBQ39MCTa42uZVn+/btsc466zhQeNttt4XGIOGkZxnaOuVXGTNly+hJ5RUonIFMOONKF0or41O6El44uUojd3VCJg+VRflkwhm/dKE4zS/qG6pTGf8C1Z/KrDiVwczc3HTIIQfi0GHDcN+DD7kNhxQCdO+1AS6/8nL8QgNTmx3lPHUuLMiH5sZCbg6pzHfffR9uv/UWHHv6yXjt62+w2aknYdHEH5A95xfk5+WxveejAefc/MI8zk25yGH7l5z5mpsYP3b8eLTgJtFrr7yK7bfbHrFE3PUBlakgP9/1kXzOx0qTyMtHrubP3AJMffN1YL1W2Pf999F0u8Hwc7K5nspGHtdk2Zwr06k4GnPDOhb3kcs5UzI34dyR37CIi7BcdN5+R/z43lt4/6TDMfHmq7BO69YYOHA791ndVBrQvftshCmTp6JXj15sR+24iRWD+k3PXr0xl0Z7dVUlJk6YgHi272QsyKestXLmyU9wOLr5BfksewQqR35BAfI5r+erLIS8vHzk5+cij3rKzc9HHulziZMO8hmuA+LzBfVxv+UXXQHz+a3438EXcl4rKiqC2lIe66lOht9Jt2roCtl2CFqzUCegbryYh6ycPK6nC9EgNxeNKF8+5corKEIh1ydF1Fdhfp7TXWFBAzQgrkFePrSGyiskvrCQcYXUc/4fAqUtpA7zCvNRwDIXcb2V04D5F3LDJb8hVA95BXl0G6CAa6e8vHzK0dDRFrBuC/MaID+vIRrl5qOIcuaST26DQspQgHzyWx2Qx3xUXwL5V0ce4ql2KVB/aNu2rbMRM+O/xvgMCDeMY4rmA9l64GVm3FAw+lb/7a3uLMyWFUQTlXZiNbll8s0UWq8B6VVtTXiZuP/ENTP37eaFF14ILV4yvDRhym8WycUNIwaX+ZM8bS4pKUVpZSlKKstQWl3qoIRuSVUJSqtKucGYhuTWYup3gTtZ9WmUjhm6U0K5Tz/7FM4850xUJ6sdb8UH3D0KmE7+zl06o3husfulSsBQXLwUJ559IoY//pybsDftsymMu4mpNKcj7rwELFAmv5C7Vxl/xhVP+TOu/GuBu3jS3b8NQEAdh/XSafEVuroD20no4rllCNVPOpUCGGesI/AKGZFmXYP1+vZ7b7sf8Yl5cXiez5gQKTM07NsPLZq1wPj33kO2dtrnL8KYZ5+F6RWdqjIkSa9/mQAAEABJREFU8nJICy5FuO0TAAqwdbpwt27dMH7ceGYZcCczAlLU3qFII386gNqNAkENdzbZnuT/o6DihHowQSIWhz4DoPdXd+NGNIhLi8Fjc8rncddWMkgnSVhOAk06rc80xOnYgT4NnjKcZYgw+KvbzJDJd8VI4QXCy9XOpIwbhQXCyRVk/EFtPQr3d4CMPBn5/oxMSrsy+DO8lCYjk/wrg0xemTiFM365K4bFT8ZJBp9xhZdfhqrSCXQip1M4nSQqXoatQGO6x76hOP37PtEKr1NHnYjpRFJ5CPSar17H1UmlXq1VGr1aKuNKhq5etRW8+eab7tek9UquXid+sfY7z0cffdT1U/3/W/0LH9GJj04rRaNXWPVasX6R+sknn3Q/9iT+S5cu5WK7MYYMGeJejdaJq/4LQg4XapK3SePGoEXMPsn2H48LBd+L0fDg4oqLVCFU5oDjfMj+Co4Z7PHsR3oK4Po+HCYKS3/EQunkFyj8dwDJJPg9WVSvMsRkkNWn1eKtTZs2TqeK01ghfjLYZMjqFFi63pMn3joN3oub5zr5ltEt3FBu4uv0W69ha5wUjdKIh/IcMGAA2vEUX6/PSm9qe8pfeIFwCtcHGcwtuFmg9lgf/+/4M3w1XplZXdIMPuPWRaxhj/TzZ2RQmvU7doL6izaODj7kYFxy8UVQHejNhLPPOceVZNas2Tj33LPxxZef4Nprr8PBww6BXvvfgxtIr333DXpuOwiTXqdh66j5iPnwaRBzInA9IuCJILHuvvuuu9GLRuqWA7Z2YWPfQMj5hnM2OxpCuhzyOQ8xmqpOTpiEhXfeC0ydg57HHoOCTl3gqe9xzg5IpV5VXlbOw5+l6MrT85D8mAzixQNIUoCn5AGSbduh/7nnYOMzTwUSMcx6axSKGjbCZtwo0xshu+y2GwbxoKR3342YMUAxnNukcRHmzpmLx594Et/9+D2KlxSzTIzSGoHlSjGjtOZZysMJnQlZFspACjCKvpCOwOjC8Q1EGySRV83UixfDr6pATZpzPBO5KPLlWSXEVg+lZhQcA/cIGAzJGw4YIDYgKUGBPwlqR4I/mfw/SxYay+JqDuA6qgnXPA1oyOuTR5+cYyyhU55TChFr4K6VZrmc1DaDTONYLuavCQQUSPDX5P7rXDWfa6w1W5n2fk2/KjHeqmT2e7w02Y0YMQJaUGRozYwGRhpadOiV7dbcncvE/aeuJr27774beu1KvKRo7Sz36NHD7fCF7BhmBt6Kdt/MlPHETYsuTZSmDuRiVu1D+YqjmUH5aACP+TGhOCBpeKaXjplBnVmD8j3cfd16h4G49ZZb8fAjD2Pi2InIyc12P+qVSmnoMyZae/99NMAKdO0ndHXq++xqrKKQs5VAcoZsf57nY9Lkifh5ys8oKy2Ddt+bt2wO0x8XyWIRNm6K8qVlyJo9D5+eeSZm3nMHfn53JNvrUvhcOEQ5GZgEojdODODl+x48Rpp5CGgMB8YA8ZmbEjlvwKQhB0UF0jRAAF/ePwQqgwjNTA7MzIEL1D4yuXbctC/mzpiKGm5MBRZzk5fHxr34h++xiP2uoF8/GLGhgyixNiJ8348C9Z7ahNPOpHZA66HrvGbm/JLPzKDFsU6dHHKFh1lEuwL6fyJoFpXNzGBmrkxmkesCq/AhXQvMzLV5+cVedagJTn6zKG/9mJJOYmV8yhjVa5X6XvXhhx92/1NWr3jqlVuBDF8ZpjJgRaPXboWXgavXRWWYCpSHvmfULxTrlVr5NZYrf323qld7NQfo9V8ZTx7bul7/lcGj726Vj3a9ddrYsWNH6IewZJwpXgaRfv1YxpWMsxQ3wfQ/bzO0itMpqRb5esVY3xcfe+yxOProo6FTSZ2Oanc8FothuTmutq9KNyH9ITtLRm+uM6tDK1KgRRTHD2nQSBgtaRXx/wuW6ScqtxZzwplF7U7YRCIBgeJ0wqU6FI3qXPHyq6732GMPqI41xggnULxAp8uZTRqFVwbin0nTsGFDqJ2ovYk2g5f/90C0AjPVLqCxTW1MfURpzaKymUXxwv23gt4+uOuuu9xnCoUNGkD9Wd8sfvrppzj9lFNw9dXX4rJLr0BNVRXOu+A8vPvuO9hrn6E4+ISTcdQZZ2MMN4ORrGTxAyxcsBhzZs6jPwY/8DjGeSgpXeLeItCpba4MX8bqrq+50CHM0WtaTMBokI/ExBdeQrrD+ojpBzppYIouZFxKfZNp0ux/6WQS2fEYsUTUzpWBBc5w1lxaxo7ZuO/maLbFduh25FEY/9WXKJsxh22jJXp0740a9umihg1gvtE+C8jHOF5GvX3gtgOwDTcHNtusPyb8OF4ZgAQIOYdrLo9BVwB4BJOfD94hc6fjmFhAXwglYzpDjH1hMU/Pnz7yMCz9bjQS3JhjNMzSCDnXgnMwDIC5BxwTxoAQKo6ucIplJFN4CEmrsEC4/y6g1KHnRK4pKUFW3EfjFo2RTtWomID0RxJ6SCNN0Vl7r9VAPQ1EraceYnV6NXnpdSu9pq1vm6+88kroG5SDDjoIOgU46aST3GS3qmTQxDd8+HDoJPsUDsjKR6cBd9OY1qSpfDRZhYg6h/xBKmB/ISbN2NBgBPrqXPn/U1A+ZuRNkD+oNVrq82UUktwJa1jUENvusi3GfDkWH7/1Ke5/4AFUlmvSAONT0IS/LJ0t8671rVENRJo3zj1RlwotgGmmM7Yltq+QEy4EGT+lM05KTIF58+dhfU7WWnB99dUXWL/tOtDlNlPILl7YABVTpqHVosWwssXowx3rD598Bi15SpVFA5QkbJ+Aa6rMz0PoOHt+DNk52ajkAkQtXPMBdClQC3JqaKDn5+UpBuDudhiLR/4/8DRjCQghF/IilyuQXyC/yUPwGjXEXE5UAQ0AJoEFPrE+5n37A+bMXYBYq1YMBwANmnQ9ftpcYgRC4oLavqJTaC1UMwthxa8MlEZ4/fiKFqIynBQ202JFpVfofxvMDDIg9R2o2eott5k5ZZoZ+0IEOtW7//773b8gnDZtmtsklSEs41b1qRM8vcYs+fR9pwwenRrKwNQ3sGIoOhmy2lzVq/d6hVdGzy677OK+59dpsepWRqq+H9Ti/MADD4TidaqldJp79Bqw3noSbxm4MoRlSOt7VfGXAay0AuFk8Mog1iu8Oq2UsazvdcVTJ5IC4Yp4YqHXddXO1C6Fb9SokTsRVZzKoLaocgjkFwjP7gC2esB4S2+uI2MlVwB9jxfjRpLHjbCVEPxPoqQnQaZwZlEbzuDqjwFmVGItoeLNlqdVVEb/ZsahxnPjCniJnk5dWL+5olf6NS5n8hCN0otOrtmy/ITT69sy1OX/MyCeSteyZUu0bdvW/dq4cMrXbPm8RPffAJJdcsrNgMK9evWCxgCtBTU+6YftXnj+OUXhtdfewKmnnIwuHTqjIU9rZUyn0iFenDQJo954EwtHvk06DzffcDPOOOVMqO+Al9GjtZ7qYfbsWejWvQexvDl3IIzmm4B9J2Wc6ggWos4GXZpcilbHH4Ruxx6EgBtjccThpQFjf4yZxzkV4NQK1NDAkodpxZYEjEgzPq0UiIXkycMMpctp0x7JJQtgi+dBnVxLAK8moJRMQh5hmITSG8BD5ACdO3VEl86d0KRhE1SUVBILUvmk9+Cp/sk7NB8B5QHdcWPH4QduPAMBSAgvNNISSCcEfUhyQ77sm6/Qv3df/PjeKHg0sn3O86L34TMMiSDyyGU8wBNqgFyNT0Q0zgfypyzMh5G6xQZ/5+tXshlYhtCVqbSsCrOrK5DTpDHi7k0e8KLyzCA9g5RYe63VwAoa8FYIr9ZgdnY2brrpJmfI6oRAu4w6OSjhYlqvzmkxpIF1VQiR4aNfttRrc/rOWj9gIb8WRMrDjJ1DI58GASI8dhKPAxKHBfqIcF3LOJiYAnSd8x8/zCJ+GUaSVZAJy5VY6SCFvIIcPPboI9hln8FCo2xeOTSRKhCPJ8AujhXYKWotrAkN0Dj+rUZhsFoJQsTiHtT2C4oaoHHTJsi8npmpN72KqB/s0Y/VtGrVBo2aNGVa7SGHnJhCtNxqCzTlIuqb51/AOoceDo/+dh06Yqv+A+F5agGoEyM0hQPOeGlkZ2VjnXXb4ccxY5BFv9XJBDivAVXV1QjY2LRQw9LFaFhYhOyiQqx4rdg+V4w3IzMitZGjkz963W0W4V2A/Ux9y+PqwQ8MWowEySrEFy5EQxoZaU+0MdfrnJeJZLRkTn3MjOX1oEtGkkD+lUFGXjPxBBdfDaHTPv3LmAy9WRSXCf+vunrdWSe7H3/8MXRSb7Z6ym1mMDP3rbF+yyJjJH/11Vfu38FI/3p1Wqe7GpdlpOpkVoZsnz59IMNUC17F6eRW8XoNV3gZqvKrjmRcC9TW1K+UXq/iipeMVxm7Sp8xduTqbSeB2kUGzKLxPxOWgWu2DKe8NNYqXn6BwnIzoLBANALhtUGT6QPCKV54gWQxM3kjoLcuyH4oevXgKBJufFc4A+ysTsdgBxEuoshQy1X/IFN5/wdB+skUy+zX5czEZ1wzi/RVm0h4M3PjiOoiEwYvM+Nz2a040QiWYeH4Kc4sopc/AxpH1U4Vxp+4zCKeStq+fXvozQzlbxa1S+H/LG+l/SuhvtzyCzQW6Idjn3jiCSxctBAb9e6NrzleaCPtxJNPprghQu4steec9+233+DlES/hk8mT8PiFl2Lil5/gE8IHH32A6TNmAWz6b7/zFh568FGceMKJ+Hr0Nzj1pJORVr+i/sgMrDyR0VxU7wkQag7nHBqUFCOoqkZ2i+bkk4NqPw4mg7sYb/SkaVh9/OEnaNaiBUO6QwgPZ2iGjq8H4niSCyQRujw9NMzKwezvvkHFovmonDUbWck05vw4BlXzF8H3stilfWgC90kv8zsEUM21XzoWcWcQ+vypMl2FtOR1ubKwdMeNG4M3Ro6EWQJ8ILoCRCmjZ8WSxViU5WOdvfbCkpIylE0aB3YAwHzK6HGNAXA6Zlg5p+AuA0UyKBcSQZdiBRFOGDA+ZF5hFPgvebJFZYqEZLIci6q4QZHHNY+KofUTd0sC6O9vVaC1wvyNNOD6wJqUJ5FIuFMAnfzq1clvv/2Wu4uvQa9PSw4z44DFpl03agn774OZ1SXS4KyTBn3jJANFA7ZABJqU5ArCkGlC5c0QO1GkHHoYXB23ZDAzmJljbxa5LlD70CIsOzcL1954DU4+7wQ0at4A+x8wFDfdeyNOP+tU6MfEKHIt9Vrn76AB1auTg4MwWxM8ny3JM8TjPrI5icYTcdfGRaN/EbVkSTHardMO+pXODTboCvM8t98bcvBGmEYsLxcbHnskuhx7LCZXB/hmziJk5TfA4h++Bcg7LToxCwGXhk82Kt4e4jEfc/X/Lw3cjcayi7QK6N+eabe/sLAAS6dORy7d3CaNgNqTXdH8O6BTNk/yc8f+V+niccTz85AuXgSVK+TCoHLhAvz0+efYbOvNadhSLzD45sGjK7CUGaYAABAASURBVD3q1Ecba/V/p0AGs0Cne/iNy8xgFoFIJJNA6RT+/wQaa1VenajKmE3VqxvpWHErgvAC4TOu/L8F+jXhdDrtfi1an8ZoIawfxJIRsd9++7lvGWUcH3LIIdB/NtCpnIwMvfkj/npdVjj5fysP4c1MTh2IXm8kaPOpqKiIzTaoi1uZxyxKb7bMNTPXVkRvFvnNonlIbcbMFOVAYeXpAnyY2XJpiXJ3hsbMoDTgZRbxNIvSmBn7QW1HZLzrtpyDzCNeYQeRX1SMAqjjIJ2C87v45R+iWx7z3x8ys+V0nNGtSlbfr7CZ1Y2tZibUr8BsGd5sGb14CcyWjxcDswhnZk4W1amZKQr1/UrvkHyYRfH0/u5tZo6v2TJ5srKyoE939OlBhkF9/hnc3901W1Y2yWpmclx5nYcPfTqhQ5THnnwSvfv2hcaKxo2aIITBzBCLG3r16oltdtgeCZ7GfzLmRxy85UB89v4o6F86nn3uOZg6fSrOPfc8DBiwJW697Vb07rMRGnJMgDGDzB2yy9FvRFLTkSFK/vO/5eayl4OWPfogYOfSmx36ReWQHs2pov/p56nwuH7drP9m5EBGlI6NjX5wvvIJHjEhnHHr+YyKxqK+ww7jHPcFxt9yI74+53SUjnoLI844GcNPPQljXnwRvt5ypDygHMzO8cstzEEiL4alZaVC4+23R+Izbnz65tGgDZgXMGHSBBjn0C7du2LK9OkwGv6oKkONFyBpqcyqgPwMS5NJ+O3aoefAbTD+iWeA8iriwbIGlBm1EAImv3GzwUNSC0uiHJKWNaOgS2jRURAGRZCJYfBvfofctBeYCkDdxmb+gljITQc/25UZwkOXyiV3LaxaDfxvcPP+jsUwY7MmrC7ZzJbnz+CyrBgwF+Kw6vrOMhVxPHUxq/IRulEo4ljfL4yZZAhRXV2JNq1a4dJLL8ZLI0fg0ssuwT+OOg56zTCZrAHJCJHUSrcW/loNmEV14eoz8gJ0XXPidCY8bWroKi8rR7ImBX2r26NHNzTTv7dghMcEHmk9pkvTHxQUYqNhB6H7wIHovsceiBcWYvZXnwBJTqxBGnVtk+1J+YRMQy/at1sPCS7APv3icxqkZEbejOIz8ldzt1X/m9KjsTt78hTUUDC/cWNENKi7zCL6OsRveGQ464Qt822eyupIJUxODtpv1Aszvv8OnnblvQDGhcD0hYtQxBOFrHgCIYl1wkCn7pahpR96SnLyF7K4uNi9eqwTGYV/DzIyaANN/54mYzhm8PXTrwxXP351+evnW99fP78MXm4GFC991w8LJ9AmgX4sy8zcZqXKr00SfU+seKWTK1B6ucLJLzCL6lx+xa0IMsJ1mqyTbP0oln6/QpuhOinWq9H6rnz77bd3b1tk0urUOePPuGZRPgqbLfMr/EfALBonRat2LPdfgdkfy8Ns5XRmy/BmBrMI6udpZvWDdX6zleMdAaN0AqY+4MIrPpjWY18XmO/DY7zB+ITrN7VeF/5ffpgZzMwV0WyZa/ZrvyPiw8xcGjNjaPnbbBnObJlfVNoMEphF+BX7glmEF62ZuTwyfrl/BszMJfNZx/qGXp8w6K0RswhvFrmO6L/oYWb/Uj/77LMPOnXqRIMzU6jAeTS3hUENG3kSsUQcR553PnoP3RvH7bIX3hs+AtdeeTlGPP8sevfqjW+/+Ro33nCLS8fpE7STaN8ZvepVEcgQFmcPPvuNj2RVFea9PQqdedqdym8Aj0YiTSnKGtKY0uyrdMAvNLKatmyKmO9B7cBheRoNfXIkgDEfcrYYDVIfHuc2Co0Yy7TjRZchNX8xmnBT+p3L/ond998HW+67Bxa/+jTCLz5C+ZjJsLJKQjlCzskN8vKQm5uNufPno7S8DPPmzcWs6XNYLiOkUVOTxIQJkzFg4HboteFGmP7Nd/jw7LPw9f13I8FyxS2gQV4Dj9S+x5KmfIrio22/LWCVafzw6GPQj3SmOZ4wwtEhVLliDPqQLR9nOlYZkNlED8mMN9UDARXLUC2Svv+GO2QdUTUsexoTHn8cb597Llp26AieMMCVVYUIfUjLxtah4FpYq4EVNeCtiPj/HP71okXd5++gEXOv1GrB36dXHzRu2ghLq5YQVwEzdm8aJRrI/w6SrpVhRQ2EHH5DBPwzTrhp/aqnI4naluotrJ2YnD9kJOdej47H6SwN4x/nLoa5dECj5o3QslULrL/tAJQsWoqpz75CqhjYDNxkbqTTzSbhwjk0VrfcvD9+mTad85+Yk5ciawmVRzTBA6mlJQj8GMCJH27Sx799JRIJ96pu5heszaKMXM6UJX/d9pj9/RgYT85ihNS8+WjYvAWqfS1VKBu1ZR7TuARR9voG1eMkrle2hZFxV+O+M4Mro3ArA+mzPl6Go14h1o8GCm9mLn19OjPmrci/AUgus0ge+euLZGas80h+6cYsCutf7cig1SmVPoeRkax/paNFuNLrtWf9CI82EDLpxNss4iUageL0rbD8adaT0uiXoVW/8Xgc2rxQvF4llXGufxOhf+Nz2GGHQXrWpoa+RVb6tfCvNGDLRapr1kcotg4YaekQvnkw9oeoi0RP0SidXIH8a+E/14DGmkz/EDezNadd5a1v6zWGqx8rf4Hkkfs/CVFz5izA0tFiVjDFUOBxrEcaGseOOOF4nHv/fdhmtz3QdOYcnHnMMXjiyYexBU+aXxjxAjbqvRHCIITWc6irLnFSICSKfYjsOSXDAvItq8DURXPRqM+GRIVI+YykxW2pNDz2OSCGMd9/z/l2MTbq0d3xJnPeHiXyALYJisq09NITgjgAFpK3IKC/eTM0GXoQOp5xFjqdchaKBg5G+933Qe9dd8Ko447A2HPPxryRI/HhNVcBS4vhM08vHcOSxcWYOGUKttxiIFq0aus2jGE+yoMkKqpTaFzUEI1jeWgydTr8sRNhP47HhCfuxehbr8OSb7/E7C8+RtnUScjLyQfSHqwwHxscuj9m/Pg581mA0Ddw2x3Sg6XCyA2BGDdt5o0bjwXffQsg5Cl2CmnjaoRxHjG603ykYYyl57/oNupvyegfMee779HhyAOx3h478IQ+zWKyolQOU5k8mPxrYa0GVqIBbyW4/0bUKpdZncYBBwoxD63Wo8AagswEGXJokiyaSCuqKqCTN8UJJIoZO7ob4BWqD2te5vq5r/XXaoBtJ54Vw5dffYHZc+bAjLXJW7EyUDKncKpPRcHFGdKcPkOCgj6JY8R4YQ1bQxINN9gAWxx9HJZ+PRZVU6ZlkjAupN8ceJ4BbBfZWVkoyM1DydKl5EIUn2pTdKIpnosM509Xwzhhyh+Qk9w/ApJbkKE1W9YehRcojlMTzPNhM+chvbgUiZo05owfg7bdeiKdlS0S+GGaIkfSmS3jo1e29UM9IpLxW/817Qx/xa0MzKwOrV9LHj16dF347+Ixi2RcsSzq8xkZzZbpoz5OxrK+3f4/9v4Ezo7juu/Ff7++d/bBzADExgUECK7iLlK7RIrURlm7JSuyn+y8f57jOM7/bzm2/I/++Tv2S7zGdp4d58V+n/g58SLZsiXZsaxdskRKlChqp7iI+woSBAhix+z33n7nW3175s5gAMwAs5G4fft0VZ06derU6dpOVXdfjFjeIcZg5i+SqFs33XRT7Fz0FjqNurB+/fr0d0g8vs0jzvBpzdO2bIs4dpL5myY+rsjHvPiq9Wc+8xl98YtfFIZ0JeoKj3//2I/9mHjSgMeyMazhB8zmTbgNR2vAgQJC8XGGL85AxZkHFCcoYzDHPcQoiBsqcGpeFccU9ZQnkO3zpDVgO421LFjTlmBU1mv8SwVlHmXbHxoaEoZzibeLO79U+a8o3ygaxQsnxHAYrlIljUVWPQyeWDdSOrp7tfWf/hM9vusx7f7WN/Uj7/wxfeJ//oPeHsY01b8RY18ejBphzuZWtBKwARFw7KwqDuZ01WhPh+6+TxvOP0/q7Qtz1XIYzUGpLKsoi1+Q6p4H7g+D/GplwdOZlIebKxN0XDA82XxW4OuqK31lO5DOrWAoqabzX3u9OrZs1WU/+l71bTk3mEj7Bs9U7Y1v08Xv/VF9+1f/g3Z+7G+jzImrtm49Tw/e+4Aee+Ax8UX+dWs69PCDPwhemQ6PHIkxvUu7vvBl9T/+iEb37dSRC7dq6PpXa88DT6o+VtW3f/P39Ogv/Ts9/of/VZe/4QblfZ0hl9R1wTads3lI4489FCWoyLHrPPrss1KdpfnJ4K/QubT7ttu180N/I9XGo0T1KGYjxUWxwi1kzEKXLryBew6ccX+iIBp74Afq375VL/n/fEDZ+o0qNjRihhL1QVFMnjpw2lZ/DpSpLeKyayC6gGXPs53hAjVgWaLBK/paGna4WVbcOgZTwA6awLfP1acBbg3367EnHtPoePFuUSklO6d9fX0pCE26velWNmJQywMkR0/PYO4wcB2YGNejb8/Vse1c5bED/djdd4gjC0ryanAJHs2NbFWqVfHRpPvvux8yBVlUJKVjbGRU/X39yV+v1FSPdATS5BzPSQA7lK3J7ILpRAjUf84WjddH9dSXvqjuhvTw9+7SSOR/Tqzk12Ny0ShmJVPylXz4ABQ7qRh09913ny6NhYMyzi74l2Fc2gQugB/Av3XrVu3duzftihO2Ldt4VwXYnpKnEoYpiyq2VU6i7SKeMMbsHXfcoVtvvVV8K+KWW27R2rVrxdejf/Inf1I33nhj2FexCBGVCvqygHwxmjDGM7vv1Dvi7II3u9X832q5WMHjoj/1Uz8lHr9+2ctelv7aC3reUWb3eSgm9ui3BOJOAU6zpHkqr+PquE8zK34RF1HRA8SV+xN9gOo1iQQFVjOO6SQz0O3AwjVgO7Uf2gftEA52UjzeZQHGh2uvvVZ844EFc7uQaVkyX5FMor+KfFM1bqo6i3Eiy8PAC7M2A1dvKA9jjzaw8cwN0jO7I0XRcmge+CCjP3KMlFleC9LEUQr9xUUKvBVGYiXT977yj9ry0hdLA4MiL3JSzK9yMssquv/+B9Xd26uzzzk70oV8tNMigzAwQzj8EcMZksUILTmfRtq5GplUjx9S5NFuMdpjuNM5V71cr/v139bg29+ql//c/1uXvvZG7fzSLSFeQ+ecc1ZIWdO+wwfEsfbJx2LAfAivHr7zHl1x4TaN3/IZPf7+n1M1NlQOhUF81rt+RK96//9fL/35D2jbD71J573tLTrvuler6wWXaqIikXela43WXXSl7v3e3eqQldUyfS12vPd/8VNS6KMW5UPOjZH7xMc+Ju3dp+6RMVUCxGEuUFiO4hN6rgBST06M6pnHHtZVN705vced6gkRoZ2kIXN9rpSoLedKaCCa80pku7rypDOZKZGbTWh2A0qtaybpEobsaMEt/GngLcHktWfSJGT7sqo0wN9K7d97QHv37JU9835hBGLMIXB5f4ta1pBj4Eqr2Kk2WnY1MNUgrSpC4UrZhjB6a4Uxnodh2oizMDltAAAQAElEQVRhOyfGEuO+YtAmuGnzRvEhMB6hzkjdlOPZPc9q86ZNUdFzdceg2d3TC3mkdXLLSylbGW51bcv2FKqnpyft1ICwC7xt8TB276aNes1v/qoev+u7auzYoeF9RzQacVlMTBqRgClOOEnsRpTHtsgbIw4jDaMO45APSSW6iMedDXaRL2mJK12MPD4Q+I1vfEM8ekxcCSUN4VY/4eUA8mSizASZifKuXbvSx7YwkCthRLfKwGPr/AUT/2vMxPpd73qXgNe85jXib/94Zz6LyV+ZZnZ6doe/853vJP7sLLNLjW6ffvppYTR/7WtfS3/zxF8+3XDDDel/ZUmD3tm15rHs888/v2Q/df/tQu9EUB7c0xNOotRJdan1NhMnRNMfTkxo0/vNrJyl+kA8EM03otvn4mqA+lv2Qa1taXFzOTY3u+j76Pdod7P7q2OnfC7HMBvLY5xrqdOhB+eZMoxRBokIJ8M2innpK67Xw9+9QxodkWM7OgscKRn2MjmNIyxIkT6PdA1LLA5j4E4eOKjv/tf/rKHGEfVsjjEw6POIV9Ap3Dh18MAh3XHHnXrVK1+lzs4uxWCUeCoRNOJaV471mCkdeWTMP0YkUCBhErJb1YivRPp6pIk23ohgxGVDa+SuDqm7Q+t+8qf0gt/4dd33/Tv1wF//tfLhQ3rja67T2970BtUO7NUzf/ZnGv7M53UkxmwfPKKn/vIvtffzn9UjId/GrRfprFe9Wr//wT/XEwf3KixiXfjT/5vOet/Pav3P/JwOhInfEf1HRXUp5JrI+zV8YDz8UnUiV0/sZN/7X35Po7G4n1Vc4GMHurZ7tx7/4pf1yX/3mxresUchfAKHBwhHq+kIzaqEueQysXlNO/YeULZuc2gFKkoCxP1xplQ/srhVAcS2oa2B2RpoV43QCE0mnOgQs+gHjHcamkEXPeo0frl9yBGWUBIj8mZQD+cEJ4lOQNKOPmkNMEgCMDC9dXhyOuYEUhadsGPQrI039JmPf1auVbTrqV2FUekgjpPHjzHkwts886iDeKMTV6YigBsJ4syUK4t6EE707HVd+OpX6+Ctt2vPF76oeiXoYiioRDrG8iBQDOsBda1bP6SRsXE9E4ZRsAmc0rFz11Nav3G9NFnXQIyjZ6wdSvjZF5tUs7Fzh9mJ5EvYZSx1FagEC0rXcfY2HYxJQWNsv7q7Mm06a3MidchelcTOOrJnkSfp1DzOPvvs9L+fmzfHgJcMh6CKyUAz+ijHtuwCsiybiufjVUyISwOxzKMSPG0nOrtwiQNAkgY/QBgXaPUTngvmoilxuIBtsQuM0frJT34yPQ7NR9YwoNlRxkjeG7vlfCiNBZcXvehFaRcYvZC+tYyEAdtJB6UfF+AR65/5mZ8Rf0/FO8oYxbyzjBHN+8o/8RM/IRZAoG0FniagfK240m87eW2nPO3CTcj2ZU4N0B7KiByDOAKhtrgWZ57qd5MqIvJouZVKFvqtpC4gUZWDwkxzI0Wd8uU0ZpBFn8Fj2rR728umCbvIi3sPkDHfDChfMbGLePCtUNKWLnH4SyjDuKsXom7LMYIprmoeUV5OIAtUFp5mbLZtu45UOvTM7bcLFOMxpiHGj0JPdiRwjCoxDrteD761aCWNgIo6ntyjH/zOfwobs0MbLrgotSdHDPrCQFYcwyPD6g6j9oyhoQhxwi+Tw5sFN8WYZVxLILPIRxxZzlXgAKIzSXZFCnpThhBLjiBnyEiKjqF12nTuFt31n35HD/zBH2jTs4c1EeP74bvvUucZG9QXfcT9f/VhbezoVX7HD7Ture/UVZ/4pM75X39C22Mhc+zIIY3UJ+EYgyM5dqkeyjATlMiLPBQ81l1yiTx2RBNPPKo937xNa9/1TlVe8Srt+vrXQzrJ9VGN1SZUedUNeuLrt2n/t7+u+sgBpaOhGKMddA3lWWjbiatW9sjT/QvRkpvHfRR9J6IFgA9pk8weO6xKT5fyaN9Z9J126CncQKQiODgUiy0p2L60NXCUBqLGHIU7bRGp7Zy2pW8XfFE0EJ00fGLMjoFLqmQVDR8a0b5n96Wvfj70wMMqjUoG6I6OWG0mQYDtuJYnfqAMF65d4HBI33v+hTq04wnd/Rf/I61pZ7FLmwaMmGArBg+oGcy7sz51dnWrVmcIUQwgBb+J8Ul19HZr7OB+7X74cW3cui1SNYJFsyAF2YKu7Hg+8cQTM3jYloAYlBS5n7PhTA1/9madcWhMl77kxaolvCMmhq0s8qdnCnrKqDhwL7/8ct1www3CUCQc6Bl5EJ4PVMJAfk3szL7lLW9Jj23feeedKdnY2Fha1Hj88cfFhDkhWy5lnnbIGIOy7ZZYRfGcQHG00toFfaDTaRd0TMhBsMOMy44Sstx9993JIH73u9+tV8fCCHLyMa+Pfexj+ta3vqWvx+RmZGRETKZJR14A/vkAtNQ7dqUxoH/8x39cL37xi8UXsMmTHWV0zV9EzYdfm+bkNRBVYSpx6Y+q1cQV9YRA2RodrZOFJdupxZS0ZTy0bThaAyeLoY0CGNEny+Nk09nT959XbeiTWDw7Hj/aNvG4AH7bOFN9ZYlPyFV4QVogiYanhIQoLiWqY3BIL3vda/TE5z+hsb3PyvGrxESuEg0jtRAHfUBhz4aHLedGPaikJ755u65+2zu06SUvD6K8aE8R44BApHPPnmd01llnJn+6OK4BcQYVVwaqwDVPR0OM7BOvJmrKgXquQHk/iI/k2vamN+r1f/x/aaQ2pk//yge043/+tR759V/The9+j7RmrSof/wf5y/8Ya911bftX/0rrbny1PNCnM9dv0g0vf4Vu+8pXxHcvUl7B0NFnVLI85M0DVSy4rXvh5ap3dejAA/fr/m9/S/3XvlQXvPT6UMouaWxEk7FAe2h0XC/8vd/SdX/wf+jS175Gih16OKDCYCQKiczJv+KXPJUviqkSkoDIFULGGfFxjYpw6IFHdc6WLaoO9CiHuFmQetzKPOjDEesakSBC7bOtgaM1QB05GnvaYmg2JYQS0rYd4fC3z7YG5qGB5hwlJil022XdyXXO2edo+3nbxaO4rWzq9dgTjkG+xNnRuZeBE7h5xpJ1VS/6+Z9T96YNqh98Vru/+23d85G/UWwvS47VbUbxGAHqIUo9jOY8C5wkVlSRsFrplAM3PnJYz4yOqbJ+Q8heDwKd9MHuJcZgOSGAEUUEFLIwTl1y3et0+xdu1Xhnh7o2rFcW+CwiYjFctSx8oQbS2+FRcXR2duqlL32peGyxwEgnM6FlIgxv5Hzd616XHlf+7ne/qw9+8IPC/chHPiI+rsVE1bbsmHrEgkSZF2kB+NhOotgOvcXkKwppO8llF3GKwy789jQd/GyLRYZPf/rT4tHpq6++WlcHnHXWWcmIp35Uq1Vh4PLFanbLcTGmg+1JnXYhC2VgEWLNmjVTslMm8CXjVn+Ja7vLr4HijkWLrUXbbP4t25xSlIRzRraRC9UA9d+2KrHYpjgIh7MsZ2tefX19uuaaa/TNb34zfbjvWAKQxnbqs+zCLXGksY3z/IDoa+sBA9e8UJPOtO/RR1O5eGWJUlJuxciSy7EwqxhXpDzoHMYTo+Cju3Zq8w//sM58/esioui766EfhkzbiRcfXeSbECmwRBe7yAv2+PrOO18DL3q5tr/jXRq/8EKdffWVeuL2r6vn8st08f/yY6qFYTtx8+c1HoavurtC9ugTSBxw+UWXqDExqW9945uKYosjjwvjPeV2w6qHDsDFzEM+fFgdjVoyws+IsfXRJ5/QxPARDYdx+cyePeq4YLvyjm6ds/UiacdOkVPdkRoIvgr9qsxIK3lYihsX13BDjvAnsZKceeENtMK356FHNbh5o9zfE+XJ1QiccsWRLoRSsAgFun22NTBLA9ms8GkeLJoKj/uEZRG6SM0w3PbZ1sB8NVDUGRvXySDhg1adXV3pA082+IIXRhFQhIprMdgX/hNd4dQIorUve4W6tm7XU7d8WROPPqBv/df/SxO7D0RMnEGUO4a7bEz1fFIYa4GVQo6J8TH1xm5zZxjgDsOwEoapqjEQp8fPIqEWduQxiSlTkA9QhhnNaF3Iy1g7sm6dfOMrVLnxJRpthFxBGBvNiBW5B3ULr4hKp13ok3zsQj78KXIBF7tISxIeR2a3lUfmr7/++mTE8j41Cxw8Ig0N0FoW2yGnQad7WhqbthOe95N5X5gPb3Hvy3tsO6XhYk/7d+/erS984Qvi8Wt2wjGOoSkB/viHhobU39+vrqhLyN1adnuaH7QnAtLaM/VpT/MgHrCncSfi2Y4/RQ1EnUfn0WnMYtS8B9GAskauzJlcyaZpIjpOOX4J6XRtX05RA7bTkycsoGWxmAc7e3mVW7Z96gWLXLZnLL6CR665ALnB20U7t6dd8CsHi5RzGEWTrqne2aVa/zpNPv64GrFD7NguxACWoo00Iq9oN3mYQnU3FCpQNRZBarv3aPfjO9WIRcNARKxFZJCq9UD/LNi24pbajwyxxq01l16j1/6bX9Xg9W/Q5b/2G/JgnzqvuEQTV7xAevFL9Yp/9yuqZRWNx2ozD6FTFzbEwvc73vJWTdZq4sB+hF+oSmlOG/1HBYSk87dv05r9+2MMm5BjAV+9XRqLyDzP9NhXvqwLrr1G6umNOGnd9gt07/0/CBaN0FVA6DICwaXJLHwre3L/QpYoaIgvRR3IlYVRHLiQmDOBpWd27lAeC1FyFhRKEC1D1ZgDRXIlupUtTDv3Va6B6FlWuYTLLh4Nrcy01a+in1D7aGvgeBqIIbo5Abaljo4OPfDAgxoaGlSlWhGDMAOc4uAvRvgbH4ygCC74DPapTuZh8A5cfIn2fv5mVZ9+WtmBvaqPjSZ+WVyzvK5KfVIb163VwQMHpsaFu+65R2uGBsIQ61RjshGrr3UpJoiOocS25nuU5SnpbYtdUiYd4Mp423IgwPdffK4G33SDBs+/KIz3/pCpoVgMT4NWFs0OuUlnW7YjVUSFXu1pf0Iu8FLyJFnpv/LKK8Uj0Zdddpne+MY3ivd73/zmN+v222/X//yf/zMZ09DbRd6ln8n0gw8+qD/6oz8SxvEzzzwjHrVm55i/beI95b//+79PRjF/oYUhfSD0bxd8CP/FX/yFeI+Zr2C/+93vhvUUlPLZBT3hEtChXeDtwp1KeAIPPCDBtYu0+MHZRRh/G1abBvLU3iuVTDMM59Um5vNIHtpZFn1iJYwtilW2E/xLDbZT30eetqeys6f9U8jw2I7uO0vfRuBv5D760Y+KBUHKYBdp4KXnyZGHVegYLA55Qi9++1v14H/493r0v/5h6CyLEawuqxHjSlHYal5TR9BP7Nmnx/7+k/r2H/xnXXD9DTrjhS9MfTf/UZzHCFiJNIWmivGGp5K4/wWXWdclCqb841KPsvWtG9Taa16sC3/255X3r5W6+7U5xqbxy67WwAuvkrtjQd6VKKejvBZHd3e3umJOcGRkmKDSrY+oPCVQeAAAEABJREFUXJNSFkZyTkmlc66+Rg/fc780VlOWd0n1blU716hjsq5dhw5p3SUXK4/d6FCbJod6tGficPCqJQ01VAkFZcEfCGeFzzzln4dsUYzwEwZCyCLkcACciUnllY7wKcodThA6NLg6ShLytM9Vr4F2XTnqFuXRhAIMNCIWN1pW+CRLCdQ+2ho4hgYsG1Cs5OZiwrX/wH5hIGNEs2P4dBi3JMbQ4n1gjMxyQmObqPlBVEseweJxtQve8Dqd8drrdd9XblN/tRqTgcJwVkwhcld1ZKKuyy69XLt2PqWxyVrif2R4VF2xykyWOZdYpZUz4SSCBV5spxSUkwkH5QNhu9BJDNhuhNAxEa3GBGD3eE2TWacqsbjgaHVyUCewbKt1wmIXOMVhz/QHat6n7URrO+VR6h0ku8y891vKv23btrTwwePbGMGtRi/07OiUOD40xvvH7FJffPHFeu973yv+QxmDHD588ItHwD/84Q9HvWiknSz+C5n3iF/72teKd4o3bNgA2xlgeypsO8lse4ZutMDDnuZDUrsIt/rtaRz4Niy9BnKFzskmdI8zG4g1SBpojE+0mUSagywAL1CE2tdT0YDt1FYb7ESF/1R4nUxa+ibbsj2VnEe277zzTk02H9e3p+Mg4mN/fG3fLl4B+ZM/+RPRR/E6CH1Ta58KPUA+AP7VCq3ylX7bsRvqMO6q6r7sSm3/3/6Zao0Jje/eIScTSgpP8tmOca2ix77yJX3r//5Drb3qcl3zv7xbdcaeaneKq0jKwniOkTt8Ek8N8RoLhmhCLNclGnAlxsMsDOesGoGw8eKqaqVbDJ8bXvZyXXTT64OiIUdf0OlMFQqKfEG4Jhbpu8J4fuThhwts4JRbeZQuvaplpQU4bThbY7I6vn+Hhvp7pK6qtm/dqp0f+aj6apnyzj7lMVY3HAxi0b9S7VQ2Oa6OhpLB2QjudSn4xmWVnBg0ACJnMd+IUqT7H6Zy3NlGkrJaC7fu5FfoRFGOIFWdRFb7aGvghBqgjp2Q6HQh6I7Vu741/eruiRW7ri7Z0dnQmKYU0G5VU6poe46vgRhr7Kg/9MjhZ3TBIMM4Kj/wwseo7KJO2YV7fKZzxEayRoymh2Nyt+Xtb9cLP/BvteHF12ry8IFEHENEDByZ6lmHenp79dgjD+tLX/hCilM9Fyv2OaHYUammVVgTWhDYM9OwEMBjxQ89VPznpD2tByjpdHgPLZ/I1Nc/0MwriyEsJIEgYaY8KbRUF3tmPuwck1cj9MlXq3mX+CUveYm4bxjHd911V/q4G1+4/e///b+nSSlGMoYvj3rzgS0MZ+h5F5svgF9yySV6YexsoA8mtXy5+vOf/7zYrebR7Eronjxng93U2+yIdvj5rYG473MX0GnCW6sxDYTCXKSmo/ax6BrAQKUvmMvgXPTM5mBoFzcXYxGgj0Gej3/843rsscfEUyskA8d3Em699VbRp7AYR79FGhbt+Fo//Q9h6FvBtmy3olaVv5SZMiKYHf1iDKh5gBRyY+RJ2v4Lv6idPV165u57ItShRhiUmHVQK+gaE6MaeXanXvgT79XF7/kxjbKbGjwwrpxn0bYyKegYshUHC78spNI/lzIEehnOKFkUqylN5FcPqWKxO4bHeoz1XbHA2n/+eapHjHKrEvipaWqkUxwdXZ2xoBAR4bcDGeC8GqGqYmiLuPD29+uc179Oveds0uC5Z6ruhs6+8ZW654uf0znnnK3uzWepEfxDMeqMPNfFjve+798d+WUK0mQ8T+Ub7Fb45FYnyBAkFT0unFGG0EDIXdPO22/V+N696j/7LKiizOEETSMWIGpBFF5pVRVK7WMVaiDVsVUo14qI1NlZVTVW1rJKptTnrogU7UyfDxqIvjoVI4ZAZdEpG7CF8YzBnCJP9UJHH+AsU5diUHSX1r74papt2hQ7zjGGNHJs4zQOdDQqykOol77iFRoZPqx77v6B6rHzfN7W80OKPFI35GpX+LOAUz95/JwvP8MJHeAmyNPQpP1798sN64ILL1CBidiQL64heFynkOFfppPJEUB2WegUF+BDXXyUbMuWLWLRg91ndqExqtlVZpFga6zUsztBeoB0QOnHgH7b296mH/uxH0u7RRjQr3zlKyGJ+xIaauolIdqX01sDx6wLuWrjY6pNTCjrqMRkOtS0Au0kcj1tThbSbMt2KrNduCmwxBc7TL6oC/QhdpEv/eqrXvUq8SQLC3f0Q4jBV/d55YO/kuMbDRiZN954o37hF35B27Zt01VXXaU9e/akRT/on0tgF2Uv+2T0AVj1uC91ZXwcIwrUCNj+gqv19G3fVX18UhMxstQc8W7IsSd75NFHdPiZvbrgjW9WrVZXpdKhTjWkfDLGojzc0HejKjtLr8+wKMETQYrDLmQI75KfjcirIcthzKsR43G4jciV4ZHvG8RGtFh4zhQ/kERGfCRRlAJfelSb8Z1AcCIqvBFbl7LEX5rMG9pw/fW69D/+R/mMjaqHTrouvFA3/fl/03n/4ieUr+kOmlwhgTo2rNcZ52/Vw1+9TWGBSug80mcxx1hVdmYUMQoa8sXtDE89Sl6JElQbET44ok/+n3+os974Gm244hI1QnbIUTF0QRopipMyufAu87Wd3XNBA9lzQcill5HmQy7RcUZnYEeTCSixxLShrYH5aWC61kQVir7YYsBPA16Wybaq1Wp6F5Z3nFnNVsvBhKAleFxvmFvK87qqrscEIJ+iHW/ERCALiLw6Ap1Fdc4DxyTwRS9+sbadu0UP3f9gTB4mtGbNoBwTkP0PP6yeGBzVWZnicyoeykE5E4+QIbmZlMeoT3C8Xgu95LGQEAY9kUwAAkJUhaMQSst92JbtGdlSDgDkK2LR4U1vepOuvfbaNBnlYz3gS4DOLtLjB8o47jMfIWNnmsnv9u3bdcUVV8T9y1OedpGupG+7p5MGGvMqLK9lNNJHf6LOVDLlTPqb1aZw8sSnuCZv+3IKGrAdfWRN9JunwOakk5b9h13c3VZG/GXcz/zMzyRjmFdAbr75Zl199dXpGxq2U59S0tPPABdccEH6O7sS/1xybSdxP/vZz+oTn/iE8jB6FAZR7qrqjjErKj2vAW192Yu1Z8fDmti1K42JHapGuoiPa/3wER2amJSG1sYYXFHVijYU7Sh45JUIcAYEqcq/JFy7dq24DwD45YCQSFksmKS8YryUGzI/S5UYzKuxCNCRJK9JWT0gUQamcLny92Uszo4Oj1DIKIOECh38QlVSpaEsrMmst1das06qhqY6O1SrdCpfu1Hq7Y/xuaJq5FfPFYfV6OtRPskrYJFvyKRKPcbzRsQlgnBX5iR3QI78M9ErKrSiuvPQSSBDxEatoSMPPKDLYqH+wpteJ+ZDjgShjqBR+BQqcXITAoaA2sdJaeB5niiq2fO8hPMoXtkp4gIpCR0XkALFJdqhgCLUvrY1cLQGiioTHXbyOBE0wh+Y5Kd+dcQAxXtqPKrb1dWV8FyIw50/WLljmG0+exXZiL7+vG1bNfHoQ9LYsA7ceaee/MbtcneHGDgVFBdcfJH2HtingXVri6wm6tpxx/d17qWXSh3BLw09RdTJXhshU2k4WyEnwgVfvliPjPXaZKyKFxMal5mkxhWjXIShCWfFT7uQjntTAo9i8zgkZSxxuHZBO1to6Fpx7GLw+DZpWvFtf1sDx9JAag9ZlqInY9EpZn7RqlKweUkUTX/bWQwN2JZtZU29awUP+gq76EdLP0/CsBi3LXaU3/nOd+qiiy4Sca1iEi7h/PPPT1/kZne6lea54ufbILbFmPngAw+G2DFWNSoxooUbhpwV5tLaIZ1343V68EufV7bzCY3d/R0pFo0VcZUY5zqGJ8RBa3GMR47UwgDHZfxJ45TS3xJeyngYxOjPdviW6QzhyC0tIKcsLYeMQkbF4YAI54FtBEDHuFrE50SKpw4mYowdGR2Vw/i1s4QnNo9y53kt6kpDYgEi1BYBwT4LZrlCK7GBRIpq+FFLSixCneGtqpZXNB4y1INv7iRQ4Ff2zFuyd5QxaoUquRVFURYbAnd++Qvafs1VUrV4dxuxo9pECRV0CtdKBw6QAu3L6ayBY5U9O1bE6YS3p1uJHQ0tOs9wFC1JrUe0QQGtuLb/NNYAlQEIFTQdUW/yFCjqFEZTg796UC4GYB7V3r1rt9h1ZHDbtGlTpC5Ou0hThE58hdqRl2PwUgyOAhGjx/nXv0Z3f/Jz+sEv/Ts9/nu/oT1fvVnq6laKl7Q2VtzfcNPrdc2Lro3hJRAxcNYODav/3LMj4CCLATXkjcBJn93d3WmnhvJHyWXTruCdycH1zju+pw3scIefcCMuURSRbXgTTUSt6Mn9AmwkKkSxCz+LAnbhL2KkVNY8l+0E4G0ri4m3TflDExHPbgDGs+KwHdf22daA5PgpHXm6tl4cgahGmhyfEB+xU7VKU0l9SkRJqfEk3xSXItS+nooGbIeqq6fC4pTS0v/AwC76j9KPSxxPvfAuM+MKOLugs6kxYKaBDzbyygkfJdy/f/90xHPEx38q87oMi45PPrlDjKvVaBR5ox7jWF18hVrdfRq86FI9+bWv6o7f/W099od/oPv/4Ld15J7v6/7PfU6Xv/yVsWsaO6aUOa9HW2GsU7i0uYAYRx999FGRz3nnnScO+m/c5QYky2nXQJIwxo8oKUZyHve3ETvPubLARPNXniji7oeYjQClcYd3nR1lasRCtnLHxk9AhCuRPo3E4UZC5ZXARyq+RZbFYoRcUcOBC1aVyCOi1AjCRtYTXmuyoci9kkxphR6pixHRcubhD6K44gPCu2RnK/8scikgi/JGoBIQ55gmVevG8M9iRx+dNRRFTKVzK4OgDVWp4fC0z7YG5tBANgduFaMWLlrZoHGBuTikzqkZUfpzFV1QEx1OdFpuJDcu7XOVaYA+js4PWC7RHHXELZmlAS3CdiZHd5y5qn1794tJzZo1/THQ19Tb3auHH3xE27dt1/XXvUo9vV3K1Qioi67ccrjzPHNFLg3R+SvyjPFQhs0ZG9VzzUvkux5U/199RJsn6zHI5cpTpKUYETDcOivF5DsE08T4mOodDCqRNwOngi68J3tiHNZqNe3evVu2E0jhhsSWdPjwEQ0OrQtfcYJzxCviC8zKX23LdhLE9pQ/IeJiFzi7cJlg2Y6Y4rSn/WBsz+BhG3QbTmcN5NEuW+t8tGMBoZNo3gLCm05HA+/OKjLtM2s+qTKrChEEUoL2ZUEasGdqjvkCBkelUpniA24qsAwee1om2/PqP2xPSWYXfjvmM1HXWKzF8Pze9743RYNnuctFnvOFUjYWm1k04nsSw8PD2r/3WTlrqBKDvlWJtlIscKzduFHrzlirrW97pzZsO0/1P/g/9fhv/R/q2XKmznr3O+UY9xxGlNN8LvQiyXkmNdshhjPfpAjEypy24kYnafBGQBwOTAEmOkKaAvDTIcqioLEONBdIEh9LJLAc2qqq4ppqbysAABAASURBVA6FN4ElmQtJw3UQZkoelYdj116hN8LofP8TD2rHN26DSo24B2pIPEIf1Uz0ajkIiAPyJoSz6Ce8mUElxgSAkF/c0ygUDnEdeUfc5w68UiwM2JkgUxzF3C0KEP4CaTn525e2Bo7WQNSco5HPBwydLYOeXVR/wnbhP7p8qaUF2mKQzILO0aLc0nRy/CxD4eoUj3byRddAHhy5PUB4l+ckMyByI/9w0pnHsOFAYEjti4FrzcCA1q5blz4KNTA4ICYuGzZu0KWXXa6pI+in/PP1GMIshidyLDr9WiVXdsaAXvWBD+gFv/lrGs16VRmZVLUxodgSJYFSFY5V4hAzrbzGaKec55kSP0lR/3WKR2dnpyj/+Pj4nJzsmLAwwjZjy6w15WlGtJ22Bp7PGoh2UFZ5WjF+YM4iO1NPT7dciclfLdp5EGUzGszJdCLBpH0eUwP2zLthzwwfM+EqirBn9rW8t3vo0KEkYR59MJACq/RiW/ybAX/3V8ra2dWl8ViYjWmaGox50Q4qjMUNqXfzZr3s1/93rb3x9dp5xlkavvyFyg+N64LX3ZTMvlrcwsQnLKo80kUShsJjlj7RHjN26SJCzIL5lKcIllfQrVDiS/fKK69MerOhKrGF6yh34YurA1pPJi9hJOcAcbE4QXSWK9SNtqTO2Ok/9NCD+sFnPyOF3mvERDoHQKvEPxOHIwksTGAJgFwqKb/IIZW1oVw15bFRELc45kdFpmbBsV4tAie4BqfE8QRk7ejTVAPUuedl0W2qvsJWaIRRkMsuwnMV1i7iJidrsfM2rlq49eiUEzY6hek0CTMdPM197eIfrYEcVFyYBGeZoz6NCQOSR3vrYZw6y/TGN75RZ59zthR0ikGFgdleeN0ieT3S5SJtTs6KoCZdiWEj2F9+iSZ/4n/R4Ri5sgMH5EqBr0NuLlK6xmBXj56gEa4W8Wj9qE5rGfloybpYSOjv71/E3Nqs2hp4jmsgjJhUgtJNgemLo/+gHdV57DLabx6dR9Hqp2navpPXALqdnZq+ezbuuRQuy2RbtqdE5ymoqcAq9xw+fDi9c8w/GgwODiZpeV/7oYcfUY13dNNA6thNjKhoO3m1U/WO/oTd9NJXavO//gV1//h71L1li2g7jWhHijFSqsQgmcmRrLhEMNKzedLTwyPJRBRQ6rEIPTeum2MBAbn5lgo79QuX2tHDhE6mlFMNHUePUw9OzFvueUCD9Ukp5hcdEY4z5tr10HtdjTRvzpSONK+IdCmwNBeMepMn2YQ8CqM/hAlZ8pA+LzJFQKAIta9tDZy0Bpo1+6TTr9qEdBgMerZlF3AiYfn7gSOHhzU2Nq6JsQnljUgnR89hridK3o5/bmpgUaQ2XKLjdtSUqG7RYTfE6utkbVJjE2OKKDUaMdWt19XV3RVxJoWcVZp+K8bshJvvBQ4FZHL8FMNcJZh0MiFoSHm1W1f9zq/qwJpuHXzoEWXOGE6CKvKC3kHDIBO7z/WIydUcYAI/XxnmS2cXTBsx6b/nnnt05plninfuaKfAfPm06doaeD5rgBYIUEZaDFA2S9ysEotf0YfQfMtWX9IrkPgBtY9F0YAdfWX0qYvCbAWY2NPyl/0sO858gwKDyk41LMae1VVrSllR2X333Sc+fPbTP/3T4p1ucJs3n6ndu/dEjRd2W7ghfwbEwBdlyvOK6hE847LLteW1r9UF/+RdYsHYQcl70VImwHGtBDhow9GBg3vTl9Q3btxIMOnFtmyn8HPpwvg6NDSk//E//kfxXYR5C09ZK3LoqBJ6MZMXxcGTLkWUJr92u57+73+hvpjfjHzqEzr4tVuVhY7yzDG/CFrowuHMEz4Y0YGBWGyANbxpp8mfhewhQCyOOHyVQiLJEema2kdbA6eqgexUGazW9LanOj1k/PKXv6xvfOMbeI+CspOuhGGRhSGTKYvm5rAqIM3Dj6two1Omgap9tDUgOQbqrBL1RMWBDyCUxc4yO67JGI0O25VMHV1V9fX3qpJlzbqlqYM6aHsqPC9PLvEIVJZHXVcWO82ZGvCIaloJcDDJztissbyqI089o+6YOXSAC2iketyIOh1MIn1HrCLDK6KUopLn1C7sarBbABfKh8sXXXl8+wUveIFwwdlIiq8NbQ2cXhoo2wWlto/RDqbQVndPr9TZKVUraXyjf5mKhkkbFk0DtmV7Br/W+zUjYpUHkNt2qjM8/cTHr3iXd3JyMpXRnlnO1VSckZGRtMiKzF1dXUk029EMukL2SkAWY1YMYKordz3so4aqDakalEGmXBXFwBjXqroCESNeUBpUUCjiw2kW/+CBA2lc6mnZcUZ3QfGcOpHZtvgLMr43gg4XVICYEyTFoKxGkTLryFWtT6TAzk/+nfrvuVvnT2ba++/+gw5/9rMxa0aXlXCz5leq6Z3ASQ052NUjbSNgkU8W/+O+81eXjQzeXDoUGRYAKqDBBCfowts+2xo4JQ1Qw06JwWpObFtPPPGEfvInfzLBe9/7Xv3O7/xOWlFsldsues3YDFPWNGocDd2tRPibiLJTAnU6gF0U3I7Oj1W9ZqFty3YztMLOMsthO301mgGJ+lCWHj9AOMsc+snV0dGprq5ODQ4M6Iwz1qunr0epU4cowEDwC2dhZ0oYI1vck7DNY8BSDFAxMMVAYlp25C9Zo7W6GjHgZVmeaNIqcuDzAOI1WVN1YkJu5FrMg/8qPhATEfRhI6zEX4qwa8DkrRU/lW/bs6o1YBf3cTUJST1aTfIsRBZ7Dn3ObofRLOMMtpnyLCAloYErtWBxJJxT2ITbsGAN2HNrzp4bv+AMFpjAXpx8bct2yt0uXHZwGbt27tw5A58CK3ihLQN2ISdPAbL4Wu4Al6L19HRraHBQjzz8uDoqsZAUAyptxDHC8aGneiXGwthdzMJQglMe/PLwEOcYJWk92FGRLMY9iY9aKY4conA5kQN3odCarvSX7kJ5nSr95s2b9Za3vEWPPfZYYjWXHK24Z3Y/U8yPk64iSeiP1Xl0OzA0pMG9e6THH1Lf2KT6LrtM46rp4Pe/r8qR4p35TIY8FEqKXM6VjmAXMc1AwizmpeDOvSSHyWBdJ7e458SAD5TcyCRHxVD7WM0aaK2PyDk7DA4o8aXbisO/lBA1aSnZrxxvlDk2Nqb/8l/+i/iy7xe/+EX9wz/8gz4bK2N//dd/3SJYrIrR2gLjMDToQAMj2XFakmUDUnjEYVvwt8Eb1JKBXeRFfkuWyQkYnyjvE8WfgP0pRZM39yvdhTxXck+J44kTk2elUtG+ffvEX3t0sgPUTGZbdnHPwiPqlBg9AmpqBFUeEKcDps4ZgSnsfDxMBBSDG1zDLlbiRDggrbAGk3X9a9Q5cjiGuPFYaYdSMbg5YoDoAvbt1ZlhzHf2dRdjDOiIPdVz/fr1OnLkSFpggBd6YyHrwgsvnMKBfz7C87VM3EPg+Vq+5S4XugSKfJsNr+kUuOKaUBVrMlpogwDASm8R3b4uggam70PBrAzPdovYpb+W+S52TvAFXvGKV4jHoBeb/6nwsy27OX4GowceeCCuSq/2IHMJLLyedeYm/d1HPqo777hTCoOoHnvKtYA8jOfiiSqlA1uYD4LVTbCeYhkrGQmBmMyFoUecxNe6Z4/nRcz8rnbKZIrYLsJ24U5FLLHHns5vzZo1YgGCLO0CX+oRFzwuY/WXbv7S1GPdecwWFIvwCUJRGy+9Mm7EFt3zW/9JI7Fw0fWz/0r7Ln6BDl36Ah3pjc2AYOSYgymyyFM+4QlczDBAhY8wEN5FPYNnHrnkjnzygGCeK7nMDRV1QhMNZSPjUrVTxzpsHyuqjV9mDVAfybJ08c8FrfGt/rloFxOXLSaz1cTLdtrd+tM//VP90i/9kvgLg0svvVTve9/79Ad/8AdiFRN5aedlr5lHU6tUMvWHodHX26u+3n71d/err6tvCvg7oSxW/W3LNixEeKnA9pLyP5Hc9rHzt510UAkj8kR8ljw+ZMmcKUHcn6XMryzvd7/73TTIVCtVgbMLXdmFK0uNqGCVquVK4GwJpOJo8SrhQEjJq4Uc0YRdEayBijIZiEAlQHFcft2r9fjdd6kxeiTiIp84w8MZsdK+XU9raP06da8dTKZ9Qi7ChUe1eRybewE7Oyb+k5NiYgLORhBiVgcgE7A6pJGQBbC9UiIdlS/yAEdFrBACWUpYIRGOynYh8tiW7YJH9Ft5+JxV4srZxDedqBDqjAlr3pFJlSzSBcgQNgE/UATtwp8FX9uyXUSsgisyAatAlCkRkAcoEfZMfdleVh0iSyXG1lKexXLtohwYn+U8aL68kQmYL/3J0tlOSe+991698IUvTH7bSf+2U7izq0P7DuzVjid3RDiLJaUwuGVl8etIblUKo6ke146AaqLIwhfgwsHeUsVyQK1e06OPP64rrrgiIiXb4rALF/+JwLa4Z8uhIy3gYMxtJbedymdPu3x75JFHHlG1A71JESOlB96rCjJpTZ+2/dOf0q5v3ymfs1Fbf/KndP7/619o++/8vp7pGQjaOC3lsQGlcMUlufjwVCVwUnRlcZeiXwrv4pyOnjMLvsG/Gt64nXG3G4pgAYePqKejoq6hppyaeXC/bM9ErnAImYAVFmMqe2QBphBL5LEt24m77Sl/QrRcurq60lzS9hTWnvZPIZfAE1VtCbiuEpZ8iIgPJLSKA45dL3ajwdueujGVSqZn9uxJO9Of/OSn9OlPf0qf+syn9MnPflKf+FzAZ/5Bn/vHz6edRtIz6OCySrmUwCNVwFLmcSze5AuU8bP9reGSZrlc8h4dHtHokRENHxkWYfIewd8EwguB1rTH8pPncHTEu55+WtSnnU/vTCu6oyOjOhL4I8OFLAcPHiwWaKKOHR4+rOGRIzoyejjkHNbI8GjASAEj4ZYQ5aEc84HhqTSjGuOjdrG7exgZhsdCJ8Majjzhk204Q/trNY088IQiIvIMGY4AI+lDeHufelr1zt4Y8aQjwfMIsoVL2lMF3qEbDn1gQPOYNu2F1W/+DgXe+HFXGpCDFXcA/0rLQ/7IAqA/wisFZf7opdW/UvK05lvqB7cVP9Pf0r4WqV4fiz86QhbgWDQlHl0mCJmGx8ZUGxmWY6EtD//oxISOjEYbjjjoj4yORvxomnDWG7lqo9F2A0YiDf0A7XYk2tkI/Uez/ZYyME4BZRh+KwmtOsK/krKUeSMH96JVR4Tp32vRd9JvEQbKNEvpziXPYuZHOTCmBgYG9NGPflTf+c530t8lnigP9AOciO5k45EL/pSfx4vZLeVjZiU/4kdijBuOuj+wdkhvfftbVavFeBdj3fgI7liMsyMapS0wLwjaiSOjGj8I7nDEMfaOxRgY42+Mx6ORbizmCmOj4/rKLbeqq6NTfLl7JNodeZVAeD6A7NCRrtXFv5xQ5o8eGXupwzwhR7iUgzp94MCB9JdV+MHb1vjYeDGfGR4PPQUcQV/DOjx8RMNhkV793/5Yg2+XJRnuAAAQAElEQVR+p/bHfGNiclz1eofqk5kmR8d0IBbnD6O76JdGRg5rJHQ/EvdgOGAk8ACy0R8BhE8djmh05FD0l0c0EnOfiZgLqTaiyXrIHPJMRH96ZM+Tmswa6u3s1HjIMRzQmi8yAbNxreHl8LfKgJ/61HrPlkOGY+WBLMBSy0O5qY88KcwTwp/73Oc0F3zyk59Mr+JmzQWY9o4zFu0iQL1eF6uqpWJhaTutUuAvgV1B/FmslNGYeTzogQfu1wP3P6DCX7j333+/Hn7wwehYxjQ5MalG8KeTqcUuGuGlgNm8Z4eXIs+jeU6k8taizMSV7sT4hABwKwHkPRETTGAy7kHp4p+Cpszzli/4TKU9jp+GvWHjxlS/+JsM6hr51ydrSvco0tIB0Mkw8EM/MTkRepxIu9STIfdkkq0IkzZB0CQ34k/kTgZNghi8JiPd5ERNk5HvBBO92qQmQhZ05K5OnXfJ5dp594NqgKtNaBw30teCbvjQER2pNWLwa0T8RMg/S6agO5Esc8UjC1BOPvkfTt5vrsQuCvQM5rhtOFrf6G216GU1ydKqE+QCSlyrv8StpHsieYgv+4rxaIf16A9sKywBTUYbpm1PRLsGJsNtRDts5NFGg6Qe7bw2Pl609/BPRlpoJoMGoNy0r8mIw1/C7HCJb7vTbRAdlcC8oNRj6S6Hrsr8yQs/7mIDZeMjjRjPd911l/jK9vHyao1r9S+mXOgYgP/DDz889Yh2mQf4iYmo91HfJeviC84PY6iq8aj3tJ886vtkxI9PxhytVtCl+Up9MsbDegETuJOaDB6TE2OBm4gxbzKMrmFt2LhBE8ELIK8SCM8XMFQB6Enf6uJfDijzJS925jAq7r77bpX40v3BD34gdvV5jfGZZ54R9SF9NA7dhC7Ho98ZT/OFyaQjXhPuvPQCNdavV17PAzcRi3kT6gijNI/5cCN0W4t5SC3mJBOTo5FftKvxySmdIk8rFHIU8ZNJ74W/lWbaT1wJwTfRT4h5z8R4Q5PjdSEvc7Cdn/isnrzla3KlQ41YdBze/YwaWYc6+wdEnkVeE0fJleKi3OSJH3c5ocwTt4TlzP9YeZWy4B6LZjHxzKcx4Kmz1NHZQJ3lCQkWg0r7zo6BUctzZMuTzcrkgkJnG850IEApEf5S3xPR4W7ffr4+8IH/n/6//+bf6P0//369/+d+Qb/4vl/UL/7sL+oD//oD+tmfeZ/O3Hym+NDT0NCQWJ0cHBjU2vAvNpT8cadgcGhJ8jqW7ENRLspYuqW/lZ641vBy+sl7KFaeB0NO3BTG34SFyjIj/dq1SuFwy3KTDzAwOKD+/n51d3cFdCvRDQ1qMGBdM2/imQRsOWeLhqLDXje0TmsHz9DQ0FoNrh1swpCGmvQn6w4GvzXr1mrNuiGtGxxMMEheAeiksn6D+jadpUN7D6s6MKShwbVaG/RDQY+M7upSradbHeCjfg1FGYaGhk5ZLv6rmUlZR0dH7LKPxACb6frrrxc4FhOGIo/BkBd3pQE5kBfAv5rkKXW1WmRCntWiI2QBVuN9m4+OBqMN8JEjvkPQFf5G7Dirr1cDvb3RV0Q7HRzSUMDaGGM6zzhDlTVrlHV1qyvadn+0+0Hiog2tjTY7SJi+MPqWoeAFIMMZkQ5YLTpCJmQB8CPnSgNyIA+AH0AmjA6Anc8SB36poewjS3kWOz/aDH0/X6q+6aabxOPQPBF0vDIShzwA/sWWCX4lX8rPAmtPT4/6+vqOHouo89Em+vp6VcmqGlp7hgaH1iSAzxBtIWBoaEAD6wbUv24w4prtae0agYdmaO16DcT43j/QH+N4l/r6+9L4NNRsPwt10c3a4Ae0ph0MeVvDy+Uv80Wezs7OqbKB5/5jeLzzne/UZZddJha1X/SiF2nnUzvF/GYwdLc2AF2tDX2sDX0ORP+zpqdDQ2v6Yp6xRr0Da9S9fZM6BzrSB0bXRX+0jjSD6zQ0uF7Mc4bWDmht9E9lmZHljHXrRZ80mPQyKOIGI4+hFjpwM2Ew6EoYCn8Bg5FucO06rQt3TeTt2BV/6Pf/SH3fvVdjX71Nww8/JIfRvGboDHVs2aL+lGeRdijSAMgEIA8AbiWhlIH6VPpXWh70Ayy1POTRF23+vPPO0y/+4i/q53/+54+Cf/2v/3XYaR/Q5ZdfnhY/FIdtYc+Fd8nPbMlzWMEM6Hh5tICVkFIMDGmMGXbBSpybHrsSK2gNHTx4SDxKenDkoA6NHdThCeCwDo4d1uGAhnLVY+W/3miELxfXFAa3iNAIXo2YSDWS2xDuUuRzPJ7k2WjKAF0eJcZthUbI1xpeTn8j5Gk05cNd1LwbddUC6gEpn5RXQ4oKwwo3u8iKg7qUADmiNiADDZiV1/GxSXV39CqfkDJetop4BeSqB7c8Ui/NySs/kYESRBaN7m7VR46ET6pF3o24NprZQ+uskuLQYZkmIU7hUqlUxMSMd8HRR5Zlsp04oi9WFVNglVyQCVgl4ghZAHS3WmTiniHTapEHWdAP7mqSad7yNNtgkj12bJIb/UhyoyGW0cnNowOpdih3R0RXowXTvAMXoSI+rlNpI67pRxZ0BATpqjiRCVgVwjSFQB6gGUwO84XkOfqy5BjaGrBUGVEfAPiz08irRfxdIOESj78V0A/QilsqPzKcKK/Y9FStUk19ZZIjmkByVYwzhT/aQnimosLPSfMA8KNnVzL1964heNKAvACynzSTJUjI4g/zYMqJfGUW7Orhx3B+1ateJdsaGx8H1aLT2ZrLIr7A5TEHHrrgIsX0Rju+cXvgFbOb5MRlmi5mTTHrIE30VzHxyBsO/oQbyiOmHtfJ5AYn+rkgSzrMI2Xc5MgmjKLJ4IlsuMxgmnnBhhsZ87RIpiMH9qtny1nKfnCvvvQj/0QHv/nNmH8Nh1yRrgOZgs2sE50As9ArGkQe7teKCtGSOfIALagV9VKfqSNZzCtLQeyZ7b7EL7Y7dy1a7FxWiB87XWtiheypp56akoAtfna9WDUpkI4GScsrQpKVjAjjkyJSeTT0jpiwKA9kxAe2fa5yDdjcq5MXkgZJanuaDziMQR7n37nz6VjxHNSZZ56pAwcOplUvu6CFDm816kwWnsnJmsbGxmJB5qCefXZP7L4ORy3KAgp68llMIP+ouIoMClCEslw5f+6sXOScBQ4IR3XninEMr5C3SJ+Cp3w599xz0zcBvvrVr4qP850ywzaDtgaerxqI7sBOl7lLyCQyi/gODGc1m3eEo02LAy+Avw2LogF26exCqYvZLy6KcKfIxKZcMTaE0UE5Gdt4TBe2dhGHf6UAfbdOiueSI0SXnQla4tO/TAjZATAFEAKKUHEtilhgH3roocSD8byIff5cMXZYwB4Pgxj4+te/Ll6b4jXEgYEB2dNzYHb4eX3rwIEDmtJ9KJk5T6mRPObBeXPKnEff484+VXq7Nbr/mSCJCKzXRniFOUwgF3ONCiggVM4j3/VwJct5pkpMQCqJKlNDxeG8FpUz/CFfhhOs1agqQaINZPPMkSl40TNmEzWNnXeOnr7yAm15749K9UyTw6Maq4fRbTg1E7WdtgZOUgPP61p0zjnn6Fd+5Vf07//9v09f0v7VX/1VffCDH9S//bf/Vt2xA1fojNbo5O3s7NDWreeKTjgPdJyqdlT15JNP6au33hq70ZPKohEn4vZlVWuAe2gX93WhgpJ2atCIxNVqVSzC9HT3iAGWDxZ861vf1FlnnSUe7d+799kwhotHkak3TEAasdjyg3vvSQZzJauoEaumGNCjo+Oq1RganOpZsF/007Zsz+DbiEl38fdUVgxTUlzjkk7GEteRSaLO57PSJqIFXtAhwGM36IkJ2datWxfIpU3e1kBbA2iAdilFnxFGc06DVftYDg2wU2c7ZWUXbgo8Ty700QDF2b59e3rPmY+nEgYP4F9uIF9g9sddZ8thF/ekVgsji8iioeCbF5Cc9za//e1vp6ej7ILfvBI/R4gasV3LOMychrLyNCXf68GA5lHXSqWSSoK+eTSY8fqxxx5LONI6y/TFL35RH/nIR7Rz506hImiJSwEoQ+9ZwSbNIZhJ5MmXhyFcGM/K0W2mRjgNM9+IRIpAAL48xVeCLFO9kivPqmpE3rWwUuqx8C+H0Ry0nGQZ6NKbXLpFcIrQaG1CV/7sz2r9696g4Zjb5LVJTcQcjDi1j7YGTlEDRT07RSarNTmN++1vf7t+/dd/XR/+8IfFrteHPvSh9D4PcchtFw0Xfx6tt6+/V5nDEwGiOqud2rVrl27+0s1h8NRkQw91G1arBuziHpX3eKFy2haPyFRiQMFg5qMZfADsyaeeFAMKAwt/28Ag1NfXG3UimzKCyRND++ldT+uuO+9KO9LkbzvqVRa0yAZoWQ+rESu7k1IMonmMXOFIpRi1GNjyTBxR8xWi4j1lQBcA78+9973vndLRKTNuM2hr4HmtgbJhThcyYaI/ysNwjuY7HdH2LakG2Ild0gxWiDlGD32z7ejvnfpm/oaJvhqjCrHKePzLDexwMvZu2LDhuFlzf9gE4THz4xLOEUn5QDPWw+fiiy9OegC3UrAU+dpObGuxuICe0Nfb3vY2MSZv3LgxxbVe0Av1A5ztNBfq6+sTHzpll7rEY4gbazUQjTByFdML5Y0wfBsx25BqbCuneYVTWCFGziUgi/l1RXmkjDOcOBVZyRi3sekwPDmh0Vqukbyu8Ug9GZ1esquzhuQAScmWDj6EiWsEnYJnJeKrnd1hZ/eEDFVNNsbV/+wenbF2baRqn20NnLoGitnyqfNZtRx4VJuPH3zlK19JnzS/+uqrRceAwLgADZYwHejExFjERxOMBhttMDVFDKHe6Dh4zMU2pG1YZRqwi/tiO+5ffsrScc9534t686UvfUm4H/vYx4Qxfd111+nGG1+TPg5WrzdUDCBFvlnmFH52z7O6+JJLdMOrb0gLLnToEs0tiwHC4rALF/9SQB5MgXAi+1wdivxiYJuIul0LZDH8SJWxcWU9fYFRMRiVEQlz8he70Ak627x5c9LLyXNrp2xroK0BGmj6H+e2KpZFAxhUy5LRMmdiF30z2drGScAHo2ynLw8zriXkClzKb9OcaMeZ+wNNaezb02WZr9gsgGNMYljaC08/33xWio45LsD95ANwPI7NfUZ3AHH2zHIzF0Ze2+kvNXm1kYUV6Es8bky2krNucL16Dsesoi5VcimLdNUsi3lHJn5m7pEoi0th9BZ+NWqa2L1TozueVBaGcz0M5o7M6sxH1T12RN1hRHcGqZmNhwEtDHJFRgmY4Vg181g4/lzVoO/tHRDknd1daux8SgcefEgvePkr0reJglX7bGvglDSQnVLqVZ7YdrRrGpPSX1DZniGxbdmewuVhULDSlkeLs2MXUcTBQ8IAHxnh40oFv6lEp6nHRjczC2+jq1z2TJeVYx55o4OemeLUQnaRD1wwzlilvu2228QAAe5YYE/Lbk/7W+k7Ozr1+OOP9wV2GAAAEABJREFUi93mN77xjXrzm9+s97znPbokjGEGleuue5U2bdoURvFk1LFGQD6VnDrUCAO1s6NDmStSZJHHkigUZLfYetAcB3nlrPw044bWb9Kz371HB773fXXEgFYJQUIsib+MaEyo/8xiZT+lW4RewbbsApoitJ22BtoamEMDOY0u8Hm0l2P1DY74aFDKO6rKK0UDDXKwCVJ88rUvi6kBxq0s+svF5LkaeNlO46Q9s+bwNBUf3eFry1rBAxkwaBHhWG2COO4N8wvGXMILAbsoO395Q7lZLF9I+tVMO1tnhG0nIxhdoTdwgF3owS5cXqnav39/zG1qqYh79uxJ85v169eLb7Vwb1JEXPL06Jo00D2gZ+66X43RI3IYvQ995nN69Itfii4reNYdO8lBHPMRR1+XBURE8MS2jUAYvfd+9GP67gc/LPFUja0uZdr/hX/UzT//ftV37RZNsCFLjvkUbkAewYbNbF1VKQz2iIvO9MjTT6pvcFBBoi3nb1Nlxy7du++gfO5WkWNc5nm2ydoamFsD2dzo5w/W9lGFsS3bR+E7O7vUCOP50Ucf0aEjB1WpFuqxnf4SgQ7DPjrdUYxOA0QeHdTsYoIrO+QyjpVc/h+SwamMsxdHhwwAtqMDztP95IMWd9xxh3hHq7OzsxQhufZ0nqRLyLggcziJR+nawTM6eQZSPm515vozxUc0GDgYYDGcqQvwsYM2dAEf6Ds6OsWTCWOjY9q69VyNT44rbxTywX8lIMx6rb34Yp159Qt1MFZei6edQqYQZmL/QU3W6xrcemaEYtXWipKHd5FOOxguEq82m7YGnt8aOHZbySl49DONnp60z9IM4rRhCTVwskbZEoq0JKztou5VwnCxrfvuuy/lw7iWPCtwYb5AtnYhG/7ZgHz8rRFj7vDw8OzoeYUxEuExL+LnMBG6Ys5SqxUGMUWxC90SVwLfBkKfPHEHDe9Ek465EPi9e/eCTpBVwlgNX71Wj42GhwoDd98efeOPfl+jj94vwT6m0Tyx3bqQzySjIUVfVpcade267euaeOQRCcu6I9Ponme06+vf1JodT2v8W98V9BEZRrKUeAbDPIzrRgTIwjlyREaxY/3Uvfdq6OyzBPeuLZu06Z/8sF71vvcpD1kd9BFxep3t0i66BqKmLTrP5yzDnu5uPbNnt779ve/o8JFD0Qlk0cwsGjyPt7R2OM/ZQi6x4HS+ZGFbGJgMZjzmfOutt4IWAzM0QEKcwqUcWEsWGMz89xsdPXFlHrZFxw+d7XRfFYftuEq2EygO23FVokd225qIHVnuPUCZ7IJfwd/iUTHwLBA8/PBD4u+XWC0/88yzilXbgmXiu1wXsnTMtpMbmWI8n/XyF2n3zqfUOBCrr4HjHN9/RJXhcQ2ecUYELadrXNpnWwNtDSyLBqI7mconi92a1nAZQbuUMymMZ8Yj8AmHpw1LpgEMZ/v00DTjGXDVVVeFEfR4GrvsmWW3Z4aXSvGM18gC/9LFPxsYk8svRu+JndHZ8fMJs7jPoje0x8uL+OcK2DPvk23xuDVzJD4UVpajtbz2dBrqwN/8zd+Ib7qgG+4HaZjn8K4zj9LzzSAMafDVnqp2Hditu7/5LempHWp8/9vq7cSYlRrBNjadgyz6r7hyslucR1+HX+MTqh/cr6EKRvRYMqYnx0e1Y7KmS9/yNj31uS9IsWvsmJ2kj4o5pYqQYpdZciPyiLlOnFIY8Lsef1y955ylPPrL8a4ObXzXO9Rz1RWazKpSIlL7eA5qYDWJPF2TV5NUyyxLzEVSjtHOtPuZXdq580nteDIavxoaGRtJH0U4Y93acEdi3tJueUlZLRfbKWRbtqf8dK58xZx3Y/ifyOKLjE40thPdyV7o8AHSYyQzgLILzOCAnw6eOAA6aEo/4c7YkQYHdHR0JIPeLmQC9+STTwoD/IILLtBkbTLJXKbHtQta/OxG8wE5drs/85nPisGGFexa7ORCZhmyZQe7yJfrSNTlNVdcquGDh1Q/dEiugI1xJlbpx44MywNDMahgXudBueyitjNsa6CtgXloII++KnfRdpUfPXwzOgHzYNUmmYcGGCfspr7nQf9cJrEt2+KpKhagy/eGW8vE2NkaXio/+bDIDn/bOHMCdLbTq3gl/ZyEx0AybjNX4GkySOxj50X8cwXQSykrfuZE/FczRjNfTyfOdrrf+AHobKc5Lh8N41W0L3zhC+npA96JhoZFiptvvll/8id/Ij4U9u3vfge0arG50AiTd3L3Ht3/y/9R5z65Vz3qTHFcMKGNpwRHLxVnxvvK4w11renT+sFuaf8zka6h8ad2aXBggwbe82NqvOAFevj2W+VIC+QxQ8nNrnkeuFxxUQN+gGpyVlHWPxDzGaviatjS1mRuZa6EkQ0HtY+2Bk5JA9nJp34epWy2JQznzs6O6AQm9fgTj8auYz29E8JjKOds2ZL8z6NSL1pR6HBhZlt20fFifD711FPi7w6uf/n1aVeWcEe1I/QaS4QkOEWwnQZM2CADu7znn39++go6RjoGMXKU8bgAuE9/+tP6/ve/nwaFv/3bv03GLjxsi/g777xTF154odatW5d2ztU8oGl6k8MO0cDAQPpiO484XXnllXrXu94lBikGK8npnJ1OS33EeJJWV3EjrzwGkEbvWtVqE4GeVHkHGhNjGm7Upa5e8chUFqtIWdC3z7YG2hpYbg1EY41zrlwTOi55X6/q0UdBE00Vpw1LqAF225aQ/aplzf8ZszuJgMs+dkWmPO1VGrMRPOZpO80neBedL0Yfk/AYETyOXKlUpv6edCXKegzRTgltx7yjhQOLAzwZ9/rXvz69dkg5AUhwAfwloM8f/dEf1U033ZTmQeUXx9mJvv766/VDP/RDuuGGG7R//wHtP7BfHZMTunjbhert6dMDh4c19JYf0cToRGKHJEBh8Er817bzhioRW3HMNrIu9fQPxfSjpkNPPy3nFd33xVt1yQ2vktYNyGdv1DNPFn+P5ZhPmY4vLRpmCns4oK6cT3rHJld+eExZ3cHZQgXVyKUr7m+X66qEYe0s8ovY9tnWwKlooF2LWrRHo5qYnNS5526N1a7BZDCxi5lVKunjYHwYQbLax0wN2IVOvva1r+nee+9Nxqxt8ejUtm3bYg2wJjriRqMh2wlmclh4COMWQ5m/ieLRISY4GKrsOJ977rnJECZ/7p89nSd0vAv96KOPig9//eAHPxAGPY+Tkz6rZGmBhIGE1Vlkzlo6W9vTwoa/Xm9oS+T31re+Veysv+xlLxX04G3H6m1BHt7Ck64tPKLLj6EksHnAIp8tLM0I06ipPj4pRfaNpuns2BWvVipKRxIyJzoF25e2BtoaWG4N5C0ZtvoDnUU7pR03+6OiuUZjBhfRSi3X6ar2sSgaYPGVMQBmjAm4z1egfADl42+geAyXMdQ2qCkoaaYQi+yB/+7du9PON6wJ484FxDFuX3TRRWKxnPBcdMfC2YzRRTtbaNpj8Vwt+NnlsZ2+1VLWZ3u67MxZ7OI+24VLeuZS11xzTVpYsAs8GwoY0uxcd3d16cF779FYd5cGNm1Ud9BsuPEGVW+4TmO1ujiwc4s5jqf6JnaIGyriY+VDQ7H5sC9i9+zaE6SZRnbtls8YIrnUmYVhXpMaeUrRkIKyMF24c4QrsZv87F99VDv/x5+rt7tHNjGaOqDGYGeDewq5CjzoeCXFWOn8T7XsyA+cKp+Fpqc+LTTN844+uo9UJjrgnq4evfhFL1V3d69o5nmsjE1OjitzpsnJWrhOtLMvdnCJHsIu4vPwz6aZCzeb5mTDK5nOdvraIo928Z5vR6UjicOqcSWMsjyMQ8puO/o+ujmFQTmzY0sJFnCBLwYwfxHFI9U8Fo5xDp7HpBn0eQfnlltuETjyB9jxvueee8RAy7tN/D/hT/zET8Riybnisa3uarceeeQRYTSfsfaM2KGtqRxoZovnWPWMvjwtCpx59tnhdooBqBHIdPsjXlGLFEUlb1ZK6c9dTnQLoogOgriGVtKpxTiiGjJQkL248EWwfELV2Hl2yBV3QhyOxYxKU5561PWce0REG9oaaGtgeTVAfxDtT81FLdFuVRz0EGpEq+3oCqc5bDvcPBq6Ug+bCA0hkELty6lqAMOZPv1U+TzX0rMAzdNWDz300FGiM5YdhVxEBPwZ03mSC7Y2dRzf3NCIMQxDn11Vu6CFRwlzp5rGMj+YDj1/fHahC7twy5JRn+0CZ1u2y6gp1/ac+Nk6RXejwyPa75o80KX88cd18MABxWRInbVYpI+5UCN2exuxfWL6KqZ/0T/VlasRP1l65LZbNbRlk/KhQU3UpUP33asz+zrVu674p4++zh6tOTIqjY9pvDGpiUirxA9milAlLhUd/MY3tetDf6re4X3qXjsU3COjyDsPCscutpUpMFoNR6lHXOrvSshE3uSL2wq0I2QqAZrnApRlWA5ZY+RdjmxWdx4oHAnz2D08Y/16XXbpZeqodqYd06ySqRETmqwSjTMaXiOaXvQpkE9Bmd52Mghty3aK5x2p5ImLXeDC+7w5bSfDlC8t8l4MjwNZTjvPPOrFR9XQDxMQu9CP4rAd16POeSNsi4bNAGtbPHJF/hjP1Wo1xRHPjjSdO4yz2KmpN+opDnkwtnl3B5kvvfRS/d3f/Z2eePKJdA9J09UZAwH3PtKR/mhw1IgoR9DUa7WUjrKq5YjYFGLMSJBCy39x3BOgNjmmSkw00iAWYsR4ogZf1wh/FqVR0Kl9tDXQ1sCya8DkGH3JMSd3sbClrk7lGMxBm/qalCgCYnoYLmEfk0MQtM+FaICxpKS3UW4Zen669nQZr7322rSLyxhblpY6Z0/TlPjFdMkDYLyGL37cY4FdyMMTZMwDSjq7wB8vPZslLKCXadruiTVgF3qFsq+vX8OjDR3pWaurXvsG7f/TP1d2aL+2vfBK9YyNS8PDqsQvF0YuIDkmQh0x8ag25xq7Y3Gmcd429Qyeoe5Kj576wT3q2n6mujesC/NYOvvl12nXoYPa8Y2vqD/rUDUW/lWvKG/yrES/mMWmwK4zetXxjjdp48tfGYbzGeK+kyMQWabcSKVVcNjTOrSn/cstmu2kJ/K1Czlod7fEhhMbSfiJW63APS5ltAv5l0PWbDkyWf15FApvxOoYxgO7kudt2y52JquVaN6tE5VofvmsAtlOxliJ5mYy4LLryQejeFyYm2sX+ZR0z3WXcgKUjUFr69atwlB+bMdjwijlw1oDawaSbjBUMUYbGG2LpAfbsgsgP/SJ3m2nzoABEaN4ZGQk0ZF3JaskecBj7LPjTBpWt3k/+Z7otNnJJjxRn0jpKCO8ZwN4ALy5iCsQAUctAaJ7j9D0GbLF2QxDCxDEBfAvPuQNq1Lt0vZzt2j//ffJsfMcy7RxxvAT90QczXo+W2Si2tDWQFsDS62BPPVbx2x/dBws4JbdROpfQqYyHN72ufgaKPv4xee8ujjaxbjJOKlTPKMAABAASURBVEmZGRu3bduWvgWCpOBaXfxLAeQz3w0Hu5CZ+QU75N/85jeTSHaBt4/dOHjVC+OAp89SovZlXhrg/gAQX3zRRdrxxJM6ElvFHdvO1327ntaGLZs10V3Vjh1P6JG/+kvl998r7z+sPO4Fj0rzCnI9jGmFETzx9JPqiV3kDRddqcl6HvOSuiar0ihfwCaDsHorQ4Pa8rY36f4PfVhP3vJlVbNMMZ2R4RGL/fgbmtSB2BTZ/qM/ri3vek+a41lScAw6rhGIEBh8Kw3oz7ZsJ1EIJ88yX2jrzN/LbG0nmZgb8wpkiV+tLrJTBuRDh7bxLjm0DedQsV0oe2R4VIcPHdGRw0fU3dWtaqVLoyNjqa1xU7hJiTKPRC2nbRGn5mFbhw8fTh+M4r1f3qGlY+cG24lDk/K569hODawsAY9lY2wy2NLoKjHBw3C2nUjAQ0NjtAtcijiFC6vF6N12elTcdpKJe4WukYEPjPz93/+9+HBIV1eXDsbKJVny5dDu7m4B0HF/3vLGt4j/dOT9Z97jgT+0JwdUkiYwwQUSI3DJ07y46S6tg04qsYO+4fLL9eDdd6rIlVFJcjYVEkdWykqgDW0NtDWwdBpo6Q5avM38pjGphTbbaZgEzfhpXxPRdpZAA3bSfuJMP5o8z8MLZbNnlpWvazOXKRefl6PYjz/+eHpVijGZ/JALdy4gjkdLiXvNa14j5gMsfBMGiMedCzCc+W4NBjfxx6Ml/nSHUj/2dB0ZHBxQf1+3+nu65U0b9bq/+itt/yfv1oO7dmq4UdPej35E3/vVX9Phx5+KOYdVx3iN+QU9WyU2pZ69/y7tO3JIPS+4RDU31KgNqzo5oUq1P9RtVSMrnvjc/tqbdP5112vH5/9R9djJdlguORzzIFNDjk0vNaqx8BgRFSurVpWFnBUpmddkq9wRAsJZ4dOOvjvPZTvBcovDvbQt2kvpx1UczJWZ+z788MMRWr0nsgO2p4QsyzCFWCJP1LIl4vwcYlsqmwZaq8WK10RN689Yr96eHt32ta+pIzXC7JgVnPQYamWRMbr5KvP4+Lhe+MIXCoPR9jHTl+mea67tGSKjg0oYzOw+83hXeu8oVgEZ2IaGhsTgS6O0Z6abwWSeAXjCizzQL3nTiDJlQgYMYHaVMeZ577pWq6mSVdLj9xjQZ59zdvpQRiXk5f7ZYXzXxvTqV79a11xzTZKixKfAXJfo6BWDwFxRU7goaq5cvD9cj2GjkcfQER3mVPwyedKqbJZpLHN6V38q2yi3Qz7CDWc4AXnA8+dsl6StgVWrgegfTiTbdGsMXzRR+pOUJtpucuMSMXFtn4utgTz6anseN2mxM15BfoyjZfYYlYyjLCaXOHtp9XHfffeJcb1VjjLvuVzouE8szvP0GB80m4tuNs522pkET3r44G/D3Bqwj77v6O1d73m3XnjtVWqEIbzhhus1dMmlagwM6ax3vF2XvPUtevTLsUs8PpGYdsS1ktfU2ZhQFnPDmBipEfOSmJwpq3akv8rsHp/U2jO3BGWceYBizqIxnffuH1a9Utezt39Ddty7iLMchnGm/NkDGujtVddAn9IR7TZNa4JGQSOOVj/hFQbbaaNmx44dsr2s0rAYxtMZzKNtx4JDjCroLKR4+umn08IVT8pyfwO1Kk/sDD4iWC6w2V42PcYwvCp1sqxC2U758fGmLPyVMCB4v5UvBu7bt088wjtZmxRfSk5tL1HPvNie7oSjxVIhr776amGkJcpISMe8mitiknMBl7IsVvyi/DQ0/q+ZD4pQoTGW0QN0DL6UHwPWLujBk51tnBOC7dTA4YOhjOF83XXXpd1kdrLLBsTgSeMfHBwUhvPatWuFIU8GyMiCRk/WIztWQOt1wQ9ZkI2JAvcb/tCDx10oWCFrrIQ2ApCrJ1ZkkWfTxk3q7e9VVJEplp7yLaEnyhpnZBu5pUezo0Ii45Fh5SmsWAPIwah9rEoNtIV6vmvAMQGkjNFEcUogmKdA+NhZoSGncK4pbwq3L4utgXJsKPnacQ/KwPPMtafLZjvqllMJ+dgm4ydjoR3jWnOCnSKX4MJj2naRN3kuJAv72PLN5kWYXWdcu0hnF/kuJM/TidYu9GMXLmXv7umMXeeY04Q10VBxDG3crOHuXh1et0GTsfNcrR+JCGZDjdg+yNWIXeE8NhFqBw5qoI/dZakzzzQWO9UjB/Zpw4UXFHOkyCbYhr8i9a5VI3a3Jw7vDV4Sj303cnLM9Nj3vq3+DQMaz0dVm+SxcCkPGXN2DHLHLKyhBpsceUq6ai4sEn3nO99ZUnmo37MzYK77mc98RjzdUcbZoaeYC/LaY0dHh2b3fSXdQt258i95EAeU4WO50JRQ0qA7FgBOda5e8luIm+rkQhI8v2mjlUYBmZuMj43r0ksv00/+5D8XAwcGoLJc/ILkqNO22L1U88CPkcZNxZBTwboZ+9x1bGt2BXazcOD7evvEf/1dcsklaSEBXCuUJQdHw7QjdQB6KuOO5doFLWmh5zEr/i4BIx3Dmceva9FJo3uMY/hv3rRZ/O8gu87RdSbZbQv/eeedJx7lphMp84QvYdsl6hTdXI5WVqlmqnZW1dnZNaOeKB2LlVdiNvclJjsMMl1rh8R7+40jB4LO6qjVhUEfAWUhaB7jUJASbENbA0uggTbLY2ogugEHHDM+Rh/RQGcR5K3hGYHWiLb/ZDTAWGMXNwU/cDJ8nstpLr/88vTxTZ4Yoxx2oQ/8iw3Ms6rVqlhoh7dt2cZ7XLALGhbrZ8tpF3Ew4P4B+Pl4KR8UtWfGE9eG+WkA1eUxm6LbqbgiRx8VUwhdcvHFWtPZo4fvukddsVmQ7SvmGw4j1o2KGrFPPD4+podv/5auuu7VKbNKGNKjhw5q7+gh9Zy7seDUvDWVvCPR0P2RZ5jFYj4TtrYaTz+l3f/3B9W7Zp0++NnP6qGHH5YdkuSSK9add9yhW7/6lZjfFDitooO56/j4+JJKZDeV2JILbYz5c9lWiKJdjI6Opg8CModnHs1rl8QBxAP4jwd8oA8+0DKfto/OvzW9ffz42bTMz/l21N133y02usgHmtLFv9QQU/qlzuK5xJ8baLkpssOQoPJgSHBT8mi12TFuch5EgO3oEqJjiJUbwlRQGgaVlNURPccPymSXGioKM1mfFOVklYqd+Ve84hXpEXUqOMarbdnTQCrw8GJxgcaLnsEfDxhUiScdDRKdwoeGSphGVNL09fUJ/9mbz9b555+f/lYqJBBpSVNTLf0l1WzDGf6LDbkx0xuRd0AMGUfzd6CAcJboZC8rr9e0duu56h8a0MEndkROVnWyrqGhofCLdSHlcZ/yqPcJ0b60NdDWwNwaWGasU34xJW0ZsS0nrMMtIAXbl0XUAOMKULK0XXpPG9d2et2MAjN24i4VYEgwbrMIXubBmF36T+TybZInn3wyjf1lOlyAtLZlG694/JwFfgKt8YTbMF8NoMtKEEfHFIZqTCDCX5xnx7xr8qKLdOO//Ffaef8jYes6dJ8pixmyVZXDncwrqmwo/naqa2BQHQdHVRkZV97ZoTHX0u50EMbcSenI3KFAB6/ILK/JYWxP3HOvhj/5BVVrFe3cN6Lx8YhL1MXloccf0ac/+ynd84O7JWvVHDztwMfp7OURqqzjKIB5Nwti5M8OMzjaNn0dwLz4nHPOERtOxAH2/OT87ne/K/6a1rZsFitm3g94lWC79KpVvilk02M78SKIHcWHm9k0w+YAByD/8XhAs1iQLRaj5wOf3NEemwXJVdzsPIxlKpIyTI+IDwO5STKnY1ujE6PJUOvs7Ewfn8K999579alPfSp16NzgORM/R5EYyIhOOW2LRgmAy0NfAH67aESE0SmVHqP39ttvn36kHcJZgFHO49+33XZbajy2kx5LPhjGPCLOgAsO/b7qVa/S1q1bNVYfS/LYVvrhAnGz6biQA3rSzcp2UYNFbZqD5ewIz0GzKKjIKAz4bN0ZGqs1tP/xJxPXiYOHxV9KKOp7Peq6HQIEaYpsX9oaaGtg+TSQ2p1TPzV3ppacRbzmOCJuDuyJUO3442tg9tiw1OPE8aVZudgzzzxTjMHzWeA+FSlZREfn5IOuAXv+dbu/v1+M67zGZU+nsy3bSTR44mHsL+cuhNtwchpw9FtxqhHzC8eGURYGLfOJkdicmNh4hta+8mV66shBqVC/0vYBCfJqzDpyNRpjauSTOu8Nb1HjrvvV98SeICWuErRwkupZ4W7ceKb6RicU2ShzVdmRMT367e/o/F/+BVXO36LBrn5V6x3iqDdy7d7zjPqG+vW6N9ykQ4cOq1kFiF5xYNf0Bz/4Qdp0Wg5h7OYNiMzYEd60aVNqK2zs2UVc2TaCRLRB6PCXYBd0ZXgulzbMohRx9rHpW/NaCC2GPkb9O97xjpi7FhtkpAfsY+dH/GJBVMfFYvV84JNacyqIw7DiFuQqrlk4dOi1Wl22EyTClotd4A8dOpQqHY9488iR7fTVZ96XprO23ZLqueW1nVaGykpP46KhsPvLoEX5yji7oLWd9FXiKTHpdu7cmVa0SFur1UDPCdDu2LFDPFpFGgxuu+ANz5e//OXavn176gQwnjHgeU+ZR5Drcb94zxwc+redjG55Oit42AUC/3TMYvnyYJSnQUJxLSBQy3nGAkY9VmejYmoyCj9x4FDKff+BAxoaXKs8Bpl6VPLY04rYFNW+tDXQ1sByaqDZBx03y+im6EmOS1N0N8cleZ5FLmlxGD/KDOy4AWXgNHLZyWX8ZSxeymIzx2IOQR62ZRfjPOH5AOkvvvhi8Rgn9IzndsEDP2CbqDQPaC2PXeBTZPuyIA1MaS4sipg6R9pcjapjrpErX7tOh8fHVZ8cD7ySEVypSNWY89UxsjuqqjWCw+ZNOnjNi7T1R98j7lNX9GPVlEJyzJuYIW45Z4tGd+/RRD0PszzSTEzo0d27tO1n36fK9q264rJL9NTOp3Xg4JEwmnfpT//0j9UfmV154eXKa1nMEeGiVXGwc8p8lTq73AJhLK9ZsybpubUNlG0PefAzb8aPrITtuBMxlwR3LLAt5trEcx/tuE8EZoE9N34WWZIRPiWed5vZLANnW7bLqEQ7FVhCT7aEvFcFa5Q7f0GipTaJC19c41Tcl0q1Iir45OREcqnw8LYjMtLYRYWChlUa4qmYDLoHwjhhBRSDDzzpIonsIm0ZBncqMJuPXfA/GZ52kbaVp12UEX52EW87fZxrcnJSlJfylfGktYs0+NGN7aS/zo5OsQv/xS9+MemBHWridYyDXWce3+KvvSpZJaWhIYPHrdUmZX7Bn7yQAxfo6ekR7zI98OADiTv3IY+OmDgQpYvfNs4CgTRAmYxKg790MyQLUOQKlHholgviPqgYhrIwkKuxu0zOj+58Qo0z1oVQViwYy4hmYtrQ1kBbA0uugZa2Rtuj+bXmOR1NDJBFdCUgmmxMYMCkQOuFREArru0/KQ2ws8H7fiQBnYP6AAAQAElEQVS2ow8NneNfGli9XNkAYNxkHnO8cfpUS8BYzHhe8iFsL6wyMw9hMR8edpHWtmyDSoAhAB2QEO3LyWsg1BqnrOibmESET+HvjN3fgTX92nX33Xry/gf19X/8R42MjahiqevwQR34zD/ovI0bVe0dSHPCiXpN1//bD2jd9deFkV2TYzHfsbVs1YOb5Gh7XWedrfufiDnLxFjMpYJRxAexxsNaf2rPXl155RXave8ZfeITH9edd34/0lmdlQ5tOnOzuOf79x/Qajio49Ttzs5O2VGOJRaKvIAyG3TBnJi2zNy7xEPDfJkwc2veceaJ0M9+9rOxY38o3Sf7+PIy92bzEB723LRslLHbjm0E3fHA9gwd0QcNDg6q1GFrWtutwSXzZ0vGeRUwphKUYuCfC8r4mW5MR2IWkytuQpzEVWLVikrODeeGfeMb30gVCTzx4OBvxypbGJHQEce7tk8//XR6dJtn8tldtQum0JOWyot7KmBbthML28lf8k/IBV4oD0mQrZUPfnDEAbZT2Shrd3c3qATQJU/LhYaIgQ3v9GGH6AhvvPFG8Y4tfx8F39Z08CyT2xb6b6WxPdV4osSK5aboXMsUBPMUcBiKDPosaHBf1q5dK/K3XcQ33RRY8CV4RKctQOFP6ckXyAJTkRsBeYCz1JEnkqhfEakEmj5INR1aPF8eGTlkgGMWK8Fi9Tf0P1KfUH1tvxyjWUfIRzy7zrhtaGugrYGl1UDewh5/CQU6+hMQEWChL3o0RUOVXSyA5bFbQ3/ZJEnRSkniovaxGBpgEtlqXNmnp24Zo9HFY489Jsbg4+p2gZHU4TIJE27GasKteMLzBeYX5dzBdkwLovXEWEd6u7h/fE2Y+Qjzs1Y8/jYsTAP0P0DSbOiZqY0CsaanRwPr1urzf/rfddaGjdo/Nq5n9z+b5kD1O+7W9//3X9I5289XNrROjkQdHVVVBwakri5VOzqkSlV54OMGKov7Vg1ohME0Fv2eY7+5w9LoIw/p/PVD6uzp0sG9+7Wmf426ujv0UGySPPHIY/pn/+yndP4ll0lBq6yu4eHDWs6DOtwK5E0Yg5G58Hve8570uDH4pQLysy3bU1nwbvNA6JrvAuEvI5CrbBP8JRztpCvuB36e9qTNQAtPDGTcViCuEraSPZ1XGU8cflx2vP/8z/9cj0V/QhggDsA/G+yCH/0DMgCzaZYznC1nZsudl+1UWWbfDNtJFLtwU+BYl+gAGrHyVY1Vq47OTgVDsQpz1113qRGrXVQSxWE7omZ20oFO7zgPDw8n45KBB1nsgs42JIsCyGIXfMnjZJkeK609LSt5wd92KjN+BlPbeOcEGhnvVLCIgB8etnXppZcmehpEycMuFh/AlfKQhhUydLlr966UBno8dlFu/HOBVcSTJ6trrFbxCPdctAvHRQVJq6xlSgbp0h9uRJNXLRZTJscnNDo6osmJiYgImeKqiMcpgMDSmK009EoMauSzPlZ5h2oTmnz8cW0481x1xsClWNUl91CloIWuDW0NtDWwtBrwnOznxhakuRrNdlyE29e2BpZHA0xWGX8XOze7qO+M8fv27RPfKyEPu8CXcwBw84UODK8gnisti+cf//jHZTtBSYMLRLJ0ti/z04BjEmNImUCk2UMKhW6lhuvq3bBJA+s3av2mjWpMRNzhce257XY1Ors1NjQkhaHFnIPkzH6SGwZz9HTBNRYJ86ocPkU+inlKdIDq7ulWmNa698471I3x3d2rsZFR2RavFbz+9a/XK1/5Sm0Ig33dujNS6kq1suiLPonxCS52Ib1duF/4whf0uc99Lsn6kpe8JMnEvHQuNktVH0dHR5PBzhM1fJCvzPvhhx9O/yJEmA2mLVu2CGDx0HZ6vYG4r3zlK3rggQdSGeyiXOAB2wmPvwTbyWsXLu0cngk5jwtzd8iQD3mwpUoc+OWGbLkzXK78qHDA7PzmwpU00VbFbaXh4qZ7HB7b0bYr6oiGRwVnd/SZZ57Rrbfemt7R7ezolG21HmU+dOB2YQiWOFzbsZBGTppyW9Mv1G87NUA1D/JoeuftkMYuymE78euMxQLbopISj7FqFzSEFUfpZj66OpVxpOdRa3QXSVSN1UQWHcATZjCznXSBztiZ//a3vy3ygweDKl/6w8/gzaMmrIzBox4LGHED4izkgl8rIBf5cO8wxllpg08rzeL5PSWHgyl3GNlrE3UdOnhYe/Y+q7FYeY0o8egRbhoPkkcijZbgYK5tMSxJ5249T376Wd33hS+qZ2i9ujdsjhwbCvWL/N0qUMS0z7YG2hpYQg3QSQR7R+uzzYAQoZmnI04BeQKlg74R8hRoX9oaWCINlGOl7UXNoeRbMmWc5BFrvg0Droy3F5YvC+PlWG8Xae0Y1RgEgzG7aky+MRoiKHuaxi784J8nsCzFyCMXXlOWKsqdqR6T6YZynbv5TL38bT+ijkaHBobHdf/3vyfVY+f58H71vf61OliRJiMt9zq86Z89IqkcaSsBuBEIX8pBjm3moTW9euDvPqb9n/qkGrufUW3TpuAg2U6G3Qtf+ELxcdgrrrgizSfVPBr1kKhZB5qoJXdsp7mzXcj2mc98Jr3aiLGK8Wo7yf3II4/MKYvtOfGnirQLuXgFYzI2dUp+tL+hoaEU5J6w+MA8m00rbB7m0dB861vfSuViHs4Hfm2ncpCGdswcHiaEcYFWPx8PY9MMWuJwibdN8CiwLXbG+Zp265OtRxEuEyJbpnxWJBu7uAm20021LSYbioObFE5qWKWfMOC40EzzaK4KINxRreLVyPBI4sGHsDDsaAAYb5EknfCySRHBYEKYPFsrBiu3dkFDfFCe8kmF5m8YSkZ2wb8Mz8e1p9MgM0Ymn6OHN+GSx2yZbRd6DF2VNKVrT/OkMaEH9DU6Nhq7r6Pp/xptp/tDGnTDjj7vMdAgeaSD/EhLOtJDQ4Ndt25dWtBANj5uBR08ZkMjb6TVtbGxMe3Zs0c8enIs2tlpFx6Om96SKIqmKF1gHPWmqswMD1ZxlG4RWtJrjEaNyI46XT3rbD21Z7/2PbpD1f5eKRYxFFISp2Rc16U57mUg22dbA20NLJUG5jOpiw4lzqWSoM23rYGjNGA74Rhvbaen5xJiCS5M4sux2bZsLzgXJv52MdEmsV3wsAuXSf9rX/tabdu2rZi3tLS7Mm/StWH+GojpRWwEFPTMgBoxj2iopg0bz9amc7er48i4nv7HL+mZu+/Qjju+pQOH9mvti67VwAXnR6Ka0nSDhBHitMI0SfclF/OWhhRHQ9maPp21aYMaf/GXevoXf1G9MR/fdv0NESdlcX+Zq6ZAXMp7WeLKcEQt20mezE/J8Gtf+1oy7N/2trfpHe94h84+++xUv5mPMt+FZjkB2ZhPs2lV5ltulJVhnhJldxdZWXCifZKG+TdGNzvArUY/82vwfKyXR7ttpzLCzy7sBPykp/2xCYYcfOuIeT9xc4FtfelLX0pRLHrhIR3uSkDUzpXIdunztJ0yYYXil3/5l/ULv/ALev/736/3ve99+uAHP5g6zEQQF7ugDW/LmQss0GjUVQ3DOY8WzGqLbZ133nnpEQYq0fhE8bVAG+roA1KDlzDYuLnXXHONGHRowJVKRbwUT0OhQdlFmpaMF+y1HUZZlnbAWRUiDy3wQE6gTMYu+mOPPaa/+Zu/iR3SscS/jLOnZbYLP2Up41tdu4hvxZHPV7/6VSHnpvWbpgbizJm6O7rTLv7NN9+cvszHDjUfBCM9O8WsNrGajFHNPbGDf+jb6W5BdTTQ2Leftz1FYIiTDhkSYgku8LYdnJ2kymNUwGdlMbgEpDgt60H+ivwZ0NTdqfGOiroU9brT4shjpbgRcuUE2tDWQFsDq0oD9CFJIJprtNPkj0sKhts+2xpYag2wQ8tfwTCGLkZeNrV3JqfpsVNpjkZ4JsX8Qsy32KGaTc0cjAV05h7E2ZZdTOjJyzboNixEAzH/Ut6IuU0kCvXFGbMJKbSqPPC1LDB7d2nTg/fpuhdepeEnn9Tjz+zV+IWXaOO5F8RudEOQRALxl1YNrPBcUQFizznmhHgTr0Bl/UNad9Elqt98uzY88JD6azVVunr1yKOPavczz4j5YZBFvrnsyJdAE2ynOacWeOSUb4Fp5iKn3Vx++eVp4waj8cUvfnEiwyjFrmBemxCneJktrz1TD9gszIGZs0MLlFkSRxshbIfWm2WHtozD5Z1nbCueuoUX9ADGL23vggsumHp/Gf7gWw10/OgAvt/85jf1/e9//4T3BqP+ne98p7ADyGslIVvJzBc7b244Nwkoed922236zd/8TXFzvvOd74iPevGYgF1UJnu6ctB60wSFhhvRyR+MqDs8WtzZ0aH9+/aJnd3rr79eb3/729OuaWkEB2k6qRS2U8OlkvH3CPxlEg2HisL/IWIMlp13SrSAi+0Z1PCk4fHoB8YuFblVBxATBvCXQNie5gUf4nD5+iE8qdwYqXZBRxpogEpWEatK6PTy6BAwUMG3AvSAXeiZnWPKzn2hk+vJehI5eR46fEjDY8OpY+EeUR5WpA4cOJA+DNbd2S10yd9isGJFQ6Ks3HdXCvkSs1kX4rmXPL5z0003pVW/WSQnGcwjHRBOes+58NtR1kBxUndwYxUlBgKkKGgSrvUCOn1gbHGaJDpvZZ/8wT9T6Km7Rxsu2q7s4XvV2RhLUQp8EiFcKZOSq9PqmFNnp5UG5lfY1aan1SbP/LRYUCE7kEL1enLmvjjQDdEsp+gVB402nNknNDZpZse0w8fSADo7Vtxy4MkfKPOyV8f9K2Xq7+8Xk3vG6lJGXOIZYwHC8wXSlUAa5k3MD+zpctsxlk4NolDNDy677LL0LZqSmnzw33///WkTg4k/4RJsy3YZXDS3zHfRGC6A0XLl3QjjtsGUIYv+KeRDi1nMIbK8ItdzdZ6xRuu6Y+7zja/prK1bdMlb3iq5W/uePqR0RHoBEajHJkOu4JP6NTgpOAFZxJCJNRnGdv2mN2u00q2u3LGvLT348EO68YYbxO4o5bYd3IrTLvw8csy8scAe/woPKHjq8vOf/3wyxAnPBSXtXHF2kTfv9GILzH4NgbRbt24VtgHzXXiAw2UnuvSXLvgSwLUCeMK2k43CHBocAB7ATz7ogvkzuLLdIh9hu5C5xJOm9NP2kZW/g+JjxzxuzRydfgE62jA8mJdjP4DbsWNHeqebj4GxmAUtZeMdZzb6aJPwAQ99K8CLMPcNg7lSqRCcE0raOSMXGUlNXGSWK8OuVWn2zM4WA5cdzltuuSUZzr/yK7+ShCzT2EVFIczucj2P5huGEB82yMOItq0sGjadOpWBirN58+b0qAWVjVVY26JyAaxoMsgoDniGkx4VpqJCS/wdd9wBOoHt4zbMRBQXu5AzvKmTt4swcrH6g0wYr93RKUED2AWNwnEs65XyOCtufeqfgtAuZLCDMMJHjgynnWbeF2GhQE18RKUTPl2dTRBkKAAAEABJREFUXeIjaRjAvAOBLlJkywU625HcU1gaNI0NBDugvb29SXef+MQnxKICfODHYyKUh0YIH+jRK/ojXDYiGjNhezoPaEuwLXjS8HiMq8QvjetUVsb6QiZFGF1bHHahZ/wCNRtSxKlfbBhP88kjsySPQpaeXp1z7bUa/cLn1RcDD1RRzVV0SZEuDxqQpxnYUfZVWGZ7ZeWi3pRqsS3bZbDtnqIG7NAlAJ/ok9E1QHBOoGNp0ie6pj+4zCC3Z2NmRLcDc2jAXlmd2Z7RttL9nUPO5UYhB0C+THYZp3lFjXCJZwwmvBCwZ5aXOcyWLVvS033wsY0zQycJ0XKxC5oWVJpLMSdhsv13f/d3Mwxo5g7Ml8q5Q2u6xfDbhTz2TLfU02LkMV8ediHDfOkXjS4PTg3HDnRFDWeqrF2j9VdepNqze6WRWBw8ckQDa7rUSV8WpHmaeVhhGasac49i9tGQAqWWIzil0NAF5+mq//ZHOnz1VerftFFfue0rOnzwkDDmSj3jAilB83LJJZeIR4uZCzZRU449nVlrOj6AxUaP7bRJhmFYJoIOIFy6+OcCNp+oc7Qf4u1iHlimw2gs5QLHnJu/a2XuW9LjEgcwL8bWsC27AMLQwIc2isFKGHrcEsBjiyAPCw0YsfzdFI+SMxdvbcu2UzJ7Wl7bQg9XXnmlbojFChYFyvk8xMTR/vADlGX9+vViw+vrX/+6PvKRj+jMM88U7RB7ynb6oBubftAjbwmEATbPMPaRmThwQKvfLmQEP084abKijp508tWREOXZFjfcLpRnOxljPCLwile8QtwwnpHnJqp52E6dLOlBdXd3aWjtkPiI1YZ16zXYM6iBrgENdA+o34Np15POmMpPJbWdcKQt88ZPxeFxhZLGdpKFho2hSeWEB/mSjjRUCPytYHuqTLZTAyFecZRpbasav9Y8H3ziwSlaBy1pMPwti3zs8EWnhb8SfsUBje3wKdE0YveDPM6KCk7lziKt7SQPtFT60fHR1IDQLw3cno6HphXgRWNFL3zinsaNzA6+NCqM6fvuuy/9xReD20UXXSQecafB8N4E+lIc6BS+ZX62A6vgEhB+4maD7SS3mgfxthMO/0mDM2VATHhLHnYhT6xRRJzliC8AfwHQahkO21O52JYRKmGiPvau0eBITd0TCSE5ncoUR/jjuqRnqnvHWT1c0syPwZz7AhwjetnRyAIse8azMrSnK4RtrQaZ1DyQBbCnZWxGrZiDPMB8BShFJ021WpGn2kWUKc6CD56KwqqY0j/0RVzzCkl4m074itMuMHbhFtiVvSI7sLJSzMwdeYCZ2JUL0UeuBnmQwS7qzktf+lIxSWa8RjO2ZRvvVL1MgQVcbKeFbZ5eY8F8AUlT3uipNY1dyMMjsPDEyLed5hbseDF3aKVfTL/tOfVgFzJpBQ7uH7BUWWfBOEszB3wRoKh4A7IKlw5NbtiovphTdxypSXv3aU231KhiYSvdw7gWZ+jJqiixsxRnArUc7qio1isdOO8sPVOf1Miz+1TWG9uyjwaSs2mCwYl/LrCd0LYTDwLUF+auGJUswvBoMkYucXZBZxcuuGMBdRQDtTXetrKYOyoO5sLhpBMc7+Gz0Te7rtpO3+nhq9bwTAmaF9LZTjzZySWsOOxCPtsRknj9kU0kAmxEsQv+5S9/WWWaMl3pQmc78SVP7IGyLIQBdKQ4mJ/jZxOPOX75NC5z/H/6T/9pWsS68847VT7xAT3ArjsGeLBIurc95YKjz+Er3+jDNqhkeyEj6UGQL+5yQNTq5chmnnmcJJntZACXye1CsXSYf/mXf6kPfehD4mt2f/3Xf623vOUtuv3221MlKOnFUlcEenq604rUb/7Wb+p3f+939du/91v6rd//Lf3H3/+P+rXf//f69Kc/nXZEuelUPuBIrJ5hTOOnkmDoYawHu/SOLmGAeCobxiEGJDecFRjijgXwA1rj4UMYPBUN/7MHnk2rYazI9PT06G//9m9TBYXm4P4DOrBvv3CBQwcOavjwER1o4vc340oa4kv/+OiYjgQt7v59+zQ6PKJ9sWqY+Bw6JFbEbKdHq2l05HfgwAEdmAWlnDwiQtmho+HSAT1z8Jn0gTA6KBoxuoOelWd2nBn4GKTR+bP7nhX6hg+Nl8aEPoDZec4OQ9MKs+NPJnwwygnMTLs/3Xd0RDn37z+QOqoDB/YnFxkoXxG3/yhdzeR14JTiyetAyAjs379X+w7s0/5Ymd17ZFgTR0ZV6+hUbWRUR0aGA39Qh/bu18F9B3Tg4EEdaKZbbBeZKDs6APAvdh4nww85yrqH/2R4LGYaZEA/yITOFpP3yfJCJmRBLvwny2ex0iEDspRAeLF4nywfZJgtDzqbi1+JT+7hw5o4fCgNRXn4D42MRJuM9hj9B2n3Hor+N0DRNmujoxobG9X+aKMpbbjQ0Ofg7j94IPU1+Et5qEcAuJWGUib0hH+l5SF/5EAeAD+4lQDuZykDfmAl5Sl1gBz4GXcxnhmvyzG/jCN+vkAaAHrmT0ymeZKPOQC4Mm62n3ArQAeUOkJ3xFPXkfO6664Tu33EM39j7sc8jEdwoVtsIH/kwYU3ftyVgDJvZAHQwdLIsTf6or3ae3BfzDFi7kCfBew7qP1hJI8OD+vwaK7a5rPVGDuiHbd+VZv61mi8EX1YzCMPHDgU89GDMec4GOkPaW/MUfcFr/0H9gTfPYHbE7hndSD4Hdy/X7v37tJ377lDo+dt1yN168xzt6ZNFsoLzFVGys4GDHUMGvQBlLSt9aGMp14yj2euTn3no17UK+bwxEEHlDzmcolnzkr+uGW6khY8OAxn5rPIASAnOGSEBj6kwQ+OpzPYCYeWMHHQlPF2sUM+GmMFuDKOvJCDdoxLOubiP/IjP5IWxNhYJF/SEAeUfvDoARoWKsgbGBsbS4tS5IFNMzg4KPJhfs/fz5IPOmSXGeP2h37oh9ITuPCFJ4sZ8EEmXPIkDU+f/vZv/7Z+67d+S3//93+f7BrCv/M7v6Pf/d3f1W/8xm+IJ3c7Ozu5TckGtAvbLyGW8JItIe9lZc3qBjcNZfN4BZWJFaZ//s//eVLwr/7qr+qP//iPReX/F//iX6SJBQLaYXQ3Ded6o67+NX267IrL9ILLXqDLL79CV4T/svDzWMLZZ5+tycla0PQnY5HHEagQ7L7SGRNmRYSbzgAAnptausRTOYjjq3M8MoGhS1po5oIyfWscuBJIiwyUBdzVV1+ddszBpTRRqcAD3V3dqXJR0YkjLS5yEV8COFaRLMcGRzWl6Qo+NGzk7ezqTOVnpYeGwA46aeYCeILHhY40GMW8842hn1Wz9EEHdMIj9TQiVqf4uAANmsYHjlUxygQPXGSBruTd2dWVVqAIzwbypqy4QOmfTbcYYfgX+izk6UJXobuuzi51h4xd3aG7gM7OjtBhZ5KZNNNQpJsOz0UzP1wX+bVAT0enukOWakeHOtYPqPGSazQ20Cu+GN/R2alqd0dARdVY0e2M8FIAMi0F3+crT/RVwkqWERlWMv9j5V3KVbrHoltOfKssrf6jZIi2mfot3I4OOSCrVJQRrlan+oauaItAtaNLDjxQqVQF7nj8yzhc+iRc4Cg5gv9y4cr8cYHlync++SAPAG3p4l9OIF/u1XLmOZ+8kAtgvGfuYjtNtMEB8OiI+os7HyjTQEs65i88jZbmFy31kTho5oJWHsQTBkhTusw1MJzZRGEO8VM/9VNibgENaRYbyBfgHuICi53HfPiR72yYT7oF03R0qiv6pc6u7uivetRNuHn/OmI+4a6KKlEv6udsUe3qK3Ro/049sXunerdfqN6ubo3VR9XV1aFOINL1RPruji51dfYm6Ojqibhu9XR0qyv4jU1M6ss3f1X33feIBl/9Wj0eBniWVdMcpjPSzwUdkX+Jz2KHl3tTAnjmlNRr5u7gu6L/BYhjvsoTlXyFnbqJUQhtyRN66I4F8ClpK9G3l37o8ZMnLvWfePDMbcmrdX5LPiUv5u+2084z9MQBxBNmvgxPeGMH3X333SKeuBJPHH5wtAf+uus1r3mNXv3qVwu7iXjiSoA3ZSdvAFuI9AByQ08ZsG94srbE45I36dE9T/NefvnlKvmSFjuAMOmhB8ryY3fxuii64P+58WPjXHXVVcJlF5p7RFo7bLk8x7vkkC15DsuUATflR3/0R4ViuTF/+Id/mD4U8HM/93N685vfPCUFjYCOlMo1hWx6MJzPPucsvfWtb9Gbbvoh/dAbfkg3ve4mvfkNb9ZbX/sWXXvtteKmrlmzJvEubziVgsbHzQaQBaMPYxAagHjwrNRQAaho9Xpda9esneIFzWyAH+nnAmiRhRUaKh6PO0BHZYI3/jUDa7RmYEC9fX3qH+jXzqd36pOf/GRRjoTvVU9vb8Q3IfyEu3t6VAkDCl4DsYL0+I4d+v6d31dff19aLaIsrDC94AUvSI2AsiLPbEAGdEHjoSxDQ0PiowK8G8Gj2MiN/vhiJ8C9eslLXpKeCCCOBko6+OIiD3TwPfPMM0Va/MT39k2XIYWjLKULTSuU+FNyQ6e9QEs+Bb++0GdAT1/c23CRq6dXvb196gtcX09/4Itw71Fpe4KOuMWBnp6eyKsn7ll/unc9Pd3qx5g/+yy94Nf+gwauvUZdYdT3QdcXNL1r1N/bv6gyzC5jT+RV3gv8s+NXIowc/f39AvCvhAyteSIDsgDgCeOuFJA/sJruWykPOgIIr5R+ynyRoVVHZbiMb3X7eqON0xZwu7tVif4hi3ClvzctcNFX9ETf0RPx/d396oh+IxqzspggMg71BX0rP2gJ90VfgwzkDeBHPwBhaFYKyB9AJgD/SsnSmi9yIA+AH2iNX25/mX8pz3LnP1d+yEQdYixnQsvOE/6SFllL/3zckh4e8GaewJhP2jIOFwA3G0hTxuEHCAPIydwAYzwLY4lNlda5A7Sz+S1GmLzhg7tUecD/RFDmjYssAP4TpVtwPP0T84aY16zp6VFvX8w3Atcb0Bf91kD/oKrRX2276fW69H0/q0c+9Tn1HjmoM1/+IjUamcYPHokuLdL1dqu3t0c9fd0xVwmIPqw3+rf+nhiTe9ZEXL/oBxt5Q7WJujat36y+887Tk8NHNBjjNve6L+ZiQG/k2wrgKDtzT/zs5rbGs8vJE6n0qdRF4qCjLlbC2KUOkZY5OwYmT0ESBw18oT8eIBt8S/6kgx4XIA7jld1c/MyrMVJ5XZEFH/IogXTsejPXBwc9Lju3xOEnnjk0vNnVZYecNkAc9KU8uKRBLsrDIhMAHWmJAwgDxGEqteYFHh0hr23RhsGRD0+MomviaXvg3vSmN4mnR6EByBejGH8pI3mzAco7z+xOv/GNbxQ23Yte9CK94Q1vmAJshe3bt0c9aiCWbCdIgSW+ZEvMf1nZ/+f//J/1D//wD+JF9/e+971iR/fHf/zHxQcBSkFYLeJmluHCdXLsTLVaPT2ePDw2nBxvubgAABAASURBVL7wPDw2okNjhzWcj6THDy655GL1dPekd3LgRULcuaBWq6WbShyrIlQOdrwxnlm1sa16/I7Hg3SkB0o/LoYx6WynxyRYCMCIJo6KSZk7q5164MEH9fAjD6vaUdXI6KgOHT6s8ckJ/fVH/0bP7n1WyiwWDBqxUtOInfd6dEx5uI1w642GBvoGtX7Dej2x44kmbSPoG6lcrGaxgkTeyIOMswE8gKzsHmMI8wU9cDQa5KXBsOBBA4MOHC76Y5GBQZA8wMGfdABfOocWAN+gDAH4pyFPO+bQtMLs+JMJNxoOPSjxL9I3pvyNBvk24xoN8cvBRRsP1VKUBKyP5REblCkcqi/cRbgiU8mmgQyRP2Ea/WQMCF0ve4W6zj0/amAIFRH5YmYe/I53FvIU+R6Pbjnj0BdyLWeex8sLWQDkOh7dcsatVnmQazn1cLy8kGV+94wWV1fqRGDoiiarUj2vESpaY7OJ5KmPaKjoQyJNUEQorvQg4XA2vU1HpQy4JUC2GgAdAatBllIG5AHK8Eq7yAKstByt+ZfyYEgwwS/jTqZ+kYb0uEzwMVAILwSQByjTwIswLgAe9wtf+ELadSvDuEsB5F3CUvA/GZ4rKQ9zDQC5q9sv0P7Hd2pg3ToNvOhajU3mci06vIikf8tjI2ky5igTMYcbGR5WbXIy9WHcv7zoDfXM7t26Onaub/qhm7R+3aC6qlkY2r3B4egzpQteZQzzTAxO5sYlDvfBmCNjPDOfJUw6XB5zxthj3k4YYO7Ormo5H+WvZb/97W+L+Tx2BWnRNy5AGoCnUHGPBWwmYZATD28MUfLiUWdwJcCTeTQGLY9Dg7///vvTN5yQA5uHjTS+Ko9MvLvMAldrWy3lI+18gDyhG4iNNnRCGAAHoCPyQg52m8EBGLW8G07e2CTguAekBQhv27Yt/bUvc33CJfAo+qc+9al0/8GhW/LAX6ZFD7PTEb8cUNbp5chrSfPghrDKcuONN4pHDrhp1WpVVCbecyZzjLWPf/zj6XEEjDFwtKssjE/8luNGhS93XBzzmUbYlVlgs2i2ucgDQ5FHnql8QZRobMs2wSmwnei5ybaToY2xxyoMcsALF6NVcUAXzrzOkhYXOWhoGM1MqmBAo2Mg6nRneiT9scceS/JR8QD+SisKlP5PGuPTdoqPK8kLfxOHYY/MNJjDhw6nOGRnVYs87UgVgCwp8ayL7YQhHsA45r7gJwL5cVn9AmdP0xPHYMrqNn7i0RkNGAN8sjZJ0ucIRNdvprr5ycm7GKmauoWVnYmFhnoSp9C5k5/YNrQ10NbAUmsgeoTIIhpds102IpR1dKZFzvDOOIsWGqggVxqfJEYmyWofbQ0stwZsx1yJynhyOTOWlymZFGMgMKaXuFNxbcuelo/54ObNm8U8qeTLfKL0t92l0QD3GIA7cw319+nVf/Yn2vK//pTGJ6rq7h/Q4zsej7lxTaY3y6Rw1BH37pZbviTmsLYDOX1iFHbGDjYY7ifz8aGhIYJHgW3ZTvW0lAODs9WIZT7J3Jb34TGg8dtFGt6HJy/SlMzJk7oDHvn4/g67wrw/X37zh/kx9HbBBz/zbgxh/MgC4C/Bdmza1VKQOIxC5tfkh0zgiMQljseUMdppN7y7zePd7NLyt7u0J9vCHgJPemQmfQm2S+8JXbugpVzkjQytidjcwmhm4QHbo4xjl5n7RTrm/SW+dJEJGTG20Sc7z7y3TTxhFizQG+G50oNfKaCqrlTei5pv683khhDmUV7ea+Zr2u9///v10z/90+Ix7T/7sz8TNwUBqBMYz8kvR7vNlGWV5DrLxGE7/X/heeedl96PGZ8Yl23xYyWFRyxogHZgAsjbLhqNbVioEjt8yEVDAEE6wlRsu6ABPx+wHTIWssGPFR0WCjAkyZtKpzgOjhyMq8SjGnQWWZQH95qrrhELDMgMPUS4ADK1hicbk+nT8TQYPgZCXhi5NBQGulYjmHRzAXzJmzh7pl7AoRtWjmyL/O1pffAYCatx8IAWOjpLHhGn7OBsp84R/8oCcgOKuW1Mi8MSDcmSSM25bvKv1KXUIRJWsoo6K1VVMyuLmqw4bGLCs4Rnm3VbA20NFBpwtLvC9CiujXpNnT296uruTgTmmi54CrAZn7IioLzpRn8z5Wt72hpYWg0wjjAuM0FnTnCyucGHtIz5+Ms5GbiTBbtoMPAr5xxM5t/61rcKQwS+tmUbbxuWUAO2p/TsyMcxB+44/wJ1nntuzKfruvSqS/X4U4/p8OH9uu2rX9VkraGqrPpETSPDY3JW9HM2qYNBnBhS5X1l/scGWFdXV8TMfVIPWmOoa0CJw9hjTlxuzmB8Esd7wTylUAmZy/zAM98lT9LAm8eKX/aylwl6bAtoWsGO8sROOvN8NqCIs6fLQxggn3Lejss8F/sF4xzD2I6ZZBgq5AlglPLaKX879Y1vfCPZF6QjH/hBw04wOPwAeIC8WssEbj5AOuSh7eMv0yBLmS82RYknT/vostoFznaS27bQK98gwJZSHOQBX54E4J6zu34yMgerJTmLmrkkrJeXqV1ULBqFXdwYJGB3lcr1vve9T7/8y7+sD3/4w+k5fG5q602GdmJiMhr0hCYngJqKeUnBF/qBgYFYNOuLFbK6bMeq2bh4D4EGQ0W3C1p4lWA7GYOkL3HQsvpERaBi4JZx83HhBZCOMsCjHBQoPw2O1Ztvf+/baRULP4NcWdkn6hPpvWTSg7c9ZXiWNPChY+LvlmyLDoLHXMqGQzwN0y50bRfuXPKTD3jSAPgBu0hDGezCT7kA4kso40lrO+mz9Jc0K+NOT1yPzp+4JoQBrYAwpY8mW0EMjT9TofcVFOO5mHVb5rYGFkEDjtaXBR8HSI5FrLqt+hyrbE0KKVKoedC7qBikmpi209bA0muAsZf5AO8c8lVbJrZ2UUPnm7td0DPW25ZdjOvzTX8sOvgRZxsnzWvAsbHAzhayEwYSQfuyLBqwHfdCqkdu7D7XNaaBoR6dffaZevTRHbr73ge1f/9Bcdf27duv3bufTfPsIBfzUNtpLstc0oZKafOL791AcyzgPgN2kWY2HTvGGLQYmCzcUJeh4ZFnXh+0Z6Zjfsyc/5ZbbklPbDKXx3Bnbsyj1uwCk952lDfHm+RmDoshCGIueZhLY5BjIPIoOLvo0GFA4pIOsJ3mvxNho/BeNI9kky9/8coC0VlnnRX6fFToCXpceOAHmL/ztCj2B+GFADKyK4++0FUpFy672uSDHuEJznayjyh7icMFbMt20hG04KCDD/7SkMa2YTefhQn0TJxtnBUFRu0VFWAxMkfxgO2pm2F7ijVGJRUb4ObSedqeqlx2QctNGx0e1djImCbGJsLWCfVE3cd4ZH5COhq9Xdxwu+ABnvxxaUiKgwZmF3wjOOOElgqG0UoDsOemm5GoJUBjaAmmDgYcfAEev8Yd5m+HooHRYAnTIJELOcHRSWD0gyv5QYefFSQGR2jB0VAI07DtaXmJg/54AA18yMcu0tpOHYDtdM/K9GU5CNvGSXR4SI9rOzU4u4gHB5AP7rJBGMNRSY6fXYiIwUy9aagRk+J6XKNSNVNFdNO3vE6ZL24JyytBO7eV10BbgtWhAVpgSBL9Wd7Zqby508KYE9jmCU2MRymEX2q9qn20NbDMGsAYZZ7AU2gLzZqx2i5qMI+48ig1Y/9C+RyPnjyIt53menbhKg67yDu87XOZNIDKK5FX7poalZqq0Z2dv/183f7N72ho4yZ94tOf1t5n9+rA/n2xsVMV/46D0fz5z39eGGws0mBclfcV44/FmzIcrI86bad7X9LYnppPMifF4OSxZ8XBjifzd+qzbfExLOyFiErzzZIHBiTvSd98881po425PB+9wtjjnV7oAbuoY+TDXN8uwnbhQtPKE8OQHW92mHn8GVlIiwutXSwekA9hgMfIMbIxotk1pwzIDA7e8OGJTfQGPXrEz2Ya4YUCspFnazrk4ZFs5J8dx9/BsdBQ0iNTCSWudO1pvYCjHPCF/7ve9a70b0GkJW6lIaruSotw6vnblu3EyHZqKDrOQQdteypNSZoJXKbMleBRDbQTpJsVXsydPGhSOGI4adhUbvx20SipPLanGpsdiYPALtzwTp2tvKaQC/RgUCIDvOwiD8LgKSsrUazcYCQzQEGHIWzHrvn4eJQ1k12ks538GMjl4+SUkcdCaIwY37ZnpFEctuN67NMu9FFSIIN9dJpWPH7o7YKuDM92oQHsgg7/SoPlEKGRALEq1Yq6ujrFlyM7OiqaeWQRhD6c9tnWQFsDC9PAc5Q6T5ZxHtIDipCVdXWrGsazyqPZLTQd5dGZNArykqLttjWwYhpgroNRgAB2McYzPgPgShf/bLAt2+LjRRgps+NPJmwXPElrT/sJl2DPjS/j2+7SaIBuixlRLquSM+epqqd3ULv27tPZ55ylJ594VF/+yhd14MizuvSKS/TII4+Ix5C///3vpw/94oJjZ1Zx2MV9tB2huU+7iLMLl0006iRz2iwWKDHOCGNMbtu2LX3k68477xSG5Ytf/GJhjBJvW7anMuHvVNntZrMNw5m58g033JDSQUQaAL/ttGtehsGVYE/zxED8yEc+on37WDjoTDvVGL7sfpdpkbuvr0/QwoOnS8mb+Tku5eO9YWQinr/R4hVT0mGA89EtjGvi5gtl3tgTLFSgG9LahezIwmIDLv1BGUc6NugoQ4mznfRoG9RRftIQAS/yww6hLJShtFmIX2mg9q60DKs4/3ymbCbcSDe7jKDh4adicqOp9KxI4QffClQKoMTRcDFwW3Fl3LFcaIEyLY0BHoQB4vjgGBWY1SHiWY1i9Q6jl4oMHfLZReUlve1ULtIDdAg0ROII9/X2JWOZDqaUDTy8bJeo095FJwCKwGVy3NFZFf9B2LemX+vP2JAeMSIOGqCtPbTQhrYGTi8NWA5rOQBXEk49Fm0bDXAzdZETqTyQrXH4wQW6fbY1sAIa4PFnHncts2ZcA+zCiAZPGLcVbIuPlvIxo2q1mjYZWuPb/uefBpg+Z9FdVeoVVSaz6PsqqUerjU2oK/DdVWvHY49qZDTCvWv0wz/8w+Idep6MpI4wF+V9YnaayzqFC8xXW3xsFsPz0KFDKQlpS8BAY75MfsxzyROcTT+byNOFR5WvvfbaZFTjT8i4YNgxrw7v1K42fvgju13wIQx+NnR1dYk5erkwwNOofEcIHOmh51FwjOPS7kAX7OgyDyeeuf4ll1yCNwFlYOMMHrRT4tgFTpHzvNiF3NgU/D0UG2iUAYAFcvOIuF3QgQPsmWFwx4OyjNCgR+wo7CnK2xpH/EpD1N6VFmEV559WxVpvfrTuELesMLhlxeSRgt5Kb3q/gIpKZQrSo057mh+VwZ4OH0U8B8Iu6ElLYyFf8sOPPCTBiOcxKio6q2I0aOJZraMjgAaAHrCdGnrpt4udaBqnXeSHAUieVGj448KTNCXA83QH27JYyTHvAAAQAElEQVQLCE9Sh23hR0/19JaPiqOoToW/fW1roK2B004DdgzBedkRhFupxGQy+ospTQQuMEWwFV9gVuG1LdJppAF2vEojhGIzJ7A9wxC256637H7xkVEMmfJJOHi04XmqAapBdGfOw5N1pEJm0fdVGg31dHboZS99mTZt2KzdT+/Vtm3nCQMSA5YNHJ6WZKf0mmuuSenKi23ZLoMndJnT8mGvb33rW4mWukedJcCcljkaG04Ya+DmAub8wFVXXSV2YJkXQ8fcGh7whye8wNvW7LDmOJhXv+pVr9Ib3vCGFGsX5cKAJj1IdnZbZQPPd5yY6xNPnqU8hAHaKDLxZAffaQK3EIBnSY+M+O1CNvzIsC1261vpwC8U0B33G/lZwOD+8z42O9zELZTfUtLHqL2U7J9bvGnP0a7nFBp8Cfb0wEADYgWGHdrd+3anxyt47IgKcKKKRGWAbs4MT4C0re7Obj3xxBOiQ4FXmR8uxvIb3/hGsSI8sGYgPULCahV4WJMvcTwGQsO0nTogyoExTjxgF2WFJ2UlLe+F4GeViQpOHPjTDRwVApir3DR+2wqlxqIE5nI9/FImyw6QY8VV7aOtgbYGTncNMPCEDvJYqM06u5RVqhGKM/qXuCazuemVou+QM3Hkij4kgZpXtY9F00Cb0Yk0wLjP+A9Ay3wBnG3ZxbwBfAnEtfoJYyjwaCnziTKu7T4/NZBHsRrRddWie5usxlaMpWrUk0pMorp6e/Tq175Bb3n7O3XN1ddo/dBgUCt9v4enJDEW+SeVhGxeqD94Sxf/fIBHh3kc+0Mf+lD6xxgMXnhQf6+44goRz6PBx+MFPQYju6K200IRxiuy8hdRtkW8mocdhQ0/6YDwHnWSP+8jl3P0ko75OX7aGe0Ee4PE4AAWA8gLv+2ptmcbMrErzbx+ak6asAu/2E68SUlerS5yEV4olHxIh+4oC/rDnmFDkB1n9Er8aoJsNQmzKmWhtSNYNG6cVuCmU2G5yazo7N2/V9z4Tes3pQbfSjvbTyVm9YePa9BgbM8mOWbYdnpngpVeHithdxsZ7KIBkxDZSreRN0RjA8q8cFnl5St7+Kn4lIUG9ld/9VfiMSpW4+BhO5WHik0+/G8d8vf19IVROPPRdejboNTBcA+AsJZTWM0DHKD53/JmylNzYl5+QgZUd+CEhG2CtgbaGlgcDZT9QPSzlY4uVaodyVhuZT6zTc4MtdK1/W0NzNDAEgfYFeLx19tvv11//ud/Lh69Zg7BnMIuKnYa62bJwatjGB3sVGEozEUzK0k7+BzXALUBg4NdZtdryuuT6hvo0zkXbNFko5ZK1z+wRhdevD38030cdYn36EsDanZdseEcSeZ5smHEbjH17tJLL5VdzJvJh93Zl770pUe9TtfKuswfFyDOduJDe+ADXMyPwQMlDfNru6ADPxv4QjbvVIMnDUAbwZi+6667xIYWfNmBhQawC9ln+0kLDqhUKmmejuGNDOBOBsi7TNfKHz+yX3311WX0SbkYyraF4Uy5MfiRuTXfk2K8BImox0vA9rnFcrqJHl/uqKLK4sZSUaiMuFREgJfYqdh9fX2q5dEp5MfnSlp2ihlk8B8/57ljP/GpT6SPJmCswwNAFqjxA7bTl/8wknkXgopYxlMhbaeVMT73TuNUHBjzvBNBGSOYOgRoMZxZ/SLOtvhKdJkfdKcbsFEEzCw3970AExFeqyI3LAcxOpMlZ1x09BHoo5GLhAlZFolTm01bA20NLIIG8kY0SgfAqxLDcew45252ArwQmDv1GwVFQzHbDMpw4+qAAo9nyheB9tnWwNJrwLaYI/AoLcYCO4I85vqxj31M7OjZ1FClo5yL4IJ46qmn0l9c2tM04I8FbfzzRAPRTUUvF/1YzB8bDXV2deucc7aoXqunAsY+dLhB1Fw6tC3bwjBj/hmRKWwX+LI+gV8I3HTTTXrnO9+Z6u9c6eyC/4nibM8gwcjdtWtX+sBXGcGXsjECsyyVvEQf5WLIA60RzO2xE9h5Ze5NecFBYxd520473iXOtmbnhZ1hW2yyKQ74hDOv0z52PiUDDN3Zspdxx3PtadlJTxmxpXB5yoB3srE3jsdjJeKylcj0uZAnVaWEVnmpcLbTCo4NhVLjwyDlhm/bti09rm27NdmU3y7wGKKsoGGk2gVuiugEHgYrGhI82HGm0iIXyUrXLnhCA54d5Ve+8pVp5xlZwdlODYxGxgowDfx73/ueXv3qV4vBkBU4xQFP/CwKUKEpJ3lGVNIDLgAd7ukMrJdM6SECjomvGpmyMJ4VtyTjEksOMXIsu5rMeHSCXEPEJOEJyNrRbQ20NbBoGigM4WRDx0TS1Sz1EGr5HgLtMmWHMd3SQgt8TDebjZsmDiTa9qWtgSXUAOMcwKtp7373u8WHm9h9ti3eTSRr27KNN03ubYun3NhVKnfXiLSd4vE/j6FdNKpC3OuoFGEaZ0kf52w+WwP9a9L9TwuJiroQMyYimZsyT+bRaZ7QBNcKNgxbMfP32yefllzsIr1duLQFnuqkPTCX/uxnP5u+efSZz3xGLCqRBhrcE4Fd8ISOOTzGMrogPBfY0/RzxWN8YgNgjBJvH58emtlgW7YT2p527cKfIhZwma0LymdbN99885RdwaPzc933BWSzJKRFzV0S1s8dptO3feHqsIvUVAJenMe4pKIfq/TQ2dExhFHFuxUYzseiPRYew5n/keORkn/5L/9len8Zw3YuentaPh4joQEiQ0lLOmRgtYcOCgOaRy5oYKWBXdJWs6pYueKxGToCylvG4dpFXvhPd7DjHqOEcHFKYFKbgEuJnHJjAtycMk+h2p62BtoaeN5qwI4+E6CE9boqHZ1yZzehmFg2OwlIEsZqVCrKeVolws3YoFPRawRdiYvo9tnWwJJqoJxH8IhluZDO3+K87W1vS6+s8fraXALwkVK+/stcCR4lMHGei76NW20aWBx5uO9wYjcZY5Ow7WRAx4WotIFTPppMfEKu0kspH7vLO3fu1C233KKvf/3res1rXiMWlMr4hYrPnJ15+uz59nz5VGLM4ONqbLLRVuebbrno7OY9jwz55gHyImsExY4zXxbHv5pg4ZbiapJ+OWSJyQjZOM1ImgEQswBjGUOzbBz2sWmhsZ0GF9IBs9idMMgKEgON7alVoLkSkRdAHPmUftvpsQ0ef2H1F8O5s7NTNFDbYgAER5g05IVZRyMmjGFNnG1YRz+XFJT8p/OlqY6kD7vQTW2ypvGxcR0+eFh0YCNHRo97z05n/bXL3tbA6aSBYq+5KDEPp9TpMwKKniOucdKzNpJ5HL6c3egsJYiQlDfkWIRNmECwIQ0kgvalrYEl1IAdlTP4Mx8AwptOdoh4Mo2/EgJRxtkFPY9p868fxLVCSdeKa/ufvxqwi/pACW2npx816+C/lPnrp7JulO4sspMLLnIq5siwpG7z10/MrZkv8+Vt8IA9bSQSPhEwZ2cXm7k5c357WmcnSlvG2xaGKLwwSsGvBj3aR5cFHVJedseRE1gNsiJHK6TxthXR9hcaiDlIOVUpEMe4UhlZEaNi8ql4brg9v8Zhe8EGFBWrbEC8r0D+gO05JYS+NaIMkwZZ+RgCAxwN3HZ6RIK4zZs3J8PedpKRylur18Sj6NCySGBb4AHbrdmcxv5pPdiZbBc6rTVUn6gnAxr9oiD0htuGtgbaGjj9NMAYo+gukkvx6S+6uqToMwItafpa+KSsVlGlYXEUV3wKyiIELwxwtY+2BpZYA7ZlO+XCWGYXfhDMLcodMnsaT9yxFtztmXTQtuH5pwHqSmupynDp2kU9YJ7EUwls0thOdc12a9JV5UdeBMI45WmL1772teIVBnDE2U7zZcLzBdJRfnTDx4BpV7PTzifM33jBA9rSxb9awJ6+r/wbEE+0IiewWmRslSNrDZzufnaVp29faANEMp/DrxkxIBJgQPJoBhWcjwLY82scVAiAdLiJ2TwurDzxd1A0zvI9ZPvYecLbnpadcGs2GMGsDoMHaJi20wfFZsvGgHfOOeeIFUAGRehty3Yry9PIn6apxyxvo5FHRyk5fpkqca0oc7inrb7UPtoaaGugqQEnlz4kecSipnt7pY5q9BUKKCgUR5bGobjmHcrrBT4NT3jpT5rWMjZ1I+jbZ1sDy6UB26nuMh8AFEej0ZBN5VSMgfmUn1e9mGOw6B9kU3j8bTi9NFDWFbuYv9pO9QG8Pe0nDKx27dhOItKP8xolm0wJERe7KGN4Uxlx5wOUmzk6r0d+/vOfn0+So2hoi8gze+f7KMJlRlA2smy6eFNfcfHFF4uNu4SIi13oNbyr5vx/2DsTQEmL6t6ff9/ZZ1hkQI0LIMMMKrJkfSHG6MszL75n4iOKMAOyq1EjJu9FEAaQzQ01LllIYowat6wuiFGJZhFECXFBjUvUIBpE3BVRBmbm9ju/qq7ur/v2vXOX/r7umTl97/lqP+d8/6qvqk5V9detidFkYhQpldSeoVGaqMyIzQPDIYccYhwroZFKmtfDQYPhIcOVNIMz8dVIScYDxA4xO8UMQKRLM8sSX2iQD2FJ3cEOg5/jERjj7J6jk/lH6j3sHkw7pwx4GOwlD/FBVQTaqe7bHiX16gXMrdOAkn8g3YP+L5PFI2nxCQT2EgTkBq/3sulu6TPSu2VLv+FpKcEv9AzuWHvNcpveZy3eROSnXLKrPUYdcif+A4FGEZBkkpJMKbsEpJ6fI6y8JZhdtJImqVuOuKA9GwFJ6Qal7BKQZvolpXYhZZd8k0ySknrMkdk1pZ2nCL9I6t6LB+f9X+aKbFTx01l8H3zehTsZmavz/iJsBqIk4YydpKyHlF0UQldcSFLCDP+k0R4ySx8RrJq26fa0z0Gmbdqvvl+YGKeJifvaJr9C7lT+2bHlDZG8tZqKx3iuJM/qxVCVZJJPndrtGfmkXhoPkCTjjda8sZKfluJhKrIkzSg/WwQ6wo+y7GDfdttt6eUFDGY8nMUgH1aecuyyD0uLuEAgEAgEAoGFIOD9fsdAnvZi08un/FqG5U6f7lk80neat9sDjzvWjnr8Y310Mh+jpp1wSXXyfHy/GfJQ/AcCjSPA/AChfL+T46olzBzj6quvNl4+yg4aeYICgT0RAanTb4/w5jDG2TVm02qEbIPVIhEoI/Qii+9ZxZYtX27LVy6zqeXLbNkyn8C4IV2M53ynsz8QHGPGkGWgkGQYpdLs+SV1DWZJ6YiCZSFzXiW5bsvSbjEZixGMXMLzoaIbOvMg8kZDvjd9zDHHGIYzhjH8IPjPh2fk0SwQ8IjNljZLkYgOBAKBvQIBt3X9PukjLI0Htm6dcVTb/JPT3IOZ7Fa1WlO28r73tX0f8AAjSmpZ+STbO3UzvVIlLdxAoGkEeEESbxZmrsGJtn/91381DGbiqjtxTesV8gKBphCQUoe8JHHMwWHAy3o5vkwYIi5ofAj0Rt7x6TB2yaUhrlq1yuct62zlqpW2YuUKVqcUigAAEABJREFUn5t4w5dPRJz8Oqee8ICkbARjcDJozFZIct6eSBl3TMph/FUiXVI3Xcp+4slXXEkE50WSkmGPflNTU+l1+XxPG52hwkTSvA36UgZ3r6TezNVvv1MXKc6D8R8IBAKBwDAEvKtwmzil7JzeaXdP7zBb5pEeQ/eR0nLQjeWWbff4HT4y8a9226acSOa7zeRPXwfx8cqzxX8gMDYE+OlLfuaS+cQNN9xgLM7zgqINGzYYX2sr85axKRiCA4HdCAEWnXiWdiOV92hVW3v03c375ph6eGaOaUN40+SjYi4T9h1oY8bi6YP/UodHJ4GBQeqPI4n4qisp/QQUcYNU8pZ4wuwSY/BW44p/oS78oAf4DgYDHbwJS1lv/AvluQflr+FW2tb2NgTB3EM4/VRpcv0JEQoEAoE9EYFOd2vLVi63tQeuN2v5gqWZ0RVM+zX1w54J/7L2Mmu1fdgWGWQtg8xdi08gMHYEJCUdaLMc1/7iF79o/KwlLya63/3uZ49+9KNNynlSxrgEAoHAvBDgmYLmlTky1YpAq1buDTIvDQoXGhRNXJWq6cIoJsL787Ybzqzatz2uG+9p8uV8yMwz2eI/kkzyiRE7Be7yHeOqIQxnSTiJpJ6/7WWqeQmXVSj8qcA8L5STMm+OmBe+UtZtnmwmJht3Ip9pQs0plaRmcW4Q56luDhqTWyOdcLvjkzetltMUkR6n5OZy7ewvUTk0gmuwCAQCgUlFwHsD7weydmvXH2iHn3iC2f77e5fQTvEp3ftkAi03qP3fIKKIMy6MTWb4zNI1OhGLz9gQYC7Ce1KOPfZYe8tb3mKHHnqolfkGp/pQTIo2Cg5BgcBcCEj9z0l5juYqE2n1I9CqX0T9EuiokVJc/FAJF5e4KhFfqBpvPvlwG9XX+m3g09+IBxLnHUSmJJNkwwznqhFb9UtKA5D5R8rl3buof3QYVnC2+GF59/o4jGOftPZwaPe8gz5vUErJ8hTIne5/SuiGwjMEgYgKBPZwBLRqlbV+4iesvXpNutOWXyGzwf7C8odoHwf6k4nMyXENBMaJAL/Q8cu//MvGG33HqUfIDgT2BASk6NsnpR7zuDwp2oxADyk3LgzAQlW2Uk4vBilpUo6T8m6rJPN/X/WvFx5Wj/iOMW/lxo++6IMfF5KEk76TLGV/yYdbKGWKy8QiwAkGyBvVxOoYitWPQEgIBHaFAL28xHVXOSM9EJg8BKQ8j2Iew9Hsgw8+ePKUDI0CgUAgEFgkAvVahotUarHFpN5kQ5IbvzOp8JZyWg4rO36VWtaenjZ+58OzeEw9/xi8DCwcaeIlGpJMyoRRT1pVspQHI954zS71YFo1HP5xISAXDOF4G0rHt931YPwHAnsQAnErgUAgEAjMQIB5DSTl+Qr+6lyGMIWKiz8oEAgEAoHdCYE9xnCWZN/97nft05/+dDJAqQSpY8R44Prrr7ebb77ZfdZNx0A1/0xP56OyO3dOWzt7TW2ZPK2ufwYOdpsxnL/3ve/ZimUrkijiGWgwkHGhaTfkJRl+0leuXOl6dhS1/CE+++LaGALyOoDmEOjVZt6YLHabLT6BwIQhEOoEAoHAqBBgDlKo8CQ8zC/VObsqEsMNBAKBQGD0COwRhrOUO+GrrrrK3vGOd/Sh9M1vftM2b95sV155pV188cV2zjnn2N13353yFEO01UHh7ru32Y/uusvu/vHdds8997hxam7zZN5Wwwf5GME/+MEP7Ku3fdXltU1Soh/+8Id27bXXGrouX748HdXGT3zZcZaUtJKUyqRAXBpEoD1PWeTL1OYog+GfZ9HIFggEAoHAXAhEWiAwAQhISov7zGswmKX+eYnUC5Nu8QkEAoFAYDdEoGMy7j6as/tKpwsVre+44w77nd/5nWQc02mX+LvcCD733HONn1p629veZm9605vsK1/5ir3uda/rGpqSPDtkyXBl19k91vZdaJk8zSrG87TH9IweKafbIj6S0iCD4cxbrT/ykY8Y98EudLmHj370o/aNb3wjvUBMkt100032sY99LN2P1JNdxcJq/Eg9mTWKWTDrfP+TpZu8pZgbye32TmunN7Wbm8tt90PT6R7L6QYzHkOluFFepH6e7Z7ApMcoZS2GV1WfxZTfW8pIvXocB2bIhPYWvOM+x4PAJEgt7by449BpNtnEQ+PQaTEy0VXq9V2L4bHQMshcaJlR5C9ypWbvd766S5OpF/oX7PCPi6TJwKeKRdU/Llyalss9Q/ORK/W+DlLyz7dsyb9Ylxn7YsuOpZyUG7iUQWMX9tnPfraxE4uRLOV0lGO3+T3veY894xnPMAzU/fff357+9Kcnw/n73/8+WUzKfAgA+orlK23tmn1s3dp1tm71Oluzaq2tLbR6rYfXWNW4xS8p8ZF27WIUSzkffmSyo3znnXemn2741re+ZSuXrUz80Gnnzp3JwGbB4Gtf+5pxT2vXrk1xkrqulHlKo3fRU+rxJQxJzciXerKlmf7WVMtxmBkvjTnOMj4rVi63VatX2r777WP3v9/9bZ999jE+rh5OIyTJMWpZ+Ugq3rG4rVYrPUdjET6LUEkmaZbU5qMlzdBHUuOKSOrqQb1JalyH2QRKWRcpu7PlazJ+UjCSMiaSUv1JahKGOWVJSjrNmanhREndPlKSLfKz5GJSlk07ggpDSWPHTJqfDtLc+SSV21qSCz5QYSKNhm/hN19XynIlpTqq6jRfHnXlk7JOdfFfDF+pp5OkxbAYaRlJ3WffxviRelgU22KM6vSJlpTadl/kiAPS/GUsX77cIElJC2wpKftTRI2X3ky6RiGjZC2pr/L4LvBTn/pU+/M//3PjdwMJF3kYm+w245Y43mD99a9/3XCJA2xcaNmy5ckwfdc7r7Z3Xf0ue9c177Jr/v5d9q4OvfNd77R3v+fv7Tvf+Y79+Mc/ToTBy8u95kvsgpe8+DkSzo7z/m7UcwT729/+tt31o7sMI3njxo1GHo5yszCATPySkmz4kI7bBBVZ6FHklbjilvgm3KoeTcibj4yCAws6P/I2Qpm7t22zbffcY/fu2GE72jvS1wDuvvse2+bE1wK4j0I/uvvuVLclvBgX2RBlcSH0ILzNdcElDsLfNBUd0GlcOgzeMzqhD4R/3HohH10gdCVcdfE3RciGwAV9IPxNyZ9NDjqhS6FJ0Akdqn0AOs6mf53xyIWKPowf6EVckYsfKuGmXHSapDrjvgd1Ggcu6AEhe5g+xBciX72U5zfIKDJxS73hJ22chA5FH/QgDOEfByGbZwydcNGBuKqLv0lCPvpA+JuUPZssdAEfXHSCZstbZzxyIWSgD0QYIq64+JsiZBYCH4i+oMQVtyl9ihzkoguEHyppo3bhjU3ECdx3v/vdxubne9/7XqvS+973Prv66qvTCWIWGLDfqrYc4TpptzOcq2BISseWH/e4x6VoKlBS8nNhtxZQB1f/iCO9R6WMDEPm63fcYV+//Q77xted7vhGOi7NkWmIHV+Mbgx0CKMcOQshytEwcNENI/mQQw6xn/qpnzIekm33brNbbrnFfvEXfzHJ5sg2MvldxJNOOsn222+/ZPhTvtBC5C80LzJKGfxQCY/T7eqxY6d1/b5DP26d0KUQ9bx9+72u3712787tdu+O7bZ95w7bjrt9u+103fv13WH94Z0LDhfZ8MFf3OIfFiauKUKP7X7vuE3J3JUcdClEXvy44yb0KIQu+HGbpEmrq8F7BxNoMH5cYXSBkI8L4W+akAtRf9CgfNKgwfi6w8iE6pazGP7oBQ3DazH8FlMG2WVegS7DaDF8F1umyC/lCRf/uF10gYoeVX+Kq3k+UJWHHxomd7b4YXlHHYds2tSo+S6WX9Fn3DqhR6Fh90LasPg648CkyMWFkIdbJeKaIuQWWcVf3BI/ShcMIGwebKPbb7/dhhEboBjyxY7Dlir+ut3dynD+5Cc/aZdddln6LvMrX/lK47i1VIxeSzvR1VWHZcuWpZdqUalW+RCWquVy4k43aB74oAfZaaefbmeccYad+pTT7DSnU0891aDTPX7Lls120EEHpeO27GZz7La4+OdLGL/77bufceya711jFN/nPvex1atXJ0L3+93vfsmQpoHsu+++6bvORxxxRDKcKVdkkVb8dbpFDrIH77mk1Sl/Nt5Fl+LOlq+JeHBADzDad999jDBukr1une2zxmndPrbvPutsn33X2TrcffZJ7Snnqfir8Uvwr0Nupzx6JTmd8Dj8VX2q/nHoUmSiR66rfdMzWeLH5aIPsotO+MdF6IDsatup+kkbBw1iNAk6VXWo6tc0PsgulMYaX2xFB+Jwx0noMKxNjVOnwXor+o1DJ2SvWbPGCk6449BjUGbRA/2KfzBPk+FBHQbDTegCFlU5PGvV8Kh0qvJciL/IR8/iX0j5OvKCEfrgohNUh5z58kSXkhddoBJu2i26FB0IV/umpvVBHjpU9Sl+0uog5NH/HXzwwfabv/mbxonis88+26p01llnpTCncnf64hgWXNX2I1wn7VaGs6TumXYMS0nJMK4CJPUMYoDkKDWrtyUPZ+Lx969O5Bd+kb/Ni5w8SJl2u51eooR/2uMhT0oGOjwkpXSpJ5P4XZGUy8EPPeC/cuXKZBCza86uNo2HtIc//OFGI+I+zD+s9LiTvo8hqasLcU2Q1LzMXd2XpJyl5a7/50D9V0RBWRKPklJ9UG+ScjSOWtY293R/4qyd07h6NA4xEP46SOoIqoN58AwExoiANFltW5JJGiMi/aIlWV+fZPGZDQFpcuptNh0jPhBYCALSxLTprtr0R91AeAKBRSAgKY1r1vlIzbVzZvsdsZPvHH300bZ161Y777zz0s9KsWI1qDVGaInD+Dz88MPtP//zP0uUXXfddfbrv/7raYePSKkKdjZd2tM73SCe5p3INl2M52I4e5hyGNW4UrU8MfMjSWlyRQciKR29Ztf5e9/7Xjq3j7HMkfJNmzYZ8Xz3GaNfUhKAfCgFGro0LW8ht5VrjjdXL6TUEvPSFiDYdBQAo7a3FTRxO9kNZve5R2oZVTedY7wEizLuzPjvMJoRv/CIdtFt4UWjxAQhMEn1OEm6TFAVhSqBQC0IxPNWC6y1MY36qg3aCWIcqkwCAtPTPpse0xy3NQkAzKUDHRE0LA/xGJ64pPOiLQg/dN/73tee85zn2Ete8pJkcPN2bb5gzlu4eRFXKWeWjVHb5We++XbJyA3zbCBhHHMPlOAIBMcO2HXGSCa+7KzfeOON6buu0uh0QGbQaBGgeqRcR+knzdzfcqM5+a1lU/7npnQynz2pK5wSSrG5XXQTwhMIBAKBQCAQCAQCgUAgEAiMCoHgs2gEWosu2VBBCZMiC+sZum56+EqDlNMkNzk8/IAHPMAe8YhH5Mx+Jf+TnvQke9GLXmSf//zn009W/e3f/m3KQ5qUy3nW2f+zCJPvGs6eaXEp6IChf+ihh6Zj2mUFRVI6kt5yQ4s8fPf51ltvTQy0OCYAABAASURBVPpPtaYWJyxKjRwBmgTUzzg3GEnm/95QzXbumHZq2/Z7d9i2e7a5uzPFU7fJVq4wUMUf3kAgEAgEAoFAIBAIBAKBQCAQmInAOGIm3nAGFCmbE5K6O7VS9ifjwzPhPvaxj7VTTjnFigHq0cZ3h5/whCfY29/+dnvLW95iD3vYw9ygUSLKkKcQxrE6Afb9CnWiRu6g5wEHHGC/+qu/ml5IxG6zlDVAt7ba6aeL+J7zcccdl36maORKBMMRI9BO7Q+DWL7wYe2W7XCD+Z577rUf/OBO+9a3vm28OV1SaoMWn0AgEAgEAoFAIBAIBAKBQCAQmHgEajCcR3vPGJDDOBIv9YwPKRvS5JVyPHkIF3fQL/XnM5P1fTTtQcxnd0b4L2VdMZT5njbfYcaI5mj2+vXr7bbbbrOpKd9Z7ojmtez8VNVhhx1mO3buGKEmwWrUCEgyyevXLee2b0dLOTxlU7astczTWqMWGfwCgUAgEAgEAoFAIBAIBAKBQKBmBCZ+Fi+pDwIph6XslkRJbpQoBaXsYogSIeXwoJ9wpl46LwMzghg+2ZOz+FUdQ9a9S/rHkJeSkLQ7uWPHjrSTzveZ73//+9uXvvSldFRbynkwsIn/pV/6JSPvkoRH4VoRyHXLW7TNqD7Cxqftjccp1ygRHeqLIDDxj2RH8XACgUAgEAgEAoFAIBAIBAKBvQeBmKV7XWPguGNt32Hu+YmB2h7vRo97fQPRr/X9Y2TxNu0NGzYYRv/O6Z1ufGFMWdfAXqj0yB8IBAKBQCAQCAQCgUAgEAgEAoFAILA0BMJwruAnyQ1Vy4ayby+rNZ39nqftYXdq+5dk27dvTy8JO/HEE+2ggw5K4doE7l6MdzttaS7a7bQOhQOBQCAQCAQCgUAgEAgEAoFAYBgCYThXUFm9erWtWbfWVq1ZZennqippdXvZbZaUdpZ5oRm61C0z+NeMQDqowCNWTOia5QX7QCAQCAQCgUAgEAgEAoFAIBCoBQFm9bUw3p2YtpOBY+mFXHzPWK0pay1rje0W+E4zhnShsSkSgheGAGf529V2o4HyNLRp8+WRFN82/pJ397qEtoFAIBAIBAKBQCAQCAQCgcBehkB1lr+X3XrldjlX68G2prumTDJpPOzR6V9uFCkZRYPGUEoe6UVy02raDSx3R8o4mI0YAdoC5GxpK4kwjj1sPFqdNCtxhCHSyEP8NJ6gMSAQIgOBQCAQCAQCgUAgEAgEAoH5IlBm8PPNv4fmw4DxW3Nn2tyQUdskdc0dT2n8X8LAalxsCFwIAiyk+IJKr0jbvZA7s/5TrxAZcCH8QYHAohCIQoFAIBAIBAKBQCAQCAQCDSAQhnMCuWO8uOP/Zm3fb3YShlFKj0sgMDoEvHUlZrL8lwJxCQT2agTi5gOBQCAQCAQCgUAgEJhsBMJwTvWjdOUiN2asSxafQGABCMjzQr72omnj6L9xgsFjLbUpHrecbvEJBAKBPQ+BuKNAIBAIBAKBQCAQ2GMRYCa/x97cfG+sa8q0ZYLUcXd16na+AiLfnomAvIFAc92dPJE8kHn+ZEAT6fEz/kmHZiRERCAQCAQCjSEQggKBQCAQCAQCgUBgJgJhOFcwufeee23btnvs3rvvsR333mtuRZu5IW3dTxg1XSjC4wjsoj1w3N9zeSOycjwbvyXj2bLXnf7/XfDszxyhQCAQmEAEpNkWx5pXll9naF7qREjcrZQo9VTc3Ur5UHZWBKI+Z4VmohKkyemzJwqYUGYGAmE4VyC555577O6777Z73GjevmOn2XTLTRx/mLrGM0YNVCnUgHecHW+RXVxut+onPAkkySZJr5a87XjT8UZk3ogSYTzvbO90Pb1tWedTU3MqWBS3I63rTE9Pux41Ce9Kmdszm25zl6ovtaoPfqg+abvmjHxISg0pFSCcPA1ekAkhUpLRdvBPAhW9ijspOlUxmhTdJkGPokNxJ6G+ig7oBBEuLv4mqSpXKs99vwbVPP0p9YaQW6heSQvnPml6Sbnu0Iu7KS7+Jgh5UJFV9Ze4cblFl+KOS4+qXHSBiMOF8DdJRSYu1KTsuWRNki5z6dlkWqtJYZMuS5K1NOXUcltHicw/cuK/az8TaIgkmaSxGTmtVivJlrIekhq687nFSFmP6kMt5bi5SzaTil5umtp0e9rrz2xqWctWrl5h++6zzlasWJGVUHZ6VyJaveASfMiX5LKVuBBOHr8wqZfG06aKHsV1dSbiv+gDNigkqYsd4XGQlHVAt0LogR93HIRsSeMQPUMmulQjB8PVtCb9ksbedrhf8IDwTxKhk6RJUqmri5T7RWk8+oFNUabqL3GT4C5arxErjx7SeOppPreCftB88o46j9TDBR2k3K5HLWex/IpOZbxdLJ86ykk97OrgPxtPKdeRpDR+gBE0W/6m4yUlkegEpcBeehnNLH1PAc93CbmVllvIcmKHkPA4qdqxSL2G25RO1QcEP/pIWY+mdBgmB12Ix7DHHQfJN2yhquyiF3FJN8dq2fJltmLlcluzdrXtv999bPXq1enodsor6/s4y77wYgLwRTZ1hR8eU1NTOIkkpY5ZUgqP64KO45I9KFfKWBSdCm6D+ZoOS1mvqlxpZlw1fZT+QRyk5mTv6j4kpXZMPqnnJzxukpRUKPgVN0U2cEFeacsNiJu3CPSSetgQnnfhmjNKMvpMSWmxuGZxQ9lLGRsSpZ4fnKDBeMJ1U5GLHKmnE+FxktSrJ0ndvqBunebDn3YEbpJSdim7KVDzBbmQlPGRlLCRVLPkXbNHL3JJWZdJ6aMkJYzQrehIHRJumop8sJHUtPgZ8qSsA3pBkrpYzci8l0SE4Vyt6GS1yGMgd9LPUXX8Hmz6n0a6du3arthxPMhS7/7RBwNs1apVXZ3G6ZGUJjrog17oN059kC0pdSpr1qxJurmF7NEswfj+s+8+T9tOg+SxElf3jPhf6vGVsh98ujvdLg+spJzmwcb+pSwTfVauXDm2CergDYPH8uXLDZ1KGnHFPw63YIRsSald4W+SJCVxBQswqrajlDjGC5MLFqKkrOcYVemKpg0tW7asG8YjNa8fdSbJ0IU+UmpeB+69SlLWoWAk5XA1zzj8YAVGYIV8aXx6SVn2pOgDHpAkQyeeOcKTQPSRjLXU3yTogw7oA0YQ4aZJyu2nYIIe9JEDeowlKGXdwIi6KzqORZmKUHShbVeiGh9vwULK+OBnnIWqOo3Djy7IBSPqDf/eTmE4V1qA0suc2uabzTk2t+Hsb/gqyWioH/jAB+yuu+4yOj8pKyRl1xr4YKxLWR76/OhHP7J//Md/TJ2KlOMbUGNOER/5yEfs61//esJrzowNJEqyO++806i3VGctx4injK1pJ1nbPMY1yVf3pP+2XyF3lvxPRwchvzD75Cc/aZ/61KdK0CTXxNt7N6IhD3oh6jvf+Y5de+21SQ/C4yZJ9tnPftZuuOGGripSfx11ExryfOtb37J/+qd/6i4uFOyK25AaSUxpS7Sjj33sYyluEi4//OEPU3/0gx/8YBLUSTr827/9W/dZk5p/zgbbB30jffb27duTfuO6VPUCoy9+8YvjUmWGXEmpP/rmN7+Z0qq6pogGL0X2Bz/4Qfvyl7/clSyNpz+SenLf+973pvlIV6kxe6ivf/7nf56YcQQ4rrnmGvvxj3+Md+wkyb773e8aOo1dmY4CzCnf//732ze+8Y0R1FuH6RId2tH73ve+xEVS0ktSCjd5Kc++JPvoRz9qn/vc55oUP1SWlHG4/fbb01g7NNNeFsmUfre/ZRobVG4Ef6FhcSUNt6TjTrfaNp3ayLQHMWMg3yl0g6fdIU8Y4T/8M+WruVnVI7Va9uEPf9h+fPfdySgseXatQMmJO1du0nvU82UdKCkpdSL4mTzz8rQPfej6NJkv+GW3ihmcKJGJUJWGx5YcOXWuKzlLOjp9/OMfT51w3i0gdZA8d2c1JKV06rLUKW6+43YXfy8xy3/i4Gme17Fpm9xf/tu+wCH74Q/v9Hq7IdUZKdPTbWfvRCDlbyU56dKJhguUsizxIskk9XGhA/6P//iPFCflybzUnycl1nyRskwM5+uvv75maQtj/6UvfcloSwsrVV9uMLrxxhv7BEiaUbd9GWoISOpypQ19+tOf7obH7dm2bZs/ax9Oi1Xj1qXIBx9wKmH6qOJvypXUbScswHzoQx8yXn7ZlPxhcqSeTjfffLPdeuutw7KNLY7+6Hvf+16SLym5TV4kpTqTlMTy7H/1q19Nfi55nMU3PrruuusmynCmj2ThfHyIzJTMYmd51iSlOp2Zq94YSV0BbLz8y7/8Szc8bg/tmLZN3Y1blyIfXXj+S7hx1wVKSm1FkocsLb7ecsstyT8JlzvuuMMYRyZBl3HrsEcYzgVEHkhIUmqAxBPGlYST4qXsTxETcplNo1WrV7sx1jG0ZtMVoxCaLX2J8QlDN/DabgAum5qyfdbt08cxTwxnu4O+rH0Bt1/TL371Ip3HPO/D1enWJcdHli1bnoz5Hq+KL/GcP+9KyY7Xy3Z8fc4sfFutqcr3mM1kLacpN57dYDV3POTKJp9f/H/aiTtyp6Z/jvxwPLIm9vNmm9qS557ydkS9uXdi/jmqVY60SbPUeYPaghFf1Wj5AlqDYucUBT7gNGemBhPBBn2k8ddXuW2eM563Em7alfqxQJdJe9ZoR1DT2Mwlj2eNupsrT5NptOuiT+k3kV/1E26SqDOeuSZlziWLto1Oc+VpOo12NAkYSbkfYBxZt25d0zDMKY+2vWzg6yxzFqg5ka8gUW81i1kQe5599FpQoRoz04529azVKH6iWLcmSpslKiPJJDdO2r4b6AQ7STiJpH6/lMNlIFK75YZcplQgXeRxPUpR87zMNAwHC8ojlPi7x+SXedEMG4tSXrj7T1hdvt3oGR55TI96Pku6WOcjQo6nPCz3J+pg51Gdf7lbJQ92/qux+HM0vkxyA7SQOX+rfOT3ClWicg7Xp9RbTit1nnlaylX81vkox1bkqeO3nNK5WvdT0uV65Ei5U8i96Z8wHlzanxvH5HdqOU5yw9mcsyS/evsyM0lcLD6BwO6AQPVZk7zt7g5Kh44Th0BpRxL9pHeQE6fh5CgEVtJkPWvSZOlDbUmTo5M0ObqADSRNlk60a/QK2v0QkCarLdWE4C7ZtnaZYzfIIPVX5vQ0O3iWjRMb/iEPDzAk5fIYR1Au4XFuVGX/hF/l99tTfPTKDkAxON0By8UIBV6oV9Y5cy+9iK6P24NKhORKeYD6g9w7+z8F4QvNnmtGCsV6kf6o+MKKWZZr3c9MnVstmSQ3l1vGte3tcefOaZt22rlzhxE2/7jtb57BzHNa9tie/pGUbnGXdZZyxQWcoEAiEFgIApPaZqT8/C/kXprMO8m4SRk7KbtN4TKpmJT7n3T9ip5Nu4FL04iHvL0FgdZucaO7UJIOQpLxPY7Xve516WizlAeXm2++2c4++2z7P//n/9jFBTx6AAAQAElEQVTxxx9vj3vc4+xlL3uZUaawrfpLHEYTHLQEgwajEMo8fUfUmfJ92kQ5Ml17eVJwl5fB/G66WZUKg8F8JX4hLthAku8QyHdSnXwr21kg0R3/l4h0zyL/0bNHPb6w68V3ZBNZIUkm9aiS1PUmvDvYdyPn4cmyqbdpgwf37SFDQ4hwogFe4OXa2rRbxjvdaN5+73bbvu1e++Gdd9m3vv0d+9GPfpxKuNrJrV5UDezBfkmp3vbgW9xjbo32LGmPuZ+97Uaov0m556JLcSdFr6KHFO28YFFcqYfJpNZb0XVc7iTjMsm6jau+BuVKvTY+mBbhQGAQgd3ecKZTkGS8pfOEE04wXvAj9R4C4v/u7/7ODj300ESHHXaY3e9+90uTdinnk7KLsWPmu7eYRh7X9h3KbCglM2kQu4WFZWZFzMJK7jI3Og7LtGStXV8pXdwIdFzcD08oyfOkkdxTlQ/+xLxzGQx3ooc5w3Doi+vy6t7BMDazxFEGqiY7Jt5WqjKS3+W03epuqWWthJnHtttpx3nH9h2+aJN5eFT2OI+OZ69xeG4Xe1JhrwHJb1SSSXJf/ge37GvuKvXkNyd1/pKkydZv/ncyupxSDxOp5x+dhKVxkiZTp3E8X0tDMkoHAoHAUhGI536pCO5d5Xc7w5kGXoiqYvJ92WWX2W//9m/box/9aNtvv/2I7qNf+7Vfs1e/+tX2qle9yq666io77bTTjJc3wKcvo6PBaVx+abftO5QYPml893hzcluok11pMit1XHMXIozbIeu6ZiYYWPrIr3L+yGi32gZfvxpGlimlmvyPBJmXcz9GFn5JZh6WEy7JsGbnExcy8jj5v3s9p3uk7HLf7s3xluMkd91vzkySSbL06diJ4NSacj1cZ7XMjWhPaHkelMJ29MySTJT3Kz4pXU1yF7LsmruZzJyLe+WE3xGAv6eDS4o085D6CV5O+Ti06+SptAGInOaftsclTMHWpUieAnk8kiy5HueuVHHxF6qkkV+S5Y+7/g/eyPBbNs/qRKQZbca8EcnQzUySESfzP6+cKadWTjJPsvxpuwO5M6J/6qzKSpKBUYmT5Ab8aGUW3nO5g3rNlbfpNElNi1ywPGnydVzwTS2hAO2p0BLYjLSoNJ5na7abAB/Siot/XCRNbvsFHwhsiot/nDQpehQMpMlq2+g1CRhJ/e1a6g+j57gIfKTJ0UeKNjSftkC9zSdfU3kmTR8pt+lx6NWZwjcF/dLlSBmswmnHjh3Gb+ZdeeWV6Uj2vffeW5KMNH577Mgjj7S3vvWt9vrXv96qv0GaAfeHOO0ym+1sT7uZNW28gXTlyhXGGxuhVStWWaLlq91dY2tWrnVal2i1+6E1K3O46q71uNUr19gqaPkqW71ydaKVK1YalHmuslUeXr3C861Ya2uWO3V4rl22zlo2Zatc7ppla73sGlu9PMtZXXh7GmXhvarouXKlrUq02stAXi7xX22r3F2d+K/ztB6tcX5rXE9o9YrVfm9rPa/nX7Xa861y/ypbOeV6L19pGH+r/H5WkW/VWlvjtBrdnW/m4zquWGdru/w8j6et7oRXuZ4rveyqlc5zxQpb6TyJy+TySHM911Am8V3n+lRpja32+NXL1zg2a2z51ArXz8u1POwy0r07pquSjlnGiuXLPY/fh6fDd83KtX08V/v9r/a0xNd1z+F1hrvG9ViJjqSvch7w9ntYlWiNgVfXP7XW62iNLfO/fZbt00lbbau87lOdr3Z9/L67jTR5Wn6V0+j+pX5+LbfWpf44qT88Oumzc5KyTN6qiU6z52w+RZIvZqh5wbNIpO/JfVTOII1fN0kThRFvZpVktKeM0vivvH0UGr8mWYOVPhZIk4WRpO7P9dmEfFhY5JlDHUk4YyXeqEv7HqsSA8Lpj2hPA9FjC4LRJI0jUm43pR2NDRgXLGVdJqm+XC2jTVNn1B3hSaBJ0qXgwRgySXrRjqTcpoqO43TBhv6o6IAfKuE6XWbsdfKvhbek7uSNDgqj+VGPelT6fUEGvyKUHzV/05veZG9729uM30P7h3/4BzvzzDPTj3j38vlOZ2fjbbUbNLfd9jW7aOuFdsnFz7dLL73cLr/0CqfL7bJLnJ5/mV34vAtt67lb7YJEFyT/1vM8DJ17gV2Ae567nr71vAs9fKFdeN5FdvEFz7fLn3+FXe58Lu/wvSK5l9sVl1xhFz3v4i6vrfDw8ued9zz77Kc+ay978cvt/Oedb8Qn+c5vq/Pe6u6Fz7vILrv4Mud7RdbxksvchS7PfC+4xMtdZFtdb/Judd5bvSz6b3X/BU7pftxFz63OM9OFdtEFF9vlz3c+jgH3f+mll9orX/Z79uUv3OLxrvNW1znxutB1z/cK3wucV6JzXa5T4ZvdrYZcdOa+L3femS63hI1jfMmFHZyTLhc6hlsz3vAF43M97rlbnc+FduH5F9qNH7rJXveaN9i5zzvPnn/h8+0K1/lyxxS6wvlfcekLnPcL7DKPv/j853t9XNjRd2uPL3XGvTihH5TuwWUm7M6/OOF8RacOr+jU3eXUp8t6/oWXGPie73x+78rfs8988jN27nnnupytdumFl9rll11hl112uV3i9XP++RfYRRc5dlu32tat3oa2nt9xCV/oftx5UuIxe94LL8z83v3udxtUwrjQ1l2UryP9oosusle84hX27//+747DRTYuPar3hg5/8zd/Yx/84AcnRh8w4qsm6Il+hQg3SUUu7jvf+U679tprJwajF7zgBfbxj3/cXvrSl06ETtQL48zVV189EfpQZ7//+7+fMOK5g9ARIg23KarKe//7329vfvOb0/PflPy55IDLZz7zmdQvoSc0V/5RpyEPgi8udNNNN6XFfvwQaeMgZBf67Gc/ay984Qsnpm2/8pWvTF/TK/rhNoVRVRZ+6Pzzz7cvfvGLdsklPh/ojL0XXHDBWPCiTYPFS17yEvvc5z6XdEBH4sZFRf5HP/pR4wRoCY9TH3TgROqnP/3pbn9EHNS0XsgsRB/5l3/5l6nemtZjUB46/cmf/Il94hOfSPoQHszTZBj55557rn3+85+3cfzU2sQbztUVhFtvvdXe/va3JwOAydu2bduKjZxc8kpKfi785thJJ51kf/iHf5geCBrh05/+dHvqU59q3/3ud41VLwxoqWW8xOn+97+/vewlL7Nn/9Y5dvaZT7PTn3K6nXaK08ln2OmnnGGnbDnFtpyw2TY/aYttgU442V3IwydAJ9vJHn/yk9x98hbb7HGbPc9JT9pspzz5ZDvzKWfaaSfDz+mU0+zUk0+z0wm7jC3k97JbKIPrdNITT7KXvfDlXu4sO+k3XO4TnZDveU5yvpvxO+/T4OM84IWeiZzv6R5HGnzQ4SR4Om12/ZI857Ml8fF7cPckD5/0xC1+T1uMMk856Sku2+/decEH/medeba96hWvtjOecpbnO9lOcvlb/N42e3ncLU8+xTE4xXE62TZ37mmz59nsvLc4b/xbPO/pW07ze8+8k56O72lPOcP5nmmnbjnV+Z7kPLbYZsp5/i0uA2y34Hc62cNbPO3JjgmG6bOe/kx78vEnOs6n2BmnnmWZ52lG/Z2KrFPOtNO9Hjd7mZPAwLGDH3UFny3OMxE6u3+zUzf8pJO8zk9yXqf2tYnTOric4fWKzid6vhOfeKKdffrZ9tIXvsxOdN02u6yTT3yKt52T7eSTM51++ul29tlnJXrqU8/29gid1XHxP9X9S6ezzz7bZZxtT3va0+zFL35xIuJo/7iFCDdJZ/ri1e/+7u8aHTF+9GhS/jBZ6HDFFVcYEzHSwQx3XIQ+z33uc1PfhQ5nnUV7yfVJuElCFwiZtCOM1BImbhxE/aDDOeecY3/0R39kz3nOc1JbH4cugzLBB5wG48cRBiOeNcbAZz7zmWnhuOhBGlTCdbulDSPn5S9/eTIuiCM8bkKPP/3TPzWwwt8kLtw78iD8EH4m8xg/+CHioaqfcN2EvEJ/9md/ZjxzhOuWuyv+6EB98fxTZ+QnDrcJqsrCDzG/fO1rX2vPetazuv1R6aua0AkZ6FElvsZIvZU48oyL0AE8qDPGN+qNuKb1QWYhdKAdMR/BX+Jxm9QLeVDRgT7y8ssv77ajJnUZlIVe5513XpqPFP0G8zQZRp9nPOMZaU67adOm9DVESSYJ0692mnjDuYrAhz/8YTvllFNSQ6LzvvPOO2cAhfFcytznPvdJq6PHHXdcibKHPOQhtn379gQ0kRyHAOp0/HjVKjv0IYfa0UcfY8ce/ZN21BFH29Gbjkl0FO7Dj7LDNxxhhx+2MdNDNmX3sE220enwAdrwEM9HHncftunh9vBNRzlP53fEsc7T6YhjPQwdY0dsfKjz2pSJMh0ZD/yJB9mGQw/3+I22cYPnSWmH28bDDve4TbbJ9XnEQ4+yR7h+Rx1xjKFnIvcfueloe8TDHmEbHnK459/k5Dw6OqIvdLjL2ei0wenwlM/zbNhkhyedH+Y6H21HgoPzSzI2HmMbHrzJkHnE4Q913hszoY+XgRc8oaoffkmGy9/o/I96xDHO42grOheck84PfYTLP9zvz3Xhfrt8N3kctDHJLDIOftAhduiDD3MsNtnDNj3Ujkw4H2tHH3FshY6xox56jB1x+BHOw/kehrsp+Q93nTJtTOGNjgVU+Gd3kx31sKOc99GJJ3rDHxd5R7rOGx0D7m2D19cDqDfnQ9kNh22wwx5ymG047DDj5XSbNm1M7XDDhsM9DG10F/J8nTzkWypt2JD5PcTb/IMe9CB74AMf6HKyDoV3yVPCTbjIPOSQQ+wnfuInDH8TMucj48EPfnDCCLyg+ZQZyDMD36WkF4zgMQk4gUnBCJ3GSeiC/EMPPdQe8IAHGC7hSSCeM563ouO4dSrtCH0G29FguE5dkQUhA4wOPvjgkT4v8F0KsXAOVkXHpfBaSlnqifL0j8MwGqd+YFT0Q8dxE/UFTmAyKXqNGyOwgMADl74RncZdV0U+elFn1B36QSWtKReZEPJw0QWdShi3aUIPZBaXPpLxlrhJIDBirC36jVsn9OBFz9hwbIJizzVFE284S5i1GY7jjz/e/vM//9Nuvvlmu/766+3AAw/MCbNc/+u//sv4GaovfOEL3RyS7Hvf+54VAxsXsp6Ybl7P5P628cdLpaa3t22qNWWakvGyrJa7mmp5uGXW8jgn87hE7m9NmS1f3rKW+00t633k3kLu9X95esvLJr7LvIzzTf7kypJ/Ga6Ts2o5TTnfVmvKdu5o22yf9nTbWp55amqq4zpvLyfJ5G5LHbdlNjXVMrkO6V48fzu9/apwVsfTclcODXynrAXvlmwZOrc8CZoyj5dlPi1rTUHquMus1Vpm0ztn13l6p9nU1JTn83KdezaXAa4tdyG5nnL/Mni3WpbzT/mCiIxPu/O99VS3XoMpro1MWYsyXh5+UMv5tOTxiVqmlhK15K5a1mpNOS3r4DxttAW/+H874eAevlrm9AAAEABJREFUa7vOLU2ZWi0r/D1oApdEU54ma7Vk/JazpQ/6JE9cAoEJQiBUCQQCgUAgEAgEAoFAIBAYRKA1GDHJYV7axYoHK0OsNLRa/eqzk3zPPfd0b4GXEGA0/8Ef/IH98Ic/tK9//ev2mte8xjgqW96+Lambf4bH09puPMqQIzeCV9kBBxyQDPYD1h9g0Hp3Cw2G169fb+x6H3TQQekcfjbiZGYzaf/997f1B67v8oTXDHLZxMG3EPpwn+1kgw3yNdd5hSGffJTJ7gG2vqJ39hfZ6z1tvR140IGz6+yyJNm+++7rvA9M+eGbdcu8s399uh/8hbKsA2xqasryp19n7mPFyhV24IEH5bLde+7xPcBxXe90gN9Dkut5CB/oCyl83yHh7PVmXZxbxkceTjh3yq738hB8cNd7/PpOXL+7PtXj1NQyN5RZNJCzg1omtdxv6eVE4Ew5+EHrnR9uoq6O642vEKAj95oKxyUQCARGj0BwDAQCgUAgEAgEAoFAYIQI5Fn/CBmOixWGCMY0xweKDhjYfLfrtttus2c/+9npJ6swvDGk5/sWVgkDydxgalvHW9jP20U3SMLoas+73FwZ4Qf18gznK/X07+Ud7uvnZ36/SmQDn7bv4JJXGt399ES0h8rspc/tk5QySFk3Kbs50hJvdLcFfqQeXynzHMZnWFxVlKSkA3GScIICgUAgEJgVgUgIBAKBQCAQCAQCgclAYI8wnDFWoF/5lV8xvrjOC78KvP/jf/wPe8c73pFeRMJb/K666ipjt5P8EHml4QYM6fDBlYbnIX0+JC2tfFVG0Ufq8ZR6/sG85CcOl/vFP4ykbBCSRl7cYST1ZEnZP1f+YTxmi5P6+S2Gr5TvQ8q8iqwqr6q/pM/mlrxS5ks+SV0DmDBEPkl4d0nS/PLtklFkCAQCgUBg8hEIDQOBQCAQCAQCgd0egT3CcJbUNWKk7MeIqRI70ew2lzhJu6w8add5Cr+5mEk9PlLPP1eZudKkzKPIlnJ4WBlJXWzIL2lYthRHOkRAmj1fSScvRHgUBC8IXtLc8skzG8FDyuXxV/MNhqtps/mlHi+p54cXRDlcKacRHiTSC5FW9RMOCgQCgUAgEJh0BEK/QCAQCAQCgb0ZgT3CcKYCpWy0SOoaiiVeEt5EklI6hgsRg9+TJg4q6fil3k4j4SpJmV81rvirPErcrtxqmaqfcoNhKcsejCfvIEky7lWSzfUhD+nwhPDPRlLmtat8s5UfjJeU6qYaLw3HfjaZ1fjilzIPKfOXsluVsyu/1F9GymGpxxseRSb+QsRJvfzESzmMvy5C7my850qbrcyeEs+9Q5N4P5wImUTd5tJprrRRYAx/cIEXftxCg+ES36Rb1aHqR4ddhckzCkJOoUF+xBNXXPxVmi2+mmcpfvhDhQd+iHBx8RcaFlfSRuHOxr/EF3cUsobxGBX/Kp+qf5jMGXFLiGhS1qCaVdlV/2C+SQ2jMzQq/Qqv4g7jO1dayV/yFLfEL9UdNb+F6INsaCFlhuUtPIo7LM9S4obxLXHFnY1/SS/ubPnmEz9fHvPNNx+Zo8rTtE57jOE8WAHScMMEgCHy40L4oc997nPpjd0//vGPkwHHZI10iPTi4p8PSZpPtpQH3hABXEjK5fmO9rZt20gaSlLONzRxAZFSj4+khAF6QIXNZz/7WfvUpz5lX/va10pU163m60bW7OGFb5/85CftlltuSZKknt5ESMJJ95I8NVykLAPWUjakqS90uvfee4nuI6mXvy+hhgAvy+NN9BD6fPGLX7TvfOc7SdI46qvIpN4+8YlP2Fe+8pWkS/VZIw+UEmq4SErtARk7d+60W2+91b70pS8lKjgRN6zualAnsUQXPFLWDT+6gBG/DkC45MHfJCFXkv3gBz8wnrX/+I//6BMv5TZPvr6EEQUKX1xJieu3v/1to+6kHCaStv7v//7vqX/i+SOuTkIf+EsyfhrxW9/6VrddkQaRjnv77bcb7Ql/lUhfChVehYfUw4Nn7O67705J5JOUdKAPpx7RKSUOXMg7ELXgIDyqJMl4xkvfI2U9JRl1+bGPfazbF0g5bcFC51mg6EV2nnPqjjhJ6V0mxBdCX/QmHbfEL8WVshx4QlW+hPnVj8KfMPrRd9Mf0E/Rh991112prZV80mgwQx5U1Yn+B3nEI0/Ksr785S8b/dNs7Yi8oyTkS0o/J/rNb34zsSaONg42g8S8iXQoZa7hUnhTR8wbEVHi8KPTxz/+cfvud79LsFtn5IFS5BIvw/jQF1I/9JFV9vRRN998s/HS3Gq8lOtUym41bbF+9JKUXszLnPEzn/lM6ifhRxqEHz1pRwWjEk/aKKjwKy48kUm98PwThkgvRJi5yfe//328iappKWKJl8JPUsLl05/+dBpf6XOk3EcUETzzYEg/UOIoL+V8+Ev8Yl1JqY8u5XnuqZeqTNIkGeMr7QidiYNGoQN8ZiPmH8hj7MJf8g3KZTwpzyL92GB6KbcUd481nOcCRVLqwNhdlZSyvvjFL7YnPvGJ9sxnPtNOPvnk9JNVpKdEv0hKZdxb67+kxF/K7l/+5V/ak570pDSpkDRjYE+ZG7gwcF544YW2efNmw33MYx5jb3rTm/owkbLOo1ZHynyrD4Ak+9u//Vv71V/9Vdu6das94QlPsCuuuKLvwR+1HvPlJ8n++Z//2R796EcbA7yU9Z9v+aXmKzhJSgPkL/7iL9ojH/lI+4Vf+AV7xCMeYb//+7/fV29LlbfQ8u9617tSmz7vvPPssY99rL3zne9MpyGqfKR6MCvYIEuS/ehHP7Jf+7Vfs5/92Z81cKJd//Iv/3LCi0kq+ZoidJOygXrxxRfbk5/8ZDv//POTXv/4j/84ljpDJ+6fCeD/+l//y84888z0HomXvvSlabAnDSr58I+aJKX2IeU2Qfv5f//v//X1hfxqwtOf/vTUP/EiyNNOO627mFaXblLWx/zzf//v/7Xf+73fc1/vX1KqM+qOfuqOO+7ou49ezsX7qvcmqcvo7W9/e2o/TBClHI9BBi6Mb8973vPsUY96lN14441Jx8IHV8r5u8wW4ZF6Y1UZR+mn/+RP/iTJKyyZfPGTkRdddJEdf/zxqU8vaXW56CPJPvShD6U+8YMf/GCfTkUu7expT3taSpOUXPAp6UtxJQ0t/ru/+7v2lre8JaUhS5JRlz/1Uz+V+iT6qGOPPdbQOWXyC/ncWfJ/lQ8YwRADi7b70Y9+NN0/cRDvjSGeOv2N3/gN+6u/+qu0kEVaXSRlzHj2/+iP/ijpIykZGz/5kz+Z6pJxjnEXl3kThqOUy9WhlyT7/ve/b095ylOMBSlkFBzf+MY3GtjwrB1//PGG4Ui6lPWRsmtmRC+KpPycSdktTC655BLjucKAkLIc2gxjG3PcM70fp5/EACn6lrKjcAtP+h/m1b/zO79j9M+MtZ///Oe7dcev3DCu0H9SXxiHUtZ3qXpIPT5FH8YJ+hqwef7zn2+//uu/nuaxLGoiT1LSDYOa9yO9+93vTuFSnjxLJXhB8JGU5vbo8axnPcue8Yxn2P/8n/8zLeKX9Fe84hX2uMc9zi699FLjPU6vfOUrSeqSpDSu2Ag+koyFqNe97nVpTg1GtOEXvehF3fGexekTTzzR6KtOOeWU5I5A9JwsaBe0E9rub//2bydb7atf/Wq3jKTkJ45njYUGIqQcj3+UtNcZzlJ/BwOYDOYMVhhif/d3f5d+homfrCJN6ge+NHjSRk2SkuGHDFZ03vrWtxqDBKsmZSAbtcxd8ZOUOg6M0muvvdb+5m/+xl7/+tenyfOrX/1qo4ORlNigd/LUdJGyHNgjl46EB/gv/uIvjIGUic7f//3fk5xIktWtUxI0cGE3/gUveEHqzKSezgPZGgkyMQYj2jX0vve9z0499dTUzqTm8WFygTHI8/XXf/3XxqDw3Oc+166//vrUzqT6dSptgueKn7h77Wtfm14gCD68PHDlypVpInTwwQc3UkeDQuj03/CGNxiDFgtntCUwGtzpHSxXR1hS2mnesmVLMrRY5PjTP/1Te+9732v0T0xMC55SPW1dynyZ9NBHM3iy4JF/hq+dbpv++xvf+Ia97W1vMzBjB4hfVCBRyuXxj5q+8pWvpF9rePOb35xeOln4S3lVnsVF6g6jFX1JHyVeUu/e4Mu4wXPF5AI/L8JEJgRuO3bsMNLpM5lAnnHGGWmHXhrtc4cuUubJjiTPPAsLy5cvR5VE7AgyWWZiTZ2RTj4WGlKGGi7oBQYYeuDBztzgL2xISifPMHhoc1LGWMruKNRCjyofFli5d9rsihUrqklpt5IFT8Ze+ijGuJ/7uZ9LfXjhU9y+ggsMSOr2wWDEePrUpz7VWPChTyzsPvKRjxiLnuhKvWGEoTvjXslTh8uOJM8Sk3p+0rHIeOhDH5r6b/oG8PmzP/uz9FOZJ5xwQnomR4FNkVV1MbZuuOEGY6L+L//yL7Z27dqUzFwN7C677DKjr+R5Y4GYRSuMbDJJwhkJSZmXlPvqc88918CIZw1dEIJBQZ2x8EIfSTrPH0aYlMuTD6wg/AunXglJaacZg/DII49Mi0H00Rs2bEgbL7SvD3zgA4bhDNG2Wcij38Jw63Fauk/K9yfJkMmCxgtf+MKkE/NaxtmbbroptX3Gs3/6p39KcyT6rYIfWlT9hBdLkpIsSenZBiMW7nmWaCuPf/zjjecOjNjk+OM//uO0MMU8BWKsYeyV1O0DRlFn3I+UFxR5ni91Qx1ZYEV7YYd++/btRr/IWIa+tCUMaRZqJMFi5MRYTrt4+MMfnuYcyP1v/+2/pQ3Oav9MPnRjsYa2X1VkVPgUnnud4VwALC4PClv/GBMMTg984AON1S8mZhyZACgpNwjKSNlPfB0kKRlcNAAMUwwLfmYLPc0/6OBOo/8YGHR4l/qDxCB14IEH2gUXXJAGJzqiRpXpCOMYIsYXkz/0YZX5QQ96kGHck0VS12iuG7Mqf9oNOKEDD2/pbKt5SGuCaDMsCtHhMGBC//2//3c7/PDDU8eNTlK97XnwPi+//PJkgP3mb/6mHXDAAWnFl076/ve/f8pat05Svt8ihwHg53/+5+0xj3lM2tml033wgx9snEBZt25d0qnpC/0OAymnKMAIw4KJD7u+TeuCPAxS8GL3jcUE+klOnbDrzORCUmpP5K2TWEC48sor0wo3eiBLEo4xGWKX6YgjjjD6cBZArrvuunSUNGWo4cLz9ZznPCcdf37IQx7S7W+KqKuvvjrtZtC+6AtKPFjiLy7+pZCUMZCUTt287GUvM3YIeBkmky94Iwsd2dEAI8YUJmzUH+2NPJJSPZKX8FJJkrHjhWGFYUi7kdRli24Y7vQF+++/v7EbxkSoznYuyRhXISanyK3er5T1w/jixMcxxxyT6helq/kIL5aqfCSlnZzNmzcb9039SFkHKY9hYMfz9ku/9Eupj6KvOuigg1JdLVaHXZXj6DztiLZbXe3rMJgAABAASURBVFigzlg0Y+xlZwz80PlVr3qVVfPtiv9C0zGa6Q85hslpHCbwhQc6sDtY8Ln11ltt06ZNaXG/5KnD/fCHP5wWEBgvMJrpD4ocTisRPu6449I4B1Y8a6M2Cos8XI5hs6OLcc7uLvKJh1iwZgzBwKFfoA/geWO+VG2P5B0VwZddQnZS+WnYQw89NG0EYZhSnxhcLMhQb/e9732NuQG6sTg7Kh0kJeNSyi4YsclC37fffvvZ8ccfb9RROY7MAshFF11k7PCiUxVD5sFSfjaXqh+8wIf5IScB6YuYvzKugRmGPPXIvIg05gPMBZi/7bPPPt0TJ5Rfqi6D5dGLRTF25cGINkUdsunCYizhP//zPzfw2bhxozH/Zqwd5DOqMDKPPfZY47kHH9oSiyychmHxqshBJ/ogFqkoU+JxpdHUG7ygvc5wlpQGHEncvzEpZLLMsaMU4Zef/umftvvc5z72/ve/30M2Y0KUIkd8kbI+kpI8Bu2y+lRtBFLON2Lxs7LjIZLUPWZTMjJ4cswHY6zESfXphh5QkUVnxwoqYVa6mTjzEP3Wb/0WUQnD5PGLVJ9ezj61J1yIlUAGcib5DJJFZ6leHZA9jCQZu5es2HGshlVw9KLjJn/RD/+oaRhvJsa84f7lL395MppZhWfRig4Y+ZL68CRu1CSpy7KqIzu6rOiyq1HHgNQVOsQj9XQCH4wZVujZfWZxCIxYZR1StPYo+h+M0fXr13dlMVGkLnnmiJR6+hOugzAuOLbKpAaDrCqDkwMYgyWORQ92g6ESV4fLjgU7Agzo7F4WGbQrJkT0B7TxahptSxoNXlIeL5CLTCY17KYyfmBclOdcUloMYlJBPvIzkQYnsCMMlTT8oyAmxhjx7FhgYJT2Au9DfSLNZAj5jMH0mUwQMQxJr4uYqLOTMmhclHtnh4V5AfVGOyvx6CMtvd6q/PAz2ePeed5pw1WM2O1lB55JIafPOD3ELiG6jJrQBYIvfRCnJdi9pA2VeMZ82hftnT6c9sZxbQwQJtKUrYPACKOP/vmQQw7pLmYgq+iGn10xFj1e8pKXWLW/Im3U9LCHPSwtjKEXBhY4FRkYPyxYY6QxwWeX7H//7/9tGCLkQWcI/1Ko8MAFIxahWSxnwYd+u/BmwYP+oLpTz6Ix5UrfhJ/80tLbOHww8Fh8YRGDMMSJAOZuzJEYP9hdJb4QuoxyM4Y6kXp9JM88RnORRx/I92Z57ohjU4E2xkIVeFKeeEgaDS4FZ3iCA/XFhhRhiDELzJDN884mGvEQ/RH1Sv0ShpekoXMm0hdDLPIgt5TlZAJzyJ/3DQbqlJM62Ef0TYzHLGYxDpb8o3bpV+jzeO4Lb+qNZ6mcqPrgBz9oLFRjExAHdiUvLjjhjor2OsMZ4KogsvLFIMlDQlohGigrhCVcLVPi6nIlpZVlJhYMVJK6oqSevxtZs0fql8kKOIMmqz7lgZf684xaJUlDOwcGBDpjBkp0YdWuyJZUvLW6pW2w6sagTefMhBGh1Z0mwk2QlO+bgYmOmdMCGF7UFycY2G2hc0EXKefFP2qSZvJmgGIiyASHQYojrBhEvIgC+WAJ4a+TJKX2JKkrhgGMyQ7fI2pCh67gAQ8GBgtSTKQ5qsWxP75nVPdEcECNbpBnih0LdpWIZHLDsUjaOEYgcU0Q32Nkwk7fLPXqjbqinbPyXfRgIsuR1zqfP56ho48+OolkUiplnSSltkU9otNgH54K+EWSX5f+LynJk5R2T3iu2K2Q1GUu9ftZkGEngwniz/zMz3QXGsFS6uXtMligR8o8wJ+FaIoz4RvWXugD6JfoFzCc2Vkhf12EDPpE5FZlSDL6JXad2HGhTYEH7Yh8Ur4n/EshMJDUrTPmHiyyIIdnq8obHZm4slDFLi+TVxYhOHnB2FfNu1S/lHWCDzvaw+YfGPU8WyzmYRCyc8nuNEfuOW1F2TqIxRX6ZYy9wedfUhLJZJmFKowOTjcQKeU0/KMmxjIWGDgiSjuhXosM+kx2B1l8oA/nO5rsmFPH5JVGo5ekbjvCqMEQpV9icVzqGYz0RezUMZagIzpjoIJZaUeSSBoZVfGAKe8UYMGKRXxwYN7Nd/dJKwQ2tK8SXqor5XuSlE5ymn+Q4U56/wyLY4z59IHEYZwRpo2BDXGQpIQz/lFT0Qe+zCFZuGPBgfZFGkQaYwxzS/ou+m7iCpU8JbxYl3uu8qId8azTjw8u3PP9b9o2u+I19tnpVqo6XXPNNcZ8n/kIfTTjK5idf/75xmIWfSj9BAWleuptrzOcqQBJ6fgGwNIgeIglEewSDz0dUDfCPZR1p9F/SbU9sPO9kep985IQjo7y8GI8Fx7VPCWuCRe5HJfkZSV0OhyxRa4knFoJ2ZAk42HF8GI1js6XQYE0FmaYbNSqyABz5BKFYcORVb7PyMDAkTrCfEeOFTupfozQo0qcDmClEKOQVUROVXAsiRVD8knN64RcXn73nve8J+2C89yDIURaUyTle+c7V0y0MCb+4A/+wBgkzjnnnPS9S3RpWi/q63wflKgrjmzhZ+LF4FR0wYXQbxzEZKsqn/67ST2qsgflSrleB+PrDEtK44akGWJ4OQ87CizGcEKH9i4pGc/SzPwzGCwyQsoyKF7Fa999903vOqBvYjLPd52r6eSvg6T+e6VN8zUbdlHLjgqTVRYhaF+Dk8o6dKq2WzDgeD07KeyCscvErjMvWqJfYFIrDcd0VLpJ/RihH4YW7YfvplJX7ECzmM53n0cld1d8pJ5e4ER+duo45gtGhKGShr8ukrIuVVmMbxjN1BuLMGeccYZddtllxrMn9eqsbp0Kf9oOX63B2MBwZc7Egs1RRx1VsiRXyveSAku8VPGgDTM3Yn5WTncyP+GZQkzJS9siPCoqfAs/wpLSu3low4QZX1mUxl/y1elKSn0zMpApCa9hiPJ1KPogFolSpF8kpe+LYyyz+Mj35rFZKOvJqd/GHQVJWRd4MVdjsY42y0I5Cy/EF0IfvpuO4crJFHQraXW5GM18lZY5CItE9MvMI7FH+LoG8276bPpy5t1gBEm9+xqFbgs3nEchdYw8pAwgAwBqsKoD6EycCUOsNrGSMbjCUsqQpymi0qGm5A2TI2XMOA5NZ4MRxqDJxJn86CflPITrJuSxY8KLOVj4kGSsfNMx33rrrTM6EvLXrRMDAxMIjiWyYslxXwYGdggYROuWX+Uv5YGZ7/MwMDExLul0LpykYKJT4pp02ZVg9VvK7YVnil25ogN1JeW0EteEy1FIdurYORmXDuU+GUA5HUA7Io5jt0zmeYEaYak5fMCCOjrrrLOMiTGnA5iYnn322elnYUofgF5NkaQ+UVL+SSOOjpUE+gXa/qgnYoX/pLvUGzSoJ4tUTIaoT45Jl/SSV+rHtqSPyi1y4Iehw3cLqSuI3QKO/XIscBz9E0Y7X89it4cXGrFDSJhTBXwfk+dAag4fMGIyylFF8CEMsfuMLvghqT6dpDyWlHpDLsSkFdkQiwyckGGCTbgJKvpUZfFVG+ZzLFwTX/JI9eGDnEHipBcGPHOBsvPNM0d/zvd4S36pXr0kdQ00ZHJ8nO80M8ZhxB9//PHGaQbmKaSPmiSlNzTz9mWMHWQyfyxy2KXke7OEJeGkF6wRnwIjuNBWJaWNMtqDJGPTgLeg8/UwTiuyODUoiryDcaMMS0rzVCm7LLBgfLK4Qf0UWZKMn8llkZOxjLkkX68p6cWVMn4lvBRXUlrgYd6BXYRxzMkKMOErZP/2b/+WdEcGfRM68c4hNq6Iq4MkpRd/Mj6wWMd7MZDzD//wD2lBio0zxg/6IU4N0bZZiJVGhwvyCu11hjM3TgOA8GMgc9SAI7aEIc7t850rjnQRlpQ6oFKGuKZIyrKbkjcoR1KKYiCg0dIBsmqZIv3Cio876UFqCh9J6SVgPDxFPjrwwPAdHinrjD6SUt2RXhchhyNHHKFjtZABAgODFS8mpxzDq0v2ML7oI+U3w/JinnIMmrysfnPklYUGwk0TclkNLHIxpDmOyApqiUP/4m/KZWJMfbEKLymJlbKbAjVfqvfMYMT3hopI8OJFNExQS1xTriRjx43nnoUYvh/KwgeDKSdPmKiiu6Tan7Nyz8gr/uJiWLCYVsIM7uymDC5+lvRRu5LmZInO0JyZak7kp5/Y0WC3iRMMVXEsMpRwE3pKMvolvkLCzkaRjfGDgYFxWOLqciWlNlvulz6c0zlMXunD2ZnDgOb7e3zHn3xQXfoM8pWUflKNxU5OoJR0TjHRX0oqUcmV+sMpcokX7lfq8WVnjkUzflmDnR3Ys2BF/8S4QrgOQo/CV1Kqt2oYP4v5fI+YPokwRDkIf11U+EtKIqgbdGBMSRGdCycEePlVJ5iMueIftYtOUOHLc4UBiyFJH87iAr+4wRF4+s6SjzJQCS/FhQ9zRYxj5teMF1V+jLWc8sIgJJ6f62KM4fg04VEQOsCH+8ZlsY4+h+85oxNfSSAekrIRW/y4VSq8qnFL8Red2M3l9CbtlxdyVXnyrNNf0/9wzH3YIofU07tadqF+7k/Ku/Es9DzucY8z5v18PQpeUn4LOPowvhIH8RUb2vywBQjSl0roxTuVWIhijl3FCGOZPptdZ/psXlpM2+YkFV+VQLaUn0v8o6K9znCmEqQMZJks0EBYbeZoJEYzK87s8JSdOvJRblSgL4QPnQoTV9wh5RqJ4uGlYYIDnT8vMsFA5LsPHN2WMp5SdptQCoOQCRYPOA8VOvGQP+Yxj0niqS8pdyj4U2QNFynfM7uVZ5xxhvECLoiHltU5JqoYi3XqMHhbUtaJ4z4cr2ECCEZ8t5ndHFZ9+T4U9TlYtu4wx5AZxFlQ4Mg4x8d5YRHPW5ENVlAJ1+2CA0fteTN7VVaTOki5rSKfFVV2BhhMqTdeDsIpgfJd0Sb1Qh8GRSY1HI9CH/TiyBQr0mUgb1In+kJ2ddCtEH03K95M1NCNdsaRQBZFS546XRY3OKk0TAYGBn1odZFvWL5RxlEfHKEDK/jSvumfiGdyijFY+nB2fRnrpF4bpMyoaRAjvouKXrRvJtCMMRxDZIF22K7KqPWhPuij0QHefKeXvvHkk09O/Tg/wcbEGtw4FSOpz2CjzKiJ8ZVd5sKX/htjFYx49ngRHadjwKkJjGg/1bbLZB/jFEOZZwydMMhoV0xii96jdiV1WfKcseDajeh4OE1BGkH0kZS+1yr1yloNH55v2hHtCfb0ifwUFvXEy8HAiFM6PHf0oeSBpPr0og2hE2MbsjC8mEcyX2Lc5XgyJ5j4bijphSSNrI0zztMvY1DxAi4MG/ocdt3BglMvzJv43i7PP0YPC2a8Qbnos1RX6vVpktKvwTCW0U64d/Shv/nEJz7RJ4r2w4J+6RtIlIQzEoI/jDghyUlJ+h7eFQBGvGwOjOgLmAvwrIEhdUY6L8CiDiWluoKXJNgtiSQZbZg2yyYUbYg+GZnM9RlXqS82FHnm0YFTlvQLeF7aAAAQAElEQVRNnGZgB39JCsxSmF8bYK5BX8ipN/Sh7+E9DyxEsdBCX828mzbF3JY+nK8ngM0sbJcUvdcZzgUtSd1Gx1vk2ImjY2Elhd0VVuRLp8NgQTlJOI0Su0w8KDSaRgVXhPEAMXlgssX30RjImVCwM0ZHR+OUloJNRdg8vcjlKAbGBC9zoa5YBWc1ERZS1kdSqmfiRk2SuizBoATwc7QFQxW9iJd6eQnXTejA7juDN2+xxKhgIs2qJpND5Eu9QYVwE8QAwUovxhgDN8YqAxgr30U+z5vUHF7UEUe3aOPghh6Sams38B+kIpd42jSDF4YG3/3mqySsSjMxJZ8ksjVGPGt8TYOdCtoR/QHf3yMMdpIaw4r7ZwWcwRJ/AYHJFpixU8/gynexGdyreUreOlxessVgDe+qTPwc10S3UR5BRM5cRD/N10UYN9BBUvrpHMY1Jvb04fTfEM8ieeAn1VOX8GccY6cHP7KQze+AMsGhnTNR5WUz7LCSXiehA9/dp4/mKPYwWezE0S9gPJZ0yhX/qF14cyST+8cPfyaG7DQxMaW/ZHeXySx5JJElPXtS9qeIEV3QgTrCWGfxF7Y87+zM8xIu2hg/LcROMwuyzFXIUychn+OY4DQohw2PavsaTK8rzA4XGGGcIgPc0INnHgORts18CYzKQp40+vpCdiG+6oPRxa4u+rDIwo4dix7oQx/OO1nYfChlRukiU5JxeuP44483+hzaEjiURSjaC88fbYu2zc9jgSN6UB53FCRlrOHJAj3fs+a5Kn0gOhWcpJyXPpHnjDFuFDoM44E+zHtot8zJwAhdOK0AVpyAwzZh8QF9OR1LOn7qk/LwlbLO+JdC8KOvYyylbTBX4xlHJvogU1J6HwVGKl+V5KWhjH0Y+0uRPVdZ2gvjAs88fXLRh3j6g2pZFkQwnsGK+5FGg01VBv69znCWekBK2Q/A7DqzysNDdYbvHJZGAkjjJAZ3Vi95yMelBw8qO7wc0WKHkBUyjkJwZINJoZRxbFo/HhwWOVh5YgWKHdamdUCepDR5MQJOkgzDmaPk1J9Hje2fwYnvztCuwYiBE2Vo81K/3sTXSciEePs5O86soD772c82JvdFrqTibczle7oMULwJVWpePjcq9eSCEZND+iMwwgDCuCAeIn/TxISPlxLRjlh9ZjEGXVjkaFIXSUZ/xG6y1MMMHdCJkydMENlZIa4p4hgidYY8qaeXJGO3gL6TMYX0JojFDiYaTMIkGRMODHtOwNB/s7AA0Yc31e7Rh3c+SD18MDron+jDae88h7QrqE6cJBn1wbjGBHGYLPpOxhT6h5Iu9XQvcaN0acNMXKUsBxzYmaeeaNfstjCZJ36UcmfjBQZMRGlH5JGUjhj/3M/9XNq9Y9JP/8R4R3rdJMnA55GPfOQMUew60b5IkDJ++Osm+kbGeuYjRRYTetoyO5r04eymNoUROrDIyiYCz72UsaAOefYxZtGLBdq62pGU3zvD88VLpJALMW+k3ylYYTSzY8m4wvjCXACdpKwz9zIqkmSlD6S+mMuiC3NI8JJ6MsGNRTPmKqOSX+UjKc0ZMUh5viDwQR8I3Zg7srGAruzKl3RwIl5SleWS/ZKMBQOMYsarqkz6H05RIoT+EP3oj+izwYl46g131LT//vsb+KBTwYB5I2EWPIo85LMQwbspaEfSaPEpcnBbXPZmkoaDSyVIvTSp5x8XXujUtOxBmYShQT2GxQ3mGXV4UOZgeNTydid+ktL3zqs6g0+havygv86wNP7nqM77GwVvaXjdSUqD7ShkLJQH7WawjKTBqLGEh+lWFJHGoyM6QUWPcbvScBya0lHqlz+X3LnSxoEj+hSqU77Uwwh5VVmDYamXt5pvlH5ppgxJ6fizVT5FN2lm/kq2kXil4TKKDgiRhuchrQmSsvyqTlW5JV7K+appdfuL7LrlDOOPbKikVf3EDYaJq5OGySMOqlvuoIzBcJ3y5+It9bfJ+eo133xzyV5qmpR1b0KXvd5wprIkpVVU/IAO4YeqfsLjJCk3jHHrIM3UQ5oZV6ee1XphdZew1KwOc90f+hSaK18dacgd5FviJCXjS9IMw3qwzKjDkvpYohNEZHHxj4h2OzZSxqeKBX5IymlN3xSykSnl9kK4EPFNEPLmkiP1Y0N/QP5SrrjENUWS0nPWlLzFypFyvS62/GLLSeorSh0VavoUQ58iQwKSUl1KGpJaT5SUZUlKcxNJ3f4anOqROn+u6FBIyroRnj+HPSvn4L2XNlzii8tdS7lu8TdJ6CBl2fihJuVLSs9RkSmpeFMbLwEpt6cSHoU77F6l4XKknl6jkD3IQ1IfDqRLwpk4kobrBZ5VkjTjniblZtBz1LqE4dxBVMoPkaROTHak/nCObfZarfiqvwktpN79Ny17rvuTcn2h0+AgNVe5JtOkHnZNykUWuOBCxS/1MCtxpDdJyMWwwZV6+Eg9f5P6DJOFbtCwtLriirziSrmupIwL8RDyi4u/bpJ68uuWNRt/KetAevXeq37SCkkZuxKu2x3UYzBct/yl8pd6+C6V12LKg5eUdZBy3Uk5vBh+dZZB17r4D/ImDDG+4dYld1d855It5XqSsrsrXqNIL/oUF55Sc/KRN0hSlo9OEOmSkjHBeCeJqLFT0Q1FpMnQqegi5We/hHFHRVLvXqsYwL8alnr5SAsajoDUjxMYQsNzNxsrZd2KPlIOj1KLMJwraEr1PbgVMQv2Sr2Kl3r+BTNaYgFpfLKHqS5lfXhAJKVBali+ccRJSmKl7KZAQxepJ7OKDf6igqSEVzWupNXtSkoixiE7Cd7FRVLCZhfZRposKfGTlGQPYiPl+JSpwUvRQ8ryJSXpUnZTYD6XEeWRenKlnr+wH9SXsDQzX8k/Clfq5y/1h0chYyk8wGAp5ZsoW3TElXrjcBOyFyJDqq9upX7eUg4XTKQclrK7EL2XkleaKU9S6qfgi364knBqIWRAMJeyHCm7xE0KSVkndC3Ewsek6SdlPSdBL3CSmnnmi6xy35K67Zg40iH8ezvtCgcpYyf13EnCTFJt6oTh3IFWyiBL6nuQOsnhTCACUq4rSROo3XhVkpTasaSuIpKGxnUzNOCRejpI2d+A2N1OhNTDRlJXf0mpDrsRNXukmfIk1Sx18ewl9eEjafHMhpSc1KgyycEthK74q27xl3jC7IhVw1U/6XWTpFRnUnaRJwlnrydJCZtJBkJS7epJmngcCghS1lXKbokftytphgrSzLgZmWqOkLIOkmqvY0lz3o2k2nWYU4EJSpQ0QdpMliphOE9WfYQ2gUAgEAgEAoHAvBHA0JXyJEea6UrqmwxKmhEuwuBV/OEGAoFAIBAIBAKBQD8CYTj34xGhQCAQCAQCgUBgt0FAUtIVoxeS8rFH/ClhFxdJfYb0LrJPUHKoEggEAoFAIBAINItAGM7N4h3SAoFAIBAIBAKBkSFw3XXXGb+FvG3btsQTg1nKxvBnPvMZ4/c4b7jhBrvtttvshBNOSL9lym9v8puYpPHbpps3bzZ+L/Suu+4KIzqh2OAlRAUCgUAgEAjsNgiE4bzbVFUoGggEAoFAIBAI9CPwhS98wd7xjnekSEnJ5XvLeG6//XZ705veZLfccksyiJctW2bQ8uXL7ZprrrEbb7wxhXmB0dTUlO3cuZNiQYHAghGIAoFAIBAI7A0IhOG8N9Ry3GMgEAgEAoHAHokARvC6desM45cblJSMZPwYyaRhED/wgQ+0v/qrv7I3vvGN9vrXv942btxoT3jCE1L4rW99q1111VW27777UiwoENhbEYj7DgQCgUBgTgRac6ZGYiAQCAQCgUAgEAhMLAKSZugm5ThJyYiWNCMPu9Lbt2/viy/Gd19kBAKBQGA3QyDUDQQCgboQCMO5LmSDbyAQCAQCgUAg0AACUn4hWBHF95yLX1Iynks43EAgEAgEdgsEQslAYAIRCMN5AislVAoEAoFAIBAIBBaDAEazpG5RdpaJ60aEJxAIBAKBQKAxBELQnoVAGM57Vn3G3QQCgUAgEAjsRQgUo7h6zLrEAQMv/cINCgQCgUAgEAgEFolAFOsgEIZzB4hwAoFAIBAIBAKB3Q0BSXbvvffanXfe2VVdyjvO3/zmN2316tV2wAEHWHwCgUAgEAgEAoG9G4Gl330YzkvHMDgEAoFAIBAIBAJjQeCnf/qnjePYb37zm5N8KRvNBG666SY78MAD7VGPehRBq+5EEyH18hIOCgQCgUAgEAgEAoHZEZgIw3l29SIlEAgEAoFAIBAIBGZD4Mgjj7Sf+Zmfsde85jV23XXX2Ze//GW75ZZb7AMf+IBdc8019rM/+7O2//77zyiOEc3PVM1IiIhAIBAIBAKBQCAQGIpAGM5DYVlUZBQKBAKBQCAQCAQaQwDjF2EvetGL7OEPf7g9/vGPt1/5lV+xxz72sfbEJz7RHvnIR9qVV16ZdprZlZZ6O8z33HNP2qmmfFAgEAgEAoFAIBAI7BqBMJx3jdFeliNuNxAIBAKBQGB3QuDBD36wveENb7Brr73W3vjGN9pb3vKW5L/qqqtsn332SYazpK6hjMH92te+1s4555yUtjvda+gaCAQCgUAgEAiMC4EwnMeFfMitF4HgHggEAoHAHo6ApGT4YgivW7fOfuEXfiHRcccdZ9CqVatSOm/clvJuMzvP5D/qqKPs0EMPNSnH7+FQxe0FAoFAIBAIBAJLRiAM5yVDGAwCgfoQCM6BQCAQCMyFgKQ5jV9J3eIY0IW6keEJBAKBQCAQCAQCgXkhEIbzvGCKTIFAILAEBKJoIBAIBAKBQCAQCAQCgUAgsFsjEIbzbl19oXwgEAg0h0BICgQCgUAgEAgEAoFAIBDYWxEIw3lvrfm470AgENg7EYi7DgQCgUAgEAgEAoFAIBBYMAJhOC8YsigQCAQCgUAgMG4EQn4gEAgEAoFAIBAIBAJNIhCGc5Noh6xAIBAIBAKBQKCHQPgCgUAgEAgEAoFAYDdBIAzn3aSiQs1AIBAIBAKBQGAyEQitAoFAIBAIBAKBPR+BMJz3/DqOOwwEAoFAIBAIBAKBXSEQ6YFAIBAIBAKBwBwIhOE8BziRFAgEAoFAIBAIBAKBwO6EQOgaCAQCgUAgUA8CYTjXg2twDQQCgUAgEAgEAoFAIBBYHAJRKhAIBAKBiUMgDOeJq5JQKBAIBAKBQCAQCAQCgUBg90cg7iAQCAT2JATCcN6TajPuJRAIBAKBQCAQCAQCgUAgEBglAsErEAgEEgJhOCcY4hIIBAKBQCAQCAQCgUAgEAgEAnsqAnFfgcBSEQjDeakIRvlAIBAIBAKBQCAQCAQCgUAgEAgE6kcgJIwRgTCcxwh+iA4EAoFAIBAIBAKBQCAQCAQCgUBg70Jg97zbMJx3z3oLrQOBQCAQCAQCgUAgEAgEAoFAIBAIBBpCYIbh3JDcEBMIBAKBQCAQCAQCgUAgEAgEAoFAIBAI7BYI7KmG824BfigZqFgjewAAAB5JREFUCAQCgUAgEAgEAoFAIBAIBAKBQCAw+Qj8fwAAAP//y8QqFwAAAAZJREFUAwC4PeHkohWfFAAAAABJRU5ErkJggg=="/>
          <p:cNvSpPr>
            <a:spLocks noChangeAspect="1" noChangeArrowheads="1"/>
          </p:cNvSpPr>
          <p:nvPr/>
        </p:nvSpPr>
        <p:spPr bwMode="auto">
          <a:xfrm>
            <a:off x="97631" y="-2091929"/>
            <a:ext cx="4300538" cy="47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5" name="AutoShape 4" descr="data:image/png;base64,iVBORw0KGgoAAAANSUhEUgAAA84AAAQvCAYAAADGqrfxAAAQAElEQVR4AeydB4BkR3Wuz98TdldplUCIJKHVSlpFQAQRLZQjIDI2AgyYDH7YBmyM8TO2ec/v2UggkAR+ZBAZRBDB5JxBCJBERkTJILHaOLO70/3Od6qr+05vT9qdDrNbPXO6qk5VnTr1V91761TVra41yqcgUBAoCBQECgIFgYJAQaAgUBAoCBQECgIFgRkRqNku8SmVKAgUBAoCBYGCQEGgIFAQKAgUBAoCBYGCQG8QKIZzb3DdMaklV0GgIFAQKAgUBAoCBYGCQEGgIFAQKAgMHQLFcB66Jln6CpUaFAQKAgWBgkBBoCBQECgIFAQKAgWBXQmBYjjvSq1Z6rKYCBRZBYGCQEGgIFAQKAgUBAoCBYGCQEEgECiGc8BQvgoCuyoCpV4FgYJAQaAgUBAoCBQECgIFgYLAziJQDOedRbDkLwgUBHqPQCmhIFAQKAgUBAoCBYGCQEGgIDBABIrhPEDwS9EFgYLA7oVAqW1BoCBQECgIFAQKAgWBgsDSRKAYzkuz3YrWBYGCQEFgUAiUcgsCBYGCQEGgIFAQKAjsdggUw3m3a/JS4YJAQaAgUBAwKxgUBAoCBYGCQEGgIFAQmD8CxXCeP1YlZUGgIFAQKAgUBIYLgaJNQaAgUBAoCBQECgJ9QaAYzn2BuRRSECgIFAQKAgWBgsBMCBR+QaAgUBAoCBQEhh2BYjgPewsV/QoCBYGCQEGgIFAQWAoIFB0LAgWBgkBBYBdGoBjOu3DjlqoVBAoCBYGCQEGgIFAQWBgCJXVBoCBQECgIdEOgGM7dUCm8gkBBoCBQECgIFAQKAgWBpYtA0bwgUBAoCCwyAsVwXmRAi7iCQEGgIFAQKAgUBAoCBYGCwGIgUGQUBAoCw4NAMZyHpy2KJgWBgkBBoCBQECgIFAQKAgWBXQ2BUp+CwC6BQDGcd4lmLJUoCBQECgIFgYJAQaAgUBAoCBQEeodAkby7I1AM5929B5T6FwQKAgWBgkBBoCBQECgIFAQKArsHAqWWO4xAMZx3GLqSsSBQECgIFAQKAgWBgkBBoCBQECgIFAT6jcAgyiuG8yBQL2UWBAoCBYGCQEGgIFAQKAgUBAoCBYGCwJJBoAeG85Kpe1G0IFAQKAgUBAoCLQQajUbLvzOexZKzMzrMlreqX9U/W54ct9D0OV+n201ON15nvhIuCBQECgIFgYLAoBAohvNMyBd+QaAgUBAoCOxyCGTjDBeqVlBSBOv1esslTSdFZPMrxxGcyU9cJtIgHzfz5nJJWyXSE84ufohwplwG/Crl+MwjnP24hCH8VYKHTNxOPrxOIg083EzVcPbjQqTJLn6IcJUoHz5U9XdLU+UVf0GgIFAQKAgUBBYDgWI4LwaKQyyjqFYQKAgUBAoCbQSkZBzDkdr+W265xW666SbYVqtNfzRKMqlN27Zts9/85jeG8SYlfmRsfkmJJ6nJaTuSWrLa3Nl9kqYlwHDMDEkhL4ezSx2kFCe1XXTull9KaXJ+qR2WFOxOmcH0L+RB7o1//FLKIyn0k2Td+JHBv6SUzr3xLync6hflE5bUkikJVouk6eFWRPEUBAoCBYGCQEFgJxGYPjrYSWEle0GgRwgUsQWBgkBBYFERkJKB9Y53vMNe8pKX2IMe9CC7z33uY89//vPt4osvtt///vdhQGPsQRT+u9/9zi666CJ7+MMfbne/+93t0Y9+dIRJS7ykMOiuvPJKe/nLX27/5//8H/tf/+t/BeFH7uTkZKTJMsk3HyI9JKUyJNnb3/52+9//+3/bDTfcECIw6N/1rndF2ej5H//xH6EffvT58pe/HOkkhcsXMnGvuuqqkPUv//IvUf9f/vKXsMPYxUPe//t//6/98z//c9Tn05/+dNd6YJhLst/+9rehx8te9jKDXv/617dkSan897znPRFHma9+9att69atIVNK8e9973tDp5e+9KVG2R/84AcjHp0l2be+9a3g/+u//mtgfc0110S8lPKjd6GCQEGgIFAQKAgsFgLFcF4sJIucgsCcCJQEBYGCwDAh8G//9m/22Mc+NozBX/3qV7Zp0yb793//d3ve855nD3vYw2zjxo0tQ+xTn/qUnXbaafZXf/VXhpHJ6ieGH+Fzzz3Xrr322lbVXvGKV9hf//Vf2wtf+MIwyl/0oheFH7kXXnihrV+/PuS2MszDQ3lS2yB84xvfaH/6p39qf/d3f2fXXXddyNuyZYtRFmWj19/8zd+Evvjhfe5zn4vJACnJyQboxz72MXvoQx8asjBC0fNJT3pS1J9yP/nJT9p5551nL3jBC8KQpYwLLrggcEB1SVF+9t988832yEc+MjD4p3/6J/v7v/97e/KTn2z/8A//YOho/nnnO99pj3rUoyIO/rOf/ezACJ082i655BJ7xCMeETrRTpRNm7z1rW8l2jDkwR0+kxNgTR2+/e1vR3z5KggUBAoCBYGCwGIjUAznxUa0yCsI7OoIlPoVBHYBBF71qlfZ3/7t39r4+LhhLP7kJz8xVllZUaV6X/ziF8N4kxTbsjE+MY7vete72te//nX7+c9/bl/60pfs+OOPt2984xv29Kc/PdKRd5999sExVnwxyFkJxX/44Yfbu9/9bnvmM59pGzZsiDQL+ZLSSi7G6J//+Z+3slIHAmNjY2EoP+c5zwmjFQP3MY95DFFh9KMjgWycYhRjxLNqzUrxa17zmlgpvv3tb29MFPzgBz8geRi9f/zjH8MoxwWvdevW2TOe8YxYJSZRlikpVqQxbO95z3sGJl/96ldt7733jtXl73//+yS3V77ylbECzary1772NbvLXe5i//mf/2nf/OY3Y2KBFWgSvu51rzPKxECempoyjHxJ9l//9V+xtR4s2WbPJAFtgpFOvkIFgYJAQaAgUBBYbASK4bzYiBZ5BYGCwJJAoCi5eyCAQVelXGu2TeNnCzAG5v777x9G9Itf/GK7/PLLjVXOBzzgASSJ1U2M32OPPTYMN7ZpL1++3O573/vaRz7yEVu1apV94QtfsGwURib/utOd7mS3u93t7LjjjguDFiMQo5pV05/+9KeeYuH/rMT+z//5P+3UU0+1Qw45ZJoADGcMSYxSVs4xcFk132uvvYw8++23X6SX2ivE//3f/22sRFP/pz71qUYaVn9JeNlll+HExMJzn/tc+x//438ERqQjghV6sMUvCSfo7LPPji3vYHvggQfave9978CIyOWO21e+8hUDz0MPPdQwru91r3sFlkwmXH/99TYyMmJPecpTwtBmVZ2JAbbRk5/30Fm1ZrX6Ax/4QKxiE8+EBvFs98YtVBAoCBQECgIFgcVGoBjOi41okVcQKAgUBPqHQClpDgSktkGXk2KgsXpJmO3XuFV62tOeFtuS73e/+8WK6sc//vGIxgg+6KCDwp+/7nCHOxh8wj/84Q9xWtuWeec4GM2vBz7wgZbz5/KbUbM6GKcQiViZZaUXnQ4++GBYsXIbno4vDOcPfehDrbp0REcQIxUPK86sPuNnggCXFXjcxz3uccb289vc5jYEjbLxsIKe82f9kINRzzvd1Jd0P/rRj+KdcfwrV660733ve7HijsHM5AJ83v3GpW322GMPYwWZbejL3dCG/5nPfAbHKJMJgqOPPtoe/OAHh6H/pje9yf7yL//S7nznO1s2+iNx+SoIFAQKAgWBgsAiIlAM50UEs4gqCBQECgIFgR1BoLd5pOknOl999dXGe7iUyuolLtuBWa3lPVrez2WLMyu3kgzjkzSsnuJC2VDEnykbd2yBzryqSx4MyypvPn6pbfyz2nvppZfGquxssn7xi1/E1ufDDjvMHv/4x89YDDp1RmajXmqXm9NwIBnvPxNmq/vo6Cje1mRBte6SjO3eZ5xxRmzZZns5EwesVJOJ1W1cKOvBCjnhKmEYs1rPBAWTGlJbL1b6n/WsZ0V7SrKTTjqpmrX4CwIFgYJAQaAgsGgIFMN50aAsggoCBYGCQEFg2BDAIIOktrHFFmfeuUXXbPht3rw53j9+//vfbxz6xeFVvOdL/KGHHkrSePc2PP4lteV5MP7v7CueeCgPtxtJKV/VwOyWrsrL8rJbjZvJzyFZN9xwg51yyilGfWdKJyV9usVL0+MwYNk6zWQDW91Z8e2WL+vJtuvzzz8/Tv3mBHLeYQZP8pOv27ZqVpOJy8TKNQY37cMK+l3vetccFS6G8s9+9jPjsDS2cbOFO59yHgnKV0GgIFAQKAgUBBYJgWI4LxKQRUxBoCBQECgIDB8CUtv4ywYd24OXLVsWyvJ7zHgOOOAA46ecMJZ5zxleTvPEJz6RoN16663h8vXa17423g1m9TRvM37Qgx5EVPy+c3g6vtgKndNmXTqSzBokDzRrIo/EyORdaEnGu8nOmvE/r1pjyOdt0XnFObtk5r1sTsbGz8FdbI0mD+FOkmSs6p9zzjnGgV2cXP7mN785VslJmyctMOwzHhjUxPE+Ni7Ee+acls0WcX42LK90oxeHk01MTBjpb3vb29oTnvAE491qVqCZ/CB/oYJAQaAgUBAoCCwmAkvScJ7PwIE00GxgteMbMySDD3VGw8vUGdcOk6Id6vQROxtV03emsxnfafMYz9iZvhr26Gn/xJErudOiWgHi5qKUuJ2qYfwl7kzfpCYOF8K/PVVjqv7tU2YOqTJl3s65SNs5CZ674VL834EBcGfwvx0DZqGCQEFgkRGQ2gY0ojmUCpd3aXkHFyMZw/dP/uRPWtuO8zvKpMVA4/RnVj3hf/7zn4+fXDryyCPtu9/9rmGMsy0amZn23HPP7DVOfmYrOKdskw5DvRU5h0dS6CRpjpQpGoOSk6x5xu27776J2fzGqGY1mp+wwmjmYC2IPGzvJhmr7bhnnXUWTpxgjWFKOn4PmnqAAQYsZSATQ5lt2cgkzGQDRvOf/dmfGUYzK8msMJOed5/Zss3p5PzeM4XkSQnagfBnP/tZ4/RwjHO2prN9nvIg3oNmFfqYY44xDhojPavYbL+nHN6jNjPYhQoCBYGCQEGgILBoCCw5w5mHJg9eaC4USAN1S5f59TqGi9sxjakwRsO2cVaKd890K8dDjWnkOUN8Sk/I411Iyul+T00C4iH8iVKKZg5PldLm75SG75Su0ah7oJ7SuXwPtP4b08IpPXIzZZm4OVM7j3O97iltjq26SZ6nirJJl/3TXbOknUW6RoTqVg+9q/KSH9zRoeFlNzwNREwqDRkVcibNVHfJ7TTOJDCNGt6GU84hzinkejD/Oyu8uFAE/Cv7cTM5u/rvkl02kc51p1HF3MPOTf/4oRRKlXB/rqd7E8/TNOq0aUh2tjOoH46Hyn9BoCCweAhIyeCUkotkTs7GUOYkbE59xhhkdfbEE0+M33UmzYoVK3DsHve4h/FuLYYfq9EYkZyOzXvRv/71r+MAsYc//OHx01RkYBUal98XxoAkPcbi2972tjjMitVqDrIizUJIUhjQOU9+H5jnYubhEsYQ5melMPjh5XsWB5hRAN+iUwAAEABJREFUR7ZQUx8MWH6+CmOUrdccrsVPZmGwcrI1+fgpqLrfrzBO+U1nDv+C2LYtKX7CiskFTiGn7IsuuigmEygXY5zfWz755JPjJHAmKTB416xZE1vfwZxy+JkpDvxi4gKDG8wwwCkXeaeffrohg/eZWbGmLLZo89vNyDjzzDONyQza8iEPeQhF7yJUqlEQKAgUBAoCMyHAM2qmuF7wl5zhzMNcUmCRweLh/+lPfzpmxfldzYj0r5yWhys/GcJJoMz2e1T85/zZBpLkgxJrkswMeCC5P/3L+Kv5dyJzn/lHkn+bh2SSwjiSG0FqpENpzD8y+Xf+r7knkbycTrLWhzwpnXk6t94iRlK4uQ4RiK9KWtI7qULW/Egpv3kcpGm6NROFI/+ueWwi8/TqSjkmuyOeasTzybp9ajWZVDPJ0zSJdPKvTvKkFmTyP3NqOFmXj5xXa1PI9WD+Jxo/LoQfyn5cCF4H0Y4tlqeR/CszKt5QrDNMOtJTCfdHf/M0kn95uPwXBAoC/UeAg6n4OSPeveXQKX56ie3NPC94b5btyBhsGG5o99KXvtTgYZhdccUVRnpWN/mZJFziMCQxHDG0kcHWbH7PGJJkpKVMjM7t792UsjBCF8ph9Rp5Vbr//e8fvxdNPatS2Y6NfpyczYnY6M4qOtugMWqpB3EcxsXKLcbrHe94xzh0i3wYwr/73e/ilGxW0SmTU7D5iS4MYp67bL/OurGSzOncvHf8hz/8wTC+zT/8rjWTCR/+8IeNsjDm/9//+3+xcs+7yhzEBl7UDxlsqWdFmckKJiYwtjkoDf1pN1aomQjhPWrq6EWU/2FCoOhSECgIFAR6gIDU37E0VkYPqtE7kVLbEKUUZtV514oHJ9vEeJD+wz/8g0kJyG984xvGT2kwcGGw84hHPMJ+8pOfRLwkw4AzXx2VZMi69dZ1xrtTbVrr4Vud4K+39euqtMHW3+php3W33moMkmKQ5SudCplmpoaZryRKMgYg69aua+VZfyv5m7TO3Sq5zPVB62ydy57ats3lmCn+XKZbXwxYJC/JVwLWr1vnciGXE3KTXuurMvG7zHVOib/eNm7cZJJQ0fhi/RM3kdnmTZu9/CR3g8vdQF4IWdPIy3NskL3OMQRHJjQkee1dX//OMr0gY5sfaQID5IRMZHhZ1CXIMV13q5e/1ulW27B+nbt/tI0b1ruIqsy2X3KcvU7rHOd1a5G3wdtuvd26/tY5aa2XtW3bVjOHI+nalmv+2Ta1zRLO612PdS533Zwyo1yXu2nzJpfgWCAy+oQH4z8Kcx8u5N7yXxAoCPQcAe6frFzy7izbjF/zmtfE7xV/8YtfjO2/rEDz7iyKkBbjEB5boDH2/uVf/sVwebawtRmjEoONZwArzWwhZjUbY/THP/5x/AQTaVkpReZiEAYn5WB0omOWyTvBvOv793//9z7Xyk3HTEr3l6OOOsp4Ll555ZWG4Uw+tkcj66Mf/aihO3V84hOfGPGsulNPyoHPc/baa6816BOf+ITxYeKBbeyUKSm2WJOWPPz0FNvCSQ/xm9bkwdD+3Oc+FweycXo5fgxl9MFY/ta3vhW/n51lkBcCa7bAs5JOm9FeGP5MnkPUjzagjEIFgcVGoMgrCBQEBo8Az4mqFp3hatxi+5eU4QwwkJQGAJJi1p8HND+R8bznPc84TIQHMEYqs9IY0RjODHLe8IY3GDPpV/hqAasCUluOWc2YJV/nxt+GDRvjNyY3uIG2YcMG969v0gZbv97jnJK73tZ7WgxmaGJiczLE5c0ENY3FZjE2MTlh69yAQyb5kL8+ynD5611Wkza4uwG5EedluhG5bcoNOnOhCHMne70koy7rPM2G9ejq6T1fyA89p8teT32a6W51g3zjxg2IMHO5GM1q6mzND3XCEEbPjejlMjc6bQCnaeTlugG8Eb1d/no3cqfqbJs2a8tkAAe5WeqG/wZPs8Flovt6z7PB5a532hB+lxf+jW4ob3KjeYOtW7fRab1NTGwxc6kuxaaTB/1/s+NM+chZ77KgDes32Uan7GZ/DuOud/kYxy7C/9ETcq//OzzWqDeifOQx4bA+9GvLRQZyIfwQftJt9r4h11l+xYmVZzWFwnOyILPsWPkUBAoCPUVA4iJMRWA4Mun6ohe9qLXdOsWYsYIqKQfDZesxRiknVsO44IILjK3GbMFmBRTeXCRNlzlX+rnis57SdLnS9HBVjiST/A7t92P4/GwUPzGFYUp4viSplRQ9WoF5eJjMZqt4LlNqy5opu9ROc+ihhxrtxmpzTr9QHXK+4hYEdhMESjULAksaAan9DOh3RXwY3+8id7w8SdY5k3zaaafZy172MmOmH8kHH3yw5e1lbAtjtpstY8TxMD3vvPPioBKMRnhpvJAbQMbhJ5zuyUz86OiI4U+E32msZrUx3BF3azY6JhsZH7ER56nWsMmpiRZNTG22ybqHt03Y1qlJq2ubpyO/Il/NZY064UL4Ifw1lzvqMseWjdrIsppta2wNGZPI9DKQPeFytzhtrU/ayHjNalAz36jLHfH8uMjDzRRpR83zjFjN3S3bJm1i22abCLkT4VKPLS67Uavb6LIRI6+aMseXj0d4xMPwcaHRKN9sdNwxGTWbqqPzhOPRlo1MsNjieIy4rjWnMfDzvCNjoy53zGpjiUabbm10zGUu8zjil7lpL9u6bUtL7lbb4jinOiAbnUeQ6biNjMoYyI6NjNtcNO7lbHOdt0xtdNnoDW22LY7DFseINhgdH3HcalYbUcgd75RbG4tylo8vdzf5kWv+2WZMfrhnu39txymMgkBBYGkhwDvPPCuWltZJW2nme5A0cxy5pdnjSVOoIFAQKAgsPgJFYkEgISD17zlUS0Uune9ara0yq89s++LkT96Jeu9732scCnLEEUfY/vvvH+9SYTSxLTjXsF6vGyvRuInn66zJenb+RmNVmhM8//M/X2uXveYyu7wb/eeldtlrL7XL//OycC9rhl/tvFe8+hX2iksvtosvvcguvuxiu+jVF3n4FUb4Uo+//P9dbpeR7zXN/Mj3cMhyf5T5Wi/X01LGRZdcZOS75LJLXNbL7eJXJ9mvcPmU8wov45WXvzLJdDmXuS4tnd1/GbLgN2VH2GVHec34i13fV1z2CtfzotATXS9u6n3p5a+2yIMMz3fpa15tF73y5c5r6t+UH/K8TqS9zNO+5vWvtUsufaXLcwxcV2S+0mVSFv5LLnuly3D8PO1lLvfy117uYS/L9by8KfMy3AgnvAlf9p+eznVAzkUu96JLX27/dtG/2X9c8u/2Sq8DeF/qeqDP5V6/y5Ht6V8Dzym7lzf9OYz7Gk/7KnR2TNExqKXzxfZKj6Nul7721d72lxp5kAPhhy53nS+7/FV28cUvt9d6nYiDLr38UuN1gkte9Up71ateZa9+5avtVZc4uf9Vwbsk8S95VbikWUy6+OKLXaeL4x3NxZS7UFlgQB62ZnI6L+9TEh40XXrppYEP77TiH7Q+4AJG6IMu4AbBx4XXL8rlUfYrXvGKwAl/v8qfqRx0ACP6EToSnintTHzy5bjsz27md7qzxdN3aLOL/XpDn9nSzhbXWeZc4aqsznJpM3QCK+LmkkV8lpddeAuhmfJRPoQ+GSPkkh7C342qcVV/Z9rZ4jrTdobpRxmjnZHTKXch4VwuGKEPbUefQkaOw99PqpaLTmDUz/JnKwtd0Gm2NL2KAxcI+dml3ejbOVyNwz8Iyhih2yDK7ywTbGgz+jZxhHEHReCCLuiEH31w+6pPjANfNW3sx/0RGgZd0AGM6NuDxiWXjz6cM5J/lQF7EEp2XW+/21Zob8tZFOmAInWfVeBAl29+85t2yCGHGO+tbdy4McrEcK6uAmB4V8ORqPm1YcMGu/7662z16sPtiCOPsGOPO8aOOf5YO/qEY+xo9x99/Bpbc4LTcUd5eI2tOe5oW3P80Qb/6BPc7/zVa1bZ4UcebquPXOXk7lFORx9uhx+1yo469kg72vMffdwad0mPi5xEEefxa7wc5B13t2Pte9ddYwff6WAv7yhbvWa1HbHmcJe7ystYZatd5iovB94aZAa53BOOsjXQ8e66rIhzuchH56PR2fU9xmnN8UfaamSiZ4tW2+qjViedvU5H33WNHeWyj7/7cXbnw+9k3/nBty10dNlHI9fjiF/j8tCbuDWe73CXu8p1RNZql314k+Ad4ZiQ9hjHdo3nX+O6Hu26rDnhCFtzwpGGXil8pGPl9TjuCOcdYcd4vY5yP7JWrznCjnA9f/yzH9no8hFvjzWu9+F25DFHWqr/Gk9/jNNRLuOIedCRdsTRRzi+q73uhwclvcH6cFvt+Cc9afNjDP2Odn2rdOzd19hBdzrQvnf9d+zYux1la45fbUd7fY4+do0ddfRRxqmx0JpjXMbRa5phl3U04aNtTdMlzY4Sp9VmQgavJ+SDeY477rhmmak84vtJHB6EPvxEDj9Fg7+f5XcrC6zAZf369fbTn/7UTjjhBIPXLW2/eODEzhl2zKAL+sHDj9svPSgnl3f88ccbhzPxoMJP3CAJvW5/+9vbNddcYxwkRXih+lTzZH92Z5I1WzztxCnb4ARGpKXNuskirht/R3hVWZSXw1xfvAvMz2XxE1jwoVwGabO/6uY02a3Gzcc/Uz7ePwYXDgvj1SjwQgfSQzPJrsZV/Z3pZ4vrTFsNowfvVHOQGjKgany//WDE+9xM8GddsttPXWgbyqNsiHv2wQcfbPQr+IMkdGB7P+/cowf64faLKA8CI1zoyCOPjPfyOTGfcL906SwHnSB04LwDXmekj3em63cYfVjY4rnGOJ3y4eH2k8Aml0f5PGuxHzJG1ficrtduLhN9oBtuuMGwY7JOvS5/JvnohT7s6uU5wr1pprT95HOt8QsRjEcw4bAPcftBS8pwlrobzQDFoSIcavK+973P3vnOdxrvPDM4Z7UZIg0EuIRxCUMNS3J5SN3mNgfaaWecZmecfYadc945ds6Dz7Zzzz/bznYXOvfB59i5Dz63xT/X+eeeD+8cO/u8s+2000+10z3/aWecYfx8BnTqaac6/zQ76+yzXNZ5nv+clN/znuMUMtzFD0XYZZ5/7vm26ohVdvqZnvf0s+zU004JOSEb+Wec7rqeameceUZT5jnunh2yz3E9oXNdLoRcqOV3Xc87/1w78xyXe/opdprriK6JTrPTow6n2tnnnmWkI9/Z53r9zjrVDcpVLTzABDqX8s4/y85xivSu/5nngIHLOv30wOK0pr6nn+48r1PKc7ad7fie++Czmu6ZjlGicx7srtPZ55/hdTrTZZ9p53n4LA+fdsYpdsZpp9uZp59pq49Ybfe+973t9JNPCzzOPu8Ml3Gu0zku80w7izwPcXcOOvshZ9npZ59up6HfNJ1Ps1MdI9rhXO8T0R/OR95ZdlaHzHPOO8sedObJturow+ys81znh3r9XC5YnHnqGXbqKacZ70Wecs8cCTMAABAASURBVOqD7JRTT7Hwn3Kqu5CHWzz3n7JjdOqpp1om5J988slhDHKAEKfYwhskoQ8HJK1evdr46ZlB6kLZYIU+/JwOD4j73e9+gR9xgyIwoq14aKEf4UHpkssFo7vd7W7Rl/Bn/qBcMOEniOhH6EAYd5AELgx0wAk/utB+uIMgMOEaY7AKVoR5Fzjr0m/dKA9cmJw66aSTjD4OL+szKBeMDj/88NAHjAalR8YCjGiz+973vgO9R6IPRJ+B7nKXu8S9cZAY5bZBB17VAyd46IfbbwIfyqR89MFoPsPHZ4Th53j8/SLKhLIOtBvXWr/Kn6kc9OE+hNGDf6Z0veaDTS6DfsT1v2rVqrj+q3E5TT/cXC64QDxHGJMMut3QC4y4F/GsHbQ+uS3OOuss49cerPlhUbRq1zXZO+LMmWdJGc7UBmAk4TVJxkFg/NRUMPzroIMOim3azGgDJNuyyeNR8T8+Pm6QlGQQV7O2f1t9yjjEC9o8udk2T2y0jZMbbdOWDbbJ3Y0T7kLuJ7zJ46HNE5uMg7Q2b570PJNG/olJdz08MeHuxIRNbplw/ibb1Mwzm0u5m7ZtsKmprZ5nwjZt22yTE07IDHkuE/9ml4nsyQkv1/WcQzZyN2/eaEGTm0L2ZDP/pMvNNOE8aJPXK+u50TGY3DphU41tUYfNnn+TE/hsdjwII5f0E64P+TmkbcLlVmlzyHb9vT6bHMuJLWDi5DJSee6Pcpuut8OEY7fZ3Y3ORzZyJ7e4DOdPTU0ZqxcTDcfA00wEkXejbXL9Nnl4E67n3dh0KQc/lP24E03d2jh4GeDs9Zl0ORNbvE+4npudSD8tv8veOLXJNnobbK1vs831Cdu4BR02e9ts9j60yRpWj37oHgtvvWH0wcUmJoGyTAoEIyaM8EPEZRd/PyiXh8tP0qAT/n6UPVsZ6ACBD4R/tvT9iEMH+nRuR8L9KLezDMqt6gA+w9RuGSNcdO3Uv99hdAAjflEAf7/L7ywPHbjWaEPumYRzGvxQDvfLpUwwgvBD/Sp7pnLQgX4NVvhJl138/SDKgygLF32GoR+hS5V4RhJGz0ESOnDdgxN+qN/6UGaVcvkZI+LgZRd/P4ly6dODxKhaX/ShT8PrvB/B6wehQydlneBnHar+zOulWy0PP/dH9MLfSb3Uo5tsyudaQyf8ULd0/eJRPv2a8vBD+KVkyxHuJdV6KXzRZFcESWoZGrBZXX7BC15guYOxtYGDv9i6x2EtzNqwvYC00Ic+9CF77GMfa6xGE8a4xoXC3/D151rN6m5A11U3qCE3btzSaVjdGs7LZNYg2zSq1RRmuBruNmomOblrHm64zeTip6VPge3lNKxh8kgGPC7B/R5yWXU3tOTyoMaUWU0jniph4p7Kf8P9neQsc8lNJRouy8E0SUSYQq7cjWDrq4HihGRuNE9ZQy4DcjzAwNnmHFKYC3ORHvIyGk7OcHleg5DddC19iIcI4cpqLs7r02gSYSd53objR3yjTmk1o94yGR9FnPujPs7xaiPPhXnA/z1sLgM5s9PINF0jj5chz19zjCRF3cx5ify7Q26NsI1Yzf9sSi5vxFPXTJIndjIXFmQ9/URf9hIkyjTvz953G5TtTP+XEt+9ffunTaRULv6+FTxHQVkXSamdPL0k/x7svzRdByn3v/7pBTaSpuECr38adC9JUisCfaAWY8Aeqa3boFSR2jpIyS+1XSn5+4mb1O6/UtvfTx26tYeUsCAu6yK19YPfL6J8KekjJTeXLSmuQ0mZ1TcXvSisXvdBDJ4hoqzbIFWq6lD1D1Inqd1PpLZ/kDrlsjHk8xgl8/rp0kZQLrPqlwaDFTpIimscvcAHHv5BkqRW8VLyD4NeWanqPUlK+uW4Xrm1XgnulVwaTJLRqcw//MwU2xkf/vCHx2nZbJW5z33uY09/+tONd5n/7u/+Lg6z+ed//md79rOfbV/60pfsz/7szyLOs7sJ0zYmsCtk/sCcalhNNY92v3+7tWTOTmQzf9Atx+KHvABnuSFpZu6Z9z96YAeOjIx48Z4f5Ty3JP9u6ozXQ+aFRFnhn/tL8oxO/t1OHCLjq81r+uRYhHzPIEt/zSgPZV/blRQBSSbJ/citkrP8H45EvAf8P/ngesDrxH9QM2jmKUhPEncbdThNnvtpMw9Z50eeD+MXfnazP4eTi+BOImUbf0KZhMFOcmcIt0lyPpMSkpfshr7cmK7Vazbikxyy1K+Mj/yLND2gaC8Xn/8lCksh4iBuOJJM6h8lDdI3OuCT+le+1L0s9ICyTtmVuqeXesvPuqCHJIIx+SGpr+0lpfJCAf9CH8i9A9FDSvpkHbIeuJCU4qXBuOhQJUkRlNRXvKr4cJ2HEl2+pP7pRfGScFpYEJDUCkv996NDJ4Gf1F9dKBM9Ol14knCCiJfUN8woVBJOlBke/5IUYWkwrqsQYyNJeIMk9VUnCqU9cDNJPm5sjteIkxRRkvquWxTsX5L8O/1L6qseUrs8NAATxu+4hKV2vNR7fy4TN5OUyiWMXhB+KfGl/riUOR+S+qOP1O7L6DUoXKTp9UWXTPQl/NJ0XeH1ihjF90p2T+RKmiaX07Mvv/xyw3CmUZ/73OfG6cVsxybM/vw3vvGNdoc73CHeg2WFmkMlzD/Emxs7bhZ5yHx1UMYfoDjb7VGZOQfCGOok6/hI7YaTZJJL8RVqF9z0e5gCO/KZyTo/bnsZNpavExp+1RRJQuemXOQ3YtXXTErxtt0HfqZUJeQ1zP9ge/okkzh4kDM7/iVP7MapTF4dBZkL4vkgqSN1Neh1Dn0rbjNaaueTHDvLaSgo+9tuw+tKnb1wNyK2Ga7xCSVcf/yGzCrBb1hrldx1ma8/yffyQ6bLoZwoI301vG0TTZdfV1qVj1Rer60T22zb5rptunWz/fGPay22KLmKDdelKTqSLtYX7Sl5AS4QvzvxLyWeNN2NyD5/STImhWzIPlLCBtyk5B+UitL08nlASNN5/dINPHJZ0mB0yOXjSkmHql7wh4WyXtntt15SwodyJb+3+r1LavPgD4KkpAPG/KCwmU+9B6WbJJM0q4rS7PGzZl5gJDhAC8zWt+TSdCwGoauk7dpMUmAgpWsvAn3+ylhkt8/Fz1icJGPFWUoYzZiwxxFSu3zuRxBFSjKetdbnT2c7dYb7rM52xUnarp9vl2jADEl90QAbsS8F9bKQAw44wJ7whCcEsQ2b098oT0ogcnDUk570JLvwwguNw3/okBBpICmlczvQMJPgJSKU4lJ4MN/oCkkaaMfNN5NGB0qDQEVSFCu1H0xgFMx5ffUmkeR6xSA1yU/Bhm3dus0mJyaNk9vzawW9glFqYyK5PkmVmJ1velv9aFCYUW5+UGWdBu2iE4QeUhs3woMiqd2WWbdB6CK18RikHjPVfZh0Qpd8r5TauM2key/46CC1y0YfeL0oa0dlSkm/YdGrqgd47Wi9diYfOkA7I2Mx80pqPSuQi26S8A4lSYPXDYwyOPil9j088/vhSgkLSb7Q4IsR/Sh0HmWACdcXLsmzi39YCJ2gfutTLVNK7ddvHTrLk5Ie6DZsY7ZOXfsV3iUMZxoUAjQaFspheNmfXXiSpj0Q4FlYMhjLkHNYEQye+wf0T10kRenoLyV/MPr0RbnVojrD1bh++aWEAzOXw6BPrje6SDyovA+5AV1nv71HSopZTB4Y1vxIqQ7N4I45c+RCH5LgQvirJPVeh2p5VR2q/mqaQfnRB6L87OIfFKFDvV5v3ackTZv86Kde6EJ5uBD+YSBJsXoxDLpkHWizjBF+qb/XWNajqgP3ycwfBhdcsn7SYPCZDYes22xpFjtOUlzrkkJ0FaNgDPAr4zFMOgEHelUPLII3aOq81tBRSm06KN3QYVBld5YraZohLw0Wm6xfJ0ZS//WS2mUOy7XWiUvGa3d2dwnDWVI8cHIDY5xIag0y4UNSm0ej0zFxicO1ppFcd4OZbbQuNbEH9C3J+B3qXB/UaOtKqD8kJdwyXrw73p+SZy4l4wA2YCR5aznNnKN/MZJsdGzMVKtFv0wlN6zOS9keQGd3Wv0T/2JSxgaZknDCaAcnAjleSnHw+k2Som/ncofBpV0yRtLgsMlYsJUdffJ1R7tJg9FLSuWCEXplHYfBZYfRMNyTMha8JiS18cr8frn0E8qSkg60FzrBGxaiX2cDI+s7aN3Aif6NHlLCDn+/CBygXN6yZcvivp3D1bjM64dLuVLCY9j6kSTj+u8HDvMtA33AbL7pe5GO8iFk8/zgesM/LMS1JqU+lfUcpG7S9PGIlMa8/dRJSnjkMmkzKIcH5UpJL9ps2K7/QWFSG1TBi1luvvAkhaFSDeOXEp8ypbafh2SOJw5y86Zp0DSswTus5i4RTm5P+3f//tnSe95559nee+898FUVLhqw4mF+zjnnBAiEwzOAL0nGA4Gi+V033mEHL8KDJAaDnNh+3rnn2ratW1uqSIpBEJhlvSVZLz7SdLmUx+sK/I4z5UmKPo4uhPtJUtLt4IMPtoc+9KGhRz/Ln60sTuDn9wpnSzNH3KJG89N6Z555ZtzTsuBBtBllQuhwt7vdzTh8Ef8w0J577mnnn3++7bfffsOgTuhw//vf3+51r3uFfxBfUrrGctm3v/3tA6NhGvTc7373syOPPDJUlKbrG8wBfF1wwQXGr3EMoOhWkVK6N8PgObtq1Sq8A6d8/YMRz7eBK9RU4La3va2BUzM48OcJOD3qUY8yxkn4pdS38Wcd++FKqVzKWrlyZZwBhH9YiHs2zzf0kdq6Eu430Tbo8pCHPCSKJgxJ/dWLMkMB/8LPc+SEE07w0GD/0QUNDjnkEMMewb+70y5hOEvtDi5p2kBTmh7ubHCM58zDOBwZHbGR0ZrVRmrNm3DD0iFR5p+ak5x6/09nhQ477LD43Wn8vS915hIwvtCB2dTDDz88sJESFvBnztmbGMqUFMYzRjM/PdabkhYqtREz4IetOsynXCxwQkLDu1HWmXCvSUptQzmSDEOVQQZhSNK06wReP2mPPfYw+pGkfhY7a1k8PHk4kEgavF5gxPWPPpCkPrUZpbVJapdLP7rTne7UjhywjwEqbcZ9acCqtIrHUAWnFmMAHkmte89ee+1l9KNhMpzveMc7GjgNAJoZi1y9erUxETNjgh5HSIoSpORynVUnhKTEj0R9/JLUuu8cddRR8XzrY/GzFkXf5vrPiSRl78DcI444wlasWNHCTFLL30+lJEVxLLzQbhEYgi9WUXn2D8uYTZLRj7j+gUfSQNsr68AzhMOPCQ+SJEXx9COeIxHYzb+wBHdzCDBuEgTL91hue+61p63wVYzxZcvc8PEO4/8ptv/fkmzLli2tAVD/Ndi+RIw/dNo+ZnAc9MGwH5wG00seNowkGe+BQdM1HVyI9qLdBqfB9iWzW2AYdi1kzehHw6QPetGHhkknMKIf4aLfNBpQAHygARW/XbHDeK2BD31pO2UHyJicnByqZy3hg0UJAAAQAElEQVQY0XYDhGS7oocNI/Dh+t9O0QEyhg0j7o3oNEBItisafWi77SIGxECXYetH3B+hAUGyXbHDiNF2SvaJUQxngG4ax25f+EwTjLp/NZp+95b/gkBBoCBQECgIDACBUmRBoCBQECgIFAQKAsOBQDGcox0a8c1X3deZmaEzkGka1PALFQQKAgWBgkBBoCCwQwiUTAWBgkBBoCBQEFjyCGAeLvlKLGYFsJXDjOalVLHyvJjSi6yCQEGgIFAQKAgUBJYmAkXrgkBBoCBQENidESiGc7X13Vjm5Oy0ZRsTGpqWoBoo/t0eAfoH1A0I+JmIb5gkE95p1PBQJveW/4JAQaAgUBAoCPQSgSK7IFAQKAgUBHYIgWI4O2xqmjO4qo2YGrK6LzY36vLY9N9QwyAzjJzEK9+7OQLeT8yJHgG1+4a8D/ml5XHmfcvtZXe8/9SnrOH9qmYjFh+fqCGPx3gQCU7+74HyXxAoCBQECgIFgYLALAiUqIJAQaAg0G8EfHTf7yKHt7x63U2YKSd33U62MHiyuhhBDeBS5hR3t0cg9YX0ncFoW768Kx9EVE1uY0ME2mkIFSoIFAQKAgWBgkBBYLdEoFS6IFAQWEIIYAkuIXV7q+rmzRO2ccNGm5yYtC2TkywGOrlZ5Eazf/e28CJ9SSOQ+gffEN2mbjW/uiBrmNWn6lbzmRgIYzpVlrQQIVwIf6GCQEGgIFAQKAgUBAoCSwWBomdBYPdAwIf2u0dF51PLqakp27ZtKoycuq88m68wy1TJ2qj4i7cg0K0/NPtLo+H2slO49YBqqj5lUATii/zN9BEuXwWBgkBBoCBQECgIFAQKAgNBoBRaEJgDgWI4VwAa0YhJbsi4PSOrmfuMT9v1CDeH4BUqCJi8P0AVKPJqcq251CyPHx0btdHxUdtr773swNscYCv2WG6pG+WeVRFQvAWBgkBBoCBQECgIFAQKAgWBHUSgZOsdArXeiV56kn1xMIxlxff2+je0Pa9wCgJVBKTUSTCgfb3Z6m4h10ZqNrZszJYtX2Yrlu9ho2NjVv2kHFVO8RcECgIFgYJAQaAgUBAoCBQEdlsEhrLixXCuNAuGsa8htjkwWkb0tJh2muIrCMyKAP2Grdp1N6JxCXdmwHSGOvklXBAoCBQECgIFgYJAQaAgUBAoCAwDAgs3nIdB6z7ogBmTqQ/FlSJ2YQT4GbO6MJhZg8btrCw9rZNXwgWBgkBBoCBQECgIFAQKAgWBgsCwILDbGs7zboCmnROLz9YMzDtzSVgQyAhko5k+BDX5FW9wig0dMJSvgkBBoCBQECgIFAQKAgWBgsAwIVAMZ2+Ntu3CVlpnLJ3/oumSQKDdw5aEukXJgkBBoCBQECgIFAQKAgWBgkBBYBoCS85wjkOXOMXLq4HfHcsufqgzDG9e5MvKcjJTrC1j7kTQ/NPyuH83/JdkknpU850XK/M/bzA57by0+UqgMKiavhp2naxmtcaIjdRHbcRGXcsRT0z/aqaTB8t/QWAJIbDD99clVMddQVWp3FwW2o7D0LezDlJpv4W236DTS8PZZtJw6jXo9hq28vO1P2x6ZX2GTb9B6VPLgCwFF5AgdK3X26vDkmzz5s324x//2CYmJkxKN4lqGn6jOdPWrVsNf5aVUpvV5HDIkiHetGsoq00e2Q7sVj6wgqqVltTCusofjL9rg/VXlSgNTPCgj7wzyaa2mtWdtk1M2aZNm2zLli2BG+8+k7JQQaAgsOMIcF+CdlzCrpmzYLK027W039Juv6J9QWChCEg+ZlxoppK+hUC/7pluKbbKHHqPpDA4pLaL0u94xzvs8Y9/vJ111ln25Cc/2d75znfCtlqtZl/72teC99SnPtWe+cxn2pOe9CR73eteF/GSr/z56vX2YGP0JFKkNMOV+LbyKQjMigD9ybtV9BkSbpvaZlsmt9iGDRvslltuiUke+GqlIDQ8VDQpCBQECgIFgYJAQWDhCEhaeKYe52BM0uMiiviCQE8QGMa+u6QM59wqVSAxkp///OeH0XzFFVfYSSedZP/4j/9oH//4xyP5N7/5TXv/+99vj3rUo+zP/uzP7HGPe5zd9773NSkZzSSSCccajSknX8n2ONVk7lh1VbBh/odFFKnbX1V92txdyyeBh6ZVinpD05iDCLhakn8x1zGI8qeVmZSQXJ8mX5L3pXZ/Y0KnGVWc3iFQJO9GCEjajWo7v6pKBZP5IVVSFQR2bQSkci/YtVt4162dNHPflabHSdPDvUJlSRrOgJENth/+8If2wAc+MFaV733ve9tznvMc22effexTn/oUyWx8fNwe85jH2JlnnhnpTj/9dDv++OPDkIkEfImvRBg14+NjNj42HnmXef7xJi0bW2bLli2LvJKMtFLbldSKkxbPb82PtHgypfnLahbfcqT555V6nzYp5uXEZIe7fShT6l6OWYVvZpKHzUnJn/uM9eEjeaGVcqTp4UpU372STFLfy52tQElDpZOEPolm07ufcdJw6iOpnzDMWpak0o9mRShFSkqeIfmWNBTtJikQ6eezIgqcx5ekocAoqyoNlz5VvbJ/0K40fBhJw6WTNFz60Gek4dJJGi59sMu4R4JVv2lJGs4YzRmwv/zLv7R///d/b+G2bdu2eH/5jne8o/GO83XXXWeHHHKIsVX77LPPNrZ1k1javhOMjIzYxo3r7brrrrUfXPd9u/a6H9i1117n4SZde61d7/J4T5X3pCcnJ+N9Vd5Z7RVRTq9kF7lbdqr9tk5uMagbjlU+/QTKbZn9hHtJ6JXlUyaUw4N20Q0atB7V8tEHqvIG6UeXTIPUo1r2DuuzdatV5SyWP+vD2RaLJXNn5WSddlbOzuZHD2Rw3YMPLuFhIHQbJn3ABJ0g/IOiavn4oUHp0q1c9IG6xQ2Chy7QIMruViZ9OlO3+H7yMi646NTPsmcrK+szaJ2wFdClSrPpPYg4dBtEud3KRBeoW9xMPM6e2rhxYzz7F5KXtiHf9ddfbxALpFXiPKvvfe978eojdhs2HYRtiNtrWpKGs6QWLitXrrSDDz44wjTME57whFgVftaznmW//vWv7fWvf71997vfNcA96KCD7J/+6Z/sZS97WTRkZPKvDPbo2JjdeNNN9qEPf8iu+uhVdtVVH7YPuz/Rh+2DH/ywffRjH7e1a9fGIU+8s0rj4vaSKAPqZRmzya6WzaQBBC/TbHn7EZf12LhhY7xH3I8yZypj48YNocNGv1kk2mAbN230CZmNtqEZR17i1q1bZ+vXr+8ZUQ7ycSkvu/AGSeiRCb0GqUsuu6pH1Z/j++2CD2XiZiI8SAKXrAv+QepC2eiCC6FPNQyvFzSXzKoe+Enf6+ucMjqJMsEDIo4whH/QBC4QukGD1ofy0Qd80AeCNwjKZfOMxZ9pELp0lokumVf1Z16/XXSAaDtcqN860GeqZaIDhE5V/iD86NFJg9BjtjLRb7b4xY6rlkfbEYYohzbLfsKDpKoe6DVIXSg764MLwZuL0Buj9/Of/7wxSTLffMjF4L7xxhvtXe96l73nPe+x9773vdPo3e9+t0G/+MUvbHR01K04s2zHRaDHX0vKcM7A4GbK+DDj8ZSnPMW+/OUvh2GMobzffvvFQWCXXnqpXXbZZfbGN77RWKF+9atfbVw05EWOWTLEayOyu971BHvpv/yzveQl/2gv+Nu/tb994QvthS/E/Vt70YteZH/z139jt7/97W3vvfe2/fff3zDccSmrF7TvvvtaL+TuqMx9XZ8qUf8dlbVo+fbdz/ZDr/32tUWT6X1nLln77r+fQd3SrXRd9q3I2Nd13Nd1pK8ccMABhh+XcK8J/SiD8igX/yAp64MOw6BPpx7DoBMY0V7oBhHGHSRVcan6B6UTmIARhA6EcQdJ4IIeEH50yfrh7xflMtEjl5l5+++/fzy7Mr/fLrhAlFvVj/CgCH3ABxoGnfJzFTyGQZ9OPYZBp6oO+CH07CfRX/pZ3kLLAhOI/o270Py9Tt9vnarlVf20I2Go13Wej/yqHrTdfPL0Mk1Vn6p/tjLR+7e//W0sWu61114LeuZgX61atcrtsJfYi1/84rC9sL+q9NKXvtROPPHE2DVqzY+UbLlmsGfOkjKcpQSKlNyMCrMTHPr1u9/9zj7wgQ/YySefHLMPgP/whz88jJRkIJuxbZt8bOPGlZCVDnQaGxs1DgOb3DJpk1sn4vTjTZObbTM04e7mzTbhLrLYKo4rtQ99Qt6uSpJMUlSPeofHv6TEc+9A/1MLDlSFeRUOdrnvzSvDIiai7EUUt1Oi0AXaKSG7eGbwgXbxau5U9cAH2ikhu0FmSa37965T3VKTgkB/V5rmwlvSXEkGEi8Nj15S0kVK7kAAaRaanx24UJM9FM6w6TMfUBjbVvX+0Y9+1Nrdm/nZ7SaPuEzd4qs8dhizpZsyM5+82d9Ld0kZzp1ASDKW/5/97GfbbW97W/vEJz4RB3+RTpKx1I9BzXYBKV2k/BwQRq+UwqT1W284NECjJqtbw+qcng06nk5SDDokRbqGx9NAUgoHs0dfUu/L6JHq/RMbVrO3Cm3Wv1JnLcm18W7l366bf7fS0m9agR57qmVV/T0udsmKByNo2CowaJ2q5eOHhg2jYdZnEHh1likN13NEGi596D9gBuHvK3UUlnXAhTqiBx4cJp0GrQvlZ8oN0xnO/EG60nBdb9Lg9ZEUC2zd2mUY2nAYdAAb9MCFqn7CnYRtVeWxEziHJdlXvvKVWJDMvE5XUtha8MMe8zH9TGXCl9rppbaf/L0kTMNeyu+J7AwYwv/1X//VPvOZz9g555wTJ2l/5CMfiZ+f4kVygP/2t79t//Ef/xFGNavRHCTGQWFszSC/28DthiLgho48QuKiqocBjRFNmZBHxT9+5EukDlbPvigLogCp9+VRTiYJHNz08w4MT1ILL2m6n/h+kqQojl0CeGTCGTAlHeLb9ZNkaqilk9T2t5h98EgySX0oaekWIQ0nPtJg9ZLa5Usaun4kaeg6ndTWSWr7+6Wo1P8y+1W3Xb0cabjbTuqu36DaJY+NBlW+pGn3REmDUqWUOw8EbrrpJvvGN75h//3f/x2/jEP/kYavzSRN61fzqFpPkkhqyZXa/haz4qliiX3ELxxNTU3FO84ku+aaa+xrX/sa3hmJfFU5MyWUputCvpnSLjZ/yRnOkqKzm38A93a3u52dcMIJ8S7zJZdcYq997Wvt4osvjsbhXeSPfexjNjY2Zk984hNjv/wznvEMe+5zn9vqkPIVZl8adGlmNdXcyElGYqNejzQ1L08e6/Y0ZnWQzP/gO6GDR/fsH/lSKo9CCOP2iyhPUhSHPxOMTj+8fhLlU568PaJ95C3pBK8/RGE+seCFUb6X3vQ5D2PZqeHkTP+ve3TD+5c5kc8i7F/epxoEEuF1Xy/+M169kL2ryJSabTNEFRqmdhsmXYaoiYZSldxWkkzSUOo4TEpJBaNhao8B6bKgYqXpfSZfDITkKwAAEABJREFUcwsS0ofEw6RXpy6//OUv7fe///12KJAOqkYQzlTlz+UnT07zne98x77//e/bl770JfvjH//Y9d4oqSsfGVVZ+KHMxw8RrlLmZbcaN+z+rDMu1KkvPAi+xNg3DWLZDXyHO9whzoFipy/xGLdMXODPeXChzGPVGiIsCWdelPPMK/FOJqrtZP6BZM8gU/hf/MVf2Fvf+lZ7y1veYm9/+9vtiiuusI9+9KP2mMc8hmi7853vbBwOxhYBtnKz2szBG1UZZs3GadDg7ndjR+bQNGo5xspnCSDgTddXLb1/mPeVbmWK/lPtPa6b/1v6tH0Yzm1KseW7IFAQKAgUBAoCBYGCwI4hMLy5pDT+yWNwXqXkfCI0zjxcSEppicuE8YWf+EyEZyLS5Dj8K1assIc97GFxWFVnuTndbK4kQwdkSUk//OTJLqushCF4klrbwgnDXypU1bfqz/pLCYPO8K9+9Ss77LDD4tRrfiWAeM6dGhkZ6TphkWUzibJ27VqT2piRd5ioNkzKzEcXwJXagO6xxx625557GhcDRBgaHx+PjkoHRy4GNO9B46/KwG/Wbni5H7L41F1GeMpXQWBGBNQlpmFMwjQjPEHdqVHzfut9t8n1vlVJk5nFLQgUBAoCBYGCQEGgILALIsCYW1KctszhTmyZXrZsmfGRfKCExylWEN3lnzwQ43n4kkwSUXOSpFbaW2+91TBqMeDmzDhDAvRAB9ycBD8EH54kY1vyH/7wB4KtsZ7U1iUilsAXdaJukgy/+YewO616ZT98iPDNN98cBzPTZmAO76CDDooV6F//+tcEgyS1XEl21VVX2dVXXx08vqQUj39YaEkZzrlBsguIVT/hTpLcWPGV5Go6qc2T2o0yMbElXlzfMjlpW7dsNau7NGwbX1Vsp3Je+S8IdCCQ+gffkEfKO47oQPW4uRAMW9rZFh7zmzmXH2T+IR/k3vJfECgIFAQKAgWBgkBBYBdEgPE4Rhi/2fvzn/88XqfM1SROSmMhzir6yU9+4mOlFCaPlPykJy1uN+oWhzHHgVXIgfCTV2rLJDwfIj9lSAr9pGRXkJe4a6+91j772c9GHLxM5Mn+peCir5Tqxmpx1hl+Jml7DMBWkrGIuW7dOrvyyitt+fLlsdCJMY0cdhvwk1WSCBpbum+44YZY0YchJT7+YaLaMCkzly6StuuEkubK1oqnkVsB99C53Wn9YyxPbE5G89RWDJ6aKf5SEiWnfBcEEgJYw1AKTfvOfSW5rD83fB5mytM4+USOe8p/QaAgUBAoCBQECgIFgd0GAUkmJWLFmZ+TlRT17xyjYzhjXBEppTT4MbxI2zmGJy6T1E5P2szPxt/q1avj3Wp0yHHzcXkv+sc//nEklVIZkqJOwWx+cbYSq+kEJeGkRZSmPxhL4EtKuo+NjRlGLq+9ZswkRb3Z8s5PT/3mN79prUrTRlRPUhwOxoFs++23n93lLncxDGniOLy5urr8qU99Kg5tY/cw8cNKtWFVbDa9JHWN5uKAcqSkaFSp7VbjSAtlXs3TjdRGLA4JM7lr5izr56eqTz/LLWXtCAKxfDwtI+2XyeRRNbPaSM1GxkZsfPm47bn3Xja2bNzKpyBQECgIFAQKAgWBgsDuhADjo1xf/CMjI7HCiF9SROHHw7ux2fjMhhj8Wq1mGGtf/vKXTUp54HdSliOlNMiSkp+DhTdu3GgYgZJmlVOVy6FXH/zgB+M93SqfsiS1WGxPzjp3xrUS9cFD2YtRDO3ERAZnSOGX2nWlLThr6otf/GKrKOpOOhjosP/++8d75RzazOQDK9JgRJuQZmJiwthKj9FMHHngLz7tvEQf1u+8kEFIkLRdR5e2582mmzQ9fauhWvYQ2xPaElrsNmvRfZIWXWYR2D8EJEW/lOg7das36jY6Nmrjy8Zsr732sn1X7mfLVyzPu7VDMcV3+SoIFAQKAgWBgkBBoCCw6yIgMTZqxOorBvDY2FgYoRjBGMrS9BERhi1okFZqx23ZssU4gCqP23EhDDYIP/myizHGquiaNWtgG2lY7cZYw8DL6SLSvzrDzor/rC/GHwzSQfgh5LL9HKOc85YmJydjTEjcjhIyq2Xg76SZZJOOLdA//elPIwnh8MzzK6enHcDpkEMOMQ7vytnh026EMX5x2YI/Ojpq++67b0xM8K73fe5zH8NoJh7CaJZSXyDMajYr0hdccIEh78Ybb4Q9lDQUhvOwINPwa3KacQzDnJkVjHdWp6XIMYvqcoOAECpVyodRaIkhQH/hXWd/UMS7zYQ7q8BlWNq5E5USLggUBAoCBYGCQEFg10AAIwzKtcH4vc1tbmMYmZ/5zGdiFZk4KY2HSAvBg1jtJQ/+ZcuWxdbhqgEryaREpIEk4YQBh2F28MEHR5gx9rHHHms/+MEPIg9GIcbbz372s4if6QuDkFVRKcmt6kceDEl+4Qf+kUceaazSYiQSt6OErlIyMpErtf1ZJvzszy488vJuN3rAl5Le+OdDUkqP8c2kwf3udz/jJ73IK8loE9qAn/m9053uZGxjx3CmXNqIyQMmOA4//HCyBKGXlOrAhAZMtm9zeBjyaQtwBDcmN4gfJmLEPkz6DI0udJVM81Rqp5Mxq0SHoSNyI6Hj7bTQImDgCDTUsLoTy8yNMJ4HrlJRoCBQECgIFAQKAgWBgkBfEZAYWZthMHHwFyuRGEcYX9koxrDCcEIxScZv/7Kayao024LhMz7GIGTFOIdxpSRfUhjE8KqU5cLDsMXFYOYQq69+9av2hS98IU7elkTUdsT4HMOZ8XqOlFJaZH/ve9+Lk6Mxyvk1nw9/+MOGnqSVUjr88yFwIB0HZmGMSmrVSZKBgZR4kqzzIyUehquU/FlmZ9q5wrQRhnPe4p7TIw8sDjzwQMPwpa7gkOPhcygYkxaZh97kYfs2WPITVPw6ErJIQzwyrrzySuN3vuENExXDea7WaC4QYvzMlXRn4+kszGZdd911xjYFjOidlbnw/CVHbxDAZKYzZWqWQrDpDSfd28JbvgoCBYGCQEGgIFAQKAjsKghgMFEXxrsYy6tWrTKMYn4uFsOMOMLvec97Yssuhtf3v/99wyDFrabBGPvFL35Blth6nWXDwAjLRBiDe5999jHG2JmPLMJ5vI3xTJq8Oku+TiItxiOGP3FSWjmVZIzdMfKf8IQn2AknnGBMBFBH0kGUiztfktKAkHp/5CMfaa30IkdKcfihmWQSx6p6xkZK+WZK38knPzzaS0p1xTjmYC9kYuBmW4W08FgpxiUfxvQ555wTPz9GPDxwZgv7AQccEL/1zAQKq9isThMvyThoDB6GNbxhotowKTMoXTptl5n1mH/KmWXMHEPHZFaHdxHoeIRnTl1iZkVgqCJ722+GqqpFmYJAQaAgUBAoCBQECgIzIIChxaFQrDKyGnnuuefafe973/j5pm9961vxzrMkg49hyzuvnOaMwUZexGJY3fve946twl/72tfsS1/6UvycbDbOcCW1Vmj57eDDDjsswtmoQw7ycTHW0QcD/pvf/GYY4vCrhJHI+7qsVLNKij5Suwx2imLoc54N25TR9Y53vGMY0MiRhLNgwsBnCznbpcksKba3Y3BKc8vEIAVnjFXy7wiBJ3YJGLECjiEvKba6c1I2MsEVPKW2Tuh+hzvcIVbHSQOx0syEB/KYhGA1nbx3u9vdiI5t9cSDc56giIgh+SqGszdEu4nbPkydoMxq+EyL5YBn6vIvpXg6mJT8XZLNyMJQZp8/M2N0NhIiC7cfJLV1zuVKiScltx96LK0yHJeGX0beP6zVP6LnsDPbObKajdmIf9ciRD/y1We2bntWZ9lsnxJXECgIFAQKAoNBgEFbHmzmZ+JgNCmlFgR2DQQY52JcsYqKQcVYFzruuOPs7ne/e/yWL9ul8WNUkR4DFEOUFUqMrWuuucb4mSrehz355JPtqquuMn7uiHSSTFIYalyzkPmHRSmMM/dGHC6EYYvhhkyMS/TAeObkbA4TI00noTcGPsZ8NY7y99577xaLdGeddZaha4s5g4eJAIz7rC/JJOEYdaeuyA+Gf6EzK7JsZWZl21nxn/NTVwxcbAoO6SIvExCRaAFfUtJB8rFro2G01Yknnhgu8tCDdkIkBjqTC0xCsHIPL+uDX0qyeK/905/+tLGafOihhxqTEdxnaWvSkYfwPe5xj9h1AG+YqDZMygxel9SoO6KH1M4rpQ5G489XFmklxbsVdBg6UObNV8bOpJOSzsiQ1LqxoIP5h4tQUtyQPFj+t0NATY4bxX5zISCTmRvVjSnnbXPvVN22TW21qcaUB/y/mY60bcLobod2EV+pRkGgIFAQWHII8G4gA2QUz89C/IUKAgWBhSMgpXEmRhxjSgzoLAXjDmMZ45jVRrb4Enf/+9/fjj76aOM053ve856GwY2h9ehHP9okxdZrDvzi3WPGzeTJ16rkYzAYsxDvIbNYlQ1nDL4HPvCBxqozq8pkzfLQGcMQXSkLPzxOmWa1mfQYyzkPRiar3MSTFv5MhA6UyXvWOQ1lMHkHThib+LEPiMdgZtv4e9/73nhfHB664KIv9PGPf9xYlcaYx5gFI+IXQsghPRMWuJLsvPPOs8c+9rGG8YthTnsSx6nZhNk1S5vAq1KWxYozWJEPYsKC1eWclja/8MILja34bH3P9crxg3aL4bxILcCMT+5YWaQ090VbTUunktKNperPaXrpUl6WTz0khfEsJX24gEkD2SJ+sjwplbOIovskyg3dOG19++JU8/b36K1bt9nk5BZbv269/eHmP9jmjZvjhi95/LRsnrgcHjYNkeEKFG0KAgWB3QkBnoUMOKkzz8BhG8ChV6GCwFJCQGqP9fL4r6o/xibXXeZhpGI03/WudzVWNjH+MCDZMkx+Vi0xog/1lUvicj7i8EtpnIWBRhiSEg8/dPzxxxsrz5RDmLRZPmEppZeS7qwAP+ABD4gVU1Zd2SqODQCtXLkyfmqLfBB1QZ6UZMDrRqzWsoKdV6e535AO+dRl9erVMW5kFRk+W90xNqkz8uFBkiIdPLZ2s50c2cjL9zLkkXY+JCmSkYd3kwlIMiYcqCv448KnHNqGbeVsWYcnpfxVv6TQMd9P0Y0TuUlDOWBPWRjYHP6GTOKGhYrhXGkJud2iStjXBFsh+PLVQzN8Nu3DRcRMETNGXPQ0PDQt0TwCkuK9Ci40aB5ZFi1J1ldSvMTPLA+dFb6kuBFIMimRLcIny0YUftxdiaiTuMK8X7G4POUrz1u3TlmDX6falSpa6rK0ECjaFgQKAvNGgEHdvBOXhAWBgsCMCDAmIpLVWVxWQnGrxEozRlc2qoiTFEYz7w5jMOZVXSmNTTGwjjnmmHg3OqeXFO8Ws0UbHiQJx9BDavvXrFljbIVGDnEYbRdccEGkq+qBQYghjxBWVxnvs6KLccpKMGHiOklKZcFHPm4nMebHYMQQJY503HswHKkDq84YqPiJZ3x+r3vdyypZy4QAABAASURBVNhang1i0pOPeLZ+4yc9emFIEyZuR4gVc2RU84IBh6BJqR2Iox5gtnz5coKBIR7KhvBTzzPOOMNof3hMiOT0xGeiPKktO/MH7TKsH7QOw1s+lrS51TOHhjW3juicbJ2gw9DYZJHaFwvh2UhKnUOScWEij44qzV/GbPLniuOCI42kMN459p+ZLklGHJ0bMv9QR3d2+h+5CMGVFOXYLvCRurWZ88TlBu0ClSxVKAgMGIFSfEGg1wjwzMvPO/yS38d7XWiRXxDYRRGQ0vXDSdOM+9iWTVW5tvJ1xpZkxsCMf3Mc8RArmsSzdTvHSUkmRhiLV/CRxTvPb3/72+0zn/lMjGmRl8fmpEEeJMmIQx/4kJRWVOFnIx8+q713uctdYgEJAxHjlXE/OnE4GelJJyWd8GeiLPzS9nHwKefss8+On7IiTHp0whbAD48VZraps5KMMYwBiotRTTwkKQ5J++53v2v8JBb6MSGALHDJaXAXQrQZ+JMHfaDDDz/cOBU9yyUOIg43E2FJgVv2n3zyyUZ+0px00klGX8hxWR5h4oeNyii+0iIN61wKVCV2di8NzXH5XEw0tqTWTMvsOVMseejYbPVgNo2LiFkkaf46JEk79k355EQH3i9hBo1ZN8LUSUrvksDnnS/4pIekHdORMkdGRyyXJ+2YHHQYOqIuzLk4NWLyRSarOcnKpyBQECgINBEozhJCQCr37yXUXEXVIUWA7cWMmRljoqIkY0zJmFBSbJuuGrnW/GAcn3XWWdPSkodojDoOqsLPz0JhXLKqyUowh41RFu/MEg9J7WsZGVCVz8ov8tAVPoSO6I2feN6LxjjFML366qvjZHDisqzsJwwR7kYY4PBZaccIxjjGhUeZ2c+KOzYC9WO1F6NZkl177bXGu8WkhzibgXe1OXUcP/qRdjYdyNeNch5W+jHUSSPJJOENQkcphcEHI5gI8kqJjx+SNC2vJJIGScluQl4w/EtKPPcOzX9taDQZoCI0JsW7jeMmjps5qrubyNxHHNRuXkKJaODJLZNxqBd+KaWSkptSze8bPSBm28jBxYNM/P0gSXFDotzqRZh14EbGjBvxUqqftOOdWpKNjY4ZM2JsdafuUluuDf0n9ZhQ0/tMta9QF787pCjzOkXSBr7gdf/ydG5cd49bWtyof0VlbqaVYPEWBAoCuxQCu25lJO7Lu279Ss0KAv1GgPFAHldWy5bStcZPU7EtmTgp8STF+LRqvJl/pBSPYcgij7NixRXDkQOqMEY5xEqSzZSXPJ0kyTBY0TXHMa7JZfCKJnVgXAyx3TsbjDk9Lmkw2nEJQ8iBsmwWyRhzs2jGVnW2WVM2aaBcJnkhdoPmrc0Y8FdccYX9/Oc/JypW1zGuCTBR8NCHPjTqXZWBTOLnQ1Ia47NlnLLmysNhaByuRhlSyivJpERz5ZcUSXJ+SZE3mP4F352B/hfD2eGX5N8WL/qv2GO5jS9f5jRmFlu13RxqujbDh60UzHYxG5QvhB1pXDo2szochc/Fw4l5UtJthqIXnS0pOin1oA64uRBJhn5sR+Gi5kZQjc/p5uMiG6o1DcUf/vCHMflAXklx8eNf6tRoVmDGLpQTNNPtKg5t29k34O0q9Sv1KAgUBHZBBDqqJKnFkdr+FrN4CgIFgXkjkMcAkmKcOVtGxpc5XlL2zuhKasmUFO/PkpiTuJ/whCfElmLCCyEMYoxUVm0Zz0AYzMjAcH3c4x5nGOeMh/npJHTOdSQNBA/DmXEzYeIl4W3py4ozhinpcpmSYkzMijn2RWTwL/KzeJV5rCbDw6hlHM3qOvpgTzCZwCQEuuLPOkipfBc3r3/kIxP9yEAYt5Pgc4gbB4cRB17Swssir5TyZbzhIR930FQM50oLjI+P2NgyN5rHxn0ldDQ6dWNGiydllBS/M8bFQUemo+xI40qK9yw4lOuII44wOjlbTbiIUkm9/ZYUW8vRHRofHw99qqXKFDNw6IaexEnCibzhmecXeJG03qi3jGRJMaNI+VKSa0v+Qz2gSkVycBc1mqkp7Us78spBDku54nAKFQQKAgWBgkAvECgyCwLDiICUxgCSTFJXFRk35IiqP/M63ZyGsTdxGI8sOrEARRijkVXQbMzBmy8h+zvf+Y597GMfM068ZsWa95nJzxiHBS7GyhxMxrgdHcgDkQbC4ITymBke8ZJaGHDoGO8KE8fqM3IY+7Mox45MtoOThzJ5L5hVdE4RJz2ngfPzTaw489ojRj4/B0W9ic/ETlYM9BxeqItO6EA+STjbkdTmS8mf82yXuAujMy31ZecBdcvJpSQ3hwfhFsO5gnqDbdluyE3ZNpvyPyNcie/mpWHp3MzuYDjT8JJaF0S3PN14koLNjJCkONmajmp9+mS9md2iyLzlRErGsiSbqk+FXlyQdOTxsXGSBoFDeOb5lcvbtHlTYMW7K9Qdo1xKWEjJnafIkmzIEODG/573vMc++clPxswpbT5kKhZ1CgIFgYLAvBAo9695wbSYiYqsXQyBfA2xlTiPGTMvV1Vqj/uktj/Hd7pSSoM8xqZf//rX7de//rVlw7kz/ULCnPbMO85/+qd/ap///OdjkSyP89E7k9TWQVKMaSVFUZKMbeNsv4YhTV+kgodxjOGNn3pIKQ02ALYFxqOUeKQ75ZRTSBoLVozVH/WoRxmr0JxBxAQBZWFskwgdcTGcWYxDHuGFEDohB33Ihx+3k+BDkmJBTEoYdKabKSwpsEMGJMmYnMiHvkmKOpNfEs5AqBjODnujeShYvdHwRnOG/zec5vMvyTA26YxctDQ2+bKLfy7CwCA/6aR2Z4APwe81oS8XB+9ZMCvFuxbUixvc97///bgImCDAsGXrBGmk1Iml5C5ER0mxusyKJHXkoqYsZguzbC5SqY2HLfkPvapu8smZqMocuxkizRL+YiJkfHzcuJl/+9vf9mtrV2rLJdwwRfWCQEFgXgjwXObZOK/EJVFBoCsChZkRkNIYgLEd79/ClxIP/84Q41fGHIxRMSazrHz94kKZP5ub03GK9VFHHRXvCN/nPveJQ8u65cvpiZPUGutkPq9xsuWbeHjoij8TK9KMewkTLwlvyCEMXsFofjFmht8MTnP4eSpWxqFqBFu6Oewsl1ONm8vPQhljdLaDk1ZK+uGvEjpJKQ4/JKVwNd1sfvIQL6V81BVbBB4YSomf08HvNy05wxmwoAxU1Z95uJmfXXidlONkiijJV1XDePaw/2PmRER8EaqHr/MLOTQuRgLGJRcFvM50nWHSrFi+wjilmhkVtmhw4ZNOkhH+2te+Fr9FJ7lCRPSQ0BtDljowy8PWEsIcs88FxzsYGM2sDmc1yEM9oMzr5kpt/aVkaJOXsrgpcKNjm8lnP/vZ2CIOnsTPJTeXJbXlZ96OutJ8ZZEOyiXRR/DLag2/tOryniVzS9n4qCH3Or8xQtDMw57A/fSrZt6m48yd+p8vbjtVyByZmYTh5Ed+YoGtSLlvk20Y9EOPKqETVOUV//AjQJtBw69p0XDYEejsRwzYOnmDqkPRY1DIl3IDgQV+0V+rlLN/8YtfNN7DzVueSZPjdsbFqOOXbdjGzMnbWa6kECvJJIV/ri8ppWMx7F73ulescvLzSflnsCSFLKntziZTUitaSuNfqc1DV4hElMm4GAOXcTB2hZTSSikv6SSFDvghxux3u9vdjAmJ008/PXRGppTyIIuJQFzSQ8TjZiIM5XB2r7/+eqO9wDjzurmM2TOfciTl4IJcqZ2PSQVo7dq1duWVVxruTMK66T5T2p3h+yh+Z7L3P6+k6CwABEnpwKrLL7/cMuVZiRyP4feqV73KXvva1xp7/9E6x+FaxViRR7rtnIwaI+SMyr93wUguuS8SWmxDpWHZwoEBPFeHkZJc0q1bv84wKviNtN///vd2pzvdKd5vRh7bLX7yk5+YpBZVVFlUr6S40DBi6fzMLrGtg1O0mS3jULDcYQljBDUcicDPNZHk3zP/53TVFJTDzQFZbInhpse2GEmxio8u0uxys7xKE2bWrK6U5ErJRT/aA53wQwjAlVIawtMI4xjjdxozB1KeNkYYx96tIn2KyykXqnvON5srTS9jtrS9imOnAjdbtinRr9lN0KuyFkOupLjOFkPWYsqQtJjidloW18ROC1lEAZKGrt2qGFX9i1jtIqoPCLALSlKUJCU3AgP4kgZbfq6yNBx6oI+kobr2paSPJNTbbYl7HiQp2gd/BoMtxYRZLMm8xXAxMI8//nhbvXq1MUaV1FXsQpiS4lwfKclC74XmJ72k2GFpzY+U5DWDESclHosNjENZrMKAlhKftJQvtcPwMrF9mxVywtVt6uSBx/gWo/wHP/iBXX311bGLFH6m6nibPBBxLIAwgcguVMbr8OZLUnddZ8svJVskp+Edbgx2bCHGlNhYOW5Q7pIznGlMSEoNwkX43Oc+1z784Q+HAcux7M961rOMTifJPvrRjxrh3/72t/bVr37VHvvYxxrgS4qOI7mbREUb1GojJv+rWc2/zVcIbdqn4Vw1OVL2WXR8bgQcJICBWat5/kp8M4tJCgOVMMYxetGZWV3GOMXIoH5c+BdccIFxEREHj46NS95ekKS4SaA7OjFo4KJhJosLRlIY9SMjI6n4RnIW+o18LoKPfOQj0U6sYnMyIRcEdUQ+P0/FarekeYlXcxJjXok9UcYRV5KhA4Y7xh36SYq2khT9xLMs7F+e3PP63IJ73GCWm9BO23WoiN01v7jpM5lE7bj5sd0HPyQBEL7hIfoCNDwaJU2GSSdJcV0kzYbje5jwyYhIyt6B4DWMmLQAWUIenntZ3X5hOlM5M/GzfrujCybQsNR9mHQZNCaSjOuHhRFJMe4lzPjuAQ94gGHooqPUvlcS3hECd7Zo87vNhxxyyI6N2eZRsLQwXdELsdmt+uFJSR7jTyn5WbQCM8bfLPSxgi6lOPIgw8y2c/K4tTONlPJKMg4W431qjGfsCkmxoxVh2CIf+MAHWmEp5eM1Ow4iY3GL9iNtr0lKZedyJBn6oQd6Z/5Mdc3xvXJrvRLcK7lSAhTAJNk//uM/2o9//GP74Ac/GAYyv9fG1mdWl2nkiy66yP7qr/7KXvayl9nrXvc644X5t7zlLbEdWEqy0rfZ1smttnnTZpuc2GJTW6ewdqIa2DtmzVRuoNFBc/lsfcjGHkbCj370I2OllovYunzIBxtXSjcTLhRkYijC58bCTQWjGZkY1MRDUlMPhCwiSUkXVus5iADR6EGZkJTiqS9x6FdTzSSFsS3NTy9JMcHBCjsnH3IR8+4F9eadDCYOKAMMMbykmeVKKY72ka/kyg35KqHnbCQ187vLRAs3KVbYuWFRZ3Qiv5TS4Z+dSAd5qkbdsXGqNawW+RPfVfTI/v/nuvSzZG7+uVz6FNcJuyqyDlLCJIcH7UrDpc+g8Sjl7zgCud8joeon3A+SSl9eDJwZQwyi/brpLpU27YZL4XVHYJD9VpK+9wuKAAAQAElEQVSPfxRj82984xvhl2SMrxjT8h4u47zF0lFSGMtZniTL/u7o9IcrqWtB6CalOMb3jLVZVc2JWeFlvMTCVXX1WJq5XsjM+Tv9UiqL97XPPfdcw+bA3iD9tddea2yfJ8zJ4ZQtpfS0EbtAMbgZz1XHxeTdeZqfBPRgfM4WdA5+Y4wOZuSWkq74+0W1fhW0mOVICSg6x5//+Z/bJZdcYjQoZbCKi/FFJ8AYYkvCmjVriIqL97zzzjNWpVkVlpKcvCo4MTHpxvM2nwlb5iuQy23vFfvY3ssz7W17r0gUwppfkuKC5b3fA/Y7wOiUGH08cCVFmdJ0F11zo3NxQKRHJHGQlAxMZnk4XCnzpOmypMUL0znZNs7R/fjBF51wJcWJ2uCLLlxc2+rb4uaEEUxHzoa01F0n8klqTVpwQ2A7OhfzxMREbLE58cQTDeOKMlmBBidpe3lZliQz/t2VZNL2VDOF8YoBm8lTmStvxI3WRmz9retszz32jBV1Jg+q8qt+yXM2qSazWtMvyaTuFKvM8uLcqvckkc74OC85NXdaAfcvzr/UlOnich3c25d/2o5dC0z+UCCGM9cIO0QIow/uMBE6jeTdFEOgGPpAUrsdB62WpNa91obgAz6ZhkCdUAF9qv1IGkz7SalcKbmh3JB8gRE0JOqEGuhTbTeYPAfh45f6g6OUykGXXDblDwOhj5T0GxZ9wGkYdEGHYcJHSu2EThD69ZMYE2IUcnYNY2LKxvhiDMkKK+0mJR2J21mijlKSJ6k9zpqHYGlh6echcloS6prH+NL0slhJZdEITHImxr8Q9x9JmR11ktrhVoR7JLXipel+j444XHTh5G3ahjC4YTijBzs/sUfgZ0Jv9COdlOTmuH65jCWxEe5yl7u4bbYsxunUA53AqF965HIYsWd/uEvpS5Ld4x73sPve975uAzVCdbZKYzA/6EEPMlYsmcWpAps7YyRufkkK39jYuP3ut7+1t735LfYWp7de4e473mpveQfuW+zNV7zZ3v7utxsdjkZkNggDHGOAm8HElgnD6MTwg088unRS5jOTg5HGzYTVVw7fYqU6x5OPTotb5ZEP3s4QMiBkMMkAcXNDby4cwhDY7bvfvoZxjDEEplzgxOXDw971rnfFUf1ZV2TOReSn3uCITC4MDjZgW8p1111n+WabdZxJXsaFd8WzvzMtMjasW29V2rhhg23csDG2ipOedti6ZYttmZyMfgOPfLgzyl2/zjY4kSbT9LTrXL7Txg22wYmf3qKPbNzk4fUbPW+z/A2eZv16T+v8dU1ehOHtPFEP9ILAHV3h4faCwJIJEa41LizKoFzCuBC6oANE/KAJnbj+IPyD1ovy0QUCG8K4gyRwod0g/IPUhbLBBF0gcCIMf5AELugCDVKfXDYuuoARNEhsctlVjPBn/iBd9AAnCMwgeLhMEvOMwt9LHavyKZuyaLMqH96gCD3AZzadSIN+uBD+XlFVPn6oV2XNV27GB4zIk3XKLrx+EuVmnfD3q2zKYnzIuFGSve9974txFeM94uCj12Lqg1xoZ2SSH0JGdvFn6sbLcd1c0nMtM2bmPgImjI9yWu4r4MCYGz7pcRl3f+YznzF2ZIIZPPIQD+HvRtU4/BDpcDOhD+MyFuTop9gvGKCM73lHGgM6pyUevdeuXWv4IeKQ2UsCF8aQb3vb2+ztb397HCZH2e94xzuMA5Pf+9732pve9KbY0TA+Pk51wgZkjBmBHn8tKcMZUOhgYCJpGlCSjH37T33qU+1pT3ua8Q4FHQRQMUbJA0mKlVNrfpDZ9PrKccOmpup+gU/axOYJ2+yroLh0XBoyaGKzp5nytPVYeaFT0fFYUWOGDWMQl44vtXWkHKhdVj3kEGbmBKOVWR1mfMhPWgh5lE86whAY4O4oZVnoiB+Dl9Vi3u9lhZCTvpkIoOOi2xGrj3Cjbn1cOFxgrBQTz82PPLzbjS5T9alWmxDORBlQDlMuWEoKDKijJF/pH7fb3ua28Zt3xMMnTzUvYQgMoByXdw3kcL1RxxvtRLp6o2FVChnOIxHlgDl9ZfmKFcaNDD75SIcft5OyvE4+4Zyn3piy0dERG18+ZnvuvacdeMABtnzFcmvU64lcB1Rt4LqnEdSwRoQXzzX/SLJcp+wuRjnIgqqyvLh4v4m2hk88OwvoU1wz8IaJ0A9CJ1wI/zAQukCD0iWXXXWzf1A6DWu5w4ILekBVnLgmq+FB+at6Vf2D0ody0QN8IMKZeC5kP2myvxdult/p9qKsXsnMunPfz/5elkUZVepVWQuVm/sRupEXPHB3J2IxiIUQxuL5cFDGVpzfAx4Zm8XCBHnQjsqrthly0LFTFvxO3mxhZJCHrdGMpVl0I1zNQ7nwqsRYCfxYUGJ8TRx5cJGJvxsRn/n4IcK4mQgz1sXwZZyNQXr3u989doJS7q9+9avW+JM8jPkltXjk7wdRT2w4CJuDd9cx2tk2zrZt7CLG7ugChtnF32uq9bqAxZQvKYxVAILMP5L822KPPj9S/sQnPtGe+cxnBk9SGAo0QDD8S1J0APe2/rOsqaltduhdDo13pZ/x9GfY0570dHvanz/NnvbEpxnu05/8DHvyhU+OA7swcjGW99lnHzeMRo0bBH4uEARzcyC+G7FllbT77bufcWFg2HNo2QMf+MAwHtt5VhrlMFu1/777h0FZjdtRP2VD5D/owIOMFd7Pfe5zgS0n5x2474FxpD2dlDS33fe2sT0Cvakfx91zE0AGHZe6o+e+++xrpK8SaSDy4hLHO82858LFCyGTeDBDDsTqM/U+YOUBRhz55kOUAa1cuW/ghex99l1pnbT3yn1sH6dwPX7KDdmD73B7O3rN0fHzYEwm3O42t4uyZyp/H88HVfXad6WX5X1ir332NmSnuH1spacFt5VNjPZeSfzehq5Vgl8NL4Yf/cFhpeuGfzFkVmUgF8o82o9rgJsd7QyfcpmU4WYHDywyH3fQhH7oBE74h0EfdIGq2A5Cr1w+uKAPhH8QulTLRAd0Qx+IcDV+EH50QBcI/yB0yGWCDTrQryHCOW6QLjqBD4R/kLrkstEDfSD8EM8jSfFM5p6V0/bapZ0oGzfr0+sy5yMfTNAHwj9bHnSfLX6x4tClX2XNR2f0yVRNPygdaaesD/6qTr30UxY7L1etWmWMKTGcWeFkvHjSSSfFuAq9eqnDQmTTPhB6kw8/hH9nCBnI5HpmzIwLZZncV7ABGDNlPi4rv7yGygHBjJfh5TzIzP4dcZHFmJ1VbNoD+4M24b1zfgWFsS86QxjVpM9thQt/R8pdSB5wYTs5C6FPecpT7MILL7QnP/nJhv/BD36w3e9+94sFUk5Rpw6MNzHwcftBtX4U0usy3vCGNxgAv+AFLwijN5dHR8X4k5JxDR8eHRWXMJQNZ3hbtmyzW9eutVvX3WrrNjpNrLNbJ261WyedJtbaOg9PTU2RLYxyZkNoZBjwaTwpraQSZsamSvAoD6r76iJx8DAQ6cCEiaMz4CKPWe+NmzdSRJRJmsUgBE5sm4iVwRtvujFO06OsrbY1DHoMHdJkQid0JA16cVGBGdvh0dXXR0O/8PuKKTqG3/24hEnPKvVaxxi5XEzwpYTZxOSEMeuF4cz71j/62Y9iYoI0mZAF5TBG75RjyYp33cvytVxTLU2Q5DTdXHCHjx6//NUvDUNvr733MlZF+b24q793dZRdLYv0M1HSw1FwHaR0aBqyQyfnka9hrp37Y4W84bGQO73+p65Qr8tBPsYx2324qRGm3tnlIcADFEz7pQ9lz4fQE5pP2n6kQRcIrPpR3kxlVMunzaCZ0vabDz6Z+l32TOUNiz653bI+OTyT3v3kZ536WeZcZXXTiUHkoHDjOoPm0ruf8d0wqpYPVlDm4YdyeLFd8IEWW+6OyqOu6APtqIzFzjdXmy12eVkeGLD4QZgdioyVWeGEx3UFf1iolxjRJ6gnk5fs0sRfpRwPDz+EH2Oa8Tb+TDkuh3fUZRzOr8jw+8wsXmEcM+ZmjM/4Dbn4+QUi3ism3EuMkJ8pl0Nds5+4jAU2XcaR3YtSsu9IT7p+0JI1nCXFy+6cov3iF7/YmIXgXWc6Ao3NbBdbHJhF4V2BDCY/W/WYxzzGmLXJPEnhrdcbIdNU81VpZ2HguDP9P6Wp+wrlsvFlxjvVzKrR+XI64iQlWZnZxaWhJRlGaN0NKlxrfvBz48GYQ9e3ve1t8cPf8JtJdtiR5PVrRLm854sezCIhEPl1N0LppFxIXLzoxkXE1hEuMPy8y83WePz8XBUXG/mQlQl5UA5LCsMaw5mOTz6MZNKAGWWTFkMcwsC65pprwrCXRLIg0kARyF8e3XB/wy1SZDGb5sGoJ24nSYr2kZLLjZw2hP7iL/4idhVwsBw6SYrss31JMtWal5MUkxAY4Bs3bUIjb90pd9HQolzrw2c7jHpUJuVkogj83NC4OeOXFO0Alocccohx8jxxhElfqCCwMwjQx3Ymf8lbEAAB+hGEPxMD/Sqv6s9pirs9AhknyZ+LTtun2DU5ud7DVrtB6FUtk+c+iyWsPGdsGKeRBsq8Qbq91uOII44wXutkzMyW9VxXxvm57KoLX1Ikgw9JaSwVzJ34kpJctmtLyY84xr8Q+r35zW+GFQtZeCgft5dEGZJaY2Qp+eFDlM1CJcYzP2mLrvAyScrenrrNkX5Py1g04QAHVQW++93vNkD85Cc/aQ996EPtkY98pJ155pmGoYnB+fKXvzx+quolL3mJ8XvP/HQVWyAYtHPhIktqgy2ljhmc8JMiUcOZyfSxaNhspFUbT/JEZhFv/pEUfqntOjv+pVQWdepmdMInIXv6efeZ31PD4IAnteVJ3f3VdFU/ciWF4YxxyoXMbBh4SDK38MJYZbsIv5s2OTUZW7cZRGDQsuJ8u9vdzjjogLzgTF5mFMHVOj7wIHTnXe5cJpMavFuBPmTJLrIwxI8++uh4B5qbjeR6eSIpue6d9k9eSfH+Ojp9/OMfN97VGB9LBwdImtYOpDf/YDBj4FI3SZEfg55JGCYTuHmZf6Tp+aUU9qjWP+8tp3rW7Ctf/Yq95S1vtS9+8Qs2NjZqntrT0Xsg9w7uvyclS2rJZScCEy6STGoTCeCDNX7aAMJfaGYEJM0cWWKGHoFB9XGp9Jud7Rw866SEI+0oJf/Oyp0pP2VAM8UvFb6UcOI1MJ6vvdRbSmVRxjBgJymee+gzLCSpr6qwcDE+Ph6v+FEwq8z3v//94/Bcxne5nSQNHVbo2wti7MMYGdnvec97YgEBP1ixyIdfEs52mEiJn3GLRDvxxbiWxS8WGKUkG3GM7/nJ3ve///3xGuFd73rXli5SO91i6UGZVZIU5UlqsaVkJ2UG43IWK7E/2MmQ+VI7T+b1yl1ShrOkaaByAb7whS+ME535jea3vvWt8VNTH/rQh+zRj350YMZ2UYxrfv8L3jvf+U4DdCKlJA9/i3y1VapjOwZlvrPNXZLI3wAAEABJREFUU5uwnp0pKVZP6UDo4azWf+bhdqNWwqZHcslOzWA45JPSyiV7/dnTj8GRyyJ+LkIQabKLH5IEy6QkH2OPWRwuJuKJzK6kMF7Zts37DaRDBzosRidp6chccBhMGMfwqsSNgTyUgxGMYcpKM+WRLpeFHyItK9unnnqqUR7xEHHdSFLUJceRltkoDHT0hA+P8gnjlxRGMgY6NwlWwNnCT1weLFGnPCMHvxuZf/ZYvkec7nfF295mf/j97+2H119ny8bH7JGPeJhNbJqwxpSv7lvNXEtPbd6v6uYdycnMmcYHczoT4aVIkkJttmnzXpOUwuAWEf6FX1KsQGe/s3fgf/fJAk6DrK2U2jHrIE0PZ/6gXGm49OnEQRqMfoPuN504DHu4G15MwvZTb0kmqZ9FLmpZklr683urV111VRwsmgvphnGO21G3KlPSjopZtHzoAy2awEUQ1Et9kA2hZnbZVci4EGMx8zHU4DEOk9TqJ8TvqpTxoH6SYrFKUiz2XXvttbEzETwYL5l/pDYukpzT/pdSWEpuO2bhPl6RZOctY3oW5pCArhBbs+Hf5z73seoOAdJkknZehyxrJldSq4+AkZTGjaRnsY5djZAkWDGmDE8fvmp9KKNnRUiyQw891E444YQgVjAhVjFZoc0F4+dkP4xPtj7TOYiTEuD4t6dkxpBEUjRgrTZiGqmFwdyZPsvEHZnjt2Cl1AEwHGn4MNjcnEKmJJxphIFKOuTW8nbgaSm6B6QkC53Ih0tKypVSHHyIGxwr91LiS4o6kwfCgGXWEB2yDC4+jGD0hzCQictEWgxlDNOf//zntqy2LIxwDiY47dTTIhlGspTwgCEl/9jYWByMxkwcM0vIgqQUb80PujW9ceFIKR4+9do2tS2i8XPcPnpIKQ08cMVopo9gVEuK9sVopr7kGRkdCRmdX+zkRyfeh7/55lvs8MNX2bXX/sBu+MUNduRRR8Z2b+Lr3pVqLtcdb2W+3Xh2h/ydMj1me9aQcyQF9mCOqsxicmPDn3n4Id5xpq/QDuM+I90ZT5rdikplCwIFgaFFoN+G89ACsQOKsYCB8cx9nuzVe33VT1yhpYuAlMaK1EBS7FZklwFjbSmNDaTkkmZ3JcabrDi/4x3vMLauM+ZmkYZrgbFnJy7wO3mSOlk7FKY8xmGMT5nMqAqRZH/yJ38SBx5X+YP0ZyykVH+Me7aTs4MVXNFN6l8fW/KGM4AtlKQE/sz5PN4NG274dCwOfZJkdHpWKEdqI2Fc0ZiSp3VBksLQlFLjEefsrv/EjbhxjdHIhcPqKv7OxKSDR8fI/m7pSNONch5JES0lF3mSYvbL/EM9MWg4jIsLylnx35mfcC4f/x3veEdjNRw/xj1EvSKzf42PjRurj1yg/B7duk3rYoaN9B7dKj+HpTZ28CiLMnj4kp6t1xDyCHeSlPJjDLPNnIsKQicM8auvvtp4352wlNKi85o1a+yMM84IcZQpKU5SHXfDjvdyaO+I7PjyZNHmf7j5Dz6rvs7ufa+TjJnWsfFx23//A3ySoO4r5nvaLTev9ZXnSduwfoPdsvaPtnlic0iSvJOFz4yWcY1sKRrOrrRJCsIPpmCHH6ItcSEmYOhj/CwDriTYhZY4AkX9gsBSR0Cafi/ivgXleknT4zO/uAkBsIII8QzGcGKnHwPczJcShlJySVto6SPAuCm3cR5HspKZebjS7t3mjLsf9KAHxRZoFmoIs9jEeGlQPYDFr1w2bYQfl1c3WTjCD2/YiPEltlh1ERBdpf70sdqwATJIfbIdQwOMjY3ar371S7vxxt/Z+NiYLXNj6Pprf2jf++41RoeSFIYCnb+qM3kJcyPB7UakIZ7ZbB4wdFLC3dJKCiNdUhhz5O2WbjZeZx4pTQKwDRkjkrJZYR3zeuYLKeeRFKIJ00mpL+nJxzsrYEECeNwASNciX18lPds9WGV+3/vfFz99tXr1atuydUusUkpJPulyPvzIgzCSMbDA6Stf+UrkZwKDNJKiDSi/k1jxBF8mJqSUjjDb3XM55CGMbvvtvV/oAw+SEt7U2XPD6kIYvo2YYeVCXj6+3M488yxjNgxjG71XLN/D/uiGc6NRs21bpmzT+k22dXJb6B0rzoioSFbFv1S9tA1Yo7+k1gSJNT/gw4QGOxyarOIUBIYBgaJDQWA7BKR0V+a5sV1kYUxDQEpY8W4zhyGxcsUrU/Ec9TgwhKZlKoEljQDtKSnGNLwi99Of/jRWLCVFvaTkMp4Lxm72Jak1tsRgPv/8841XSBlvsyOT8VK/IaHNKPOUU04xtmUTlhRtCJ8whH8YSEoYVnViEQbjeRD9qjYMoAyTDjTMSK0Wq4IcOBYde6QWHYqO/u3vfMdu+eMthlGEcUCjYUSSD6p5XoxJGlRS16pJCnk8TCYnJ+M37fB3TexM5FKeJMuGoLNn/ZcUhrYkQ09mttCNTNSDh9mb3vQmY8vs/vvvH/occ8wxMRvWrQzKZ2Wc/JJwAgM86IeL/JrV8Mb7w6zWsrLItmW2pXD8PWlZRQY3/BAZCEvp4iCMLEm+ajsVNx2McsoHJ7ZPo0/GnfRQloVLusyTkr7IhAdJSTbbwDHk+Fku+BD5cSHJdfIJACnJgNcmj3Prl63eHJa2tb413p+/850P8XbaamNj447RmK1ft97GRsasppqpNmK1WjdZbalLzVfFC91HRkai75l/iMvkwfin/TGc6fvBKF8FgYLAIiJQRO0IAtynOvNJ0+/V3dJ05tldw1J6HlJ/nv0883lm44cydlI7HWkLLW0EJMX4kTEcq83s9mMhhvaWFAs/1LA6/iK8u1DGAReMqDf4gAfjb0mw+k7ogw5SKl9KLopIyU8awsNAkqKfZV341R/GmllHSWEr5PheurVeCl9qshtWt5qDP+arzbfcfHOsJLIqtnnTZvMmaxmDGKLUjdVKXC4CGg+SFO/mYhRIIror0WG5iEhH43dLlNMgF2OcdPwkFG639JknyQ23LWEUY3CyQsspfvnwLgw46kDZvIvClhpWaB/4wAdGHZEjJd0pGz2Z3SEePySpdUOUKmkbdZMUxOQB5R984MFhALOafeaZZ4Yhj1wppauWR92QD480uBBYjPmKOCQpZICFJKJbJCnKQgaze6QhL+/d4sIDD/yk4YHOij+GtjRdFvEIRg/0ktrx8MwNarebjX6ADNKCacR50pHamC33FedN3n8oz6Hx/lXzi5uUFhjZdh9txxl2hiSvUyPUxCCmjZjFhCG16xO4OBOXd+PB3oPlvyBQECgIbI/AEHC4Vw2BGktOBXBjjIHiPBNf//rXGxPeUnpWSO3nAmkKLX0EWCRhLMS5Q9RGSm0sKcY69An4uzPFOJBBo4PAWPTrX/+6sfPTgwP5p02k7dsn89F3IIp1FIo+sLKLH/wYR+ZxOrx+UTGcHencGCOjI/bff7jJvvWdb9mN7q45dk2sLnPj965l/NyQJDeGlsdPMV155ZXhx+ik8SRP5cQsKxcDnU6Sl5D+KUdKYQw1wuTDKEsppn8Tjwy4zN5ioGMIstoKD5LUuilJgmUYLrxbzE8yIf+GG24IPeP9Wzc+G27wUSdWmFn9IxPlQJRJOLv4MxGPX2o//HI6yiHOXAUpxbd4HsENlXeJOewrP1CdbTl/9hOWXAgMJyYMcn2yn/qzUvypT33KMNTQCwxxPYuxAkyYAxjAgbb41re+ZdT3zne+c5xomPWkHSSZlHQmfyZ0AXN2HVxxxRXGg4Gy4eeyMJ43bdoUK6zwJaXsfnOUFBMRHFA24v6Icb5VP8HMDAJQDi8Nt1pv8Aab5cuXt5SXFPjCyGmZlWZLF7xCBYGCQEFgGBHgGSappZrU9reYc3h2xWju49Sr6uKXEj48V/NznsNamVj+3Oc+Z4w7pJSG/IUGjwDtBmVNaLtf/epXsQCRecRnyjxceLgQ7c2zn7FXlS+l9paSS9rdhSS1xj6SplWbX/dhjMrYeFpEHwKSQi9JrdKk5JcUca2IIfBICi2k5BKgj9HfpDZPavtJ0ysqhrMjKyWwGexj5Fzzve/F+80nnnh3m2pMuZmZVtPcYyv32SdmiL7xjW/Yd7/73XjfGePKxYQRSEMiB2NLSnJpYOKrNxTScYMiDiK+GxEnKToyclkt5QYlKZITDyEPF+ZIbcRYzcOoxNjE5T1jyiNvdpmt4aTxkZGRWD3O+ZHRjTrjpaRDTtsZjw6c2AeGGMwYztL2BmrO3+kij0kIHroc6sV2aLZVc1gYN3biONKfSQWMY1a3oeuvv751ojVbhzjVm9V2ZkIZCLGLYKw2FgY0uEHVsiUFHkyIYITnmXLaG50kRVtLyWVrO5MuVRlhHwc8qe/U641oQ/Ln8vBX8yxVf7Ue9K1cv876SAkv+KxIk47+TLhQQaAgUBAYJgS4r0FZJylu6Dm4u7nT6iu17+UZI2k6PjyXyXTUUUfZU57yFLvNbW5j11xzDax4foanfA0FAlK77Vgg+MAHPhBjSJTL7YsrtdMRx9iH95oZV/Is57U/+NL0dPAKJQSk9rXDOUGMi1NM+V4oAvTJheZZjPTFcK6guGLFMsPAw1i69dZ1sVqIwYnxRTKMamaJPvrRj9q3v/1tw7CCz3u9uQExBjBWmUWS0s0DHulIw4ql1L5wJFmOtxk+5OMGxSodRl9e1SO5lMogTTWMAcmDikM6kE9eVkZ5t5mbHIYkhiirudV8+OdDUrsOpOchyWwyekDwfvGLXxgHhExum4zfg2NLOPWQFEYkaWYj5GCIHXbYYcasNavjt7/97Y1TOqkLRnk2+jFq/+u//isezGzhOPbYY2PGlPa6xz3uYZAko74Y9Pw0FivwyGMbOmWhi5TqBUYY2si/+uqr4zAHDhHDv2x8WbRZGMcmspkaNZPYhu3r+R4hwW+kOPf7fxjjtdqIScRF1JL/AjepXR/C9Xp9xnpJCV+27UuK1wlmTFwiCgIFgYLAgBCo1binp/sVKnBvwy2UEAAPKd37peRyjgkryywm8BzOaSQZBxHxyhQ7jaSUPknq53cpqxsCtFPmM75kUeIHP/hBsKTUVlJyeb6zYJHHoixqMCHC+7qMMyNT+ZoRgYw1LuPjE088cca0JWI4EagNp1r91arOy6deJB15YsuETWzdbPXGNjeca8aq7I033hQrzxhTGG8YbQz8zz33XGO2aHLL5LQZVEnGQ9f803Ajyp0IY1iyWsqNR0oPZPwQaTqJvFI7HQ8jthqzmt0tj5TSIofyuSg//elPGyu2hxx8iPHOMYYrRv2NN94YB4Ehh7S45FsooSN5KQPZGOySHLuR2JY14qvZ5vYjBjD4WfNDnqZ3Voc8rE7e+973ju3mkmImFCwxZDGEWX2m3KOPPto+/OEPGzd9hGLMc/z/scccG7+bJykMZ9pPplhxRjaTGdSDPFUX3U844YRoW3AnLQ9+JlAov5Xe69fsQs7ygFfYizLPGP2oUZ9yb8NGajU35m2IXHEAABAASURBVLeGcf/HtbeYJE+/tP+lVIeMG5ixM2KmWpFOSnmYeFq7dm28rz5T+sIvCBQECgIFgeFDQErjDSndz9n1xWT0F7/4xTj3Y3x8fNozjnEGK5I8Q4evNktMo0VWV0ptiFjGUiwoME5irAlPUqstGcO+9a1vjTENq9MsLrGrkTEeixCkL7QwBBgXLSxHST1IBIrh7OhL8m9zI6dhe6xYYQfd9iA79C6H2MjoaPBrNcVBYXTu5ctXhLGMUcoNgwcBhpSk1o1FUuQjvaQwmuu+CsdWFh4qGIMjblBifGHc2QwfKckhWpIhg1lcHjxZNjziIXi4kCSjDG5mGNx1q4fhaf750Y9+ZBiCGIzkJ5/ULsuTzPlPHhJJSS8mEqhPrhsPUYxaiHSQpO0wgj8bSXJjcyqMcNJRJ07TYyUZLJgV/c53vmPHHXdc1IlVdnSQRPJ493hicqLVftQZ3SdtMrbZ83AHI3hSypP9uODDpACEXLDkIcFWfQqo1UZsyg1jq5k/SOpRP0nudwPa3Zo8goQmGx0bdaP/j3bVVR8Kox22p8JZ8iQpDqRjR8Md7nCHOevDJAvvnJOevjJnhpKgILBEEKjVanHvXSLqFjVnQCDf/7nvk0RKzwf8hRICUsKEe/i73/1uYzI7jwVIAYYQz1HCTD5XxwTwCg0fAoyjGPNcfvnlxpiVNuQVuA9+8IPxiuLJJ59s7Byg3WlPxlXstMztPN8a7Y7ppDQ+lNK1A7ZS8u+OeCzFOudR/VLUfdF0zl12ats2O+qoNXbUmqMstpx4RL0xZbXRZBRscQNsv/1W2kknnRS/U8fKJgaA5Ak7tGn4SrMkYxDFdumvfvWrYbgym8cWF/gYwBje+ElvXT5VPn5uTswE5qRSKltKF2Pm4464cX7OOeeEQTk5NRmrrr/85S+NWUSMG8olHXJx50PS9uWQnwkA9GKQMTY6ZpTDVmoelMQjGxfCv1DK+TBy2fLNu85gwdZ6/Le73e3CED711FNjxZl0UtIVP+UhQ1KsOt+67tYwprN+UsKRdFI7HzOoD3jAAyIts7DIYisTW/VvufmPaYDsWRveT8ibSG5Hj7gl7RFuMPMw4UJrNGRbtzVs/fpNHgfHPNb8U3dDG2Kbtwf79A8ei1kUOxmYVGBXxkxyc58jnkkLCYwIOSSNNI2w2Hol6eV7V0WA/gJRv+xyzRHGhTcTkYa4qosfgg/hn4vYzZPTMIHIgJL7PMSEKXE//vGPWxOAhHeE5qtPVTZ5ulG3NJ28HM75CWf/TC5pIOJxlzJJKjtiZmhAKd276desQLLazPORZzKLCtVsUkrLZDevwjFWIL5ffYRyqsQ1yTWKDhD3CdxC5mORRoxV2W3JL6nQpmy/Z2cfY0e2ZJ9xxhlhUHOvYxEJ3MATIxr/bkYLrq6UrgcySm0/4ULDj0AavQ+/nn3RkO6799572Yl3P9Fuc5uD4oEJj9O0t2yZtE2bNsZPTWGwsfLILBs3Y0kmKVaEURTjAKOVGw5pvvKVrxjGFoYC7xZDoxqNU5ox3EgriazbkZT4lJMj8UuJj3wplS0pjEKZ4uaHMXvCMSfETZAHA7PBPLQojzDyJE/thH8+lMuWFMkJQ9QNo5m6swLPe+EYnehHfCTeyS/kSGrhTBs8+MEPjkkOBq5MYjDhwTvR+KkjhE5S0pewJKMN0JftwrQTsqGqipLCMAZH0hy4/4GBL225YsVy27Rxs938h5tt5T4rA2PzD/KR03AjmdXmUZ9EYKW54Sv+/kjyf4xDxYSKNT+kt2abeZHWq4+UMODB94UvfMGkFN6Z8tBdSnLwg/V85Ekpz4oVK2JSIucBv+wvbkFgPghImtaXuVYlxT1QUkuElHj00xaz6cm8qisp5HJvYYBI3+R9vve+973Gqy7slmD3Du/3vf3tbzfe72T3C2ctcOI/PzXytre9zd75zncaKzXsjrnqqqvsIx/5SIQ5dJCJVPRl9eYTn/iE8e4gZ2gw8YicT37yk/axj33MyMc5DpKaGk93GLSSlokr7k8McKWUVlLUg7pJyS8lLLIUKfEJkw7CD+Gn7vgzSe38koJNOjy4kNROQxgiflhJSvWo6idNr0M1rvgtXv+i/zOm4Kcmef6yGslrU+BDm0ttDHne0leZZCVe2h5z+L0gKZUlyTjQiuuJctCR5xYu4UKpXTnjBcOZk5+5t+He8573jEUjMDrttNPs9NNPj/NrwI6dBoyN8RNfaGYEpNQXZ04xiJhS5nwRKIZzIJU6cb3RsKl6w1cs94nVy5rBd2N0dDwGYVu2bbXRsbHYOsxAIt8gsoso/MuXLw+DC+ONQdfo6GgYVpLCSMBoG7Ox2NrKDJ3UfrBY5YMsSJJJihhu8Hhwkc+KBn6ItL/5zW/spt/fFO8Y8ZDaMrWlpS9pyMNDjhucpDBC4SNzIUT9SU9eysUPD9kMHpHP9mkGnMQtNlGmlPRn8Jnl48cgltQyTkkLWfMjKU2KuCspsJXUjN3eoV6SbMr/mKlmwLtq1eFmnoVZ2H322Tvat9Goe5kjJskwlBven8AHLBpmxgQMbb969Wp/cP/MvvnNbxlpJBfkOaSap+rdP2UhnUE5268Y+BPeGZLQPUmgrsk383fWAUzxs/OBQQw5JJnk2DluhAsVBBaKgLR9H5ISD1n0UUhq86Tkl5JLOklxCCHGLz/rxzZUjGEmHnnNBQMaQxeXlTaMBu49GMDsIuJsBQ4kPO+88+zss882DoA5//zzjV8x4OBCdshwDX7oQx8yZOPHGGcXEvdtDG3K4n7NKw3HH3+8cdgi93fSEI9BzWof+iGHdw+ZEPv85z9vvErCqh5GOc8Y7ssQ1x3pch1x0ZnnCPq/4x3vCONdSlhwjUIZM9JD8CThbZE0PZzTZFeaHt/KOMQeMJOS3lJyh1jdvquGASzJHv/4xxsGM7uN2JnFmAdlJFWecXAsxkaSUqBP39L08tCP5w59Xko6ogp9FXd3Iilhk+sONtX6s3sAYuGFMV0+9+Woo46ynJYzaGj/LKOav/gLAn1FoA+F9Xak3ocKLGYRIyOjVvObCBe/3NLBHR0ZM9VqYYhiNOcbRbdyJYWRyswb8RgmrADwMNl7771jRYIBE4OZhhtKpIGkdOPCPxfxIMcwxyBlAPW+973PMOYYHDH4YeDDygbGI9uitrqxnwc9rAqz2sjg6eDbHRy6Io/wXOV2iwcf+FLSH2xuuOEGw7BkpnJnZCN3LpLUMrQkRXJJRn3NP9RL0rQ0xIGNR8cDveri70a5njWrxUQD7YcxTP02T0zY+LRTti3KM+9ADU3Z+LIxm5yc8AmTLcZKPCtBbJ//2c9+6qtOH7KbbrrRzOW6mu56p/PvXv2jLxM5YMD28zzjvrPlgTMyMk745yJJgSXvUtFfqukltdqmyi/+gsB8EJBS/5GUrsVmpsnJSePa577JfRAjk1VaJr+4FjCECWOIsirMSjF5GBA+5CEPMe6nrLhAj370o+1Rj3qUPe5xjwuDAWOBk/8f8YhHGNcWxi/PASaGyIfL9cf2Rwzve93rXvbIRz7S7nOf+8SJ//e9733twgsvjNUceH/6p39qlMG9gkErdNe73tVYhWYHE1X62te+Zt///vcNQ51rkPTswHnMYx4TZyiwfRbDnjzUl7qTnnzU96abbjIMbvyf/exnjbTsEsKAxyCiDElxP5VkfLjGpeSXFPjCI04STvCk1AYwcjz+pUToTZtBWW942V9ci7Y2/zAm4bmS8cGFpHaf8GTxDx+KQJ++KI9rJBdHmAkjfqEj83Dh4+5OVK0zfsYI7AQDAzCj/7OyzP0MXibS4sflvkE6whA83EIFgV0RgX4YzksGt82bJ2zduvW2ccMG27xp0hp12Z577Gn1qSn7/e//YKO1EavYuzPWK99E2JLEII1BFYMbVgIwnHnA1K1uIyMjMSiZSZCUHjo5npsRDyi2d7PygMEMsTJBHA8CVjMJM5O6YvmKyIqhR/yYr5YzW4gu6ACPG6M0vZzINMcX+UlCflzC4+Pj8fNCTBTk7c3SwmUjby6S0sCMOkiKBzj+nA8/OhHGn12Me3AHH7CURFTkD0+XL+QgoxYGrtwI3horzKp5d2hMhQEoJTlkz5iA+wEHHmBrb11rN//xFk83FUY0M7crV+5rvCO/du1aslijQf5G+Hv1Rb0x3BkU8574unXrdroocJHQ3YwVMYyEhQhFJ9qkmkfSrO1RTVv8uzcCUroPSGoBISnureYfri9WbTEer7zySrvSifMm2HrI9bds2TLDgGZ1FoN21apVxj2U1RRWirMRzMQnK8UYsC7WuCdA3OeY/MnXPHFc9xip+Lk+IPxQ9uf0XC9ci5SZ4yWFMUw4E/nYKsn9m9VsDOSnP/3pdsEFFxiGPLpWryPOfWDyEv2472Mcv+td7zJ2A/3Jn/xJTG6yjZx0rIqTjndTkcsELL9OwPOKreMY3UyIgqOUcJaSC76S4npFR0nGM4nTdsEH/XGJwz/M1E1HdEdn2hRXEk6hJgKSjPEOwYwfrpRwyn5c0kCMX+gj+PtFkuKaldp6oUdnu+b2tt3sQ/tIivNvGD9yT4IHHrjcH7i/4IcyPFIbz3xPI05KfPyFCgK7GgI+9N/VqrTj9cFw/tEPf2yNusvAhnHaZ5+VbjzvZWvXro33WxsR6fEd/42GryE3Saa4SXPTYfbO/IORxgOGmTyMhRt+d0PIu+1tbxsrv56k67+UBoZZPsYphJHC4IQBFzd/blqsnHBoAy4zqa6RkY/yiIfuf//7G1v/Nk9s7lreXEyprQ/1k1KYfNSPVQwGapQLL7v4F5OQK6WyJblRWg/MKYN6Soq6E5a8RZzAiUkDDMerr746DkurDgaRSfpOynzwlBSDcgaZv/vdb6PtaFvSSLLqp16fsn1X7mOwN27cYPKrbdOmDbZly4Sddtop9sAHPsBXwKZaWUSCRivYE0/GhhUxjAYGvtWCqEc1PJdfateZlSqMj7ny5Hgp5aV/wqNsqd1u8ArtPgjQ/p217carpuGaJg2DPVZNv/Wtb8XKaV49xmC+4oorjJ0//HwgdNZZZxkruZzOj2H88Ic/3NhqyPuZGJKckQBlI7laHmXlcNUvpb5MXL7G8EsySXjjfiQlP/fOYPpXVY4Hu/5LKR+r2hjxJGL1Gpf83I+47+Yw28Qx/lm9xlCm3mwnh5i44zlAHO+i8jzBGGc7ObIwzsmLTAxmDGd+1vANb3iDgSsTDxjVGNdgC+Y8jyTZN7/5zUjD6jXY0y5VPNAPov5SqhPhnSF03pn8s+VFT+J7WQbylyqxMIBRhf6Soq9L6R4upTDYSYlHOiaAeC8afy+I8qpyO8PcMxiXsaBRjZNUzbZL+SX5WGNbGMadFZPa9WbCj+cxRrKU+FJycz5J0c6Epen+zMMtVBDYVRHwofyuWrWF12tkZNRGnWomX1usGavLflsIHgZWfojaDB9JEYOBhYcbUL5JH3oxBbpKAAAQAElEQVToobG1DyOLuJtuvMmQt9cee4XRB68bcWOXZJIiWlIY3MiFGNyw+owxSHkkYuDDTwkwYCEMSQoZDTfuJcFqEWW0AnN4SCul/PiryVk9YTDHgxHdqnG98FO+1H4g5zKkpF8Okw4/LoYz2y8ZEPLgzHzipOn5iINy3Lb6NiMPp0gy4YEMHsAZa9JBUpKDn/zLfCV+xR7Lbe+Ve9vK/faNGXrei169+vA4NA4ZkteDxCkrvkUn2uR3v/ud0UZM4DAAZ5KFgugr6JsJ3kKJVXz69Gz5pFRBSTHpsHLlylh5Z2VLcgy8f86Wv8TtWgjk/oZLzXAh/JCU+gv9Nq+Ect0R5qRXXlXBqGPLMfFMGHJ9s+sF4xejkS3OD3vYw6Kf0e8xMBkYIh9iAklK5RCejaR2Omluf1WW1E4/E1/qnqaavtMvtfNIivt8NQ2DYa5LnhXseCJur732im3ikghOI55VvMvIBCsr2aeccopheIMr908w5gAyrnfuG0yYsQWcd655PYlt50xOMJEKj4PTMLQxunmNiHesuRdBFIyMaptX/TkOXiby4M+utH0diFsoSdPlUAb9RFIYHQuVtzukZ1Il96lqfaU2llK6r0uJRz9kPMUuDzAmHy6Ef7FJkmGo8+smyGZyn3M+mCjiPWd4UK/KR/agieuf+vEaCgsu6EMYF5JS28CD4HUjKaUjTprul7TdvYd0hQoCuxoCbh3ualXayfr4il9r7O5+3nmu+yqz1Hx4ujtTCfnm5LePuIF8+ctfjhk+DEoGbAfd5qDY4suNicEbVLd6pJ1JZjc++TGSefhgxDGQwfCgDAZJDFx4L4948pMeV3LNKgRvsYgBDis0rHizgoEeUipvscqoylmIX1IkBwdJBnZ5QGT+yXwppXPWtH8p8cFzzZo1Br4MPNn2zMMfI5r6k0lKafF79zHedR4ZrVnNifYeGx2N8s0/DCDYLo1cD8aKVOQhsMgkKQxVBrz0GcQziUP51J8wLn1YatcB/mxEnhyPH8rh2VzSQbQFA2z6MOmlNMjCX2jXRYC2z5RrKSnuhZIyK7YUc8o0p0rzzjH9hcO4PvCBDxjXDVuLWTXmvsOWY4w8jDauUwxnJokwnLkncY1SJsKzix+S2mUSXupUrZ+U6lbl5fpJKW6mMHnAjXvcc57znDjkjFVr3u9mm/hTn/pU43RdJks3btwYxjhpmRBjVZv2wehmZZJ7DyvQGCvvec97jB0ClMs9h7YknrDU1ok4eFVCp2q4V37Kob+hAxj0qpylKpddHEzaM3E8nzqAJ8SELTuTeH1Aarf1fGTMJ400XSZjEQxnntXkZ1y2zz77GBNETOIwAQRf2nWePeBMnTLRh5kk53lPm8EnDZT9uPRz8MJfqCBQEOiOQDGcu+Pii80NX3XmRlqPFPkGI1OEO78ktVaOJyYnjC1wrPzy/hkzsgwMtmzbEu+usTLCCjGGLnK4WUnd5RLfSTzM4WH88QBgWx0DkurgkDRZZ9L2mqSkP6sIlAv1uswdkY9eGL1sU+RhkrGHD3WTKSmMWuJID+643kmsUW/EjgTiqiQ5Hk51n4XBGHYnTmzfOrXNaiPNy65hNlIbtVothSXPUxWyiH7KyDPN6I9oVpSYfWdAQTy8hZIkkxI+YDIThrPJZUIh5yX/juoyWxklbjgRkFL/kdRSEAOMd3E50ZrBNQYwB15xzbICipHM4VkcsMXkD/dRJidbApoe+hJeXAi/1C6H8K5KUrue1B3KdcUPEc4u/k6qxuGX2jLzNcozhxV7VqhZ1ed5xLWMLPKwjZd3SWm3JzzhCYYxzbvivBfOSvVb3/rWeO+abd+8a45Rw2ogq9RsAUeOpLjHdPqRD6+XJLXvbb0sZynK5kR3jGaItoBmqoeUcJTUNYmkVht3TbATTMZbTMpgEH7729+Og/MYl/HcwYBn5wq6QztRzFBllTRNH65XdgcwWcD9lUhJ22HOjhGuTeILFQQKAt0RSCP27nG7LVfU3K0d/7eaRuJwsMmJzbFabFhAxHcQN11IUhjQDBZY6WDFgxlNSbHdi/fLWKlkhZhtvxia3NTyYKND7HZB0vOgYgafQUtNtbj5IZMBDDz0gKSoyXYy+sGQEg7S4HSo1lOSN13D2G7Ie4K0DVhKCvyqaTv9YFnlkS/abNs222PFCqs36kb7SamMnF6eyVnGqnNtxOyWtTfbXvvsbTUC5h9PUJ+qx0qwh1y/utvi9DpCi0v0i+uvvz4mdLLhjMHBYIL6UJo0XX94c1Gqq9mNN95kDJpZaZorT2c8q4MY7xymJyUdOtOU8K6FgJTaWfKLoFm1G2+8MQ7qYjsh/UFSHHzFu8dMdjEZ2Uza6mv0X649XPpilaS2bPhSKjPL2J1dKWEjJbcbFmAGv+YTe/i7EdjDJ52U8JWSCz8Tu0pIA/EMZPKDE8nZLstKGDsFeO+c1TAMZg5p4xmHQU0YI4025me7OARTUty3JSGyZ0TdIepBIdnFv7uSpHhmYZCye2lkxB9uDobUvS3ADPIkrX/GMCwmMDbKzM40mb+zLmWwuEA/47R8+lbuj/B57YPXPSRFn9rZ8oYhfyeWUqob4wBJ26koJR67CDgYbLsEhVEQKAi0EKi1fMXTRKDhBkwj3UAbFicoMwN367p1zrNZDRsp3XwkxYOFVWVu2lIaSEgyjBYGAMQhl3gKllJe/LMRRg4PHeSwNbpmtZDJwIL3zzCG8k1Tmp9MW8SPNL1MBlaLKH6HRaGHJG9DxTviWRB88JKUWbO6DKJIQLude955do973jOMcUkt45l4ZCbXvMya96Mp+/Wvfm2HHHJnG6m1LztW0372s59Z+sxPh5R2Yd+SYuIm659z85DksB8mFKRUvpTcnMYvg+zdzpVS2htv+q1PIuwR72/7BcR/K+1s+UnEqiGDKN71Jiwlmfj7SqWwviJAX+R+xmCNn1jiPVgGtPe73/0MYlWI1xm4lqB8reKHUFaS97WGT0bV/Dqb3m9IQ56cTkppCe/OJCUcwGc2HKSEJ+loK9zO9FJKAz/HS4q2IA98KZWHP6fheqdtmDRjOzfPNCZH2P4NsZuA1WmeceyK4dAxDiLj2clWbyZX2L7PhDH3Ll71yLIpZ0eoMz9hViWpB+UiUxLObktgATGxheHMpBY4STPjIqU48pEW8HjuIWNnD6dE1nwIgxFdec2AVzsYP5GPMRM7JZhUZjs3fRL+UicpYZ7rISnGJ2yTp0/Dl1Ka3CbwGJeySwR/oYJAQaA7ArXu7KXH5eLnRszsIX5qkF38nVSNaw/smyt++YbiZjK/vXvYqlUxEOAXg0grKQZrUrrxdMrOYWl6fC6TQUP2S0lWzjOXSz6MY26AzPRyYBUDDlZjWO0jXkrlLsZDQEqyqnJn05F0OV5S4JbDvXQlzSpeasejI0QGKfFzGN5slNNJsrusOsz23W/fVnIJWQ2vM6yGfzX8YdVwY/kwu+WWP9rvb/6D8QD3CO9ZxJvd/g4Hx3uc8HifXs7OZcCr+glDM/EyP7sS+lj0VXj0B1xkZGL1nQcp741mnufwPFNmdde/4eQR7vi3ud5mdXyuZ8WxbVMT5plgGfmmvCJTnrLhOVySf5MBSkk6vzGg0C/zs564EHG4OT678LO/uAmBXn93awfKrPI7/dUwaTFEONmeFSAMZowf3oVlBZJdOqTJJMmvKbWMYymFzT+S/Lv9LynSSsllsC4lP6kI40rC2WUJvCEqKCkwwZ9J2p6X47IrpTSSggV2kkKWNN0lgZR4+DNJCq803Q1mx5ekmATObJ5rvO7ESjSHvLGLiwmVU0891bjub7nlFmPSjy3evDPNZGbOO5ebscGFSC9NfxbDl5Le+EmTXfy9on6UsVDd0QligoKt9BCTXLlPzCVPSjhKbZdxEFTNK6X4Km8hfnTMlPPRTxgz8ToBk3HEV/XGUHz0ox9tHFzHjgfykSa72U94viTtXD3mW85M6Tp1JgwxQYVxzKQH92C2b0vtfk978CyeSW7hFwR6iQB9tBvNVCZpcxx+KId76e4yhrMk44RVZqWldNOSFAeQsCXs+c9/vv31X/+1Pfe5z7W3vOUt8eAFWIBmcI/f3DKW+Z/ng2+4HsFNFuJBXqu1bzI8vD16zn9JkQaZ3JQYHDLTGcxZvkg/UzQPAnTCsGeL7GMe8xhjdYbBQ85H/Ez5F8qXUh0Wmq9X6SV587TbolflzCZ3roeMpNh5cLvbHWwbN26KPsfW+pDZtCHzNm94jYabpG5wJr/3SrdWpXYdeY+d/iOJJJZXaBueLhj+hV9q58lhDgWRZAw+PZnbuEk+fh6mWZZEXriZCDcsSgz1GlYzz9vUs+mYtMzqyreTho3UZbVGzeR/NTP/xnyu20wfriVJEZ11jkDzK/dl0sEiDZT9uLsqSQmXQdUv40z5kkwS3hmJ9JmqiWg7JjdZMeSgL/okq0Dnn3++nXzyycYAtpJ+3l5pdn3mLWgXSihpznYa9upW+xCvNT3kIQ8Jw5oJY96ZvvDCC40t36xa04+uvPJK++AHP2hs7373u99tnOjNiib9LR9ERp2RKwnvdhhJiU+kpNidJMl4rmYebi9JSjpIye1lWfORzXVLOknGO+hsa2aXFIYofPCE8C+E2CadT7omn7Tw+krq2oaS4hmHXLb2Uxb+KqEzBI/XBzgngdeFCM+Xcv6cXlL2DpXLuIFnKLscedZjPHN+xJV+zTAJIsngYUxzffVaeXCDel3OUpM/jJj0UycpXbdS+zqS2v652lOaf9q5ZM0Wz5h2tvglEcdD7dWvfrU973nPs84bH7OIPECZteb3Oh/60Icav9/JTSRXLg/+G85omDdcvW4SDeAGghslU1PbjEMVbnfQQcY7qZ4s4iVP6/GE50OSjBsT7wXx4OeBBM2UV0IHiwdAtfNSX2ZODzjwwDDGyM+KDa6U8uCv5iG8I4QMSEpy8UM7IqsXeSTXizbI1ItCdkBmYOQ6qeF9xFdub/rdTbZ5w2YbGx0LYzqLzDsHGODJDU/vcTkq2p2ApNgOzoCF/kIf/9KXvmScLMxWRckx8IT6/+xdB4AVRdL+auaFTcCSEQNgRFGSYEbAdKZTzOk89TdnPfOdOedTzxzOnHPOCp45AXqCggiikndZwrLpvZn/+3p2dh8rYYVd1HPnTU1XV1dXV/f0dHd198wzpsU0icIsogkX6H1BpaUv3kqG9DOLeFS3JUez0OJ1YD4oBKx98MVmIfEgB+Qn8CQRfEQQ+lFzQnsZdVEY7imamGRw1+rnvDkX7ZbQakZMkn6CXL/yrQGxdDWL8up5HsyUWsy57K7SE0hC7Ar/LcGvoZdZ48rXLLonueWlumZm7h5NmjQJ+hiU6q6+fL3llltCbWE8UFuevC1P3Fx9mwP/tXVbUvpLCmuOsvglMqVbDHE8M3Oo6EK0g2fllVd278JrNXqTTTZxX/bWNm+Fv/HGG5BxJtDuBrWDZqagpYLS410b8wAAEABJREFUMDNXd4UrQuwKbw5obvnLorPa2Diediep/dVkfZcuXWLyMrk9evRw4zWN0dROLJOQ2khxuZlFbVDsV7DGRvGknNIxM5HdfXVI7UXfPdGEgOKaRXJqgxbrmEWychnMGhc3N05T48qDQHLVvso4ll9jALlmxsn8cmjSSa/5aUJTRrRW3ONt7IrbHBCnb/bzsmuO9BrKVPoNaQ394hE0pDe33+zXKZMl5cusXqfmLhPJN1v4+RFtcfrlhpnV67k4/qaie00l6NeSo9mzY445xhkReldFHWmuLmroDz30UAwdOtT9jZA+QqKvepr9vJB1E3zfQ15+HrSim87LRx4hmUxh0GaDsOrKq0HyPA7WlYbcGORvCGZW1zjHfGbmjF1tcxK/7/uOx8zkXQjMDHE8uWbmeMEjLy8Peek0sfpTPMqDZ57jM7P6wGXEzAySa2ZOpnCBWT0dPESjs0JPsxyduA7qCWSo1UJzK+MtMh3pBJhHV/p4PozG89djv4bRgEwn067DMjPo0C4Grfh+9dUYeWGMY2YwI8Z6pvsJHvqfVBm2WnV+7bXX8PTTT0PGpj4yx2DHL7fhfTAzkZ0Rns1q1RcQj8AF8FJcXOxWVDTAoNfJYtZAteExvsFIJkUZFkq/EUgEPCAIs6jKVKBz506OpHiiOzCSyAP4RHyYGV04HczM4bpoRUD/zyvczByf2cKuPu6iD0hp8Cs+5SFcjCGu8F8KkidQPDOT86uCmblyyFXCzHK9Kxw3s5/plKuEWRSucjQzd59Vr7QdW1/K1juG2mqr3TFocJhZA8rSvWbm9FF6S+deMRwNdTGzFZPwYlKRPmbmyqkhi5k1JK0Qv5m5uoElHNJbYGau/cp91s0W1juVSkEGtCYGVbe0eqjJGU2Wa0eDxgY++1pN2mhb9yeffFKXslkky8x+VkZKX/FiZjOL0WZxzerlm9nP9GmWRBsh1MzcDicZoHoHPV5tVlSzZdNT90zjMd0LGeOS9UvBLErbzOqimpkrNzNzNN3DuO4Id8Tai1nEI6/6QX19Wx+jk9/MFpIj2tLALIqzNL7mDlc+zcwlY2ZQv6kxp+qyxo7xZIUmmzSZoEl5TWTo3ppF8VzkZriYmStX6dgM4pcq0sx+xiNdBHGAmTkdY/+v4Zr9+jrk5tvMltpmYzkPM3MSzMyVv1nkOmKDi9oP2WPxs63gXFz+5gI3pG0u4StCrgZleg9K27T1kZFMJlOXrMLUCKpw9Q6LZhS1RTD+HH/MaGYO1UybjBMN8PS3BaNGj8LIUZ9D+Gd0P/v8M+i9PK18adVXW1uUhlxt220ICotBBr4g9muGL8blKmxR8UVTWAzira6sQkX5AlQsWICqikpUVVZCtMqKCmSqa5xfNIUp/vKA0hPE6efKEk1hogmXu6JA6SpNudVV1aiuqUZVdRVBbgTNrYvSFuSmI38V9dF9qOR9qtS9qapC3w36on+/Abxnlc5IVf0RKK4mcjRwGP/teFcPlZeamozbFifDWLPFendfW/y//PJL16Do9QNtX9RKtep8LCt2JTcXF586zlzemEd8oqsDFS5XDcOXX3yBJ554HDJYMzU1rFsZ1FQTqJv0qyKths9b2ewyzJlbhvbt29KAziBTleX9EF8N3UpU1lTSpb86C8kXqJzi9JW2vgivFWfhogvEl+vKsNaWTD1vmgRQuCDmEb48IJ0EyyMjJ25dXpeVpnxJH7nLKqMp4uWmL30EDeXqvglEV+clXPdp3LhxuPvuu91H47QdW3//IgNHMiVHrkDxlgUkQ+noOVuW+M0RR7osT56aWifp81srI9036bW4vMblJ1cQ88W44gsXNAwTTSC66qF4ZVBr0ka7HLTDRt90EKiuqtFVeyI+geIJhCtMPJInWXIVtiJAaQlWRFpLSkM6qHzU/sq4UPnJyBRdoLhyBcIbC+LX5K9WrjUhrPJtbNyYT/dIEPvlSm7sKixXbm5YjIs3BtUR9Xf660bFE48gDl+UmxuuOq1nLZe2qDjNTVP6yrvum8arGtfqa+KiaxyscYV01Qq0aB999BE0GaL2WfdYtObSUXqpjATNlcYvlauyEPzSeM3Jr3sgaM40GiM71kH3TdCYOMvLo3qrV7n0wT6NebVw1BBkp+n7BWaR/aZ22izC1W43J2h83Jzym122tgwdd9xx0MqdDGIN+uNENcumrVr6AII+LvLXv/4VZ5xxBi666CI3qI35YtfzDPqC5+uvv4HX33wDb775OuENvP3225Cc119/HSNGvAM18qpMevAFqkxylwWks+LpoZXbEGRgxzTxxH7hlTKaaZRVLKiAeCoXVLrVTIczTDzCmxLi9GO3KWUvqyzpEsOyyliWeAsqKyBoGHeB7gchLv9qGpgDBgxw1WwBJztiunCBHvj11+8Fzbxrq5gaHRmR+tKntlFpm6Hqt0AfwtEXSfUxOK1UmxnUeOTKjPVR3VI9VZi2ycpgUZjSjF3hqr9690kDST0/kyf/gIcfehRjRo1Gh3Zt8eJLz+P7Cd8hqKhBxYIqzGfdKp9fgapyGsSkzZ9Xhcq5C5Dnp1ApWhByIqeCkzvzIPkVLCe9472AZbKA+c9NW7j0kw5xYym/6NI/l180DYC14qxGVX7ximd5QbJiGU0lM5a3LG6uPnE5LIucpcWJZcuN0xQexysvL4foosmN6SqjmKb6Klx1VvVNdfb555/HI488AnV2eq2kV69ebheP7ptAciRD7rJCrI/cGJZVVlPFU55UFpInneT+GhCnHbvSSfBr6NIwzVgn0VVechcH4o1BPDEex5M/pssVxLQ4v+JVnSsrK3M7xjRRufHGG0Orz3p1QIMzhclQUhzFFyie2iS58quNkqs0YhD//PnzXTsX05rCVVqxnIZpxvQV6eoZ13hKZSR9ZIypXGIdRBPE/sa44lf5qe+Rsao4osltDCyJV3Kl8+TJk127o/uYyy9c0DAd9ZFaydIkgdqy3Dw25F2cf1FyF8fbXHTpoHulicuPP/4Yyr+MZKWnVeedd94ZGkcofxpXbLbZZlDfrzZcPH8kUF1RflVmcn9roHv0a+uUWza5eFPrFd8LtX+yxfTPCXrFpiHo9VvR9HxrYVSDa7NoZ5Lw5obfveFsVj/DoAffrN6v7Voq4DvvvBPazv23v/0N559/Ph566CGogVDhmtUXthpazbgdfuThOOzww3HooYfhsMMOo3uoc4844kgcfPBBkFxtd9FsqRojNTxylwVk+C8pnmSLRyC+2G3VuhUELrxNayisVZtWaC28Nkzhjt6KvMsIcXpyBZKnNOXKLxD+a0CcdlGrIrQqaoXYv8J0ics5p2xbi0Z9CouKID1UVm1atXYTO8JjmlyBdNb2N80Gr9x1ZcyaOQuFBYWcnCmFtk517twZGtTJ+BCfVmZlMKtzVyevOqiJHMkSSJ5cgXDxafZcdVsfpJMOogsUV65oMsRLSkog/m8nfIu111kLf9r+Txiy1TbYZNONMemHH5BqXYR85rWwVSu0JqjMC1vlo1PrPKys/7PmaviU++5DOPl7pMIARW3aoJB5Lygs5L0pciC9BHHawpUvDZ6UHxnFogmkm0C4GlLF0aBXuJm58lVc0cWzvKC0BCoPucsrryniSw/lT24MTSFXMuJ8NpQb+1W2MS5XcQTSR65WnbSLQfVPRohmgNXRaaJRdVRbZbVNVjslVG/zWUcUTxDLkysQbVlAcWNYYnzV1xUAcZn+FnSJdVD56J4JhDeEmG9FurEOKq9FpavwhvSGtCX5FSbIlSG/0lMbt9Zaa+GAAw5wH6XT4EsTkjIo9JGoOI7Ky8ygvl71XBCHxa5kii/2N4UrmXr2FiVLYYJFhTUXTempDLQjT8+wdBNNZSl3edJVmeo1HRkHkif4JfKUvkBxcl3h0lNtk/7SLL6vulcKEyhOQ1AexaM6It0kY3G8iqsw8csVCFe7KDwOl9ucoLQESkNuDNJdYwet2Gl8oXunMNFVJvq+hPKp7wKorRZdMgTik9scINkqJ7mC5khjSTLjNOXGkKtPTFuSjOYIU7qSKzcG+X/pM6E4TQnSRfLkCmJcbnOA0lBd7d69O0466SSceOKJ7qPO+rBzDMcffzy0YLrOOuvULYJqAUo23YoAb0UksqLSMKs3mpWmGgV1kLoJcaHKENFMooxs8QjMonhy/ISHwqICQj4K5BYWQQN/NSqFxAXqYNXAKq5wbW1pLliUfKOO5ntwEOOxG9NrXc/z3HsJ/9uuzzwa4beRV90z3/NhnkedEs4FDGZGv2heHW4W0cBDdcz3fWKAVu3UsW266abQe3oK07t7Bx10EGQAqz7rnmq2TTOALhIvZguno1VrTR7JCNfzYBaFm9W7jOb0kXGtCSV1thtu2B9tO3VSEFoXtYZ7O9qAwDPHq/eYLWGY+92X+PifF6D05ecw6oy/IfjXNfj84EMwj6vVCENkPbg8G/hjmtLZzJxcM4OZOVzPkzoIzTKamYsT85oZ9GVUrTYrD5o9j8NUXmb1/KIvC5jVyzAzp9eyyGmqOGb1+kimWaST2cJ0hS0LmNXLAQ/JMLOFyl1lm0s3qw8HD61oqJ7qP3W13VKTjgJ9+FDbsjXBqPpJVifXzJwrmU0BZpE86WkWlU9TyF0eGWYG1eVYp+WRtai4jaWZRWVjZpAuuTqZRWVlFrmNldlUfGZWVw/M6vGmkr8kOeChcLWfmsyRAaHVt969e0Pv4astNYvKRZN4GlCr/BTHLKILF5hZXT7kbyowi9IxM3fvzKwuHbMorKnSaqwc8DCL0jaL3MbGXRKfmVEy3EdThSyJt2GYmbl22sxc+ZhF/pgPPDTJqv7CLAozq3djvlyXUaDBuCaR1b7l3vtcvhg3q5dnZk4PhS0tnniaCswiHSTPLMLNzO2CUH++7777QoazWb1+qD0UR8+BmTndzerjK6w5QGUTg1mUbnOksziZZlGaZlFexWe2MM0s8itsRYFZlKZZpJdZvX9F6bC4dMwiXRRuFuknvKlB9UIywUNjB9lumrRrCKqzGi/KJas7zcy5K+LCYe2KSObXSUNbtGV46EMIZlGhyihQgesGSSt1oALhujkFBfnQl4810MhmM9DfPWWDjNvqks1moXc6EYmCmdE2CB2YmfObNZ0rnQTST2BWKxt0GwtxnGV0lW6uDsIbgnjMqNMKBqUrgPEeMG1eAboxmK1AneAxWYO+qEV7EU4XgKqxjiDnCMkiBpJqHVd/6HV1zKNhKlz5UsMhXHVVEz1qUPRes2b5RI/BjOnSYxa5RN2pWXw9A1pZ0XtNqr8KkOzYFS7QAFErvvrwWNs2bRXMPATOBa3kMGCOqHCSFJ9utVdNDJj08Ue08n9C+yCJdvsegqLDj0FB5w6YcPst+ObRh5HgzyOYeQDVU1pYwqE8Klh8AuECbYeMy0PGswa4oufyyL88IFmC5ZHxe4u7tPwqXBDnK74HMjL0XQm9WqCJHf0fuC/oRFMAABAASURBVCZ6tHqx2mqruW1/iieI48buomhx2LK4TS1vWXTIjSN9BDEtF49pK8L9tdJtRN5+VZa4XGJXyqy++urQxNyIESPkhf7C6s0334Qm3jUWUPvrAngRnhuXpGY7V1Q6S8uAJlUFmrxdGm9jw+O8mbGPZJ/S2HgN+czYsdQSzSJZkq37pD5QK8e1wa6vVZggpjV0tTqtlWotsDQMW5pfcpWu3KXxNld4nLYmDdRvalJT925x6Yk/BrOoLM0id3FxmoKuNCUndoWvCFhceoujrwid4jR+CzrEusTuitQp99mJ043dWJ/Y1Xg2N0y4WfPXW6XP0ayc/w1Q46BZwjg3WvKXQXDhhRdCg7x7770Xt9xyi9t2XVxc7BpR8ZpFhZ1M+kgkk/ASPsyrLRoaZeKhuUMn1NifLpyRY2YO10U3ralBcgVmBjNz+jZ1GkuTZxalaxbpIH1iiOOaRTyxf0W5ZpFOuis062jfUQ84LLqyM25WXaJUau8La0hIIM2MehhLSX7WH6H0uTO0ACFpzkPXwB/55SeGVCoP6rQ1WFPdFV1gRpm1+Yn9cmVEKo/CzSIe4QI1LOo8tW3WbOGwOI5cgdLTljnxbrzJxopO40cZCNFlpZXg+T5KZ82G7PosAiQsi8rSaSj/cQ5a99sc/Y46Dj2POASt99kXq190ITpvvgUWfPctEpTEbPIKV05m5nCzyJXHLMI1uyi/wCyimRn04TQ92zLsFdatWzdoQkB4U4KZwcyaUmSTyNL9aRJBOUIk08xcfs0Majf1jrs+pqit/Xon3qw+XFFVn3Qv9CEZfX122LBh0Oqy6qnkxSDeeAJEeEMws4ak5fNTnlkTy1w+jRaK/auoxrbC7LdbJiqgX0M9s6gdNDNX93PrrD6OpHZQ3zPRs6BJSu2akPEV12czQ4wDcG0amviQTk0scrnFacFB7zOqTDS4XW6BDQQ0ZZ4ly8ygHQNq17TaKpqgQbI/84pH+ZNrZnXhZvV4HXERiFlUvxYRtMJJmvxZc801XbrKj0OWchGfYClsTRJsFpWpWeQ2idBGCDFbdHpmi6Y3QmSTsZj9+jo0zIxZvU7NXTfUtpr9smeouXVqWB7y11qHQn//oJU4bcWOc6LZ0SeeeAJyr7nmGtx11134v//7P7dvXqt4MR/HGA7VDQi4umyyDnINHBeqS8jOlm4IutHNNTOHo5kO6dRMohslNk5frqBRkVYQU6yP1aYXu7XeZndCrcQKmJKMYZnsRN1p0KMlQM7BiuN8cgUceCFyRU6l03jt1deh90Q1YNM2lDiPCo8hl6aBjIwYDe7i8NjVNlptRZRfRo9ZVEJm5uqsWeSqsZJMGc3bbrstiooKnVae+QBXmgsKCt17fjNnTaeokDnLIslr9RfjUDmjHJPXXAvzVunKMKDtaiuj/QZ9kFivJ0pnlGLKG6/DCzIwCELHo4vSI1FoHejZLV9Qjjlz59TRhGi7mVY6NREmv55nDYqEC5wsIS3Q6BLQPVedkJGgj8foy9d6T1nvw2nrtd751JdXR48eDRnKGji/++67UJiZQfVEkzaSEydqFtWnXH+MN3RVEwSiyxUIXxawkLEFOZFJYR3WEymMAbUOsQZnQL9gsQwMj896HmECFyJE4Dy8EDczItEZso2IsMZcGTkUgPrX8tMbYTESuxE1voac0ArjWEy/7rn4GTsJPON4OSkxtsoiCpGseqinR6HxdSFBjB/Tl+aq/6wvI8cdi4pdR8y9KECQS/vluJnSZs5UzjnRVZ/1t5VaZdaE0DbbbAO1O5p81KsiMhzVpuqZMDOYWU7spkfNmld+ncaNQDRxqfaioKAAMiwbEWWpLGZR/syi+6E0lhppEQx19bw2zCySq/smksZ6Zubul1m9q7CGYGZQm6axpO43eDSUT9ISTzP7WfgvlfEzAb+AoA/habeEPnCmyXDdL7Of6xSLNFs4zGxhf8zXlO6KLI/G6v1b1Kmxuv+v8OkeCMwaXwfNIl6zyF0RZdFwZL8i0myWNFTYelfp6KOPXmgWWNuyb775Zqgh0SDx4IMPdkaAlDAz15iGHHDIry45GuMIIyVeKiMKGEBjIXQuYGbQoXTl/i+DWZTX/+U8LkveDPqBV0FUM+qKKhQNtUfoeMCrsQ5ZSIPU4eCht4cFgFZU115nbbeKp68Q59YtM6aVA4zoThnY2rYcDxIcsfair6CussoqzqfBgEMaXMzMUcwi13kQup8ooXmOtEHPXhg/4WvUZCvhkzZ91BcYfccdKJn6PbJJH62Ki9xTFOht6LACKw/eHD133QvfPPkCyke8jqBiHpjl3DE6n1OlgDpacXExqjKVmDuPvCSbReHabiajniR3mhni/JgZzAyLOuLykysQT+w2xOXXACMOlyuIacIF4vs9gXRWHqRzLq6/N9Nf62llWatrMhr0gRi9Q6+/7tPH6GQk6Gu3mpjRe/La8rfnnntio402cpORkhmD2aLuQQiwDQ1dzSCO2oOoaNkwYB2Aagw5iHOChfM0rHvg4Dx0YYpBjDReGcgrcVJr7TiKokenOXrslxtSakjpAkokU0geAVGeoQsPSFsYQAqDIycSRG+MhC40y2uW8XUSXYjXCz3qHpWHbDOVO7OKXF5JUxaYJcrmSU8YZhlPSAS8woU7hNElTEJil9EkR+mHTCBQfOaXnFE8hosdgcrGQ5bxAsTCAoQUHjIeEYQMyxKXvJA8YRDpElCeIOtchvKUWEFIfpAeAeVRkbpgIQSeoHCyM115BPSBZWRRZytfPQ9l0BOftWF0XDzKIOpY6MonCEkIqTNyIPKTaRGnmbk2w6zeFZtWJ80M2tESty8hy0XvP2sX0IgRI9xfU+q7ETKkFSebjdpu4QLxC4QvK5iZi7q8cpyQX3hRmjEoqvDYlQEa+0VrKsjLy3MfXP3pp5+WS2Qc2SwqP93DZdHXzKC2Tu2fZJoZq7CrgM6VTIHCGsLi6GaRTg35l+SXLEHME+NBEEAgekyTKxBN9VhfitdrM3ksW/HGYQpfFJjZQs/EoniakmZmTSmuRdYKKgGz5r1vZvazemhmKyh3jU8mGhU3nv83y2lmUMMuMPt5QasB0eAQizjq2BWNHjWRIejJ7dgXEa+F9AcvAdUPQV0xhHVYQ2ThENatHAaOzVyH3LFjB+y8847OKInrsZnBzHK4f47GvAoxM8evL8Wqw9R7e6Kr4xQIXxqEHIiCIL0ojhhQ0K4Nqqpq2GGryUhg5tvvY+RHH2CtrbfA9ttuhbxEQjYSwRg1wSR8rLrVltjkz7viwyNPxvwvx5PmgWN4uoAGvIEXlUpuEaa8pKYWHI8uGgToPVq9Pyu/QJNhWgnS33DJvyRQns2oUy2T2cK4ZOgr0Ao2qw+TPwbJEG626HCF/VbBzOomGcDDLMqDjACtnO2+++7Ya6+9sP/++7vBq5lB7aRWKnbddVfWx52x2267uRVmfTRHdU31iqIacRriH4ghPgz0eZyACelm4HMg6IxN82GsGJYFQD1krCHUTgUacaqFiscwI79jJI0kBOQNTLIEZCBdVcvjBJXnahO5yKNQCgZ9AHmMFc/IUw8Go0EH0hGSxchFcBFICxmmZ4IPK3z6PYLbaWIZBF6WJqTSZhzPwOQoAM4Vn0kegKwBzCKcfPpNPpcfemD8eaBYyhNXFoFxkOzziTRF8cjEcOYpDITTK2OZBqxRNz9MUv8EQkqRXAsZzngBkdCjHMoyhgVMIDCG8TTKCkwyQ3iU6WU9GF1Qnpf14Qc+ALphAh4zH1JGiIBpBKAoYgYIIVho5IEUBSyEeKWH8IDhSpMskFqBl0HIcgMlZKF8gocHEumacwJi4gV5AMqjHpAA0nV6DBSQm9JJUVgtGPUHw0n9RWf8rCuScIGMKD0LMqC32mor7LTTTpBh8tZbb0Fbu8UriJ8LxZH/9w5xPrQSrL9E1ISC2uOY3hT5kywzc32eXhFpKpmSI9kC4b8UOnbs6P6aVBMjsQy5ZqrvgBlrHZ8HNP3B5iWquGbm0slNQjrIb1afvuqdmYnM/jmAJjvVX8aT5gqI4wlvgZYSaCmB5SsB9lTLJ+C3ELthoyC/oPG6RY2OmcEYiU0SXTZe6oTpbzlbSuCXlwDrjxu5yVXs2BUeA2sa65iZuQ5P/bBAHWHM0RhX/Fp11sqhOnrF0buoMjDj7d5mBjNT0FIhBPWh7o47jNizHKAn/DQ79QSqfpqB/JkzMPiwQ9Brp+2Rn5cGM8BYIKhJSdKvATdQ0TofVdNnIVm7igweTiSFc2xNH1l51bCYDlATcCjPQHr0DCtfypPyIr9AuL4yrtVSslGnUM4iQfwCs0imPvjy4YcfuvfftJL6+uuvQ3L0n4BKKx4ImxnMzMk0i1zJETji7+QifQWxumYGTarIOJbRrC+0a1JRExFmUT5j3tx42h6/KHpMW7wrmYJ6Dt0tUUyV3aphtH6MBI8X2s6QfQQDzHRhfaIRpLpirJMywkCyM8KggzWHgZIpHxQoj2Q7N4ofkh4CkkAgxucOpNUDGEjBDCLmTqGUTrNNGODU4cXAH+UzWcg4DEiTyUyHTBQjQxBRHF1lezqgKuARGCCgAzBS6HnOH8qApT/LQgiRgPFJCAg1lBXQYPUIIXKPEGYG81gyki2dIKNWWhtoA6PGyM8wj1ZoguUIkGCGgGkqPKA3IC1kZowQF4sZA3iGchluRo951IQu/aBeEfhM0SMY+CA6UOohQC7SeBUOx5Fl/AA6HA/TA8PF5fwMBSEgPQswRKDY4jCGAAqDSYZAYXSZb7gj4oOLCcQOlvEwM5gxXcpXG6sdQTKo1P5oS7cm3dSGxOK1wilcrp4dgfy/ZzAzaIJNr8bIGFM5NFV+JMvMnDgZ5It63cgF/oKLytwskimDP/e7Gb9AjPtQnJm5f3MwM1cPzIzdHOsbBeWmQ2+TnmbGR0l1G86NX6GJ0zSzuvRiWuzq9Rr9d77+trGOiYhZfRx6V8DZkkRLCfzvlgC71N9/5swWbhTMzDV0jc+ZOVbX+LhRmwb9nhsauICWS0sJNKoEVI8E7PA4+NNglFhtTHWEglpvrRMPsuSKxKqLGJe/MaBt3c899xz09fhPP/3URdFAJN7ebBZ1xKrfLnApFwN/HCw6/amyDJw8P4HOXTrj228noHxWCaZlalC19ppYkExQGgfEHMySFRpWBGpVzHMD3cJ1emDDSy/E9AljEWq7Nqni8UKDzxUt8DAaGiGBKECjgalDh5m5POkDJ1rpFC3Og/yxkSv64kBlaWbQe1+PPvqoe0dXW/D0rq5WjPQ1XW1L1oqKtgpqMJcrK45vRq0IuWG/B9ws0lvlZmbQ4FQDq8022wzFxcUuCwoTIjeGuBzkFy435lGZCG8Iuv+ChegNCLr3MopEzpSW4e0rr8bIBx/A7O8moGTcOJSO+waZktmu7fXd1QNYlyxgDeHqcw0tQBmDmdBjXTOGmeMy1iew3oJ06GB9BHmcrq98AAAQAElEQVTB+iavQMZZwFhyHZnR42iK6gQxOYdbSEegmJRC3mwIVGcDVHOFNwiyMGO9J05WJLly7anvyFajkCuprX1DTWkpMnPKKDYgZOGFNfCrq5CoqYbP50fPlYG/TLULQ+kMGOk1nJTyK6rg0apNZUKkA8bPVJEzQwhhTFCTDdA24ZqQClIGeYKgCtXa7s5C9swgPSvDCqadQRtLwqoCZKQ/da+qqao1zUEXyDLd6qASLGogqKGBUImsn0U18xLSDyYTMj21KyHvRYZQQ1nCmZyC4doLY5kQQH6ocAlGDbVaHeUXkN8P2G5wFVs+lZsnKvMFxg15j4AQnmSwDMQjJyTNXDsRAOJx/GQySTQwKQfiFTCEfMt3mlEu20LVeT0DAknUs6N/KtC/EOgVsPLycpFhJl0c+j9zmcdJT301X+2t8m/WNHmMy1QFJVzu8oJZdL8kR+8o6wvZwhsLyp9AedU/sqiv0GtQL7/8MnSvzazZ73HAZ1k6CPStCbnqnzR54Z4/1kfRzAwqN7P6POuVgj59+rjXDcQTA1qOZSuBllgtJbCIEvAWQfvjkdgQKdM1VRlkampQw4FNNpNBU3S8ktsC/6MlYBzAafC2hOyxTwPI5waV+PkRVT3Pdcbq5AIOSMUlXCB8aaD3nLW1duutt4aMPxlH06dPh4zCOG5jZYmf3TAH2wb3AHh0iBoMHTt3xNTpU6Gvz5uXxoLqLDLGAbC4zUPAzGhwKxksGfoDpDt2Rud99sV3H30Om/AdAg7CPQo2jnIF4vU4CDYhhI5du2LatKnEolMGb/xRMFHMIk4NXLVCnOVgXvSG0DC/monX1rXBgwdj3333xZ///Gdo+6WMZs3OH3rooW77pQZMsSwNGH/88Udo8KSPZoluFqUv/PcCKguzSG9t49M749p+KrpgUfkwi/gVbhbhi+JbLE2Np0AMsUtcqKq4JH4/+itkf5yNDpbG5w88jA/uug2f3n49Jt95I8bfehNG3nILRt79AKa89wHC8jnwvRSSSNA8NbohXcCnwVqQTTo8ZD3K0PBy26FZHyEjWrpbyNobMnUjnwePPngBABmiWbrCY6DXncarkdMcvwGMC3iSxbiW8BFUV8NtM68sx4Jvv8WcsWOBbBVKR32CT268CR+ddCo+vehyjLzpNnzz0EMY98ADGHvDTRj7zxvx3xtvwZe33Ir/3nYradfhv1dfg9HnXYj/3nwjPjnzDIy+4lKMZviYG+/E6Lsegs2j3HGTUDryE0z96F1UTvgWmD0PqKjA2LdHYP73P8BLJJHiL8G8V84sRT77sQIDFowfj8lv/weg8Z3wPeR5CRT6KUx5/yOMffwJ/PTOCKS8PIKPnz55H2WcwPBoFKN6PtLZSiTKF2DmZ5+geuZ0JDgh4PH5TXggDpZJgATL3Wf5RKcHj1Qzi7zO4cV8hJZAyFAFsBgBd9F9CYkabWYPyJrjIDcoFowAHUaEoeTzAS3fO6NbmohTLuOT0RwEvG8CepbjVN1XdDOmzrbNTNIB0QWa0FM7oi3Gj3JSTu2FVqDV/sbx5P5eQHkyi/Iqnc0Myo92L+mjYKIJxCe3KcAsKlMzY98QNIXIOhnSXTtq6giNQMwMZuY4490FD/HZ1Ye2pk6d6sKaMv8uoQYXz/Mg0ES43qXfYostoH8u0D8eCBQmiPUIaGjLr3fv9V0T7SBqILLF+wcvgZbsN20JqC9qWom/Q2lmUUNZVVmF8vnzUbWgEjXVNVFOOMCHwPlCXgV0Ws6WElhECcSdmUE/1hUODgOuSoke0s2yk+PQy8XkWAxm5nBdPM/YYUZ+M1soDIs5QgrR1sFBgwZBXwLVV7a17VgGoLYzx9HMGicv4g9gRMxdwatBR5s2rZFPY2PBvLmYPmsWOrZvj7zCIgYxnEaK9Dfm15BlnJCPjaFGWOtWWKlTV4x97XUkvCSyXDnUNtEatj4sIZCRA2KK4dltrdUx8acfwNj0AcqH8ug8vJgZr3D/rzqdkwMarJpFNPEJHEPORQOLH2kA66NWMsK1LblNmzauvGI2benTgOODDz6Ayk8DFL0H/Pjjj0Oz/eNoTDz22GNoaKgrPUEsJ9fNpTfE5Y8hN87y4LG8XFfyzKLy0USDVps1URDTzQxmJq9zzazOFVEDMrOIJv+yQKxPHNcTsqAC5SzTVTfaCKvuuQe2Pv107Hz+xdjunAvRebvtEXbsiLBVkasH00d9hTevvRUv/uMcvHHeOZh8750of3c45o0ahbn/HYMEDTo/mYDR5ErQaPOJwQGc7ZUFWA9BWailGkBe0OQD+eFwr5aWAcrnomraFJRzoqd87DjM++przP1qLOZ9+RUq/jsOVf/5GO9fcCHevuAivHbuhXjp3IvxycMP4rtXX8aLZ1+Ez559C2FhK6y+317oPnQQgoI8zJlRirKZZQhX7Yqw20oI2heTno8wrxBB51UQdFwJnf60I9CmPdbb+wCk1+yJMJ1EWJxEpmIOXrniKrx9w7/w6VPP4aeRX+IDGmpvX/9PPH/uuZj4+iv034dXzjsXb57+N4y78gqMuvYavHjmPzDiwqvw3r/uwGs3XIf/XH4pvvnXDTTmL8Z7Z/8DE954CVWzp+OnEcPx4cknYfgpZ+Cjf92KD267neV8Pt5g3t487yK8dcmlmPDaK3j5qssxlemWPvM0vrvuGsx/4TnMfeZ5zP14FCqdUcEyNAJLWc91YGBLICBCmq6eAljSgQXgyXtCqqMFCLwsQk/xPUcP6QcnKcgOYx9slEGHfLyXxhaCbR+tWIaBIag7jJhWt+ks12kmSYCZOQAPswg3M/rg3s3V9wG0dfv555/HPffc43Z1mBlVi3RU/XfMy3FpKOOX+huTtJlBbWX8zAvXKqt2NMX/ztAw3cbIXRyPZAkUrm9xKF2tEssf02NXtMaCmbmy178xtGnTprHR6vhy01Tek8mkm2zV31r98MMPri6IR6BIsSs8BrNIh9ywXDzmi12FxSCaykF9jiZ35deX3vVqwOeff+76J+VN90dhKjdN3gwfPhzCe/ToIbLT08yc6wgtl5YS+H2XwG9Ge/VSvxllfnVFDGxkPAdgD+3RGDAY6g/Xw9d7W7CWEmhQAmYGM3NUDpsQ0lCW1/c9JNJJFBbkO2MQPESnU8cvfFnALOqkPQ46tRL7LVe/NtlkkzpR6pDNIp464lIQ1XQ+AnoMIk4OUju2a4/imhp8O/w/mM8BSZrGTT5XucQLXQTkZkoQ8EkiOYSlPa46746ppbOxYMqP8ChYZZPVwFimjfx81hgVeQnfGadalZTfzNxgLsaVF+G+70Pb1oQLRBeYGWJXdIEMX23ZkxEuf0MQv9751erzpEmTuIhXAQ1QtNKictSWTL0PrMGj/ios3pYZyzGL7nfsj12zSBfJF02uwCziFy56PAASvrwgmWZRumZROrFMfdBI5bDeeuvFpCW6ZgvHXyLzkgIpxlQjQkRGjrYKT/sJU8Z9hbW32RJZP0R1XgrZ/Hxk23RAYb+BWHuPvdH/Lwei/yEHot+Bf8GAvffCxjvviv7bboc2rdvgwxdewPsPP4T3Hrsf7z7+EEbdfz/++8wz+IoTHXM+/QweDXP3vnwNQPFcoc7QTA4x+7OR+PLBB/DlM4+T/0l89RThycfx1WMP44v77sHI2+/EhzQcP/73vzHy8Ufx+dNP4qNHHsD799+L9x96AB8wnY+feharr9cbA/bcGwN2p177/wUDD/kr1t9rD+q4G7Y4+HBsdOSR6LrDDlhpp52w4SGHYKMTTsRGx5+A9fbZl7Afeh/4V/Q5+GBscNCB6HXA/uh98EFYeecdsf5Bf0WHP22Dnn/ZD30POxS9yLPhMUdg4732xvaHH41BRx6L/vvsj4F/PQj9DtgXm/31AOx4wnHYbJ99MHCXXdFvt2F8hgyrDOiNTf7yF/TdbmcMPuoY7H/J+eg7dAus1q0r1t5sIHptPBCbMX7fI45Er912RX6rVujzp52x02lnYfARR6H/bntgoz33p7x90W+//THgoIMw9JCDMWfaNHwx4j/Ip4H/1Xsf4+uPP8WHjzyK17hiPuquOzHh+ReAHybBfpoIr3Q6y74a4dQfMf7Jp1AzdTrAyUPwMLZV1Zy0qCYesJ5laQhXcnojQxysK+ARWBahBXBe1h02QVC7EICtB+UYAaxLoHkeOqB46PB48Qkr7pSxoudKq9B6zmTYmBnMItBzGcOyaNUwrvxVVVXuFRRN5pmZEyt63J4IF7iARl7MDIqvSbZ33nkHbdu2hfKVG139TK5/eXCzSO/i4mI34TB79uw6cb9U97qIRBRXfcTi2nyyLPWUDK1Ya4eS9FMfoR1dimgW6S0e+eUKhJsZhAvkV3kKN4viiCYQXavYwmMwi3i00qwJcaWvuNo9pt0NG2ywgSsn/cuBJncVprjaUTVgwAAMGzasbnwhegu0lEBLCTR9CaiHWXap/4sxOYi3WgjZQSuLUVPGTjlGRGyBlhJYTAmoQ1SHFrITlD2YTqeQzk+jNVde27fvgAIazxoECtDg4PiwAWXJXjNbaHCmL58ezMG2OnrFlB65rvClQQhDlnKzhugJCBkjoAceWs2vwIyPP0OPTTZFFY0dUQWMAkaB8UduhBzhegIaxjWoRrt+/VHYeSX89O4nnBVPUBKQ4sDYGB6aj8A8cIgML8sVv0yW4QbNumvbY25ezEziHWi78eTJkx2ui5lB+Y3L38ygWXq9960P25jVxxV/DGYGM3NflT7ggAOwxx57uL8E23HHHbHppptCW7zNDJKhFQetwrz33nuQAa30YojlNXQVnkuL/RqAmkVp54YvCy6ZAslU/NgVLtDqhQZpWkGRvznAKFRABxCSA1FbqooU8t6yXpVMo4GXhbVtDfN8GlgR3YOOLBkIAR0CWqdQvF4PdNhkANptNgitd94T21x2Nf50xRXY4ZILsd42Q1ExZx4qJk12MJ0rfyMuuACvn3sehl9yGb6449+YMnwExt53Lz6/5SZUcCW5ctIPqJj4PRZM/gELfvgRC6aXoHxeFaq9NNqt2wv9aBRvccLxGPT307DVRedj+8suw58uvQTbXnEhhl51MTrvuSta9emDdhv2Rft+vVGwajcku66GDoM2RXa1jphXucA9OyGNO+Vd7UCY9JEhVVmSW0OcueSV+WS2VToRFoVmUY0gzACWQNv+fVDYaz3kd+0Cr20rFK2yKtr0XA/t+28IdO6Cwm5rov2AjdBu8y2x2imnYeU9hjGsP9pt3B8FvdYG1l0Lqa22RHqnndF68FAU7zoMYffVkaH89HrrYv0LL0LxNlsj3XNtFNDfbuON0XbAhmi3YT+0ZT4TXVdFq/X7Yq0TTsKg665Hp4MOwUYXXoKNLrkI2115MTY/+EBUVNdgwZdfYvSdN2HUzTdi+EUX4o1zzsKHvEffXHM1ZjzxBL599QVMeOstpDiJllc5H5hbhsysEviBjwLL4wQHs8uCT8BpKwAAEABJREFU8FiBDLp6cIccNphGuu/oPouKPjMGM4K7Rm6DAmVI858hdevbt6/7Qr3ahffffx8ybOO2aFk1kFyBmfJZL0XPsr5r8eSTT6KsrMwFKC0hZvW8ZvW4wpYGZga1HZMmRROIWvFU+qg9zH6ZvNpoi3TMovZa8pWmmFR2cpcVJEtxazjBqx1EZr9cX7NIL8mRXrHxXVBQ4CZVRTczmEUgv9I1M6GuD3IIL2bmytPMoA9TysDVfdIKsXC9O63JArP6NMFD27TjnUH0OplaPde27d133x36sru2jytMoLqmftLnhLJ0Ea0FWkqgpQSapwS85hH7+5Jar21UHFHzV09twVpKYFElYBynCRqGmcU1KIQMSI6poKU2dWgBzUNGQ3QQ4xnhy3aVzNyY+Vy169Spk+vU4zCzSB+zyM3lXxRuHJj6HOknALgYuvghshyRrrrWmvCtBvA9dF5pFdQdKgjmRQtEYHyYV5vTLGUkHVtNVutLAsrSR4fI7wJYQEIFyVQaRW1aYfKPk1EyaxYKCwuhd83EZxYNLuJ8rbXWWvjuu+8UBDNzII9ZhJeUzMIzXIXUFm1tYVfYoiCWpxVsDUDEI2NZ5Sjc4+qYeFq3bo1DDz3UGdNa1b/33nuhAZpZlJ54c0FxYr9wM3NeM6vT1RGa4GJmkJ5ocGjlS6D33zQJ0K5duwYcTejVDRTkiJRXoPrPhwHGWmEc3I197wOs27svkC5AGBpYvWCcaInqD2NwUoWzKMh6GWTDEDVZ0OgMWAfBw3NxspRWmQ1Q1Gt9bHr00Rh40gkYcNop6H7ccVh3v33Qe99h6LnD5pCc0S+9jZqMj83+cQ42Ovsc8v4NA08+GQNPOolA9/jjsOmxR2Ljww7B2lwpLlp7bQT5BaimKjRdEbB+Zxx4yCSScB8o80IatkC06BnplKGuWWroAoiH1FGGsiCkEe0TYTT4pAvEKjBejM8XMwaECZaFDz+bgBckAM+HJrGqvAzFUhuWl17/qCJ/BeNlzQfFMayafAGqgoCL7T5CutSQecigUjxBmnwphDTEs9kQNXzGazIesjRXKwFkeBMCKphBDaqoq8qdZFAMQqaZFT/lZIy8HuMzWZULA9F+/Q3cPdjg1FPR/aCj0OPQo7HewYdh/WH7YP1jT8IO9zyEb+fOQ+m0SZg55hN8ed2V+O6iC/D1Befho1PPwIS7H8X4x17Ct/++H5PufQAzP+UEG5j3qkoa22+j5NMvYJ6Bp7IKow7wPebFRyg+Gt6WNfAWwR1CzGEr5GJmLIaQepmbdJOxdccdd0AGtFm9Imb1eGMVM4tki1+GpZ5l7aLp0qWL+8CfPnL4448/wqttp8x+eRqSLQhD3lcanUpD7aZoZssuT/EXB0orN0yGooxJraDn0pcFl+GpFVsZz8sSX7rFIENXMvQdERm5ak8Vpo91iS5cZS88FxrS9M71Rx99BP2Tw6hRo6Ay1qtG+oaG4sX8mixWX9O+fXuR60DpxB7VL/GbGUpKStzuq5VXXjkObnFbSqClBJqxBLxmlP27Ex31teokBFSfAwWgFsdv/mhR8DdQAhx3cAAFmLHehJGr7YYhAsjlqBggrmAiy39SkOtQmbBZNMAKaYDEgkmOUYT81XmWglB7aslRPq8uQ4zrwzCHg9/KebM58z4PHdoUg2SeIblCurHQgJyUQH1AI8DTwBZAFxr0hdOnAaWzkKAlFNJ8QMAmyMuSPwAxyHDu1m0VTJ/2E5MN3YCAUR0uV+DySyQeOBCtCzczN4CUEfzZZ59jjTXWwLrrroslHWbUtZYhli1XUEt2TjKZhAZiGrAeeOCBkKvVbBe4iIuZOar0FMhjZm6rnT56Jn/DNERbVpAsgeLP4qSD3mfWoPrOO+9E9+7d0blzZwXVlZXzNOUlyq6rExIb8iIw3l0mCuMNttoKWTKnHFh1TXL48BkgvcUrVoS+o4esER4BJPo+jUi5Ri4vYLWhyxqXYN2qDAxV2YyScOB37IBOffuhc98N0WXjLdGbq6M70GDufeAByO/RjXGN9TVgbNVZyUH94fSrpVGvBI1MaujClQ/p6pMnRUMyxXBYAKOxGVKnkLr5nkX5AWCmGIBHcQwCMUdTXhmN9BAy+4yaMJDlZgBlUjz18xwORmT2yBEiQcPIPBqT7Jc8pp+EIQVAskLG8/isMSmYGaS3meSBhm8WKpgkJyw88hnL1KeMPE4ApP0UlI88D9SFIebDWP4JaUDjWV/SlhhGQQIh8phYEkCCYSmPiBEoR+nTpEc2lUSb1dcgrIlOffqhC1fBi9ddD/7a3TH49NOw0YGHYpMjjsWqO/8ZrTfbBCvtuCN67rUHZs+bgZJZE1FaPRezxn+DD/51M1679GK8cvZ5GPfmSxj57GN4+/zz8dU116LqrbdR9cUoZMpmMa8hAdD3EmTQs1ig+yCgZivuDGuToqv7q22z2267LWTU6JsJZkY9rZbplztm5uLrC97aotunTx/ouxa77bYbhOtZV5tixtqkCvTLk2AVCV0aMhS1OqoVzoZilDdBQ3pT+NU+ZTIZ96qO5JlFeRbeWDAzt7Kr9k9tXmPj5fIpf2bmSGbmykQeGauaTJ04caLbTfDCCy9AH1r0+FwqXPEEwmPQDiV9XEyuJlG0gq9t15qUUP0YMmSI+2tE8auufPzxx5BRrXTS6bTIdUBNgLDOC5/PsyYZVB9UdvmcNG+Yfj13C9ZSAi0l0FQl4DWVoP8lOWqbjBmKgWjLucJK4PeTkOpHrK3qjHDjgNPUu9UGytFgLiCiwZzByGbkcg7AgShqD8mIDAthAamCqK8UhYSfneI3ylS4AyM/O/uY0TjwJiXyRuIiXFdFkNsQRKccmRaKEjp5JJDvu08+xpqDt8R6Gw9ULutEh9RBpwbYjuiJYvR6cCpwZXDNrbbB5y+/hpf2/gsqJ05GmMwDyAFG9A2ICgXIT6a5ipdFlktdGsQxBGZWN7CLByoaKKRSKWgFwEwCgKrqakydNg133vlvDsAAfUVb8QUhLwI6Sz3NInnxQMTMXPryC6TD9ttv79LWtsbFCTQzZyhrIKct3t988w30FyPPcCVcKxBm5vK2uPi/hG5WL2v06NHQIFsDUa22a7D2S2Tl8obRnc4lOVxlKZBHriC6iaG7lfIbA+UGvM9BSB8Ny3kTvkFRUSsUrdadoTxJNlYABYM4dKHxBhI8Gnge8yWJchWmIL0TK1bVLWPdYnSorhtT9hG6e5WVCx4y7FqxriUVGpAjA8VF7RU6Ql4EojFdCqDGkI9gBA8+jU4PgEd9zPEQpx9MR5Vc6csb0G9mQuMgxg8dUDOY1YaJQ0aOQDghFDCYSUEymX3qKyrg8WdmcEnT9UnW16/duJ24OHxG8BnmGcCEYPz55oMkygFggANmRG2HJz/TV5l5kBBPqRB8mJkDsI1SnaeXdBBCJIxiGM+oaMgAeuEDnAzgRWLoOHHkATIshxog6SHr5yObKER6s0FotdseaL/1n9Bxpx0w4KTjsckxx2Kjo47FgHP+gW1OOhXrbtAffbbdHjuedRq2OPIQrE1DfP7no/HFfXfjnYfuxks3XInRTzyM7997D96kn5CsqIExXQGI1asRMu8BgWog53AMIdUM6ogmmkAUuQLicgRE3VmHC1EeVUaMLK8Y2rZti3XWWcdN2mlXTIYGoehLA5WzIOYzq81NrSuDVu+6ahdOzKdXSPQKxptvvumimUVxnGcxlzhuHCy/WRRPK6nFxcUwi/wxT1O7ZpF8s8iVISgDUO/3mkU0pSnd5DYWtA1a/YZ2DTU2TswXp2VmLv+xPw5XOWt1Xx+R1G4oGdHafTRmzBjHb2aOVf2DjNqRI0dCExDPPvssVlttNahc11prLeeKrvfHxacyHzduHD788ENM+ekntC4qcnJc+pQZUmwItmiWJT2EJnGLyDNh/LfQqnXv3r1JbzlbSqClBFZECXgrIpHfehrqOqVjqM6P3agR5HdQ2xOG7BQbdLsuuOXyBy4BDphctWARyDDWtkX2b1D9CRngEYN6PBKz7PBMA1gOO400RoXqnTpD1auAPmhopwDnajAXEgvZXTIBnayLPOFYHV+WVFLoMAnysmPlVXWVC0IgCuNFUgJ2vsZBLiPIJkDAaJIjMUKFI7pEDmX60pP6EmUcSpo3H8GCSnTdZDOsvObaEbcHGH8+waBDV61NGZgkNDCX64QWtcYae+2NoGoeZowbCxm9TAImS4grz8bnD1R81dVW52CgEtrKJh5JdQMIIrmu3jlr1aoVJv/wA0PgDNS3hr+NV155Fd1X6Y5eXOlyAS6DQJayA2XYEX9+MZPOVhdgZsyD/cxvZpAeSl8fDJMRHL9rra2UCxYscHE0YNbfWGnVV9vxtJpw3333QYPeoUOHum2cGlBLluIIdxFrL6ILNavXQf4Y4vDYjelytfq0PQ377bbbDvvttx8N1WggpjCzRctTWEMIoNpDam0ZOkdVs5YkVLQY3H12dS5kzIhJMmqIZl398zH5/feBdBKFXP1F7RHCwKoEd0g9glNTLsP8OJT+BPEUwSNdJ+oqGQNdGgYzoyFHFzxMIH0MBg8J/oyufALoMF4WAnlAfpAzcpF7ePIYLx55/FoQDmc8GkN0mnQjmBnMIoAxxCPQD0k3eeRHFGSRC4YbzGmboGuIDpIhAAnmR3Gdn6hcXwFkjeqFwSjf44OWIM0IStKBmEkw6gcIERAj3Uw4BdIqNzJ78ouHOJzLVMxzGDmhQ24d20IEH7AodcXwPHLWVMOqM05aFmAbF7rnsybIIJtMoKBfL6z65x2x0nZbA8UdkLfKGlh5t12x8W23YcA112CbC87DIK62zv9hGma89Dqm3n03vrjsSvz0xpvIlExDdk4pLEuDnbXQWB+VbkgDPqDf2bAhE3VnwNAsqarJBjYRjho6hEw8GUgeOFCgOAUKUhh4CRnqwEKWiYkENTUyavXusz42qLiCkAENQXRBTBduRn3IK1yg9nCllVZyr6/Ib8Z0hBA0Oab2SCvP9MKsPkz+RYHSEl2uQK+dyACUDBn9MmQVngtm1ijZuXGWhJuZC1b6nue5XTwyRkUUTSD8l4DaUekueYovaGx8M6vLn1mEm1lddE3Wql3XKz0yotWmjxgxAlpRVpurNMVsZtBKcLdu3fCnP/3J7Tzo0KED4nDxCJLJpOsH9TE26bnueuth3NdfI6FnhAxKOXT1KwQ7SmJZ1rQMlL8N1tuAaXzuJmfUTyq+mWKg5WgpgZYSaMYS8JpR9u9GtMEaqWtj+RoproXtd10CWZ+DLi9Qfwafhp8X+MgagQMABIYs+7qQQ0MvTMIP8xBqHAd2fBxc6cHzGMeCJAdYRq7A1cJAccGBZi1QBIAAZKJLh1eKhphDxVJHSWEBxBlQlyypWZgXOhBjSFmh59MPpg5U04gPLMOggGIE7Jpd1aZuTCtLnONsmGXhh1nKIytpM7/8AjWM23nTjVxqzLhmNeMAABAASURBVEakEBoeBmtACn0fYcKw7iEHY/0zTsHc779HUel0cHQLpZdhhNCMckP4CR95hUXQB3C0DRENDg0QYpIGHvPKylA6YwYee/gR5KfSGLbLn7H9Tttite6rsNgCgHkgwlIweEwDy3loNcOMunJQq5Vcbbl7++23oa17MpJlHN9000149dVXoVUgDbS00rzlllvi2GOPhQbSeh9N8NRTT0EfiJHx/e9//xuxAS4Vlbe8vDyhDvTe3ieffOJwXcwiHcxYeCIQtN1PX8P9iasWGvxqVYPkZT493klBLMALidWm5xEVGMvBo6EhLULWf8BjfQ8IIRidZ4AU72wSPEjKn1OF4sI29OSclIFauTnUJkPNDEZpAjpNcy5G2GLIi07zFzEvWsRvn6pMCgAzgwFImEcwh3sAa4zBE81LwHxNvPGxRS2QzmrDGkRCUR6sfUeE6bZou8Gm2Pzkv2Hg2Wei3SH7IuzeFe8/8ABev+BifHL2efjh4Ucx+dnn8f0jT2Pm8A/hl8x1bUCYoByLQHJ9amGhtACyiQCBJvBI0+lmQcjqk1FAFB5CBxJBhCTF9YkKyIiANMAcA6BtuTIG42fbLAqI2zGzer9ZhINHHE7UfT1bW31liPu+L9JCIFr//v3diqU+iLhQ4CI8ZsYmke0+nzszgww6vX+riT59dErbkrECD7P6fGsCQEmbGcswAvkbC2qfBeLPLUP5lxdULpos1aqxVov1zQhNTspw1a4iyZf+miiRUa33tmVk9+vXD4qn8Iag95ll7EvXdCqF3n37ossq7LvEGBq8gMD6aUECHieZjbU4DAJ07toZO+2yM9ZZe23oMIvuqZnJ2wItJdBSAs1UAl4zyW0R21ICf4AS0OOjTso4aDL4roODO3yOn9R/hTSEQ9KdcUECyajhykcNB1+RYR3CmasKiMZbHNBowKhOEOAVCQ7ElIpY5DfGB+OHDM2CGAONaYBaZJBEtT74Iz873ZrqEF4AJDK8EIz8jMGYIR36yAP6wIMUd6WakOEdkh6YIaPl6WyA6tJZmJfNwvKLOCnAFSMOuqgG4yz51IBAfFn3zlaA7tvsgKkTJ6Hqx4lMIcvIBKrCsQD9oGxgk403cl8OjQ0/M4OZkXfhU+8wl5SW4quxY9Fj9TUwZMgQtK39AFaG5cahIeAZQOHGvNrC0ZfJZ2a8R6GLW1hYiF69ejldtcVQg9dtttkGMqj1BdSDDz4YWnHQ+4ibbroptDKkiGaGTTbZBMOGDXM0/YWNBq/jx4/Hu+++61ajNdAePnw4tAKklSBtvZbxrPIUfyxHrr6sKyNdHyzT1nWlJT6FLRcwm8aqg9qCc+XJyRPohhKM4YgD6Yc7yMyBnqpNJsjCQgkIeDeAqpKZmMkVlbUGDGC9CupjsDxc1JbLH6IEFlc3WXPqalN9QaiSCcA6xBqodoeNZw2hms91eX4Kqe5roM9BB2CPq6/GtqechoGcoJtRMgPfjRmDCRMnYsRjj+G1q67BB/+8BtmP3kfJ86+g7L9jmJbPOpggAFWs6FlV6Cgp0vick4MIVWG6TB1sreHaEWlKcu1pohHg4rK+a2KSvMqnjCpNkmlC6+mnn3avdyiannezBnLoN6unmUW4nn8ZX3r3VTIVX5CLayeLDLrp0zkhqcAGIN5cMDOYWR1XdXU19EGq4uJiaGVbAeKXu6JAO4i0+ipY1jRVrrHewpdVTm48yRPIcFab3aNHD1d2esdcBrHusVacFUcTF3oNR2Ga0NAq9Q477OB2CkiGeHJBf2GmyVV9FEz3d8eddkJ+QaHr5TWpDN4innB1i4YzAk7dmMfaGKJ1q1bwE5oJArs4tqd8NhaVRm56LXhLCbSUwPKVgLd80f93Y6v/c+BaLHDwV4ug5WgpgagENFgKOPub8QyBjAmCz9VNnxaDhlmhhQg4eNIWuOrKSsydNxfTZpZgwfwFXIEz+Hz6wrAG2UwloN6RRrZqmUBegafBWOAD8jCAIokxIq/gIX/IHtXM4GV9JKsCpBMesj9NR8X47+FxBSesWICvn38Oc8aMh2KmqLNPgGQwHqMTC6hrSBeOB+5IkEZZZAiDDGq+n4y+ffvR8AeiaBwgYumHmTl+o+SAgLwC5HGQllygfHui8PkKXHmw96dmIZIsHL3vpkGAAA0OM3MUbX9r16UTfuBgsf+G/akpELL8AYV79HgIacSFLFt6gCBEUx3SSyB50uP//u//3DZsDYQ0UNJ/bhZzEKrBrAx8rSCLN44jXAOuPK4qi/eQQw5xg+pp06Zh5MiRkNGc4KBIgzCtBG2++ebOyH7wwQehj5KJpq3hGlRrW6BWmYdw4kDvQG644Ya898y/EmlCcNWRpaxSFIA4bx5gnitx+cUDPhOacKlhvfEAekN4qEbZd2NR1o6DvR7dGK1WAgd7ZGk5/6gloPtfC3o2TOVQ6+fDy3pltQC6IetNFh4bviQhRcgDWAsDIJmE16E9Et26w+s/ABueeDKGnHUmtjrrNOx43hlYe+sh6NSlCz7nqvT3Tz+GL++7Bz+9/yFsfhXMgAJWXE9bXwK2GSRkKZeCdYVry9m+q60FeYGQ9BhyUQ/gsyA+QcQH6B1UfUxQ+dPfSKHBIXpMMnMJwGObZWbQM65nWxN04jGLwhvi8isdtQ2KYxbxxbLNDGYRiFegtkXfXNCkn74YrbZq6623hs9VbcUzM7GtMJDhqDZRu42WNVG99hJ/WEt5iGFZ5SmeWVQOASdqzMyVY65c3RtNdCpcu3703rImS8Sj+6i2X7iZSRyrteqOQ6E8ayJUkwWrr766I2qukaMKhBYgYL0DAuK1cZyIkM9BSF4BQ3P0IrHlbCmBlhJoxhJgK9+M0n9noo0DbNcm1ekdNUp13hakpQRySkC1I+NnUeNnkPW4vullEbJjFL3aPCR8oA07vlY01tpwMJZHN6iuQTLjY/6En/DDiA+4GhwiSV7TQBGAq39WRTcDHSExUCYYYAhJIsJ6itCghzfBADPSvBDGtOaMHY1Pb7ge42+8HhNvvAF+tgLIVGDsXbdjxvAR0GEwOozNOER4hoQM5YUModL0gRjHpEiGQBohbN5s/PTtBHRaax2ugNOvK40jqYJGHkyxjnO11Xtg9jcT6GcOOIuutEKmA8lkPkKOHFQkoS7kil2idadoggH9NsTQQVuisKiQ0xQBw7PgyAQ+ZXgsJ8k25kerSSHlk2G5TqVpRokECZJfoNUSDfqEx/TYjWnym5mcOtAEgVapNVjVX54MHToU+mr3brvt5laltRV8r732gr7Uq4GxjHDxaDCt/5OWO3DgQPz1r3+FVrwlWOkJhC8XSFVBrRDtqjDee7A8HbiVtRreuRAgzQgc4kFHigP/vEQac7/7AZ/eeic+uuxifP3oQ9h8770QFOTDeC9MjC3why4BM4NZPagwzBb2iybQswwYABm3bFHYdvhsW5OcNASfdTcxxnZW7SkdhFyVDjM1KOjcCd233Rpr7HcABlx4KXr96yr03HE7fP/Avfjv1Zfh/SuvQMDV6YJEHjxf0gNXyyVSyZnSQ5LtSwJqpwJiIY0Z6DA2N7UgXpBXsbOSwHyIRdtx9YzvvvvubsvuqFGjoL+U0iqjws0MZuYmzmbOnCkSNGmmSTUZwvrQVW7b4hgWcdHWYW0V1u4TbRfWtmsz+xmnmUErpPrit3TRNvDNNtsM3bp1gyYB47Yjdn8moJkIMjIFMjyXJQkZrmoPZcgqvplB8sx+XgZYhsMskhOXi1nkV5lrxV50fWlbfYHEm0XhDXH5xRtD9+7d3f3PvcfataZpa7i6pvFFAFZ1VrYAXgjyEwWBfaTZ4tMhS8vZUgItJdCEJcCepwml/QJRajDEvjhXYSsa1PawPapP1vXS9RTnrQ9twf7gJaDOKxkAKY7QhAdaKw1lCCaQbx4KfvgB4cjP8P0LT2P6i8+j4tPP0KZyAdL5Scz5/lt8fuedCGeWwkskYRytTXnnLUy661agJsu1OeMYMJD9h+gI6TAxGoMazAk4gkOoSsnZZrfK6nmYOvJL/PDxZ6hIAPOr56Hs23EwdrzpeWWoKiulDJ2SU41smIGMyayJI8mAFKpK5iAor3ZDwmxYxfAAaiTG3fcQZnwxGmjbChVcVQ9CDxYYLAwZ7+ennmuBQmJXqpoj1KDDRhvhvz/8KB8oBh51kCdkGRoHw0at5W846DFjCEFhZhGeTiax0kpdgEDUEK5MaNAFlkXASY1QExrUM6DMRWureI0H6SRusyh9s8gVTWBmcmBW75pFuAvgxczqwtu2bev+KkrltN5667ntkhpoazCWyWQcX5ymVq20DVtbBbUyJINZhrX4KbbuNKuXX0dcBoQ1EHonPgNORoCl50lICKMjSnWWQzvV+SwpmRA1LGffhQLlY77EBxdcgBE33oq8vNZo1asf+h1yBIrW3QDG+o5aPjPGRfMfKl+lIndxEIfLjUG8MS5XfoEg9svNhThMtBiP3Zgmfy6IHoPoDXHRBA3psb+ha7b4cs2V0zBe7I95Ylf0XFx+gWiCXLyhX2GCmC48hkXR4rBcN6QnYJ5Ctq1seEAUUBYFrJeqgmFMpEsSzGM7yhnMGrabGdZNOki1LYZf2B4dBw3BZuedh7ZbDUabHt3x5XPP4YOLL8JsGrXV06eict5MSEZA+e7jdlSATS3bGeOTwHrPBifUc0G69AjJB4aA6XgkeACvjojcQ5Nb8QelXnnlFWdAy4iWsauvLwv/8ccf8eKLL+KRRx6BXsPQZFmujEXhcTnuscceKC4udu8765sIkiMjOTeO/gng+eefx7Bhw7D55ptD7+GutNJKdSxmBrMI6ogrCFE+BEoudoU3BmQ4a7U9bg8VX9CYuEvjMasvD7XHZlYXxecKvVaVKyoq3N9LaQdRXeAiEDNz5asgM8Muu+wCtevOD4sMY7oha6CA3PDZ53qsa8KJQofxYmYwqweSWs6WEmgpgWYsAbXtzSj+56LViOWCOORflCvaigD2cy4ZDrldAwRT9+d8jt5yaSmBRZWAHySQyCS4quuxo/NYbXwOm3wE5iGd9DH1zeEYc9k/Ufr4ixj93Av45MknMfGll5EsmYH25aWo+ux9zOIqLmgsZubOx7xPPsW4x59E5exyDsd86EvcHg1AIKhN3kNowjP0ywXcwI0+MHUEGeSVlqHXkCHof8H5mL9SJ9TQ8Cr/aizWWHlVpPJS0BFq9EiZRj1NBIIPYpVVGH7r7fjp1Vcx8+nH4WeqqZkHVGdQ89KbSMyaA6ORHzKe2E0XduQhH6CGKwRmDCVQNMeRfJbI4wa7TFfR/M6dUU1k3o9TODQgl+P1EBhxykRocCR6dZqZnEVCSEMeAc04pmGSZpw1oPEtGQGUNniEDDEYsd/qabawdipX6Rq7wnNBAzUZ3bm0psalkSY8AJavylL1jxMSqnkeyzvLcg40igt502pqkPj+B3z1+CMYce0VeOnWG9Btw97Y9uiJ3eGHAAAQAElEQVSjsf5BB2C9XXZD6/X7I/RMVQFm1tTqLlKeyk+gwNg1WzhtM3P6xOEagOfyy68wgZm5Oh2Hm5nQhUAD64UItR7FF5iZS8+s3q1lcY6ZOVcXswg3MxdHNIGZyfkZyCi655576nRUPdF7lmb1/GZ1+M/ixwSziMcsckU3q8flF5jZz/Qyi8oozqtcgfgFubiZibRUiLh4dfyUz/qoiT/XJqpe0g+BsS7G0sSuJ998JNhuuagMZguB0E8g6NwFK285FL322gebHHYYVum2CkbcfRdev+kWvH3VPzHqoXsx9pH7Mf3l15CeMxepqgrmFZTosQ77gFsCDKAflLbSVdsViIcJyd8ANCF2+OGHQxNfeqf4SfYLMnD1PYfNuOqrlcs7Oakqmt591Y6UeBU4t9waiKVeVkfSNxWUhgwybb/W3ycpUCvcMsz1F0rdaleX1+Nk3cYbb6zg3wQoj2ZRXswit7GKmRn0apRZFM/MFiqXxsppLJ90Fchw1rvO2oav715o5T9uM2J3UTLNzJG1u0BxnIfVhr0WUWOr6xM81izVWPLyBNtPElw4Ly1nSwm0lMAKLgFvRaanBkZgZnWNmZktpIJZ5BffQgHN6KlN0q3wZbMZtkkBQmPrZXIFxJk++0NeW86WElAJaOBGYOVRvXAdnQxS1pmAhkXWDzFnVgmKWnXEylzdGHbehfjzEUei9LNRmPTIYxh51SVoP78UNrdMwlD+9XhUTp6O9lyVq5w2HVZZDo58OSBzkh1PAA4KOPgL6IueEnDwFiLDrtU4FV05bTJ++mEyVhm6JbxEAp3W6IF5NMwnff5fpNZYC4mwEgENaXAQGVKO0Sw2Kq//gs0smI/pb76KaS89C++LzzHlpL/h4XMvwpCttsJJO+2MRNl89Ojdj8+FjyT1oHLE+VyYQYcGB1dffTW0hfiKK65w7+WJrufYzMCT/FmEyhEnHFqv3RPFBYWY9NqbYmMOQoaBoQaqBBgafQSMlWG5yyDzGDkUwIPPdDyuhoZOGP0hHIaWo9EloPqRpHGssoTKlWUYmdAAF/KRz/FccsECfPXg/XjxjLPwwbXXIzXlJxS1aY3Bh9IQ2Xk3pFkPEXKyJ6zinaqhGN5ra7QKy81oZjCzOjlmrGMhM1JLMYv8qqsimRlk+KpOg4eZ1cUXj0DhDOIjWi9HfoHCZBwJF5iZHCfDzJzrCA0uejdSRpNWGLVdVx8Zmjt3rlvBknH1z3/SkBs1CvrIlL7gq3D9Z63wU0891a1YafeBjK9DDjkEf/vb33DkkUe6j8tpdXHXXXfFY4895uRJfiz7xhtvhLb16t15/YXZEE68DR8+HFr1lHwZA3oHU/8Xm1H7Qb2z2awLlw7CFaZyYVDdaRblVXSzCI8Dzer9Co/pS3M1YDHHZKxLhhARGMAnnj4LAQtIDcDqCh2mCykgiBZEBOgQ6ibeEKKyYyesfPAh2P6cc9F3m+3Qf4uhSJVVID2tFKPvvRdvX3A+J4SuxJxxI2GcrPNpNFvowa10Uxu1XggpkSqQgeIDws9PGUkyrmRsycDVaxkqc72Koe8j6KOBWn2UYS3jV7tKJEXlZMb85tRd0WNQuEB+M4MmTLT1V4az0tQ3EfTtBH35Xyuj+tiY+LUdfGkrpJK5okDPnfRSerErvDGg+mnGe1DLrPiCWm+TO2b1aWkiQu9m6wOQurdmUZiZwcwanzZZjRVd9Qq81xbVbIB01LDt5ES26loNwwJHRMvRUgItJbACS4CP54pLzcygQQV4mBnMjBica2bORe1hZrVY8ztxw5rgaloqnaTR4cP3PSasHpAOz1AdMt2Ws6UEohIIUePXIOtr3TQLA4EDtiCsBggJjs7K2Mm1P2BvdLv8HMzt3BY1Xgptilpj1sRvMKeiAmtutAlmffQxwqoqJMrnIcPBKKfL8dnZ5+GHRx9GyrRCnKRk1UVzY7GAnWiABIdpooHpJuBnaGQH5Zg+ZgKynVZCwWo9GMew5uBt8NVTz2LiW2+jc7/1UTr7R0x5/13GMWSCEKCUaq7UGrk/vfBcTLz8Mqzbpgid5s1BomQ27rj+X5g/ZzZeeesNVAzZFL0vPQdhUSpKvXaSQEqZmRt4n3feee4vpM4880zor5cmTZoEM2M6QMgBZQhDJgRxksxDx44dUDR/JsKgmhoYvDCkKR9AAwYWHxp7eFxhDplOwPI35stjRI5pASVNOpiW8BBKHC3HLy2BgBFUoMYCNR9ekCSBeKYK455+GiNOOAmT3vkPVt5kI6x/2ilY6/iTsOGhR6NTv42ALMvcA8B4sCTCMKlbAdYCwoo5Q9YrQW5qZgazCERXuMDM5HXgeZ7jkcfMHN6QJr+MXRme4hNo8P7aa69BBoreQdfW0Y8//hgPPfQQZJxq++3dd98NwX333YerrroKBx98sPvwm4xb/Y2YPhikgXiM/+Uvf8Ell1wCGcWDBw92W/u1XV9b9zt27AitUBYVFTljVh8l0krmddddh9tvvx0yivbcc0/IAN5nn33cx4gkX4ZT3759cfzxx0Mfk1Ma+nK7DGF93E4raFrtlE76SyW9ozts2DAcccQROPTQQyGDTLQTTzzRfTneLCojvTP78MMPqyhcmZmZw3Uxi3Df9+V1YBbRnGcpF9amOg5D4NoLT881qSEMbIXp8wAatBbSIV3VlxTSoeaKLagCCIwfEozxxFnDNq2aRkleB052brklOm+3LdY75iisefwx2PLyi9DnLwdinYGb4D8XX4xPr7wS2emloAKcuJQGCcqN8sSkofbIBWLRh+qaQKG6z6utthqfjRAh66ruo77Er3utHSUqK/Gqrol/cSCeOCwXNzNIvj4iqI+ASbYmSJSOmdWlG8f9td2CggLoPWHpYWZyGg2adNLqvMosjmT2y2TE8X6Jq/IuLi52fzeoZ0bPkOKbLVva7MZYlwNYEMBjO+tx0rt8wgS8fs5FqJo0mfUrQEDZoRJpgZYSaCmBFVoC6k9WaIJKTDPdmqGOQX4NLhT2a4BZ1LgVFOSjkIOPvPx8pNJptDRKv8bd+B2lqZGZ1NWqZsj6QqMANNLYpSEvmYIlDF7Kw4K2rTHP85HVxEwqDX/2PPQ8+mSsxE7wm3HfIFs2G6UTvkH3LTZE1712QLJre1TNmI2a2bPh0Rj0amuisZqmAI3V3FCPKEBi1U+l+Pra21D2+hvoPXhTgOlmtSLSuTPW23tPrLHHMBQPGoz19tgfkz/4CNnSEmgVMZhbgzQHsOHMmQhKyrD2iadhIxrtI8Z+jWfLyzFss0H49J0R2LB/P8wqKwFWXRlI5tFw8uFxFdJCDroQQIcGy/qaqYwF/eWK/jZJhrTCzEwOB2ge8+Mj9A2ZTBarD9wQsyb/gAWzSrmK7VjgUZ7H/EYxItrSrgZj/IQrl/KxY1Dx9ttYwAmCYMEcygMHHiGMg2JYFmB5ouVodAmELK+sl0WYiKIUeUkkp03D3K/+i5H33I4ZIz9Guy03w59o1PXdfx8UrtqVE0Q+B33gXRSw7BmVVcXRPFItMJgIpK+I04zp5cCi0vRoJAtkBMeD3s8++wwjR46EPqB03HHH4aSTTsLee+8NGZ8vvvgiZFCKds0117iPuOn/XPVF85122gkyTLRiKANUq8DaMnvAAQdAxul+++0HfYFdcNBBB+H000/HvVzRPPDAAyFDe4899oD+01tytZJ8xx134JlnnoF4tVIoXa6U4caJtn/84x+46667oHdlX3/9dfe1df2d2RNPPAH9l/j999/v5ItH/zV+zz33OCNb8pPJJNZff33oeb3wwguhMP2Xr76yLFwr0YqnlWuViYx/5Vv6SF+9R6ryUTraCqx8qGy22mor7L///jj//POhj1Opb9dfpKmNmMa6ozyonH22PYu6F42nGVkJqksEj6DaFrA9YEDdSQ62V4ioFkK1khWQrpHm0Y0hIF5DIA9PVlXUsD1awLqR7t4NbfpsgC7bbovtLrwUHtuw9+68CSibhTRj+KzdikKBCJhGiEDRGbL4U6nL4Ioh5tSKq3C5KifhZgb5Y1xuQzAzR5I8h/AiXPE0yaF7o/qn96V17xVGFneaRXGdpwkuyyNCk0XayZDJZH6xGK34aiIpkYgaLDNjv+PuzC+W9UsjqP3Q6r1ZlKZZVKZmkdtoeWT3PEOKlSnJZ8SbW4GR51+K/1x6Bfzvx2Lqu6/DaFmn2I76OULj+xm7OUEtaEsJtJRAE5aA14SylipKHa9Wo9RZa6Y7nvGWX4OLBx54AJMmTYIZW46lSluYIbexyMUX5lq0r45fyRICN8hmJ0p84RgLE8wW9i/M2+Jr/hJQ+RPYLxqMyRmHKwI3NKJ/eU7JgxtweawKkuQGRBwUQWlxWcFzQEOQ/tB8mPzEC6prUPLG25jNmWFL5SMMEhz0eAg5I51p1QpTyxag6/Z/RqpPb3TbYhCqvv4a330zDgW91sVKg7bFlrfcgBmzylDO+ErLYz2rHP89Fnw8El5NAI+z0BTKoEixYOoslN58F8oeehz5PbojNA8JhPATSawxbDese8BfsICru6022BAl30+FP7cSPz37PD487TTMfGMEfnhzODp0WRVfFbfHT5274Lrvv8foNdbEej1WB7gifdVVl+GRRx7FE1y98mSeqtUQMB2jX39jcvLJJ+Pg2lWzYcOGuYH+448/Dg2w4Y4QyofH8qFqqGEearqshOrC1ij58EOWHZk48AWNAZaUuEgAWUNdmN2Qi5chV3ecl5csqiZ/j8ykSZj62tuYP/pLfPnQfXjn1pvw5Yi38c4Tj+KNm65H9by5YPGRn3IoMSA4TBcB/XUnn3tnYNcR/kBIbVnUlQ+zLpxTDTSEsyx3+YDKqdPw/m034XWWbV77dtji72dhA973TKcOqMrUQPXFY1yBgT8h9Ae8kyAYcTq6EmoTFcaVNjq/+PQ5sNQgWe7SIutruzKC423P119/Pa677jpoG7NAq8Fa5RvG+qstzvFXymUgyzgUv4w/GYk777wzZFjL6FSYVl61SqatzdJDhrPkyLDVO6RyZTQKpkyZAoH0iV1ti5ZB+u233+Lmm2+GtlprZfeUU07BYYcdBq0SSoYM6H/9618QXbwXXXSRM8I32WQTqB8rLCxEmpO+Q4YMwTHHHOMM9csuu8zJE+0gGupaLZb8999/3xnN0vOcc85xhrlWnqW/jKxjjz3WyZYBrxV05Un/KX7bbbdBBr0mx44++mjo/8pVbjKyR48e7baMK88XXHAB4lVxuerv11xzTfTp08d9NV5jARnU+u/y4cOHYzhBho/Sj7eSC88Fiz1EjPUrJMA94OZCVN0izHlZ5UKI5nx8vkmIUHcFcnkDAMb2PQQPVx9D+HSTbKsSEdGZx9ZjHfQ/9QygwMNrF1+Aqh++ZRoG41MShtWMnCWAfrgjdBU+ookQPwuh9HFySTXAjBegzgUPs4gWUg8ZZmaRn0E/O82sLq6ZufogJrN6PNdvfjQ6RAAAEABJREFUZvI6kHyH/AYubdu2dSvOMvgbo06u7jK447ZAdIFZfT4bIy8gkyAMQQy8eyHHFXLp5X2QR7ct4glry9ycGwYZ8jPEq611NHBDR9GV8RWZfmEhLwJyg50bUFWN8h8mA5U1mPbhJxhzx80o//YbfHHTjSj96htsdtjhGHzmKRj/5WgYq1lm7Dh8fc+DqJlV5pQLWTuFmBlTCOtTYiLUjqnpVD0UhOSRn4GKp3zJKxBJbgv8IUtA9TGqAtG1vhDkV6gowgXCFwUMc3WKbhwsVBD7l9MN6trqXEFNmECu2AZ47dPdgNpEXjVaEjVx4kRollydtj5OodltDQL+/ve/Q678GhzczoH5brvtBr0rWVLCFS5GDthp0VnqaWb4mgaIvkqZyywdNFhS+ursv/nmGxe8sNyosAMaCZHRzGbGwIYQdYdxUC+obW0cXTLMyOh8//sXsyivKtNfPbe8HyDonghAo1XjEN20sFbPZdHR9LCH6niivBpxGciih1yxDNUdkQYOlRD66qegDiukdR2iGnleiBQ7srH3PICeG26MvB5roirL+kW5c9MJtN1+a/T520lIderk4q69+cZ4l6t1BfMrkGzfhV0YeS0P7bt0xrfPPYsarg4jG+BbDlbHnHEGJnByaeaYcS5rAdNDthrfvPsGNjjmcPi9+pPVgzHUM5/qJSiPHmqYoN5hKom1e/fGuJdfxU/33I3U7f/Ct2ecgOwPP+DB++7F4G2HYNOhg/Hy1+Ow59nnoWfPHsDE7zB5wiSENHDP+tsZ+Pu5Z+PZ559HpjpDGzeD995/jytvu0BfZNXgW3VDoIH+dttt5wbYWjkwMxrHoQPfqBOhPL8IG++3D77kys30t96EU5xlmuFqdAAgYJlBN5XlJ6c6IyoDMtVYMOFbfHzppXifhtusx+/HmLvvQOVPM7DNqX/Dhhecj50uuxw9unTFJzSOsnPLEHIgE7jpBJnllFF7hnRrpTrdqBYpPBVA53/zVOZC1ora3KkAWNbapaAQF0CacNESvDH6evzE51/CBzf9C722Gow9b7gePffaH0FeawoJoXqfTvjwPQIpdeXIyRV64fGZ8fTMsB6EniQTdDJdheeC6k+uPxePV+BE00eAtMtBNO1a0rv1MmL1hWCtwGplVyvE++67Lw7gaq9WgGUEa9uy+gIZnwKtBgu0Gqf+SbJkVGqr8g033OAmf27j8yfZMpY1Aay+SrhWd2WIq49RHK3YjhgxAi+88IIzSs/gM6tt1NoOrS2cAj0rAr0LGbvaXm1m0BZq5W1RoI8HSf84rEuXLjHqXLO6Unf++KLylIEqN6bJlTxtixW+NBg6dChefvll9OrVy23V1vZybYmVka93rvVFaG3z1gq0VqXvuecet+KtyQb184cffribANifK9F6r1flpXe2dU8kW22FcL3iIYNfrvwqZ90T6ZfhCqTKunz+fHlZK6Ea5XDnMUR+jhlc7bYoSPkO1IA4Jo9Ej5jAoD7c8ZLqcxLQ2EYYQ+EZwPL0zEfST9LLUE5E+vSzqWdrathgu21RUF6Nzzhp+d+HHkL5d98yShY6DB7IhJDeMGRbSaM6oKeuuhvIKzCETCcACYC7mkV4WMdMei0NjTjMovhmBrN6yI1qZnVeM3N8dYRfGTEz6NlurBpmVseqMvM5mRYTzOrDYtqS3IBlngUbJjHJCYSA/WiIgHUo5D10weQLeE/ZaTgvmExITMnJrY0GhAbpFEDC6HXx6aNBnXUyQNlRGuOffwGvnng8MPYrTLj/Qcx64z28e8JxSKay2Pr+u9Bq04Gozm+NGr8AQWUVvnnqUYy7/x6UvPsBlD6YeFArjeKJ1WoRKl3UHdKHSTt/pBX5jBhPR2y5/GoloHuzQhLXvRYwMTkCoq6WRriuIf2sqwogyAdjXSFVuNNVbBGJ1JiXRFfBHBfp9DN+fIasnAtT4hDV0yjEySY5EG+dLIaTFp8Ba3iWEPvB5xOOt47SbAhb9+aRrYybGTSQ0IBanaw6y+uuu86tTGmbWgwHH3ywm9nWYOOWW25x2+P03lRWq08eB7osDMlblKYxXbP3GlR8qNUrphvzPvXUU26LnWbhNXjQNji9j6bZW/EovhlbPXmcE8J4qwOmacTMeCWAONxh7vpHvKislG+z30AZqKEnaCtpSBd8gIz3zeegKcGHzY3NpSxpzlmGi9qDLJ+QDIH9H/zAHCj3IUdFgbawMm2fg6SiZB6SNIyTNHJnT/oexQN6ouf+w1DeJh8VQQWyYQ2q+WCne3RDh417s8vNopJKVrVtjUT37uh1wJ7wVuoAvWdXQxnrH3Qg2nTsiA+PPYGzyv9Gqs+aGHDkXzD2b0fBZsyE0SCpYt4CP8SUWdPgbbMZBtxzHfI6dCBV2oXUFdQMPFinaXzCElj7wN1Q5VUgUdgKbVq3QY+Bm+ATGugjp03FNptuBg3GDz/yaOy2z15o17oQ897/GPMm/Yirh7+M4h6r4vqrr8Vf99sfa6+xOgYOGIgtNt8CEydOgraErr46V6iVmp4d1hENjLUCoBUrkgHSwPsEHsb7lA0qkei5Ngb940KMfuIZzB8zHoGfQA0HPgF5dJoK3jLIWoB00seCiT/gowvOx+tXX40uQ7fG+jTk17viYvQ87WQMPO10eN27oSJbhWw6jbX2OwCtyxfgqwfvYdIGWEgDTk7Iu5dBdAjP0h+ghm1NwMFzRP/tXM2oe5OqI3nGPNd2RPJ6xrrigdWJxAAhJxE9DvKSloRfncVXN12HL595AhvsvjtWGrId4KdZhw0GHu6ldLqRT8hCELDeO0JI0bV1gyjMzIHCzEyOA7N6XNuLY6Ps4YcfxmqrrQatct5xxx3unWAZmqp3Ws3UCqYmSNXXaIu0VofHjRsHvdupDyNpG7UmV/WlYr3rqZVOQewX73Cuesro1nZlTcLK4JWxp9VfGXStWrWKnhEagjKCZVxvXPtF4oB1WhmQMR8beyHzK9qvCbFe0kXQ1LqYGfLy8qB7oK93S74+aKXyUvmdddZZ0KSG7pkM4XhlWhMQvTmRpy3qMsrV/+t+6nWPNm3auO8l6H52ZDuoFX1tGdekx8qrrIJbb73VvUOuSQrdL91jrVbL4FLfbmZSw9UvM4No9ECHyiAG+eshJEsUT+H19IUxQw0QVKHtBn2xxVWXo7BzO0x65il8+uBDZMyHk8Bnhx6eAZg8/CABL/DoB58zY1NE3ASAAaTxolPMcv/goPpUUVHhSmFJ98Ix8BLzmBlycQb9otNjfO0u8Dj2hLEd1C1iH5TQXTIgVB/h02Xr6RECSidZoezjQePacfJ+ZhkCMCrDPPhEKI4En+CRZkgwLZ9cvtoIImXjxqJb61b44Ny/Y4311sYWV1yG/E0GovuwXZEtKEI1QqQ7dcDKq66MqS8/h5I5Zdj+pOMxYfhrKP1yDBbMmUsOTZFTKFNIBkyHYyFjwlkvZBjpnJg2jgOM4RYCRr2ABNxhVI1IUOsS/W2dfwBtzFj4KzCfrAIuNRMioM8jGOsHuBhlDs/wGrKu+IQUcWPNFxchlJdPAeuY+OljJVIshrF9C9yTYBwrAK6qKUjgGH9+MbO65zd6jllv+XyE1EfRLGQcAR2P+iU5kUkO+niKAQzkSV+znsxd88g3c7mAtt1opv78889327ZyU4sKBlDHLrx169buXTFtmdMKdEw3M5jVF2iuDOEaUGm1QGlpFl00gb42qg5Ws/4avKvj1paye+65B5q9Fo+A90WOSwOuoWF6YHqsD9JLAN0Qx1V/V8wM0tGRm+liZq4iRTo0UyJLEGtmLtQscn8tPZwSuRepw6codPel9p7QH7PoIZVXqwNyY/rSXMXjrY/YmEZGUPuUJFgfPDIErDAZNQW+hxqGp8vnoYwrDjUTvkE6z8P3Y77CypttjnLfoK9r+34I3zOaZB5qqkMsYM8UJhPUPERxt+7Y+l//RMFmmyJjSTZMBiALv11brHXM0ei62uoIpkzBo88+i4e/+Bxd11ob6XJ2kDRm/DBNVZPIS+QjYGeY12UVePlJxgebK5YJGzOr9QVhAlXEw4JCbHDYoej/z3+i9Tlno/VBh2BOn94YVV2NJ195GRrM3nrzDUjlp7CguB1GP/woNtlwANqusz6u/Nf1ePXV13DnXXehQ9dOGDlqFIYN293936ieq/hZMItS1fbMw2lgaNXphx9/ZOo8qSevLA+gdUEB0QRab7wp1uy5Pqr/+1+wmJgnksFBC29cSBeez3L04ZH89SP3I4MQu155FdbafTcU9+yF6nZdkV65B58TMnCAmsdyDMkdpvKx+mEHY86MqSj96B14XPmpYWwWMkN9MkMoBzUe0zQEloXe54UOZkF1/dcCqaC0c13hAtGXB1h8QACWR8B8ZxGyngQSXHvfWPIIOXq0sBrZaVO4onYrEl4Su1x7LYr79sU8GoiB+SxDUyxQCEHlabwH4c/ArJYP0SHdI+znVxk+2hasrdJaMdb7sjKa9CqPDFgZqmrvZcjK6JKxLINK2381KaqVUK0ma9JGf7sj41lfhBYoTO93ql52797d9UcyuuWXq/dAZXTL+CsuLkY6nXYKSl+B8yziojCBx0G1XLHErlmUd/lXJOTqINws0sMsckWLYVF6xWGNcRVffLlu3BaInovLL+jZsyf0FWm9a33ZZZe5v2bSZIcmLLTdWxPgmnTXWECvgeh1EG1RlyG+4447uskTrUgPGTIEijdo0CBolVr4aaed5t6tVjqLAjODmbkgM6vDRVAeBGYm78/qspaQFeSxPa2hwVFd1Bp9jj0WO1x3LfLKy/Hx389A9fhvKZNtlkcRvocw8BFykEcfTz5p7D8QgjR66ZqbWOJTJzpJjTml44qCxenTXOl7fI70PGpSK057UWnlhpkZyzNkuRv0/CpM9W5R8ZZE032xkPee90u3I8sJRCyogdVQdmBgU4msJqEZ6CHl+vR5n43EzPc/QEI61N5ed0/JQxKoGSykRgb2PoZA8atqUDNhArIlnPSmSYygBq3ImbdeX4ycPBVYa014nATe8uzzUbDGuqwsPIMQXnFbdF57TXx69bXoMWAAklsOQlHXdhhx3NEovfdh+BVVqObEu+Yys5kQmSxQybTZyitrVAJq+pGlQmypIWLIdEEjG+S1ICAtcGW5pHJa1jCnAC+KT6fulH9FQV2iOYiZwcxyKBHaHDotSWaUanSN+eSL8SZzWQt4l3XLWQVCJkFQfa0FVgDSRVaZqCGjSxbwGWANYQCiOs06ibj9sqiW6fFB7cFYTo6i1pLqynlReWnII7+ZpBCTkBjo9TgGCVjXa0OZF2Na9PFkcLOeKpEmT0AFokZLgtdee21MmjQJeh9LdNFyQTQzc4WpOPIL1CEmErUzYbkRGuDapqeVbK1ea2Y7nukXm7Z7f/rpp9hggw3kdbDLLrvg8ccfx5w5c5zfzOgK2F6wQfP9JFq3ao3WecVonU83XQt5dBQDdQ8AABAASURBVOUnMILT18ygRt4scoU3JZiZS6cpZf5SWWaRDmbNk8dfqk/Mb2YAT4+WlpnBI5h5MN8DCOZ58Ghw+V6CXuGNA8X3PHOdoDpCz/Nc/IT5pLE+UmboG3yrQeX4cWidqUa6vAyjrrgc3999L8r++wWqZk4HWrVHTbqIRm0KKT+FtEdgfXa4pZAAkIYH89JEigC6KfhIUb62Bo779mt8/P57mDy7FNnvf8SrTz6Hfz7yDHqfdS6mPvU4Jt57Hx6/7T6cftjRqJg1B8l0K+gwXgzGqwfnIDrCRIppefAsBfh5QJdO6HLqqcjjqvGbc+ah/Yb9YQk/Ymb3DkXOL8aYseOQadeeDwcwdMi22GLQFthrn73x9ttv4IMP3sejjzwGGTDg4XkezMwBve7UNs158+a5dzQHbjQQDz70AGayfJLJND58/yNccM55eOXF1zC/sADvvfoq5pWWIkUZCVAWDFmWB8wDNcaEF5/B3OnTsfnfzwZaFwPJJDmAfKaUJpgBvmdI6p4zfshGtXCNdTBw7/3w6X0PIZw7H74FjGOAmOnINTPol6L+CQ91hxmpvxJICd/34VEnM5O3DswMZssOMIryADNeWE5GEOb6JIb5ng+PA6jJr72FV2jUtPaBnkccBbQpRqUHwAsZAyAZRq/zOAQws0YDeMhQkkGkj2Kpzdf2ZRlGWkVU2602XbsZPvnkE2hFWKuRMqy0wqh2/+yzz8b555+PRx991IGM5vPOOw8nnXQSpTfNaRblaXHSzOrDzQw+75uZIfcws0aXi9ny8yptM5NTl67qkiM0uJhZHY9ZhDdgWaLXzFy4Wb2bm5ZZRHdMtRdtpxfUeuscxYsnLLR9fa+99oJe5dLOA91zbZ1/iJOUmlzRtnBNkGjiRJMqMpi080xfK9cHprStXNv0NfmiNkrbyocPHw7Vn/nz59flOU5caQvM6vU1szo+MwPMhyEJeD6S5iGlpyBZAL9rd/T+MyfyMh4+Y1sz46034JeVICyZwTgeAvYZYjUaLDCDnhk5MACUYySYyYO6Q+Mfn3WpjpCDmBnMVgzkJAuVj0A0s+ZJX7ILCgqg8Ztws0WnozCVj8pJuBZKNHbUThD5pafZouOaLZoOY0y2b0gQIU/C8zHypWcx6onHwa4FxvYvQcSrqkbpf4Yj/P57fHTtNfjqxpsRTJgEPwF4jGtiNAN4OguD8WRQGOPa3DKMvucuvHXjDXj98suAygWYzbFEMKsEq226Jba//Ep0Yl8JGSUcNyCRhqpPwvNQQ/OgS/8+6MHJow4DNoK1aYuVNtoYK63WDaUjR+KL++9Divrb5MmMEyJkeiqf4rwEqEKkD3QYpJ6IJq8CfSJ0PQYIzIw8TQtMwZ0+67Xuj/PwYta06ZgtXh6T+9lpFvE3DDCL6GYrxs1NX/dN5SSaWVOn70H32KdwSgZvNEiIXKYlvxy5DIAOj5XQU/2mxwciMv0QEUJ8mPuRwQg8WZ2QpCuoJdEHchGYgJnBrB7Aw8x4haOrjpgZDDx0kUABvSmO/xIc1+qZp5dGM2jX1waK0IzQLKmYGcysTu0TTjgBmjk2q6fFmRWTGWcKONOhQpI/BrOIX7wCs8gfh8tNsvA0sNJ2L61WaHu36AKfD6dWDmSQyy9QZy16Li0Wm+YKw7cTvsWll1yKK665HJcL/klXcO3luPSqS3Htv66FPvCi9+BkfGsmPHaFNyWUlZU5A7+Mbi40ZRqNkaW0Yz7lNfbLFcRhK9Itm12GOWVzUTZ7DuYQ5tIvKCudTb+gDKWklbDsBI3VzcWnjLkE4fPoziuZjdl0Z1NWKSdcZs+dDcyahTG33YrCUSMx/rkXUdR+JSSmz0HJzXehcMo0zCktwWwapCWzylBWSj1LyxhlFmbOIV36StbsEpTOnYvqmgAV86pQPns+KhZU4MOPP8bmmw/GxptvgccfvBefP/gg/tx3ADL5hRhFPfzPRyLzyAP4+q4b8c5dt2MMO8ykeZg7ZzZKKXc2je3SslLiJdRjNubMnovSkhLMZcc8j7rMnk1daKCWz1+Ab7/7Ho8+/BAOo2Hkez5K5kxnvFmomleGirL5KFxzbaQK8zGXOk9lvqfPKUNp6RyOBQz9+/VDdXUlZs+evVjQDhDt9KhkvubPKcdfDjgQO++wI/5x9lkYutVWOP/iC7HDzn/CXof/FY8/9gjevOdeBOQtczLnYgbvcfn8eZj37n8w7s57sOqAjVFRDcykPjPK5mA2dVH6pS7PJShjmZaUzcRsDlq1TXwm853q2BUFHVbG1P98iKBkLkpmz8Js8s1SOTgZZcwfgRMQZSVzUDanjGUwmzy/HpTxPmrgqDwof00LpcybyqAUZayXZaxTs1gOJSyPTEU5Kr75Bu+ccRGmDP8E2xx2OFY6cD/MZn0oLStDCevNHJbRfJb/PNXx2TMwi3Vaz5rq1aL0VJuhdleTnGqDP/jgA/el56OPPho777wz1D/oA1P62JS+caHJFhlFMnDOPfdcaHuuJj/1tz3qI7SdVyvHauv1ESlNyi5YsADa2hmXl1yV4aL0UVguvaE/N0y4wgW5eK5f9BiUZnzflO+YLw5fka50EUgfGRVymyr9xeUrlx7j0iE3Xfmli0C4IObN5cvFE5x01D1XmWoiTqvLvXr1wlFHHeX+pktbwVWv9BqWtvZrp0ubNm2ckaydBIqrj53pfeq+ffu6VWp9jFT1RnVTdSeTyUAT70pD+kivXB1ms/7Pds/LHD4/pShlG6J+oax0FuawXalapx9WOfNMrLvDn/D5bbdhxFFHYvJdd8KbNhPz2U7NKpuNOXxmBHpeSvjMlfHZm+3aujLKjNobpR3rIPxnejj+iDeKu2Jw6SF9VJeEN1fayvt8TmzonuheLykd1SGFK44mTRRP7YxoywKl7Ddmzp3F/oP3l21dJVeE0xO/xIR7bkPVuLGYxz7Q2Nb89MIreO/EUzHi9NPQtfe6WHuLLfDl7XehasYUqGxKOE6Yxf54VtksVLLtLJ9bghmsJ9XzyjHrzTedrCEHH4Y12nTGj8+8iirWkZkJD6026Il2gzdFiWWoQ1QnSllnZrOezGEdmsN7X5byseqpx6OK9Vv+YJUeWPOEk9F1710xc8znCJ9/FqNPPhXzOC4IqspR+tVojHvxWdSUTGFbXYZZzGMJ624pQf2s+lHRytiWz2Gey9gPzGY6zQVxHVI9aq40liZX90gQ80knQS4tDltRbm7awqWPQHjT61DK9qYEJaoLbJfUDs2dNZvjgdmkRRCnWVZSFtVpjilLStnWsX6Ucrw1c85MlBIqSmZhAevmTI7VytimzWFdlTzV2ToZjFPGcXR1ZRUy1TXQ8xqHLcrVc6zXqS6//HLoHySuvOpqXHn1Vbj6yqtwzRVX4eqrrsLFl1yCL778Aqm0zHLA4+DCCL/sXDZupbVsMX9BrKKiorrtM3E0M3PGtZk5kllkPMtjFtFi3Mwcr/wNQQOpmKaBlJnFXsg4VoebpHFdRyRiZsiNh9pj/vxyJP0k1lt3PfTqtR769+9H42DDCPr3R/8B/dCnbx8UFhYilUo50Ls4aRrczQVKJ5YtXBD7V6SrfAqUvkBpyxUIX+GQykMeVy3z6ebXln9BKo0i0goSechP5SNFeiIvjRShMfopL3npfLh8plPOTSdTSPNep/Pz4FGO5LVKJNGqvBKduRI8764HMP3uh1C0+jroe+U/0Yozv/O+HYf27NSSyTyk81hX0kmnS6owD23atyKeJD0PhXkFKKD+N/zrRvTutwEHgBdBf4n2xahRmDVjBt58+SWceP11WH2dNXD82WegpKoKj372Gco36IUxn3yIjjSgz/CSMA4ywFXhfBrW7YqLUcxZ6IJkPmUXMQ/5TCuFQuZH6aXy0sgjni5MIcnBaMaq4XOCqSPjJbninJ9shfxUK/jJNKo7tMIaRxyIwg3WRSo/hSLqWsQyzmO5GmcZ9bz5CQ9p+lVmcmOI/Xr+tGqkFcVXuKJ8Ijv4sePGc3Lqchx84AH4/PPPcMftt6PfNluhR/9eeOWf/8S08ROc3nlMq9AzJC3Ef0e8hbV3GYZ19toXCepbmJ9m/pLMi8BHmjPqqbx8JNN5yHf3kGVbyPwX5AO8Fz2HDsXoJ59GtqoGCU4EGPkTKcVNI0U8rXJJFSCdKkTayUgjzXz9FkBlmQvLrVNeHtIsqxTdZF6SCxoppFjPWxfno2Lid3jvn/8COhZjozNORv466zG8DfJYj/NZRvmsA3l5Psss5co6zTqcSvtI5lEG5aXTaaRTKTiXuNpKDWRl0OhjWrvvvjsGDx4MfcvimWeewT/+8Q+ILqNH23NvZ13QCqPi+bzPqD3UlsuwMTNHUd3zPM/1K1ppFK9A5aS0RZMbg+gC+eUKhAtiXtFiEF24XIULcvE4TG4MCo9BNOFxPOErEpR+ivdBbkNorB6Li9eQ3tAfy4/p8ufi8qtcBMIFCpcrEB6D/AIzg+5/Mpl07VVcHzShrgqhuqC2Rq4mWbSL4VW2N1qp1ofdnnjiCWi7vurWRRdd5CZZNNmuL4zL6BaPtvYLVLc04VfMNlHQtm1baAyTx/JMsY77bMcThBSfhzy2pXlsP5L5PlJFSVhBEu027IctL7sUq+2wE2aMn4xn994HPzz6GNq2LobuSZrtWl4qD3l003wO02yv0k5WGsp3XC6Ol8+QaA1BZbKiIDdtpRnrJ7y5QOWte617qvQbk47qgngVrzH8i+LRfSl0fUAa+RznVc2qQCUnnldfaw2UjWO/lC7A5OefwYdPPobB116JcM3u6LD5Jui61274gYZn2dgv0Zp1xFIpFCRTSJdnMf3z/yI/G7AOFSCZSmHMl19izR12QLrXushbsxemfjEBs8d+j64D+gP5CWhlOZ1XhBT7rnQ+60l+EnnpJApZX4rShaQXw89vg3SrVkin89B+5dXQoe8GaLfp5uhS0ApjTjsD5W2K8MMPE5FIpTH+oacw7slnkSwsYDudQH5eirLykZ8sRF4yH4WsY/nky+OYKa0+UPWRchdVPstL0/2JQfUoxhsrV/y5vLFfriA3LMZjeq6b4n2IIZdPPDHE9BXtKv3cNBv6c8OWFc/jPVfdEeTlpVm/0kjTFSRdWBop1uMkQeERPYX8+Nlgm5fPOpLPulL14xR8fO/9KFL8FGXVtm1KI488eazDSdW51kWY8P1EfD3+G6TTKTTMV64/mUxCbe8mG2+MjTfZBAPpbrQR8Y03wkaEjYVvtBE6de4AL4A7vBBc0OEFzX94zZWE2cKGsBrAxqQlHjWAcpcFzKwumjpRdYIZziTHxEXR4jAN8Nq1bYehQ7fCkMFbYauh22LrIVtjqyFbOdhm6DYYPGgwWrdu7W66HnyBbrjc5oDmlN0c+jaXTG3dkmy5AuGFeYXsBAqQV1CAfEJKDyg7h1RRPpL5aRTQQMpn5yPehiAZgpguvJAdZT5lqMxTBXlIKn4R06DpKJJZAAAQAElEQVSMFOWligpQUFCITvlFmPn5Vyhec31M+PwLtM1mUMUOD+2LMLnrSui43Q7o1G11DpJ8pFulkEeZBWw02nVohxuvvx6vvfoKlEZ+fj7+O2o0TjvlREzjTPWb77yBiRMm4JEHHsIBB+6PrbbfgYbiHlj19FNQsPlmqK6sQJhO4vafpmBEp5XQ/6BDsEr71vjqp8n4bMJ41ynfetcd+PrrschjXvKod5r5UPqFhWkUtClEuiCNfJZVq3QRUmzM7rr1TvTv2w/bbr01Dekk86eyLHQdbrettsCAA/ZFoMaTurbiIK+QbgFl5tNIz6OcPOdnnFq3gDSB8iZX+ZRBsxLLpVv3VXHd9dfi9TfewCUXX8yZxKvRr19/HHb44Xjk9Tdx6s23oSuN2Sduvgl5+XkoLMxDGz5r878YgwWV1Vht550Q+B6SRXkooE5F1KOgMMX8FKIwvxUb7gKnf0E+XYbnM68F1CskXsxVgdU27IMv7nsYrStDym+FfJZRAe9rPu9pOj8fyk8h608++fMlo4ByfiXIpz4aPKoMheeCaMsFylt+IVROeQVFKGI5tA4ymPLoExh5933os8ce2JJ1zmvbBqwUyOe9yGc55PP+F5FfcVLUL49lVZBfiNZ5bVBEmYX5eVH5U16sn+79SSedhM0228yBPuB0Jlfl9E8Lwk8//XT056Sk/k5Jq4KoPdK1nXce74UgPz8/kl1QQH3yHYheyLRiWBRPrIfCBLn+hrjCY1CY8NhdFK4wgcIEMR7rI/1iusJWJMTpSociTlwLpFdMb4wu4s2FOI5owuU2BNFzQeHyyxXEuFyBaALhMcgfQy4txuXG4XKVR0FcZzxOqKgaxR9yE656uMEGG0AfKj377LOh1wCuvfZaaLJG2/z1HrUmdDbiYGy//faDdj2IT9vDhw8fDq1M6xkoZJvTigPEVukC1vki5LPtyKOxUsB6WcD2VHpUJVPIX30t9GD7vOoef0af44/BrG/GYNy/70R+Mo081tkCtm35lJXPNsoB63d+wcJ128kkTTKVz1yIw1aEG6crPZReIfUXTXhzgNJZZZVV3PNexlX+JaWlMIHuvf7SrXfv3hyUp13cZdOtEAW8twVs1wqTeZj03sfIW68/1jnkcHz13rtITJmKia++jCGnnIzWHBcO/fu56LTZIAQd2mDAEYfgk5dehX35FTqwjApYN2Z89Dk+vOdejGCfVv0d+2j235XIopphSCTQbkAftCqbhqkvPkVj+k/goAFFeQVoRYOkkG1fAdvcAvZt6qvyivKQx/pQSP1a0/AryEvTn+/GOkEyAV/vP2+1HYr22xdtt9gYQekM+Ow3Ez9OxaqcMJ47bSoSc8sQTpzMvrUA+UX5kMyC/DwUFhQhr7AV/aSzXhZw7FDAtJoadK8ks5DlI5BfIFpjoCFv7JcrWJSMmN7QFa90kCtQeB7LXK5AtBUJcZpyY5B+0qmp9chn/SsgtGI9L2J9y2Nfni4qQB7veWv25fmEPLZJRYS8wnyk2Lblc4xbQDdPbRbj5eexvhASAVD9/XcozEsiryCFVFF+VI8KC9g+5kPjhkLKq+I4ec+998aWg7bkpM5kKI8FTC+GXL+e5/bt22MIFzwGb7klhm45CEPoDuKk+6AhgzFo8JbYdtttsGaHTqjhgpLaeNmNtDqFNjt4zZWCy0StEZtKpdwKQ/yRl2233ZaZXhj0ZdIHH3zQrSybWZOopc5SWwLkxgKlS1FREdunlCNJT4fwYmbIBgEqFlTUQjkH7AvqoLyyHBVVFYjjyF0MOJ6WsLDJyiHgfVF5yhUIzyBkFxQ4qEGAGj9EFaefqglZCxBms/A502tB+DM9NKEi4G13YcIlU6C/icgyQDKVVhAGTCN0EHISJsmGYtbkHxH27YMf1+uJvP33Q+9DD0BldRk6cvZ55V33xBwYUglD20QhWhUVIi+Vh6uvuhqXX3YV9E5eVUUVRo38An8e9mdsNXgQHnzkfoz84gu88NJL+OSTz7DlFltQA6CyVRt03/8goEtXFBcW46FHHsOLNK53+tdN2IIDsVZHH45P583HlkOGYO1e6+Dow47A3nvvxbSuwZCt/4TTzziLBncVtEqrHNRkqrDrsJ1xx623cgWnBi899yLac7Kobft2LE1xgPkUGALObgfJAkAvZ4WcyeMJAfMvN+AlJDhFG1xUjg1I5Mw62JiD079zpTHB2UuJq3HvVAOt1l8fa2+3DWZ88inmT/uJdzTDtLP45vmXsGafvkh27IggUS81dHVCWhiJArDUjWkwWl0ugAz5su3aYv3jjkUrGoif33QzUswPF7LJa0wnihvyPof6GAx0MG2GCPu1IKDeIfUUNKkOvH/KZob59Sm4/Juv8cKZp2PaiI/Qd/+/oOO2Q+GyzucH7t6ojMnIU89CoPognEy6f3ClDnfoOXr//ffd6t61NExWX3116J1U4cNpgGgVUKt++giXi1B7UR4FtV73TMb4klyVUQxL4luRYb8VfeLylD7CBSuyHJaUlnQSLImnqcKUb0FDeTKW9VXu119/HXrX/pFHHoE+MipjWTsiLrnkEmhcovFKr169sN5660F/X3Yi25H11++FW268Gaz6APQUGdsSorwmzGffA4Q1GazEyc/ue++JDU84HvO+/gbvXftPKE4QVKO8uhxBqF4mwydJPQ4WOqTziiqjhRJegqe5dZJ8QTKZdG2Axm9LUMcFiV+LIwL9K4QjLuOFzS37C947NWxlszHlgzexxlbbIN19dVgmi2f+fiaN3QFoP3AgqsgTFBQhsBR1TaDLgE0w6NAj8PGLL0F/21c19QfM5wr0xrvsjPYrrYyZDz6KH4e/BJ/3vG3XVRAGIQrX7A5/jS5o36U1QKMtw7qTBRvoWH+mAba3AStNDWmMQuUCYtUA+wcwPEtQC61xS4dttkGP8y9Czz33wHdvvY33DzkE66zVAwU9euD7jz5D1ZjxmHDxpcCsqZTBM5iPTLYGVfqQGPuDTFjN1CWfYc146p4F0n8Z0lBcgaLKFQiPoaF/UXTxxKDwXFz+3wJIp2Uto6XpzyoTsQgh6I67FkgPAP3RmJkU1QlWMpIAhmWtkvGM4LtWr6q0BOGCctiY/2L2y88gqClnWP359ONP4MjDj8AXo7/ALsN2xZgvvoRe6dp7r30wdcqUesYlYK4cmDbVANXhyE5js0p88djjmP7h55zbT0axqRYflQhv5qvXzPKdeN38Ll26YH0OjNUBNQR1SJopFI+LsIwXDdpqatS8RAK0xWrTTTeFPgYmihrWxx57zHWOChPNjB2eboo8P9slzzvh6KHuWYTV8upmOgIvZjEfPf9T528rM3GZm7G8Pd431t7oY5ABAhrKPtXNY1g6EyDNJz3Bu2Zgk1B7zxhcd5oZtDIhmWaUB8DzPSS5ImCeJIXsqtRWhGAy8Gp5jDx6equryuF1KsTaxxyBNoO3QR4HVuV8qlt1XxneGisjyE/hu68n4KqrrsGk7ybhu0njcPEFF7uZshmzSnDeBRfivAvPR5fOnfEGV2C33HIILJXAXffcjVW6dcdAdsLg4QZhygPxPffcD1OnTUMNNdtmhz+REqATG6DD/vF37Lvf3hjYfwD22HMXfPXVGJx2+qkY8dZruOrKy3HiySfjlZdfwSF/PQjnn3sunnv2RZx1xmnQ+6Rff/c19jtwX8oKKTVDqM0vKYmsIRmwXEQ1lgVpOkOfRPr90IO3mJbKjAxizgFj+Qh4W1BdUYMsjVhJ9eEjYFiGAT333Asl307EZ/c/CA8Jzvi/joo2aXTbeUfoSPAiyVlOiIDhhhS18/DOf0bguwnfMRTOby4sQRmGtFuB8pwJuNpf9sH0qjkoGf0ZUhTkA+SUFnDbfGRMyxdCBxnk/I9BwHJW2SdYUpg9HZ8/+RB6bLYRNrnqUrTp1wcBDWY9VxnfR4YDuYD8VjvICS3Lcsq6EvF434wyxn03Cddf/0/ceOP10GrdUM4S9+nTBzI89O6yDGcZKVrR024dPXPqEyREuFxBLm5mIrVASwk0SQmY1den3Hq22mqroWvXrlA93XXXXaGvfGs3hN6d1z8MaLJ/p512gkBjlCeeeBL/ee8jrLZaD1x+5RW49pqrceNNN+Gt/7zDJwEEHz7TUhdiiQTAFogXtOIEUq8T/4bMT5Px1bVXwmZOQ8JX7+S7NtQXUwPI1bNB0P+s18zq8qb8a1dKHaEBonCRzIyD8dlo06YN4nZF9MaCk1M7RpDxmQmzoEhO4P4HXVfvDGtdBOPq1zp77o0+hx6ODY44CtWcQFfXF7LD4AmfP3XTbdZeC1scdzSNiUq8e8xxqJrxE7rvsC16H3Qo5s3PYvrDz2DldXsjvXoPVHL2MkMlux19KnpffQsx9WUBVCsEbHZJY2/EIlF/xKkEV5tCtslZJAH9HSZHAx7bZJ/6+4wZMoZkplp3QLcdd0HYsRO8jTdG123+hKrpc7jaPAXVzz+H0o8+xMf/vh2jrr8DFZN+AOf4mZzyzbFuyJ6YZUBRv+nT3bdFaCi6IA7ShO2TTz4JM4tJf3g3YAmwyrBy8cwplhCRxyNDQoMAVnI/a0iwfnthColEErKxbrv5TsyYMgOz/vM+vr/rdqw9Zx7GHnkKEjPn4NuJEzBz1gzcdOvN2GffffDYo4/gsEMPxbtvvIVTTj0FzzzzNMZ+PRaXX34FtQBuve02fM1JRedZxEW3zbMoQI7H5wZIY9IHH6Mzn4XAje8AM4WGWBGHtyISUUHvzSX66667DtctAvR3NXfccQfUSUmf3Eov/9Ig5te2huLi4jp24XrXSR+ZOeSQQ3DQQQchwwbv2GOPreNRXDMVeEQylruxsrAVqa1RBv2i0EVfJWPRIS3UpiwBM94JgjrHJAf1BekkH2QfXiqJFBMq4qxpcsYctJmfQf68CqT4gGW5Cp31eFMZnnuq0dB9M2MXRY92IoweNRqfjxxJuzhw26XaJIvgc4pXdqJHYwLEQz6klbNnoH0yQGGHVlh5843RutcGKOX0c2B57DuTSOYV4fXX38CwHfbA308/Bw899Qh+nPkTdNx55x3Ql4KvuOIyPMcG5NprroUlUihgnAMPOBijPx+JPn3XR7/+/RCyAzN2iiGlKu5ZZ/0Nu+6yC84562xXPWsyNWi/bi+cfPEluOfue/Egjc0nHn8WB+y3nxtEnHveubjz33fj9ttvo0GzP55++gVcetmV+Otf/4rDjzkW7/7nPdx6x7/pP4QpqLv12BezjNloguXCEzClTtOJzwRRgJwB5/wE9MAp4pDGXIxMHigKWd6TEFVg6buBoxGrylSj79ZD0Y+TAP954EFUvvoSvr//CfTbYQfMqc7g/nvvg77qPWLEu/A9D+ZRnAEnn3IiBnPiYdNNOeM/aEvceN0tuOnGG/HIYw/h2WefxhTObKbJmiAUrtYNmx/0f/iUjfnY225E2ZivgGrpAdT4QIZ6gboE7ChCt6nUJAAAEABJREFUuvgNHGbMZBPqYZxkSvK5mDX8XTxx3Blo3XFV9Npnf9TkpcFFMljgs+4p91mWQsBSYPqusHW7PZjPKSka0mM5QfPSSy9gn/32wkkn/Q0nn3gKnnrqKfTg6oba8+HDh7uPQu7H+ij19bzJNaM8InqOzcylRS/MIrpwgfgFwpcE4hEsieePGGa2cHn+EctAeTZbuBxUV2JQeIyXl5fDY7uSoMErGDhwIAd5z7iJd70DrRXpt99+A2+8+SoeffxhZNkgnnLqaTj+uOOw9eAhOOa4Y6APIJbNncOB40yAyWqLd0VlJXQUrroytmSbXB0YPrn/EeT7BfBNz5rAE0sL1JaA7km/fv1c2z1x4sRa6sKOWdR2qO/+8ssvEX88cGGuxfuUBrt+mPFGEeT3kEUqrMa7l12GV66/BR03HYJUq1bIBDXouslArL7VEPZfNCO4ymwcEwTkdSno9hGq2SeHbdpis1NPx3qsG4Xbc4Kbq+e80Vhp6OYoq8hizSFbIctVZ31jJMHIqcI0qtu0Qpbtqse64dE8DgkIGWhZXjL0ZemSQFWJwEgBzRmYBxM5oAsQZ0xmqoq69TnwL9j8mivRZmBftN90YyyYNQvzRn2BlXuuh9lvDce88ZNQni7CqGeegc/+QF2fHyYoOQGjXPxGD7PaQqB+ZgYzQ8D+SOP7888/H3qGzQz6G9zNN98cQzmRqw9MXnPNNdBX+MvKylwcsyhuyPKiqD/U6Sm3xguB1Yf3HGAVQDXHBjWEkAsbC6aWsgpmYF4VGQED0KqwELfeeguOOvZw/N922wH/+QDzx4xBtxOOAoYMwZTPx+JSjgP0TwZnnnEmrr35Jhx1zDH45LNPcc4/zoZ2XWqCco899sDNt9yMjbmwefRRR2GXXf/sPp7LJOrO3PsinLcYIRXP1mRRNXYsuqZT8NsV8lnSs8GxibuPyo2gTkyzIFSjWeTWDYYkXYazOiXhSwJVfhWQmW7Rkjh/Hqa4f/rTn3AUb4JkiENuDw7inn76aeyzzz7Qf4PqC9ztOXsYh5vVpxVy1SsucmM1MTERYhpRmMVU+X4PUK+vGkZprPwIhItmzlPPJ/rygFksS64hlUxxJTfVQKRLtI4WstJLD09WFYw/BYUI6IROnvizfJCzkNE856OPMOuBB1Dw2edoM3ESOtSEGP/M8xh+5+3wZ03H61dfgwVcuUwmkmCfQik6LTLSQspnYpJuTCDlpzBv7jwcd/Rx+OtBB0Jbl7S15O0Rw5GXzoeUCfnE8nlFETWY9e04zAqBTmv2RDktjflJg5dMIpXIQ16ikLLm4/TTzkS3tbrhH5echUv/fjl23WZ3rNZjFeid3UsvvRSj2dHffuud2GzTzaAjRT1322UYG/mtcOZZZ4gUAcsF8IkHKCgqoPH7NI48+ghQDXiJNIOSDncFFbUfNIbvgLbLXnD+BTj0kIPdaxKHH3UkPvr4E1x44UU4/e9n4bLLLsdPU37CkYfKaKZ4Np0hy0V5lc+5RtEqe4JHXDRmm445qONzSCMu5gPmwR0seDNTAsoKScaBZJKuj+1PPhFflJTgmmNOwMA998P42XPQr28//N+hh2L8N+PZyO6CGTNKMHr0Fzju+ONx3bU3YPc9d8Oaa62JKT9OY9mf6uhHH3UM9uQK9sorr4yzzjzT/X0WeLTpsSa2/L/DMWv8BHx+77/xzRNPAAuqWAKGTMJ3+hhzCGKBA2GMWHeqFOo8zY7o2ViuRKiuZASciMkyP2YGTJuBMU8+hQ132xN9DjoMIZ+BJAduSd4e423wyeOz3pkDD644ABS3KkJRYQGee/JprLd+L+y+x57IZ90d/vYIfPXVWFfvRo0ahcMOOwx6p5RREIahAzOmS4L8GtwI6K07zerDRTQzmJnQJYKZNYpviUL+xwJVxoI4W7l4TPsjubn5N4vqi5m5eqlyMItwjSPkF8RxkmzbIz+w+uprol279igqKMQnn3yMjz78CNdf/U+cwHbo5Zdewa67DcNmHKyvu966+OdV12KrrbbBjjvuQOP7MdRUV8I6dkU/tt9BWRnG3vAvrjyXwWPHoucyamX4sPIZdelRJ9pRQgmi0/kDnGbmctmuXTvI8NHWeUdYxMXMOLZIoqqqasltgIpPEPCiEbhkMS6MfnaeNUGGk4YZjg/on/QdvJ+mYLeLLkfXTQfxttQg4QEZZDmxCqgb830gzUvS0lCX9iUn3WfNnOHGANW1Bm1ig97Y7sgjcdrpZ7Gecbyw1SCszvFFcuWu8NnIls6eiYsuvoirbV8jDSbDbJuEuZ6IBKZJKoz1wXgF6dSOAcKiEHBc4nzmyO6iaEnqFipOfj6N8taYnU6jXX4aNT9ORMfjj8KkWSXYmpOd3TYaiKr5JYxXAzMK4WDJmA5APAQT4YVlpmchS6+ATkSnXg5fwRc9o2YGM4MmVWQQa2x/33334dFHH4X+8UZf7L7qqqsgI/mAAw6AvrKv72noNbmHH354IY3NzPmVR4f8ji/saVmboyt43+JbJEqWnoAA1mQjqFKGfBa8mipM//ATVEyZRlLIWu6hpnQWht/C9olt1rwJ4zDjnTeQCKpRwknB2++6E6sVt0a72dPx0PC3UNqhC7DFFviqc3ucs/8+mPzOCPz3y6+wBdvB4448CtvvujNOPeVv+PvZ57iSVTlfc8MNOPTYo9CJOm5Y3BZTx43nM1wZhfPKYTlC3RdWPyB0edKjofo3b+o0fHjcCVitQxtUrdSeoYygk/wGH0B0P9GMh56xJhevgjGrV15baHw+yEpIYXIXBfFAakk8i4pnZlDcvLw8aNUZtYdZpINeOt9+++2hv7AQX20wzKLw2K8bJAgt5M0QMIQ3Lpfrl+pGCb/qGcKYF2OHADaHzBPzFtSC8kqUfUfEE2Lxh/ItEMfi+MxMwe7hY6LEDb6XxIyZpZg5YxY8U3ULUcsGpe/RIivOK0YqlXJ6WEhdKCbLSYyAQjRwCEkDwSxknAxaJ9OY+vZwTHvzDXx60ikYf8udSEwvxaQXXkCxVnYr5mLOc09j3vD/oLgKSLJzyVIm6JrkhCF1iMrC83wUJgvxBA2BMZ+Og5XOQ1AyGxf+4wKcdeIZqKqsoAAf+QWt0DaVj8IZM/E1jYRVtxiCuX4+qCYSfoiamkpMYWe7oHwB5s6Zhxk/luAvhxyIU6jfHffdhjvvuQNPPvUkOnbqCKaM3jQ6Dj/yUCTSacoImS9gq6GD8dLLL6Fvn77Ob+bDtwQ8SHkvonm1LklqIiIiryLXEvQM6PUHUt15xBFH4LrrrkfPnmvinHPORq91ejp6QUGBcxXVgw8zYjyZICgeZkY0AugQEbzwphhDlA950eiDcWEuis/44P2A0jTlP4RHXFj3nj3R/7BD8e85ZTjz6cexzY47oc8G6+PVV1+h8f8RunbphEFbbg5t/dXKsmaZn3z8Kbz51lt49/0ReOn1F10H+tKLL+Gll17GMZzxvPyKK9ykxJhx3zhtCznpMeiiyzD0tDMwr2w2XqRhPfv995Bfu/osTVU/pY+ALbe8jKumW+Byz3spsuNg2G/glCoEnpFuRHgiND1XIe8y8COfi5cvvwarbDcUPfbcAUiFMDMH8MAZ3AxmcnVi5tQZEHz//ffQ32Lcf//9GLrVUAweMhgH8f4cwAHJSy+9hNdfe520LbF2z7WgjyupHc4tCbNa2bVEM6vFIsfMorQj70J4LanF+YUlYGYLxTBb2L9Q4B/AY1aff7OFcbPIb2aI+zgViVlEFy7I9RrbqpU6dYG+8HrCKSdBu+bOO+88vMUV6aL8Amw9dGuccvpp6NCuI2bMnIm9994HGw3cmG3QULz28YdYZcO+mPv1N3jj7FMx+aPhSFAeELKZUa+n1OSL0w9JiEBXev5nz7j8zaK8+xw3ylBShuMwuQLRtDNAO4rU5nTs2FGkn4MKzQEv6rBdfwOON0IYf1CjZ1kkkglUfD8FH/z9AqxLQ6DVhn0QclVLbadHngQSiHgN/7rhRmy3/Q549LFHceqpp2LTLTbHUUcfw3AgkfCde9E552DKDz/i2utu4KTtB0gUtcWsNoU4/ND/w0svv4w/7/hnnHvOua4fG/PVV0gaownovPfuu9C7oJRGX5LgEXhy7AKCyz9dM9ZZkqkelJUQYC2CUCJhhKu/rs5i9W23xYQuHZDadih6Hncc0KEDUF6OdA3rXEU5edmvUZ4i055xdheFAAHpAMPB+gklTzwgHtCVn+lQF7IwrB6XX/dOugrklysQblabWXpEWxpIFlnhcQxUXV3tvhWjxTKV/5133gnhX3/9NZ599lmOc85xf3n0MstZfzunf2t4i+MDvSr0zDPPcNX0VsyYMUPiHLjxZ44+Iubqk+sXHoN4Yr1iXK4glyfXH9Mb5daWa1TQ9TEkT0HufusSMIyEkIwB70yoeyY6IUu/aOSoPVXuDOBzYCzLqWyPXjzrTGTLSpHHMWeKXP6USfBGvoep73+Iikkz8AYnkXwazY889QS+mzgRr9x5Ow758/a48fOP8PiYsUBRMT6f/D0mzZuN048+HDtstRXOOfPvlAQM3nQLXMWFLD/J58LpyarXvgNuve5feP6Jp3DEuuujO4BbL7kUWS5EEXUnNWRuWL/kM4/VMiQAeUEVCkd/Co/PZlXHDqhxXODzDDIrb3Sb+fSaQ76ZwYwPtG4kQdv2juJKcBAEjq40tQqt/+n64Ycf5K0DM6vDlxUxW34ZDdNueokNU2gev/Gh8XgPVLeykM/gOoLQWNEsSpQPEMgXeZb9qofZTDIFHgrThZjMQfd2Q7ZzW4XnzJ0Lz/OhegCE8Nkp6i/AHnz0IZSWlMFLpFCjGmkZBDSo4afgZT0ksz68II8PSD6MM7XhjDlItOuE7tv/CQVrrI65NHTHPv0U1undGz07dUXJ629jYMfOKL/qasx46ikUhuD8GpsUqqWsGjtJ9iXMsYdsApg1vxQ33Xwbem+yPvbfYCDO//M+eOXFt/D96K/xEeUWJ1vjq9Gfo3rMF/jvww+gVVEROmzYH/Nh8L0EipKt8Nrrr2HAuhvh4IMPwYnHnoDO3Tpi8002RbogjYMO/KtbyR7QdwBzrZwHdKkUT9/3AJaZblE+J37yaEij9gh5j2rR5Xb0f5j6BsDyCApDKuwEmOsgzSLXkZbpYi6Wgb9YVm0aR59wIuZlM3jwkcewz7774t//vgtbbb01unfvjjvvugurrbYq9t9/P7zzzjvQgFWC8tJ5WGmllTBkyBAOVPfGplzN14d9tGVLfzOjCbzbb7pZrAgs4KCI6Ra3wYD/OwwD9xqGLzjBMfnhewGma+Jie+Uxy6wuUL0JFYc1SXcwhHFmFryPYJjjxq95UE3qE4BFSWBdB/NHSkjls1YD1jIazUnMe/cjvHfZFcjr3gVr7LILQCoYOu7bCXiMZf3YY4/h+BNPxJprrIHeffvWlbk+5nUcB1tzyua4DydutvlmbsC41ZpAObQAABAASURBVNCtoIma+rqBlqOlBP6QJdC/Xz8MGzYMjzz8CLTyNWPGdDzz7JP45OOP8OwzT6A9DbswG2K3XfbGKffcj1VPORnr7L0HJrzxCsKZP7LMPD6JPp9aIw4kuQrqy4KJHmpHi0Ic+j99iduTIva1iUTCfdXc7Oe5NzN89913MDO0atVqkWUStY0h1Odn2aCH5IVa7kwWXz73Ckq+Ho+kpVj2IcpGfIDyl95A0IaymJy6oxAJyuV9yQbEfIwZ+SX+ccYZ+Ozjj7HvPvtCK556R/61117Diy++CK2Uf/bZZ7j5xhtd2FZDh+DEk07GnezDBg0eTPdu7LTjjpgyZQqOOfZY+L6PHXfaye0m08fqRo0ahV123RWHHvZ/mD9/vvu4onapiW5GpajN4k6zKDy6Mpfsw4yZCNmnFfTuhSEXXoBsx65YeeAmCH2gU7ceCMbPQMlHo+FbGoEHsBeBhl8gzlIDWGbGeqhSSDJhJWFmUb9HZoonNTrNSCfE98/zPJiZCxTNLMJFUJhcgZnV8ZnV4wpTPLlm5sYdwq+88kq37Xr8+PHQhyfP5MS3XN0H2Rq33nqr+8aGvmEgfsFglr1ek9NfHx599NFYg32cXr94/PHH3TbheCFBvAKz+vTkF5gZKisr3StJWtU2q9dVepotOo7ixiC+GF+qS3kxT2hQrXXebJhFaCFIcmUSEA9reQPeEANvbih+3cGsu1c+HwBPK0gcTyNMItQNpoB5Y8ci+/1E5PM5s0w1pn/6EaaN+RKdV+2GmZ98jk6sDMG06ajiJNC08RNQkChAYZBG394DceH11+LlWVPxyogReO+zkdj3hGNQ3LYYj95yCzbbchDbMrgRUzXg6hWoN5Wh3tKrBplMJdplanAA6+HYW27D2OdfYRikmXIAZUlzXV5olGCkh0iENfA4EZRhfc0m8lDBfEJHSJ4Yl78ZwWsu2aocZsaMG4qLi12jpgdFRtNll13mBraqvNrSt/vuu0MDNoUpXnPqtGT55pJmHXSuu0QkoivojjClJj1rM+PqlPJCxOogSkk5U1DkW74rn1mA8tXZaXv+ueeeC21h+uy9z/EyV/9ap1qzTngOkjSUn3rqGRyy72E46aS/IUNFjA2tWu8QIQ3sLJL0Gwf/AUHPfIoPcem4MZi/YA6KB22K/pdfjvUGbog5475C4VprIOjZCy++8DI6bDoE1SXzMf6FF5FXXoGC6pADEUg0MmxTZFYUpgoxeeJk7LjNTpgw7ltce80lWKNDMX788msctvufccKgAajh6tyHj9yP3bfbDdcddzQsmcZGhxwFFLZxBVVEGdNmT8XFF1yCMBXg5SdewRuvvoUrrrycxseaKOdM7hyugM+dPxdVmSp4tb+oFYFr9HilrNDhoTBXiGAZwR1LrrOO5WcXxRHkBuj5yvUvK25m1M14fwLnLquchvHMIrmit2nXDrfdfhuGv/UG7rjr32jbviPJURlp+56+hHvzzTdj0KBBpLMEWWa5+RUucIG89OQq9jlnn4Prb7gBN9zwT94FH+alAW1354RFp0FbYovjTsHE/3yCt7lCPem++4CK+YBlADb/TJmJgLfNIxhpIWUAwmC6a/hVD+nhOW0ifT2qJAjZUSWQxKcj3sAtBx2MuzhQu2f42zju2mux8593wE7DduEgbRg25yTDPvvtA73ScgvLVdvd0nkprN1zbTdA0Yz9c889h+HDh7svEGuluS8Na5WxwMxc/f1VC6El8ZYS+JVKQM+APh729NNPY/U1VndadOBqiFYx9ddGu+y6B/QRyOHvDMdtt96Op155A1tusw2e/fwLrLJSd4y8+wEu/s3FvPK5NM5cdD5PWSIBAewN+YSzXxUGtkCO+D96+X/2rgPAiiJpfzXz3uZITiIgIElQQUURxYwZA4pZDGfOOed85uyZs5hzRswBVBQjSgbJsLD5hZn/+/rtLAuCggJ3/x2zU9PV1dXV1bmre96s5ikz5pf509pRp4TTpk2jL3ObGczMeaqrq93JYseOHZ1/qQ+yOoPQAo7ZBuMTXHz/9OhjmMH1xwc334yPLzgfU2nY/vbJ2yg57ABUFGfmd5cM55YrrrzCnWh+8+03eP6lF5CiIfnOO+9hxx13xG00kN944w3IyJcRJmNO33Xosd567lS0/xZbYNTIkTxpPgKnnHwyHuLccvc992DE8PegN6be/+B9Z4xpHXzggQdCY63e8Hn+uefxzDPPuJ8Ynnfeebj00kuhy2zRWKt2Z2YiI1n3YVyzjN/MYGbQujtU28nKQU6jpjA/TmNGbStEVrtWaL37Npj8/bcIE5WgZNTyNHdBeaVKie0uBMwA30PIk+kgnWa7ZJsUGQYFZcCgS98QkitQ3SQoS3hDMDPoLVDpe8YZZ+Cwww6DvkMkHjNqEFI4PWYZmWaLXDPDJB7G3HTTTTjllFPcpoJsCNkUestOG1YdOnRAr169sJvbGAb15exNmSorGdiau05mPaid6W20ffbZx817Wq8y2cVuz/Pq/WYZPWS37LXXXu77HVGgZJuZ85plXNFEkGuWoclvtgiX/48gUxLMA2tCTxeTRN/zWD/yhazfjMuMUpToHozhiBldlifn/xAG3XrJT0Y2eHkEhLUoqq7F5htvhtmPPoGpXBdMv+46LBz1JZp274nCWfPwHeml2bn46atv8OIzL+AUlteMH35Gdadu2PWAg9CC490/Tj4FY8aNw97nXoJ4XgmqR7M9LayCzS9DihuIoX5KUV0FKNGQDtuj0TT2q6pQFCSw3wH7oVeLFvAWzIeuBx96BPvyYOQjHkgZ+5pbYgVgFgxeVjbS/fqhsFdPqH35noQicznGDLoqnw1SXPnJqMEIJFmuOooau4xkLWT1GwQ1XO246TcIL7/8MsxM7CsNlG4kzMz+RL5FrBAWQT3x/yHCtgYZnGyn8OiJEYlx5wnMYcjyYBuGrsgV/lfBTM2JpSZhdMrKy/Dy86/i6BOPRqNmJZg7Zx67MPctGe7zpBbsRU889qRL7rNPPkOytgpZ6gQWg3k+CnwPhRzwYmECeXo9I1mNnCCNqpnTkOWHCFq1QQVPnhut3RbTZsxA0VptEOvaGR0OPRA1G/dGh+uvRdO2bWALFsJDjONOiJCFwH5Iv7HbhrjwnAsx/ueJGMoJa5tN+qBjVojNurbCmWefhNNOOQZT330LV+33D2xSWITqiVMxqSKFsqLGeP2dETAW7NTfJuPc087DlHFTcO8Dd2PXITvhgSfuxS677IyKmgrAAJ30JhMpTo61qK2tcZ1ddEHoBkQsdpkxUh1F7ddskb+O/KeO2YrH+VOhZDAzmBmxVXMrvwJwcbjH4H2x3vobMqGAcwJLKsykq3ABA353iy6IAoRH8I+j/sHFy5E46aRTcdlll+KNN9/EG2+9gzll88luKOKmS/+zzkXP/fbHgpkz8Ond98C4GDHfYJ4hNIJrNR6MMTyEdENi7FjEifxbb5MqTiOPegh8+JaFxLxZePaUMzGRhu+UZo3Qad+90Xe7gZjNSXH2jDmY/tt0bMhyfvftdzDmu28xcfIkXH/T9TzZ/xeGPT2Mm1onu98sa8feY//UZAVeKlc69beZSqXeuwZZUwL/MyVgxrGBc1XUJ+QGzL02g0NNOCn6XP8EDjxgCMaN/wXbbL8TLrjiKux/zvm458bbsE/v3li/W3dcfc31jAnEc/KBBl3KTds6fhHgv/MyM5gZZNQoh2bmxv4qLrDlV7kKhAs0FolX//dZ/mWBB+Ocz2domP3NT/j06mvw9euvYatTT8H2Jx6Pbl17oHrsWG6+t8OGV1yK1r03Rpr1ZQA++/xDnH/e+Xj33XfQZ6ONcP7FF+PMc87EBhv2hF77jT42e+655+Khhx5C9+7dMXXqVPdtEUaHfiql14gff+JxXHXFlTj4oIPwjyOPdCeeCu/UsRMefPBB6OeEen34Tp7WyYju27cvhg4disaNG0Np6DRbmy+Ko3HYzGBm8uKzzz5zRryMShEkR65ZpvzMyMf8gG3RkGRZgPu9JHBt1WGbTTFz1gwk58yF8e+V519C9y7r4tefx8KzOBljWDB/PvbccxCGPfUUzDzSCDC4NinZAPQles0R559/PszM5XvIkCEMgfObmatL8PqNp+0yPv/5z3/iq6++gt4MEy7j1czIAegtOTOrj6vNXG1QyGZQnesV7f32288dyqlNCPSF/A8//JB19S6iNmG2SIYE61RaHwmTwe37PvQqt17j1im2wgURTbiZyXGgulFdySMjXa6Z1etolsEjuty/A6wht7IwM4oxcBQBiBo8PP/8szjggP1RtqBMJIBPBiFg/bw5/E1MGfMtMH2e+3Cuz/gpLhACjVFeCjr5nThhIsZ//S2mcFOq60nH4Zd5szH9iSfQ6quvMXP4cFTm5qCwz/q45Y3X8BJlPXrBRfhu/CT06NAOAdffzTbdBI0bNcFB+x+AKVMmo9Va6yCRlYVeWw7A+Gefxg8P3o85TzyKcU8NQ8h4H7B/1M6cBaN+mXx5mPPlV9iAa/Xsmvnonkph4U8/YNrE8bjkvHMx7Ikncevhh2PBN1+C2QV8QN8i+nzEJwi32hr5G/VBUFOLuISBl4F5p7sabrX+VZKMmcHM6mWbGSZPnoyR3Hl7nruy2iHSrtDuu+8O7dLJoL7//vtRVla2WLx6AX8RMVukw5+K4KASj8WQX1Dgdg/1uxl1xkXxohpaRPlPxqStOlqajTxkp9EJlMCotCBg2YREtAMlIHmxW3nPzcmFQHgUyCgRupgbKDGC5xuyvCw8zEmkfce1scvOO8PX7xvInUYaHtNNcyFRzdNYdQSS3euejAafp7I5yVoUxTxM+/orTPv8MxTGs5DDwWH0w48hNnsBlIfQfErKQgBDRX4RCntuiH89/wr+ce21aLLTdijZdRcMq6nE2598gqrZM1GTE0O1pZFK18KoqBd6HJACfD96DIYMHoT777gd3z/5LHo3KsbeG2+ETtzBrq5cgM6bbohtNloXx23VC2uXNMctd9yLwfsMxt6DhuCj9z/BkH33x9PDhuGxZx7BENKGPTEMe+wxCHPnzwVVAxNxO8HJ2iQqFlZAE1p1dQ3MzE0imgDBy6yuVDWwEUhyt1mG3rD8XcC/6SE9tKP+7bffQrrLv7JUkSyzTH4Bz5WdaCEbqZmxzECQa9CVCQtdOZplaBFdrtkimvxZHNTvuutO92+5LrzwIuw4cCB23GE7HHLAAZgw/legIIbsjm3ReMAA9DrtdOTWhvjl6edh0gVAIgy5mDK2P+oWULaANGoApyyf/96bbYqzSyB9qR4Vx4evvIKbBu+PprPn4/gnn8T1b7+NWx5+BPc98CA+//xzfPHZJxyTP8ebb7+OrbfdBj26r4e1W7XFqdxc2Hbb7eBzYaE8qawjN8LNDGYm8hpYUwL/8yVglukL6h9mBuPYwJECxMDBUlMB56w0zZYU2rZug7vvvh2vvvUKShpTAAAQAElEQVQWUp06YW6YwkaJAFmVSZxz9uk455yzEeZkAz43fFmynL4514XQPA5KxH/xZWYws/ocap5JcVEtglmGrjKW368bn2RIyR/RhUegGB6tYE77UD18e/OtsJ9/xb43Xo9Yz3WR37ULSvffG50uugBdzjgHsaJSxLLj8AyYM2c2zjjlDBrW3fAEx88+fTZGl67rup8JaczXnBKlIyNXv3Xfe++9IQNv0003dUEteJIm/35D9nN+PRrqqY11Gc2vv/66e+1YX3PXf4N5hqfNMkJ1Aq1TbX2jR+tkxX/sscdw6aWX4oUXXsChhx7q4N1333WnrDpBlaGu3/uK18xoLwcA85NpP+BFmnlI85Ai5OFDqirBtRcQcA38NPOpD4fqVXMAbn698rpr8cIrL+O2229FRflCxudNeWk60a3T41GjRkG/N9bPemSMaq2vt8MWLFjg5JgZ9ObS9ttv79ZCKhcZzkcffTQU/+yzz3bi9DbZ1ltvjYMOOsh92Ovrr7+Gfm6lE365ei1eRnLDcjQzl0ZJSQkac7NBgqLwyG1I0+n+448/TuPzAHfirC/n6/T78ssvdxsW22yzjQs77bTTINqTLBf9LGynnXaC7BaVr+pOdk15eblE14OZ4YsvvoDelDBjQTEk0iFySfrTW/XlYrP6QoSqQkydPAW33XIrzuFmzuOPP4mPP/0Mxrp04ekAqbIF2GvXQThvj33x6rHH4cnjTsT0ib9yZWDw2ah9HiI9ePllOGHXXXHyIYdhbpInwZv0Qv/bb4O/7Q54f+YcfDFrNo6iofttkyKMKi1B2KkjWjVvjmO22Arr0SYoLshGrCAXbB047Ywz3Xh1+ZUXo3lpEfzSAswePw7eV5+j9t6HETz5ImY9/zKS34zBnJGjAAOvgOso4BvS8vfYDdVl89CjOoX37rgLZ7Et/DZtKrb3YzikWxfM/+wDBNXz8eHrr2C/HXbA6UccgwncEICfjRzfQ6xuIzGEtHHCia3aW+P6KkmhYeOIcO0Orr/++mjXrt3v0lRnV0PU7wcaBkZxRWuIy7+yIR6L07if4jr2h9y1GsfKz83JcZ1RVQLW+F/R4a/EwUq41IR8ytGkG9KTZm2nCCS5WzSt/Y35MnrMUTOPkI0xNzsfH3/yqfu3RSobsmUCl3hq8vLYgD0NEBLCFhzzfLzyymto3749tujTH737bIhRX45yvycuyC7CWO7uDui/NTSgdll/XaQ5McZY1oU5RZhLY7fyk4+RGvMV5n03GslZs7Bw4iTMffEVTH38KRgNTy+ehRQHkiovgaBFU1jndfHAy6/j2UdfwYa9N0VfGkSnnnsh3v/sW8ydPR35cdAA9+EbjR9mJBbLw29TZnIgARolKzDtkX+h+rEnMP+XScgvaoa5H3IwmjYXfYYMxR5XXoo2HEQTTRrhh2kz8O6Lb7JN1OLgfQ7mJFKODz59H7sM3AVzq+agsrYC1bXVTCEkDwuCZWIc1MBy8ej6LBczeliGZr93zQxmxtDFb7Pf0xbnWHm+kAs+QSRRuMDMoElOH9/Q9wkUbrby9DLLyDLLuKBjZjAzJbUYmJmjm2VcBZplcM/zXFhDmpnJCy/m4857/8WT1R8xbNgzOOywf+C1115HV5703HjzHcgqKHZ88Dx0230QfnzpVYx99CHAOHMZ5cLAJoToCugP4bGuLSLVuyqzCEQULndZsKxws4xshQsUf3FXbY1UsvGG+vzYn37GG/c/hMePOAqfDH8XvS+9EGvtsD200AnIurQ7hEIiIAebL7sYEcBMkjkKsm2YZXDUXWaL++vIa5w1JfA/VwJmVt9XzISzCCwDxo1bj2iMC1c6rmtttvHGGP7O27j9vffRf/uBXBy+jGuuuQL6H6fXXHsNcrJyxMqOB/fvYsCxhgk4A0djQAQZpv+ep5nVZ2bdddd1Hyesra11NOXZIXwEtIbNDBrz8UcXeWIcw2d/+Sny8xLY8NwzEbZuzhEvwXoICayZ3CLUJgP84+gjcf5lF0MaHHfMCfjksy9w6+23c5N8X7z9xpv48IOP0ZnrjYZ6KGl96+HEE09EZOSKtiwwk/RMqO9rxM7gOlmWodmyZUvov0FcdtllkJGpUL2urTWyXBl9MuL22GMP6MvSlZWVYoHC9RXy0aNH4wUa1SLGeBgUlU/IdNNqfzw4YHGwNXHuSlCXRC384nwM/+A9PP3Cs2jUpDE+5Cn2xEmT8dEnn+P662/AoYcN5XrwM7z95hu48YYbMJJGMpdVrpzeHzECD/Gg5Oqrr4YMf31XRGkLl/5rr702tAGwcOFC6OvWWVlZePjhh93r79JNmwBn02hW2WkDQfHn85R7BOXKEJdcndw3bdrUrc/79OFpY13dKx0z5oGIWcYl6m6zjN/qXBHNMjTptt1224kEnTbrJFrr/gsuuADNaSRuttlmkMGuzZALL7yQmyX7Y/bs2e5DgPvvvz+kn8pfr4jLmNbr9RKm8i8rK8Opp54KnaovuekjngiiNqTNgF9//dWRI36FsVVybRECrCxjSRuASy+5DCecdCJ+/vEntGjRCv+6+z5SATOGku+ju29G00QStfPm4uUXnsSoO29H7rwyMBS6Phn+Hh659p/Y4Ocf0fWn79Cyew/A8qDrR24a/SuRwBY3XI9J8RgOo5EasP2c/RDr6tSTccjAHZFTVYUOfTfmWiLNfkPd+Lzyyqtw0AFDqGtAegx58RzkfD8WNVnZqM6jDcX23Of8izDr1x8RlM+FR11nfvIlcpo0Rfb6G2JabYCFhflo1aY9Xnzzbdx09ZU4aKstEfCwacao0Rh7z914/bjjEPvuW+y+2Sa4/5GHcNFpp8DnRk/c96Q6IXRrHyKr/I5SXKkJqcIFSwrVztu0adPqO3QUrl0b7TAdwJMf8UR0yTAz5xXukFX4iGfH8NFHH2LooYdhp+13wa4Dd8O4ceORl53HVDnAcNHoeRl9SFju22zF4yy38D9g1AI/Tss4xt1Wtm3ot73JWOAMTo950Y64oqvpC4+0VFln07CcPWMmjqBhcRZ3YWlHwyziUCwCvSoP8ac54WRlxV2HkN+DB31sQb9zMQ7U+r3Jay++hqms/yxjZ2Ln+/Grn1FYVIibbr0ROpG++JKLMXr0F6idPBnjrr4BwUtvolFtCt/ecDO+vOkmdAkSmHLd1ah86x2079AB2TAUZOejca/18HNtJX6dMhnHn3Y89t9rb3z31ShU8cSQB9tILKhB4YSpmH/HHYjPmI94bgmK/GK8xh0sL+5h447tMH74O2jSdm18+9sMWIsmmPXMY5jKE+fSfn3RZNP+aL/rPjj07rux4Q79UbJWCQ4/4iDUJKsx9Iih6LvepiivKQfVQaiCAjghg14j0A3pcqKCu8w9/5MfZpmd25BtRCBdzTJ6a+LTb4ybNWvmFjMK+/8DaukpZHNC6NG9CwYP3gv33Xc37r//Qey8824497yLcObZ5+OII4/FuWecjdrmjbHTtVehiv1g8jNPQ0tYdiekOGEnk2n2owAByyVk3ZplykdloTITCBeYZcrTbBGP6A5Yxs7lQ6EN4wkXMKj+NsvIqicQkQiSiYE6se0lU7j28CNwz+GHYvttt8KZDz6IbjvuwCEgzLRHcobOt+gJ+pU+xMH2Si+ckyFizbWmBNaUwIqWQMDeFICPDED9j6AOG2ZIAWmlxSVoxlPMdrvsghmct8484VicddThuJ2L28kTxiFzBTAzzi/qkEY8QzUTLjoFZkj/dc/GPD2UIRIZzsqgmcnBtKnT0IzGlFmmDMwydAWqbKMRzrwQ1T+Mxqh770LH/fZHVufuboGPwIO5UTMT74fvvqchci+uuPASHH3sidDJ5r3334uttxoABEBBYT6a0KiUfDNPzmIQjdda0y4WsAKe4uJimNnvYmy55ZY4/PDDceWVV7qTZRmeenNTOurfT2oNrVPe7777zhltF9AAlKGnwygZzyHXJlrnsShgygxTUCrx/Dx0b78O5nz6KU447hh079MTTz//NL7+djT69dscZ591JkqKS3HwwQejQ7t2OP7Ek3AqT2F1Av4u103gdd/990NrAp2In8jNg5u4XtOr5a/XnaLLQL3mmmt4mPIKfv75Z8gY1s81GZVtOtN2hw4dCv1WXUZoPB53m/QyKGW4Dhs2zBmtktejBw09RjQzbiCxUoj/3XuttdbCs88+63RTmeqV+I8//hgygkfQeFdeZLhffPHFEO/OO+8MvQ2gn5fqZPqjjz5yp9M6AJT+d955JxRfb3XpFFtGdqSjmUodLt9mhjFjxkBGuupWZTR48GBMnz4dBQUFtJdVNiGik2f9rOp9Hur17rMRy/AB3Hn7nXjxhWdwy023sU6ZAoujaMw32D6VxqFD9scuF12JH7lJ8dVjjwGpBBmASZ9+jq7caBlSWIghPEnutdc+yEQGXhz9NZI9u6Lv0CPQY5NNMImn2ymuJzr03hDNNuiD5MJ5mD5jOlDaFOAav0474kDMYjAzpNJJxDbohfltWyE9cAusc80laLLtlijpv5nLV83MmeQ3TBn9FQpZ7n7TVmix72A0ufwCtN9qK9x35nk45tSTUEmD/Sqepj/16pvwfp2K3o2a4LRD9sduew9Cl97r4dJbb8asWXORHculPIClRDdNkFZ0VuHtrQrZZuYKUIOHWQZXOjKkOtDgOfPMM6F/W6IBQI1Fr2zfd999bsdqgw02gHZwtKNmZormGpgQs4xf+MqFTEHXctdtx512wj333InN+m+KsrkLcPIppyDXy0HjnMbQiaHmvL+Ttpn9negrHNcLQsS4ApYRrYnEZwY8ThlqZsaBNKQfMHiez4YHd3nmoyBegA8/+QhTf56Kn0b/jJdfeQUlWSUu3CyTB598C7iDuPdeg7Hhuhvhzjvugga8OA3oWWWzUFY2H42bNGEcQ2lpKdJV1MWPIYFaJ68ZT4r3HDQIAzbfgoNuU9x2xe04+tDjkV2VgH3+OYonT0Pp3HLUTp+N9bffAR122RGxtVti+sIFaNGzFz7/5EO8+dJrmJuqwfTKSuYqhkuuuBy3s0ON+uxTPPTgv1CRX4j3nngWZc+9hN+uvAbeLxOw4P0PMG3UCMz+6DPkzSpDk9ws9OCkENtpVyQ26gO/ZSPMrJmPjoN2QWVRHirihoUcFBp16oXeO2+HjftsgMsvvQifjf4A++23H+bUzkZoLF0WS6YlMcvRTYKxfAWgi/8nl5nVa2pmrg+qP2uHv23btsjOzoZ+p1TP9P8F4cQShikuG1LUmB4+hw49BM88Mwynn3E67mXfH/bko7jqn9dgu50HYtsjhmJCdi6euf1ufP/YQ8hJ1yD0DGlC6HmMHUJPsJ7pcXemT8GVmQjL8rswPQjiCeQSotuYRk5OTuSF2eJ1ogAzq6fXVlfhtUcfwcDOndjOf8Llt1yPPe69A5sdcgiacmeamYaxvzugwqxVREBtJa7OsQy+5rmmBNaUwN8snc/xdwAAEABJREFUAc4L7GsabdIcKULioTqiXI4ZgXog+2TIeXodzm+5LdfCk8cehxMO2A+55D/k4EMy6buxBvDY36H5nK4Ze6/iEswsw/df+mzJE6upU6e63HksC42X8kwYPx4lxSVCYbZ4GRgMLFY+gZrxv+Kre+9FzwHbokm/rRx/lsoxjBGPkcfDWeeei0F77I5N+myGPr374u47b8XGvXvhcK4NyAQOnlDVKe0Q+sNSL82TSw34m0Qzg4w6nYLqFWO9xqxTWs3FMuaOOeYYGrr9XCo6qNDJpX5v3bVrV2fEmXGmInjwYOQiiq+/+Q7ffjUabTbaHFcdeyryF1bxlPJ5bL35Vnj0/nuw0SZ9MGf2LFx03gXYYvP+6L95P/w2fQZPoK9nWpth2222w8AddoD+VaFOhVU2MpJPOukkrL/++tCmh4xpgU7G9btkGZqyA8RLNWAmbYDOnTvjvffew2ielusV7qKiIsh41GvfMi716nPv3r3dvLpkXMn5O6C3YXVqr7alMo2MesnUSbReEdfr8zrlV3nr7QK9DSBdZXDffffdePPNN105T5kyxdWT6iQ3N9eVjerhnHPOQVlZmUQ6MDPnPvnkk9CmkH4Cp/p94YUXcNNNNyEej8NjJZmAZ6njeCK9Sd++mDN/Ll586UVuohyK3QbtyhPoi3DSKSfgkUefwK/vfYQFX36LLUqK0Hev3bDNxefANt4QD914M14/9zzU1NZgPa67e3dYG81Yn5Mmz8TDd9yNMd9/j48/+QKvvfU6TjjvbKfXkTw0E7LddjvIQWHr5vAqF2IsN5e8nAKA/SdwIcyHEEKaBrvfqBgbnn0GEttshZJddkbjDXsjvlZrJP0QYXUCsZTvYsX8JOClHd5u18Fod/iRQNNS7LnvEMz64mv0GbgT9qKt+Fp1DV76+ht8/+s4lCjdRBpb7bMPiktKMYUHXToXdELYOQOu7TL4qn16q0q8mUGNEA0u7Xy1b98e2oEZRIPJzKAdJr32ICP6yCOPdK82aMdFu1khJ4QouplF6CpwOYNRaiKRRElJMQbtMQgfffAhLrryQox45QOcdOapuPneW1Bbk4RPA5Osf+lWKsqT4C8JWMFIbKbcSzW3yDeEyGfDbsxj5yyWa8oPYJ65jgl2ANrQ0GVmEL0yWYnPPx+JwkYFSNQmUFlZhRj/xBPpX5pVimFPPo1PPvmMG1CluOLKq6ETyXyfRjd3xcb/OgHHHHM0Qpq0GmxieTHMnDGDvhQee+wJ7HvIvrjqwmupYxpBkOlA8yZOxfBHHsfcODAnJxfTpk9DIXevmhxwMK74YRxm7rYHOp56IgLuxh1z/KkYvPt+0O8kUjVpGnM5qKxaiGQ6hZ5de2KbPXfEl+xIoz4YgfCHb1DKXeYfnngcc95/B789+xTy3xqObWcvQG71AhRttjGKttoa2/3zWhTtPggb3Xk/rEM3VKfZRSgDfjVmVk/DkUccjocffRjZeQXo0b0nCosLMrqzckPmVGWnMqJ1BQdgfEcwPoXLJfoffptl9DRjy2F7MTPo99majPUKWSKRYL6Df3suWOwroIPyFIOl4/BCnxNwwBpL0U3DzHDZJRfjpZdexOdffIIbbrwOs6fPQQ75Trr2Wtz0xRc4+6hjMf6JRxFnv8mJe4gD7BHGuKxqSqLX3Rr3zAyRayYeQ/1Ff0CP05243JCuVwcMcnc8Foe+CTFxwgTnjx5mDWSR+PKrr+IfRx+NY/fcC0+ffBo2y87Cnmedjm7HHYuAE03A9qs0DEZutlJL0V3iDj1mguB4iIqVExGxJRjXeNeUwJoSWJESCKM+5eYCD8ZNVhjHHAqJhYDeWklYiATnwHV22wUbbNwHNmk87n/4MXz8xUjst/8+uPSyyzB54jSUzZkPuL4Jd5kZzMzh/80PGVoyLJTHsG4+qqmp4dgdIjcvT2QHLE7n1j9c2RjGvvUeijj/tx68HxCmGRxwHRKCwztxw1VXX4trr7rK/VTvwEMPw/M8xRvGsf71N14HfI70FBzCAI8jN+suZGyAOGOvrlv51gHE+jRIZbjJH6UtXBD5dTqt155laGoe0mnp99//oBwgUySem8932H4gevXeAJ+Pn4CKBTW45rSz0L5ZS/zwzFMYsutueOHZ53gK+xNOOOk4+L6PAw4+yNFOPfVUPPP0M7jwvHPxzrvvOgN5wIABlG2RCq5utNEuvWQUS6c5c+a4k1oZ1KmU5t7Q8YtHSJs2bdwXsfXmqWgC6a9TZoWJJwKzTFriiWh/1VUaZpm1jmREekt2BDJkFRb5hffq1Qs6zVf5jhgxAnrdWqfp+s3zZeyzV1xxhfsInF5Njz5Ipngv0DjWB+90Mq2fZFxyySV4/vnnoZNuvTauD6VdfPHFyM3PF7sD/WuyKVMm46ChB6E1N5JE9DzDuRecjwP33h2nnn4Kjt9nL7wybgqaHXoQSrfahJtvQO9N+mIs+8y/brsD37z6MsJpUzG1e3fM3HMQnqksxyHcMOq5/oY4+9yzUVlRgf59t5Bobh5tgPO5YXIODW6tz+MleWi2w7ZYm5t68cYlrOsQLDHUXyFg5gE5eTxJbocN9z8MjbptzBPokGvFFIz9Zq3OXTH9u7HQFQtrYfGkWzmpRzI6Wndog7lvvoRJ3ARoxwO1U6+5BsXcUDn3448wasECVI8ei3mffYedd98TL73yGjq264DaZK3EQYKMGwxysYov5hLAKkhEjUtiVdlyBcXFxdBrHNrR0RcItQMjEK4dKdH1+oMakRqi4kRylsTlX3lgTlRhYR5ycrJhnqGittKdJg7afzfcft2dOOOMs5DmxKbBwzEvx0MNIWCDZYth3ABuJ9LY1BQglzKECoiu9Ds0D0ku8BMeh/l0GlZWiaqxk+ElkqgKEjQw00inAqdbYKEb6KRjflY+FtAAvefuf+G4U45D195dMX78OFSlq6ABRopqEPl16jg8/vgT2H777XD7fbcgLycHenUlDALuvr2N3LxcrNezB6rCSmy+2ebo238j3HjTjaih0ZWoSUgMIY2Q5XrssUdzp+skdO7SGRNnzUKb48/AhSN/xuujRmK9QTvi3S8/x5X3PobLHn8RXuduqC0oBFhPFIBbrr0FD9/3EE454ziUFMVRFdRgAU8GEfOw75EH4/vqJF7nLmnsqH/Auq2HviecjI/HT0W76oUYmmNoVpFGVW4hquNADeNU5+WjlifVyaxsqO7AOgwN8IMYRebAi2ez7FKoqqmCyks8IXurmUH13bA+WawwRjYSBfh/cqnfmZnT1izjJpNJpDjZiWhm9bj8Kx9YYG5hElC0QH6iDe7fUxoELgNNMyuBD9aWwFi1JCAzDFZVVKJ3n97o2rUHTjn5dHz0ycd48dXXMOLDD/Hoiy9iVuMmOPmI4/HMiSfhoXvuwPY77YzJ4ye7lMwkx6H1D5VXvYeIWYZHT6UoNwL5f/75J3z3ww84/4IL2G96Uo+u2GqrrbD+BhvgoYcegr4KrnFSr6/pt3D9+vXD9gN3wCEHHoh3nngCle8Ox86Ddsd5r7+CgaedhdDLYSYN2iRgw0TAccDAP3fK4gEu35FLrwEBQWUElhBRcpO+5l5TAmtK4C+UgMde5LGXBZCB7HPAMllqAlI5MTiZ6oE+O1to4gfW3WV3jBn9A7bu0RNvvPgyRo35EddefQ169OzKE8DeeOnFF6CDhjvvuguRMekE/Rc/dPooA0WvvJqxsJhXbSjqjZwWzZtD8y9Ji41XogU6EeB6JF5ZAWvahGNgDGmVveZkpITh2aeexbnnnIXB++yNjz/9CAcfvA/atGmNwUMOgGXlkAtwY6JpHgKrzXcAFxur7TIzl1bA/DScn4UrwCwTHvk1R7zyyivQq9xJztvb00g+7tjj8cAj94sdDz1wH2bPmobGzZtipyMPQU2hjw3ZGH88/zLMe+IljHv5DfKlCJk75IaDTh9333MPRygpKcEll18B/Sb7tddeQ3seiiltgRjMDGYmFE2aNIFOVkePHg0Z2DpgEZ+ZcQ5mxyCX/HScX7hZJky4IAozy9BVDqKtDJB8gVlGXzNzuosm+WaZNCNcrsIagg77dMKsV86/+uor6HBQp+U6Rder9HrTVh9G22WXXaDfRusU+thjj0VOdo57VXuTTTZBnz59aGuc4X5PfdNNN2HG7NlKCr+M/RXnnXMuNqShfiWNcRHDSdMxb8w38KnblQcdjqN5mLNTj84Y+uC96Hf2BYCXC7XYI48/EdsM3B6NmzbCrSefiqduvQMD9xyM9oP2xOHPDMNJ3GDfa49d8NnHH+CmG25Go9LGnP4DtGrVCpddfimaNW/syiKZCtFq8y2x6aGHAjSOtYfku54XIGC7gU+tfCJ+DGEQIqukADos86hFNnX0kYW1mMex336B9IxJwLTf0LlbT0qAO4QAr3W22RJfPvc4CktyUNq9C3TFuTGWJJKIxfD9V5+h6ca9EGtUgi369UVJ4zykwowt4VkMxqMMMC2yr9LbW5XSzcx1Kr2eod82L29a77//Pu65557F2NVAzWwx2pKev+qnXeSi+qwYgcU8VkYSecW5ePixh3D343ciP7cA77//ATyP1hW5pYm5iJlOn5WV5XbkGMRGBy5WLVN/FgAG+J6P3Ipy1PL0KEZjVQ0tMJA3RJwiYmLjqU/gWp8CwMEZUOMkE8DGxwdvA9e/ACdf8YYWQnI0sAsYwPCQDdcAeDAGhuTNMR9lX32Jz+6+E4VpoDSWRT42+CBEjLr5HBTJzN2zLLzFBfjVF1/jfqO8+x674+BDDsDtN92OCdMmIIunWX7MR3Y8G+MnTcCYz77HSScch0032BhZsRg+/egTLEyX45GHHsOZ55yO5qVNeVJfjaYFTdCsWXNMnfob7r/vPujabdCuqAwqUVNbjUGD9sDVl1+CnXccgN577o4ePEEr3GJTfDi3DGGbVnh02NNAGhj180RMX1iBMb/8AuPk12ad1njzpXcxc+ps9OzVAzl+NvMe0qhLIO55uOa6K3DKXdfh/Pc+xsc8ld7kjPNRXZCPZ8f8gI+rAoS5RQjKQ4CyYgjgc6I1KhfQBQufJUmfT5k+655DACetgIa+qVIRMl4IM6ML5xLDUi8GqK7ANKB4S2X69xHVvxqmbmZYsGABT2Bfch/IUJg+CKbBVLh2f7WrGhnSoi0pQ7S/Byw0RPD3JNXHrhPnHPNI9mBGX8hasRCJug/QMACtWrdGdlbc/a5ri223wR1PP4GdDzsMP7zyKs466ji89/prOHDIEBxz/HH44IP3kaytwa233sLJ5nKeYFyFoUMPxbHHHAN9WOSrr7/Cjz/9iOu5cTSMO/Uv6F9D/fA9nrvpBjx5/vl4lru6B224IQZwJ/gennysx7a85fbb4B/HHYNd99oThx56KJ4c9gw0mXbr0QOP3nEH2rNvF46bhJM264s7jv0HbnzqKQy5+XrE23dUVwGzA4/tGjCYEaDLlFEhrhUy2z3lDSMAABAASURBVM6FyKTKT1TeDJ8IpK+515TAmhL4KyXA3qQ+yLUCsToBHl0PoegkGnugT0qcHdY4H6NNe6zTtx9GXnsltmzRAh/cfCu+p0F3IE/7unLhvDvnSn0gSmNLl65d3EbbDz/+RAlL3nWdV46A6cjhNEpGPkP6eNOTuR1Oesa36Mm1CZWlP+TsFTigZ7XeBQUF0MGLXveNEk4mE/CzfAJnbuoecNRbNAcFMM7V4LhXPXMGErPnou16PZAIk8wKmVn2xvXRrNmzcA1PtTbfdHMMe+ppbMZyLyrkpnyYgq6AD1YROUMY/8B4AoczbHXfyp8ZUycIV/pmGb/wiCZc4Ps+1llnHbz26qvwPcMdd96Ow4cegbPOPgOPPPIojjrqKNx55x3Yc799ccZjD6K8pBBVbINr77orxv84liK00ZBknbM8mI5aR6hy5fpIeBqh29zdeOONyQuYZXRpqIeZQZdOkfUzTOHSS67AzFw84YpnZkIdeFzDmVl9uBl7C9utWYZmlnEd80p8mJmTZmYubeklQuSambwuzMycy6LItC2G6Cenaq86YNIr21o3qc+WNi7BmG+/xYknnUTbM5+cwLAnnoA2wZkthCx7Ea+4/DK3/nryicdx7/33oWu3Lnh7+Du49rLLkadGyYO977gG+PaOe5CcOgljh7+HQQfuh/0uvYgnvQcij5tJoD0hWW3WXhuXP/EYNhuwJX6eMhXTua5bm+NGHjc+ttprMG667Xb86567oQ+jnXTKiZDOgLHOVcNwl2mt5GWhWqSQJA1YMCKee3KxoOwTD9nOSGNbcwQ+zKef/cYoI6f92jAL8cPjz6GyKo2cdbqSA5AkkhHGCzCjNo3Kglx4PIgDr+OOOoZPYOv9D0DuDtuj6dZbwNguqpM10O+pfRdbGoA6O9ZV/vBWdQpqEKqIoUOHuk76/fffY8qUKdBJtHaMdGKn1zcmT54M/UZAP67XF/Zyc3NhZg4iHaNGG/lXlmtmTpTag05eAwtYmSnUJqqRDBI4YL/90bFjRzzy4KPItmxQKUgXM8UzeGwYMzgAJ5Ip12g8CSKYeSjJKUaWb8gnnjN7AX54+DEUVlcjxg4SMhUjs36HDOIhjE8jBDAOTAxCyHgBW1QYNQk2QNpz5PQQgk2GnSMEceriDLMQEgWPDVdxPE4AMYbnMr3ExHGo+PBdfHXpJcAHnyD7xx/RLDuGBE+T/d9moDEb6txZc3Dk4Ufh7tvuxqGHH4y+3TdF8xatUbMggaxYNvKMOzypJPL4R/vRpWU+uGOUjfYd2uNHnpp9/OGnSFem0Ig7XD41BY3yJJLwmdb478fj0vMux6A9d0O/vlvwZL8KIXVNkydWU47dtuqLNl3XhV/aBINOGIrhc8rwW2U1yzCHGeOdB+TlZ+Gdt96iBziBJ+JCOvVcB926dEUN8+lxo8DnKGQswxTLbetD9kdp7544/7JrccSJR+LqG2/Eb4kqDHn0buT/4wgsbNuaXMZDOXP16oqQ5ekyx1IG82CEwFIwS9IYEQfqLuJKi3WBQFyAgRfbkOKzuuAA5EOA0EIH5AAxOYuD2BanrDaf2rRACWqH9LnnnoMmOP2+SH7P87DeeuspGJoI1G+TPIUWIYonXP26oV+0FQeV4pKwuJQoVNQovSVdhTUEnx6PANavweDRhS4DzBRCBLxUD2HgEKHCem+8GY7iZLXH8cfgnO22x10HHoLW6RSee/IpbLnlAPSgQXsiT6Mv547weedfiMceexxPPfkk9MrWFltuiW14enz6Kafi0H0G4+zBg3HyNtvhtWtvxM/Pv4wfXnoZ23dYBydu3BfHb78t7j//PNx1xpm4+djjcCfdYbfdho9ZH8Offw7/2HoALtpzL+zTrTuO3nRTHLDDQPTk6XfLPQYhyCtEMpFEZtFI9ZUlAbNlMOiG/IBDSXEueAmvLx9RVTYChq2515TAmhJY8RKwqB95BqH1AGBR12IYeHEO5AzBmdLQbuBAcC8eH159Bea+8Bx+fexR3MEF7nPPPY+33xnBDerPuFn3AXbZbWdccfnlPKnaGB07dcZ5F1+C8RMmUpjuOrlCOUdxcuMMBAfg7OMQDmwa3+RVODiHZealENKFwSACF045msvqPfSvzltzkeYgpanXXPVbW425lbXVJBk4ewOcX5WPkMZdyPE8ToXn/vAT5sTiKOrYicGJuuEvhJmPL74ciZFfj8RlV16OxS6LOa/GQ4GkA8ab4AEOxe+vUOX8e/JKo5gZzMzJM8u4zlP3MLP68EgXrbE1b7/33nD3G9zjjz0e117zT/wybjxOO+00DN5jb54+P4ge/bZE24MPQe/rrkKjzfogj2vwYH4Zy8tY5WoJxrUPoHJW6zA2DIZgaZdZJsQs4y7JI93MFg8zM5iZYzXLuM6zxMPMHJ+ZLRGy8r1mmTTM7HdpmtnvExQtJFntgG6oH+DKJSkrOxtPPz0MH3KT/eabbsKbb73pNm122GEHhmZus4zMtmuvje223QaXXXIJ1+NH4IgjDsfIL0Zimx23w3tcG3xw9tmomjcdpaUlGPvmcOTkxtH70svQdKuBSHAEUf1IomwIuShpAp3uNqInmU4glap1XTrpnkApw/v23ZShvKUC9fC0pqV30W0wefQQePJ4pPmujYhk7G/MrrqgazMhQ0PSEHqkpZHTtDE25eHDtB/GI5GVD/hZpAdce4fkByyWh8YbbgYUlUAEtZP99huCYU8+jv144r779TfzJHo9JGnXGGUb1/qeTiHFbYxBILrKb29Vp9CsWTP3Q3l94U+Dnj76tSFPVvbee29nSB977LEYyElCA6BeP1IHf4onJ/rwQUPdzAxm1pC0SvEQTCsEG1iKRmEcng8srFiINHcsc9kBcjio5OTkoTSnMRYuqMTgQfvisiuuRH5WMfLz8lHIBaxZNu577BH8Nm4cMHkqfnnpDaS+GoPE5PEock0NSDNPCQpP+gFSziIOAEvBo+EVMCxlnmsNAdjwEPLJRibVZMAhDQt8xNMeYilQTwMQAJ65xujT6A+shqQEstPAvDlz0HnwbqjkRPHzWWdjCjvxvFeex4T77kXtT+Mw//tfMOPHHzBr0nTc+cTtuIYGQA3TSKez4OXH8N2Y73DeRRfijBPOwZc/f42Rn3yBdbq3Q7OWLSC+a2+8CeMmTMHu2+yO9t3aYeOefVCTqmGfMSTZnbt26oqqyhqUz6/AcTxRBqlmhhTzlfbSiFUvxAQODu269XDl3HnD9dFmg84477LL3G9HBg3ZAz1oLDz3zNOYMX0mFpSV4cgjj8RhJxyK4046Fmu3WRs1iVqWwaJbXwTM9fNx2smnYMrkSXjwkUdw6VlXwotnod+QvdH67CPRauieWFBbhZBlrrLDKrsMxgFEoCTok7M42OLeVe0Lw7A+CTODmTn/jBkz0L9/f+y8887uAx3a7NJvlPS6nOL4vo9C7sz//PPP+Pzzz10/MVO7y8gzy8hxwlbDQzoJlFTkCv/LIPVdHoQAmSfYu0J0PXwoBmzRH71y4rj00P3xwYvP4YTjjkaXDh1w05XXYNqk3zD2u7G49677MHPWLHz43jvYe7dBOOHIY3HV/gfhoLXb4MDSIhw4cFdc9OgwXDRqFM5/bwTOe/lVXDjiLRzME+aPhx6F93fbD6OuvhHf3PcgOv42FU2++QI9pk3Bft3Xw+4Dd0TbbbfA+hefh3WOOR6t+g9gn8/oGYvHYRZpjDXXmhJYUwL/4SVg8ADjOoPd1iPEeMK61oEHo9fJJ6HHKSehat48JObMQIzD67bbbIm+/TZx4/OTjz+Jhx65Hwdycblx7w1x1y03Yx1uYB97zHG4/4EH8PXokRyzEoCEci2hhXScBjoT4x0QNKYBsDQBAHkMurSkTjAuebj24YBCotFwihFEwGq7ovFcH5fVvCRDMJlMo3xhFZo0aoaAOM8mYFxAGwIEXPeAC2rpPPfjTzHx0Uew6YF7AL6HbC+X+rOsVR7MwQ033ID+m22GDTfYgD5wDGV+Hfbf81D56e2xdTqu414J1m9otdbW72l1Gh3llE0LQd16IL9dWxQ2KsW4Ee/DaECFbJshMYRgGfnEPJYjWOaGNZdKgAXD9aNaT8AiCcyQpkuHgYGKjS0T2GLzAWjbrj2CoBZtW7d2/5rLOF+nGWriohg5YAlffMVlPLRqhTNOPwd33XU3evbqhXEvv4BGPBwKcwux7qmnIqtLZ9R88QmalRQBNZm1b4yWQAoeZK+CVyZ1oFFJY2zbrDU26dAJiUSKKQDG9HhjWdcfhS01jvLMAGNZ0KEWfJLGJ9PyuNYPkMf1z7Y3XoTNzj0VUjLGfpt545VcPBQbcPbZ6Lr7nmAhASxAz/cweN/9sNa6HZHbqikQ8xEzHwZdi/IpvyfSaoBVlo6ZsgF2skzRaxF+55134v7778cDHND33Xdf6Mt1es9fv2t+kiczjz32GGRg6/cQyrs6fMCdQzM2KXZo+UVfVSCN1ZAcME2XDnuCjL5DDjkYP//8I74a8yXee/8DbLvZDui3+ZbYfMCWOHDvAzDmszG44+bbMYCnSofTKHzvw/exxy6DcNyBx+E+7pJMHfEemndsjtZbbIRp3/2AeIx5Qozlkw11MmPjYROAM97YJEIO/CGbnUdljAMX2BlgMTCIHdJD0g+R8pPQ7xbBKxZyQkv5xMBwIIenZbmVFcivTdGwTgGcLGtqatBh733RbN/90XrIgSjqtRG+vugKJN4ajhJOmDNfewNjHn0C7ddqjnU4cFISQlSga6e1eMLYEkcdcgyuu+qfePXl1zBotz1x6w23YtdddkGXtutiYbICndutgxeHPYtHn3oEDz50P7p26YLK2hrqQ13DBA7a5wAUlBZSOcD3PHjUMR4CsSALcRmU6SQWzpoBv2lzVNcE6NW2G7p36oaHbn0cH3wwApdccRE26rsRnnvmBXjUNx2E7FsBLr74Ihx4wIGoTFRiaVcQGNbiYNWl97q491934a6HbsN1N1+L+YkE5nPzI1lQjDh5VOUhc7yYjOX1sJ5YyHXczJQwRxPynwtm5srQzKD2of6mxUleXh7atm3rFNdvbzp37uxwPcxMjvuIxyuvvOI+aqG4IpoZPNYtVvNlltEpStZscX9EX15XNRiws3HYgQWAq0oS0wiQKMpHr9NOR59rrkFZThZ+euIxHNamHe4+9DCctO9glM6bj46tGuPwow6DjNjNB2yDBy++DPtkZWO9vDiGDB2Kw595HnvceSvWGtAX6RwPQdNGyFGfy81DO/aTfrfcgj43XoPNLjgb/S44BxucdjIKttsWxTtshwGXX4Z1DtgP63MyadqhIxD3OY5QRxMYzDKANdeaElhTAv8/SoBji8aYgGONl6KHd17nrshefwOgtDHWKm2GidffhFlvvYHaGROB6nmc0gNo8/7gA4finnvvweNcQ73//gj885/X48GHHsDhPNnZov9WeP2NN1FTm1lUayz0hlAMAAAQAElEQVQD1xrg+gIexw1Ps5ZmvQCBBUgZkAYf8OCTx6frFuBGhUDlOD+GclZjqZpJH7j1on4bqzeddOKcm5NLZQNkmadMEDxuuBtqfEPAON78Mnzz+vNoufMWyOvSDYHWUVxnMEuo5dz/zxtvwHtvD8due+yOouIijqHKWLgac7ZqkzLLlFvDVEJOaPpd+DnnnONeD1aYaA7Y+BQjVAVnZSGR7aOaG7Zw7QEqNriiZnEHRNJmSBvYIrDmYhmFBI+lEbKlpZGmLw2wjEKWnLoPl+zsswC4bjWLEcncbK0uVsrxkhaKJUS3bj3x2htv4NrrriQxc0+dMBZ5G2+ALa+8EiVdu6EkNwvVI79E2y23A7i+YFTKAlgt1IJyiIgWIIUOO26DbYcchM36bUeNsur5yIKVdikxSnYO24nkCufZHkLmz6edElA7r7AEflEpQhrBVAZgexJfEIujuHMnZLdemyXoASSGLK9MwYXsoykEVNgow4gEIIvxwdvIKyC6ym9qtvLTCNk5tQBfmmS9+78Lja2hXDzqNZETTzwRgwYNwk477QT9blLxFF+g+GbGwlKBhTCrKyEFrAoI64RqcCWu1MwzNrkUtt12G5TNWYjHHn0c/xh6NOYumIe1mrdFbn4+Pnn/MxdRm7Y///Iz9FuZgdvujJgX0rDeBI/cMwyfjvgI32bnINW+LWqrOIlRuPIYZ1o+J7IYT4556OwW6CFiCDjIG58eUycrfLa8kKNUUjVGuSEHOZYK+dMsl4DnuWlCiMB8aNzL4y7syAcfxS/Pv4pGTKPqu28x46cfUZEE1j7wELQ44nCsvcNAtOy/JeZULsCCaeNRPOM3zP7yawzstQF6dl8fVWENKmvK0bv3+ujVez3MnjkHV15/Oa6/6xpMGzsNc2bPBYuH2honrFqmncJG7NT77rMXNlh/PSyspiHrx6HGnUoEaNmqOdZbvxv6b7M5WtHQqEwlUWsBO0hAnT1YEEc2yyLtxXkW7bEEfKTTig2kkgGKS/Phe57GHdJT8GOMY/KnaWjrdS2wLAyLX4YKbhh0XLcz3n7vLQzacxAOPPgA7LD9jpRh8NLZNJrjTMsQsn2FWDI+lvMKl8En/ZcVtowoq4D8RyLNjDuQCXzyyScYPnw4vvnmG5SUlCCLk6faqF7L1psgwiOQvGbNmrm3RbbiZpF+/yzavwvMDGZWn7z0rPf8LYR1x/EMdDJi1E58VOXkoKZRI2x00CHY+sST0JanFuN//BH3HfEPPDRkX7x56gmYOuwhzP7gLcz67EMMv/JqlLO9DjiXC5YTTkbLzTdHigZziFrX/lNBGtHYl8rLR7zPhvC33BxljUuQLshDulFTFHbfEFkduyCkcR3mZLPPhQioW8AeFjaYMVZe3jM5XvNcUwJrSmAVl4CGLvZlN6FamokFSHAiT4EBhUVo3qwlZlx7I2pHf4kXTz0Ns0f/CPM9jh1wELgBqgY91uuJ0047FbNnzYJ+U7lOx87YZafdsMPAgZgwfiLgg2CQWNRdxnQQGjTECTyXvBg5v5InM7RoHqsDj8TVfGtMy87Oxvrrr49p06bhF66zNujdC3pTLRUmASrJLHAk9BFycQ5L4efnnkKTZqVYZ+8h0DLCQo9hgPL+4aef4QyWY15eLrqv3xPuUuaNZeM8/78fKq+GOTBblC+FCTTfeFxPiU9+swxPyAIK2SaadOuIOTTUxr/9DvxZZfhl2HMoH/srPM5VXphmmaYRmhpLKBH/82Ast6gQ6nuPjD52GzZPhGydoceeaiCnj1nf/4TyCePYdNOwNEPZ/5Nc23MJzHAyJUO0btEC0ZVYOAcxrneLO7R3pBSfLfv2g7/1DkittTbYvEnRHSJGJ+qmvjoGIbttG6x9xH7I3XZLrLVRb64dAqZDxpV8m5OaGU/AXEsPJg+aL/CI+FznG5VV0aS9ECkDAubLtSL6A4QwY3wLqRlBd2iML/DIywgMMYgHYBB9q/dWnlZ6imbMEqGh4JCNYt68edArIxH9iSeewCAazfpkuz40JLqZyYGZOZDHLINLhvyrCswy6cgYJMb0PQ60bNAcdbVL1229LrjrhnswY8IMnHrWqXj52Zfw2qtv4MRzTsDmW/XFs88Nw9vvvoOBO+6EAw87EG+//i6OOPYoLKTCH7/zPk446HjMn18NvzqFNHdDs9M17DC13NllNZhf16jIDA/sTTCk6aQBuUES8WQtgjlzkLNgPvJoiPpJY9wACvc5UcTZ6ELq6tHI9nnSPO+jTzHz/U+RmDYdX770Mjbg5JnXvAmqCnMwPz+OhbkxdDnhWDTadgDKp45HslkjrNOmLdbiQr0kNxexuRXISXlQCs3btIQX99CpY0dssvFG6LtNX5x/xfk44MD9UZ5QDhNIekksTFVifs1cGro14IYQ1FmMO9cpGvoKv+Nft+JKntT5eVlIVJcjK1GFbBoPRcz/1FFjUL2wGlk87UzGAlQigcZtWiCbRsIhhx+EZgUtOO+HmDNnLsZyAO/bd2PEfA/pdAohApiZqy8WSIM7RMhyiWV5yM/Nhv5VlX4TVUWjPsYe52uIYaeF5LCNNoj4P4OaGdT/1Dc7dOgAfRFSr2SrAMxMDuQ3y+COwIeZoU+fPg4mT55MClz5r8J+6tJY8qHTB518a0FltriOS/Iur19SPLYqswDgZAe6bC7smR5y2GayDciSsJx8FHbqhkZbbIrNzjsLA844k3A6N6V2xNSvv8LE55/F2AcewiaH8oT4rDOQ374jsmhwh25rCDAvRjk+sj0fnlEoW3jMA/s1EKtNwm2oWRwGD+5ipzL2JyOf2mzAOGzhDOeT7Vdlb2bQJVzuGlhTAmtK4P9BCbCLLxpvQng0TmLqyr6Hgn6bolH//mj+63jEX3oD6fHTXYY4+9FNc9wlowxGxuFUiPyCAlx++eV4b8QIPPnUUyhfOA877jgQWoPVJmoZhzfHCw5rTMdDwNW6zzElTjKXEnCLWhpFIbg8N65cIWAadBtu0pF9td56G3EO10CVlZXwfSCglR/4AfMfIKB6PiGHiJ9O4teRn6MbjQqE2fCDmIZwaKoPmO/hb72Ntm3a4OxzzsKO2w4EswVTYDTOrtZcrfzEzFgQdWKXnAfMMmFmmfWSmcHzPESXmSHNMmpHo6xN/00x8alnkXz6Zfx21wP49fmX8Ms1VyM9Zgxbi3F+Mugvivs/6wbMOSFkaXg0Cj3O0aAL+i0E6LB9co42bfIAYD+d9/JzGHHOaaidPIl90BAE7GvJKiSq5sPCAMY6SdQmEKbTSC2sxNTnXoZXkUazDftSALgKAYJWbdHptFMQNilCwEZsjAfQZqBrrENPnAEo3yezh0brrYcuB+4Dy2efgIfMmkNMKwmMcphf42JJqHQwDiY+aQwBhxlQTZjTKc02RF1FUKCAAZ6DEByV2K9DFp3BzBgqCnMUEtVtLE+6kZfoarupxapLK+qw+oDQCSecAH1gS699ymC+5ZZboE+1p1Ip3HXXXc6AnjhxoisgMxVSRi+zDG5mLixDXTXPZDIFNdRkIoVkQhXKNFl90r9RaSNccuklyMvPc4m3bNYcVajGwuRcnHP+GXj86Yc5Me2Mjuuui5tuvxU33vRP8lVh+x23xnlnnsBOEcAzoHW7jij7YhQ+v/5mlDIN46I85SeR9FLQzovHpqQdPU2gARsGQAobYa1XiyI/jdG33o3Pb7sXJTSOjUZySjOr+SiqrEXF16ORlaphjDRgQD4NzkbZcYQzZ6Eylo1OQ49AbVE+4pwQn376SQza+0DMLWmCAYcegZpxU1FLfbKzfOR5SQS//YJf7n4Y3o/jkZo5E2eefBr+9fBd2GKLzdG4tAmeevpxnHPumVi3WzdU03D1OEjEUiE7ROi6ATFQEWiSMubJqFAyXYt12rfnaXZPJM3DzLffgEfwf5yAOSM+xMjhb6PPEQchUZqD2qAaCxJlOOvM0/H0y0/jrLPOhNGYHrjDdqhYWI53XxmO3XcfBE+fvg9B6VjmZW4gYfmm0ghpwMuYDzgogZqmVe6sA4qgutJymWKWM8DIF8JjeyUCM/lBF7wiPOOSsMStsguWoP25V/1saWBmEP3PJYD6GWQcy3A+7rjj3GvYqLvMFulrZo63Lsg5SiPNwd15+DAzPlf8lpwIFDvC5crfEBrS9MHBsrIyyHAWj5k5HcXTEBS2YmBsIj4oDAFXk8YNHg8pkAoNnB4nJxYwuAGPNGeEwIthnR23Q4cD9kWXwUPQ+5wL0P3si9D7oouR3a8PKhKVYPMDQJGUoD6DdAwIKU0NkHoHhNDYBphI6BlS7NvszSDFgRJ362NG8emJMV6Mk7RRnpnBzBBdZovwiLbGXVMCa0pg9ZVAw/EnwqPUl/QDxj/16iwAPvu7Bx5E0QVyurZD1/vuwLixv2Bdnj5X/voLpn/9PSz0GO4xHqNwKR1ovPCIc8BIM6S0uAj77rMPbr3jNsyaNwddOV9vs922+JxGJTQ+kDcMDfA9LJg8FpXjfwWHE6QZFlCHkKKANDQzORTGPwrPeFbbU2WlxHxayzO5HjEz5OUVwKeCHgdIYzn4FnIUBLPCjeDxk5DbpCUNilYaohEYYzOvfKKmuhq3XP9PHHH4Ybjg/AsBjeMBQyhLbMSW+5ZegiUjmGUkKUywZPjq9JtldFGaZhnczGCWAdEFZhm/ycPyTKYNnXfbC10264OXHrwZrbfdCHnjf0TVo09g3FvvwvN8uIJluSnK/zSo0Oran1CoTNw8zobFNWaaeMjW6XETx2ConDYJ8ZoarN9zA3zx1DOwmO82z4Npv+HTO/8FFi5ycgzGAzNjm//pnjvw08mnIJ8HZuCaF6F6ZBopys5v2QSMDLCf8kHpgLq0g4hgRNyaVwhx8+EY8cdXHfcfM/1RqARYyKRCMEUE5E0L8dkZqY8hRIxUnm3BIx8IabbDkOAxrqcAugiNMgDGohw9mUfKcsRQyOqFjAarIE0NFmYGM8P555/vTrHuuOMOHHXUUbj44otxySWXOLpOip588kn3eujzzz/vNFFch6zmRzUH1CruZFZX1/DENMWa8RBytwQwJHjau8uOO+OJVx/Hvc/eh0379UNlbTnUsLPihsKiQsyvWoAKnqI2LspFMRfJPzx5P5rwlP3sYw6jwdkHzRsVYcS4X7iw3gsLZkyDx1NPFg9U7+wHMM9HSj7WSsiBK+CiOiTQPoYG/lgcyJ43EwtHj4TxpDZk46sFkGTkLDJ9/OD9qP7lB+42ZyFZWYEWxaVoV1KAqo8/R9tW7TE/FSDFTueZh/vvuh/vvf4+xk6fhVi37hi3cCHGfzMGOfNmYbPOa2HuF1+h/LFH8cl5ZyM2dzbatmiGfYcMpo7g7pWhOC8XtbXVqKxJsnRyYWEWA3y6HjzE2YV9hOk0ctgRvFSSfunpoaamFonqKuTHcxH77meUXXIdppx6Jua+/ibatm6Dphv3RZJ/WWGKk2KA4pIiK0n+9AAAEABJREFUbLXNFmjOjYqKZCW22m47NGvRAulUGm3btgErCTLOQS2wjMsQMDRgyRp3SKkmO2HaGJO6+UwnixNnnNUdJ5GkZUhZGplCKHlpIZk27GoWwgOmEbIU0txVDALRlxZrxWmS3TCW/ALR5JpJR/mWDuJRSG1tLbKzs4WiqKgI8Tgbm/P9+UPx9JvoiooKmJnL75/HWpwj0kNUs9/LiMIjV3wRzJ07Fy3YJrQJF9EaulGcyG0Y9ke4qyUWX8gWHbBNh7RYjf3SY38zAkA9qasmgpAu2Lcgy5h1DbY5FDWB17wV4q3aIPTzkJWdi9ALIbkhh39QLkVAfTs0SQMpCqdcgH0pBbNaQtrRoZiGRZcTxIfak2BRyOrB1qTy/6oE1P4F/6+U/n+urMpbEGXDjH2bY0dEW+QGMM4PELjxAwi4sPQ4MHA5gLCoEax9Z5QeciA633kLRo4fjw9vuAlmBqNwr25sEC4IGcknnYMxQm5o99ukP4a9+DLiHOM//uAjXHPZ5Vi4YAGSZQugxWnqp+8w8uJL8PF11wJl8+EzjsdRJ+A4FTIFIw6CUR+TcKy+S2XksSyUYn5+PnwaEgU8US8sLESC+iQ9rj1YDgoHQlBdfP/aq2jGTYJ4s2bOD99YsmnoqqpcgOraGpQ2psFB5lDlzc1zZk/BfxvMrF6GmcHM6v3/XxDPWS0+YHHEe3bD/A7rwMvOQ/rVl9F4tz2Q8JgnrnWx5sqUAIuDTZG42l8A0KANESDNXZ2AfdEYoqappiZ07nffYXJ5NRptvx2qKssR1HIdzVPo6e++jYIR72HOtddg0gMPIdcYecF8FM2fgw3PPw+tBu2CFNeQYGLqizELEKfQHK5NPNcvjc3Yh57gE7pc4kJAjTJALTOEVfCkalIPITUJKF9+LmZ4h6BVQK2YOm8oQLt0okhH0jzigpAuHISgGIcawPhwVDS4vDrcibM6zyp2ojRXajIhJwazRTl4//33sfnmm2PIkCE45ZRTsC5PZfWxMOFKWP+yao899qAhVisvzBbFdYRV/JC+URLGhuoxfYMh5FGSGTFjY2OeymsXov/mW2C/PYfAj/sggwMZ10karloAZ9PALknVoOqrUah46WX8fNPNGPvQQ+i/83Zo12s9nHLWxRjDY6LeW26JCaNGws/OQci01DikR8j00tLB9+B71IGhIY3ERmEctVOmo02jYqzXuT0mjxmNWE4OfCZaWJVA+fffYcH33+LJ6ziZLqzCL1+NRGmXdRBrVIpPhj2DbhttgjhPxPLihRgz+mf8+M14l+WcbBpIPE3vfcxRGMtT7Ac+GYNGnDSrPx2FjttuhSBZBX/hfMjwW5CqZsczqYoET5lTLBNQV6g5s9OGPBEPNQHRyAiYp7gZjGUYsqPnVlUiO1ENEhB6IXeZEmjKZ/WYSWjMKc2bNA4dO3ZCDXWI0QDJDo15o6nJwSTJSQ40DDyLMd0kKqoqoEt14DN9sxAqOzMT+Xeg8pU+CiAr4jRufA42IT2mHBFXGIvaOSvtwfKRXp7vwYt5XLTEkZvPDQPuLmIlXkrDzGBm8DymRQAvM3PlQnSZt5m5sF9++QVrrbWWw1f0oQVMSUkJJGNF44o/YH3INTOXh4a42SKa8qkwgZnJgYzmOI38rl27QifO3377raM3fJhleM0ybsOwP8bTDA4JcJtFgM/+ziGTbRMw4oKMA8pW2bvOAdKIxOjmEBgLccbJIoDtDXUNzXkpDhkx5ATYJAESSIIuI79H/gxEVIXUgSJEUEda46xYCfyvcJsZzGy5s9uwvy0r0vLwLCvu/wLdzFyZm2Vc5dnM5DgwMzdGaw4D50Fw67xuEGB4yFEkcK5x7ktyDmwx9BDEtt4aA088CX1bNsWchx8FpkwFE4Eu41hhms80bGmAoXzESKV/W64B3rzhety6ww6Ivf0eruraHV9cfy0Sk8fRCL8Rmw/ZD23X7YhvnnseXpa5tDV2gVfoxj7LjIOSi9V7Re1Mb0X17t0bjRs3zigQxJjjGLgM4rCqcjXUTh2POA8mWm/YC1xEwdwfCyATA+dfeBHyCwuw7XbbOUrI+VLxtcZxhOV8SCczW4zbTGW9KC3xLMbw/8SjXPl8JHni2XS99XDg3fejUacemFPaBM2G7IOFfojpX4+CqW2R7/9JtlaZmqrxkO1sUQIe26Umd66vaRx6PESKWRoeD9eCH7/HF488jmKud/O6r4dcruMnDH8X82gPfM6+t9b2O+Cn557DzFdfAyrKUfbrr6gJgBZHHYeC3n2Q4prYpcM1t8deGjMfMaZhxMH2B7ANgt2B4G7jU2sEapShLq4pQ1fqHVKawCUrnagPBNRBmqlknB7MExgeEELoMpJ9chopIC5OmdrEeTOUYUT+A27V7EpXw8xgZvVyi4uLoYV1RMjNzYUW25FfrgZC3/eFrnbITFpRssZ5ywBWqmcsHk4SRuANtbtkTQ0qqhdC4QEMRmM0xahpDr60B1GQSGHS0y9izn2Pom3z1qh6+y3kfvgh2m3UF9ktm6G2uhaz5lYg1rQNfps2G8Y00hycssMkYjS4w3SIOGmF7DD5FfNQHEujiMb4b2+8iZ+fexl5zdog1qMHpk74FYXka8ZT0uCHn3DHGefi2zHj8MXLw3Hjrvth1Juv4bUJY/HB8PcxiTtWd95yK+bOK0OKyh53/EkoKC5Clz5d8eTjj2D4eyPwzzc/wTO/zcGYxiWIxfMxbvgItDnlZGxw6sn4dsQI5CS5I5ZittPg1B6ihjtdnMcBduIgrIGlEyiuno8CnsLrg16ZMCBgnWbFs7Bg9JeYO/xtNPKMk2+ILOatnKfy8zfqjNILzsKc7h2R17kT9UsB4EQIc38+BQVhQEGAbPKY56P3hhui38BN0b59e9TQmDfzYGYI6gwwCljsDtUNObi4eoSxfkGjHEhbiITvEYwn8UDgAa6eF4u9oh4NAQYzA815tyjy4zFk5WRxss5Hk0ZNaDxzs6TOqF5R6Uvj99j2IrqMx++4mxlN2GbUg2kp3MzkLAYRX1lZGVq2bLlY2Ip4ZLzWsG+sSJxl8Y4cORIvvPAC5s2b51iko1lGd7NMfkRT4MSJE6HxpHXr1tiQ7UL/Hku/0Va42eK8oinO8kImRbj24qlawfbh8REFCCVdBrLqOtCgoAbECY1BLh67B/sL46kN0+OxLRr4x3hGJjqQbAEbDBkNaufgFXKxmkY22xBTkEwxk4m5cqGhBQiZx4B9KmAfIHHN/b9bAis952ZqoX8s1uzPef5Ywn93aMMxpyFulik3s4wbqn+Di2z2+bCOprkv5JjBQQEeXc9LIsF5LB3LRsmGPWDtWuLbW+/AzzffhfTCBQi5QZ1GGsYFunG8CWQNJukPAtKAspGfoYynWQOat8AZPL3elKfN054ahudPOQMddtodOdvvjEab9kXql7FIz50J43hmHL00tqXhBh9XWRK7yOdIq/RhZjAzqPwEOnjRRimokzbBs9OAYdE1a9IU1OTmoHRdrifc3Gew0NzIO278L3j9rTdx0MGHoEuXLpQAl0uOpIBLA8t9mS3SKcn1kcCMaREiIWYWoct0ladlBv6bAoxtRm9WgaUWZOUip6QARf36ods99yCrayfUBmyLbn4OWX5wdfNvUvU/IlmjFpk53GEsEM707NOcoqF2BT+OSR98jHcuuRAfX3UFumyyGTY8/FBYbiHW6bkhcj//BPPeeQdrb74NWhx+LDZ74im0GbA5xnPNPJbx5uQVAvl5UJ2YxcFqoVzwMkLA9OjU3eqb7BKubStUgeq/auPSUeAC6/hXqsPElaZADcPkZ99DHdCLUMqrX/hANJaIT3qILdIdUP8yBOBFgZm4GZxPUBD7NR2GyS9HIHxVg7cqEtBAIIhkZ2VlQQvryC/XbPEsit9scZr4VhUovaXKVu2wwsyoi2qRTCFrSF6Snc/LIMRZaaxVC3x4NGCzaPRmpwJMeeIZ+K+8jbBxayTyS5Hg5FWTX4ATzjsTXTbsjJEffY758xcgHotLMvyaKsz+4APkLyxHblYMZZOnY/jxp2L2nXche8pkeIRpt92Mqk/eR+kW/RFvsRZqKisRnzcT098djl+//gSp7l3xxcIUdui4LnqPGY1pLw7HJbc9jcc//BJNt+6Pq595Gi++8Bwefvw+fPXFV3j6lafRb/N+eP6FF/Hsq6/g5pvvwMdfjEKHTXqi2T77IWuf/TE/21CwQU/Mr65B1fc/oEkigRxNzDSGA7Z4jyVgluTUWoFCTuoTr70NU+97AoU52TR9WWpc0LNIUMB8pmfNxpirb0D5WyOg/0M389PRmFFQjF5PPYZk7/XR8dChqG7aBEkuENIccBIcHHTyziTAooWMg3QQOMP6pltvwL333QO9tpVieYvH1SerTPjvgT00jLHW2AnJk6Q3zdGDKDueOWBNoq66fx99BShunia/9DGjbANYDGDiiyaXEJDfzLD4ZSSrVBen/pHPzOqD9TtjGY5ffPEFysvLHT3SQ67AERs8zDLxzQyKr6Cl8Yn+R9C9e3fo9FfGrllG5h/xNwwzW8Q/ffp0zJo1Cy1atMBHH33kyszMnKs40s1sEX/ANhFtHOh/Um6++ebuZyHPPvss9LEzhZll+M0yruQsH/gIWSOuXXBkDwluUJcY4pCFSzAEXO5Kojl+YUR4hxCPjzTMDOCiNwRdhsA0jWUAlmJYmhASAMcCwLV7pmPip9/dGWXIYgS1FbnmgtY81pTAH5WA+s4fha9o2MqWl0n/v+ep8jEzmJkb0/Rtl59++gk//vgj5CY4ny7KrXEUMfZ0jTmgCzAmPDeyGDxOIr557mTJozwGomKdtmh+wlBUWiXePvhAVLl/HRRj3BjA+Y2RseCjDzDpxn/ip9tvwahHH8b6hx+BHjfdgPVfeQpbDX8LJc1bYcbzL+LgY47BFlttg0OPOAZvvvAsUpWaPygHcSfPV4IAzONYxTEP/6bLzFzKmmdD6hRIH0toOGX5hS4s5uegtjbOQvQRcPwUUfzG8vv2228wefxknH7KaSJzXoGKieUaImOUOPIKPcwMP/zwg/u3jPpwWSzGOlCCyylF7WQ5WVcTG8uRdSy9DCpDQsByKi1Ek003A7JzUBDLQp7aGIx/AFgG+F++VN+c07ksBmdyuGla5cH2lwTXrWXlmPHsB2jVeyN0O/NkdB8yBKBdJN7WXJ+PGfURJn7+KfoefhRSuVnw2rdDrP26WDjqW1TyxLnXgQci5BrbmIbvea7dan0QZlovnAPWG1MPmJ4xbT/gQwlA4wrjOCaG1CvHLkIWxYqA3sVvBSxO+WMf9VNqTIX6Ur4QgYslRGsW56GWGVcUxVGmjOnJT8cFqon5Ll8BnwHjBM51gXWPiLfOu1oc6bjSEzJjMagh1UnW4jZalIvkO8NLtSpfBsSTwVbeUx1fINmapLQjKFe/5xRdKWVcVShgZgQ1MLgrZBWZao6uboa6AVq7uU/EYUgAABAASURBVGZpGodslcyn58VgNPaYa1iyEgVhAvrdTVHHzmh//PGYs3ZbVKcDdG7THYcfcyTuu/9hTJ0yAVmUnctd4txEgFkPPIXsH36Gv3Au/nnY0RjxxEt4+4kXMeGZFzD2+lvQuENHlO62K2I8lV1ro02RrKjFU2eejW/efw/d99gT/nqdMYtarx/PQtCkCb4PkphB/9y1WmObc87E0LNOwmWXXIVTDjsZ+x26L/r37Ie2bVphyuRpePaZ57HL3ruwIwNHHHs0srusgz7HHIVkcQm8pi3QunNX/Pj2u5j39mtYyN3a/MmTkaOW4xl7ho9iLwepiZMxaeIUzPltBrKmTUajRBWyaFJnxT34hLx4HOW//IJvHv0XbM4UVH31Jby8xgjbd0NZVgxo0xqV3CUOWJ4Go+YUrfpw5WoIWN6aBEOGNG7cCC1btKwz9FhLisMoHgcEEwN5Gt6mcAIrCWRBWCff6DHiGbdhjL+LU6qxgKi/0gw4mIUIYMZ81LlKc6mphItTM+0zQ2uIZyiLPyu5maJ+1qpVK+j3+go1MzkubbMM7ggNHpIrMMuEm2XcBix/imZnZ7s01Nf+lHkpDGaZNPWvsHRy3LdvXy5+ajmWLioQswzPkroqbYkUXafmRxxxBOS++OKLqKqqcnqZ2WKyxL9CkEkai0YHtk8KCOtakwdjmIHJgIhzzYxuhg4Yb9MTmSuDe85j7qkHmyQaMBFVCshcYhOoSASkyivIyCFhzf0fWwJqn4JIQeEC+SNXeEOI6JGrsIa4/ALRBMIjMFPLYDvl2BfjYl6bSAoTn0B4BPILIv9fdZeUIX8EkilcbkMQTSCaXIHwJWFp9CVpS/qXlPFHfrOljxFLyoz8DV3hgnr5DZCFCxfi1VdfhcpfRrOMq9GjR9f/tMXMwHtRDDcIIENzAQwHgRtvnlz1/SBE12235wJ8b2x8/tlo3WM9lL32JvwFZQB5wtCHpufvvx6J77/8HOU88eq578HI79IdydJSeB06obDvpui+z15Yt98W2HLrbZCTnYO3vvsB0zlXf/rPW/HwGWegbMZM+AAlAnrEuSke9+JCoUt5FghvCKIJGtIifFn0KHxpruKYWX1QhAakaCmdUYj1V1WNWd9/j/Z9egPmkcw4uj1Aaz/9F5SiwiIUFxVDl8qIQUSZy7pyp2eZt/RQYOSaGcwMs2fPRuvWrfHxxx+j4eaxfjo0Y8YMRXGgeALnqXvIr42UOu9KdyR/hYWq7FgwvucaG9w62DiWOEEBOq7dAdU/TQLStfDSlbCKBVGg4+C06FzFziDEeDt8FTwysyQTyNyZFNQ46M94Mk95RXY+IRwboTUZ16qg0efo9IcOxA1mRYwE8Trgut+t6eQqnGDkVfshGxcaFMMwrlk9M9oJHqZ/8w3ysj1023MwintsBGvWFG6tK3lcO7U59HC0GXo4rLQIQRBSRIjmG/ZG3tz5KJw1B/nuZ3Q+ZRl8Hi5RLAy6+OQamUrK44AU12frPURYlRDURUK9iz+/Vqz9MHUWhaTWOULh0mMQb4eCl3DpZFJeHtIiVPRMupIiEIMxrpFLkHHMjDTiq/mWfqskSU0SkeCamhr885//xEYbbeRA/yv2nXfecXhE05e1l/Vxn0jOirgqdDODPj622WabYb/99sO+++4L/Zb69ttvdw1zSXkhGz6bLMB4rqrkhsJIAlwcz3xiHvE0G2IAo08N3bgLZNlxVE2eiMKWTRA/cB8U9e+HFnvujvyB2yGVk4PKdAX22mMv9NyoF8665jZ8/OF7iM2fi6KCfBTS6Jz73gieyL6FdX4Yg3a9e+Gx8VPx/eRZWDBlKgp33gltDjscC7kAWpBfgM3YATcfvC+2P+001DRpgR+mTEE67iG370a4fUEFXqpJ49ATDsGJd1yPRh17o33Pnpgzcx76bL4hbr7pRlSkynHQQQehWfNmmDlpNk49+1SM/OZzbLJpX5QleMKsbPrZqOauWIvOHVE6fRp+u+UWzLrrThROnYYsdladJlssB1mVaYx64FGsu/dgFKzbGZPefQvf3XoL5rz8CnInT8TYRx9E+ddfod9Jx6DTjtvg+UsuwMy5c9Brx51RXVGFbD+GGMva02DNAvU4iPkcmDyWPauEJRyynMOMS75kIukmQRIyN+MYOdTpMoQlnhoQOYi5umWQ5gIvI5g+ytWgR2xl3GbmxKj9aWBUmuYxDYJwDx419eB0JdkxL/GQ0Tt16lQOoGxfdfIiFsmNcLkyDPXbYk3YU9gGzAwN+17EL1eApVxmBjNbSsjykSK5jRs3RsNFwh/FNluUntkiPBoDtAGgxX7AE2XJMcvwRGmJJh4thpSu/GYZHuH6bkKnTp3w8ssvy+vAbFG4IyzHQzEEgNXVnBEDL7kecZ+4R1jWbQxguBxiGUdPAemUCjfNSY5RHpnqblHYbGBmAG9El3BB5F/NbsM6WM1JLzU56SNYauB/ENHMYGZOo4b6NsRdIB8NaREeuWaLyxDdzOpla2NYm8QaG7SZRnHQePLUU09h4sSJjs/MROY8lhmEzMzRRRwxYgTeeOMNTJgwwcV76aWXoP/xrnFGb4PoTQ4t9DW3Tpo0CePHj4c2vBTXzOTUg9kif9SXFSid5TYE0cwW8csvEI9cs0yY8IgmXHLlCiK6XEFEi/CG/ogmVxCFyRWIJtly5Y/AzOrLTWECs0W6iS+iqdzuvfde9OjRA/vssw9222036PsuclVuzzzzDD777DP3JpVGA4NBi22DpgiZhJn6AelG0A1eIZHAz0UQzwOKm6DLUcdj1MMP4denn2IIIHXSZfOxcN4sbHjmadjo6GPQbMvNABrFsSBNswDumlNSiKaDB+OKxx7GKy+/gLNOPQVP8ET8i5dfx/RXX8dArht223FHPPnkYxg9+kuu427CM889x/wHLr4ZtSLIozYnV2C2iC6/QOUiMPt9+Sn8j8DMfhdMKTCuQ4xrMpUUzyaAuQsw5atRaLPlJkgyl37dPP/BB++jY8eOuPfe+3D9DdejpHFJA3mULfke3QbUhqj0btgWFCaaXPU3zVtdu3Z1H9ZUn9AcrJ8/PfLII+5tA/FFoHiCyK/1sX5epJ9ZNaRH4avfVTl4TNagMvZZjnK5HFOjJD2JEh6mzPh5Cqrffhvj/nkdvrj5FtROmY5QbYuHQWAcMro71FPlK7cOVn4+2R5DQp38ho5LX486cI4eZAqpVx0KhOa0Dplrg54kkSdzh3QEdCyi1yOMZw60lPQZN01damsqUT7xFze7BzzIWljMGZ1GsuZ0MF2vDkLLQve9D0CXQXsDMQ9ZnlECkNW2Fea3aIyWW/UHBwUg7cEtZZmS2rvSEsAyOsEhPjz+QZfHh6DOERtRRMHCjY+GQO/itwIXp/yJjxGYLzEpafqELhUWhQkjMN/STW1D4LJDMkSkx6sDoxsJDLk+dGVQR3Dx6vBV6XirUniUiSOPPBInnniimzR23XVXnHrqqTiNBp8mD/nlyj9gwACnThTPef7iw8xcTC0YBPqatz5GJj223XZbmGXCxRSlZ5ahGcz1DDdQiKEezJl0Kc8HWMkp9SO6vGnkpDkn5WDCzxNQuOHGaHveKZhVWow57Mttd92ZO0klSNTWoFXjVjjqhGMwkwPMN6O+xdcvvISJnwxHslURUhUL8cstd6GjJbH3+cdio5MOwblvvIX2/7wa8d49UM3UjbrUIAF0bI+W2w8EmrfGkUcchcfvexxHXXwSut5yLboeNBhb7rw9rr/lJmw5YEtOIDXIzoohuzCOQ4YehKK8YtSmatCkCTtlqxbov8Pm6NphXXTv0gt5BSVI6n0Tz4NeC0mnqtC4SzssoJtkr80uzMdvE35FfjJAHgw5sQCzf/oW1TSm227SF5YVx/wffoQ/Zx7mvfAGxlx3I8pGf425n41Cp+12BTbeAj13HoyNTz8biTaNkfJqAU58XtpHnAMX/soVAq6u7K9EXjVxQirkmXEANLYNEKgkkwpJoQMWHX53iYV50IL1wQcfhP7thng0Kcs1M+aTEihb8kUbM2aMezVZ3wyQ8azTjYCDiYxKhYtPYGYwM5EWA4WJIP4Il39FIIq3zjrrQAvz5YkbxWnIq36q3ys3atTIkYWX171y7gh8aEFilsmHwnR606JFC4b8/taptcpCBsTvQ9dQ/koJmNlS29FfkbWy4pj95+m0ZN4atnfhZlbPYpbBRRdEAcLNrL68zcz9/EALbPGYmRwXrn/JpgW8CL/++qt7bVRjg14PVp/8+uuvUVBQAL1SKmNaY8y7777LcSlwoA2vTz/9FIqrr+MrbS36ZWxrI0+b3U8++aQ7OX2bi2X59fX9Dz/80MV5jsaUDAClL1eGdKSPmTkdG/Zdv+6tM/VPs0y4mSm641X6zsOHcLNMmHCS3Dgot6FM+c0WjZGRX67ALCNDuECyzBbR5BddYJaRY2ZOH7NFfoULzMyVnZnJ6/iEmGX8KkedPvak8akDAumqfCsd/ReCjTfe2H3rRWP2a6+95upGmxMKlxwgIwdLXlwphpYxfkPEqEMM8eat0GP/fZGYMx3QxzMrKzD6ntvRpVN7tOi5HmcdzhuS4wFG0KZ0QGrpul1R2rM7dGXFs3Dc6afhH2edjt0ffQi7HHs0+nPx/jI3Ufbb70BssEEf3HbrrRi8114Y9twwRXEGv07TH3roIffxV23GH3HEEbjgggug/6LimOoeZovyY7YIrwteIUdTpYBZgcc1FrMCn57aqVPQvlkzhDnZMPO1TEN1VRXOOuts9/MfHdAceuih8Li+WVTOf560mcHM6hnNrN6vOpM8zVsynnX6LNkyhvX2lPpPwzncbFFcCRw7dizXjnHodNrM6tu2wlYGmC2e3nLJVOFqPRZ4NNZiAHGKYZ6Jss2FjZugesokfHviKZj05gdIzy3D9E8/gKlc1Ta5VlS1WF1iGXF6ZghmUUjG/3efBg8QGB3dSop4yL6idi6tIZrCBMIZniKeUjzE4bmf85HAvCLgGl8uvXDhBvAOqXfoTGGfXqYpOQIgY856lMg0fYvDKhP46KQTUPPZCMybNB6pdJpcgNaFDokeLLMIhRnAG7y0bmmz9+5oPGgnKAkByQgov643y5sBxRFkfCv1abaKBC9FS/WbiGxmcIdPXO9GtKW5ZqtPvyh91nyErlxXBSDQgnzIkCG48MIL3WAq98wzz8QZZ5xR79cge/HFFyNa6K5MTTRRyXDffvvt3U7vDjvsAE1kSkP6yTWLCj5wA2oWT1mzaABm0diMx+PI+LOc62d7CDx2AC8GeHHXxvXbg5Cjt2ce5pWVo6pRC4SEwCiPjTwlPs9ghMraKuy2x2C89sk72H6LLTD8n3di8jOv4aXps3HH1Ok4/bPv8W7bjjw57o89DhqKVF4e7n/jXTRv2wNBTYqdDg6qA6CMfXRudTVGfDoS6erQ/aumWu5Cn3ThBbjy6ssQcgs2nUphQe1CbLr5pngiNpaXAAAQAElEQVRjxGsYvO8+qEiUA9QrkUzg7nvudlBQmIvqmrlAOsk8GTh6I8UsBjKiLRfpbj3Q+vST0OqoozBrThkqPnsP2fN+Q8HCWZj9/Sisf/ABQItWiFXVoOKH79B96MFY64ADUN2iJTY+8wy04I53sHZHFLbrgrV23BkLCg3lsVr4sZCdIwGf5cdEYWYrDDBmhwBeZgaz1QRgOoKlpOf5nkJYzCF887iRGHN+RJcREdCpv+v8idoEunTp4oxQLYiffvppaBErI9HzKLcuPS2A58+fD20EqU3vxQXNlltuCf3eWL8PlmEZ8densQRiZpAMLeQESwQvl1dpiFH9JFogyP9HYGYws8VYJk+e7BaSevXa9333urVOthZjauDR2KKFt9JtQK5HzQzdunXD+++/Dy3m6wOWgZjZ73RaButqIZv9Z+mzWjK9gomYmYthlnGd59/8MLPftSMzq9fKLIObWT2fWQY3M8dnZvVhIpiZHOgbAMOGDXMnwjrh01smoo0aNcoZy3qbSmNG27ZtIeO4VatWeO+999xp284774zmzZtDxrQW6epbL7zwgnsra/jw4dC3EfQmmAy6rbfeGhpPZAjtvffeOJTGhvyDBg2CXknVXK2xRiep6rf5+fmQLBnmAp1GNxwLNFZJV22OCdR3FUdjhwx7jVXKYOSamcu/WcZVmMAs4zfLuJrDzTK4mYmlPp7zLPEwy/CIbLYIl1+6aOwxy9DNMq7CBAqXKzDLhDWkqT7MzI01MoT17zVLS0vd+Kw4EZhl4rbghp/WI1qb6EvR2hB56623cOedd6Ka8/qyxrWQgjzzab4APv/oRegD6+zH+TbLw9QXnsJ7226PRvlFaDfkEKSNW9xB4OYiPsTOMgoRBkDbXhuiw+Y8iQ7Tjt6qZWtcdfV1WLffpihp0QynHrA/vh45CltvvyMOOfgIvD/8YwzccSBOOOZESGfBLrvs4tqHNk/UBu677z5cfvnlOO6449CnTx+IrrYgMDOXzt99SIrBmAfPGRWeR58BP307Ck27dkFWfjHpJDChU086GT98/wMeffRR9+9QY7EYqYBZJhzLeZmZi2OWmTP1EU5tPumEWXOuxKhOs7h+VD9S29CbjjKkZQQpXGBmcupBG+TqUzk5OfjjMqqPsuoRYyuTmh6Tkiud5bpS9eE1LkWrQ4YgoGG30cUXoaRTJ6TnzEFYk0Zo3LRg6/QYVbcTVSdO/gjMnMDI+zddyqqTRwzQgwkbAqIB/QECrjG1nGVXgWMlTwwh6LCPGDHP4S7MA5yHVMamFBE8133ED16iwwPE75MvZik+00jA+AeMHfYcmhY1xc+PP43ySRPR64B9oSvUowFYAzxCjRJqk0k06bUB4lxX6z/YKB2SeRt7PTkMoAeZa0mpGerKfJopwZUp8feyzAxmVh+gPmS2yF8fQET9TOFaA9LrbrOl87rAlfhgta9EaQ1EhdwlMDNXCE9yp/rGG2/EbbfdBu34aWDVBC+/QDuTt3InU5O/RJixETO+8L8DmqxHjBjhXpXRKfe+++4LpauBzMycaLNFaZmZm/TG/vwTfh33C379VfCr+y2SdhXH/jwWE379EanqhUhWJ5GsCQkJpHiSnE7Wwngqm8UxWU04UV2LIJ2iHZoi3dyAmCRPVXUlKlOV6Ni9J1p06YxE5UK8/c6H+NcXP+LS597CKGoV54m437Q1evbojrY8WR7xyadIh4Yg4aE2CSQSSaQTtfDSCdx+2w2oqqnCAUceiMIiniRXVcD3A7Ro2Qw13HXWrn91TQ2yc3Kwfq/1EXK2rK6pRi3j1yRq0GGd9mjavAkWVC6g3BpCAu5V6GQaqaoUUgnD/Oo0eu5zAAr7b438jfuhCyfR4azTV48/EQtefQtzf/oVud26YFZVJZr37Yv1OWFWrL0WCjfri97HnYi52UUo4YbF/IIcVHAwmMNM6CNgxjSStUyD5SRdEomES39FXacvy0QLlxWN+3f4k9RXsDQZSeaxtrYWqWSKeUoS2E6Y9yAdQoZxgvqmUixjbmwkBQyTP0m6JtlOnIjk6uRmq622cv8qSqdBKfJq0anBQoZ0DetWryqLLlfQnIvj7OxsdxKdoI7ilysQX0MI2c+08C4pKYEGIvGqHBvy/BkufukT8UlGhC/LVRyBwsWv1z9/++03KN+iS5700WkMuwREi0D5UBy5ii9ehQlfEnr16gWFq+yU1yXDI38kTzKFR/R/p6s8SR+50iNyha9OiNJVuQgXCF+dOiwrLZVPBMviWZ10lYvKRzpF6covXK5APAK1a7VJ4ZErmsaNDz74wBnJarsKkxEsY1SnyJtssglkrL755pv48ssvnWGifqO2vs4660BjwPrrr4/OnTs7o03GjQxo6SSe9u3bO6NHp2Hq99tttx0GDBiAgw8+GPq4nk7OYjQuZAw0a9bMzeFt2rRxm1AyBGVYK670liwZR3qbS+nIINcp63rrrQcZFdq00uvKwvXKt3QePXq0C5NBLwNTm3zPP/88dJKt00u9Di7jX8a8XmPWabloMqolX4a38qKyMjNojFB4VGZm5vq8yk7lLhAufrmCCFeYQDSVs8pXH1hU3iKesrIyjBs3DhqfqmnQSg/lSxsEGn+VNxmMzz77rOOT3tqEVLmqDCVf9S5oiCsN0ZQXGU4a53XIoJN85V908YtPrnjlpjlvaJ7Q3JLivBFwLk8lq4DSEoRV1Ui9/yEaN2+GVrvujnRWARcMHsJEmmNoLWpSCVRzDlFcpAKkLIak5yHFTfZkIkWeFBLpWqRTSbTu2QvjJk3D+u3WxrvPPYMH77kDbdq3wQsvvIjTTz/dzS+qD70CrU2Ze++917VHGc0qE71FqPZ5ADfQd999d/dzOdFVrmmevikvfwbiFSydj/Mn51edSqW5tjKaLQvmz0N5LBu0hHiGCPzw0w/u1fKttt7K9YeoDCN36XJTWBpdcdRO1NbUZvWGl/z9+vVzm7wKF6iPyahWP5Tu6s9qN+IVaINEc7tc9WnVt35OKF71c7XDpaW/IjTpEfELF0T+5XXTPFhJs32l2N4ShBq2iVqucVN0U1yPdhy8Lza96CoU9tsCXXfZFZN+nYAqbuTHuEkTcv2jNVBSMtjm0qqnRMD1UBoJ0tS2VS4ptcWVAEnql06mkWY6SeqXTNWyDrnmIq40ankgVMs2l+SaOeXCWMfUI52qYVsnL9ehaa6VAuY3zfAEdRYfF/gMT0DyU8mA8pVGkn7SKEtppRhHkGR/qqGcsKICWLAQFd9+h4777Iep1Ql06Lk+StbpyP7HdJcjv2muidPUt5onZOl0FtftYHdlusxHwL6aZj5TLr/USX2bOktf5XVlQ1L5o86qswhf2WlE8iRfoH6iPqJxV31CP2tpCKJpnNbYb5ax5dRv1IdWB6wyw1k7AWYGuRocbrjhBtxzzz24+eaboRNgGcoymGVI33LLLe5Vbhm54gcvs0xhEP3LtxbjmmRVuDvuuCM0Kd1000245ppr2KlSbkGgwjbLpKW0NZg9wwlQu6QvvPgCXnjhhXp4nvgrr7yEubNmsj/VoLqyksZpNaorEjzxrUHV2O8xaeTHHLCTqKoqx0KGl9fUooxuRWU1qsorUFtdjorKMkyb/xuabNwbH+Xk4foJv2GXww/FUacdhaffeBKDD9gbM+dOY7z50L9sCmgIl1ctRGVlDcrLq1HDE8lqGqkH7X8QrjjnGqzbsQNuuO1GlDZthnnzZqKyvAwL5s2F9KusqIQm9/KFC90HLFQW1Zxcq6qqUFVZRf65PHGciyotCHhaLFqldK2oRnphNSrKKzGPnWZ6EGJ6TYiJ5FmwViv0P/J4dOu1Mb56/BmWYxbmmIc5NRWY26o5yjbui2nVKfxWU4mZNB7nU94spjm3ugIVLJca4okFtUgsTKCKZVchIE8Vy6nyL0AFNwiqWB5/Je7KjqPX85xMDp7KTxXzqi+oz58zHzOnz+Qp0HjMmTPbnShUsD2IX/orjvhnzZyNGTNnQAvVtdde2y1W9YqlFsTamS7jIk5xqlh/iqP2K1yLOYUJ5Ncp9Ny5c6FTHvEJFC9yhSuOJnQtdGtZT2onah+Kr/DlAcmQzAg0uEqG/MuKrzCBwuUKJEd5kbEsv/SSqwFUugmPINJPi0uVUyRH7pIgOTrZ0mbZkmEN/ZId+RviEW11u9JBZSKI0hYtwlfEbShjReJFvFG6kSt6Q1x+QcN0GuIKWxL+LFz8f8YjHQTiFUTtQrjiCoT/GfwZn8KVjmBZsqKwyBWf8Aikm/qG2rNA85IMQhmSmh9lID7zzDOQcanXn7WZ9frrr2MYT5ef5Xyk0+AWPKFs164dNthgA8goE65+rhPLDh06QKfMMnxlyKrdy3BWn1aY/FG/1CJdP+3QWy06MdaiRX4zg3ilu/KsN1E0niie5lL5BQoXXTxm5ja7lD/pJwNJ6UuuDILc3Fy3cZ3Djdt9uXGt00kZ6eLVfCsjXXmQIS68FU/I9V0CGVw6EZexKv+T3KhVOanctE6Q0S0D9cEHH8Rjjz0GlZEWXKI//vjj7mcu2liUXsqf9NYmpOILtJGmfCkviiddZOzI+I5AxpHqTLoobRlKEWjM1Ea/6MpjNjcqNXbpxFh+bVxo3JZcpaF2IDcC+VV+cgXST67KSUaoxnq1CaXfMI7wyvJyVFYswELOpZo7qrhZXllbgdpkFeKTfsO8L79Fz+uuARo1xsKyclRzDqrgfFFRXYVyuiqTas6zVZx/qitJK69ya5PKiipojVG1oBpVlBl6MXdu+NUjD+L1iy9COH82Zs+aikrO4yeedCJ0qqoPMKrN6lXtwYMHuzZ43nnnYcstt8TZZ5/t1k56fbmsrAzaQNFP83SIIaMg5KZtVAYVnC8bguhqu9rImDhxott4bhguvJJzflV1JcoXlCNVk8Bvn32Cihmz0LpTZ6SZz4kTJ0DrvjlcC2ljSWmqjCU7ciVneSCKI530arXqSe1ZfUl1rLakchWfmUFvaTRp0oTlWQm19REjRnCtNc99M0D9XHOz2lkO+4X6s+Y4xVc/q+ZaTPW+pI6SvTRdRRc0DFPchn6FL0lrGP57vArlbBsVleWoqChHJevHxVdbqijDAsJ8tpsKGnZVCyvBRSCqaKRiznRM+mAEaqdP5dq4nDLKUMaDpnK2p0ryV3I9qrSkj9yVBZFc6SqdK7kmrJTO5TXUvYpQg2quZWuoawXbfTn1cEC+KuavhnmtZt6q1C/or6xYyHV0BaoWVqCW/a2Gccu5Jl6oNse8V1bMQzkPvSopp4L9sJx1tqAyhRQ3B2KTZ+B1HhhVlc1FVpd10Of001HavSfKy+ajRmVAWcuT70rqUqn1fpXWyeWZeqC/kuvycuatwulYyTV0JSqZjwrqvTxyV5SnUnoQonjyR/iqctXPNE4/xrH9cY7nTzzxhHtTKnI1HwiXMe37PnSZZew44asaVpnhHCmuRYJOmDVRaeDUlmMfaQAAEABJREFU7txee+3lXgvTRKbFgwaVIUOGoLi4OIq2UlxNwpKt11y10Nhjjz3cK0QqdA1QSsRMha0zYu7o0EBs23YtHH/8cTj66KPxj38c6UC/j87A0Tho6OEobdkGeUUFPOHNgRYH+UVN0KykCeJjfkDlZ58htygf+mpjcXER8koKkN+okP5SlPJEuJTxGhcVIic/D8Xdu+FTdq6WPHk+67zzcf11V2MXnsx27doJBXmFKMopwWab98fEaZMxZfoENG9ahJJGOVi7SVt88tEn+PjDj7HPkL1x1523wY/5yMrLR35pIxQXMq3CYqZZBOlQXFhIl36Wb3EdaKEk3eWXKygupHzq1riwAI3zCxgnD0UlecgnFFDv4qIiFBYXoDYvG+H6PdD2xGPQ+86b0Pucs1DYqBmKsnOQk5eFrNwslksTFDCtvNIcFJbmorAkF40LilBKyC0tRH5xKYqYXjHTKyxo7PgLi0voFq0wNMxDEXVcXVDI+hU0TK+hLsUuP8XMZyHyWZ45XERmZWUTL2QeCcUEp28BSkqYd8rLzc2Bz4FAu9UylrUAy8/Pd69YaqER1ZtoWrxpgZpLuVG6CheuRZsWczo5Ek3yBZGu4hEornjk6pQkCl9eVzLEK31atmwJnZxowSran0EUV/opvvItHUSXq/4rmsaQSJZ4I1yDtoyDhrQoTK7oKgOdkGmiVj4lW2FLgngVJojwJXlWt1+6NKyz1Z1+lJ70EETlEuFReOSKvixcYYqvcLmRf0lc4csCxVF5yG3Io1PQiKbwSKbo8gtEUxzhS0JDviXD5Fe42qP6iPxLg0i2XEHTpk0hnQTiNzNo80YGsAwxzXtagKu/qH1qoay5Ebx0yqtFuQzM9jwd1gbannvu6V571W9ls7KyILr6vvqNjAItzqWf/EpTIJ2Vb9GUB4F002JddOmlt1MULlAchYlHIL9cgfjlFwgXTaBxpmE6ii+5MsClv/ImY1qvfsuQUHqKo3FN+e3bt68b25QXnVj3798f+++/v4Njjz0WiqfXXWWg7LTTTtAmgQw0neSyqCCZOuGTsb7VVltBJ90ywD///HNo7ld5C2R86zfcOiWWwa2Tbf0GVXmRYSaa6kOyZdxpvaI60rihPClt5UOnjVo7aC2hNcvAgQMh3WSg6WchGvukg8pAZSr5KieByq6hK1wgukC8qkPVk+pU45vyIp7FgHNwcUlm7sgvKeH8XIr8wiaIxwrRuHN3LMgvQtC2A3zOGwVcf2Rz7s0pLUZBUQkaFZZwDuZcw/VBQUkRCorzUcK5vZDzcBHn+eKiPBRznVJQWAIU5iMrO4bUjGmYMuxZWHmCh9qNkJ/HeT47jm222cZ9t0aGseYr6ai2KQNVxqTqRmWmDQBtOFx00UWopoGhtw8vvfRSqNyVV+W9pKTE/UwnwkXXxok2grReVLyGPIWcN/MLC5FPHYtKi5BNPJg+HSWt2yBnve7wC3Ixa+4sTJ44GQcdeCAuueQSN69KR6XR0BX+Z6A4gry8PGRzk0RtooQ6y6/2HMUXj+pdG7qaDxXejyfSXbp0gd60UPuRkaz2qTLaYostIFkqN/WZKhr8agMyrOVKnmSrbUR45IoukF8gXHyCyC9XegoUvrxQoPItLuI6rQBFahdsJ6VsM43yG7F9lBByuYaJI7c4Czkl+UCLxmi7SU/M+W4MJr70IsKFZVzzFZGvmHVUjFy2qTy2xSKueYqJS59irg8Fy6vTH/EVs/4LKVtQXFTINXAx112l1LHY4SUFxSjNoz55xY5eQN48rs8KixqTpxGKuCYtLC1AbkEB8rguLS1hXOqXSzefa9Yi9pGC4jzksRxUNkVcYxcSilgmJYWFbm3fiG2umPik90agtHlz9LvqYuR0bIvm63ZGfoeOKMgvZnnko4hpFxUVYUkoLi52NLkChReybPOKslDEdEsYp5jpFbD88tl3CymnkPQCjgWFRSUocvB7uUWM9wfAeMsXp7hOv5Uha1kylIZAbV/9QW+2aKNtSdAbToJ1110X2vjUXLA6wVvViWlwyOZAI9CgoYno4YcfdpUVj8ch0KR/4okn4l//+pd7HWpl6aSdZk1yGshldEiuBjnhWozLLxww6BIej8WQR0MkjwNkfm4+NAjm5bPD5OdzgMt2HSuHBmrIOB55zfOhBXmYTKLyw8/RtDJAiGyQCN8D4l4KcUuDXAh8TkK+wfPj8EK68Rzc/dC/8NTzD6Fpm0K3Y1zOk79kCgi9HKSYxkEH7Iepv07Djz9OQEGsCeOFeGP463h62PNo1bYtHudOTKfuXbnTlYBvPuDFkaYRHcQ8SDfz5BLMYMY05a9zvSXxmCGIhUjHAwRZzCHF0YZD6IcIKS9O+dkwxJjnlJ+NMg4o1a3XQoKTcixuKPSykU96LBZjHn145DeLA8ovXaOfkYGYZITQ75o9yqZoUBWYn9FPei0P+FRuefhWHU+MevsErx7MFuFK15gx3/Phex6zHkOMbcDRzeBcz1hvMUydNhW/jP0F8XgW1A7By8z4BMwWuT7zbGaOpslVxqWZOVmSF4WDlxZwWgwSdfwKNzPHa7a4G8WTC17iXVFQX9YCSv3czFw6S5Nhlgkzy+TDzKBxQYtEs0W0KG86fVtSjlmGT2VllpG3JE/k1yCsHUyzTJyI3tA1Myjvopktm0/hqwPMrL78Ir3+arqKb7ZI3orKMcuUh1nGVXyzpcsDL4VHYJaJY2YuP2YZV+HSS2BmruyFix7Bkn4z4657hXtbSDxmxv4Sh+o3KyvLLUx1QhnFkzGqtqjXmiOaFusCGUrarVa7Uz+SwaP5Qm8cycAV6DRYC1yF6zRSJ0X62rQ2rHRCqNfIxK/2qdMjGcTiE4/8mue0afs6T45luMkY0yJZbVGvW8s4Vh/VAlsndFps77bbbtD3CsBLCwfxyVhW3yLJ3cqLQ/gwMz4zd1Qm8gkXmFl92SqemS02FoCX+ARm5upI+IqA2aJ4ZoYlLzPjdBhbjKyyjhY8ZovimJmrT80hiqAFtoxIGcZaUImutYQ2HGRU77LLLs5wVRmZGVSeMmblyriWoW5m0OaDNsNlnMvAjk4E9f0I1b0WcjLAZbBpPaK6UXzpqLLI43pAbUwGtAxG6Sa/1hPCBRGPWSY/ZrZC5Wlmrm7AyyxTZmYZmnSIwDSXelmcN0DgPGoe4vAQkrfNYUOx/jVXIQgDwMDwoA4McfL5BI9gBPhA4IVgVM7xPjzi5nHV4TFqaIBnsJihuKoW622wASZ9+zX8wlyuS7geUGT8/pKOUTuLQlVOwv/xj3+41/Gvv/566L+sqM1ffPHF0NuI6idRPPVZ9ctzzz0XZuZeCVedai6LeDzSfQOMD88zpHiiPe+LkVi/5wZgjhhgePSRR7HRRhvjgfsfgOoGvKTfXwUzg/qu+r/aJMU5/SJ5ZsYy9BxN8xJ4mVFJumpbasvKmzaG1lprLbcppLIxMxdHRoD+XZl+vqBX2mVgS7aZQfkWLjAzl45wgVnGb5Zxl6SZZehmGVfhfwY+y9Qjv1mMzYDxiGf8yl+cSziBwbfQhSOWjbbr9cLC14ej9U/jkfp1ItI8WfURR5wy4p544fKpvERgZovlxfO8v+Q3yjfGBV2PMs3zYb50pXx48DxDmm054DrVIz3meYh7gGcGCz0kZ/6G3GQFAAOqa7Fw4kRYIsG1WIxrYgLj+J4xLwz3WCbsf1nw4fmGyl+m4K1LLkPtL9+j/O1XUDZlPDY+41Rkt+sEMx+6QqZtcSCk1yjHY/pLgplBNDODGYF8xvUxHeoJ0nyYPEwTlOsRN+F0faMuTi8PkrGywcycXN/3qUcGX9lpLClPY736bS7tsSVB86jGXtEVD8BqvbxVmZoGD0GUhiYhGayaNCNa5M6YMYONlJ3Qy6jUMF7Es6KuFkia/LSzbGYuunb0VOiqFEfgIwz5qLuVriadIEhz8klTpwBpnkTL+GYbRs6MeSj/8hvksgEF8MA+h9ASNFwrMT+dQseddwO3rMAuhzQnHy/wEUsbUp4hyYkpoB4B6X4Yg6VjGLTjIHTpsg4H5EqkQjA94wMI6IAJxtnhgtoAw998H8889zS+HPU1jj/uBLz67OvI5y7YQixATaIWhpADQMBchIwbIE0/Pct9h+QMmJ+AkgLGTTH9gLoiYEAIygOpIQGwIEBWMqB6ZEqmOcBwsg1ClpdxUjXyKlKyLqrPPLFOWchpOiwKGHEJYjEgsBChUVsHIVbkUl05fkarxx1hNT2YLgQNkjPmJ+M1BrF8lMl6YIj4BXVowLIoK5uP1197DXotLZVKQjvGDHZ3lC8zc6+rOSIfejVMJxJmTIN+8QmIsrwzCejkSgt89Tkz6sO0FL4kKJ54RI9c4SsCkiF+xY9w+ZcF4jHL6C4eGRUyHIQrTCBcA7VkChfNLBNH+VKYBk6FLQniFYhuZpBRrjTkXxIiPrmCJcP/3f6/o5PiRuWnfMgvEL6yQXLNMu1MeARROmaZujPLuKLLqNWJoBakmh80VstonTRpErRQ1mvLWqiKJj69GqvTK/22UsapcL2yr9e6ZADJ0JVcLUAffPBB6NVZydSpl954GjlyJAQ6wXrvvfcgo1YyRJN/xIgR0Mmk+LV4V5/Ub2+VtspRG7FKV6/xynCWHuJVn5UBLUNahrB01omboEWLFtDrtwMGDOBCfiPIFU9UPnKlcwTyKy35hctdUVA8geLJjUD+1QFLpvdn/qXppDJQvChMeASiNcTlN8u0K9H1to7mfhnQOsWWsSwevQkgI1qGt8J0oqkTYxnmOjlVXPHJkJbRHa1LRBPI+FGdiq8hKEz1LLlqx/L/XdCaY2kyNIyHgXEeBWfsNFk433Le0byaaNwIJX03BWIMC9MMD+qAbGEdGF13h262z3j19AAuaELGIwLLzoPqoHbWXKw9ZF98/MZrCH76BTncIOfk5iQs66GyaRgW+fVavk6PNBYPGjTInQTrt9A6gVb/ffTRR91vkfUtGvU7+WVUq4/L8NbrmeqrZkbdQ+Rk5aCUJ2rfPD0MM4Mk8jfbiHS469233kHbtmvBj7MwHOXvP7QZp7FDdb00acpnBEuG6+cI6vua57Qhprao8hW/eGUAyKDWa/qau7V+FV0Q8QhfEswWjbkKMzM5fwvUljyuW0K2HlqO4A7LEvJoQNFwhCvtzFoP8SwEX45Cm6ZN8fQlF2P8+x+D1hY5DJ4aLQJE1x/lJ+JZUTesiyA3YANNM03hRMGsMAshIaODcb3qhSn2oZRyiE9vvAn4aSx8HjpNfvNNDDv0CCz46itYLEAQlWcYuLyE8lOwJTMJBrVVmMLN0Yn33od3Tz4OOV07AC2agzEpn20vAF0WIQBGI+hJz5/dZPMEjEFhmciWcTwSWOsKIRYJInOE/j931T4Ef5QNjY9/xvNH8f9OGEfKvxN92XEVYmYwY/WyAcuvCUc/6N51112hBUa0+NdgqN/DHH/88WjBRYYKw5tohagAABAASURBVMwU5S+DZGji22OPPaAveGtRdOedd+Lqq692/w5Lu9dLCjczN1HQ8uAdIEUDUV+zU0cJmIe4Z8ieMh2/3vsQcmbPhLHZJn02ZBp9+hDYzIIcrH3Ywcjt2hGVYYLi47AgBsVP+gHdELHQ4AcejWoAvmFBTTlqqtPweUrtcdICu4HPtDyaoOkgARliBY3ycO/td2PwXvvgnHPORXnZAqjReNQnRl6rm+g0OJmLn+ZgECLkE0wPy3EZ+YzGvHTziQtC+o0Qp77SKVT5GIVZSH0D+Nwo8IIU8+RRbR9J6qPNATOG0XxWHC8wyDX6Q+rGqGBREPNIiQPcggsRAkZgXvAXLzMqRhF/MfpKisac1OXBqRJSJwjgsoclLoX45uHHn39Es+bN3VsYo0Z9iXbt2tVzmokL0KQq0O9LZGToN2Va2GdnZzteM3Nuw4f6gDaIFE90s9/ziK6FXsQTuaL/VTBbejpLypN+EU0GiRarkd8sI0MLFbMMbmaI4ui0UAsP7UhGcRq6ZgYzqyfpNcqJEyfW+4VEsswW8ZktwsXznwBmf08nM3NlUVvLDTbiqypPZpn6aViuak/a5NDHlMrKytxpsQxiGagak2UYy6/XYkeNGoVvvvnG/XZSr2nK0FV8GariVVuWAaQ+oHlEmyZq//pQyNNPP83NxxrXh1544QXoY456RXLHHXd0v7eUTuKXf/Dgwc6Q1Wu/Oj3UqaXoMmZl4OrUV3PU3nvv7X6rqFdF9cqpFvr77ruvez1V/IovV3OMFsWSo68k6/XkPffcEzqdVLh+w6j5RvpHZS99zCzyunlHNC2kI6JwM3NhEW15XbNFshXHbHG/aKsSzMy1uSgNsz/2R3wNXTOr96ps6j11iNni4Q15hEdQx14/dkR+uTJifG6CC1f/UBzhAo3D2gzRRr/ZorRULw35xCvIyspy36RQO5N/RaChPOHSKycnx7VjyREtcrVM4JTMuZPzruYYqhZSP4PBDw2pdAKa+ukDOH87T4jMxbmZKxFIRmQcGT0ew0PNxeQPWR5pz4C8HLTaZlsUcQ3Vaued0KldB0x59El41SmmlBG3rKcZ49cFRro3LDflT9+4ufLKK1FQUAAZ0scccwzOOuss9y/XzjnnHKgvqQ8feOCB7nfsGkN0WnvZZZfVSfZw5z134drzL0DtzBnoOmhHoLAY9z9wH9R/f/jxJxSVFNXx/j0nyoP6sNZey5JmZksNUnwzcyffwgViNMvwR36NF4cddpjbYIvmK7MMj/iXBI2t2kAXXWOl3KVBJH9pYUulcd1mbBNKOVRbEIjgBRl2OWxrQV1L8BCigBsYVbk+5g/oiw47DkQ4ZZrjDfikKJAddewwk2SsvIvi2BvY7Dlewri2NIdLZS5WkQxqkcVVZxxAyNBA/YBrNTMP8777Bk0nTsPUDz5BsrwMM0d+jp133wO/vvAsqif/iFhNgv2KuWCcNDOidKR+UF6OLy+6FL+9+jy22nVnVKU89DzhZDTv3w81TMdCcQqonKJTI580D/QzfHluc4XmUekYQtYBq4XZCQkBaaIbqBJxSnMI3f+C28xgZn+YE7Pfh69wO//DFJYdyJJfduDfCWmYAbNMBvUapwZLLSL0mpV+16QFrf4dlRYp+i3T30mzYVwzcyd32rnUrrJ+YK6FmHYtjzvuOESTpeKYZfSLZ8WRRUPEj/twg1A6QDY7VywIuXgJYfyrmPQLisrnYtJrb6HYo/E3dx5iFTXk81BTGyK7UWMkivNp9obwaVQasYAn0j7PoGMhaGxSNlt/aCmEXg0bfS0Cph94PvGQKQApLw6NT/oSZovmLXDfffegsDQzAYz+7DvMm7lQaqO6WnFjUCQPoHHmMU0DBVMWhzLKJdX54Tog/uAyphkCHBz0v+80qdIDsLN7jBsPiIYhLCSFEFDBwEtRdx9py0aa+htCxLkr5zE8NM/Ji3PzIca4HmUYFTW5hJDpUDGIrnLxAqNXuWA6K3ozqosSuc6z6h+hhWBWwOxmQOkLlpq0seyYP0VYSrg2jLTY1667Ti0ilqgf+VzMqK/IYNSOtAwGLfojPrlmJgdmrAnWlXi0c61TvYavejqmuocWAQJtatWR/pJjtihtLZBWVIgWnQ3jRPmW/kue+ohPBrXKRPgfQSRHY44WtCo78Ud04f/NYGauPcjQ1OmqNlvMbJVlWeOmwMwgA1eLPxm9OrmVAayPCekEWG8AqM5lZOqru6oPnebpy84yOAcMGIB9aaRq4ay5QotoGafaDFW7lzGr13N1UigDVuHqQwpTHNF04qg5R6/fbrrppu6jWlqkR5nX6Y7Cpa/S13ykzRvh4pErndR3JDuKK34toCOehq5wbUTJCBMukJzIFS6I/GaZvmpmrp7MTEFQGmaLwqI4LvB/5GGWKYslxxOzDF1lEkFUJEvyir4kT0Qzy5Sv/AIzc3UgXKB6X5o8M6uvHzODrigNbZKoDUU0uX8FNFapPerVf8k2y+hqRpezTZoALqRhPhB4MM6xbmoxDzE/Ds/LAiBeQ6BltlNTTCHAuAGpDCbuETK3WDQNp52gEIEfouXWA9COm0BhbhwbnXA0pqcSqJ01G5m4WK7LzGCWAeUlAkWWgaw3N7QxpZ9CzJw5C4MGDYI2ofS7ZPVd8W2//Xbu4646sdbp85tvvCEyhr/9Nh6++2545QuQV9oc03mgcd555+Ojjz/BIBr8Q4ceyuwqz479Lz/MzMXVmzCaV51nBR5m5sqgYRSVg5nVkxr6NYbUBxAxW8RHb/2t0/fnnnvud7LrGeoQs6XHrwv+naOf58FLs+W4loY0OYQFwixFX8hWBLUiro1pjrLNxJq3QZPjTwB69EKfPQfDY12kKyqglNnyGKfB/berZAkB8gpcah48ulyeuQRTFsC4Vp8z8mtUf/UjuERFLZVK05QGczjt0w+Q6NAWs9MBaqdOQUWqFi133R6zfvoZI445AzU/c8PdJFHchhmffwVUV6Fi9iTMGfEmZr/0Mpp3Xhc9LroIHY48DqUduvMwKaQGAZR26Dk1YCpEM5abZQjL8WSxZrjY1wOHhXxKkFxjGoATT7kQMHTNvepLwJX5qkjGzJYqdvPNN4cWT1dddZX7UJcGR52eXXHFFdBCSpHMlh5XYX8F9O8R9PtpvfKjj3w1lGFm7PwaCIB4Ti6y83Ogj1vlZHsorizDb/fdj/jYXwAaLhaPYdLU2chp0wFB+XxkLZyPsgceRPaLL2HC8OFoum43JJs1RgV7iMfe4rGLhJQfIkaDFpAxGnghAp84wyw0eOyQmeFHHQG8QsfHIOKGVDLE7rvtjnseuwebbbUpNG5123Bd9O2/MQYM2AImLjJr0HWyPRI4GEi2idlCwOpAQcsCY7ckZOQBofSmPyA4AzGKR/kBUxVYaMTA8qN8PjUyiGLMu8IYjJDxAyjcMhLoiE4HYBgs5G0QjQj+0hVSBxqKkiH4SzL+QiRqzfyHBGSAiZvDQuYnJJEAAXgZlL+QdSJA3ZVIJVnHabRq2QprtW2Lvpv2hU4a6oJhxnh1HvUPfSVbr4fqZEy/s1qW8Whm0OJbhoEMck32aiMCNLj00wUZzjJQRVa42aI0RfszUJyIR8aFJv2lLTgjniVdGVgyRLRYVJiZ1edbvw3TqY9ej1M6ZiYW6BRIcZxnKQ/xRmTh+laBdJIRLrpZRo7C5P9PhkjHyJWuy8IVFkHEo9McneTqdF4L8ShcbsTTEG9IE31JWFq42pD4VC9KS0a6Nio11stA1e9LZQB37twZ++yzj/sdrwxctWEzgwxbvSqr9qxNDrXXqD3IEBFN8gXqH2rbwpWu6lW/D5QRLZreRBCP8OUFs0x7kFyzDG6Wcf9IhlmGxyzjRrxmi/xmv8fNrL6Nm/0xbrYoPJL/v+KamRvHwMtsUTmYGSlwZWhm9W5Uf2aLaGaLcCxxmVk9Zcl2Lb+ZcernhI3MFdEyvszTzFz68pktwuVfXjDLxDPLuIqnMUtvaSy+CQNuNoMrCnEIDOAtkOMBRC0DRpwAXhmHT8r3MqGkegD9INkBAN9A0JyVBjiPhzTA0zxQSMVYBgWFaLPhRvjulVcA97syRiBrwDmOM17dkzR3RxTncQ8zc3VpZjAzRJfmHq0BNaddffWVeP7556FvAuh1Zi0rwLk9Pz/XfVX3pReex4xpv2GXXXfFLjzV/Ojtd1Awfz5yymvRqEtPXHPddVhYtgD6ycbzNCj799uCyTAv1I7Ict+qZzHLFQjXz0X0ExBt2Mm/NIh4lxYW0czM5d/MHMnMFvOLqLnezNw8J7/GVG1CCo9AbUMnztoM1VtoEX1p7vLotbR4ohkfGTAY2Gb4BHXj7Xy06eAubuB02mcIWmzQE4Vd22Nq1QIsnD07EyRmQhimEQZpLoXUagIXlqljsIbq2gwtW2EBAwLiDEBG/4CrpwApERhGoiLRF0I/ARQruPMTwkiDUEhBvYkZRxy/PP4YvrzgHHiVVVyPG+I8EEtMnAQQWm7eD3ltWuKta69DrKARQh6A9bvsUvQ99CCMfYPtvaoaVpvCzKefxceXXErhIRI1VSjabFOsd/31yN2iP7JKS5CIZbm3SX3KphpM3jJ5rCs2eeooQpcfGIk3RWaeoGQX2RBhzvu/9Mi0icVzbGaLE1aRT9W5ikT/sdg9uYup04WhQ4dCC6g/5l61ocbmGLKreak0miYSyEvXoiBumPv1aMz85FN889zTaBrzkMsT3nm1NcgrLoA3cSI+/sexmHvnvzB/2NNYOOortOi5HqpLiijNoBNU2lHsvAbAJ2SKOjB18sDxmCYmgjEUCN3TPbijJ76QjSBk4LyK+ZwkdsDDTz2Ai649H9ff/E889eITOPucM5CgPq4BkVcyFE8yGI2OZEZA75/cIXXLsGRiSx5o3Eomx6NMkMS5YD2M+Qhh1BfkE3/ouDJ5le5pohxPWQ4ugI8MBxF3q9zrZTvKHzz+44KUF8HSFBNdoDAWAh1NAp5PvL6cgbL5ZZg/bz5atmyBHbkQaNuuLTmXfuu3eTIKYrEYGp5KL507Q9VvL/UatE6dZZSYGXeIA845Gd1kkMpwlaGiGGYmZ4XAbFEcnVwrnT+byBsmoNNQGToyukUPgkX6edwp1qmfXuM1y6SjxUIFd7K7dOki9qWCmdXnMWKQAaaNAvUXQURviEe0/yTXLJNvs4wrfc0y+VNZSVfRGoJoZgYturXR0r9/f/cxGn08SwsthYs/chviy6JFdLkCydGmxty5c92idvTo0bj33nvdv0CTXmpTGt+10FSbVf3qw1eqU8VvCGaZvDWkLS8u3QXLy//v4jPL5NEs40Z6mC3uj+hr3EUlYPb7MjIzzj22iGkFMLPli6d2LNCYJvF/1M7MFpdptrhf8VcEZDyJX7+nl2smeVw70PUgXFSCUALveqpwhrjb49P5GQ9umW18GlDPjcUuj2sRxfHM57Ru5ArgaTL3YmjZZV3M/uWJXvDzAAAQAElEQVQHIJlwcWjTkpszP62W+mktYJACXAjxP7ij8tTGmE6cTz/9DHKHDigSSlY+UAu5vudh5112dl9Tnzl7Lrbr1AWbt14bt738Gi47/UzcfN31uPHmm9C5U0eIX/JDl2+s8KV6VyTJkKuTcZ2A660X+Vcl6I0clYnekNJmpH7S8vHHH9cnKd20OaAPCG611VbuuwxRYKRv5P8rrmodbt3KNkABrj2wDqyORhS6RNe60UGWh3ReLtJcn8A3JELOUdxg8VgTcTLzPAlhKgXO7jBa26ofkt2tdaBC0jSszRiPcZQPq0vIKIsk3eQ3Nrg6oKN1VRAmycmGR4PVJ4fkZdatATzzUPPLODTJy0fzju3x6yuvI4vtqPzzD/DZTf+ENW+BNgP6o8N222CL/Q/FpkMORlDYCIW9+qB4wJaY98kH+O6iizHtjTcw4fFH0at5Y8x97TVUzSpDmgZ58Wb94VEGVXFn2DQd4DF/gMc/o16Ae3hY4csaxFD0jN8nlcByIrLm/jeUgOpitSWrjrDaEluBhCz02a4N+Vywt5gyDTVjvkMslo3pP41F8623Rk6L5qgc+QXmfD6SHQrouNsAJGlE5xc1QevddsPE2gTy0yGadmiPdDKNHB0pu46eaeYroMoyWWtoIDdu1Ainn3EadDpTVFSEnNwcZwQtM9KagP+QEgidHnHuRgIGcDhF3ZXkRo0WZbFYHHJ9b9ldMsYJSXW/4447/s4orBPnnKifydVvyfTKn34fpslWDA0NF/GYmcgO5HfICj6ieDKOZDTLqFpeEdIrJycHZov0MMvgZgb9yxp9bGnmzJlOpF7TFiiOCFHawhuC2SIZ4tHHgGToKa6Z1adnZg2j/Ufh0jtSSLjAbHF9zWyxvOgUVnzakNDHtHRq37JlS45pMeijSTJwJdMsE8/M5HVgZk6WmdWfdpgZ9D0KMajMs7OzhWLkyJEYMWIE9O/9dGokHn21WK9Z6vRI/2pF45RjXoUPM1uF0teI/l8pAbPF25GZuW+JyHCJysBscZ6Ivqrcvffe221+6WvMmTTsD8f+DM9ffNZnzYNpjpLfA4xGsA8fmsUqE5WwbBoo8TRCo4uQRnUA0+43gdoBNH6oJGTsSASWcWmMikAsGlvkom7tZF4agdHMUpnzgCFgYDwnD5dcfjneefttjBw1EtedfDr2P/IwlK/fBRdefx30yveBBx5Eg4ZqgHEZJ+10/yNNyLTELb3MMnE0X2o+0/yjt2IUJvbIFb6yQWkKtEE8YcIEyGDX3BqlozlW4602JTXGagNcYWYGMxO62iCAq3UoWZ+p+nofIsx2zSCLB05WvgDvXncdJn/wEczzEXCNkzYPBg/u8tSyJIU+1j2X4Ww7HkN9EoCA7Q9icRSPtUlyWBdXYRZmaF4A8BBH2hjrnjH5VETD9C9Ho6J1exQdOBS//fA9yp57Am9ceDY6bLU1epxyGqq5lk4XFKAJ1/vZ63RAwvdRRtk+Dei2LVpjwlNPYR7bW/4mG2HtI4bipTNPw/wXXkRRUSnAAzcZ6mhwmZm6QAPKGvS/qQTqWt+/N0urcgBanpxxvHf9Mh4LYBMnYOrn3wK1KXhzp6NJ23bYYMc9MOOttzHpjZfRad2uQNdeaHPe2eh23eVoe80FKDntKCTX64asJk04WITwPRarBYAAf/8yMyckmUyhuqYaehVWk7kWyBpcFfjvLkPpsAaWXQKqwtlzZrvffZpl6jPiluEoXHUoEL4kiC4+uVFYQzyiyTVbXL5ej/2j3+tJruJJntnicUVfBtSTFS/ymJlbbKqNRrQ/c5W+QHwNZUV+LRi0+z5nzhyRoLavTQR5xG+2dJ3NFtHNzH2YRXL0OzXFjUAyIvw/zTXTBKzJHzAzB+Alnc0M6v8qD5WfmUGny/oarV591GvZm222mTOWxQ9e66+/vis/vUat8YMkTvCL5Ed8kqfNlrKyMifzvvvuw0cffQR9tEuvK0q26kAn2ZKp3xTLUNZCrqFM4WtgTQn8fy0B9QOBmbksmGVc51nFD6WrN4ayuVGlDb9VnFy9+NBhyqcwrWN4ZkhUFI+GUE6YQFgxh2smmgtc4/DpYoAM5IZ+G00bB6ARRMuFbiZ4yafGGjNGYkDAk0L5BfQikuVRgF61lSVMO9rJ6tqlC7r36IHE9FkY8+1I9Nh9Rzz47DP4+IvP8dDjjyEvN5fJB1x+BeQPiDtxWJFL46rZorFXY5++cyCQnHo95VlFoJ/W6JR7ypQp7iOFettMuJKL9BMuuvz6N3iBrE4RVyP4TIsrXoSsK6J8sk65yV/QrARzvhsFVM7Ht3fciFlffQbzY6wPhqttqJIVIQwcZqT5DIXywIOogG3CLGQdJgEa17Rjxc10AL3JKNtZa3cGwiyOtFETGuZzJk9FojoBpABLJxFWzsTCn75Gyy7tES/IQWlVJaa+9Cq2OOkstNpqOwDGvzhSFkOgdGiAxy2FPEvD2Pc6Xnk1tr7lZoznJnFOaXNUFTVDp0F7IJ0DrLPnIMD3YdQdvBq2CzMS1tz/lSXgrc5cmS29JZktnb66dFOHDJhYOh7H7OxcTPv5e7xz5SWYz97ZfKPeiPGkd9KYn7Fw8mR06tMP82uBZNv2mEf67NwCNN9mW3RhBypP1LJ/G9IcCNiTYPb3itcsUy6BBhLqZ2b1i1zRNFhGi1/hZFlz/4eVAGuMGoXIzsrGV19+Bf3GVkYsie6W8RH5zTL17QL+5GH2x7xqHxKhgVygCV+TcEQzy8SXgRu9EmiWoYlffMsLZovHU3yzDG1ZMswMarPaOdduvk7GwathXOEkuVvhWjwqXzpJ1YfSXMAfPBTfLKOHcLHqg1H6uIxw0cKQE7M8/4FgZpyTOSnTla5ocJkZJk6cCJWfvkj9FHfEdbqsV9p1OqHNEhmxOmlWXDO2RA10lDFgwAD89ttv0AkKvTAzB8IjULhewdbXqvWKoAxktRO1X9WD0tHCTvXSr18/rnV4ukP5qp9IhtKN8FXpKh3Bqkxjjez//hJYWhvS/Ko27XNxrBJYGo/oqwKUlsZn/X5fY7c2yMx+31dXWtoaCgkmgXWGAOg6o4BLGa2RmrdeG62LW2La8E/g0bBJEQLqxMFcsaC44hM4wjIeyptZZkzK4ICZESIF6NebgATQFAv1rziMmNE8Iwt4jf/kA+SWliLOw43crDxsttHGKM7LRxoh9O+GyAqP+tMOIveK3dJJoDlKp76CaM4xoyIUZ5Zxia6SW6fbGuN14qzNE60TIsNZ7UEGsxJWmNYRGpPNVq1OSm/pEIKLUwKgckdWFrrvvCvmfc41z6PPY/ONB6AZ2wpSCXgwQpjhY12F1Dkkxcyjj2HpFCxIwUsmMfGzj5GYMwOhjFiAhjBYp3TZJpSYAYxJWXASgEQaXw0bhuTUaYjFfPhsPz++9CZSzZqixZb90Khta/ea9o/jpqD55tvDKyqgBMCYdkBIGXHPEAvMffA3lG6NC5E/cHt0PvpwtN1+KxR3aIfNL7uUJ9UnI6d9WyQYh+zQZUaPkDXwX10C3urMnQaiJdNbGm1JnlXt99jpfCZSyU6X6L0BumzfH+usuw42OPgIzMvJRsAd1gXcefLX7QjkxNip0ghqkzDyG43oVDoL5eykKZ+dRqOG+RxDMpMCxf6tW5O2Bm8JUVmZZeSaGRTm103oCl8D/3klEKptsY4SyQTmzZ+HJetL/39WRu2faW5mMMuAeNUW5C4LojZjZhDeunVrZyipzYBXFF+/f9bvqUhyt+hm5vC/+jAzd+r8Z/HNDFVVVe414LXWWot9hhMgaWZWj0uGdNJvuaSrTp21iInKzGzZupr9PkwfS9MCRB/MMjNXNliBS7qsAPufsjaUtySutqK86jfdZpm8RDyi6URY/8pPddq3b1906tQJekVar7brpLlt27auHMFL8cwyMswy7qOPPgqVw8KFC6FXQaNX2B944AHohFkLt4EDB0LfotCHt/QFbH21esstt4R+LrDeeus5+UpfbczMXHkqLfCKXKKr9DYz1zdWaSJrhP/PlYBZZhySUaK++O8oABnOGhtlwAtfbTpYwKSsARDlxliYX4is9TbAyEeewa9PPYeY59OEYTkxmFMdMjG0rOSqio5OBR1R4Q3ATJxw44WZwYwyJD+0ei4tpQBDYD7S5iHthcRTxKUb4M2aBT87B4mixkil04AMMwA+44D8RHmHhBW7NW6ZGczMvd03gieNnTt3ht58kiSFy12VoDRycnKgn1m1atXKJaWPJep7JBpvZTirXShAfo3N+kmOfj6jj5iJvtpARcyKNpY8DLxZTwBKOD8079gFL9xwO3rssR/yaF2G82bDkEJIPkARhaihGI1lwFUb28Hnzz6L+b/8jHGvv4HaObMYR7wEg4umTRu1j4yX9USOFOPJqk6P+QYz3nsPSJIXcfz25U9Yq/dmCP1sIC8XsU02QqsdtgeyYoBrSiGM7T1EGsa/wAxguwbzBOqYptxkPIauBxyCeIf2CPLjSOfnwtbqgGQ8ixyhA6W2Bv43SoAtdvVl1Mx+l5jZ72m/Y1rFhEiFgAPv/Ow4muy8M1rvux9yOnVEDdOuYofqMWRPdBuyNyqy0khmp0hNwLMkgZ3O9wFCylfXC7mYBALz2JnI9jduDZ5m9ocSxCOGyBW+BlZXCahuBEzPDbLm6n5RlbFt6LV9Bn8+8gvMnT8fVTXVCOreICAZkyZMRLt27YQ6ehimKSN0/iUfZnVpMcDMYGbElu/Wb1BlpOrE0GxRPP0/9cgI/TttyMzq9ZFxGv3malkyRTfLGM5aEES5MFMZhk6WeEQ3M3Yv3/3O691334UWDIoThWM5LjNzXPF4HDL49Erz8OHDod9Om2XSFENDmcJVV3IFCl8SRBdEdOGCyC9X/iUhkhuFyzUz6CNuOlXQvxjR12W1aNMXZrVpIB4tngX6UnonGsr6N0z6+mz79u2hk6klP1xjZq4szUzR60ELMsXTabWMZP2rqLfeegsvvfQStMmijQqdKKus9XXfKKLakHRXOjrpMDPIaEaDy8xcmkvSG7AsE10TsKYE/pNKQKe80sfn/C733wV6s0M/kVD6GkvkChri6pfyCyJcPMsNRk4CVzBEMndAf4oAroE8CzEvSKL1zttjm+OPw5SvvnH93MBlpN6yq1vx+PLDGAN1FCz1MnOCYZZxiSBNnDMg+dOEkJCRIcwQwEcaRkgvLEf5+Ilo33sjVPNk0jwf0rU+ArnIjND34KZmF7B8D7M6fciu+UEfWJRRapahmxnMjKGr7jYztw7Qmz4a45WSxne9naUvbGvsjeZtj2uMoqIiaMzW9ya02Sp+tYOGrvBVAiGlClyRcA1sKdaFs0hRkRdDo4FbIGvTDfDDvLn44PFHgHSCdWIIwJpUPIKimnMDCjMs/HoMFo4bi5rJk+HxD+LlSbA+NAu1KlV2Gg5Nh4Yk8ZBllvptKlpUVWLut99C9b9w7DjYPacMjAAAEABJREFU3OnIb9SEEkwxsc7gPdDv/LNpRBugRBkCahNju4rTFS4tHBmAb2nE1f95eu0zXQ9s4V4Wn0CWechiHJ9xybrm/h8pAe9/JJ9/kk1z4dW1SVRUJjB3YRpzKlOoStfAuClV4cfRYeuByGnXFRVhNvfL/o+9/4CT5ajuvvHz65kNNwflfJUQoAASQiiR9RAssE0S9ouxwUjAY2z//Xn8OPPa2Nj+AI8Nj/1iA8Zg+7GNSeYhK6MAIlpCoJzQVUBZVzeH3Z3p//lWb830zp3du3t30u6t2T1dVadOnXP6VHVXnarq7mGreUbNL50s9xXoWsWvv8zYEpT7hZj77FXmHUnBNbBOh33IAj5BOXnP9RaQm+0a2xVeZHL88cfaY48+YqzsYQ46Njq9CjdlR2SZTCrAkx39Z7YcWbFTlRT40xGvWrUqxOdz4FwAeLA9mK2+xKVCDvGYTxyQZGxDo8OP6XY05AEMHNhezJu7SQOt9OD2BLydnO3K2OSKK64wVrElGYMRyjJQIpQU6oM4wGBU8s6XCnYEaQ/Cf6sepMsgKdDFA3UR41KRh0N8lc+UAzirJ554orGScKavJn/9618Pb67+7ne/a3xajxWH5zznOcZqBHIir9mGvJGclWMGXGy1ZnDGs8qsrPC88i/8wi8Yg/V2/PZGXjs+CZcsMMgWkBR2zuA8x2tdKq7VXuktFfLWrVsXdoegi1Tg0EFqxsv3FOJcpwB0swLvq8yhydGsiDvSnYMcqFfMsmVmaw6wiaF6yPf1AsvQwx0Mypv/5JA5EHow63/oFbj6fTYMqMwqdeN1U1ZxDzjLhz0+ZI/dfos9OTxsB512io3v3GKIN/MyqKrccnfeQtpxE2YG2oNZ/WMzAGImCjvRP8JrriApFKEuiTDpy3Zx+gfu+0xsRj0JuadzL2f3EPQRpIJPTHc69Goxy5wrRnaQ29wc6CaPfOGL7XUf+murHHW4Hfu619hPf3yr5Zu2W9UdUCexXNb8VSZoYWY+XtrfFxC2P/SQPXbX3Zb5GNu81r12Pb9uwXnOMrOww1PeLuq2ZNtG23bpJXbfv3/aRnyFvrpsxAde2+yuK79iq85+li07dp25apa7LXJXtm4Vq2VVT1toHDw/X0FhT2Z55hSOlrmKSK14wuXlVvzq5uN9OU3FdTOPZ2ae8kP630csQI3vI6c6/WnWrbgi2A6Vj8uy8appouKXgsdrfhP22aXNfglNuLNcqQ9Zhc7DzC8YLhfKOo3ML0Q5lVnFUdzsbdB/Sb+OW0DSJM/ciEoytmkfdvhhdubZZ9qWrVu8teWBRpLHzeliGevqLzroZSHS/GXTacNTKnix9ZuZenARIk1Mx5CV1OgIRxrJ7eKdmFTwg5aBK4OFd73rXcGhi7TkleOkZwL4AOiIUwp85zvfCbP7fPKD53d5VvjOO+9ssJEU6kgq9CIDmZKINvJIRLxU5IGTmvGYhi7GcdwZ7DDZEJ328847r7GCjDOLo89K/ooVK4xnl3FycfThIzX1gudsgHIActiGDV8cZQZflGeQxlZBaEgnSBbYFy3AmADHZdidtH6eP5OR3Ad4qR/O85504bqVpt539lSmmd8sR8zdBs8iJqvUFZyFobUr7alNT9pj138/pIuOzP0Ll0nvBnVmZnJXx7E2mx9lGDtlzqAeSjoHjxuLEPUJy30sZr7Ct+HOn9jN//JvdtYFb7B6NfNxWj2IoHwQ58J8ROZRBbWycHTkLP6xG2RS4GY/+clP7LjjjgPVF5AKPaJwdha94AUvMHYMoavk5+h9JXH6dyZbmWS9/vrrTWqWlZrxyKtTIeNnr4FJdrm7pLJKLrd/bqMHHWKVVWut5n/7Pe0E22/NfqaxmtW9PodswmnNanXn4JMddS9hXpu2aZONbnzSJjZusvypzZb5wpT5Lzf50WxiYtwgI+mcLMsq9si3vm13fPozdudnP2PVI46w6tiE3f/5/7DHHrzLTv/lX7E8U2gj5nrJ5Sg3b7dyfgABLUaWB8aeDv9O5JjcBeWkvVDuYKp7yjH+H5gGFt5WHZv+9w0LpNr2eg7t30Op5pdN7pcJV0JmE36RVfzSHmFFsGJ+uZFvPluWO92EZU6f+8VfzybC5VU3btEyri3zuDknS7+uW2CQBNCBoY+UeedQ93ZhxqBrv/3X2qrVK23VmlU2umQEEiMTChw5EJTNu9jBsaKZZRmiGoCDVMZJ3nl4R9wgmEVEkknNcvADYlHOi7jUpJFk0KBTPH9JFn9SQVsuSx76SlPppGYamplAUtA1yuQ5YAbHn/vc58LqNwMOtkSyEs1zxJKmsJOaaUmBV5mAc+KFXQxupSJfUmgLkgIp5yQVcRA85/7hD3/YWEl43eteZ6961avC1nRsAx9oGDizEnzqqacGx5nnj+FDHqHU5AdutlDxexs6w4MyhNiGEACXIFlgX7SApLDizHU4COePs8TEHveXdvpwvUoK9ySpCNvRTYvzgQuOQc0Jcgf+i9B5+XiGo98uLK/UbMm6g+y5LzjXHvvsl6y2abO5UDOngb7usfBPIleIzuoA/WTh3BT+nKWZnwvp3B3ovFazey+7xA488ihb8axn2ZgvZpgvZDiJkzmVzH/yYhndq3kN+giu5qHN6icFBg1a+oA1a9Y00r2K5JN9cAyRS5yxBBOdUqEnOPKkIs3kyqtf/WrjESzwQKQh3g3I3LpBOgfhgObmKHdMzbzjszwf8zqQZe4gH7R8leVbtxlj6vXXXmsb7rnNlNWt5nXrFF5vzuTxJ230iYdtyOmHxyech4PFX+Zrz2ab77jDNt16o2W1MeP35C332Iqjj7MtY+M2ump/O+EX/h974Ec/tFP+23+z2tBKH6UbKk2OzXMPHbytubSQwSp2TUWbqXEOPrZXaEG58eO6yOV6el7NQ2dggaEf8gCWfvuQBbJ96FynPdWKN3wy5RdFPdvhF/K4cWHkFfOfPLdmPk1mExVZvLjML6oa9A5xW3bVL0T6iXEvR2jptw9YQN4UmpeR5Ldb7/Rybx+Zz3J6yh5++CFbuWqFsYI3MjISnCIMs2nzJhsaqjoMObWZ+Y3bD9aNH87Q0NBQGAhG/nSubNVFr4gjlPyciMwSWjtmSSb5mbsdIgtJMeodaW7VatXt8rCxJRkgEz5SQUccHEBcKvgRB8ADxAHiswGp4C8VIU4jL9QCfvEXfzE8P/2GN7zBzj33XMOBZhW4dXu7pHB+yGPrOKtA2Jc0wNtNP/nJTxor2eSxHR055EnNspKMle2HH37Yjj766PCsO6vKrIZLxflKolgAzrMMAemHiPPonP8pSyGpkBfjUlMuuATJAvuiBbiuuXa5X/Xj/OP1iWx04B4uTX9tMgnIPYtdLHw6TpqeFp67Qx5Q8gEMMR/SWOCAZ+FuTV2+SOCOEIu/R//sq+3x8Y228bGHLBB5/wWtfImB/i/gzH8w8mBW/1nupb1LdWJ4+QK3sVqY43oNVWzH+rvs8fvvshN+8XXel7lDpWEn9gFX6EFr5p6Ul/R/H7yBzQI3OWL2/1KTnv6a+p996c5SSk1d4Cwp9J+xXUhFPmkAXY899tgwWQ99BNpxjHc6RAMg8q15xbPoZF55Cu0os5q3neFlK+3AFfvZ+h/caKOVJfbEZ75sT33zOqso99rLfMhdDSzqvtpceewRq9YmPG/CLMM5rjsHj+YOlWG76TNftC//1u+bto+b1c1Wuazq8BLbPrLS8hX727LnnWGn/+l77bAXvNLqY/LFrsDactfHcL3dbj7f4kVrnoH8qutQdc0tgHnKiT3IjJ+r6PplrkPm+dDK0a6Myw6knkr/+44Fsn3nVPd8pnW/2eZW8evALwg/yi9GLqlanoeLpgKLvGa539zNLyH5RSi/jCyAmRP5f+4Xm/+rbn50SP+L2wJe35oEbzOcqySvegdPDA1X7d77fmJrfcU5q2bGS622bNnqOWYP3P+gHXHYkcGhptMDYBUyO3xg1YTno3CWI2veqMwWXQZj4KRCZ+JzAakoJxFamBjgPOPKiCSfeOZ6KLhKMklhGxyz+dCSI4kggKRAIymkOTAokIq0pEa+JLJnDZJCWQpgc84f553BBbP5PEt9yimnGC9S4wVdvKmUrdTQxjKEAG8w/drXvhaeP+TFZf/+7/9uPMPO6hD6whvnmBVsXkj2rW99i2IB2AbIKjPPKr/1rW81tmOHjMmDJO+7/Q7k9x9QUqG3VIStONKzBangIalRRCriUjOUiniDKEWSBfYRC0hq3Lek/l4H5XtP+TGYiKdKpEJfXvLHCwU///nPG4+fcD/i3kZYpqfMVJDxFwaFzstCyoqfJgMf8xhjpHzIgyW2s5bZ1vseNqvnNlGvWc1v85mPjaD2oZLVvUMLRbyLpHskwFUBnNTJ6o72e5zHXJwfcw/qDh71fy9uTmC5K0XOuPeZa5Yts9Ej11lWqThd3XzQ5aHMJuV6ZPJfHnrB3fCOnsU/n+Ojb+IePgvyjpJI6D6VpVTgJJmkRqYko6+RChx9OnozYWuTP/Ino10OMrd2Zr7GZKq4KBYPhKOZm/n4Z9dBK+3xzY/Zxttvs4qvJm/60W1We3STZd5IaCtem7ZjwwarPL7Jhndttao4p8wZeeiZIemslo/XbMn27Xb9R/7WnrrsEtvw2ON2xMtfZs9851tt/+c9O7SZ6rK1Vh8esaHhzO1VsMgqWRFxdh5xXYmIJuQ65CZHZn6U5xjCHOH/Jv8zh8yMHI/JY/7vwSSZJ9L/vmIB2sG+cq4znGc+mVf1EMAsCheS+S/nyvBLJQsXbqS1cAGZ4+uC3vyXeyriPZn+9xEL5H6egAfhX+EIhiHBRH3chkeHbKg6ZLzd+u477w75W7dssdGRUZNk3r84KMStCz9WIngLJ9uCebEUIqTuyGM7GS/e4s3PyGGwJonoFEAnaXf8FCJPSFNppKlpJ9nrf2kqr7g1ularGZ9iestb3hKc10suucTYxl2v10MdMahiNRlbvvGNb2xMAvCZJp5B43NQz3ve88K2ap4jZuXic5/7nDGg5a3Z2IYVaT71RJvYmxOQCt2lItwbHq1lpM7xauWd0skCg2wBafe2zz0K4JGGfuguNXXiPsrkJxN5N9xwQ1BHUrg/cV9igu4///M/jcc52DXDOwtI8+b8yy+/3O64445w74JPKNz2INMknjCObBrIEKmYGPOoageceKJ951P/YrZzW+i/qmNj9sQN3zdt3WbmDOSHPIC5M5NzsMw9YdfasXXHFTFyPNPTfiThjnjdPW9NThoGPTZvsu984Qt2wgtf7ESZl4e78zDAUc7ZrELEPNMsHEjL5vLLJ2WyYs/un9YdWXPh1U1aqXleUWfkVatVow9m1wFpyW08eU6kuwvyWgDMMH8+qaJIuDddW1oxVXPbunWDbT10jZmvRefbtxrZuR9kZhvdIa5WR2zJlh3OKzer+6qy4z3bqT2Sme0aqdqZv/X/s5UnPAyguJwAABAASURBVM2u++r/teyko23pKU+z0y98sw0ffbjxPHzFmwVtLQ8Dd+fjRcv/zsaTxdEj/l+mAQ+Y6+BZmgQPmv+OLEhQrYlOsUVvgclqX/TnmU4wWaDnFpD8xupSK1nFmDKveKe+YvkK47kpR9vEhM/Q1yaI+uAnBE43GXY4kGSSXE5u3//+942V0l27dll8MVeHxdnq1avDt4Gn48v2Z1bB161bNx1Jz/HlwUeWZcZbS1mJfslLXhK+ZczWbb6bzCoxK8hs02Zlmc9b4WSfdtppxkCLgUtZ+UqlYqwqc67Q3HLLLcZAFv6sDCAXKJfpVDzxSRZIFth7C+CQcm1K2nsmHSgpFfJ5twETc7xU8Z//+Z9t/fr14b6Oc89uFrbp4lwzcckk3tve9rbw1QDut9Byz52vOmjC42n5UMUdlbfYM595lN132WWWuTN9z6f/1W756w/YnRd/1TxpmsiDW1sPhSys7HkvZJm7QAo5ZEx2e+7c4WjlkrvWuWXKvb+qO1XdoFr/9S/bikMPttXnnuulJ8tYd37YiR1Tqya/OEEb6I6kznCVsFCTF/1XdPgHQ3ec0szrsWqZT4ooq9lEddxGl7jeY5us5um6q+8p2+Y1vvPQg2zpg0/YGu+Hh8a3e3uYMB4TqHjN73r8Matv32K231o7/ufeYCe9+ZfspAvODzzGK8OWFdsTLPf2U3eJFn7elgwIiXRIFpiXBbJ5lU6FkwWSBaa1QOiwvCeQZX77lrvN7kCbd/g+QNiw4SkbHx8ztm87qvjPPQA86PQ/ujAI/IVf+AU74IAD7MYbbzRJdvjhPjvr+nRaHh235CdfYowOUoHbvHlzyOmW4x6Yz/EgFbpRTPLBm9sFnQFwr33ta43PNm3YsMH4TMlrXvMaY6AqFeWwL7StQFkGMW9605uM1WmeK2f1n+eqoSU/wYwWSJnJAj23gCTDIe254DYCuU9IxT2JeybOMxNyPP5x66232nXXXWe8GIo37setxQcddJDFST1eGAWeVWlJbSTMDSW5LhTJRm3lM55tT918hz31gf9tG/7i/XbMy15uD911l2259Q6ziozP/BQ9n5fxchYcG5m5I2NWd0fHrEJcE94n5d5betq9bjlWFU/nY7bjgbvtwcsvM1uy3O57bAPU1q2fJGNHEZ9q5N0T3Ne7JavTfGkn8OQRKFacab/0xeD6AWoVmjtmYswqu8Zs1YFH2OEnn2K3X/MNG/K6LtqIuUM9ZGOHHWqVB+61p61dazsfeNjk+Rm7vR78qf3wwots8yf+wVYsX2r81j3v+aZla73djNhIvWqsNJu3u9zrEVdZtBbvy5Wb87H0SxaYtwWyeXNIDJIFkgV2s4DkHQQ367pZ5oOA4kKTVbJK+F7wVVdeZT/68Y+t4quR5j/5LZ2bvAee6vx/7FBHRkbCi6h41pln3pAkiaCjwGAjrrxKMklT+EsyBnJTkAOUwF5SU2fSrD4zaP25n/s5e/GLX+yrIV5jXseoTb7UpAcXAVsweMF5Bkcd8O1qttORnqks+QkWiwXSeSwkC0gKjjPXb7/05t4AIL8c0m+8+c1vtsMOO8y+973vhd0xPBoCXRnQHVruNex6ufnmmw1cmWaucfc/DKekKFezQ858vo2PTdh1/9/f2a4NO+yIs19ildX72yO332rGLREwL+X/OC8eWK6K5WR6Xu5QM/O1RD/gVNcd4dG6O9UT23eaNo3bTf/6JTv45DPsseoK+9ZV37LNTzxOaafq7H+0MRMS2Jb7NiAVOnVW2vy5RX0jJ6nQE4ef93Lg/A+C/pqsrSEff0z4pMr4f91gRz/zVNt25Al2/yNPmbkjnU32pRNWsZ1rD7adT2ywkdPOsM996Wt295WXmVS1h7/5fTv6Wc+yk//qfbbsiCPNG1Hohy2vmMIL7LwdyYyocjMmbZzAvLCFn+NCmA7JAvOwQDGenweDVDRZIFmgaQE6sgjc1M1kY2PjNjFes3Gfad21a5ft2LEjrFiOj4+Hrb3mv9yJ5bQe7cq/pAZfnDZWmhlINZAdjpQ7a+wBe0nehxU9F89as50b/KBC1Bv9pKbuTAiw7boVH9OEgFTYHFuQjvx48Rjf2wQnySQRTZAssDAssA9pKamvE3ySwv1BUrC6VIQh4Qfu4b/0S79kZ5xxRkNP7jOAZ4eyhACTfmz15t0KrERGGvLmCtzF8XPgMXLA/nbiuy6yF/3Hv9kJf/weq69aa2uXLrHlO7aZ5XXv2eBOOEHEoqOcW9Xz4xBUlrvDlPv54fSMudeT13bY1X/3Ect/+oRVntxsW088xZ5x3ovtlGccb7ff7qvZgZtNOUeb50+Ssa2dx6l4DAd2nCPhIIKktmoxKc1kSZwkGYhz8LZw4IlPtzyv2oP3P2prjj3eDnzOc23l6Fq7/6przMa3+rmMm/h41P5rbNe2nbb0lGfbWRf8gtWu/5GZL0Dcfd96q519hh3y5rda9eBDzOpmltN2CPLgMPOSsdzRRiaN1E2UO1cDcjMDPEj/yQJ7a4F419rb8gNbbm9uFPILzP8H9pySYgvHApIsq1TcSd7pTvO4dxZmW7Zvse3eGdx4w4/CZ4+e/vSnTz5j7HfyHjS88jXBC6vYymdd+sGbSQIGIVLz5KQizku19valWF1SeQpbSSY1gUxJBA2QirSkBi2ZUpGOcUJAEkEY4DKwCQk/SAXeo+k/WSBZoEcW2JMY7pcAK7Z7ou1FvlTcJ6QijDLL9xJwksL9KMYJAUnGpB33ZbZ3SwLtfZP3PyE2uwOlGDhWnFy+0ucMbOlBB9vyc59nK37tbTaxZqUde9Iz7YFbbrWJrbzgSTZRcxnuDJs7RWFl0ZNe3MxD1czYXlu1jKTVnE5Ws0xmwzf+0G75k9+3XY/dZ9vr222n7bCjjj/GNmzYZHE1NfDxA3Xlwbz/b7rpJqNv5v0T82bWJwbYolZzG2ZuU5zHPunRFJtbrT5hI0cdbmd+4K/s1D/+c5tw57g6OmSrhqv2+Ef+1h74yN/YxD23285tT9l+Jx9tD49WbGtFdsLZ59jQpu028diTxnPR4/UxM3eKvdmYZXVTVjPaTO4NJvccDyzzfHncLwRvU5nVTB6CSJAsMH8LZPNnMZgcpHDZzFI5Ljfz+39eXFyUHYibzSzVT2T9sUDul4/PdrYKl2Te91slq9jjTzxhK5avtP3X7Gf18bqtXrnKWIE89NBD7bz/9lJzUr/F1wMLOrsQ6fJBUpclWFhJ5zx5zgphredWrVat4hML5CVIFkgWSBYYVAtI3b9fzuPc91g03ntjiPMcP1UUcXtkMh2B6lZ3+9CDAb5obHmW2ehhh9tj2zbZeG3cXWUzsbpcq1r41cetwhuzPUEX6l6OOUEYe2U+FMPpAVQbth0bttjYyhV21P/8LdvpcvKdE7ZyxUqTO2E7tu8wSRZXVa1DP95fwWot7LCPtPDqX5IxxihPkHA+/QCsJ1NoF7XKsI0PVW3zaGbj1YqNu0KHHrbS6nfdZhtuuctu++JltmnDdjv4JS+z1X/xHtt5zNEmHzs9PDFhW+//iS3Nhmxo6WovJat7i8FhNl/Jrng8I3TIPIdckzcmt4N5A8tCCT/wLw4JkgX23gK0p70vvShL5n6Jm0np6rL0m6MFvO14s5H84BMvWVaxbVu22pLRpbZs2TIbH5+w0dFRe9nL/psdfMhBxoy2k1nonJHEVGlOpDeA3G5KauUf09u2bQvXVxycdFOHxDtZIFkgWWA2Foj3pzJt5k5gTJMPxPRCCtFb8n7JlcbRJO3Rxj+4RmKWEeaMJ9w5qbnTQrflURvxsiO+SlgfGbL6UMWqGzfhMpsqZnldZvWq5e4dixeBTZYzeWlNeEkH8N4pVmqZjd3/mC078Vl22p+9166/b71d/o0rbahSDFn3P/hQe+LJJ72MGZOwe6N/KNzmIMkqpUndTvK2Hv5OOOEE48sPkqy1vjuphtee1+TMHL3mraKKu7BAzYY0blVvBzV3cvd7/gvsmPf+penw42zzzbfbSE2WLd/Pjv7lt9pRL3yxmTvNWaVuT9273pYOjdjao481M4U/s4pZXpmMm/9yjzsqHOURFc2LHHky80j6TxaYpwVSMwoG9CsqhMWh7jdu1p4VLr4Cl47JArOxAB0UHW3uXYR5++HZ5omxMU9lk52X7MRnnmgrV620nM8yeKeWiTzzu3puXsR68UNPSV0XJRUyJJmkII8X1PDilRUrVoR0OiQLJAskC/TbAlJxf5pOD0mNe9h0NIOG5z6PTpIIAoz65C2Tths3bmycj9TMD0SzOXh3VTe505Sb+0AhZlnd+zGzbNVqe/rpp9uPv/Jlq915s43dfYdlEPmIU3LnWQioe79IWACo3KPkq1K1h2693Q5+1rPs/k3ufPsExhnPPd0OPuRApzBbd/zxdsedd4XVZvrbzPMlOITsvT7wCSp47bfffnvHY4BK0b8yYf/JT37SOK/+qyZvIxWr+ARKtV5zh7YYZY8dfKTt/7oLbPRpT7fHxnbYqa98udVquY3nPi5C6WpmK9eusKcuv8qy8ZqNHnkkWOdFa/Hm5nVfJyWn9zaQe6uSgwUw8yz+zSkd6g7pP1lgfhbI5ld8cZXOMoXZS0Junovr7NLZdN4CfuPWVK6STPLBhGfhGDMJA5hPz2c+O+q5Nu4zqFNLeUpm8j/r4i8OorooYgprBjRjPmlQRvJcGi8G462fkspZKZ4skCyQLDBQFpCa96he3z87ZQiJ/sidFBYEHFauXGnLly+32267LYiQinOc9fl53+YLhSZ3gIZ9ta/qXKS6d3F1q/mfJ61eGbLDzjrHJu66zb77c6+xez76D2YVmRdx/yXznq5iOY6N88o9VWddOq96zPPGxi3ftsu2PvqgrV13hD26ZZMdfMTh9rrXvdH23/8gZ5/b6EjV6nndGKeV9S7HnXDO/3yGipd38jknCksySTZfvvDqJaAvO7qOOuoo4/vdrf3wnnTpRr6cKWBG3VdMXv8jfqx4OF6r2bqfPd9+7h8/asuffZK5z2zytlqvm5nb/4SfeaU9+fWvWWXbzpA2qwcu5q0od8jMTGYOmYO8rCz8PMg9AnjU8zyR/pMF5mmBbJ7lB7Y4Nw6UY6btiiuusBe+8IX2yle+0u6++27QDeCi8+supJcsGbHRpcM2tGTIqqOZ1cVVyyVHtsJFJ4+GMoR+YXvQ1X8JiV0VMWvm0uDoUlaaupbXjryqgHJeN+OZDwSGhqqhUw06qLiciDPznrsytJU67UTc4n1wYbQpwExypJnJOw75kf8A1p2fpAZjqRlvIDsc4eVfGzZsmML18ccfN2bC48vDpmT2ORHqrc86tIofNJ2khTeIbLVpSicLtLNA67UmySS1I10wOKnQX1I4F0lBd77v/PDDD1v5/iwVeYFgpgNkdHWAxzPvv8zkf8QqRN2pzW3ZEUfZKb/263bAL77JtpjjjT7QwjPPuTvc8slkxl5yfPiAMrOhAAAQAElEQVRXbhMPPWDf+6sP2Hf/3z+1rRdfaru2bA70y4eWBRKblFWpVIzx2vbt28PjT7HuJE3SzS6gHBCpGS+SxiEHR5xQmhtfygCxPPFegqQwLjn22GPDuPeRRx4J4tEnQkC0HPjSB/kt6BmTWAaYkaic6e2m7vqB8mhoGdRndelSy5YsN1PFKpJlmZkHZiarPvNZdsCf/7ltXuerzT7OAwdknmftfoVCIYcoYIE2s+l+UkE1XX7C98YCsf0RRmgnWSrqC5p2+d3ETd+Kuim1B7ylwqhf+cpX7F3vepedc845xk3kggsuMN6aiAoYXOFiEknLKjK5RSpDHlb8Ju838pDRcvDcgJE85hASXTqgY5dYz5qtpEArFWFIDNzBXVQc1B7pRce6bdtWu+OOO6zinThii7rCRrlhquLGTxpwisnAYugoBg4EnYZCl05znRs/PtnECjNv94wl169fb3zmAxw2jPgUtreAVG4s7Wn2dSxtHRgkOwyaPoNkm4Wki9T7668XbYfJyyOOOKKxkCDtxXlOKUJC7tZmoUtzt8125WZLnn6irX3Fy2zH2pXGL6vnTuMxl+cLxr4+XXP6uiOc2FMP/egGG9u53U598y/a0LFH29aVy+3xDY/bcccfG5xxKJ2FLV+yxI447HC79NJLje8VO4PgKBLOBaKtY1guG3ES51bOmX1cKspGXrMv2RlKnv/mWWcmrOEoNfVBpwjksUPsm9/8Zk+2dftoDZEN8GF30S4CRsUQiSbhrQNUXpM9+y1vttMueH1Rz0y6OJU8Ux560NH/sl06ynivmA1GIWzSK02QBdAm9yRTUoOEMo1EFyO01y6y7y9rZtk+8IEP2B/90R/ZX/7lX9qHP/xhO//88+2DH/ygMbMm+e297GxxoWZFJcgvRsmPMvPAoYjknpDTxAqaTcVaB3+S69FBfnNhxTkDcynTO1oVddQjgTjL9913n91+++02MjxiZSdQol2Z61OA+S/YzdtXLk94vh+7+i/J5aurMvbEfGRkxNj2Fq8RbMBzdatXrzZwpPfEo5f5Un/tNd25SoOp13T69gMvDY6NJPX92qMOJBEkmKUFpKn24v4ExOLS1PyI73QoFXIkdbUdHXfccfbAAw801C+fawM514j3cRTJlNlQxupDbquOf5rlPma695qrTR7yqLPc+6376LPu6VrYhWX+c8S2XWYrVtnoqSfbcz7wl7Z+5047+qgjLRuquFudW835yyn5XzK6xK666iq74YYbgp2kmEPu7IB+W2qWo08/+OCDZ1e4DZXU5FXOltrjyzSdjJfrknOM6RiCkwqdpCJkNybvH5GKdCf1aeUlUytqt7SkQMVYoYjkVh0eNkkFrbcF/y/iHT5KasrpMO/Zsot1NVv6btNJmp+IOZTm3GmjgDQ7ubQTaXa0c1ClLanfqdriFwVy27Zt9pOf/MT4Jl88oTPOOMMuvvhi27RpU0T5nFZx+XGUyXg2pFIdsuGhIRtqQDXEwfHsKhUKSF7CgXinQSp4S1PDTsuZiZ+kYCdJJs0MM/HpdJ5U0sU7X08G/TotJ/KTSvI8zkX6ve99z8jfNbYrhBjKswhCemKiZrVaPbQnqWJyYEBhCiQWwhi37v4kBZ2shz9swwQVYRTLDVGSSUwucMXFnBS2WkBSK2og0tLg6CWp5+3a0m/eFpAU7gHzZtRFBlKhI/esLorpG+tKpRL6JpxnPhsoyeb9U3FPh1Pm/HKHoTX728FHHGM7r7/R8nrNeKu2+YJFcKDDOmPFj17Cl6hrP3nEjj3luUGNbbu225YNG+1pRz/d07IhZVZxMqmQsXbtWmM8x3ZtJ5jXvyTj3Rs8C3zKKacEXpJCG51r/WPXcp8XmPX4IBW6R7GsPBOXCnw8J6nZD7N1f/PmzYb+0PYb5ApICnVgMsszEFPB0WQ5cn7/1JcEt/nx6WRpdOokv4XCS5JJRbuUNK3a+GaxXUMkFWWIdxPgTVMkXJTAdlC2JMWbBCc5MTERbgz18NYBCxUkFZUzPDJsfPfuD/7gD+1P/uRP7I//+E88fI8D4Z/Yu//fP7S/+Is/DzdYbjB0Nk899VR4ToiXSnQaeP4I/pEv6RjvZYhcAJmE0wH5vYKoA/LKcdLdgCgjhmx9WrF8ud/N8/CSFerpqac2hk9kbHjySdvo8ccfe9wef/xRqw5V7bHHH7cnN2ywoNsTG7zNPGVPPPHkJDzhYXcAeeiMvgBxcE880R15Zb7IYiACji3b1113nXEtMqEFjtVnaIj3G9AD+2CbGO+nTugR9UEP0oT9AGQD2IUQHYgT9hOiLtgJPWKaeL8g2gVdiBNG/XqpE3KRhw7IjwCOvAikewnIRacosxyPuH6EUY+oX0wz8cdzr9yryOumbvAHqCvkA8gDR9gpgD9g/jvkkEPs85//fNjyDA4ZyItAGohpQugIwe8OT9qTk33L4088Hvq9xzZstqOPPd52PfJTe3T9PfboRvrJJ2zD40/YUxs22eZN22zXAw/b9m9/xx696w475IjDbMvWrXb99dfb/vuvsZ0TO41PTz3xqPdZ3p8+/uTj9oTzViZ78YtfHMZzUY/p9fKyk3qVaaHnfBjPff/733d5+1vsn8BDCw1hOyAvAvmUiUA6AjQx3osQHZBDG2LX165du+xHP/pRWDACjz7k8YK4z3zmM2HVngkI3ib+0EMPGeMZ6DoNyC3zbE1PyfP64jyAAv+khbr38RVpyj7pYyiA9FwglHU+kXcMsQl5c+HVKVrkogdhGdAJfBk6JXM2fJCLDlEn4uBmU3auNJHvli1bwm7O3/3d37Xf+Z3fsd/7vd/bDX7rt37Lvvvd74bJP7+VBV+OsBewCBznmc0UVo99ZjVSMXBnRk0qnGXw4AjHxsbtqKPW2dsverv96lt/1eFt9pa3vMXe6vG3ePi2t73N3vSmN9kBBxxgfM4hvp0S57ybgBygmzJmyxs9AOgJAeL9AuSvXLEyvHCK+Hz14G2jQORDPELEIQfcfvvtb2xHZoJm9arVrsNyW7liha1Y6fq4U03bkzI7/LDDbOmypSFv5cpVtsppVzrN6tWrrIDVHnYeVq1aZUAha3UjDm716tW2usuAXEnhemGiipsi7xrgjaXkRei2HrPhjy7ohW1ifDblukWDHvAmjEC6HxDlYxfi6ECcsJ+ALhHQgzhhPwG7oAcQ47SrXuuEfAAdWmWDj9Ca1+00ctGJECDebZmz4Y8esZ6IA5Tj/s59nHs/+oLrFsAfQA/kE0dWawhuPgB/YOnSpfasZz3LLrroIjv44IPtnnvuMVZxkRchyolpQsoSxrxyWMavWb3G1jqsWLnElhx3tG002cjQsC1fscpWrFljq9asstFtW2zEV5a3P/aAffFt/49tW3+nafUKQ7eJXTU74JADnX6Z913LbbXTI3sl/Sd86WsdhoeHbfXq1QFWeZ+3ejK+pxBaAJ7Lli0z+vQYUhY84UxA+QjQEV/hOq0M/fvqoNNq1wc8Ya8A3ZGJHrykE53YZck5Rh2I33///XbWWWeFnZlMHpx77rkhTrlIVw7hWU7PNU75VpiOxyqv5zVuO85ltbcX6Fat8nYzWcdlPuTNBWJZeMc45wyQnguvTtEit6wPaQCdwJehUzJnwwe56IAuAHFwsyk7Vxr4IoPrf926dfbrv/7r9pu/+ZshJB7hN37jNwKO5/fHSl9ukZp+nXXxl3WRd99Zs4zPjDGzbVEZtj+w6hydZcKGqXPZ8qXL7Mgjj7SjvdLWHXWUHdUC5I2Ojhq8gbhdgPi8oFpt8JyOD7KA6fK7gadTgi9yAeJAOd4uDa7bUNahHJ+PXM4XYHIFnhHAtfJly77cMS7wwzY0NBxmvyhTrVZMktH2uHlUqplVhzKrOJBXwJ7rvOC9d3SFHkVZ4sB8+M21LJNLrGjw7BSz3sgnXfGJLOJz5ddtenQCui1ntvzRJcJsy/SCDp16IWc2MtAlwmzoe0EzKPqgB+c77I5FBNKDAOgGDIIuM+mAjowZuGfNRNeNvFaZ6NJpOfDEgXr2s59trCSx2jqTDOiB6Wha84aG6H9qZtXcJnZNWHWsZksqWXhmuTo8ZE/edKPd+L4/tfHvXG2n/OwrbOgZx1s9y6ySZZZlFavn5vGKDVWHDXrCEY8PV+FbtYr3JZJCWJ3E7U0In8xlMlFCfG94UIbrbGhoKIwDSPcT0AP5nA9xdCMODiCOs8wY91WvepW94AUvCJPcrPaRB02E1nTE702ILhFmLE/bcVsGWq/bIYfhatXbQtUa5QJNKe35jbxZxgP/STlzLdttenTrtozZ8kcXYLb0e0sXZTB+xN/iJYatcPjhh4eXPTMhZH34ZX2Q2TORksKWE0kNmZKMWQ2cX5CSzO/NRMOLjLZs2Rq26mzdss3GfAW6NlEzHG0IWFnEEcfZJt0LKMsiDvRCbpTRTh64MkBLmrCXUJaZx0qcpwKSt4dJZmX+rJhK8s48C53ixo0bQ7tZ5ivLbOWjXZiXq9PTm//8yuLNkbXahFXciba87vQo6aHHncKcnKBrUNafONA1YS2MkcVAZJ1PQOE4s2WHbWCRjHwgpgchRB9gEHRBB3SJQHoQYFD1Qa9BsA86oAtAvJ8QdSCM0E99yrIHTR90a6cTgz/y+gHt9OmUHvAu8+LeXK/XDUcKPPkAONIRwAExPZuwPuH9XlaxXQ8/aLf8yyetYhPmvWwoOlyr20Mf+nv76VevtJPe93d25p+/z7I1q0Oe2bj/1Yu4L2rQX9at5ukJ887UQw8cST8zV51CYT/UavCzcN4Vd8KZ2HX0Xv9HPWK414w6WBBd2FGwdetWYzs2W7GZINm5c6dJCi/KZTzMuUMLPo55UYM2IIlooIcmQkD26OCtKFQ7YadF9uN89nQOg6bToOkTxtxuRKlom+jnyZ78+/C+J3L6IoQt1a997WvtH/7hH4IzzGcLPvKRj9g73/lOY7sBSpWNnXvHwbbf2njNahN18zlPkx+3bd1mjz32uHGT5SZt6bdoLUAnked5mMGmbUjFRSnJJIUV5B/84AfhM1RHHHmEHX/8scYWZFaWncDklpFkksKEy4RPvHjKb/i5WV4LYT75FlEncerF+S/50MgHNYceemi4bi655BI7/fTTF+fJprNKFkgWWJQWYAWSfmCxnZxU3J85r3h+nCsvvGR3kCSyQj8WInt5gHc1W2I2usIqK1ba6F0/sVs+8AEbf/SRwHF82y476HVvsHW/+4dmI0M2vNKd5pGRkDdWlw0PFXH3mw2om7z3zEI+B8ZjjMvot0nPBdANZ5ny9OmscAFz4THItJwf+nF+OMWcK3b64Q9/aP/xH/9h//mf/2lPe9rTrDw5xAQKq3j33nsvRQNg4xtvvDF8umxiYsKkom1E/oGoBwekRuiBuCRiAViANgj0WtXmHajXkrssD2OyBYmXfOHUvPCFLzS2o7AlCceZfKCsxsjIqB1yyKG+qlixjJuDJFzO9gAAEABJREFUD/xHhofsnrvvsc9+9rNhZk7i0i2X2jfi2AoY3LN1x7RDytFR0NlI8raQ2dCQd+jDw7ZseJnR6fDJCgYYPIdx4IEH2c6du2xs8jkLZQody1afbLn8iiuM39Bw1TunzJYsXWKrV620kdER0D2A/oqQ5OddNZ6beuYznxkmI/qrUZKeLJAskCwwewuwEidp9gUWEKUkK/fpz3/+8w3HCSeJ05AU+jLiewuSLOP12Zbbi/70vbbimSfZzX/7d1a590Hjt2P7Zlv6My+3NS95oU3kdacq+vGdu8ZtKBu1A9fuB5m5ppZ5buYx85j71AFPXz3sffNOXz0NiDkcJAVqVq4effRRO/XUU0N6sRyk4vw4nxGfjOA8sRNxJrGf85zn2DHHHGOSW9fHutBhS55z53lo0hF4/v3//t//a61to9x+Im0KkwV6ZQGp2cZ7JRM5GYfFCFJhUJ7fYHaNN7O9973vtfe9733BEZKKfEnhxoENxsbGjU8L+f3ZOxQLeGWZjU+M29atW/dpx1lq2skG8lfox6zqfNWjM5AU2PB2ySvcAf7Sl75kn/rcp8JWJwYY7GagE5Iyy1QJtFLRAeFo41zzohFo6dyHhofDC+VWLFtlI8Mj3sSKAUIouAgP2BDg1Hg04md+5mcMO0Qc+HKc9LSQMpIFkgWSBfpggWq1alLRF/RBfNdEtrv3MknAs4Rs4+2cYPZXTVh9OLPRww+xpac/20583Rtt/be/Y7Zru2WbHrflq5b6KrLZhP/Je0Zkb9m0ydjGvd/qNZ5kO/WEmTvWmS87Z951xhpB56VLl9r69eudbm7/0QaSDD7023PjMNjU8fwIWQggfOSRR8I45MQTTzSAxSXOQnLLTzrPONj01eABxjnsHOMlYuxGAAcvKdYCmM6DV3OTKYlWmMwFPRlNwT5mAdphP04564fQfsh84xvfaC9/+cuniJaKCz8an+8Dsl1buTtCOfObNcv9T+48s32F50OkoswURvtAAhsBM51qa75U3IwlhcGHpJmK71WeNMnTg51ju2zDxqd2c9Akz5zkLjXj6Ct52u+8AuoFEXhmXnk296qrrjLe8nfYYYeFN2QyG3vIwYfY61//ejvyiCOsNuEduuomenNvK/Q9UmYTEzU7+OCD7DCnHa/vtFrmgwenMx8iyPzPBwBObgEKsYvqKPk5OrSelKQGSmrGG8hFHEmn1h0LSKkddceyiSv9gLT42pdUnJMkk9SoaCaEd+3aFd4N00DOKyLv8SqW09+Njdkhzz/b1r3lTXbbDd+3Wz/4v2z7Pevt+JNPtlo+YdV8yCUVQ9IdO7bbtrHtpgpp9PMxmferTmDmSf93nrkxUT46Omo4hLaXP575ZXJ3L4sPbDEJK5lJatiKTwphs5kmCRjvMHnCOMj8x/tJKANeavL0rMCb8Kc//alhR+KxHPH5QCFpkgOJVihlTUZTsI9ZQKJRFCctNeMFpntH7krd477AOHPBY/pNGzeH7bfcp3Of5TRT+FQBHUqeu4dl6TdbC2Q+6cBsJ8/WEEpYeLalp6ejHiQZfCVZdagaXvDxxS9+MYSsFFAaOsIIkkInQhrdyvlMkoCXZJlXPhMlvFTj7DPPttNOOy18M5LPd2zbvs1YTWblGPkAfOhcAM6TtgLNeD5m3nwC0HIAS79kgYVrgaR5ssA+Y4GZHIzFaAQWCOgX2WnF+dG3Ec4H5GMm+r161R3jZSttybHH2sQBq23zrjE74R0XWeWoo6ziBBXvKPPJl2vW6jV3uFlpRjLDVMDHDv4PpgxMbsT+vozfU1wqmN11113GxDjnTT++p3ILIb/deUgK72hhfBLPoR0dzz3zhnVWmqHD2Z7wBQK2dTMmim2DvMjrzjvvtM997nOgTCrsGhLpkCywCC3A3WgRntben9Jjjz1m3/rWN+3JJ54IzhgOlKTwXcExnzHde86Lv2S7jmfZyDK7+OKLw4soOjkIKcuic6/X6vbggw+GbfiEdKSSwk08dg6E0EpqVAY4SQY/859UONZ1nzCRVJT3ZWE6CAB6nGM6EuIsGXNe5NGp0EaYeSU8/vjjfQJmzMRsu4NzQ8IkeJD+kwWSBfpkgSQ2WWDPFsApi1Tc74GYXmxhPLcDDzzQvvOd74TTkxTCvT/4qrCzyJxPntG3unu8co296k//zE5657tsycmnmvkYIcuqLqJuTuph8R/75CK1+1FSeLfIunXrwqN0Dz/88O5Es8Bw3qxaz4J0wZBIZUuaSdg+t/ipKSv9OH8gongGms/9fP/73zfGNeRJCosFjHvYyg1tXIkmzngLBzs61ZQBnyBZYDFaIDnOpVrlRr1+/X129933GDcBHJ7x2oRNTIyHFWecIWnqDalUPEXdAlLTPqy6Xv2tq8OqMM4mN21J4SbupPP6jzdmSYGPpLDSzMwxN3smPHCSQ6YfoKd+CT1p3OhJo9eQr1aDA8gHv2PHjrD9C35j42PhHMiLNCF00T5RbszS05mwrfvLX/6y8QZpdGDQxfZ/SZa542ztfs5jChqGUxApkSyQLJAsMI0FErqrFuAeHgVI6kjfFfkNWigpqMQLVOnT+FqEVOBCxjwO7rZZpV4woIurrNzflh14iI07bsIyCwvN8pzJESl9LX1oUaL9ERoAXenP4wppe+r2WMrgKC5fvrw9wSLBMhZ6+tOfbiwM8Rw7p4XtCKWijiUZdOCY9L/66qvDWIbVZ3AAduYFqddee61deeWVdv/994MOCw+8AJQJlz3VWyiQDskCC9gCk7epBXwGHVQdh4lnVrlR3HnnXWG2bfMWtm3vDFt5eEFYB8UtOlbcVHFEze/DhLypkhvrK1/5yvD2xp/85Cc2VB1qbJWerwEkF+RMqLc4E8psOfW3cdPGcDP37PAvaYpcBgXMjvL2yHvXrw9bmCpZJdByHjfeeKPxvNeRRx4Z2gEyYkcTiDi4ePB0utdcc02Qx2QBb5E++eSTbWJ8HFM4pV9mLl/KTD5IsN1+PnrwVe3d0AmRLJAskCywD1hgUE+x7DgPqo6d0ov+DahUKsYq7q233toB1t5J5t7vOXjnx78DD0W5k+x9IhPc+MsetTor0p6LUCaicYiJTweSTFJw9uiHo9M3HX07POMTxg6L8RnneL7UKefIC77OO+8849NU4Mr5xLEfdiSPz3K94x3vsKGhofBC1OOOOw6S8Mjaxo0bjZefMta67bbbgv1ZaDjjjDPCAhNb3yUF+nRIFliMFsgW40nN55y4aaxevTq8QRs+u3bu9BtDHpwobg7kg58JpOKmIRXhbMrMxG/Q8ySFDowXRHBTpTNEZ7ZO8dmD1ctXhxVetjJzY5ZEdkeAGzuM6OzZEYCji73vuOOO8OIQ8OSDI0Q+uM985jPh01JsR/rnf/5n483ZPFeFZrV6vTEzC30sK5ELlwJ4Hit3h/eggw4Kq848/3z++efbCSecED7rkfvYwNxRnpioWX0it4mxifDW9onaRMEgHZMFkgWSBZIFBtYC9BWSZqvfgqeTinNl0njz5mLRYL4nJVPBQnUzTXhqwqreb8o9ZgagTFdDkXuOTf4YR+DoTSZnDFjhhJZHpGYkbJOJg04fLylMrEto0oZwgaMYw0gyVpI5X05HkkkFkAYf6RhX8X6Xl73sZcbCx/777w+JEV5wwQX25je/2c4555yAw3lmggmHnAkIFiRwwkNmOiQLLEILcN9ahKc1t1OSFApw0+DZ1pNOOsn2W7vWcHBwerih0IGymigVtKFA6UDZmIw3jYiTipsy+RFHfDHBxMSEXXbZZfbtb3/bhoeGg9PKCj0vyKpb3bCh5HbwDrMTNqA+2Pr9la98JWyrp/OEL3gcV2TjFDP7CQ755NMhcKPnGR5Wlnfs3GGvftWrwqwqEyOjo0vsgfvvD8+0r1y50jgvyfUuvODdqoxnq+lgcJiZgWXShXbC9m4zL1c3q427w7xzV3i+aMOTT9iObTuMZ6MLiEdHpf9kgWSBZIFkgYGxAH3EwCjTZUUkBecxz3OjT+PcWVlELH1nDOP4hvSswZ1kxgG5h/J+0YPQ8QkGfsg9zMB7CH/eko2T5smgE+F0QB997LHHGrvHKAsd+gIxTtgOoJFcgclM0pPRRRNIxflJRciJSc14OS1NxZPH+Elq4qUiPjw8HD5txc5C2gqr1Iy9ePaZuqAs9iwDuH0dsEe/bYAOXCuE7SDqR16MD2LYL/2yQTRGv3Ri9vHAAw+y5z3veTY2MW5ju8aCKuPjY2HFFOcsINocpOJmQpZUxHHWAHARpCIvphdDyI0VJ5YbJ+dTUcW4edL5kZe7sxzt0KmGDl8+mcCWajpOnkmnox0dHTVu6ODWr18fHPkoG92I85wPn5WCZsXyFXbqaacZq8XXXXddcKCfcOeWbWIrV6w0bi6UawtsP8sVaOAFDfRSqY5DPCuGBDVzR9yHCF7GAr5ER+EEyQLJAskCyQIDYwH6koFRpkeKSPLuScYzsUw8t4qlD23FzZiW+dS5MQowma8v87nPeuYIz7DiR8wxIcEYgf6UZ48DYhYHHDfGZ+hGeUlmXq4c9+Ru/9ADu2UkRFsLYE/GODFTUnjMjcUCcFwv4zyi5njSESSZpJjcp0Npqh2waa8Ngkyp0EMqQnSQFCaqmDBjxwm4QQepqX+vdI33ql7JG0g5NCIU44YwPDxkOFVs+b35lpvDMx6S9njRS0WDgw8gKTwbi3NXvqGTtxhAUuM0cGKZdWTLMo7rpi2b7O677w6rtqzAsgWaGyp00daNwvOMSAp1w/YgnjVmRVlSWOGmM0Uecs1/kvxoRhrgOefl7jjn9bqxAs0zXXfceYdVK9UwUcLuAzpVSaFcu4OkIB85eV73mw6Qm9yp9hwvkhlh7ivWyrKglyMn/3MPAQ+MECCeIFkgWSBZIFmg3xbg/s+9u9969FJ+PN+jjz46TELfcsstJqmhQsxvIPYQoVeTFX91y5xa5knDd6770nMt9H1mIcjNJDX6SWRJTm/tfzGf/pzJc15cJRVjMakoB0270oz3KMMW43b5g4IbJD0khfqJNmWczOoyj8lFPVetWhUWIGI6hrFMTO/LIbYAsIFUtFfivQKpkCk1Q0lBPPc8riPeFSQVuJAxoIdox16qx12sl/IGUpZUNA5Jvnrod26THXzwwWFrLTdXlCaUCjrSrUA+DY5KBHDacB7//d//Pay+kqaMND0P8gcdJLlziI0KTTlXScZFxtsauWk+8OADwTll286orwBDg0PLLHL5Bltw2LsjPKO94c0EBTOdEcdkBdvEcdxvuukm4+2ZksKz6+jB5Ah1tmTJaNCV2e1f//Vft5t+/GNjKzdbv6BDDnTTaYkloIn5kkySJx1YWXaHmXwZf07t6WKE4CTh33EhTIdkgWSBZIFkgWSB/liAfipKjnH68HvvvTeiTZra/zcy9hCR5zPYJAzdoieKnq/uOTUHDwtE+DrG0qVLQ78s7VkeutLv88ztAxwsxMYAABAASURBVA88EPp4qVlOQqqLaPlnLMKz1EwQkCUpnB/xBNNbQGraCceZz3/GFWdK8Rw1jhdxSQRAsm2wQnGQNMUekoqMHh0lNSanbPLHdUSUumS8zGIU6UEFSeEcpN7azvznty8/pv+GBSTZRG3MVq9eaaOjS4ybgqTQyKUibBCXIlJxo5YUZml5OdX1118fXiqGUykpVHJsnLZAf+gvqaE9HRYJnEtJwU5s8cDpZOs0ziz5ONQ8d8yWbmaHwcGLcG8AebxsDIcXGfDCgXYNgg5c+ExWrFmzxr761a8ajvXo0Gh46Rd0Rx51pPEM85IlS5y+WAnG0eamz+o45XC+4SupvYryzj5sQjPnAU3RBihjYfrczDP8X2Ge3Xx8AJVZcbT0SxZIFkgWSBYYaAvEPm6gleywclLRl7EaO+qT32zdRAR921ztEXo7nGKfNHauofcDV/E+MnMghHfM+PFNPw7jJvrvgN/DAZ0gedrTnhaeuS2/JExCErm7A2MIximzlbM7h30PE20dz1yS8QKxU045JaLCW7sZY/EVFZDS9HVA/sKCzmmLLRljxvFr5zjvmRPjY3aJQinJFwyLnZKkecSScTG+DzqCGySIOmE33kvUD92yfggdOJnc1F2pJUuX2JJlo1YZle130BrLhqp22WWX2pFHHuG5Frbf5uGDg7bbT2reHIYqQ8Hh5rlZHDEuDmXN/N0KL1CEpMbqsySjE6KjvfPOO42Lkq3bnDt4nFRCnF1pqi24EKQmrz2bQ36h12zjxqfslFNONmbGuIgoJ+996Qh5ozcy48oysqkDHHc6zLUr1/rEyKjzqRtbsuvege/ctct43vnlL395eG4n6iUJ1jMCtBBIMv+33J1qwCYd6zz3IYK3gTDb7nnQBkJ3qeVgAWTm/5Z+yQLJAskCyQJ9t0C8r/ddkR4oIMmkAhAnKSwCMJHMlmZw2AMgPicQ1JkfQsRD/omDq3jCQ5Ie27xpc/hKhUf3+C9NFnJKSUF/VpI9OeW/rHOMxwkASQ3amNdApMgUC0hNW8UMnOZ169aFsSD2w2lm3IUDFmnAx3g3Qvgz1ozjQGSAA4gD5JfT4PoJksIjjd/73vdCu+22LuVz37Ztm33pS18KL9ZFrqSGDoyRqUOAvLlAlBFDxtpzKT8TLTwBSYHs9ttvD35WvI7JCxk9OPjdqgdSFoiIarVi1aGqDQ0zB1qzY4452mfTXu7hMWH7T2gEk5XWekohz5FUXt2dJZy35cuXB2eSipUp3FicZEH/S8V5cJ6ApHA+xHFO1x25LpwzaS48qcgnjh3AU4CQtFTkxzR5rSA1aSTiudVq9bCli28HbtjwpLGazc0aJ5gVbZxp7L9kdIk94xnPMLab8ZIydOQGWrFKcJypp6gHZZHNNjFJJonkDPXGjAsQyNIhWSBZIFkgWWARWYC+IZ4OfVSM70vhiSeeGCancUjpL7EDMGcbFN1pS7HM04AHk//s/JKaxFIzPkkybcA4IzpPUlEOXaXmuEUq8OyMi4ygAWI6hXO3gKTGmIkFIyZbeEFr5NRN+0oKj+Oxu5DPokaZhLzLhoUUxoWSQPUVsAOAEvfcc09w/oh3G6TmuXMdI5sFrrJcVqKZ8GALPmNlrvly/p7iUnGdQcc5lu+f4PYW4BXL4mtxjfPiQsb4jOdjXq/CqXesXkkdYDl5eMGTufNXs/0POMBOP/10yzJ3pPOZHaQsK0wpyfgjHSuUis58RZHGOsCnPivVcreDpEArKTiVtYlaSHN+47Vxe81rXmMveclLGpMNnD8ElI2hVJSVZJQjDyC/HWBPZr7h5UWMkGcx2Eb2yCOPGhf4oYccahO1ifBsFPQ408cfd7yde+65YWaNMuCBcRu3U0891Q477LCgJ7KlQqdYb+30SLhkgWSBZIFkgX3DAvQZwL5xtu3Pcr/99gufemIgjS0kmaT2xPPE4szS/x544IENTvTNjcQeIkcffXR4HKtcRip0lTRFb95lwqQ6LKUiTxLJBHO0QNnexHk0D9uyKggrSVNsD67TQPtk9TY6g1IhE9y//uu/hoWWTsvcG35SoRdlae+SiPYUqKP4rXauN0mhfhhHM27mk7xcgzinc1WMz8CyzVsqxtPImo7HTHnlMlLBS1J47PKzn/1seHcUX7/Bf4BWKmiIdxsKb69jUhY+o7CV1p1D3OS8Xg9bdr0+womBC5E2BxoAQBYrl1zExHH2CO974D6jQcWOB9xCBKnZOOP5spLLedKAwTELxKwxFyROqlSUkYqLUyrS0PP8NzdXZopnsgcryDwzAz+zojyzTtGevAQMHqTRgQ6UZ6yrw9XgmEvyCZCiuUsyfjzHQRnoAXAJkgWSBZIFkgWSBbAA/QJAXCr6HeL7GtDv8vbkarXa1VPnM5bI4jEr7A5IRX89G8G81JUVRsYG0MfxAHF4EYIjxEHAwSOeYH4WkJp1JBVxdgCyuBE5Y38gpjsd0m4YzzEWhXesZ/A4WDfffDPogQFeZMfYF/16rRTPBp98cvGYI857lC8VdUeaa4NPtxKfCzBxweOasYzU5BlxMZSmz4s0tJlYl+BoU4z3L7jgAuMdR9HXgk7aMz94zBcKT2K+XBZ6+YatcY1lmjS++8/hzGKFyK1Vr9VMahQI+RwaNJ7HDRkcDY9tv3Q2vLDiBz/4QVihlXYvD/1CgHieUddKpWJchDRmVn8lGQ050hFCKynYjQsAHDeLuC2ELSOkJUG6G3Az5KZ33XXXhc8cQJuHnQHusnslnXfeS+05z3mO7dy1M9iXG+dLX/pS4y3fzKBJCqvQrEbnTm+TPxz7mJbay54kTUGyQLJAskCywD5mAforIJ62tG/2E2zX5rNUjGWiLboVlvtkaW72pu/HeWY1Gf0YKxDCUyp4RRz9PxDzoSGeYH4WiHbkugEiN0lhDBjTnQ4ZT/KsNW9KhzfjUrZus4jDeLAXbRe5swW+uvPII4+E9wjMtkyn6LAVC0fwi/VFnPqKaa6NeK2QNxdgazz0kgjmBZKsrMf9999vbCVnxRzfwEq/qHsJ1ZWou4Jd4bswmXoFmRWzyhlxTZrH/WkqDhRbkc1/OIxSQetJk4oGAp6H6yUZW5xonDhvOJZUKk6lVNBSDgBPOB+QCl2kJm+pGZ8Nb6mgRx+p4Ee8XVmpyJcUni/mHJkljhce5aSCX7m8VODo4H70ox/ZJZdcErZdt7OL1JRBPrOGbB0ZHhp2lgUfboZMUAwPg7PgOEsKb8x2osCbOmCGirLUDzqSJynUG7oC4DoG3macfYN/iJs6xj4xShZIFkgWSBborgVYNePThN2VMvjc6WN5sSf9sNS9fox+OPbPxCPMxUJHHXWU4ZC0KwM/8IzHGHSzsEFaKs4p5oNLsHcWkApbMjYD4MLqKu+ZIR5tHENwnQCcNT5JRvhf//Vf4bOiV199dViVpE2woAV0QlYneHAtYZ/Y3jvBczoe2BqI+UwqrFmzpjFejnicZa4L0oyVAbZds+iHvvhB5MELIN4K7PZgd0rEQweU08TBlc+dNPjpIMqmHeE4ow/lpaK9STJJ0xXvKH7SM+wozwXHrFlhmVE5mTCLTL46KT8bX9f0FcvMaFAT4xMerxjbhvnEEfRW+kkKz9tSqdCzCst2BxoSzwzQqErkISohJUT3+sA5SIWjGZmAi/E9hVKzrNQ+Dg+p0BXekozzxw6kmdnjwpOaNNbyk4o80NzE2GqBQxwnG8ADkgxeWZaFi4ELGMccB13mf56PTC6cWq0ebgCUi0DZGEcGHT9bSMAjjzolHx5SwY90x0DmOhXcJE94FJnI82j6TxZIFkgWSBYYcAvwZYhjjjlmwLXsvnr0nziZrPbQ53dLIuMj+ugyf6noP8u4meKMCcr9rCSTFIpIRciqJOMVxhQhY/IgFfmTyRTMwwKMs3hc7uMf/7jheP3whz8Mz59LCvUhKXAv11VA7OWBbf5cr4wRr7zySuOTsOeff76xaMIYkMkSHvnbS/Z7VYxzAyhMuyQE0JHw6U9/ek9WnCUFmyMTwFbUDXbhWgAH4LdwnRNnwenHP/6x8YI3Jj4AxuHkSU1+8fzAA1LhAxFvBWil4kVun/jEJ4zFLGjAE84E0GBD7g/oIRU6gJ+pXDfy8BC7wXdh8fQKQOGxnbts146dwfEd3zXunk/4N5MFZ5lVTSoOR/G73/1uoANXrjhJweGjciUZz/vyzA3l2FpAx2Bd/kmas4TWc4CBJJOaAA0gNR1r0gAzZ0wUUK4dQEPny5sWYz64V73qVWFGkGedK1klZEkFf3hiN+gIKU+4ZdsW18scpupm0/woD1AnADdSwmnI54X2uZZQ3jVzx9mXnR0hycwspCUFvSFCJ8IEyQLJAskCyQKDawH6ncHVrvuaMcBmQM3ks6SuCKQ/ZKx06KGHBv6SGn1lQMzyICksckAOzxjGOHV57bXXhnefMMaI+VIx7iCdYH4WwNaVSsWYnGBLMp/4xBFj7AxnqVm3kkDNG1h8YaGKlVScduS98IUvNJxTmFPX3Rr3wX8moM1JxXmygsszwNjol37pl8LXXYjPVL7TeYy3sRErtzjEkT+ruXEyiU/Lcs2z4+bggw8Oj2RKzXPA+aacpLCzk3MkjU9E3RMvQ/kcWfFmYoOwTDNTXFJYsMSPom7L/GYq14285Di7VeX+jQe2yx3nHdt22M4dY4bj7D6Przp7Tj0PN2IuPElhG9B9990X3urGSjKNJFZiDKWigdHh0KCYyXFOoSOQijzSQCxDfG8BHuhB+fncHOADD0JJDWePc4gzzeTFOLTluDT13MgH0ImLlC1U8DK3OfaMzjbPXCgrysKP1egbb7wx2At6Jhy4kLnQ6LyZPeQChTf6SAq0pFtBKs4DPty4ccDRp5WuE2kX1WAjyVwp42VxdRqTFc4z+np0Yf4nrZMFkgWSBfYxC0h+L9/HzjmebuyvYhjxnQ4ZI9E/H3fccfNizTiIMQT6SrvXG2MHBu1x/IAwqaCTihBcgr23gFTYkbrAacaB5gsmjJepF+q502Mw+LKSy1dU3vSmN9krXvEKox3Es5DkwzHFZE9CSQ2Zkgy/4aqrrjKevaa9s4gjKazE90ShSSGMhbENj5My1p5EGxNXOKakGZvz5Zk4GcGjGpRD74svvjh8Ros6xObQw48QHHVBHJBEEEAq4tiB6xx+ZEhq2Il0O4AWx56VctoV6XZ0vcAlxxkrTzo1pixUHlu1RZxXbJucQj47OWSSwqvQaTg0ji984QvGW/FGhkdCHo0F8ALhn625RKDF8YsVLRWOHHmdAknGlgtk0IAl9J47d6koJ6lxTpEn5wZITf0lhZeBTSdJKvjAg5mshh1kBg7nOZaNvOnYcJC5uMBxPlzETEKQlhQ+j8HMIvhG+RhpCWMZLnBm2tgFAK6FrKPJWPfIYSW96rOvtBNuQvGcJTdCR6UmZrO1QKJLFkgWSBaYrQWkZp832zKLjY5VHql7fRbjAfqkwHYYAAAQAElEQVT9KX16HJvNwZg8EkdfX15Jk5p686JRdrrxVmHY0kcTJuicBbAp8LSnPS18mhTOfOmERxwZP19zzTXh3TjgoSOcL0jFNco4k8URVkvhSbuKYYyT7gVwbgBjWB5z4AW3vMj2lFNOaYybmcBhFboX+kQZUnE9oBtQxjPOJg3+2c9+dtjqzqIXK8yM37lGedkxNmaMzov4OD/K4IRLMpxbJkfAAZKCP0EcYPGLnQDwIw0fyiKTdBkiju33bB1n3F/O70c864fQXsnE4MySsMrJCwMAKpztwlMuIJU0ooI9mVkZaVapVsPqK/y4scdZGSq+Vq+ZJKPxSArxwN9XVdGBmTbK2OSPBkW5yWSgj/G9CSWFi5Dv1dFhoEeQP0dm6EoRQi5m3nb9qU99KnznWCrOq8xbEuRhqzWTA7LixkX5kOEH4uhCuRjHFjw3ga7MeIF3UpNkvPiL5x5uvfVWY+sNkwGAJKPjhrbiTijPqnBjJE5ZQBzaAG9CP+Lww8OkBxcsjqs0HXUbBnuBkimUyvO6VYcqNjw6bMtWLm28MM7SL1lg/hZIHJIFkgW6ZIG8xWmTint6l8QNLFupOO/DvQ9lUhvolrJlmzNukArZc5HH2AVgjEC5Mk/SODDsXsNBaM1rTUOfYO4WkBQWRhjrxdKsOvOSri9+8YthkYdFjJg33xBnjnG1NLW9UJ+MPeG/t+2Jsp2Am266yU477TR75jOfaeedd56dddZZgS1bptEfXQOiw4dWvqQlBX8GUUxkEAJTxtNOA06SMdZGR2gpzxiadzexK7R8P8DX4oWKTErhP1AewPaEESizbt264LfgNH/5y18OX8yRptYf9FKBY+zOM+vch8D3E7J+Cu+2bEn2ta99zdhuwCzP8573PGOm593vfne4qJFPI5j0cUia1WWZ/xk/6st51N35GapW3DGu+gW/KTh0z33uc+35z3++0QCYKZGaDREnkuLwpsGcffbZxswNjY4Gx/PROIXEIx3hXEEqZCKHjuKnP/2p8TwJjV9C+dlzlGSSGgXgyY2NWaZ4fmSClwo64kwAcAHREU3UJiCZwgcENy6pKEOcc//KV74Snu1Ys2RNeCYcXpKM1VlsyjevuVD4xhyTHZRbuWKlcdFwcT711EYbGhp2WVlxA/BJCrbcA9byq03UbO2atXbk4UfY8cce19h+D20rtBSdMalczkstNKS9Xow157pZ5mE2YbVs3JsWEyy56+xF8hJ4tNP/2LPTPBc7v2Sz2dVw5+00O7nTUaEPMF3+voqXFE4d2wAhkQ4zWiDaiVAq7DdjgX0gE1twmiwWxMEz6YhnjFNOE58tRB7Q08czdor8SJMPkD8biLQnnHCCseIML6moR0nh8TqcACbh4SfJ+2MRDSA14wGxF4eoA0XLcdL7EjAOLZ8v9Ynj+LKXvSyMwxmvki/t2eZlO1KnlCsDDhyOObsJy3jisWwcb4OLEPNiujWkPeLYRboYttJNh5cU2hfj5OHhYYurpcS5nuBDW+VRRRx/0hGwV+RLWD5v0tBNF7LAx7b4SAMdQJpzwlZMasATAA+gZzkdyxDiv0gKPs8znvGMsOuTrd3UM/mUZzGMXZWs+rNACY4x/KWXXmo33HBDWLwCB/AiN+4nvG8AHtgEPAA/gDiAXqtXrzaetyYdARqANCFAvNuQdVtAv/hHA+L80Ug+9rGP2T/+4z/aP/3TP9k73vEOd4Kz4HBFOvSU5Hh3enBqTP5nTlM3Se7QZTYyPGrMYj788ENh5giHmAZPA6WRm//gFxsPW75pbMjnzZw0WBoljiivy49lJHnJ9v/S1DypSCMHkGQ0OBxm5HC+w5Vh19sdNp8xlwr69tybWHjFFHrh3HLxMSvGNhJwMT/SDg8NGzcsLgi+80jjjjTlMNITcvNiu87DDz/sju+Qyf/AcRHzear7H7zfSGMnLj5sCS/yCZmxxJnHrsN+I5KcgwO8AWh2A88f2zVmTHacdWYxyzct7W6F9w7hWnlBP7psj1gurw8rgHS3QdIUEd0+3ynCUmJRW0Ca2rb6fbKSTFK/1TAbIA3K17ukZJ9Z1o2kQCkVYUj0+NBadz0WP604SaEdMR6gX5YUaBkblHUOyFkcYpkY4kixxZN+neLgAamQA25PIBW0vGCMQTmT7owV4ENZnpFkAM7YgvR8IfKNfCQFG5XTxFvpwHUb+iFzT+ckydjiy1iVsTP0s9FTEqQNoE6pXxCMJxn3vvrVrzYcMPgB5AExzgonuw1imjxpKl9wQKShrbOtXCropCKEpgxSe3zkE9sh7ZtyEU8cR5PFIq4p0uQxlgYnFXzBSfgmOSShjTFGJhHziEsFPc7oLbfcAirQhsjkgQUpxtMA165UPGPNCjG7MLDhJGkjkOS+UWb8kIvOL37xi+0Nb3hDeOcTvgJ51Au6S2osTsIXv+lzn/tc+EQYvgqTBvBgEQx5Z555puETwCOCpODHkKY8K/PEW0EqzlnSbufaStupdGGJTnHrEx8aTqtoSQ0UjjIXFTNdhKz+kinJG0OzcswdG0nBcasODYWLkBBHLrOqpzODKxUNgAdoKLEB0qhIM7PECix49MNpprEwe0WcWRhr+UkyaXeIZJJCVFKgCwk/VLNqeLkA/D1pdf9DLnFkE84WJLlNMuOmxrnwAD+zSjb5kwrZktupUg0vE8C5xh5SM0+aGocXtgK40WEjLjJcSToyZHz9618PFw83EJ6NYXaJmyO6xPOBTzwncMQBTb5YTJoqVyLtystsbNxXfd02njI3YFuQ5FmzAycMPKQmvU3+JMdlnmDywmRMokiOM5AyRzXBuvOTXM4ka6kZn0T1NZBkkvqqQ6twaTD1kQZHL2lwdIn1x/Uf44MQSup725a016boRUFJfbdR63lKg6GTpKAa/VuI9PkgFfqgBitNl1xySeMzMuAASXOuT2lqGV7YdcQRR0zhsycbkA+gQyswvuBRM5wlSSEbp1wq4gExz4M0O17S7Ojmqc6U4lIhU9IUm04h6lOCcRyOG+IlEcwaqG/Gkbxki8mWb3/722EVFDxMJDXOV5JFPM/psgrK+Nv28JMUKHj7Nbqyq/Kyyy4z0iFjlgep4IMTzC4HxskUlQp87Ltoq1KBk2TsSuU6izbiHCSF88JJZQJIKtKSYNlwMjk/FuYIQ4YfkCMVdEwGMHEhyRh788ZsFhZZuMKZdfLGv1SUASEp2BJ7oC+6sS0bOZyf+Q89SfMIJnTgGcMzlj/99NONT5LxGSr8IycPOsOL6x69wJVBKuTjL7FTBJkxP9qSc4u4XoWM4nslq2tyJIUKaBXASjBvf+PZ3z/8wz+0t7/97fbHf/zHwdmjgguDFxVD2TxXcBipQC5IZkCIAw88dH9Ybeb5W7Yl0yCocBoJQBpnEGBFmUrGAYx44mwzjg+303DZmgEPygDQtEIs35o/pdzEmE24Uxgd5899/rPhPNCLcnMB5COTEPvQOOFDGiAP2eTd98B94ULivMjbE2BzZtyYfaMDg8eO2g5Db555xh4Aq93MDrKth9kxbhK88APZ6MIFSdmYRu742Fh4Fpt4K+zyvLGJcRt3iPFdY7vckR7bHaCdLYxPlm+hx95BB1/lHhsbN2BifML1c6iNh+c6JsZrXmcTRXyiFDod9u0EoEfkQxyIacLWNLheAbIB6rNXMmeSgx7oAxCfibZXeegSoVcy28lBB/DYhThAHFy/AV0i9FsX5GOXMb8fcG8iPQiAfdCHcBD0wUboAhDvkk6731vL99mWOHqgD9BvfdBh0PRBJ9o172thdQhHgjR6ztde9OWMtRg3MT6AJ/JiOBN/6IAyDWngRS96kZ1xxhnGoBsZPP519dVXG04XY4hymU7FsQmA/E7xnC8f9OH6ny+fTpWnXuHFgsje1AN1yWQIq5WsrLK4w+7PyLed7WMectvlgwPIj0AZdCSNI8tqLM4l41fywO8J4Mk5Qh+hXCbiyjTEkcE1AS00hBG49jhv6jXmIYd80sSlqT4ReeDhjSPL+Js4fg/OKONt8Kzcc31EPpShLAAt9mDHZ7xO4SHJx7bj4ZHLjRs3hkcw8W8og67wwB967Wtfa8jlJXFs00YGAB30yI9p+DJBgB2oZ+ob34B4GYevIBU+HO0CQM9uw6JwnDFSO4Nxs6DS2JbzK7/yK8FxxpH+sz/7M3dmxsLsDWWlwvCVSmb33rve/vEfP27/8LGP2cc//nH75Cc/4el/tI985CPGlo0nN2yw5ctXhOecccxpSNzwAW7Q4GhYVDxp8FQuAI5KR1dmethKQWMhbzool480W7dssa2bHbZstW0Om57aaDu277C8VrcTjn+aPfXkU7Zxw1MhL5aJIfKwSSvfmCYEoKfhEuccSVOOxguOMF7YlUrFNvoFw/lC1wrQA/Dhwli+fLmx5RoeGzdvpArCRcdWaiYpoOPi4oLGlmzTYGZrw1MbDP0phyzsiFzkbd26LdQJ8XawdevW8BZH8spx0p0EeMOPcKvXTRG6bpu22JbJOtu0eZNt3rQ5AO1l06anbNOmjQ6bHLcphJs2zT/ERvAhBNCLEBxQjpPuFSC3DL2SO5Mc9CGfECDeTxgEHVrPH53K0Jrf63TUhWustW33WpcoL+oUw4jvR9hOh3a4XurWKp90L+VPJws9APJjSLxfgA5Fm/Z+YvPmjvUJe3M+URf6XSayGWQTsrhAHjxjSHy2EMtw/TI5zoCdPn/jxo3B2YVPtAHxVojlYxjzYxm2drKSxaCb552RwSQ/k/CtZWLZuYboSpnID9mcDyE4oJxPvJeAfCDq00vZ7WRFXRi74TCxAtyODhy0hGXAEcOJ5c3o1C9jQ5wx4tBRH5QDSAPEOX/iyKR+wAHgCPEVIj7SkkZPxqKMV1/4wheGSRect0hDeQC5hK0AHXy4dhjXEkceeGgJAcba0JDHmJfrgBVq+IIr0xLn+mMRL/KDJgI24XyQh33ZGo0M8qEnD3nEoWUl/hWveIUxxmbFGT8lyi2XkxR2hHL+OL6RXxyTozc+AZNrlMNfQFdCeBLH2ceO+AzQYN8sy4L/AB94gkdHrtsPfvCD9ld/9Vf2jW98w1jxJ/03f/M39r//9/+2v/3bvzV8KGyFEwEvwl7AonKc3/ve99qv/dqv2UUXXWS8fIobJN9L++QnP2k8gM9WAVacP/3pT4fVYwyc5+HIwWeoa8Yr0t/zJ++xP3Xn+k/e8yf2nve8J6xSv++97zdmTHIvQANjqwH8adw45qSZhSEPGvKIs2WBPOJc3FQyN3OewaFxUAYgf9awZm142dXaNWvCa99phDR4eMKbFXF0wjk/8IADwoouvNGJxhlXvZGLfuShY4xTjvLwBM+Nica9fv36cHGB4zkVjMZqMbTwgB9hK0APgGfmiY6Xz0HwXDRl4UUez0ywyowDjS6UIR+bkQ9wbgcffHCY9OCGBh34NWtWhzdWE28Ha9xWAPSE7Wg6j9sv1NMar681bKpuvgAAEABJREFUa/az/RzWrF5j+63dz9but8Zhre23335TYG1LujV/b9KcVyxXjkdcr8OyDtRFr+W3k4cetF/yiBP2E6KNok791CXqULZLOd4v3aKNovzWdMT3MsQu2Avotz7IB9CFez8haaCXNinLQjY2irhyPOL6EZb1QMd+6BBlUk/oA4Drtz5RB/RBFwbN9L2MJcDFfMJpoU2/Bi/o6eOJc96sPIGLAD7KiLgYkkc8hsSBSM8EPXoyTsGBwPl53eteZzgKjDmgnS+gMzxadYi4iI8h+F4CctERIN5L2e1kocPq1auNd/6wgotDFenII94agovAWBRniUkbxrq0QeqSdkM5zhNa4oQAcWQSIhN64gD5tBecNNoLONLgoaPt8BbsZz3rWUSNRwhxSBnLQxMhyo3pGMKP9o18fAV4giMNDbKIc39GAGkc2jhOZjIJXJkWp5cJIMbkkR/5ALQ4p7R78uCFvcCTjy7YinMljt6M4YFXvvKVhgNNHFqAclFf7I2vIcnQlzx4RD8BeejEGB085wUuAml2gbBtO+bHsT0yqRt4AkxwcJ3iNAMvf/nLjcXPD3zgA/b+97/f3ve+99mHPvQhO/PMM8MiKLZDtiSiXYdF4zhLMp6d5TNGbKdgRoaLij31NJ6yJalojAzOi3lQGFsqtjdwMVNxE2ybdWCVtGYTYVWUxsPF64UaD79LCo4cDjNlyaPBEwcnKdASxymk4TC7BF+efYWOMu2AMrvhZVa34PFbVsnskUcfCSQ4lPBas3aNcSMYGRoJM7fM4tDgkcfMKzN2XEzwBkJhPxAHJIWt74HXqjXB8eZV+qwGk5/5DBE3D1bPmWhgRsmLhzKErSC5wo6Ejk4Xh5mQjoyLHJ689RybcZPiokRX6oAbLPUFDfrIFBxNblzLly33yY4JU+ZYFTq7mBn/4TMjwZwyNS01b2IvMmW1iQnbtXNnWHF+4onHbfuWbTErhEVNhmhHD63n2pruqLA5MkMXYI7FEnmfLTCIdYZOQJ9N0xA/KLoMih4Nwwx4ZNDshT7AIJqNMQwruFE3+ua56lqmZ2zAYDryK4fS9P0sPIBWevQBx1iF8d/VV18dtpCCa6UHN1vYEx28I+yJtlf5g6gP4zfqiJXNaAepGMOhb8SV4+CgZ8z58z//8+ELK4yjcb7IaweUB8hj3M7YkpdVkY54fAaeJ8YhBR+BsSljTxy6iMNxZlWVsSk45DMpQ7wM8AYijvGsVLTjiCcEoOHdAbfffjtRY8UVZ5UFptZnqrEZK7c4o1LBj1V4XtDL6jE6o9+5554b3mDNuJ0VZ/IC8zkepEKGpOAHMO5HhlTgYSfJ8C/wLXDobfKHr4R8/A8cdNDHH398WLUnDnDN4wvAExuBA/BR/uM//oNoAM6be0RITB5Ic31LTV0ms7oeLCrHmTdmc4PkWZYLL7wwfI7gRS96kfGMc7QkFx4OmlQYmwqJeTGkMed53V3TPDi8UkFL5R57zDG2bOmy4LDh9MYyhLmvRhNKBb1UhMgAuFmgD40s0kI/Z4Cvs84dzOM8t0s8q1SM8CBfkX3Ynenh6ojd5hcjFw5ONBc5evBMCK+Hv+2220IjluRs1FCDxoh+wFBlqHHBSAoXCDy4cUA3MjLScJilJg8r/eATk1wo3BQoz4UiKejAxQM/LkzyoCefmwezZ1wkkhp6xpslujg26CCJYr0DjA20k+jeMOpImdVqdavXcquN19yBHrdavW7mquZ1J7L0SxZIFkgWSBZIFlg4FmAMQ/+MxqEP9s5O8k4NxCxBKujp75mEZ6VqlkX3SMZYIo47GKyzkCAV8mLhmB/T+1A4EKdKG5pOEcamjFelqXWGk8rqJMA4nsUiViin4yM1y0sy2hgvooVeKvJ4rpfFHNoI+AjQMb5lhTbiaDMAurNjFF/jyiuvNJxvFpagI59QKvgTx3nECScuFXipCMEhh7Evca4n2i+rzsTBwROQFJ4nxim97777yDImsIjj++BwwgebsGLLAhnnh+8SiP0QeXp0Tv/oCB9JJqlRFpuyAwAdyo4z8rEL+rDCjf4UIozwvOc9z5gIYTyPnZnkgoYybP1GHul2EHm0y+s2btE4zu0MhdP127/92/ZHf/RH9qUvfck++tGPhuV9lvppWBheogG0d2AkmXx1FbqxiTE79JBD7MijjjJWE6VidowLiMqGRnJ6h6gLOOJcBIR0NDiAxGkkdBg7du0w8iWBnhXAF5AUHPit27YaF9JEbSKURycaXG55aODMZCGHMlzAbMlgWzQzVcimUPligg685Px9pZ1nFrj4uDHQoLkBMBPGLBI3L2gpA8BrJoAmyiIuFXbENq3lyEfWKaecErJI81IvLki2znBOyAcPQQyJ9wfc4ky4+ASKzC+tOucmr4PMQWb+b36+RcSPpM2daOOX+wHwIP0nCyQLJAskCyQLDKgF6PNZoWOcIdHP7X3fxZgIJ4mtoZ043Ti+kEIHGz5DyddU0Dnyl+RdsWIyhT22AO2G1VueVWZnKE4S42HUoJ5w+GhfpMvA+JXxLbjx8XFjHI9TRroV2o0HweHwRlpWdxm/sxOU8TDOH3k46J/5zGfCog4OIzhAarYZyqIzY1FWrGNZ6MpAe6R98yhlxEvFNSMV/DjnmMf5oSP0jLvRS1Jor/DiesHRh453NjEux/FEF5xoaIizQMb2cNKRNyEr75KIzhnQi7F6mScLW6w2oxc6wRQ7c06EjNEjjlBqymbBjNVzdGI3wPr16yEJLxFjoRG7geD84EV8ECAbBCXmq0M0KGEZqAycZlaf2TLAQ+3vec977IILLggrp8iVqESAVBNkMvc7fSWzcGxoiIcceqgd7Ku5XPQ0Ct7SzGwJWyNoTFJxMcRGBQ0c0SnGSQde7oRLMl4SJRXlyJstRH7osmnjJqMBogOycWhxzG+58xaTZNyAcK5p1DTu5cuWB3rsgy7oJynQIl8q9IEXkwTwohEzA8YNBT6EzPqhB3SUaweRN3mRThLJMGEQIpMHqcBTBhQh/JEX0+BGR0fDtwBZsYUnOGlwmrIk48/9Z29DPqDwf4UT8GNAkkiQLJAskCyQLJAssLAsQJ/LmACnhcfiJO/X/BTohz3Yq39JJmmvypYLRR0II5B/zjnnGNvLI44QfIL+WICxKo4hY1C2EfMpUsamksJLXHGY4rivrKGkxtidOsQxlNq3G6kYx0pFaJM/qUnPqjJ8GNczvsWBh4zPOYFn/EmaOIATyKoq2705B/JZtOKawL9gYUlSaMvQUxY6xumMl0lHfCPuEezANYUNOG8cRc4NvkwsOEn4Jw+ZjNtf8IIXGPqyyowN0Z8dnUwEBOLJA7ToQBI9yJ9usgGa6YBzx0lngosxeKRDJ/ijFwBeEkEYp3NOJKQCx/lLatiINPnwZ2KEODyRw+QEj9vyXiZsQl6kjyG4XsPgeBvzOHOpqARYSCIIlUKEysBxfve73204zT/7sz/rzrB7MmQ6lI2f57WQV/dVwAKgK/g5qfvR7kS74yPJaNDgeOCdhk0aXjGUinJSEZIHvVSUxRGlsVFWKmjIny1EftBzsXLhgQNWrlhpXIQ88w1/ZoTqtbohT5KNjY8ZFxgXFM9L0NgpB0iFLlxg8PaTDgEHbhg0bGxKGXCEUlGGdCtICjYFLxVx5JAmBIgD2E5So+6kgh48+VKRRxlAEugAdV/ptWYy4Lp+kLcH0UbaS0I9yZXiH9L2ZAmbLJAskCyQLJAssCAsQN/LGOClL31peMsuk+iMA/ZGeXgxOGbQT3xveLSWKesCT4BVQ2RAW84nnaC3FqA+JIVVxXXr1oVvFksK3/glD2cWR5CxJpqx3ZdxKo8cSj6YAunAYhETIpTxZNt/qaCXirBMS5zdmLxfh8I4g4w1AdKsJMc4aUkmKXwRhhXmz372s2HHJzToQTvmpcTQwpsQYNwNDfxJS8W4VhLJALRNnFlWl3HAsQvjc0lWbq/wgjchbfrkk08OdmSigXE+TjyrzvCDjtVcVnKlQhaPROA4M5a3Wf7gAynyqAMetYxOLHiAR2DxQaAhDUgynHt8pJiOvEgTB6RCN2zEeZHHOeMjwZc6Yjt45EM+AA1hPyDrh9BuyZSKCpCKcDo5UpEvKVwIviwYSIeGMhteUrXKSMWy4cqkz9h0jDTpNEcMlU5lE8YKJ02jyia3eJMXmPtBKi4Yj4aLgQuDcpJA7TVImjwPPxPXEcXhy6xNZIpedHA4zJLCTBDOMTcndJWauqEzeGZ84AMdbyXnouCik5ryIv/ZhpKmJZWaOkxLNJmBjpPRxrl7xKZ75DjSdjakJQCRq1wFeSK3unwSxp1qj3ml8J9ZoPTsHIfbqZzYj5mJbd0BPNP/Lf2SBZIFkgWSBZIFBtQC9L84z5LCM5ft1IQmAvnlOGlAkl1//fVhNViaf+cnFTwkmaQwzpJk8ScVcakIIz6FvbOApMbCEyu9OHo4fVdccYX94Ac/CJ9eY3fAt7/9bWOFk2eI2THK9m0cP8araMt4lF0PxGcLjM0Zd8e2yMISPEgjk0UoHHWcXF5UywtsyZOa7YUVVBw5+OCw4vCeddZZxgu+GCuji9Skl2RscYYPeYBU5EtFyFgd4Dllxt44u/CHNxMJlAHA4RRDS5o4DuXP/dzPBfnY5NnPfnZYGEMen35iSzzloOeZbK5bgPRsQCp0hB8+AT5EuRw2ZeWbEH3Ig5aQ9wvwLXXigKRwXZbjkRadYlxSuHaZjOD8zj//fKOtmP8k+dHH1Pg6IdbRw6yYZbOiWuxEk97WkqXLjIofGR224eEhM3d8rOWXu/sjKayicgFLaqzkZpUsbIumsWfuOLcUDUkahlRUPI2fNBAyZ3mQivKQ4xBHkBQaJToin4sY3jzrwNYSGiEXPDhkA5SVBKvQUMkjAW3cWoLzfOIJJ4ZV7MhTKmxAecpIBQ/KJkgWSBZIFkgWSBZIFli8FqDfZ4yAMxPPEhzAuEAqxghSMTaQFMYnkRanhXEG4wsG/BGfwsVvAanZFmgDo6OjoW0wiYIzyjZuHEAeBcApk2S0M9oJK81YiHYGEJ8t0F7ZAo0MxsgA7Q/HEgcNBxc5jOHRod3KLI42uy1wCtEnysZxZpWUdFkvrgWc7TIOmlZgxfaqq64yrgvy0Oukk04yHGd4gONrQeiPk0kax553/uC3SAqf+eJ5bWRJsnW+oo+zy+OaLJxhZ17IRdm5AjJe//rXGw4s/AF4oDe+BIDzDE4qrn1w5INrB5IaaPhJRZrzoxw7D7AxeQ3CAYgMvuPcEyMVlWW+6pez5ReZviqo3RxnkWPF0YLzTMOgIYeLvzpqPNzONmkqPRC3HKSiQUkFl9xnTYAWshmT0EtFeS4IZKEHeArW6jXjhV5s+aAhs7WCi4/tLjRCaCpZJTj8lJFk0lS9uNC5CZAP/Xh9PMwScqORCnpJZAWIdCGRDskCyQLJAskCyQLJAovSAlIxXmBVDkeDk5QKXMXG7vUAABAASURBVDkuNccI4MvAc6Rf/epXw4R96ypWmS7FF5cFGCtKzbaCg8i4knfzsKMRZwnnlLbFCjDja5w+cHyHe9Sd7MgDy0jTtzHyy8DYHCeUxxjBM3aOvCqVStg9gfOMTuSTRwjEOONinFFesIuTSh5AGWhwwklLhV6SwvhaEuhpARvw0i++TQwRfDh39CEN3HHHHeGFaOiKLMbzbIeGjjTnh4MLrVTIY/yPf8I2a1bVmTwgfy4Ab2TCSyr4xvL4GNQV+kdcDCkX461hzJMKftRLxBFyTrwcjXaBI91avp/p5Di79d139SOOcN3qnijqMWysdTwhINaaPe1hoClCKpQLmoZJQ+eip3HRyKh8LxD+Ww/k0VDAS0XDIT5boDyy6bTY1oG8WBY9mJV7yUteYsxYMXtG4+Nbb1xoNPC6TxAww8YzBFzw6CLJWFGWFJ7dQAYAvTIZIXK4iSGb8uRHsPRLFkgWSBZIFkgWSBZY9BZgPMC4gTFDPFlwMU4o7T62YbxAHhP57IbjWVKexQSXYPFbgDYS2wAhgDP6xje+0V7xileEcSZbt7EECziscEoyQsaf4CkDSLu3L/JnAnhcc801hiNJu8Pxi7wYuzOWZyUXXORDOycODiCOk8rYO6YZZzMm5jllqamXpOA4RzrKtgNWmlllP+aYY8KiHHZibI7jTJwykmzUJw5iHJ7sIuUcJIEOZYlEnVk1hzfnBR15lCOcDZRp8S0oIxWyiAM460xyEAcoIymcN+l2IGkKGvuBYPIE3akbfA1CaSotdP2E5Di79TVphbDC7A4ilQ6Yu8oFOFGbf2ho0DQaGuaDDz9oNEwuei54afrKpiwzKjQ2Gok0PW0b0eHiGK4Mh7fq0eC4GcATWvgRcvGTx6wajY/tKTi85KEfbwTnGRI6PvAAK9g8a4JDTVoqJgjgvWTJEooa37tD3gH7H2DIwgaSZrxIQsF0SBZIFkgWSBZIFkgWWBQWYLzDOIFB+Y033hheFiYVYwFJbc9RkrGSRFm2t7I7DkLGGADxBIvXAuU6xglk4UmS4bTysquXvexljbEktIw1oWO1FKuAY8xJCICbC5x99tnhM1O8yZv2RzuED+NgVpB//ud/3lhokprtF3llGdBHAE8cPoy3GVODiyA1+URcu5CVYMbs5EkKY2t44l+wRZvxO3qwKAYNMqWCt1SE4MgDpAKHg884HVzMl4o8cLMBSY06KdNHfkwgsLW9nBfjkSamW8OYzyo+9xI+64VvRJrnvSW1Ful7etJl7LseA6EA68rBV/aDRGUBM6tGQwaoYGZKqPjh6nBo9LFBtONAQ+ZGgcM9E127spLCNuvvX//9sLWEi6tMJyk41jjHyOGGwGwdb9wDhzyAcoSSDEc5Pkty3XXXBeeYC1YqbMBMEzcT6KFlJsw8i3SUXY5H3GCG3dMq90aEHSRhnpKg3CTHOZSQKZoskCyQLJAskCyw4CxAP8egHMf305/+tPHJGJ5J5QVE7ITjhKAph8QBtpziDOFokIZOSv0jtthXgDEkK808K8wYNZ43Y+gYl4qxLDgcaPCSCIxxt1TEA2KWB3jxdR2e18U5KxeDJ+PesiypkCFpyhhOKtKUl0QQHG7eAo2TGxB+YFKJtg5v2rmj2v6z4MZqc8yElh2i4OCJj8E4PD7WIBUyIz2hpIaOkkAFwL6UjecVkLM8SE0+5SKSgixwPEtNPRIHJBEEkJrxgCgdOEepyOdeQhZ+FLbC3wBYcQc/SJAc51JtyDJT+MvMfWePmf88PhnzxG7/VLAkY+WYWVQ6kbGJMZO0G20rgguAFV4aD9CaP11aUnCYeQMhs7zcCNrR4jRLCk48snjtPhcieOgJJYXv4n3nO98x3mLIc9GsRNOIubGhl6TgqNPJ0Yi5EXDe5j+p4C9pVufsRRb1v5uhsENuNKFwrh4NOOwd7Rky5ntI5ZMFkgWSBZIFkgX6aAGcD1449OpXvzq8PZjvyjLQjyrFPo8QHGOIu+66y+IKFXj6RvIS7DsWoN4lBWczjmHBlS0gKawOn3vuucaqZjlvb+PIYJwe29/e8JHUKCYVcfiyYszuzgceeCC8ERwH+uKLLzbebB3HzI2Cs4hQBmcXkApbzKLYFBJJhh4slDGGn5LZ54RU2A410I/JASbguEdwzjzGQd6gAV7hoOnUe31YJnSp9VrNncya5XUSXqHhbdseenKmfxo3Fw3OM9soZtMJQMMsFE4ovKU9y4EO4CbDK/x5fplnQtjqgpNLXhkkGXqBIx96HGhkgwOkwglnNorz+N73vme8MZDVcFanpYKHJFsyuiS88Q9nn9VreMJLKmiiLPju64At3CzBYY41KxV2wmb7un3K55/iyQLJAskCyQILywKSfLxUN97qe8opp4SXFvHpmRe96EVhMp4xhaTQB9IfxrNjNZrxRVyhIo9BcsxP4eK2gKRwgtQ7EbZn48gSB8ADxNmyS1vBqWLcC26+IBXy58untbxU8GWVlMcZ2YXB4hbjPa4R6KWChvhsQFK4fhiLYxPG3LMpV6aRFD7xhR48g00evAj7Ce10YNGOLwDF8zzttNPC/aWferaTnRznklXYNr1ty3bbvm2H7dox5kuGFZM7z0AgEx4164ch1TjQAKhoOgo6ANKSGvmtEUnBoeVmwBYKaXra1rIxzQsIuBjPfM6Z4TNRyIx57UKpcJDLdNyIALZos2WG1Whe2MHFxdYL8rjYymU4R86VmTUuZmnuurfTb7HgmIPBXhJ2KeqZNCCBWyxnms6jxQIpmSyQLJAssM9YgLGBpDCw56Tp43hRERP0jA34kkfEE0Zg0p+XIJGOPAhJJ9j3LMDYkx2OtB+p2Z6wBG2JrcrEySccVIj6seWa55zZgcojCW94wxuM9wxFvSNdTM8UMtZmlRhfAf+Exa2Z6NvlUYYxPuVZrEO+pHakPcVJhQ7oEwXjd7C4h18Ejm3z+CXEBwmS40xtFPUXZk/rdXeM3Vk2BxxmmaBwcLwBHm35Z1aMBk7DJEtS4EW8HdBQJIUtKOTX6/XgSBOfLUQHdmdtZ9hGPV05qdA/yiyHXIzM9HGR4/BzgcEHfZg55ryISwr61fKa8QIDqUhLMqmIU04SwT4NmECS28XnXbxe3XAeJ50RDfFoZ763vU8bK538AFogqZQskCyQLLBnC0hF38+YApCKNP2bJGPbZeQi0QcqJNllxwCeBLTlkHiCxW+B2F44U+IAcYB4BJxmtjmTlor2A818AF7zKT9dWanQj0cXeMHVmWeeaeedd54xjqYMchlPE58tQM/WbxxvdrQyTp9t2TJdeVu6VOhZzu93HNugA+fLDoS4LT/iyRskSI5zS234rd/kf6BxbIKrLFK7A5WKA0ujZE9+dEDBQy1NU9AzoSmDND2tkzf+cXaRwywMW1hoaNL0ZcmnsORn5suhUhGCgxezWTz/QAeGPoSUYSKAtCSTBLnVJmrGmw2ZVea8yQekIp94INyHD27i4CCHEDv4FVYdymxopGqrVq+wgw46wJhFC3MwoXFZ+iULJAt02gKJX7JAskBXLSApvKCJMYP5r9z/g5OKcYFUhE4S/iWFcua/chlPpv990AKSwhhTKsamktq2D9oKYPP8SZonh5mLM3Zmuzar5YyXI7WkxnlG3J5CzpfxIk7zzTffPOOC3HS84PH85z/fx54HTUfSV7xU2AUlJBmPn2I79JaKNkHeIIEP6wdJnX7poknBdRMvCPPVZvOYyVeCVQs+juWYKtJZ+ElFpS5bssxwZNliQEY3K5wOiRd44fSuXLEyfG8ZmdOBNFXnMh16kuaZZWa04M1FSgg+5seQGwLbuHnuAOc64qHdNwHbAs2zl2SSCoSYevE2Va2bDXtbquZhl0GWeb47zTIVdH70ZNHOPJ7+kwWSBZIFsECCZIGFYAFJJqmhKmOFmCiPE3i+mcl6tueSL2lKOXAJFr8FJLU9SamJl9RoG1IRl9S2XL+RtHEAPRibv+Y1rzHeA0S6DNLc9I882brMghk7RMv8ZhOHB7rwAr/Z0PebBvvxmKhU2Eoqwn7rVZaPN1hOp7hNV0nT4c127NphbG3mrZI00mjEcjziyqGkMLMmTc/bSj8cWrY/4TjzEP34xLhJRdk9ySqxmRJl6wfPHPFSMxorFxhONPykgncsIBVpnGZJDdkxP4XtLZCbT7AEtxhH2lNuO0c1iPNGLEWSBZIFkgUWnQXSCe0DFmDMEE+TrdjsSiMtKbzVlzcN8+IfFhgYHJOXIFlgMVmAa4C2ffjhh4cX5M333OAHD64lVmIZ90cc+NkAfoOk2ZD2nUZaGHomx7kDTYWGzEosM6mRnSSTFJNtQ2nm/HaFeOkGs7lxmzY0yJfmzotydGLw4OLieRJWk+EfnWPypgNJezzH6crue3i31b530umMkwWSBZIFFokF0mnMZAHJ+zgHaHhxKRP8jCNI33DDDXbppZfabbfdZjjV4BIkCywWC0iaciq0e8bUU5DzSOAw44zPg0Uq2kELJMe5Q8bE2WRWSPLVxTwPzyJIUy+msihJe+V0SlPLSVPTZRnTxaWiDPryKavTTz896Mubsnn5V7zocazhIYkgQMSRIA4QTzC9BZSLBwDMTOGP0Fp+8jTgQfpPFkgWSBZIFkgW6I4FesCV977wVmHGB9dee609+uij9oIXvMBYXOCtwz1QIYlIFuibBSSFMfV8FZBkXEPxbdPE94bn3pbbG1n7QpnkOHewlplhig1UKhr8dOylIh96YDq6Vjy0ZTmkgVa6mdKRHgcZ55lnH5jN4gVnrGhLhW5ScuVmsuPs8rAhAHUMiZeh7om0YduNkP6TBZIFkgWSBRagBRhXAFF1xhcsKDz88MP28pe/3JiYP/fcc8PnMyPNfMJUNllgkCwgyaRi7Ixekgg6BlxbkoKMuTKVNNciiX4GCywax5lGNd15tua1pqcrN1c8fCXN2LChgS+dCg4wzxXjvErNC478dkAnFIF8ysOPkPRcgHKSQhHiRAilAhfTraHUzCcvwe4WwI5muYl1Zl9tNv+x6lwJtisuudzzTbnn4DR7kP6TBZIFkgWSBZIFFqgFJJlUjGN4d8qznvUs+7d/+7fgMLPSzAtU2cJN/wgs0NPstNqJ3yKzgFRcB5I6cmZSwUcqwo4wTUzmZYFiFD8vFv0vzE0YQJNySByI+Bgn3S+Qmo1fksUXcaGP1Mwj3QqSQsckFSHnIxUdFfFW+rmk51t+LrIWD63anooEXqbJ3NpE3cbHJmzHjp22bfsW4w2JktcbzvMkTQqSBZIFkgWSBZIFFrIFGEdIMkmGk8zLTPmuraTGaUHTSKTIIrFAOo1kgX3HAtliOVVJ4ZkCSeGZgNbzkpo3bqkZb6XrZVqS8Qa+iYmJacVKxfnQ2bCyLDXT4CgoKXRUxBP00AKsJgPTiGQ92WvG6hO5O8vjtmXLVnviyQ3uQO8IJcgLkfKBQuV0iicLJAskCyQLJAssEAv8FErmAAAQAElEQVSwmw5VlyxZYm9961uN96aQBhizxHEM6QTJAgNlgaRMssAsLLAoHGdJ056qpIZTKWlaul5mSIUedCBs1d65c2f4LNV0OkgFPfl0SpQjLhV4OiPSCfpngcLf5Qh4veBQ1z204hLLlFlFVatmQ0YcTXMnza3IJ50gWSBZIFkgWSBZYCFbQGpO7q9atcr44kgaoyzkGk26LzQLJH27a4FFMWrnphwdyh07doQVZ0kNhxkT8tIraIj3G9AXHXgOCNi0aZMNVYeC3uAjkBfjUtEZsTrN5xwkxawU9tkC7v+2aBCeYJ7S/tiVLXmd4S2bh6FEDEMiHZIFkgWSBZIFkgUWrAXi2IYTIM6YizCmCRMkCyQLJAvMwgIDS7IoHGdJhpPJdwL/6Z/+yeKKrPmP50m/+MUv2vnnn2+vf/3r7b/+678c2/4/91VCyZ0eAE8nkEXnZnf3KGTP4yDJWHHeuHGjbd22tcEJ/ZkAeOCBB6Y409BKajwXHTukRsF9OBJqqfNVNLNFVbfiBV829ed6BH384K3JW5IjnMKTVvjMRdoav5DTSKVIskCyQLJAskCywEKzAGOXqLOkMBaTZFIT0rjF0i9ZIFlgAVsgm5PufSbmhgugBiFAHPjmN79pv/EbvxG+F0iaPODzn/+8/cEf/IG94Q1vMD6F8M53vtOuv/56SAJAwxuQSXDTx9Gpu0Mkt0xuAl2AO9NFpHmUilXgJmbPMeQBzMTyfPPSpUtt69at9t3vftfilm302L59u+HwP/bYY8bbKClz55132h133GFxxRmcVOgglXTdsxqzpkBGJJYKWaSlQp5UhOB6CWW9qDPzuqKKAOvZL3dJuUu2ABzz3FuTtx8c6txqJo9L8mTmkyAWfoW+5nkOZua5Zn40fuLQeZBkkjrPOHHsmQXKbb5nQtsIGhQ9omqDpk/Uq9+hlK73ftfBfOVLC68OJYW+RlLb05fa49sSLxBkvAdJ7c8t5vfjdJAttderH/osBJnYDFgIui4mHbE5wDkRAsSng3I+cWA62k7i3T3sJLvu8pIUbsjROJKMzzP97d/+rf32b/+27b///sYLKdBCkj300EP27ne/2/7yL//SLrroIvsf/+N/hJdV/NVf/ZWxEg1dAHd2CCm7fOUKW75iWXBOK1lmOLGsZkfIKlnQQSqcSEkUnTVICqvjUlEum5Tx05/+1K677rqgV0WVsKr81FNPhRdJIZtz/vGPfxwc52XLlgUdKGv+IyTfox3/lwo9JQWZUYDUTEtFXFLM7nrIOUuFPJn/yUVmDn3+RyUFffxIwjJSrtVkI/NYP/671T76cS5JZv8sIMV23T8dkuSFb4FBvR9JGhjjSjJJA6NPVEQaPJ2iboMSSlNtJE1N91JPqX+ypztPafB0KusqaSCvvbKO/YhL6qpYScHu9A9SEZ9OIH4RfgC0kUZSjHY1zLrKvcPMMRAAW6kwEKu0OMh///d/H1aWd+3aRXYA8oBDDz00pDnwiYRrrrnGeK6YtOR8AE9klYrV6hO+ArzFtm7fbJu3PGV8TgHaCFs2bTGeM8ZhZ9WYEJ2IzxYoA0BPyBZsF2/XXnutPfLII6HhbPcVZ16sgYMPf57RZkv3448/bjjO9Xo9TBpQHoBXNwEZnHeUQRogTQgQ7yU0ZOZ1r7e61WsO9X5DHt7uXqvXQv3Uax56vF4v8NQlUO+BnsgBkIWtAOKDAOgFDIIuSYeZr5lyuxnkOhsU3dAjQr/aVrnOiEdAr37pVJY7KHq06oSdyrh+xrHRIOkTbTFoOmGnqFu/wrIO2Afoly7t5CZ9pu/jynXXznb9wqEX0C/5ZblRD9oRcaCc3404Ps+WLVuCD0ZYBnbp4g/hH+E84z8B6EXYbVhQjrOk4FRKCnbBSGxjft/73menn356WJ2VijwIqEzypSYO509qpqGLMDw8ZD+59x778If/P/vYxz7i8DEHwo96+FH7yN9/zP7xE5+whx9+2LZt22ZUHI41K8PRsZ5NWC6HY0/5I444IpwD8ceffNxuu+02O+uss8Kq+a233mrg+ebzCSecEFbBI4/ZyJsPDXLK5WPjLeNivJU24mcON4VJjLnSIAvbB9i0OfAAN1c+naZv6LCR83K9NhMCG4OO1OPGjRvDzYCw24A8zjHKwV7EyzjSvYKyPuV4r+RPJyfahXzaeL/sg3wgyo82Ig2Q12uIcrER+iCfOGE/IeqFDlEv4v0E7IIuQNSPeK91irJjuGHDhtCHRF1i2Gu9kIeNCIFynHS/AD2iTaLN+qULenAPIkQHdCPsN5TtUo73Sy90aIVos37ohC7IJ0Q+IUC814AeyER+OQ6u34A+8X6Efv3UB/nogg7EAeLoCBDvFSAPQF5Zj0G5/tErQtQzpjsZwpt3PN133332/ve/3z74wQ/aX//1X+8G7By++eabjUde8eEkBf+QeLdhwTjOOMkY9KabbjIcSRxLZhviam00FHTlOPmtMxLlNLQ8l0o4Nj5mxx5zjP3Gb/66vfO/v9P++685EAb47/aud70rbPlmBZtnk1kRni+sXLnS7r77boMnq+Fhu/jy5UbHefLJJwcHncbBJx32228/e+1rX2sHH3ywLXcaykaYrx57Kh/lIBeI6RUrVhhxwj3x6GR+lIncoM+KldZJ/nPmtWpVQz66rVy10u3itnG9SEd+1GM5TrpbgBx4E5Yh4gh7DWvWrDFkok85JN5PQJ8Isb76rU+UH/UijLh+hMgHkB1D4v0CdIiADsQJ+wnoQPuJgC6xzRPvNaBPhLLsfuuEfdrpVdaxl3F0QR5hBNL9AuyD7EHQBT0AdIlhjJPuF6BDK/S6XSM/nn+ME5Yh5vcyjHYo60G8lzpMJws9yjAdXS/w6IGc1hD7AeT1CpAHIA99gBgn7BegB4B8QoB4NyDyZlftUUcdZb//+79vv/M7v2O/+7u/uxv83u/9nuEj4Qfiv5V9P9LdhIF1nKMRYijJbrzxxvDM8nve8x77wAc+EJzLsnFYYS6ncZpZ7mdVN+IlheeIY5pQHIDcrFKtuFO6zIJDtmK5x3eHSqViAPxxwokTzgUkGeWZLWFGKchzZ5itEMy20IDI50JCNfAA5ygpyEcesqEj3g2AP3wJAWQRlnGkwYPrFSAzArIrlaxhk2zyufF+hpWMNlK1StUhq1gWIPOwAEmNeJYVuG6GhY0qYUZuJjm9yJN6e+6zOSdJof1U/NqW1NO6mUk/9In55XjE9TKUmnaRmvFe6tAqC5vEtt2a14+0pHBfR6d+yG8nE13YrUTYLr/XOKmwEXUnDUY7kgo90Al7xJB4rwHZUqEPsqVmnHS/Af36rUNZvtQ/+7SzBTigrGM/41z3g6YP41706qddomxsA0j9a0dRl3ah1F+9sE3UqxyPuE6G8AckhZVkFsVwolmoLAMLjPhMtCHrwy/rg8xZiZS0Gx1bl/nc1Ec/+lH70Ic+ZDiVONYAxNLUMpKMvfA4m+QDPAPNtmi2cJMOeZPFJI/ksnott5znZT2sTz6bWi89kxrlxRA+cwVJVi5PnBVlto08+OCDwWGnUTznOc8JK3Q828zgR1JwfsryKFtOp3j/LODVM6V+Ut30pS6S0GSBfd4C6d6zsJtAqr+FXX9J+2SBZIHuWYCFxDJ3SeVkV+MD6zjHs5aaxhgdHbW1a9cGYJtAnJmItHQ0PMMc02x/futb32r/63/9L7vrrrvsBz/4QYj/z//5P8OKMnRS2YGVOz1ZgDzPzNyJNpNZhA5960iSSTJ+nAOAQ4/jzOo4z1DjJINntoWZFfb7M7MjFeUom2BwLUBbBAZXw6TZ4FsgaZgskCyQLJAskCyQLJAskCwwKBZw73BQVJlej7IDQjwCJVgJlgpnEmcThxo8wKryhRdeGD5T9ZKXvMQuuOCCAK95zWsajqsk4w969srv3LnLxsYmbHy85iiVwKOW+wHwYB7/6I/esGDWBMeYSQEcY3BATLOlRZJdccUVYfUcZ5r8BANuAW86kkySGf8Oln7JAvuiBdI5JwskCyQLJAskCyQLJAssAgssCMdZanodOJ3R7sSlZh7O8S//8i+HbBxT8nkLNdu7P/OZz9gXvvAF44FyHGqIyCc01UOwa8dO27l9h+1y53l8bNzyepN3IOjgAScZp5nt2Oecc46x2ozjDq7sHO/cudNOPPFE40F5PlEl98IaendQn8SqMxaIL5qjnuBIXeX1PHyiijj1S0hegmSBZIGFY4GkabJAskCyQLJAskCywL5tgQXhOFNFOBuAJJImKQAJ8ACrzQcccACo8HIfqbkN++yzz7ZTTz015EELhEQ4KBxzX1HOlFlFVefdHdNIk7Lcw8KJOuigg+y0005zeTKcaR6A543aQT9f3IaGB+TPOOOMkM/3gS39FogFvEXlNVMlt8pIZiOjQ7Zi+XIbGR4xb2ptzsErvH1GG9qEShZIFkgWmLMFUoFkgWSBZIFkgWSBZIG9tEB3vMO9VGamYpKCcykVYaSVirSkiJoSSrvjJTV4FcQKgXiGOZcvQDsQko6ODM88B6r5HYJDXGIhFc49eLZlH3bYYcantohDhjMdV51f9KIXWfkZbvITFBYILqfcH3UoML04IgyIsnJvV824u81mfoVVhis2vKRqS1cutTVr19roklELvzwcQwuDNkKBTcdkgWSBZIFkgfYWSNhkgWSBZIFkgWSB3lsg673IQZeoniuI0xyB551xjiV3qN2lingcaV52RlrqvY49N8qCF9isI6qrnrtb7GBWn+bMoM9MeNqWfskCyQLJAskCi94C6QSTBZIFkgWSBRaUBbIFpe0iV5Zt2StXrrSf//mft1WrVhnbsnGUWXUmj2egJYXnZRe5KRb46eEETz0Fd5sdwZFlZgdIAMfyTxQgniBZIFkgWSBZIFlgoVgg6ZkskCyQLLCvWCA5zgNU0zjJvBn8pJNOsjVr1lhtohaea+ZFZ6gpyaCRkouFPRYOeH35fx62/ntk4SieNE0WSBZIFkgWSBbYFyyQzjFZIFkgWWCPFkiO8x5N1FsCHGNWlpFKnJAVZyk5XNhisIE6AspaejoHzILfbMYGfD9O8++L0dPkJHSyQLJAskCyQLJAskCywAwWSFnJAskC3bRAcpy7ad294B2dZUKpWGEmvhesUpE+WSDWl8zrr24mEcssx4E2/7lzHGk8lf6TBZIFkgWSBZIFkgWSBZIFogVSmCwwoBZIjvOAVkxSa+FaQJIrz/PMClvt89y953pu8j/Wm81DyZ3qHBpLv2SBZIFkgWSBZIFkgWSBZIFFZoF0OovPAslxXnx1ms6ojxbI3RlGPE6yPJI7jO2asB3bd9nmjZvt8cefsO3btjvWTILC0i9ZIFkgWSBZIFkgWSBZIFkgWWAQLZB0KlkgOc4lY6RoskAnLJBbbvU6W7PhlhvOdGay+kTdxnaMW72GO+15HhSus69IexnHpP9kgWSBZIFkgWSBZIFkgWSBZIFke63zCQAAEABJREFUgY5aoDPMss6wSVySBZIFsIAkd5FlvAlM8tDMskxm7htnymyPL3pzUi+S/pMFkgWSBZIFkgWSBZIFkgWSBZIFBsgCfXecB8EWrAgWerg5ePVxlrvz45jc3P+Rg5mpntYELf1mZQHajcyC3+xxGo7M25bJo7nVc/eizX9O40f/b0Q8nv6TBZIFkgWSBZIFkgWSBZIFkgWSBQbNAozmB02nnusTHByXyuOp9bxmtfqELxDWzEIGTs2k92PT/lLGPmmBdu3CcT754u5x2KIt87+cywyn2Y0kwGk8iP9yGgtg6ZcskCyQLJAskCyQLJAskCyQLJAsMIAWYEQ/gGr1WiUFgcPDQzYyPGxDHlaGKgFnrBEW2fuAazN5yilIFkgWSBZIFkgWSBZIFkgWSBZIFkgWSBZoWCA5zphicgFwyZIltmTZUhtZOmLVkSHLVXOYzHS3WeE7vJNeNOUSDKYFklbJAskCyQLJAskCyQLJAskCyQLJAskCHbRAcpxLxgzba40jzzPXzX1lm/rrvdNcqVRM6r3cqec9NYVOUzH9TaGPNDg2kmToZPP8dbI4LyUDOslzPrwkDaSNBqnepMG00SC2I2lwrn/sA9iA/CQN5LU2SDYy/3HtS4PTjtAn2cgrZoZ/SQPXtqvVqg3ST5INmk60bWlwrjVJA9eOuPYBG5CfpIGzkfXplxxnDD+5qMwzziwqh6RyC3FeCuZxyPoBW7dutVqt1g/RbWXmbiR0apvZJ+T27dttYmKiT9J3F0t9DZqNdu7cacDu2nYd01YA9TWINtq2bVtbffuBHFQb7dixox/maCuzXq8b7Yhrri1BH5DYZxCvNe7dfTBHW5HYaNeuXW3z+oWkHXHN9Ut+q1zuRWNjY63ovqa3bNkyUOMR6gs79dUoLcI3b94c3m/Sgu5bknsjOvVNgTaCB+1aox2hUxtV+4YatHvkINqoX5WzaBxnBgUAhiRshTI+xkNo7iZPTnxNBjzWbPI/8vsFksLszr/+67/axo0bQ5xzsj7+mCXkBvwv//IvfdSiKVpSSHzpS1+ye++914aGhkK6nwds9MQTT9i//eu/uT5Vkwod+6GT1JR9xRVX2FVXXdUPNdrKfOCBB+zjH/9427x+Ib/1rW/ZF77whWnE9x59//33G9d/v6/78pl/4xvfsK9//etlVF/j3Bv/z//5P/boo4/2VY+y8Isvvrjv1xptRiqu/3vuuce4ZzMQK+vZz/jXvvY1+8EPftBPFXaTzf2I+9JuGX1CfPrTn7Yf/ehHfZLeXuzHPvYxo39rn9t7LPfIT33qU70XPI1ESfbhD3/YNm3aNA1Fb9Bc/wDSuDf+3d/9HdGBABww+jXGbAOhkCtBO/rEJz7hsf7+xzpDi0suucS+973vER0IuPPOO42+diCU6bMSi8JxprFJCrN8xFmFwK5SMXAgDl5q0kScmdP4Kqrx83yFuDvTjpcvOSvPjJDsXoOksEoYdZdc114rMSkPHYgSspoiySSB6htICjowK8/NuG+KtAhmhnfnzh3eHlsy+pgcHx8fqFV5rtFBW3Gi3mhLfaymKaKxEfUmaQp+Xom9KMw1D1AUGw3StYZe3I/QC/0GAWhD1Fs/dZGabSbaiLCfOpVlY6NBqjN0437ENUd8EGDQ2jU2QadBakfUFzqh26AA+kjN668fekkKYyNkU19cb8QHBbjWBkUX9KAdDdLEIjpho0GqN/p92ja67euQLQYDSAqnIRUhzwVIhZMsFTgIuIFIRZo4OAA3mTBTZvFPdZlAToFIOQXZ1QQrmF0VsAfm0U6STFJY+R4eHrb4kwp8TPcjxEZSUd/9kN8qU1Kwk/lPDoPwzzWBnQZBF3SQNJDPXSUbUTtTQVK49sGyq2MQbIQugFS0I0kkBwK41oCBUMaVQBfqLN7LHdX3f565BPquSEkB9MFOJVRfo7He+qpEi3BsJA3OtUZ9oVOLmn1Noo80ODaSintkX43SIpx6kwbHRlxr1FuLmn1NohPQVyVKwiU1xrW2j/8WheMcBwSSwgBP0pRqldTAS0WcBinJWBZU5qGXYNYJXhmrzO5Cq56VVpt55hnHGXDiHv6jUw/FTRElKdgOHYBoI4hIA8T7AciWFEQTD5G+Hwp9zGLoTcz685vJJjPl9ULbfsvvxTl2QkayUyesOLA8eqKYVNyLBqEtlXUox3tiiFkIkQbTVrNQvWckg1Zvg6ZPzypiloKkok3PkrzrZNQX0HVBSUBHLZDqrGnOrBld2DEqla0Nd999t+HccTaSwvPB3/72t+3qq6+2a6+9Njx7duuttwYaygBmdciNl0xs3brNw+22a/tOfOqAj1u1e+8yB/F9PWAfQCpuvpJMUl91mk64NDh6+TSLqxlbTNG+zEgDntXnf2lwbNVnUwy0eGnw6kkaPJ0GuhL7rBz37+6qsHi4R1tJqY1PV6vS4Nom1t90uu9L+GgLQmlw62xfqpN0rovDAgvOceYmgOkJI0gKztyv/dqv2T//8z8bq8nQAJdeeqm97GUvsze84Q0BXvWqV9nf/M3fuFOchzISW3yhNHemc6tP5JbXcsPHkVRkNAIiQIHu1VGS61YP+vZKZpQjTT1fScF25GN/qZkG1yuQmnKZKJGa6V7pYIZtANvtl1lxadVVN8vqVsvGLRdvR6dtKbSvWMgxlpf+In4+YbRJmQf11ZpuxZXzOx3vpaxO6z4o/PphQ2QC2IAQIJ5gdhYYFHtJft+ZVLlfOkmFDv2SP3n6bQNN6tY2s4fIaBupsFUPRS9IUdFeKC/132bS7jqUdUTPXgKygV7K3JMsqWmjQdMN3fulk9S0C3oMApRtEeMxHDT9eqVPMbrvlbR5yomVFUPY8YKRm2++2X7zN3/TeLvy0qVLQTecuw0bNtgxxxxj3/nOd8Ib6n784x/be97znuBc41xALBWNlfeCSe7yqOJuDLjccg/8CJk7O54oYj09cr5xMkDqrQ5SIQ/5UtM5lWQRZ334lW2CHqSlQtc+qNMQKaGDrJ7XjXZDsjpctSXLRm3FmlV20EEH2/IVyyz88nCcPFDOrDjavH/RJpGRpFBf5j9sBUgySY7pzb+kxnWJRHQgHBSQmrYYFN2kqTbDVr3WTVKjndCu0GFQQNKgqDKtHlLvdaSNANMpJfVep7IuUn/ll3WJcewl9VcvxiRSoQP6RN3mEnabdpD0ktS4N3X7vGfLH/tICuTEiUhFmnivQOq9zNmeW7QL9NJg6Fnu26Td+1107SWUbdRLudPJkpr1JDXj09H3Ao+NpEIX4kAv5C4ox7lsEEnhhslb5y688MLwbcH3v//9ZZIQl2S/8iu/Yscdd5ytW7fOjj32WDvkkENCWam4OKKxuXCIj46M2IgDL8EKMDLcSI8MF3Hyuw3VSjU4O0GHyrDxYh6g23LL/KM8wqHqUHihE3aqVqsNfYJ+PbQL+kWZ6EFFEw5nw6GeyO8XDHs9oRsvv1hSXRJsFHQZHbElI6Nuv6FQpybXGpgMiKqMdPx8/yU1WFBnDMpASDJJRHsOUiEXG/Vc+B4EUmeRRCr0jOl+hFxzyKXuCAFJfas75A8aSIU9oq0GQT90KbelfugkFXZBdtRlkK45dBokfbCT1LQZ6X5A+VqnT8NO/dBjJpn0ZzPldyhvVmywkaRZ0faCSFLo30dHR42f1H/dqC/shD6DANwfJflYqDoI6gQduM5YhAuJyYPU37rDToNwj5QKO9CGpCI+aaK+BthGksVxLb5brxRaUI6zpDBolNSwDzeFf/mXfzG+U7f//vsbjjSZUvF8M9+LvPzyy41t3GzXxskuv1JdavKi0+Kbd3w/7bLLLrXLLrvMLr/c4bLLJ+MeOi/wvYArrrzC+K4kz2ZfesWlrovLd516IbudjMuvuDw8K/7ggw8GXS53W5ShXZlu4ZDLNvwrrrjC+B4g3wS99MpLQz11S+bMfJHt4Dpce+01xncBL/2Gp72+sNtll19qF192sV32jUvcdt6mLr/SwyscvE7drpe32HK+aXSNPK688kq78cYbwzdBv/nNbwaZMa+XITpRX1dddVVoR/fdd58R76UO08nCLnwz8fbbbzfi09H1Co9drrnmGkMf7BblluMR182Q+kImwH3ohhtusFtuucW+9a1v9a0dxfPFRujHey2uvvrqgWhL2IVdTTf69YZO6IqOhP0AbER75h5Jv8a9AD2oT8JeA3LR56abbrLrrrsu3Af6aZ94/lxrP/nJT4wQm4FHV8J+ANca7fq73/1usBE69EOfsky+4c49G12IE/YT0IH2fNdddxkh7aisb691Qz7XGDb66le/OqnTFWFM0mtdkIctsAtA28Ze6EhevwD52Oiee+4J7Rrd+qVLlIsO3KvXr18fdIr4foTUGTZCpx/96Ef2/e9/P9yT+qFLWSZth3dFYSPukeW8fsSxEb4d1xoOffT5CHsBC8Zxnm42gZmiE044Idiq7BCD4Fua27dvt2c84xn27ne/237/93/fHnvsMcN55pttkiYdcajNli9fbuecc7b99KGHguPz05/+1B58EHjQw94CDjON9CUveYlt3brVaCAPusP6kOtG2CsobPCgEaLP5s2b7UUvepFFPdCzV7q0ykEncM9+9rPDSnO0Ebh+ATbiJXXYiMFq0OOBB0P7uf+B+4KTf6/foO9bf6+tv3e9rff4VLivDW79nHHYAvl0mAA7Lnhk4Y477gg6rN9N7vo5y1g/Rx7oRIfJgJBZwpe+9KVGeq58ukGPg3rYYYfZqaeeav20UTw3bMQM+DnnnBOufeoS+wGRphdhlMtEEHY5+uijjfst9uqF/JlkMGDesmWLPf/5zzfu86TRd6Yy3c677bbb7JnPfKYdeeSRRh2iD9dft+WW+SMzAjpIsrPPPjv0fehCXmxHxMtluxlHJkDbwUYHHHBAw0bdlDsb3nfeeafR1zLOoB1RBl0JewXIi/XBtXbGGWfYihUrDH3IQw/CSEO624A8ZCCTtnPeeecZ1xxx8P0C9KLvYOR27rnnGvqgI/h+6IRs5D7wwAP2Mz/zM8YjguDQEZ2Ik99rQC4vveU9P+hCeq90mGNfP50M6om+hPuRpFBv09F2C48NIlA36EQ74vrnWkM/8rslfzq+yEQfQnQ66aST7KCDDjLuTdOV6RWetsMKL/WGjdCxV7LbyUE+19pZZ51lRx11FNU36cspxLt9WDCOsyRjpuq5z32ucaM8//zzw82p1UBS03B0zF//+tftQx/6kB166KH2nOc8J6w8X3zxxYYDSFk6SjOFZy95PvpNb3qTvetd77J3vuOd9o6L3mHveFsJLizFy/guxi/8lQvt7W97e0OPt/9qMz5Fty7pEGVf9KsX2TsvfKch/6K3XGQRH8Ne6FKWgdygi+v19re+3dCPdJmmX/G3/+o7bKqN3hHa0rve9htej//d3n7R2+3Ciy60i97ucNFF9vYLL7KLPCzgwlK8jJ97/O1vf7GOF/UAABAASURBVLu94x3vCPze9ra3GcCkEfhC1tx5zrdc1Ac9fvVXf9UI58uzU+XRZRBsFM8n6kOaOiNNvB8QZRNGG/VDj7JMbIIuAHqRBso0/YjTrpHbL52wQQT0wD4AcYA8QqAcJ91NwB6RP/qQBiKu3yE6Ab20SfmcsUVZNrqAg4aQvBiC6yVE2eiEXPQg7BdE+YTxeuuXLsiN9iGOPjEd+zvS5PUSkIl9kBnrjXg/AZ0A9AF6rQvykB8h2ocw6kNIPrS9hFaZ6IFevdRhJllRH3Rq1XWmct3Ke+c732n4a/vtt5/xK3w5Yt2HBeM4Y4q1a9cG5xfnmVXGuERPHiA1nWbSGzduNBxnZv9IA6zisL1bKmilcqiwusuMKqu8W7Zvsa07tzZhRylexncxvmXnFtu2c1tThy7KmnKuk3Ki7BhCU9apjCevVxDlEpb16ZX8meRs27XNyjpt27Hdtm7bYdvHt1luxUvDPEJzDDDlHWFTEiE7HZIFkgWSBZIFkgWSBZIFkgWSBZIF2lhAKny5NlkdRy0ox5mtSx/96EfDCvJf/MVf2MqVK8NKcZxpIASilZ544gl761vfGp5ZtMkfWyBYWWbbAagyPekEyQJ7ZwEu2v8/e+cBYHtR3f/zvbv7OgqCoKBSLFhAkd6kKQqxoShFJRp7bDHGJEaTiCX/FGOLJjFijWIvCIpBlCJFULABKigKKhbgwaO9trv3/udzZufe371b3u6+3Xvv7jt39/xm5kw78535zW/OzPzml4k2JSU7SnCjZsmWSImwQ0p6M56WzNnlFrECgUAgEAgEAoFAIBAIBAKBQKB7CNS6l9Xm54RCApWUqnZ4vFvKe83YIfa+v/71r7e3vOUtdtpppxmnbn/sYx+zT3ziE650E6YzDXhBgcBmI5D0YinfXiMjoza8Ydg2rt9ga9feYxuTnfRbbS8FhtEvFHIEAoFAIBAIBAKBQCAQCAQCgUAbAnlk38bqfwcKB4SkVfPwww+3E044wVeh8eM497/+6792hZmDv3jP+SMf+YjxQjn+HFDESdolDXhBgcDmIOALzY1GaoNKyWQaGam74rz27rW2evXttm7tOpNk+S8F83XnUJ5BYi4p0goEAoFAIBAIBAKBQCAQCATmCoEFpThLSdVIhKILAYLU4rHC/JjHPCYpLVkJQTHmfeajjz7aTj75ZDvllFMMf/gozJJIwqRsusMms2ffuAYCUyNA++G2UmqHMqVVZ2gA02pWa8hoezbZT5N5BH8LRSCKHQgEAoFAIBAIBAKBQCDQBwgwwu8DMWYmAooHJMkkeWTcbkkXaTwvsZv/JayUw1lSZvBUObhJKN6JEh+rkmmWwqpu8VZqgiD+xxBIbcSgMWcymNDxZuVtJbWXRt1EkNSGMJLubA1npMCpSaVrallYIFxBgcBiRCDKFAgEAoFAIBAIBAKBwMJGYEEqzpuCXJqNEtIw/iwpz/XGqNuVrkpqjSs8m8o0/AOBJgL1ZGtYaYZKLrN8zUbD2n9jfu3McAUCgUC/IRDyBAKBQCAQCAQCgcAWi8CiVJxnXptJkUkrgsRrJMUZ5YZVwUbSfJIPTryCAoFAIBAIBAKBBY9AFCAQCAQCgUAgEAgEZo5AKM5NzBq21aqtbPvtt7flK5bbsuXLDI05K9Coz5DFLxAIBAKBQCAQCAR6j0BIEAgEAoFAIBAIdBWBUJyBO60sG5TQqA0O2sDggFmNjdp5yy1BggKBQCAQCAQCgUAgEJhbBCK1QCAQCAQCgYWCQFIVF4qo8ytno8GKMoSyTF7JFGZQIBAIBAKBQCAQCAQCgcCkCIRHIBAIBAJbAAKhOKdKdp05KcmytMqcHA1DgU4e8R8IBAKBQCAQCAQCgUAgsEUgEIUMBAKBQGAqBEJxTuiwS1uNpDRjH1OeDSYHhSVe61/JCiUj/gOBQCAQCAQCgUAgEAgEAoH+QiCkCQQCgXlCIBRngE2rzBgyWS0pzJJs/C/xknI9nh+cQCAQCAQCgUAgEAgEAoFAIBCYOwQipUCg/xAIxdnrJK02F+VZGZKkJieffE0W/293OSsugUAgEAgEAoFAIBAIBAKBQCAQCIxHIDiLCoGsJS6qIs2uMEqrzRs3rLe77r7LNm4ctvUbNqaE4l3nBEL8BwKBQCAQCAQCgUAgEAgEAoHAFopAFDsjEIozOChdEhLr1q2zO2+/04bXjVhjOCnNdTySH/+NtCqtxIuDw0AjyBGgfUDuGLvQRuDVjE0MuOqpzdQt/TVGrT46asmZw+KZbBiFkjP+A4FAIBAIBAKBQCAQCAQCgUBgbhHY7NSSurjZaSyaBFST1WqDVrMBqzVqaQ0aBcjSDxNCvUnO+A8EJkVAJikpx7mtYB0YSC1qSc2WLl9qq7ZaZUODQzm2shHXQCAQCAQCgUAgEAgEAoFAIBDobwRqfSFeCBEILCIEGmmpuZFWmJP2nFadGzY4VLOlS4dsq6Q0b7PNfWz5yuU25t0stZINSkb8BwKBQCAQCAQCgUAgEAgEAoFAnyEQivMcVkgkFQgUBKSkBqthDRs1S2Y9acqjjdHkrlu6JF42LH6BQCAQCAQCgUAgEAgEAoFAIND3CITi3PdV1HUBI8NZI8D27EzozSQjKenJSYEuZnKZkvKc9Gr8xxHRxzGDEQgEAoFAIBAIBAKBQCAQCAQCvUQgFOdeoh95zyMC/ZZ0Up6TSEVfbjTqlnTpxIn/QCAQCAQCgUAgEAgEAoFAIBDodwRCce73Ggr5FiQCjcb4pWPWnutJYcZPKir0JooX3oFAIBAIBAKBQCAQCAQCgUAg0HMEQnHueRWEAIsHAZThTFL7rZW5NatpIBU3qdB83mwC5doImEIstv8oTyAQCAQCgUAgEAgEAoFAILCQEWgf3S/kkoTsgUCfIMCKMhuzXS9OCrLVZcJMlGxJSvnJYFIykyv+FwwCIWggEAgEAoFAIBAIBAKBwBaKQCjOW2jFR7HnDwFJaeE4kyXbyMiorV+3we684w774x/+YGvvWWu+ID1+N7fFLxCYfwQih0AgEAgEAoFAIBAIBAKBmSIQinMbYkquDm2mOFUsKUj8BwKbQiCtMltSmk2y0dGG1UfNRkfqtnHjsI2OJoeZf+M5Gf5P64LcEZdAIBDYNAIRIhAIBAKBQCAQCAQCgS4iEIozYI9pLDJZIynIDRuxpOokHzgDlljJPhYo2eI/EMgI0Cag7GpdG9ZQPjWbtlOzmg00BrhabWDAUjMzfqoJw53YIGfEJRAIBOYdAX+lopHu1URkhrtqVu1VP+xQpz+8yYiwhUqY4p6JSdx6ve5RsLtl7FJ1F3sJSxB40GR2/DqJsBD8qllNF34hwkHFjYkbqtqLu/CKWeVPxMMfqvoVN7xCE/GKX5iBQCAQCAQCgcBsEajNNuKijJdWB115SUoP5VOjlpQaOBCciZQk+EGBwOQIlNYzeYjwCQQCgV4gIMkkedZF2ZLSBGpSpotyCB/yQOkiyeMUXjElJd/WvyQPB4cwEHapxcc9XarGxy6pLSq8NkZySK2yVP2LvdNMUfwfPuXHdEa6VO1STrfCSyHMyytlufCDJDm/2DEL2dgPN1Ypp4u9SvhDUiut4u4Mh1sSRlAgEAgEAoFAIDCnCNTmNLWFmtjYM5YttCMjI1ZPg6ZGWip0Mmb3Q2FeqFUbcgcCgUAgMBkCKF8Q/rVa++NQkit8+EnjFTop+0vZLOGklnsiHvl1KqWE2xRJOV0pmyU86UFSlrHYyaOEkWSlfMVfkpWflO1SyyzhSxhMqeWPu0qkW3Vjl7JMVbukpixFRkmOdTUN7FLmW+UHH2eRTxJOJ6mVnzNmfIkIgUAgEAgEAoHA5Ai0jxQmD7eofVCLk65sS5cttVX3XmWDSwZtcGjQy9yQGQp0uro7LoFAIBAIBAILHwFJrqxJ8sLcc889dscdd7hdkvu5Y+witXhMsq5Zs6Z5XsFYEDeKYueOCS6SJuBOjzVR2pJcVikrjZI8MRRLSU0/mJIw2s5XkDQujNTikaeU3R557CK18ySN+WRDym4pm3AleV4lzSIjfpAkDEOhlrIdhiSPV+yYUxHpT+W/6P2igIFAIBAIBALzgkAozsCatGalFebly5bbve99b1u+fLkNLV1iViurzSJUUCAQCAQCgcAiQoAdRm9729vs8Y9/vO27776299572+GHH26veMUr7Fe/+lWzpEUR++Y3v2lPetKTbP/997fHPvaxbh577LF22WWXNcNKslNPPdXgH3XUUfa4xz3OjjjiCDv66KPt5JNP9nRRGJsRpmlBBkmGgv+f//mfduSRR9oBBxzgsuNev369K5co9d/61rc8/wMPPNAOPfRQe/WrX22/+93v2nIq6WFu2LDB3vKWt3iaBx10kP3Zn/2Zy0kEKT///ud//sfLUPL893//d7zHEenB/M53vmNPfepTDRkOO+wwe+ELX+iy41fo3/7t3xxvZHzOc55jN910k5dByuX8j//4D8cOvKmjD33oQ4asUpaJ+gBXZML89Kc/7fFL+mEubARC+kAgEAgE+g2BUJwrNdKwep6JT8/kho1aI/1VvMMaCAQCgUAgsEgQQAFFkf3Hf/xHO++882zrrbe23Xff3b797W/bf//3f9sxxxxjf/jDH1wRQ9H93Oc+Z09/+tPtG9/4ht1666326Ec/2hW9//u//7OnPOUpdv755zeRueiiiwz+97//fbvlllvspz/9qaHkfeYzn3GF9tprr/V0mxFmYHnf+95nr3rVq+zKK6/0iV7kxf3e977X07z44ovtuOOO8/yXLl3qCvP73/9+e/nLX97MhfLgQMmVZMiFsn/ppZf6NuqPfexj9qd/+qeGMk64d73rXR6fMtznPvdxvP76r//a/umf/smYfCBMIUleXmT46le/aoODg/aLX/zCPvrRjxrKMdhJMpT9v/3bv7UbbrjBZUTpfdnLXtZUjP/5n//Z/uIv/sJ+9KMfGXlSzpe85CX24Q9/2LNicuAZz3iGXXDBBbZy5UrHF+X885//vOPggeISCPQegZAgEAgEFhECoTinypSSpmxKf2zIbiR1mZXm5OH/vpHbbeYhLH6BQCAQCAQCCwgBFESoKvLf//3f2xe+8AXbbbfd7KyzzjIUzrPPPtu++MUvuiJ23XXXGSucxPnhD3/oyuratWt95RQF8ytf+YphvuAFL7DVq1e7UvjjH/+Y4LZq1So3/9//+3/Gyit0xhln2J/8yZ8YSjMKIFu9PdA0LsguyRXMj3zkIx7jf//3f12JR8GEgQKJEvv1r3/d7r77bjvppJPswgsvtC996Uu27bbbuh1FXhLBTZITij0K8FZbbWUo/OCwxx57OB5lMuDd7363x0H5JX3yhvHOd76zqTgjIzzov/7rv+zmm2+2U045xdNhRX6nnXayM8880375y1/6FndWsAn7wQ9+0FfsWVVGMSf/u+66y5V5SW4yCfHmN7+Z4IbCzFbuH/zgB0a2jd+6AAAQAElEQVSeKN9MfLzjHe9wRb/I6oHjEggEAnOEQCQTCAQCIBCKMyg0uGRSNipXOIUq7LAGAoFAIBAILBgEJPrxlrgocbhQblkxHuBTcYnxzGc+01ByP/CBD9if//mfJ47ZVVdd5SvHbGNmxRMlEA+UbhRAFE1Wpzu3Q2+33Xa2zTbbuHLOajXKHUosCmp1K7ht4idl2ZctW2YvfvGL7e1vf7tvgybawx72MAzbuHGjK7FPeMIT7K/+6q/sb/7mb5z/wAc+0PNft26dK/jOTBeUzmT4e90///nPjbT32WcfV6bZ2o0fK8+Y//qv/+orzmy9xv3kJz8Zw5YsWeIr1O4Yu6DUgiEr3Gx5h/2gBz3I7nvf+2L1VfJzzjnHV6VZtSfP7bff3h784Af7ajPbtVesWGEvetGLjEmBJz7xiR7vIQ95iJusgrNdm7RZrS4K9dDQkPuDuVviEggEAoFAJwLhDgQ2E4FQnAuA9aw95+FJYbab4qQwmypEe/hwBQKBQCAQCPQfAii4KGBI9qhHPQrDD6RiRZnVTt5NZtsw27dZxWUVmkBlJRk7CiImyiPhsH/3u9/FMCk/J4jrjLHLIx/5SFekcRbFFft0iPAo4SjEb3rTm6wo+qzSEp9yoPyiOPP+Me9gw2fV+Xvf+57tueeexrvG8KrEVmrclIeyY7///e+P4ZMFWNhizfZ1lH7cKO6YKL1FDtwQch555JG+3f3AAw+E5RMRbNeWZKxs/+Y3v3ElnwmHougODw97WFbLSfPv/u7vjNVkKWPJqjMBULY5hwTlmrismLOyzWTB/e53PyuKNGGDAoFAIBBYjAhEmXqHQCjOBXt/OOcHdGGNNzflPz5GcAKBQCAQCAR6i4CUT5xGqUOS66+/3oqSWJRb3r094ogjfOVzxx13NFaVX/va17qCyvu1xGNlFBMq7wljL+leccUVOJursNUweKCclrDFhD8dktRUyEt4lFneX2ZV+Q1veINvXcavpH355ZfbX/7lX8LyA8945xk/SJLzpWzCQ2GFWTApSjV+8DFRUNkOzQryW97yFscHPwh/0sDEDfHO8fOe9zzfPs5hXyjlvF+OH4dxYkIlDpMXuKv0nve8x9gezqr06173uqqX3XDDDb79G3lQvovsbYHCEQgEAoFAINBvCCxIeUJxHqs2Htr1+qiNjowkqlt9lBXoPKAYCxJGIBAIBAKBwAJEgP5dUlPxZOWXA6coCsokJmFY7bz99tv9/VxWpdl+LclPhibMbbfdhjEpcSp31RNFuepGkZbkLOxumeYF+apBWVVmuzIrr5xOjbKPP+Ek2QUXXGAcnvXrX//at3ejvOIvyXEgHO5iIo8kWE1luMgvZf4rX/lK46AwlFTeneYk8hJfUlu6JPSJT3zC37VGUf6Xf/kXf09ckq/u419Vkks6pT7wRxFmdRvl/173upcfRkbe+BXiRO1LLrnEDx9DaWZLPO+nF/8wA4FAIBAIBAKBuUJgvOI8Vyl3KZ3ysO00q9nj10lVf5OZarK199xjt62+0zbeM2oj60fNfPs2CrSZNZT+61gSxX8gAAKp4dB4sLaRTI10a6WmI6V202hYXaPWUGo/jXryGwuc/LFhFMIdFAgEAnOLgKS2BNlyXJRCDq7Cc4cddvCTsdlGzOFW8KQcj9O3caNMo8wR97Wvfa0RjtOty0Ff++23H8GMT0JhQRnFLMR7zSjnuHkmVU3sU5GUZSEMyiSnWvPuMCu6HAQGX5JJMlaaTzzxRPv9739vbHk+7bTTDIW05FnCYhaeJH/PGd6dd96J0VSgeX+aE65Z4Qa7M844wz9zRSBJGE2S5DJ8+ctf9oPUwAqlmW3XJVDZ2o6CW/Ao7yhXt8Ozov0P//AP/o422+UpE2mwzZ4ycugaK9zwOAX9aU97mv3xj3+0sq0bflAgEAgEAoFAIDBXCKTR/Vwl1Z10eMjzICY37FJWTIobHoQbwi7lBznuQvCh4sasJwVndKTuSrIlI8WCPUYaM8MIBKaBgBpJUbY095LMWqLkHq2nyZjUjKR0IYkxo1grTlhBgUAgMI8I8Okikn/Na15jnKaNHeUZk09OYXKgFiYrq6x08mkkTsRmVVqSsQLLe7zXXHONHXzwwcY7v4QvCnP1GcPK77Oe9SxjFRslD6UXf2l6dz5hSRsF8m1ve5srwhxUduyxx8JuEp++QsHkVOvXv/71xuFnTc9kQcnnRHDejeZZikLN6vsdd9zhEwfw+FRUCuqKLyanj7PNmneIv/a1r3lZ4SMT4dn2zsnk5557rm8XZ9s7W7pHRkaMlfGq0kw8ys/2ciYdyknknEyOH+8vY3784x/3w8EkGYr/4x//eNhOkgyFGszxg0m52SpPecqBafCDAoFAIBAIBAKBuUJgwSnOFFxqV5Yl+Qy3JGPAIrX8JVn5SfJwPOwLr2qHJwmjXyjkWKgIpGaUWmFqbw0bHBqwZcuX2jbbbG333X57W75iRRpcpoKxzJyM+A8EAoHuI3DqqacaSjMrnpwSzeFaEAdWsVrKSubDH/5wF+wRj3iEseLK8wWFju3BfBYJT5RDTMKUldSyBRnFmpO3eTeXw7n4HBRKHadFc7CVlDoKIk+DJBnvZr/qVa/yE7Q5WfqlL32pv5NNHmzL5qAsVndvvPFGT/FTn/qUPfShD7Vdd93VV20vvPBCQ6k97rjj/NRqVpJRhvkcFXa2OYMBq/AotuBCQmCFidLPqd6UhzwPPfRQ2L61ndVeZOCZyoo4q+t4cuo44ZEBuvrqq+0BD3iAcYAYeZ5wwglGnijynKDNJ7tYieZdZpRy0mOygvyITx6SjLKTPibxDznkED+p+6STTrInPelJeAUFAoFAIBAIBAJzisCCU5ylPNCQlJSSTAwS3vKWt/jMOt+4LKsEBSlm19/61rf6JzzY3sXgh4dxoRIuzPlCYMtLt5GU4nqDbQt1GxiomQbMaoM1WzK0xAYGk8Ma6W/LwyVKHAj0EwLvfe97jdVVFMSf/OQnBrHiyQrpZz/7WeMzTEVeTrL+zGc+Yy94wQuMA6n4RBXbllFkd9llF2P1l5VetmlzojXbtlH2OABr5cqVrihy4vNXv/pV22uvvdLkWaMkPW0TJR+lEyWR1datt97aT6nmPWfeAWYlnJVmPptFGN57Jm/8kIPDvghL/qyO12o1n2zm008c+MWp3D/72c/s6KOPNlaQ2TbN1meUb9KEBgYGPE/SJU3SADNW3lmZZys7clF+ZCAN8oewS/Lyvu997/OJC7aTgzvb4XlXm3CsPqMkEx/lnHwg4pMv70yzes+BYWBNfJ7nbF/nM2JSzsMziksgEAgEAoFAIDBHCNTmKJ2uJMODEapm9tvf/ta/tclM+C5p8MI7WHx7U8oPTt7/QmkuW9Ge//znG5/m4GEvyZXvanphDwQmRaDDg2FvlcxV4aQQozBbPbUts3o9uZVCpbaWbIk7mlLBT8lM/HRt+5+A1eYfjkAgEJgTBMqzhAO2WGHmU1K8M8tBU6zaHn/88a5UEq5er3uez372s/0QKrZssyp70UUXGQrgeeedZ3yy6fDDD0/3vXwbMdu/2fLNSur5559v5HHqqaf6CjBpSvQBnuy0Lxxqxvu7TAajgLPqTdqsJCMHyubpp59u+KH4nnPOOVbCIOP+++9vbEdnS/VHP/pR471iZMHknW3KT7mQ9TGPeYzLxeejUFBJEyI/0sIkL+KT5te//nX/7BSKNdu02dJ95plnev4lPHKy4k7CKMhMXIAl2JMWeZIeSj2yU4ZqGhx4xnvlKNGE4zNUhENm0kDxRvnHjzyCAoFAIBAIBAKBuURgQSnOUh5oSEoKSR7I8JkKtsWhMDNw4aHKDDkz78zO82DmXShWBd7xjnfYU5/6VGOrHVvEJPkgp56UmwIqCnW/EQORXsokyZBByib2XspTzbufZClyIRNUqw04brWEm1lqa8lds0EzqyUyk2T88hVbojZHcs/DfyQZCAQC1rz/LP1QHFkhZdWUd48Tq/kvyRVoq/zYGsx2bbZnwy4KK9uLa2kVl1VRtmIzYcuqNCS1bm6pZSf+dAk5SQvaZpttrBBuFFH8yRPCDxM/TNxLlizxPgnZUD4lteGw++67G+VC/iITK9QljZIOJmmQpiRPk1VmiFVtlG3eCSccYSDsEDJa5cfWeLCX5FxJhpzkSbwqwaOcYCzl8OSDzKyKewLpImW/ZI3/QCAQCAQCgUWOQDcnS2sLEUsA4sGJyeoy37Es5WCbGlvlePDyvhfvSjEbXvzZ+sXhKuXUUPhS6yE7OjJqvLM2MjpqTfvISOYlk7S7Scjn8vQg72o52X6HG1nqafUFs5Pw7xaRN3IwAUI7gLqV95T5pPaDfyOtOhcZMeGNjg7bSGOjYSJ7odGEZ7HXR+s+KdR0V/1maM95jnp6tCMIHmkXE3u3qeTdaDQSFlm+Wcjg5ZqreMiEPAUj3HOV9mzTKfIQv8hDW8LdTSJv8sWsytRNGSbKqyoPcuGeKFy3eLQd5MCEkAfqVv7VfDrzRR5kq4bphR25oH6Rp2BQZMKNHbMXRN4Q9xsYQb2QY7I8+0kecKJNIxN2aDK5u8lHHvKjDiHsvSDwKFRk6oUcE+XZb/KUdoSsBTPs3aZq3mAEdVuGzvyKTMgC9bJNd8qGm7qDkK1btKAUZ8CRspKLHZA4dIQZaw4c4YATvvfIwSDMmFPhvBMl5TiEhzcwMNB8v4x0ijcr12xfY/X6tNM+aB/60IfG0WmnneYnfHbDJH++mfnBD37Q35/rRp4T5YEcEH4c9IJMuDsJ/24ReYMLJvIweYK9W/mTz4dSW6jSaad9yE5LbeaDHzzN/v3f3+Vt54Mf/B83P/LhD9sH/vsDxsm073vff9p73/s+e8973pvMRP+R6L1jVLUX3gzN97znPZ4uWzfZcUGeHEbE9tMqD79u03uSbMjASbvcr9Rbt2WYKD/k4H1WTiDGDmbQRGHnljdW7x11TN7vfOc7/VwG8sMNgR3ubhJ5kjfvAoMRbQleN2WYKC9kKhhhIhO8icJ2g8c7wuQPPhB44SZv2j1mt4n82WnFKdz0k7i7LUPJDwyoI+4v8KEtIQ9UwvTKRC5kKu2o23IUDJADO22HA9YKRt2Wp+SHLNipO+z02djh9ZKQAXl4joAT9kLdkgsZyIt8MSHsPEO412jn1GfhY3aDkIF8yLvYuf9xw+81gRt1Rt0V+bopUzXPYkcW2jbuXuJE/gUL+iPGbFVe8eumSf605YIRfVM3858sL+4x/PhEpJR1PPQ59Lz5pgWlOEsZHECRWnbcKMNsM0Np5rMfbNOGB3VuDWO1mjidRBxOLd13n33sgP0PMA466SWx/YxDT9gGiJ33vqBuysQWupIf2xg5ZZZJCnhVP9zdJPIGC3Dh/Xa28CFfN2WYKC9k4F37a6+71g484CDbb9/UjvbZ3/bbZz87KLkPPfhxdvBBBzkdcvDB/lkXDvmZS+Iw5wbWAAAAEABJREFUHQ7xgbCzy4ID86BqPvCr7m7YyRNiOyztCHs38p1OHnS6N910U7NOwG868eYrzE477eSnKCMH9Ujbmq+8ppsuO0/49NC48PPUlqfKh7bDO7/XXnutnxiNG6ymitMNP14TYicM9YU8yAV1I+9qHiVvTsfmhOu99tqrp20bDMAEGTnZm89GwUNOeL0k5KA/2nnnnQ17t2UBA4jnGXkjwy9/+Utj4h93rwiZIORBBj4d9pCHPKQnGJF/IeShT+SgvJ///OcuD7zSvkq4+TTJj/TBBxM3Zwhwcj73Gm78IPy7RSU/sEAGDiikbRd+t+SYKB/koY3TthkDTBRmvnlVHLAjE30knxTETf7wMLtJ5E2+hegj0VFwd1OOifJCNl6zYQfvRP7d5oEJ7eiGG24wDpcEJ0ltrx3Bmy+qzVfC85Uug1vSLiZ2iHfNOGWT2SIOIGHVmHeh2FbAKjNhIJRmBn8lvtR6X5pwbOs+7PDD7eBDDsmd8cHJhHBjdpEet//jjM6FzvjQ/Q+1Qw85tF2mLsjCDXPowYcaN8YhBxxiNFZW+Q8h74PGsMHeZTr4oIPtcYc8zg498FDjQc6D6tD9DjWXq8uyVPM8eP+DDaV+lwftYuCF30EHHmxMxOy3b1Kg993P9j/gADvgwP0TJTPZD0yTNOA6V0R7OfDAA430sCPPnnvuaWCEGz5UtePuFiEP8lFv++67r8vZrbwnyweZmIgBJ+yThesWn7rhnttjjz0MrJAJs1v5V/NBFvKmrji8qZ8wOuKII4y+nwcpGFXlno19c+MgA3UGRgU3zM1Nd6bxqS8IeYi7++67G1gVWfCD320iX2SiHXG/Ye+2DBPlhxz0RzzvsE8UZr55YEP+5MO9xqQQ9QXB6xUhF3kjB8/+ww47zLDD6yVRTyjPnDeAPFCRtRdykT99NooqciEf8kD4dVumki99IzL1QobOMiMD8rAAgx9uzF4SMoAVZyQgB27MbhMylLwxeYb0Sx+JPBAY0a67jU1nfsjyuMc9zj+ziF4HFZ0O+3zTglOcOwFhCwHbGap8TtVk1p9DSth+XfWTZFtvvbWfJgofsCVhTbMVNRse3mhr195jrM6tXbfW1q9bb+vWr0vutdnE3gVav2G9rR1d6+9xDg8P29qRnP/69eu7K0fKb+36tcY3Q9ePrHeTyQiwge/YdAGPznzAZ92GdXbPhnv8/XPkW1dP9dQDWaqyrR9N9bNunY2ONmzDyAbbsH6D3XXHXXbH7XfarTffapwCf+cdd3p7K5dGshRK1jn5p11DJTHaEIQbfiHc3STyJT/qi/dTsPcLsUpI20aeIif2XhH3OpN5JX9kgoq7W2Y1TzCCupX3pvKhfwcj+utNhe2WP/cZMpEf2EHYu0j+KlLJl3uNds0nnIoMxa+4u2WWfMGon9oR5ac/4p7D3isCH4j8qTPqDnuVin+VN5/2an5gxD03n/nNJG3ue9pSiVOVtfC6YZZ8MZGn2o7gdUOGyfJAFtrSZP7d5oMP8iBXt/OeLD/us9JnlzC9rjcw6oc+suAARtz/4FN42HtFYAMVWST5c68b8iw4xbkKkiRj2yDfz7zxxhsdL7bt3Xbbbbb33nsbK87MbvHpDvdMF77NyXc4UZ69ESSdWabkw3+CI1kbxondSZVpJEfy42tCli6JQ6Cuk8vZ9VzbMyy4w5XABVsmqd2dufN7LfJIOe/int9cO1OnRUAVvjsb1tCopWsis5pqVmsMJDNRbcBSk7LqT8lRKFnn5F+SSWpLS8puqd1sCzTPDinnTTZSy4671yS15JFa9l7Kxb1fbdtS9+WSWnlWZeklLp15Sy0ZO/164S44SRp3H3ZDHqk9X+SR1MxaatmbzL6zdFcgMOpujuNzk9RsL5PJI2l8xHnkSK38kElquecx22knLbXkkVr2aScwBwGl9nzBqSQrtfsV/pZsgo/UW1yQYao6kHor31SyddNPauFQMJNavG7KMlFeUksWqWWfKOxc8WpzlVA30qHSJLU9WN7whjfYM57xDPuzP/sze+Mb32gvfvGLjU9PsW1bknEwCt+mfP3rX298r5PZUr79KCmL7IrOmBU7/KQkW/JO/xjZM66BQCCwqBGgf1nUBdyMwhVsJHrFzUgoogYCWxoCUd5AIBDoOwSkeJb1XaXMUCCpN3W4oBRnKYPEIK6QJOPkSd5pPvnkk+1jH/uYveY1r2ku2fNOzhlnnGHPf/7z7dWvfrWdfvrptuOOO7q/lJf2WRnM9YUtUaNh9UbdGvhnj7gGAoHAIkdAyv3BIi/mrIon5b53VpEjUiAQCCx4BKIAgUAgEAgEAmYLSnEuyjIVh13KA11JxuEnvEyPolz8i8mWbfw4RIZTKomLH8RhYZjQwOCADSbSgKyWyKxhDaFAsxQNWfwCgUBgkSJQ7Rf6pYiSTFK/iOMTjn0jTAgSCCxiBKT+ue8XEcxRlECgbxHoxzFI34LVQ8EWlOIsyQeR1cYlyeGDVyVJxvuBkpqDPfwJjCm14knZzqFiy5YvM2jp0qEUtPfKMmVIgvTVf7/JhDzUab+AhCzI1C/yIAcyQdj7gZCl3zACF+TC7AdCln7DqB9l4lAX5OqHOkMG5IGw94qqeGDvt3aEPMjVK3wmyrcqUz/IVpVnInl7wUOmXuQ7WZ7UU7/J1B15JkNkYn6/ydRv8tCOet1nU3NS1kWwIxOEvR8IWfqt3nqFy4JSnAtIrBJDUquR4SfJFWupZRZ+1SRu1Y0dqnFu00DNarUESy0p3MmAX0jF0kVzxYoVXqYuZtmWlTS+1Hx/k0BS9uOGwt0rYsKDOuu1HJS/keZaBgYGbPmy5Th90kbKODmjSxewgEp2Q0NDzZPk4Undl4l8CzlGyzNGhddrE4yW95FMYETbLvUo9bbOqB8wWrJkCda+oZUrVxpY9YtA1Fk/YQQ2PEf6BR/kACOp9+0ZWQrxXOM5UtzdNst9XvKlXXO/FXenf+F30+yn/pFyU1+0Jez9QNQR9dZrBQM5qnj0E0bI1eyPcPQBVdtRJ3bdEq/kW0zqrJ+eI3ylqN/u/27VTWc+Haphp3f/uaWJH7bSeL40ntdZIqkVJjfYujXSXw7H6drZ1u0rsnBs/zOf+UzbZpttjNkwqSVrt+WR5J99osN79rOf7dkjo1t6dCF/HlDHHnusf88NvHokSjPben3E6+v4459lI8PDPgmDnOLAuWao7lrIn9Pl+UYoOeMuZrHj7gaV/HbaaSd77nOf6xML3ch3Onnstddedswxx3jQIqc7enThLIbjjjuuiVEvZCLPQsBAGzrqqKOw9gXxGg4HQW633XYuD7K6pYeXxz/+8cb9hgjIUwh3N4m+kfwe9KAH2YknnmgMxHD3isBBys8w2tCjH/3oXonSli9yQfRH97vf/Zp+8JqOHlie/vSn28Me9rBmzlLGrsnokqXggMnBqoxHsHcp+0mzQQb6SO5/AtHe4WHvJb3gBS8wxknIgxy9kqnku+222/oZP8jSa0ImlNTjjz/eHvCAB7g48NzSwwvtiPsfEaS0aJZWQGYiF/E2l6Scr5Tvc/pIvg60uelubnxwgHgN9oQTTtjc5BZF/AWnOHcf9bSE2FSkgSs36m7JwYCQjob8aLyY3STylPINTb7MOiET9n4g5GPw3OtBYRULMNphh+3NUlOp10eNX+qHMbpCYCKlzFNuxX7ve9/bttpqK1fC4EHJ26QcDvt8U8mTfFhJ6Zd2VOQCo/vc5z7jMELeXhArYGAk5TqS5K+fFHm7IZOU8yYv8qUNgRPufiD6RgbytCfkkVry4u4FgQ9U8ga3Yu+WKal5b4MNGLHy3K38J8sHLCDaETRZuG7ypYzVfe97X+OeI28p87B3iyQ1+x7ypC9i9RJ7P5Ak22GHHYznm6SeiyTJ64u2jTBS72VCDtoRK4VSrk+pt3LRprfffntvW8jXS5Lkiwk818rqpdRbfCz9CkbJ2lOcpBYWPEO6fP9T/EkJjKg3AtCHY26pVNtSCz5pudGTUZRb7TcFxSHr9qKhpOZAmYZaKAnU1X/yJUNJGL7yXHjO6NEFGST5ajz2HokxLltJlle/wQsiSDGxzy9Janb+Us4XfMquBSnzpGzOrzSt1KWWXMzGg5HUXRla0rRsUpahyIQPCpmU+bh7QdTZyMhIM2vcvZRLkvdH1FtTqB5ZwAKS1GzruHskTlu21BkEU5IPFK3LvyoW2GnbUm/bsyRX5iV5O0KmLsMyZXa06yITmE0ZuAuetKEiTxeymzQLSc17bOPGjZOG64UHzzRwor4k9UKEcXkiE0wpy4NsuLtF1fywQ9SblOXplhwT5YMsEBjRtrFDE4XtJg8ZuP9LnlL3sUIG8seEkAec4PWaJHmfjUy9lmXT+c9/iFCcJ8W4bNPu/g3UKZKUZZCy2ek/325uYknNh6ckHwDNd76bSh8looShE5ZUnD0zwQoqAkgt3AqvW6aU8SjyFLyKu1tyVPORskxSNqt+/WKX+kc26oz6KtQLjKQWHsiBTL2Qo5qn1C4T9z+yVcP0yi61y9YLOQoWmFLug7D3QpZqnkUGSc1nSOFVw/XCLqmZbS9k6mzDUkuepmA9sBQsitkDETaZJbJBUm8xk/K9JmUTwZELwt5tkrIc/bDbpJQdLAoVXj+YUsaqyCJ1vy2BC/lL8v5REs6ekpRlQDYpYyRlXk8F62HmXVGce1i+6WXtq8wpKPtpsWPWU8NoJEps/ru92kyeEI0Vk8Eqdkzc3STyJO+SJ3aouHtlFhkwO2XslUySvMMza5iSEI1G3aRk62IDaqT2K6U8Pf8kx5idgVli9WQFjHwhqSUXcsLrF0Ieqb/kKzJJ6lm9IYNVfp3uildXrVKuKzLl/oew95o68cEttWTthnxgIcn7HvInT0kYPgFaeM7o0aXIIGW5eiRGM1vkkbIsUjabnl2wSPL6kuS5IY9b0qVqT86u/ktqyiWpq3lvKjNJbbL1EqdOWSU5i3vRLV26SHJMqtn1Cy6S/DmGPFKWU5L1ww+ZkEPKymFxw+sGSfJ6k9TMrtsyNDOewCJpnHwTBNsiWKE4U83iYrZu7Xpbv3aDbbxnow2vSwpPYyB5AFG6kWTWUD25G4m6/88NJCU5klLU7dzJu9t5ziQ/KeMijVXkTCJvVljyg6qJ4M7kLQWZvN3ktgOWGpuQSTq1R2wYB9K1yJmbcZHIP6nuqa1I2U5y0sR2/LpNkrwT7na+U+Unqektqe/kawrXZYvUjoWkLkuwsLKT1Gw7Usve7VLQ15CnJIwmSWrK12R2ySKpmZPUsjeZPbRILXmklr1bIkmatF4kdUuMTeYj9Y8sCEs7l7JMUjbh94KQhXyLKWV5pGzi1y2Scp5SNruV76bykTRpO99U3Pn2l+RZSOoLGSW5PP1wkfI4ux9k6bUMaIW9lqFv8h8drdvI8IhhsjqXFZz+abhzA1SkMt8I8NCESj7YG2pYIynI6ZJWfLJP6p2B23MAABAASURBVIeypXmV8dd0hiUQCAQCgUAgEAgEAoFAIBAIBPoCgVCcx1VDw6SaKfEbaDnJjP8+RKDPRZJyC0rrvlYbGLDBJUttxVYr7D7bbmPLVyzrkF7JDSXDWx5mUCAQCAQCgUAgEAgEAoFAIBAI9AsCtX4RpB/kkFBeEjVCZe6H+lh4MjSSyA2T5EQraqRV5sGhQRtaMuCfzuD7jkNLhtKqc8NMZua/FD45uLozLoFAIBAIBAKBQCAQCAQCgUAg0FcIhOLcUR1J56lwVLGHNRCYCoGkCI95N8rLy2NuJeUZHiEa7GJIFmmStpX8xqItJCNkDQQCgUAgEAgEAoFAIBAIBBY1AqE4V6q3wUpzKC4VRMI6UwRoQ9U4qMcoy7zjbCjQybPuh4VFQ0tQ9Nl/iBMIBAKBQCAQCAQCgUAgEAhMjEAozhPjEtxAYFYISDJJeSt2SiGrx0q28t8wXGmOphmm+IQZCMwJApFIIBAIBAKBQCAQCAQCgcCcIxCK85xDGglumQigDueSNxpZcZaUlGQl5hi5OzmTvySTlBzxHwgEAhMhELxAIBAIBAKBQCAQCAT6CYFQnPupNkKWBY4AirCSQmyJUJ5lVpRkU/qrZUJhbljySxT/gUAgsJgRiLIFAoFAIBAIBAKBwCJBoLZIyhHFCAT6EIGkHScleWRkxEaHR214wwZbv2G9jQyPTC6rJvcKn0AgEAgEeoNA5BoIBAKBQCAQCAQCW6zizCFOhdqaQdJ12tzhCARmiYDS+nLSm5OinJTm9RvtnrvW2m2rb7e169Za8rL4BQKBQCAQCHQRgcgqEAgEAoFAIBDYDAQWnOKMskt56/W6H66EuxB8qPhhh6r+2OFBVTvuWmPA9Rl0Z8GwurvdGpdAYBwCtBSo5ZHbFDzIjC9T1WzAlNqWNWS0zWbo3MiijTUBCUsgEAgEAoHAphAI/0AgEAgEtnQE8ni7+ygsOMVZytqGJJPkiElq2mHUaq1iAazU8pdEECfCSTLCwGhYUnaSO/0nXt1qbqnjFRQIbCYCtDu1tdPNTDCiBwKBQCAQCAQCCxWBkDsQCAQCgTlBoOhxc5LYJhJpaZibCNhP3gUgTEku2urVq+2CCy6wO++8091SVoil7M9KH+FHR0eNd04JhBvCDjXSCnNaI0xKcwMnarSlRUK3xyUQCAQCgUAgEAgEAoFAIBBoIRC2QCAQ6AUCUtbvup33glScJfnKnSQbHh62v/u7v7PnP//59va3v92e85zn2KmnnurKryT7+te/bsccc4y96lWvsle84hX2kpe8xP73f/+36Q/gkjDMV6ATIg0U6IGkQquR+FVKzvgPBAKBQCAQCAQCgUAgEAgEFgsCUY5AYIEhUF34lLIe140iJDWxG9nMXR4AVYhUP/zhD9tnP/tZ+6u/+is744wz7GUve5mdfvrp9sUvfhFvu/766+2aa66xV77ylfY3f/M3Hu4JT3iCK94eIF0ahnJstnz5Mlu2YnmiZTa0dMjMFWcU6EyWftW8kzP+A4FAIBAIBAKBQCAQCAQCgUCgxwhE9lsOAuhjvSjtglOcpTyrUAC7+eab7bDDDrMjjzzSVq1aZU996lPtvve9r11yySWO5+DgoL3whS+03Xff3fmPetSj7EEPepD7cZGUVp+xmWlAtnTpUtvqXve2VStX2YplK2x5ohVLV5gT9uUrbGBgwBVvX6GW3C6FKfUGA0s/qTd5S7PLN4k87/+SmnlI8h0V1ic/7h2oT8RxMST5veyOPrhIWR5JfSBNFoE6k/pHHkleZ5KygH1w7ReMpIyJpL7DSMoy9UF1NUWQ+ksm2hHUFLAPLFJgNFU1SBmffqo3SX317Lf0kzJOydoX/9SXpL6QZUwIrzOpf2SS5M+RIl+vzSVLlhj6XZGj6ITFPZ9mbT4Tn4+0CzgSCm/Dt2l/4AMfaJ5WfO2119odd9xh+++/v23YsMG+/e1v25o1a+zYY4+1Rz7ykfbud7/beB9ayvFLeshaG6jZLbfebOd+81z71vnfsnPPT+YF37JvXfBNd3/zW9+0Cy68wNNbv369rVu3ztauXWvFjnsuibRJDxPC3m2qlq1qRw7cEPZeU7/IAQ6ddcXnp9atW9tsL/h3W9577rnHoGq+yLEuteFuEzKQN4S92/lPlB9ygE+/yIQ8yFJoIpm7zavKhL3b+Xfmhwzgc/fdd3vb7vTvhbvIhFw8f5ABO2YvCHlo12AEIQvUC1lKnsiEDBD2wu+liRzIA2HvpSxFBkyo1/JUsaAt9YtM4IIsUFXGbto788YNgRNyYIewd5PIE6pihL2bMkyWF3JBYNRPMiFvkQf5cPeKkAMZIOy9kqPkiwzIsqk6I0yJg3n77bfbTTfd5LpY8cMkHfwnI56d6Gnnn3++QZxfVaULL7zQvvGNb9jvfvc7X8hEf4Oq+hzu+aIFpzgDhCQMp6GhIVu2bJnPzrD6/OIXv9hXlE8++WS79dZb7YorrvD3oOHzDvRpp51mb3zjG12JIQGAFpZENdVszZ132E9/9pNEP7Wf/exnibJ57c+utZ/99Fr7+XU/NxQhDhjbuHGjp00l8671YqRSRspWtRd3Jw9+N6nkjwl1M++p8tq4cdg2jrWPycLhP580Ub4lv+JX3Fu6WfDALPd2v2CCTFCv5CHvQshQtePuNRV5MPtBFp4HVTl6IRd5FiqyFDdm4fXCrOZftfdClpJnkQOzUPHrlkm+5EX/A2GHCh97rwgZCvVKhs58kafwsEPF3S2z5IkJkS8m1GnH3S0if6jk19knFX63TWSCyLeY2LtJk+ULv5N6IRcyVPPtdFf9umUvMmAWmihv/AqfA5l/+ctf2ne/+92kXZkfyowfYar9G7xO4hDnu+66y66++mp/1ZbXbav0k5/8xPksktYqX1HyjObj0pHmglScqZBSDhRf7DfeeKOddNJJBuD/8R//Acvud7/7+Zbt97///XbiiSfan/7pn/rBYV/72teM2XdJ5qCPac4joyO2yy67+NbuP3vhn7nJNu8XvvBFbkf5PuWUU2yH7XewFStW2MqVK+1e97qX01ZbbWWLkdj+DpWyYZ+MSpgwp9cW7n3ve9t8EvVQ2if5dNrh9YKKHMXshQydeRasMGnfnf7ddoMNeWJCyIW7F0TehZAFwt0LWap5IsdU7qpft+zgglwQdvLFjtlNIu9CJd9eyFHyrprIVWTBXvXrlR05kAnCDnVblpInMtAHYUKF3215qvkhA4Q8EPaqfy/syAAhD4S923KQL3mSN1Tc8HpNyFIl5Ou1TMhQlQl7t2VChs48kQN+oeLuDDefbvKEkAETIj/cmL0i5CgyFHtxd8qEPwQf/ei6665zXYlXYOnT4Bd/7J2EH7QsLYbuvPPO9upXv9oPdn7lK1/p51QV88///M/d/dCHPtQXqCz9JHVtK/mCUpyLkizJAcItyZh94N3mBz7wgfaFL3zBALMo11tvvbUrx8WNwotyTdyEtf8nuN2Ex6ozW7ZVS9yUtlQzqdiTmWY3amN+vOtMHI88DxdJnqqkNhmc2aWL1J63NLm7SyJ5NtLEcrhnDy9JrLa6krKcZjJ+kkwS1nknqTv5zKYgkrqGw3Tlk/pXJknTLcach5PUrCtJc57+5iYo9ZdMTMZKLZmkln1zyzrd+JLa6gyZoOnGn+9wkuY7ixmnL6kNsxknsJkRJLWlIKkpT5tHDxxSlkVqmT0QY1yWkpo8qWVvMufZIuU8JXld9eM9JsmQS5L1+ifJcZKy2Qt5JI3LVmrxJDVlHBdwnhlSznues5lR8pKa4aVsl7LZ9BizSHLsxpz229/+1hczcUtyuySckxI6laS2dCYKLGlcuyaudeFX60Iec5aFJAMYKZt0BmynZhaCGYiPf/zjtuOOO3p++LEK/ZjHPMauvPJKBxgP9sSjTLPFGzfpjR2qncIMmPhw86iZ6imPuvm70yjdmUbd3ciHcLss5GOz/s0sIrJCM4u1eaElbV4C8xQbHCCSLyb2fqMiW4YxNZz0L1OHmInZwVnsTnCB+qmc/SZPP2FTZAmMChKTm/2GUb/JMzlyvffpJ6yQBeo9KiHBZAhQP4VKmE534ffSRKZe5r85eXdDdvKQWuMy3DOVucQp5kzjL5bwneVnoZKySbJzzjnHbrnlFpxtVI0jJd0rKVlVXlvgMQf+Ug47xjKpVYeFNx/mglKcAUCSK6/YIbZh//SnP/WZDd5d5pNTL3/5y+3ss8+2bbfd1vbdd1/7h3/4B3vXu95lb33rW43PV/3FX/yFoTwT32kM643rN9r6tRtsZMOIja6rm0ZrpgaUAzSEggN5LL9QeW5ZpJdSPkxowmL2mCnJJzG6LwbtAqJNQEiAG8KeKFnrNmqNRDQfpYkZmZKHWaPuRvIjLpTdc3Xt1/qaq/LNdTpSrpe5Tndz04t63FwEt8z4pd1I/dmut8xaiVIvJgQkmZSJcpV7DnvQ5AiAE1RCFDsmBB8TqtqLG95s6Re/+IWdddZZ9vOf/9yTKGkWE6YkjGlTiVtMFtqIXEz4heAvJELu2chLPL5wJMkP7ySNX//61813nnETBsIOSRl3qTWmr/oTpkr4STlOlT/f9tp8ZzDX6UtqdlSAdv/739/23HNP+853vuMnaGPyKSq2CLB//iMf+YifsM2Ncvnll9vb3vY2411lSa6AS2qKyMlxnPI2vHHYhodHxvgt/zFGGIsUgdkXq72N0C6hkh72elKPodHGqLc7/CpND2emudefc7pxDQQCgUAgEAgEAoFAoIcIMB4ieymPm1BgOXkZHiS1xuZSDlP4UssNbzbEgVWS7Ec/+pFxoLAk1ylmk1Y1jqSms+xElWTV8kotdzPwIrWwssw5U7yzfPvtt3spwYIDvdyRLlILs+R0rCR5fUj9i9WCU5wBXpIrH9jf9KY32bnnnmvnnXeeXXzxxXbRRRfZVVddZS996Uu9EvjO16mnnupHmnMo2BOf+ET/9hdxadxlRohKg+A1xpSXVH2wggKBaSCgZhhJRjuy9MvtbMAGBgdt6fIltmqrlTa0ZElabjazFCU3tWTBYXPyi0QCgUAgEAgEAoFAIBDoOwQYEw0MDPj4HOFQZKvKFP6Smv6STGq5iTNbYtvw0qVL7aijjrLtttvO/vjHP842qbZ4ktwtZRO9opQDD6klv5TDwF8IJGV5KQ80lcz4Szk8r8U++MEP9s9FsSBJvPvc5z4G/r///e9xTkhlB7GU05GyOWHgHjFrPcp3s7NFMYGmSkhqNdYSjoqFpOwnZRN/0pOyW7WxysqaDd5BgcAmEaBtQQRspFVmzCVLBm1o2aAtX7nCttlmG1u+Yqmx7b+EMxtraxa/FgJhCwQCgUAgEAgEAoHFhADjbBRYlGc+k/Wb3/zGyplD1XJK8hOTCctYSdr8cRIrn3wOafny5YYcS1jESJmSfjKm9T9Z2Cpfki/k/epXvzIp6xTTSryPA0nyskwlotQqK1hzkjan5hXoAAAQAElEQVThwZwdvdtvv73xmmyZsAAzSQRxkmQXXnihXXvtte7u10utXwWbTC6pVTElDOAXYqan8LFLrfC48ZNaFdXpRtnh1Gz4eVkw2+IaCMwOgdTWaG/JMNG6mIlJDoyUYLKla/wvWgSiYIFAIBAIBAKBQCDgCDBWl+QrkXfddZdVFWf8rPLjizlXX331JhW2SpQprWvWrGme7IziTv5TRpjAs1PGahD8JLm8f/jDH1x5xl8ShhNh3LIAL0w2IDaTGZjQZOUZGcmvuzIpwo6C008/3Zio4DNVRRf7wQ9+YOw4kDI+KMwc6kzdkLbU0t9w9wstOMUZ4KQMMnZIkjdUKZvwIEkY7oeFSpcyD7ekph9ubwAoNImwN0zGv8UvEJgmApJMKjc7inLdtxxha1HdTPyni8UvEOh/BELCQCAQCAQCgUBgcxBgXF2Nj3LFaqSUx0JSu4lSBZU4xC9EXLYA4y7+mzIHBwf9VU3CPfKRj/R3nDdu3GhSGbOl5bKxdzUnS5dtxpdeeilJ5LFdCk9YKcvuHukiye68885ky/9Su3/mTu9K+tD0QreHqsar2ttDbdoFdii1fPKXOisxJNl1111nnC3FwWtSq5zkh5KMos277BzYvNtuuxmr0fihKPOueUnriiuu8IPEli1b5izCSK30nNkHlwWpOE+Fm9QCWWrZp4rTT35SS+Z+bTT9hFe/ykLdIVuuTlRmvnHmUzHWSB4yGf8Wv0AgEOgWApFPIBAIBAKBQA8RkNLYJ+XPGEmSSTIUMRRhKbuTt/+jGN92221uLxcUMUnGii7KmqTi1WaSPoyqyfuzLKDB57U50i/pSTkdKSvRUnYTtkqEv+CCC+zWW2912aUcjnwKER5lkbDYC+Ev5fCFN5VJ+Ko/6XXyqv6d9hK2mFIuW2e4qdwlLqvAN9xwg11zzTW+clyNc88999iZZ55pZUIBOSk/yrYkP5PqoQ99qHHKNtu1Welnmz5h2AVAWoVHvaxdu9a36UvyyQn8+4kWneLcT+DORhYaqZRvLG5w3LNJJ+L0FgEp12Gav7SG6qmDTbdaI3UCSayaFb/k6PyfwqszaLgDgUBgS0QgyhwIBAKBwMJDQEpjoLRCi+SMbVGs2LrLCuQ3vvENK0oUfoRhmy/KFXZIkm/xtvQjDCc3o3An57h/Kecl5UEVyjnv1j7mMY/xsMRnjI0CjFLozLGLlOOMOdsMthvzvi7bj/EgHUyI9Mjnyiuv9JVTlEAUQvwIJ02eLmE6ScrhJZmUqTPMptxSnmRAJsJKwpg2STk8ZWYlePfddze+WlQSYMWeenvAAx7g741TH2BD3XEYGPXHqemPfexjjRVn4oETJgq2lNMnzR122MEPdgZD6oowUvbH3i9U6xdBQg7zG8PGfjQsGtWYM4wFggCdIyS1bvaaarze7CWQ5c68UWfd2Vl+wQW5Iy6BQCAQCCx2BKJ8gUAgsEUiUMZIKJU77bSTK5msVqIIVwFhDAwVHp+PIg5uFDNWQFevXo1zHJEHzGKSDooch1PBk2T77befr6DiRnkmvR/+8IdEm3SlU5JxuJgHGrtIGrOZv0N91lln+enRe+yxh6GwsrraDDADC3JB1ShSK68qfyK7lMPefffdvkJPGNKDsE+HSlhW/sHwkEMOMd49L3FJG0X5Va96lbENGz9WjCX5tvh73/veRr3usssuJYpji44D5ijJeGAy0UB7kLLcTGowqYJ/P1Gtn4TZ0mWhUdKYaKC8G0Gj2tIxWWjll2SSvGNIhtuZcauPNpznnVBaeZbEYnSleKjNdWtYvcILayAQCAQCgUA/IxCyBQKBwMwQYJzLSiXvxKKIoRyhXDIGJiXGTChkKFN8vogDwljV/M53vuNbpAkDsUWY7dbYN0WkKeWxWQl7//vf30/0RmFGGb7sssvs+9//vrG6KqUxWglYMZGDsIUl5TQlGWX43ve+Z6xqQ6ywnnfeeYZiKeVwPgYskadhSjIO0WLSgDLMND5Z/OxnPzMwxw5JE5cNv8mIlWTqgpOysRMOWdBTJPlY9173updPglBvkghibM2GUKCdkS7IQhps3WYyg9PH2X0AL3l7WtQtExAo3fD6iUJxrtSGTGOuYo45u2TQmCDew+AAAmbUupT1uGy4IcYxgzEjBBpJQU6asI0Oj9rwhhG7e83ddsvNNxuzcc2m1pYi7Q5qY4YjEAgEAoFAIBCYTwQi7UBg3hEo40pMFC4UVJRXVhpZrSyK04YNG+yzn/2sr1iiWLGNF+WRsTHbhRGUMMQrh0vhLvHxl/JYSsrmr3/9a1fiyFfKPOwobCjujL1R/FDmyIc0IGTFhFDsf/e739kDH/hAV67hQVJOj9VWyvSMZzzDHvWoR3kYJggIMxuScroozbxDzGq4lHklvSJfMQu/aqKYIjthpPb41XCbspMGeIElEwKkxyIfvBIXvYVwEDwmD5785Ceb1MqXiQcmPMCbFWbqF+zYqk0c0mO1mQkNlHV4/UShOFdrA0XH0qxQ0nYkJVvyZCEwGdP5l+TBpGy6YwYXST5bQyPnhqZRSrNLawbZNoOSX3HQiRQ7piSThDWoiQCNA2oykgV3I7Wghin9WaNmqg+YRmrWGDEbTkr0aH00hUv/SpT+MZTCFkqs+A8EAoFAIBDoIQLV52HV3kORIutNIhAB+hkBKY1yEjG+ZZzL6iWK8JFHHmkHHHCAXXjhhX46M0rTjjvuaMccc4xvfWb1mZVcViFRzFh5ZRX16KOPtu22287OOeccO/fcc/1AKcrP/QphL8RhYqRZ3MWfd5bhoTzzvvX97nc/Q0FFISQf/IoSiMlWcd7zRZlF4cO/EGmi6OOW5Ku85ImSaGM/SWO2doO47Zx2F2lQ/sJFXlbHpaSzNBrOJg3IHWMXZEZBLcoq7M4w8CYjKcsryQ/5QpFlezx1hZ5APTziEY/w6KRLfvCpY5jYt9pqK8cCf3go0yjKhH3Qgx7kK/KsUoMr/pSVXQb77LOPr+LDK1TSKO5emLVeZNqveaI3S7mRdOyjnZbINAJJviV3WhEqgST5oQd0EKw2M+Ni6dfNRiKVsqeM438OEQDXRAlfKZlzmHIkFQgEAoFAIDD3CEgyBsllqyDPYmjuc4oUA4EOBBa5E+WLzxOxwlgULJSvE044IS0uDNv555/vK7asKBMWBZuVaZRQxshsqUaJfPSjH2177723K9woWihpQCfJpDwWL/csillRhEsYzAc/+MHG65EooSjxpAd96lOf8veTpVZahCc95CY8BA8ibahsSSYc7/Uef/zx/h41+gHhJqPf/OY3Vv30FuGkXAaUXmQiTfgQij3KJ590YrVdaslJOIjVeCYhUJxxgxlxJWFMi4hHwCI/ExdHHXWUgQETB+DKe+OEoeyssNNvFl6Jj38htm5/+9vfNvCmTglPOsWf8lLffDKM+i58TGn6shN+PigU54Rqq2KZtan7DYfizGnIJngp0BT/xOfm56YtjWuK4FN6kVYhAkrdbyQlf0yp+/lT7qBAIBAIBAKBQKCXCLAt86qrrvIxgSQ3eylP5B0ILCQEJpKVcSXjZEm+WGRjP5QlVo9ZnWTxqKzcHnHEEcYhWyhYrEqjLLIi+cxnPtNjMvbGH6VVkvNIH4uUFU/sEHljQsXO1mxWb1FaV6xY4TKhsBWlkLCQlNMibRREwmKHULxRSukvWEEtaSMbCiZ+hJNyGqTXSUzQXXHFFcZ73MUPnQJFFGWV8mPnfWn82S5Nup/73Od8JRge+Uryfgo8UE6ZoEBxJq6/JkjAGZAkD438yCPJeC/9pJNOMuRl5Z3JDQKx7RpF97rrrjMUX3hSjl9kg0cdoyyDD26w3GuvvbA6HXjggfb0pz/dkJudAtUt+KTjgXp4CcU5gS/likVZHq3Xzf82rS+nmPmfxsSNw80syRtt9pn+tTQGSVYaiTT5TTb9lGceUpJ3HpSryGXxCwQCgUAgEAgEtiAEGNhBW1CRo6iBQFcQKIoYmTHOhLCzuszYE3/cbJ9GITvooIOMFWgUruKHP1uteaf4YQ97mKG0wZOE4WNx0sIhyd3Yq0S+hx12mPGdYZRe/ODxHjOmmcFyIl/G5+wIZZs4spEnJ4LjJ8lP05ZaeRGePkTK43lJnlbnhYmDiy++2Nj6jJ+Uw5E+Su+uu+7q8jOpgD/KPp94Qgklb3hVQkYUawg5wYGV6WqY6dirGJBGicPEBluuWT0mffiUk/Ly+Sn84ZX4Ui4PPGSDyiozSj6TJvgRHiyws2qNsk+auCGplQ7uXlCtF5n2a57Mmixfscwb/tDSQWPrdn5bNUs82eIz8XgnghkjGgMVn2PM7Eo8KTcKGkrVPbOUZh6avEosGj/bXspEAHz8IUmuVNsc/qRc5jlMMpIKBAKBQCAQCAQ2CwEGpDz3SKSY2IMCgUBgdghIMrYZs4rKiiKpSK0xICu0KGMoU/hBkoxVSRQ0FEaUZPiFULR4P7b67V/uXVYreR+XcJ33r9RSZFHa9t9/f2MlmXAo4095ylP8vVzG4lKWj9Xu8r1i5KEMjJVRbiHc5AWRDiZySDm+lE34hUo4DhXbc889/Z1t/OCjT4BVUXh5/5qJA/xROtmq/pCHPKT5HrAkV67xZ6cMGBIeHWVoaAj2rAnlnXRIANkwyZst5NgLD7koc8FCyjjjDxGWLdonn3yyMVEBjx0DYI8fbgg75UdZL254/UChOFdqYenSJbZ82TJbsnTIj6hX0ZSLabUUWona/2XyrRJsT6DBSGoPMA0XDUOSH4TATUwjpQFOI+qcBJGyzJL8JqSDoMOg0VYzoHxsFZFkktxLyqY7ZniRclxJzfRmmEQE70MEaM9V6kMRQ6RAIBAIBDaJAM88AknCCAoEAoFZIsCYgKgov5iMdTEL4c8qI6vOE41/4aOs7bzzziVK08SPbcMwWGX9xje+YV/96lf981KkxXgWhRj/QlK+p7nH8YcvZR4rpiweoRDDh3hfuGxBZmxMOVBsUfQvueQSX3QjHOWAsBOu2CczCceYH+UdGZGnhEUuKctE2dndyoouK82kTVyUeMwSB5lYmebQteuvv94nBFBCSbcaDvt0iQkIJi6q4cECZR6elGWUsgmvkCQf30tyFnJz6ji4STImQkraUg5DwFIe7IUaYwehFXcvTDTBXuTbV3mWXdmsLtetYU5UDh5NpXlykeuNuh9ogOJMRdM4JXlDmTxWu48kZ3CT8C4DNyQzUM7s0kWSz7Dxrgc3ydBQa4aKcuHmZrzyyiv9MwHwJM3qMDRLP0k2ODBoHP1fZgoTO/4XAQJSbs8UhXYCYQ8KBAKBQCAQCAQCgS0XARRSxskoUFUUGCfAZwWyKIPFHz9Wlp/whCc0x9bwIMLgh8KMnTElCujzn/98XwhCgUaxZmsx/tOhkl5JkziSfKyPHX8O32Klm/ekr7nmGmM7OX5FJuySfFzN6q80flwk5TQpNxMJKLi8K7106VJfkLP0g5cMIPVPkwAAEABJREFUP0yLdNA1UFgpIztEzz77bGN1Xcrp83425X34wx/uq/tMRoB1kUvK4UhzUyTlMT6TBqVOpMnjS/KV5JJuybO4N2VKGle/1TQkbSqJefefC8V53oXsVgaNpDRDlkwT6vOmc6Yxso1CknEjUcE0ZExo0ym0h0BxpsGzhQVlkrTaQ8yfC3nJb82aNf6uiJRvGHKU5Fu0OZAAhV6SN25udks/Sek6s3/Pb3DAmCX87ne/65GlmafjEePSVwhQt5K8jXCPIBw8zKBAIBAIBBYCAlLuwxaCrCFjINDvCEhyERkLVMcFuCW5gmnpxwnbjIOTtfkvyccThC2EpyQMH5+W8ShpsyLLYg9bv8u2ZZRRDzzNCworaZXgpE/euEmLb08ThhXtfffdt7niLMllJRzE1mRkwU58CLskDOM9XsbdKMMQSjD5QgQgfUziMUZndRo3RDn5pjL6AuGKH7KiML/sZS/zFWf8ULqJMxtiFZtybCou74ofeuihs1pQo3zV9CX57l/KXOX32h6Ks9cAS8tu8QuuQs7YxIXZM5TmstWgs/I3Ed29Jfk2bbZgsA2lKM7lxvFAXbgM1Aa885JaSjPlkWT8cXNzA8JDHKkVDvd0ifiSrMZfrWac/Ee6kix+Cx8BaXw9SuN5C7+kUYJAIBBYrAjwnIIoXzGxBwUCgcDsEWBcK+XxgCST8jgSZU/SpAlzD0rZH3s1IHFJFx52FErs++23n73iFa8wVoZthj/S4+wiDv9inI+bsT7JoEQ+73nPM9555tAy8sEfP0lepmKHzwIbbkgSRpNQdkl/YGDAV5lxY2dMzFZxto0TWMrxWGxidRoeyjGysPr84x//2Fh9pvwQ+XLIGco9+knBrJjEnw5J8okJ0rEpfqTLieRswcYOSVnmKaI1vaTcDogHU5JRLhbrcMOHsPeSar3MvO/zrtU3KSINk9kiAtJ4aazYZ0PE5f1hFGcaC3Zp+o3O89yMiyQ/0ZuGSefA7BR2bmBkY0s6cjHTxjfn4EvyDoJwM8ka3Ag/PDrsHQWzcZJgBS0SBGgTbO3n/pCibhdJtUYxAoEtEgEp+rAtsuKj0HOOQBlbkjDjBAi7lBUn7BORlP0JL7Xfj5JcueMTTDfeeKOxcmtjP5RMXoEk3hhrWoYkQxll6/RFF13kK8oohSVyGcdy4jXv+5b0i0k4xraMmdk+jVvKckvZhMeK+GMe8xisvhWcdEkDZZoxFFvX8ZRkrMaTH+WBx3vPfJqLVyzLqjNbuVGo8S+Eco8CylheauVd/DdlFpk2FQ5/8sCcDUkt2ciTSQPe0yYtSa5vYO8lLXrFmcY3XYBTlbD+mUiJzNixna6V/8a47QeSfJsFW6zZ/0+DmUmeJE7jkOQrznQopAEPv0IzTbPEm4kpydatX+cNk44GOarxkQ1ledmyZcbKOLNPhJEScomqYTdlL/HWb1jvK9ycqEcZ6WSIix2z1yRpChHwgzqDNGwibmeolruRrFAyFtG/JPvCF75gX/rSl6z6nlApYr/UcZEnzEAgEAgEqgh09lGd7mrYsAcCgUALganuFfxYhCG0lEdLkkySjwfxt8oPdyEph8NbEoYT/owfUZpZke1UHPH3gDO4oKAy7uVzV5dffrmPY4rcJRkpy0D6UrbjhxtTkiELSi1u+FIrHDwWyRhzY2eMjYkOwDiZ1WfG3PCIy0nUbIUubvz4rjKnZ7M6zgozZxSx8kuYQsjAe8qkWXgzMcFhuuGRXZLX53TjEI7yYUrCcGKiggPR3FG5SK0wFXZXrAtacS4gg1TVjpvG0cmDDw8/qLiLglwfqdvo8IjVh0etMVq3Wr1mnA0GNdIFKnVFOpAknyHCzg2FWRoN6XcS/lJ7hbOFg5uDsDROKfujmJIWfKk104Z7Poi8eI+BFUK+m8eNiGzM4CEXs1/cpBD4yeRiUCbIHdO8SPIO8p677zFJxqwS6V922WUGFnQepAnZPPw605VyWaRsVrPsDNv08++VlfCNxIaSYUoTL0pXM5KDS9sx1czwaWAmKx5uYBkjjMRbDP9sM6Id0WHzuTbKVLDEpL3BCwoEAoFAoB8R4DlXlUtS1Rn2QCAQmAIBnvN4YxZinMc4kwO1ip/Ufl9J492S0nhKRHFTynZnpAvjZcaujMMZdyRW278kj9fGrDgkVVzZussuuxgrupLsOc95jvHdZMqRfduvUiu+pLa82MHJWJoYkjB8EU7K9jLedY90od8p+TBOwp3YbWl2uhmj8144K9eUHzxKGoRlcYoFDMbXuPErRPrYq/xix+TgMxRYyoF7MpJyefCXWnbc0yFpfBzkKjJzaDJu0sKEsENVO+75pLER/HxmMfdpAxAktUCWWnZylLJbyiY8SJLREKWsiFrld8/adT6jxI29YcNwxadllXJ6kjwdSz9koeGjUDJzJOUwyWvcv9SeL3E4pZrDALjpmTFDPojtIRxxz2o2CUnyG0cSzjklKadJ2cmPTo3ZK95p5oPsKNGlbLx/zY2GAFKOh30mRPnAjBuZtNhGwkmIYAGekhxfaXbp2yZ+khzLEgwZir3kjwlfUvFqN9Nkis+stHOTizpORvO/kfJqpI4yTcjURy1Z3Kfh13IhD6i4+8mcnSy0adrRk570JN+hwDYhqVVG8J1dyhErEAgEAoH5R4ABW/RT849z5LC4ECj3jMRYqDXSkWQXXnih00xOuJ4OOih1fEaVw8Ce8pSnpGFWK9/pxJ8oDOPxAw880L0e/OAHG2m7Y4aXgkc1mtTCBn8If3auMg5H0Ub5heBDhIGwdxJbuA844AA/pPjoo49uepfwjLcZd0t5DCZls4xxpeyWskkCUrazis/iFlvO4XeTeFedfBlPfupTn7Kyct9NGTrzWnCKM41AypWJnQL94Ac/MD6m/cIXvtBOPPFEY3+/pKSs5NXgD37wgz5bhD8v+TMzQzxJGE1qNEatPvYZqpx25cZjdTGFhA8lq9+YNDrc3GAolFQuDRSe1J4+caQWjxsC5ZR3H9iKgJ1tFjRuZs2Qk1OsiQdPynFJG95cEmlKrRsZRRZFGdno4NjiwSwhMnNjI1uJMxs56BiYKEBJB0PKTadHZ0FZMeHPJu3pxinykw95UiYGStgLT8qYbzrNVjjSpbm4mdpTjbsM71rdaoPJMpBTI+lGtrauybvlWNi2a6+91njPiHuDkxZ5j6eUSOpBQUvmYQYCgUAgMA0E2DXD82AaQSNIIBAIjCEgtcaSUvuznrEfq5+MK8eCb7bBWGvZsmV23HHH+arwXN6zjOelVhmkln1TgiMXYZCHdLAXwg/CzRhJyunyrjThWVRi4Yp4uAk3Fe29995+UBlhSI+0pZwmPNJAR0FfOvfcc40xLnzSl+TnGzH+JR78QpxnxNiYE8QZrxd+t0y2sDMpgvLOFnxWnbuV92T5MKSfzK8v+VQ2FQtJsu9973v2ute9zo9bZ2ZIkr32ta/1bwNTgM9+9rP27ne/2zgqnu0Lp5xyin3nO99xpRp/SMqNS6pZLZEs/SXNRzZgluxW+UnJLxH5Q5K8AdL4qODvf//7xvsFuPGvRHVr4Uk5HRoBnQgNE8UZhZkGzpaLk046yZCZU/WITNkx55NQjAtxk9DJ0cFxQ5V8JRkydkBj0/2BDUrVmWeeaSjnzCaBHViAgyRjpR1FnbDTTXc24cCUPMCdT2KhvFN+ST4xQn1JmlHS0lj4ZCqBVBus2dCyQWPLMjOW+XRDS+nb2E9j5uIyqEuwpFS0ITpg7JAkk4Q1aIYIRPBAIBDoDgLskuEZQG7FxB4UCAQCkyPAvSKpuYOzhGQ8yViLXWhSfv5L2SxhZmsyjuPkbMbTJf/ZplWNV9JirAhV/aZrl9rLWNKU5PoD4yTkJz3G/kzYsXjEmAlFGv50iHQLSUpjzLw0A4/4rEqDPwo5dSGpeUbTDTfcYB//+Met8AlPvKuvvtrYsg6u6ATw8OsmkSeLeCzAoDN0M++J8lpwijONS1Jz0H366ae70vyBD3zAXvrSl9pnPvMZ3xbKoUQ0gP/8z/+0t73tba5cYz772c+2j3zkI/4ebScgUi01tMRVoqQ4N/zlZxwyJRb/3DhSdqE84i4KgiSjclk9Rk7CdxINAB6mJJ/lYQUXHiuwkkySnw7ILAs3EafqkZckm88fZUF2lFjkI09MqOQryeXjRk82v+mZ3aK81XAlfKcp5TLTMXATsqLOqiQDFMpKJ4EfdceMm6TOJObULckoJzNZlB3ixoQnycs6nXKZ/5Su7Z0Vbag2ULPawIBZ8q7VlCZnLP3o0KBkTR4NJ+yLg8Cs3BeUiDZFO+f1A9z4096wB22RCEShA4G+R4BnVBFSSh14cYQZCAQCkyIgySTZL37xC1/ckrKb8R7jWhSxuX7+M6aASFfSpLLNxEOSl4N0JVmtNjOVSZLxYyzU2ZeUNNl6zPgZXAgLlbCMRVlwgQdJcnmwd1JJr/AnwoGFOBYRy45SwvIp2G9+85uuE2GvLpIhN/Swhz3Mz3IivCSMrhIyoNgz4cICI5MK1AVl7qogY5nNrBWMReq1AVhSrrw3v/nNhtIMr8jFnngaIsoY7+eyDbj4HXzwwf6dMxpk4ZW4jcQg3qpV9zLSWLViK1u1bFUbrVi+IoUyv4GkrCRRqSh9O95vR98Szo2A8kdakryhS9ms8krF08BLY5XUljbviDI7RFgppyFtnlnSKqYkV9TBge0QnNqH3dIPeQsRHsKNYjtaHzWUZrbGU+YlQ0vayiqpWRbiSdkNXpSZm5eJBt4dsfTjhn70ox9tzLJxY6DMkpc0cXlJE5LUzEeaOKw0nl/SJg3yo+NCLuSr+uEvjY8vjedZ+klyeehjpYYryrVkynXndMup1sLJzGTWJJvDn0TKOUHKQJmya/6vtCMUZb5xSG7YWWkv9x3yMPmCX78QMkH9Jo/Uqsdey0Yb6jeMJFnvZLJxP2SRel9nUpZBajfHCdwDhqS+qjNLP+oNStbmP8+CpqPLFvrHTnm6LMK47JAHGufRIwb9EdSj7MdlCzaS+qptIxNkXf4xpuLVRZQxzq8he8aVyMK4cS7rTZJJmUifvGZCm4oj5bRnkmY17JIlS3yRrMqT5E6+UIP+ACbOSBfGoSjP4CXlcIk95b+Uw0lyLEqZpOyW1IzPAhWvX8Ig3A9/+ENjUoMVXXiFJLlCTV9EfUHFr5sm2KDPoQ9hR44iE1ghi9QqH+75pNp8Jj5faUtZYSV9lC9WLGlguD//+c97RT/rWc/ybSL4Fz/8aYyAjh2SWmktGRw0bvK///s32T/84z/aqW851U59W6K3n2pvftub7R/f+o/2z//yz97AUADYkg3ROZDm6ttX+3feUHRplBArmFUifHHjz6FbyMR3ytiqzHsazKjgR1hWXQmDu8TbXLMzLcoCobDSOOnwcJMPdhorMjHjg8KMjJi/+tWvjLJ/9atf9e3vyEmciYiyUD5MCIyYLGBgQnhJhgLN7Ij0cbMAABAASURBVBpY8E06FGfC4j8R4QdN5DcdHmUqMrEtnDIhD1vjSRfCvxOv6aRNmNW33WZurl5tt9622rfwr15za+KtTnT7GN1mq29vEeE3l5AZIh1MiLJC2Asfcz6ItsNECm2HNgF+1Df3IZjij0neRR7svSTkAB/kQtZeykLeyANuUHFj9oqQB0IeCHuvZCn5IgP1hTwQ7uLXKxMZkAXC3is5yJf8Ido1NKVMY30V8eabkIk8+kUeZEGm0pawQ/QD9FXsBMOERxjCzweRPkTa5A0+5Fd4xcS/20TeEDJB2LstQ2d+yAA+EHaoM8x8u6t5kz/3GTyo5A0fKu5umCU/TOoLwt6NvMmDvFgUYQGJRahzzjnH4DG2wmRsBxG2H6jUF7JBxb25spEWhOLMeIgxM/c26VMn9Ctl7MlYibAQyizjahalGJcSDj7xNlcm8mfszU5Wxu/UE2N65OEEccbe5EN+8NAJcNO2cRN/c2WYKj55gQWvc77xjW+0N73pTXbGGWcYbefUU0+1b33rW/aud73L3vCGNxivxvKqJ7oc40vMbtCCVJwBRsqzCwUsGhrvMwPyv/3bvxlbC6hwFFpmKIgDMTsBT2rFl7J9dGTE7rfDDsaJfE958pPtycf+iT35T/7E/mSMnpx4bBVAuaOh0SGQFg0b5Z18mDlCJioTO6tsnVRW3/AnHISdlV5Wx3ETBx52FOvixizxsc+GSJc0SBs76YMNq4Qor2yrpWzcWBwmsMcj9/DJCMIRj+0elBUsUaYf/vCHG5gsX7HckIcwhVjFxV74mBD5MWMEVoSBB6akzbH32MkD+Yg/ERFnIn4nj3CdRJiSNnlRj5SVd3HpGCg//vh1xt2Um3iEIY8Vq1ZaNlfZylVb2aoVKw3/VSuTCa1aZatWVgj3ZhJ5d5LnmdKFj72Y2OeaKC91WuqW9OHttddefiIi9yo8wsynHOQxXSpyYCLrdOPNVzjkIG3MQrh7QSX/TrMXslTzLPLAq9px94qQo+RdtRdeN03yh6p5drqrft2yI0OV5jLf2aZVlafY6Qd4xjHoxQ7NNv3pxCv5YpIXZiHiY8fsNpFvlcgfN2YvCRk6qRfyVGUgf8YOhYe7asfdDSp5YpIfJoS9G0ReKECsbB577LHG+UMoZIzJGefSvpGDcBD2XhIyVGmuZKGcpMuYFjsTCZglfeyMwzEZa2ISnk9K0e8wHt955539pGz4xCsm9tkQeTBel2TkSR9H/TAm5x1olGPSJR8I+XBDuImPfT4JuTgP6IQTTjBer+Xw50MPPdSOO+44g4eewEHQYMNiF7JDjDkx55sWrOIMMIAkZaWXk7Pf8pa32Ic+9CE74ogj8HZC2YPckS4oSDRe4ianv6OLCcGj09tnn32NE+r23mcfc9p7b9tnH2gfo0GjYNGYaNg0IhQBKhpFACIt/AgzEREWPibKIfke/8zjbb/99jPsxY+0UC6RedWKVUaaEPEIszlEGtwElJcDsc477zzfXrQK5WrpSleAmZVChmVDy3xLNnbKiwyUEbeUbz7KgTz4YRYin2IvJmEoF4Q/6cDDn7JyCAHfy8MObyIiHnzMToJfCL9ir5rwS56UiVm/HXfc0b/Z9+1vf9vfVQcL4hAWs5OWDS01qJNf3CXesqVLbCm0JJlLlqd6XGpLktvJefAzIdNc0dKlKZ+UPukhC4R9vol6ZZVml1128XZT8qWt0b7xhwfNtywzSR95qpjNJO58hEWWfpAJOUr5kAcq7l6byAb1m0z9JA+y0Mdi9rq+Sv79VmfIhUwQ9kKSjP6qPN86/Uu4uTSXLl1qpEde/VBnyIE8EPJU3fC2ZOrEouBTzF5iU2TDRJ5uy8JqJq9q8dyHUKRZZNonjasZM9MnIRvUbdk680MGqPCr9sKbjVnSof9AwZPUdm/DBwvGuthLeBTD5z73ucZnpQqP/LFD2DeHGGOz+s2ZM+S91157GYopOgF1VPJg+zb1BJFfN9oRedPnotwjVyEWMLGzKs5YHR2BRT5wRR/pJtW6mdlc5yVlpfkd73iHvf/977dPfOITdthhhzWzoUGy5M9gvTCpELYe00jhEcb8EDBc5oo0DQelkdmxdlrnK6+kB9Hg2G5CBWOHR3rM4FCZuCcjciMc/tiRq9gxIdJAqcN+y+pbXLElLO7NIfIt6bB9BDuKI/nhN2IjPhPFbBdu/DGZgODmwUQuyi7JD2fDXyaCthFywsAkDPF/9KMfGVs1wIobGD8pb5kH9912280e+chH2jXXXGO8o86NRBpVIg5EmlCxY0p5sCPlNOFNRFL2pzx0IGVWEBm//OUv28UXX+yK30RxnWf11HISNRo+4QEPGZFHUuoghywZVufSsBQW3zGMktsZmLDnmZANueY5G0+eNsVuBTo4GOSNCYExfpL8XoPXL4ScUMgzOQLgA00eors+RZZidjf3iXNDFmhi3+5zkaVQ93OfOMd+kwcpkQmzSjyPSr85kX817FzbyQ+a63Q3Jz3kgaaXxvyHQhZo/nOaOIeJ8oYHTRyj+9xeycL4jnEtJUbx4rVDxlrlfmK8iV+v5CPvKlXlqNqrYWZjL2mxK5XJg840wEnK48KCDWGwS5mPGyItCPvmEPXCq5mMxdBdUIh3SQsdpE0dkTY7L1GuGYtLebyGP37zSdU8wKAzLxY+2UZO+4Gq/lI7XlW/ubTX5jKxbqVVBfOTn/ykve997zP2wrPNFkXrqquuMpQ6BunMUnDEOmCjHLIi/aIXvchQdpFXkglLItKVDVgt/aVRvZmSQqRRNwkkLpZ/klyRJS+2V6NsUeGFuBlsih/h8Mak4aaccLoCJsntyHOf+9zH2LLAu9u8N0pY99yMi5RvAmTkvQHyKQosySITEwt77rmngWnd6i4XyiWrsGC56667GivVNFxwZoVxZHSE6CZl+d1RuSA7AxG2hFMXbNlhZZ/8kIGg2FGUCQsPfAkrtdKU2u2SXD5Jnjd5gBXxpZYf6ReS5FbyoxPBISkpu0vsxS9+sXGIHHLCn5RqKe2UDGkotRkOR6MeBwYH7Lbbb7OfXPMTu+Xm1VYfkY2ur9v6e9bbnXfeYSiWxi/FxZgvQq75Sruabmc+tAnaSMG1hJXk3xnkHXbaXuH3i9lZjn6QC5mgfpAFGZAFwh7U3wiUepLk/WI/SSupn8RxWQpe7hi7MIk+Zu26gTxQ1zPuyHAmMpSwmJ1EsvCqJva5pJL+XKZpUyQmjW/HyAARrZjYe0nzLcdE6TMOKHzGi4wJWIwpOPTTGKDIWWSTxtdr8ZupKeW0KDvvKoMDCivjU9Kq9jFSDgsfmUoY3IWkVpjCm6lJuoyxUY6rcZngQIlmWz06B2M4FGrCSGm8mxaJsCMb5nyRlPOSslnNDx0E2XkHGlmrfvMlT2e6tU5Gv7s7QUJ5QwG78MILjRfH/+Vf/sX+/u//3s4//3x/l/Sd73yn0The8pKX2Mtf/nJjCwSKczWdRqocyl2rDZo1lAYZA8lZswYKI1clduKYJR4NZ2yVUJLRsKjEkh4mRMP0KBNcJKU8MuFNB5NcWMcRSiDfpjvggAOMlVpJ48LMlCHJ86fjYgaMG5mJBOSW5MnB44Zhlmzj6EZDOWYmioaKyRYJ4qIEsnWdSKzuk2Ypu6Q0/1D3CQb4koyVZsIRno4Ewl4IGcADQqlmQoL6k7JchCMMZifBl+RKNIdR8CkE6oe8i0yEIV4xKQsHMDAbCl+SY7PHHnsY5cIf/kRUb8CtGfW/YcNG++1NN3ncDRs32EUXXWQXXPBt+97lV9hAfcBGkuK84Z4Ndscdd2bFWcRNVMxkXSz/a9asaU5MUSapVUgmRQqmUq4rwvQDSS05+0EeZJBCJnAIWlwIlP6330vF87ffZZxv+aSZ9UGlbiXZJZdc4p8kktrTkNrdc1UGaX7Sna58pewlvNRbeYocmPNN1bKzIsi2XxQx8pVkRx11lPFOqtRfz33kmy+qYsLYmXEm49GzzjrLWBTCn7E242xkkNrbizS1mzizJXQKxuOMyUgDWVgw43XUr3/968ZkB1+6wa+QlOWRsln4c2lKOW1JPp6W5MlL2WS3K4uVvIuNh5T52LtFC1JxljJQKENvfetbDaWZU9b4LBV0+umn2zOe8QzHkG3Zn/70p+1v//Zv7W1ve5v913/9lyvUeNJQGmg/KMOJgeEpJ0vSny3VmpmN3eQoSVByi5XGFAblzib4STJJE/hkFvliQ37SkCYPSxgUODocbjDiSZOHx3+6JOV0uJG5ecogocgnycuBosONzQnldITIhLKISV68v0Inyeo1fHgQ/pL8NEXSJh8aO42e9ylIl7wgwkOSXNkmTbbdI1c1TcJMRJKcLckVZ1bHmcmrxsUuydMnMG624p955plJob3DD/GCX+Sho2OGELnhj6PUBhqNurHSzAzd1776VeOEQnY97Lbrbn6oAXHAgTSkmmHCW0wkZexLmcCACarixmwkrDAl+WQT7b7w4AcFAoFAINBvCJRnLnJJ7f0cvKB2BKQWRldccYUvYPD8K6Ek+fO5uMNcHAhIud7LM52v0zAmhODRBlhsYTzXWWIpx+3kT+JecGzKXxUa5Zl+hW3QZYzKrtJqmPm2s8OU3bjsaK0uXiEr76VzuPKjHvUo33E637JMJ32pvY3QltAfGL+XMbWk5th+OmluTpgFpThTqaWw2CX5ah8KEAodig7EUj4rlVb5cVpctYHgRRqW6kNKl8Ro+NbspB0n01lpsJ/+0zpzLQWT58UKJp2ApR8VRhpQcvoDAVkkbVJBIg7poFCWzsUm+EnydAlHfgQhLuZsqRofBYZZJlacWSmUZJI8acJBOMCTcJQPN40W5RaFHh7+dAj4STk+CiUK7Fe+8hVjW8WSgSVGftTP3nvu7XiW9IkHSTmuJL8JOATghhtuwKtNLimHc4+OC3kgDzLSQeGN7Ci0V199tecr5fjgiv9DH/bQ5vvM1AvtiE6eLTXUOWHGUUqDsjMZwOo7kwE//vGP/RNdO++ysy1bttTzQh6z+rjoi4lRrUdmm2kbpXz4SRlvJrKYMWSVnzqSMr+EDTMQCAQCgX5AgH6LZwhmP8jT7zKAEyTJn9WXXnqpf0KG52in7ITr5IV74SJAfUq53tmFyPuz1clzST6OpYSSMJpu4jpjkV6kXF5JPv7lLKYHP/jBxhiJ/gViHNnN4ktZJsa/jHVL3tQFdNBBB/WN0oxsyARhh1DuWS2vLmzhL+VyEWY+qTafic912pJcIa0CJGWg4KHwYNrYDzuEE7NK8KQcFzvUSKuH9caoQSg7g0NDNkCYpD3TsDkl8Jabb04rjENGXoTJ8ZKyjWWMGik8N8OYc5yBP0ow8elkuIFG66PjwhUG4aXc8RAHd/HbHBMZKBeKIavJnKBXHnLkAZG+lG943FDhcaodii1uylHKXMIMDQ4ZCiWfJECZuuW2W/xwNUk2nP6IR1jkwCxuzEKkz/fjCMMMHe+hwuyoAAAQAElEQVQdI3MJX8JhShkjlGVmzMgTpZbwgwODxiwo330jLCTJt00zs/aEo55gVflR6sCCbeUDtQGCT0wpjbvX3m284/2Ihz/CCE9HxESEVPPPCNx1512mZJdp4jQWAVdqlY02Sn11Fos6YwIDPpM0E4XBLygQCAQCgX5AQJJJ6gdR+l4GqYUT55JwOORxxx3n583Q9/d9AULAzUKg1PEPfvADV7p4hbKaoNRqH1X+YrZLcl2hYMMp2Zyfw6QCOgTjRsarvcKA10AZ6yKfJGNMhp3FrcK3qX5d9JPUnGxBTnBD8a+KIHWnjS0oxbkAJLUApJIh/AATEzeEXWqFxd1JEkBDlhqNTLVEA7JlK5fZj370Y7vhxhttaMlQUpaXGCuf8EiDvCCUTszCI1/cKGGSYI8jKcuEgkHls12Cm2hcwMQgPSmnU5QOKbuT97T+JTVXU4mAfGyrZjWVfJGVtFHg2RaOXJKaAwZJRhxklbLsuHkXYmBgwP1IB5Jk/KSkHI8Oe6fBNm/K+KUvfcnf60BRRdEmHFSNh7uUuZjkwQ3ywx/+0A8k46EMj7CFCItdkufJKr6UFf7Cx6xu7SBfOi7KXRuoeXnhEQ4CE8x6mlDBnIgo7d133e2f70I5P+aYY4z3o5EHGel81tyxJq08D1oj/U2UxmLgUV6IskhqdnDwJFDCJxP1z4QGynPmxDUQCAQCgf5CgL4LiaT2/gte0NQIsMMMxZlzSujnq89VYkqBKTgsBqreJ7y3S32jHJaySfKxVXEXU5JbpWy6Y5FdwKZWq3mpMFlQYcGJMRBjVMZBZZzpgbp84f5k/Eu2yIop5frALWU7/F5TkQcTWVjsYzzf2bfgN1OaafhcozON1ePwkvxGlNpNxJI2zZNaYYhTiFmWre610u61zb1s/Yb1dvnl37V1a9f7Vm2UnpUrl9vVV19la+64IylCA75CiTLJDUFlQqTFSiV87IUkuVVqmVQ4CiQrlCWuBxq7wCtpc3OhiNFQlJR7/MaCudHplmQobXgSh4OySINysBLMauyHP/xh30L9oAc9yBXr/fff39//RnEu6WFCpMW2bNLDjUk4TNzIiR2SZLjJgxXnhz/84QYmrPjyLgcndRPH0k/KeCRr819qV7xICzy5wSkDWzTgQaQjjU+DyQDwAmMSluXJA0muWEtZqeb0bbbwk76UQiUiTeI04yaeJFhtBIe9BmwXoVzD9RHjZqZ8I8MjjinlRtGXCJ2jl/Sza3FcJZmUsaWOeHWCkknCcJKynYcHEzeLEQcvaFwCgUBgwSEg5f6pCC7J+zRJhdWcEGwywtJEgP5cylix84rnL88/xgFs3cWfwMXEHtQ/CFAvUFUi3IXgV+3FjSmlhZLhYT/jhc8XMV6Ev6WTlO8HSd6XFDzK2JXFoDLOLH69MKWWfJJcBCmb7ujxRVITP0kuDUo/r/3RJp3RxUuti3nNIKsuB0X7SVlKDavbqHEq8urbb0uK54CtXn2rv6cjU1ovbLgfDR0qW4hXrlzpD1QqUJIrnyjEklKq+R8/bJhSSqvRcAWOlVQUDfj4V0mSh8EPRYTOiIOXhgaGTJITfsSRhOEkyXjf+Hvf+56/U8GqKqfkEXfp0FKzFBT5OSkbpQ6FmEkDZsIkeVks/SSZJJeB/PGv5lfsNdU8TIpiKQaGE8ooCuy2W23rabLyzIFf8DzANC5SSjER8hK8rPCTBlvL4SFH6YiKG5MJAd6xXjK4xK79+bWuvDMLzkMdf+LxUKfspI8bvpTzLG78Shz84UtK7cGsnuqROkRhToV0vMuEwuDAQGpDQ7Z+XZp8GZvskGTIaov0x2fgaKccPtFZRHCD4LN9n8EU9kLFr7jDDAQCgUCgWwh09j+SPOsqX8o894hLGwJSOzblOUigj3/848arVtiD+gsB2jck5frDjoSYkNTOr/rhD8FjPMyYj3FX4cEPmhgBxt0sJjFWnzhEcKdCgDE3i1SlrUlpTJ7G41PFmSu/UJwrSNYGavb7P/zRLrrkYvvDH39v++67j91z9922Yf2GrBCmiiE4sxwoZF/84hf9JGZW0FCu8KvVaq44+6possObiCS5kkWlE2eyMPBJm1VpFJLVq1f7arfUaiRSy074waFBYyX18ssvT7pcwziIiZfp2ZrNLDB5crOiRPKOA0ooPB50Uu4kpWzCJ01M5CAMdqjJb9RNGpMhRzPC4g81korJRALvHaOA4yeNBSTAFES5mVjgoYuCi/zIcNNNN/mnLlC+UKZJAj9MwkoyVoHZXv+rG39lP/3pT40D4rjZKLskV2ClLIeU5adc1AcmxIw5mH/uc5/zd6SpA/xLGZRuVCYmkGFs/sXKT6n+BwYGvZ7NZJIcF+LaIv2x9YiiUWeYnQSm8HbbbTfjzADsQYFAIBAI9BsC9FVQv8nVr/JUseIZDSHrgQceaHvttZdddtllxinCPD/hB/UHApKagkgyxmqMlxgXUlfUq9Qehgjw8YdwM66Rcjgpm/CD2hEAN7BiTP7Qhz7U8W4PEa7pIACOUquddbqnk8Zsw4TinJBDsUuGaWDARusjdv0vf2G/uP4XhlLJtub66KgBFA8CTgVGGfvWt77l21JQ1lCmqDSITqQoW9hJt5MIx41T5cOrurHDk+QKF3a2KrMteN36dXg7SXLlWJK7uQxowD8BhYKIG8WOQ7Z4aBGXcpA/K8CsIkvyPAgLSdlNGEkGD0IGygRhh1f1Jzx8eIRBuQWv9SPrjU6CrRV8/otwEPGnIsIwSYGcPHQxUX5ZOUdh5r1pPgOFMs7W3zVr1vghXcx8Eq7IcM455/ihZBzIgHyEXZJWocvkBnVIXoRHHuyEI33e1WJWkLwpD1gShjJiJuA87VptIFnlLL8ka0nHkt3S5AF84kHYFwuBFUR5ysMW+0RUS5MJ8JkpZLKBOsANLTZcKFNQIBAILAwEJup/6MMXhvS9lxL8eA4wvhhIY6my64iVtac//enGe53f/e53ffKYcL2XOCSYCAEmtM8++2w/1K3qX60z6ppnOWPMiy++2MdAPMsZZxKnGhZ3UAsBsIPgcCYOX2MJvEBjdlSwLObsUplZLPTBmcVYhKGVNRtr1Ou2ZOkS+93vbrK77rzTYKPw/eynP0tqj2xkZNge9rCH+nej2SaMUojSJv/ocwqulFIiVtvYsmIT/HigTMCelFVuKBQS3hWWZKwc02nhJ2XFuTMB/FAUWXUmLO+doDivvm21r4CiXPItNOJJrTSIV0jK5SEMJAnD8HdL5YJSz0wlD83CZtWbh+bI6IihhILXcMIQfymnhX0qAsdddtnF+OYc5dl666191pq8wB4iTz4DdcEFF9i3L7rIUHJ33XlXL+c+++xjxx13nB1++OEuN5MaTD4s1VLj81SkzVZ7ZKBcYIWd7ddsOWKVHOUZ/FD22P6+dMlSX62up5X2RiIplUVp+iWtPhO3neCnFfkxhRE/KYVPLaoxYXhCLCySZJJcaCmb7pjgUsoM5mDNBMgEwYIVCAQCgUBPEZByX1b6rJ4Ks0AyRzFG6WIxgVfBELvgx2GiPHv5JKSUscU/qPcISK36YNcYY61rrrnGBZPy+JDntSTjzBzqGZOvnDA+4l1dxsTsYvRIcZkUgXI/YDIGZ5w5aeDwmBECYDqjCLMMHIozwI31GbXUKQyv35hWl2s2UBuwgTRruu19t7W7191tI/VhV7y23XY7VxJQolDmWNncMLyBVJwkeTwpdzY29iMtZuc4qp/KpROqJ0Udwi2NCTEWHqPwJfksLXG4yXiPFD/cxJdacZ2vmuGH0nrFFVf4luX7bn1fQwmtj9b9nW3ebS4naBOWeCVPzEKkX+yEkeQ4SHIc4BEGxRjlHiUWHuVF+SQu6eMHYZcEe1pEWii7zGTyMCZdHr7kCQ+TFWHq7tBDDrXLLrnUt8/Xre7fyWM2D2Wb2W9JfmAXEwhJnU0TISP+uShJXhYEIj9JWB1DHgSsjD7wgQ/0LfiUb+PwRuOd5wENmjVqY3VjKY2UalKGZTKrN0xSMhIvOUkX2Yc3DtulF19qa26/w/0t/RpJ1kZSpPl3SrzJ/zffB1k2P5VWCqQHwZHkmGLvJEnNMuPHRArvmJd2Ag8qaWEPCgQ2hQDtBdpUOPwJB2GHJrPjB3X6F3fVLHbCz4ZK/GKSRtWOu5M6/XFDJRx2Sd5XY4eqftgLDxOq8rAHtSNQMGrnbpmugkUxQYFxCa81oRgz1uG5CV/K7RA7k9pMemPvNVVlL/Zi9lq2bubfWWbGONSTJF9coC4lGWMtxnAoyHwhhec2u/cYZ/p4KI2Xq3XezTIspLykPA6S5GKDv5TtzojLrBGQuoNjbdYSLsaIdbMdtr+/7fzAXe2Rj3iUDQwusZHRUdNAzdZtXJ9WMBu2bNkye+QjH2HMnvIOLUodHQpwcAMUs1arNZUEKR/WRafDuyMosPiz7RflVZq4siX5wIf0pWxnhootMfDIT2qPO5A6L1fCkiCEYUUWGeGxykenyOosq9fIkIJ5HsUutacntbureRY7+VAOFFLKuGRoiTFruWTJEleiSjjymg0Rnzwg5DzggAOMd2TBgoc0M56P3Xtv23abbezBu+3m27Vlanb0xIMs/aTkk2h9fb3RyYMJ6UPJ2/8JK+X48JmsYMs4dimv+LM9iS384E14cMUfBR6+JEvAmqRkNGy0MWK1gZqtuWONnfuNb9qdd97VzAsLaWDOp+IsJZlSJlI2k3VO/iV5OZmBZjcED9JNJTw8POyvQrC9nocu4ZsY4AgKBOYYAe7PkmRpa5IKy9swYaAmM1mqbimHl1qmlO0pqP/Tr0jtPPeY5CLlsFI2O4NV88evuDEpByZ8aeL4xY9wEO6qKWnSshN2SyZw4nm9JWMwUdml/FzDjzaI0vyJT3zCJ5eZpIaHH/hhFmLBAb9OfvGfb5N8IfKRchlwS9kOf0sjKZcdHCg79UM9UY+f+tSn7Pzzz0/jlTv9U6Kf/OQn7corr7STTz7Z2M3IinMtjXXZZcl4r6RRTNILmhoBSVMHCN++Q6DWdxL1QKByk69dt94esNMD7EFpdfF+O9zPUndilhq1VLPhjSO2Ia1G33e77e3QQx9nfKeOw6roZCz9SENq3QBFkWIQ9Z3vfMcuvfRSVyKZpUNR4Ju/vEtCB0XHU9JJSY37l2RSkiatZqIEo6ASpwSs5l3SgYeS/+xnP9uVTN4zRtnk4Kz169fb1ltv7WlW0yj2mZiSXEFFsWRmEsWZU795Dxxleut7b+3+M0lzorCSnA2ubK/edddd/ZTs/fbbz3hPe3ma0BgYHLQnHXOM7bTjjn76uUfouEjyHQG3r7nd38sBB2QGLynnIcmVXbCkXBxuQr2hQFv6MUhAWb/l1ptT2YYdxxQl+eR/acCyAiyTZKaG1WrJTExW/EdGUaJxJ6/EbyQ+J5On6rVu/CjXXOYDdqRHu7zzzjuNlWTcE1EJiwy0YSYeMAmLib+UEm26fwAAEABJREFUsYHX7xTy9T8CtCkISaXctqR8j8PDD8Iuye9Z3JCU3cUPJYq+AHch+iT6BEx42DkPgclDTA6S5L7gnAYmPYlPn0PYQuQFkQZ5SFk+eKzQ0WdzzxAenpTl4p6Rsh0+/pAkDC8LFvwgSc6TBNsJfiHSc2ZcUt9ebz4HgEPKdYI9KCMgyQ/NPP300/1cFdoRq5V84jGHaL/ix6o0Y4V2n/l1IVe5f8iJnU68ria17gP4Ursb3pZAUqttgxX9AGOsU045xbbbbjtXnpnkZrzE+JWFI86Xwe/Rj3600UfR3zE+BS9py8SRsgctfgRCca7U8YaNG210ZMQevvvDbZttUPgaSQGCzPkoBrwDzaCHzkWSP1xJQpIPSLAz+wYRBsWAVWYeFnRGDKDotAc1aPBQvgkjiahtRPwqg47feSkoJvFIkzC4MVHUZUqqmNnKVavsgfd/IGyXkxlEBmCSjAGae6SLlGIkStZN/ksp7YqGV/JFFuyS0ur8OmOwSH5KiuEmE51GAMpOMPIBf+Snk0ZxZvIB/5G0ismD+f7339EHPMhDnEKS3CrJt6sTB/ydmS4lPKYkk5S41kzrXqvuZeRP2bZJq9s8LG6++RZ/f3v58hXNsG4hboo+NDSY4tRstF630caopasp6dUMngmXgmCYJYtqZpg2Tz/KRdIo/V/72tewzgmVdEmMOqm64RWaiM/EBDsvCIO/lIDAEdRNBBZ1XpJMyv0WbYzCYkotniTYTvhhkTKPXRS8i8+2RA4a/PKXv2zsdPnJT35inHnA2Qr/93//57xvfvObxkQpqzK8B3jeeecZB0likuaFF15oZ511lrHV8fvf/74xeOd5gP1//ud/fID6hS98wXi/kJP8CUvaZ5xxhqdL30efT/9H/0Wa9EMMYlkd4lnzox/9aNzBPlIuC+GrJMmxkWSkyzMOpaZgYFvwT5JjUnC29JOUrvFP+5BktBXuBXYZPetZzzLOAnnSk55kvOJUwhQT1NjhRRumzeLuFknydk5+koztxty/uAtJKtYt0uT+p+DUF5N3TIBz6jMLBvQvLLxQv094whMIZieeeKIdeeSRrlgzjqLOh4aG3I803BKXQGARIsBQfREWa3ZFSguDNlpv2FartrKlQ8usPko6sqGk/PDw5HCwJaljoFOA4EmtzhY3xEovCgQPFWbneFigIDDYQbFFURiwAVdeUcRIi5wmI/xJl7B0bjVT+jO7+6677TY+T1WDY0neuv04DZqu/+X1tmHdOt+6zEoz6UrC8FlhZKCjc0a6kD6UrDP+74xH2gwmOVyC97+LgjjjhDsiSFl+cCBPKbtJH1491RvY8FCGqmFICjeEvZ6UWAg8i5u42CEpp014Kdsl2UhjxAcK7BRg1VuSTxCwsk59j47WTUp1kaLUk4osJUtKcPmKFbZ02dK0Qj7kK+H777+/XXftdXbBheen9jZqSn8pmP83aIRum/uLJE/05ptvNpRndh84YzMvUk6XugdXKbs7k5WyogJfkk/mMODikDZ4hcC92MMMBKaPQA45WfvhHpdkkgx7CYfd0o+2C9Gn0IfQLr/+9a8biihKMEozcXhV5Prrr/dDGrmHmAA9/vjjPd2h9HxgAMkpwsccc4yddNJJTk95ylOMeJhPe9rTjF0s3IcXXXSRffWrXzXSIx4TcrxGwzZI+lAGrU996lONnUMo2OTHVwVQrj/72c8aCjkKNgo74ZnUo3+iD8ZEEaZ8EP0dA+KrrrrKnz2SDDfnYCAL5f70pz/tny+UlBDZsv+pa/o0cCtIwCv2LdmUcvugzYDJcccdZ3vttZfvNmK8Q3ubCh8px58qzFz6IaPUypM6ReHn/pBafMLNZb4LIa3OMtOHVXn3v//9bc899/Rt+ByWigJNP7n11lt78Qi77777GgexwndmXAKBRYxAbRGXbdpFk3LHOVgbtGVLllojKWHWkMkahqJcHxm1e+6+xwYHajYW1Cb6SSlGWo3lhGkGJGxdYWseJ3NzeBZb9VgRpaOpGWnJk5FyPHdULrWkEOOUlPLNYXiQr0irm+vXrbc777jDPvPpz9gda+6wZUuXJXONff3sr9uvfvlLL8P9d7ifD5DID0KhZzBFupx4iSJP+vhhTocIK2V5CC9luSQZDyPen2ZVne3TpE94m8Of1MqbZCVhpIGwrJ6wl+RYwZSE4W5JbsKg/BCysUVakmHHr5CkYnUTf+qMeDDAknd6GGDDg+AXksnqaeZl2fLltn7DOhsZHbahpDyzo4HB869/82s7O9XVTb+7KYWspZZm5vInV0ljrk3qh1UzHm5HHXWUb7Gbyzxo8+QxVZpVnMCU+wKFgDiSvB4k4QwKBKaFgNRqL7QpqeUuCdA2WWVi5Zg+ilNgzzzzTPv85z/v33hnhfiLX/yisbKLIotiyjkG9N2Pf/zjDUX4kEMO8Vd0dtllF3fDR6F98pOfbCgLbFk8/PDDbY899jDuMdo6g1D6bAhZuD+woxCjWD/xiU80TFbpWMlh8PnYxz7Wnvvc59qhhx5qKCPEgVC8WX1mNRq5+GoBE7KHHXaY0Z+TNzKRFn0wZfv2t79tKMOUhb7/kksuMd5LpLwcqojSzeQurxKhxPPJQNJlWyZlQOYtmahDSV6fWzIOE5Wd9kG7pI2DE2G4/zCrJMn79apf1V4NO192KfcJUjbJn9coWNwoecIr9i3JlHL9UGbGMyzsbL311ji93rDQx7BAgB2cqG9M3JLS4lJeaZZyWlLGGf+gQGCxIVBbbAXanPKguNyVVnGlDEsjKdCrVq4y1QbslltvscElQ67glDyk8Z0DD5MVy1a4Esl2JFYjeA8EBYHteNgl2fpGPpwK5auk12mWjqnw6416WrVcanRgDH7Y5oeSzsAHJZVVxCOPOMK3/6EgDQwOWvmR1sDAgKEwMegifPGTxpej+E1mkp7UHo+DyBicMUNJXpPFnQs++VfTwS3lTrsxVkvwCIMpyScRli7Nn5Ligcmgc2R0xKT2clTjYIck2YAGfADFw4V0mG0HRx4iln5SKx1JNpyU5fved1u755677PY1t/lDaO26tT7IZuC86y672vp1G1LM+f8vGDAgRm7aANv2yRk/zNkQcSHiXnfddcYKMvaZEFhWw5f0qrywbzkIUP8QJaY/LXbcEG742OlnCuGWWvcg9ykTl5zCz6sJKI981YBVWfpOVkl4V4/VXu4JlM5jjz3WP33HFxM4AIeVFhQDlF0mPXkthHwKSfL7ubgxUdIxC0lZJklGXyFlt6UfO3/YEslrLcnZ/O+8J/DgGYKMbI9EiX/Na17jK9fcc6xigwnYEBYF/LlJ+caP7+fix5Zy+ufHPe5x/qoKW855HpAeXw1gNQlFHdxYXSc8BG4o6zzLSLsQeYEdfWDhYbK1na2d2Kci4uPfacLrJMJAnfy5dE+WPnzwIy+pVXe4t2SSWs/UgoPUwkfKdvCT1HzO0t65/4iDH+Z8UjWPYuc+ZLKptN3Cn085+iVtygohTzGxQ9zjjBF23XVXnF5nkoxxKv0sTEkY7ueWykXShPxKkLAGAgsegdqCL8EcFKAxlsZoWiH87U2/deUIVlrAtFWrtrKVq1bY7bffZqXjwG8qojOiYyYMgyjsrFAyiEFZI51f3vBLYzC2w/Y7uEJH2E1SEpRBHO9Z/+73v7e77r7Ldt5lZ9/uO5qU6ltW32r77L+fYd6TFLTUg7myJo0plKlADKJYMSlKE3lKwpgxUc4SScoDSDpeFOgx3bV499xEVoiHNhMNbIXkABMenPARUJocB8LUre51Rh2QDgNwBlTULf6pehxv0sINBlvdayuzmmzd+nXJkN29dq0xMGXAypbtdWvXEYwoVFez7TljDi+SUvryvGl/zCgjN7PuUm4fZOdyY5kBSfLQt99+u698uWOaF2SB2DJXosxGhhI3zMWBgJTblCRvt6VU9KeSXAFlZYQVZO5DJg3PPvtsY0s1q8asHvN+MEofdu7XE044wVAwWeE9+uijja3Nu+++u7ED5KCDDho7q2C5H+KIIssqsvXRj/uEdwwZxCIWzxVMCDv+knAaSjCKNtu+WUVmxYgt30wMUDZWs5kYYDKACCjaKM/cexx8yeo2W8eZKGD7OO+D/vd//7exQn3uuef6yvxHPvIRA1tO3WXbK3WDH1u/2eYO/mwtR5FmEpm0yQtCXgg7hJ+UZadPxd1JhOsmkf+SJUv8uY9M5A0PM8j8vuT+oz3ZJn5V3GhntKcSpepXeHNtMt6pPmMYA7DlmHY513n1S3pVXLnXGOvQV1b5RVYp33v4Mb4p/DADgUBgPAKhOCdMlBTKZFhaYPaHpPchrgWZKzts52W1l05FEkHbCD4EE1NJUcLkYYuSRIfNIITDM1BW8KPjJvzypctd2ZLGp4t/J0mywaGhJGvdRkZHbdvttrOf/uxnxsoKijiDF1YjeCgMj+QTn8lPktF5Ig9yMciysR/+Y9bNMhiIMrDbZZddbOPwxhmVa7MynmZkys5qPSbv9DEgBAspY499Kiw2jmw0ysaBZHyKjK2f1C2DS+IiBs0GU2opozXaQ8qC95cTO+FS9xlcDt7gfcX1SamW5fDUEfHnmqS0Aj48bAx0dt55Z6OtMMHB6wQlL8ouqTinZUpZbgKD60zkBzMGXdQJA23SQIaZpEGcoMWDAPUPlRJJMga9vLOLAoaixjvHuFkNxY7Sxju+KIqsHO+4447N7c/VFVraPOnS7qp5YK/ycEOELSb2fiDkrMoxkXzwoBIOTLAzEcD9Rhoo3ygwUuv+LXHAkX6OXTGsuDPZyqo0Z1aAJ/jyHMOPlSlJ/trHxz72MV99Z2KC7eJMSqBEM3nB9ne2jnNQGlvlWXFkOzlySTJJWJ0kuVtSm9sdXbyAB89JqYWRlGXqohhzlNX8JMPzhOc+qYMX5lREGJ67tD+ewVLGljYJTRV3tn6SjFczODhPkn9W6Re/+IV/jaM8d0gb2TAXC0mttkrZGBtyZgPKs5Rxp6z4QdipAxRs7EGBQCAwMQKhOINL6kQwXMFJSjSdyBjLVwMbXBOjnlak8SNslSS5UirJH/iEQSnhfTJWRVCQUCoYuMGX5Ao6D49RG7WZ/ujcSIsBEWkzIOKhgIkf79qxgkBHiSykDx87SonUkhMe/ptLdLZsfWKlgrRIl7zIF3c/kJTLjVxgBYbYkbHIi3siWSX54WsMKNneSdw1a243V5zvs62RBvEk0VqwWsotmQ2Taq4skwc4SUp88y33zHiPDI8YHKVran7uN9cX8oYYrDDYJX0G0awSI7uUck9EGPxmQgUzKZV9BgUoeTHDTVsmTymnUfzgBW0ZCFDnUGlPlBqlGKWLz9t95Stf8W9/s/UahYwJF1aLUdQ4hOvAAw/094LZycH9ze4ezNLeaeclfczilmQlT/hS616Q1Ly3rce/IhsmomBKwtpGUuZRPjykXAbcxIEHYYckpf6pAcskeXkJCwN/iDVlYq8AABAASURBVFeMjj/+eGOSEEUazMGZd7xZzWZlm1V9njvczyicrHozWQzx3KMuULjpg6hL3jFnhxL5MIHH60fYJRnPTfoESW2y4d9NknL+9NvdzHch5MWkL1v/eV0MeaXc7rB3kpRxhE87YKcDr/bgluTtThLOqWkWvjxjmWArURkr0YaRgXYGSWr2AbYIf9yPnGlA0dhlhsl9jSnJ8cfOPYcZFAgEApMjEIpzwiYPGSw9oEd9hdmMTt78V3N7wwcTKEupj3F+54VOCJJk6zesN5RXDpRBkeRBgR8PXwYea9asMQYKDPzKAEVSZ5ITukkHhZsOjsEeabMyQOdP54g/Sjp54V8SkWSSvBzwCCdlHu7NpZJXUdZJnzQlYfQFSWnVNa3C8w42KyIIhZySHBvsEPxOop7wgyijlLFkMmWgNpjaTmpFSWnEH6onu8lstF6nYVkt/cFP0VpJpyg1DSR3Cpiu/Lf5w5gjou2yOsBsP3JAHGKE4kzbIRt4VRP7dIn2VjAiTkkL+2Qk5XKzbZz2THwp8yaLE/zFi4Akox9hNZJJR1YnabOscqJ8Pfe5z/VVIt7RfclLXuKnVNPuuB9R2mzsRzui/RWCjR1Tkt+rkkwSLKfi746OCzJ1sHrmnErOqlCSmuUjDiRlHuXBTXgp44FbynZJXg829sMPKyaEHSp2FGVWo4877jg/g6PqJwmnsTWeQ9TYDYXCza4dVirZKQDxCS9Wopkkwf7JT37SLrjgAj/1W1KzLJ5Yly6Uj36T7GhnmPAwg8xQwJhI5pkCHlNhU/wkEbQ5DsEhZZ6UTXhzSTzfmOCGOAAPk9e0qFvkp/2V+p3LfKdKq9t+jA059I97jv6S/KXxeDMeIAz+QYFAIDAxArWJ2QuHS4cMFYmxV6nwi4kfdkwIe+k+JODAlYlrg/XDpPusX7fOli5ZalIeXBBvKqJTZssbM+ylU2ZAB4/Oia1CdFDFr8gyVZr4kQYPKjrBVatW+YFVDITYfoMSjVJNWlK7nPCIL1EqbPNLUnv+85tb0k1TBo1UNChZJ/wHu40bNvq3JtmmCPYFlwkjVJhSSrziJt7y5SuMuhip5y3xkkwpTI1LMgkzgGJcr9mQLbFb/7Datt5qaxsaWmLll6LYxo2bPiCMtEoczMncnXzCQhw2xAw/5WagC492U0+KPQel4YakMeFxzIAYRIEFRDRp0+kUWXmNgcFN2boJX2q1H9ykCWEvhDuo/xEo9VXMiSRmMMd7yqxEsrWX3RD0jyhatClJVl3Zon8t7Zj0mCzEhGjXkkzKBE8ab5cm5hEekoTRNyRpXJmmI5yU41XDSi2eJAMzSz+pxU9Oz28qP8JMRJKcTZ1LSn1ePnUXJhPGHMzGAWxMYFKvmCjWS5YsMQb5TJZQv7xTjWLD6eA8NznQjEkV+u5qnZMuRH6Yhapu7FWaKEzhFRNZIOLBk3K5sG8pVMpeykt7YBWX183ou+ETRpoYG0nejghXiHub+iMdeMSHsM81kQdystOByRh2prAbRZKxY4/65VwE8pWE4ZNrblnAlyqekrwOGAdQf53FKmG5x5hM6PSfxB3sQKCnCJR2ixBVO+75pNp8Jt6NtKXcIRTQpIkH3EUWScXqHUnTkSwsEqZFQCMEwZK+bMOjo7bTA3ayO++4a0w7SwGn+C9yoJDwcC9uomCn02J1DT8Gh5j4TZcIz0CSuLxrpiQtaaKIw6NjlFoYlHQlFesWa0ryQZmlH/WTjFn/Uw/HH/9M23ff/XxVhPQkmSRPE0NplRmypDivufUO+/lPf27Llq4w3tk0fino7g/f3aoHpcCeiKRcp7QhSEqRxwLiHrM28y/uYhKGdoIJT8rx2RnB+6K8Iy9lnpRNwk2XWCVk0Ev7m26cEo6BC4pTwUVq5V/kxYRKHEzc4I49aOEgQL0VaRk88+4ypziznZKDqVidZDcE239RsggPlTizNaVWu5ptGr2OJy2sMkgTy8szkAk7dpuwK4u+A2z5PBcr0qwIsrOAw8yYIGZimMPI2HbPPc8Ey8c//nHjHVV2bzEpSBuRJs6PtKXsJ7X6UtKSMp8wnUTfRL9JO+302xLcYFrKiV2SP2NQRvlyB+dlFD5mCTuVSTgUZyZKUdQIKwljs4m0C5XEqD8m2ngn/5nPfKa/7kG94r9y5UrfDcHrH+xwoV0SX2pvI/AIv9CoyI1JW2eSCiywS/K6xE+SF43V+HIvOmOLuEQhA4GZIbDgFWeKW258Bt6sfEnyDgE/BuQ8oOmgC9Fh4zcxscacydRIStFGe8ADH+AKFx0OivXE8abPlZTSHZ7VrCZlRTmBJNloY9TflWX2nvfQ6qN1T1fKHf/0pdqyQkrarAJL8hPXly1bmvCue3tj4oVEqaNGvZF45vXMrPatq2+129esMW9DJWAKzMCRh3aybvJfUkoz02SByXsiPx6UKPvFj3AQsjERUz4fA6+EmYlJ+pJmEqUtLPFL3lIrHXiSvNxEkHK7ljKPQRH8oP5FQJILJ8nrUZKxY4aDavhMFJ+I4nwETr1myzWKEvVeSMrxPJG4LBoEJLWVpdzLpd7pK9mhxQohrz3xJQK2hKNQ86xDaeN5z2ce2aWAco0yx0ooz3ie/VLOo/R9Uu4/SsZSu7vwiynl+MW9pZmS/J4t5WaSi/uV92Wpg8KnziQV54SmlP2lbKK8MmYj8HTiE25TJMnlJb0SlvewaUesOvNuM3xJGOnZ3fCDOp/xjGf41nPCSrlNkIYkT0+Sh18oF2RHVimXRZKXg1cFGQ9zf3CvXHbZZf5VlxKe5zBE3KAFhkCI2zUEFoXiLMkBe//732/MQkvZzYOYLTj77ruvvfCFL7QXvehF9rznPc9OO+007zCJVDoM7Gb1ZDQSmaE651SSO/3TyW+1apX7Tfci5RSq4XmYs6rCjHp73tVQU9sZBDDAZCsbJ2cza8qWRlaccZMuRPmnTil8Z4+A0gNnxKM3GvKHktFqGnW3S7J6Up4hFFNmclm1oF5oSx4xXer1PNGRrP6Pv1s6LvB535O6L1485OEX91QmK8rMJKOgdIZjVa86097pPx03bY3yTSfsRGHAocov5SJd7BDpM9CCR3gIPlSNG/b+Q0BSul9GjQkaBmtsmWQgy2eRUIh45xWpS11K+Z7CDeEXtHgQ6KxT3IWkXPeltPA5XOyxj32sMWHMfc+BZE94whOMLd20IXbOsGLIZMyFF15obO9mm/dVV11lfC7r85//fPOZL2nSrelW+ZEvfSb9Dc9tvOBhbmlEuSX55954TxgFmhVccJCE0cTXHdO4sKsEJZygkmYcn3gTEbJW+Xz9gvFWlUcbIpyk9Jyu+ytXKNWcP1PCUe+EwV1M7AuJkFuSsUMAO+NGxhC0Z3b4cJ4A+EjyL26wuFQdnyyksoasiwOBhVCKBak40wFUweXGf93rXmdvf/vbvROs+nFqJ53kP/3TP9k73/lO+9d//VdjZUOauLNHYeazQZa9TZJ/9mmvvfayHXfayU9WrqY/lb1TTkk+eGSLNYNF/KGp0pjIDwUCeZjxxS7ldCkn4enwMYsbe9DcIUCdJci9bWAHb0yoVhtoDgBqtXx7SbLf/vYmGx0Z9Qc0D64iDTPhvAfPCpw01uiKZ8XkwccAkDol7Be+8AU777zzfJZcUlMWSZVYLSuKM/mwwg1XksfBzqCC7Y7VQQP8mRAPYtInDjhgzoRQ6NnuXeJIWT7KK2U770F/5jOfMSYMCraEl4QR1McIUI+8knDppZf6p4tOPPFEf7+QFRDajaTmfUP7ITympGY77ePihWibgQD1XKJLuR2U+i/8qUzeV+U0b7bhQsccc4w97WlP8y259BX40z8xqU4b5JkJkWY1b9ydVOQo4SR1Btki3FIuN88rJuy5b5moL4Uv+BT3dMwHPOABxu4SJjdK+NmkU+Jilvjl+YCbumfCpfjDk+T9CvUrCS9jNwNb/3nWSpknycNJ8jAL6SLJZWfnxvXXX++73VhkYZKcMQj3wEEHHeSTmbz/zdkB4DEwMLCQihmyBgJdRyCP7KfMtr886fSqErEt6/Wvf72hGPzlX/6lb6mu+hOeE1jpFOn0meXkgCT4dBJSflATBx4d7pIlQ2lme8iGlg7aULLT8ezxiD2M2bqBwUHvjAgPSblzkqZnkj6dFnmV+MWU2tOAD0ntfEmwXQ7Sw1HSK25JPqsuycNJW65pYz9p8zEgKUkYjqtb0kozuEONtOKMmfn5qpps9epbjfaHgkj9Zx8zlAZO+eYTGfCknDZ22idheZCjcLD6gdKMAs0JtKTFu32EhaRW3E53o9EwHpTwO4mB5UT+hCf/zvCdbsIxOGFCCD+pXQ54nSSpgp+5EvXb3/62M5hVseThDxbMihMQP0lY54Qktck0J4luRiJSlkfSZqQyt1ElzRgjttCeddZZxieljjvuODv++OMnFErKaUvyepey2zbxk7SJEN31ljRjjOZDQkmerCSXR5K7++EiyWVCFinbJeF0fvXeljLfPdMFv2S0/UtyJYxBP89riJ1mvC/PO9RMlrPTix0PH/3oR+3cc8/1fKRW2pKcVxKmTyQ9+t2J8izh5suU2uWZr3ymmy7be8HjpJNOMrAt8cBJUnFO2yStI4880n71q1/5qxuS2vCfTkJSexxpvJt0eJZiQlIrDPUqCbbxHOT5wrZ/Z8ziImnGZZhFNpuMIqktDM9M3m+WZIwb2PXDM5sJJwKyW4NdGyeffLJvXYc3nySpL3AqZZT6Sx7kkvpLJqm/5OlVv0zdLDjFWRpfea94xSvsYx/7mLF1iNk0Cgaxgnb22WcbH79//vOf7wO2N77xjXbjjTe2DcwkEdzYDrZ+/Tr7/g++b1dceaVddvnlRgdz+Xcvs4u/c7Fdcsl37MorrjCUdfKhk2ULLttHp0MlLPEIj1kI93SI8CVc1Q6v0w1vc6maZtVOup1ueL2ggutkeSMnNJn/TPid6RR3S4YN5vYN6/0QMPyHNw7bYYcdbhwExuCD/OBD2HnPmAcbh3QxCIFP+2LLISskKB60ZR5yV6T2x9bqU045xfgOJe8r8QAkDmlVqcpbvXq1r3ZPFBYeyi9EvrhJh210p59+umEWHvwqER7ZIFYPqnlWw1XtJQwmRBoMYMCNfOARHjeEPyarR7vttpvff8hawhWTOLOlkgf5YJ9tOnMVjzIhS6G5SneqdMgTqoapuqu4FDv+EG7qjnphkIrc7GL47ne/ayjNTFxy0NOyZct85aOax2zt5EtcdiKQHzLg7iUVGZCnyNdLeZABWcAI6qUsJW8wQiYIe+HPtUnZIdKlf+HVgCOOOMJ4Z5p+kwlI+l0mB+l3kQdCJuJBkgw32NG+SWs+iTyrMpAXPMxeEfmDEQouExKsWkry5xsy4V8I90yIeqFPoK/4/+xdBYAWxRf/vd3vioPjaBRBQhDBwA5ExMLA7vhb2Al2C3aLXajY3Z2EpAKCUiKNIs3RXHy7/99YvCvkAAAQAElEQVRv9vbu4wSlDkFvv307M2/evHkTOzNvZnY+5a/4rGr4v6KN/WRKdpWhQO6yEMcnvL51Vt3QGFHtmHCx/4pMlZXwMZ3cAuEEMV729QmKV6A8Vd+sMav6TsnQokULt9Ck9Gn3gHCauNf7IbfCCFceIJnEV++TIHYLtyGA5BH807LEMqguqd5uCPJIFkEsW3nKpDqoejso1sFoyh6DxhX6ZEQ7JdSGSIEzi/Q42csbNjrFWRmiTk6mQLNo6gxlV2ablWaeXkw1Dpphu/jii3HzzTdDh9HccsstrtE3i2i5GKfgXP1Lx8LFi6g0D8aQoUPhCun7QZHJgpMSrQLTYU5x5VGcspcX6KVJ5a3Kmuoub3tqfKl2xVvWLdz6hlQZUu3rW47S+Ja574nyl+XTXObqmb47b9KkMVRvVSclp8pVphoi1SGtiujAlREjRkAdvRRsHXyjrWP6DkmruWogpDjrUByBVrCFU+MR84vliHmr/ou/Bj116tRxSr3ijOlkKqy2zSluyahOtHv37m4buFYWRo4cCckhOvFVmNgUToeMyK2XSH5/BaIrC6KXwqXwGsjKLRCdZJcpmTWgUbq1pVs7TEQjkL/MtQHxKAtrw29dhZVMMS/ZBbF7bUzxKQvKY0HMV/5yyyyLS3Wrzmhgpt0QmqDRYU0ffvgh9L2p6rG+Q23QoAFUfgLxE8Q81tQsy0OyrimvdRlO77hkieWLzXUZx6ryUtySRSC7wslMBeH+KZAc5RV3appV71QX1R5KQWjbti3U1ugMFE1Qqq1V+yNZJFMMaovVBqmdE8i/PEHxxvxlXxnENOVtxvErD6TcKj8Up+q4zLUF8VHfNmnSJNc3rQ6/WDaZcTjZVU4qe/Up+rcRnTFiZiX8RZMKcViFkeKoyQG1ZcKviE74VEilWbZsmZtokQzCi6dMQWqYdWUX35WB0q/vmDVxqXGCJigUr8ry0EMPdQtNkk87KfVXcPJTOy6zvCCWVfxT7XKvL4jjjU3FG9vLmvJbn6D4FZ/MvwLRrC+QHIpLpkD28gTFofdH7U2vXr2g3ZbaBVIW9GmBFlPUbq9v2CgV57/KJA3iYn81yFKUH3jgAejwGZ3G2aVLF3z++edu1SqmA0JnlYLTuHEjXHDhhTj3vHMI5+G8885z5rk0tbKtQ8Y2rbep+09RfS8qxV0rgOUB+oZIUB68V5XnyuIvz3SvjmyST7CqYcqfrqo75Tynag7NyF41p6rbzaAV2VjWOP/UqQuvuiqlUB2ZtoxpINesWTNo+5S+Zddqs74rk7KssNqmojBKjyZyhJM95i9T9VMNnBRfdZoKn0oT2xWfVr3VaWrQoEPItMVRK4Sand5hhx3cwSGiF0/xjkGyC/QNmUzJEfutyEwNL36iURhNbik9aghjfOwntwZYUvw16NXgTekRXiC6tYWYj+STXeba8lyb8JJhbcL/XVilryyUDSP/VJzKSW7hY7vKXAcFaZJROxP0N0H6ZlGKsrbH6gAnlZnqR5wmhRGfdQWSR7Cu+K0NH+XLhiJLnN+SR+1MnC65Y4hx69NUHsXxxTLG7vIy4/QqPrUdUhb0PbR27qg+qu5qwKa2Vm7RKYyZubZbbaRWWoUvLxlT+abmkfCSJRWEWx+gOJVm5Zl25Ok9lmzCrYv4lddaCdWEhuzrgq/kk2zip8kS9S3q+4RLBcWVCvJT+tTPKK0C4USjfJB9RRD7yRSIXnSyyxSk2uVeVyC+KwLxV32Vkqw80F/7qQ4LL/lU//WJmMpVk/YC5Zf8I6iK8jRjmRWH5JG5PiE1/vUZ75rE9U/kT1k5U2VItZelW1du1dUmTZrgyiuvhM6vuvzyy5EKwgl0oJ8miKTASfcTyF7esFEqzmbRSnHZzCmbaVIa4u8iYz/NvMkuUHitNptFijPINyRr8wwCne0UGu0poO9yPIuyTY29mYnNvx7MjNljJek0K7WXIP9Bi5ktJ98/JQrFcHJQGieCmZWYZhb50RTSzGSUgJRh1S8htFVMq8Bbbrkl9N+mUmjVYJ1++unuGyXRCESv2TnZzUr5mZk7KE9KjBRnKeCiFZ3ALKLVe2Bmbvus/LV6LeVd8WoQIVrJJZA9BrMovNx6DwSym5Xi5V4ViGXQQEUryXEYs1Je+jZRgx+9v3FDGdOtK9OsNL51xXNt+ZiVymRmrv6sLc+VhTf7M3+z5XFmBpWBlAytEknh0I4ITfJo8KVvFnUwkw6dUf1R2YKXmfHJKUo1uLSZRW5a/3W38kcQJ8zsn0mrWRSvmbl6kyrTPy1bHH95mma2QvZm5nb/yFPtqv43Wodtxlu3lU9mBh06KiXKzFz+id7MZJQrmJV/HKuTALNIHk1YKm9WJ+yq0sbtxKrSr4zOLJI19tcYcGX9hZm5cjUrNRVOE32aPF5Rvyr/VDCzVKfjJ0ScHjMrwQm/PkEKs3ZVnHbaadD/Zsdxm0X1XzKaWYx2cgonKEGWg8UsitNsebMcogJWwNQsildeZiu3m5X6iXZ9gNnycZpFbjNz5WMWmetDljgOM3NWM3MyOEc5P8zsb2MwMyePxq0iNjMZ6wUiDXC9RLV+IjErzTwpH9pqqu3VZhFe++Y1q6wtOZJI6OKxnCuEsOTvgUIEYRJSCEohLF6bjgaA6kTCOLCYlQOUN/+/E/mfjv+v5NuQZSuRu7h+yCgrr9xBwDolTwaQW3WKVnfIXaysCi+cQCvOmiWOcaIXyM8s6hDNorou5UbbmtVxajVbAx/RCQLWc5kxSCkXjbZ1NWzYMEY7UwqQ6Fc2AFE8mtV3xGvxUDriNIuN0mgWpUlbLTXIFV6yanu47GZRWmWvgPLPAbWbGoxqe6u2Aarsjz76aGiwqTqgnQua4FDZCSRRbMr+X4ANJb0bihwbapkrf2LQgaE6OFQ7JySvPsvSX1ppNVTtjuiEX5/wT8S5svTpndfqpVYpV0aztni1/2vLQ+HNoj5Biq/6LPWZwq8qqH/R5LHSqzIwi/itKLz8y+LNVk5flrY83Uq/QCvJygfFJXljiN0yBTFeptz/NdiQ0/1fKYu4DGSaWaSTFY+Py+aBaITT2FSm3GYma7nDv0px1iBOWzrjXFNnqG+bL7nkErz00ku44YYbcO+99+Kaa65x21BiOiDKbC08e7TLlIZs8OCzIDyCeQC8gI9oddosGtCrsIj8199Kp2BDTeg/I5sxO1gP+IxqRfQE61AYGp+qNIboClibgKhuRThWIbjdDg4JcBkExp9Ol9bqq7YTEQszYgmpAwszkxekRKuDdw4+zCI8rRDezNxqspTmOI/MDKm8YryUHq0UavUFKZe2UGtWT9+vCh3Tyy7Q9886qEx2QVl/4f4KzCKZtbVMjWAcPpZRh6MJHyv0eq/j08Rj2r/iLxrBimhS8bILRBebsm/sEKclNlPTozZTbg0UpSzo0xYdpqiDN4RPBdGqLKRQaALy8MMPh/5DVxMrqbxlN7OSemtmjo2ZleAcouJRkQP/UA6YldZFM3NSSHGW0vTGG2+4CXP9ZaQmg1TvNWHkiFIequdyxqbs/1bQTiDlg/oC9SVrm07lmSDmsy54xrxkmhn0jaT4akJYuFUFyaW+x8xceyV3HDbVLpyZySgB+QtKEGthifnIFKyMVVk/pVk4TWyqL5c9DmtmLk2p6Uv1E14Q4yrMihxYvRwIqDpxMYiBQkLJLUeIYqf8pUsVO1MMs6h+mpnDmpmrr86xgodZqb+ZrYCifFAa2ZcP5/XIVQ2DoHnz5tDAX3aBlA8dBKbvknVisb7hvPPOO3HSSSe5wtBgXHRmpRlu5lF/CWGRmoPlr1K6GG/2Z1zsV2H+y3Mg5OtDBXlFqTTWoDB0ujDMDODtmhTiPNYx6BIBm5kAUSOivz7r17evO8ldWwS10hGRsaFxtHItDxoUSJmJJ4xUnwWi0iFfWjGRXWBGIWQpBrPIbUbln/yluOpkesUb85AppVmz1lLo5TaL6MVGK7/6LlmrjHLrnZK5JqDVjHh7mcIrLpkasGklWgqa3JpQ0LssuyCmkz0G4SSLTOHMorTKLRBOplmEl1tgtrxbuI0ZlMYYlA7ZZQq0iqTDkT7++GPoMDjt0DEzdxCcyvrbb79Fr169ICVa27K/+OILaPeO6pS+D03lZVaab2aldsVTFsz+2r8sfYW7IgfWRw5oVU471Dp06AD9dZU+P5ASoXZEB9ToMxZNKg0ZMsSJY/bfqsd639U3KD9cBqyjh/oX5bN2Fa0LlpJTfCSnlEjZVwcki76T1tkhCmcW9XfiJ94yBbLLvzxBcZj9fT0TXSyH+tC33noL6ps10SFZBbF/hVmRA+WXA6ahrmNv7rmyx1/7rizUhoGH0w43FFnWWA6zqGHT30xoFaQsI606P/zww3jooYeg0wRjfzOLrc7U7tUgoGZDPSagw/nGipFMQUm1cEEqHhU5sFyNUAfmgApxnDVUe6GqY8YaJV2bSqr8WNNk8CUkEqHb7qpvRHXiqwZtjk8xrSNcwUOH/mg7liD2NjN3Mrdm3HUIiPDiJbMsmFGmYmQqjVn0TslLeK3G6LsvrWILZ2auY37hhRec3FqpEV4gepmrCjG9DoSQXaufCmsWyaB0pK5oy0+DG5kCs9I0yB2DWSlefAXyM4v4yi5ITZPc/zZIzas4bZMnT3b/FqAdC8rvRo0aQYfBHXzwwdD/tB544IHuAESVq2ikLKgOHHHEEdCBcVqBi/NTZgwx/wqzIgc2lhyI6676fL0rmkCMZRdOBzPqvAkpz9pdo4lCfduvCT35m5W2M3G4f5upSQVNXiq96yJtZqV5Jr7aRaTJunXNe035SeHUv1wovOqHTDOD2fIgfHmA4jSzEtZmpfYSZIpF5aIwMUqngutAXOWt/Mz+OnwcrsKsyIG1ywHWMw523SZKDXBjiNDFrA1GmmLHRmloxL5RCp4qtOxmJsOtFstiFg2O48ZEphoQ+QnMInrZY9Cq3cIFC91fCBXkF5BXsQ8L+c/UxX4VRkUOMAei+mHsWD2CAV4Ic0DPWPk11klOzEiRJhZGlZmEoM7MO6SikoMWW7eElF0pJmakLw5rZljZpcFe7GcW0Wkrs2bbtdVQdd8swsd0qWZZf7nlb2Ywi0DKU+r7I38d2KXt3VqdkVvhzCJ6udcEtPoQhxM/xSklT9/Qyi0/ndwoeTSANTOh/gRmpXizyG5mLj0iNovsOr38q6++EupfC3G+KYFmJgPagaPBlSZqjj32WGiVTUqyaAWakNHASyeqy9SEo0651CSDBtFiYmZuS6vsArOIt+wVUJEDG0sOmJlrF1Tv1d5Ibtllmpn7rEvvwF577eUm3jXBpElE7cBIbXtF/28Erbxq4kxtsPLHzNY6mXH+ipGZQZOmWtGXe20h5i1ZY/vq8lQfrPNBNKloZq5+mJWa4remvBV2VcHMVok0roeazNEWbfXLUv4VeH3IqXgqoCIH/pQDqr4CehQbtG38t7fxJ2HFfq0u2QAAEABJREFUKVBjYWauwYsp1LgIH0OMl9vZQz6pJGvnbJiM7OQAo1W3Ub1xWo4c6x4qOG5sOWCsMIIUueO6JLTruIMAnF6DLm3J9nwDq2VUjUxYWkXMeucOpqNirRkb8RGYRUSyR9TLP4XX9jltz+rTpw/07akotAKtQ1FiBdzJUqyEyz8GhTeL4jArNYUXxHQyFY8ml2QXSPHSibSyp4JZxCcV91d2s1L6WCmL6bUlW9vEfd93KMkkpVkDLQ1eHfJvHgojEm1d018nvfbaa9DgQifuDx06FBocvfzyy1Da1EaI9t8EZqX5q7zQqplW1bTdWpMQK0qr6FJBKxdl6cxK+cpP9DIroCIHNsYcKFt/5TYzNzkku9pTvTdqI6Q8mxl++uknNtfsBzbGBK+izPpXBrW52pUSt8/Kj1UMvkIys6jtiPmof9KknIhjnOxrAmYRb/HTlus14aGy1kSiJqDj8Pq0RbIJzKI4Yr91bSoO8VSf9e6770J9u/JIuFQQncDMOK4w6F801C/rHw5S6SrsFTlQ7jmgZlBQHBGHtMtrTCl+sGKijdT41yjOZuY6MDODmZUUhxoVgVmEM7Pl/M1S3CxpY8iYXvoM1Rpi4ju15GNchbl8DvyXXCuvD2bGesa84Kqzn5ZAemYGcnOrQluOK1epTA/eDG5GOpl0mnkwYz0m0OnssWlmsi4HcT3dbrvtoO9UtTKgA55EJCVQ30nLLjD7c/gV4cVT+LIgxVXb6eLta/JXpy687Gbm5DWj/CtQ0EWzMkiNM1b0RWtmTsHVSkdZxc3MEH/zLNq/AjODDjZ75ZVX3EqrJgCkPEp51t9u6RMPhdc34bEsZibUX0JM+5dEG5CnmbnJAQ0G27Rp405uTxUvTo+ZlZSlmTmS2E+DN7NSnJQIEZiZCyN7BVTkwMaYA2aG1PqM4ks4s+XbNbVTOnhpxIgRULsyceLEYur1Z8TvZHnFGPPXzqXNN9/cRRPjzMy51+ZhZsu1GcrnteGnsLF8smvSNT57Q+7VAfVr2kk1btw4aLJV3wx/8MEHy8lrZqvDsoQ2VcZUe0wgnPJCkxQ6Y0L/Vau/ldI5E+pzYzqZZuZkUhi5NQm81VZbQTuG5BaIl5nJWgEVObB+cmAF1Y3qVWncHPOWOjY+m7fxibxyic1KS8ssspuZa1jKhjJbMV509CnWl43O0ixaruDpU3H/i3NgDZNmpjrD6kPlUVuyBeq4PB/wfA8eLWa2HHczunlDQB8ZZnoCZpGJFVxmkZ8GB/vttx/23XdfR6VVZ21B1mAn7lBj0xH8xcMs4mlmf4pbnbG+N1ZwDaZWxtPMRLLKYFY6KJVyrgFCHFgr51J0Y7dZxFsTEBpMaFUh9luRaRbRS0k+4IADcNhhh0Fbk4877jhoxVXfkterVw9yS6E0i+jFS1vBtSLdr18/9OzZE/HhNUq3QDQC2QWybyggeQRmpemRbFql14BMq/hyp4KZ/anM5W9WijczoRyYRXazyHTIikdFDmykOWBW2g4pCWbL12uzUrcmkBo0aODaDR1qOGDAAHeKs7Y0q/1V+Bj0HqZCjF8dU+FT6VPdsgtS/dfUnsrHLJq41AqmPvkRT/kLZF+XoIkI8RWYReUgu/J5deIxKw2rb6bVN65O+FRa7S7QxKp2KEkhjWUxi+JIpf0ru9IhEE2qGdtjvPgLZxbVMx1Ep/5NMkgW7W7QxLhoFEYgu5m5dltKtiaEtVIuv1QQXaq7wl6RA+s8BwxwOhJN8dbCo6zSkYtC7bekP8fFEEKmiDZSKNUKN9IErEuxVegq01KeKvbYtbxPjK0wK3Lg73MgYFshFVp1SFA2hF7D1LpW1n/lbnWImZmZkAKoU+Q1wNFfCsnUimwc0vM817nG7jUxc3Nzqfh7btVSM/EaMGrL9JrwWlkYKfv6tkyDCNGYmdsqKXsMSnPDhg3dKnLZGfiYRqZZlKca9GjFOf7mK9VPdoF4aoX+m2++weuvvw7lof526bPPPoNW8rXire3cis/MXF6amYI6MCu1O8Q//DAzJ6PEUF6aGfSXMlpV10qK8BVQkQMVObD6OaC2wszcDjff992EpbZuv/nmm9C2Wr1vK+JqVvpOrsh/ZbjU+GQXndma8VLYvwLx16SoaKS06RA07U6RAio/s3UTr3gJFI9AfYlMfXIkUyB/M5N1lSEOI1OTrmu6VTsuQx0Kp3+aOPnkk6G+KXXHleJYFcHMojSk0ptFOLPlzZifJl/0KZEOaRRu2223dfVNivEzzzwDbZ9Xv2YWhdeOB8mmb5s1oaMwMaTGG+MqzIocWNc5oJFtQKYCDngjGxVmRN+9sv4mIR2LFnBwgo358jZm4ctTdjVHDlQbGJErcBQ76K64K3JgVXMg5NSbgPNtrEFl6lAZJ1TpVpUx6czMbblV52hm0EBBSqJOggUvs4hhPBAgao1vKc5a/dUKhFZ7pTRr4LjGDFcQ0MycoixFX97Fpqxsb6PMMovSZGYlOEeQ8lB+CITSTL0GE1rVkFv4GOQWaJJBeab8k1KugYvSqgGT/uKudevW7q/utC0zdUVcfBR+QwazKL+06q4BqlbrN2R5K2SryIENOQf0zptF75TsklW7cbTrp3379ujduzfURgovMFueVrjVAbMofGoYteea0NOBWlJ0zf5Mk0q/qnYzc5Oj4q1DE3WCviYUwcssiiNOM1FrfJstz0s7YKQIxoqzmTk5zFbexmMFl1nEN+43YnMFpCtFKW/NzPVD6vP2339/18eKV7zjaqWB6WFmMDPa2OOnrKwp38ysxE8EUnaFl92s1E+fANSsWROaDJefDiuTEn3IIYdA/24wZcoU968I8hPooE5NiOqwR8kpXAVU5MD6zAFjZAIagCwCjng9mr5MAJ7Tqm2l4zaSbBR3heK8URRThZAbfw6krjhHCuC6SJM63RjU4Uvp0/+Wq8MVPo7DzGLrWplaedUAR7y10r1WzFYQWINAbSUWfw3etGqgAYRIzZZPg5RhDTzktyIwM2hAoVVWzcSXHVCYLd+Aa/Cr1RV983zEEUe4bd3KT+HFX6dKS7HW9m1976bTviWv2fJyiXbF8M9gzQyjRo2C8lXfZSpv/xlJKmKtyIGNPwfMStsNs1K7dv3o5G19bhIf0qQdKnGKzUppY9zqmHpvzaK2Rm3P559/jvfeew9SnleHz8poY/5mBvFXW78uDn9cWXwxXv2WmUH9iSZkhZcsMZhFaRb+7yAOo++b1QeWbfP/Lrz8zaL4zKLyknzCa9Vdn+uoHTUzmEX+8kuFWAbhzEyGoxUfHfIl2bRjS39v9u2337pvqEVkFtHKrs+EtNItu/iZmVOidUCbFGR9diQlXn6SR7sDNJEd08usgIocWN854HFoq1qsPZaRjkxEELD+J+CZDx28HCCJQETrW7h1GF+F4szMZNHyqTvQw4FwMTjEBvqQjBuoaBViFeeA2giBnLEp+7oAs4ijmbFxMmhVVbP3ZpFbHavikSmQfW1AKxD69krbfrWNbW14xWFT5VLnr1VRbVPTqq8GP5r1F42ZxUGcKaVW37E5R8ojptX3vNpqrUGGBj3Ci8zMXF7JLojxUoI1KSCcvimTLLGfTLlPOukkxP8V/+KLL7q/rhP9hgCSMVUOuadNmwblpVbJtWquwamZpZKtvr0iREUO/IdzwGz598cscut9U7bstNNOUFvSvXt36Ntn4c0iJcssMkW3KqCwopMpJVCfsei8BSm2+ossHQQlBVoThKJbF6DJSp33oAlE8VPcMchtFqVX9rUBM3PtsJk5NtqOrElOKYJCmJnzl311wCw6XVoTntpJtDphRWu24nh1SKVWxKXcS0bt4DEzBVkOlFcxQnblp9xaRVZYreRry7VWjbVjS9us5R+DFGL1Ner3YpxM8RLILp6qD2YGnWcivCZs5Ge2vExmtkb5KF4VUJEDq5wDISmDEEYIEKCIziQBoWHa4B/xx+DhgG9gZaTq7HRobKxXheLMkmNR8vn3N6vE3xOtB4oQLLbQg8zAPCQJoNuKIaQMAhoVd7nmgHJZkBqJ3ALAQtYsTq1Z6MMPEkjTjJvKDrwsAAkIWOvLzNgWRRAzM4sGaGbmUGaR6Rxr8ZACqtltraRIuVwLViVBzczJL4QGElph1uBBdg0QhBdocJBqmhlEgzKXmUEDHA1UtH0y/rbZzMpQwsVrFuHNIhMpl1mEMzNHKy/FKeVZM/9afdZKgvCCsjKm+infRKOVdK04yC76siC8QHiZZibDgXCpIKTcMs1K6TSw1qBdg+wXXngBWi3XYEzyxPQK81+GirRX5MCa5oCZufbAzEpYmEVtrt4vKZ1nnHGG+6u7Hj16OBqziNYsMkUncJ4reZhFPGNvrVBKedZnJY0bN4ZWuLWFV4pYrIDFPGUK4rCp5srwopGfFMNY6TSzP6VVdOsKzMyxkqKoiV/FbRbhJIvzXMWHmUF9k9p/TayuYrAVkpmZS7cU1JhAea6JSPEfNGiQOxBOfpookWlmEH0styYCVP7qi1Q+6o9UZjJ1SKVM8VJ4KdI6W0NhdGClVvxjPii+zMzZzMz1fQqnA8M0ia1Pi7CSqyyflZBVoCtyYO1ygNVTo1+f495EYQiDTw25CD88/ACGPXo/imZOB8yDvnt2ynVIKwECDonhPm2gRW4BFXA4wAZ1MQUblDwVwqxSDoSskCGVMQIrGrtWhgpLgHWX9or7n8mBKPdDtQRmLCcPRQVJQhGWLl6KhQsXcJVyqXz/GfHWIta489Vp1PqfSClha8FupUG1Yi7eWv01s+XoYhmE1Gq0VlClZMst0Pfdv/zyC1599VX3jZpOJI3DxKbo1hTEQ6Dw7dq1g/7bUwe1yC0wi+Q1i0wNorTKoK1377//Pr777jv3bVrv3r3df8CaGcyWB6VdvARxXLILzEyGCyNL7F/W1OBLB/to1UVyahApGsmjcBXwr8mBioRsQDlgZu7drFq1KjRhp78K1ISZ2jKJqXdQIPuqglnEU+GkWHbo0MGdZSG3eCieHXbYAdr6GyudsZ/8VwZSulLpzMyRSsHTrh9NEKb6y9MsopF9XYPi06qpJgHEu2zcwq0KaDeU6OKzHNaUj3jEEPOQ4qzv17///ntoEllKdN++fSHFOJVWSqz+EvK3336DJlE+/PBD6NMiTTZrYlj9lmjidlmTIaJVPyEFWn2b+JmZq0+xXaZA9UDx6xR3naLdvHlzoal3cOTBMaFzVDwqcmA95oBbJ/KMC3kBzPMw7cvPMemhB/Fbt4fRqHIuNtlxB/R97FF4CxfCp/IcMoCZ9JYkEAYIZdWC0nKKsjEFAhob0O1tQLJsmKLEZcZC3lAElKJsrGUeIZEMnQKtw6cCVkJBLKfqYWyvMNdPDqiDFUSaccgGxJBMBigsKMTixUuQl5fnlC2DXr24cmGjuMxY81jn9J2vOnyzdSO/8ksQZ4Jmz5VP2gonJVp4sygus8gUvQYXWqXQlmzRaK8u7kAAABAASURBVJVVAxRtJdes/p577im0A9E7y1o+zErjlxKqk1alDEtRVRwa+Gh7tFaVtSKh1QApyVKutcosnLYkavJBA0QNkvSN4kJ2Jvp+LlU88ZM7NmXXINwsKge5zaxkYBW7ZYqX/npLf1EmxTlePZJfBVTkwIaXA/9OidQ+aGeK2oD43Y1TambOmvp+O8RKHvpbPCmWavfKhtEBXvr+VSvS8cSbaMyiOFbEUu2X8KKTqQk+/auA2jK17/I3W3l4hVmXYGbQRJ/aT/GN0yH76oDCSfbVCbOqtFoFVrutfklb8rXjSNvapfRKoRYfxS2lWeWl7d3aTi+ZNJki/7IgJViTGAqnnUHqExSP6OKykZkKmmTQZ1Pq+/RtvXjE/gpXARU5sL5zQC1FIKWXSvGSyb9i0defYfbQIchfuBT1Dz4MW59yOmqkZ+HHRx+jzgIkYPwVIbAChB7HyiaJOfFDQ+qWA1LAATaoy9ugpPmHhbEQZYqICESXylQQuf7Zp5RmKcpJVrYinxVNgkeamnsG/6x4//HYozpjJuWmOCuKK446xggSzkMdnbNsZA/JLZDYsSn72oCZuRXimIdWPLSFTSspMU6m4jMzmJmc0ABDdBpsaVtyy5Yt3f80a1ChgYroRSjTzGRdaxCvmImUfG250yFlr3KVW0q7lPeHHnoIo0ePdoeTSTHWYEjfWp9//vnQSogGiFoN1yFCUq5feuklPPnkk9AATHVE/DUYkt0sklsDMdHKzyzCSRaBWZR/Wvn48ssv3V9PSbZYYY5pZCp8BVTkQEUOlEMOrIClDiZU+6TVSXmbGVdX2G9zElJuwcreyxivXTU6p0CKlVn07puZazNFY2aQgqY4tOJqZiVtpPj/FZiZ8x48eLA7qEqyqu0RUrxlrk/IzMx00antc5bVfKTKnGpfTTZ/Ihcvtac6K0JbqTUpotXk448/3vVDmvw0M4hGE6SaLG3cuDH0uZEOnRS9mIpPDHJr5VhhNbGifN9nn32gCRLRmEVlY2Yl5WkWlXv16tVx5JFHQnGIj1lEY2ZyVkBFDqz3HHCLeTBMHzkCc3OqYpfuz6HhDTcgp/1+SFTLxRZnnoV5s+dgyL33whbMQxgUoYiLSIWSlO0hF57pBqTDRCNpeWx44G14Im1AEqUopE4qTYGwUjj7P/gI2TDGENAeUCYLDdSjQT2apkFuCyuKF+v5MmPeEzgsgpkBbAwMViyF0SnYkJuEYlFXYKR25LKLxCxOm1xrBmaleSK+QRCgVatWOProo92AJMbF3OWOQVvUNOjQ6rSUbJ0CGw+4Yhozg3Dii3VwmZWmWd8N669CpBSLtQ7sOeWUU9yARiveOkxMirVWf/VdorbqiU6yaRun/l5ECrRWKzTw1V9naUu3lG+dhP3FF19AWwG1sjFs2DB30JcG0fqPaaXHzGBmkOL+xhtvQCtG2gJ48MEHK5rlQHEuh6hwVORARQ6Uaw7oHZUitf3220PvsM4bmDx5sntnzUrbPTNboRxmEV5KrVY4pSzFhOJtFvnr3dZknGik+IrGLPKTvSyYRX5mkSl/M4MUwkaNGkGTe+Ip/PqE3NxcLFu2DJoMNSuVbXVlUN4ojJm5vJZ9bcCstKzUrsdKsMpVbbrkVrusONSWKw0nnniinFAfoTBSileUp5oM0W4khVH+77rrru77ZReYD4WJwSySQ/2ZcDLNIhxJXVqFl70CKnJg/eZAyPrHke/iRVgw6XfU2WkHIC0Dlu6jyDNO8gFZdWui9ZVXIKyUg/5Uqn2kUWdJ5zjZoMVA6TMefOJAPQbUY0A/wgZ2exuYPP+oOCH4o6ITlVRIWYyQepd1p/qtP3usKOsDfI8KM2uri1x2LzBEPxatkuB8Kh7rMwdcx8V6xP4McA/wUnkYTQEN3maldjo3+NusVF6zUrtL719I/3f+cVANAmSXaWbQirHcZsZsNFn/BBqUaLChLdJaZVZcAhGamVOYUXyJb7F1rQ0zNvQs45iRVkmkJGtgq218+isRbdOTvwa0WlWQXRAP6mI5ZUqpPuigg6BVBw3EtNVbq9HioVV1pU8HkmkV+fXXX4fc8teW7F69ekEr2hrsagu4ViyUJ2ZRnom/mbk8NItMyVEB6zYHlM/rluPy3NaUv5ktz4iulfEqiy/rZtA1vtclrzUWYj0HNIvyXpNjmhhTG6WdI3Eb8FdtkrbjahJMpybrG2m1BRI/zkczc++0cDHoP361K0VbeGPcykwzgxRyncqtnSpaGZV8e++9d0m7aWYrC14ueH3/q/ZP3/yuaQRqO6XIAuBgPVhTNn8Kl1pWsqscBCJUvqlN1pZrTeQqL7V9Xn4ClaVozUrz0yyyq5/TuRxqyxs2bChyB2ZRH2MW0QkpHjJjiN1mEa3wZqX0cldARQ6srxwwGApmzMSUsRPQpF17qlIhFeAk0rwiBF6AwIqQUbcOmh14EBaP+RVYmI8EdZYEV53Z6MAzHx6M4gaE4tvCYsuGY3gbjij/vCTm+TDNjLCgQgRUo1V4pYWm4vynpZQ0oRlnYsxVOI+VTgB4CM1j5WQDaqyvCEEy0v3TEv/34jdjARCkV8UdG8ByAUA0NoarVO4/S2tmTEcEMZ3MeDCoEHLHILdAbpkrAjNzaLPIdI6Uh5mVxGlWaheJVqd1YI4GmXKXN5iZi8IsMuVQ2szMySj3X4FZRGfGOsFKImVYyq6ZYffdd4e+idRqxXHHHQd9v6ZVdK0giy62S8nW4FIrz4pb33TrW2Zt8Ssbt5mVRVW411EOKO9V72WuiKX8YnwqjewrA9Gn+q3IHeNkCkQvU5Bql1sylMUJL1wMcgvkXhG9cLG/TIFoY1P2GIQTxG6FFcgt/H8JzKJ3TxN8Wp3UjhQpWfoWWd8967tiM4MULq046lMNKWDKIynLyjd9U6v3Wu1bnIdmVtLWmEV2+en7Zyno2qWi3SpSoqWQiZ/8BbIrPh0Cpl0tkyZNcgeLaQuylD3JKjqzqH0S/foEySZYkziVX8o/5YHCm5mMdQZmpfzMSu2a3NTBbIpIZapdSLJLHplxfspuZiVlF/trp4AmXOWfCmYGAI7ezEpM8DKL3LS628ycWfGoyIF/JgdY/wJCsghpvocwPQtFrJM6d8mzAGzlIO+QukmlTepg0xYtMOjxJxAuWAyqXdDfWFH1Ih2lJxuS0QIacjjrBvOoUJxTiiI7OwtVciqjUnYlZFbKRFSCLDiVJjacS9Uo5KOIIDOSLETSC5DvR5CkGZ1YF/lWPCtyYG1yQB2/oCwPM4OZObTnLd+cmJUOvBTWLKJzxOvwYWbQQEWDEMUTwzqM4m9Zma1e2lJl1IBJIFzt2rWhFZd4kKzBmPACpU8nqOqbNq1gt23bFvHhX9oG+LdCVhCs0xxQmYihWVTPzf5cB8wiP9HFoHBmy9Oardwd08fvl9ypvOQ2Kw1vFtnNSk0zK3lPY3ozc2zMSmVUHALnwYdZRCNcHE6mwCzyk11g9me3mUFhzawkfvzHL33zrG29ypdPP/3U/dezVqF1NoE+0dDnGjoR/5133sFTTz0FKb5asY6zzcxi63KmWYTX97T6hEUHLCoeTa5pR4qZlZSBFGbtVNEEnSbdfN93O3zUxoipmckooXeOjeCheqgJB22Pl7hmpXVb7vIAxamylPIspVnbzLXyr7w0i/JxZfGaRfKpDAQKszLajR5fkYD/QA6ESCtYQj2qEhWngOkV8B0I0+EHafBpgkpLokoWml94NqZPmYiFY0aRDgg0fHS6FsPoM1MGow2C0FFsOA+JuuFI809JwlUfRa3Gz8w4+2HsMEIYiyx0BYkN5jJKog/wk5SrIEFlmSYEHudxaPpMS4ZoggBBGKiO0lVxV+TA6uWAmWoaEA8EzAxmtkImGjiYmTstXIO12C1isxWHkd+6BMWp91c8zdZPnIprbUFyx2BmkD0ePMkeg+IxM8hPOLk1UJPCnYoTvgLWTw6YRfXMzNy7EZeLYo/tZianA7NSuxBm5sKZmZzL2YUws5Xiyvpri7+2qGrQ/tlnn6Fjx46QW1tGNamiCRdtIY3DyRSYmQwXjyx63/UOm0V44WIwi3BmVkIvP713AtljMLPl6rLwZibjPw9ZWVk44YQTIAVXK9A6SEpbq3VGw5FHHgmV11tvvQUdKiha7TTRPxnEdSo2y2ak8ALhtbqtQ6u0E0dnKWgrtvBSKqWga5VZcSsuKeX6L2j5qxzFIwbh1jdotdlszeqK5FZ4geSW22zNeCn8qoImHjRZ8fLLL0PbxNUuKy/NovfA7K9lMDN3nofZX9OtqjwVdOWXAxWcV5wD1EAAz8eofgPQYJMGsIQhgRC64xDGJWe+EUjy53FFetfdd8WCkcOct1ac2Wk4curWEc49N7yHt+GJtP4lcgXOaIMwSVVZyiYxFpc3C55+G9ZNmYzzMFKUKTEIybAIVpiP6lyGrlWUQHYh02JFFJu0fFbcFTmwOjmgLYNXXHEFtHVPq5oaUP9VeG0zPO+887BJ3bo444wz3LdzopdSJ7M8IeRkkfjLNDNZNxowM6eEmNkKZTYz56+0icDMZDgQTmBWinMeFY/1lgNm5iYzzMyVkyKWMpJZfDKw3GYmowTMlnfLQ0qSvjXNz893/wn7DlcbB/Tv7w6D++STT3DXXXfh8ssvh5QefeP+7rvvQltxZb733nvQ1n3tutC37drW/9xzz+G0006DdiW89tprePHFF6FDh6655hq8//77eO+9d6G/0dGBVTfddBPefPNNPPjgg9BqqA4+0iFW4i3a7s92hw6e09ZeKSRSxhctWoQPPvgAffr0cSfB6wRhpcPMSvLBzISCBkORpfSpelvq+m/ZpFDFKdanGGeddRaOOOIIbLbZZtC/CeggqWOOOQY6UPDUU0+FlGDll0DhzIrzVY4UMDOX96ITxF76blYrsB9//DFUx3Q4mZQ7Kcyi87narHoT05tFfMwsRq1XU32G5FKkZqsngyaQzDhgTyQUvNzBrFQ+9ZXKV72HZsZqH429Ust7RQIprYIV+VXgKnKgnHJgnbNljXc8/5g+B4n6jQC2KyE8tkke3OKeofgKqLEUUUEOULVlC/w6bjzt7CZIG0JcjP4ipYs6DkMTK/eGA5Jpw5HmH5LELCpRMx+eeSzESHEG0Sw3V+YSLVp9DmWNgNMipf4pePqGDBw4Xh5dnuMR0iYg22IbjRXcFkYUFMSFU5WKICI2MvEDIC0ZQqaRkChU9dIx9es++OL2+4BZeYDiJ4CXkUBAa+nNePTXVlZcTeUhGoHsMcgdA5MVoytMlwPFZeXs/47HH3/8gUMPPdQNpC+88EIMGz4cz/V43iWubAfPNwVmhu8HDcIrL7+C4044ES+88BJat94DQ4YMhgZlLmA5P8zMyWFmJQOWco5yjdkrD81sufDCCYQ0i9KQ6l7R4Mss4hHTKex/Eti2sQn8y6SLxBGUWJyr9LEyfDFFqN07nKCR0lhUqAlJOIWkgns6AAAQAElEQVRZ3kuXLMEPP/zgttQWFRVh7tx5eO/d93Df/fdD22FnzZiJRx5+GEcddRSOOfYY6NR1nRgfw3HHHwdt05TyK3P//feHFKcD2rdHe4JWDW+//Xb3d2Vya3utwmqVUKb4agXxYcbRZs89cfxxx2LPPVs7xXbQoO+hQ+tOP/106LTlu+++2534ftRRR7sVz3bt9sZtt90GrU5edtllaNZsSxx33HEQvXhrBfTss852K6Tt2x/oPg3QCfKHHnaoU/aOYpo6X9rJyVuUTLpvdaWgnXnmme5kZFdvWU/Norqq/BJot4Tne7Qy45mvUfkFdMNZiXV2OWQXyC6k7ALZ/w2g1Ul9nqG0SGnUxItWn5s1ayaUa9dk8cp8CiNcWQiVl0SaRfktt0BKslatdXihyler3YqHpCu9FW6lnuXoIRm1c0J5oWhWR445c+a4yQfVr9UJp3jWFMyi9lq7OvTe6JBGTTCZRXjJIVgZfzNzZfxXNCsLW4Hf+HJAbZfASS6LwDnKPCzVHRHpKXA+JRbnKvOQp6AMekVOkQnoJ0NQphWmT3xHvrHLtclE8SbKsPC3yUgEISpzElB+EV7caFN6BPCpcfhcc04i3zcsK/biYjSSfBcAg+sZpHQAkQ5EGqzw+meQkq/cYlZDIEiNQAMPHVyhAYVmq7/77jvooAz9/2AqXWxX+Bhi3KqaCrciWuFLgIXMUozIQp9l7UOnvyW9QoSWZKExi4gPXIEGUPkJFMBCj4qrsZiJN4KQVEZDgrFyJPw05GRWQVaQDi9gI0rKkOCFYMUgfSi1w4OrVgpvsvrwyFdg5OMLxZXwSGmnQyGdLAbHk7QK5ls6/IVLsPj7Xqg0fQqGffQ5stJyqUQYDIAnXgSO/6BYlWwzxoVCcmRaHVZ0YJoAAxAYBSVeW8Odgh456VNxKwdC5lycJc5kfskEc89YZ5iBAO3Kb0B1ib4BMSwz6GL5M5cRgkgH9OctL4EGDnE9lVsgd2zKLojdqabsqwoxj5heK1zDhg1D7969nPK866674NPPP2VdCmFmlBfOHrBeGswF++aLLwFO0jzQ7WFMmjoZDZs2wa233wpdRpqQlpAhXZJpX5e3mS3HzsxgZsvhNiRHPAA2sxI5zSK72fKm5A6LM82s1E94gZlB/MwM6+uK5Vmb+JSkgI2QTPGRKWAVUeWKoOw7wUpUSqNQBLZpaisdKZ0ruxk08lpZNhXjf/v9NyygIqw0fvP1t3j77bfxbPencViHwziZdDiaNtkC22+7LR5+6GG02aM1jjziMFx6WSfo0LbNN6+PBg3qc9W2CY4/4XhcecUVOOqYo7BFo0a45qqr3AqvTs/9/vtBGPfrrxg/dhwmjZ/AFeaR8BM+Hu3WjWUJXNzpEkycNBEvvvwSzj33bPTt9x3D/oKuXW5CjRrV8cpLL2Lo9z+g7V5t8dHHn2LEmF/Qf8AgnHfeeXj/vffx6muv4q233sRHH32M7wd8T76PYNSInzFm1ChotXHYkJ/4bvdDm732woUXXoRffx2Lx598AmNHj8VXX36JZ555BkM5EfDZh+9jxPBheO65F9CiRStHN2vmdHz//UD06tkLBxzYHvPn5eHtd9+BDrA65+zzsE2LrZlPh+L555/HZcyXjz7+CIMGD0Z/KvCvcVX78y+/wuDBQzBz+nQUFeSzTAx8CQjg5RFY9HwSyydvFhxvFi+fbG/Ya9KOCIhiFWJbBAeu7iiIqyS0FN8qS0EQqJ0tRm6ght5lySrxtHoay2wW5YhZZMp/RWBmzE4r8TIz59ZqtnYfCHSKc0xgZrH1T6bZyv3+RLwOEdryLAVYk1Bia/bXcpiV+mvSV6u+ZubSbWZiUe5gZi4+lVesNCtSswhvZnL+CczMhZOHWald7gr4d+YAmy3XfrnUyeEsbMMcVm1UBHoKixhPWuEEURAi6BcSXNsnJz0iI0kUbbwVXoZrFhnY2elLUjgjQrANFSe1sEKQkHxlC9nuqk0KxIB2hZM76ZQJ0tF0fjBMGzgAWdWrIqdlUwRJEGPQZW7MS1qOkeX2kaDm4SOjTi3kVs3GAi2yKD7GoV4gRIgiAEkGIRpkhFW5JNeq0K0tjWRcWx7LhY8dcQLMzKHUmDzyyCNu+5hmzDWjLtCs9rHHHutm4bU1tE+fPo5ej5iH7IKybuEEwou/7DLllj0VpLCnNsSiEahAOPZypFJOjQXmHPKg8htSoVXt8gIvUqKpTIPgyp9+SSYvpAIakD5kBeIiMNLorl60DEUDemLovbfCn/ALfNIWeqoOIVcqyJEVyTxTKMZoQtAeAKQLZGO+kRJONmcHApKZHgTfKW2sXBSkkG7P0jBt/HgUkmb7ww7BkgUzYN5SupMo9NJQQJmWBUUoYMWXQmykC1krQ6QjCDNhYYJxmYvDvSzgpcgJIYmZfCS9SAb50/c/f1tozDcCc8IEzBiZtAKyMN9AHHiRFAJa//YO2XgIzMw1ZgqgDlk42WNT9lQQXpCK+zu7+JoZ9I3dpZdeil69euHuu+/hatJR2HXX3Vzw22/pim+//AYXXnyBc0dJM3isU+A1fuJE3HLnHejc+VLk5lTB5pxt7P7sc/jgvQ9xzWWXQ3nhMQ64K8qQWM7YdF7r6GEmCdcRswo25ZIDrNnkGzgI2W4GCNz7wSdCVhj5JPnCSNcJ1QOTpkiTTyraGBjaT3jIrFoJiQy2X2zbiCq5A7ZvQVESRYWF5AjMX7gId911D7QqdObpHXHKyafhxBNPQcezzkLHjmfg1FNOwd5t90Z7rvi2P6g9jj3uGKhvOuvsc/Hxp5/gk08+glbqqteogUs7XYpKVSpjztw8fPnN17jjrjtw5ZVX4ZKLL8XVV16O2+64Dfc+8ACefOpp3Nz1Vrz51jtUkEfg559+xsgRozD8p58w7OfhGDLsR4waORJDOVF1Id+/AVSAr7v6WjTcvCGOPPwI8rwarffYk6tom+IK8v/s8y9w0in/w/Y774RevXuhwyEHoeWWzVC7Vg3XVqRnZsDzEqhbd1N06HAIdtp1R1x46UVo2Lgx6m66KRX7Bthuh224wr0H3n7rLdxxxx1owsmA8889D02bN0V25WyXf9vvtBMOPPRwtNx2O5xxxqno+e2XnER7AMOH/4Tv+vTFM88/hy8++xyPPfoYLrroEpx11jlUlp9Fi21a4oKLLkK7fdvh2Wefx2GHHoa927RB2zZ74KTjj8dB7Q9wq+EdOhyKU/93OmbNnE1l/10q60/jsceewNChw+FRgjFjfqWiPxZyyO2rBD2fToMPODCWt8faErBehBYCdPMBNp8IqVGHtASsQGYGM2Mo+hLnLBWPDTYHtPquA9FUfhIyNmVfEchfID+tVOtgRdljnOwVUJEDG0oOqCUSsOmKRFLTRVsIYQns90BwTZrDqZUzokQRsg0Mwe4SHHwCCB0FVQAwiJwR2mHpbQGkwRrbPfEDQv6SBPW0gMKRIQnBcMYFNhBCgMxCetDm7Gb0oztgGxwiAJHwzAMDETwUJUnJvjZcugzUicmEMjOMaEPwZ+AlUwB4dIFtc9YmmyG7bl2MHtCXEnsEow95sb8nBxiFDj2iVvE2U/hVJF4LstUQafVjMWNhs8C0dUvfSeqbKf1NgAbnOhBDJ0lq9XkwZ6RvvfVW6CTJLl264OKLL3aDDDNjxpmL2CwynWMFD9/3OcP+EaScm5XS6kAUfa+lv3jRbGv//v1ZXip4ON4iDSwJXabvhGnx4SMtSINJW2QFEjejSS8wRVAlBIuexYsi9uIFnrEe+fQLUCUsRLX5c9H3sYfQ793XkFGwBL9xwFWVqxi1WBkyWLkCDmxCKrNR556EmcE0FHA1JETSK0LSklCUUnID+gekQACYkZbxFWqQkADICgHDZbDCzuUqRWbTLVFA5aUIBcgsWIx0DkySo0eiZrAMlQBksbKbJZBPJTq0Is7q+AiRhsDgQBMByeJaQRTAh9IZ42VHxbVKOcCsA4treVohl8f8yWUWEZlFpgi0EmFW6hYuhniAIFN0MX5VTLOI5w033ABt9WzXrh3GjfuVSnAnaCtfyNqxR+s2uL3rbXjh+Rdxxrkd0f25ZzFj2jRMmjQB9z74IHbaYQfsuMv2uP76a+Cr7hSF2HOX3XDB+efisScex6xZs50o8TskOc34JoUVtcllzH/yEcLjRKKpY0fA90Q1LWBOhGxfA3iqHwTPMxjbdpiHhPnoO6g/5ufNha7+/fuhT//v0IcrshMmT8ZJJ52CK666EupXnueK52b1N0PN2rXQpGETNGzQEM2bNscTTzyFvn37Qwrq999/j6E//oievXqiFydse/ftiwabNUDVSpUxd948HHzoIRjy4w8YxfZTiu7wn3/C8z2ex6effYYRo0bi/Q8/wCdUHvsPGIhrqexeffU1uObaa9Dllttw/bXX44rOnXHc0cfgsisvwyHkFVf3tPQ0ih8SoruI71h6gjihCLyRJE63oxBCAMPOVGiTRBYRQuYbSoBcmJdFjET+GscofMAWfikncZcW5aNQbT7dIQoZqoAcolvvo9gH7J9CBqLBZ0CAk0P0tbky0KlTZyTS0rEjZTjr9DPY7wDn8B1/5JGH8MwzT2HM6DF44/XX8RgnyN96822MGjUao0ePxvtctb+Gq+9db7wRD3d7EDfffDOWcrX5m5690aJFSxx59NG4sNOluOHGmzlJsAcOPfhQ7LrzzuhApfuB+++H+uwJEydh1sw5ePbpZzDgu++c4Ob5gBl81gsPBshN0zwDKL2Zwczg0sd8MYvc9Ky4N+AcUHlpwiMW0cxi659Ms6h8Yw+fbYVZRG8WmeIX+1eYFTnwT+eAaqUXCyEHobjnY7NFByLwpAA4O/gULqCZJAQovdRyg+25MMRLb5A19EkXxRKaVFAixcJC4gMC2EKGrn0P6OUQNM3pPKFsDvh2IeR75N4htqHSXQzkS56cm0TAgCF1EZ8T2EgAaclCMlbvBPrQl6yMNrjL+BTAYdJD2T3k1tkUOQuWIlhaJM4MDyrvgM9xpCeMYYO7vPKSyCxKrb790sEjZ511ltuSrYNImjRpwlnuJtBBJPqOp1GjRthvv/3wzTffQIeQbMqZcR2Goq1KsXwqOLOIZ4yLTTNDz549Oet9FvLy8mI0zAxvcVb93nvvxdlnn+0O2+jYsSM0YPI8z/nDFSwftBQtzcfSJctQsDRgIQI+a4ZPpRQs4MAvgrZwy+4FrCHEGytnkhUxyeoHsvANyJo1DaOefhxZ+Uuwx3kXYcdLrsSU8b+jd9fbMerZHsheuBCVWbkTySQrBwNZwI49ycGiwQIpsYbASzINSTgXK2sR4zDG5dE/iQDaIlHZA+aPHoEZg4egJikzp0/HVA4qm7Zrg6xN66JSVlUUjZuB/AFDMPKBO/HDMw9j2ZgxKBw1AUvHTUFOgtw9Dp4YVxL5CJkGRgNjRQ2Zb4EBAhRfdDI/gEQAyl2MrDDK5IDRLQBMye89wgAAEABJREFUo08LmK8sYz6xwku0XrGP7ILIaRbZzQxmFiH5TH0PzMz5CUcvqE7HdrlXBczMKRqa3Lrqqqug9/OVV17hilQbSGzGgLT0dFx30/XYbuvt8OEbH+C6a65B273aYLfddsFVl12GXXbZFY8/9jhycnIBDs4pFG/DjTfdzLoaQivYThaDw5vRgugyK7WvruwRh4rnxpgDro1huwWChcb3BbR58IzvA9tmpamAytXD3R5i/bkLl191BU4/60y02a01Vy3bc6X4OLRuvSfatt4L7dvthwP2a4/XqbTdf+99XNHcE/rGdv8DDsD5559PBexgHHLQgbjqisvQp/e3nBgai9G/jMDYX0filzEjMWHceIz/dTwmThiPb3t9i8+/+gKDB/2Al194CTu02glbNd8K226zDbbdehv3LmRzpbnlVi2QnVUJVbIrYbPadVnvgVDaKl/3BXkLMX/RIraooHLJNoDvRIgAgYUoYsIKObkagA0padVMqP+QKsumXq8cKcA2lv0AbYWk0aRlEX2W0a3vwRiSLseRfQcJYDSNeRiCuQc26fDZhYg3kECSDXmSIdR/KRTZQAq24pSCQrGQZORJhs4nrwID/c3hQqYiIA40OT5iPLIRAnFR3KXmls2bwU8khECN6tWx1VbN0bx5c7Q/5BDcesdduOmWW3DxpZ1w7bXX4vshg7lS/xWuuvJKt038tdde54r+hzjn7DORx4nns84+A1VrVMbV13PFvXVrtN59N7Q/8ACcde452GOvvXDKKafhuuuux5NPPo2bu3bFO++9i/Esx9lzZztprbgOmRnMSmFjamPMzOXlf+mh8jEz6HtsnQr/d2kXfSrN37lTaSvsFTnwj+VAcdPJrg9snp0YJW97sZ+QHELKADsXtu8e7T6BN4kDeGyViSMTtbpqx0O185GFjTQgmkJOLKoPkYvNPAP75AX2MUXsc9WzMJQRTVZEIPToFiHb+JA9VoGxp7AQphXiwkKESwlcACygHhNSD0ouWozffh6K5OIFWDRhEppuvwP7vSLyD2DshIy8xJ6i0Q3E9oBykSUa7LgzluXNR97USXBzngF4JQHPRxyGiBXeqe97qn2FxOsQqaxah+xKWcWJ0Amdmv3XgShmxo43/BOo8xa9oFatWq5jvfPOOyFFQBzNTIYL5ywpD4WVkn0jZ7O1jS4zM7PEdxpXxR544AFoNfvcc8/F1VdfDW3Tu++++6BTgEUY8mFUSmlgKUcpS5cVoKggQFFhEuYFSOovn9JCKKN8FrlHpdnk8pJIElSZ0oqABKFKZg5++u57FObUwi6XX4P0hs1R4CVQb989sbByJfzx889IH/8rfn7ycSwb+ROyAXLkwMYSNI1DnCIYK2mI6OcVFaJSEVC5KIE0zr5oUscHUDUzgfEvvIBh19+Cgi97YeErr2PQDTegvgcUVCbXpo2QVrUqpvb9DknGs+0xx2OTrXfE0I8+w/evv4SfH3sE3o8jkZXMRCZXEPwQ8PkCpAUoVoyNFdZjTABRzvRpkb9HWlA+h1xfjw01HjYmriVIkU91WABlofJKJukC5hlrjGtQQjYmKUH+0mpm7sCd//3vf+jUqdOf3gltadN7YsaI/pLTyj1/Zr2cO3cudABRVw5CdZgQWPKBkxtsnEMU0f0qB7dDhg3HV99+ix123oVJTOCC8y7E448+gV122o0RcGivaiOgq27dTXDjzTfhoYceRO8+fd3hRES7WzLXqFHD2eOH2ZqnIeZRYW4cOWCsPR4BAnaQxk701wljMXz4cLz84gvYfIuGaNy4IS7t3AnXXHOt2+3wzZff4IhDj8DSgiT6fNcf1117HXp9+RU+ev897N2utdslMWTIEPSj348/DsMLPXq4Ov3Yk0/i8aeeRGcqzps33Byq0arf4DsJFNLNRpZPj3LQcDebOwSBXmA5DQWFAfKDJAK9u8QX8H1YxvDJogAh22mwrwg4ynGckj4SSQ8iXUY6sA8wjlw8hU8WkUeCq78eY2ZYDxyrGLwCTmJSM9UrYACKqGzn8/0rJCTpljxeYREy6cm1abbTjIkRBObx3TQUFDE+EvIJMkSYANuNQvVUyEzPQBqykBamARzwUGB4jMiHB/M89nURLzB+n3GZAWrvE6Ehwb7RJ7OQJosIxvT4BI9pNWP+MEyS6UpKFuZH8Q2OlZjOkJSkYQsCShkBhWQcCa4M7rDD9rjy6itw/jnn4ejDDsceVI4f4mr1Z198gfsfeBBffvk1BvTt58p31513okI9D+++/R7uved+TrC/hmee6c6JkXNxS5cuOPWU/2GbbbdBs6bN3IFqOjdlwoQJjAnQrrPff//d2c3MmRWPDTMHzAwe62SDBg04wTUOf3eZmaM3MxQVsR4DTumm4W4zg5k5e8WjIgc25BzwYuGKq2vI9lU6iNCh0Zf12GAA22I2za5VBYgXTkS0G9tqT24jgsBbLkIRCtkoF7FfMtIFbMwLyDNkZyH6gA13wNYavEJqIknqAySHxz4jHemcRDWkZ2Vg9rvv4oODDsLPjz6MDIbVAnVerz6Y8tyLWDZ6AmbMWoga2+yEUHyosIQSgLHTCRlyy09oH0yKLLVqYrZ6w+RSzJ85AwXz59IDCOgn/gpH0j/daicCat6hBP2Tb/kivPJkrwTVqVMH77//vlvVUlxmzA1azAxmESgDiHJuhVFm1K9fHz47V+FjMLPYWmKK1swgBfm0006D/s4j9lyyZIn7L0StYMe4Fi1aoE+fPq4zFc7MqPsYrQZVVM8LUciBgAYtBckk8pPLOCgpgOxFBUUIOFAqoH/SZ5XLYBWjjFmsZNUK81E4eBBG9u7PirM9lmbnoIgK8aJkIRoedAA6XH0tWu60I37s/gzyhw7D9K++RlZ+AcBaZHoR0jIREELt/WZlDck3Jxlg5hvv4I+XX0M1C6FKVwmGhUOGYv6UKTjw5ltQNGMOBr78MpocfBAaHX0cCjOyMT8w1GqyBUb8MBjTGGiT/Q9AzT1ao90ZHXFQ587YequmyBvQD1mLl2Fm7+9Qaf4CcBwERgFj2nxWxkQQQu4AIV/QkHIyflbQJAKQPQdGkVvltSEAC3C9ywQOFsE8SU2/5GCWIdqGHyAkjepxIi0NWVlZyOGERnpmOvHMU0cMlqheQ9VBlFzvvfceNBl00003cXXlFLzMMv70009L/GW55557cMQRR7jvk+UOKUuqKXsM8hPE7tjUO6K/qjnwwANR+u4kAdYDlb/orKgAiWVL0HD+fDScPRPbcWXp1ddew5Dvh6Lbo4+iCSdqwqAIYKMdslGmjsCGViGBMzt2RIsWW+H444/FbrvvgYsuuhDaHSJZbr/9dpx88snQNnFNlGmrePy3V/IXRFzIujhtsTvVFJ0gFfdvsW8I6VqZDDE+1ZRdoPyXWRaET4X33/kAN153o9u+u/Muu6FVq1b432mnY/fddsPRRx6NHs8/jzffeJMrwuMwdcpkvPfhexjy41BM/e033H7H7Wi7/37Y74D90P3pZ9gHPAidRrzHnruTz3Z6DcFa6UzFWYAAgoBvnEOy3VWdBess31SHEp2AvQE8L8CCX8Zi4Y+/ID3NQ7rnI1oRN6QvK0Tm4nz4VJrZzAP5S+EvWYoE+5yMRIgMDuITYT4yly3Egm/7ARMnw+bMRjonqDJm0Zw5G2nTZmDyc89h6Y8/IsH+o2jCOEx5Uv3DT0jMXYDM2TNQafbvSJ8xDekLFiF9yUJMe+VFTP/6cxgVeX9+IfyFS6nkJpGWZvDYDyXnzMG0Ab1g8/+AP3emm2Ad1/055IwZA2/iNHiLi2Bs933GPe7xJzHti6+QyEhzcqctmIO0iaOQPvsPMKmAB4D9IywyAgBJk2pucH0APQK5zWfeGYx9Bt9U3uolQiRJH9CHTSDYpbAszAGI0yRAwdIlpOAdEiMCEdJZuXJlUgA1cnOx0067osPhR+D9jz7GhPHjcOTRR+CKKy/DwIH9MOaXkXjp5Rfw3IvP48FHHkJHtjX/owLtUa59990XO2y/A05i+6K/dWrNVWvtqNFfbn344YfQ32kxqj/dqq9CxmZslzsVUvGyC+QvUyC7QPYKWPUciPNMfaW+V1bIGCd7WZCfmTm0FkqK+N5pQlZ4gTxiU/b/Emyo6ZZcMZR3eSgexRGbspeFFfkJJyhLu07cbizDRi+qtmyt4JpaxVcCBgSesQ0N2RYGxWZRFD0b4oATlmB7STL6kxeIJFVAU66IMISRLkGc2sQwNPjUYeZ81QsLx05gnGy32WeEAGVQ+Ci0JkITnMj1li6TB+mAdL5jhbOmIX/EcOx4yvHsn+Zg2ZuvI+3X8Rjbuydy/DR8fnNXbLbHTkBWJjx2iiEZG5XrkGFDOcBLfQQhpEw+5fWMvQShZr16qMRJ7x9uugmzR48BfC4ockxZpIlmjkUD9g+pIH5618mx5DazEnt5W7zyisDMYGaOvTor/eekc/BhFuFpLbnNSnFmpfaYwOzPOPn5VDC1krzLLrtASoBwMSij1QmblYbVIWHp6eklsjnaYu+sdA+TRo/G/V274qGuXfDQLbfh7pu64LZbbkfXW+7EzV1ov/d2zPpjKtJnzURB/0FY/Pk3wLBhGPT8U/jupR5otl1L+JvWxu+/T8UcDnxmLcjDtAULMGPxYtTZbhuMWLIIm+66G7w/pmHZmF+gbQ5Fc2ZhDpXuBaNGo2j+Yviz5iJ35jyMfe8DJCZOQOG4nzDklWeRWDCPA6I85PXrj0St2shs3BiVWzRH2KwxctvsiTlbbIk/5i7C/OkM32gLtDj0MNQ9sD0mU9mZMm8epmZkYCrzYpNtt8MfkyZiyfDBGP3s05jzw/dYsGg+ps+fgznz52EuB1/zZ89G3py57lu/OfPyMCtvHmYXw9y8PEjB+SdBK6Rx/LE9NmN8uZtz52GegHkbxyUZ5ubNReSei7lz52DBgvlYvHQhlhUs4wAycPV0zqw5zOe5JXSDBg3EaJb/4sWLuNLypfvrmgceeICrtQ/h66+/xiGHHALV3R49ergqq88NpGz27t0bxxxzjPsvVW1tc/FzcK5TSWezDMua8hdu1qxZyMvLwxROwAwYMMD93YwOVZk5cyYUbva82TTnsg7PRSHr7+TPPkG/Z57CgBd7oF/XLhh87z2oMnM6vIKl+INhZs2eR9r5mMV0zZo9B/Pm5LnwWZUq4bHHH0FLKs91atfCY489jtNPPx2HH3642xb+5ZdfulXB6667DjqcrFu3btAKkWSQnDIlq8yVgegEoovll3tF9KJZEShfYvrYviK69YWTLIpL6YhBOIHw6wsUn+KXqXyRXaZAOLkFsT02U3EaAKstVmc3ffp0PEdlceutt8YWWzRzW64fe+xRPMgVxu223hZSar7iSmP3p7rjkUcexUnHn4jDWfc9DgDms17NpfKZN28u8ubnYQ7NP2ZMx6TfpmHGjNmYw/ZqJuv89NmzMI3mH3Nn4w/W42lqX9dxV+oAABAASURBVGfMwrI5C7F04SLMnTkLBXPngy8mwHqLWQsQTpyI5IiR+OOzLzGN75vN/A2YPxu/f/oe+na5ChM/ehsTv/4CM7jCPeH1NzH88Wfx4VVXo/+Tj2IKJ7QGdn8W715zDT4g/PrhWxjz9sv48pYuyPvsc/S9pSvev+ZyfHrfnfjy9tvw0eVX4tM770RfTjrN+3E4Rr76Cvrdfw++evA+zOQgpH+3B/BJlxvxyW23ouf996PvXffgU74f/ZhPEz7+Ar+/9jZ+5ADjjVNOxQcXX4ZfXn4Nv3/zFfo/0g2jyeuLa6/Dj+Td+547sHTsKCxlO//jmy+Sx/UYeHc3fP9MD3xx3/2Yx35k/OuvYUbfPuj34P347oH70fPJJ/D+1Vfj19dexdSvvsAstg3zv/8Bs3t9hWUjBmPO0EGw6TMQzM7DQvZTs2bPxcx585n3ecibMw9zOSmgNm/m3BnEs0zYPs5hXs9lvzRn7kLMnJuHWQ43l23ELMxm2cxkuamsps+dRh7EsW2ay75z7qwZmMPymTWLfBlPHtu1uXNmYDYV++YttkTC93Dcscfi5JNOgnbk6HyTbt0ewvMvvIRPP/oURx15JLSbRp+G7b///ujRowf0l1tqL7faait0YX/+xx9/YOnSpU6RNjOojs5m3VH9Vh2WKRBOILvwspcF+an90bspu+hkX1WI+Smcwsudapc7hlXluS7o4jglS2yXuS54l+WhOJR29WUqF5kriku4VFB/q7CLOc5SOPGQO6YpG8+6cou/eMmMITXeGCdTdOsLJENZWN8yrCitkiEVJKPcK6JdHZx4rAjEX6D6sCJ/4eS/MlgdGVaZlm3erDkzMYv91By2dYJ5NOexHZzDtmc2x4wz2M/NZv82I28ufifdvJlzsGj8KMwfMQyL5+VhLnGzyWM2w8114eZgtgsz243B5nBido6jmYU8jslmz2T7zMnXvFHD8UOnS7C0V08Usk2dxzZ89izyYxubJz7kuXBhHn56owe+ueoSjHvzFQx+/FH8+mIPjOcE9txEAvVPOhFZOdXQ59SO+Oh/p6BGw0Zoevxx2OV/x6Lh/nti5sJ5mE2+knk245hNvjPYFyu9RcsKECZDzJ03B/PYR8yZNR3zqHM0adMG/e+8H5X6DkLOlN8QLFiMX8aOwxWXX47LL+8MHRy9ItAOM02ygZfabgGt5X6Xm+KcmoBczhwLViU1CmdWrMmuSoC/oDEzSBnwvNJkmtnySjNnQrTSLDYhVw+236QBTm+1C87fcRecQWW8y2XX4vLO1+CKy67ElVdegWsuuQBbZAAzX3kJo+94CAu/6IWh99+H2lnp2POaq7Blx1ORvlkdVM6tgqpVqyC3RjVUrlYF6VWysLRRI7R/7DE0Ovl4VNt6Kwx770MkfxyB3LyZmPXyc5j08jPIzc+D98sIjLj9Hsz+aRTqdtgPjU89FounTsDPnFnPGz8WBYsWoClXZBZlZ7ISH4fdb+uCxbWqI7tKJdSuVhW5VSvD6lRDvQPbIWfnbZFZvTpq5OSiCuWpRFmKcmugEOmYPOg71K1VFdOnTESN2jWRVSMHGdVzULlGLqpWq4bqXB2tXrUa7bmoklsVubm5qFaVfjlVmbZ/FnIpS1XKJ4jtsSncqsDq0q8KT9HkMo9yVA7VcpHrZMxBTk4VVKteDdVyq0P/U1m9Rg1Ur1EdOkH0hhtuxG677Y77WY+yudoyatQoaHJHf12jxljKxscff+wU52GcpPnqq6+g7wQ1KXTzzTe7b/Zr1aqFXOaJZttjEE72aipL1gHFK7tw8svJyXGDRslQu3ZtF6f8cqpVRyVC1eq5lDmXdaIWJv08GjXb74Od77odfoOmWDJnMX5+9lEqEx+gZs1qUX3IrYbqDFdL8ZF3LuXJysrEnq33wjfffIt33nobOm9Acnz22WeQ7NpC+SFXgDSgPfjgg3HLLbdAJ3xLDskqEL3MGMRXILxAeOW77AL5yS0zBuGXh+JyKM6XmE68ZJf5V/Try0+yCCSPTMH6ilvxxPHGpuKP7fJXPsdumTGITnWsZs2aUP3V5zEC/YuCVgarsp3Zc8898PDjD2MmFaQZv/+Bnl984/7KaL/990V2pcoIi5Lw09JgGQlk5mQju3pVqG5m852qUiUHVXNyUataTdTLrYnabKdqsI2qXjUHudlVUIvh61SpilqVq6ButRzUqFwJBaN+wfRevVEzzceM4T+iFwcEA595FIO7P44f7n4QQ+95AJM++ADjP/oAg194Dt/fcz+WjBuPmls1xogvP8eUXt9g3LdfYfrgIVg8+idUq10dNTmBOW7QUNSqUQtVGzdEyz12xzyuIE/lRFjW9DxM7vczWl5+EbY862Tsdd5Z2PHUE7HlCcdjnwvOQ+OjD8L2d9yE2rvuidzmW6PtPbdjmx5PoGWnc9HukrOx303XY6fTzsM2xxyHhm1aY5PtdsIejzyFOnvtx/fuS9Rpuim22Gl7FE2Yggl8tzLSfSzhLP322++MpROmYeeOZ6Bll5vR8s670OT8c9H0sINRY/MGqNmkGfa+9nJsd0cXVNtyS/zy5huotvnmyG3aErt27IQt2h2MSUN/wvievfHrO29j5EvPYvyLr2DMXffit6cfxw+PPYIxr72FxWPGolZ2JVRPz0C17MrIqZqL3CrZqJKZwX6oBmqzDahRpQpqVs5Gzexs1FZ5sI2owXYwt1pVqK2oWb0GalTPhdqQXJZn1eo1Ub1mTVStXgtVmKeVWeZVa1Rlueey/6rGOGqiarXaSEtnPFlVkfAy4Yc+0pGGkKvwSa5M1KpbCwd1OAjP9Xgew1kW3bt3h/5iS/VQ561oZ4smIlUfTzjhBFzDyY7rr78ej3Ky4eWXX0ZWVhbU/giqs32QWatWLQhit+q13Kn1PZftnWhFI7v8ZF8diMPJTAXxSoXV4bm2tJIjjju2ry3PlYVXPIqjTp06qMRJ17gsytKLTiC86AWFhYWQWZl9qExBTCO68gDFkcpXbsUZ1wP5CSeQfX2B4hNIFpmC9RX3qsQjuUQnc13IJj4xiK9AbplV2V8ojtgtewxlcXILFC42ZV+nwDFSNbYrMagdzCVOclatUQ0ad+XmVkGN3Bz2cVVQm+1grezqmPTeZ/j55VdRNH8+26K6qFUzl21oZVRTu1m1OqrVqI3cqjVQk+1rNbavudVzUY3taQ7b2ByONauRZ1G4CJmNamLh1LHwly1EDfbDNarlkE91xkUezKtqbMcXTmTbnizEHz8Mx8IJv2HW4BGcSO2LTfZoB2RkI7dNW9S+pDM2P+4ENDnsaGTvvDPqn3AysmrVQ40cjq2q5aJqzWqoVrM65amOGtVqUN46+KbXt3j3/fcYby3ksh3PpXyZlD+9aVNUZj9X/7RTMeznofB8D00bNcMtXW6FzrC4mePcFYF2mMU7Jc0M6+vyyiOikMqoWWkiAnZmM2bMgDqulcFvv/0GzS6alYZbFdnMSukVb2oY3/ehVTpBjPeoREueoqKiCMXwFkbZkGFpsLHjkde7PyZwtXf8J+8h1wtRi0pFDhWfxhwk5b3xDvpcei1++noA/O23xbbXdsbWl16Eekcdi4LqdbDYy0CRn4D5aUjzMwFLIJmWhsW0Lsnko0p1zMvMRvUOh6Mo4WPoFVdi2EWdsHnzFti05fb49Pqu6PPKq5jKWac6rIxhq52QaNQKbTpfg0VFIQb1eAXzE5nI2aoZ5ocFWMIBSWHVbMYBJDwDxw/wuHIe+MBSrtIEyQC+l4aMtHR9ucBJgxDeJjWQsU1zJHNqoM6uu2BpUT5yzFAVHigSwjTPgfLPF0vmWcL3ycdHmnlIo9v5CbcRg8d0xLAm6fGYWYLUsAnOyAl8z4d5HjzfJxiyObBcumwpjjr2SGiLMiyEvpfs3bMXHn/8cWy77bYYMHAgBg8ejCeeeAIXXXQR9N+b6enp8MkDvCSrvs3XlsOJXCF77733sN1225F3tjtRXgrnJZdcAp1en0wm3TfFqucKr7AZGRksf8OcOXPceyGcZGnVqhXatWvn/ESbYN3N8NJZ1j4STENy7iJUzi9AzmYNkKhUGbudfSb2urMrauy9D0ZodY6zoulpTCvzI+H5lFd2z4VNIy8ghK4GDTd3M4facv4xJwIu52yi0nfooYdy0uB+KD077bST27ot2XymOwaXp8Vu2QWiEYgmdsdmjItN0QnkXhHIT2HlJ7vMfxJiGSSTQG6ZguXkKs6T8sTFccYyyIwh9pNpZpAZy6Iy14qfylfKiTq+rbnSrImfL7/60q0Ann3WuUiwjmdRMfYyfCQZKJ/1JYki+JZE6BfCS3h8hwiej9DzkEEzjWbC9xifhyq/z8Kgex/CkrE/IzF7Cv54/hn079wZX117Nb678UbMefENDHvocYz+4G1M/uBjvMVV2mmcua++dXNUbbUdcrh6WeeQA1DvlBOx+623os31NyG35c6oucte2OLcC7F9p0449J77sDc78da33IY9bu2CPe68DW1uvB7NuOK5D1d/mxx5OPa97DJsceLx2Pq8c9Cmaxe0ufdebH/VFWjY4RBsdeCRqNxoK9TYYRc0Y1xZWzTEpjvuiqKsHDQ+6mi0PPoEpFeuhTCjKmq12hXZjVsikVsHVbZoiqq774EWVPAaH3IgvJqVsdlRB+OA53tg7zvvRcsLz8XWnS5G21tux47nXYBdOnXG9jfdjD3uuRfZLbZFku9fMisbQa1NscVxx6Dpmaeh8aGHIKPWJsio3wDbXHQB9rq5C1qceDK2IVRq0ABbc2J3/7tuw95du2KHCy7CNsyDXW64FZtfeDmaX9gJObvshF/G/ISpX3+FT665jnl8PX646ir8/tBDGHBTFwy/9X7M7z0EeS+8hR/vvAefXn0NBt9+K2Y9/xxmdL0Lec+/hUrjp6BSQYH71GjuVz0RDhuFzLTKMP48gu95rp9J94poLmP5BwhY10O2MUbTY9l76T7xgMf64KvvY2fl0QxVfzgGAS/P9/kENDbwPM/9vdh5552HJ5980u1u+PXXX/H2229Dn6uofp599tmuTdWArHXr1ujfvz/UXg1k26wxipnBzLiqMwtS1HzyF1/VezOjLB6EEwgvc1VB9OIj+tgut+zC/VMgGRS35Ei1C7euQXEINJGr/koTq3KvLB75SaZkMun6u+23376kDIRfWbh1hY/jkBwCuWWmgnCCdRXnqvJRnJIjpk+1x7j1bcYySDbFLXdsl3tdgHgKxMvM2EckSuqEWeRWnALRiDbVLrdAfuUFbpzk+fAJnu/D8334Ccrpe/A8INNPIJsrs9XSqyDdPEz++H3kLV6MIKMSZg38HkvG/AJ/4WKGSeNY3eAznM+0qW00LwSH/PATxLM9NPqpr0zLX4rffh6Jhuecjakc8yfnz4ZHGiPAN9oTSCTSYUsWgR0RNj3hNLS54za0u/cO9id3YM+77sbmVJgLgySq77ojduAYcNvLLoWN/eyfAAAQAElEQVS/WV0EYBB4MD+DrHwnT8JP0G4I6an++rffpuKC8y/AseyHtHBi9E/46Uj4PrxK2dit642of9H5yODkwZi330dGpo9cTh7k5lSDm1SgUh+bOTk5qM7JB5Wb9DlGD7XxMtcHeOURiRkzix1XnBDNHGrGV53RykAnbOsQMTNbY5HMlg+r+BcsWLAcPzWwdevWRTYVzthDdLJTZPjzZiJnkxrY6oTjUGXL5ujXowcqUzGoYkWYM2gA5k6cimacYWl77Y3Y7bJOWJhbGWlt9sQCzpwUBh5nv819a8Ynu2/WGNYaM4NREfE9VqrQUMCJhALKsNu5Z2FvVpSsrbZBlT33xhZUpnc89Egc0OlyHM7Z73qHHoy8wLA4TMfMytWw14UXYptDO2Cb445DPlfyVOFAf596ie+pKA3JgA7GwVEGvCANCYJxYqCIiQv5QhlfpKVcBdiKszstTzoNdXbcHZkLFmPuK6+j6vQFqFwUSV5gHKiYwQdlJ08+4dhCF130M4tMYTZWMFs+DXFdWNP0mBn0IvtsDNI4YVIlqzLSM9KRN28ezjyzI95jg3DDDTcgb24e+vTqgwMObI9T/ncKVPe1wqytyxqgaSuhZEiVRw2F3iP5v/nmm5CS2aFDB2ceywF8Aw56H3nkEZx11lmM60y0atUKOpRv0qRJyOSkjWbmNDm155574rLLLoMms7TVW42R/OP4VJM8hCz5UChM+3EwFqb52KTV9s4dsk4HFmLL40/BJltsgzEffgTzEggYBgwcIAlWPtIyvF4BclKesAoiyYmcTTbZBFrxKeDAmUTuDukpJXq33XZzW9Pjg33kKT+ZfwVmBjNzJB7fBbPIbhaZzmM1HqsS52qw+3eRsqxWlCDlu5QJKRpPP/00TjzxRDchpG1y/QcMwBy+A0899ZT7B4XsjMoo4sRePleJ8gGwxjiWRaxDbMXYbhFTWAR/8SL4i5bBX0wFmvUljbDg+6FY9E1P/P7J++h335349ulHMXf4YAx59gV8c+9DWLJsGXY5/ii0oRK067HHYyInZWs1b4bdr74c+954A3Zn+7nLKadg20OPwlYHH45mhx+NRpy8qXfAflQwq6Owdi1scfDBaHx4B1Tddjsk6m6OMCsHyUQaitLTqexmIuCqaMh6FvAdl0JXlJapWk9gfavfEGGtukBOZQR1qoPNJ5gsBJzNDAK9WSHAQUMYJuB5PpJ8Z4rYLvt8VzKVt2xoQ458QrbbDAK9a6qPeq9CFCBZpTIqUy4wzhABklpJqF0TRb5HlyHJ1YugRk1G6SPB+p/gyoHxvVvKwVFBGogX+AjMR5Ir8kmuaCQT9GCblUxPoJBtv3gl+c5nNG6Eyltvg6LG9VFj911QaZvtsSX7qKPuuwc7n38O2p1/HlqffRZ2OGh/VGuwKbY/4jDUb9IUI95/D/MWzEPj3XdDW9K0aNsWhYw5WbkyBn3xBd657Q4Mfv5ZDOjxDAa+/jIGP/0sZnz4Mfp2vQH9brgGcz/7FLMIhRPGwxaz7OcvQtqChUhbuAAJrrgkFi4BihYT8mGcZElygoU5gSIqUGFoCEJXndxDeSdnyPiFkFvt0T777IPx48dj4oSJmDRpEvQPIFp53o6TmI0bN3YT/VKe1VbtvvvuqF+/Ps4991xI8d5mm23QrVs3mJkD8fVYH2SKv8DM5FxjEI81DryRBjQzNwBWXqqMli5d+pcpifNItIIcDqj/MkA5e5pFZR7LVc7RrTJ7s0iuVQ5QzoRm5SeP8l6gJJhF8Zgtb8rvnwWDlRGAQ3kExHnyKUoiM70SZvX/HoPvvg8Thv2A7U4/HXWaNsbUj97EW1yAmfzF1zA2dCHbazPDzM+/gf/DEHghFwXNY2tHCEMNyTiOB8IlSzCNC4Ob7boXtmq6FRaM+sXFxgdvto5OIA+zRvyKDOobuVu3RJCWjgLyTmamw2++BeaxD0lLS5CexOwvQsXFjotvLSR8GNDLI9AbYSHuvesunHzySfjxp+FOYZ44ZTKkfx137HEYNWaMI0yjdOmc4FWyg6wsNGq/L6YOGYhRr74GLFyIJMcJISkpoWsb+KALkC4nvHMUP8wUcbGjHA0lsRzZR6w1QD7qqKPw7LPPrhT0VyLqoKIQa/ZUPKkNrQ4FO/PMM6FDlKQkjBs3znV2l156KapQeVQsamzZz7KSAT410ESiEIuzgdpHH45tjzsV6ZNnYuwrL6GSV4CJn34CzbbXOeN/SNttByzJrIR8DnAKCtixswJrpsdYe9R/GmuBcRjlW4gEldH0fI+DmAQ0CPK9AMsK8jGPg53wjFOxBWfqF2/BSlkpHXWO6oD8pk0xt2oOFmekwSwJWCGMK+TzWFFzD+LgbtNNsJRoj6+Ekb/56QgtAVUiVUIr8mCQ20dSeL1EBsYNV+csTKAwPQsLsyohrL8F6tVriP6PPk4F6AtUsUz4ZCQlG3wLKCpfRIYDoZhHwJjUMMVAr1W+zchklanLn9AskkdpyeCKbGUqumsSK9snF0x8fJaTZtt0uu8hnAz54fsfoO87PnzrQ+h7jTQ2PMcffwIuuOAC7LvvPni2+7PYcsstoa1/Wn3WN3kHHHCA42cWySeH6FVfpXhKaRZOcMcdd7h6/dprr6FTp07Iy8tzKyizZs3CG2+8Aa1Cv/zyy9h7772h91AKula1NYklflLkxacUWAHkYN1KLl6IX4cOQIv99gWrG7Gu9Dn5sxSsgmi+/yGY98sELBw/Fj5lZZOt2uGAxKw0cHQBFQNx9X3PoQuoACmv5IhN2fVuSsHXipDcAjOT4UCKvywKI5Bd9Nru3atXL+ibJeGULplrCmalca4pj3UVLk7n3/JTBv8tUQqBo9cjBldcLLsUGllLvSFZ5BTaLMqjYT/+6CZCtFqniRy141IwdLL18927o1//fu6wr0qcvFE4cOJQZiLpIyMtDRkFARaNn4gF4ycgY8liFM2chWEvvob+dz2AX979DJ/cdAd63v0gleQH8N1tt+H399/G5JdfwG+9v0NNrpo22HNH7HfjldjmqJPQuMMJaHlRJ/j7tEMlvlM52++AXW+4DrWOOhxezdrA5vVR77AOsNzaLi2Be3GVogCAIGTbCSp5Ub11mUG0BR7bxRA+a7MRqZQbFVvPfEefYKPvw4NHl5+fhJ8fkB+gzt5II64h3ycwYNRWeyAx2DTTCJCgn0cA+xE1uCEHI2xGAOHIRaashgR8ygKxJwuwf/ApbYIDmAQHUOAltCd/ShuawYiXn8dAPnmZA4MfGrxkyOgIBgmrEAQQPIJRHL7lIZAWyF+pAbmE8LiK7XHyt3LzLZHZYiskONGQxTYtc4/dUee0E7HX/XegaeeLUWX//ZDGcsjcf19ses5Z2PzKi3Hgkw9ih1NPQo0mW6BZu9Y49ImHUatZE/x6+23YJA3YZNPaGMhJjkmvvIiBtz+E/lfdhm+vvxUD7+/GOsEV7Esvw0dXXIFRH7yL3g8/iNFvvs60JOGzjUnnBEHakqVcpTYKrLYKTL/BUz4wvUwKQK/QM+ZCiCwO1DSxqcnDLbdshttYv9559123Ct2vX39c1vkyttmX4YMP3ke3h7rhS66yaxfF8cefiBtvvAmHH3YYOp7ZET169OAKdBHMrAT0rqDkCmkLCFEeykUHKAQNuQTFVhq6jTkdcNAoe+Srp0CYfyeEfB/NzCUunZNUmiR2jpU8zAwe3z2tTGu8h4prg88BlbGEjE3Z1wXobBSND8zMvYNLqChqPKBFiYc4xk6No2zcZd2ptNFLyvcuut0rS2uEJqHsAlpLcM7uHvRhnXaB+D5HKKMhoFF8s2lyJB7dnmzm43edf/Hay8isWRV7dLoUOZs3RpO9dkejnbfFPtdeiV+GDELB7JnsERJYMnESRt/bDZ+fciYmf92TXHwHZoqHMtBlixahUsEyWEYmKjXcEr+OniAs2D2wffQgSiIwb8pUThAnkKhVi7gA6ZRf/QaSBUjLSECLkVdc0Rl9+nwLo5wKA8psHiAYPuIn/DpuLLp06YIbbrge3/T6Bh0OOQRDhgzFU089jZ7f9kR2TmXczBXmOXPnouvNXfDtN99CY7Yi9q81tt4a2/3vOMwd1Bu/vv8mfMYh2YyZZGYIBQD8hM+0A4bS66/LsZRubW1M6tqyWHl4syhJ2i6qGdqDDjoIK4PDDz8cWnVem4Q3atQIO+64oxsQSSp1itoiuPnmm+NgduxafVM8p556qrwdmGfMeAGo4Aaw/CXw033M48C+0iYN0OKIozD/17GY/P67QHomttqrLfKWLMQyDlQKOWhR12xm5BXCWMH44OsROjfIORRYCI5OKFeSEBLjscANRQAWFxVgSVE+PJ9u0i3koDJJMySeNclVkoArxRpU+Z6HAg4MCqjQwjxFRQ4BeQZA6G4Xt1N69Ta4GAroRX9SWmgUw0gToMiKUOgVIa9oGaofewyaX30lZk2fCgRJzvBI3BA+AAZxAPILGNLMID70WultZs7PLDJVpgIh9XKQq5NZ3jHeLKIVzepCzKNsuOXxzKAyBPJ3WRl6SHACpH+/Afjwk4+gmaxMDvIrcWJENCi+nN1liJoRYxpCxGIbPCbLI85DRiILzz3bAx32OxzfftoT3Z9+Hh+8/RF0XXzxJVRm38TM2TMw+pfRuPPOu6ABgnZlnH766dAAQAqtVo8VXwwKK/9rr70WUq6FF06wxx57uIO1TjjhBOggvjuoSGvF+vPPP4e+l/7uu++gCaS8vDzob1q0Rfqxxx6DVqQ/+OAD7M7VFPERTzOjlcDpz5BljllzMX/cH6i14w4I+QPzyiMkmN4iDuqqchaywZ57YPjbb7NeBBDOlbGWykA+rLshVNMDkAArusxIRw/FvwUnkHTYn76F1vZIot09duxY9/1zixYtoNVMM4OZuUkCvdt6r7XdXO+6FLhzzjkH4qEVTk0eFHHiyTEqfiguWWUKZN8QQdUNVkaykO5UoFNFA1VmvqOhHPKXnW1SQGUsYIdEK0C7TOftLEmGjspHSqRcLCmyCkkakJOjBC2kAxKc9MmqVAnzWZdee/119OjRA6eddjp++GEwvuEqcP+BA9Hh8A4YxBnjvl9+idNPPQ1bNqiNsW+8iNFcGf7lteew8KcfMfLdd7Bk8iSMfu09jLj7XgzucjN+fPA+/HTt9fj55jswr/9gLPjtDyziymLrk45CvS0bo6jIR5M990TTzheh6T13Y+erb8CWJ56CBocdAdtqK+TusRMa7dMarLrQI2QdBdv3IuZLyHYtZCKUlUqR8tXM6C2MwAPg8Weu3UsAznR5b3QIiDFCRAU4PyA2oMuR8SH+cnv0ZTQQ+GyzPVo8epAExl/EqxhDf7CNN/NglERPU3zFbuMAAsTDABkyjf4QkEZmFAZw/jSMfiEhICKd4CsQwcCLD/MMZgQYdMM8ePBppZtPn3GarB4AWiKrnnBX6J7GVzsAKw3bzhBJA1V5mvJUHWOdc6SXPwAAEABJREFUExkpENBuVbKxxYEHYfMDO6DOrnsBnKzdouNZ2IVtSJOrr0fjCy9Fi1tuR+6RJ6B5+4NRWKUS6u+2AxrstRsa7dUGOa22QyvWMX8Ja+uSfEz74hv8eNOdGPl8D4y59z4Mv+MWzBs/DGB6jc8FU37HtB9+AugwJGkUEkBxC5EM8lkrkgACFLLPX5qf72QvZJtVt24d3P/A/bjvvvtx2GGH49JLLsVPHBT27NULt916G9rsuRcGDuyP555/DmeccQaOYT86deoUjOMEkJRuM8PIX8Zg9pzZ5M/IKQ8Ys+phwFh1R0CX6qjEkElZQA+j3Wi6fIMu0tFQttL4194Bx0BKnA58VV+siV65BaHqEy2ppvpP9Q/a3m2mfCbBWt4x/5iN3DHEuBWZojEzSJlXn9OLdUU7bsBLfgJa//KOaWQqL2QK4kCpONmFj/1lCoSLQW5B7E41hU+FVfETvehkCmQXxPZUM9UumlQwW76sRJsKqbSxPfaP3bGpcZN2h2jiPcbp8NR69eq5sU+nTp3cDihN6OrzDLMobvETvUyz5XEOz0fI9xAc74PjHb176i1l8tVkGxKCTZp7Y/XOkrzEkD+cT/wG0yyuv8lkEYKgAOpzhdJ7bmTqcXwPthNFixdg0uuvoGWH9ti649nIqFUD+YX58DdtjIaXXov6J/0P1dLTkDd8OJKcIBj7xmuof8pRqLxvO+T3+gFF8xewpStk7JKW8VKwP4YOw5ZNGsGvUhn5DLtsaT6xgHlJtnkBChl3SLmSkyahak4V6DLKInnADi1gQrMrZUFjzPvv78aVZOlRxhYt6i80ofjmm2/g4gsvQqtW26PrLXfgnffexwXnnY9pv/2OJ598Guecczaab9UcZ3XsiLdffxt1626KLrd05YLO0Zg1czbS2VcVcEK99s5t0OKsczF2zAgs/HkAsGwhGBEKOCldUKg0AYu5MJS2dCnSDNHF/Iss5f9Ud1jusWjmR4P2OKJQNYUOmQJaEbCxlN2MVajYX/hVBYXfk4OqY4891vFSOPHTIR6aberWrRsL7knoZLbYT/6ym2osLQUccWVUr4EttmwKL0gij51npd13Qc0adTD8xrvR4sDDUFitBhKUMY0DHI8mdK1UXqOvQAYrLxURBTHWADMjH48gM6QJeOYRaEIQkooW0oFgZlBh+QAMKZeTPSxBsH4DjAd8ZSA/ASL/OJxoQuLEL8FZm2U5OQhrVIeXIJ3HzjkM4HP0U2QJFDLCJHHGQB4h4hHiry7lq5lBjYLosrk6UZkQ48EUeB4ZAzAzSkJ+fCmx0nzEGl1mkbRR4FR7MabYP42rXvM483XyCafi7I7nIiujEmfFeuOFl19CdvEKtGT3POaYUVbmrYIKhFfdSyQSqJJVBdlUthcuWYgHHngAJ51xIp58/nG8+dLb6HrjLdhj9z2Qwdm+I488ElJmv/76azYwrZjs0OVD69at0bZtW+gbZkloZg5vxjxi3mRSmZdSrHou/xgkQ2yXqckifUPSvn17SIGWXbOuUpq1MqvOQ9sNP/nkE6TyMjMFBwuEjW7AVHqYOXgoWjVpiiCtEkLWB1YBhJ4hgTT4rK8KsMmOrTCtV0/88cWXbPg8hFoRsxDgxEzIyaUEa26COC8wka8QzEr9pNhrRV3bJpW3+gbxwAMPhA710eSYVt5/+uknSP699toLvTg40Rb2E088EeoopShrd4sOGrv44otxAicUlLeacNBW4lgA8ZbdzGRskKBsBLNyOeEkbirIk+6A5ZGEsdwMId0h7Ubw5B+CZQoEnjB08AbtrFYQcUg6+XhspnzSG/3UHglHL8AxARayk16ybClep9J8EvP7jDM6otl2rTCE5dHv+0H47oeB+Oj9j7DLDrtgzvvvYdJ992DM48/ily964uf+32MqYeAjDyOvT0+82+U6jO77BSptUhXtru6MtlSaZxUaNmuzD9p1ewAHPvEQdjz/LOTutC2aUXlue/2V2PSA/eHVqgu/Vh14NaqhiO3GwkK2ZqqblFu3x/c5ne1LscjwmYAM8+AThBMw0SJdIRixAhrRLUcMxMhKY6V3SJ8wioQx07E6dzHzYqNM+GJssRGxVUSpkOopSUQlfyvlZcIRZApodbfsAudYtYfIxd0n9wTzN43tYCItAWfSM53vVrpv8CiKD8DzDPB9LOIAbSlxYLiA5WVVspFWfzMEiUyoPWvECeumhx+G2kcfirZ3dUXTU07Apvu0xSbt98OenS5B/YMPxJbHnYS2V92INtfejMymLTF9wm+Ynr8I2RwcDu/2LD6/9jp8fsO1GNHjKfz4yrPodc1VWMTVjmWjxqFw8GB4XG33vQyESwuBgiJ4GekIMjLgUSYKiUIOlp2I4BUQEKJKVmWkU94qOdn45NOPMaD/ALz3zrt4goPCn4YPQ/v2B2C/ffdFu332dZP1++7VDnu23hMPPPgA5s2djcWLFzn+PuMI2c/CAqZXYAg81koL+P4mGZnBwjRCgvQgSJKQoeAA/+LLjHkRBG5CWWd4SNFJTW7IRsvMHMosMuUwK7XLvaagfkFxxCA+ZgYzk7UEtPImh84dkdIg5c3zWIhEmhkmT54MfQ6gXV7aFWVmjofsJMHMmTOpfJwM7RSTW6A4ZQrMInqzyJRcArPILRpBHCY2hVtVMDPWv3A58piPWeQndwwxoeSI7bFfbAovu0xBbJcpEE7hZRfILlwMwplZ7FzONCvFa9faxx9/jOOPPx6nn346VAb69Ez5OmLECGjcr3HEzTff7JQ9jX006f7WW2+V8DSL0iiE4hXILpmUK6xqdBbHSUNjWvXJnjz5poLgs12QOwQJ5EkjZCgtPAT0g7FOCEBKY3z011BoKZkXsT1UXw0+kuzLzE8wpIely/KxmEriJtvvRjdv9mcap6rtDNjGBhyBbbV7W4zv2weLpozFjD9moDHzYa/778DsRXMxf8YflCyNY/AEwScDYMqkySiquxngs83jJIBlUC75sLPyJdCyxSiaNhGzfh2JLdvsyXDsV5kQPiFQ/Krj6vt1VolHmdpzjKlPs8C033fffSyLEzDsx2FYsngJ9E8HHQ49lErxUVwsegNncnIRxVfXLl3x2quv46ILzsPBB7bH/AV5mLdogfPN8NLBGVhU32Yb7HT8yRjA8fOAG7qicOpMmO8hoXwbNxFf3HUfZo4YCUYNXUYp4UCu8oXinCu/SFQRpQw0a9asJBIzc3Yzg5k5u8cGR7QCh1iDhyp7MpmEeMXBhRPPNm3alCgp8hNOpmIP3ZASXGwNUbvBFti0cQvYshD5VJwXV8lC9nbboOE++8Bv2AAL9WIoYDGYiUOxoxyMWM51ydoskjnmHXB1u2qNGlR6OH6YMB41/HROrvmchfKg90lxe+zVPTd4APiOC7VCEE8zgzNZuzTI6N27F74lqFz0Aiqg/AM2FL7vo1pmdaSnZwi9RmAWpWd1A5sxHCGDg7Xne/TA3GlzkV2pEvr3H4ibbuyCO7vejSlTpiAzPROVsipBsiqOkIMbcNCjNACG9LR0aJvQ2x+8g+E/D4dmyBfNXuK+5Tz3tPMxZPgQ/DDke7z40ovQpQ43h5MV+3KApcZIuIADhQMOOMAdRKNV1Yg3IFMgGpkxyB2DGdMRO4pNrbyKp+j13bA6FimVOqhJq7ryKyZ1huichQ+VUYiAKTOMGzMS2c2aMu0JCEeJOJgjEYdyPim0mpdWvTr2uaQzxn70KZK/T4cmEVwdYQNnBJA2JK1CrQwUv1lUb7RtUivG6gjVMGsyTIqzBlD6Wzu9yxpQaVuw/k7m3Xffdd91azv6oEGDMGHCBPf3XOPHj3em/v4oLy8PF154IVdGf3AixPGZmXNv7I+QCXB5znyOUxTSTjRYlPDMQ4IeHngxzbxpAcxjR02l0+DB5O8BBVzF+/jTT/Btr28wdPhQvPrG6/j4ww9x9933Yeddd8dmDerjvPPPxy033Yh5SxbhhZtvQtrY0cgfNgQ1Jk7Cr199gn433oA/Jk7AUka+cOJUtL/8Shz92GNoc9lVqNKyFVrTfXCni3DEbTej8VlnIGzRAkHdetiHnWHNww/FkkppyE/zEXBgEcCHhAv9JN+HgBACrI1JPikyJ/nY5rt6JiyRZW4zUglS8GbEpbgrrOs+B4qLxDFWiTlL8SNk28+33bmSrHOFLE85aIWxLoJX6BsCgsKGrnKnsexZxk6hpV9aOv09WJOG2OrU47Hvdddi7xuvxxannYYdDzkKO+y8C3Zmv7/DMUdi/ysuRKM9d8fgd95H76efQ79X38S4p3tg3HsfYsSLL2Hkcz2wrOc3SHJCZ9bnnyN/7Dik8Z0xyulE8ygQJQslDK2FrNfp6WlovEVTHHHUkTjv3LNx++23YfToX7Dddq3Qicr93DlzcNQRR6J5862g7Yg1OdlTu0493HXH3Zg5fTpMYx5Ww9B8hLQnyTNkHL7qO+MIjJ4AaIUF7qnHvxrMStOshKqdjvsq2c0MZsZ6EMob6mvUR8tPJ3E75Fo+zErjMDPE8YutmUEryZoYVx97++2347jjjnNnORzJCXGNP+M+XauclTieGM5VwY8+inacvffee25yXOHV37/66qvQDsj3339f7F3azMwpGkOHDnVu58GHxzoiMDOXfqVZbslnFuFI5sLIT/ZVATNzZGYRD7PILR5m5vg5Aj4UF43lcHILJIvCxDTCCcxMRgmIRrRCmBliO3jJz2x5eqKXu83M9fGalNCk+DvvvOPORTmDitmkSZPwwgsvQDvzNN55++230aVLF76Pndx5Bqoj2oknpVo72lSWZoYMTpilRhLJFDKdwhrfTI8AeDDXj9Kggy69mCFgBLjL3BOkDpxe4dFdjHNtGJ28E6GPSoSCqZOBZYtdeaaxrZvRdwBmDhiASosWIsjOBjj2JDmbII9xw0VLB3TlV6vJsEUY/drraLH//gAXZZDmw9t8E8weOATpS0Ik2JawCxU5irhSW2AcZ1PWyuzDs7ITWDhhDGAePBIt/nUcRt1xJ8L0BDyu1EuRj9o7g5lB49+XXnoJyuNvvvnGnfegMdpJJ53k/s5vDts7jc00/tLiRrxIqYNv9Y6obMFLpnidcOLxeLBbN/R4/jk0bbQ5rr7mSvoW39QLJH2dbXdE6/M7ozLbzjEfvYm0oABWkMSPb7zJRaEW2GzL5sjnBKhChSwEk2U9gFeecSiDBF27dnXbJGSP41u0aJGbkZs2bRri75KjygpXSFiNS3zNjIWvChAlSThBzFN2FF96sc3MVVZVjLC4QvusUF6lqihK5ABFPnwvgaX581H5gNZo9uAdWFwlnWGKSuQTT7P1VVTFwq8DQ3KLjfLGzJAsLETVzetji73boucjj2Pcx18gIysLYIb4VBD9wCe5x1UDZhDf2sDoXMltZsyj0EHltMpUVAbjsAOPwjkdz8WM6TOQlpbm/MwMCc6cTZ3yG8488yzOFo5EeiJzJVxXjiobomsAABAASURBVI7TIorYbvYXAoqQENOmc/C1YMl8vPn6W9i3wz7YacddcMyhx2L4kOH4bdxv+OLLL1HFq+ZOqp7ERjk7MxshlVyygHlRPEqnTgr+3xGn4qQTT8YpXLneeucW2KddOywoWoAGnHBRJ1s1pyq04mkWhZMMMZgZJw/SoY5WvAWqpzJFY2au3pmZUA6Ed5biR1m3WSmtlHXFLVLRqexju0yzUlozgycA6wbNfDbo4JUksHTBKgASuM7C4CHJcqt50MGov+se+Imr9MYVSTBsmEwDgjR2H4ZCD0hqWhYrvyRX7KsDzrJYByW3Vo/vvPNOVKtWDdnZ2dABaAL9zUzfvn2hbdoKqzSJpmbNmlCnqa17AnWoGoToc5Gbb74ZGtyINo7r32AaE+EXg7LZ+Kp6rqBokYPlUVhQiPyCAvw8cgS+5wRDAd0F+YUoyC/A62+8hdOocJxx5pnY94D9cOghHbBvu/1wBM2TTzgRhx5+OB647TYc224fXNmxI57o9iCOar0Hxrz4AkY88RjmD+iLuV98itnf9cXSAYORqF4TzU4+CVtdewN27nYf0ls2g18pDRkN62O3zp2BOpuiOlelvZzaCIMEhxlpnKYMYZUTyGCHLtlDYg3GGuazDqUREqxzPpslnyaIhzOLPEDgdAtUXP9EDpjZctHqfYxRqfZSogCxv7GcPdbVkCUchqBNLiAggcZE0l1Npc1+OqSpnS+g3TRoZR8V+EVYRGW6MCuBMC0LgZeGSge2Re2jDkGN9gchc6vtkNisITbvcCSannse9rj4fOxywflc4ViKUT1eQJ3quaiW4WPsk09g4JWXY/zbb2EUFevRz7+GKe98iN4334qZPwxAsGAerChAwaw58BbkAcmlAGttIQdzRQjQus1eeOTRx/Hiy6/gnrvvxkC+Y48/9Tjef/89fPLxR3jowYdw3bVXcwLqTrcKPfiH7xne4JnH4S2g03M98wGwQvOZpDXwimhjpjAvhKcNAiI3tnuV5A1ZAQQxcU5OjusT429XhZe/mckKteNSnLUbK7XvdJ5r+TAzKC7Fob64gG2nWP7444+48sor0bJlS+h8ELnvZnmPHDkSzz33HDTxq8M7tRoqRVnKhCZtpSBL0dPk7uWXXw4dNvfiiy9CE+hSLDqzXbzrrrvc51TaPSXlQ8qIdqCdfPLJ0BhD8UsmM3Npl13ygZdMs0hmsyh/iF7lW7wEcQCziIeZ8V2NQHGsiEZhlEfyl1JkFtGbRfLIX2AW4dUHp6enu75YeIFZ5GdmbrIiNR75p4IU3379+mHJkiXQ+OCVV15x5xNcdNFF0I475X2XLl2wySablASrW7euO+/o+++/hyY12nF81oMLJpqk1/hAdc0skkGBaGP5w6WdT77hHjwDxv06FmeffRYXSEYSnQDYFoEXvaB3M+STKeA7TXr5CUn/gASBGjOCkdGMQYPR84YbkeTqsHkhpgweiNEv9cCU++/FoNtuwVZ77gZUyWJI3R5bR0ZFK9nwGaJai+aollEJ6dPnot7ebRD4bDf8NOx8/ImYzXHRgFu6IH/WbNLyXrIUlRNpyKldi0xCZG/eEJaZhckDB9EzupeOGosxL72BrQ46DKhUmTq4B3WwzBLEl5TiDE4yaIx13XXXQZ/CafJB9XgAFX7Va/npU0ApzAoXl6NZJLmZMV+ZS8X5Uqvuprj8ssvQ99teGKg2kWTLlhVh6eICBjfKWg/bXNQRv4/9GcmJ4zHu04+xjMt6W590HBbmVEGRazOBJM2QvBmo3G/mTPnEYcbUk7XneS6TaHUVUAPhE088EbvuuitOP/10aJZOq0fK6MWLF5fQin5VIS6Y2IzDmdly/GJ/s0g20ZkZ9JN9cVoSk3MysTg3G9qibFSQKD2WWRrmWxYCrsyUzTDxFCj8xgKxvGal+TM/TKL6btujyV57YPKPPyCXMz5pHIxIWQpIp7RpRkcmYFjRJb4qb/lJKZ43fy6uvvoaNGhUH3OmzcPnn3+FHL8qQ/ssF4PvJfDWW2/j5edfwUUXXgz9XVMi4WNVLrMyMvAl9InzjSUU0o/gsbx8xgHQjeUvM3OK6nd9e2MbDqwmTJqEbg89CM/3sGTBEtxyxy045JhD0PvrPrj/8ftw2tEdceb/zsLkqVNQhZMrlTNzELIBrJqZizETxuLiCy5FncZ1MGnkZPIwPPH4E6hTuw4KCvKRvyyfCnMB1MCoU4klUX6ZGcwikFsgf7MIF9uFF8gdm2YmZwmYlbpFY1bqFpFwMgWyC2QvCypzz3wUzZiBbM9HlXp1ALLywDaXILsMAdGAyQdozJWdZXyHf+bKoj51KEwkEbJDEI3Hhg4O8KerrBxymxl69uwJnTKu77M1GBE+4DupbULqIDtSgdtyyy0hvJligbOLRrhUkMKtjlTb49XuaBBkFoWJBRJ9bN8YTb4CzABKzsEnRx60MP8tAFine3H1eHPO6tasUQOtd9wJ++21F2rQXr1GNWeeeMJxUOf3+muvYu6sGahbozra7LQzjtx5Twx48RX8MX4kPun+CK4+ZH9cudeeODY7G9PffQ8LJ09FiwsuwpYXd8YON3bB9tdcjW07d8auhE132gVFHESEfoKyAKH57NxYV4z2NE6gGfG+zzric0DiIc0DQHlDTdaRhj6wJGsjtSdWIw5EUHJ5rIQkBfgOAh5Cgi9cCUVkCZkXgshV8SyPHFhR/ppZSVRmpfYYaVba9yRYdgm11zRBPIrJVappFrLcWbNphggY3EBrBHR5rCusRUiwDTK6A/EgGCEA6xiZhbSb7Ozj6m27Nao0aYLKDRth50suwsFPPYU6HQ7FplRMtr79Luz41DPY5Y6uqLvDVpj6zReY/N5bVGiXoOfT3TGsy62Y1O0uDLvjeoy++16MfrQ7leh5rLfprv5tXr8BLrrwfFStUgmlF99B+u65V1tcxPiuv/469OWAv1KVKth7771xzBFHo3ev3hg4cAAGDx2EsaO5AlQcWCEFId1JJi5g+g1JlyKi/rW3mcEsqh9VmE+VK1eGdhYpwWXr2iIuwGjhRX9DJf91BWaRDGYGbcXWqlrz5s3x6quvOuVYE+HasqqVTZlSbvUZkXY/SWk+/vjjIYV5f64Easeltg/L74knnnArdlKyRfe///0P77//PrQLrFu3btCnWFqNVjqlYOucjvvvvx9amdbkscYQZrZcMs0it77zlodZ5JZdYLa8W7iyYGYuz83M7bLr3bt3CYlkMTOOZQpcXngc08eesZ+ZQfjff//d7b4Dr2HDhmHMmDGOL53LmZrg1oSHPrU65phjoAnwmEb9t3iZmVB/gsGDB7vJc+XlxIkTobOLVD6bbrqp256tCYrzzjsPHTp0cOMBySgmMuWnnWvaKaB/KdE30frM65BDDoHwoksFr1gEzzy2MZGj45lnoHv3Z/HKyy8DYD31gUCNEgK64K4i2kIC2K4BId/aAAH7qjAohJRkec3/fgBqLlyIqX36MoyHvIGDUavtHuxLz8fvY8YhpzFXU6ns0lPkNKL4FZXHuPwqOZhSfxPUPPZoeLSD/MkcPsdrrZ+8D0vCBZg7dgTDgeYY5AdLUXPbrVDo2Bg2rV0P9vsMgJPni0eOxjSOhXd48D7UPvhgTP1tCtEF8MygunrllVdywu9uVw/1CZyZY+LaMC1IdOrUCXPnznVnTLkIix/KczPmUXE/LDcLhTliCMhCIov0xNNOw9x5eRg0cKCc6HJrV7Ro0Qwff/o5Qs+QzM5Fs2YtsejzjzBn6HfYkeOVZHYmlL1p8FwYj7lsbOOB0LnL8xHFWE4xmDFnUngvZCVRJRdKDc2NN96Im266yS35q4FQA6IXxmUuiWTGQCdkl1kWFMbMYLZ6oHDiZXwpZC5DgD+Y6YsSzBbOYrOqw5BAIukhIxnAZ+9lAf1ILFnMjDbALDKxkVxmkbwBlRClgxmLohBYxAHqptttj0aJDEx+7FGksSKbBrbME45guWJoJDX4pDWLeICXWbGdZsCBrgeD73mYNXsWhg4ajvM5w59Tqwo0MUIf6FJDlOFn4qOPPpYTM2fM5Hsf0O4RALNinsBydhRfTm7aZYaUz8zYqBdg9pw50KFelbKyofJNstwoNEB2ojWjBYCZEYCuXbuiRrXqeJgraE0aNUat2jXQfNvmOOPk03HxJRfi/Tc+wBUXXom2B7fBuF8m4FGuyE+aMAUPPfIIEn46eg3oRYW6Ixo22BwfffgBbu12C954+1U0adIIi5YsgjEfJAfgUUpKygZE+Q5eER6Uw6DLzErsqW4zk7PET+HMIpzzWMHDzKB4zCI6hYnJzMzxMovMGJ9q0gfThgyFTwUnd5uW9Aqjcmc6YM7J9imkSxAwbUUIKvnY9tQT8ceokZg3fDjS6VvIyZeA5D70S9D259vMYLY8iKpx48Zu9l72uOyUDtmFi8HMYqvjIxozc3azyBSBvjXTDOnL7PAOPfRQ3MXZfbknTZokb2iyJ5W37AJ5xqbs6xOsOLI4fpnLAXOetcpRhVQiAnYesVbB1xTGfO8/oD8OP+IotNq2FTp3ugydr7gSt99zF668+nJcdf1VuPyaK3DH/Xdj4LDBGDZ8KEaOGI5Xut6Mx844FydVq4UlvXtj0utvo2jKZPR66y0M7DMAS2rWwr7X3oT9b+iCjCaNkc/3LWDnFlSqhPzKWVSYk4RIArjLd7IY6wRYIZQuk7cAAIuJQCx7Qgs91jWPLa8PmIB43gwGdbagPUojA9MemhFlrI+IgEZ8mxnMLHZWmOWQA2Zrlr8h20InDosRIXkQXJ0oQboSp1eSGA5FvZBlKaATpFddYv3wQ591xegihIDHYJ5MhKwmASlDdgFsD2kLwIujtSBZhCCDbVLdmijMSEOBtkQ23hJVWu0Ir/YmaHDAfjjgvrvR7JwzsfsVl+H4B+5DvQ4HIy8tgVan/A+19j8Iv035He9f0gm9brsVY554Bnm9B2FBv0Eo+o2D0YULgPz5CPNmwZYtYaRAoXuGaLl1SwweNgR3kWe/wT9g73Z7Y/fd98AuO++BnXfaFWefeRbmzZuH3Ez2YcwjYzo8ZxoCvs8B0+FY/QsfZgazUlASNckZfxdsZkKVgFYuCwsLodXCkvpU4vv3FoURpFKaLR+Htva+8cYbkJJ2MidY9I8PWm3bbLPNnKLbunVrF1zKmGilNO+00054i22lPHSmiL7/lMJ35plnQkp3ixYtkJWVJW9otVznb0hhzs3Nhc7uuPbaayFarWTvsMMO7nwPrbDGPF1APswiWaWUa+uyFF7liT5TkkkSd6em0dmJjU2ziIfcZgZtK997773Rp0+fkrKQ4n/EEUeUpInB3W0WhZVD/1qz3377uTNFxEtbdTW5LT+zUjq59ddv2qquw0tnz54NKdBadRcP9d8qb02WiI9AYbTo1pXjNfHUpITyWXnp++wjREBQWJ3nIqVak+Vm5tJArxJTK/0qP/3biFaktVKcjVcoAAAQAElEQVSq+FRGohPon3juu+9eWZeDhx56GN/17c+xpeGD9z9yfsanx3jCJQtRNH0mh8oB31iDsUXSnWSjpjfX2AJIvt/6fIPvLj4XmDIRDQ87AhMnTQUWL0Bi8gRsvtVWqNR2Hxz65NPwciojWbAM7gr0NPKl6RHYDnS57UZc/tCjSHBCh0v3bBtCeWApx7z3cPFi0NBhyMpX2wks4mT4omWL4VetgULKumjJMqSxbx/+bR8U/PgThr/0MnK33x5Nzz4fv46fgL333gc3cBJcDDUJoby55pprOMZeBtVHM5OX+3ciKdV6B1u1auXeQ+dR5mFmMItAXp7xSXF5U24gvVI2duJEfe+vvsXIn0bimaefxGSON/pTmRepT/LGJx6Dn7jiPOibXoClwbcEklSUPSuCLrX5YB8CKATK9XJFUK4xkLlZlJDp06e7bdmq1KdxhkEv+iGc6dHyvhoIDWL1EpmxgqijoMng7k5VAhxiXT5UeuTnBT4SaZmoUbsWcqpkI5sNW6CRGpWfICjkYM4ghQ//ksvMYBZBmp+GJCtjZv3NURk+Rnd7DFkLl6B6ohKqZlZBYVgIZg9CpZ15osaMQeXioCSM+NBFbhCke+l48MFuaL51M+y7bzukpSdQWFCIJArZ6HhQQzXil5+xeFE0qEhLS0fCTyMvMuEt/jT+9jZTbMYXOAdXXXkNTjnhNHz9zdeYMn4yO56zoJc9KzOLMkWsUutRwAHUH7/NxHY7b4sLzrgYS9iwXH3NVXj3k7dQtUYVbLf9tnj6tSewS9sdcdONN+Leh+5Bj6dfwD777Ytrr7gOjz36OE484STMYKP08BMPYbuW2+GaS69Cy5YtOOu6AJpZVDoC1uWQSk0kAWBmWN3LbO3ChJRhVeN0MTFvCvLmoUAOKs8hSw4s/UVLlqD/oEEYNIAzg54hlD/CiDXjqNK0KbY+7kQMfukVLOJqpHlq8pJs10lDhSgiXP2nmYvIBTQrtTvEXzzKplvbsrS7ZfTo0W4GVZ3C0UcfDQ14xEYdm8wYFF5gxrQyfTG+PEzFI1iOd1DqCoLIYWauDjlaokyFQNmMWawuJEl/vmQwJPAuV4VPOulk1Nu0Pt58/U3cwpncrhzoX3xpZ9x0w824icpvF5rXXnYFtmPguvMXYvhzz6PWnHmY1utrpOVmY5uTT0H9Vrtil5NPR7trrkWrjmehPgdRaFAPIZUOvbQJAKwOjNOn6dFl0NMHiDOAz5AYjyYsgOoSxaUJYVBySXY6XCcoH48OBaehUGx6EO18YWjinZt+tPJZcW9MOWCWUmplrMayD1lfQppwoIoAXiFCPoVStYcshAQdHk3H0gOgl0FtFuua6gu9ifNIwZpHIkv3YaQx0iRo+gCssAhePgF81zOygLp1UIcDSFSuBnDVs84++6FVp6uQ2LE18Xthn+uuxl4nn4Cmu+yI/N+mYjBXkyfecx++u/8e/PD0E+jP/u+bex/AF1dfh8kffwL74zegiAPhIB8+B9kXnXMWhg4ZjFM7nsuJraNx+hlnoumWzdH9+WchpWD2jOlI124N9h1MBoyT9qFLCP5TlxRLjRdce8eUmxmfpXdquxjTlPqu3CZas4iX7AJRa+VMK7uya1uvxqq77LILfvnlF2j7tHZJqs+Qv0DxCw477DBo27bGHG9Radb3tOKpFXONcZtTwRGdwqSCcFJUO3fuDE3qis9ll10GrYRKCdR3pTrkUoqllHBtW9eOK/2bxPXXXw99jiR5tNp70EEHObf+KUOKuuKRDGZROuU2K7XLLwYzvg1c+Hj77bdFBsUti+KTbDpkVFvTtX3czGBmbPrd2ygynH/++Zg6darLg3bt2kF9bP/+/d2/W2j1fNasWY5OK+g6d6V+/fqQAv3pp59COoEmDJQeEXXp0oUrjM3cSrx2mOl7ZH1XK7zyS3mjVWvJLvo1gdNPPx3iKVlUxkqvDlPVqvTVV1+NK6+8Ci1bNMeRRx+JSy7txPHCvejc+TKcedZZOO/8CzCVq7XTZ85Cz/79MGHYUHx7x71499ob8MuHHyONbVcfKnjfcxXZp92DRRN6XgIzfhiMghmzkGR9qNlmL3gFhRj76mtYmPBRuXlLjpB9ZGy7DaxmVSAoYHsXQkMn9YnqYwcP/h6XX9WZ5fMiRowchYH9fwA4eWDyBK2M/faud+Htr3vhwYs6oT0V0nF9B2DTTTenL5DOcURH6l/bHXcsnhjYHx92uxdFvqHxUUejsCiJM0/ryEnBqXjyiSdZLo9g7tw5UP3anoq1JnOkODtGfCj/tSCh78q1Eq0JLKJLbjMrsZdYinEeAqICpg/IZDt37fU34L2PPsB5556LkPVQY7EwSJJGt4fXe/fGGT1ex9WDf0Inls98LsT6HNsH4MBFJFzgdBklezmDV878l2OvxqhRo0bIzc1dDi9HgwYNnFLtswLIbVb6UpoZzErd8l+3EL381bKr4sdhw9D58svx7Isv4LNPP3HKc6GFKOIqdKGXZFHHBbluJfinuKnie8xb8z3ke4b8nBzk1a6O7Cb1kZw6Ce9yEP3sc92RqUkEduAwIHpBjSuaIcwM6enpqJRRCWms/GHId53gWxpGjRyDTepuglbNtocmSXr2/BbT505HTkYONLN48D4dkM+Zr3aH7I1kYRJFfGmz0rIQcjSckZ4Fn40MeElGGi4u2QVmJpTDZXCFfBQbkD69+uCH7wbj8P2Pwh5tW+P9l99nPOORYZlOVo/pUyCFT09Lx5gxozlsSmLLLZuhAItJk0TtOjVRb7NNsLhgEaTsH330Ufj484+x525t0LJlS+QX5GMGVxTSszJw0+VdsHnDzdGfDefuu+2O+cvykJc/D/n5BU6uUE0C6w4iURX1RgGepGReJThZ4nGFRU7VejMfQ/l+DP5+ELStRnjAYMRb8XeqSc6u1Gu3Pxpv0QTfP/wk/DlLkSgM4YUB/okxn5mh7KXBjw5sUaepmX1936QBh3a/pDb8ZgbP82AW8QgCpkEVHOVzmVlJXHEMqkNGh+osjRJ/uSWbcLKD7xyYwQmWhQ/Dp59+hmuuvgannnoaJk+ahAcefAiVq1YWeQks/HUiRr/xNgbcez8GdbwAP959H4bRHsybjypbbY39nn0Cre64BbVa74l6B7eHt8km8Bo2Aupv6niElkToh0ij3D7LF+zAzIzquu+GCh7lMOWXk80FgdJDDQCxMiMzcF7MW76NTAJCLhnqe/gk8c6P4Y38E2x9PQJABP10s6mAwsjO6OAAFdfGlAMqP4ErO1X2YuGNCGNNMq4oIwbiQtYB1RtXDwy8WB9YP+DwrDWsl+xEoDAha6ORhw/AV2UiadLoYD1VnELBPPhEFbn6FzAGOvgeFTEcbbzpawYGJU+A1RMoCuDnVkFdrkLXO+Bg7ND5IjQ79STM50Bu+1NPRPXGjZFdpQa2aL0v6uTUwJwvvsaw+x7EwBuux+DHHsVPz7+ISR9/hk3r1MEL3Z/A+2+/iue6P+22a3/++Tfue9a7H7mffVAlwBIApeLiCny+Tx4B/6GrBVdnpcxqy7SSrfZOILtWVfVts5khxgm/KmBWGkZhzQxSEqW46ptk8ZACqz5BCm2zZs2gSdd3330XUtri/sAr7iPMDK1atYKUv4YNG3I8EYiFk0v85RCtTLljEE528dPKq/4iMjc3F8KffvrpkMKtMFK+zQyST3JIkdXWbikuGl+JRoqfJocLuQrfo0cPoZCWlubMOA6ZDlH8MLNiG5yy3qtXLygdffv2dZMFUn61VVzKs7ZXf0pFV/2mvi02i8Jq4lmr3cqb/fbbD7IrPZpk0O5SKaf6G6PffvsNjz76KDQJ8PTTTzvFWOV3LpUlrWq++eabVE47uy3BSpf0Ba1Ka3VY29rbtGmD7777zinVSkcMJQlYBYvCiKwO373NN4+UyVtvvRXaASuFXxMVBx98iNuNeOCBB+LLr76CTj6/hosqIV/Cm266Ge35zutvkXSC/j7sHy9ttx8aZOeg/XlnYuwnn2JK74G46PwLcdiRh2H6H38wOp+vcTqSS5ZyldTH1uec6/5uyWvSCNsddQw+f7Q7FmbWALKyUVBUyLcdSPpAoW9sdwK2bEmHIyN069YND9zbDXlzFnClvq37u7ygKGQbFpXFryPGIp3t014HHYgw3cMQTs5N5Cp58wMOU3B8+sEH6NnzG2zRcitMTBai5UlHYItTj4dXozqeePgxDB/yA7784kvU3aw+rr/uRqQn0lyZqWxURiovlW2cj7Kfeuqp0C6+GOci+stHwPQk4TE/faaOLwna7LkHdtxlN/Qd2A+vvfgKTjjuePSn3O++9Y7jdNct9wJ16+G6LrehOyd3jj3+ROQvXQI/ke784Sn9gshZnk+vPJmX5V2vXj13+ppmlzQzFftrC8x9993ntnioscjLy4O2dcf+5W1q8KU4MqtUwqx5c9C9+zPodM7FOP6wU/Dtt9+gSloWzAxJKs9JVmPR/hvALKpkgTpigkf3/GULUO3QfdHsygvQ/8238MiNt+Heux/A/Nl5yDRWUM9QFBYx+SEBrnGfPHkKBg8eigLOnKVTIdXLYzAk+MItWrwYHtKgBqnfNwMwY8YMuj0smL8As6bNRnZONu69714k0hMc6F+LPv36IDMzA9P++N3xi8ZDHrkZdJmZi1Mva3ZmNnIyc5BTNQefcEZ/bt5c3HJ/F9z50B1osHlDVKtRjfVtMeYvnY9KWZX0bsIs4lPJq4RPPvkMS5ctxUlckVtauBTyUYeTvywfvsfXmYqS4vGZ5kWFC9GqZSsccOgBqMaJheuuvxbNmjfFeeedi01qboIlfIHBS2lXRKHqCfMUND3izcSdlo3kDjlBkMWVdL2zEtlYauCVLMxH273aolbNWvhj+nSXZxZVBSY7YKcQImRj35AdfkZBAT5u3RZT2Ah6yk+G/6duVy4pkWvgo5lTDTzU6atT1vass88+m53RXtA2Mn3zpC1qcTCfk3pl+cR+68oUf4Hjx/rjeR5rEGBWWn9if2eSxvnIn/muujZp0iR06nQZ7r7nbhx7/LH4gRMdu+22A8C5bFA5mPnDD5j8/DMY/OgjWDxuMqpWq4n6p52InbrdiTYP3IXtO1+ChoccBL9SVRRkZmIxX/v8ZMCy9VwtSPK9IDPKZYSAVZwVgPGH5kPKiOQRgGgIIWKCyQ35eDC+2J4UbYKHkNiQFCFNOPAADgRAewg4TUV2WqHL+BCFUZEAIXRyQRfJZVTAxpMDRlEFKrqAdoHswrFqgJUAAR1O4aXDI8BdBkfLugfziIlAYSMSYz0j2iH4oLdWmRMMRRefqnlEsvYkHZnxKYjxrNrEgJQhBQlpyilZAsVnxjeqkJOuBRx01kCDM0/HDnfdiuyGjdHkyKOw3bnnoyGViFY3XE387ahz6GFIVKuF6jXqYmq/77Dg1R4Yef0V+OP2rvj9vAsx8eFHgWWL0L79Pnjo/gfxxKNPfuDtbQAAEABJREFUoGe/vooSrOQEIOkVILSCCPcfeWrFdtGiRVDfHCfZtX10aBxZq1Yt2tbuVjurMaeU0X79+kFK3U477YSBAwdyZe95NG3a9E8RmBn7vNBB7Cm5pOBr3GBmMfpPppnBzBxeYQRmkVvIRCLh+AofQ6tWrdiud3InSmtbuFa3tc1YW8e1vVqrupL/zjvvhJRc4aX8apJY/MwiecU/5mkWxWlmHCstgg7PPPHEEznx+qlbyFIeyK2FLZla/dXBnfrMSab6TH1WIEVeEwvqN6WEaiVZcUvZ0sq3ZJI8OsRrEvsnrehKKZYsMRx//PFOB3j11Vehz7See+45jtE+cUr077//jr333hs69Cs3N9cFMbOSPHSI1XzEeaBg2tWgFdPHH38cQ4YMwTvvvOM+I73/gW4c2w7BAE4inHPGmZDyX6dObRx00AF46OGHMIPj1G7XXoO6uZXR9cVnsddJJ2HY0B8x7O238POvozBj+h+47LLOGDt6LPTZ4JLxkxFQMa69604IOJ7wGfmo+XNw6y8j8VjPXjjplFOwb9s2mDL1d1SpVBkJtk0ejM8QRUERfvhhCL4f+APaUFn/9KNPcOcdd2LADwO5Cn62Ky/weurZJ1GdC0D3vvUWjjz6aJzJcXhaWgaSmezI6a/6kJmehjNO/h/mc4Kl6YEHYdMtt3Hh337nbey5Zxu0bdcWu1DGeXnz3YJW3bp13SQHg7vbzEpMvTtyhGEIswgv999BSAJHnaQtNI4pa+LN119jGX+K9h0OQifm2yCuzp/V8Sz0/a4vAq5CH3Jwe9bR691uua8++wSzp/1Oxd4jJ0Cr8qGW5Z2rfB9RjOUbRwl3vbzZ2dnQS6MVHpma2ZNdDZRmqfQNiWajrr/+elcIZqUvu5nL5hJ+68rCYnOsFlPBOuroI9G7/ze44MpzsfX22+L6q27gamgBstIz2ZCRTB0mjX/LbWZRPiOEZn9CDYrr1UflrXfArz+NwnQqt5PHTsEnn32BKmnV4AUhX2ZWUg7Y9TdNUiyOO/Y4tN25Ha677gby8qj4ZmLitEmYN28umm+5pcsqNUwcsyMjMxP5YT66d++OHXbdAVdffiW2br41ataqiZeeegmnn3oGJyt64ciDj0b3Z7uz8chBtLoApKenO95mBvB+4qmncOPNN2P2nNlIpKW7lV4psp0uvhTffv0Nerz1AsaPG49Ol16GObPnQPVPjaWZMQ0ZWDR/MYoKilC9ei4CDuRBfMgXGGymGCkAgzrAJP2K2NhlZKThyCMOw9FHH45LO12E737shSOOOByzl8yCBmTMFZoADLxYq4ygm+FDmkRuFLdEzV+8EBN+m4p6rbZxMntslQqoTBcVFaDepvWIM3YKM2jyVgCm1fcAn5MMJKXSVQmbd2iPrY8/HAvGjMS8UaOVqyRef7fKOo7NzJxVOIEcsdm+fXu8+OKL7nTOnj17Qp20ZtmF32OPPaDZ7s6dO0P/AOB5noKuc4hlMTOYmeOflp7u/ibDzByuJO5itxnxPuVhnhflL0P+ksW49Y47sN2OO+KPWX/gY04MPf/ss9hp512QW7Ua5v70E7699gZ8ddfdmPL7H9it4+nY6eLzOPN9GjblZIht2hDYrDHCjCyElbKcmpDGipugNAnG4TO+tCQ4DWbEAMYS9fiE6jdRAf2hi2EMrBSsE9Jc9P5yeCkfOenjITDfmaB6bIERb/QX0OAtmwUgHrzIjbxDF5fxacRFt6JQXxnxDyNkxXPjzAEWn8ozKl06WEOiClBsp1v+CEVhkRdTKl9WCrDasQk2Yli/WDdpgfOThaA6IgCJxccDSGV0gSbBWLkVojiQ0V/0oat7fAuEZ6UULgrgIRH6DO+zPpNbwkflRpsjrVp1BMQn6U6m+3yf0hFkV0L9vdtipysvR+MjjsIht92FedVrI5288zhQH/XpZxj51DP4rvPlmMK+8XSOQ3ZvsgVuueAiTPnscywaORIaevjIoIQZ+K9dUty0VbpsuvVfyfG3wmYGMytLslJ3apsrxfzYY4+FlEN9PqiVUilQavv33Xdfx0P0KvuQYyCHKH6EIaBxQrGT9ZBURJpFsphFZok/SzC2k5h3CI/9CoM4e+yn+GSXaRbx6Nq1K5RmfaPbqlUraCVXNFoF1HZybduW+2gqTPp+Vyu0otNWWuE1+WtmLp8Up8Zh8tOK/jHHHOPGWFoRVlgpqUq/8kSK8c4774xdd93V0WhlWX5XX301lD+ilTKtOLSKK4W7SZMmbsy1I/sjyTFv3jxce+21kILcsGFDKpJ63xQigurVq7uVXS2uqB+WrBkZGa5MdPDZhx9+CK3+K6+VJwIziwKv4jMOI7MkCDNebuWBcJpQ1+KNcCxabNVsS2zRrCmeYl/aqVMnZLBfTktLoOMZp+KnHwehI8e/+jeWkUvz0bBZc/QcNw5vPPUYLm+/P+rVrYHXXn/D/V3ZqUcfh5nffIEMymxVargmJIkA3V95AZXrb4Ifp05EPyqIg/sPwoUXXIAlXJ1OS6QDocE4Yp36+2/Q5MG8vEX44ovP0LrNHtij9e547uXn8MILz+L++x7kOOZl9OzTE5lVKiMtuzK2OKwDtEX7RU7UnXLqSVjGhaJcjrXzmeYddtwJdWrXwxnnXMyJoifx6Ucf4Lv+3+Hqm65TNuD8c8535qlnnO7MFX0u4fKIvERgZjJWCVjjocOWQ+2mMQ/KZ71XjRs1xCGctJdb9a3HCy8gLSsdp5xysvv3jxOOO9HxP5Zj8IabN8C8OXNBRg4XkIvAOdbmsQphvVWgWackapz0AnTr1g2tW7fmzM1B0Aq0ZqL03YZAL6ToVCjrNPKVMPNYLSOvkIpUAVq1aoXH7nkSl113OUYMGYMD9j8Ql192BYryC5HGmcCINnqarXpliUJsOM+4AWJ90w0NcPWCJgrT4Bcm0LBePeyze6Q4wdIQ8uU1DnL9gDnGdGd5mXjm6e6YMXMW/nf2KXjl5dcwa/YsVPKy0afXdxjz81j33UuSc/K1OQOWu0lVjBk9BgyKnt/2RrsD98YZJ53FNadCZHNg4WcmwDE4Tj7+ZPw6ahzefO0t6PthbQMvoILbocPhePzxJ9jwZCAjLQPdHngI995yPwYNHIQpUyajVu2aKEwWYlnhUmRkZWD77beDSueVZ17Ftdddj8qJyjC+pAmW4Wd9PsEbb7xJpbmam8k2E2XIxsxjAQnkplW3Gi765y2bh8OpON9x9+2Mp4B1IQ1mBt/3mDd61VFyGTkJ4K4UXs69YT8kbRAkMb+IaaLCJWmZTMycOYOzfgE0yaEt68a8lB8UwALmAS28PYImIjZlx9G4642YVSUTc2ZOc2QkckEgeo1eI9dfPMUXLhilieicJaDdWWjqTrXLTZDQatQFdIqJUQoXbTEuoBnFAJx55pnuYBTNlOt7py056SPFWVu3urG9OuCA/Tn7PNjVF7GLv9mSfQWxC10Kf0cgWUup8RtnUidPmoy33n7bdabymrd4AZbm5zMFgMZu06fPRN78Bbj3ppvRsc1e6Ljjzvj4ltvw2KWX4KOnHsIhnDH+/ds+6HPH7fj9s48wtMfb2KzFdji86y1oc8NNSDTfEkXZaWQdIuDPaFOuBpz5CBkLDXiUKz0EVMOJAljmUlTBywRsC0BfDQDADDbiEGUwbQxIu7hDSomANEn6JMksyXAhgVZiFNLoKy4RLI+XX0RD4j/djCnCiSSyVTw3shxQ0TkIQxZ9SOkFAc2AtSTgFEtI+/J3VCuEDxkGxeC4gF0V2HQ70MPoCB0ngxmgLc9shlxlM4CLuiGgiWMa9n/2rgLQjuJqf2f33ueWFyVCnAgkBBLc3a1oseItpRSKW7FSoIKVlpbiri1OobgGgkYJEaLE5SXP37139/++2bsvL48XiAN/3949OzNnzpw5c3bszOzuZVh13gNzYENQWrUFME7134we8rMgSQqf1EoBZEig+m4sg08SuDCj2WCJQkADKc2xyTbshU3PvRR92A77XHMtco84CttddSXyC0ux+KspePfPN+DyffZD3+pa3HHsz3D/qadixgfvY9YnnyOYvQCorQNS9WQcnWSvrJgbEBAVz50CYpwYxEWnQo7CBRUSuMCqXpRQwHRyBPSCWUagQCNSgdWHHj16QI/5xhw86lEfi/K5a1dcXByjEZe7EfEtHjODmXFHLe12aF9++WVoZ+1o7href/997OtHQB/sMjNAExMVjKrTPEnFMvDH/tAsQFw3QtYJEI/Gw5zPLHIVMEcjH2Ash8oiuS2uPayDCgtvZpALHsLRaQzLH+Pkbwp6rezRRx91H949kju5Z599tttFbUqjhQi9tnTCCSfQ8LqPxtjL7mNnMmBFp3mwdrY1P99///2FwgUXXOB24bWwoL+E0r9UVFRUQDvEeqTeETW7SEbx0viqMfWyyy6DDH09Zq+4mLypP8Zpjip/ITfcpAfRmC3TZfOwaL8NzAwuTXyPFCYonyCTZtLQxYchvTxFm6LLWwIlCdi6Qja2gKC2vkG3PmioqcTAQZvgee5KP/Pii/jjM08jp2dPnH/oYbjrTzdg3/32w9bbbIWpb72JVx5/CD223gqXX3EFxn3xJU4+7VTcd9d9uPiCc/Hm6y/j3XffwVNPPInnn38WPz/9F8jhwgEoH3hoPlBTU4U//fmP7CeKiIFqJE485kScc9aZuPzy3+LEE0/Bl5xjn3LiiS6+cONNkDzicLxWtRSPUrYXXngBIz4agQGDN8GwrbbAdttsjwfve4D15HT3NEO7tuUYsHF/l3bTTTfDK6+/6v4NQAjpQq5AfjOjaBEoLFCcoKlf4ZYgZDsIyCP0zEUbeG/oS1PHGbYFle6oo45ED7b9adOnQ/Vs8802JwWwyZAheOHF59Gr90acjzlUlNq8KLCOr+ssFylOoM5NDUTlUGPRoxw777wzdt99d/euhhrkLrvsAuEUp3cKhNMKldKIh9x1C1ErCSF1GGprG7AktQiHHnwgLrzmXHz47me4h5VLu5OWFWRFcpnx5ocRvywpiEIYd7yuqi8fH9Otb9fMKJsBPENe0lwl92kcF+fkQl+EfvmdD3HOb36FHfbcDu++8w4W1cyDeTnI0IjOy8nHuEnjoUdxDufq5vlcZNBf2zz6yOPIsJfRo0ODNx+Enr16oipTie232hZbb7slbrjxBixcXIF0Ko1MOk1tpDlwNeCSSy/EPQ/fia7du6AgpwBPvvgYRn82Bo8/9gSKvBI898wLeOfFd3Ht767DlOlTmDaksV0IHb+/5vd48N6HccklF6NNcakzautpPOfl5uCs35yJvKJcjPjwI8yrmI/ivGLO6z2cd/4FmDVpNvbde28U5OcjrqMhB0EgAziXWjGDGjAv1JBBnbcglOQp0oXGexsiOmKXOCHCqD7JKx4aMI04QYQTVhAwmE2bdYhYL2eYrasyILWzHmefyNDnc2dDxnNWknR9GpkGyQouTCSQ4hG6HxkAABAASURBVC68opzOSG7UkMJUCFTGAERyWaSsSwdYTY0K6qLlyVDHoRcNVI4suigqAhemftmJio9yjV2oLYUZOgKyZDgUP2WXBRUrw7QgHqQlMeJJMdw9NSYEQlPKwFFWcpe9Z4+e2GCDDaCFOz32pp3o+fMX4KOPPkZlZTW0CnoYV+avufZ32HHHHfD55585PhE352281DQ0KPco3BJBFOOuin72yWegr3aedNIpboV6AA3b444/DnvuvhuuuOYK7Hfgfvgp836Su+PnclDdZ/vtcfTue+De312NTesasBVXwS8s7YzdqupRxkn2m784DfPeeAt1H3yGkXc8hD4HHICNjjsKRZv0g+67n8zhok8O8zf2fB4NE7D1AxrHPAA+9WR0zYwqEwYIqC8YkfEpP+N9+PAaIzzGLgPPxfgRztHC5SOMkrtkxJujA4MegTE86YEOjxdBHGbQnWx+zvVchBK4YOvlx6gB3T6B7iX7SbA+fAOMBSPwhMiMF0E24BzwsCx4WZcOSNrI0QWEECGiI1SexhQ8hTbFM0rtgdWTPgMYb0SY4gwQQ9VjJmFAQWOMRzIDPYy2CJSGKE/txAx6pLCs14awvCIuYG2MHf/4B7Q57CfYjIuyAy85H7tcdB56DR6CEzhP2ubQg7D462m4cccdce/222HEyb/AmAsuxedXXIbPubNVO2kyyB4ceNnvso2yD1Rfng4ySIVp1KYbwC4SIB7qGNUfsmdSnx/1q4jikA05uhgXRYWMC5lG/aWiIyzpFSDQ5ygi/tm0xEd0zkPk6p/aaSwoKHBP/ZhRkWSlx7Tz8vIgY5dBZh3CLIpTeDkIGSKo35MKMlRGRh6i9Uiw3tfVho2+dyHDuaioGEO5EBmozCwZqEBjGrEP6Up3dJgazDOEeYDIhFM8JEaI2BEazQ9GN+JFbrwI4HkwY6BZArOVwylZwDmY3pfW49H33nsvdthhBxxzzDE488wzIWNYelCZc7h7qh1WvcutRWI9ZaX0K4KNNtrIfesljtdus+Z62nGW8Sy+gjherpm5uZryGzNmDPS4dw3nA2a2XDnNTOTLgeZaTRFm5tKYLXObxn+nn0o3DRpyYe6Wqe6q/STcwm4GZA0TI0Z4pPADEutVpeo6VQOEYcpBxrWjEPmVC9G+vBBdunaFEg7bZUfc9cFHmPzhZ+g8axFeePBhvPn2W7j+3N/gyYmTcchFF+N3V1+NjQf2x3133O3e195+ux3Ro3sP6INpBx92KC65+BI8+/Qz0Pvd4PHUU0/hpBNOhGykY4/9KTGgDKGyc/7TTv8lLrjwfDzE3WvNyc8849cO7yVzcPq1V+M6Lp5vueUW3Mj6JWQon3rCSS7+it9fAT11oHpRnw7w8MOPoEN5e/IGikuKsPsuu7mnbUVsZsSH8sLMnBtfzGw5nJnFUS26ivV58RhLB5b1yO/x/ggAheAWWcBjgw06Ipn06YvOgQMHobCoEOlA80iQ2iA2WA/HOs3HzKDHXY4//njo0cdUKrVckdTABE2RCxYs4K7ibbg0+6i24swiBTanVdzagIg74PHumZljmWFDSaUanBwPPXcf2rdti8ceeQz6WrSZwSwCdVBKoL9A0k6mwnFjJwnpFCuI6AEDHOAHdoTw2Xv4CQ9//cdt2PXgYzCqYjFK5y/EqZtvgafuexBfz56MnJwACd+QTCQxn/dq5vjZOIENepMem9AYzmDs2NFo8Orx7JPPsZGejvbF7YhPIY+704UFRahcUo1rr7kGObkJpvsZlqaWItVQj224InfYIYfgiit/i2dfeQr77rEPjj3hGNx8wy1YUrcE77z9jtPX0oVVSGcyNGQ+QoIyDN5iEMZ9PAENlQ3Q41y+m5KDO6PsAFm7zzr713j4qQcxbepU3P6Pf6KmsgZ65KSBO3dlZaU44MAD4PsJ2lQBzMzl8W0X1UHdY4ORTECnxVNxMYiAw6kRGodK4b5/MLPGsnsskySWVOnKStRyN/MV7ni+8f47qG2oxdjRY9C/3wBFo1v3bli8cCE3PVJM5bFUBi8EIURaiw4sq750C8ZuxMnelBGfIb2oUkGAOCMgMEAumhxCkVuE8QAu5njsSH1OYHykXUzAegpLwDwfEIkZuXigg0AUlMMEMIRs0yDIDTghEb3j7eLBoEeZmZZIj3Wnvj6F5kci4WPYsKF4/Y23cdNNt+LzkaPx20svx5SvpmFv1lM9lnb7P/+JyZMn4fxzz8FWW26FHXbcCQfufyA24YrvNltviyepR/0n9ZVXXIG//eVWXH3lNXjnvQ9wKg3gzYcOxbDBg3HGUQfjtrPPwr/uuRv7cYX/5ltuxOP/+AcuOP9C/OXmvyHz5RTMfP553POzn2HK7bfj19wKPrRhEc7fcnPscuyROO3uO7DT/XdgTEMdOu60Bwb++tfY5Bc/w85/+QP2uPnP6LHLthxkQmqS5TWDRzB882gJ902qLEbEBJ7Udhb3DSeOlQtHJ58Aa+lYm7zWkkitbFZXA7qZApdenhgcYqUu30ghRPOUwsXAOHYz7C/oWZWT6Xk2pmjqF7J5GKz9bH0wL44x+j2AE0J2SQj9JLyCQuR36YJue+6CTc4+Hfvefht+/vSzOPellzHsvPPw0sSxeG/EcFx9zwP4y28vx3O/OAXDTzkFFe+/jgUfvg1/0Vwk2DcKYAnkJHKYB8CsCR4Q+NBIpJ1SAxwalgbYvzISzvoGSMMLT4uNRnjwAqanwRkwNjCm5kmSiAdxLq1whNXSp5g1gzAM3StaMp71uoyiNQ6nOJ/Mo+GsRW+FhV8hULkatxUv498osTEgftddey0O/clPuGh5i1s0JZqFZwKWM2SZAwH1GHLRI8Myq9yehYBHLTrjyWPJQ2T8AEa8xx7WhDeyYdg4KpmjYJjMAwsYIi1ZRHh5SGw+jHnRhzU9PI51sU6kIxle2pSS8aod3+222w76MvUVV1yBazgf05fAZXDpUe843crIIJ1qd3vAgAFQOjODma0wqe/7Lk7yOQ8vSkdnvZyNdVIiWobaDgi6L7yHvMdgiDNHZIzi8N6B92TpiA/x+hGHYPiJx6Pi7ffh+TnIsG543FxILanC6NdHoPuALZgAyPCqRRWvTRHSbCqfP3Q3Xj/n18C4sWiT5+PrqhrUeTluPqAPuuVw4UIfHhs4cBOnv1gX5553Lurq6qBFD/3jkD6UlkgkoHfK5cZ0cgX9+vWHHpU/6qgjcfDBB1MKNPLzkglcdPElOPbY4zA/+2XzDu3aO5pevXvh5JNPdk8a6Em7Pfbc06Vjahff/GImxTTHrl5YnASNqRlQWag2sMlk5QBUX4uLi7no82uo3ohGaRq4MSF/LJJBP8Wse3AyrststIqlCqJ3M3RDH3zwQVdp9B6DGQtKkHEt/G233YZ9990X+mqeKkpTuaSgpuG167dGdsaGY7wB7NmgRzJS3FX76X5Ho1PHDfCfF/+DPK8Aiksmk85wy83NY6eej3ffew+zZ89BLsM+DTGQh+clkJ9byJudgBkbZogf7KEyFyZzMHv6DFx20eWw/Fyc/OdrkSkqg97BGsAG3o4rUoUJoCGsRS7yXMNWgaqqq2DwsMceu+PTzz7DDX+8ARqD8wsLoCPgwKuhIr8gH1988gX+fvPtOPGkE9CvTz8awWmAdaCejaCqtgq77rwLBm0ySCrGwdzxnzd/Lr6eNwNFxYVI5CWQLJDeE1AjT9U34KLLLkIyL4nNt98UQzYZgtqgFvGhTt3MsNfue2GffffB7y7+PXbZYzf8nCv2ixYtxn/efhHb0airqa2FeYa1W8d0s2OIJWoejvHfn6symxnrdMjbQDcrysj/vALLTaLXsKGYPnUa/vvSS2jbsT169e3laNu174DFFUu46JHKpoi7koBh8gnpcNUbNHwLuvRCqmIpUFejauHurUe8xwkcqQCSZy9Y/lCERdHix8GKYx08TpjAhS2kAs7T0ozPIEinUZ2qI+8AASctGdU5jpJ1HNzqSSFRMkGG9aMB9WEDaQLWvcDdc5/xxoyN/MFJDb08AwL5Zmisa8WZ0LvXhjj77F/h5f++iMcffxRvcRV5jz33QBXL9ouf/xx9+vTFn2+8icZpiotF9XjtlZfRt09vLjjNcjvYWs2/iivNvzrr17jiqt9ix+23wZtvv42u3buhLwew0/fZB3f++kw8/8zTeODe+3Daz3+J3jNm4pi2ZXjr8stw7aE/wYUHHIrdu/fBb884AzvttScO5ErzPtdcgSFn/Bx5QwajeK9dsOPvr0ZH1vkOO+yMTJcN4PXoAWzYlWMRlch6zqKwbK1nqwZaNfBD0QBbJvuukEt3gGfqSz0spjHt9ezJdgu022wYuu66G3b+3ZW44J3XcdKz/8I9Y8dhy5NOxJ9eexPP3nUX/nHqSbjhsMMx4Z4Hsfi1VzDziceQO20a5ukDYzWVmDn8U6Tnsx+mUQVEvZ5yskYleJTBJ7CLF1LQJA7sT419pU7J66LMXYkKodQhGCMcIWCUgBj61s4ZG17asZwxYwY222wzaAIt7mbMVJ4WIYTHvs9FUSCO9vBIP+LDEZhKHV1x+ZVRFMeAkGUIWSIQfFfmkN6A9yGExhGP86BMJgXQTPKkwJCXjAejS5YI3Y/R7lwWMjgE+QRMmUZoaSLIGyF/9DI/eUwoBdcChCxPmmOjjOd//etf0MaUDObhw4ejrKwM+iimDGp9vKtLly5uPDT7Nj0uL5QMGWGUT+zKL1B4RdA03mzl81sRv1XB85Yi1EQCoTTuIOA1QJJseB95DQn6l5l0bQ3mvvkGBgzZGB3aleDj2/6O9NzFyOFiVCLhYexT/8JcLrbnDd0SvLFMxZQqTzqDTrvtgoPuvhN9dt4Ro27+C2a8PwKP3XcP3nzjDRx66KF4+umn3W6vFh6YcLmzvLzcGbR//vOf3ead3jEfPXo0Nt10U3ePRGxmMDN5G0F6jSFGKiy/bKvS0lK3q617LZzmyIovKipyO9/CxSB8DDFuXbtmhoB11jxrLNtuu+3m/mVA38JS/pJJ7vcJ3rrMXDclNzfXVYB77rkHei9CqyIXXnghVz+Oxc+4c6LdaL3XfP755+NtTiL1ZTutwAwdOhRKL/mkKLNlihRubYL4i1+gDpEVPuCkPEMIAyDDcB3q3WMLVdXV0BeaE2w0c2bNw9zZ87B4UQXGjB6Lo48+Fueecz4Wzl+EJZxIl+a1ce7vr7kOw9/7EAU5hWAJwGIoqx8cyGjQh07CugD1S+pw1R8vxzFnXIwuR/8Uex5/JPbkyu7S/76NM488DkcefCzufvRePP3UM9hq5y3Rt29f1IQ1uOzyS2jPZHDlxVdj94N3wy677IQl9UtgHF0awjQ2H7YZaG8DrHXHHnc8+5kQAZWcoc9II+VU11ajhp1VXVCPzYdujmFbDcWvzzwTH3/8EU7/zWkYOmxz9078Eu6GVtBwO/jAg3DRFRfgmt//DuVty90gamauc1GnnkqdeKj/AAAQAElEQVQ1wOPv6GOOcTqfPGUSnn7sWRo5vTFo0CAnrxppyNiQ6eiswWlMKwC0qi2gJOCICj2ahx/oYUYp2Vk1isdV0dpJX2H7Y49G7623RqfStgjZDrbeZhtHEtIABQwbdN4AGoAff/wJaHBWOc0CJMSLrjPQqNjQy0d5fg5qJ4zmnQbc5CMw3hUPjHYQXxQWH+ciOkKqNLAQIY1gz2f6RYvwn8suwZMXnIe3bvsbpj/3AhZ9+ikKufDjsd3KQM5wasJkCFk2j+CzzumdRuEDTlgkp7HOGcsR5xVS5gyYT5QtM2KMZ3CbLMqfdTig6d9/o/40hI/EVlttiQceegCvvv4G/v2vf+PUU07DP27/J9577328/dabePPNV/HsM8/gnbffwMOPPIJ/P/VvPMPwb845B4InnngCr/z3JTz776fxyFNPY7+Bm6OciwnDNu6P2Z99hP/+5hzUzZ2HzOefoWT+bPTefSfse82VOJA70UP/fAM2vPQatD/lLHTc40BYUQGCRA48ipwsLIIRQvk5FacDT2Uiwqf8CWPHpnArtGqgVQM/CA0YpbCQfQ3baIb9FdgvJbgD5qnPMx8ZtxiYRg7xRZ02QJIL+aXlZTj12qtxPfuWwx9+BHuffQGq/Xz85+93cpHtcFx35E8x8oqrMI195Ie/OQtvX3wO/NoKsg5hGeboOjbwCAkJIEyQO/GN15C9IaOMvQdlIxrqh0GPRzBCREAMWVg2QK/zGXQoJHf1wSzipMm9PhIlQ1lzNrmaXwYcUBSOocWc2I/HkngkMMlO98orroQ+ONS7bx9IaNFk6FFxGe1wHgJSZ+AbXP/qkyjhJzGXmwRfsN9+7977gdqUi9NmS4byBgSX3vW8njgyKD4Be2Qj1qAjJGeLQyHAIEEerPbRXA8KV3Pu6nO3V4+7n3LKKc5oe/3116HH3M2ysrDurVSmLRCZRTzMjOM7y0m3BbLvHSUpPTc3CCiL8b4IA6f2plfVfNWTipkzMXr6THS56AL05UZS90364+3f/x6VkyYh8/UkJL74DFsd+xNYmwKEFrIOcIGFc9o05xYbHXkESoZuhQ2PPg6l+x6EAdvthUE77QwvJ4kM66x2UY877jioDusegYdZJA+9+MUvfoH+/ftDm4q//OUvv0Gnei86gdILzAxmEcR4M5MX+lib7C996HTgwIGNc2QXyYv4Cehd7jSL0i+HXEcBlcGj7sx4b1gfFVZWW221lXsaRGGz9SeP8m4JVDdawq8xTgUUE7m6GZ07d4YarCba8Y5y9+7d0a9fP/zpT3/CF198gYceegha/VI6gVmkPPnXB9Rw57G6qhq11bVoqNc+FVwlTIcpnH322fhi/Dh8+PH7uPuuuzG4zxD07zMQvXv0wcEHHoJFcxbjpWdexoCNNsa+e++Df97zD+y886647rfX444774AqQ3leOwCc+aN5x9g8TLL1fIbUdZoN/60R76NT744obVeG+eFSLKaR0a5rZ+zZuQM+ueqPaDNtPhbMnIPTTjgNd916N7bZdht0a98N1Q2V0Eej/vvKSxg7ZSTuvudOlLYp4ZCTYUcaojZd41bZisoKkVOQAz1eFXAyYB47G/NIE7gSmxmkq1SqHt06dEW3rt3w2rNv4pOPP8NZvz4LgwdtgveHvw+KChhQzV3qU087BVuyYdVmaqAjZIMzY6QCJEqlG9CtW2f85PhD8PwLz+OOh2/HjTfdhAbuXJLUUa3WRQaIE+RbUjsx1A2HCEgfIIQ62DiFi44D35MrfUnnC+cvcLvImDMLlRNHIywtopkFbLLFUPTp199JR+kBTkJ86nXwJoPxwQfDMWbMKOjvxRwB8aDuA/MQ+h4y7GH8vBx04f0ZPeID5JDIaFGHMPkILZ+KRQidCNwPLsXiD97DJ3/7K4rYjjbbdz+UJPMw6/MxmPTYkxh5xx1IzZgDP0giJx0iwbacy0442VCP+aNGc9LYgCIa8fkoABZWImR5KSoE4OFzSqPHG41+gFePpeSk1aM/ZHks8OEFCScTOPiGSNOfRtcNu+CQnxyCf95xO35+2qnIy81DMicPO+20GwIOot2798RPjzoKhxx8iPuuw4033ADBYYcdhh5dNgRmz8XU+x+CBQ1I9O2J1/5wHT659x50HzQAm/32EvS6/s/oceGV6LH/ISjcqC96H3QAgpxc+OVtkKGOnSzcwQel8SmTgW0pNBgrt0fZEXoAccarMUpAb+vZqoFWDfyQNMB+UeJ4arP0GF0PHn082Q+B4PpftmGkwIlvGj77s93Yt2z+06Mw5Be/wu9Hford7rgVEzcdjH+z/Z/20IMYxcXEYNocbL35ICx473Us/uxTBJzfONYG5gIeGWQ9iA7mxL4rYD/XwL4jMMbThetfQpIyIQnZzYABRIdHrxHgwAPYS8P5sQaHxieBduZk+OlpxUVcPG3Xrh11EMJjH29m35pDyFiBWUSn9L85+xyMHD0SQ7cchvz8PLiyUFqfinFUunhK6BPL3UgyoO2Jeu50f3nzrRh//Z8wmwv60/7zIhciasFkpGMC8xC6n9KC/bAxFFBz0mEIZHx4mSTxPsAUvE28mUBgIB3jsWaHGRllWZgZzCLIopxz0EEHoaeeZqABJ90KFGFmTqfyryworeb4opdf90OuwisCM2uM+i7aRsK15AmoZQQA3MKR5MiwnqZhyCiGV+hWcg5Rhy/vvBt5bdoAYS5QUI7+552JREEC/z39NIx9/F+wvCJ02HQzlw4wd099cvDc91syyPDmhpwEdT9oX/Q46+dIl3dAJp0iJdwRl92MaQlCCifo1asXF9/fxFFs3woLFC9oqm8zE8qBaAQuwIvuBR13T4WXMa73mYUzW5YuDpstw5kZzExR6w3MovoXly/OWLI395utX9ni/OV6uqwLMDPoppnZcsovLi6GjOjTTz8d2l2+6KKLsP3220OPjfjqlcA6qspGMDPHAzzMjNd1c5pFvHWzAg5eBmPDoWrUhxEy3GkaMLA/aqpq8fBDj+C3l12OAw7bH/fccReuu/5a6P//0ACUtCvEdjtug69nzcaZJ52NvffcC0eceDie+fezuOp3V+GE009AVWUVEn4O1vZhFlW4mG9c0WI3xpsZNJlPJHzk5+UhYMfp4ljclGXwd07+Nx06BJttws6gvhZhKo22W22Deb36oHrhEpy2y4649bILwE14l6ygMJ9uSI0Z3cDdxy7duqCgIB/6+yLlzywZB5SWFGO//fbFT7mD3bdnL9Q1kH8ImCktGg+liQO1pJE/Nz8XOTQWMml2e2lDAzufRI4P46CpMtRy0cNgIm2EmE9NQw36D+iPh+57AEM22xQ/5SRj440HIpWuZ4cSOHqz5dM65GpeXL6uXGHEn7zNxD+En/BYp+VvylxhQVPcyvldXk1IFRYIZbY8T7Plw6IRmBmkv3e5IPHm22/jy08+QkMVDUvOJJRigw4d3Lu6bnQgDqQPAJQUF+HY44/FPvvtg4kTJhJDasYHMP4Y5MlmDLBueRu0R9US8lyyiOWnXmh8B1w4IYljqwShIxbGeOF9Zn1MG7kFGtQSWPL1PHz24KMoLO+ArU4+Bb332B2bnXgitr7gHPT76U9QW7kQXz39JBY8eC8mnnU2vn783xwQgXH/egLjbroBVa/9B1/dfDNqnvw3Pueq8efXXoeaN15B9ScfonrceARjxsGfPIV566QMrP9WV4ugsgYy9ikGQhrkmv7U0xhN01gNaGzrAfF6tqNAyQi89WA1hegNHmoyKXYPmbjJoHLKFEymnKhbivSkL/Aqd5AXs88YcOIp6Hf8z7D/7/+I/a++Dv24Y5QuKoG3QUekivKRMrbdXB9pTmg5FkMTLQ88OAEw7haxZsGMuiWK0gP0B9SumcHjfeGVnasPUCZeWs9WDbRq4AekAWOf6MFcW4U7TK2XPnMtVm0YjIcOY1O2JAKG1d/U89JAXHFZOQbtujseY1/3z6efdn3IBY8/iT+zz6niJsVHjzyG4Rf/FhWv/BdLP/0II2/8Exa9+SY5+giWzkfDtEnA4kXINNBcZkenSX8D+7pa5lPP/jqgURCy/6FgYNcMTpeIAdQXgTQgreKWAYVi34M1OMzIg+k1n9Sjqvq69oQJE6DdODODxn8zg1kEJP3GGVIgE5Z6IiE++ehj3HzLTShv1xa7c56mqAzjRAcWil40jBmLGX+5BahegrH334fa4e9hzO1/xcvnnoO377wTfX9yGHb97VXYdpvt8dpvzsbCd15HZvECJFNpBGSo/DIcL0CPcZxIuEeBqWfGpRtIQb0oHzrEAMaAKSDAmh1mBjNrZCLdNQaaeIQ3M0drZi7GLHJdYCUuZoaW+OBbjrBxrIfLG+vp0Nw3oH7DbNvhzgsa2DYyVUsR+hnWkhTbXwZ+fQMm/P2faMuy7X/+BQiSSRrBHoKCEuz4+2uw7U+PQOrz0aiWQZ2T76R3WtPFEjD40OFxucSSxnkgkE4AljDkej488gUPMyWgp8lpZjCLoLS01MWYRWGzyG2i7xbjhTQzOQ7MzPFUQO9Iy43BzGKvozEz5zYi17PHzJarT+BhZrzCyaWyg0fTOsTgej29dZWbWVRQ8TczzJs3D0+zIx81apRQ0DsqMpw33nhjaAVk7NixDt+SMsyW8XJE6+hiZu7G8MIcjAA2JHalQejesd1plx3w4O2PoGZBLfbabw+ccNxJOPdX50CPCZ929inQoy8PcoX3kEMOxoVXXYB/3PQPHH3MT4EU8IfL/4QH7n2IxiQbJhsO2HiVAbNko2KPqcAagPTmc+FBrtjElcssKodwAsXn+rm8H/Mxlrv8eTSehROVUaaamjoU5BahxC/izl0ADyGq8/OxdMtNMa9PZ4yicdGHBuyhR+2POx+7C784/edYWr8EGrzUF6bTabdbr7DyE5gZMpkM0pk0/vin63HlVVcg8AKXBjyUP53lTuEyHJK32moL5BXl4uyzfo0ubbohvzAPs2bMxqcffYZ9998XfsKHHs0F5QwJyzHJBqQLyVNVvxTafa6pq6Gbim5zlkb5Zb1rxTGjRkOxCpFI+pDhX9amDB3bt+eiQgF0SF9yAdJi9Q/JHkNTLs1xCjeNl98sylvtUfdo5512xJKKxWjbuSMSuTkigbH+S7UqjsiN8hpjzDd079ED/fr346bpLGJ4F2hMQvEk9pkuwYRh2ICOw4aioEN7TB3+Adgrwj267umOaQIRItBkDDyoFJ5kJH/AtpEiB8DnrGbRex+irFsPDGRdsD69UF2XBrd2UVFTi5dnTEf3Qw/Bly+/gMp3XsW8RfMx4613MOK2v2LW+LHot/MuePMP18MWzseYF1/AIhrKZR07YOTLL+PDfz2Jd/9+G57943V4469/xci778a4hx7Am/RnPvoQw6+4FKiso9gGSzVwCpSBT0UkltYhPWUa8ojL5QIO55VuwkTJkfIATwMli5dgu8zhIk3uggWo+/gzVDzzeptKbQAAEABJREFUb3z2wAMY9+iTePYPf0TPHbfHZr/+FbyBGyEoKwVYR8ABM52k/i1kGwygYThJTXjUrWcgjmBUEwGUBTAXC+rf2I7hjpDYgLQBXYcAlNjRZ8OtTqsGWjXwA9VA2CiXWrcWxUydoxHNDsHYqo1e9gJIWuj6CBfkJTdRiAO4q3jfA/fj08lfobJLZxxy4aXwt9gOA/bdDxM++gDvPvYIijt2xoiHn8DoRx/G29f/AY8dfBA+vuYK+AvmwveYiW/sV4AcLs7lWhKhn4/QEq6fCy1kdxIiRIY5wuGcRxcKpm4opIw6hVoTMCNDMijmxktFRQX04SSNZ2YRnlHfeorKJIgBGc5RHnvsMWgx/YwzzsCQQRtHJWB5GO38HrlNGf4uFj77DOqowyVvvIoXL7sIBaTZ8cxf4bgnn0BnjjdIJtHjsJ9gyHbbY/gNf8ZLZ/4C/uw5yKvJYCHnKGFNNeq+mIj0iE8x7YGH8NV9j6Jh1ix4SeqNmfHKnEICKF2AdXVIV+uKd0t8zVi4liK+Z5ykMs41LKV5eIDquTPx5GHHYOmb76PYy2FdNujeN8yehzefegE5224PlJUg8D2oSB7bAfwENvjJofAGbYKN99kPSAVMB3CiRAD9zEULSORkZojnOpwOgHYz5xGAY4ZvP3TPNJ9eEZUZ81lR5GrgzdYuv1UT4cdF7a0rcXXTZayI/+zZs3Eid4b0yMGxxx6LP/zhDzjttNNw8803Q+8yy+DUI9rvvfeeyFmnzIELfF8X9mVmHigJVHmLCoso703QV5yL2xajJ3dMa8IqLKpdjFNPOxV/uuFP6NO3L/ILCnDb327DZZdfiorUYvc3AHc/fCf6bNwbOfkJVNAo8TmRBhsVyF16MjOs6SE+0ndubq4zQhQWKK8kO/eYv5mxr0/ggQcexBEHHYXp06e7R0uN8tCOQQ4n6/lcQVPJwUm2hsTFtUux789PwsmPPYg2gwehW2kbPPnIozj8iMOhz8FnaDGYNS8DFYjokFzyBTSk9J5SaUkJZESbNU8jKsAswi/ljpweLbn/yXu4AHEU6oNaHHHEEeyYAox4ewT22G13JNiJOcOZSQyGbzs052Bikki2dTdImUVyqDvVwOhRj546XoJHeT3PowxAlgwRNVb7MFvGwWx5v9ny4eaZqI4I5/k+/GQCbWiw9R4yCJ03G4zijm25S0o9iQfZaFeBIarQKLN8SsmBgrutTrcKeoAxYBlDdLAGWUDeXJVl3WpYspToEBkOXnp03XPcQH4RfeNVA1Toswr6sEyAKayvox64D0OOOARKl0plkJPQUASMG/0FcsMcTP3qa2x03IkoPv0X2O7xR9HlZ8fCS+Zh93POR8f9D0SvE36JDsefgGE33oSh1/0Rfc47B1tf/0fsfM112ON3l2OXS8/FjkcfjmDWdFTPmYk2S6sw4uqrkMud+MnPPI+FH4/E12++io/v+idqPh+FSY88iRd/eSam/OsJzHz1Nfh1DQgqlqJ2zizkI8C094Zj5utvI7VgHhaPGo33Lv0t3j3156gcOwYH//561HLbuPcW26DXttsCBXnUCbg+nQY1Gp/0B9RnBh75QTqBT5xHfYWENLVHsICDM9yED6Q0zVhJxUiGRBcApIGxNhqg+4jWo1UDrRpYrxpQXytYYaZsm2q6cfs0NmBTu3UJQl7Zl7pWTpd4Nmf2AUTzqh7Bo5cxYGsHkzpXXXfvnt1xxz13o7hHbxzNudfJDz+IuYMGYt8/3IhexxyDndgP1s1fjB59B2G7X56Nqglf4v0Lz0FmygSEiytQTL7pqbMx/tn/oqi6AUn2QxzSYJaBNdRCZrSn3QHlyDKQnNmHCkHlUXhNQDoTiIfPcWr+/PnI52J+CecRMV5x3wYGaTOMSDgPuYv6OOnkk3H1lVexzwUXaANuFISMNyB7A+bXLQFoOI2+9kb0GLIltvjzDehxyiko3WVn5HGxOMN7kKYOgm4d0fa4Y7D1JZeTbnN8/e67WPDEU3jv52dwQSODyf+4FZ9wLFrKXe55736AUXfcBjQsBkXiaQRQT7xr5BfwpmazR+ux9jWg9oCKRfjk3n8ClYvQMG8muvbthfkfjIDNmIuQtTnDO5JZtBADttsJ3bnIlOKmj48M60jIeMqUAdIlbTDwvAuRu8WmSPscf10tMhevebSRDKz8GY7XafITBe8ysYpRS6W39fzRamCFd3BNSqTOTBAbCOedd577mt+YMWNw4403Ql+Ik7H8AHdd7ubuziuvvIKysjLo/WczVj5OvNck/7WRNttEyCqSp76hHv36boSHnrgfdz54OzbbfAhqGqoQIkBdfS3qOYA0pOqR5s5STX0VauuqoUeBgzCN4w4/Fg8+8QC6d++Bf95+h3tc22M5yZxnxJ+e1T7NDDk5SZx33vn44IMPUJZf5nglE0nMnzvffbAslwYE2JA982FcEHjisScxfeIMLF64BEkviaKcYrz35jtYumA+dtt1G9ShBvXsLAJLsCvJQU5REbptvhnK2hciXb0AVdVLWe4aaJdSmZmpQ9DAI5BfAJiZgzB7T7UIIYjrBpodZpE+zJa5+++1P7ptuCENjWoMpuFe3r6tS9WeO5geTQPpUvwFLmI9XTjGQfBt2ZkZtGAQOONSuhEwhRwBvWtymtlyyaUDM3OdfNMIs+XpGuOy6KVLlyCXkxHh5y2sQE1+CZKFbZBHAxes4zp9yuuRgA6vy86C/EJukJZiwcJFDslqBpA49AwZ1rUMBw9FePWB0PRSPhhZegjp8hLp0QBNHJyoPuM9D8ad5om3346KCV9gxz9eB+MkEGxTuVyxZ9UkrxDVlL1NaTukkYMBnAh22GoHh++2244YduopQFEZrG0ZBv78RBT26QuvtARlQwcizMlBhvUnRTm9snK0585D7uabYrPLLscW516MPof8BNO7bogu556Dye+9idHPPYsp48fAr1mMsRdejHmff4Z+Bx6Er556FnOeeBifXHQe3j/jl3jr95djwnW/x9wnHsOY+/6Bd6+5HCP+/Ti67rANhv3lL+h+6ZVI9OmHoSefgE25gGhlxVQBpWf5k1wsADIIOYkKne7yWJYEgZE86aHEgAZnhKBmTRoU2rlar+C81oVDz6dOfASkgmID0obOh9ajVQOtGli/GjBj+yOsKFc2TRdl7sq+kC09JLhg6AGub/Ch/jXDPsJ1mhxXTQkJtOFcv2BQIGBKzvDZA4C03bt3x+NPPIHB22yF90ePxI3/uAOfZ5/+y9+oD7Y485foceLP0OvUU9H5+JPc46TvsC8bfs65mPPQQ5h879+x4NLz8NWxx2DeM//G5Gefo2E9CyPveggTHn4cqKpBQAMjTWEln7G/oaSUISBmzU4zcww0thVzx1mPrya4aKr3nTPM00V+xyVsEj9q9GgXKinRkgCcjJLV0hmkKzmnqarD1OefReXMWWizw/bIOfIodNp/f2y4+VbIkDpk2bRZAI5PPmXTHDCVk0C7LbfGxmefi7lvvoU5zz6Bbv27YsrdN2PWtK/Q++prMej667H1X/6MhUtrsGjMZHKJ8gZ7aCdQ3E9HgdbrOtGAh5qJkzD3uaex5LXX8MWHH2HQb07HnKp5CBbMjO6JeZj76cfYqG9PtqQAARtWBgFCuuACkZphwDkzODM2PwHVAV+ycq5k2fYGjt8cbllfjCk9xhohg5CYgFcGWs8fsQZ0R9eJ+GaqKBHrr7/+2v1xd58+fbD77rtDf1G1ww47YL/99kMud0g7d+4M/Vn7ynaCEdeVuq4BkTnjwywqh8dJaGVtpXs/e68994TQMobYxuhnVyoEm4hZlM7jZBxsICEb05KGJdhqwJbo0aMn7vrL3dDfWpXklTj+EtDIJOQAKL9cged5MIvyFn450MjUBJKJHO4cz8S/H3sapx1/OiayY8jNyUNxshSPP/4kjjn6WFTXVCOXhkJRThEef+JJTBo7GRwDnAwB5c5BLt58530sWVKFvffbG7VBHXz+Qg7YRvkQhKji4kHvYUMx+auJHCTTiMQLnWiS2cycv+nF6SiLNzOmMRcteudpdhG94gRmkS6ld1c3KEtDKo2qqipI9rz8PGo4IISNfJuxywZDugI66/s0ZkgrR50vfdG5lkVpqqsoA3xDH9IrbzaaHpEYEhAYP2GC++qi4sP6NDJpDgVcZKGHvAJI3xoMQmrbRMQ6A4J45OcVoKSgGNOmTIXiMg7PGJ7G0cM00jBNm+JSFNXUMllIdj5p3XSFLlORFoSAdKAnlWpg7QN3NNL4atRYDD7+OLQZtAky5AfyM9YFH8Bs9i1+fi425Q75gsUL8Pbb7xKrM8FLwGEKCHyPRQ9B9tAlsJD4gLiAE80ASfICJaprMNRYDoglXYjC/gNx5B13o/N+B2Ov667DTuf+Btv84gxsduoZ6PfLX2Dgqcdj4HE/xW433IxNzzoPhRt0Ra+998I+V16B2vIydN1iM+z9pz9gr3MvwV5nnY/uRx2Fsh22RrJHd65Se2pSFCek61FWAWCuXXvUiQcKQaCcDEFgIR1qiH1KyHCg++O05DEELkqEiA65AoWMF0Lo0Y1OsYl8rddWDbRqYH1rIMyO9c3zVbtkS3VtWXFRCxaGPQGdUOMhwdhXea7di0IAsOMAOzMYmRh08OraPPsZ9TIk26hvb7zxyqt4/pmn8Pabb2PzIUNw621/FTGB9Lzq7Hf4URh42dXox4X4bjvvgPEjPwNyDIPPOh05mw7E8GefwuzPR+CTW29E3XvvYfTTz+Krd95Gws+hKQHEnELXT4XMnX0W1s5hZthqq60ax6rV4Xr5FVegY8eOOIiLnnpFSD2jkzkniepp0/DsGadj4cefYK8zz0KX7bbFpr/7LbxuGzKrEL6XoJqN4AOWIPgsr/GO+CwnuBibi4777Il2Jx6Pza65FgsbPHQ7+Cdov9++CApygfwEOvfugsz0qdAR8h4pbwFCIx84QOuxbjTQkMa890dg8513w6TXXsesDz9G6Sabovc2W2P8U4/Dpk3m/Uxh6uQJyO29IRLcTeb0wd1vP0ywmXkIuQmSoHQ5bFOcoSJkioD3MTTG0c9awDOgL3DtIRkAfmBMIWisbQy3nj9WDegurnXZzVRBlrHVymBJSckyBH05NOLoNJ6FhYXwaCwKYbZ8euHWNoRhuEKWxqhIAkMQhDCjy0HAjC4bTX19PZTejFQh24gDDhBZV4yVTuURXcA0dWE9+vXvqygsraqEZX9CmFm27GQAIC9Pu0zkx7wZBEJdjRfFE+RlejjwUOyX4InH/4UMd/QWzl+Ek35xCiZPnoIrf38VHn30UXz4xkc48vCfYtGixTQYMrjhjzdiyNBNsc1uW+PWW2/FCy/8B4OGbYo777gL+cWFMEuAhOzAVT3Y6o3AjgHs2BNt2qOqvgFBSGBnYOwaJI4FGeqEuoBCoEdpAc/ozepauhAw9ltPMyZqQmFm5E0DQjeG+L323pfwFscAABAASURBVB0nnH4cenTfEPXpOlBTxAJmy6fDD+DgrXdSeG6iQ11QWkifDrvml6b6VH2bPHky3n//fajOiXscb0YdChFDthrFGmtIp1FcHLVRj6ajVt8lredrQuBJalUJ58ZpgGW+wsICLK1YAj1N4LC8KEePdcSHBx19Nu6P2unTkamsQoIVw2N6igE6UF5gvpyW4ENOWu6+527MmzEddRO+Qtte/YAO7Zl3GgnzAPMBeC7Z13PmoIA7B21oqO662y6ora3Bc889D+2gi4aEPMNI5dy9Vh5G/avOmIFcPA6KRhqwjvm8+I5vyMiAfVSQ8JHOy0WqTQnq2xahlrvrVTnFKD7oAJQMHYIGxmU26ITkgAHof8kF6HrccaTrhE1/fiY6H30MgvYbIOjSA5nyTgj8JDJsN6mA/Qcrhhflyvx85uux9EQ4JC8h4Kq7pWHOAx5EOiq5oE8aJtqdwmVYy0KWKfIrGTlnwyQiW155Kp5O69mqgbWggTDbv68Jq7XBY03yX9dpVb4lS5a4bMyi/kYB4eW2BFHrjtpqdI2pjH2DGrOBnQOigxSmHWa6IF7g8vHYb3I8V2cQRJQ77rgLnnzsMRz70yPx6zPOxK6774a33ngXc+fOw/gvx6NqaQXy+/ZDh933Qtdjj8a2F1+MTS64CCWnnIoNLrkIO1/zO2x/6cUo3mwAOu60FfY4+9f4+v3hqHjzTSz96BMs+ngEln45DsYxBez/Q/ZAmsoI1O+G4FhOACWLJPruq5nBzBxhp06d0LVrV+df2UvIvMwMI0d+jhEjPsRZZ52FTh3ZJ1MOGUKoqsbXr7yGTx96AMMGDcBm3FkPO3VGKpGDTF4O4FPfAbJjBe8MeYWgGxrvhY86bkzMnTOXGKDrccei7MBDkO7WG8Mu+C36n3ASeSQ5voAQoN8+O+PLLz9H9fSIPiAPuJQhCZgJZUXrseoaoPqkOmmweeJA95nIJWNHY/Jtf0fx0GHY5PgTsPvPToaXV4QuO+2KOUtq8PkVv8O4k0/D0k8/gRUXIGDf5vH+eBxZPdZjmA+PcxCPeRn58eYjMNYD4gLew5B0ANsbPIYCXsE6Q8KAwJARa/K2wlrRwLf1n2slgxUw8VaAXyN088KYGXxOwJE9zAxe1khG9lC82bIq1ZxHlmyVnNh4WFEi5RHDMppwmbepjwNPKGBDMmNDods0Wn6zZfIrLBIzqThETboKl/72Ymy39zZ44snHsTS1GPncMY3o2K3TMBd9HneKJ0+YiFOO/TkeeugRlJa0YV9AvooksexXGFuhAHRdrI/FiyrQccOOuOFvN2Dq5Kk479zz8PvLrsW4j8bjF+f8AmNHj8PNN/0FZ599Dr4YPR4PPPwgBuvvhIZ/yB3wlzD2k7FY+PVCbL/t1sinwUBxaCiFMF6NBkdoCbj3eYKQGMC8NMyoh8AD1QKP8oQAQuLghPQY0ikZ4WiB7z7MWNZmZGbMx0IEQZr8M/jjn6/HjX/+E3KSSej9E9dxIXRyxEmVa4asmIx4eiCIY9eOG5JlSNmg8gqYh+oTtcAMKA/jjB2phTQHFR/CHc5RWsrsEE0vwvNeR3zIif44WvW5KT72x/F1dXWYMWMGpkyZQsNxqUOLRgDJxrro8nb5ZuCqDw044WQ4h4jumccJmOciPVImOdh7CELSM94jHyIB+nlRSA769t8I8xbM5eLMIg4bPvEeSQwsPhiAjuSGXTBh0TykuJtMjrwvAdFGoAQWwijfmAnjUMuFmd323BvjX30DI//yN3TZfHP45e0oUQjlrUELDDEh9Ni2cdFG/tLSNtyN2BIejfJnn30Oen/fZ4RB9YceiqT7ZZQ9QcHkMgoMQoeRseqxMSDwSM8TPgP6qAf3C1BA3gWMiIZGIEnD2vc9OD6IjhwkIw/bjJdIUB6w/wM81gefO9qFXi6S2TQGD2ZGAAzZQ54YGL+sCngkYInMB5MgwZDI6PCkj3iArkB+enkyxCtP6JCrxPKvJoTLBFpNDms32Q9NnjUt3YrKI3wM6gsECis/uTHEYbmCGG+mmy/MMojjmrrLYtm8WrjXyjemUTozti/Syd8SNKVVfBw2i+SJceIriMMx3ffhrowMohFIPrkC+WNQWKDw+PHjof9jffvtt/Hf//4X7777Lhf5amEW6UA0yHqlAxduclFUDA6tgEtAD0+wnwB8Rhlh+TPCEq/ug12oNi0OPeII3M/5xV/+cgu+mjQZO++6A3beeWdsu822+NdTzzgGSpfkLnJOeVuA8xKQfyqRi9INe9Cbh/5HH49u3FktYZrug4dh+Jnn4MtLf4ulzz6JMQ/dgaUch4zjnlfXQEkDN28I2G9nwhRCF8pAR8iQwhRNwTWCcAX10LJcvxw/DvPmz8cpJ58aYZipsZ/++sknMfLuO1DYrw96Xng+vD4bwWdZNRfyGc9iUEq2B5ZEqvbIMEEOrPkwM4wZPRYvvfQffDnhS4T1GSQ4riaSJCKNTuP45lE2Dq3I67MpSnv2wudPPw6QhGjoCJCSw0yIpC9sBgwuf8YEy2P/N0Ocl7JqIaArYzfgBDaqC1Qn9RSwzkkxfsUC2NSJSLMt5G6xDdrsvRcCL+ACd0fs/vs/oIYLKNPuvhedu/dGfs++HLuT8CwJ8B5Dt4XpnCs/wYOHBBE+wNYBhugxgQiFpV/eBF3SLbvK902QzN/EtmJ+aBrQLV3rMpmp5ixjq8qgSaz+QkCgR20rKysxceJEKCzQf/OJLk5ltjyPGL8qrpk5A+LLL790/xOt/4rWe9bTpk1zbMyiPMwiF67am4tbmxczQyaTQXlBG5x62il479XhePXl1zB/4Xz48YICafLz8jF16hQcePBP8MIz/8Gtf/kr5s2dS0M233XaZgYLJBl7AmKMvbd0Rixyc3KhFe1DDz0UPbr3xOvPvSFCbDS4L879zdm4+LIL8feb/oG7/n4Xrv7DlejXox822WQgFs1ZhMcffQIXXXkBBg4bgF+c8XPyykOGHRCzgzp8uR6UCxDk+rDCQuQ0BOwo2NH7GdKCRnWCEoUwjQIU0tSLUYLQ6ZSeNTjjMjoWIWA0XALlxrxo61Ay4kID+z/oIIkcygLE8Q6xli7Ls2FuLG9TnJPXDCF1CMpIUXXCzODxBx4xDb1NzpBayzg6M2uCj7xmEU5pIwyWo02lUm7Ht0OHDu6r9eDhUVdmShc6fRDlZJELoVmHKCmMsso4FD5TW8tdVvb0TBcKQTqfA7/2nimgMFlgSpZP8iRzkigpLWVxXYpsPB2mbcSwjnKqCPMygBZeNHkKSEMInV48TJswFf169kafHj0w8fOPUV2Yiw7bbInadD0JPUjmkCUwox+A0c3Lz0d8lJWVuVdAhgwZ4r5yP2vWLJgiLZLVTCGBkCsHoo5BuQrisNzmXFrCNadpKbxy6b6NKo6TK2gpl1bcD00Daj9NZTJr+d6ZGczMkZpZo1/pzczhm17MluH0gcj6erUh9uGc1CtNTGsWtQ2FzcyNVVqEi8P64n5TevUperKkurrayRCQn9myvJSuKSitIMbFfrkCsyitWeSKTni53xeYLZNlRTKYmSu/4s0iHUruGITXXEfzjbfeeovj7SauX+7Zsyd0L0Zn37UVnUDp5JqZnOXgm5jlorMBUQmywZacbHSc15ln/hr/+c9/3F+DDhs21Bnzr732GvbZZx/3ep0+2FpRUUFOSmgoZf/KAE8uffp5CBKFaGAHv+EBB2HHe+7GZrfegB4XXArLaYMlk79Cw5wZ+OT3f0DV8E8AsjCO036QhBf6APtxcEAxGjmMgpEPkWvljMtnZjAzpFMZjBkzFnfffS969ugF47gYMKeEl0DF+C/w0btvYc/LL8PWJ54EJkCLh0VY8RZEoehayzFz4403xhdffIGvuXidIH/N+d7kLvzUaVNh/GkhHxxvQVOrfMONkFO1EOnqJfCIGz16FMBNCJBOJ3hYM2Bw+TMmWB77PxcKWYcCSyPDOYVUaFRgVJd4h13dCuGHNH7ralE5YxZKDz8K6TbtXO3TJeTCSIZQn8xF+QH7osOlF2LYtVcjp7hoDXVpUfqsEwW+/Wq2CsTfzup/ItbMYGbrvazeusrRbFlhEtx1+ec//wm9xyz45JNP3IfA5BfsvPPO0IfCNCDH8jTvmGL8qrhmhueeew5bbLGFm0wfdNBBbjC46aabuDIVrAqrNaY1M1SlqrHfnvtix712wJEHHIPDDjkcFYsrUJhHQzSZg1zL5YDagJnjZ+FPf/uD+3/oa6+9ngaqB9/jQEXjRoIYotsmHXm+Yc7iWZg6fQoKCvNRmF/AviCDvKJcnHnhGfjL325Gn6790L59ezRw5XenvXbEhWddgOp0JY486ki06dQGNYtqcOAhB+Cjjz7EMOqqqr4OgHEg40jGk/06fD12FRr80hIk8gqw+LMvUagJE2gE0fgPzWcKcEBkAuiQfmO/wqsPKmfT1DJIA5aS4kR5MrK5gWzCEUwiCOhfHydvMwSgfIDBzBBkAqQb0qivrcfS6qVo4I6qmaH54cRkoZYuXcp78RE0GJstozMzx0/pzCL/fK6ea6Ij0AKRBmtNatXmRNcIBndvLEaYgVkh5KADGOsYOLgAyA4uxV06MwAEBsZSMhrIJEbTIxQiK4fwHTt2hCaJ8rcINJzL2nVAZt48hJk0SUL4rMohKxhrEVLpDFfqfeR4PlBTi6KcHLTbbiiSxYVIJHJY60kMwEhPsaD33WuqatGxfUfoUD2JYZNNNnFf7NekUDgzg8c2hNajVQM/cg2YGcwiUFHMTE4jToZuPY1k9Q1aOFLkp59+ivvuu89N7NUOzNgvqf+mq/gYJ/8bb7yBF198EZ999hk+/PBDaKf0qaeewrhx4zB16lR89dVXrn8SXnwnTZrkxnOz5eUwM7eQpvYnvjGYRXTCm0X+5nFmy+Pj+O9yxVPwXXRrEr8i/maRzGbWeC/02szjjz+OPfbYAzvttBP23ntv9O3b1/n17RfFvfzyy26sNzMnllnkrigfR7QWLuKvRY8BAwbgt7/9rZuD/eUvf3Gu7r3k23777bHLLrtAH3X961//iksuvhj33nsfe3723TAkKUcO+2PkJVA4bAj8fgOAolL0HrQFgk8/w5i/3YLcTAojaYyLFsY+3AygG2jU0SBEPnAu1vgwI+8sF7Nl/pdfegmDBm2Cl//7Cm686Ua0a1eOgHS18xdgBDcoeu24GxL9NyZmxaeZwcwcgfQm/ZmZ27BQexs4cCA0BmoTSEQVFRV44YUXUM1dTDODfhrrlG+3rbZDbWUNFk38EkuqluDTzz/Dl+MnImRCxdNpPVdBA676GDhHCDnPYcKQ9YxIU92k7kNOZNILKvHZp+OwxfU3oLT/QHDbh4RgLTT45qE+TGPgccdg6DW/A9q1d30XWo9WDbSgAdauFrBrAaVOJQb9/ZQm9s8++yyeeeYZyBU8/fTTzi/3La7IHnHEEY2V1czWghSAVsV2XgKAAAAQAElEQVR7cPfq3//+N5SPJtK/+c1voImC5GuaSWxkqfNqxGfFUJyxITZP00i3Ao+ZuTIpnQyagsICXHnl5dh82yEYNXIMHnrwEXzAycmIDz5CVX0Vd+EnI6ckic2HboZf/vJ0PH7vE5g0dRJ8PwGzSBgz3TaDypBI+PjZqSfi+cefx8UXX8S1TB8HHnwgfvbz43HL9Tdjp+13RF1YhaKiQvQc2B2nn/5zhuu4S5yBT4O370Z9cNKvT0D/vv3Q0FAHI2tnEIF5heARcpGBtBYipOGeLitFQdtyTBvxGfJo6KunD5FhZxUgQf0wFdMA9BIHGt9Y40PllP4EZtkcnGzMR9zlJ5p9o0KS3IECkqMxIMQ6B91vykWZPM8gcXXfUw0p1FTXuEfq6+rqW5TCiPV4A/R0xquvvgr997l2kTX5nTNnDsRHOoiB5O6JDRnY3bt3dxNaDegymoVTvED04L2jZArC+AOHmMCFPIRhQEM24OABpOYuQB0XWDbacXviMwgdTfaSDUinoeORxWedXr16QX89lw0u54TiVFjEOrgpxr36Do30BEVgZSOV5EhQV9O5Up9XmIeydm2QWVSB/FSA7pttypQBfBJZ9garHoLH0spKVCxegg4dO1LWkJjoDGnkCwYNGgTtQEuPUUzrtVUDPzwNmNlKC7Vo0SL3Kob6AiUyi9LK2FXbW7hwIbSAJoNsNHc0n3zySYwaNcr1Jfog5/jx410blUH8yCOPYPHixS6sBS89Qiy8dqf1DqnGSv1Lgz7eOZUGs8IfffSRe5JDPLfZZhtnTOu7CspH+ZsZF3/rofFeu63qu80MZstAcgvURgXym5kcR+c8LVxi2haiGlFm9q08GgnXwGNmLaY2s8a8dX+kDy1kHnzwwejdu/dyadRH77bbbhg8eDD0zq6MZz3GrfuoJ8fUj0t3yyVaBwEzW47r8ccfD8kxfPhwd5+vvvpqVz/OPfdcnHnmmVCdOfHEE6BHvFUnxoz8HH++4U+48KKLMGTIZthk44FcfN8KP7/4PLz88MNIlpaj2967c4NgPlKzZxNmwmhIZ9hdhxyDoMFErsSwYDlZVjegeiLdyRUP1flTTz0FRxx6FN587W3svsfuRIecr4T46tX/oqC0DIN/djxFMc5kGNXCacbRMzuumJmbO5lJaLg2oPwKCwuhXWe1URnSn3/+OQ499FCoTdY3NLjx1Y2D4MF5m69dz6XVmMwd74KCfMyYMT1bf6gckrSeK6cBY/3xNPMNfIB+XsBpFIHzCy4OSptewgAuzIOBoLQU6WQCaRK6GQ5xxghLkN5Lsg5oicfj3NUjxfo94zq7fnP98eYmfQnWdwnWSc1QQQRmrI7sbLSiqUF2yy23xFZbbYVhw4a5XWD5hRPoS9vdunVz5Vda51kLFw1Ap5xyCjv1IZAcm266KWRkNM2jqV8dYA53uiJIuvdo5U8mc5CTxUssM3OdnNm3u01pZahW19Vg8yGbY/h77+PAAw+g4fww7r7rXhx75PE46shjcNKxp2DHnXbAoAGD8NMjj8IGPTvi5ptvQYGfD495AZFOJbPkUaf86UefoKEuhf79B3AVNaBxfDquuvIqLG6oQFVdFappkO+ww3Z45703sCtXj+sbahEEaWQ4gD3y8IP44/XXwdjnBNwFDGlg+R4Dnsf8PBh7IN/zoPEthKHGz0GGxr/nNYDWCuoBZLwQ4KDnkcjgIfAMjiHTmhnM1gxUVt0XgVnEy8u6sqXMDPAMgW8uL59yUHLKYAiJF5hFcWZrz1UeArOmPJktAOEhtVAHHsGHjwQ75YSXgMpBkhZOc7gGDrKqp9rZ0eCryasWmrQDYGYuvZm51xA0ydp5552hL9ZrkNYjdmpf+ou3eOXbLJvGwzcOg2Hh/IUoa1OGwqI8pGpYX6qr4bdtC2Ol8JmCWgQMAHUJ8jB6jQhzLgtJV6cmg3KbQ0THKwer3B7dUUED2Vh9MkhwkALEVu8kTZs2CcXlRfA1qQgymDt1GiZP16PWHjzmp1O8TQnoCQmsrpA+zQxmEcRhRmOzzTaDnnCRnhT+NjCL0n8bzTqLa4GxWSSPmbUQ+/2gzMzp+fvJ/Zu5mkXymNk3I78njJmtMx3NnDkTzz//vNvJktErQ1ZGrCbr8uvJLe0Mb7755tBim8ZdGdDaDdP4p8Uk7R6Ljyb3Mti0uxi3kTFjxkB9z5AhQ3DqqafiV7/6Ffbff3+cdNJJOOaYYzhmHQjtQh544IHO6Bs6dCgn/DPceK7dVRnMerz3448/5viScXfAzByN8CNGjIBAhmVubi7HoQCi1XcZRBz3cfI3BzNrjlqrYfUbglVlqjmG+mwtFCit7oUWPtVvt2vXzu0wCy/QWCZXoA+m9u/f3+lbOpbhpfLfdtttEC/px2zdlNnMXB01M4nCoVy9KaA8tcDSs2dPt3uqnWgt5F5wwQW4/fbbudg/Cr884wycf/6FEM1gGsvnn3cB/viHP+DLcaPZdyfwyccjMIOLmq+S5c6XXY7bH3kUfYvy8eXpp+LLc34DLJrLvAOkGe8ydyLoInCYlb6YGXnZcvTxPTSL8PoQWMB56J9v/BN22nUHFHL+EnB8CWZ9jQlvvoaNjjjYpZfZHtVYF/zGxcwa89JCk8ZYtSU9Iab2pgS6p6WlpRC+qKgIW2+9tduRjheyPU4KPBGS19bHHI2RTz2PhlFfYkj/QShke9DiugcTxVoDM4OZrTV+a4ORma1VmcgN4LxAVco8YCHr4tinnkZYUQVLZVAzfwG8+V+jxLg5lAygOY3PgpgZGIAOVhE6ITwEnNsSz9D6Ps2W5WtmMLP1LcIK8zOzH5Q8sn/Un6r/ldDyy10fwCq29rMxW6ZgdWLnnXceduPqqgbbww8/HD/72c+gx6Y1WBxwwAE47LDDIFer1mbL0q6pZBrAxFMTDa2YajX1tNNOw9SpUyG5zKK8zCzKim5VdRVGjxmNsePGYNwXYyN33Dj3iNu4MWPdar4mHHV1dW5lXf6VBaXRAKtHd9I0XLfddmvuHkzF80+/gHkL5uOVZ15FfiIPg4ds6lwtJHTlYsL0adMheqVP1TegoT6Feu4KLpq3GLf99TbU1tXijgf/gc5dOmFR5QI0pOqRCdPE10Cy1TXUc7EtAz+ZRC13lWvr61BXX0+6Bhg7mwYa0NW1NRBdPXdD6xzUMm0DGuQnbQ151qUaUFOXQtdeG8GrrMa8L0ZTrjrU0BCvZ3w9+aZIm2KaerrKQ+66ACcr81B+NSxfDfOuy96TBuIlt/KtplzrTo466khQT1f6qkNds7LXxTLRGI79kiuVSjFNPVQflkE909e5SZMMYdFoUqy/bdPrBjNocAqn9Jp4atFE/kKudMvV7obii4uL3SLR2LFjocc2xb+mthY17v/G08y3Afpf8gbqLcPFkjncCdCTEJZIImRdMsqaSgeoT6WRVl1TnSOugTquZ7i2Ie3qisLSv/JWvpocyJ/JZFy55Bco/3rWnap0GnWsl/oPZjJAbU0D6tINyFAXFRWLsJBtoO9GvZDKNCBYMBvtigtQW5tGhulSvI8N5JFqUD2tYzry4iJUJsxAulA+LYF2wdXWpbtvo5P8dbxXAvlb4rU+cdKZZIlhfea9orya6qWpvyl9S36VRdA0Lg7LFTSNi/3CCxSWHmK/wgKFhRfEYeGagvAC4eQKmvsVFihO0NTfUrgpLqaNXelF7UAgv2hjiGkUjgd7GUgLFixw40/cnisqKtzjsjJi9cSU6OW///77oUej99prL9eu9RiojOd3330XG220kTNotYgmY0xhLUbLsJWhKwNOMsnYEV50muxrN1mLbTvttBMOOeQQ6FFiTfjNDOXl5c6wVTmE0+s+akvi3aFDB9fGtQi9++6746ijjsKuu+6KJMcYlW0IDW8ZDw9z11GujGUZ9GqHvu/jpZdewmOPPQbFy8DXE2dPPPGEe0RcO+YyPO+44w4XlnGvRUQ9ev76669DRr/0IrmkG+Fl3Gk3VHpSnycZFC+dC+JJlfDqn6Rw9QeKE8gv/OfcJdSuu9IqjXBagNQOrIwl1TXp/NFHH3Uf+VLeT3JXX/dGixYylrV4IH3JANW9EH/JKWjqVzgG6VX3SnMh3Rf1+zLIJIdAdCtKq7g1hRXxVt6STU8Nau6U5njxt7/+Ff96+ll06bohysrKcPABP8HxPzsWd913N1579XW8/sZbeOyNN7DjSaehLq8QF/7j77j6kUfw3vtv4etXX8VHvzkfNnc2gnQKlRxj6jm+1HNsaahPo57jTD3Hb4Fk0n0SyB+D4gQKN3Wb+iW3wqpj2kHfYfsd0W3DrqhNV2NJupLzlhDzKWfv8g5o238gx8YqpFJ1CJ0s9RwjWwbVBz1hoUUqLXL06NED22+/vdNDLI92nVVPCjkui17tTm1aRl06XYcJ48dzQ6Mek+bNwALOoQZ26oi+3KnnUIgpX01BiuNdzEtlWCFw/G6ur+a04iNZBM3jvs+wdCJYazJwXtrA+uTXVGLSIw/j68f+jXcuvAR1s2YgqFqMcTf8CdP++Xf02XIIwqSHNOtdpiGFVB3rHOtdHY3rOrop1r861oMqzjdqyW+tyZet06vKT/dN93BV061t+hTnaJJFIP+6lkn81cdrLBDoO1hNQd/H0oKw2pXGE/URZlk7ToF1DOvEcNaAE8stvwZgvfvRpUsX9+j0Qw89hPz8fGjQ3mCDDaDBR+9U6aYondLIXVMQH+WhgUgrppdddhn0Ptbll1/uDBTxF41cgecbZnEV8oUXX8BzXNV//oUXOXD/By+8+CLdF7nS/4L7kIbkVcXUAL3KQMO8mrt6CxbPxy677YqCggIsmb8E1/7xGvz9gb9h+Kj3cPLJJ2ImV8c0cIp/HQeVxZWLUE+jrLq6hi4N2Jpa7LHnXrjxd3/BzrvshEOP+gny8nJRWVXJSVU19VxFo6MGNTSIxaO6phr6IJv8DoSnMVVZVeUMtZiutrYeiq+trUY15axlPtU1NajKhquXVCJZUo5km1IsGjcSJdydzFTWoqayHpU0ZERXV8V8mbaaeVQzvfitCaiDbSm9GlY9+VdRp1WUsZ7lqaYrqKWrNJEMkmftg/IRKJ8altW5ypdyyB/LLTmred+a4xSvibNANLW1ddAkTfVLE11NUDXJVSfSqVMnF6dJm9KJl9IlEgne62p3z8RDuEqu9qvOa0KuiaraVS3vX5WTIaKtra5FLeuEeC1etBh1NIjrWAZMn4JunDDr3WGtfusrkzUqE6GK9FXkU023mmHxqNa9Jt8q1iPRaaKgfOWPoZp1RItFS8g/N89Hu0wNKid9ycWdELVMW8201ZVVCPX4QOixftdj9IcfYAMaA3q3uZ71v4ppl1RXujpZQ794fv7Jp+jRY0NX9jiv2FW55Fcb0uROj2tLL8K1BOIX45v6Y1yrW9NYz6SLldWR6FQ35Ari+yKc+Aia+hWOQfQChVWHRReHhZNfIJ6KRtVIuAAAEABJREFUkyu8/MLHrvwCxQnkF61A/uZ01dXVrk4pXvmKJvbLFY+4LimtwqKJXaURnSD212cnTjLQ5NdkQE+RyMjSI9L/+c9/3Nhy1113ubFG45YMOBllesVIRpu+B6IdY8XpnVm9e6qntg499FBokVV9gQzjfv36uXulcVfytW3bFmoHklFy6x3bJA1cTfrFr6Kiwhm8otVumWjkVxq5AuHisJ7ekF/8NImSEa1+SQaWnnaRARjvbm+33XZQ3yW5YuNahoUMa/VRKpP6OJVHBsjW3KHThEh5ylDXPEHGsOYH0pUMX+2Qy5CVoS3j+lEasc8995x76kaGq3Zsp3JxXDKJj2TUjraMdRnv0r12v9XX6v7ofui+yBjS5Ew0eqXsX//6l9stHDlypFs410Kk5JDxvuGGG0JpZZSprCqTFum0e67FBOlVu7eaX0hPqhvfBqKRvJJFTwlIx5JRcimuKXwbn7UdJ/3p3quOxKANiT25WDJ8+Pv4/LPPcPfdd+CmW27AgQcdhKL8Emy77Q7o1LUrfnb6aRj+/vv41elnoWzzoXinuAw3LajAq8+/hHnPPY9kUM9F01pofhPNbSo5Ji3rZ8BDCxK6b7rvsQ5WVMY4Xu1OIAP3xBNPhO7TLrvvgjqOr3VVzLOqAR7Hm9HDP0D7YVuhlmNfZX01x6Iq1Go849jWPA/xE06uFnpKSkrchk///v1pcKeg9qB46Uv3UJtEqvcKq158wLymTp+G6TNn4dlnnsbXM6fj85Gj0X2T/lhSu4gGfZqQ4vhWC22ECDTG1mTnEuLdHBTvxmKOr4prWn6FY4jxcfj7diVPUxmah5vGrYw/mutVopJ6oAIx+/EnkHnrTWzSuwfSC+cjM/4L5HM+MePN15HfviNSnONq3lHPuYfSSo8uH80rOJ+srapDneZHjHf4FurDusarnq3rPFaFf9N7JL9gVdKvCq3KrjakVxS18KXXjtTXNweNjVPZz2vcYVfhTvW3zrOOL9664G+2zPJXQS655BK3svz3v/8dWoW78sor3f8L64NhAk0MzjnnHEhh6iDNlqVfE/k0YVDHe/3117vHjvpxQqGdZ01SNDDFvCWj/Mp240Gb4IorLscVV16Biy6+EBdeSLgggksvuQznnnOum6RogiFo06aNW22Uu1JAo6S8XTm0It21S1e0b98WBxy2P04+5WSceOyJ6LRBJ6jDLWtTBnXORx99FKZPm4EpU6ahU4fOaNu2HXp26I1XX3kVi2jw3PT3G3HTzTcgDEPHU0ZCU1gpmVgG0ZW1KUeZ85einIZxWXkpyspYvjZtUVYutw3alpWiobQI/Q7eHxWvvoGql99G93ZdiG+LUqYtKS9DG7rllF9uGcsrd02grKyMciwPpeSvPNqWlqEd49szzzb0lxEfy+rypPzOVfxaBpcP9dKcvyasKncZ85O/vLyt00lTujLKLCinfgSKKy0thXaLNQEWThNbTcqEU13WZFeu0qluyEDVo8iqS0ovUDq5mnDK73N3R7TllKG8HeXg/WsjHRHKqZuiomLkFxWyXRYRSrC4YjF6cvW7lPe8TVkJytqWUfZy6r893ba8z2XUdyndNiil7Cpnm6wOunfvDk0StHNWxvK1YfmbQjvuhG/ANhjyPs2YNhnt2rZBW5a5lHRFxaVIJvNRXFSKosJiLKyoREnfgfC4GJSGoQ1lbdumHGWC0ihdkMqgT+9erp20IY+mUJbNX2XXbr0mMFqkakrT1C/6cpYn1m/TuO/DL3kki0ByfR8yNM9TMkkWySR/8/iWwqIXKE5unE5+4RSO/QqvCGK65rSSJcZpbFEbisNyY2jOt6ioCOIpvGhiN/YrrLojfrFfbSkOK1/hY/q4bolnXl4e+/X2rM9JB8Ws9zI+ZPzq8U4ZaF988YVbNJXhq0l2VxoaeuoqNiT1hNZPfvITxDvD2mVWfyCjVLJrYU0L0ZJHi9LKN5ZX8ZKtpKTEtQ3hRS8QnfQknPyiE8ThOK1wKwPKP04jf6wHGZaSVX2CDEEZydKDeEo/KoueqlG8dKiyaEFABudhhx2Ggw8+2IH087Of/cy9K6qn1KQX6UmPnmsBQDvl0p/i1M4Vpx1wGbB6X1g72VqY0K61+kstJEr/2lmWAS7DdCQN4zfffNP9fZ10figXIoTXHEFGt3Szzz77YN9994XmJ5qoydhXvtqll8wqo8qiPCSXdKHyylWZVxZEr/xUPuWldLpP0pH8sSv/+gTJIGjLcUQy5iZ9dOvaBRv26IE2nM+Ul7ZFUUEJ8gtzkJtjKMzLQTH9gwdtjFtvuxl/e+xxHHXzHRhJw+XFyiW455pr8eGNN6GAxk5JfgGKS8rQhv1vGfvtuIwvvPCCezpRCy5azGheXtE2xcXphJcOtViqedGtf/srzjj9l9xYyEOb4nKOXe0w69NPkOBGTpvddkMRx8IOJe3QhmUoy85fmvKVXzzlqq5rHBZ/+TXOxnFy1S/ovksWtTfpSotJW221JT795BPM/no+x7IyjGOd69ytL7rutBOmTaRhlwgxcOO+WEqDvrCgCBUVS1BYXORolW9LUM4x0QH1FscrX8kRh+WXTIIY9327klHyCCSLwnJXFzTPKi3jnKS0DDPHT0BOx/YIthiC5KABQDIXM4Z/jOLBm2J2XQPCgjbI48ZPO+qujZvjlnCuSygvRjzfLS8r5xynjPhSrK5Ma5quLNsOpCP515TfmqaXDJJF90r+NeX3benFX21I/ejl3OTU6yKXXnopmoJsyquuusq99qu+GjzU1s2MvnV/eusii7gAsRvnMX78eDeh0M5vjBONlKgB6JprrnGDVxy3Jq74arKiAVMDYFNe6vg0+MU40cpfwF3wvNwcZIIMGhrqacjXoLY+C3W1qOGKlFZCQvBHQ9XMnMGqtCsLyku7cnrEFF6I5158BrfdeSsSvofK+iVIZ1LIhGkEhIZMHXbaeQfMmjwbX47/EgVW7B5luufRu/DI/Y+ic6cNcNYvzkSnjp0QVx6zZTKFlHFl5YroDNr0k98PQporYFgV0WAhGA7ohqjzGC5vD++jcQg+HoWQO/WkRCIAfO4Y6p1nkpOWaeTBOjhYNmaHgPciP+0hJxXSH1BGSmIRKFfJ5K0jGZiNy0/5NAWnd8ont2WIqBWnyZFC2lXRZE7vbZiJM1zdEo3i5cagsKCiosJ17PILmsfrXUU98hflEZJfIDIyjhxQY/IFQlNe+ad+PRv1HLDh3j6OFKerQPFRmoApieFJ9Ts0uTtXE2ftnLhAk4tk85VHTh6qE/kI2cbyghTi9IsWLXJ9g5KkqpYgwV2Abn02Qn3Cw5z584SGR2JlGWkHMM/L1nth8Y1DeQo80sWLct8gaoIIqAhBE9T36pUsApVhdQVpKW1LuJXlL3kEK0vflC7ON3abxsm/IrziYtBujxZm4rDurQxa9ekyiPREkeLUx86fPx/aXdRjXcIJtKM4fPhw94VpueKnSbmMJ62iy5gSH73zq0d/tcMonMYRPYp7//33O54ygkWnR5DlandQu4/vvPOO+wCm0v3tb3+DQAaAdo8ljybRGu9khMnA0yJpEY34QYMGQZNsfQ1eRqV0IbruXIzSBEKLac31LhqBytXcbQknnYhOoHhBU39LYeFWFsQrBqX5Nr8MUoHoYmhKL5zC6k/atWsHPZkmI8XMILyMbBnK0pt0pIUH4bWIMGTIEOxEgyQG6VSPTR977LHQwoQM3pNOOgnCa6dafPWRLt0TM3OLDUcccQS00O7Ge/Zb8fgqw1x0kk+g+qd85df90uQyvk8xXnErA3E60So/3XP5BavKS2nWBQShBgtxDjlPgfsycUgcVcQxAQgygbs/CPW2sPpljgyMB2H/A/bGOC4YXfbo46jrsAE+vORq3HnCKTj1+J/hj3+8QUyRakjhueefcx+6vPLKK7HFFltwLtbgXgPQQogj4iVUhnSbn03x2pTR93N+9cszHFlIGeIBu2HaF2jTqT3yyoopdEA0ZeXpCiHXpVh2CbP5aedM7XjAABpljI7x9LpTYYHamhC6pwrriYuNN9oIQboBRxx7PAYM2gxbbLs1OnN3Pn96BSb+6lxs2K4UM6ZOxL+ffBKvvvkGllZViQXESzxcoMlFYgqEahrf1N88TuEfAkhGwdqSJQijWcHcieOQx750Uy7M1BaWAaxP1RWLsIibBnkDBiOnvGM2y4BuGuA8mxfwxsCCtLv9mgOHxnrsPh8Wa5jk6/lU3RGs52xXmJ1kWZv3bEUZKQ+B4uUqX/mbg8YPxZlF9755/LoMrxPD2SwqiAot4WNXRsGnn34KTUqEF5hFtDKqNdHXwCN8nEb+1QEzg7b6tRKtyUzMQ+9HadVEE60Yp8FP/sA1FjYUptW7v8ItA+I1cVcHKi8jzAyxnHJXBswMZlE6M4MmTpocpNhoQ3bsAhiZ8zTzkNGXABn+11NP4ZxLz8Ijjz6Gc889D++98T70XurS9FIa0/UgCczMAZM2uiHlXXlg/8Ey6urRiFC6gDxDeOxUQKOYnYllEFhIIFWbAmQsjUSqARk/g5TvIYDBC4yRLCNAbkyzSjKETqfKOwY1DvkZQY7RSYnIO0SK9yy/IURexkOa2YrGgpByhZQlhBYAPIaVfn2CSh46CSkvdciTHmECOGUyTjiPRp2+vqqdkUmTJqO6qhpxGzBTgciJ+hOdJnFm1CvDesxQj4eZLaNB9lA55dWqnfPH9TXrKk6SyBWIhlVPXveXWZncfPpFHDgdUmLwlvPOEk25QWKlD7NIpRdasSsCiWlcVAHBytoirK9HDsFUV5hIBk23DbvQB8x47z0kCnO4SjyQhnGK9QnRobSh7+SYNWsOEvm5XJUvYVykA3oaTydTNmRm6MGdES0iZFE/GqdpOVZHaLNv6sbsm7jV4b2yadR+RWsW5Wtm0KAnnIxOvQOruqynAvRYpoxY7Rjq0Vw9piXDd9q0ae4R5ldffdV9XEq7iDJ6lFY8FK+FpPfff989XqsdRP2TggxWpf/Xv/4FPdkkI1mvPsjgEl5jgwxxGc0ydidNmgTFq61p11SGtcYRLQbp0WHh9AioHttVuQRKq0elZYBpJ2qrrbZy/fqee+4JvTOsx3i1k7nLLrtABp52X/Py8lT85WBF91p4gfoAJZBfYGYwM6EaXRfIXsyiuGxwOUfpBWbL05gtH14u0QoC4iM9KNos6p8UFt4sCitOYeHNzMlrZkKjKd4hVnBRWtGaGeQXmcJym4MMaI2tGuu18CAjWTSFhYVusVH3SvdS90U74zLEtYBhFskkXQun91hlxCqs9Hr8WqB8YzCL0qh+KF/VH9GaRXj5Bd8FZsvKpfmJ8o3bidmq8fquvFY33szc/VJ6j+OQz2FC40CG4gUweL7HsYIB9tMgkAREAMi4uUzbtm2w15GH46Jnn8K+N96I/Ilf4dVHH8bf/vkPLFpcARnLBx5wIPS3WOqv9RdY6gf0RIIWPsgwRdQAABAASURBVPSetR7RNGMe5Bqf8b2IwzJw1fZ1T2JcyLEWQT1G/fUGzH/lDfTdeFNQfKS4sp7hmEbxwSEGcrGCQ/dW90WLXCsgadSPZGpK03/jTbADF3RyCwvQb6Pe3AFPIlneAT1POA113Xvj9WuuRN+Fc9GLOuo/eBDGT5jgknuSm77m/JhRo6hmy/RhFvm/QU8eP4Qzlqu5u9qy8Sb6mkc0VCJVXwWPmzqJvHwUlZYiYSECP0BVIoPOB+6Fgr493D2HDG13sz1mawz6CKhnaY5JWGXDRt2S4H/6jO+TlNDUr/C6AOURg/ib6a7Itzw0HwPMeB9dh7M83boIqdasC76Op5nBzJxfFz26osHp6KOPhj7YpXeFZDCok7zuuuvwy1/+Eo2Tfaz50bt3b9xwww3ucWutPmprXx3xjeywm3Z8YZwVPSHiXwC2Hix/kCBbnPjGxp3a8nQrDildHCt/3BELR+5yZCmBioNWdws40PcY2B0vPv4f3HTtX3DTn25CQyoFHYo3k0ACT/0oIeIi3qJZNVDaCNQPKa06EaqEXqMRRWBWIY1qS+Zho7PPRG3n9gi4Q2gkTJMw4GDpEYx+FoTpVv4kaxpJvIaqlnR5ynRLmgefoFJnyNcVOQxhfhI+reWxjz8Gb8ZkkATSG3RQBhBC+gV01sFJASFozpqldx0z45Q5ZeVJIoaNcfSB6UICeOj9O61Il5WV4cMPRkCTcKIbTzOD6pkm5ZrAy8C45557oKP5BNzMYGaKcqBdC9VoaPHD6ZVoI7gz8uiDL8lkwmFCpU349LM+8frNU2kM+oFXtHB8s+6FpDJ4BncM3ntvzBz3BWpoDMFXHNDAlfhkftLFJ+cvRm4JDeKcBOrqahGm0g4fXcREi2Iz0b5De+Tm5LJGRDyi+OWvZqIHZDjrMcpvyrY8/Q8tZGYws1USq6UyagKuRxdXiVGWuDm/puGm/iz5Nxwt8sholaGqCa12evXIsnZxZfBqoUgGrz5ypaeDZJjKmFVd146TjFkZvDJ2tVuoMULtQbtJelVBMsiQ1ruM2iWUX5NbPfIrkMGqRVmllyGrnUilldGk3UPtRm677bYQr4MPPhh6L1dh4fUlaX2c78gjj4TixGufffZx/8srA3nrrbeGHqeWcSZZlY/84j948GAoT41DUorkFMgvaOpX2Ix9Q9RRuHuueIHimoNZRBvHyxWYrbiuSGdmUbyZNeYh3kord3XAzFz/BB4xH7Pl+ZtFYTMjFdw4FdMKYRbhzaJyCSdoStNUfvmbxslvtnxapY9B8bFfrsLiobqksEA7e3JjkOGsNqMJmlkkXxxntiwsXsKL38YbbwwthCu8OmAW8dUYoB1sve8d84nzicPfhxuGoas3ytvMEI3Ukll+9sPygvcX8hjMjCGe5sPzfbg5Ao3ovE4boP9vzsQuF5yNIwZtjEUzpuGggw6gwXwLiYFbbrkFxx9/vGuTegz+7jvvcBsheqf9zrvucDS6aBzUk4pm5vIyM9x8618gQ1sflOvYsb3IJBC8hjRG3nknamfNRuGW26FgQH+kKTJgPD04459eh8LyhxkjiNLmj+oDva4Om0X4lu6NmUF1wixLAyCDwI1XukL50mBvuyX7ifPPwqZ77gZv/iJ0qazGQBpxDRMmQoIHTGNmMDOGOS9lWN2EmcbBOdTLbOJ5SnABvTrNRC8fQQno/BBOs0gus+Xdb8qmpxZU3kgLy8U3ljPj9GlmWDptKqoXLUS/HXd0pOVFJcinLmuDDHptszWG/OxYbrSIp6KVt0ePQPyN99OHsOZ4C+8zXhg66+lsqR6tp6xXmI3ZMh2YLfOvMMEaRpiZazf4jsNseVmkO7Plcd/BYrWjVTtWO/F3JTSLCmEWuZr433vvve6jCjKSf/rTnzq/Osnf/e530KRGhRdfsyiN/KsLiUQCZ5xxBmSUa1KlCdo//vEPaCdAPOO8QvdYETHMUoaDGRsRg1pJVRsSwDUpqYtEAMwiN+aBVTzMrJGHmXEAYhgGNAK425ZBu7bt8cRjj2PAptGjQTMnz0R1RTV0pNLcjfM92vceWz7ThgRFrC6wx/DZwYaUJu35lMToy8C4qyzWGfjwJau+msz43MHDUFFQhIbFC5GLBHxER8BUxs6dQrFTWwWZAsDcLwmjkRcgRC6trdTE8aibNBFtucPoMf+QVn1AgZJhAqX1HrwP3kbqk+HI48AcMr24eIz3yCPjgSuJWDcH84CgkTtzN8CMFxh/zJxXIKRGAM8YDjwYATpCXQAtOnTq1NE9AprISbrHEpE9zMz5fJZN7w/LiNCjYprUqb2YRfFmRj7maOM6qUFeEzC9T5mTzIFxIUGyhBy+Dcrcc1/w1N+QKX8lDhAgTHj0ejBQt4C7r5HxzQBx0CSIsaYgL2YGM1PIuTLSXKDxYjD6syTI6dwNvt43ql1KrOQA9BEwYxnrqxZh4agv0G/QVpQE6Nt3I0yfOZ2DGukcEybhWV9fB8sE9IG8FYFvHGYsJeuzIrTzpJ2i6dOnK9gI0pVACLOW+Sju+4RYvqYyNMcp3BxEL5xcPVKs3VntniosvCaAcmOI8U1d+VcETdOJRmG5AvGW4avXD/SosuqEdK8POekVGhmU2p2TkarHZ7UzpPc6ZaDKoJWBKlcLSjJUBarLGkP0ESk95qz0WhCRASvazTff3P39y+GHHw69E6z+XkaMdhf1Pq0M2HihSbIWFRVBO5CxvKJJJpNRXROSoDojWrU/jSdEwcwgOvlbApVV403zODNzaWO8mcXeRtdsGc7MHL1Z5MZEZua8ZubiFTBb5ldYILnlNgcza0SZRX6zyG2MWA2PmTl5PE76zSK/WeSKndl3+2O62DUzeVsEM3P5KdLM5DSGXaDJxSyKj1Fmy4eFN1seZ2aOn+69mYlkubphZi7ezFycLjKcmy7KC7eyYGaOn+6b8uzfvz+0iBSnNzOoXcXh79c1gKfAOCYkCJ4C4OEBGuriIBgnMAN8jjsal9VzC8r33gmHnnwcbjrjdEx6512Uc6fw1ltvw6233soNj4uidhYG2HzzTXEnjecrr7oaH338Ce64+x/QQoe+V3P//Q+iqiqaE+nJxQvPvxAb9uiJP990A371qzMAppcsX9x5N75+ZwSGnnsBBv/mXNTnJwCOMknK53H+ElI2jjJo6dA9EV5PS6pPkN/M5Dgwi/yiM4v8LqLxElKEkOX3CMacROMDVFR9mEY1f2133Qub/fJsyvg+Xj/5ZOSN+QI6AqNxGKTpDRGoLJQ5O6zhk48/w9NPP8s4nSGLGiDDjQ2FmIlzgiZX5/0RXUIna4ZXlotXF1aB6JGuhTXOW8H5QN2n4+BX1SOnS2eo7J3adkDlR5+hzEuisEt35BS3o/4QHUYnBnnJz4uV6gnRJJLB9XWaKd/1ldsPMx+zSAdmBrMIvk1SM3PRZpHrAuv4oiqyjrNYnr0eVdMKoR6R06M0Avn1AQg1BFGbrR0FxPy0S/HrX/+aneiv3G5C0zzMDM6gAWhYENjiQoJ8oFEkSQT4no66hnpsMnBj3HLbTdhm523APhPDthuK435xDA4/4jAEgaSNAKYeZW0Lyh4Fgoiv+haqzK0c+6VFcF9/XLgIOTRSnXCSQR1ZRM7rsrQMfOuZYdp0gmWhoR4wI/MSyK+rw8Lb/4ZZhIXvv4tC7kAGaQ2/OShI1WH684+jIJPC3LmVyLFCKOuQfEKP+9OWYlhVfF3dwe/mG1MEvHEhBz3PI0YKBNgpgDuqdaiurkIXdva9e/eCJl4rmpTLCNCjg9qd0ysIMhzQwmHGPIj3PA8a5PVBnJzcHECqgDFGQIendgAbUg1oW14G1NaipKgYyYJCxqz8fQt5rwRM5N4P1KQviAdvIWMgHVSXyDrRkIJfU8MYDwsWVCAZJFCQV4QMDeqvFy1AUY9ukEEvY0a7PhUVFaRlavIQ7xR3oWOjJ87bEWQvZpb1RY50ambuMV5hmqYxW55W8T9kiGWXG4PZsjKYGczMFcHMoPdv9Sj8kCFD3LuDmnAqUvVDbsxDfoH0a8bJHXWtOOFiMIv4xuGYh95RNzPotQN9kVg7QdpZ1iPNMmIPpzGrnV4tWgpkBEsevbuqPIYOHQq9qxrzzcnJgXgrLsa15KosemqnrKzMpf8u+piHWcvlULzZ8nFmy4dF0wr//zTQvO6Y2XLtSCU2MznrFMyiPLTgoycv9MRGnKFZFBeHfwyuwSgmO32OgeYWjS2LyaBkw34oLmmPbRsMvxowGI89/DDnaacTfoWBAwdA84CAC71+bh5OPvkUXHzhpUjVZnDayaejbbt2ePrppzl+zMONN9yCTCqF3111JTp16IBX33gD5559DgYM2AQhdVYzfSIqZs3AtueejUTbtkghgFkSCWeThTCGPUQuhf3GaWbQ2KsnYrTYJ4Lm9UW4bwX2p8yChjMcyM+iIcmt7iSSlMmQ36sbirlI0GXIMBQ31CKzeD5pc/D6W29j3Khx8CzBLDz2jYBeI6mpXopiLgAuqKgA9xMAL4TK4XiHJM2eGfOyvh+JI9kDH+ZKY5zH+dCh+sBZAEIDqDZkkINUdQ0m3ns7Jp39G7Sfs0hkDnI7d8fwl15FPueRxd16uDlrwvPJ00W3Xlo1sNoaWO+tSZ2NmblJTo8ePaBdNO2eqQRmbA30iEZA72qfmvw1TxzzVJwmXMvio3zNjM3U2LAEIRur4Xs/aAkuXroQ2227DR567AHcetct+POf/4R//P0fOP3009HQUEcRA8oc0m1+toRrTrPqYa3wZdhleWWF7KcD1C9cihz22lpJZnfGTi2NKOdwBXKtIE8alYHr3uph9IODRPXiClSnA7Tr0gEfPP0YaqZPQWGYAcc8zJ05AfMmjUGHXXfGYj+BhDrakN0qDWfJYZRRHewKclsHaNUXAVkbBSGEWU1YFq26F9KAJoU7ZRDW1NSiffuO7omL7t27OXxLFy066V09GZPaeRONWZaxAlkIOUALFJRxLcNCj7o6nQrJu+IcXrQzVl1bjUQyifo585BfWIS80jaM0ckyyPkOMDOYmaPS6xjKu7o62gFwyOwl4H0JREfSblwoqJm/wMVMnTIJRSWFKKXBXjdlOhLtSoD8HHjmgaTQu4gff/yxozUzaDKpj33p77ocsoWLZBAoKna1q1lVVYXoHiwrWxwv2h8imEkLyyQzM5gtD3GsWYSPw1p0EGhHVjuzmoSrzpkZ4nLLQDVbFjaL/Gbm2JhFrgLSnVkU1o6ydpH1CLY+pKXdH72TrJ3e3r17Q8bsMccc4149UF7asVUdjvkIJ34KCxSWK1zsV7ipX+GWQGmEN4tkk39NYGXyXBP+rWl/+BpQnRI0lXRd1wvxFyhPLfZpsVSbC83lUPyPBtTVckwC5KHUdIwLqx48BoD+e+6FL0Z/jtO4EbD1LtvRgMwg4C/F2IzScByglydH0zCNk084ETvvtCN+Q0PpuuuvwyGHHIprr73GjZ98D1z3AAAQAElEQVQPP/oYbrn5FrQvK2XKkFwAa8jg6+dfRVnnjijbbAgCzh98GJIJH+ZTBo3HlMmjPD7xK+pBpk2bxnG6PfREwSrfD/KHDjLnybmlAhF45iMnTHLPm2MwJe65/z7Y+qqrkFdWhlmfj+YsBpg0YQo++fRz6Agpo15FGfn5x9hqq2HYbvtt8OEHwym9ISBzIzSd9zDIZNGVnh/k2aJQqjO6NyxvyEKFJDLdVe7A00ufcbkBWDxhKmaM/wo99t8f1r2rosAkCNuWYP6i+ajNz4OXVwifSL+xLqH1aNXAamuAvcZqp13thCEbRHNozsxszRq6WZQ+zkf8zSKcmcHjblxjnFok4B79CdIhQhpqYSZC0vZhzPd1hqCoTtbqmmq0KS/Dz086Ddqdqa6rRpo7rZSWA0EAREXDuj+YUQhoVzeVm0RSK3h1KTcQMIbZMxKUxwkUYYhcqdMLDX4G7Ay5Zko2IcMhd5cr2nRGz9POQJ+tt8GsUWOQn8wgSKZRtZg73aXtUNizJ5aggTI0IDAPgNFvCOlKP/hejpC5hk4CCuOMlAQHatU7M8oWMpqnFnBUD4WXS1SLZxyndzi33nprRxPjXKCFi+JlyGqFXB9aCQI97kXCMJs5vQipK8oj77xpU3hjfeSWlYMewqqfmujVcCdZBqpSSwa5gpBDuyZE0kenrYdhxpy5QkM33c8z5//itdcxYI/dgNJimElPIfSOW319PfQuuIg0aVHY932nV7MoreJiMDOXXuFYBj0KrF0DGd3St+J+jKDyCJrLbmbuo1syjKV/fTRLT/Nsu+22brIneu3y6l1i6c/MhHI6lMfMGnVmZtAj1WamKMhAVp6FhYXuKQal1ysA2lXWu8q77bYbtJBx1FFHQY9S77zzzu6xaSVWuuZurH+z6B6LxizyK84s8ptF+St9c1AagdmKaZqnaRpW2qbhpn6z1ePZlEer/8etAbOoDqqPNlv/9UH1Uwteevqi6SsWP06tejQAfejVKQ45LIIHk5UXhLA2pdj7bzdgXqoCC7/8guM/TRwayAmEztjxQh8eF8UzHLdy85L4/fVX4/nnnsUVV1yOiy68CA888CDOOu8cfDpqJK6++koc/JODARrmTA7dtdScWRj9xxuRX1wC6D5SAM01yA70Ap4B8NgPGl0BnWanPior0HcLdF/UR8ltRrbioNgSwqYUHsVMEIjnxCXSR0g5SsuAzp2wkHpZMHUaZowaiwH9+6Ndp3aoDzjHgaG+IQ2Nsz169YKeTMhhOhnTHsuRYRkD5uPKRldzWG+5jIn8oZ+x0HSlnlh8lS3NOR5bJhILF2D+q68hNWo0Snv0RecrL0ffX5/JegaI3goTWFLoo9phQK0hiqCzjs5Wtv8jGmDTXX8ljTsaM4MZqz57LuHMzAnR1O8Qa3AxM5dHcxbKQzizKF4NLDau6mrqXWdUW1uDhvoGNjLFAmy7WOcHOz7EPV02M8kqI8GheadkKFfULUYtjWYgYPki+URuZnKyILwgG1zLTpSTx+7IB4UA7yQ0BtLmZRjuCNm5gTFYhcNjQf0gASMEXLjwMgEaKusRpBLkwgl7ogS1cxdxTzrg6mwC+fUJpLWx6edTdTTJUpVIJySND4/6DN2wCx7rSBcWAN9VOZyyQhiN5gkTv8SiRQsggy++Xb7vweMiDnjoftNp8TRjubLtRXXCzDF2tM3TmRnMIhBBeXm5y6M+lVLQxTmPuxg4d3G+JbNnIfCTsKIiIHSolbrE+Td1NdlsntgnUw8GULb6RBIVlXpUm1kFxl0G4msrkZk6EYXtOwGe7jncIf2UlZU5Q04ITRhkwMkviPOVvzmYmSu7aLTj2aVLF+ixZfAQjg7FMTk/SJCMgqbCmS0vb/xOrSZOMoqfffZZ6GOIU6dO5W7MIdBTBzEP7QR36NABb775pjOyzSJeio/BzNwiov7+RY9a63HI++67z/3Nkj7oKGNZf9EkmfSusR691vuY4t00L9030QjMluWjcFMwi+JinORo6jdbPj6Oi93m7SHGry23qTxri2crnx+eBsyWr2dmBrUpta+4LpstT7M2S6F6ZmaN/ZHqtd7Dl+GsVyCUl+QQnfw/GtAYaWDvDzd2pxnm8NwovuUVoGjQUMzh2FO1sMrRgQTG3UYvJBmHWV4B8xBw1lFQVIjC4lKIYwMX7TNBBn/4/TUYPfZz/Pa3VxDP05iQ6SyTRsXEkei45WCUDhoAziaQ5tiSoTw8OXyH4LTDAVOt8NQipBYGZaTG+jcThxUmaRZhCGXUErtsnhSyNAQPYHGhgTiXY6EfkIhnz6FDMOHFZ1A7/B3suNN2aM/F5K/GjyMXIOQGD7wkjf0MOrTvgATnSy8++QyMLmcUcJK5CxnxNKqDzo/mDFmCtLvfVI40R514dAPiU4RMOoUvHnkQk35/FSb//WZsdsJPgS5dkWzbIVvGEH5pEXa86EJsMIwbDdQLp09gUrQe36WB1vjv0oBq5XfRrLV4syYtmVw1CAjodadZFG8WuQ65hhczg5k1cjGz5cJek7AGKjfhD0geAgYdugrkz0bIux6AokHAbtK5cYcdZ62OQDjpUG6Ep+CRZ91cqQqXF60tn4YpPA/qyUNf3ZoH40/xIZGhRqRVkCJjoOHrIWChPaNxzNXVxQu+Rlm3dkCej5R5CJlvwhLA7AXwFi5FwgPyy9ugMD8fIXegc0OWPzpdzqFkYNgF1ufF5alL4HJNUNAvJ07AkqVLaDizoA7LO0uSPE4cFPSoy5Bh+VsCM4OZQXTgYWa8wuHQwqH7ILSZQa9DjBs3VkFmahyCIm9dfS1yc/KiQH0dwtwkQLaBo6BHAQBm8qPFw4z8mgiudmQW0ZtFrksYeDD+5A9z8rFo1jxUzl6IxXMWY5OBg/H1u++hrGMnlPbuKxIHZubc7t27Qyv+KtOYMWPc14oVYWYwM3m/FcwiGk1+9MEdyagEZhFefvGWK2jqV3hdgPIQiHdTN/YLL2PfzCB5Y7xcM3M78JpQy8B94oknoL9c0rvGeiJFxqzeLVZdienFT6AdfO0mf/nll46vmbk6ZWZOlxUVFdDfBuoxfhnJCh999NEYMmQI9Bc/msxr91+uHsuWTpUHsoeZZX2RYxaFzczxNzMXYWaNYTNrxDkPL2bm4ult8TQzJ7fKiNU4zGylUpmtHN1KMWsl+lFpQIazmbHP9rGuD7Nv1jM92aGvves7FQ0NXMynEGYRXdM2R/QP99QYzPEkQTMxh1ImYDRY6eFYl/GMu9AeA8CGAzbGhHPOwrS77oTRuIVR58YoAR0ZlMY5B01dkB3BENKyTqUivXTuoMd0NXKRQml9Q2bmPBpYz2CLSy9EmyGbgdMH5m2IRmW4I2BIGJcNZRKyqW71MU7VA/VzijMzNI0X7juBfDml4awIFJ3yMU/5Egx59DsVsbgi8KkTkqPT1juiZ6/eGP+H3+Gz005GWV09qr+cjs8eeBjjxo1Bhw03BCwBn4vyeTQSx0+aCPgeOYIbB4wik5C89e0YlRE/ykOFIFB2j3OMHDQggRTSnKtMn/AFhl15BTK774VUnmoWiUjqE6TrMJmHTY76KTpz0SEwxhkjqA/6Ws//BQ2swzJGPdY6zKA5azPV4ObY7yds9k1ZTJ06AY09ma0n4dSoVz0rs9XoxFc9m2YpjP27QZP5DFfyAt93f+sQcIVY2jLqzwFlA/1YySNgx5axDLu2NGQ4F3FAXDp9MsoH9EIql8Mu80mQp59IYNy/n8DMUR+DvSjy2pUhwUGycvZc5MEDR0aE/GlgMuiIrvKtLzBTnpRCnX1OAkGYQVXVUuj9qNzcPA68kSQy4rQLGoUoMelj/+q6YTMeZoau3bpiKY12N/mSaFnmS2gktecOpIJGfcOLphQRiyaEIlgBxPmZRfQJ3h9NNESuOGpB3ghYzQPqoqR3T9SlqjHq+SdRnPBRVliAiorFqCtpiwT9JIPYqY6FFEbvxsqQ01+MaAdGu+gRw1W7lnHnurCwEHp03SyStyUOZiuOa4l+VXAqj0BpzJblI5yZsdzmPhqnsAxUgcdFFTNjvQldvB7d1BdetcOsHeTDDjsM+hK1/jpJH5jTu/AlJSWN9MqrKYjfv//9b+jvbvQYtt6B17vjum8PPvgg9K6yDOUTTzwRJ5xwArSb3KNHD+hVAe0uH3rooYgfWxRfM5OzVsBs5XlJR2sl01YmrRpopgGzZe3NbOXrZDM2qx1U3Vb/p7+lEhP13cLJLzBb/zIp39UBjQEy3ozjM4f5aHTmUA13hBr40He/Q9Cu3yaomEgDkPgUd4s5vSAt47NFDTkvC8gD2XDA2AwNcjrkwbGLFlJISGcCWKoeE558BDULFiPRsx93u30kyTcZgOY3yY0BCmMxM848pF+BmTES7glEfYxz2LBh7m/GFKcIM4OZybtKoCLLPgaitMY8fYKxDCFl0RwoBNhvE7go0P/Iw9HzoAORoC5Sjz2GDtxlzXnzFVTPnIo+7dpzh5nzpaoKDN1qMwwYOhhPP/ciFsyLvh2iLIz6ksEpvmT7oztNheDNDZ0l7HFq5/PemdYHECR4N7tsiJ0vvwK5BYWID+kPvDeBeaiX3uiHF3GC+JBfTNvqtmpgdTTgrU6i1UzzI0lmlDMG1wQZjs5Q6Mi79q/GvATLcVaGTWG5yBUEmtLLvwKy1URHIobQyi37deQXFCHBjj+VSbGn56liqJOiG4L5q9Na2bzCEOLpscPzmEGSnV56/nwk2rVFlZ9Eu7Yd0C6TQfjVJBSNH4WcUZ+hFwe0dHkZGsIAFTNnRoYz/eBAZOSh1cfvo5Kbsewst5nB8z0MH/4B9DcRmSANMyPAHdox1BeGFdCgbNSd/GsCZsaBl9qnG/PRh7HquGI9Z/bsLMroBpj59XRs0Kkz/aBMAYx6CwGYLa81yYbvOGIaGXLa0RS5GWXhfXBxYskKFMLgd9wA2+63O+/jp9ggL0TNhLFY9Mkn6LHZllDlCgGWgReeZgYzg4xlvU/bqVMnyHgWTwFJVvqUUb/DDjtAH3qR4TgxO0kTHzPKyjooZgrLXRdgFpXHzBx75WVmroz6CNrIkSMh4/XJJ5+E/Po4kAxlPaJeW1sL7Sprt7hv377ub5dk4OoRQuk9L0+LMiF1F4GZuTyaX/SFa/0doIxv7VRrN//tt992BrN2qgVmBt+PpnmSETy0A6bJfFP9x3GxS7LWs1UD/y80kOF4o4I0bwfCrWswW9Z29bdsn3/+uesj1nW+64p/CJUnBO1a6OkyuRYEbswPmWlYXIQ+V1yNhcRVT5kEz/ddP2bGfllJNTng+EFSmj5MIZwD+QOAdNAkLQ34HEcXjf0Ys+Z8hZ1uuB5eQQkC/owAHp7IEfIHGH8hPITmwZjOjFSUATz0FW0tWEj/DDaeq9zXGZMKJCplNAIxPIU0SoAshHQjyNDUL9p8C2x+098x6KrrsPSLCfBpNBd8/iF6pWtR9fi/sOSlrTmYAgAAEABJREFUV/Ha7Xch8/XX2GTQALz33juoXloVMQOPEIjyCllyBvDjOIxiau5m0obuh2VlD30azkkkapaiqKgEKCyC5XCMMo8TBp62DNRmc70EF0sSUNURh5D3GeSJ1qNVA2ugAda2NUj9/y4p1aHW1VgutsJGf+z5Pl3K416G+f5kCF0HRjnYUclY7te/LxaMn4C6yqXsoAOYjCSJJzoasCGWU6hiVgg+O0glC4IcwBLsAYFURSXykh5SXD3u0qMX6hdXYca7HyF36gIEC2uQP3RzzCnK5wALYGkdZHAbO0afHaRPN+QKYyimjF6fZzywmhnqG+oxceKX2HSzIZg5exZSXBBwslA1OYlcNKqItKuiL8fjWy6xDCLJz8tHkosPejRbYelIGdfW1KAgP18oBx51bc63ahczg5m5RDJsZejF+RvrShSVYVEz8BhuaAjQbcAQLJ63CAEH/c9u+RsK80vRYbttKRZpOMybRfzER6BHkPX3RQKXES/C01npU/RFRUXQzuymm27KBY3h7i+azAzJZBJm5t6lNovyXmnGq0goOZRErlmUl4xiGckffPABtthiCxx44IHYe++9nXE8YsQI3H333VDc/fff7z7WJfm1qyw+Mciold8s4il/S6BHrGV4K58jjjgCu+22G/bZZx/ob86E17vLvXr1YrtijeRigtk3+ZmZ05f4qxxyW6FVA/+fNCDDWWBmrlhmkesC6/jStE3pVZV58+a5vmkdZ7v22VNlBo8Gj9/Yt8sokjHjeYzkqBCC4yTnC8X9esEKczD1mWdJb4SQaUK4IZzxXpghLg0iCYBPA9QjsJdiOASzAS0leKStX7wAVlKE/N59kWG6BPNhNgg80hkcTyMiZCIu+9NMjbkyLnufly5dig7ZJ7J0P8wMq3tQTDA7LDs8ShQBKANIYARQ9hAZ/pKU2+NICKS5uL3Fc89i9k+OxMJ0GpUvvYD6Z/6DJW8Nx+z/vo4xDz2Nnl17YvfddsDECROQqmeJ2G+LrQrqBx69tizrH7pPt4gAV3rwnhtUDliAOSPexXAuhnTt2xOJNmUIqS8ILANjmb2ApAS49B6QnTMblW/UAlqPVg2soQZYq9aQw/+75MYSGZsYHXVikS9qg0R9Pyd7AMkiWFsCrAkfY2ILkUqnUNy1K2Z8Pds9MpSgljSuuEGMAxV7LGJIu5KnUdfq+DLWgDoOYyE7QQQcQJgX2GEiJ4laGuYLZn6F9JD+aH/aSVjKDIMwiWSQBz9tCIIUUkyX4oAceEoLdr22khKsfTKVIUNDuWu3LthsyGaQcaT3tOOczIw6Ui9PDOVmgJ41P82iMit/cZNrZtKwglkw+L5Bj9tT3ShJJlBUUgAdoQYiebJgZlnfNx0zloGyhwTFlpaWQl91ll/AaISu7hrMuazPvK/1nXsBW++KCZ+ORsdtd8RmF16ATG6AwJM+AqYhnRgQxLu4uNh97CqeyBANM5Oz0mAW0WvnWY8f77///pBROmfOHDz22GMYP348nnjiCejxvJVmugJCydxSlPCC2MjV+4sjucus3W/tquvpAD0GXVBQ4Ix5Paq5xx57uEex9ai0DF29wyze4hODwp7nyVlOdw7RwkX5Dxo0CFqIUDrtVusx9phUK/bym0X3V36B8pNrZsvp38yEboVWDfwoNRDX66bCZ7jjrLah/kL4lmiEX1cQ56d+Qa9I6Cv5ep1iZfOL068s/bqgUy8ugPp+10Wwf6fLEwh0DRAgBZ9dV0jfkGNPwJK5izD67vtgvs/xwODIRApeuOsIkJjCeuTpBT59BBlINJ7SVsfoEHlVIXItGs+ChNGYFngUwwjgYQRJFpBbQCM85PhEFE8zxQGTJk1yr6cQ5U7p04zpw3Cl+liXyF1CXgMawyyrye+CLI3yaQLkDUpjYcLJ4tHPjGB+CK+kED3OPhNdb74NHY49Ge2OOAR1uSl0Ly9E4dezgPoq9Nu4P0aPH433PxwBmAEuK49eDz+qg6Kr6CoAtc1iEMF7nV60FB8/9i8UbT4M3Q7YF6Z3m7kQH6qspMpYGmk3f1BpQ4QmfZMLXekRTh+Ka4VWDay+Bn5krWn1C7pyKZe1qmW+lUu5fqgklWD95NZSLgZz6AwC1wdl2GkZjS89LaOOTh2YcWCTlOrLPNEz7BItd2F3yMHHONEPEj5oD7NfYyoOKj47OY+JzePgYT7AgZExaEga2my6MRaP/RRhaRKdjjoIDTkJ5LrVVI+rsw3kk3K5hMw39CRrGh5ldUi6AT3uMTHGW+hxMA2JYQfLMD3NzpCDl1IYB7wkQsoB+Fka4bNeOaEupksE9AqlgTbMBMjNzUPIsgU0GEO3qAAo11S6AUYdKhGTyFkroHzNDGbm+CmcoQHv+QkX1iWg/nNz85HDBYmghpONufPRvn0HygUYf1jJQ7zNmIKgJGYGj/cV2SOKZ4D6NviOs886Uwugvls3bHn66ehz2KFAXi4x5EMK2e1m5viYEUcQH2QP+c0ifBa1Uo7SiTB2y8rKoN1XfQRLk1N9LVofg9FfLemRaNGuDMT8RKvH+/Soupkp+A0wM5gtA71brK9Wv/nmmzj44IMdmJn7oq/4CgoLC6F3l/U+vD70JmNXjM0iPvLHYGaxt0VX/ATxPZJrFqURXonkCmK/WRRvZu6eIHvENNlgq9Oqgf83GjCL2qAe1f2+6rlZ1O6k1AEDBrh3brX4qnBL0FxOs2icFW3zOOHWD2gkZE6uKB7HF3k0+hHHKOMY71HORDamnDvEAzkepD8fibrZczh+gyO36D0m8AlReoel18wDHeKJ4ZiWJE9UVWPG56PRa9Oh5ArGk0LjjwBND+IZ9Enh0QXTO5CfoFdTtIBJL8wiWunRzBrDilsZYApE0IRassZBg5PVzaHoTzIPySTwqQEgjXb9N8YGu+yODrvvibqN++HrmZMxZItNsbi4AO/efgd6dOyCgw89CIsrFme5hsyTHDxzvLNIOtQny6qyQIMt+YfENpvVELMKpxh8gzyLzDrfiP4WRJSEsoeR7G7xpKICPjdsBh1+LPyy9kwdUnLpjQpjTQlZ2pBYYWAqTZgtt+JdROulVQNrrAHWyjXm8aNnEDU0NjUaNjJu6GPzQwRxJOOEx/dysNEr/xi+FxmiTNnX0hOC/TCNSWokPxc5ZcWomDIZeTSGAmotZA8XcDCDDuov5AAgr4WMJYOA4SAALGS5auvhL61EgnH6gEXIOJ+GcHEiB9BXRNMZGAdWg4fFrK3dD9gLnfv0geUXoNb3OZQEyARpkAE8j0Yo+XiBIUEj12ghe+xWjXl6lIPSImSWGeYhV3RcyIXwwrlIiFBANP1GfkhlkPSSMM/n7iypmdgsQwIWgledBo8R2Q6eeWpZwYhKcBf3q8lTUVhUCM/3uGkuPiF0yEArKMyn4ZqnIGAGj4C1cJhRFpY7ZhWyHPl5eaitq49RmDh+EkpLylFYkIuqRXMxdfZclHTtzfvKcjF9I+F3eMxsOQozY1EiCJvKQH2GDoAkF0umz/gKXlE+CjfcEO5r3ozz4TOtdJRokWeMNLPYu0quWZTOLHI9GvjazT3kkEPco8rbb789TjrpJGgnWo9N6x1gGbZxJtqllT8ul96VfuaZZyizQZMsGdt6nFqGsPD/+c9/3OPV2iVSWrlKaxbl/9///hf6+Neuu+7qHpfWu8qSSXkIzCI6+b8NzJanMzMnU0tpzL49TmnMIhqzyBVOINkF8gvMongzU7AVWjXw/0YDZga12UQiAb3GoYKZfX/13Mzg+z7i/iFuh3IF4GFm7tUTfQPhtddeg/BmkcxmUXlItl5Pg35xlh5DAuKMOJ/gMAl3DWnYhhyBygYPgN+mFDM/+pBjbhoJkZEioBtwnIBbfA440oYOiAYsZEpSNvgY/8QTqG9fjk47bo+Q47ezoTxm6AE8yQmILx4xpgD1A9HIRXToWw5mFgV4NTOYRcDgKpxGWoMHcz9ewADkGpYd8pvKx7LwVDQjiTGfWC7es7SslAjr69F+cy4KdO6GsFdvDDjhWMz48BNg3jyUlbZBYV4hGlL10HyWsyPu50tPQJrp0tWV4KSJ85UQbiaiTMWX2nNh5rjqp1ISeDampZ+ny6cRtwoeSRdyrgUqSvWY0zpkpk9B7w7t0FBdi3TGyE0aBSno5dVnTUnShbuPPvXncUYBusaLAK1HqwbWWAPeGnP4f8CAzSlbilZ1ZBWxYofKksGZTBnM99DQsS16brM1pr/9Hoq02WsG0KgM4bErNsgYDtyoJQx4mOus/QBI0HiaN2Y0xt39ANomDIl0Gl6QC/ZyqJw6FTM+HoEOncrRrmtXjYkwz0cF8+xz4eXo8dNTEdaGKGAHGdBwzm1TgjwaQUGa+ZoA8NiJWlAEhElEh0+DGtyhDuGxRw8t4FDhMd6HkUBhBpiXMd6n7D4aKG0er6kZ45GqXAgy5WQEGrsQHWQUecCEAOnNjC59jPIp8xyumndo3wnJRC6KS0owfz75kELvAXfu3AW5ubF8QMD0jFrrZ6ohhY032Zgr1DPdF9CVwfw586DVdE86pO5rOGlBYTE0qJoIVhmiBMlk0vHV3xiZGcwMOsyMpQth+tE/6+uZNNxLkJuT4/AgHt/jUV1dDb3Xq0elO3bsyHscQIbzRx99BO1E13PS4XmsL5TRzHgFFi9e7D7gpR1r/S2UJqslvMfbbrstBg4ciHbt2kHGsuL0YbPnn38eZlFa/eXT3LlzsfPOOztDXTvKmiAIxNwsopO/FVo10KqB9asBM3N9gNpj3O7XrwTgWBO6LCWD8/Cir+DTaexHmvr1Tq6+tK++RQt/Tz/9tHs9SE/BCET7/cOK+jVjmYBAxlIyF16HNqj68GO8c+kVCGtqYQBS1sAxO8OhNkHCBHzi6KGeeM0E4DQCc8ePwoyJE7DFiSfBSstgCQ+ep9SO+Dsvsa71wUR9D0PG83cmWusE0X2P2Up6PSEWCMGAmSG/uBDbnX8ZcnbbG+UDeqN/v15uh76stBQF+QlMmTiJ4yqJ/TS8HLpMO/Xdt/H53XeBCoGZxjKjPulS58bFdc56SLVqZ4bkmrdo/kQ2LgTmTA9PAygr3LF8mRzqWy4G/UjA9GlukRi9k774Am17b4QkFwaSfsLlIjyj3NnU7xDkEbmt11YNrD0NsMWsPWb/LzllW6JW/9DaCNkfsvNjRwbPozZC1Pt5QF4RjcolsHQGfhASHxBCR2thCJ+rwx47ZfAImDZkLL0AB7NC1CN3whhMuuteFFSQh6WRm/Qx9d77Me3Oe5BT3Aa5xeXgaArQIE+zs1yUX4JUYTkHTwPIK0OjrzsN0IaFi1FfVw0/J4QlQqQpS8gbl6GVnGG+aUsgoAsenBIhlOHsGV2jocw0ILDn9whGeb2A2SKBooY6fPXgPWiYPBG5fpI5egB5heBBfkYMmFZgRMkrVwOwwUNAOYxGKUVBcVEJJoyfAB3V1TVIJnPkZdKQg39ITurhtYIAABAASURBVEoZodbmNZPJoG2bdvhqylcY/sEHjnXC90G73vl18RTwkpBrtvpyJLhDU1ZWBr2zK74xRPqgvqkP4QLKJFr5vaYlD4X5fiCVSgHMOggC9wGxU045BXoseioXcvTVae0oMxoKP/roo+7r3Mcee6xQ0PvChx9+OLbZZhtsvvnm0Ee29PEt7WJ37twZ7733nnt3WpNavVctY/y4445DmzZtXHqnn6ze5Re4iNZLqwZaNbDeNaD2p35TYBb1h8KtT0HMonzN2G9yLFXfor/ke/bZZ91j2+qnJI/k0gKfvs+w4447Ql/MV/+jp1+0+KeFO/XHHsdt0f9gwfX9HmQk9uSCYt3cmUhMHo9Rf/4jgqVLkYscmMZeDaYshBblzVLg6ImQ45kRN33ERyjvOQDIzadRmOE8Ic00jFjFU38VqXEsNzfXjc2rmHwNyFUKAVk4fXB6IK/qAOcTGUaFXAzQvfdoJKeLy5AKE+gyoD/GvvUWfOqnfNYC5FTXkdpDzZhxmPLwY/A530h9+hFyqU9wnBMfKgdkh9A8BwGkSWa2CqfSi5w1FJxSUVjxyIDTKKEj4NwN4IQqCn3nVcUWF0fIeg8L4TMwf9FC1OQXwnzKyzmaMY5RjGk9WzWw/jTgrb+sflw5RQ0XkPvjknwdS8teMmAWHI7g60eDkEEkkvl0jJ2wsbMOnbFsZgAxHjs3j4oM1DkDjAthZuxGA+TxWjzhCyx8+lkkuOPneQ0cGgNkaKjkLq1Er+13RG064I1gGqYNQoPvwmlkfEMD889wEGjTsQOmfz2LhnMlipcsRO6C+ZBhnB/WISdM0YjOIKShlqbMGYD9cMj4EAF73QxB0viBD1PuHpDRh8VC0nHlu2rUWKSffg4lLIfPrfIEh2NkmDYIoR/cQWLn8kI6RlAPPjwao/r4Vn1NPeo4kGUaMliyZCmJAA18AgWUWpMf+dcFeJwwGRl36NQRU776CjNnfo2q2mp06Kj3hMCJQcCyk4J0Hu8NSdfoLCwshN7zjZm4srGQplzIXzu1GS60aHIX03zfrpMxK4SZOZ/0pq9X61Hu2tpavPLKK9Dj15qIand6l112cbvUmtB26dKFemSN0P1navET0IvevXtjyy23hB7J1i6zJrMbbrihopZLo/oQpzGLZHBEq3FpTdKqgVYNrL4GzMz10eKgfkDu+gQzc32D8oz7BP1jgb5436dPH9xyyy0YO3YszAx6GmbChAnYd999Efcr+ir/JZdc4uKKi4sxe/Zs1NXVid0PGnyOx6l0PfL6bQQM3QxbXXIxltTX4/GLz0f19EnwFs1zZZZxHdJ4ggEe02DpYnzxyIOYPfpLDNrnIOjvHznoa3BbpfKamdNTQ0ODe2JolRKvNWJbximEiujKoTJrpE4zOkz40MdTczgPSZqPTHlHVKYySM2Zixl//Svac84BHlOefBqLnnsOmDUT8z4Yjna5STRk34H2EEDzMzCHEB5W56AoTB2lDOkI6DQ5g6xflFnvSjgy4l1KJjNujiiJ57PMXBiQ32XKe+WG229m6khaL60aWBcaWL2Wsi4k+QHwVN/LNrpMEiFkATnMcjEO8z97oSqMvZbR0MxotZdGpqXYoXG3MqMaRWPWo95C0gTmIQIfUScYOsM5ZLxx0CukIel9MRleVSW41Yz8EKj5agqSffpiwBWXo6ZHNyyxBhq6gJfx2bWH9GcQhA3IcHnT4w5wwBuRzstHPQePJPNb9Nwr+PKeh9C2IBfzR32OqR+PQC4HGT0KXsh89dENYxoZ82QGkE+oex1SxhDkGyLjhwgIhcQHCyqAmfOR47MsC2cjmDbFGe+hemzSh+SJ7CGU5xn046xHJ4wy+X4CBh8yFj3Pg76kvGRJBTzSInuYGX0qDZ21fGrATXPh4NCDD0H37t0wctRo6hDo1LEzcwrgcREiVP7mM7zmp5nBzJZnpCDvOejKCJUeiguLlqf5HkOSx91TymBmvHe8s7yhMU4T0SOPPBJFRUXQF6hlCJeUlDTSMVnjqTRmBjNzONEr/d577w1NYvXf3fGXsR1B9mIW0ZtF+WfR/8tOa9lbNfC9aMDMoN1mQSyAWdQ+4/C6dNWHxPzNonyF0w7ogAEDsNNOO0G7onoS5rnnnoOMaT0do35M6USnfzjQX80J9NrImDFjFPWDhJBSudGPY0QOx6M0x+MtTz0dtskQbH/hpRi8+VAMv+JyfHD1FcDCBTD+As41DAmAE4/xf/sHFr75FrY87CfI6VSOtHmAJRFy7A3FHCt/aJFBC79du3Z1/buZrXzidUFJ+X3K4FMMnjCO0xqvk5yj5HH+BSIDJOEnEkjWVaB01AhUfTgccz/8BF+zbnTu1hEf/vVmbNC7D2Z5SSz6YpybS2mhVvMfJqcBbQQPxrywyochQ45pD9DutdFvnPE5Xlnlh8StGmsyA4/AoG/MIGjgHDCAl/37zFCFDg1UC2BoPVo1sN40kK2Z6y2/H3RGcdvjdJlyhuwBCBAwyNN1AnT/l89IRyECC9hRBuxoAT8TIuSqJ9hBOgPNgDSVJGPUEFCPhowGMfZu0mGgWhcEyK0PkKiqg9ehPWo9H8gAeWEOpr33EQo36ou8bbdAhdUj8NNQb+6pk+T9SHvk6Xku3wQTeZ7BLAHzEijILULNh58j8ckopGfOwOKPPsOSsROQyMmFBSl4UydyR3oJICEyxo7YYORJU5moECA/jkVIcgTIZza5XKVfMm062u61TzSJeus9LH74ceRkAmhAZmKmyZ5Mbhb5qRFAAclMPHiYGTzKmJOThw8/HAF9uTmZTEKHmTlyU2AdgBk5U09i3btXb8yaO4c6SShIyMDnin4irxAw3Rys8aEJnhnzzHIyy/qz/M0MCQ7y2egfhGNmvAfWKIuZubCZNeLk2WGHHXDAAQfATTqEIJhFNGbWYhqSNJ76ircmuY0IesyWpTMzYuD4oPX4f6KB1mL80DVgFrW7pnI2beNN8evLb7ZMJjNr7BPMDPqOQs+ePd13FuTXayHN5VI/HOP0d1Z6P1o7qcI1jVP4hwAckjVjgIVJeJZEmhBobC8sRL9DDkPx9jvCCwyjrv8Dh+pqBLk5yOGcoXbGPMycMg3bX34pNthxW9QjzfkBoDlDAI5p1NeqlE+PveuJolVJszZpQzEzXmLIej0Yl99j8Dhz8QkedOSVlyFRsxQNn32E8vJCzProTdS++wbKevZGv5NPxQb77ovep/0CNVW1GH7LDbDaanBGJE1x1gPyERdmyM0QKleBlQKm4P0CPM6pfApunPPAASdQjoMhpNxp51/5S5QqhJgbFwpqp051GyBlvbpDh8HoCOi0nq0aWI8aiFrceszwh5iVM3IoWGihe7zHjE2W7TGkCzZONl1EB5EMR/7/zStt46wG0ggtA3BQC7jqm0zVAfWVyGHP6XsejQqDewQo5O6wJ72pqtGljjVg+whRUN2AxXMWYXHf3piX5EopSEOdp6tqUJ/nozJhHCR8WJDDwTQBMN6YFyQB++QEb4zH1WnhjKuohZRl9jvvYt74sehfkI+FF1yG/M8+wwZBhikMyVQGYy67BguffQl+Xh64fglwEM4u2CKQh/KbFgGI9ylOeuliTJk/D+Guu2FhdS1qPxuJ2uHD3a45skYgeITGCyGkJ2B6U47ZeH0cKpSsDMtYrKmpQkNDvTMcO3bsyITxafQI6KzlUzqPWXbp3BlbDh2GrbbcgmsdVCRlrp01G/ltygDeB4oak6626/s+PNYDMVDegtgvV199lQEp/zfAvoH5wSG062wWCWoWuSsrpHaLNIldEb3ZqvFbEZ9WfKsG1roG/h8zjPuouIhmUTtUnx3jmtPE+PXpSoaAC89y9RrJQQcdBL0mEve3TWUxi8ogen1LQd9e0AcM9Wi3Gec5HJjEJ4amade3X5L6zNTMAzh2JOj4hASR5hs++XI8irbeHv2OPh4jX38NlS8+h7xRn6Fw6RJ88cxj6Lb91kDHDqgPUxxbPXD6AE43OA8BDCt/zJs3D/p3g8GDB7tE35du3DgswQWShAiVxwHDQptKxjkRp0FoO3AjhMX5eOnhx5Dz0+Pw5YhPUDl1Gna47Xag1wBsuNd+8Pv0QxV3bIMli4FFCzjnoXIRcmYVwrEyuJALYCUPzncQINI1IK8DegFjBLmDMpI1VvYQrSeRWD8lF8hjDjdAMskcFHbXK04B7yvrrxiaLq3QqoH1pwF2S+svsx9sTmEkmdHASyR9sI3CpBk2+pDdSBQL+iz2/u+6VIEGEo+9mUctpII0itqVo2OBj8zsiVj86YdIzluMHMZ57D590klzDDqf/LRJYUkPYU0dpkydgQFn/gqDd9sNiz74AKlF88EeEekwDc8MCRJ7QZLJPQTsSY1Gnk/weDcCAtghMwHSfhKlhLqXXkT1kkXwunVDm6eeR+7zzyGvcjEsbIDP9ImxXyIY/yX8hpSSIfQMZj6zFMcQ2jEPYYAHrsIGsEyaNEB+926Y9fVc5FRWw1u0CAF/5sAo27KTIjNAnDsNFRUVME4CCguLkE5nkMsV8pEjR6JHjx4YNmyYe2yXCZqcTNgktNa8ITkFoMQEDkabDt4E+ous0JhfJsRXo0ahU7++AO8LMSRes7MzjXO9T6e/cjIzmFnEMOvMmTOHq+LlEe5HejXLFmY15Vc7EpgZFzB0g1aTUWuyVg20amCVNNASsVnL7bmp4WzWMk1L/NYXTn1IDM3zbI7XuNOhQweMYn8vWrOoPGa2rI9WxPcEHKI5VjNzC2AMmAEZi/pGLzeB2oYGlHLRt/uxx2L4Cy/hw9vvxKtXXIqlk8eiw9ZbIEjkI2lJLrh7AE9wjmBkR0fXlYJx48ZBO/kex23pb6USrW8iqcSBLiwlnSA3F5seeQy2uvgqdDr/UpTteyDmFJcAncpRE5AG1EQqjW1/eSYGHHYUxrz2BvRlGo+zAkOGeg9EQddnaZzy6K7Mycw5pwiZLMXNlAzvnZ4cCN0kmnwYrVuYICtKwOvKnSZpyCMQOStCpqoayOHMMpGMxkvmCd7YDIFZiKoVWjWwXjTAWr1e8vlBZ2JmTr78/DxnTORyNzI3LxcRmk2SrZ5XR9N6oQaoLg0oFhj0oa425SUoKi/A4jFj8NFV16Bm5CgUJhIInAJDGqUB/ACEkP4QoQEp6jSdqcfSdBolmwxG7403wes33YSKDz5EHmtlXujBD8Gxz5DkjrGHFNNFAKQBC8DRkXl4DHkIcpMIGqoRfvYxCvOKUenloIbpc9ibF1KO5NJFyE3XwIb2QS3t8MzkKcj3PfIkH8riUSiBgT/mbzSoPfb+iYYQfjKBjht2RTUN50RVvUtHltARBgZQVudnfsIb6OHpk/8iGtl6p7WsrBTpoAGlpSXQTqs+8qJHfgPuHERpmUDpFFgHoPKE5B+Qt7GMHHm4SJAmGKhaLJk3H2W9ekBREBHW7FCZPU48li5d6hipvshjxvzoMTOYGX09x/FnAAAQAElEQVQ//jMu26qWxIw1hYO/0pv9/9DFquqglb5VAz9UDahd/hBlM7O473TimUVhM3Phphczc7Rmhnis0cfDZs6c6chURjPjcKDxx6G+34tRDgGMcoTgUIwE/XPmzsG0qdPpM3gcj5f02wiDr/wdtiYUbDIIvQ88BO36bMwRTuk8ugDExwvoCrDSh95pb75YYia+K81ijQmVm4DayJaFLIWg03gyHHKwDrnJYD6xJC7s2A0dN98cuW3K0OX0XyDYdRtGgBsLIedJITLcxi/t0RMbbL8bvh45Fku/GM14k9kMsoqAfKJMGbUSp57UDHxz8xugivO2es7zArKjgEzPqRV448AKCFY0rPRBOQInSJaPx9Jyo0bpQ1PNkM8chXyt0KqB9aWBuPatr/x+0PnI0BEYjSYJyu4WrsGDhzphGWv/882UnRg7NFBHGRrHWl3MLSxA1dwKLL75HnT5bAwavhoNXx0cjVY4BWZ4ZRcoHcJDUgYpdzl9Go0hIePnoa68GHWVFUikPARpH0bD17dcmO9DfycVwmdHnIOUl0TAWpthyIkRkjeND+NOaV7XDljapTPaHXwAFrcrxqLD9kO43wGoz3DonTkP9ZOmoY4Dy/zAUD1xMvJ4LwMvzWsKgMELEggAB2Hgw09Qrllfo/MGHZApyIX+wgFBCinuXoOpwLKA6aAjazzLC+pGrud7qK2t4S5zLvK4GJPiam8yJ4kDDjoQXbp2JkkIP0trxgFABRIwZm2fYRhQ3JBaRCyxK4EPHrwXAfUY5HFFgcGQAxSdNT5D3hfP8xwf+Z2HF31Ru7CwEPn5Wu8m4kd+mtkql0D6EJitetpVzqw1QasGWjXwnRpQe2xO5Ps+zKI22lJ8c/r1FY6NYOUnuQTytwQtxSWTUV9vFpXNLHJbSr/ucU1y0PjXOJZmXIT+NeOV/76E4cM/RGF+gcN17tINs+YtgldWhm1O/zm67b4X8dH4Fo04GqFDjnEsVyM/kqzEqXueo53NLK0ZeWT9682RHppkpqAAEoUgYzQK+4CpxNxUAMCpVaNt2qVnLyxJNWBh5SJOW9Ic+5nQCJybtRkwEFvsuy8+uu8eBLW11JOHQHwYzYkQXD5YuSOEBzNDzZRZGHvz/bAltdC0xg/JLEOZyCaluR/nWm4xg+GVOj2AJ8sTkDyD/Ewa+ZxHMQDjL3JDeP/H3n/AWZJcdb7475f33jLt/XSP6fEzMjPSSCPvLcjhzX/hPUCwLH92WeABf615q4WFXXgsgsd+dlne8nYXBCsECEnIAHLIg8zIjdx4zUyP72nfXdXl7r35P9/Iiqrb1dXdVd1Vt6qnM+uejBMnTpxz4mRkZpyIzKzQYzI11B7okwfol31StTrUzHcTybRuBBfdWN3k+hFnYxjMhTeSmV99es64gksaV+4Ijvia9dqnPF3tPQ/rqkt3655v3KbR/Y9JrVJTMcPZDod2Y+a3E5fnbghw5BsRdEeiohOUkNGNC+LxlmNSclKtiUl5sBUzpFEjmAiUK1XVxb0M3ZZDUpn2UldTra62PP0GTV33TD35J39SW173Ku36V/9KF/+rf6EHJifVued+3fZ7/03joauxZkhF0VHhRtRvqhMBficu/I6l15bjSh+SOy6kRqHbvvFNbbn8yvTO1EDY3y6aKtasU4t/ndXtwhJdpYz7QRlWOG5c0YbA5LbKCLI77an0PnOID13wlNqxfbsGB4bgUjcKumFTiA6tliKAjYpSezLyXXVjn37wCNvKyAKRnPCDFhC/E8g5k+hl2KAEpSRHG0OjYqZCjn5fzgwwKNWSbnbSlGTyqDqPcm/YsCHlz7ddvl6crd299W3L9tmKquvVHqg9sEQesE8+D20rn6/2yeVLpHpRYrCniAlJe9YeexafT5htUUexrZv+rwAPP/xw5KofMitspffh7zChugNVbbrjzjvFf3/4nu/+Xl26iwln6ZpLL9Oeu+7WVNyDD3B/jxtoSbSW7pNSJSXqR1ClRWzHjx+XbW3ZsiXVskPStMxEWIU7O8Yq0U6ar/CDGDXEwGFjTExvW7tRf/D7Me6J4Di4YqziWHgoYmxVavOTro+J/VF1J8ZjDKRYlJBCTLQQzkji1w5Ivzgg3YAY1aQsI5HJ0NNVEIMSnlYjFgnu+4+/o6Of/5IcYXoqiQJkdoOiBJUEDwxqItQknq6mN5BECckS4yJ0FtG+9rGjOnjbXbrqyTcmXuLwMo5NO6AbOhLxPN/V5p8/Hoiue/4YuxhLuRH0zsryriWPjdrVWUZ5lmfOQjJRxsWXMq6V0DmNAZWWA5ROfs1sFW/imKEtJ2J7OcWfUrZt2VaMIhSIJMdFuJTjWnfUjQhUX6Ohqy7XmutukK64XpMH92pobEQaGZNi9bYTgSrMRbtUETen8UcekibH5QhUOxEktltD8o6L1Dl8QFsjf9HFOzQZf2VcFYvwe1zuI9CdCp3tACv/dVWoGzLGG12NrlunQ+Wg1BjU5JVXavK669W+5gqNDjV1aM99unR4QM/7nu/Q4EWbY5b1sBrHj6o5iYRBlZKwpYjZ2CIOfumwM9o7MjapqeH1WrtuvZ568U49fM/d2nDtUzR+3/1aF+WdCDjpJwr+RiNs6UoKe5HBydUpu+rEzb2MVBY/ddr5duQIhYMoKVSmsrGD+3XL298uTU6oG7ZEkbh5BEeg+TYVKAZHUv1K8VfxZEqkYV/sK3KoCbNSFkXY7IQEKQJ87HUMxiIX/E7Jue660W4GIsixLdvK5+F1112X/r8oZasFSg7CAoyxvQCuU7PYTr6wfWqmVVQy1y9z86vB1NVo02rwS23Dwj0wXx+CZlfnKfjCpS0fp+10/cgabGd03tQ+sZwnfTZv3iz+lRVt6oV5Bcwhwj+HtHTZMJV7k+Jm1e1yB5V43Wn7jh164Qufr3Ub1yddbjXlgYYaA5HGvZAp8KiqcIwkMMc+gLZbp91oDwDTvn37xD1r06ZNZOO+XMo+g4DEWe3shfNWNU6xnxZD0guZu5eWcIcf5AhXLUegyXik2Wzp8kuuiHnxbow5eKpOkhVjjkJFRNndRkPrtmxT5/G9GohxzGDA5N5H1Lnzdt3+//y+Rr91V/BG3c641O6qkGKiYjL2ihXsSY3FOI2RTInQoJbtMV1yyUb5W/eoPDoaVdpqx9jMKtWkHL6yLR89ou59D8rjkyqrwU0qDakK1gQllPAlCxrjYcXxCPwfOTyijddcL8W4AlExNAyubqCdqEaNyJ7Dzw7nnEP9C6FqPk9O09a+FvXa04svtxGcC8utY0Xk25ZtESz/wR/8gV796lfrta99rT7ykY/M2JMdfcJ4Oc6/+KmIuoqL9wzzNOLpNCe2k56cX+4027zcek4lv9JvVde7MrW9HavKE7GCPBEB5rGuNLhxozqHRjTw4D49+IFPaj0f94rAMq542tCx2l/5pj7zO/+3NDlGTK3xWHUurr9W3/sLb9Kjn7lVD+3dr+1XXKVup6NuETpKqQiFBHcNDlbkS1llHJ8yDGWyYwp8yyZd9PynayxWtx1X1YjRNRnB7EDD2v/4Qxq74mKtu/FGPeVZz9OBW76oe9/3Zxq/9241i4a4gE+5qSm31CEf9g7EBbrVKlTGhVuxQqyLdujOA49r5JKL9PBXb9fackBqtDTurgi0m+2OBjqlirIld4fCslYE9dHeKFf0E5WFHHY6SviRFrHCnIpES6TDX/+GDr373dLBQ3IxELKCs6QsgPqKWiFjml0pjaKgqhus3dBVJuJMkWDvOJii/KQfssNH3ZBrhASDA4/knH9XXHGFDh8+fIIcBia8482qB4H1CYV1pvbAWXiguiadRcW6Su2BHg/Y7slVqH0yrSo5v/d8XZsPNO7du1e2Z2ClW1Wdy9zbywjuCvGvswhk+WZGr22DQ0PidZ8D+w+k16B6yxaDz70HtWcmtSVssb0YcauGl7s9bbv66qv1vd/zvbr//vvDtlJWBK5loDFOaGzdokuf8jTd/fFPqL33cT3213+tPW9+s+75ge9T4+N/pz1/+zcaVBF/x/XgO9+u+975VxqO1emHb/mcWpNTWh+lrXb4J8ZJiOxMtTX0fd+nO+65X8fvf1DNIuq6o0YEy9KUyhihTB4a1f3//a362q/9mhoPPBTHuFTJokpYptAUlikYFesgasTYpBX1YkSm1mBTHiyiuC2F7YqtEUqbMX5qBI8jX/8uPA/Ys0fensXP3ROnl0BPPD3HeVxaxon39li9+y//5b/oV37lV/TTP/3T+tf/+l/r05/+tGyL8qp5lcPZJ4gTMqpGkdOpDE2xBZlzOrD+/eysvX86T6fJDr/hhSLsihlKlxE0RmQGtfHMp6v75Gu17bJdOrr/UFyM92v/rV9W0ZRcNlW4KV6t2vO5T6p5/z3S6KgUc6SdotD40Bptvu4penywofXf/UodWz/MtVZcQAkGO41SEXMr4uEIJq0iVrFLWfw4jpMxIzp40cW69jUv12hcqFsRjDsO4mRc4J/0rOfokVtu1eTgZqk1rOZlu3Vw3yF985d/S81HHlej2VC3aKmrQp1oF0FmyWpvMaWR8rimyrjoRxDb3rxBE9ddrfEtW9UeHdGRAwf0+Vtu0WBMHBTuKsJ8TUWg30l4XP9jJd62HEG/w/BGgLua2Rx+bER5cCqYpM6k7v3QB3TpGunonntomtiKsKkMvi4QhDKAwjLql86ZhEAOgKOM9pTTeDdSyaVO2FKNkCkXISmsCJ+dwHCOGf5FysjIiPjYShbFDfzaa689gZbL6vT88ICdes6qMtZefTattIPs2icrfQzORj/3M+rZy3f8bOvmm2/WXXfdhSrZy6crKVjgznYal9mVPQ888EBaASYARET2zeDAgC699FK9OyaZ7777borOCuxKX65M4Jx12JUN5IHMc76kRVEkU3ft2qUjR44G7hijNKRoVjeCXcVgbP22nZr4s3dq4n0f1Mf/3W/o8AOPauz+h9W6+lo9cMsXVN5zp8bvekQHP/gBPfr+v9Ttf/p2PfA/f0+dB+9RESvOd/zmW3QwxnghUqMPH9bQJVeq447UmRALFzEEU/UEQRFjtgE9dstXtOfQXl3x4ufq9g//ndgYqcRgJdCQQl0C6UjbD9yjW379NzR5290qY4KkEeMwtYJNwcdYBkhr2QNBDFrs698TzwOnO/d6y3rx5fZCdWYtt5YlkH82Ivhy5K//+q/rLW95i77ru75LP/IjP6J/+k//qX7zN39TExMT4sJygrPjRCwi2GE2s9UcUKvZUisuLidArKzalt0foN12f3TZ8+vBhgy2A62g0SiqYCwCrrG4EF/2oz+oS3/gO7V+x3aNHjqsxpFDWu8JdVqduBlazcagJh59VMe+/HlddeVV+tZnv6CBtevUaAyEHGtsxyY9500/ow0336ijsXrbLFrh59ARYR1BY6chmb+wwQarypiZbMQFtGwNaTRuqGoNqIjyMuoVKrR995U6w/P3bgAAEABJREFUvP9wBGtSKNPEhnV61j/9ae142k1qHjqoNRPH1Ugzl1FMH4gJgeGo2z2wX91mV83N63UkAvOtT32yXv1/vkkDl+yK0lK33/F1Pf744xpqDquIOwRPlnUbVjcu+mp0JWTG3WPAjbCikAxEYk1vM4hMVNueiBXrro7HBMCe6a+eCpYQpZDQjQxtsqvqJECQpSDSVhNJRxvCCjmsVGwOLOL5sCcyMz8HBkQS50JMU6iIvh05BbuWYmuGPALnLItzbTQmS9avXx/9oVSj0chFqyK1LdurwhaMsCtb7CqFthJgz+ovimLV+cietW8l/DNXp7267Mn22avLLnt12YOf7Fmb7Fl8bhn55QK70mt7Wc+1bdu2iVXnxbTDXl6bsMWe1fGVr3xFT3rSkyCne4bthLMbiHv9N7/5TZ1L4IwcwK7kPvjgg2JiF1oG24s6Dvbi+LOepUxtz4izLe7FEOLqTRL33mak1obLd2tNTEDc+Rd/qquf+xyN3vxs7frVX9Pal75c6598o+7983fq4Y9/Vrpkt7ZddZUm7r9fA9s364Nv/QMd+szf68D//B9ac889MdM/okc//zlddN1VGtjUUKM5Kce9Qh5Qh2jXDamI39HD2nbJTg3f8GSN8B2csKKrhjpRJllsbcYtwX//F/9Bez7yQd3yO/9Zd//BH2vrUIxSWsHoig95Ai+DRsVzANshyucgYemr2l5VNtkrY4/teZ1LXMZ4ZN7CZSaee49bZgPPRfzU1FSqnj/0QIbHRL/0pS/FDNwRsifAxMSUDsYq4l133qlvxcWA2c4H9jyglMbM554H9uj+PXs0NjYmZJ8FnHO9drt9zjIWazc6e4F3dDuxkoucdntKjqB5LILnI1ft1rFrrtDxCBDHYqWx8djDGpo8rsnulHjses3xCe39h89p66W7tfnpz44V2yMRcErI6EyM61Bcy4/xbvOkVLQLHY/jMRHt7U611ZmaTNANveOdKQHtmPEsgw4NYEKynOwmXROTE2rHCi712vAMtlS4E7SwodNR+fSn6+bf+Ld65Guf18H3vlt6+GE1oi1lyO+GvqGAvTE7etHWbRq+4hIdmBrXwQjkh57xTDls7ISyb935DTWKhg4fOBo6rcZ4W83JkB3yuxEEp49ujE+o1WhpImyYCNpU6GhHm9qdtqZIIyBvh81TUR4HVoNxE2l7naYmuuLdaL7Ejb+nYiKBet32uDrR7naSMyUej8rlU6G3HTKrfJQFXyfOgfZUJ0QHRJ3ONM9M/chPRp/evW6dhoeGRP12tD2lIetcUma1y5hQmAob0Hv8+PGwY6rSEbKhn4v8pa6LPcBSyz1bedgCnG39parXawM4sFSyz1UOtmQ4V1lLVX812jM5OZkee12qNp6rnNXmI9oz1ybyXMMArl/w9APQix5SAHw5gGCKScxbbrlFLDIotjPpwR7gTHznUo58/M27zdjIanOWRxlAnrHcy1/+8rQiTf5sgeNL3S9/+ctpbHdVBIjkgawLfCEAf4aF8C8nD3Zk+cSiU5NtdWMcUXI/jjFBO/DmxZdo96//mtb87z+oxoueq9vWr9G6f/7PtPHbv00vfNMv6fGD+3Tk9q/Lw+s1NbhO4488qouf+2J53+H0KPeOV7xEIx/8W932Uz+hx+76mtZeu1tbtq7XeKwWd8uuGp1SmuioiPFON8bP9/zJH6o7clxrN21R68g+TTzwoGIIorHYMdabaAf7pKWo1z18TNd8+6t1+cU7NXDrNzUVizFls6WpGP/l8dNUjCPajFcA8LMEfAW0z7L+ctTDHmA5ZJ+NTGwBODfPpv5i6qCD8eIDEXdxbeJDhr0A7b777hMLMysRPBdxrXzC/nA+F147TsTpVnLwGrHSZc/S7Gk8knu/da9+//d+X3/w3/5Af/iHf6g//J9/pD/6o7cm/H/+z/+uP/3Tt2n//v3pgPH+NHDs2LH0LjX4UgJyWaHrlXnkyJFl0dWrYz4cvQBlIyMjOnb0mI4cPaIjx47qyNGjOhpB0aPHxvTQseM6GsHncR6tiU7fHD2ukaMjGo1A+vjdd+gbd3xDT/lnP63GUEPF6DF5fExHRw6FvCMaPTqukWOTGhmb0rGRUY2EjmPoCPkjAaNHjkbbjwUcFXqPhe6RmMEcOXZEx44c08jhEY0eHk2TIkeOHdYx6HFspkaOqeWuGhFMI2NkZEx7D49pYs1mFV/4qu78lV/TVMxcTx0/pgPBezBWRUej3sh9D6gsWjpaNDUS+eNHp7Tv8HFNFIXWTU1oY9NqqdADd92v9vExjUcAevv73qfB4C2jLQf27dOh0cMaXrNGBw8f0KFjh3Qo2nHo8OHUhsPRnsNh99FIjx05rm7gKXCP4HsigumR8Onh4D8cPjh26KhGoxz80NGQE207HDeWY4eP6NjBo9HmozoYcg4Gz5HQfxTfRR7ZwJHIQzsa8o5Aj/Rw9KXROC6P3XuvBteuTWcI+o4G/cg5AnoORzsZsB8Le8bHx/WZz3wmvZfGxRf50OEDX2nAjl5YDfZgAz4ixTbSlQB0Z8CejK+ELb06sYM+lmnkM75Saa8N4MBK2YLeufrn5uHpN2ADgN6cgq8kYEdv3yaPPVwUeTqNARr55QR0AuggxR4AHNpSAucN4yO+Q3Hbbbfp7/7u73R/rCZmHYfj2g3kPCl2ABknXQ5AB/7+6le/qosuuigFxuiBnoE8x4bHzQcHB3Xo0KHqnhp2U7ZQQB68jLP2xP17586dMW44FvfTIwlyOTynAniAXA4OkM8p+EoA+pm8pg9/6ctf0kiMuY4dPaDDMYY4GmOsW2+7Xe/+xCd18OJL9djgsIYvuUz377k32n5YUzEuW3vJDo3ee4+ufN7ztOnKK1XGeG3HdU/Ti17+ek3GmGnoVS/Uvi9/UcXRMb38N9+idrFWG7Zdqa99/puaiAWFe/7yXeo+/JB85JC+9j9+T/tifLV291Vau+0itQeG9MAXv6LJ4+MajzHC0SOHlcYkx0Yj8N6r8bsf1JYbnqYrf/andeyiDdp45eWxoDAZY6hjgvfYkQM6evSgDo8c0ZEYI52Nfw9P9xf8RH1SADyXgfcD0Jt1gudzH7wf+k+nI9uQbTod71KUcT4SNP/n//yfNR/83u/9nngF985Y5CTG41pAPyftBxT9ULJSOpiJwKl2RMTTRtgWdHuWpultanxSV19zrX79P/y6fu1Xf03/7ld+Vf/u3/2KfuXf/nJ6R/pXf/VX9eY3/xvxbs3mzZvFjCfQi5NfKkDupk2bxIo5sFRyFyMHvUCug02bk02bwq6t2rJ1q7Zu26Zt23Zox9Zd2rR5q7Zs3qRGa1CdCCoHIpjeOVnq0k1bNRgBZEwkqnnF1epEoGZNau36AW3dsVUbYmV365aLtHXzDm3ctl0bI79l65aQvznyIXPLVm3bvC3yW5Pft23Zoq1bNgds0eZtFWzZulmbtgFbw54twb9Zm7ds0mDUK1tr1Bkc0sbtO7R106bg26qhiy7W8K6LdXT/PrVa1vZox5bN27UpbN24Y7u0ZlidxrDWb7xIuzZu0tawaXPMlF5/7dWaikB8NG4Wmzes1/piUtujO617fL8G3vM3Ovanf6aNRVet0D0RK66XX3uFtuzcrEt3X6orrrpaO2OWd8vmLSFvS7Rnc/hvizZGe4pod3f9Bjn61pq4qWyMVeBt+CDatHV76I862zfv1LZNO7R9y7aoF37bvlmbdmzWtmj79vDHFnwRvtq6ZXvI3x6+2SZo28J22rc5ZG9FZvBA27Bxo8bC9tENGzQQg4ZtYccWjuk5wpaQsy38OTAwIPDxCJyBV7ziFSm/NeRDB8BXGrADe7EDnHQlARuwhxQ7cgq+EoB+IOvuxTOt3yk2bN++Pc71bSIl328b5urDBmwBwIG5PP3Mo59+hD0A+X7qn08XNmATAD4fT79p2IE9ADgA3mq1NDQ0pI1xncQm6KTLAcgG0EuadfTimXauKTo2xDX/yU9+st74xjeKx5MJHHvlwtObz3ZAz3hv+VLi+JthGfcrYD7Z0AGOEeXYhG3giwX08cFK0k0xPlhMffQC1Mn6c5rplK0EoJ/zfnOMDcpYdt64cZM2x715a4wBNmxYp72PP6Jv+443aGJorTrDQ3rpSyIQ3vOgdsQ4p7X5Il35vf9Ix268Setf+EJd8trX6Pm/9TvS1ddo3TOfqSMxjtn9+u/S2NXXqx35tddepaEYo7RuvFGHv3mbDv7Gr+vI//h/1So72nv/g5o4OKbvefs7dNUP/KC0dkuMc3aosWlI6wcKrXvwUW1du15bYhyzbeuGWJyIxY2xcV3+sm+Xtl6k8Usv1paXPk8DgW+P8dyWGM9s3rpdW7Zs17YtW2Osc3Yw9zjhL2Dr1q3pvkLaL0DvXHvQDZ10JQEbsm2cc8tty/r168U16bd/+7f1W7/1W/qP//E/ngC8bvu7v/u7uummm8S4kmuF7fQ6B/hywxM+cGbFC8iOJGhmxYuV50wrI7ipcMuB8EhL9fjHlDodHqmdSo+XdjodTcZqKvxAsM4cKPJLDb3ye/Gl1nM6eeidC2VcgLvqyqWi/UDg3a6KbplYu922irKtqcHhWG1dpwNfvlVDsUpbBM9QN1gmOipJI7QeWNMMPOqVVpfjEChyHXgRTEXkQ4MiG+DQHNqrTOJHTCfqllGpq3bMeHZDahm2FdWxjBodDahobVDHLfEIkNUJWZNqNxva/U9+QsVLXqCJ0XGpazXckMPOopySOBHVUleNmALoqO22yu6UWhHQjkTZ+MiYdkQAfdsf/YE+809+Ut/4D/9eWx64T/ve+la1HrpfA1MdjY1Nas2mNXKzq+HhQW1at1ZDEcArbaXKaGMokAorOpmKRlOb4obUGh+VxgKCz3LwhW4Y20GIvKbase+qUEedmIAoowxfAXAo2l1BlcOfyb9VNvblNEjjcYOaiDYHYfpH2TR6DgkDGiaZvva1r0XTok8URVpxRiSPxwHgqwWwp6RvrRKDVpMt2SVcA/FTzq90io8yrLQtWT/+waacXw0p9mRYTfasBluyDfP1ba5huXy507nHZz57lsqGubpujGCH/3jA49FZx1we6PPRoC8H2Bbn0ulkY4/t07Gctoz6MJCii4le8ucCWRYywElXAuxZv7RaTXVjLNuN8YY9EGOHQorx2nisAG/buF6vePnL9JpXvVprY8L++Gg17uBWyAr0S3/+56WmNbl2jcYu3R3jIKm8aLsGnvcCMaZ62m/8pq790f89xijd1MwNV1yum178Aj3yJ2/Tli/dqvKhB3T04Yc1eNWTxKPhk51qfDEck/itWGAo7/ymPvsb/5e6jx1Qs+MY05QqDz0qxUKLGkNSUI4ODGp0cCBGOZY6QYpfJ1pRBqShTuTP9Tf3WM3Nn6v8xdZfzvN/sbbAjz8A8OWErINYDRyYT9/k5GT0uegBjj4RDHaVBrrsv2LZNaygAttpNgIHZzrRKXUAABAASURBVDN45ICZDGYXodmWbdCAIi4u1YGwwzWlFdcZFUVDrFwHQ/rZlh1lXFkSpX+7U3Wi5bQAnQA6SIGIjFU6fKTwhcJnUdjlihZBcyP8wgX62PCwxmM28HhcNNWe1MT992o3K7nNphQXwqLR0FBzUC6bapSS3YldJ/BuXEC7asSFvQBKxWZ1HUn8IkYWIFntODZlHAuFDRAdNhAkurTKsiAnR6C6fufFUvAniCCxEQd2NNLyJa/Qzpg1nRidVMTAog1rpsbkRx5TceCIGiGf20GHwqKjZkNS0DrNljbHzehJ0dYn33anNn34U7r05qdr7Q98p4af+mQ98vkvaNP4hJrdUkVhyaUUOpW3yBZRtxH0MqLdMmwr9+3X+rhJXHLTDTp6ZL9GHnkoqFEhGm6F4rjJhECV4UtNjur2D75fB756axyK8BvtR1dXlSqxlbELAmUzEKTpH6Wg3ZgQ6iYfkls6sK3du3frkUceSR9wIYjO0lMfypkqrffzeMCmH+cjNQ9DTao9cAoP9J5jdlyDgs+u0kDr3wI8wGpz9mNOF1DtrFhsy/ZZ1T3bSrQJYPWZoDEHznZlh12lvfLtk2m95eeKYw8y7DPrsavro12luS71zwTw2pUOPpLWiPHIxRczTjhTzZPLkXUyVX0/npresAcgy4TArl27dHxsRGNTI/rqbV/TQ4/s1ZHDo2oWLbnL+EExJBuIsUqhYzFpf3z0WNgeQ5aBptbtukidCJwHYswzHAIHXMRK8Ra9NBYLijWDGnzS9Rq89lo5xlsxpJGG12n3z/+S1rz+u3VsQjp87/1yo6M1l++M2vErOuoWU9p2zeU69PA+PfiZz2vg6EE98rFPBp+177O36Gv/11v0jJe9UhpqRYWubvze79XWS66OsY6UjlgMawqxTd8bpxMoSwV20rRU4p4QcnKfWu7G2JXv6bun0mX7hLgMPruqB76cUPW95dSwgrIvu+wy/dzP/Zze/OY3iw9gfPCDH0zL/v/yX/5L5cCZjgBUZpbaunlLoHERJggpihQ48cGwb33rWzOrZvADwZh+4LZlLy0g3DbJCWB7yXXZp5dJGzGiiIumbdBq5jGwiPti342Qr6OBCA6bcfUsVOpop6uJuDA3Iog9GqvOf/N//452Pe3J6sQNamjbNk0eOKzu3sMqGoOSOyo9FRChq7vqRpDYDsHt6KFl6CtT8OnQ0QggLSRZHSn2jguqxYesB2PGcqAM7WXYGPVE6bqGtj/9Sk3EymxkIUkqBUs7AtJOp+Ivg+pmR5sOH9Vtv/lfpfv26Pqn36hOTAYUIavVLHRo3wF9+G8/pLHxcY196x5NxGzqJRuGFQvn2vLcF2rjj/2Udv5/f0ZHj43q0N4HNdE+HvaGrVE/LEKtwj2Roq0TGjthRxlWSA/efruaMaGw8Wk36HisgI89fiDKgzWqtx07NYX9t7/7PSoPHtUt/+9b9fW3v1+OGeRSbZUNSaEEycC0IrF1wpeJRuYkiJI4JpADEwB+LpD7y86dO2PieI0+9alP6alPfWqYFH4PB9hh6LkoWKa62e6zF7+0NVeDPb02gNur89gtredrabUHJIJJu+rvdpU+Efxin9wWHsVknMR7lrTRjnFQXKvBOe9J+wF2ZRvv5TJxcSad2NZut2U7wZn4c7nthLKy98lPflI8HsrxTsQF7tC9QNa+s9mz7eM+7Bg/dCKQfejeB/Xh979P737Xn+spNz5VzdaQylhEIEjZtmObduy8RPd/68Fkr+WUfvQTH9PnPveZ9K0Xx7hYQIz11Gil8UI3uGLYFXipbhljmpiMv/af/zOt++c/rcdijHfonj3a/bQnxWBmUkWIHIslikue9kztCz0H9h7Qlmc8Q4995mMaP7Bfk//wSR36+Ce18brrxcCojAqXP/2ZWr99Z8gPRQyFHKKmbQvjg/jE+JXT5xutsS3boBcM0H579rpTRD+z5/cBvIA9W06+H86iC/ZDz4roaDab6V9QvfjFL9YP/MAP6Od//uf1pje9Sa9//euTPcnJPU5vDTR18aWzM45lBM8DEcjw9bZ3veudEThPRUdWXDMItMrAqwNsVynylgOSsT275dBxKpk9agVPzrsMP8TFj3xXdKNSzbJQMeUYbKzRpgjExg8dUNkKekwaHn7oYQ1dfY0Gb3yajpZT2nDDk1Rs3aKBkWMx6xkX2xBYJjkhEdxxYZyGUByZMmY0y0C7Kt1NF2fL0/SUSHEcgiHKuuqkoqjTlUZiZXj985+nNTfcoMmQ7TgZU3nIaUcbRtpj8mAhdRtSMahO2DrxiY9rYvSItlx9nTTaUXe8kx7b//KXv6IjU13dfXxCAzEDuzdW0x89eDhWvpsadaGjW3eqcdVVGt/3uL74kQ9oYLilRsNS3GRKlWGjpMgKWxVIRLvd8FtgOrzvMR3bvFYaiomEsNtl8EsREgtOHd9zrx761V/Rvnf/pTR+XGuPj6i992Gpo9haIT2kxA//lIkY7UEE4Ia6AcEYtsQvdHYVbQ5C3JdUtAOJX1QPXewjcw4/28r95bnPfa5e97rXqQi/25ZdwTmIX5aq9uqzCx/aXpb2nlZoT6E9q9+exXtYVhS1V59NK+qQaeV27ZdpVywosU/2V7PZPKGufTLPCQxLkOGcR4y9vLpsp2sxuoAXvOAFespTniL+BRR57ADAbZP0DUZHRzU4OJi+XXA6pdxTCK7hPx3f6cp4dQ85z3rWs07HNm+ZXfnFrlL8ZfsEv85bcZmJtmc02Faj0Yzxa0djx8c1GGPa17/hdXrd61+jSy65RJLTn2LDD4MDA+nftUaWuDWNp8aj3i23fEFfufVWyNP3didcMbYJAYohi0JV0Ep1Y5y15tk3qnXT9Tr0F3+u1ue+qqFLr1EIE7Wm3FRn/SYVpdWenNSG666LQPkq3fGv/oUmY5zznP/0f6uzcW2MaRSynEYzbXJUBkILiZM0KyU6/zc72rKKm2Evr312NW60LbuC07mD86233HZvdtnwauS8bOJXVjBO5VFRXiT/8Ic/LOCNb3xjOiBYZlsGmYZONy4sEzElFydoGReDMgIX27KtRkQX+ZHvTM+plmmzvUySFy6WNsJtV7aU4ZuUjwtes1PK8dcuGoqs4gonuaH1m7fo0i3bdOTRh7Um/DYYK7N+4EFd/6IXSzt3a8KFRtZt0rFt2zWwY6sazUpqGUI8DerZHHhRxi5+peGNTPRcgsNG6A+yoHZir1YjAs1SDr3QwyiNB8+Gm27WRS95mY61O+li7QhYFYFjuzupdZuHNb73EXXi2Bca0MGHHtL4w/drbPSQHr733lhh/oDe/76/1v/z3/+HOs2Gnvftr9WGpz5dGhxWOTGp42s2qLzpWeqsWxvB/aSG166JoLqpy3bs0qu//ds1yaPVjgsCBpUKrVKZbgWRulA36A4oY5DWjXYFqohr434EVWF9qUb0x87tt+mr//4/qHxwjxyTAWsHWtq4tpCmJkJmEbqRB3833fAUvixLSaGbILxUJU+xudRsLmabVdVQkBVSAs79Z0ebw4A1a9bopptuUhGBc5aa+1XO1+n8HrArH85fWlPP5IELubw+x8796LdarXMXskgJtlONfh0/u9KHUh7ZZvUW3bZlG3Lfga/3Ykd+MvBUBhA0c3+55557TsVyRjpt5TiTAmescAYGZABnYOtrMb7kUD722KNau36ttlx0kS65dLfWrlmbbvfduPPb1bHuxhiJJ/4wEMroyKguitXeF77wRZAqiIJSjjEHe8X4Q2kEUcZqsyPXiEBdsTnGLftvvUXDg3EeDcXKdsH71TFejIFOGWXDxw5r7dhxFTu36bpf/EVN8J9R1m3Wrh9+o1qbN4WGSm4jZDUj50jTL5AikEikwoHVvyeKB+yFH0974bxL6R/63lLKW3WyuikokK6//npdfvnlyb4yBvMJmd7ZlfPLCDRUlnEhKWVXNFgY73MB5/+K2bN0yi44mGm+5Wh8BRG2RiTWbXQ1GYHo4Ia1OlY09OjDj2nb4HqV/+vd6vy3/6E1Y2OaistroxzSeKxMb3nuizX4/BdrMiQVHYkLY4hcxA/tHK5SjUZDx4+P6q677lIrAsp83BHWCds6zULtoJdx/IpOEcFzIXelRqzcPud5L9Rje+7XyKP3a9BtHZ+a1KZYNd43eVy33vo5PSlmTZ/5gpv1/Be9VLt271Zz3Rq99vu/V0+77modufMOHd19qa76zV/Vhqc/Q8XxMa0bXqddT3laCG9q8+BGdcpmBPNNlW4omqrwlrihpL4WYXM3DCmlwIbU9WBg0mDMtje7VjCrCDu7B/bpga9/Xdf88q/o+K5LVR6fijmCYa0bjBtfBO9UimYq3QDjhqTwc7hU3aJBkYq4oTXD+ynDzlJBCoxNyEMDYKEuLEFQyp37zva5C6kl1B64sD1Qt36FPEBg1oh7S1Y/d+yQ6U+ElLbt2rUrVibbOnCgek3I7u/1GxvwJYsUAJOtmQZ9LnBsuFcSaM8tO1M+yyXovigCSWTZ/W3vmWxcqnLaSvv2798fw45SrZikh5bkTzfZrpAdO3aIbwHxCDvl1LGdXm9kXEU924ofxZIL3X33t/SN2+9SEXjhCJIZu0gaGe9o3U+8Ude+5VcFacrdoJYxOumqGYsQg3fdpqHD+7X1GTfJMUa78f/6TT31Tf9ak1NtdboxFoG7rNJA61/tgVXhgZmx86qwZomN4CS3nS4UnOxzxUNLEOECZUXwtqemdODQQfHoDxftbgQhnLfr12/Q2Nh4yILzwgViKi5jBKClHIFdGUFZKT6C5fBVXDdVtAZ0vCMdPXxMW55+o4495Tod3X9AWwaGNRUBXDv87amOrnjJizT43GfFinBIitX+xTrXro6tbRVFoZGREX384x/X43sfV2t6paAorJYLtdSNi/pUWFyqExfvNtEovb87oKmNO3TRC56jB7/0Wa1XoWNFS4M/9L/psh//Ka2/7sm64fobdcWVV+rpN96kG550vabGj2i4IW2/+CLtHx/R4auv0NiTnqLOzh1qDDR0PNr4SMh+7K57Vd57nwY6cSOZLDTF/2aemIobQldlEQLUlKfCtuAXW3S0MlwKesVll2v8nrvU7kyp61LdCG73PPiorv/pn9PgVdepE31x7YaNGo4gPQRSJYHbbXWPjujYgw9oqtOO1e6O6MN8iKzVseKwqI0OIGqUIberrjZdcXHk+EVBGcaD1lB7oPZA7YEl88D5J6gZAQbjCCxnrGDH9ZHMExBsx/1kWLT3oYceSi2kzQnp086u/Ite7umotSsa+HzAijN0VlVJFwrogPfhhx8WEwZ2NZ6A9kSDRoPxhoSPckDc20Z8nf1xzTXXpMCZhSJ4Dh8+nPrE1VdfnT62y9fXoScIn5HueWCP/vb97ws0xg5lJPy6bV326pfo+b/x6yq27UxjL8X4qkudGIMVrUKbv/979PAluzSwfZc6ZUPD11wlb9mgZqN9bisBAAAQAElEQVSppiubbSOthtoDq8YD0ctXjS1LaggXAS4GWag9e/LZs3hVPp2PE/6xvXv18Y99TI8/vi+dvMygOQKv4eFhddqdiO2Cqap0we5LEYBZBHmNUuLL122epbYUi85qRwC48UlXq73rIpVXX6m93/Yy7b3hBm24/sma6k4oKqjwZASYkxprNRTxXPJliErpQnfc4G3LDltC54MPPig+cPL44xE4N1tJDA8cuFuoAoXNhVIgqnYcy46mVOr4+o3aetWTdPiWW3Xwkx/X5P5DEQRfos7uq3XYzbigd6WJjjpTYfvEuIaLIvpCWxMDg9r85Kdo+MYb9Vispu+LVeFjRw/otgfv12QEvk1Lh++/N1ahp9Q4clwTh4/q4X17dfT4qKSwIxxYRmDfUFcOaI0cipnY8SiTtj3pOt15x9cVqoS9zdFj2jo8qHYz7BhqyCNHtXPDBq1tDQvbqNSNZfsibjjHH9unj/ze72tockqtkG87WllEe6NeMDogPJH2Ywf2x0TAqLZdfmnky7AjkvpXe6D2QO2B2gPpyZ+T3PAEJ1xxxRX6xje+kYIlu7pb9LvJ3NsXopP3k6+66iqx4sx/b1hIncxjV21jcgTI9CdqOjAwIFaP80SDHeOCGDcxVs5tBmfczH+e+cAHPpACaNupL+Ajgm58Dj9P95ECQ0MDGhsf1b337lEaRODaqLdm95UauujiGHsohhyOUU8qEIvJwEWveq2u/O4fFBP6BNTdGKmEScFXqoj66tmwrSdbo7UHVswDxYpp7oNi27KdNPWedOCA7ZlymLhgPPDAA7rvvvu1b9/jUgSDkxEsjY2PaUMEV+MRHDkYy4AL+1emYI6ArogLHdAurBQAx1XvWKweb3/Bs/Ssn/ox/a+PfFj74sa2/o3/u47u2BIubcdFdDL83lErVqgbsULajABSMbtYenHd0eZoKOSFPREhc/MkcOamW4Zd+RiX8IV8qYgguJRiBXfN0LCazQG5ZRUDLa3buE1Tj+3X7f/+N7ThoT1qrhvUnphE2X3FVZqcnFSsDUftblzwHfpaKhstjQ8MaWTDJm249DJNRmD7pX/4e73/r96tj/79JzU+tFabN8TM6egRbYjJgSNf+6q+8dG/i0A3dJaWJRWN2AEhfeyzn9PX/+zPNLx1YxClzvBATDJ0gq9QIzR/4xMf1SVPfZIawy1t3rxej94Sq+Mb12s4Jggmj41EayW4y2hr0ZaGH9mrqZhJb5qjI3UjAu8GXoT08ELwhx/iN3XkoNpHjmpwy/ZgcrRNKh1M9a/2QO2B2gMXuAcINoq4duIGm+tjXDTJPAHgVE3gvx9wH2Ui+lQ8y03n3r0QHdzrebqMR+rBF1In89jWkSNH4p5XauPG6r6by55IKb4k4OW48qXyK6+8cqZ5tmX7hDwZJk8YC7/jHe8QK/LNZhOyNm3apM9+9rN629veJp7uu/XWWxPdcVrcfPOzdNsdd2rs+JgUIssYucRIT5NSjE1Khl1ioaUReccgI4ZsGr7oEl3yjGemcriKGBO60wmOMiDGIjGexP6UqXe1B1aJBxhHrxJTltYMO87caZG2ZXs6p4TbPXlVm21xkzw+Oqq7774rgqSujhw9mh5vufSyS9Pj27Zlnd3GBcA+29pnp3PJa2F+XNPsUl2VapMGNGJVdyCCSbdamiqaOj64Rq1rrtHgZRfrJa9/jTo3XK+vHHhMzQj0FBfUbqzkqmzEhTQCuy5WFrEDIlnEj+OV2blx8pXIffv2xcTHvnQscbfNhXhKjotwYcm2vvClr+iBPY/o0cce0i23fEpH163RC//Tb+vSV7xER8YOa+/6Qlt3btXunTuiH3Q05Wh01O8WzWjfgDrFkJhN3XrzzWoODeljH/qAuHmvjRvwd37nd+gZz3yGrr/2SToSM7ANbguPPKDy3nu0IdrdCl8ptpBY7SOo3/u5r+ppL3yVdr/kVeHVKIlZiLLbDFsb4S3rscOHpJi5dXOdtg6v14Gvf0NTl1ysbqup0Vh9DkHxKwK6arirLq8bPPqQFHenQtHoMtBoQ7eSLrUhRHJ0RLzTrQ2bYwAhOAOiTPVWe6D2QO2BC9sDjelHXLMX7LiW5swTMGWMQrMInHj3FxwaAN4vIMDbsmVLUncG3XHfKsVx4jHkVGHO7nT1eSSdunwUjWr2E+/42haB8+bNm/XKV75S+HU+n9izbecJS/4LzQ033BBDiK54fJs6fHl8+/bt4p3w5zznOWJyhWM1MTmlpz/tJm1dP6x77rkdV8Y4QjHln1DZltKvE+OwdqAxxjAhtGIr1VI7eK1u0LrNhkomq+CPenYgwWVXaaD1bxk9wHHuhWVUdd6KLs5by5fS8AiIKnHdFCTviGCpNTiQ8ImJcfG49uZNm3U8ZtLsszt56Yh2XBgikKl0nZ97XEXw2QjEEYSx6lxGuxzXwbvvuEuPP/SoBmIFVeWA9jyyT095xk1yrOxODQ3qyHgErypURmAXO5VqqBN1O42oHJdSlwvvjrbTzeD48eMptZ3+hcLOnTvT7DH/QizdSONwJZcXEfBG0OoA6J/+5Cd11x236wtf+Kz+9gN/o/d//KM6vnWztnznGzR+/VN1YLKhnRGoqtNW3JkDLB5Db3bC6pgVHSsnNXD1bl3/kpfHjWi7boibyJOe+XS98tteo+3bLpY6U2pdtEMP7IuAd6qt4UPHtHmiLVafB2JyoStpKuREkn6PHNyra7/3OzSwPQL1MNiNZniqUHt0THgnXBXBemARKO+IVenDDz6sYs1WjTSs42Mj4T3BErxxA2p0NHpkn47sfSSI4dOo5tIq3Ynb05TQrUbQHc3qTKrbaEjhv6QpeKSOoiSg/tUeqD1Qe+DC9QArzhdi67du3Zoef+a7Ibbj9uC+uYGxEpPfBGcotU+t27YICi+77DIRBFOXOr1gn7o+/HZV3o37Lvneuv3Dl1cT7SoiGOUDueBoyyn4fMBK/vOe9zx9x3d8R4xxqkkMzoeXvvSlevWrX61nPOMZ6VWG22ISv9Fsadeundq2fbOOHjumiXaMm8KtzRhtAI5UjCucBiMqi446Uc6gyp6So7wRe0jBMZ85Na0PHqBP2ByFShl5oMrV++yBGD1n9MJN84najiCpUVg3Pu3G9Ml+8nxYibRoFJqKAKiMk3uhnurtcHbVGe0qXaiMVcc3bX5c9yKwi0y0x3FBbk+29Q+f+axu+coX1Gg1NNgc0ujYuFqtoQij45IYQXEj5hUVwWIRF0keyZFKdR37AIlwDtCCtkajkW7s73znO3Xw4MEUNBdhB/SLL75YfBXyYx/7mL78pS+rNdBSxPkhtwx7mvrG176ua6+5SkPDrcgP64f/Pz+mwWJQ+w7s17rrrtHG575AzVjV3bBxncruhAg4O0VXnYicC3fUKjtx4W9rJOwebXe1cf1W3fiMm7Vhy1atW7dJkxNdRTyr7uCgJlA8NaYDn/mMdhw+qPv//G26421vVXfsuLrGEyEkLDs2Oa7xkK1SSidlBL/rupP62v96u8ZjtXpt9LtGtxOcwbB5k+7ft1/NTVs0Ev4cO8Y704qZ3G7U7ao1eVzwHwseTW9l8EVj1Aw5Cpu6LqVyQs2Y3W20kRuMQetSFmj9qz1Qe6D2wIXuAYKHMq6JF4ofbMftoRSrisPDw2ICut9tx9981ZvgfSG6CZyvuOIK8UHXhfD38qDLdiLZVZoyT9Bdb3vBT9VMu/IFPACTCnbVN8ChUXdwaEgHDh9S0SzSWOKa65+kvTHuGB09JjakFDHmMAObBA2VyFE3qF1YpMgrRiaKMWIRw5JCUsWvelsBD3B8bcuehRUwY1WrpI+uagP7YZztpGYwVkUv3X2ZXvCiF6aZtPFYbbatTgQs+QaaLxhawGZbBHO5Dqld6dJ5vVn8KfbdCMiKoqEjh45qbQSaGowLY0w+3HX3nbpvz73Jj62yoWYRIZtLNSK0a8bFMdAI9CR23ZCjCBod66Fa4FYURUxkTM3MMjNDnW/2zIpy8nMj/epXvypc7rKtoQh4G91Sx0ePa8O6dRqfOK7167Zo98XX6Nk3PVsf+Ju/1oMjIzqosGioofVr16gUQWWpdiHFIrQ6Ybijzc2YLm10pVZEyI1C8lRHrciXMdPq4KnGWg01Ah8/vF9jhw9o5+N7tf+P/1j7P/oRHbjtVjUkddpTsZdYfS5jMkAu4tdQMdjS0MH9an7gA7rjLb+roT0Px7RDEbzW+PA6XfSaV2nDC56hkVgxnhwfC7rClV2V4xN6/Jt3asfW7dJkZXuyOZQVIbsI/7PAX0SwPHnnbTry7vdoa3MwWiwNKCYE3Iij0JBk1VvtgdoDtQcuZA+0Wi3Z1bWQ+/cT3Re00a7ay4rit771rTQpndtNOZDzy5Ein/t3s9k8rXj4YCC1nSbLJyYmIC0YbMfkeWvB/Oc7I76iDaRFjKHATwXwUEZqW6Tkbc+cE61WU2PtyRhLjVMU9KbKWA1pxhgwESIYDm4BivFHGZgCQlosNpdSjEdUxsJGGg1JpYOURiPV2IXcSsCFrNO2vvSlL6XXHS9kP5yu7YzET1d+QZU1Y/Vtzdrh9FjKVddcra997WtptVKxdeNkLh2RkTjZg3CaHxcY2+ndEAK6nOdCBX6aqqu+KOLAZGMnek4ZvijiSjcQQfHexx/Xpbt2aUOssh7cv1d79z+mbZs3atO6NZroTqg1WKjZKtSJVX1H0FnGhbJMF81CRQTWpSNoYxlbC9/wJTdYavBhMN4xbrVaws/QwAdaA2FlHLOGNRUX5UYjLtJhc6M1qAOP79fQ2iF1BzravHODgqzb7rxLxycnNDQ8WL0G3B2IgDRWzTstudtSN45rGeCyGS1oxi2gIzluGuWkim4hR8Tc9YSiiXLoXBccX3zX+7X+Wc/XoxGaPumZz9aWa67R8WNjUV8ReDd04POfV6Noq3XRVrHh18bwRj30yF5tv+JiXb51q/Z8+rNqDa2PO4tC1rP0il/9ZbW2b1XZakqpX0oqGnrgQ5/WZz/4Ua19wfOjPV0pAmsrbBRSi2BqyEVTY3ffpzv/yb/QY3/8Z9q9e1dYGby4qWu1Sgdf/as9UHug9sCF7YFuz+O79hP7usj91LZIAf6fL+/FfvOb35zpBHZ/fNBgEnlG6/yIXdliWwTZU1NT+od/+If5meehcmz379+vSy+9dJ7SJyapmA6Wbafx6UJametkXrvyO/krY6X/4KOPaGq0mryPYYZ2bN+h/dP/B5y80tCiiFFIQZUYa0QSAbUqTAw3qnFlKcZPTnR4rXo7Jw8sqjLnPBVsa8+ePcqvaWQ6ZTVUHqB3VtgFvS9T61NwXHbTCvPmLZs0PjmWZlu5cJiTOdhsJ975drmDwQ/Ov3R43/vep8ceeyxd2LlQz1fvfKKFC8LcMrxRRlrILuLCV+pQrKhefPHFsZK7UfxbiMZAQzfe+DQNRIDajavi8NCQJiIgnZiclBtFXEvLqNeVsgDU1gAAEABJREFUbVllhNCNuGEXIXNhP/yLP22nGWPedYYGQCclkN6ybYs+/rGPa3RkVK1mSyOxytyJlWe+GupGM+xrqdWyBoZa+rEfe6Pu/dZ9uuPOO3TtNdemFW077AqTogkqosmOq3w3dHatdOMp4waA9UFWN4Jmy8EtdRoRrAbfcETQ3cNHdfHLX67HL9qh7vXXiH/J1Y3AuwhOB9sjn/ykrn/es7Vm1+6gKCRYzeG1Kjes05FLdmjgmU/XgZBRDA5TKMeKc2PtJilW0VndNsaIzRo5sF/Xfdu3acPNz9TkVFtyK8nrRpvDzcpbI/pk95Yv6ZIf+iFtesMbQlZXRdEMXiVQvdUeqD1Qe+AC90ARgYZdXdOf6K6wT27n9ddfL/69Yxn3NtqfU/DlAhYb1q1bpzMFz9iS7/W29drXvlZjY2MJsI3yDOQB8qQAq9NMuBM4Z7p9sg/gfaKB7bjfMwLRKTfbsp3KbSfcdozTykRjt3PnLh07NjIry9I1seh02zdvT3yMixS0GGCkJKEqYigS4Fk5M4UhXylzetvUs3HsAEikGcgDvXlwaKsBem3pxftpG3oBdNqWbfGkJucRH37LdNKFQpa3UP4z81Ucp5J7KnpVa3n2C++dy6N/lUmNi0JhtWNVdPu2reLiffvtcQHoRpDXifDIjehYp3aZ7dSegYEB8YgwX6XkYwyHDh1SM4I0bsIrcZCTUcu049IX3lFMFaobfmpEcMrHIcbHxrU1Zh7bQeu2O9q8aZNGj42mf//gWIl10ZWJRGOiguAvJvZVuKHTbXblX3jwIzNiGzdu1Pj4eBwXJyhciBsuN0QC540bNurzsaI7NTklZqX37X9cAwMtXXHF5dq0aZPWDq9RI+rElTz0N/WcZz9Huy/braHhYXXTv0WIyJboNlbDi5gzNcoBaCkT/SFWzKWGZMWEgCMJmiNojVw3ZsGltso1LbWjT7U3blK3UYjJBHx37KGH1Tx4QLufdrO6EmbEDUfyujW6/Fk3qR0TD5Nx99l4xZUa3rRRbK3YhQaFouDvqoy+KbZDxzTxtW8KOzuxul/RHSUN2VVQjM4gqNj7sIpYKd/8qper2HmZrCImBoI3fhxL1VvtgdoDtQdqD1xwHrAt26ndrDoznrn77rtT3rY66b6YssuyY4Ubvdyvuc8D8ymyrSImNnI5r2oNDg6miXvFZldtCHTmZ8/SqMeHQhkv2J5p8wxzjZzRA7b1Pd/3A3pGTNTjT2DXrl0ajHELxzGKJUsxUIlhRR59QAja9G82N4tNFy0osS3bideeTbGlGwNLu6KBJ6ZVsMM2zGDyhu/x5Dy0fgDB8b333pv8ZjvGnGWM3xmBSo8++qg2b96cxupnYxd1ANpBCoCfC2QZvceQ8T/t4MlSZGce8OWGNP5erJInMj+nWBnB3pq16+JEt2655RZdffXVcd5Pn/Qx8xr97AQXzD1gttNjDjfffLO4AVAOUMlGA9j5D7ZnTjxuYFwErrjiCt1xxx3p5KPt3Jjo7OvWr1c3gmR48G/V+uqExTd2hVf0E/d2VYYcSuDn5s3/YHzuc58rJiaYIcMGyrkRsuq9PnRyAeDGn8ojOOT9ZuRsHN6YbrrYRx3qTsZqOPa/9KUvFbhtik4NKXgmsI6+EcFtOc1vWQ0GFxG8do8e0qZY5W5FAH9saFjt5pA6HlKzjJV3KVaI9+rRibaal1wldxU14x5jSTHRMnxd9DsPa7xtbXnajRrauV2KG0GURijO3rGLU5gJiMCOf/YzGvvwp3TZJVfIoXtwIIgxCRRio1oh7KOGItCeeOShGACNqx0z9MGVysI9oIqraJXW+9oDtQdqD9QeSB7gvpOQC2jHfXHNmjWxqlh97ImmE9CSLhdwbx8aGpoRb6e71kx+PqT32FAfHmj2qevSNnjhg59xQcbJ1zC/B+wTfcq/AL3oooti2BDjoOkq27ZvE4/Bk8WvpPaJ9aAtJXAsGV+Schxty3ZSYVdjyJRZ4V2vbbfddpv+/u//Po1F+2kW4+H3vOc9aZw+Vy/BaKPRSAtNHDvsnctzqjy8nFe2Y8zJyFMzx0BLsCE7i2FihiAfnZnWrzRG3f1Ster09BjkhKf99Lk/OTGppzzlqfqxH/uxFDgTYOUDFLFz4s87O9XM2Qg8lE4E+Ol4HOxS5UxHmmU8vzHal1uQ8V3bd6V3xFkJtp0uprbTyWM7sdtOeTJ2hdsmOy8g23byqWLDn/iVleanPvWp6QLNo9oX7bxIBOec9Jz8BMysKjOBcdddd8URKNPj18iLjJihXrt2bbIRml3Zi2xk2Ke2KcyIAFjio2EljxxF1OuYGIBellGvbGpw3Xo9vP+gmms2aN2OXbri21+pTTc9RRu27NDRr35D6o6r0SrloUGpaIgnrmP9WIhDztjAWh1TUwOXXKaLXvZiaeN6YbejsBEgNSLblJrVBeqhfY/o6v/zl7TmBS/UQGNIG4eHpKkI7IPXxVTwBsIv7BzZtzeqleRmAN1VpqiSel97oPZA7YHaA8kDtlN6oe1uuumm9KEg7rf9aDuBeSMG7uiyne7P4PNBvm/b1bEhyGfSG17b4l4OPh/w5W4CdGRQblcywGtYvAdsz4zrnvKUp6QnAXli03YSlv2cMsuwo3++/e1v1wMPPJDsQJ/t9AFZvg5Pn4K2DKrPWuTDDz+cPmp31gLOsiJPZhB0Hj58OEnAL7bTMWPR6brrrhMxD+Nquzp+ifEMO9uiDnXthdc7g9gTipHN6yOM6YkzyMNAG0j7AfUIucfLFn9F2kdsIVYsd+7cmTrQQg6K7STNISEHdxC4eAN2lARAWzpYeUm543JhmuxO6g1veINe8YpXpPfDbScDbacbYPYjKZAKYwcOBHrSDzr+BLIfmVXkBEUnJxEfBtm5vTpWttNsGbSrrrhKz3rWs9ITAMixK3smNKGnP/3puuyyy1IwPVepXfHNpffmiwiQAcLP2eBZihhak2VDY2vX6Yof/Ufa8LrXaKTZ1JpLLtHBTet18UteoAMP3Kepe++UI7jtFg0p+gy/MsJblyExYOd1T9Lu596sbTdep6d+93eE/xQbfpSqUFmyo27oUmyP79uv4snXS61CG9Zt1cDUlDrHR9NCMv/+y7lWZ0pjR49pMup0w65I5NDbjXIeIY8MpBpqD9QeqD1wQXuAewZwITuB4JLHSbn3cg9eTn+wSsm9/eKLL04uX4gu7AKocO2112rv3r1CBnnbsg16EhDU3XjjjVruNp2k+AlI6D1OHAsCM8ZXBKy20zGwvawtZxzK0470VRTZlb4vfvGLeutb3yre2eVYU7aSYMdoK8Z32MC/UsVf4P2ENDa+6qr0/QImHPCL7fSkJfkrr7xSPElw5513Ltosvsh9//33L+kxt6tjiTGM+z/84Q+ncTv9jIk26PasX8kvJxTLKfx8k93plOq02+nd1rLbjdnKjqYm2+nCOtOWODgzeA9izx40Vj2Z9aQz8r8QSTmhP/ShD4kLOvmequclyoXSrjozJ34jZojpwNDJk+aGZdz2CScT7yYQ9H72s59Vq9VKZblOb4psZsG40aED+QAXSviYdeIklxXBZSnbetrTnqZdu3ap3W2niQ98bjuVgTci4EQGkO1DFrhdHUtwaKeCVqfQQNtqsFSs6c2d0FGoHcHskeF12v1d36XhmyNwLxUBdczoFYNqXHeVrn/S9Zp69DFZUnMgVoa7pYrgKSKv0B9xrHZcf70uff6z1R5oaKoxIBUNpTJrZiuZ4WkHPS7Ex/btU3PdmlS2Zv0GHT14UKOHDwl2x97qIFasQk81B6VrrtexpJAqRQTYBgkfpqTe1R6oPVB74IL2QBnX1QvaAdONX7duXQpIuXdOk5YlYQUMHYybUGBX9yTwU4Ft2U7FW7ZsEcEIj+xCsB33s7ixkpkDBAiNGLdAtj0jg3wNi/OA7ZkKdoUPDg6mQCwXLPe5RL9hkicfU/QxRuQpBIJ4Audsy0qntsXHg7/+9a8Lm/tlDz5BF49qX3PNNWlBiUAUGmBXxw6cc57XIMEz5PqnykPnFcr8TQTySwV2ZRvnLa+B/uiP/qiwkZgKHbb7dg7PDJtRfKEDj/fyhUDeg+XjVhE7pwPBvZOTksim02kn2lxf5Q4F39FjRxPP1q1b00kBjRfZeRm/0yGw8tzq51WettqzNyROwqlY3eQClQPRzEPD7Kq90HLednpEhdlhbpaZDo9dybad/EiAzczXF77whXRTbOZV0ihHH+8kc2GcmJyIyY6ueET7ZS97WXoUmwsnF1KOwdj4WJJHnbIKIVGbaAmJnV3pDvSMP1aGeawaKLoVezfkAiYMdaGp8QhWJ0o1ikaURFpGgNppaN3QWo0eOqJW8LUGCZy7quSFZSGwLCwpoCs1g6sZfOTLgr2CVg0GukTbnVg7npiQYyU5WJW2Teu0d2RMY6PHUjbF9iE3flJMBh0dXqPtP/vPtO6aq8MuKRabkwbEhQuCUP9qD9QeqD1Qe+BC9gD3Y9rPo7e8j5nvvdCWA2zLdhKdddtVPhHn7OyqzK5S7Nu9e3cKSmDNMkh7gTLGAaQZKLcrOZlWpwv3gF35zq5S/ItPswS7omfa3DTznW3KB2Gf/OQnp1f3GGcTwP3Zn/2ZGD8yPrSdxodnK/9s6uU2UrcXJ8/TFYydG9OTN9CWG+zqGBB8zjc51XvMGDszls42zbW/N0+9zIfvWRDL+cxHmiGXkUKjPin5+YAygDKCclbEiTf66Tt0ZygyUqeVB6z4i4DHQIQSkUsnWz5ABIi2RSBmW2z5gNqWXX0YzLY2bdokOicnB4EzF3U6FXXOZ7A9Yz5+4dEYVthZ+eUEmCnsQfCRXdUDHxwYTP8n+z3veU+aEeYktZ38hwzbiQ6v7SSJWaZ777tPrWaEm0Uxs3qPj3OdxDi9oy50TjA+XsGqP0V2JQ/8XKDdKDXV7GqyWaodgW5XyHXsuypi5TlK1Skm1GlMqttoq9ksKmgNqDG4ViOPH9TEw3u1dv16RSQsuZuC2G5IaEvqOHaNgPgR8AKBRoxbqgNnzOgM79qlr7733SofflADRYO5HVik4UGVA2sSbxmUTkTO+EP8W6qYETrQ7mrnd3yHtsSNRqxao0tFcAZSKtL6V3ug9kDtgQvbA9w3ePwXL6TrJ8gFBHbcD6K9fAvEdvpXT3ZFC/KS//AxYwEEg5MuFnjMm6CEelmGXdlM3nb6lzuMC3gdD74MlGe8Ts/NAwMDA2nhiID2c5/7XPrvJnn8i59tK6fnpqmqzb995WOxpB/84AfFai6ruqzoXnHFFekDd3mRpqrRnz1t7IWsFV9Az/l+pqwy8y9Z0dlrAzhPCkC3nZ4YYNyMP4ljiGEoY1xNalfnlV2l0IiRmLQAB+zZMtuyncbuPBlCAJ95bIOeEXg3m6dJV9J/xRmtvIAY7DhwAVb1VzmnlB35CNS4EOSLOrOvBMO2UxCt2Oh0dtXZ6DzNRlNcnEm6UAUAABAASURBVPkAAB2Vgw09WJ8wP9vpgwI0iJsrPgCfC9AbjUaahADncXZ8wv+J5PEqLmi2UzXLIi5MmdiV3VLUHUors7EiG4EeMuzgi3JO4t58kE74cbJzMeBkhm/Dhg3qdDsn8JxNhveaIx5NpjZKCzC2W+rGEnRZRPgb0Bgq1VrT0PqN63TRjh0aXjusicFBHd1/QA/dcZu27r5UvJesiIwd9QsphbCRJNlBAk3gtFdF6rR14+u/U5s2b1X78X0abkdfLVXVUfg6uNrdqQieFQH7gDqxXF0mn5VBs6bWrFV03uCKSlLQpNKBPGF+dUNqD9QeqD1w9h5g8pvvYGQJ3D8yfiGlmzdvFvf3PXv2pHvxcrWdwXmWzeLE2fibMRqrjMixnYKzLMeubnA8gsqYgLEAfJTbVRn5Gs7dAzxGywdYf//3f1+M7x566KH0uL9t2Scel3PXJjFZwlOeHEv+Gw5j9De+8Y269NJLU5/txoIBQfxS6FqoDNuJFZvsCofA063EAt/2bd+WnpCE1k/Yt2+fuLbR/3tXh7GL8xxbGJfzeiRPheI7zn3OScpI7dljaFc4ZYzVCWrBM9D+jJNynv/BH/yBWD22nfoD9Pkg17VjzDo1NcOS6TOEPiJFH3WtelUlUUOApyFFERFTELjl4IsOQQDGDBqrrATTvQfQdgoO6Wh0LlZD4YeHmw/1l8sR6ACWS/7p5HKy0N65PHblD9viosZJmm2En8esSfFRoyiIHVUEb9ztxP9/VgTN4GWnq21bt2p8bEyHDh5KPMixnVQiA5+nTOwoi2Tmx/GjnGPGBQN8pvAskdxPiugvsxAdJuR1ykjjV3QbcVEYULdBRsnuKFZnoKXu6HEdefwxbbr6CkgqVURTKx/A3ggZ4b0o6wZE/el9cKjoFpKb0rq1uvqpT9XDf/5nOvzFW9Rau0ZWbGXoLRpqRrDcGBtV49571SqbmqTUpZwmDspg5Gd2oV8RPAfN6EukercaPFDbUHug9sCKeID7CMD9wrZsr4gdK6mU9nP/bMTENwHnctmCj/nSNY9hZh322fkbe3tl0AbyttM3T/7qr/5K6LMd99wyHVd47LPTh+waTvQAYzL6DEHSa17zGjH+JViEi3EzKTz4HfxcgYUYjjtPHPDRNxZleHQ7T3xhy1LpWoyttlP/sqv0K1/5iviuD21/7WtfKyZw6IuLkXmuvJzHPG1x+eWXi+8HZXl8kZyAmTxPeDJWxoesTmMvQBmr+b0ffuv1K8cg88EL2CZJ5xoIATrHq7deLw5PBruqS55Am1cxiKvIrxTE6HulVK9uvWWEEWWYaDdiHyuGrZY48Qh8ma1hFob3bnlsgI6SDzqp7VjIq1zLSaHYCNg4OSiP7LL85nbWc1GS7VyITHjt2c7dqzeXMQvMScqsIH5ALhdPygEe2ShcCCmUcWLxmA048rjg8oXzbgTQhw8dSh814BEcu7rxIQO+UwH1OXYE6Bs3bpw5gU/FvxA6wbIi2O2E3Z0INrsBYU4Eq1IrlqJbnQGpO6iOWtGuIkDRq5DcVStWnCe+/FWtvet+DWzaFERH0FooPZ4duYrRkZSRi0DWUReIXBDZS4VTuvvGJ+uer96iG/+379Xwth2JFpFxktUY2Kgjf/FO3fbmf6PBqW5UiTohrtnuhMApxV4lRketKFERwXqg9a/2wJJ7oBZYe+B89AD3Fu5DpMD52IZzsdnmzlBJsGfxirJ0e+7PDKZzoJN9ndOFauIpP8ZbjCnsyl67SpFBIEcZwQD5LN+e5YFew7l7gMDrB37gB5IgPuDKeJkMARrHO/se2rmC7fRo8XOe8xx9z/d8j1iUQT6AbFIAvJ/Qq/OrX/1qev+eL33TD3kygmsLq/H9tMl2imcInjlXNL0xPmeBi6xtPe95z0uvmzLpwaPVjOPh/9SnPpUefWdcTTsyPynHlVgJHKD9AHgGVq+Z2IA30+xTn3929XrFvbEAxPmNfOKIXLffadFvhf3UN/dgzdU9W16mIhM0BFS5RBIBdERZahThqijjgks92+KT6BxI3rm1LbsCDig8PI6MFPJ0EGjkOVlIM0C3nbNnlSKDm44dwVbYiRBopAuFXn67ugghk/q5zJ61065wu0rhmw/sqpxAGT9woSDlBGy2mslviVZGRBfB4MTUpI7HyvK999+ndqctRfXWQEtFsyG+kq2iSIEzjwEpNupGIjsYQeYBJjdoCyc/s1Uck3nYFkUqQ114W6wMU5F8tEBpkRxbKCeYnn6vmP4FP7zN4WG1P/Ep+VOfFo9pU6+IHdM0inoZnBCoFWYqswtAH9nRgbXSTc/WpT/503KzFaQQpKmo2VAxMKyj37xDnW9+M4LmUkhSt6soVOmGUv+OkD0QFbELsRFQp70utC338Qut3XV7F+WBmnmJPLAaz7e5NtmO200hNtuyDboiMNe2fhvBY532ie0/F5ty3ZxyT+Zr2AyKaRt0wD5RJ2WnA1bKqJeDEdvpuNlO1QheCKye9KQnxdCunDm+qXCJd9ixxCLPG3G0nacHnvrUpyY/Ezizusk7yP/wD/+QAi/b6dgsplHIBXKdjBcxLoSWAyu7km0bcrIhIWexyzrOompqn22x0szj4zyezb9r5ZFo2yIe4EnMXtnosyu7e+m9ODzkc5rxnM8p9PmAMTg8BL+5HB/2nn/XXXedCK5Z5SWoZszOOcriIdeD+++/XzzObVe2sjDFWJtFLla1s1y7KrerlHE4X/XOQTfnJI/zZ/750g996EPinOa7E/OVQ6M9pMsN1R1hubWskHzb6TGE973vfXrXu94lHs95xzveId5/4CJtRxgzHWRWJkbI7GkIQhTHPuKI2DcjaOOQE3wRAHIRoEMxA0NwZ1eyOHC2IzbpyvFHOR8XoU6Ike30/+SQQye1nS7c1NM8m+10wp+qnCp2xfOxj31MdD46Lvy2KV4wYA/M1GWlnEcx/uiP/ih9EASZlOE30gx2deLPpedyUuQB4PjDdvpwAzj/e5kTt4xgDv2t1oC+GUHeF774hXRhPXT4sPbt3x8hnbR+3XoVjYZcWAcOHkwfnhgYGDijf9Bz5RVXikkPTljq2IvzDbbPhS59JSwjcJ6RFnLLsA/eMtZzSxH4s64b/Sj4q0C1ClHHhwa08XnPUjE4AHsCp33sZhBO0ZmMZrCMRHcd2rpFu779Neo0hsKablQOcEODa9ZqoD0mPmI2tH69fPhgrChT1lU32diQIlzWrFQp4Va9rR4P2KvreORzebV4CHuA1WIPdvTa04tT1g84s85+WHF6Hfbq6te91q5G/9kr6y8GzzwJlge73PPtyqaz8ZddjVvwe66fU2j2mWXblm3YZ8B2+jc1vQN35AIwEbgx6M8BArSlAvtkW5ZK9vkmx571hV0dEyYrPvGJT6QxG4/ln0ubOJ6A7fR+M4FdHqdCR3ZOwYsIrBd7zHvrg2dA3kKBOvASHN98880i8HvWs56ll7zkJZDFo9HEA4xTIcBvz/oO2lyAp5c2N0+ZXZ1flGWADt47BiYPHbBn9dpVfejEAwTanPMAi08EzZ/5zGeU7YaPNrJizWQJi4rQbCcee1Y2wTfXE+ry+DV9Ahz+UwHXnTe84Q3pv+Wcisee1XEqnqWgMypfCjmrVsZHP/pRfd/3fZ9+9md/NsFP//RP661vfWsKbGeNrpxdreBVOGWzHapMs0KNVktcjOkcL3jBC/S6171OdAC+Ks1JmfnpYHZ0OgKlCMw5SZ7//OcnXmaX8uyKHTxRjq5TATJtn3RzmMtvW8wCfetb31K+eMzlOVOeEwIeLi60i4+fcYIQjNuVDbQTHjtsj6VVbqTMol199dXp5KBsLthVXei0nwscs0fIXjewDrIazWY6JvmjXV/60pfSv57iYw48Fk89ZuiYwXz44YdnJgjssCN8aFdpEjZnR7uG1wyL4/DiF784fdEPv85hW7IssgEEpjRsy3hXBpViIubhdWu0+cfeqOaGLRKr0vSXgIrhzPvEGm1fe+Vleupr36DOtAx1Q0fR0Katm7T/7z4QExCHtPN1r9GeL3whhHal7lSkZVhidWNfloUiiaA78lG1Og90wW12NH4Vtjr1oVVil23ZXiXWzJphry6b7Fl77Fl81uLlxWyfcJxWUx/KLV8Sm7KwJU5tL7HEcxe30v7atGlTGsNkOxgLgAO2UzC0mFZSL/PbTv0VGgDdNkmiJ2SeHbzA3CIG7gTIvXS7WrTgVS2AMrvSAb4UMJ8tSyH3fJSBL4Be2/m3Zjy6fdNNN6VFrd6yxeDItatjB86YmtVRVpuRY1dl4JSTMi5mkQZ8ocA4+POf//xM37Zn5S5ERtZNYGw7BcnU49wheKWclVcWdeChDBppIxaJSOcD2+m8gNeexXOeMTvjbNsnVadN+An9xCrUyUy9+V46Y2jy2E193nuGlm2kHjJYkcbPvEbJ6jM04pIPfOADApgsQQ71eFWC2OkLMS5lMgFegHLSXiBo5nHx/JRpb1nGqQfk/HKmMWJeTvErL5vOyCwPJxbvzN511136zd/8TXHgcLI927HswOOXrI40YpIKdRGdtEgBKQeaDsFJykWAE5G87eCpbh50LDpORCLphCPo27VzVwoM4acT5I8DKDbsiGTen13JPB0PJwDvW+eZq6ab88o6E5GTwq704TeCYi5w+b0U6mNHhuGhYX35y18W5VdccUUKSOE5FXCi2RYzVaz8wlfEiiezWcj8yEc+ImapOPEIkrlR4y/ytoU/+fADFwX4oWMzcs4EU+0pXbb7MhHg21Ubz1TnTOUErsCp+KLXROvC7q5S31D0o4YiL6ndmdLkxs0q10TQHPlYA459BLOdlMRuob9Ywy6qFetWaIv1bXWKhmRr+0UX6ehfv1fbn/10dV75Ej1wz51Bl4JNZbsjPriGuraDFj/aEhbEOnlkLsAffeoCbPYZm9zrF3DgjJUucIZeH/Xi/XTLXL1z8/205XzT1W9f9frnVLrt6Qt1L3Of8GxTIwbz3POZVIdmz9pkz+JnMou6c3nuuece8Z9HGC9RDtgLl5nlUY9BNmMYni4ktSs5DOJ5UpAxR+Z/oqb4YSXbZjuGIT7JBPoQxzgHWycxLJDAApbt9Ag04/IXvvCFYjyY253TLI6xH+PLufRcPl/KU5fEDci1q7bYVTof/3w02+lr4uglWIQHHADHFwSc2R+2RUxxqsCXOgDjaVLkAODYiRyePiUmgDYXGK+jk/EzKXVY/KKdxBL2ye2DB7noRBfH8OUvf3l6l5yFLc4x9MADwA8fNMb71Pv4xz+e4oVPfOIT6TxHF2N5yoilWBCD3z5ZP8eX8xa58GTIOnLePrluLlvKtFhKYatRFoHXP/pH/yj9KwWcTsflMZ35bCVQ5l9I8Rn9tevWpUeD1w2t1drBAK1NjwbTwelwdBxSgIOHbAC5BM48rgDddrp4ELixWkrgToeBD6COXfGAzwXb6WIwl96bJ1CmA6Jhj4CVAAAQAElEQVTTto4dP5YmBjKPPb98+0TZdsXHyYTfsJ+AmCAXWbbFBg5MRfDHijDva+AH2/Paalf1mEwgIOZixMml2CLsS19b5N0FJhNY0eck5MMBzBpzg0YHM2S20+QDvrcrmdgBhKgT2gwtQypzIwLFUt1OR3yErJCr1MWJaRH5hUKu28Nvh9zIN4qG7ArvtkPvWKGxkQntHz2iqfaEupMRyF9/g7buvkJszbDPIS+Mkaqm6YwbfEWR2CI2l6J+s2yoULWt271Dhzas1a5ve50mG4NSG66AY8e0ef0aNYeaagZrEevOSWfIa0QeWiTL+us9NsuqaBHCGzEoxK5FVFlWVmwB7Dgwy6rp9MLtWf34CDh9jf6V4p8M/dN6ek1z7bFn/Xf6mktbald6sz2kS6vh7KXZ1mqyR7FhT+7bduW7IPf9Z1e6sQWb+m7APArtyqZnP/vZ4sNG/G9Xu6LZVSppnprzk2zLngW4GBcwMW6fSKfsVIB/8FNvue2Uta2/+7u/S6/GQWCAzvgNfLkAezIsl46FyrUrP6wWexZq95n4bKdrxyc/+cn0fu3tt9+u3j5gV+22PdPHFBt9i7Ek49rInvA7lY8I+myn1wff+c536tZbbz2h3pkythMLjyH3TtbYPsE2+iX9E2bb4r/28A0lxuLQeoGxPu9LY7PtVGQ7ySND+1goBAfsqsw22RTEE+OQ4ckLYiJeyeQVyeHh4Rlf2j5BJvoY52MrdW2nuAqceIHUtsCZAKPNLL7Bz6utPGbNxAWvzLLIBz9tBvhwcA6coc8F4gBs7fUHcRQ2UX8u/3Ln8xh7ufWsiHxmbHinmQP1pje9ST/+4z+u7/3e703vQ9iznSItZYaFjUZTjz72qN797nfrPX/1V3rv+wL++j1679+8V+/64LvSzBaBL52CGRBOQoJkVpDBObg5pYMxa0THgUbKCiqfcSeApINiH3SAuosBZGb+o6NH0yNUBM502re97W1pxooAFD7kA5k/p9AoJ5/bk3HydEgCXNpHHnmUU49281g4FyxmgmhrlgXPfIBtnLDMFJJyYh0eO5wC53zSIIcLAz5mVZ+PSeBz2nbk6BFl3cjCBuxCLzbOpxPa8ZFRjUSwWMGIRo4eS3JGj41oLsC/UDg2OiJgPv7RkRGNhN5jAUcPH9Oxg6M6uP+IHnn0ER06ekCTE5Ma2r1b2rSusmX0uLBzdHRMI4GPjo5O00+fVnVGdfT4iA4HjB0bS3KOjx1Td/06tbdfrrK1QWOHRyJYH5cm2mo/tk/bt2yMVe8JjR8/qsmYaDk+elhj0R7kAQvVfzZ8uR+NhI/Az0bGUtfBDvoRNtGXllr+YuVle7JNi62/HPy9NoEvh47FyMQG/JOB/GLqLwcvNqwme2gj10gAu8ivNKxGH602m7gGcbwAcOxb6eOGfgb/fK2YRy6xDbu4ZgKUnw3wmCqrY8hgUQOZyMkp+HxAOXUAcCDz0d9f9apXiUl9cMre//7362//9m/FmAWdmffkdHRB99756uGTDJRjG+lKQq89/bYDv2edGc/9mYAKnPJcBn4m4NgxcUMdFlt4b5pX8Hp9TVmvHPL0A8aNmQ9a5gGHTpoB2+DHTgLVZzzjGeJ9XMajlPXWnQ/PNOxFJnLAMz2nyCLYZTwLDrBYxTgYHuqSAuDEDTxJwSITvNByGXmAoBJ52E9KOZD1M64HB1iUeuUrXynksBpNGTLwB3UyEA9gEzw8Mg0/fIzjSeFj9XldLDpGOCXovC5BSsDLF7qJi14eK9UE69RBF+W0H3kZsJm6nLMAX/Hmke6//uu/1t/8zd8kIK5jsg3Z6OsnPCECZ5zOQeUgZBwncoFkxfTVr361fuu3fku/+7u/KzoUATSdQjObE1aW3eg8Y9qz537df/992vPAngT33R/5++5P7xBzsOkYnAQccHTmNON0aPTQaXMZuG1xw6HzMPvFCWg7zdDkuvCfDpAD9PKTpw4+ePrTny46EicEtLkAT6ZRL8shBXIZaW5jGUvxAJ0514cXHyKDmykpdeaDXIaTkUMQzMUO3ompiXQjw2a+NkhQjX9uuOEGIZeLHScTM1QTkxOISP9yADrlyADQAYDPBWzNQBnvUZPyUbeToB2B5UKhE7zAPPw8YZB1Jn2dbqx4d2PVd0qTY8e18arL9eQf/n51mqXGpoI21YmV6LamOpPqtKfSRSfZOI/sGfpU6G931I00OpHK4J0s2+p0on7QOhrUZLFR5UQpPmQ2NDig8Tu+pVv+/C+1ads2qdlUJ1bD2wTTwd+O+u1IJxeqH/5FAscISLoWWXe562BXLyy3vtPJx4655dCAufTlzvfq7MWXW+9i5GMXsJg6y8Wb7SDNsFy6TiUXvbkMPEOm5RR6xvuR9lvfYtuU7cvpYuufKz96gV455OdCb3m/cGzgnn/VVVeJ+y9jGXTn+xz42QIT5gTNLCow7kBXTsHnkwsd3ZSBZyDPOAVZ/GsrnmZjsG9br3/963XllVemMQR85wq9Ontx5JLPacbJ9wPQNxXjiqyLfMb7mfbqBc/AwhFjQcZ22MPYkjKOOXlwUiDjpPQ7vsjNo8WMI6nPeJFjnXnhy3J6aeDopM/Ak4E8ZTmlLkAefr6N86IXvUisihJkEgPAT/2cgp8K4KE/Ig8884ED5LM+8rSR9nA+kO8FeGkzPPxLL8qgIRsZ4ASwpNAIsllJznyk2AIvOH7nfGbigTE371ujO5cjB6AOdGIbdLOwRX0APaTo5ZqQzy/o1MWHxGLIZMz+zGc+M61kU4cBPcePMvig5TrgLM4xWUEQjW5e54AGsHrN9ciu4jfb6dVYZC43FMutoB/y7cph3/d93ydeWqcjECTznsuf/Mmf6M1vfnN6pICvuL3xjW8Us1Q4HNs4WAB4J4Kga+Km8KZ/8Sb90v/vl/SL//wX9Qv/7Bf0iz/zC3rTP/1X6aILLyvHBHIAFwACaXTR0Vl95fEBZmQoh8YjBpRz0sHPuxbw0Rm3bNqSVlyRCd9cgJ6BMnBkkSKbiwcdjA5J+/gMPC/aowsdzOxkO8CZMfr0pz+tXBdZ4KRZPrKpS4fevGmzkMWsJScgfMhbu3ZtxGpTYmICnLqUkc4F5KGDFF9R5zWveY2YwUM29fEX71MzycG7KrRn08ZN6Qt6Cd+0ScilDbQTGhcy5Ga9OYWvFzZs2qiFQm+9M+IbNmvjhsquGd6wEzvw28bAN23crM0c403rtXHTBm3dvFkbNm7R2muu00U336zWxo3aFHybw8aNAZs2btDGoC0Ign9DyNwQKXq2bAhZG9eH/E3aELatv/xyvehf/7y8c6t2XbpbW8cndeyu23XHRz+iYv1mrd28Q5uizobNW8M/27Q+/L1h80Zhz4L0L9TOHr4sO/kIX2zYsPD29shZavvoR/Rr7ALPdi61nsXIwxYg20IKLEbGUvBmnfil10dLIftcZGAP/sEm4FxkLVVdbMIWAJn4DgDvJ/TqxBbuE6Rzbejlm1u2HHn09foIfDn0LFYmduS+BI6di5WxFPzoBbj/9tqDbOgZyPcbenXzTmIOds/VDsYEyEYO4wHwuUDZfJD5chl5cFJk8Ygo4xgG9Az2n/vc54oxBMcYvnMF9ADIIeUcy8eNfC/A0y/IetGX7QFfacAufE9wxXFhgQebsJEyUvLgpEDGSalD0EQ9xoGMS+k/jKsp7wXqAtBIkU3wx6JWppGS5/UDZGAbNAC5jOXRw5gV3TwFSTDK+QkPcgFwoBcnDyAHucgHhwbAC1DGuJ2YBLmkjInxEQEl5fBl4LwjxqEt8CMrp/ASwLKARl8kyCbY5FyAD/3gpAA06qKP1zD4HhQ0dJFmQO6ll14q2+l1SWRDo26r1UpjRuRhE3XAGdMzTgcy7Tu/8zuFPymnLr7nfKTcdoxbq/EgxxVZ/8f/8X/oF3/xF8WK+Pd///eL/M/93M8J+KVf+iURhOMj4rd+whMicCaYtZ2+cv0jP/Ij6ZFsgjAed/i93/s9sYoJD44l5WQAyNsmmYHJWAHlInvkyGEdPn5QR8YP6+jEUR3VIdGhCXo5oFMxm6dSMx2p0+kknJSAWLGB25V8+Jl1IWCk43DiU95V/HUrwLa5gKz5aNDtSjbtQ/72bdvTSiWDJGZpBluD6f+eMdvaarbS49zgzNR8/OMfT48jZdnImw/fEkEe8niPhJk2+ABmqpjJ5QRGN3Whk84HttMsLyvtrDZzonLyEfTbTicAxwRdnGjIYNUWf3PBgQ9/2dV7FdCGBodS8A5vuFuUg68kqKyOZbcbq7ydAFKOb6wEd2MluAyay4ZUGtYwuzqG3cAUfUHp01xVLpHOsCsVnTB+lbCOVEaGH3rigrbx0h3qNqXNV12j9kRH++66TYNTYxoLniQaVYHHT1NBIIvIQJf114nzhWO6rEoWKbzLcQpYZLVlY19t9tDQ1WZTtocU+1YDYAuwGmzBht7rIfkM0DPe7xT/AP3Wezp92AOcjqefZVwjgX7qPJOubA/38T179iR2fEZfAhJhgbtefgbKm2ICeYFVZ9i4hwC9srAHyDTGKvx3FcYMMxWXCUEnuoFlUrFosdiCXYuuuEwVsCUfCwI71EADevGch5aBsS7B3Q//8A+L/9dNf2S8mMt7U+pngE7gyxMIjI3JZ+CjWLxCyUoqNOqQ0m+QTT3y0BnvsvLJ+B0aY+B8HpCHBwAH8D3pxMREGpuDU94L0JiIYlwOzrnA2Jg4gadSoWWgHuWMn+n30HnNkUe3CZBpA2N8FqXAmRCgvdgML4DPiulv45BH5nxppuVybKLd1M80eLJ/0MMEAzQAnC+SHzlyJE1WQSPYJs1AcE1ATluIjzKdf3PFfz/KejgWTAjkclICZsCuxtDQ7Fmc/HLBEyJwxjm29VM/9VP6N//m3+hXfuVXxHP0hw8fTqvNvGRvVw7lpXku+gS/1OPA2FVZUTTUjGCjaIRbghaxTYQyEVJYil8K0jjxOJmoR4DBAafj2E4zMY1GBEWa3eDj5LEtLhacIHycCg4bqUofOiA/H9gWMoBcbjuh0GynEzLZFAbZThcUJg1aRSsFzuk9gAicuUjR0Zil4ULB4y7Ya1fy7EoXNGRzgqCIFWzaCeQyOjI6i+kTEH545wO7ko88Tnhms5BFHcB2+ky/XbUl+wt+Zomvvfba5ANkU8YMF7NVPAJtO/kdul3pgW9lIPrKtOIy9RjsAaRu2Fa4oaJbKA5T4gpScFWciRA50en491AVYRF79IRsZEQtRLQJ4sHL2DUH1I7V8YGjI9rQ7qiI/hBUJfaomgJmKWVVb7UHTuEBzlfgFMUrRl6NNmVnrLRt6AeyPTm148TPmTpNHpjPT6ngAt7hEwAX2J65F9tV/7Et2xQvCuyqDmMSvmXCAHpRAoLZdtJtO3Jxa42JY9uJlgixYyWNsQ/jicgm+xkvgJ8rZL/MlXMq+ly+fuVXiz3YkYGxI0EVedvJFRwX2+LLy4zfZsuu5gAAEABJREFUE7FnBz9jSEgcT54oIKAjPxfsSib0LJdV5ywXvQABGQttBK7wwQ8QtBInMNYkbzuNtanDGJQ+RdBN0Pr3f//3InC0K53wALSRuuhAN3gGu+IlTwzBAhQ4gB3EC6S9Y2XytJuP5zKGJ5DlkW2CZ752T8CJHFZ0iTUY+7PghwzkArbTmBk8A3LBsdl2OkfI2545lxj7dzqdk+oSIPMUAI9TEwhTD2Ds/uCDDyZZ+BEaYM/K5xFxnhKm/dhM3AIPedsp5iKPfdgGPje1DTnpSUgfdoy0+6BmeVXYTgcXhwJZ2+WXX663vOUtCX7nd35H//bf/lu95z3v0dve9rb0SAC8QOZft26t1q5bo3Vr12poaFCyVLgQq3q893npZZeKxyfouGKz0iPgPLqBHHu2Q1DcC5QDdGreq83BIycfdKCXvxe3Ldu9pITbTqu4zCYxE8bJYVd83Iza3bbo7ATIo2OjqQ4XHiYVXvva16YVdIic3Oinc9pOJ4btVHeyOyluaNS7//7707tNnASsQDMBwQVEsdme18YoSh0a+XYlO+OUodt2Wi22nXihw4M96OLr2uQB2shMHME/bYRmn1o3spYLSkfPsKJ/TMM03qsvSCIW7ija1rWa8ZeCVArcCda4ECnkBCYYWY0GXzAgCGbS6KskZBVaAjdprKJ2YuV7Q0xA+L6HtbFsqT195pcOvuApYqW7VXawUrFTPzY7DOyHogXqoC8tkLWvbCtt10rrP5OzV5t99urq12fyX11+sgdWsk/16rZXvi/Zlu3kJGyzncYGPIHGoNyuyuwq1QI25GQ2xlOMi3KAkulnk9pWr2xwxoHf9V3fJcYayIRmL9xW6pzPQHtXi/125XfGbozrGJuygsrH4Rjb2U7jT8bU9Iu5dhOA5jEn5QRbBJhz+XLeduoPdqUXHfQ1ym2LIJo+zHiSFVqCZ9si4PyLv/iL1M+zPvzIeJrHi9FN/wfn8X9efyR4RS4Ar13pZByL3QSSlNmeOZ/IA7aTLsVG0IiNjLsJJPnglu0oqX60gT5NwPqud71LBO/YiC3wYhv1WfDiseyq1uwePtoBBTtJbSebbJNNeC5LhNhhF8fKdioPUvItdubjZRvyCdB73iETgIGUY5dt5wkCJgEowz5Wpzkm5O2T5don05AJ/xnhHBmmh8/nKGWVVLc9c0AxCef/k3/yT8R7zsy+PP/5zxcnAy/BU247XUxZkBNbARYnGl4BNwFR0OLXiVW6XRddrO3bd6RZJ9h5lBi5dFY6qh0VosB2OvkDTT+7oqdM7OjYvNMQaPr6NR3LPpGHMmC+jtBLQy8nJY85cYIi++KLL07vjX75q19OMzZ0TAJ05NmVHm5S0LmAZbrtdCKQBzhBSTnRuEBx4hOkU49Amo6N7fAA6Cc9E/TaPxe3K/uQYVc4cuHLumyn46bY7IqH8sj29RfeUgWSI+hNEBTFVkYwGkn6QadLKfrUlNoKZrGVibeIUNpqaHqjOcB09kxJYmUHBHNKYseETyG0FnFBtsYjQN72gudrbKqtjTc/S+WuXcGtMCV4Ynna8EY9xVYGXIg/e9oBF2LjT9Nm+0S/2CfmT1O1L0W2ZbsvuhaiZO61yF4Z27IdtleVfxbiw5XisZ1U21WaMn3e2bO68zHsswmnVccYg/EDiwg8wUf+tBXmKbTjzhmrwxRxXweWqq3IQq7tmX5/4403ivdToVNuG/ScwT5RzlK14ZwN6xFgn2hjT9GKoLbTGJoxMMEd/1ubwJOxqO00JmZ8aZ9sN/7l+GE4Ke/H2ifzUZ7B9kw/sJ3JKeWxZoI3VoMZ4xJIU8BXuwlMiSHIZyB45ANat956qwhqsYfXC6lL4Myqq+2Z8aliYxzNOB1bIzvvjwUiVtIJxpGJTeiijdSnkj1rO77iK9WstvPtIWIQxunYQhALP0B95NlVXeTjb8bulNtOvrFN9gSwT6TxhCkryxyzHJDbTrEOK9/4CugVQjCMrdDsE+VBA7CPFFuJZcCJMVi9JlD/yEc+kv7/M+2jzJ5fju3UFniWG2LUvNwqFiR/WZl4UZ4V1te97nVipiYfqLlKoZcuY+FvGjQbQsQhUZcvI8fqne0UYMJPh+ekyMEdNPC5HSjrohyg43FC0OFs5+JFpbZTR+FkoKOhF9m8+8uJx8mEbVygKAOwixsdK97o5uS3Kzkop77t9P4zJwp56tGpOUnpyOAAZbkOqW2Ss4Is63SV4bHPXsfpZJ9dGf0DoDZ2AdP56EeK/jOdiwA1+lQE0xGjBjN8kYi0SHtys0jKnePOhMJJpGOfnhDfuF5HtmzUU37mp3XxM26Swp7YTf8caSOANJL6V3ug9kDtgdoDtQd6PGBX9wfb4hFoBuG8d9rDsiA038tJWWViIM+YYkGVF8BkV3ZmVsYyQM7X6cp6gGMNXHHFFeLxYiZi+O4OY1K+McSYlr6FlTwKTUBK0GZXY2/oBHD0QfDTgX1iX8i89D1WvLMMxuSMjdHNmJfv65CHH167kkMAzJe9+XdI8FH+7d/+7WmR6kMf+hDZEwAexuGMvU8oiIxdySSOIHAm+AYIztHdqzfYT3oyk8Usgnb6No9vs2jGGJ3zCb0Eroz/0U993skm7uCVU2RDOxNkPuzHNmTbs8eB40jAS8yBD3vl8e/g0N9Ls6s225UMu8pjL5B5aRMTKABPBHC8Kcv2gK8UFCuleCX12tWBOpUNxDyOFcSIe+ZlIQSyKxkcxNkO7nTycBLQmearbFf1KKcuYFe0+fhPR6MukGXZlZxu2U0nGB3ddvq3TvmCxIwUMun8dFIuErk+dLvqzDwiwQUCGjNGz3vu88TFLa9cZ9l2pRO+GuZ4wDlsznRHAF0BlMBITgSfmF2qHKZ0ux3tWzMoXXaJ3GyGaOwrRVfvRC7/lsmELL5Oaw/UHqg9UHvgCeABJuwZg9CUnIKfCezqLmNbvPbF6vWZ6tTl578Hch8htatv2xCMsaD1pS99KQXRBH48xk1A/bWvfU38D18e5f7c5z4nXhckoMIT9D2CRmSRXwgQ3DHuZcwOP6u6yCFPsMp4mEefeYKTf0PFE6VZfk4ZS/NeLjyMkwl4eZqBFWBw5AKZH5xvApGeChiDYwv/s5j2Mz4n2CUwZlU818NO2gw/NBazCI75bzS8rolvWCjMdvAvXmkXwTL8+BA94HZ1DoIvFHgsG/3w21V9/MfkGXKzXtoOEMjz/jj8gF3Vsas4w67yuYw64LSPGAP/oo//tMNiH2WrAYrVYMTqsSEfxCp1rNTNtY1Qo5fOgc7AgeZ9CToS+Ny65G2TpMcb7KrzUD8Rz2JHXSBXBecxXWwgyOWE4eNafHEP2wicbQv7AE5Eu7JJsdlWN1bVmUGCl4uMbV20/SLxqAQns+1UX7FRHkn9M+8K0ztwRU7n4uRXBsqYTHGj0MUvfIEUK88dRcCczHRadwYFKutmsSpf72sP1B6oPVB7oPbAiR7g40ysGJ9IXViOp934IjHjCsYrC6tVc53PHrA987SmXeEEqwRdjEeZRGHsSZDEt3h415gVR8oIKFkpJVAsS8YvFSzGH4xpCZ7RYVfjXmQxjmW1lEUiHnWmP7JQxCPcWb5d8aOfQI5xNUFdLidIpC+TRyYADjDOJj0d4AMeEScwhw9b0IE9WRYTB9iZ9bCayzlIm2yL/1hDwE/9oihEcE+biQWYoMDGV73qVRQvGgiKf/AHf1AE89kehGALvrIt25AS2E6PrONLzbPZFW+WZXsmrqAOcrlGkGaenGqFtzpwjgNQHT7J039ggFmK05wtTli7OuEpobPToTipBxoD4kbALFDvwYYvQz7wdOqM57LFpshALycSdlAf2vjEeHoknTJmrrgIcaHg0W1mpBKfivSeCfxz7eAiRYBMu3JZu9tOFzz4uQhkOnnkrUZYHTYRhAIrbE3026JZ6Dn/6IfU3LwlwmbsqexyoEAk8YMGBFr/ag/UHqg9UHug9sApPMDAPj9Sa8/eRU7Bnsh57MAKI+8vkmdwnwrr3RPeA7Zlz46hCVoZc/JotG3Rn3bu3Jk+xMs4lOAPGuNq/p0rQRV9BlisswgwCUz5YjZ18zjddgrasIWxch7Xktf0Bo5OZBAossLMY97QYCEFCHjJ2yZJYDu1OWVOs+NfbRHYIgc2xvXoBQeYpGI8b5ussP+lL32piAEg4Edspz4AjXeFWTRjEoKglydioS8GkIVc9OV60ABs5DHxTM/2UpZp86WUA3bVFnBiC3iRgZ95bJ9HtNFBOWBX/PCtFDzhA2ccnZ3bi2dab2o5wsnYR9zg6mVUzd3s6oS3q5STmIs+QeqxkWPpwwZ0VNtzq56Qp2NAyDblFNpCwHY60fk3DjxSbVf2IAfg5OK9bj6ERvDMhYjP1RMMK7apzlT6WjYXJC5OdmUvJz2dFxk5BQ/XpMA5qor3TejIzLyxog0t8YDUcI4eiM53ooQlzCE7+klrOGTGqV8dcg5t9PsgpR88QMrUu9oDtQdqD9QeqD0wrwcYLwDzFgZxvnGBXd14CGAIPHh/kUHyfLwhov49gTzQe4ztqh9AI/BjNZMxK4ESq6g0m77FOJNgj8AaGmA7rWbalQwtYiMA/+QnPyneqWZFGdnYgAjeuaYv5lcH7Eq+7RP0wQ8fsjS9MbYmyGdMbsc4KxYrKIKX9EzA49ysGBPc2pVexuCcJ7bT65csfBG0Iwu5AON/4hBwgLJeQB6yWXUm+O0tWyhuV/ZkftuynbMpgMdWCLZTmV2l0ID5bOulE7NgH8GybXFswPOqvu10DLQKthg9rwIrltEE2zPS7Vl8htiD0EGZbRofG9fE+IQUK85zV52rkGJ6HycGMzzMwtAp9+7bKwJK/l0SwWiP6JNQOhEnGo+pEETbp7etV4DttFpMPb5yzUUHO3p5wAmYOaEspxkp25ATUJf3Snh8g+CXDks7aP+73/3u9P+fuaDY1QUAe5EHH3Vsa9PGTelkTgLr3bQHKn9Vni5lVxiFVlUGDuBT0lkoxd9s/tywE+WH5OjPYVES2ghbTLjsoJRSJKo2RwJEsqS/WljtgdoDtQdqDzxRPMD9hTECwCOk73vf+9L7yrSPMsYYvTg0ABorZ4w3eFeUQCnTKavhiesBe3ZsQf8gCCSws50WgghYX/CCFyhvjDfhsy0WpDLdnpVjz+K5/HQpjzITjPNY9NOe9rQUjNH/GAcTuPIRYYI2ZNiWbdATwJ6l2RXO2J/2EDjDjO29Ke1AD7T5gHeUebc7l8FPoExgzIfRWDVmIoE8PLZPsM2ezduzODJo2+l0I+9UYHumqFdGxrET2/Oqsz3LP1MxEPtEuu1kv+0oVQqUiWOIL7imsCBJXJUKV9nuCR84L8bfzMpMjE+pPdWOgJB3VqntCCoMEkFNSmLltUrZc3JwsOnUAAc8dyjK54NczmwVgXPOz8d7KhqzOx/+8IfT/6HjhLUrG3v54aFT83+jmcFjNm18fDx1VvhcG78AABAASURBVHRiO3Wpw8nOF/eg8Z4JK9EE3ZTZVaDOxYYJATqzHUFgeMR2kmcb1gsMaDNw6mbjZ0pLd9XuTqlT8sg7FIXf1McNOy2HxgQRLItcStWzRekpnrboYbpw0brltQdqD9QeqD2QPMCqG4EPXxNmvMGrah/96EfTK2uMJfL9D9yOe0uqJTE4pi7BMyTbsg1awwXgAdvpOz/0AYIu+k5vs3O/sas+wROTjK17ec4Gz3K/53u+Rz/yIz8iFq+ynFxmeyaY1iI3xsh8XIz3snNV3lHOi0521Z5c1psSEBMsQsu2EPTyQa4HH3xQxBd2tQgGz2KA2Kbb7aaFvcXUWwivbWF378TGQurRRiDzciwI8Fm8IyU+YnGPmCXzrJa0Dpx7joRdpFkvy7EWx946YUvLcqW4CZxAjwwdk9VfgtO5F4EoPulHJ2Z2ike8wU9iOA0B/QTc3HyYico3n1NVIdjlovPiF79YPPZAp6TDAtQhQP7CF74gvrh399136znPeY545CSXw4ONdGxkcVGwT/RNLy/8Fy6Usqd9U3bDDaWKRqHmQFPrNqwTF4Oh4QFV2zRflVnmvZnmSDqS1jLQbmDYSr8GgiOo9e8C8EDdxNoDtQdqD5ytB/L9npSB/Xd/93eLx2xti5W8/A5pURTpfggfumyLiXfGLrwfDY2yDORreOJ7gPEkx5yWMiZi8QkcgG7H2CQy4ASPfJmZoDRI5/SzYxxUlmkczFi41w670pkV2CfmM/10KecCHzDjCYyvfvWr4mvT/Nsqvs7NuUB7TlWfsl6Az3aaYMA/ALSzAeIM/Mjj0NRHD+m5QK+MXj8uVKbtdG3I/LSPoJl/9UWMYlu8akp8knlWS1qsFkNWhx3T7iCokOcxqYzV5gp6C23HCnVHPEbBReBMgbNdnQwEs9xEemUtBKeD5QD3J3/yJ8VMFQHt3Lq2ZVeATaw6c7Ggw9sVnTrM6DSbzfRvq2699VYRYPOoCu2BFx4AHiYI4OexjKwTnjNdFKh/YQKBcyMFzoPDg1q/dn16H6SMoDqu3/11SRxzpeA4dfBp3WVQKkiE3qJEqHe1B1atB2rDag/UHlghD5TTNzACGh63ZjzDh4re8IY3pLEE44dsmu00diLPY9oM4FmpzjKg2yap4QLwgD3bH3jHnUe06QuAPVvGeJWxKC6hDAA/V8hybKcxMvIyDXyxQF2Aeiw6MTH0nve8RyxIMe5mxZzgkvKFgO3EZjutEhNIMoZPxEXuGJvzdWrOR2yjul3JBz9bsGePEzrss5OZ/YYdfK2chTnaS54JE159BV9NMB0priaTVs4WnJEO4nQHqO4LJ3YGOgg8dkW3qxTa3BMD2nytsas6rBQTfNqeOXnn45+PxmMbPP7Bv4k61YwM+gHbwm46Y7YROoEwNvBYNqvJvCtNYMzMFP8LjjL1bGFlmv3iBOaxDOT1FCcdvfkLEa/6jNLxtFOPUrhfbPi+O/3PnxxlmU5ZBXiYOlVuOfaEyMkGV9LpB90InbtVtt7XHqg90HcP1AprD5xfHrAt2ycZTfDMQJdxDR8RhYF7DGmGe++9VwyIc96u5Mzly+V1+sTzAMfaro4741cgt5IycFLeR+Y9ZHBodlUH/GzBduq7WWaWYzuhc+mJeIadXdWF7brrrhN9nLH0o48+qte//vXpSVbKgIXIt51sZKzN5AFjchbZGMcjYzFAHeIFxuv4eSH6FyLfrmxcCO+peLDF9kzx+vXrxaQa7YaIvcQp4KsJlneUvppaugBbuimokWYP4yym6S0faFJIBEMEsHRKZkpsyzZFp4Rc1674cv6UFXoKbKfVbfRBnmxPzszkkl8I2E4BMIExj5XwfjOr2LQFoNPykQRO1izPrvQyewYN/ZyQ4AD1FtMO6pzvwNPNQG87bI6p45goelOZoCza6ro3NA0eVnaB3srg89GgnzOUckT1Ti8hxGkfJijAEcAXQQMsi18C1VvtgdoDtQcW4YGa9YLygG3ZPqnNtsXYgIG+prfesQFBtV3Vs2dTu8Knq9TJE9QD9vzH2XbqT/ZsykotTybgCtskSwa2k74sMPdR25m0qNSu6hHo8oj2K1/5SvGlcMbZCOKcsH2CTugZ7KrMdiJhD+Nq4gvbIhC3q7LEsIgdK/rIoop9djKoOxdsn7I9c3nny9s+icy/+WLyLRfgh4yvljRG0KvFlNVgR7loIwgyObF5fJnHM5gdyQfaPrlToMCu6LkjZ37KzgTMwPABDk5CLipnI4M6tlOHZ5UZ2+0qj1xs4LEO7AJsAsFSnW5HvKzPl/9oN2XwArkeeA3THrDSACK8V63pGrrlCFSDkIJr9XErURr6sCAShSFiI2+QGmoP1B6oPXCBe6Bu/rl7gLGBfeJdxbYImhkrME46dy21hPPVA/aJfeN07ZivL52OfyXKsBFAN2Pja665RrzOSNAL7VyAD6gRNP/93/99WjRbrCzsednLXqb8TYHF1u8nPz580YtelGwFB+yF95V+2VoHzufoaQ5sq9lKX5VjNZZOikj71AebOoDtKrCKVAvcqMej1bz3wWNR6LMt2wuUoMSLHDtCuliF5P0HHtXmhsajErYTj6Y3Am1QUsr5CiL1Aei2SWqY6wHmYcK/KotY7S00HbfOcNVum3FFjdQeqD1Qe6D2wNJ5YEUkzTcmsD0znuA/dzB2WYqAYkUaWCvtuwds913n2Si0nZ7kZFz+/d///WJB7Wzk9NZhzE2eJzxti5Vj8osBxvV8B4l//ZbPz5wuRk6/eHttsx0LTAyk+6V9YXpiNL8wxprr1B44PnZcPF7wHd/xHTM3iN6DP7em7cRne27RafOcAEePHtXevXvT1+aYhYKWT67TVp5TSD1IPKJ93333iQ98sJrNrBSPliAztwFee7YDcxJnGjLgA8AvJCjj8AG9bcYPQKZlvJBlO9aaKz+Wzuu/qrfaA7UHag/UHqg9cN57wHZqA6tkTOqnTOz4lzyf//zndc8994jAgvFDkBfwq1lqD6x+D9jVuM52GufxJKdd0ZbCesbjr3rVq8RKdh5TLlSu7RlW6gL2LG2mcJUg9uq1LbuoyEidnr0HuAkAttMKMp1cp9lyx6UOvORPw35CEfy205eZbacZLuScwHSGjF11TG5sfAV806ZN6REqPsLARzugowcx2bZTpfDUMOsB2+nCCaUAF8coguRYee52uppqT6nslrINS4Iy7etd7YHaA7UHag/UHjj/PXD11VeL/z3LJDuvgn3xi19MH0wicL4gV5vP/0Nat+A0HmB8DMBiM+brpjGePTvOo+xsALnPec5zxBOtZ1M/12FMb1vIAzJ9NaV2ZR822U7xDfhqg2K1GXS+2kNHzGCf/mShA9NO26kT26fnh7cX7Nl6doX3lp8Jx05sAHhEm3cKmCHmhsZMGeW2Z078nEcuOGkNp/YAPgIqDt7r6mj8+LiOHD6ix/c9rpHR0VQULk7pSc9wT1PrpPZA7YHaA7UHag+cbx7YunWr+N+x2P2xj30sjXOe+9znplfaej/8Q3kN548Hakvn94A9O16Gw67y4OcKtsXiFk9qMK60vWiR1MsLbKT24mUsWukSVMDWJRCz5CLqwDlcSqeKJALFQnSn2RXAWYzypQI6AzoBZLLCSzof2FhUlcBPsEtqnxgw27N8Fffp93ZVnxlh3n3g30vx4Q7kz1cTndDtxemhzoUGdvgofmVp2XyvetYDZQfc7HqAfgb0kGq09kDtgdoDtQdqD5xHHugdJ/ABMIJnPjT6bd/2beI/ePCRohwAnEfNqk19YnlgWVpjz47r7Fl8KZXZZyfXrurZVbqUNi21LNuyPSPWnsVniCuMFCusf1Wot/OBKcUfK4BQLIMuq435fWI7dJ1BEzclgmxSWHM6Fyd/OuitRxDfK/N09eqyOR4o4/SJ4HgO9cRsiocdPckqgj9hiaa09aApX+9qD9QeqD1Qe6D2wPnqAcYXjCt49esP//AP03/i4FsqfEOFb6lQbvt8bV5td+2BVeKB2oyV8kCM/FdK9erRy4Uca6rUcqwSpnyE0TLY0oJtcWOxLW4m6AV0io0ywLa4AWXctuwKtIjN9gw3soAZQo2cgwcIgwHJEVADpcLX4N1IVW+1B2oP1B6oPVB74InngTyOsKt7HY9ks8rM/7V94rW2blHtgdoDS+KB81BIHTjHQbOrC32g6V0cPt5Uklkm4HFogOCZwJlHmexZG+aqtasyu0opzzcpUgBaDavJAxyrDNmuuflMr9PaA7UHag/UHqg9cP56wOb+VtnPmIRHtfm3PJdffvmq/chPZW29rz1Qe6D2wMI9MF/gvPDaq4iTC/XZmpPr8u4Ns6ODQwMaGGiKxcLleFbbrm4wOXAeGxtLK9A6xYZ99uw7yc1mU3YlI1exT8xnep0uowcc0yvAglQU1Sr0gnhrptoDtQdqD9QeqD1w/nqAcQtjHF5Hs6vxCTS7Gsucvy2rLa89UHvgQvZA8URqPB+3OnjwYFo1liLkLSOwmW4g9OPHj6ccF+9esKuLeqvVUGugoeZgoWIg6hd8yamrcjo4com7fIKMlFnkzq5k8Nh1URQ6cuSIWs3WCVJsR/A+kNpiV/x2dcPJNyLakCv14pm2lKntk4L1pZR/rrJsn6uIs6g/27+qytmGoEef6bob5MBjH9nYlyrdSRCZ9KOGVUgCk3Kieqs9sIo8sNzXl1XU1NqUC9QDdR9f2IE/nZ/s6j5mW7ZnBNoVbp+YzjDUyLJ6wK78vqxKFiH8dH1oEWJq1ieYB3K/IOWpXNLV2ERG7KvRrkXbZFvvfe979b/+1/+auWDbFo9Bv+Utb9GP//iP6yd+4if0x3/8xzPlc5XYVofPHkcaIY4iTI0g50SufPkh4KVksQfWDqkR0FOPlWMe1T569KiOjRxDXAqUCaj5GuWXvvQllcGbCmJHR6I9g4ODiS9I9W9FPUBQDJzGiNRh4phHWk3ABBJ94DQ1lq3IDt3LJr0WvBwesC3byyH6rGTaq8eW3ACupRmv01kP2KvvWM1at/ow2/W5toDDYnsBXBcmi+1V1YcuzKNQt/p89gBxjr3w88h2ai7jACBllnn3hAmc//RP/1Q///M/L1aWs89Ygf7t3/5tffjDH9av//qv6+d+7uf0+7//+3rf+96XLm72rMNznUSZ3lUxK4ERUHFwYABytk+QA+1MQKfIPLbF/00eHR3Vpz/9aY2MjIhg2rb4N1HYvXfvXvEIOXW+9rWv6Rvf+Ib438vk+wm0GThbnctdb7XYRp/BFiDCZVUrzbn1DsTiL5C+/rBnrsL5aHN5ljrfq7MXX2o9ZyMPewDq5hR8pWGlbZmrf25+pf1je6VNOEl/r4968ZMYl4nQqxO8F7LKTMv5Op31AL6ZzfUPWym9p2thr03gwOn4+11mr9z5jy8y9LvdZ9KHXZmnF8+0lUqzLXPTlbJnNenNPsEmcAB8JSHbQAosty22Z76JgD7gVDrRi5RNAAAQAElEQVSJp3rL7f5cC877wJkV2F/4hV/Qf//v/10ve9nLNDw8POPjxx57TP/lv/wX/fIv/7JuuOEGveAFLxC8//W//lcRrMJozzq6DNR2emx6cHBIrOzyWHQvtFoDsp1WfPOqc5ZjO5XZp06pA9izPKwwY+tf/dVfidVn8gDvPk9MTMx8Sfvuu+/W/fffnwLnXhngi7HBntVt17i9YB+c8fjap5IlRYn6udmeUWfP4plon0zLZcuV2pVO+iywXHrORq7tmW8N2JWdWsHNrmywq3SlTLEt2zPqV9Nxs2ftmjFwhRHbM/1Isdn9t9Ge1cnxsp2Ooe2wqPrZTrQqV+9tzzjBnsVniH1A7BP12ifm+2DCSSrsWRtyXzqJaYUIK22P7XQO2V4hD5xarV3ZZDvZeGrO/pbYTtdH22KzqxR8pcD2qvCR7RkX0LeBGcIKIXZlE7bYFb5cptizsZXtE/qJ5mwDAwNpoTEHznZVdw7bsmSLZZHaR6EElzt37tQ73/lO/dAP/ZAINLN6cFZ0cXCmEQyzcsvqLrTk9HA4eETDOj42pjvuuCvgDt11110Bdye48+47deddt+ueb90tdPK/j8fHx9PKMME7q9sLBfgB7KMOurFrz5492rdvn7rtrvbv36+LL7446YIPXTy+TYDNqjQr0sgAKCePrKUG5ANZLniGubSc70eabcgpOsFJ+wXtySkB8+qLsqmAyalJTU5OaGoah3dyKuq124lG/V6gfCkAX9AnMtBHgEr2lFYqxS505xT7yK80YAc2ARlfSZuyDdgDrKQtWXevTeCZvlIpNuAb+jUp+ZWyJevFBmwBwKGDk64EYAP+ybASNszViU34BACfW75SeexBNzZlnHw/IevFhqwXHHov5LJ+pr12gPdT93y6sCH7ZL7ylaDl8wy7sv5ePNP6lWYfoQ+cdKUBf+An0pWwCb3ZB3PxlbAn20Ka7cl2kM845SsB2QZSYDntyfLRQYzGYiFwzz33qBe+9a1v6bbbbksLjQT0xFDEcvbyBvboAc6bwBmnYPBc4CvY//Jf/ktt27ZN+eNfmYdlfJwKZBpyWM0FoJGXqkexG42mHnn4Ub33ve/RX7//r/Xe970/PdbNo93Ae977Xv3N3/yNDhw4IAJZ9LFynVPwMwGdAR7qEIBzIjz++OPiXzY8//nPTx3h8NHDqZO8+MUvFo9qf/3rXxdBM2191atelR7dZmUaGchaTpirg3yGrHduPtOXM806SZdTz4JljxxPTzGMjo6kdOz4aOqPo6OjKT8S+YyTHoc+MpIez6dPjES9BCPHZmm95YvE0ZHkTtc7fvx4sod0blkv33Lj6MaGJdEz3balkIVdWQ44kPN1WvVTfALgj5yCrzTQn1aLPb129OIr7SP0rxZ7sKMXsG2lgT6EDdxnSbGPtN+Q9WZ70A9tLkBfKcCWldJ9Or2rwS5s4NgB2VZoGV+pNPfrldK/mvT2Ho/5cGjAStg8n975aP20rVd/L74cNnDeoIOJlUcffVR/8Rd/keAd73iH5oN7771XOZaz+xM0EzeeN4GzbT300EMpcP3Qhz6kj33sYykQyE6jMVUQDFZBDph76eD27JK+Hc7mxdSoMjnR1qWXXqp//BP/WD/2Yz+mn/jxH08fFePDYsA//sf/WD/yIz8iVriHhoa0ceNGEcyuX79eiwHq8J7yhg0bkgwO/kUXXaStW7emd54pY+blqquuSoE0K9/IRx+Po2/fvj09rg0NGQAyydewuGNxLv5at36DgPUc/3Ubog9kWC+OB8eRYwOs3bBOGzasD4hjHvzrAjZE/6EMWL8x6m6kHNiQ+KCfDdBPgGRX6CElD5yNvKWssxpsmK89vT7K+Hx8y0E7k8zsM1LgTPzLVZ79gg3gy6XnfJbb65eM469+twmdQNYLDpAn7QVo/YTsF3T24uQvdOC44AP80otDIw+A9xOyTmxCb86DrwbAHmC12LIa7MAGfJKPGfnVAtiVYSXsy7pzil/m2jE3D08/AJt69ZDHFtJe6OVZbhy96Mgp+HIBbUU28dXu3bvTd6n4dtXP/uzPaj64/vrr01O/Eb6J2A4AX25YtYEzDsiQncCjzH/+53+ud73rXbEq/N70GDM8uRzcjkB4mmA7rfax7D9NSu8xEJTCO0ur3MBsx+T4pAYHBrVmaK02bdyizZs2a/PmE4FHpQHb6Rl7gvfFAHX5mrbt9Aw/9hBkbdq0KT1Cy2oynQeZl112WZpRYQaGx8NZoYaODNIMc/OZvhTpfLKZlFgK2ecqY0XtaDbUABqzaXM6X5ACjUJFQKvRUPqvU0UkgRdFoQTNhhJv0VCjaKrRAAIPnsZZQpJbFJpbH7pd9bm5Zf3KZxuyPvIZX8k020GaYaXtmXverbRdWX9O5/jnpP623OXY0esj8sut80zye23oxc9Ub6nL0Z0BH2VAT6bnFFo/Ab3ZHvB+6j6VLtvCJspX0qas2569TmcaKYCN/YS5OskD/bRhPl3ZBtIM8/FdqDR8Qtvp10DOQ7uQAT/0Qq8vMr2X1k8c/ejrTcHnAjz9gl7d6CRPulyQ5fP6KnEQwfRcYGGKuIxvWp0Yy1n92Ip+KDkbHbZTkGs7Vcc5PMr8J3/yJ/pv/+2/6T/9p/+kLVu2pLK8syvenCc4JSDlMZVMe/jhh/XsZz87rdhCs2frlEHodkt1pjrqtDN0q3zQCMAJXIMt/bApQyIsYGdXq93dbje1j05CNWTTEXi3+YEHHkj2UfbMZz5TrDBDpz12VZ86/QLamHWBZ8i0lUx7bQFfGVvoOZVmHl7otaPbKdNMGJ/XLooYnDU45Wb5p98SqCpHJrin8XNPeu3oxc9d8tlLyHaQAmcv6Ylfc7X4p9cOcGC1eB9bMiyNTU8MKfhkbksWSptb70LJz+eflWw79gAracP5oHu1+Qh7gNXiu9Vky2rxyWq1o/dY9eIraW8/7ejVBQ6cqu3ETDmOOhXPctEZxS+X7CWVa1tFUcwEm3YV8NpVqthYkcWZgaYfq7U/9VM/pX//7/+9PvCBD+itb32rfvd3f1e/+Iu/mALTuQclpKuYlodUIL//bFc5u0p7DxhyFgMYR1uoQwoQkBM4k/IvtZhJIVAGmHnhRXj4qQuA9wOyLtK50A/9p9PRaw985En7C9FDymoyA73YACSc+Di6S2ugpYHhQW3askk8kr923ZoUTM8fJEcFBCwB2CfKSjYtgdylEGGfaNtSyKxlLL8HbKdr8PJrOn812F5x470KbDidE7gWAafjuVDLsl/sle9H58MxsFfWTxwvYD5fnYo+H+9y0VaDDXPbZq/sMZtrD/nV6CfsupDArvoFx8KexU/nA3hPV74cZcVyCF1OmdlJBK5z9RBg8hx+ptvWj/7oj+oVr3iF3vzmN6d/TfUf/sN/0Atf+MLMcmLKcmGixAGLYEixAjiTnS6zoywRo3Qe2nTRaRPaAMBEsE/AzMo4eei0jUdrUG9bBM9f/OIX06Pp0OGBtx+QdZECWac964dM63eKPbZnBvK2+21CpS/1lQqNXpEQO2yJs6tUNyZ8LBcRXMcBhdUuZMMWu/iBVUAGqHJLvbeXT/ZCbbUrGzh2C63TL77VatNK22VXx4zjgC0A+GoB23E+ebWYkybFeo1ZCX/16gQHem3KuL16/JZt6k37jWc/5bTf+nv1rQYbeu0BX202YU8G7FsJsFf3OWTH2GN6rLoS/pmrMx8vUspyCt4PQB9wOl2UA6fjWY4ye/X1JXvWpn75JOuxfcZ7u+10KOwqTZll3hXLLH/JxduVc1iltSscJTj6DW94g37mZ36G7Aywwvdrv/Zr+uhHP6qPf/zj+uEf/mERYMNgz9YnX7oboY1lNVJaxl5sZeyIeEimL0B28AUEadE/26kOQTO28MEv3m8mTwHvDpCin/efb7zxRt1www3pfW3o/Qa7srffes8PfdE5ot8ISP3FcgTG0vTNyqW6bqurtgiqi6AHR6BpH2mQe37uwc8V5ZzolTE331tW45K9lN7Xkmx2bdOSOHIFhdj9P4b29PUn2m17VfbtMG3V/Wwnm+wqTZlz3y1Kgr1yus9kqL06bbNX1i670j/3HmtX9DP59UIqtyuf2Cem/fKB7TNeD+0z8/TL3tWkx/aym2NbxHdaxVuxim1blGm2U0DM19jmq0hgyovm85XN0iII0tyOAQ2OuXRoiwd7Vg6B8o4dO/SUpzwlCaKz8BI87zPblm2x+kwgzXvZ2N/7KHqqVO/OGw/knnTeGFwbWnug9kDtgdoDtQeSB+pd7YHaA7UHag8UtQv664E8I0magQAanACZ97L591MDAwMzj/zx3vOVV16pV7/61TOfXu+v1bW2c/dATITIISZDoPWv9kDtgdoDtQdqD9Qe6J8Hak21B2oP1B44Bw9cUIEzwek5+GpJq9qW7SQz22Vba9asER8GI4jO9JzyWHfGU8V6d154wKUFSJEGqHdzbybwelk6nFD/ag/UHqg9UHug9kDtgVN5oKbXHqg9sDIeuKACZ3tulLIyTp9PKwExj2HzcbMf/MEfFI9ssxLdy0veXr1t6LW1xpVCZEcgbBUq4rgV5nSb7/h1ddLLzkGpf7UHag/UHqg9UHug9kDtgSeoB+pm1R447zzASP68M/qJajDBs21dcsklIoDm/WbaalfBFu9Ak6/hPPBAOmSWbU1NtTUxPqWRkREdOnwofR1dnm1DxNazmRqrPVB7oPZA7YHaA7UHag/UHjhPPFCbeSF5oA6cV8nRtqtIiuCZlWXSuabNR5vLU+dXkwessrQ4nlOTUxofG9fIsaOamphcTUbWttQeqD1Qe6D2QO2B2gO1B2oPXMgeqNu+IA/UgfOC3FQz1R6YxwNlnD4RGM9Touq/U7GW7FhcLtRwgBoq3JTdmK9KTas9UHug9kDtgdoDtQdqD9QeqD1Qe+AsPbDc1YrlVnA+ybcJcs4ni2tbV5cHCJQBrIpTKwJrq1AR/UqyTt7g5f1mSsAB8BpqD9QeqD1Qe6D2QO2B2gO1B2oP1B5YTR6I0X0/zDk/dJTdrrplqfiFwWWEOvMFO1FU/2oPLMID6QNhpZRS1VvtgdoDtQdqD9QeqD1Qe6D2QO2B2gPnmwfqwLnniBWNhoqG5EYpF1KpOauBqrfaAz0e4HlsouEe0qnRhUzCLITn1BrqktoDtQdqD9QeqD1Qe6D2QO2B2gO1B5bHAxEeLo/g80pqWVm7Zu1ard2wRoPrBtQabqgspgui2BFGu8Rd539wE82pf0vigdn+UYnLfSOmXNyRov+UKqenX6IHGYgJGQJuKkQ+mGTRrwApMqq32gO1B2oP1B6oPVB7oPZA7YHaA7UHVpcHpkfrq8uovlvjaY2kAcQzwDQ1Jaf4BlQqq3cr4oFVonRu8DyfWdGp5iPXtNoDtQdqD9QeqD1Qe6D2QO2B2gO1B84LD9SB8ykPU3bNQgKjUwqpC2oP9HhgvgC6p7hGaw/U3vtxuQAAEABJREFUHqg9UHug9kDtgdoDtQdqD9QeWJUeyNHhqjRu5YyaG+AQPJcqTbpyVtWaz0cP5D7DqUa/As7HdpzB5rq49kDtgdoDtQdqD9QeqD1Qe6D2wBPYA4zmn8DNO5um9QY24BmQRRAEgNdQe2ChHqDPAPDTn+rTDk+sRqhtqj1Qe6D2QO2B2gO1B2oP1B6oPTCfB+oRfI9X7EKOP6UYB6zoKVVFPoGyvJmyLDU4OCjby6togdJtJ1uGhoZSDdspZWfP4uT7AbaVfVQURcL7oXdWB20GgpJegq/wMEtDg+GjOH7hMDn+yrIb++hDkQb3sv5K9IYGu/JPoGq1WgnAAXgA8H5C1snxyv2on/pPp6vZbGpgYOB0LH0tw0ec/71Ks/96afPgS0pCJ4DQuf0I2kqC7ZlrZLZxJe1Bd6+PVoNNuR/ZxrxVAZxnnG+rwphpIzjX8NVKHDN0AtOmpITr42rwEXYBGIWP7NXTjzhe2JTtw8aVBo6bXfkIu4CVsCnrtS1sWgkbTqWT859jl208FV+/6NjS66OVsivrJcVHq+X85zjM9RG0CxWKC7Xhve2mk5In3igivLGd/uduRGKQVwxs684779Tk5OSK2YDi7B9wbLn99ttBVwXY1r333qsjR46IE3vljPK0amt8fEJ33HG7XLjqR5Yiro/yboBkK230t4Qs8c6uAube4/bggw/qoYceii5dJsgqe3kybblSdAHIHxkZ0Te/+U3QVQMPP/xw6kurxaBjx45FP7pjxhx8Z093nhlqfxH60J49e/qk9MxqJiY41+7Q6OhonFcr65tsLf7BTznPcQNyvh8p+uzKH1wb77jjjhW/j9Bu7Op2u7rvvvu0d+9eSKsGbrvtNh09ejT1I+zst2HoBLLeu+66S/v27cvZVZF+4xvf0NjY2KqwBSO4RjJGAqdf9foP2krA1772NXFdyrqxCcj5fqTos6txANdGbOqH3oXo6HQ6aVzLdcmubFxIveXkwRb6NjrwXW8K3g/IetFlWw888IAef/xxsisO2IaPVtPYfyWdUqyk8tWme/z4mI6Pjmn8+LgmJ6ZiedAR+HhFzLQtZpve85736PDhw2o0GskOu//22NXFjcCUi/A73/nOmcEFJ1QybAV2dmXXhz70IREY4q8VMOMElRynQ4cO6l3vele1wuscqJJ2w288zgCcUG3ZMnbVXz7/+c/rlltuCf1V3nbCbS+b7vkE25W+Rx99VO94xzvmY+k7Lffhr3zlK/rgBz/Yd/2nUoiP3vve985MdNhVf8/2nqrectLpR5/61KeWU8WCZGcfEOhwjTx06NCC6vWD6ROf+IQ+97nPJVW2pcDsqt8Huuy/7BsCCZRxbeR6ND4+TnZFAdu4j3zsYx/TahrM45S//Mu/XLGBqu2Z63E+bu9///tPmjjDzpUA20ntn//5n2s1nWtMduIn28l/ycgV3v3pn/6pjh8/nqywHZPmKzfMtq0DBw7o7W9/u1bLRuDMNTtPLtpecdOYxOP87zXE7q9dtk/ow1wjv/zlL/eatCK4XdnFZOe73/3uZAPX8YRcoLuVO6NXkcOjWyRrJienYqZwUu2pjtrtbtCcwD2P4Qahrz8e+7OdTig6K9BXA6aV2U6Yba1Zsybh7OyKDt5vwBcEqjxiY6+cHb3txiapejSq7BIsx/xLLC13y666aqvTnVS32xbbcplc2SDZVaCl2Bis9k4sZJ4o6tvPdrIpK+QRu4yvhpRHo4DVYAs2cMx6+3Y+ZrYp7gtknVkZx4xzLudXOsUW+vVcO1fSLq7Z2IQN2a6cQus34KOl6Nfnajc+sKu+S79eDTb1tgl7OOcyDXszvhIpfYi+lHXble9yfiXS1Xb+c8yA7At7ZX1kO706wjmHTSvVh2zHOIMxrNICDOcb9qwGwCf0a2A12IMNHC/6Nrhd9SHsJN8vmKsP/3AN6Jf+M+nh2ria+tGZ7F3O8mI5hZ9vsouioSJOmqIoxKnjCHgi7FHKaGU327K9YkZwUtuescF2ssV2WhGjPBH6uLMr3ai0K3vA+wuhN02sVFrtyAdqz6bNVkMDgy2tX7dOW7ZsnX7fqBR/WqbNntWfVdgVjTzHCwBfCbA905dWQn+vTtspa3vGppX0TTImdrZjv7I/+2Qb7JNp/bbSrmywnY6Z7X6bcEp93D9yod1/u+xKpz2b2hWe7VqJ1D7RBvvEfJ9sOq0ae+Vssp2CHXvWBrvCe69HvfhpG3OBFGZ/2JWvVrrZ2ANgR07B+w32rD/sWbzfdszVx/XR9oquxCu2Mx0bu78+wx4gTFu1v9VuX78cV/RL0XLr6T2gvfhi9NrTJ0qpNBiLRGmbQVKurzvbyRYe3zrbdi2FwbZTgLwUspZKBj6xK7vsKl0q2YuT4xPZsSUorDEHGjO+DbUGWhpaM6R1azfEjPRQ+FJ9fw0g9x/bqU+p3k7wQPYPRNskKwrZHnvWFnsW75dxtk/oL43p10b6pf90evCR7dOx9L1srk22T/BfvwyynVTZVZoyq2Rnr+T1en4n2Cf6yT4xP3+tpaXaszrt0+FLq/d00uz57ThdnX6Vca71S9f/n70zAZCkqPL++1dPd88Bw3DfMIAKKiLqoiAKciNy47mogIqC+qnrfazXqovrKuAq3uAtq+56s6LrKp6g4o14K4hcKjAMwzDT0931xe9FR1VWTXVPH1WZ1TNR3a/ixYvjvfhHZGa8jMis6eqRWvHqRxun25Ze5QMT5m+9qn829Uqt/TabOuZSRmrqn0s9vSpLn6W6pf62NdnZq3CjcJzpUEl23XXXGc+7AhYyQl7U8p73vMfe8pa32Fvf+lY777zzjOcreM6CdCdFz9gXmK0WHZogClWGVUEzHCDyKaSZlT9g0glGipMNqVwbwFLqrJs07iBaxR/skMrFJTaZgTJupvEwVuIachxH0Za6xmxMo7YOqo+HPGMWvsIoCumhKLx1+SPFvgKTYtVS0DkhkJr8hKiUoN2mUpTOQEmyjxCaQdGeZJViX1K5FPkq7Eo6JfmqGPb0CyXb+sUeqXlsVWFb0pmuG+CCTGrahQxCTlgGoUtq2iBFHnkZ+jekQ4r2bChfL9LBAKJuKdqR4sj6hSSFm75cuPrFIjOp//CSok1SxEuKcSvpw9iRok74gtq+YPthzihFfBIgCafieTOllRFKrfZIrfEybJhvOuir1G8pLKMNtTKU9FIHYEnyFyA89rGPNR6ol9Q4mX7zm9+0l7zkJfalL33JCaf5Zz/7WdvkL14IQjETxvpX8G+CB1QPTrUkC/8WvgOZSYErgSx8UvsC63o54SSZ1Hs7kl50opuBKgmx2yNFHoGkhkzqPY/OdpJ6r1eaXEe7PeAGmSn8ByK08AlDLvwHpvv/6JNkUrxoJw3I4QkhSURLJSnqRH+piqehjLGdsvWDfdgAYRMhBC9FDOHLoCIuZeib7zpSP9EOsIOKMuS9JKl1fKBbapUl/VJneUrvZii1no9S3VJ5NiSdncIiTvCd8vRKJkUM0Av1Ss9s6sUeiLKMZcJ+IUl+ncMeSQSlE9hARcUp3h4W8/SSR29aHJI6H3e91D9V3dg2Vfr00mafC/2JirUwv01xxjl5UryMsF1fe7wMGzrpAIskTzalMMmrCiW1HP9l2TXvHWc6jLcqPulJT7J169bZ1ltvjahB/HTCAQccYLwJlred8lbY1772tdb60L0a+ceDs8wqoGoD3iEyeRod4hRiHoZ8vQ6leMKTZFLk0yDute5i/VLUHZresIN04lDiCcskSah3m5yZ+CrThnZdUrCJsTE+PmGXGs/yhHswZhawtPAJ2cgaoiHS3X8p6MCGQFJQNFG91OQRYTthVVS1/vZ2DwzEYx45F1GpFS/kZZIkk9SiUmqNtyT2IEIfSU2d6fzTA1UzqhK7KCCpBaMkJ60qwgYI/YwjQkkEpVJRN/ZI5dswWYMZR1L/2IOdOBrgBC+Vb5u0vs5kDzZVSVLTNqnJV2kTuiU1FkHACkJeJklqOQcVdWOPNHl6MW83eUmNX2Kx8JEUvvvnP+FShUWSvL8ktajnnIRAUmPOZr3+FOqX5HYVRH3BSmrYUbymNIQVMZKMcQRhQgrhe03z3nHGWf7whz9sJ554or3uda+zkZGRFsz4CQ7S+I1GiJ8vSRkAGgpryy6q18dtaHDQlm6xhS3dfHPbYvEWtsXCAi0q8EV5L/jhLWzz2ubGGyM3x5aBLWzpwqW2bNEyW7ZwWatdvdA/USf6Nh/e3LZctKUtXbDUli5dGm1atLktHQ7xQGBUpk3ocwoYbTG0hQ0PD/ubvreobeE2edqE/WXyy4LOpQMBl6Wb+wvAlg0si/YML7Mtl2xpiwc3M1nNpHAiCv8GWW8+kkxSo/JFixY1bhZJ8jRJjfSymS3CMUa/la13Kn1g1E9vjeS45/iXVFl/Sa26wQeaCscy0iS5Gt7wz01QzksIpCiHr4qwCUK/pMomYTbxWbJkiZ8jN9tsswlJdYEU+4djDarOkvU1M66L/bZ+jt5LmJhKTYz6qc9o/SDzozAHgO8HAp90HZHk58kq7ZLkP0OZzkfF/izTLkkNddjCdaQhqJjBFoi+q9iUhnrOkdiEQIrYSTFEVgVxLuoHjKSIA/MRrrWdsKhCxrkI4oYn+uthoYiwDKqVoaSXOuhIfqPuuc99rt95TCCik9+v++QnP2mf/exn7e1vf7ude+65dtJJJ9mf//znxgkWsCHy12oD9tvf/c6fhb7gggvsgosCvatA7fFiWpf58991vl3wvgvs5z//ub3//e+3t77nrXbhuy60C4IeTwshfK/pwndfaG9/99vNdb73Anv3u9/tNr39ore7LaRjg6eXZBP6XO+7Q9+85wK76qqr7FOf+pS97X1vc5tIL5dCX9Ff0HvPt0suucR4HAB73M4wbt7+jrfbhSG86F3vtIsuusje9c5320XvuMj5iy56RwjfGeiiIE+yuYXveAd1XmTvfOc7vV52ZfC4ArpTGnyZhC2J3vve9xq7P8rUP5Wud73rXT6G/vd//9fxAiNsnapMr9Pe9773Gbtk/uM//sNtSvrKtAtdUMKDR10uu+wyA69kT5XhhRdeaFdeeaXb0y82ffnLX/b3aGAP2EFlYoQ+KOnk+vG9733P3va2tzXGUUpPYcrb6zDp4zi79NJLG/b0Wu906mccccxNJ28v8oBNIur/zne+Yx/96Ed9bBMnjbBsQi/EeL766quNY65sGybTx3zku9/9buM6N1m+XsnBJRE6OFf/5Cc/8TkkeKU0QtLLonS+Rh9z3x/84Ad9c6xhG+cj+q5sXMADnUVCVpyPpDTkZVLSS4jeyy+/3PhtafgqKdnDAiVzNsZ1lfYk3eeff7799Kc/9ZvC+G9SdPDhZ0nTLta3jnNyZovhXXfdZTfccIPddNNNdvPNN9vo6Kg7wOlOEavPKT8IrF271ldH2cbNCQ0H+yEPeYg98YlPtDvvvNPLSkhVNrEAABAASURBVPKQ/FtuuaWdccZTbY899rCdd9rJdt1lV9t11+poxx13NG4I3O9+97Odd965ElvQu8suu7junQIme++9t9u02267uSyllY1TsovwKU95ih188MG2ww47uE1l27LrrhEL9ILRAx7wAHv2s59tO2LPzrt43+0YsNtlp12MdMbV8uW72+7Q7rvbbhPh7oHvFjGGqWv58uVGyDHwhCc8wfmUhrxMwpak+8ADD7QXv/jFbk+ZNkymi/F8yimn2Nlnn+02YSf2Tpa/DPnDHvYwe97znmd77rmn25R0lmkXuqBkA+fOpz71qQZeyZ4qw/32289e8IIX2IMe9KC+semMM87wawy4gB0EXxahD0r6Hv7wh/s42meffRrjKKWnMOXtdZj0cc4+4YQTGvb0Wu906n/pS19qHHPTyduLPGCTiPq50X/00Uc3xjVpyMsm9EIc82DEsVa2DZPp4zrCHAn7JsvTSzl6E6Fnr732sle+8pW27777er+RtkeYTxKSXhYVdf7DP/yDveIVr+ibYw3b6LNHPOIRldhEXxSJPuEcmeYjKQ15mZT0EqKX6wi7ZeGrpGTPIYcc4teRKm0p6uZYe+Yzn2lc1yx8pKYvF6I9/a/1tPY5VC7JLJSXFL7NndsvfOELdu9739se/OAH26GHHuovBJNiuoWPpJZtcTgpV1xxhZ1zzjl+VwIn64gjjrA//OEPhlNtbR8c8EMPOdQe97jH2amnnWannHSKnXwCdHIIT7ZTToSHTvb4ySf0PjzmiGPs5OOjnlMKtpShGx2nnniqESY66fiT7KjDj7J2W9rjKX+vwqJdxx51rB3/6OMn+idi1Su9nettHRMnPuZEO/qIo4M9AbswZk48/kQ77tjj7Jijj7EjDj/CmDAed/xxdvwJx9vxxx9vJ4T8xx9/gvOPmZAdH+TdpKOOOsqYhHWzztnU9ZjHPMbb/+hHP9oOP/xwb/Ns6ulFmWOOOcaOPPLIvrEJjDhf9aKtM60z9RtjiLE00/K9yo9djKPjjgvHU5ePmdnazBgCI2ybbR3dLAc2YNQv9tA2MGIswfcLgRFY9Ys9HPvHHnts35yPwKXfMKK/wAnb+oE4xg477DAjTPYU+SQrMwQj+q1MnRvSRZ9xfWMutKG8ZaRjS79h1G/nSM5FYFT1eE7jgd3D3Hyp4pGfvnWciyvHyb/ljgdbFz784Q/7lmGe3UhphO1lbr/9dt+exuo06ZAkd5rTiwCQFbfGr75ntbGyvequVbZq9Sq7ew10dwjvtlX3wEN3e/zuNdML55JvVdAPUUcK4cuiyXS2y9vjvbavbH1Tt2eyMbHa7g7jadWqkL7qblu1cpWtvHNVGF+rGHZmEwOvbuMhPvGO7YkgCPJ/RiAjkBHICGQEMgIZgYxARiAj0CcI9K3jLDVXkhNWbIXlDhUrQ9yx4k5Du7PM9u2Un+3Y/HbzZz7zmSTy33lmex8vA0AoNfVEdiIeglh39mTAycxy0I5APRw+9TBQXJ5CIjLeoK3ASnzXgo9cN/6IyhRS0j9OMzzjDILPlBHICGQEMgIZgYxARiAjkBHICPQTAmHm30/mTG0Ljmw7FUsMDAwYznSS8fzty1/+crv44ov9ObgzzzzTX9rEC8N4Q1yqC2eGMhMLgL4SSJqEgwORmmnjQKCXrWCsQOgIYXCs6+OE4l3awZkOvBU+bdFCSmYzAhmBjEBGICOQEcgIZAQyAhmBPkJg3jjOTUe2iZ4kk+QC3qbNcwq8lMkF4YtXlT//+c83no0+6KCD/NlleF66leqTKB9hGB8fNdOYjQeqWwjDGqE1PuRrREplsLVUhR2UYYMUMZBiWMxGejG+SfAKq8UsLXdqbMCoBZOwmJxQY+XZiwSZGdJENv3PBnK26N5A3jKTp2PXdPLM1eYydMzVxvby/WAzNkDttm3q8Q1hsqH0TR2/fm5/1X1X1F/k+xmzqmyrCp+q9FaF88agd7702Xyxc2MYE9NtQ/QYp5u7wnwSzoWZpAZZ4VOr1YzfPOP3YQtiZ1l55o3CPNROHgaiJE/zLxyY8botWrzQli7bzIYWL7AFCwfManXXZSbjE7/hyiWpKs1mUtQtxRDsIAsfKcoC6/mkZhxZrwk7IKlcvc121QMLhaDlP7jGONW1cVMYQxZuwEg1qyvYGf7D0nPMTdzkfxa+nWRz/oBJeyU801+UF/n2vL2Ko7NI6IE6yZD3gpIu6oYn7BfCHgh7CBOlOGHZNJUN7WnEe2Ef9SZK45h4URfxdkrpyBPf7ZC6sam93iQnhFI6PEQ8hfDdJOpN1F5vkmMzRDzlKfJJNpeQ+iDqIOxEnWxI+SjXbaLupLPIo4c4YSLiEHFCCL5XRP3YVqy/PU4a+SDSCCHkc6VUT7FeZEVCR4p34pH1ipLe9jDpQ74hPqX3IkR/kdBBnLCIKXHkEHyviPoTJR0pjj1QkvciTLqKdSNrjyNLRFqRJ95Naq8bDIoyePQVw048ebpB1J2I+uAJoXa+3VbydJvQCaV64YuEnHgxTDxyiHg3iTqLbSdO/SmET4QMIp5C+G7TvHGcN9Rwafoeh9Q57/DQQtts8Wa2cNFCWzC4wNyXseo+dLwk46aAFG2WYmglfRiwSRX28LvZ2MO2+GIaeUgnLIskGXZIMbS2jyR/trhN3NNowoBeqtXCzZeJQdR4DKCn2puVYweUJLVwY0nCqiiRmnyUlPMtyaRI7RqlcvtL6pq+9qbMOk6fpeNKWh8n0sgzawUzLCjJS6BT0np9h9wzhC9J4bs3/5IauqXIoynpT6EU06Te9227zmRPUQ4vRZtIL4OkqE+KGGBDIimmcT6AJDVMkpp8QzhHRmraIMn7EFukKJeibI5qZlRckueX1HJttfDBthD4vyS31yM9/kKvJLfHCh+p1QYpxqXWsFBkTmyyQ4r1U5kUedIgKcbb0yQh6jlJavSLpIY+SevJk72NTF1mqB+SmrqLKiR5lGMNRorjnjIQsl6RJMdDauqUogx7pCjvlf5O9UqtOqVojxTDTmW6KZOaeiS1HG+drq2SjE+v+kqK9UutIfokGTZJ8n5MfYY9vSb0o0OKuuGhJIeXRNBC0vqylgyziEjy9kvNkGoktczvsU2KeeDJA36JJ94t2mgc5+kCMimINdno6FrjrdrUNVALK4RhFbolv2/L7bTCSInukyRjuzkvPGMAoKHFHgQ9Jqk5OIeGhmzNmjW2evVqP6CHh4dbtEtqifc6gj3ggT38hjf2EE964aVybZLkB/nY+HgYT+scp2hPeeMm6jO3g3HDYwxgAREntAo+khpasYN+I5TktjYSe8hIWq92bACTRCm+XsYeCtBN9VwcIYnz0agfa6RJ69tN/u5S59qK+vkZP441ckryfiumI+8FoYN6i2Hi6a+E2cjIiN1zzz1kLc02Sa4v2ZNCSetNzCS5Xdgsybr9QTdEvYQc+/CQFPXRf5zHkUHkI4SKPPG5kKTG+U+KurFHWl9On6Fbkk+GpJh/Lvo7lZVivVIM6QdsSrqlKCdOeULySPJ+I4682ySpgRXX+6RHkqvCBgg5BO8JE1/IJthZB5IceyqgPnRIUQbPMUYafAo5h5NXivmQ94LQQb1SxIM+I44ce6DEE5JOSJ5ekiQfF+go6ks8fcnYJl1qYiSp5dxgPfigO1ULPpI8ij2kSWrY7gld/gIDSV4r5xuuHUSkiAPpxAmxCR4iLsVyxHtBjA90FnFBjyQ/DiX5sUB6kkvqCl60r0iSUOFza3AiIkX9UkzDXtKwR4oy8nWTsIn6JHk70cXxTShFWUonBD+uJfBQKg/fbZLkVTKG0OuRKb7abZ4i66ySNjnHWYodkNCis8fDcuCll15qhxx6iB1z3LH2ile8wlbfvdoGfMUw5qRY3cp1fljd/epXv2pPfepT7brrrrOFCxdGY0r+lmQcuB/60Ifs1FNPtac97Wn2j//4j/b1r3/dBgYGGtaAZSPSY4YbCt/5znfsyU9+sp1xxhnGVvz//M//bJz0pNZ+7rE5herrtmh4kX33u9/13wT+66232vDC1hsMhcw9Y9Mk5xe/+IU97GEPswMPPNB4zv9+97uf/cd//IfrLbO/XGH44oL9ox/9yB772Mf6b13yW4VXXnllSDG/UEnxguGCHnxxQqVaKY6Pu+++2/idS34bHnwg8IJ+97vfkbUUkqI99Ak/X3bJJZcYv5vIbxXyu6A//vGP3Q5JflHzSElf2PSXv/zFjzN+EpBHXv77v//bwC6ZkHBN8W6HUhwXjGuOrec973nhxtRoA4uVK1fa61//euN3HR/96EfbK1/5Srv55pvdDOx3pgdfkvzcyDXjDW94g9uDjUVVV111lR1++OEGhsixR4rtId5tkmRXXHGFnXjiifb73//ebULnHXfcYa95zWvsUY96lDGujj76aOP8IMlNII8zXf6S5DZccMEF9ra3vc15Se44/PGPf/RzN7+WwXj/9re/7fJe2WKFz89//nPbf//9/Zc2JBVSzG3ElrPPPtvPSxY+2CS15gvirvxTN8cQ+PAyU6k5Pj796U/bAx/4QHv4wx/u53F+FeRb3/qW24hyyhLOlahHktcrxZB5x6GHHmrf+973GtUzvokfddRRdvLJJ9tpp51mYIX9jUw9YCQZE+c3v/nNdt555zXspB8f9KAHOTZgxDmc+CmnnOLzgR6Y4lWCF21esWKFPf3pTzfO0ZI8DYwuv/xy49dfuL6cfvrpPoejjGcIX0U+RLvyT504M4wjjvN0jpZk4AQmyI8//ni76KKLjPNmVxR3qESS3XTTTfasZz3Lr/X8Gg7H05///Gc/piTZZZddZlzfSDvrrLPs+uuv936lHR2qnLMoXVuZdzB2OQdyLIGZFPtOinYzjj71qU+5PSjGJgh+LiRFPakurlO0nfMf14knPelJdsMNN7gKScbxz3WN44yQay9lIc/UpS9J3lYcdOb2jFswAquPfexjfr2X5H30ghe8wOcnjKV3vvOdLdfiLpnTUg3jgmOMcQJOz3jGM+yWW25xe1NGSXbjjTf69eSaa65xsSQPu/1V63aF860+iQvUuJ9AnvnMc+wlL32pbbvtdnb7HbcbjmtIDk0KLnNwrgNT2j8HBcSJ77DDDrNly5Y1Bify0gwJirgIcJeHk8uZZ55pz33uc+2AAw6wv/3tbz5plOLgLNMuLlh///vf7SEPeYjxAjheDHf77bf7hRJ7sUWKdoUmlPgfJtKjY7btNtvaKaecaks2W2Kj65oT/LIMof3o2nbbbd1J5aSLs8oFnIkXaVDKB18WMRnjAoGjw8mZC0eyg5D+65UtUuuY4BjHweBiBT7gBHGDqNP7EnplV6pXkt955qf0sOmf//mf4w2Yv/7Vs4CPMyV+STKOtT333NP4lQIu8ly0uMBK8ouXpJ5ZJMW6U9uxhYkxfYdSxgvnSW4s/r//9//cRvoOR5F0KZaH7wVxU3GPPfawhz70oY3qk63pCPNjAAAQAElEQVSE2IeTwTmcOJkkOW7wk9F05Km+lFeSs7SdCc8222zjk1RsYNLILp1zzgnXuZe8xA4++GDvVwpQjyS3CR7ZXIg6IEmNaoaHh+0f/uEf3B4pyhlHXEs4F+DMM/GhXKNQD5hUP07Y4x73OLvXve7VoiWlgxf2pnFGppQG302SIh6S3ElOdaNv11139XM45yfs5bzAC07JQzqhFMvDz5akWEeqk3q4znKjjPfEEJeYL9Xt1nBDGDk3YnAO/xrOT+QlTy9Iinq58bp48WIfu0kPYxxcOG+DEfTEJz7RmGSnPL0IJfnxwrnnPve5j+28884NNWDIeYoFhte97nXGNRfMJLXkaUS6wKBTks8Tt9xyS38ZLmMXOcc/N+7uf//7+82zpzzlKcY1Btu7oHq9KtApyZiTgcuLX/xin6cxbsEBeyhEOs4Z17m9997b55TIpSZOxLtB2MQ8Fp2Mkde+9rV+05xzTnHsSjJ2LnE+2meffYxykNRdm6RYH/ZwjL/whS+0l4TzcsJBiunc3GA8c+1ljDOusFeK6d3AplgH83wcd+bUjF103nbbbY2dXMz7t9pqKx9HvIyZYxIq1tFtnjHDOHrRi17kN8WXL19uXOPQQ99A8ODCIsgOO+zg/UacNIj0btEm7zgDJKum3BU784yz7KRHn2yve/nrbNddd7O169YG8MmRBmh5K85SPAE+/rTH24ue8yLj4sCAZgBIyR5s6z0x+JYuXWrPe9bz7MzTz7QjDj/CXv/y19tTnvQUV45NMFJ5dnGgPv7Ux7sdRx5+pP3Ts//JXvicFxoTQyay2JPsgi+P6rZm3Rq/UL72Ja8xJvDYyn0XWbz4J1t6ZZ8UNAVCz0477WSccF8abghx8Xr1q1/td3hJk5r5iJdB7BTgRMzNF1YvsQknVYq2SOqpGZJMUkMHzhYn/4QPFy7wgrbbbrtGvjIYKdrFsf5P//RPvorBag+TCu6ySvLVOCv5I8n2339/Y6LBigUT9+c85zm29dZbNyyRou0NQQ+YNNliQsOuF6mpkwnZy172MmNCCFbw7K6Qmnm6bZIU6+ac88xnPtPvwCcdyVZJ7lCzIs05VFLL+Ev5ZxtK6liUfuKGImNJinmYnDGWwAinmv7kpiwVSDFPO098NiTF+iQ1inOcccOsIQgMK4ScA3DiSWeCGMRdxYj6ipT6Boed8yFOTzFdirYzceQmQ0qT1FO7cHKYPB944IGuUor6iNNX4ASxm4LJNZmkmAe+GyS11sfNMo6l5WGiWqyf8YWtrIBxLuCczrm9mKfbvCRbsmSJsdskjVt04NQzrtM5PGF07rnntuyII2+3SZI7zGDEZJ36JRH4bjjmlZzDSWcXkyQfQ5K6fi6XZHwWLVrkuwI5/rlZJUU5N6nf+MY3+uovN9AZR5w3KdNtkqLOfffd1x0sjiXGzL/8y7/4okvSx7noBWH1kpVfrrncqJJi2ZSnW6EkYyGB8cGY5dzDGOZ6xjxAkvcN+hjvnLO57hGXRNBI98gcviQ16uJmBrhwAx+McFZx/lL1rLTSl4985CMNx5Exhc+S0rsdbr755sYuTnSCEVjBcy1BF32Ubpgxjug/xpwkkntC3JQGI3YmcUOM4/2+972v65LUwJJrHMfa9ttv7zLO9ZAkz9utr+w4ByRxaqDA2pitsxWrV4S7duNWC3/IqiJJdveau23FmhUtK7tV2IPzfOeaO+2uNXfZPWvusTvW3GGr1qyqwhTXKcn1Y8fqNasN26BeOaOudJpfkvyO5W333O7jSGoetJL8gJ5mVTlbRqByBCRVbkM2YP4hIHUeN1JneWqhNHV6ylduuOlpkzr3g9RZvukhNHmLpYzR5OjMrxSpd30p9a7u+YXy/LI2O86hv9LYZWVwZO264OyM2fjomNl4gqcecuX/jMD0EMB5r1s9OMjmVDc+dRsPf85N3KWR8kkTPDJlBDICGYGMQAkIZBUZgYxARiAjMCcEkmc4p0o2hsK4MHffvdqfybgnhCNrRrxZqssgM1n+ZAQ2jIBMkgW/2UMp8ERCQcYRTnVg/b/IuyB/ZQQyAhmBjEBGICMwJQI5MSOQEcgIVIVAdpxBniXB4N/g49THx60WGFn4q5MYIApxuEwZgWkjILNxfs4sEG9n5zkLnmEbHhpuPNskhUzTrjBnzAhkBDICGYGMQEZgI0EgNyMjkBGYhwgEr3AeWt0jkyWZNGBWH3Dnue4rheMh7h500KpA+T8jMBUCcaxIsvBvVqvbwJBscPGgbbZsiW293Va22WZLvIK84uww5K+MQEYgI5ARyAhkBOYlAtnojMCmhUBt02ruJK1VlNfr48FJlskGrF6XmYLrrHGDjV+WPxmBAgJhjITRUhAEdkIW/OcweqxujJ8xGxsYtbHa2ER6CEK61isb5Pk/I5ARyAhkBDICGYGMQEagPASypozANBHIjnMLUMGbaYkXIypGMp8RmAECmnCRpxpfM6guZ80IZAQyAhmBjEBGICOQEcgIFBDIbO8RyI5z7zHOGjICFpaeTXUc6Ow85+GQEcgIZAQyAhmBjEBGICOQEeiAQF+LsuPc192TjdsoEMBhrtfCqjOk0CQoBPk/I5ARyAhkBDICGYGMQEYgI5ARmBcI1KZtZc6YEcgIzAIBBYc5kDvPFBdfLZTXoFvgyJGMQEYgI5ARyAhkBDICGYGMQN8hsMk5zn3XA9mgjRKBOnuz3VmW1eu4xsFhDv8W3Giinu5xC5/xQOQJQf7PCGQEMgIZgYxARiAjkBHICGQE+g6B7Dj3XZdMy6CcqR8QCI6xQZ1sCX4wP0eFkzy2btzWrR2x1atW2x133GZr7rnHpIbX3Kl0lmUEMgIZgYxARiAjkBHICGQEMgJ9hEB2nPuoMzY9U+Z7izfs/Mpk4+N1Gxsbc4d51cpVtm5kZKLhwbue4HKQEcgIZAQyAhmBjEBGICOQEcgI9C8C2XHu377Jls0XBIKd0QXmux5cZZnVa1Yfr5kUyEI8kLTAagODVqsNhBIhS1iOrhvbtAMfJPVA+T8jkBHICGQEMgIZgYxARiAjkBHoPwRq/WdStigjML8QaHd461Y3SabQjPh8c3CMg5MsuSSkhgT/J+5MX3xlIzICGYGMQEYgI5ARyAhkBDICGYHOCGTHuYFLHe8mrP+NBcdmPIQh7q7PhHMjVgaRNQpkZlNHgDGhTmMiyJD70AluNE6zj6UwxMLoqtcZS2buRxuZIMuf7iCQa8kIZAQyAhmBjEBGICOQEcgIdB2B7Dg7pMHRCQ7N0MJhW7z5EluwcIENDMbttJ7sX+RxJn9lBCYQYEzUC64vDjBEct1swnmWFNgaXrNJCnKb+Mha/ybEOcgIWIYgI5ARyAhkBDICGYGMQEagnxAIs/l+Mqc6W+phVXDh8CJbunSpDQ0N2fDwoAVvx+InOEHOyL/zV0YgI5ARyAhMA4GcJSOQEcgIZAQyAhmBjMBGgkB2nL0jcYiBQsbu27rF7drGimFYifalwkY+OZe/MgIZgYxARmDTQCC3MiOQEcgIZAQyAhmBjADeYkYhICBFh7geHGXYcX/KmWdRoZDBQvpkv9lLcqaMQEYgI5ARyAj0LwLZsoxARiAjkBHICGQE5oBAdpwnwGMzNk4zUQUnuabAIQxB+s9+c0IihxmBjEBGICOQEagCgawzI5ARyAhkBDIC1SCQHeeAe73hIAdvmeXmsOqMSMGBNifzj+/cdi5/ZQRmhsDEsPJCkjzMXxmBjEB1CPBeiw1pT3lSOFX+6eShPPkSEZ8Jbagc6dSXQvhEyKAUTyEyKMVnE6byhImmqmeqPKRRNoXwnWiy9PHxcZssrVM9lcmy4oxARiAjkBGYdwhkxzl0GX4MrkwkhYuuWa0ONCJ1gkKQ/zMCs0TAJ3JhOBFCs6wmF8sIZAS6jMDo6Kj99a9/te9+97t2xRVX2E033WSrV692LRLXg7pJ4eB1idnKlSvtl7/8pf3f//2fXXvttR4nSYp5Ob5XrVrlcsK77rrL+TvuuMPgpViXFEPKzoQkGc7hnXfeadRJODY2tl4VpCUiUYr6KAthJ3JIkq1bt86oa8WKFYbdyKGUj5B02k+91JHSpVi3FEPkEO2lPijVST2kSbK1a9c2sKHeJCePJKNvKIteCDl5CKWoK6Wn8rUa125yZSoDgawjI5ARyAhsSgjkK0zobVacISYf60bW2tjYuI0jMC7MUMjk/3X/zl8ZgdkgoDCeJDWKMvlrRDKTEcgIlIqAJLvhhhvs5JNPtvvc5z72iEc8wg477DDbZ5997OCDD7bPfe5zDXs4Vu+55x47//zz7V73upc94AEPsCOPPNJD4hdffLHnlWSS7DnPeY7Xucsuu9h2221nO+64o+2111724Ac/2C6//HLP4wVm+CXJ/vjHP9pTn/pU23XXXW2bbbax3Xff3Z72tKfZdddd5/XirL75zW+2e9/73rbtttvaHnvsYc973vNckxTtw7mkTZAkv3Hw2Mc+1uvE3oc97GF22WWXNcrQ9mc/+9m2fPly23rrrW3PPfe0pzzlKbZmzRrXSUbqIoQk2fvf/37HABt22mkne+QjH2m/+93vPL8ku/vuu+300093bEh/6EMf6jcvUvnf//733k4wRCftPPvss+3mm28ON7frXv68885zW8AB217xildQ3HUU7XFh/soITI5ATskIZAQyAtNCoDatXBt5pnANDxdaCxfi1bbijhW25p41tnbNSLg4h0lGPZJD4Hu1s/PsWOSvGSPACg2UCkpKbA4zAhmBkhHA0TzmmGPcQWRl81WvepW94x3vsC233NJ++tOf2uMe9zi7+uqrw7UhHqc4oy960Yvsb3/7mz3xiU/0vCeccILHn/GMZ3g8OWusYN966612//vf353ao48+2ldxcQap93/+539m1VrOH//2b/9mH//4x91pv+CCC2znnXe2j3zkI/a2t73N6/zyl79sr3zlK214eNhwLHE6adfLXvYyT5die3CeJYXrXN3e+9732he+8AXbe++97TWveY2vpD/96U+322+/3cs897nPtfe85z222Wab+c0Dwk984hNGu7nh7JkmviQZ7XvmM59pt9xyi9d37LHHOqbgBe5k/ed//mf77//+b3v0ox9tOO2/+c1vDD233Xab0c7Xvva1dumllxoONTcsaCc3KLAV2//zP//T20n7/uVf/sUWLFhg9NGb3vQmqm/0m0fyV0Zgk0AgNzIjkBHoNQLZcQbhOm/Orls9hGPjdVNwluttO99UtyC3/MkIzAiBMIc0i/NUY7LH5E6aEFj+ZAQyAlUh8PznP99+9atf+Soz4Rvf+EZ33L7yla/Yfe97X9tiiy18Ozb2ffvb3zYcss0339wuuugiw2nEycPxw2HFSf2nf/onu/LKK8luQ0NDHv6///f/PP+nPvUp+8Mf/mDkYcsyZdkS7plm8HXjjTfad77zHV9Jfte73uUryTjJVHHNNdf4dmtJL9YNSQAAEABJREFUvmKOE/mSl7zE3v3ud5Nsn/3sZz1MXzin8Njxlre8xZYtW2Y43Ti0OPo4/p/5zGfI4jcQYD72sY8ZbaLdxFmV5qYDvNQ8r33ta19D5E7zq1/9aneQWQHHOcYxXrFihX3xi190nF7+8pfbRz/6UXegf/azn3n7wOjHP/6xbb/99pba+eIXv9jr/P73v+9buDmfsjMAR5+VZm4OkIEbAISZMgIZgXmKQDY7I9DHCGTHmc7xC75MCnAEp1n1mtUsxAPVg8ccyaw+kY8imTICFsZHJGv7yOPhVoyNh5sxAwvMFiwasEVLF9lWW21pixYtCoPJIoWA/3BfxiD4TBmBjEDvEcDRRAsrm2x7hofYqo2jDKVVWvKysvqQhzzE2LJMPmhgYMBe+MIX2n777Wek4xQiTyTFc8Hg4KBvg8bBY1vyn/70J1+NTfmmG7IlmS3QOO4PfOADvRg342Bw1nGGWdHGuWYrdb1et69+9asmyQ488ECyOSGXom04vjiq1MONATKceeaZBO7wwrDy+8lPftK3mhNnOzfhwoULCZyoEwIHbkpws4At5SRK8hVweG5IsF2dGwlsCb/f/e6H2JYuXRpuXtcNpxqeFW700h9koF7CxYsXG+0866yz3MmmnWvWrLFvfvObhjPNNnryZcoIZAQyAlUikHVvnAjUNs5mzbZVNYtTCb4hVqJTXcGtqSNL8RxmBDaEQBgz4caLBmS1IdmC4YEweVzoWwotfzICGYFSEcCpg1DKyifOIvxWW21FYCMjI/bzn//cfvCDH/gLwsjL88TIP/zhD3senDZn2r5wjBGlldbaxAuqcPCQJ+J53yVLlqTojELs4abbwx/+cH++msI4jGzbhj/ssMPC+WUY1ukXv/iFb71mRXyHHXYwVqBJoB7CdkLOy7qQJxt5YRhxnNvHP/7xhmMNbueccw5iO+mkk3zVmAjlCWk7zyPjwPNcN7LXve51/kI1tlWzFT7dYOD58IRpcox5CRhlDj30UN8NAM/z0GzNpu5DDjnEdSZ9tBNnmZV1nnP+13/9V4pkyghkBDICGYG5I5BraEOg1hbP0YxARqDbCIT7LT7JC6s/dWt7BiDoCu51+M7/GYGMQK8Q8OMvVC6FgzGEvBUapzOwvnpJiDPHC79YBWUFmeeTWSFmJZcVYvIsW7aMwFdGnWn7+vOf/+wSKepJelOII514KebxAhv4SmUIIbLzEjBe+sWWZ5zpl770pYid0MP28VNOOcUOP/xwf6EWK8aeOPElRf3knRA12pVkOKopjfDvf/+7nXjiicZ29gMOOMB4LlyK9UgyKVKykTLkef3rX+9b3//rv/7LcJ552RhpxRXrpJMbFaSlOnCaWeXnLeY4zaxmk56Icqeddpq/3O3666/3Z7VTWg4zAhmBjEBGICNg1j0MsuPcPSxzTRmBKRFQI3V9V5k0qJElMxmBjEDXEJDi0ZWcsf3339/fSI0CHGNCHE0cM7Y08zwuskSsrMLzYjBCSf4zSvAQW7YJjzjiCIKGMy5FvVIM2x1RzzyNL0kNp1SSv5CMl3exbZst2zwHXKwbnjeF8yKxD3zgA/52a7aUf/3rX2/Ug8OJ6oSJJEvtYNu2hQ/buEPg/6wE46B+4xvf8Bd2ff7zn/ft554YviSFb2s430Re/vKXGyvAYMtzzI961KMQuw0wbMsmhKRYPq12S3KH/x//8R/95Wdsk+dlaOSFpJif9rOaDha77babsRrOT4uRJ1NGICOQEcgIZAS6iUCljnM3G5Lrygj0KwIKfnI80Oqm8Nevdma7MgKbCgLFlU4cOtrNlm1WRHnBF1uLkSWn8rjjjiNqvBU7rSrzE1BnnXWWvfOd7zRWOsnAW6kJUzkcRuKJWDUtOt9JPpOQ7dTPetaz7NOf/rQdf/zxxvPCOI/UwUoujjIv+0or6vwcFavOpF9xxRUETjjXMCnE5mQvW9RJSyvsaaX5W9/6lq/s8hIxfmKLPJQjTCSFs1wgHGYcd96G/b//+79ua8rDVm70ss0ahxx5ctbZjk6ctvBmbl72deqpp/qLy7jhQRrbxd/3vvfZf/zHf/iLwpDxLDQvC2PL9w9/+ENEmTICGYGMQEYgI9BVBOJ8vqtVbgSV1es2A//G8icj0AkBHGbIJgZTmE5a/ITxFZn8nRHICJSMQHL0cOxw3vjJJnicRX4qiTdF84ZtzFq5ciWBHXTQQcZzvmzZxlnFuSb+oQ99yN8yjTP9xCc+0dKKqhcKX8h5CRb0pS99yXhOGEfx3HPP9eePQ5Zp/2M3TuG///u/+xuy+Uko6kH2u9/9zm644QbjWetvfvObxkvNeHM3beIN2NwQ4PlkVs5x3EmnHlaUkdMWtqq//e1vN+oiDcN4Kzchzw/jNO+yyy6GM7x69Wp/Szh4kc7Pb7GtnTePUydvxwZT0tiqzQ0FbjpQNw49P0HF88+8dI2friLtt7/9ra948zw2beInpsCMNp199tnGDQNw/Mtf/uLPONNPbNtmJZ128jIyZNwAae8H7MiUEcgIZAQyAhmBuSIw7xxnJg+JaDw8YSeaKo38bFUjD0TcrG6SzMK/hY8SE/iN/z+3cO4I1EMVdZPk2xUDF+IcYoqhv1wu8vUw1gw2pOT/jEBGoPcISDIpEtqe8IQn2CWXXOIv68O5w5FjdRbHmJ+n2nPPPY0XXJEXZw5nmpVSVkl5phiHm7REOJ6UI45zSMjPT/ECLOiEE06w22+/3XjumJ9oSiur5JsOSfIXbPHzS+Rn1fUxj3mM4cyyLZtVcZxLnGJWgy+++GKjTY997GONFWN+Rortztdff72xIs32Zl7+xTPHF154obEKj6NMXTinhx12mL9FG0eYVXV0ImdVl7eQ0yZuKHD9xBbq46esiON482wyZXg+mZ+VYvs7dYMf27FPP/10ko2t2KT95Cc/8W3Wxx57rP/8FfWRARtxtJNOnrHm2s3PcGE7P0NFO+lPnl3nWe+0Mk35TBmBjEBGICOwcSHAdYYWcS1IPPEyiFl9GXp6ogOwJBnPbXEnnxelcAeeN6aiUJK/KfX1r3+98TzYk5/8ZGN7FxdiwJaak6jkNI+P1/0nLfBr3LmhokzzB4HKLK03NNfr4/5zZrUwvhCOjY7a6MiosfXwrrtW+sqJJJImqB5CqBkELv9nBDICPUbgjDPO8J80wklbvny58TNLOJqf/exnje3FXDeSCTi8vDUbh5QXiLGyyRZo3vaM00p+rj/j4+PGTyThhOLEvvjFL7YXvehFhnPKtmp+SgrHts7OplT5NENWh1lh5dlhCB0Qsmc84xn+bPW+++5rbAnHUcZhfcQjHuE/K8VqMGrYOo092Jae7z7qqKOMtuEsgwE/0QUGbN3mOWRWdllRhnBMIergmivJX/hFWnLquUmAXcjIC59w4CYEdqCD7eY489iEA/yGN7yBJH97N22ijdSBrdSDjC3yXMPpA563Zts6byvn+XKeuyYvfeAV5a+MQEYgI5AR2OgQkOICFbvGUuNmc01NZWcSzjvHOQEjyVcP+K1NLsrceWeicMstt9hznvOcBgZMVvh5ES6ubFPj5SJMEABbisBL8vzjwWmW5JOPULnL8ldGYHYIhNsuExPj8bG6ja4dC47zWrvzzuA4rxlpq3LCaS5IM5sRyAj0HgGuJzhgOFvXXnutbz/GET755JONFWfSkxXwrLLiuLEdmu3BOMKsdPJma7Yzs72Yaws3adOqLquvb33rWw3n85hjjvGVXeqS4nUn1T+dkBVx6mK1G0IHxE9OUT/bt6n7vve9rz//y9ZmnGieEaZ+0nDaqQNHFFuRQ6wk87Zs2vW6173O34KNnJ+PYnWXrdcQW7Uh6sCpJc/SpUv9JWDcpOZZZTDBrpQfPuHAyjF2UI6bFLzIi5vdbC1HF2lsHadNtJE6uLGBTmTkS+3kZ6je8573GDbTF6xGU680c2wplykjkBHICGQE5h8CXDfKsnpeOc4AI7VeEJkUcPFk5YDtXty15iLOc1wQz6BxF/yhD32ob7tj2xgXWlb/EsjUa6aw0ix/dopnqqChwaEQHww05M+OIcs0mLEYnBqDoTBuBofCmAk0NDRsQwsCDQ7Z8OBCGxqEH7biR2F92sL4Mz6twxvJfKZse0agrxGQmgccW6dxyNKbpTFcaqZLTX54eNjYbsz1gHw4oOecc46x6kl8QyQ169pQ3pmkSzJJjSLYOBTOQ0kgNdOQSa1x2kMZ0hIV8UiyYiipRaekYnJHXmrmSVimjFIzLcnaQ0ktOuk3HPaUT1Jic5gRyAhkBDICGyECkvyxSJomqeWagKxXVOtVxb2uF2d3fHzc2Mp10UUXNdR9+MMfNp63WrZsmd11113GM0/kSxl4Huyqq66y9PxVkhOOjq6zW8OKNc9x/eWGG8zDv/wlhIlPIbJy6NZbb7Ubb7wx2FCOvmabO+vDFmzaUL4y09llcNNNN/UNRn+58S/mGDGGIB9D9GGgG2/2l/jccsutdnMYazfdcrPddMuNdvPN0E12y003B747dEuo/+abY13cRIJSnLCYTrxMAh+eCUVnlXagPxH48Cwo8VabIobIy6SEUbIlhWXa0K4TjKAybZhKV8KIcKp8ndI4ZyQiHZ6QNsNDxIvUSdaeDj68LKuYFx5KeYt8km0opEyRyE882Uu8SKQRJz2N6yRLIemJJ4SSrMgnGWEn4rrQSd4uo04IjFKfEZ8sX5KTB0px9NGuoiylzTbkfJRsmm0dcylHe6BUB33GOErxqsKiTVVj1I4B/QVOSV60Ncl6HaITQg8hGBESh4o88TKoqBOMsKkMvdPRgW3Yg13TyV9GHmzBJnRhH2HVxLjmPFm1HUk/56KEUZJVHWIT7+DAf8MnJCyD5pXjLMkxkWLIXX5eaMIdct5yymoyLzF50pOe5KuiAMoqQvGOOU40d7iLIMvk9a5cucLecdE77JIPf9A+funH7ROX/qd94uPQpXZp4C8Nsksv/UTgifee2DLI1jdWzS+9NOrj+bjElxkmvdyYwCZ0Yx9hlfTxj3/c2M733ve+1z75yU+W1jexzYwFKPYNMjD54Ac/aGAE/4nQbx8PY+YTH/+EYesnPvEx+8hHP2Qf/OAldsnFF9sHL74k0AftkksiXYz8kktCfO7Ez9JcEur6YLCHZwfZRspYSrKUTrwswhaIt/fyiAX2VGFHe3sZ1zwDysuNPvKRj1jVNoELP7XDFmJsATPCdrtnFA9jYab50YluyoERL8hibIMRsioJuzjfgxFYgdlM7KF8O1GeZ5ipizTiUOIJIfIQQsX0j370o8YOJ3ACo2I+8kLF/PDTJcp2oqQj1ZPyEKcd559/vt9g5v0exEknJB0iDiEjLMqKfEpD1k6UbZd1ilMHuPB8M9u3KYcMKuYnDiUZPESckLHYqd2kz4awg63rjCPqh2ZTz1zKcKxB1EH72AbP9nZsQ1YVJZvAhGPtXe96V7h+cb2a+zVqLj1Sud4AABAASURBVG0CFx7F4zGCVE+yNcV7HYIJOiF49HFdY1cjPLJiGrIyCJ1JD+dIbAKvJKsqBI/3v//9/tZ/+o54VbYkvdjQPh9BltLLDtENcR1hTsK5oGwbivqwhbGTriPYg6yYp2we/cz5OT9ed911JsnJHbkSvuaV45zwKDq9ScbPXfAGUxyEz3zmM8ZPW+Ag4zTjYKd8koyfupDkovh0aeRHx9bZ0MIF9vSzz7KznnaWPfWMp9pTn3qGPfWMM+2pT32qnRGIsCzixTRsP+NFK/DoZUs6YZnEi27OPPNM49k+npUDT2RQmXa06wILfkeVF8PwfB58e57y4mGchLECRjxvPzg85HhhIzYQnnXmGXZmoKc/4+nG75OytTPSuXbOOdA5IewO8Uz/OeecY4QQxwfPDaKXOCHpZVLSS8ibizk+sYMXKpVpR7su7MEOfguXFyPx0zftecqOYw8vnNpiiy0afQhO2FqFLejFJsbQXnvtZVViRPuxB+KNzDyaw9uvsY+02RB1FctNFSct9QU85VIILnvssYfxjHGyJ4XFfPBzpaSzvR70QaQTcv3g2WHOQcgSFct1krWnF+Oz5dGDTbyd/IADDmicB5FPt07yQu35O8na80wWxyZusvOMNPXQj4ST5e+FHH2JsIddc7zYDb4X+mZSZ7KLSdNpp53m56SZlO9FXnDhOsIL83pR/4bqBBNs4FxAXuLMQVic4Y3xyFI6acTLpKSTlxoyZ8OWMvV30oVN2MHYZp5EvFO+MmRJNyHX2uJ8BBuRl2FH0oG+InGOfPCDH9w4R6Z8ZYecC8GDF2GySAmPnWXbUdSHfohzNruKOS9x3HXyDUnrNs1Lx7kIAk4wK8u84ZRnnHmzKMv3rP5xQuVnQUhPZXBEiSeARYJ/mQ0NDdtWW21pu+++m+262662/fbbFWh7226H7UO8HOLNo9tts50x4WEyv9222/kbX7fffvtGCF8Guf7ton7s4idAkCXdRT7Jeh0WdXISxnneYdsdSuufydq3begnbNli6Ra2bQEz8m+37fZGGjwY9pK22WYbS4Qe9ELwSU5IvCxCH4Q+bIHgqyZs4vzB2IbgkVVtF+OEFzkVcSrbLvQlAhdsgeCrxAeb0L/TTjv5G52xiXjVBC6cmyB47IQ62OV290KOPihhgi1cRxhPvdA3kzqxC1ywBZpJ2V7nxa6EGSG29lpnsX50QuhNttB3xTxV8NgDoRv7OCfB9wNhCzYlW5KdKd7LEF0QOlKIPcS5jhAmOXyZhF4IndiUeOJVE8c99hBWaQs2JP1g1D6OiukpXy9D9EFJB/Zw/HMuSLIqQuxAL7YQVm0PNkCMHxYWuCnkblxYDJUmnDkEPaR56ThLTXDYXoWzXMSIOw8jIyPBER5ab/me555ZDWCLd6NMXHa2gYEFZqFqVp7Xja+1kXUjtm400Lp1xs9frFs3OhGmeI/DsAJOW7g5sG50na+UYweOP2EZhC7XHzAAU+LcdEAGX4YNnXSgG3tIa2A03uP+CBigbyrCLrCpW93HCnHyE46ONcePhQ84hqCUf7cpveV7fLwUne1KaC+E3PEYHYXtGwIjCIOwE4KvirAFSvqxB0rxMkL0QUkX9kApXnXIscXxT1i1LUk/+DC+iYMdBF8mFXViS9Gm7tox/dqwCaJEsgm+XwiMoGRPsjXFywgZyxC6sAWCr5Lacei3Y60fMEr9Q99hD+MbWcIuhcjKIPRB6MIW7ILvB2L8gBHUD/ZgAxhVbU/qL+yB6DPsgu8HwpZkYwqrtAt7in0mNV8U1mu75qXjzIBKHcdPiVx99dX2pS99yVavXu3PuQIoW6540yY/d8FPULGc/6c//cl4PofttKxGU0fAuoAx7o5ZbUBBNm514WDgVUNBVEcOBb7H/9iGCqk5GJIMeZkkybirA4G9hQ+2QIE1qRxM0JUI3ZIauiWlpIrDMIYmHFQMkYJdYfhgLySFOAmBpCYfol37p4/QVaxwQ/Fi3l7xklr6S1KvVM26Xqlpk9TkZ13hHAvSb1CqBh5K8V6HUsQg6SSEeq13pvVzbpppmV7llyJm1A9WUjOOrAxCL4QuSY3jjnhVJKlFtdQab0ksOzKhL2FGVCrfPql8nbR1ulScqE63TC/zYU/qsxT2Ul973UlnCqXO/Sd1lrfX16241Jw3UidzAsJ+oH6yJeGR+o84fCLiVZJU7riZqq1Sc0xJ/WEX/ZRsLnNczTvHWZI7cVLsxMc//vH24he/2PgNTd6wzYPrvHQEh9rChxcisbWANF5IwjNDPKMTkiYmE80BEP2duqUOaKaQG1pfgrQXJEVdDAwp8r3QM506sYELFLgwQSU+nXK9zNNuB/b1g11msa8UQkk2HgeVSeUdamBjbZ8iNpI8tShzQf5q+WmDfoBDin2VbJFkklK09JCxJVWnPzW4OHbhoZRWdYgtUsQIvKqwR4r6k25sSnw/hJIax1o/2IMNkio9tugjSZbGjCSb6afX+SVVilF7+8BqYGDAxVL5Y0pSQzdM6kOpKUdGWtkkRRvQKzV54lUSfSaV31czbbNUPmZVjZWpsCnaRN9NlbfsNOxJ9knl9Vd5s/kuIyqpcQI/88wz7fOf/7z927/9m1122WV21FFHNbSx6oxTzVvzeAsneXjAvZEhMGFBMHyb1cNfqNQv6JJcVtUXg0GKNhT5su3BWUanpABN55Md9pGnTMIuKdojRdukGJZpx4Z0cYAxrup1di9sKHf30iW1VCZFrIpCqTVPMa0XfD3cRIBS3fRh4vshLNpW5Ku2LdlCCJVpT7u+9niZthR1Sc2xKzX5Yp4q+SJORb4sm6RWTKTWeFl2TKaniEmRnyz/piCXYh8lPAih9rZ3krXn6WZcal47pCbfTR1tdU07KjXtKRuXqYxMtqSw7GtdUR82SHFsTWVzmWnYJ1VrE7ikNuOAJV6qzi6p/8az1MSjiFnCq+pQivZJch+lDHuY15ehp+c6eOkXb1iT1FEXzzQPDg52TEslaqoZvBS+3ZsOYZTEco2t2zHay29JxskFHZIqc+Y5oXCwSGCBNeuTNHna+rm7I5EiJtSW7COEkFVHdZPkfScp9pvJJJVqUjsOxXjiU1iWYZIaOKCbsVWW7pnqwT5opuW6nb9ogxTxK8q6ra+9vjJ1teueKl60S4rH2VT5y0zDNkmuEh4mhfBlULu+9ngZNsw3HVJzHFWBFzqhIm5SHEcbkhXTu81jk9S0Q2ry3dY1l/okNa4vc6lnLmUlFYpHlnlcmdc6+itqbn53kjVTy+WSLSksV3tTm9Tsq062dJI1S/eGQ6c0tV290TyzWrFzZiU2rty1jas5c2+N6jLVB8Lyc4Am8K011lujPY5xsuVFCgxSqMfqOlaPXkn+YjIyEGdbNHzVBD7YwDPt2MSND+LVktxpxh7sUC2Mo8CExdbwXd1/sd8kVWdIQTNjuxCtjAUblBMyluCl6jHCHsZRGufYBUnl2dauG3sSRthSNTEp5SWBYIUtKYSvirCpHSOpvD6j3VJTH30GVY0N+qVoF/aAU7utxKsixlFVujvpZQwljDqllyWT5DeA0QdG9CN8PxD49Mt1JOFBvyVekrWfQ63HH0muM/WTJH9Rqc3204NyHP/Jvh5UP+MqsSX1Gzw040q6XICxDXW52hlXl7DAFo5/KpDieRx+U6Q4q5/nLU8dO9dm8HKxVatW2erV99jI2lEzHOd6dRBxclm+fLmxUs7Jl3ZCc23nbMon/YS77LLLbKroahlw4ECm0p133tnYfj86HvoMQaVU97e577bbblYfHzfstIrOMa57Agt+UoCfE5iIVhYkmxYvXmz83m1lhhQUS7GD+MkexhJJkkwSbGUERtiTxrlUnT3JBn4Goh/GkRSxGBoa8nEEVnSUFOXwVRE/RcPxVpV+jjEo6edxJc5H6VnQJC87lOQ3FdHLT4lgF3y/ENdafsu1SnvoNymO4d133934jfIq7UE3NhFCnLPZ3QffD0R/Mbb7wRZsAKu99toL1q/9xKXYny4s6auolzkb/VaS6mmp2XXXXY0dotPK3KVMU1XDjlSO/5QHzBJfZig1xwo/kcX1tkz9nXRJ0SZeqLznnnt2yrLJyarzCrsItRQ7dtZVTiwkj46O2OjomNPY2HhwnCdqxIEOrCbyBbbn/5z4cJxPOukkY8BWdVcVO6SILzwO6imnnNK4KACEFNPhyyIp6sSmI4880rh4joW+K0v/ZHpGR0eNl9GdfPLJNjo2FnAaD5PFENp45F02WenuySW54wc+OD0HHXSQpRfmJS2SElt6iHPBG+9LVzyFwv3339+OPvpozwFmzlT4BUYnnHBCwwL6shEpkZFkOF3of+hDH2qHHnqo9cuHcyPnSG569ItN4MPxBl5V2CS1HtfcfOGFmEwOq7CnqFOKtj3qUY+y/fbbz5OqwsmVF74e97jHGQ59QVQqCw6SwnUiTjQ49u9zn/uUasNkyqRo15Oe9CTrp2MN54LjH7vBD4Kvkk4//XTjRl7RliJfpm3o5SYeNsGXqXsyXVxLTj31VOO8NFmeMuXgwrWW4x++TN1T6TrkkEOMOUlbnsqi3Hxh7l+ZAX2keKNwnOeMZ7yWm8JfzQZsgQ1aLfwJT5nnmgmDknq4eISgtH9JvuWGu1+SjI8UQ/gySIoXzKQLWyDiUrSlypNN0i3JJGFWiYQ+KKmsuw2SbMGCAavjLIexMzAoG1y8wDbbYolts+02flENiY0bM/VQvB4EdfIHCtGu/IONpMYYsomPJLdzIlpqIMn1MYYgj/TJFyspyaYUVmmapDCOFjT6SlKDr8IuSeuNJeuDjyS3y/roI8W+kmJYtmmSGioZy5L6AiMp2oVNkIWPFGWBrfQfe5jUY4RUvk3ol9RyjEvCnEpJijZI8jEkxbj1wUdq2iI1+SpNk+J5O/Untkjl2ibJx5GkRp9Jsn74cIwVsanaJkl+Y7jdJqlcvKRWfVJr3Prgw5yyO2bM71pq89v8LllfHJ/1mqkeBHgzXv0EE+QeLfmrnwZqsiWFJUPRUZ3U6th3zFSBsLliWQ/Oz0Cgmg0OD9qiRYttcHCBdf4oiKEQdPmfPoO6XO2sq8MWaNYV9KAg9kA9qHrWVfajPf1o06wB7lHBfsIIW6AeNXVW1fabPTQCmyD4fqB+siXhgU1Sb65RScdMQ2xKZaTqbSvak+yqOuw3m5rzo6qRifrBByImVT+GsCPZA5+pvxCoJXNymBHICHQTgdaTr68m18fDuvJ4UDJxMyZwzX/yy/hryjKXEcgIZAQyAhmBjEBGICOQEcgI9AMCG5vj3A+YZhs2eQS0HgJNV3mCIws0kRMWmojmICOQEcgIZAQyAhmBjEBGICOQEegjBLLj3Eed0TQlc/MTAVxfqGg9cZnv/ld0mll3LuZo4WOWFlGOZAQyAhmBjEBGICOQEcgIZAQyAtUikB3navHfuLXn1k0gIF41ZxN+s+FKW/5kBDICGYE+j4xKAAAQAElEQVSMQEYgI5ARyAhkBDIC8waB7DjPm67KhlaFwOz11oKTHIiXTbDk7O5ziIdw9nXmkhmBjEBGICOQEcgIZAQyAhmBjEDZCNTKVpj1ZQQ2NQR4g+TY6LiNBxpZx2+FjzYgKHFndkNnZjICGYGMQEYgI5ARyAhkBDICGYGZIZAd55nhlXNnBKaHQFhhZms2PykwOjJqI2tG7M4Vd9pf//o3W3vPWq+DNGcM9xmKsfw9FQI5LSOQEcgIZAQyAhmBjEBGICNQPgLZcS4f86xxk0BAZlL4V3CL61YzWU0LTMGhro8HJzn8h1ST8QkRgkybDgK5pRmBjEBGICOQEcgIZAQyAvMKgdq8srYUY7MTUwrMG7mS4DNbfWIoCfd43ILTHCjw9eBKh8A6ftRRmoUZgb5EIBuVEcgIZAQyAhmBjEBGYFNBIDvO3tPRw5HVrK66jdfGQ2jB8cGLgcxM4xaSLH/6EwF6if6ByrOQcQMVNRIPY8jCeMEYj4bDTAPmbPhmjHkJjA6MwrizST1py5+MQEagtwjk2jMCGYGMQEYgI5ARyAhsEIEwo99gno0/Ax6NtzJuqx2zsRAbDzTh2QQu/2cEZoZAY1DFYimah1TEI39nBDICXUYgV5cRyAhkBDICGYGMQC8RyI4z6NajN7Nw0ULbbLMltmjhsA0OD5pqydshU1iBjtliJH/3FQL0FN0I9ZVh2ZiMQEYgI5ARmD4COWdGICOQEcgIZAT6FIHsOIeOwekKgS0YHLTBoSEbDOHAggCNWHUmZSJHPcjylloAyZQRyAhkBDICGYGMwCQIZHFGICOQEcgIbHwI4AlufK2aYYs0gQI/DzQ6PspTqMYDzfXAhXVmy5+MQEYgI5ARyAhkBDICmxgCubkZgYxARiAjUEBgwmUsSDYRFieZphKmtx/jKNcki4vKabWZcGLF2cwkGWUsfzICGYGMQEYgI5ARyAhkBPocgWxeRiAjkBHoDgLzznFOTivh+DhOrdk999xj3/zmN+28886zK6+80uMJnrvuusv++Mc/2jXXXOP0i1/8wq677rqG80s9wRf27MElDmH4rlNvcKB9xTmICv/1oLNWq7kDXRD3hMU2KiaE4MsmCTyaNw7K1r8hfeACeb50B8Qj1X7JZGGQWYDP4lu0w22ZYF/D1grNq9KGou4iXyEcDdXYAyFIIXyVJCmMIbkJ2AR5pMQvdEJJZZFPsipD7IGqtKFdd9GeIt+er1dxdEqdxw1pUK90z+d6Ey4pLLst6IU66UUOdUrrpQydEDoIIfh+oqpsatcrxWOuZ9hMs+KiXUV+msV7mg17EqEInrBsQi/USS9yqFNaL2VFnfBQ0gefKMnKCNGZ9CQ+hUmeQuTJLyvK2nnyJVl7SBqEPIXwnYh0iDRCCL7XVOu1gm7WXwRFkuHA/v3vf7cnPvGJ9uY3v9l+85vf2Gte8xp78pOfbHfeeafx+cIXvmCHHnqoXXjhhfbOd77Tzj//fPvqV78afJqmM1gfj7wUnEQcYwELJ8BE1DRBIQ9c++CQ5BNcaeMKaSskxXbBdyIppkvlhybj3/jUAifJpGrITMYnuMkEYZyFIA4vk2JakFTyL0X9UgwrMaKgVOoPOwomNfpI6k/bpGrskqJeSQ2MirhVyUuqUv16uiW1YCRpvTy9FkhNnZLWs0dSr03YYP1S9Ta0GylFm6QYtqf3Oi6p0VdSk0ev1BpHVgZJTb1Sky9D94Z0SNEeSRvK2pN0qbNeqbO8J0Z0qFRq6pfUGFMdspYukmSJUA5PWDahF0p62/liPOUpM0Q/lHTCJ0qyskP0ozOF8O2EX4Z/hL8GtacTn6x8p/ydZMU6JquLPL2iWq8q7kW9AAQV677gggvs17/+tX3oQx9yet/73ufxj370o55t1apVtsMOO9gHPvABe8973uPhmWeeaalzvT5NeDahBFu1xUvA6uFkE8hMZk4hj8ZNIcqgoDwdKgVBIPhuk4UPdYag5R9ZmeSNLlgQkPCYFNruXPwq0yZ0oZWuU+gnWfxzOTdCJoh4mRSWmTHLrbGAT/gPgYIMsgneKvmAQyWKC0qliENB1DesFG6c1dPo7g+z6DOoSmukZp9hC1SlPZ10S00bO6WXKesXfPrFjsmw70f7+sGmog1FfjIcy5b3k03YApWNQdLXrrs9nvJVGWITVKUN80H3LDDqerOk/rmOpcZJTZumgxF5pGaZVA+h1FlOGiTFdOogDklRBl8k8kjNNEmlza/nleMMaICVQvh73etehiO8/fbbI7Y99tjDli5dan/60588PjIyYmeccYb99re/te985zs2MDBgQ0NDxkcSgcVvs9HRUZNqNjg0bIuGF9mSRZvZ4oVLJmixLVm42OXUIckGagNGWacQl2RS9wgnHgc91GiRLISBuqhDCjVPRUFjLZDMwrcZNg0EjGqBFCSSXCYzk1Qumbm+Wtl6Z6GvVpPRl4mshI+kFi1Sa7wlseSIJMfD+ugjqa9sYqxI8jFuffLBJqhPzGlgI6lfTPIx1A8YSRETqTXsB6AkNfquH+zBBvoMgq+SJLl6bIE80idfknx8W598wAeqyhwp9lXSL7XGk7zKEHygKm3opFvqH6wk9dW4tvChz6DA9vh/etVL2iBGkvy8LrWGNoOPpIYeSTbZBz9uIPhz+IHkYUGTsAyqlaGkmzokWQKKes866yx7xSteAevENuw77rjDTjnlFFu5cqV9+tOftu9+97t2+umn26mnnmpPetKT/FlnSd7BZgr/gcxsXXCyf3nNNXbhBRfaO95xkb3/AxfbBy6BPhDCD9j73v9e+9CHPmi33nyLrVp5l90V6r9zxZ12150re0IrU71BD7pWrlhpDVlK63WYdAc96IawpUFFeeB7hUWnerGFPuY5dsJO1Klct2Sd9HWS3blyhd155x22YgW0wsclOyGwu5eEDggd2MXjCymOrCrChn6yBxywCXwgeGRVEjZgCwRWVdqSdCebsAc+yasKsQF8EhGvypakFxv6zZ4VK1aEc0+kZGeVYcKoX8YRWCSb6Dt4ZFXS3XffHa4Zdzr1gz1ggR3gA8Ejq5KwAVsYR1XaUdSd7CEsyqviwQh8sAe+KjuKerEFWhHOS0V5lTz2QFXaUNRNX2EPBF9Mq4LHBmyB4Kdrw1/+8hfjvVKrV6+2mZTjvVU33HCDvf/97/ddwhdffLEV6ZJLLrF3vetdvrsYBzq4b6bg0xV9Q2S9onnnOCdgJJmkFlyuuuoqe8YznmGPetSj7BGPeIRx8Vm4cKEdcsgh9vGPf9y+9a1vudPywhe+0DuRwlTRvFNRs0ULN7Pddt7VdtlhJ9txxx0C7RhoItx5Z9s+yAaHh6y2YMA0ULOBwQXOE+82UX8LLaj1TNeGbKedEPmSTbWBgZ62H13TIQVcBkJ/DGBPoOmU6UaegYEFNuAUcAh60V+rwS+wBUG+YKBmAwOywcGaLVg4YEOLFtiixYtCfMgW1GKegZCvFmyvhTbUFsjIPzBAHXOnWq3md+5SfQsWYO/c6031baxhxql1jCQ8Uki/F3niVRF2JKrKhqJebGk/7ogX85TJV6l7snaCUUor8klWRdgvdqS295s9ya5+DNMY7wfMsGFwcDBcxwf82ku8SszARpLbUqUd/aQbTLCHMBH9VKSUTlg1YVeVNoAR+qdrR8qHQ4vzy+5f+CQnTHVSbzuRBg0PD9vOwefaddfgj+2yi+1SIGTQ4sWLLflvUqs/aD381HpYd9erTk5zMUz8ZZdd5i8FO/LII+0tb3mLr0rvuOOO/iKwc8891+5zn/vYPvvsY+ecc46vOHNHAwMpD8GPjo7bNltvbccec6wde+yj7eijj5qgo0N4tB1zzHF25BFH2lZbbWV06pIlS4yOSyF8N4l626mb9c+1LpzARYsWOQZzrWtO5RcttkWB5lRHOAC7UZ7+oh5wWQg2YYwsXbbUlm29pe240462fPflts0229jCxQvdiV4cHOklwfYli5bYEh4NWLxZT/DELmgRNnWprbRzNoQN2ALBz6aObpfBDuyBuNnW7fpnWl/RHmyaaflu5scW6gMXbIHgkVVJ2IUtEHYQJ6ySwAV7oGQPfJU2oX+zzTYzqEo7ku4iRvBJXmWIHeAEpX6r0h7mF+jvF3uwBVywB4JHViVhA7ZA2EGcsEpKthBC/WJTv9hC33Aewh5C4lUQ/YINibABHjmU4oRVEDZgD8S5qQobkk5sKNoDn9I6hSmdc9ivfvUr95VwllM7SKfOTmWRkUbZ7bbbzo477rjgdx2zHh111FF2/PHHu2M9NjaG++Y+nyTne/1V67WCbtYvRVAkNUCSZJ/73OfsBS94gbGSzHI+zzijd82aNfbzn//c2CZAHOLuBkCnuxS8CwgZaWbUL1u3btRG1o3YaAjXrVsX4hM0MmLrRkf9Dgd3RJLDbT3+oAfqsZoZVy/JJM24XNcLBBP6wYyWdmFTTTZeH7f0uil4s3FTQxJLpPQYm/s3YyVRsTZkxXgVfNGGIl+FLf2usx/xwaZ07uwH/LAH6gdbijZUbVNRvxRORkXj+oQv2tgPJlVtT7t+4lA/YNOvNoBPon6xEXuSLfBQipcVFnVK/Xf8S02bsDVRwod44rsdSjIpzMLC5L94LSvyvdQ/VXuKeuGhqfKXmTYdW8gDJbtuv/12959SnMdoi+lJXgxTP6R8KSzmgeedVISJJCW25+G8cpxBQ4rgSDH82te+Zm94wxv8jdnPfvaz/YBI+dhfz5Zt8iCDvve97/nqM3e7iEvUk1yXutFpSEjDv5HqE3XW3VlHTkcmkuIBiLxXJGnCBmuENtNPl/LT7vaqOsna8/QiLkXsQ8949VXZ4coLX0U7nMfO4DDXQx63NYypcM4O4ykI8n9fIuD91geWSWpYgU1QQ1ABIzXtqUB9R5VSf9tUdZ8BmtR/GGFXPxH9BPWLTVL/9Vk/4UM/Sap8ToQdicAHSnFCSQSVklS9DQmAyfCRoo2kS5FPZboVUneqS1LL2JGUklrkDWEJjNS0AXXJXsIikVY2oX+mOiUZC5Wp3OWXX954cXOSFUN0sChZlEmtmKQ08iY+hZ1kKa2b4bxznNsbz7PLf/jDH+ytb32rHX744XbYYYfZfvvtZ+9973t9TzxO9XnnnWcnnHCCL/vzZu1//ud/NrYDADKU6pTkz4L4yiBeTuivej06Z2YyScZHkvOS3NFul0nNdGn2PPVC2AjBQ9Ls65RmVhZ97bqRFUmSRyU1cJF6w0vNelEqhbgJ1iSVSkGZFUlq6rfwATdJZmEMhagZDrNZcKHDl9UtpMC0Ur01OpuYJJMipfLYkvgUdpKltF6FkrzqKnS74im+sAkiixTthO8XkuT9WrU9kqo2oUU/fQa1CPsoIpWPl1S+zplCLvWXjVLTnirGk9TU3wnLKmxqt0NSuOHbhYtUe8VzjEtTYzfH6qddXFLLOVrStMt2M6NUjd7ptEFqtW3dunXuPls8MwAAEABJREFUXDG+IepIIXw3SZL9+Mc/9hdNsYjGQlmvdM3G7nZbpIiVJB9XUgxnU/dcy0gzO/bp1x122MHYos1LxdC/YsUK+9nPfgbbkSS5vB0HF3b4KuaDl2L5Dlm7KprXjjNAHXPMMfac5zzHHvzgB9tBBx3kdOihh9ruu+/uHfb85z/fXvWqV9m9731ve8hDHmKXXnqp75cHRUnBUQZoyBoXBJmMTz04N4RFQqfUHEDp7gjyblNRb+K7rWND9bXrTXHCVBYeSvEyQ/TSTeiEJ6yasCMS46hm9XFGEjxkjC4LQ8iq/IBRlfqz7ukhQD9B08vd+1z9ZEvvWzu/NfR7X/W7fVX1fsIlhVXZMR/0ghHU77ZWaSO6oX7DKNmEI3X99deHOVGcH2Gn1OSJz4WSnlTHbbfdZg960IPs1ltvtT//+c8Nve35Uv6Zht2qZ6Z6e5V/pu2RYt/dcsstxgu8Nt98c/91AOzDX+IRWvhOlHRJsQ7yJBl8O0lNX0xq8u35uh2fl46zFEGVZE984hPtTW96U4P+9V//1d7xjnfYscce28CKh8jPP/9839LNC8MaCesxTeAnu6cqNfNQfKpOJX2uRP2SGgf3XOubTXlJsym2SZahvyBvPCvNYSDVarKaKfzVQghXMwsx/q2Hn4YdQYek8N38l2SSmoJZcRtXIUkZk3nYpVLut3nYbX1psiS3S4qhR0r+kjrrljrLSzYvnyOnALx4zS1mk6rrO6k63UUMEg9GkBTtuummmyw5U5Ia44s8qUwKkUEpTtgeRwYV5Ylfu3at8Ybnfffd17bddtvGr+uQf7rEKjV5U53wEPIkY3syP7+EjLQkJ4SQdSJJncRdkU2ldzoKKC9F++BpG2GRqIc4ITcmWMAEi5GREUS2/fbb+8tvf//733s8fVEGIv7tb3/brr32Wh8HSYZ8MpKiTaRLTZ54r4gZfK/qzvVmBDZqBDhEi5QaK8kP+hSvB+fZghOtQElmYRXaPKEhiYxikL9LRCCryghkBDICGYGMQEagFAQk+U928ZOxrDbzFmULHxylRCHqjm16uS9yZBB8IuKdSGoucpGXPH//+9/dScd5ZisxIfKZkBQnaVKsHweS8qymEkK8cPiKK67wlxMTr5povxTtnqktUrOcFHlJjTluqltqytCxcuVKv0kBFtwY4QbJsmXLjBVobiqQh183wrGWRNTr/MlPfmLkRSBFOXw/UXac+6k3si3zGAG8Y/MD38KHk4lZlK0bGbW194zYqpV32W233W6r777HQkYzSyeFesgJWf5kBGaNQC6YEcgIZAQyAhmBfkeA+RGOJo4TW3rhsVmKcyJJJslwon7605+S5HFJzvMlaT0Z8k6U6scJT/wWW2wR5mO3eXZJHk7ni7c543S356VNUJKzyvqjH/3Io1J0sqXp6/GCXfjCJmn2eimPGZKMmwQ4wTi7yCDwpK3gQlyKusgjyQYHB32r9ic+8Qnjp6i23HJLS3mvuuoq++Uvf0kx70veQcWNlNnc0PBKSvrKjnNJQGc1mw4CfqIJq8nhnOEng/r4uI2Pjtm6taPBaV5to8GRtnhumQAlOtgTkRxkBDZlBHLbMwIZgYxARmAjRYD5Ec4WIY6YJCNuEx8pOmhEb775Zn8OGb5Ikgwn+K9//WtR3MJTv9Qy0fJVbinK7ne/+9mKFSt8BVqKspYKJolg05e//GV/oZkkk2ToIrsU4/C0DRvhE5FPUoqWEkrd0Ycz+6tf/cpfrJacYinW/dvf/tY+97nPGY5wahR5aC84IAPrrbbayvbee2/jZ6qQ88tH1Ek6ea+77jrDCcfZRgZJIugryo5zS3dEBybuqIUXL0KeyCErRCx/MgJNBBgrzZgkqykcWoiDA10LcdXkJ1guEPDGR3xlyghkBDY+BHKLMgIZgYxARqAdASk6mlIMScfB5M3LOE/EpTg5YmUXObJEUkzDaf7+97+fxJOGUsyPo/bDH/7Qf1GHzGwPv+uuu2B9bubMNL7YesxKMivlZJfUUj61AceR+V6KSyJ76YR+cMQhnYtyScZWdzCTWttC3d/61rf82WR0sKJM23G2iZPOrx3tvPPO/owzOw2QkSdt2+albdh5r3vdy2+KsI2fsv1IYXbfj2aVbFP0lIPScav7jwW5xxPi/Cv4y4IJVJSHaJf/peaJpMtVb/TVec+Ebmp0ZSktdq1BU1BsUGDDCGKL9hjjKPSnIa/XTOMDZvAhW13jVvzIQnpIC0mWPxmBjEBGoG8QyIZkBDICGYEeIbBgwQJbunSp3XHHHfbZz37WcIaLqlh5lDrPjHBgKbd27VovgoMIeaTwlWQ4ajjP/AIPyZKMbcN/+tOffCWafBB5SIeIQ4knTDa165Vkkgzn7wtf+ILxjO9OO+3kbaNcqgd+MiIPRDohBJ+IeDu1pxFPeeAlGavk/PwW8WIa8Q2RJM+CI8tPS+2///72u9/9zmV84QT/7W9/s8MPP9w222wzbzery9yYYIWZPKwk80K2xYsXEzUcZgisCRFyI2K33Xazc845x1fz28cCefqFav1iSL/YUTdcnjF3f2T8lWMZg1kK+iaoHK1ZS0YgI5ARyAhkBDZuBHLrMgIZgf5BQJI7RzhLrDDi1P7mN7/xLbxYKYnAn6nFuWJ+jIAtwaxMwuOY4fQWHSypdfGJclKsS5KvNuNwI6eOhzzkIcYztTy3i1PISvI3vvENkpzIB2GDC8IXPHkD2/gnT4qwInv11Vfb1ltvbfvss4/93//9nyFL6dMJqU+SSfLsrODCSDEOD5EPgpda06QmFujHwSUfJLXmRTYZpfq5SYGTy095/eEPf2hkZ7cAdPLJJ9uee+5p9CN4suIuyXghGDcReMN2KgSG1MuNE9oGT7/QpxB6WK3m7ds4/alcv4TZcS70BB23YMGA1QZqgcKgC2msKYag5/+S/CTB3awbb7zRX1qAPT1XnBVkBDICGYGMQEYgI9DvCGT7MgLzHgGcJAjHCqf1oIMOMhxonCkcKRrIqu0f//hHY5WTVUwcUd60/IMf/KDhhCaHK638Sq3OoNQax7ljTi2p4ZDi1OEE44Az98Yh5LlbtiRjh9TMKwmRb1fmxWLYiECKcnie3cXG4447zljZXrJkif34xz/2rcdSMx952wlMIORSa16eHeamAQ6opIb9tVrNecpBlIUkEXgazM9+9jO/UQEvxTT4mVDqH3CC52YHOoljB3Xh9IILJEU9/OwXNxBIIw9EP1N+xx13NFblec6ZvmZMkC7Jb6J88Ytf9DGArJ+o1k/GVGVLXdE9XrR4kW22+VJbvGSxDS4cMgvyusatHkKzmMd69JHiIJPkzwlwADK4eqQuV5sRyAhkBDICGYGMQEagZASyuk0VARwt2i6p8UIttmo/4AEPsAc+8IF26623upPJiuXll19uu+yyi2+nZj7M88w408kBwxHefvvtjeeWcZ5ZicYZo370QFKcVyNjuzBbgXGeiZMOzzybupCxtZg6r732WqINxxPHkPw4jKyALl++3F9iRSZkpMOzhZntyAceeKCRh1VeSY16yEM9hO0kyVI95JGaGOFUfv7zn7ef/vSnxod0iJsHxBNJzTKkIycEP9qaHFPkMyVJvrgH/rTzv/7rv7wPudHADYJUX2oDuCBjO/zRRx/tbcMWZGAENtS1ww47GFu9WV2+z33uQ7Ljxc0U+oU8Luyjr+w4h84Iwzp8h3+ZBTfZB0MtDBIc5yAt5Z8BxcBmOwR34biLU4rirCQjkBHICGQEMgIZgQ0iwHV6g5lyhk0DgdzKGSMgyZ0inFV+hojtzDhRPP/Ktulf//rXxk8SsfK7//7725FHHumONFuNSeP4w5Fi5ZVV6JNOOslXdj/2sY/ZZZdd5j9zJMntkuRzeY+EL5wzVooD2yJnRRsHlBVtfi6JLcU46KxCo0dq1ofjicN373vf27DxmmuucYeQOiHm7dQHD3FT4P73v7+vnhKHpFgffJGwIa3UStH25ITiG+DQp/yS/NnpK6+80kXgAtMeUic2Ywdt44YE+WZCUtNe6mILNfVycwH7wIoV5VQnfYsd5EMmyftcElGnbbbZxt/ATd499tjDd9hSJyvQZOCFYYyPRz7ykXnFGUD6kiYWk8NQNUXXOawv1wPN3FoGTColNQdKkk0VMggZ2Nw5gy/WNVW5bqVJajmhUG/Rhm7aVKwXPZkyAhmBjEBGICPQTwhwLWYCjU35mgUKmTY2BKpoD44gK4qs8Epxnowz+oxnPMM233xzd555XpZ8u+66q2233XbGs9D8lBErnKwyI2ebLyHHKHLyt7eneNzi+JEuRZ3w6MWp5vlmnL373ve+dsQRR9inPvUp+8UvfkGW9ebFbD9mezHbpz1D+GK1mxVS0kLU/3EETzjhBCMvK7BSU69nKHxRF84oq8sFsa/y4vRiV7KfdF7ARRmeocZvkGRSnMNL8q3ZvOkaXFj1xSnHIaXsbCjZz82BJzzhCcZbssEHhxf7qJN+wn62utO3yCD6QIr2EScfNz6oi3xgB/akQbx9my389C03L5D1E+UVZ3pDfFk4OEIYOjd8B6cZbxoiNjUxKLhzwkErxcqQQVOXXD9VapaXIr9+ru5LpOYBV6xdatqQDpxi+mx5qalvNjjNVm8ulxHICGQEMgIZgekgwASQFRXySvKJKXymjEBGYPYIMFcuLsQwB5TkFeJA4Syl7b8Pe9jDfBs3ThQr03/+85/DXL1uBx98sOfnGeUjjjjCcMKYo7owfFFnCBrHLHEp6ijKkx4ceZ55Jg3Hrv1nsChPGs4rjiKOPTpx+jhH4LzyojLsTHnJj33YBRGfjKiHFeSvf/3rjSySjBVuBKyE46SyVZw4NwvA8Yorrmi0EbnUbONPfvITIx+r4OjHqSXPbIjy9BllWSU+9dRT/cVq4ET9yFkV5+YBLwhjCzYysJCaNiEDP7bXS1FOeXYckAbxfDj9jsNPe3H6kfcLZceZnqhHB1kKcETW4gCZiJDHiU6GPNL4YvBy4HAHSFo/vZFxCkaK5RhkHBxSjE9RpKtJ6IWk6NDCJwUcMFJ37ZFifeiBpBhPOnOYEcgIZAQyAhmBKhHg2s5N8SptyLozAhsbAjhCzPvSsSXJJHkzcV7Zjk06AknGFmueG2bLMc/rIofIw1z9sMMOc+eaOThySFKjTuIcy5Jg1yN+SukRj3iE4ZySiF04b9QPSbEcTizzYZx78rPNHJ2sVjNvRy7J9VKOunC00Y2dxIuU8iCjzddcc42/fIy4JP+ZLFaJwQtnHkedxzktfHBQcS55bhvd1AVJCqnmNiDHIaduCx/iIfAbD4QzIeoGl1QGHpu4gZDqJw197NTB6SVeJOogDk5s0wcb4tiFDJ48UvRDcKhJS/lI7wcKnmI/mFG1DXGgYYVMBFYfHw9h5AMT/mWqK4Tr/9PhPCzP3SYGEzmkznlJ60RpsJDGwcHdGA5QaWb1UH62xIGNTvTzZrXrTksAABAASURBVEAOTGQc9Mk+SZbaOFs9lEv1EXajPurMlBHICGQEMgIZgW4hwPWp3yZt3WpbricjUAUCkoxVSuaWOE/YwHEGwbO9mdVKHCbiUEpjpRLnlZ9EQi4158ds22YOnuQ4tLzRmkUtZBzHqR7iRWLOu3z5cksOIHNenGny4AgSSvKt22ztJg4xd+WFXYRs90YHckiKtkkx7KRbimnkx0FmizirtsRTfp7vps3IcJJpF/N08Nlrr72MFW5slGJdqRwvU6M97JrBwaeN1AFJMS/8dIkVdXwd8qMD4tnm1BfIIWxTqJ/+JS41dUmRZxX+6U9/uvEyMOo55JBDfDs+vBSdZkm+gCnFuPXRJzvO3hlxZbleH7d6WH2WEixR7lk28MUg+fnPf97ycoINFOmYzIHHXRwGKXeZOmbqkZC2c8LgpMbJhnhRFXEOUH4uqyifCy/JaCvtluJBNZf6ctmMQEYgI5ARyAh0AwGued2oJ9eREcgINBFIq6asJDelkcPJw0FmToiEUIpzQ/KzyppWMzk+IfKxOomTCI8DfcUVV/gLvHjJVNKXtmWTp0jUgcOHDJ6QvGxtxqElDrGYxDPY8DiivMiXfDzX/L//+7/Gs7mktRN1Q+3yFEcn6TiSkoy5vyST5M8qJ4cVxxlHmheTsTKP3wE+OO7URT2S/C3VLL4dddRRjgH2kQdnm3yzIW4MgHGxLDsAkKE3ySX5SrlNfIppEyIPuGlCWSI854yTD18k2iZFHIrysvjJ9CQPcbL0TUQub+eae9bY6rtX25p77rG1a0bMpuE3S+FuyHjdX03PXnyvKHxNNlhCUsu/FHUjpAwDhTtuPOPBQYq8TOJA5LXwbIfhxCCF9vnNBPkzJDxfwgsBcLClpu2ztZETAvXhqKNbmnuds7Wlu+UK7ZjGOOqu7lxbRiAjkBHICMwVAa7JqY4in2Q5zAhkBGaOAE5dOp5SWKzl4Q9/uL8kjDTmhYSkM1/kbdtFGXKIVcw0Z+anp3AWH/e4x5FkvHUbZxxnDUGqDz5RUQaPI4cDm+okH3qZo8OTzk5TVnxx6JmzYxtplIfgJRnlpMKc0IJ7EebVIfD/NWvW+AISc3+c0RtuuMF3dkpqcUKZd+Ng0z5W2HGGkX3oQx9yBxk9Fj48r419/JwXzil1kia12hCyTvufmxHcJKCAJHfqaSOELIXYxIvMkEGSCCYlKfoYZJBiXinKsDnVS3q/0DxznHsEW+wrG103bqMjdavjM68Lutq2Zk/m/9yz5h4f5OlOFB1Nh4capvwnHwdBykScA4jByevaWdllEEpxEKV8vQyxGxsg7IEk+Zv9BmoDxiv7OekNDAzM2Qzqpk5OTGwr4SSVKpUmOiUIpCYfoh3/yaHQQVDHDD0QKoyPSGZKusfhZQPhTxb+FE6Q4Q7MmEZt3MYCjmNWHwuZLchjEFIDTzzQxvhPP2+M7cptyghkBDZuBLgeFluYz2VFNDKfEZg9AmkOKcmkSKk2tmrjCEtRLiklNUJJLeU4ViEyMG/GcYTnTdw43KRByCQRdCRJXi+J1JPsJF6cr7MyzhZjQubLOPvk5xwBkR+SZDjtkog6pfQUMvfF8WblldV0Fq6SreSBvGD4gmfnZ3LgcYpx4NnOzeo4q+60l9VlHPrnPOc5hvNM/qL9oapp/1OO+mhHsZAkx0qKIWm85Is3YmMn8RTCT0aSGkkpvxRlLOAlLMiU0uGrolpVivtL74QHo1ocBCYTvCmYCYXA3RvCVqJDGbAc5AwqBhiy1lxtsRCVZFIkBoIUt2fw6ni2a3AwsjVCik6rpFDKvIz18CPJ73DRhnSgSU3dOLmkcaBb+EgxLbAz/pcUUK17m7ibRQVSrA8cpciDD2n9RsFvtnayWmhTMHu8PmbjbP0PRg8MDdjwwmHbbPPNjLug9K3VzWTNDzzUlMxvrh7uptKHtEKSJZ54poxARiAjMB8QkJpnZUkmaT6YnW3MCPQlAswLMKzojBLvBqW6mZviWLKVmXqZT5999tmWVoORTZck+UruZz/7WX9pF3anBTIcOrZCs8jFW6Yf+MAH+qOe1C2pca5gvoxDzRZr0iCpmU4cp1kSrO9exX7KsEiFI8zKMYmSjIU1ZKxOI2NOuWzZMt/SzeOiX/nKVwxdUqxveHjYbcGJBhvKzIZohxTrTFh3qge7fI4bEqfKF5I7/ktq4EgGfCue64bvl3lkDWMyzR4BSf4D7QwQBgsdCw9JcZB1qp18SS418zHgORC4Y8TzFcXBSn7qJewFSfKDD9vSHSopDmJOGPXg7TGIOWGwtZoDG3sk+YE5U5toG3ex0Ad2lJdkyC18kIdgXv6DVQAlnADGw40I2YLBmg0ND9rChYtsMITgNi8bNgOjJdnPfvYzu/XWWxt9OoPiOWtGICOQEagUgU3hPF0pwFn5JokA877U8G4dY9TDnPTLX/6ysQKLA4cO5MwpmdPOdE45ODhoPLrInByHlPrhU73UDeE8s1IsKUz74pyZPBBlqIft18TJXwzhcXj/4R/+AdYXGSQ5z0o2C2g4/wgoy+8ns6LL6jQyXhDGi7b4TWcWoHDs+TkotnKTngg5jjh1JNl0Q/CjHItplJGiffDtBMbkTXJp8rwpTwpTOSmWwe/gnU/0AXmwg7Bqyo7zHHuAjmQVljs5rDgXq2MAFeNFXooDg4HCgSXFg404JxVJDWdDimkWPlIsF9iu/9MWtnpgQ/Gkw90v2kIbUbpw4ULjdfNssyZOfgh+JkQZsKP96W4YMtqPLVLv2lqwsyespHACxX0et7rqFr49rNtY0Fc3X5kO3Mb6LyncNKjbt771LUt3azfWtuZ2ZQQyAhsnAlyPJHnj4J3JXxmBjMCsEJDisUThtFgCPxdKx6UkY8GJl9uy6MTKLPVKcS5CPuaVyKZLbPPGTn56CgcWx7NYhxTbw/yY+gkh8hBPenCqmTMTl+TOMXwi5rzMq4njLEoK80f5HAqZJAIn6io60pKMFW/m56zM4kjTfkIKJDt4vhsbyId8JoQDL6nhk6Q6re2DXGra2pa8wai0fllW01lQTIWl9fOktLLCWlmKNmY93IXhQGHgw0uxY6UYFtvOwIKkmIbTyAHJQOeA4wCSYhp1cqCmOiX5AUf5Yp3d4iX5Fg+2nnO3ihMQ/OWXX+7bR3CquTnAiQRba6r5wS2pcYDPxBZOELSbMtw9Y7tK0iXNrk7qqo6CQ2xNop8k+rIepMgthMG6et2QelKItvzXW2IziPRfVsYtJ2+eefnhD3/YfwZmizICGYGMwBQIpJvGZJE4a8NlyghkBGaDAHMidqDxklkcudnU0V5Gisclq7rMpXGY07Zp9EGSTJr5nJLVTupivst274MPPrgx16XeRFKsX5KbR35nJr6Sb0CUMlLMJ8UwyQkpi3NLPubI+AHwpBUJGZRkkoxnw3H299133yT2dhNhxZ35PPxMiZ/cwicAW8pKTbuJT0VFG6fKN1ka80iIen7961/7rtjJ8pYlr5WlqJt6ALC9PlYuk6OX0or5cMpw/FJaCmOe6K0orAy6PAwKhoVMHp3qi/IMdAY4d7t4qB8eeadykowDgTKSDMf56quv9pducVeFwY2MOtgOzSvuGTRSPOgpK23YLpvFR5I7yOjDkeXNfDxLwV0q2gWhn9Vh7McdnIUaL0IbhxYMGQcyJwlOomxX4TX76CCdcDIcvZKWr7ljgk5wp9qkN4XIpkMpfwqlaJfCWOKZZ4VKwC2lh2hp/xLaS1PnW5zo1wMOOMDHFXdDk/ZJ258y5NARkGSSnO+HL6l/bOkHPKZjQx7r00GpP/PgOEvljvk0XiT11bHfnz3UX1ZJ6i+DJqyRyrcrjWNMSLwku/LKK405b9ryLHXHNpw6XqjL88BsZUavpJZjSBLiaRPO+D777ONzdupn0UiKdTA/leRpUpRJcn0pLbWbEJlNfCRNcM2APMRYUWZOzKKSJGNOmtIsfBIvyXVJClKzAw880Il5LC8qc2H4SvkD63Wxesx5jfh0iRsSzPupe6oyktwm8kiRl0R0WpRsJYQoxDgB9z/96U/2X//1X8Z7oJB3olSmU1o3ZfPOce4EzKWXXmocKE9+8pPtwQ9+sF122WWOkSR/oP+Zz3ymnXTSSU7vfve7DQeaeiDPaLFjw0KgR+vj4yZF2cQaocvTlyRf+U1xQg4w3m7H77pRr5TKk9ok0ohxEDEIGQQ4pjj2PJ/AQc+BghPOb8LhoJK/DEq2oZ/nIcCJt2hvv/32xk0JVr+xG9skhdXT4AIG0CgndW5vJ7slGU7UjTff6L9XR520Fac5rbiDBTy2dKoDnUke+WhLkk03jGXNTyjYRD9I8pOhhY8U2hnaGNhp/UvyfJLCGAqjp1C2FmTjATVp/TQv1OOv1NYeq2lUzzM93LFFcL/73c9+/OMfwzpJ8hCbII9U/NVNO7rVFGyCulXfbOop6oeHZlNPr8r0mz3t7ZTiWG+X9zouNfX2O0a9xmK69bfjxARTauI43Xq6kQ9boG7UlesoBwH6CypH2/S19INNRRvufe97G44YLSjKic+WmIOfddZZ9oAHPMBXhaVqjltpfb1Scx4prZ/OnJp5MG1nZReexUBW52lXcR4sNctLTZ7t2mxrpo4iJXypEyeUX7D50pe+5HPvYr6kL/kcqdy1117rP0XL9nB8AMqkNPhOJDXt6pQ+mUxqLYcefBEw4KYI5bihQJiIPPAphO81zTvHOQGSQMJp/rd/+zd76Utfam984xvt+c9/vr3mNa+xr3/9654VR5k7FW9605vsBS94gf37v/+7sYorNTso1UUBScHhaQ7yej3wwdmph0Vp8kHkSwOZOCu0kmzrbbY2BmUa7ORrJ0kuohwDmUGA04gQZ5EBIslYeX7MYx5jvHQAh450Ses57Mi7RdhEu7CBA1mKK9DcaeNggrA5kSz8hTzopyzhhkiSO6VsufjiF79otBldHPA46uin/h/84AeGEwsftFj7RwrSQMilyEsiOm2S5LZY+EjyvmPVG520NYj9X5puveRrJwOl4EFbINlA+DOrhRO7mSRb79NBtF6eWQqkHlbewSaOi4QjW/zpT26GpKyMGUmdcUiZSgwllahtXqhyI6WMiwMxj7+k3Iez6T7OV5ynKJtC+F6SlPuql/j2sm5JPqeQch9KMnYpsjAkRTzgFy5caEcccUSYA9V9PivFNJvDJx2bzCOZa0gzq1OaWf7ZmCp11sE8iXkvC2nUy3w47cRk8WG33XZD7CTJcfPINL+kqJd5LQsYPD6HPlaeqQJ/BR8Dx/SSSy7xXaDIIXC97rrrjFV3yiCDpFgnfLcpzRmpF/0pxA4WRtkFi0ySzx0lEXXemRK+aiXo6JoKQISkCBQV87a1ww8/3E4//XTjWYRzzjnHT1xXXHGFP6/7kY98xB1pti6ccMIJ9sIXvtDe+c53Gg6rJAdbElU50Wm1gQHTQM3TajV5fQMhXqvVfGWSPNg7nz8aAAAQAElEQVRRJAb70OCQcVJgEFr4SM16Q7TxTzlJftKgroGgj5ADKGVCF/lYxb755ptdL/GU3u1Qkh+QHDysMCdbkm3og8eGRMjgh4eHDSK+ISI/21DIx0mOg2H58uV216pVtv1229m99tjLRtastfGxcVt550r/feRgmIfspE9EeeoihOAh+OmQFNsL7two4OSBXdx1w8FLbaUuqXM/ktZO2AC5PNx0sXrNxsbqVg/tGVs3ZutGR71tMgVH2nNtlF/ppMwNIBrIy+bYbsOODOKSTBJspg0gIPUPTpL6rt8kbQDBcpOl/rKn3NbPb21Sa99xHUznc6k1rdctldR3x1qv2zzT+iXNtEgp+dOYKUXZNJRI1eDE262/973vuYWSfKGEuSILQgjTPBd+rkRd1DEb7GdTBl3TJeaZ7Tqk2CfMgXGacfhTfeRnDso8qihP6TMJpTjXRT/bwPfcc09j7p0cUOb8rECzcIVfxDyY+iUZNw4hVsEpj7zXlPoRPYnnPIyd/PwX83NwAZ9kK3nLpFqZyuaqS1LLhYSOfPWrX23nn3++O6GpfhwhDky2FfDcMPGUxuruL37xC/8JKWRpJRk+VO/14DytWX2P0TlO96zxuzDwpNGJDGwpDiy2c+EgbL3V1va4xz3OTw7cMcK+qQidDEqI/NSDDKJ+iGdEaQP1oJc0+F4Q9TM42S6OLcTRx80AeOwkPjQ05Dce1o6s9ZsK3/zmN+1Xv/pVw7lvt412FGXUA3FC4I4kB+XQ4KA/n3Gfve9jv7r2Wrs7ONJ/vfVW1AW/ub4eBUH4r3t/Uf/4eN3jRT1T8ePj414WBeTjAOTkRRzbkMGnfMTbKSi0ycm8fsqsGxmze9aO2J3hRsAtN9/kbQvWhqLhOwxA8pRBtKUMPejAQcZR5iYMcU5yEMdkwlVqntDJk6nc8ZDxnmd4z/JcwXHP+Zsw9/nM+jydr6rAjfNkFXrnm85+woljDOJ4m284dtte5q2sMPN8LHNE+kkSgRM4oZMI4VyIOlJ91FPkiVdF2IVubhZwLmGeSbxoH/jgPzA/Ig1i/ODYUoZ4IsqlOpNsQyF1tedhyzaPX1KXJON9SrywjReLMfcv5mc+TD50Q8W0bvPF+tGLz4U94AahDxljC58ptQ37IKk5voj3iuaV4wwIUpxsS60ApTsTr3zlK40XW51xxhm+4pwGJGUhOgZHED5SveGMDwwsCAPoD/bGN77B/vVf32RvPu/Ngc4L9GY7L/Bv+tc3upN+4003+nPSrCxzYuA5ZQb93277mzvkDMg77rjDn+Ml7EQ4jJTHEccmfoONcqwws30ZnjyE3GFBD2GnuuYqYxCuCTcH+O03MMEm7jyhk0GKI83BzZZ3BitbtxnEHGzXXXed8cY9HGfqWbFihbXbg6xItIu2MOgh9HBAbL/DDuFO2Ja2YuWd/jt8K+5c0cSQeqGAa6p/RYhDxFesuKOj3pi2Yr005GBLefRjO23CHmxDTh5CCH49uj3ohLDp9qBjgl9xxwpLtHLFnbbitjAW/n673RHyrLjjTrvttsAHGSG6b7v9Nvv7BHn8tttCnrkTOFNfMaQNRRl8tynhylgBSy4AK0JfcZeTF84lfdgFpXiVYRGXxFdpT8KlPazKJuxIuBT5quxBL3ZA8FCyD74qwgbGO/qTbSmOrCxKurEn6SzakdJTWplh0aYiX6YN7bqwI2FCCCHjupDOY8jay3UzTv0QdaIbHko88ioJW5L+Ip9kVYTYkagK/ehEP2Ei+gtCDhWPu5SnrBD9SVeRT7JehbSfeTHzSeaPPCfL+3KQMxdgPtlte1J97eF02ohdiVL56ZSbTh7qYxGBuSXv8UEPMoi5EucX5tvgwlhBhh/w+c9/3l+wiuNIGvmh6egs5kEf8WJInfQHhMPMjkB08Ow5vkjKjz7soyw8eQixkzzdJvRQJ+dddiu87GUv88dwv/KVr/hCJv4dL5Z7+9vf7nIereSmBOOsTJp3jjMOltR0moknwF7xilcYW7R5rpkXD3DHIqWlUIqOd4qbhbrYUmtmY6Njttdee9qrXv0qo66Xvfzl9vKXvSJQCAP/yle+wl74wn+ynXfa2XhgHUeAAwI9rJou22KZO+2SjIFPOlsjJiPSKc8K7v3vf39/sdkOwXnE8ad+7grhpHJTAJ780GT1zVROXazMs0XjzuDgMWh5lmGnHXfyZ6s5qEi/173uFdAx34aODk6E3HyAcIQog82kTUboSkQeVnfTgE9y2gqOW229te20y842vHChbbn1VrZsqy3Xpy2DbNmy4Ggvsy1DOnUm2oq0QIwBVuyXhXwprRiSTpyQPgDjXXfd1XcMIKftlIWItxN2bbHVsqB/K9ti2Za2ZbB72ZbLgq3LQnypbY3twY5lgbZetq1tveXWtuVWW9lW22xlW269pW0FhfjWW24V0iKBY7do62APRH0ppA3Eu03FerfYYgtjNwE3kxjH6EbGSzsYY6QlbLttx2zrS/YTQtg827q6WQ5bulnfbOpKWCRbCKHZ1NXLMv1gEzYkvGgrPARfJmFHIvRDHHOE2EEaYRWEbuyA4KuwoV0ndkDYlNKIW/hwneN6TjylbbXVVtZLHl3LCtetoq6ijUV5v/DYnqiXNoFD0kNIvJf6Jqsb3aShHyLOsYYMQkZYJhV1FvmybAADnCsewzv66KONRyWvv/56Y3Fiv/3283lbL+2ibmyYTntTXvJD0ykzkzwcx7wklfMI896kg5B5EfMh5knw2ELIs7wPetCD7JBDDrG99trL8aKemehNeakTQh8yQuzBFhYW2ZH7yEc+0t+rxDPQ+AMpP3NyiDhlkw0pjqybhG3UBx448eedd569+c1vtle96lW+m/df/uVf7LnPfa7j8ta3vtXAiDEVTtO+g5OwDJp3jjOgsEKLwwxJMu7W8Gwzz1J85jOfMZwf8knyn8HBsSUOMVgAmrLEzeqG72zhU7cxqw3UbNHixbYwEE7t4sWLbNGSRUYY44v9DXOSrFarGQ4XIU6ChQ+DEPsCa5I2SOSDjjz0SOOtddwJIo6dhNTNnaoFtQVeF3qkDdcrTZ2HeqkLe7nD9LWvfw11hqymmj+zTJqTDbpu2gqBHZhK8vwNW0M5Cx9Jnh8dkCRLIXlpI3VAHJSkQVLor9GR4HBubfz2L6vdbFXBJpmZU8gjyeujjJNqJjVlFj4DtZqRhg5Jni61htQbsnobeMaZmxa8iIGXx/GSN9qIvVJrOakZH6gNUIXXASPVDL2SiJpUs4HQd7WaTIpEgiQjXy9Jivqk1hCdUnf1DwwMNNrDeOWuISdhKeqR5McN/cHxQX4p2oU9VZMU7cQOqXq7pKY9ySbCKkiKeEgxxAap1T5kZZPUtAfdUn/ZJLXah41lUjrG0AlPKPUPRlK1+IBHIinaIrWGnMukKEt5exVKTT1S7CcpyqQYR7fU5InPjWqN8/aG6pGaeqUm36mcJEtjrlN6N2RSKzaSpt2Wbuhvr0Nq6pdabWvP2+u4FG2Roh3ok6IMvtckyXfN8aiWhQ/6WEVkro4jyBxAUqX9hU2QFDGSmiHybpKFD21mTik19Uhyhw9dkhwPSb7wxvO8+++/v88bLXxmezxJ8nrRAUnyhY1rrrnGeEkvMnyPI4880m1hhVmKNvJYKzcN0zwYG6TW+ijfC8L3wOfihgMOO1ikuIUPNxywB1xD1P+ZXzrT469aj+vvavWAIskHgYWPFBytkRF79rOfbWwb/sIXvmA4PyHJ/3HycJIhF4Qvto4yocdhC1H/p14YQjphbHTUxuqjNjo26iGyIpEvDRT0ss0BXUlOXTOlURs1LtIMBOqB0MmdF+r+5a9+6VUid2aOX6keHFPq58BAH/Kx8TE/sHjegXg4hFwb2DFYOfi5M8QWDxK4u0q+OjchEEwQMuqciHpA+9hqwVYdeOqR4smDDPQVLy+AOGj5CSMOINKKRN3FeOKR0zfUTUhcUkpuCUkjDzZyd5SDc2FY5eYAveqqq/zt6+AiTV5+bIyfLmseRmSlXspB2GGhOLIW5SVEytKZ9KSQGyM4zuweoJlJLsmWL19ubO8H92IafKbOCCT8OqdmaUagMwJ53HTGZSZSro8zyb+p5+VaCgbp/A5fCvWJknzMNTuCMSCFyU8QsZuPOQFzOTCS1HgHTEjeaP9TW2kgc1oew0wyKWIDTum4IV8izj1JLsmdWsqm9LmEzEvZ/cecnnkqNrDSTZh0sqDGPJ1VXfQmmoveDZVt15Hi2ARRnpDt4jxSir1SxFGSSSJLz6k54++5qrkrkCIogCnJQWIp/7//+7/tuOOOs8suu8w+8IEP2EUXXWQ//OEPDYf23HPPtTe84Q2GE3bllVfaO97xDne0cZzpACnUY3LjcAo323yJLVwybEMLB02OTkzzDIUvnFwGXHKc4aU4uAvZpsVKChaokVeKPO1kMOOA/N///Z/xfAR6GhnnyHDwrFixwl98hh6qk4Lu8A/PAYPukfqIMUBZlQUjHCO2UfBGc3gcZ+4k4vRSLpEkk5SizrOKzPZu7mqxPZ0tIvRDyiRFDHHOcWR5HT8nXPSnPCkEH/gYBj11s1ooj008r50OrJhOziZJ8gj9mOomHyf2004+zU488UR/pgLbkHvmti9JtmDBgN/woA6cbgnZArv+uuvtq1/9qv32t79x7MyiPtuIP1JsI31XbCb4Qci4A02fSrGfpViGtKop2Vi1He36pf7BqN22fojTb1A/2NJPNkh53My1P5i8prGVwrnWOd3yZeubrl1T5ZPimEu2c72HpiqzMaVJ8bqW2j/TtvUqfxX2SHEs0CYWtJhjshgjyZ1m5kxSMw/5NkZK2POII88vMz/92c9+5vNL2svceXh4GLbFOZbUiFOHJJOizDPP4Yt5Lzp5HJM5bqqKFV0Ws9hxyc5Ltk0TT+kpxJ7EdzOUYhtTnVKMS5qYR5thD8R7lVj0S7ak0Er4uGtYgp6uqAAYiMoIIRy7f/zHfzQGAM4y2w8YlDh5OEE8TM4WBBxmnOqnPe1p9tjHPtYHpBQHYVoppROGhod8ixFOpQlNk5NCBnRgRyJyJ14S0SlJijaM27jnS4NYimVxMFkhx5HjYXkpyj3zHL8kGXecOIGxss3BJE3YMz7uz3AxQEfDyjs4gw83HHCMCHG64SlLGltxHLcJu8ABNjn7YEW/cOIgP3chcbrJB5EXSnY84hGPMA5kHGDkUrQNvkgSmASvOQgl2Xi9bl//+td9FwJ6gtj/JZkk59FHu3H2v/Wtb/nvDSY7146uNZ4BoY20T4plvGDhizqgwcEFBhZXh5s16Obk+NOf/sRYxf7lL3/pznyqgvyFKjZKlnaDnxRxA+fUUCnKiEtNnnimjEBGICPQTwhwfegne/rdlnR9k+K5nZf68FLRfrd7Y7dPiv1RUjuNm+PMC3mGFp2MC+bhOI/McaWmPaSRZ2MkqdlO5sbMJ3FYv/GNb/jiHlgw3+XXOuKNnwAAEABJREFUfjq1X1Jjzkp6t7AaHBz0xUbqwzlOdWMjj0my0/OhD32oPexhD2v4SuSpiiS5auzFduaX3HCQ1BN8XNkUX/PKcZbUaIoU+bPPPtve97732Vve8ha74IIL7MILL/T48ccf7x2OM8Sb2d7znvfYxRdfbM961rO8DkkOuBRDhDivY8FhxAXDmSZEnihkdVaSh+P1UCLkJ0KHSlGe4oRTEWVwIhmsKR9OBvJEktyRT6uZyG0Dn055JDkeFJUiL8UQndTPJIGyUpRLsT0c2Di4POuAIyrJsWMAU46TIw5ucpypAz0QdeI88sIBnp0mzx577OEHLfVC5CsS5dG1/wP3d8eZOqRoE7aSVxKB20F+KcT5D2F9vG5sQ0lyKSSE3JykoMD6P2ODu+E42eigLSRwcqNtrK7jBCadpBVJivVSD7sBfvLTn/rbwLl5s99+D7TTTjvNhsKdROxI5aRYJsU3hlCKfZPaefPNNxt3mIttk2K7GT/gxUkv5S/mq5KXoo1V2tBJd7/h1MnGKmWS/DxQpQ39qDuPm7n3CteCVIukxOZwEgQkNY7F//mf/zF2+XHOT9k39jHZr+0rwy50JOIxPuaFqe8lGbwkXzlM+Sx8JIXvfvyfu03t7eR8wlyR1XfmqCyMMb9kgQptkhrHD2WRFUlqphflM+XpG15Axq5OHp+jvCQCw7YDDjjA2FpOn7kwfEkxPbANG+HLILCAki5uwDB3Z5FKinZJKs2uWjJkvoRSExypdcJebAMgS2qIGJxEkBN2Jtzl8QC+GSUpLsGZfwZqC4xJP86XFHWneslQrFuK6cg7kSSjHraCcWcOnnztdSCX5NuBpaYt5C1SKifJJBWTnCddivIiTyJt4sDF4ZHk5SWR1HC2ce4luRNPeU4A6aADA0m+5Rt7iZOHO2u8SfE73/mO4TwPatDrRt9uO+5m5LNJPtSzdmSt8bIuTjRko04cXEluF3FItVqIWyBudch4RhvbWKmGKMsJ4KfBscUWSW4HTjs3Lrh7xd012uj1hXRsx04wIaSOTiTJyMMNgWOPPdbQwU0CtiRjK2XWjowQbLQEZjROEoHvYuCmg0favthlQF+wlZ6bLW3JOZoRyAhkBCpBQIrnr6JyrhHp/FaUZ37DCLDqyA1wMEy5pfUxTmk5nJ8IcHxAWC/Fl/XS9zheyEiD4IskbfxjgXZLcb7K/JLjgZ+ZwvFj3s88unh8FPEp8tIcsCpW1MbjuEuxbmyFyMKqM3No4lJMR14VSdEGKWLJPJIbD8y1wTXZhb2J72U47xznBEYCSJI7QcQTkUcSwXokdZDjb4WcMWXiu6bg2I756/Ml2dDgcFhN/KP96Y9/soXDC0NuC+nj7qyhV5LzUgyReaZJviQZBw3EluDJ8uNc4kQSSpPXLUW7ySvFfKiWohweSnrIN1iLjiwDD8eZFwHgzJBWzItu4sgTITvwwAONAUwaTiJtGagNNHCQojPNG/s4Ofzyt7/0LdGcMHhumnJTkSR/wzYHN3azfYTfAxwYGPBi2IA9QWGIx05kFwDOMDpXrFjhW6jJT1628/PCA0k+ZpBx14qf23rYQx7W0p+UAQscb0mh/s7/1EHbqWeXnXexzZZs5nfsOEFSx+abbeY2SJPX0bnm+SOV5HjSR1hNCC7w7STJf8oNXBkv7ek5nhHICGQEqkCA81ZRb4pLKoozPw0EuNZyDX784x9vzCv8Oh3KpTBhG0T5f54jIMX5piR/bpddBry/hi3A9LOklvnBPG/ujMyXYtuliBFvyubRUt4szpx4RZijpmNiRhV3ITN9c/DBB1vR/5CinZKmXNiykj/YKjVtS+qrwq6WDJhvoSQ3GUBhJPnBKYloRyIvtH5idLrMKBv4UMfggkH73veubDwnixN0+21/N56fxlGS5AOL1UicBOqVYseSF+dNoj5r+UhRRodz4LDizG+iwbdk7BBhpY5yUqyjQxYXkQebJLkziJCtx9iIHJu5W3P1T672Ex3ppLEdm20alCeOXFLwS+tOyKWom3p23313sjiRn3SPhC9JRtvAgZe0UffnPvc5w/Hdd999/WfCQrZJ/6Wohzql6IBzF/Mvf/mL8Zw0bUAnWBNa6DtJJsmCsb4yjo2kFUNwlmKbqJtnvMF/ZHwkFAt9bxSvez2Uo/4gmvSf+lesuNNfWIDT/uhHH2tcNBgj2Ej5lXfe6TsVJq1kI0mQAvahLVLEN7At/2AF0f/044pw0WjJkCMZgYxARqCPEJDiOa2PTJoXplx33XW+W4xtoFxjOe9jONdUQinjCg4bA9G3qV9Z3Fi4cKE94AEPaJlP0U5p0+tzKbYZjCS5z8BjbKzGszDD26ETdlbBh5/upb9QLUVb4bG3GMJXTdgkNW3EdhasmNNjW3s6sl7RHBznXpk0db2AA6VcUhPIJCMs5iEOSXKHCL6VNBGVsWK6cGjY/n7bbXbNNb/wVeHxsXG8KX/elje5rbxrpT+vwYoZjiEDX5LXLcnz4TRKsvZPsosy8OTDIW7PR5x0QkmG4yvJ2BJMWeRFkqKzUkyjvCRjde+73/2uH7SSPGQV99Of/rS/bZwVV+46HX744W47A1GKtlMHDiZbb/fff//GydDCB3kIGjIplAn/yCQZzx9wt3mfvfcxdyBXrjSeq2AbNPWSbzKibkiSl7Xw4bkMDnKej6Wd1On1BJ0hm/cRv4glyUbWjfhPatF26oFwZNENL8m3v/PzADxzTV9KoaKgh38pplO/TN7fkkhyQu5M+GJiwNZs6sUmTog40fQr+u5atcqkWsi58f4nPDgeaDPjqb21kkySYwlO4NWeJ8czAhmBjEAVCEjqqFbqLO+YeRMXShEr5hfMI7jm4hz86Ec/8hvpwJOuFfCZNh4EmGtxM/y+972vN0qSX++J5D43x6KIgyTj0UHmTFbyBzuKVFQvyaPMz6TIu6DiLynagt2YwgIVuxo4zxCXYjp8r6nWawXdrl+SD0DqTQDCt5OkdlHnuEvr/j02Omp33XlXWNH8q93+9zts2222MxyrVXevspoGPI+FaiX587w40ThHbMul87AHhwAHjzshUsgcS3X8pkxamWSQtmeSYnnSlixe4quWvHSBi1F73mKcdC5W/IQV9XMy48LFz0fhgJOXg5WBhwPKiivODg4kaeijLfBStIF2kp7kpMFLMikScYg0iPZR/8LBhb7lnTtED3zgA91hJb2dKCvJxZKMslKMYy9xCx9swXnm7iZlaqpF5z3k1UDNb3YsGFhg2Mvzx+we+PnPf248s8H2MRzdWi0OfepJmEjx5oMUQ+oO6mzN2jXGFm+wlKI9lJfkK/r09Wabb0ZWj4+Ph/FUFz68DQ0PhwnDGrOoLuRRoI3vX4rtAm+OAXYuFFuZsEzh8uXLLb9ttYhQ5jMCGYEqEUjnpqINnWTF9E2dnwwfro8pjfnRZz7zGd9tBl5SuDbWwzWSSKZ5j4AUr/3MOZkjbbPNNi1tkuRzxBbhJhThOJDkLZaaY59fy2FxiTmoJ5b4Jck4RqVol3X4bCi9Q5FSRSzmsUAjxTaAM1SGEY3pfBnKuq1DioDNtd66xXrWjay16//0Z/va5V+3P/z6D3bwQQfb2jVrgqM3HpygMODDN4OJDsMJZesxPBeG8Ym3a5POiiO/PSzFepN9dKokk0Jd4cJBHErpnULSqZuVVpxbVpwX1BZER7FQAFaK9eIIsp2ZF3LhxOCgsKqMAy2JrIazx1ZrXgJA/ZJsZGTE65ViHjKiP4WcFOETSc18OMlFOeWQEdaC1wiP04rTC5/yFkMp2p9k2AWWtJ0t8ji+OGS8EIAbCNy4gGhvbWDAFgwNGiu9v7z2Wj8pcEOAn/D6wQ9/YIRsEaYuMJTU6Af0YSehJAInsKNubp58+ctf9hecYT+J2EYIrVlzjw0soFw9RAkDKRxa4WbLQOirsbHRMHLGrK4xGx8P/Bj5QtaJf2KJJkTzNmCMYTzHAWEiKWASIuAM8dK3lDeI839GICOQEeg7BDjPS/Hc1XfGVWwQ53FMSCF8IuYSYEf8kY98pD3hCU/w6yc70JBl6h8EUv+lkPnVFVdcYeyGbLeSPk35SINHlvg0PyKeKSIgtZ4/pBhnLstCEgtdMWc135J8LlzULq0vK6aXzUtqqJSaPEIpxiWt1w7Se0Fhdt+LaudXnQFvN1hhFXJoaNhuuP4Gu/7P19tOO+5ki5cstlWr7vb00bF1xtvwWL3lx8FZuSRheMEwQaPTcKZ5hhjngRMLiVLs1BRHBg+RTxKiFiINgSTDIWQ7MD+PtGLlChsIjmJKI+TkJTXrYNsM5Tn5kYbd8KtWrfIVWZxg6tv7Pnt7XeSlng2RJHeuyVcsw8GPHog0Sb6iyKrv6pHVhuPONm30FsuRt0AtLPmGhoaM37jDUd5pp52MbUCsauLMYj8XYvC+5ZZb/I42uLPtGl2E3CBgtZiT1JbLtvQ+ot+GBoaMOtkdMBxWhVGMPkKIdvAsCs9q4ZzzzA6OHnpTf6X8Y2NjNlAboFio35zqVjd6wx1ljQeh2cDgAhteOGzDwcE3PnW+IikEUAjm5X/CIoWTNSJhx00Qxgx9MFneLM8IZAQyAlUhIMVr3YbOaVXZV7VeSSZFjJItzDu4TnLDm+szcs71D3rQg+xRj3qUMXfixjXyTNUjUBzbktwgXux29dVXG3MfF4SvTvmYIzHf+uxnP+s//8l7S3jpVcie/6dAACwhshx99NEGpTiyTP2PQHacC30kyQaCQ/rXv/3VVq++xx3EPZbvYb/+9a9M4Q9HDAeQk8rq1auNrRa8VXpdcKil+EwsjgEOgYUPBwNxSSEW/6XmhYZ0ScYJKKa2fksySW4Hd3B5oQCOHic26iV3qgMe8rgJ1p1VfqOYVdP773v/0KbV/lNBtANHkxXZdaPrTIo6vNAGvrz+kF+KZZLtXBx5rol0qsA+tu6Az7iN23BwTlntJZ008kyHcLTZ1vvYxz7WeMkYbeHCy00A6sNp5mYALx3jZ6suu+wy4+eltt96e+9LLtaUJeRnqrCD7TFDNuSOPTcUqEOK7cE+Ka6+o48VeS4IYE+cn5saDjdXaEPKCwaSvB+RmVnos+Ash3bXg9O8cOGQLdpskbGde7ttt7dacKBH1q6bTvPnRR7aLMUxJ8nH02SGk5c0+gEMuRFEPFNGICOQEagSAUlTqk/nrikzbYKJnMdTs3mXCo4UWPFLHcjhIa615P31r3895TWCMpnKQUCS9wX9kzQyb2Oe+8c//jGJGiH9t2LFCvvUpz7ljyvywlbmpjwKxyIGixuNzJmZFAFJYY5Y93kxvzIjadK8OaH/EKj1n0nlW5ROGoSj60aN54kXL15kC4KDw53TkZF1NjIatzGzLRvCOePV8pxgSEvOU7v11IkMZxqH7Zvf/KY7WDjolCEt5YFvJ9KkeJCRf4899vCfd2CVk5MY+Yt5kLHaiZwVU1ZLsXfzwc1dL3nZRk5dtIo3lHIAABAASURBVI16kFGOMhsiKdqSykjyFWwcZ+rCKacO6icODxGnDDwkTf9EIclwkiX5S9IoD55sNecGBidtnqs57LDDfEv2UFilHrVRL8PNjaRXiuWxa52tM9qMA0d92CfJLyLEJRn5ePkAeXg+mz7DceeZd248EE91E0pgQ2kL9ZiZQk+Mj4cTpIVP3bB51d0r7fOf/5zdfsdtZrL+/szQOjAAxzRhmqx4ysfdaRxn+nCyvFmeEcgIZASqQIDzlCS/bqJf2shO2DRqDgQ+UKrimmuu8WsmDhTPbUoK1764rUqK2HEjPeXPYX8gUOxDLJLkPwPKnIudlSzUSDIWKNjth0PNzQ9280HsLGCuRH7KZ9owAu2Yt8c3XEPOUSUC2XEO6EvxpM6kf7fdd7fdl+9u97//vsYLpsaC47NgwYA//4tTyIrvAQccYAcddJD/Hi3OV52XQRXqCaxJciKdVVNOPvCceDjZqBbfkM2qL3LKdCJJfvGRYogTfMcdd3jW4sEmxfSYYK57ZGTEfxIC529dfZ0RckHj2WccShw/m/gU65oQTTugLHZRN23FQeQZax7cB69UkSRnyQ95ZBpf5OXETAhWhx56qPG8MvVzAucOKc+KcCOAvmE1mrwQPCrgJTkukuyedfe4I0sd9Dt5EpEXPegkZJs2WOFAkxenmRsga+5ZawO1Bd4/yCWlKhohono9OM9BQl28kf3737+q4/NDIYtZnGc4O1++pNhuHOAbb7zR2CHQyfZ6PTZOkr8sjrvT7FKAOuXvlizXkxEoEwHOFZwDy9SZdc0dgXR+KtaEjOt+khFP/KYcJhwk+ftSuHn9yU9+0n/JgrkAN5jBJ+WDh7jBDZ5cL4lnqh4BST4vSn1F39BPPN7G1npewsrKMrvteK8Psmc961n2la98xRcqmHfR35ST5A1KdXkkf62HAPhIcc4Ov16GLOhrBLLjHLqnOHB5nhanjG1FnAhCsjtGOGAQzud+++3XcNy4CEhqnHioS1K8Sx38BCZQ3LX74Q9/6NsycJrZarxACwxnmtU5HCrKoaudkEtyMTz1oRMeoaSGbkluqySS3LF//OMfbzgoI2Mjtnu4KcDdQsqyKivJ7ZRifi+0gS/KSjE/fMrO3UbaBmbDA8P+fAxboHGckUly21L+mYYJI5xZLsyc2HF6TzzxRDvwwAO9OuzhJ7XYVo0D78LwJTXtlWRgyM0HHLZlWy7zu+RSzBOy+z82w3BR4O3j1McLrShLv+Eg3n77HeGGyjqvDzn6pVgPPOVrAwMhqNt4cBrreMUhmbyDgwuCPP6nvDHWu28pKA/V00+0PbBz6hPKFwmMuFnD1qNObZLkY5UykggMJ0OKfKcynil/gUCmDggwZqT1zy3IU/Yij4x4omIcfkPEaho3P4v5WInh5YVcHzg388gIk0tu6l111VX2gx/8wJDxGAmrcjz6wY3FYh0cO2yB5OYT71EgjXqRXX/99QYRRz4ZcV0ppknN40qaGiPKgQkhBA9NxZOWKOUlXuSJJ5pMntL7McRmrjnJNilimuKbaihFHLhOMta/+MUvGrvOBgcHbe+99zZuNoMN122pOfbYBccuow2NZcp2k+hHKNXJ9ZuXphJHDiWecGOl1M7UPuJQiqeQ8xH9eO655/o7ZnhZGH3LDkvmXawyE2ehgufXWTRhRyVzPuqQ4viAz9SKgCTjuLCJj6TGvGhClIM+RyA7zqGDJIXvsNgXnJvw7Sf+rbfeyh0qTiqSnGdSg8PJBAkHgYuGFyx8SfLtxJxURsdGjTysUOKs4DAxueEEg+NMyEkI56FQRQsrNW3DFogM6cArlpWibp7lRS8nscULF7sNlCOOPJVFJjUvatQ7G6Ie6kzh3+74m/+MF9ub0TebOtvLUDcyKfYFE1TwxJmlT5jcQDi6ONZFvaks5eGleJdckoEPMvJLajmBSREbLiLk4dlmdOA4cxOCl8XddPONhhOPXvIkkhTUyWohHB5eZBxoCuNrZN06Y+V65cq7/JlzCx8p6sGvDtGe/WMblTN5/9jHPubjQsJOpHMnxkAaj1LnepMNUmwzN6I4DpL2lJ7iOdzYEOhOe9I4Ycxx7KZ4MYSH0EgIwUtxbEoxRC5FnvQiceyzmvb973/fcHiZQELcDOXn/liBYeWFG5LcHP30pz9tP/nJT/xdEjjAN998s3H+x3HmVwWog3TK/8///I9xLOJgU+f73/9++9rXvmaXX365kfbxj3/cvvSlL/nbiFnt+fa3v+2re9jHjT8InvrRfckllxj1YM9vfvMbkpw4T9JGyAUTX1JrmyUZDgWOjRTTimXgpSinCuKE4E8IJVniiUPEpWZZ4v1G0vr2gV2/2dlP9uAwMf54bI2b9LyU81GPepThWNHviZLNzIsYL1y/k6zMEHvQxxjnuIOHkEPS+mOA9I2FJPl1n7bSJim2l7gUeSnOsZibsurMXIdrNHMtFo2OO+44v+F+2mmn+VyZ+QxpD33oQ1scQurPNDUCUsR86lw5td8QYD7fbzZVZg9O0djYuDGUJb7NTwRD4S4qaYg48XOSmcxI8nHCwYFYuXKl4SizqoyMkw8O1v9n7zwAJCmqPv7/z+zu5XxHzjnnIFFyEFQkmxDMKCBgQlGCihIlKSiKRIkSDB9KzjkdOacjc4TLdxtm+nu/6u3d2WUv394dsD3zuqpevXr1KnRVvarqahTwUqhStmU7NUK2u2RZxGU70cKXwSL4MWPGpIEXdvB0Rgy6GIzRoTG729jc2MaXcAzkoEVhwcM2xkyD3TGcnaeDCQUGmTSwNKa4Z5r5DAawnd6vpiMmiO00wUEZ4K4F2yn/wJFfbTRWwtvu0KGoi6uaVdOBGAxYGRiUStbo0e+IMiVvbSdeBLVzfg2tB4mhFLdE3Rr9zrvaaqttYjD8pK666p9pIOwIYDtIWJPOwtU9f5uYJOqGbT322GNzJCLyE0a2Ux5inxrYuQyUme10Sj2vDhT0ttPzULh7zJ4c6CoH7PZ6xLNXS0N9tHP/Am+77dkEZ1vvv/9+Og2W8LSdKLoAE2MAivEVV1wh2m12aLCyxiTZzjvvLNp03tdkYAl84QtfEO/sc5ggr5JwUurmm28u8OyKwb388strhx120Gc/+9mEZ1cTK8ko5ijou+yyi1i92WabbVI7hskOGgaqn//851M7gwKN4s3hPH/961+FfCjhrGzDe9iwYaLdpw/gEEtWtklnhZP/y+X0niLpog0gH1Dk6TP48sDo0aP1r3/9S9jxs92WZ7ZBtQF5XDjs3A+c7RQGe+H/UTVJA30lUKQBXGHvMZXqKfmA0sREee/evTuUv53XB2gKIA+BWndh7y7TdmJt5yYTIjx3jM9sJ5khqJUL98cNSJ+dpxc7YLtDMqnvdo7Dn7EibRljWMY97CwgAO0mJsCrf5y/Q79OGAB8D/TkwMcxB3oU5yjV4iFvaGhI7+i4VFJoMfHP1CtwLaHw0MDW1dW3NbARrMs/vNiqSgPCgIWDuFAgGdCwGsC26dqA0NMAYdbisRc4zAKQEf4M5gBWJJg9pbFj0MdhYAyWoKfBq8SAyXZSRlhxLhTZIYOGpE4POuKaBfhQEGSjM8JkuzSDUTtvgD9EPAcQtbLX2rtijT9lQj5hkud2Lht+hLFzN/bOYFsll1L5Q19XV5e2aBf5W/BVXHbwyXLo06dvWn2aOGGSeBd+wthx2nijjfXe6Pc08uGH0gpPBJkrf2RE6UdmBvcoB7MbMXlR8GAwztb8wj09k7DQF3XSzuvp9ML1+PfkQG0OUI94nsHZTs+o3dGkjbzrrrvEpB6KJsoi7THtJ4okXx9gRRd/3um74447ksKM8rrZZpulT+nsuOOOwk77u95664nJQQ4k3HrrrYlanLrPqjKDSyZHEzJuyAeENf1pfxiEEh6leNddd9X2228vFGuUD/oIlGsUcexFWLZFojSze4kVPgaqyMFXA1DYoWeLLOc9EAdtMQo1pxyzCk26SDttF6cfk+7bbrstbcXEj4kBFH3y6rnnnkuTCghsGyPlKxbbyW4bZwd7QsTNdhvedmCiS826b1IwRdBNN7u9XbLztHRTVB8ptrbFc8diglov6l1RX1tR6uyupS9outtEBjsvO+zIyWQYz1J3xz0/8bednkvyALns9rqNm/xgjEAbhrsA2irava7CgSugoLddWHvMnhz42OVA6WOXotlIEArFW2+9mRp6O29Q+g8YkLZeo5SWSuXkN60oaEB61fdK726iOKI8s3UYYDsfKxUMXCY0TkiKV/8B/afK084bH9ttjR3bYlA2eD+HAQ7vnLB1nLj4JBMDLlYRUGLs9nDIVYoJAfxXWmklsRINjrTYxpgpKMISCDuAYk6jy6oMB6uBA6DpTrCd8md6cdBZsjqMTEwuUBYtLS0pLDjC28b4EBDWyusEtHQiEyZMSJMPthVeqr0YI7a0VLTgggtrwvhJevvNtzVxwkQRb1Njk9jSxmC3pdKSgsFT8Emu7rlR/sjc0tKSTs1EYU3xzkZ0dqS9NTzbQ6d2MFgrSZuBLMRNvjLRggd2O89j3D3QkwPTywHaUtrEcqymoqxSp2n7mLDkWaNNZEsm7xezA4i6z0oxSi4rtDvttJNom2lHUWBpH1lRZtspbtqyQgbqKfFRT8FRfzHtjnWWOMADBc3U7LZTP4D80ABFmNp4wLGat/fee6eDKZmYRGFmGyXt7sYbbxzNR/uziEL/9a9/PdGSRujJD9q/TTbZJL1eQr6gKKNsE54DL1mtJj9Qonk3m63obBtnCzmTsvRn5DNKB/0PinnRpthOr5+wKg6eyWbSU4DdLl+Bm9/NolwYG8zvss4L+XjeqH/EXVtfcdsdy5s6DJ7JoJdffhlrByj8OyDnkMPOZSGOAqjrBXs79y/cH1ezKCPbHdqLIr2M31CeaR/JJ/CYAHYAO2C7bexqG68ueSaPnltPDnyMcqBHcY7CtPOHvlrJ9P4H70djUA3IAqS+sWLYv19fjZ8wXg01BzpFsLa/3d6A0KBEyKQ40+niZhse2/nYzkQnY1vPvfhcamRGDB+RlK82ZjUWwuLEBLAzcGMAx6CFAQyDQDov/HCjuDBwY2Bj5XIVYen8mUlkMAhNobwQdnaBtKJMMsFAWvk+NDxtY3QbkLYCUoFNIyboWPlnoMc7gawOkSfg7VxO7FNjQblSfgw+ycNRo0alsmP1KIu6Y+c87DDN6kqmXg29VYpyaGpsVuPkRo0dMy6dqL3eButq7XXWDvfYEBvOeax2hM2tM3efAWrSRl2hDg0ZMkSUExMwRVD8C/vMmHYuMwoLg+4ZCUtcAPlJ3aHDLuqjnfObET49NJ+sHGA7cZFiXjvhOWa19OabbxZKHiuq//jHP1SsHnMa7N13360NN9wwbZNGaVxrrbXEqizPMbtyWMlFsbSnX++os3Y7HW7A7oizc7edm4XMmLZlG2t69rHAA8Bu5+02zwNuTNtpdY/nVq3lA82LAAAQAElEQVRXQV+YPEeFnfYJMj6biILAgZesmLOCzvPPxN1+++0nJh2gY1cU7QHhUaLZXr7pppumFXbyDvx5550n8pfV+gsuuEAXX3yxrrvuuoSjHCgb/HiW6V9QuCkHtozjx8QFcQGsOpIu7DMLyDKzYWaFnnjIK9ttr6CAmxVeH9cwvLtPn0r6KE/AdqrfRV7ZxjvhsPCKAosI2AsoaAv3nDaZ8BkzZkySgbiYWKP/p64SV6FQYv84AuXCOJRXOBgDkEbyAdPOy6ew044U9s6m3U5b+Nlua8cKHGYP9OTAxzUHSh/XhM1MuooGRLJKZavqqsIqYWQWW2xVrcQ/EOhD6njR6Np5g2I7FKVSUqhonFHSbKcTrdlex0AFZa0Sq5F0yuVSWe3xq8Nlt/O0czsE5VhdARicsOLAO6Ic6gJvVp8ZILGFr7Epf7/ZjjTEEiiNJ3HDw85xdm6Cm1molRv7UkstJd7JY0a5WEmdWZ4zS29bdkAE5J701bB3/ttOg5/+/fqnSQ0mGVjBQe7OtF25baupuSmdpr7llluKCYvX3nhNEydN1PARI5RF1VCWh4RnFohSPF0GmZVSnagr10f9KivVryBlqyUHq6BwloI/h4dlUU7hNcf/ttP74Ax0Vl555ZRnDF4ZTBBZEW9hgptZmNmwPDdMOvDOFFtDic+OUgzA3gOfjBwo6g0m0DnVKMj//Oc/06FbnN6Lksy7vSjErI4A0KAUMximDeJ9YZQ/tkDvtddeYpdNwberOAq/6Zl2e/20c7vtaQaznZ4324nOzk0cdm63nWjAAbYxpgl2TmPnJsR2u71IJ20+fQX+9BuYABMH9AnYC7AtJmbx49lEKQJQovfYYw+xyk0+f+pTn0rvadOnsUUcxZgDB2lbaB+hZ0Wf/gilBSUa/yuvvFJsD2cnwNReFSnkRqbCjllAgZ+WG5qZBfjVhsFN/mCSh/jZ7fmL+5MK5AnAuIPJmdp8sPM8snOz1o82nwka6hR9Ua2f/WH6Wv8ZtSNXZ1p2UBTv7vOaAu0FE2iMnaClnDE/rmDnB6IykcWEf206a/OL8kHBLvztvEzs3ARvu0NbVYuzjbMHenLgY50DpY916mYwcZYTJet+brWDSG2AlRQu9J9KRTLakDpedqhHNQpPc6VZzPg///zzaUafY/0Z3NH5sipLQ2U7+RFnR27Td9G4MQDCRPnivTg6IVbv4M02GwYz+E+f26xT2JE5Edx2yiNWG3lPLw3SWpXI8J7nf9siXxCEA74oB/KIPLTzNBT+0HQFtpPiyQoV+U1YFF6U6SGDBqeJEpJMntuW7YQLQ3Wlsqg/xAGEb4qCAWrKq+SSqlGH8G91zlEDvqQbRbkY6LD7gAFv0VHanuk44QsQEP6kH/vMQDkmgmrDFfxmhsd8RtsjzgzkAOUM2FZR/nZeB6lLTG7xXjJbhnnuWC1BGWNijkkv2hreOUaRQzlmEhEczyfRwxtACcT9SQfyYmbyAHrKBZO+hVdLeFZpN3jnkZVDtndjZ5Wa05Tp64iDMChIrHBzMBqf9OOAIXjAi/fL2SHAdnHiQIHhvfJiopkVSdoqO68Pdrtp53biAYgL03Zqd3ED4GYGbHcghwfpRamiPuIJDvOTDrbTJ9Y4Z4WJz2nlB3lmO/XB5CX9HnWjduLE7pj30+I3s37svuN9f8qSsExWM/GDDCw24Ab/cQbSzmQVZcWuQNJqfzjPySsm1PHvgZ4c6MmBrnOg1DX6o4WlYa6VGDdQi5umvbX9oAPPYqUwVJjQc6oBStBcaVEsPKuuvk5p9bkLZnYrk/BjpZeZ9y9+8YvaoPWI/iyUIpQkZlqZgWfWj4abOO32sBF8mn/4MBBkgEEnZDud8IoSV7iJZ2529MhkOw1+Z0cJm2bCZ8MT+QDbYpsSgztW5WEJHtOesTIgX+FBmGqlKnYOYAfgQBlQprilwIQ2nSn/EZb46MQUF3bADrpw25btsM35P4MVBqkMdm2LeHmvk/cQKTM7xxEzfpgzAraTzEwMka5Z6XQZiBOe1SninJn4oe+B7sqB7uNbW8bYeW5si3aMQS7v1AI8S5wojYL81a9+VSjNPL+8t8u7ubR11J1CUugBeNpOaOzJ0nqzc3yrs8eYRg7YTs83eVqQYSdPa4GJYk4EpxzBQ1uY2NkBxXZxJjdQtNkRwKFqvDfN1nrev7adttuzu4At4Rxexsog7RPlbOf1o7DbuWzwB5ALsI1zjgDpgRF8MXsgxkQxliEfKDN2cnDmCmUNgO8MdtflYed4OzenFr4zv+m57Y78mIBjrMVEDJ94o72gz6G/YqKNusaYzM7DTY//R8G/c15SjxkzMmle+BWm7fSMky52SfLaCvYe6MmBnhzoOgc+Foqz7Q6ps93WEHTwmI4jbZ2uK8vlUoBVVSwxRxiUjjFjx6QtbFkoQYHq8m874W0LJYkOng6XBsp2UlZYleVdLz5DwsoINPingDNwgy/KNzO9mHWlOiE3h23w/hsrMfADYGfnMmHvbrDzNNq52d3xzQx/O5eJ/GNLOZ099hnlQTmWSlEvgo+d81p8icW15FJLqnifu5omXXKOdp7voTenLf500mxro8OmvKCynT4xQ4eOuzuBOJlZJ/4iHcRH3UYu7LMD1GdWBYGi7s0ovyWXXDJ9lgslnjDIh9kDH98csJ3aaDs3edeQVUjekaU+sjKJssyKJrlQ1KnCBAfY+bPI81m4qT+200ReosejB2YqB8g32ykMeWs79V+1eDv3T0StN/wBnIWJvQBwrPIxAYICzWFslDHb69k5wLvnvH/95S9/OZ0yfuutt4rt+SjTTPzxuSzeq0bR4ZwP+NruUJeIwzZeswW202s9tN3qudpygL6ElUkmuXg1YmbyG1oYMWnLhAhjIdwFHvucAjuvA8TDWAt5qTe8wsGuB+Jhxx6y8Hk3Jm7tPAx+H2WwO6ajyF+ePdrHrtIGDePKRRddtCvvHlxPDvTkQGsOlFrNj7zBQ18korAXZoGvNRkMFO6Crm+/vuo3oL/6hYkCqmh7mpobRcNKo1rNWlQqBbIIWGNmMQsL1KA6WGv9mpubg08pKU21cnQIMBUHyh7KN0ozs/yQ0ZHRIaAM1q741cYJXXdB53hq3bX27op/enwLGTDpNMhD7NML19mfMABlxoQHp++uvdbaam5qTqR2KQ0u7XyQ6agrWSjTzHbTIaG4Um61AzG+f8iAMDGIm911/QqvOfJH9lpGDFrZwsVJ7LZl51BLMyN20kfeAjNC35mGVXzytDO+x/3xzQHaQVat+MQSq8uklFOe2Q1C28ZEIM9KFm0rfgVQh2txdnudtV2QqaiLdjuuzfMjaJnbIpPHdp53dtdmrUyUi+22fC/yX60X/FqtaecPyhd9F0oNePzZRYCbvgzFmlPEWclmiylbu3l3mteQ+IwYh5XxvjTvrvLupu1Zbr+K+DELID3UP9vpNR3wtjE+cUDZAHbet7F6SfnRn5EZ+GFODTr70yeiNMODMOR1ZxrwMwtT4wF/JuJ4pYO6ZOfpoP7RB1LnmJQpJm9nNt75nd52Wsxh7GhbtL12x7psO01gk5ap5SN+PdCTA5/0HPjIKs482AAFiGlbvDPDZzDsvEGwLd7h5B05DoTgHSpmsNkeVoQjLPYEQR89b6wpZ7HaHGuF4UbJYhWtLlaima2D3naQOQUpbnZHN3i7I46w4Ok0iobLzhtw8F2BnfsXYaGhscdENg7hoiPYZ599xDacgi/0nQcuhJkdsDump+Blt+Ntd8gb2wXZPDPtXAY7N2dFELs9rO00OLSdVrVK5fbHyHZSntV6tbRUtOxyy2rMB2PEIIGBWKtXMqhTTMokR9wot84Q6BQPJn6YU4Op+be0tKTBX+f4OeSM1R+UengSHsDOYAN7AeCmBqVSqU1Guz2vpkbfGU8cU8PhBxT+tfYC90kw55d0T0uOWj/sBdSWD+0WJ2Gj/HDAF88FK8y8I0s9qqXFbrutTbHd9uyp5rJd42q3dsWv3bf7bKS74F5rL3Dzu2m7Lc+LPLSdxLZzE4ftD9EVeMxasBNtQtlOZu3N/jAOf1YFOXCMz2sttNBCYqs+71SzcogiwA4FdlxRpzhXBECZpu8nPPWtdlcP5VEA/tgxuwL6Wtttbdu0aLsK/3HB2U7lzNiJMRTvpHMSO+mzjZH8k6WLm+3kb7vNl7JjazAI6hiAfXbAdof+F158OQLFmIk4xkhdlSFnJxB/sYuBvo+w0ALYu4LOfvaH4ydcZzpw3Q1FnJgAiyqkn8kBJi3o8zlkka3rtbJAa7eXU63fx8lOOqeWHvyAqfl/kvDzIh+Is4AZzWvoZ5R2dunaR/yzy2kuh7edGmKitS0ag8MPP1wMxsAVmcg2L7aB/eUvf9E555yjs846S2wJpGG080bONkGCn6KDrKgaKxwug6oIZKXSLBodFF61XgX/wrQdpB2h8AsVPPnJSp8iYuaTwylQchO7LsLalv1hgJ6BAO/m9I/VcRRnlC+2H7P9iHQBtiHtkoftGcbDxDZGG9ieaniI7Kn723PGr4gHE7CNMVW5bM9xv2qsJsspWtlOgIsOGDN68ITr169f+r4p70PbTl7Fzc7rYG2Z4WfndLaFH3XpkUceSXb86ewee+yx5MYPGvC2I1pqnFLc+CkuDgRBDg5FC2eHPxMvvAeGcl14EM5ulwE3fpidoRaPHVk60xRu/LsCFPrO8UMHL0zCM8HA5Bj1H3cBhX/hnhUTHp1hVvjMqTDIAi9Mu70ccIOfm0CcBdhO9Qr31GQo/GxjbQPqLBOY//3vf9P3zDk4iveXUYJ4r67gR4Bae60bPO7OUOBrzc523N0NyGV3TDe47o63M3/itHM58MM9NcC/M0DbGVe4Cz/MAvDDjgnU2nEDBQ4TsNvlK/zBA53dtKkM+umH8WMXGH0gJyOjVLPNm9dFOCSzUKQ5wZtt3YwBLrroIrErC9622+pw0b50xhdu2iXiLujsvH3Nsiy1s8gyp4A4OwO8O+Nwg5+bQJzAM888IxYieJZ5vxkceWNPO1+gAwqZsbO7gD6N9tyedvgiXK0JDzsvS/C4C6h1owyjOONX4O32cOAoZ3Z/0U9CBxTpwg5NV2Ab7w5gt+OKMBAU9rlhEp+dy0H9ZYcA/SuTB/ghA2VJ3jAZAo6dP/SvvL6FG5rugoJ/YXZXPF3xJU7AzvMHe0FX2DGBAj83TOKrBeKsddfa8ZtbYLfn09ySgXhq04e7M9i5XNAVfrX2Atcd5kdWcS4yg4ziEJFdd91VmCgH+Nl5pqKc8s7U3/72N5199tlie9c3vvEN0VASFtpYYk4GJsHK5VLqFOXIHleFcrrpppuJxpdGPifO73YeT+7q4h46TPpEUpglBb8gQcFFprAmxaekvNPAPSNAmph1HzJ4SAqfVatp6w0m4Ushk+FZjUhBzGFoy7c5zHdm2NmeGfJuoXXkcVeMa/OHzqpcLuulF18SdhRXPJpmvgAAEABJREFUOuQiHFtSmfjgsLgCZztZ7dwsxWougz4GLCiPbK0+44wzxKCDzzjZFjSKi7jtPFw42/7MMLN6Qt1rQ7ZaWNFhRQYaO6+LtmXnAFnB385xdruJP2krnj1o7XZ/u90OLWDnOOwAzxYHAWEHbGO0yQBP3oPl27G128oTUdxst9HaM28PFh/62zPPx54zYRDGNsaHwPZspdWeufAfEqAVYXfNhzrYSpIM20lpYXWZgRr1n+3YfGHAdqIhjO2ULhB2u73WbRvnh8DO8Xa7aXe020787e4zC8FsF9Zuj9P2h+IgcvIU0zbGVMF2l+HtD+NtJz52biZH3OzcbTvxClQy7dxtG1TCJUvcauWzc/9Ap7/d0Z2QcSvCYBYQaDHxwjZ/Pj/26U9/WpzkzQFybCVmqzf+vMfK1m4Ua9pTwtGuYBYAz8JOPcVdmAXedkqHPWfNgn9h2jn/wl1r2rmfPZvmDIQv4iUv6L/YKs97sEVfYjuR2J5qviSCuNk5TVjFTj7ekWYFmzENOMDOaexpm9AWYLuwtslQICg/u6N/4Wc70eNGFk7uZxWcemEbdPK33aWZCLq42U5Y212Gs7sXT+SUFybjD3ZhoBBTZrwWxUQ5fpx0z7PAOAIadp+RX/jZ3Sdjwb8w7e6Ly+7Imzg7g53TgLdzuz13TeKuBdu1zg5223OtXnWIuMZhz3kZatinMS3PYS2u1k79BqZFU0s/J+2lOclsXvDi3cozzzxTu+yyi4466qhc4a0RhG2AvCfF7NpNN92UDtKiASlI7FxRyN1VlUtlyQq6ckB+8Baz3IssvLBodMqhBFFYist23CU75wG+FlCYoSgghBM4hULb3NiU7CU5fsEj7rVha+2quWyr5JKapjSm8PDDXZjwYwKAuFCga/nMil01F+Fx2nl6sQPg5wUQd2foSg7yu1sgyyKbOwLy2FYUp2wnSDJFobArAOWydvKF+oTiyqwvyqdtFRe7KJgpxrz33nvFYIVBH9+kRAkmHFsUC3pMuz18rdvuiMevAHgVnSW4oiHiMJViBr7WH5paoCNmBYITu2vxM2Mnb9g6VhvGdso/cOQhq0kM3IpOH7xtjI8l2B/NtNluKzfbeuCBB8S3l2lHOQyKLba1BUbZ2q5FzbDd7tgWzXDAbia0Zy09c1Isu10G8nhO8p5XvOw8TXZHsyt5aI94BYDDB9mKy4FjtHW8y8oku92Rh527C17kGWMFoMDNbdPuKNPcjp/47FwGtr6TJ5ztwWoxfoCd+2OfGaCfoXzoZzjrwHZbuzEzfGxrWvTIXNBg4u6Knr6Y/oVP4NHfQdsV3YzgphbHjISdUzSF/MjCpDgTFfBmtwYniTNZwddfGI/gZhck7TNjFOh6YN7mQFF+81aKuRs7aQZqY+3sLvxol2lDeFYL3NRoC/85ZZbmFKN5xYdDvE455RR9//vfF+/M0BgUsjDov+CCC8SJnEcccYSOPvpobbvttmK7YEGDaW4BFAKrWaxqXXTxRcK8+JJLdOHf/y74XPz3i3XZpZel96ZRyGmMaPRRbFBwZgrGj0+fXiFMHn68sE8LcroJmhhhocMNTBgfuIkT03Z13AD+yIb5cYUinRMmTsjzLvJhrqZ1KvEVcmFODNmoK9tut60WW3yxtPKG4gduYmuZoRAzoKPzAo8/ftdee61GjhwpVqPp/NgaR91ldfZLX/qSWK1GYSUM9KS9swmOySV4sNUR+lyuiSnPoCc++DPzzIo2uJdfflmsBDDIvOaaaxItdPjVAnGzishqMA0ZfsSJOTWADzQAdngA2IHacNAUblYCGNhgFvSF3+yaxEtcAPbZ5Te74ZEBWQqYXX5zInytTNhreVKvACZ/mEhhyx919//+7//EKwWsbGy44Ybp8JkibJE2yhJ7Lb8ZtVOXCQvMaJjupCNtyARgJ655KRsy0E8VgDzgMIFaO+65AcRJngDYpxYn/l35FWEKE7oCoMeOCRR2aOnfWX1mZZqxAn06dRO/6P7b+mPcBVCXqdfwwY4J3+4E4uCZIA7syIJ9XgLjKrbCMzBloIpMyEY9nxW5CAsP8pbPazJpWqR5RvkRHj5AbZhaN/0SbRL+8McPwA10trNTgbrAO/L0hUUc0HYFhAcKP/IDd2EW+Bk0Ux2cU7Skl/TTFmNnchrejB/YicFEAWVJOhkjcN7J9NJL+NkF8ob2CHN2ec2J8JRXAQW/zu4C350mcdbyxw1QJrX4eWFHBmQBsHeXDPCmXtDWoouxQ5h2+sILL1Qt8Fk5dhGzmMLYmWeWtglzbsDHQnFmZpnMYuYMBQA7QMNAQ/i1r31NZDLfi+S0TlamqQBkNBDTnJAri5XgUlZS73Iv9anro14NvRP07dNPDb16qVfvgF69RRwAHTEB4dEVJL4OtbwrKJViDTJC1/jZjiAdISg64HBnVsLFTUmGKMVMcUV4cA7emLyDazusswfBuQOPwo0J2LPH35758LXxYk9gdZDTdnLHDY85DnbwV0CYYQhDrRe7AGQplVWdNHzECOFO5RWFRYdV1KEsq4qTPSdPmaInn3xK1FsaJmiZiWcGnFli8E8++aRQHnkvmY6uV9RLJojsiEwRX6yC27k9nEKZZaUPGhTtrMbfzlfrbIuZZ3jTCDGYZLKJHRZ77LFHOgGXLWx2O194F1CkhbDg7K7p8AOQARPADiAn8bFl3M7lAg+N7bTNncaU9xppWMkf/AFoPm5AugrojrTBu+CLHah1Yy9whVmLww7YTjtz2GbPITwvvviieK+UyRbcDNIKRYXBd1FX4Glbdl7WtmE302A78bBzc6YZdGMA0gh72xjzBJDBzuO3cxMcgECFiX1+AzuXd2pyIbud09hO9aDA2U7B7NwED4L6R9vJdm62HHPIFROWmLSldl4foaX9BQgLML6wc3/c0GAC2OcEwMvuKDO4OcF7dniQbyg7nWUp8mdmedsWPOFH30b7gXtm+BAW+sIs7Haef/SXTACz/RjlvOCPzNACttN4rtZOf8n4EBxh7Jwf7s5gO9W7Am/nbuKwXaDnukmekH6+2HH55ZeLvpV0IQh+7MDg2+r0qeT/F7/4xXTqNn727MpNLFMHO+dv5+bUKbvfh/QSi+18LK15d9ld50ch47yTTG3PCDJ0pzzF80YcAG0yY8OpAfIQBnNuQqhcczO67o/Lzisfmc6s2u9+9zuxOsf7dCga+++/v1ACmIFDGugy9jmHY9KkKRo6ZKh222V37fq53bT37l/UXrvvrT1331N77rmn+JTBrrt9QZzsSUOMEj5NGNBfHOA1Q9A/aGcUBgxIn82Cb7+Iox/hBkT4D8EATVM+ws0AsHWn4FNrL3DzwqQ8i3gH9CedA1SLK/yS+aF86SqvZgEX8eZxE7ZfyutChpRPKd5+6tu/r3r1bRC4fv36a0C/KL9+OT24Pn16p7CLLLKoKjF5Q2PBjDfvsbNSh1KNYkt95t34AQMGJGWFrVesnKBI1tZHeAKkne11KDHQMWDs06dPigt/ABpwCy64YFJOaYRQsvfbbz9tueWW4kA8tuUxaIKOMLUAjrgZKGCv9ZuWnXgBaAhPWlh5ZwCFG78CcLOqzQQZQGdPHhEWGszZBeIgXwHss8tvToRHFsptTqWxVqZantiBwr+wdzbJl0Ie7NBT7vfff78effRRMUhllwLlw84eFGY+KUS9o7wI05knPGYH4FcA/GeH15wIiwyUGzLNCX5zggdlxnOMWfCbl/IVeUQ+YS9kmlmTNBAeswhb2MEXuM5m7969BXAoHa9xUUdZTWXSh8OToCc8NEwGFnW3aN+IA4AOE8A+J6DgRVzYgTnBd3Z5FHlAniAb+VPIVpgzGwfh4MV4KoZf6fOcs8IDPkW4WjuysppKvQegqfXHDdTiUC45Ldy2SHOtH7TTA+gLmB5td/ojA4oz/TkrzXwfnfwo4sTO84fJ2AKawq+7TWSjPcLs7rimxx8ZCqilTbgYG9fi5rYdGSijuR3v1OJDFmSamv+cwMMfoF4y6U77jN6F/lULLOh85StfEZOfTGjSfsxNKM3NyLorLpTfzrxti+0nzLaxtbPwZ1BX2DHtULRjBRB7pdKiKZOnaOLECZo4aVL6fBCrgJOnTE5bDDFpiGmMoCfe7obO8XR2d3f88CfOWgAHFDjs8wKIP8UrCjBLs2LJHauq88pEJoD4ESuL1eQQJ82uV6otqlYqyQ5N7h9yJ4dixtMBShcrr6wQM9mz2mqrpbTRMNGIsOU6g2lQYrKSF9ZEgxvAXYm4eHeaRojZZdugPwTQM0BkVg/lB34MNApC+KAgFW7ogcKNP2FxgwewTwugAaApTAYtxUx/LR47A1vSjx164izsuLHPLsAHmF0+cyo8shQwp3jW8il4F+1ZrR92/As/7AWOusCEDDshUJQpsy222EJbb721eI+UQ5l4rxT67gbkKqC745pR/sgzo7TdRYcMAPw7m+DmNSATMC/kqI0XO2dF8KULdtywS6KQiQn2RRZZJE1S1j4HhIGmMLF3B8Af6A7eM8OzkIE2lzZ6ZsJOi7bgS38D78I9rTCd/QgDFPjCXphsBWerNv4FDvu0gIPk2N7MWG9adF35EUcBXfnPTRwT6kw48046ysjcjHt6cZFH06OZm/7IA8zNOKcXF/IA06Obnv+c8kcWYE7xm10+tBvIw3hkdnnNbPiPheJcJJrOrTYTGdztu+++4vMn0NCAsjLCDBszneAIg5mDxTbnpJOkW46d13cqB4AchYl9XgOyAPNKjiJuttjPL8VVyGTnW8CQq66urPpeseI8oJ+GjximPv365EoumnNkXibHXaFUV9VQ35DsttOMN46ijtqW7TSQAw+g8ALYbWO0AQ0Lk0Z0nKxWU//bPFsthbzMJnKq6P/+9z+xAoN34Ueni33ixImg2wAcDt6jKlYN7I4y4D8z0NXADLkZACEHvEgL72NjB+zZixMenzQoys52TNaUxAWOOoMd03abn1ov2k3aVQ77ot6hILPtjxWEhoaGtKuClRp4EaQwsffA3MsB26mtKGLsKYc8J4p8wATAYtL+sbOH9/JpW2gH77nnHqFE2XlbDi1gt7sJC+7jDLbTGRe0wez4mRNpruXByij5ZxtjtsDOediOBZCJ6Wsj7GSCqZ37YZ8W0I6xIxFlHrpaWXF/VIDyYtKcdpo+9KMid4+cPTnQRQ58CMVzCXzIYy4g8hHTXIioO6Ow8waRwR6rH0VczCTzYvkxxxyjAw44QHyyinc3cdNRkum22wYYKDnhjOChyoQlfNSq2wRu3vw7yzhvpIhsiMxBltr47cihgFrcvLC7hBwRcxYwH/7LKM71ZTWE8ty7dx/V1deJy0ZuR+biksqlksaNHaeHHnoobadGGcHHdqqj5D+AIg3ghzKJQosbP3C2MdKOC7bUgcffzvHJs9MNf7a98K4T7zwRpiDhnWoGEwwoCxymnfPjPSpWwcHVhsM9I2DnfAYPHpwGOooN+VQAABAASURBVHTy8AEIz0nitoWShputdHw6AztQ0GHvgRnPAdtiWz4DLHYaXH311brooovSRGMx2Qg3ysO2OMDn9ttvFyvNTF5ssMEG4sA68r8A6hF2wmHaedni/qQC+TAv0l4br91TDpSB3Z4PRf7YOQ6lkPrMAYycpbDPPvuIrdu8pmLnNLbTjiHbqU22cze8P85AHrACyy6oQqGcnfTabgtOmzEneMKQMgWwM6HLmJBdW7hnFJCH/m5G6ec3OnZVstrMlzg4DI/8AOYnOec3eeanvOmRZcZywHZqg2up51a9mnXFuVba+cBOY8eMMVtZsSMSM5koyxwMxjse2C+77LJ0EBP+gO20+oddqoYdW+DCSHqYw9LzTxXU7pgZVFJgnmdPFFSSo6N480Qs5CigyK7kTrKxLZs6FgInt6K+ZSlvEbb/gAF64L4HxDYxJn3snMiO+hgTF3buhpa6jcmKCAoNyrOd+xMffnyCjVVkOw9f4PErwHaKn50a8GRgZLvwbpMPPMpVZx5sbeSVCN5Rbgs0k5aCJwo6vFglty1kUlwM2FjpLNzYGRyEV/rb7fImRM9tmjlQ5DeD4SuvvFKXXHJJUpjZns9Ai8kY2+I1F/w5GZvVNwZiKNF8toRt2URS8MIOFGWEHT8A+ycZ7J76OT+Wf1FXizpKm0J7ySd5mETkeUBulGc+X8UBYnzpgNXoIgymnbev0H6coUjrnE4ju4yY4B0zZsxss7bbn7ViHDizTFmhpcw5b4OwdjtP3PM7sHjECcS82kQ6yAd7/kqDPX/JM7+XaY98H84B2qPOWHvu1KuPjeJsW8wSc3iS3THzUKi/9a1viW3bxaoVGW5btaaUh8vv6rlqcoBKCtSgeqxd5AB1CsArdF00Y8lWNWsJJTSUZrYwtB5Gl6zhp9ZrhRWW175f31c77rijWFVtRSfDzmul7TaFUnGhRIYhOkdM2xGdxbH+zLizMggef9tYZwhsJz62Ez0HlbFFFyXWdvLj/SlOquf9aTrpRBg323GfuX8WmcUACmCVoDY0K85LLbVUG4oBL4Ob6a1SwJN0YxaBO9vxJx2Ff2FCB+Bf4GrtBW5+N4s0YALIa1sPPPCAOE2Yg98oW95L3mSTTdI2fd733H777YV70003Fco0gzGU5a222kocJAcfwHaqC3Zu1uIoJ9uguhXs7o+jWxPQw3yu5oDtVGeJ1G63465tU3heAOo/zwMTlLQ7TCKiSDPBib9tgkb7niWTG3jMjxIgc2co5Of5LyYSCprCb1ZNO883VndZ7efzM7PKqzacnfOl/anFz4wdeTgsjjCkF3NuQhFnYRZx4wYKd61Z4Omn6EdpvzHB23me1NL32HtyYGZzwO6pR+TZx0pxJkGA/YkrXJLdA/NRDhSdFe/Mx4gqlF3LJbdKaPFrH2blaFZ8Bw8ZJMwcM2N3OkoGCcRZhOD7dnSaDPLA2y68Zsks+NvtfFht5nNvnBlAHMAsMa8JBA87jwM7K5xsJy7eUwPHlm7eo+XAMDunrWHRZrWtQm61XrbToX84bYvD01hBYmAIDv6FaTuFJ38Vlz31uMJ7vv3budx2bjIxwant7BJgUhFgR07v3r3b0sBgloOR2ILPJM4222yTXh9gQqZWuWgL0GPpyYGPWQ7Y+fOCsrzQQgtpi9YD8HhFgRVSDsajfalNNu1HLdT6fVTstmW7TVwmLjk5n3aetsN2B/82wlmwkFcEo89johf77EDBDx60U7axzjTQb7Ijh1Vwu50H/IGZZjiLAWynd7XZDUE/RNwFwBJ7rclurdtuu028clBMqkMDQNcDPTnQkwOznwMfG8V59rOih8O8z4GPjwS2Q1/O2sBZdL6hKcddjtVVUhokGB0haDoipu2iQ+RdaBShK664QsWsPQonilER2ibmwjXzJgNEBotspS5Cs1LLlkbcyGE7DaiwA+BnFghnOwWznbat844aA6uEjBsTAgwKGCSEM+UxZmeAF2A7fWqLPOLwnz//+c9CWWaA8dxzz4lVeXAM3Bgkw8d2WsUnPGkH91EEO89L0oH8DCbJA8qNz40VaSv8oekKav1r7V3R9uB6cuDjkANFPS/M2jaIT1nRLtGOFMqVnT9rdkfzo5QXdi57kWZk5zwJXgkivShv4OYEEIedxwc/2ibM2QHbbf0ByiZ948zyQy7CMWHIxCrhUaLffvttrLPdxyUmM3gjzn//+9/iFQEmLWivAYIjZ61pW7yeRd+4/vrr49UGc7Lc2pj2WHpy4BOaAz2K8ye04HuS3T05QGeWhWJstw8ISi7Jbb+SFH6cBM5Wbc3mZVt8rooVATp6DhaDJQpusUprOymB4GcV6Kz5rh4dc8GDQ6UY7JBmcIWJ3TbGDIHdTsuqJwOEIiDKLq9XMGit7fxxo0AXdJ3NzrKwrfKWW24Rh6awhY0VVWiwMwhmu/kjjzzSlk+2RZptp4EY6bTb5dRH5CKNtqPKOUnMyvqrr74q0psQcavN13B+6A8PkJjTo4WuB3py4OOQA3b+zJAW6n5nQDmhjeBAPQ7Mg87O2wu7PSz4jwLYuezIarfLT3vMu7LgyQO73Q/crII9Z/h0jt/O+TIRirLf2X9a7tr0rbXWWuI958cee0znnXee/vOf/6R2FBpgWnxm1892OsmcVwLY1UV/R1+IPPC28zRirwVOA6efZkdWLZ56WuvusffkQE8OzHoOxCh+1gP3hOzJgZ4c6JgDtts617DK4V2ptKhSqaqluVlTmqbE6mdFNj7h2fZnqbkqOUAzd7F1ee+999a6666bttOyhZnV4EJxhpvdOT6w04bOvsSD4gmeLbu225RLO+c/q4qVnYdnJZRt5mq9bHfIK9vJZ6mllhLvXKO82zkueXS62bnfww8/rN122028v8uAl3d1P/3pT4uBFasLvMvLlnBW6pl0YIWB08I5GIsTpq+66iqx8tKJ/UfOyQFHDKqKlXUGgHb7gLmrBNl5HtpuK2/1XD058DHPgeLZKJJp589B4abdQKmhLaG9ffLJJ8XqYLECTfiC9qNi2u1tgW3deuut6dUWlLE5mQbypgD4skqKe1b7D3gA8ChMJksLhR/cjIDdnn4mZvk0Iwozk9O8tsIkAnzsjnUB3JyESqWi++67T7xrzc4xvgKDAn/HHXeo+LqF7dQ32o7xRUUXX3yx6LPo0wpZyA+gcPeYPTnQkwOznwM9inPkYSwQxl2KZkiKu1xKq0z60JKg1XP15MCM5EBG3WF7dhBXmjM1TWrWhHET9O7odzVp4iRRzRKo9qJ+AbW4advpFOngUWqZlaaT5cAuDnxilhl/OGAC2GcV2NKMwsVMPkokgyk6dPjZlt0O4GYFOHiKgWftAIpBBLxIDybpYHCA8g6AmwYIJRh+xeE20MKj1sSfk8z5JBOnTGMySCGdDJB5B/imm24S7/sRroCCT+GemjktOuKeWrhZwRMXQFg7HwjaTtv4mWxgizZ+BdhWkbeazlXwnQ5Zj3dPDnzkc8B2Wxrs3G67rZ3Dk+eB90k50JFXPx588MGkaOIH4I85uwAfoOBTay9wmAW+MMHNKBRhCpNXYTjHYtttt1Vx+KOdtyczynNG6fiiAvEWSuGMhutMZ7sNxSRoIXcbcgYsdnsakevzn/+8aDN57xnF1M7jsHOzM0s7x5MeoLP/jLiZiCH/N99880TOpDgT4UzqnnPOOaIvqs0rtpSzi4qzKOhDCUTctlN9xQ6uBz7GOcDaC8DYU5W4V/lOUCQ4IcPMNRqWZjpiFHRARyxjWHQjTAW3BFGfckZBG/+EzhFxbw5oCbKIAb9wKeRQ4p7f4Zfbgq4tMMQRJtFzQ3YlX3zy+MHPP9CjOFMW5haQFB0npdkmawqP8OPf6o+1B+avHEgPWBRXKqK5JlqKtVNstTgEKsn8snK0BHVhKyluqr2cHNwLSIgZutkWSg8dI4DizNZmBnNqvcDblu1WzKwZrAoQF4otW8JQ2DtzsmctDmSEF0okcQDgAJR1/LADdh4HNLzHVuuHP+5aYBsl7+ghb+Fv5zzs3MQP5ZjV6J133jmdHE0+cho/W/Y4sf8zn/mM/v73v4vPMpF+4rDz8Ng7A3EB4DGBznbSa0+dB/Q5TP9e8C8ocQO4GUQ++uijWm655cS76uAAe8bittvp7HY7PHqgJwc+zjlgT72+27kf7ceXvvQlffnLX9bNN9+c3jW13dbm8hwCM5tPRZjOJu0GO3PYQVKsgkJj5+MX/HHPTHx2HpZ2ld03bBNGcWOHSi0f27XOWbLbbssbGPCKDpOgAO5ZkZ9wpBmwPdOHbKrmsp1cKN6rrLJKsttOk7A4iAMTKGQtcIVpO6URdwHQF8BuqbvvvjutFhe4go62mv4HPDjyhx1Se+yxh/jkKpPAhMUPGlbXWRVnwhw3YBsjyWDn9oTouX08cyAVcYw/k3bqUFdziIFnpBfFNPzCBhmQ42txqKjhjn/hl6pNcoOpJt0oWCSlVolJqyfIAhx88Ete6ZbU52RrwwcxiAQOfuER9iykjliSZ2BSFE73QM1H/xjFz0fSzCNR3BovSpej0JVVo6iygPDIAnr+PTnwEcgBOlFWgXfffXcxkMON2HZewws3uFkFOmxmwxks8L3fWeXTOVwhm22h5KEQszpKPMUMOmHsPC3YUWbZHomd8LZlRyMcHYed21GamblHcYbONkYHICzAAJGt4szs8/kZVlpQMhk8EYBJCU6g5j1hFGgGLsVqOP5dgd0uD/7Eg2m348EB4GcVivCYtlM+2O0msiL/qquuOqtRzJlwPVx6cuBjmgO0jbRJKJt8yoittp13qMxs0m2nIHZH8/HHH08TeDfccIN497V47iGmzbSd2gDw4GYGCM+hiUyy0W7anpngM0zbWTZWdIvDLe28fYQGmGGmQWhbfDqMdpt+MFBz5M/rQaz4ovAyuVAwtfP8sZ3yHHytzHaOJ9xll12mUaNGifaYV4DuuecevfzyywRJYOe0xFM7+V3Ex+4ntm+vs846bTsb6CuJj/oHE+yYPfDJyoFqqJ9Z0l8sVVHtwiQLsrDHmCgLfzCuBLIagG6DX1gJhl9Yg0pyKLDGFuEcLjB1LqkkVoqlLOopLJSYZYm6qvrwqAsluRwgCabCT+kKKYITkWKrC5yDPv2DPuxBG8j4l/OgRICsBAHCZ375k4L5RZZ5JkfR0GRZJXTmqqJOiJLLXE2migt3W+EWyB6zJwfmXQ5QdwEkKDpX7OBsR102TuFOltm88c4X3wBmYMJhZLPJri24Hc10NNKsajNA4RAyVnVRZlFeu5IfhZoBBkxIe0Fj52lm1p73wnbZZRexpbzwh74WbKd8YsBYu3oDTW0Y5OAdab5nzCo0h42hlEPXFdh5mvCz8zgKe2HaxpriT5ZZvNk5H4KTDoBvbjPAvv3224X9U5/6FN49MAdyoIdFTw7U5gDtBMBzx+Ql79aiHHFYIxON0Nrt7QHuGQF4QmfnzzdK8oXxoPWfAAAQAElEQVQXXiiUpZ122knsjuFQQ7aIQwfQFgKEtfNw4KcHBT0TlyiwrGBOL8zs+NtO7R7xwocdPyiVTEbaFmlQXLbjPmN/O6dlSzXvJBe7lWYs9LSpFlpooTSpS3ki4/XXX5/6Vdsd0gGXQnbKicMYwbFTiU/8jRw5UvQz9EnUlcKfukOfhyKNgkxfSDg7rzfkEwAOvsRhW0xygGNbOaZtjB74hOVAJocCGyod5Z8JFSYwyjVTdjyG2htohaHMUiXoKmGCw41pZXmYuGdhr1ZbVG1p0VN/Pktv/e1vGhg6UHPgC322qnKo0lZoShEiogp+8SeKwIUtqws5HO5qmIQKSMp2bmal0LlCwS4rrmoWeriDzkm2rJRJyb+qxFzzzxW5PP8IM68ksZ2i5h3RLAqxGgVWDVNR9IpKkjx7bj05MJ/nAB2v7dSZ08ECc1pktoyxhYxnZU4OSgo5bSclly178GeAgZ+dP6Od0wQNA70i7dACDJwYkHAgGCsPncNB0xXABzz0hR03AA7AzqnUDFyZRGAlAVxXYFu203Y83kmzLQ5vQ5kteDEA6irsrOBspwEnWzg52IzT1q+77jqtsMIK4irixN4Dn/gc6MmAOZgDthM32g1e+TjggAPEe6counbuZ+dmIpzJm+10YBRnMay99tpCuWKHDNt3J06cKJT0mWTZgdzOZUMptD1bW501AxdtEWDn8ZJX7GJiR09tcGhq3dOzcwYHCiir5dOjnVn/lVdeWewmYGIBBZct0vCgv7LzdOAuZEZJ5mBJ3klGJuoFr/ywK4H3kbfYYov0pQf6EBTgSy+9NPFn1xOr5dQl+HUG22JSmXgpd+QqaIq4C3eP+cnIgaL2VbGUFOOOqowOgy4DTgq3hG6DwqzQbZK/iguigPhnQVkJdbdULuvdhx7Q27ffoidvvkml0WNUFwscQaJQk4LKyUTxBScRCsjElSUKxT1TfpUj1hAuMMSfqRroaijLYYAuhR2KIHdo81nU82rQhDMI5p8/os4/0sxjSVAKaLgxG+rrRaGhSAMUsue30pvH+dUT/fyRA3beZNluU5rtHDenJaRT3mGHHdLp1NjnBP/OgwO27DGjzsx+EUdhEl9h51llVp7BS6F8MvjgHUOAFWJ4FfT29POk4IMJ2HkYeNjt+YscrL6zPY7t4Lg7AwNQcAywOGSHQdG5554rlHrSduedd+I9x8DOZYUhyjkDUN55+/rXvy4GYuB7oCcHPn45MO9TZOdtA20GwMQigKLEKiOTZkhJO4I5K8CuEdqzDTbYQEwYFrxQsNi6S7vCM2/nstjt7cGMxke7Cx+2CSN/EceMhp9Rus58cRMfK7CsoNfysWcuHRwGCS/aZvjAG3NOAGXJbismJpGVQ7k4jJMJytp+jPgpc2TZe++90+nkrAij7FJ2hSyUJ/WF/oD3yvFnV4Gdpxm/WvntHE+Zs6KOQo4cxe6vWtoijh7zk5ADWai5KKyxkqtMWVSTuCuL9eAsVnhbwo1PNbICfLQQQa+k9DpwCVKgsIWek4ViW4UitPDmZ57VoDVW1VK7fl5P3nqnYtE51pkl9CGglF5tVbqcEUuGutTGG0cWITKH0twaR5a2iNdFDPXBJ1dDq8GsCvOAsBIs5McPSOznm9v8J9E8zJq6urLq6oE6levrourMQ2F6ou7JgRnIAduJyrbsHOhsbSd8cbM7ugv8zJq204omWxHtOcOzkNfO+XF6N5+9YiadgYrisp3SF9ZkMkBg8MBqMgMOBi28L8bJtvix0swnpgp621inCfbUaezcD1lhQhyYvG+GYoyizqFpDPqQg3evWem98sor02FBbJlm9ZxBE9u9WXXgm5wFLQf9APAswHbKazuPm0EtAzHVXIUcNSixekH+feELXxDfqF566aVVjpljaOycF/Ye6MmBnhyYczlgf/jZ4lwBlOdrr702fZfXzml4bmsBKbJYySlwuG2ntg47eN5nZgKMdg+cbYwEbPvl/AI+nUQ7k5BxI1wYKsxae4ErTLZJ/+tf/0rvTBdKp90eB2HnFNhOabOdWNpObiZDWT0HiVwA9pkBwthOQbAnyxy6kfesOKPwUq5MMrDQwsovE7i2RRtPn3TNNdeI7eeDBw9OuwPo12rFKGQjPHjaaPo7eNG/ggNsp7zBXoShH1p99dVFOdWuNtvttND3wCclBxyKZlVGUUaRrSrsZVVbwhIrtoWih1rbEnotinOEkEJ1De1UQSLMaIKEHcW1HL6VKU169+XXteZOO2nQckvrjZeeiyDBLQhZUIS7QjF/597b9P4j90uui+B10d5Y1YismrUIuohSLYSRVAkB3NKicU89qQ9eHRUYBygkd6xXR9hQshErEpDwardofrkiB+YXUeadHBQqsVejyJmNyYEqAeADULgF4O6BnhzoyYE5mQNZNKwFP1Y8GGhwomktHn+UZJtnUWlbNworSiefjuJQL76rymw8gxzoO4cHN6tQ8CpMFOd99903OopMfCYExZZV78svvzxtwWNgw2CwJToKPmvyla98JZ1qjWy8c8wAiC3lfAKLA8dQsBk4AgzAeIeblSbkZVB8yy23YE3KMRY7zwfs0DJAZ/BLfEwqgO+BnhzoyYG5nwO0EQCvtvCcM5nW+UwEO39+oUPCwsReCxwyhkLF1uxafK2d1zFoK1DabKc2CX942rmbthNcAYUfbs6VQE7Co4iDwx9zZmB2aIm/UCThgxtzZoA01spt53k8Mzy6ooUnbfKee+4pJiPpn5ig5VNk4CkfwiHzyJEjhRwjRowQO4/ol+gr8IcPgB1gJZrVaSY86Bd23XVX0X9BUwvQ2nla4E0+seWbsz7wg7bWxN4Dn5wcyEJpzVSvUjXqSFOzWiY2hqtBL557vp741RFqvPwfmnDBxSqFMpyFZlpVpkpoyOg7STeNYIEWq76BxqqseYreHDNaHr6QBi24qEZMHKcJzz4j22pyS5jS+IdH6qnTz9QTf75Qk15/M4VzqUWl4FfKynL8slCgS0FPXHV1VU1+cqRu+eI+Gn3P3QpWkqU6lcKIdirkgk6qqhRjwhyr+eoqzVfSzAfCZDUysKugxhnWKN249/x7cqAnB7o3B3g/jYNvbMuOxjQaUAYGdrubwQOKNYNFVnpZyWVwAl13SWc7sbZzmRgwMVBCWWe7JCsMX/3qV3XggQdqu+22E++xsfLLAWUMoJENsC222LHtkkEYPKBjNeOKK67QxRdfrP/9739pix8r1//+97+TIo5izioH35lGuU7CxI3DgVC8efeOg8t47zHQPf+eHOjJgXmcAzzbvJPM9l4myDgXwXZq1wrRbCcrtHZuB0Fbgcnzvckmm6RJtwIHvhZ4bYX2hNc0wNtOcdh5W1XgMOFh5/4ofCht7GhBiYMHSiE00M5NYCWXd4FR3u1c7pmVw3ZSWmdT7g7BCxkoH/omFGJw5BcrxewEYMWZQJjkJZ+NgoZyYTcAfrgxbWMkgB8TpvRjnGTO4ZjEgyf0tlM54gbA1frjBm+7bbIEdw98wnIgKSwluVrVI6f/Uc9fcblaRr2gV6+9VuUpU/TaLTfpkav/oVLjJNZ0I3OCljAOFTU0ZazoP1mpGqprRQ7FtapmtYTSW6lk6r3Q4uq/8kp65tr/qWXShOBR1vgXX9KDV/5L6/3gJxq86lq658y/6OmrLpU+eFdi23ZF8SxGVMGLd6LLUUc/eO5ZPXDRxVp6jdVVeeM1TXr0Qb11yaWqjpkQirJCfa4SQIqVc8W4z7lrvrqX5itp5hNhUuUJWahIYfT8e3KgJwfmQg7YHZvIYnBA1MXgADuA0mw7bWVmqxoKLIqpWi/oAZy2o/2NOcxohHHPDsATsHNZsQPw5DubrDDjZosmW/TAIxsAHndnsC0GxWy9g47TbBk8sfoAT/AMzFjd4HM3vNfGihDv1aFoc/gMPPl8Fu/TsfLUu3fvlDfge6AnB3pyYO7ngN3eRvDc7rDDDmLXCTtSeJ2ClchaqeycnrYN4LAszmkoVoJR0qC3czrsnYFnn1dc+JpA5/bGzsPZlu20EsruFN7RveOOO8QOFc5tYAsyYe2crnMc3emmXUMOds/Majy8g8yWZ8KTDgD7nADKBT6Ydnu/gsLLqjE7fZjQpGx5X5m4AcLYxkhQhMcBHTsKCMdKMzj8MekDCQ/gxrTzeAsaO+eL287t0ObQc/+k5ABFT+lXxo/XxGv+p1533aH//f53WupLu2mV3x6vFY89QaX11tLYl56OLKnmSmroqKjJgRBhS6HgpjXiWDGWKvKkierTd4BKdQ1qivHTIrvspjeef17Vt0Yre/d9PXDS8Vpjy63Vb/21tfr++2npmNybfM+juvGXv9Ej55ylauMEVULLdHC36zV21Ou6/U/naZXP7qbVzz9HYz94TyO/ub+eOOSnank7VqtDgVcoXtDHAEaKZesM4eYziCTNZxLNU3E8T2PvibwnBz6JOcBgAKhNe2d3rR92BhSY0DFjzzvD2AG7+55j29Gel5Iibufx2E5u4lbNxUAGHFCD7mDFDyWZd5Gxb7HFFmLwyko1n71C+caf1Wy2fK+77rraZ599hB9KOoozqxngGZwz6CQCeGH2QE8O9OTAvMuB4jm0LRRfdsRsuOGG4nu+nHrPKya2hdL09ttvi08W8UzTvvEKB6uXHCzIs23n7U3Bs6tUsfrJaf+sYPLqCDtV4GPnYe3c5BAxVrGZYENB55ArduzQfhA3vKcVD/7dBSifs8obhZVTtae1pX1WeJMXgJ3nH3lUuG3LdqysVROgQNNmE4/ttr6hoC/wmAWwu4odSLhr6bCDK8DO+eG283ihsXM7fQ5+HzvoSdB0c6A5FFuF4jvxnVdU2WwdVWNFt+/wRbTUttsri1VoDeinJTffVA9fc41YDW4MepTSkqLuYKm0SE3NevOu+6XxEyK+er3/6FNafMklVerfT5VqSY29+2nZZZdU42Mj9dqtt6nXEotq6OYbxap0VS2uaukdt9XaRx2ptb77Hb3z4gt695GHVB+8SypFnJkmjXpZ5b51Grbpxgq0Vv3SVzXoq/to2V/8VG/ceYvUOEVyKVJRTf5CiYZQ89cVqekegTIKJWBGuEMLXWFin12YGV5WXjKOSEtRicpRyCUKrGoxAQJEqYuX3DGDrOf/EcoBR1kibhSnMpWjCMvKq2Yl0FH24TCG6sI/wHmNKFUV5Z+pGhbK3okuCKOOKPG0hF21Vysu/I0fjIFoCjBycB4AVmHLhAUIxzz486wARdS19lpcgccsoNa/sGN29i9wmJ3Btmx3QNsd3QxU7BxnO9HbuUlABn+2sSawnWiSI252R3egZutvO4W320076g11JEw8C5ntjjT42e04VpZZabatvn37psNloGH7JINI8hI3AB0KNANelGkUbFaZ8PskAk9NPGrpCapNf8qz8IxHWNUoEwgwEk3gCzv+LeGuBMQ/9271xA+AFxCPsIBqEMIzYysZk1MQAgAAEABJREFUDtwRsjVYmskPlIgzJu2TmeiDBkclmMA3OSEi8kC0FPiwhxVSfJM1p02o3BqRZTAPMxHl2LZ7c3NLTf23HO2ebXEhN6ITtNpVYIgC8EOUsKZ/W5rCQpsFH4InOxYg/HKBszCqqhAJ+HBlmPgnbtwKebDnkAU9kLs++veiDahNEwo0r2fw3HKyPq9l8DoGp/OzuowSy6sYKNdnnnlmWhlmcpDcqOWDuyuAN+++shOHuHiNBail5XUPVr632247cYgiW49RugsaOy+bwj23zVoF0J5xWcgftnoXaSnyf3blhw9gt8tit9uJj4lMDopkNwETHcRpW0U4O6e3LdsqLtuirPjEITjbyd/uaOIH2O34wl2YRVy4e2D+y4HulCi1ry1Neu6227Xwp9bXcvt/W1sddZTUe4gyl+gtVNcrxhdjGqMjKYmDrSvOW/hqS7MgeOeO+3XDL4/RTQcfptcvv0gvjnxIvRZbWOrTO/q1qsqxArz4Omvoif/+Vy/efLvW3m13qb4XGlMAqauq0qdBw1ZbXWvvsateiFXv6pj3gnWGp3pPGKeFFlgg2aOp14AVVtaqBx6gBXfbUU8/9rg0qSIoqwp5sDlEDUgB5qNbqTtlsR0KSpaAeGjUMAHsNI6YhbswCxzumYUirD3zud3c1KTGyY1qCqg0VkJpIntq+VRnVpwe+vkiB7Ioy4AYvEVzIVGkrZCUYeUPp2MEDkSF5ZFtI8ORBY0Ck/xBED7c6uoKYtOMRB10okkIRSzpbzvstf/wr3XORXvxvBAldsDO5RszZkw6EZqtf7Zl588ztADPLyaz/LbF6gmHV3FatJ3T4w/AF7O7wXZ3RzFN/vb047enT1NEYs84bREG0561cIT9KEL0MvFUxnMUf+S3W9OPGzu9dDz/OOMxD5IIEbgqGqSzqNuFO8ygp76GLZRu2vzwjxC0C0B4B6f0KAcWfyDcwScQKsUgRYq+w+EKI+4qRSCcklFh1YqWwq1y+ASCw1HCUPLE4uSbnE3Vit4fNx5qpSvxi0nAMEE+99wLujlWANhye+wxv9N666wn3ql9/KnHVV9fp/79+umB++7XhInBI+SLvwhakjVl8uTEsjH6v9tuv0N33HFncuNXSrb8FuIoyBM4LE5McCZX5EkWIMmKy61GtBkxuRBZHbgsIP9XI/IsoNUV2ZolsJ1QRduSyiECF2by7HTDrxNqvnPaeboQjEkvVnc5AJGt28jPdl2U2C9+8Yvp7AO2WrP6y04U6JgYJOyMAq92bLTRRkIZIy7aZCbhOJzsvPPOE6vYvB4CP1bBP/OZz6T8x12A3S5zgZsbJmVfKtXWvJmLlfBFCPK2sHenibyU04UXXijeD+e9ZuIGiLcwsc8q2POmPGZV3p5wczcHyrTHVeu9l97Q4MWWVNVlVWmFqxJVB1V0+GJLaYGWBr19weXqPTb6gnjMqlDVRV9SqtMz//2fNv/uflp1p500+pqbVP1gjNy/fzBQdHBAVfWLL64Pxo3TwGBaP3wBNUWzTtdX4hb9aTncEaWGrLiy3n/5VZUaG2M12gleefAhrbj8CtHWSEVtblZVQRHLViFDyA8+C99McXEDwjo//SPbulcc27LdFgkNCACCxgbTzv3t3AQ3L2DKlKZ0Wm3jlEY1t7SECPNWnhCg5z8HciCGZDH4rKouBp/KWuSY/8of8nIo1CVVo8EByuFXzprTzFopaMBJ5XCXEl0WdkVoReMwzWfZSleq50GIyQC9EjwrMbxPnlO7Bf3UvOYmHgWY00I59IoTQVkJIX7SYlu2xSw7bp7j0aNH62tf+5q23HLLtI347LPPFhdKNSZgG6MHenJgjuUANYr+Op5QOX4qlKzWGErhLsUzl5mJ0GpQxAMWz69UDWxV5QhcrlZVAiyxsyQLfyBaB9VF2+AAUXdRcAOCLMJZJfClshSz9iVJJTnuMTnfv2/4J6sSKkcH80qA4kKZjPjD2ZxJLdEu3X/v3Tr88J/pwccf1p/PP0ffO/BAnXjiybrs7xfpJz/6kXb9/Of0hc/trF/88jB955vf0k8O+aF+/esjdPDBB+ugg36gLTbfQltt8WmhJP3sFz/Xo48/oh132lHrrb+eDjhwf+37tX20/oYb6DPbfy7oD9YPDjpIl112kf7059O1/fbb6Qf7f0977bqrPr35ZsFjU317v2/o4B8cogOC7otf+nLQ/0BXX3W1nn32GT357ON67PFH9dOf/lSnn3a67rnrHl1y8SWR/pJKpBWoKpJeUlmR5MinTKXkpnyqgauGy1EGijbRUQZRTIHN/7ZlO0gjc3LUNO+2p+k/P3sOGjRIKMsorv1icqO+vl4c7rfffvuJwwJ5L5ptx1lkEGA75U1XacK/KzxxwPuiiy4SW7cHDx4szlGoPRMCf9tdBZ8nOJR8IrZnvB5Az2ozSqs9d9NC3qMw8woNq/zIUgCKvD135Sni7jE/OTkQXZhoUutiorK5Ep2LMkW3lzIgUIonSb0WWlDlxRbX3d/8rt4696JolUtpctgua/Sjj6rcr14Lb7+ZFtx+c5VGLKjK06+oV+++iYejnW4JxbbXUstry1NO1VqH/VR1AwZH95cpbtFeV6WsHPyEGHJDHy2zxJJ69Z5YtY6eoDSlWa+PflvlxReRK9H/pUeiKscvy/qooRKqfcuEkFpx1YdJ7yF8FQ7N+WvWOZZmPei0Q9pOBDQoAA7bstuhwBUmdLZxRiFEYSTbjN0IC6XtmQ4r5XEqXVaJwZCKq6Nfge0x568coJQcVQboLBlbUgolOHMpZr7Kasnq5cyqxhPQElB1qNeuqlrKAuAAR6UGQFE/HLRZ1K1KzIRbdSpXy1KW06iry9W8HgZJuVxSqc7RADWoX/8+KjO7F2HSID1MRfOliEPz4LKdYrUtOweUZFZCOKCFg2N4H+78889vo+NZYzCACdK2eF+ObYd//OMf1atXL33zm9/U1VdfrXK5nOcDhD3QkwPdkAPUQwDWWWhu1aiPoWfkj2e4wUuWsMfkmFHWhLMc2IBSWXJAcpVUjjaiBE7t1wuvvKQXRr2oR0IhferJx6PtqIYS+azefOMNvfLyKJ18ykm674H79Nhjj+p/N/5XRx91uPbacw/94le/1jXX3aB9vrafFlp4ES222CJaYulltMgiS4hVwcUXXVyLLraoNthoYx177HHacN319PNQiv8dSuopp56sH/30Jzo3Vgjf/+ADjXrlVR3zm+N0/vkX6vy//11HHPFr/eXsv+gfV1yhjTfbTI+MfES/O/43Ou0Pp+ib3/q2mhqbtPSSS+nPf/qL7rz3Lm2z3ZZ68503dfE/Ltf5l16ovfb6sg488FC9N26szvzbXzQyZD/wwAN08UV/16233qJzzz1HVwbvfwT9aaefpr0jPWutuaY+9alNtMN2O+r444/XQT/4gfb//v767vf218tvjNKTTz+pXx5xuFZdbVU9+8yz4ipZKeuxYymFZUivvupd1xA2B5RVCiIbezjjb1u2w6ZkUr527tbH4CI9JIN21M7TBQ43JqvAxQnT0AG2U1uKP+7OYOd8OuNxc9o/K8zAjjvumLYG2zk//OcnWHTRRcV7ylNL57RkHR0TuHyeqaGBuqW2uqNuupARgH2/mPjgMMfBgwerdsIYv4IGew/05EB35ECppHRg13Bn6t23X0RRTvWfsS1QUrQP0TEutvVGWvWre+m5p0YGpll1Qe9qi155+G71WWxhNQwcoazfQA3ZehP132B9jVhlDcXQOqAaq8tVtahOvRdYUPWLLihHpAxnMwfvwLeUqqoEQF+qb9DwDdfVq/c+oAnX3qJRZ5yi+r695aHDlQV5JqgcMlh9+wzQYgMHqOXNUeKqCywr19jDqgSaf65Sd4pSNBa226Lh4Ivf/va3Ou644xKccMIJMXP+a/EJFjuns3OzLdAMWOyZD1OwjbpUWKN8gg+8KNNUsG1ePZb5NQeirOLZb5MOO9CGCEtV5VCCe4lv3cVwQemhDOU3y3gEskRRVdizsMafwXeovqLBwYwmKXwrAS1RR5rDbApgVi+Ip/KnGuFVrq9Trz691G9Afw0dMkR9+vZJAyC1xgXNvILiGa2N/6JYmeCzR9dee6122203cVLzlVdeKbb52ZadA2FsY+hvf/ubFlpoIbFS8vDDD2vPPffUkUceKQ5KsXOaruJKgXtuPTkwGzlgO9VJWDhuMfel0MOEPZzxt5wU47Lk+lYoK4uV3qbGRqXLca9muubf/6eRjzyql14dpd+fcoq+9/0D9KUv7aP11v2UNlx/I629+lpaa7U1tMeuu2m9tdbT5ptuGc/HPjr0kB+F/4ZaY401tdP2n9XxJ56iyy7/h87/67nh3la333Wn9thrT+22++7afocdtPveu2nP3T+vL+21m3YLXt///vd0620360cH/0hXX3qFXn3tVd1z7x36x9X/0nMvvqC77rhLp5x8gjaKVeP77r1Xzz3/vH7ys5/qkSef0Kuvv6bLL7tIa6y5hg778eE68Ps/0JlnnKn77r9X99x1t265+fZQqh/T9ddep+eefVovMgnw3As64fgTdPEFF+vxkY/q7rvv04svv6zTYgV57y9+SXePfEiPPvaIRr30ou677x7ttfceamxp0T5f3kcrLbu83n93tH7z619rwQVHaOTIkRo7Zkykc3utscZqgf+tnnzqSe0WivYhh/4wVs6P1aknn6SDQin/5c9+prP+/CfdfMuNER+DpFJk/NT/NgUj2dFq13bU+uhedp4W2kM7Tx92wHZKK6lj1dU21jYcDjvHYZ8ewBPg/VtWrnn3tiGUSnC1MD0+c9Of97lRnPmkE/HaM55eTtTmDAg7z+OZDQ/9jAL5V9DaeXzgOivN9ozLX/DrMXtyYGZzIHo3vTvqJQ1eaLiGLLpYGl5WStS9ahrv4s/Ox75rrqRlTvitGhZYSKP/9T9ZDZr89uua+M5bWmHLLaToBzlobOEtN9M6B+0vxfhVVSlLHWtVpRAsS+dyZIEMj3ArNOEsOJWUJf80vm7JNGLzLTQ8FpFG/uBAZYP6a50991bvGCe2ZBWxG0wRhl2YvQb20cBlltSo6NeQWFzOFN5SftP8dJEH3SaPbdlO/DmMgq2c++67r1jF4pujDNB5J+Tyyy/XKTFI2WKLLYQiTaNp5w1RCjyDt2q1KhpOGq/OQThw47nnnuuMTu6IKplSxKm4ooO2Q+6oDApcO2hGrh6a+SwHSrGs7KysFpfi+a9K1Sa50hgD50wt0UgA1TCrUe40GqVKNVaUpIyZM8e8WFSFHFFVuFRNeB73eLCnklbbqeZkWfAKO45qxE4IeBDMzmmwz0uwHStMt2rDDTfUySefrFNPPTVtAV144YWTWD+Lwe6zzz6blOF33303zabbIXtAFnn2n//8RzzDv/nNb9S7d+8U5ve//72ej0bwq1/9anLbOX1y9Nx6cmAO5UC5XBaf/qqrq9Obr7+hicM5TRcAABAASURBVOPGKaqaeI6feeppjQzFcuRTT+j5aPuvvfZ/afsyn45ZabnlhSKxwgrLC/dyKy6vZZZdWjt9bmdtvc1W2nC99XTYT3+qSy+5RHfccZsG9euvAb366c+n/1GHHnqo7rj7bh3yo0O0y65f0IILLaw7br8nlNs7ddftd+q/19yg66+7KZTRu3XrLTforrvv1Y03Xa/TTz09nq3T9Jczz9Dpp5yqU/5whn5/8ik64w9/1B+C76abfFrHxoTyZttsGblT0WKLLKYN1lsn4h4oRZv0+V1203+uulKrr72GBgzsr+N+e6yWW3ypmBIMcv4MZjIsUl1dSUsstqQGDRqiTTbdSC3NUosq0X5VNKC+QUMHDtGPfvwj7b7X7inAuuusrVJqHyUGTYMHDtISSyypuvp6rb3WOvr7xRfp9jvv0J/+epau+++1uue++3T4L36hK668TJdcdIHO+tOZ6t+rv35/7CmRZ5fqgIMO0Jj339cFF56nY377Ox36wx/p9Ejnb449VoccerC22WF7bbXtNro2lPmf//zn4qT4vfbaK03A8T7upZdeKibrOCBPcdkfr/ajFCs1tiNl+d921NscaFNzrFTYC7PAz4rZFY/OcswK3zkdhu3qjcWE1kwynzRpkmgLCGY75V9X6cZ/ToGdx1PwIz7byWl3NBOy59aTA92UA2+Ofltvl+uk/gNVijgAamDSeSuSo91hUcjDhmmJ6G/uPvNcNb/yulrenaCJYyao3zJLC7WnFL1KVt83+PSV68vRNkVbJKdhcDnGsTbMqsEw/hGAeEpWKMMllWO8XQqvLPqTrNyghgWHasrwgVp6n29oaPQlijF1XZ2DW3RW8RcQgcfEhN4HH4wXV0uMK6vRYyniwhvc/ASkd47LQ8NRDSUWxnxmgS1dX/nKVzR48GD9IjpbDht65JFH0kw1q1OPPvpoGnjzPuVjjz2W3vnhREn7ww0SPOGP2RlYxT7jjDNEZ1D4vfrqq/r+97+vz33uc+LI/9NPP100roV/R15O6CxKMgubo2jDGrap/zuGnzrdR8/nwxLX5uuHfSXb6u6ry/yOaOPZbYsaO1AgHEpzFgqsSrG65CaxlaSaNap/dZIGVJvVr6miXjHozKotagy6aqxEN8RKdDQByoJJKe7MjrXEqlVzqU5V94pHuk+Y5fCd+j9TNXlmqRHAngUnoNohr/AHi5kCxA17AeFs+9fiCjtmG8FMWmyn9/qPPvroWFm6TygFDDy+853vCBN2nP76r3/9S/fff396h/lb3/qW/vvf/wrcl7/8ZX32s58V5te//vWULuRhux07SzgtdmSsSMFnagA9fpi1AG5uAnHPzfhmNC47KviMEs8FulnJJ8IUUCsiONyYBeDuCqrRpzCpQ38xfvx4nXTSSfrd734nJmyuvvpqbR2K2Paxmks/sO83vq6VVllZa6+6mtZeZTUtv8IK2n23PVRfatDmm39aW2y5lbbZclvtuN2O2mzTTbXZJptpo0021RFHHaWfHPojfWe/b+rMU/+gt958W6NGvaznn38ilO+n9K0DvqffnXiiXnnzVR39q6N1wonH6qqrLw/ldMMIv7E22nRjbbPt1tp66y31qU99SkvHQGSjT22gZRZfUvHwt0E0Ca1JrLaa0uRoL1BaX/n3NXri96dr1BWX6/WbblTlocf00DEn6aVL/6GhwxaMtkdBSTBapxjAJFfYY/ChVFXCHpEVnJubqipF21VWr/AuKzGI9i5IUshkjbzF7QhUjvrWxkb5EKGsOm268SZBn2nw8GFac621oq3MtMnGn9ZeX/yKvvWd7+reaB8OOvQg7Rkr66efeppeGvWy3n7nXT3+2FO65ppros24Rrffdpv+dfX/RXuxj5ZcYgl99nOf1WmnnZYmGZjY/sY3vqENNtggVvH3For0rrvumnam8ekmXgdhHEH5jh07VtO7ivpUaxKmK3eBxwSgwexusN0WhZ3b7dzEw87tdkcTvxkB27KdSO3cxGG7DY97fgNW2ykDYHqy2U4KMnSMUWxj7Xaw3SEPbac47a7N5NlzS2U1I+U6t7PKzsttbsc7K/FNLf/cFOPblrrEktRY8SNdCSRX41lRvYJKC2+7mZbY8/N6+pr/U31jRSwwySXZVinMUvQZioG0Q9EVwJg43JIVBGE4oKR0OToOOpYw0yuIgY5hdMTTpCW++EWtdcIJqsQ4uxLEleDtmMSVsvgpWDmwdaqGkj1pQrTrMctbSv0Rsoo58PCf/n9qeTL9kDNPEcmb+UAzEsImMyQUZGaNL7jggphtP1XbbbddCm5btkVDp7jY5nnEEUeIdykZvN96660inO3wVXrY7Nxu52byiBtbelixZqDeq1evwOR/Gl+2kLJaxir3n/70J/EOJoP+nCK/FxkOW9vihw/FCmCvBdttTrvd3ob8mFqKfJpa8qbnP7VwM4K383y2c7NzmCwQlFV6rsPe9g+LY7gXj6Xq4mGsjye3VK3XkBgIvvOPy/T2uZep36vv6fGLL1XllefVp66sXv37qU+fvnKlpBKNhRztRilm0urUq8Wqj9WfFE/4qcOVSwGqyItcXPCBtYITEBbldRplIKzKYsXbtggHgLMt21jFlufardLQ2G7zx11ACtDFzXbCQpcsrbcbbrhBd911l5iswn7jjTeKE0LxLuTbaaedkoI8dOhQPRaTWxxcw3vQfErlsMMOSyvVds6fcMB3v/tdLbLIIjrmmGNwfggKOew8nO229ECM/9wC4rPz/McOzK24u4qniL/WxA50RT83cMRtt5fRjMRJGOoQtNiBwo5pG5Sgsd1W/qNGjUr1jFcFOCBp/fXXT3Xy4IMPFp/P4XCjH/3oR/rVr3+t38UqJiuW7Cp6+vlndeTRR+naG67Veeecqxuuv0GXX/IPXXbJZbrltlv1r3//M1Y1z9af/vJnnfW3v+jMMM8591yd87e/6e8XXqijjzxSP/3ZYfr1sb/VN777LdU3lJN8dfW9VaZvqSanGlyvSgwUeLIdKMxoWoT35KYpagLZ0qR3brlJLx1xtPTyKClwLY1BGWYkVfnV3gVbpWiVpKf/do7eu+kWPXNvrFiffqJu/ctpan72cT3++5M15rnnxEUo8k/BdMqESWoaw/cvVXM5uCkamYqqDSU1NFQ19ulndf8JJ2nis09LZSvGUImGtsxG+oqQK+cdQdHuHTzij0LfomrQV8JDqkRbmujCjz+kaqVtiXxRQF0wI/cWWXQRbb/DjtohYNPNNosJjq11TqxEX/Hvy3XbbdfHiv6tor+n3WEXGjvT2MXC5B0n9TPZzqT3xhtvnCbYaW84LXrDDTfUl770JW211VYCRx9/Wyjm77zzDiLJ9ocAD9sY0wXyd15BIZzdUdZ5IU8hS2ezu2RhFwm7nd5+++1UflOLp5AHf7s9n+zcDh6wLczuBGQp+GMHpuYu8N1pFvFjAnbHPOnOuKfH23ZbuSLb9Oi72x8ZbGN8CLo77q741wqBP27MWrDb5W3DT5mihrETNGLppQiSlFLa5QSh+MZwVrT55YpjXFtVNVafl9l0I7329KPq9cLjWnGZxSNMPCutdxr6aoSTaelzfF0sQkkRN2asLAcp/wD8FVdL+EYfEbZqgCPy6ojhGvapjVWqb1ClJbBZeKBVh5VQjpnbypRmLbnV5prywWi9G+PLcijtWcRbDc70TxGiyz9p79Kjm5HkyByPwrZsJ75rxcz04Ycfng6jIJEAgyRMCDALAA8O5frEmNWnAcWNf1cmuJaWFu2///66/vrr9YMf/ECFIo4fq81nnXWW6Hg5HGPLLbcU28KYsZ4wYQIkCexc1mq1Imz1DQ3q1dArBhsNXQKB7CjyqBSFHbM7oDY98LeRENvcA7s9TtuynSK33WZPiKnc7Bmjm0rwhC7qQHIUt+AbAiSXbdXa7XArv7JyPH5lntaySq5TqdxLE958R5XXX9UbjzykJ87+qyo33qT3brtbQyeN06iLz9Fj5/xFfce9r/7BxtW4xZA2Qqss7JlKMWy2q3kEXdxt6kc0PVFHwirbEYbQFjbFlWylkgIhYyouS7YTqPV66623xGm5xbZn0LbTASooC7ZBpTB2bgdht9tr3XZHPDzYGocivPXWW4tnBXqgtv6dGwoGA1yUbLZ0c8gME2I//vGPNWLEiDQ4IYyd82cSi+eYAS07Qa677joRDzQN8YwNHjxYbP3G3Rlst6XH7n57Eb/twjpX47fdIT6EKPLeNs42sN2B1p477jYBWi329OOFlHQAdjs9eNsYCWjrr7rqKp155pmpPefE3zXWWCO160zUUL9QllhhZnfDRhttpKuuvipWNN/Ws88/p9PP+IMu+Pvf9cbrb0SdelvPh5K4z75f09bbbK3d99pNe+y1h9ZdZ50UVyWe3Rblz25zYABaBzBNre7CP5HhWeDjcQ2roj9XOXr05pee0/v//Kcm/Pcald99W6Vqk3q/8qLG3XC9/nP4L3TLCb/XG089rQf+epbuPerXGnnkL/VuKPWjb75Or1xyid65817d+Yc/6KFQ4htGh6IQEfZdfCGt9+NDtPWhP9Eep56sTX5+mDY87VQtsNEGapowRnXNjXrjv//W86f9UY+dcLweP+kEvXPrjRrz0EN6/MJz9MG9t+uJP56q1//v39K4MSrff4+a/3W17jjpWI17+Tk9dfG5euu+uzT+rjv04CknqTGUcnEK66QJ0qSxUuN4lUL5p30b/8STeu++kapvqaiuabI0cWLQTFApq6g+wrQ8+rjGPjIy6mPKkrTNu6KSmkXZAtKUyKwpMdnYEpODkyJ9EyMDP5g0SYP6DtKnNtxca621bppgGzJkSNpt9pvf/EZM1P0h8oVV5tdeey1Nvu2+++7pE1tM7g0YMEBM4mG/++679Ze//EV77LGHOJyJSZVfx4QK56a8/vrr6eBCVrwj2ra/bdlObZbthC/qKA7byd+eNyYyIA9mLdhzX57a+GvtdvfIQhwc8MWkCXa763jwA4p8om/Bzini4G0Lt+Kyu+Zhdz8+ok9/u/vjsvM4iNA2RqrHyRI328ltzzszxEh/222m7XkmVxJiKjd77stVK4rt5LTdIX8SsvVm537jo+975cUXtOynNwqfLHo5KdZ5IlxJQREglRxeJane9SrFr37QIC3Ur5cevug8Lbb6akFTCnCA0ljXYasmUHKXInj6O+44wozowxGWGCNLDVKMscGVI1xDxFMOiK5Sri+rvlxSyZagdUlBonLJKtfXq8+Ci6uhrk6Vt96QklfgI9Y6dX0xhiyXy6kNh6JLHQGPboAQrxu4BssiEX379tUvf/lLXRKDBNvh0/6Hxs5xdm6C43CFPn36yHbKFNvJbjsFtnMzOeK26667ppVqZqRpPAOV/iji8CODEyJuHJLxyiuvtG3XtvM4wittTR0fCvUzTz+tp59+Spwu/MzTz4QdN/CU+BwHW72Jh1l3VrsLYIW8HZoKfhh/AAAQAElEQVRixRxoDjOHpuZmNTWDA7A3t/nl4cA3BU07nnhyvxxHXIW7qY1f7lfgO5pNneLoSJvz6IgjPPhkNjWJODtDrR/2WiBsI7J1DguuBtrCNNXE32qHR1OnvGqKsEWYxlregS/kw7+wJxnCb2IMAkuVJg2JQVtzS7MqMeh789XX9HJzizY7/kj1WmSgPOoVffDw43r+vPPUFKuvpWdf1KMXXaiGieNUiTCTm6doSmWCJlYaNbklizyd0go1soe8edyN4Zfjc3eTKk0tSvLHRA8yNremE7vFjxooUWepX0w2cQIqQL1+8sknxcF6bFGFhmfkwAMP1Oabb66bb75ZTCDBCyDOWrOwT4kZSewFEAbFldcXDjroIMGz8KvlgR2gkarERADvPTJZ9c9QGNg6OWTwYOFP+jALHphMgu0RA9oDDjggVpx2EBMATGaxosjrE+uEMgOOFSVWjxgs8cwS9pMOnfPyo5ofRTow81ousZqEUnPIIYeIOsAqMu349773vXRQJDuDLr300lS3WYlE8WE1kpVFlGv6k10+v4t6R/9Sik73K1/ZR1+J1cdyfZ369emvfr37qSmUvcnx7DZWmtUSymY8JPF8Ncmh3LL7hJFFfQhUn0ksuJaaq2qJybTs3TdUN36iGt98U5UxY3TbH/6iN2+4SY2vPqexzz+msU8+pfceflhv33yTbjvpJD3wi19q5C+P0I0/+7keOf9cPRSr2K9ddpmWWGIp7RSr4ZucdYZGrLqa+rz4vBpeeFaPHn2s3r70SjXecKNG/e8a9enbT9XnXtDDp52uSsQ7vl9vtfTrp2zoCDUuFKsAiywh9e2vxgH9owWTGh+4R5MuvUR199yv6i33avi4sXrhnxfpqYv+rvKb7+upM89R/euj9dq/rtW1vzxK9x5xlO756S+04R57auvfHpMO9nrpwr/p3hOOU58JU3T3qWfq0TP/qjtPPlU3nvQ73X76CbrlyCN166+O1kOnnqRnTz5RL159uf75y8P1jwMO0tN//YsmxADtqX9cqisP+q7uO/OPmhIr6h889LCqLz6ryqhXNfmll/VurGy3vDdafcaNVv3br6kuRk992Tb++muqf+ttNU9qVlNzRc1RTk3RLjZFWTWHMk6/2hzulrA39OollKif//zn4lwU3kdnco+JcnaOoTjfcccdon7wSSx2zey3335i9xqKNor07nvsrl2/sKvWXXddUceY6LvnnnvE82RbtDcA9bMA/HqgOeUReVKbF53dtX5zwk6/RF9DP4h9ejyRBzr6FPo4xniEAV9rYu9uIE7GbEB3xzWj/JFpRmnnBh3yFDA34puRODrLg3tGws0PNIy7WmKcWxo/LhYmJqsl+onJMbZtjPFoc0BLjDWBaphp3Ek7G/amgF4xWTlwtTV060OPq3nAsOgneeab0nPfHDwJB3+gJcbczdGPNgV+cvDFhAbA3hj4pmjfcTeHPzI1074HnnihyZK9RZOrLTGeblFz8GxqbI6+uiXibtGyy66osY+NlCZPiP5hgpgAf+Hp5/XCc8+LM3Nq4YknntCY6J+LVwpta25dpe6KyM47JPjfdtttSQnFDtiW3e5vG3TC2VYpVt/oyFRzFW5MoPCigWV2mm/ocRKwnfPCHwUDxb3IWHAoByjSxIE7es0UL3YUAg4muSiUfAZml112qYBLYxB0adgvvvjSGNRdJT4NQqM+9v0PNHHCRKFsTwhzQijd7TBREyZMCpjQBhPDf2LC4TdBk8I9oQNAPyl4tofp6N8RD79JiV9HfMcwE9vi74jPw8AD6OxX4HhHPflNnNCWzokTJ3XNM1YjyItJkRfVyVM0Ydz4DnTwnBTpxQQS33BPCN6d7fhPDD4TgPETNDl4TwoTHDIBEwhbQPiDmxiyjYt4x4wdq3HA+PGqTmjS2Ace1ZNnn6XsrTdVNy7SPupN9e8/QlPiwR7yxRhU/eZwleOhfuO1d7XaN76vdb69vxpf/0DPXnuTqpUpGjv5fU2Y9FaU2VhNGD+lQ7ra5ZioXIaJ4T8+JmcmBkzS+JAHhXdcDHAnTZqoiVFm40MGYGLIi7J4+h9P1zX/+080fFPEgJDXDqijDAJWWWUVHXXUUYI3qzDgr776arFCxyoNK3BsT8Sfeok5btw45XF+2MQPmBB5x0F8r776alJeeK7A8/5gMoNHMiMf4fVB1Pfx0VBNCPd7776b5Hn3vXf13gfva2zQjk8wXoQfG2nFLJdK6T3Un/3sZ2klkfekUfh5j5EVaAazNIa8w1hs+yZcLYwLXkDiGXGkch07LuIZF2Xcaga+8CdsGw1hQ9728GMjXEDg2+nGRnlNEGkFyJfEqzWOnC6PB/vYsRE+eCaa4ENcYxNtKx6/2QTkIC7yHTuAuzCxzx4U6Wk1Ix1t/GrtkQ7iBJCFdLbZa/McO3mQwuY8oRsXnfmkyZMUjWyamERh+fa3v6WFFlpIfHLnwr9fKLbz9w4F6Uc//KFeeuklce7Ft771raTkUPeXWGJxUfdGR517d/S7Gv3+e3ov6t0YZAuYEvXvvVitHRNxj3s/6uIHH2hMKGzjP3gvntlxmjhpvJpoRx54TB9EB/xBKHVvXP5vvfq3c/T8H07XU6efGnCyHjnqaD0c8ODPfqkHvr6/nj31VD158u/U9Mhdevbcs/XQ0cfopVPP0BOH/zzakjP17D13aaF1N9I6J/1Ra554qpbfbie999r7Wuozn9dyBx+i1b78ZVUXWVRjY6V1se131BrH/FarnXiiNjnrTK186I+1Qijcq3/za1o7VsTX2+drev/t9zXhrTEqT6lTNnZi1MmJmjihURPHj1E2/l2VQsGsb6nqqdvu0IAtPq2lj/211jzzDC25/8GqX38Trbbf17TyN/bV2ocdphViQmLNn/5Q63/7m1rl0EM0dK891HuRZTSxKdMWvzhC6/7gUG3yq99plf0P1Dpf/poaK2UNW2llrbjDZzRs+TUUcw1qemesBi23ivgkyeuxsr78CitrudXX1vvPvaTrvv1dvXv/3dryV0dqwOLL6fZvfksvnvg7PX3KKbr/wEN176+O18hzL9aTvz1Wj/3kYD129BF69m/nasydd+iRiPO1U06Tq42a2DIlymeCJkdbRFs4MerLlGgTx38wRuOjbCcEjIny/SDK/N3RozU66gBtFn36mGiLVlh+Ba262mrpnevd99wj1ZkjjzxSKFFnnHlmrFzvrN/8+jf681l/ErsYbrnlFv31r38VOxY++9mdRX1kEod+v1fvXmnsMWVKoyZPnpzOfqDO0x6kupzq97i2diJ/XsIdMub2saItGFfQhZnbx0b7iF88F1FHU7tBmFo77gLGjI2yz9ujsfFcETdh4I0JrohvbpjED5AXmAV0R9zwJr/pw5qjP8YEN7W48EMugHBNMRCfEhPE0ONXa2LvDiAeoOCNHMiDu8AXJripwYzQTC3s1PDwrIWp0c1NfK082Gc2bsIAMxJuWnS1fpRXUW7ggRnh/yGa4pmO57azH89vag+iXejs19lN/MhUmPinsInvuGiDaE+iXaHNCNyk6N8mPvWklllggRj3TYqx+nhNCb/GMeM0PgH04/RBjIfHhIyMh8Z9MFaTx47Xguusr/V+fLg4v2f8+KAbN0ZjYsz6ftjHj3tPk8a9r0lhR5ZxEX7ChHEaN+GDkCEgeCPb+AgzcWy4gzfuJOvYaMPGjtGE8JuQzLHKqlW5VNX4ySF79GvwGz9hvMbCN+JYeONN9XbI9Xy00W+Fwnz2uefp7PP+prPP+Zv+9reOcM4554hzMegLFBfjVyCs3f7vNsWZBNi5Esu2Kgb4pMZ2jKGMNXVSydJ6sx0rApGxYdpOdLaTr91u2rkdD7trO37IgJJhd6SxnXhDE5Y0i4+9aXKTVozBw2+OOU6/+vXvdNTRRwb8Ur866siAY3T0r4/Xzw7/pRZZchENHThQSwwcrOEDBmjQkGEaPGR4wFANHTY0zCEaGqsFgwI3KGZ0hg4dpGFDh2rEkMEaPniIhgwdriHDBmrYkMAn/yHpM0WDhkT4CDd80NDwG6ohQwcLfkOGDhH5NzR4AIOGDUvu4YOHauig4UE7TEODZmjwGhKyQJO7h4UswzU44h86dEDEMTh4DkruwcOGaFDIOmLwMC0QfJh4GBJ8BwSOOEeEbHmYIRoa/oPgscBQDVtgQQ0eNCzSEwBtyDRk+HANjrB9Ir39h4xQ/1BGx951t5YZNCjyZlDIOjjSPVQjIu3DAoYHv+GJPzIM08Dhg0P+gSJPBowYpIHBd4HBwzUi0jYkeC7Qp48WrEiL9emnBSLc4KEDNXh48B02JMIN1/BBQzQsVj0Hh3tw8B4yZAEtEHm82MILapERw7RQrCS99uAjaokVjHd+f5Kqf/yTmu8fqRW3307NgweoYZHFVbfhZtr0V0dp88MPV+PSy6llsYW1zA5b6a1YiR7aWNGCw0ZEHIto6JCIa9iASP8QDY60A0MirqHke8g6NMpwSMCgKGsguQcMVv9eAzSo3+CkAJTK1tDhQxL0jsEaW7APipWcs/781/Ru9ciRI2O1agkxyEOJ5n0/BoPMqr8figEHJLFqwpZqlFAGfXzzc3DkQa9QQKgrlGcBQ0NOtroCBQ4TelaxUWJWXnll9e3bV+DhlSDKdPjwoRoReQh+2PBhGnfTzZp40w0aRplHfIOGDY96NDzcw0QYaJIZeMz+Mfu57LLLpq2Wp552WnqXkUN/xsSg9/LLL0/KP1u///GPf4hXKjBRrglbwLChQ0KuIRoaPIeGTMPCzOMZGvEOjXiHadjQYW3+yDws5Ebm4Yk25AsTe4KQHR7wJx3YU56BD8Ce05GmHIZF2ocniPoWNCls8EzyRFyd/fCfHUD2zuUFP/CYsw/DNDylpzV9kZaCJ/lR2DGJc0jkO3V96ALQD9fQqFND4zlNtOE3HAh+yR0m+UE4yuXu++7TF3bZRTvvvJNYBTzvvAv1k5/+ROeff75uuPkGUb9vuPFGnRBK5VJLLaVFF11U9bGKXFdXp97x7PeNFdkhUQcGke8jhmtElPWwQYPV9O//aso5f9ci772n0pOPqvzkk+odq5lvXHGZBkwep6GjX5fvuEdP/fZk3Xz8ifrv3/+iu6OzfeSCS/XkA3fpkeef0eMvvKxJoYyOi1nv8tJLa41vf09L7vUV9dtxOy27915aeOedtekvfq4NfvELrfG9A2OA8TNt/Ktfa7Of/0Kb/fgwrfbVr2n4dptp4BabaIk9dtVWPztM/dddR6XgVRo8SAOGDYnnY6jK0X5q8UVVWmoJ9Vp5JZVXWFbCvuQyUr+B0sILS9Fe9hk8WOXeDXK0c4MizIKRz8OiT/CIBZT176fyoAGaUt9LzcMXlJZcUpUlFpaXWUob7/99DYhV7Szyps9KKyobMUy9l1lag1ZbU4M231zrRn73XXYp9Y48bFh0STUsu4r6rb6aFP3Q0I030Prf+5ZWYEZ0oAAAEABJREFUihX8hUMBX/kzn9PWx/1O20ZbudYPDtTqB+yvzQ75kVaJtK71g4O0wn77apvjT9AGBx2qBTbfVp867Kda6+c/03pH/0oL77mXVoswG0V820S/ucAO2+uDPkM0fsGF9O67b+qBG27QhEhXZXB/3f673+r5mLR44/en6OWDfqjKr49R0z+v1AMxMTE0kwY0NaohJkrqQ2ke0r+vho8YoREh/+AhQ9TQq6xBdfVRP3qLSZeGXr3kmKQrl8upHVt88cW1/3e/q1NPPUVfjgmMr31t33RK99133a4bb74pJsQvC+X6taiTO2uXXT6vz33us9r7i1/UgSH7m2++Jq5qTHhQz4lv2LBh0dYME/U82cPNs5HqeciU24eL+j+M9iA9G9E+RfkPjmdraECOHx48AiIMOKAIO5xwPDtRdrRBw4LHCMJFXNDRVqV2KdztYXJe3e0eFnGSF8RTtEvY5zQQz+B4BpZYYgkNjDEWixzgphZPIQv5heKz6KKLpnBTo+8OPPIB8EYezAIKfGEW+K7MGaHpKty0cPBEJkxgWrRz0w+ZiG9WZCIMQPjpQVFnu6Kr5YEdgB6zK/oZwqXnlXZgmDrT8/wO4/lOMO3nFhkAeCATbQNhc1y0RcQTbQg8RwwdpIFD+umpx57Wkut/WkOGDNbwAGiHBN2Q6LOHLDBcQ6NdGZHalFbZFhyufuHuv9wK2uyg72nQyitqcPQfw4YtoBHxvC/AuHb4AhoaY9+hYSeuIUOHamiMdRccskC0YwtoWPBExuFBg//w1rTRDo6IMe6w4SNS+GHRdg8NeU846cS0G2j4gMFacOgC4TdcQ6Ldg3Zw6CjlJZfSZof+VK88/Yx6tbTod8ceo99GP8FCUmfgNcANN/xULDY10lyHKmdZ0XEkV/feSt3LPuduO60i/O9//9PUgBN6+WRVHmLO3Bl8MXPcWPNpg3J0rMxKsvJMLNWMjAYUmV5Vc0y1T4rVy6ZJk9UYq6aTp0xUfeNE9Z80US2Txqn3pDEa9t77Gji5UU/ETMgbV12tQaFwl7JQ+CVlWUVypmq4M4fVkcVhCaeq1SjWZA9cdMqVKORquJPmXiV8Sc3VCFsKcIvCKlVKKgVNFgxyCP6JVhGsqqwUtCF+BnFrWqqJXgphAhzpwh7WrBRhSuEuK9gpHAFVNYVjcjiaIHPwrLSIZCgoq1lZVderdzVIX3xRY557RiWOu28Odww4G9WiidUmsQV6RKwsLTrmA02Jgcn7//6n6saPDd5WNfhkkdYs5KwoZHCA1C5D4LOIJ6s4si7SWy2FkpupOdLRv1RW44P366pDDlbplVdUirChB6tKXgKhpJcDF1EELmIKXg11daq+9ILe/MufNf5fV6uBLZdvva21v7qPKr166+3HHtPQRRdTabllNSWkKzVFGkoNGh0P8Oi+DWrsZY1vmqKFN15XzRPH6/1nnpNaskhpg5ojzko1z5/I+pBXciVSF/GSvmrInIUFsK1yuT7SafXt1U9PPvaUNtlkM3HoDbPpdPScDHzP3Xend/sefvBhXXvtteIQO7aslqOuquaiPr/wwgsxGDw1nRnAs8QBOTSQh4fC/49QPtm6fdRRR4lVZPx5PxAWtsUgBLlQVAs874yiNLMCDB0QSYnSClukoxJ1oyUgXGp+7R29eu31euSPZ2rMv/+lia+9Rra3gYKegG3hkyNc+V91kR7kOz8UJtKx7bbbwlZLh5Kx2267ifcSwaFAJ4+4VYMHUAnewSZcgUyWwGbNqgQGZ2BVilsWsuIOclxCppZwEJ4yjOIOfPyDKP7hn/6BCDPoCJ8cQZgFRCxxj2cuCwhbUOXeETj+KXbMHDln71mSJ4skzFgMUBUwbUkKqtyMGCJl2CMUBpCsYYl/JJJ/AlWDujUvHH7VoCvyJJypLiRU3N558y2d9Ze/6XOf/bweeeTRmAmfoKN+dZTeCOX2uGOPExNGa666plqCZzxC8XwpyjMCtt6J0M1NeufG6/Tu1f9Uw3Mv6qV/Xqqn/3GBHv7TmXrkmmv04Jln6bqjjtG9nER9+RW67ZTTpWi3/3nkr3Tr3y/RQ//6j5ZcYXl9au89tO0B39HmX/qKNthtD336kAO13U9+pJ2POkrrHnCgNvzRj7TaN/fVgPXX0SLbbKmVv76P+qy1toZvuJl6LbWceq20sgaus24oqkuoGgpnZdElVCk3qFpW5F07RDOmlpJVjTaUlACUI2ZXEEUceUYuVoNPNcq6RXK4nde3sJENCg+V6styrIZK5aCpUyAVk/cRTlEsWZBE2Kj/kZ3hp3BnCkHUFE/GB+Voc+st4R8cwyfu4QzKCKlKfUktQaOQpiWe06ZypqZepYA6NdbXqamut5rrG9QcoYbFxMCA9ddXXSj9zZKaoiEcutUWmrz8Shq02RYaGPbeKy2nloayFtp2O2362xO1waE/0cbf31+b7PdNbXbCCVp1n3203o47a7k119KS8fwvEAO0V269Uw/GpGb2wXt68PKLdfNfz9I/DvmJrj8yyvess/TuvXepKVb5xz7xoCojH9Sth/5Yk554TKPvvkOlpuZIZQhD3ayGVNXIv5ice/em29T4xtvhUU2v6Ky40qpaJ8p1jz320LXXX6ttdthWSy2/vAYOGhKK9Ks6+y9na6WVVonB5xAtuvAiOu64k/Tjnx2ePhd2xRVXiB02o999Tzdcd53eevP14PvhfzUKtaUaJUcmhxGlmmp0Fn1Da2FFLoLNwpTy+hGEkffhChwBwxYFmcWDgQtfzCCOCFvDJVvQhTm3/sgKdGd88Ed5pv9j58C04qpGPkNPfzp69GhxLsK06Oe0H3EXMhS8Czd+APjOZoGrxWMH8JuTUMgzJ3nOLi/SCcwKH8KRptqw4Ap3Z78CD00B4DrbpxYO2hmB9HzyoMYTLB70jOc0EGGCihYpbwdmhFnQ1MqnCFkJnimOuEXTEJhMSY9xnd5/5BFNifF9aYXlAt8UfWmMUYMu/kStdAtH9ABhDUvcI4q4Z6qWStGsZMrqwhcvPALCFffwy1vW6GOqiuFv4PjnvthSkHQLWtIKstWb5/LVV18FI16r+c0xx+jY3x2nE449MeG4MW5DwGpI0xR9p0JJ7zNsQTU3TsZbvLqDP5CpGukjJ6WmaPNbmsOe4pZiiKuMm7r/ymXu5nhYBeObjF//+tc1Ndhzzz3TFtVSFOKsikNFqw3LigUPA1sHCjzbstZaay0xmwmODHAUBvbMdL6ZOPjE0QGXopYMikr5+vXX6/Hz/qwBoTQ/fO7ZevAvf9U7d9yltx98UOPvuVfVZ55RfdaSKpYzRwFGSbpFjiJ28FBWH+zDFWmrlsrB3ypXG5SpThWX5axOWSh/pQhLvWmsq6ilpAhfl/zKKM/hqoqrFKEk0triTM1uVNXhDj7VCJy5qixoMwZXMUgqR0V2jO6IqxrxuNorFL161VXqkhzNMUCLIZM8bpz6TJmswS3N6hUrsxXVqxoyIm9z8O3bLI294l8ae+11WqB/7/CrqhSdeq+YaMiaJqoh4nnl8st09xG/0OSH7tXggX31zL33qX9dL7kaMUR6msulSK9D5lKYdVLIWYpwdZE+V+tVznqroamsupZyNAIVVcoVNY9+S8/GatQ6Ky2vx0OprG+Sek/J1H9KVQ2TGiOVWTQS8It8jAfckgY2lDT2vnv19tX/1qSHH9M9p58iTxyn5r79tczxx2n588/WMgd/T5NjxaLMSDcGWSVVVSYPgwH52RxllfUdqAHheP+hB1UOWepCUSuXShFflFcMLhXy10ULVo7wVkVZqSqXMkXhqHd971g1660xka+RRI2KxmPffffVG2+8kd73Z3sy7+OhJPKO8QkxmBz16qg0sUSdZeZccVHOYaT/Msssk1Zoqc/nnntuqsMovLxHjAK+RwwGWa09+uij9YUvfEE77rijeH+YVyXg+fjjj4v39jePFShOrgV/7733phW+FEHckBX5jcWRGVH/q5Gv0Urpkb/8Sctsv7XWOfgHevjY32l0TJDUxcClLpMcdVfQS4pQCVRzgQuyNgzpa2qKwmzD5Bbk5SR+lHswWdThSjwbjlpfDgSAOFk8n1nEUo144R3W8FWUYSmsARFGyONMpQA5vCkbzLCSPtBRvAICFSRVjFbIVBW1ggARK/zCraASV6BhV84irqjf8dCBnecQYhUSTlWWLCiqAQIi/wSEPVNccSNfUh0QjqqicBU5kEOa3FJcBp1wUeE1cdIYNcUE41NPPaFfHXWU9tpjT225xZb6zre/oU3W31APRVt5++2365tf/6aYOQ8GiqJVU0y+lQLgP/GdtzXujZc04bmn9czVV+mJk0/TbcHrzYsv1Tt/O0v3/+QgTfrfNWoaOVKTX3pR257ye60XM9IbHnSwdjrxZPWLQUP/VVbXKt/4ntb84r5aZKOttN0Zp2ux/fbRsDXX1uAV19TANdZU/9VXVf0iS6ghZtvrBvWTQqHMyia1bYB8zuJezSJn1FbypUA5ALNUslIVC7drAKQNJpDT+edUcbeivkVeR6Y42nCkyWrDRhmVXVY1JmxdCbrE36JalqyI0gGlAMxwS8lejv6mXCqpFFAXE57lUtgVNFLcC7DKLqkO2lazLuKqi1S3QeATTWr3lMKWpGizpTo7uetxBzigFEC7EIZKfXqr1+Ch0TAPVp/lllKvWH1oWmAhDf7URhqy/WfU92v7aKHfHqXVr7xKa558hrY46aSYvJRW22Yb7RgK9/YH/FB9hiyoFy6/VI/89ki98PsT9NS556vXmA90x6+P1CtXXaLrD9xfD8SE3sTXRunVW27Qf3/6Y916xGH6348P1DuhcGfRV3hSRU3jJmnCW++o+f0xWjwmTy+58GJdcsGFuunGG3TvLXfo2mv+p9P+cKrOOPMM7R4r0Ycd9iOddOxvdeBBB6TdEltuvbW2234Hbb/DDjrql0eosbFJU2rasSxqUIk2QeXoJyInyLcoyBIZEVAJ/yxK2tF+laPPKIfbroRPEEUZK4XNqR12Mja4BDeFNVMWtBnhpXC3gz6GFzusgBlJWhb9VTnqJmO+GaGfkzQ2JfRhjnaORzY7nuiQ0c5NcEWIwm630xd+c8q0c95zit+c4GPPvEzklW3ZeT52JYfd7mc7kdSGs3N/O/dLBHPg5niEFSwdN0CpHY9nO0webaIoKQvfKtaZAkI5QgQrxeMfNoxMjG0a335PT5x9ldbdbhv1WmyBmCitE608REW8ES3Owkh2brZF32A75AoIU52vqLcFKovxHvba59KByIJzkcfhTP/33nsvtZnbRDt+3nnnac8991Tfvn215ZZb6rCfHabrbrgu4pQq0f8rbKVo5aqKKxg2hdvRPoYr+phAhJs8UCSonIGtYg1LOQD/4BM01YBAdPs/b6G7ORpWfNlS+mAMnh544AF1BexV/+Y3v5kkoQCSZQZvBT0D8UmTJrWF4t05FBMOCmH1jRW5P6CNs60AABAASURBVP/5z/rJT36i3r17K4WLPHdG5hOsFLg6KRrg5kDVh9I35emX9M5d96opVvqe/ef/adw7YzR4ySX04H//pW1+/gtlAwbqlXvuVt+6siKwsii4LAq3FFCfZYrxmBSVsYpSlSpCk1DQGawnpTE6UPyqQViJpwJFt67FshoUY1RVSy3pOcnUK8x6qVyvcqkclUkx3iurLmSvC+qIShEswkQVLjVHHC0pXitTNSYEWiL+eJpCWc4CKiqrqt51DTFYKmn4mHF66nfH641/Xa3KY09o4Ngx6tevXhGbStFRl8rNahn/rt658RYt8NzLmnjPnfEAKBTY8Xr47BjAPPWihtf11nNPvqLFdtpFy8Sgpf+W2+i2Sy9Xn9deUUOpItJrVYNfVQ6eqZFRZFlYMsdDEDI7HnnSXy1lqg/lt1/LFL317FNqWXRhrbb/d/VurD6NfeRBDRj7jh4442Q1PjlSA/v3UxYKcJXMKpVUV2c1v/qy3n3tVW3422O1xDf31yLf2E+rxADqg5I0McplYrmkCRGvI++yrFfkWZ24esWq85BeQ+XAudRbzU0VrbrT5/TCqNfUe9xY9XnjFbW8+rz694mciTIlSvIcvUmqRLiKFAPtXpEX48ZP0mkn/UHrrLaurr/hRk2ZMkXPPPuMfv/732uxxRZLCu13v/tdHXzwwTrggAPEdpzVV19dnD69fKyA7LrrrogUeeWoVlmyHx6rynV1dVp33XXFVifqL8AJ1zxTL7/8ctqCyNYZnrVll102yqmveK74dA+f9EEx5bCdkaF8cHDOqquuKpR2IoAXpiItOUiWor5kMWAfq9fHvK4FN1hTw3feWuuedrxeef5JTYlV50TkIOTfajrKWgq5W914RULiH7hwNNUONqm8gePPYVELLLCATjv1VDU3twSqFPWwFPVG4nCJW266SRVO941BZclRR6Mc2KnC+7HHH3d85PUNeitWHl5/+23lV4RVKep7SBT1I4o/xMqUlUKOqHelkNOR3izMJG4iiJBRN2ig66qK9FtqxUcoFRBU89U/pJymPIXcUUvVHJQZKQlFTZEP8YQGJvI7nk05KCNfAxH/yIDIH7VCNdqjLOVFxFYKCIrLLrxMSy2xvNZaez1tvtmndeTRR+vOe+/WWhusq0effFz/ve4ajVhgROShOlwuSQ11UQIT3tLjf/+rHj75WN114vG6/7Q/6vnLr9arTz+jZdZdTyv+7DAtG5OVS/3mt1r1mOO1xlG/0UZHHCkNGqRFd/2c+m+8gZpj9nnlr3xZm/zge8qiDVh26y20ws7bqynS0hgrkKluR7IoZpJCsnGmCZhIazU8qpEfCRdSYorkAZHePHzWhgLdFURQRSWPf5as3GwosU0Nwp/MKIU/EOWhKIcsxab8HjxKseLbNH6C3Nys4soKSzIJrJxena6sI2Xhm6crXPhDkiCLJ0Y1kEWVyCESlvg7gmAnRke+YZYDV5bieVHQRzZEnioyu6qWuANVxVwrwcTnrZqSf5Z8q717qWHxBbTIJuurEpMZG0e7vfB6G2j4Fhupz/qra40v7611fnqYVjz5j1r22wdpqT2/rBUOP0Kr7H+w1j705xqw5FJqfOUl3RIrGc/fcJtW3+kzWul739VWRx6pl2+7TY+ecrwe/d2v9eyJJ+rB739XD/7h93rrrlv13s036+ZDDtXkF57XgKhDW8XEyoHfPygmfL6jP//pTP3nP1fryqsu0+tvvKYHH75Xq6+xsrbbYUtdcvFl+vPZfxNbwldfYxXt/91v6ZWYzLEtMi66mOhbldsDR96YfIpyZXI1c3246iKTsoCgS7kq0U/yfIKRW1SNvlNB6VQ+DnSEidYsLB/7PzupOBSzpSXapS5SS921HRPU9eLLEGzvtsmjLoi7CWXn8dm5STTIBWC3LdtY28zCD6TthLejdlDGIHtgmjnAIkBnAtvp9Hwm3e08T9nVxirnt7/9bbGjja+TvPnmm21Ba8uhDTmrFsqOTsXV4JDxxEabVw4zxorxvDqw5cBYTWFre8LDPmN/y4kw3SOKUjQbcC7FmGbcqy9qSvRzI9aLtjNkqKuWVY7xSyXyoRIBglS0SdGNhTyJTZe36eUH/ii+zz77bPokJOftFIxsy3ZyXn311eK8GhZJOcBrUPTT++67b3TXg8RZNsCKK60odLPrYlFyyy220InRbk9pbEFM0YEMW2YJTRj1qqJjVxZ8I8mpT3HmiKMUIFVFPidruuFTTrbuv+USdEM8NsnIGVPRUQz4Nt8iiyySDoPpbNIB8S40hWO3h805TPtu540Oq298UgceQLlcTivcP/jBD8SWVF4mR0ngu4/45xC8KZUwmqPYKlEYjbHiOqFaUUtDICeMEzpn3YDBev/2O7TSehtqhd320OeOOlKlZZfSQlt/WqNeeFqTnnpKg0plObSocgBb5JqrU9RcaVIWg6JmZ2qOQScKbLWUqRpJzELuqqpqiYFdtdIoZ00qV1tCRS7Fqm+z6punyLGiOyn4VOOB7Bv2Ae+9qV6vva5e0ck3hWJRiQekUVnoay0qt1QUZBHGYotXJR6iSjyslXiomSjKQobwiMFLkwaoWW/89/9U//rbGnXnvdI776j58af10O9P112//KWe/cPJoaCOUe/6sgaFbM/Fqu/iu+6mtwb00zUnnazJ9z+siU89q9G33adJN92rVy+6VOM/eFsLbLi2Jobis8x222utNVfR5OeeULku8jH+Vvwi4fWVqsoxYRCCyjGQKIUsWaShEo1AS7mqLAYL1egs+wfdqPsf0Kqbbq7qAgtryXXW0Mv336qJLzyjey++SHrrTT31h1NixX+kBsYqfXnKJPV/9y29c+ZZKr/8hsorrqQPFhiuPrHCWl1sCVVDqS0FhAiqRBx2s6oxOFFMWlSjTM4666869je/U7WxUXXBrzGGdAOWX1rDV1hK79x9t9648BI98/tTNOWuWzQgVucdM2XVkLka4bNQIniY6qKsI1E69tjjdMRPfqn+/QbopONO0i8O/0XkgJLCzGsJrAhT5w866KCE79Onj/bbbz+xtYXtyjRQeGRRdgB28FdeeaWox7gLQBFGmV5yySXTJ1nw/+pXv5o+5fPQQw8l5ZnPtaCMwwsFnFNojz/+eP373//WQgstJPCAohysshRQjbitqkIP0bM33qwlVl1D2bAF1Rj1e+C6G2nCxCmqjh0bIQgVQTIFdQ7hqvmHB66o7xiA7RQndiCPW+rfv3/k3bHiQL7LL/uHykGH/6UXXaxdPv95seLzne99T45nGzwd5ZbR8J4UExI/Peyn2m7bbbXDtttom5jV/MIXdtcXv/gVff/7B+ilV0bF0y1ZcUUdcKSBOifFMxMpcPjyPObSh7yJMCicifqShbu1mUg8HHmj8MtcURZ1CbvmsytSESlTGxTipXoano5EUW8Vaa8LcBY+kS8CH8RZ4PDLIRAqq/+AARowaKBeHjVK3/nud7TvV/bRDw49RGuEkrzCWqtqpbVW14mnnaoHRz6hv8dK3uorr5re25eq0oQPNOGhB2OC7h8adclFuv2IX+qmE36j2849R++985422Peb2unI32jLXxyhnU4+WTucfJIW+9zOqlt2OWULLqxhUf9ahiygarlPKM2DFVq3mqLtnBhtZjVkrotnrRKTaFl9SVmpqkrgHc8jz6QjvVm0OdV4zivhcCTHqWDLcohWjrSXKNNoM60gDv9oiQQJYFt2+ARNqquFGXSd/3ZO2xn/YTfxAOETRoglRVtbzVqUhdySlV8hYPAcOHSYqjEB52qmRKtqTlGQQZzFDcAIGcOY5t8uAhemgmfYCdsKjrw12KC1pCx+/N0aj8M/HuaQKUsQtSioFRDlEPdqaz0qBV05eAaboIvnJtrfLJ4/qAgfWR/9ZVVZfR+cihliNcbz1VRW9JFS3YiF1WfZFTRww401YsutNHjVlbXopzdXOfqGT/34x9rkyCO006+j/hx2uBbbYhstuNJaWmTnXbTZL4/Swht9Wn1WXFbDNlxP6//wJ1piyy10e0yiX/vbX6uhXNETZ52pu2NC/eYf/UQTb79Jt/zsx7rjl4dpu6WW0BfWDj4xib7OWhvoovMv0XE//5k+u8lGOvZnR2jdkOXNd8boT3/+qxhX3HDdtboqVs5PifaoJSYHL7/8Ct14861KVyTcrgtrHdkXplQ1UBJ5hB1koDBUKYVfsoHJwpZFbgLJqjYm4fy4/bOoJ2uvvbbYmUQf1lX6bKsaAxsmk3n1iAF6V3TdjbMpnzwW5LatcvRPTA4fe+yx4nN6igu/MISyY1u2NXHiRFAJCn/byd1z+3AO2E75Rl7ZTgTUAXaosZOOQ0gTMm4smDFmYuxz1VVXCX8OEobWzsPCJ0gTT8xZBvjFGLA5HspqMHEWt/hXApIVJH2r8ngDPUP/FDZR5uGiCVVrcxpYS6GrvD/qZS263qpSr3rVhaYcQ+hoVS3bMc6WSq1MLCW7ExOHq+Pf/jAOiiKPqNO9Y8HxmGOOETsVyWtej4AGYCx54IEHigUhvpBy7bXXigNg99lnHzGuu+iii8SrhYx1GQ8//NDD2n677XT7nbfrJ9Hejv9gvBoicdWQfrlopz946TVlY8arGn05/NUmXlgiTY6+v+JGpeQEgQMXDWnYuv8fTfOcj4SMpjIXnMeMGaMxAYW7K5MwgB2Z0hXBDOBWWmkl8ekeSG1H55upV69e6V06ZkEuu+yy1LkV/kUDFmUFKsZhZQ2ta4nV46oG9+2llhee1fh779GCSyytgWuspwGrraRF1l9XH2T1GhMDuDFRaZfabistudVmevaG69W7VI5CLkXZlWLQVlG/ULyGtjSp6dnnVJ7YpFKpTiVHlscD5FB4q9Vy0Kl1EFGJsCFvrChOfvpFvXn9TeqH0h61gRnqvjFTNahxgh4883TdGYPK+tff0NDg1b/Son7Nk9XQ0hiKc6aBsVS+YMg3OHrhllD+m2Ow2C9WUPtVyiFXxOGKspBTkyZqyu236cWzztYDoRRtsP/+GrLEUuqzwEJaMRSUxrfe1t3nn68JoTD2fW+M3r/3IQ3cdBOt9oOD9KmtttLb19+ghkjX+httoldee1PP3HmHdjzku3K/XsqqJU0slbTsphvr3htv0oApFQ1rGJBWGTJnkd5yegZQPiht8qSskqrxBLSUpGooIlmsRJUiDeW339WUaHTeDfzSa6+h+nfe1fj7H9VGy6+ixlgdb77/QU265y4NGvO+htU36J0bb9DDZ/xJvVqyGHRZlagHpbCXG6uqD/6R26pE7FUH06wpYm1RQ32dXnzpZR166I913LG/1bBB/XXueefoiGN+rfLwpTRk0UX1Sijw9e9P0iprrqOn/u8/euOWOzS42qBylGH08SrF7MCg3kM1oNcATWmcrIvPv0iH/ernuuCi8zV50mQ9//wL2m/f/VIDsuaaa4rG/M477xTKLvVecW266abi022sDoceJoc9AAAQAElEQVQz/W2LelrQfPazn02DCdy2ZVtcuItnbuedd04nEC699NKp/t8Uq7SPPvqoUKgZhHBYDg0YB4wtvPDCIqztxMuO50YOllZkv2jEcL57/0gNXXpFlfsOVK9S78BbKy27osY+/nDQdvzH0LcNkWGLMscAbHgrxYkbsHMcdmDvvffWZz6zs34T+f/iiy/oJz/8cazKH6jmKY065Ic/0tnnnKuzLzxPRxx1lNbbYAP1DmX7sSce05lnnKHvfvtbGjx4kOrjOXo/2pxnYnb0rD//SStH2/D1mJgYO36sRHwhWBbKUqZy1MeS2q9qWDOlH89KTKxUI7UhsdqkjLBBlGiqgc1aAdy8BspyejKQ2nIrEbJXIyXg5LiXI5VhxD1SBVE44ilR5FMllgvvuvM+3RUd3Yknn6jzQzF+OOrVj37xU/3fv/+jq2Py7Narr9YPDzxICw4YqMlPPKvGUa/o3Vtu0nP/uUoPnP9X3Xj26br5jyfrrdtv1vJrrx2K9npaa5ud9OlDf6q+K64qDRwaSvJC0gJDpX69xKxNXcjXOx4yBgCoHSi4VCke53I8zewMcAxakLaM1C5JpbC5pLpwl21FISuKO0oySjYY0Q4p8E5pC/pMCqpwZWECuME4YlfbZVu2Fbf4h6moGSFbbb5jB8Ir/WvtCVF7c5a7wigp+JUjvpBPEUdywzunUL/Bg9U4LupvTJCWon2NmDvIlinCt9LOmpFFMCCMxAt+AO5WCLmc/MId9rjnf4IBhV9gkzMyvRx9XSlyNlDxd4BkW44GJu4xmLNKuK20u6Qu6pqj7BS4+jDrJNWV4halR3lH45HSHU2uIoi4Vet7KevXXxo6RNnA/lErlF8Rv4YO0gKhKK/41X218E6fUd+NP6VFNttSn/nlkdrp+BO08Y9+qOU32lirfHpTDR0+WC/edqvWCPvaW22tO885T9f/6U+65oeH6ZVzL9P7t92pS75/iG477ff63rZb6r+nna4X7ntAjz/+hFZdY3XtvMsu+sU3v6PfHvZLLRht65djAnOHHbbX53fdS//93426O/rTlniOUnIiFVEb4x5lHtJyL4WrFGUehhyylwPCS4q8iJuklGLN6PVRo+NZsdvTyOfHalcJO6eH5wAFFeW5oaGhs/csu5FjWoEZz/IZNBRfVuD+FHUEJQF5bMu27rzzTqFc7Ljjjho/fnzCwfOpWGTBpF9eY401Eg3uIiz26UGtfLX2qYWbERrCzgjdjNDAa05CbZy2RV6R7yyILR3jnC9+8YuhQ1aEUszuVZQ2FLVDDz1U7DYFz1iHLzawcFGJsbud89F0rtq4p0WaKco92i5lQRXtOpOEqW+qhpt/xKcYmyt6JZwzA1niHSGCbzSnKYosnIqx7Qej3tACyy4uxYRxKfoP10VLYkW7mgVUgwoIg3YlDAUvzcRlO1HX19eLVwGpt1/72te01FJLia9esAADAZ8LZBV6xRVXxClWlHm9cI899ki7jDfaaKOEJz+/8pWv6Kmnn9QVV16RFpUaYkz51BNPJX+ppPoFF9TkD8ao2tgczb0Do2j9A6z8isQ3xMR4n1hUbMmaEy6yRiljkqt7b6XuYG9bdhReFBSZtP/++yeFFfvU4rPzMPijAEyLFprOYLsNZed2OzfxGDJkiPr164f1QxD9d8INa+itZULZHdT0gYY3jtfov12gO2OVcdFNPq0h2+2gpb+3v8b276em6MwqoYgqzPeaG7XwKquo8u57GvfSC2ro3UuNMWh3fYP8/Ksafe4FevGMP6rhnXHqE4pWQ4tVH4VOWLuk3pWq6t99V/VjJ4ZC0qC+1ZLGRgd7/0kRZlJUmpg+GlDN9HIo5qNihXhYDC2WWWF5XXPKyRp/z92a/MBdevSvZ2pYyDGorpfGPvyYrj/5BL12240aXK4LniW9de9I1b/+rga1VOKRrapXpPO1x6KSuqrJr47Sxp/7nHqvs44G7rCdVjzsh+q9w45a5aBD1H+hhfXYmX/RXb84SmyD6hWVecKwBbRIrAJlE9/R89dfo2Vj8LDyod/XEl/eU/1WWEUTS31UFw9zpamqQSuvpcHDF9cfv3aALvjL2YpsUd9elstR7SLvSqUYIrlBioemoVeDHPJIZVVDYelVl+nth0dqSK++6h8r2JNjcqDX0BFS/VC9evdIbRKr/i8+/bSaQ8bqO2M19qEn9cwFl+n1J57WakceoWFf+Lwmx6RFOfLb1UyVUqYwlA9MKhFLJkepl2OOa7CG6w+n/FH1vcpafMnFdOppf9AxRx+nc/54vm4aea8GL7KURmR1Gl/upQV230NLxirHq7Hi3hAVp1yxBtT319tvjtbBh/1YF1xxia695lqpSVprzTW0+Qab654H79Ldodwff8IJGhArdhMmTBAXK72lUkk2kkjrr7++fvWrX2nQoEF4dwA7pymQ9ofd8Cr8GUgUzxC7PZhUsp3KsTN/O+dl5yY8Iml5XkVOvXPP7TFB0KyhKy2Hl5Qp/EoasvbqevSxh2VV5XjWCZM8w63AQpWDpnvZTjTIXC6XddDBB+r1N1/TxptsrBN+f2JMaJyg62+6Ub8/8QQd/K1v6ZsxCD796KO1y1bb6vrrbtJqq6ym70Y7c+afz9Itt9wmJgpuvfkGPfTgfRr5yKP6yt576pxzz43Vn+ulkqUSf4eUYcFB7PHsKZ4vBbaa0hAJjX+RPoddJB5Aa4twDihFXbbm/UXeFVJgTxCyZgHIV0CiaXWUwlGO9IbR9n/uhRf1858dpt8ed6z+Gu3X/vt/X4ce8kPt/oXdtPWnt9Amm26uP55yuk4/9RQ98uhI/fCgg9U72prR19+uB44/TXce9gvdfdQRGnnE4br3kB9r5Emn6u17n1CvwYvqs2HfOtq2Bb65vxb8wq5aZNsdNHSNtVXJqnnWhiwpn6M+IXemuiiJiqrRNqQsd0VR2QL4O6hLqkb6svBXUpcylaJdxceYUTYKyLBHXS6rFPdSBLYSv7AGSqJOWFJrPVTIQ52OZkPlVO6a6mU7grmDv93uttvtHYiSAAWmTqmBIjWQEyaSiniWE1GfwQM1JdoOx2Rpjok0JJ/iBhYo3DNoEiRB3Ig3jBRlJ5NsABLXWj8QKVwg409YkpajMpytgCfEAdW6GNTVh6UcfkBY8SazKePIB4VPKZiQB5E54aoIOzhIxZXFLWjinv44c6D2tCjVlUBUpdbaIWXBuyka6D7LrahBa68rj1hcg3bZTQ27fkFrHneMVvzhDzV0u89o6M676VPHHKstfnG4lttpG73z2D164ryztdFeX9Lm3/6mnr7mSj3880Ni4vZ2rbrqKvrh1/ZR/eQp2naB4fr9/t/Rd7/5DV0Q9Cf85giNfuQefX7HbbTxxhtr77321F033BzpcdTFcpKH9LhqZWRc+CiuUrgd9TArKCIdYQ3pwzMCgMfNcx6Yj82f8Z8dCYwUsU27VCpFvpD4KLssUh0ATXiLwfyLL74o+r6FY6IC3JyCIl8Ls+CLEvz9738/7R5jZW377bcXY1y2pr4bYzl2i6HMs5tstdVWU0Mo9JxjQnheE1xrrbVaT3PfRcjOqjRKBv4AYVH4UERwo+Txqhd20l3Igx0c7s6AHwC+MKHtDPgXuFp7LQ48PMBhL0zsU4OCpjALusKN2RVMiw4Z8CccijDjpZ///OdpXM/ZRUcddVRawef05YMPPljsPj3uuONE+aC03XrrrSLvOZx09913F6+4ffDBB7BL9Yg6hIM4AOy1AA7oCkftdNxi2BpNTlXVUMwVzzE4cUVHkkW7lsXzDYCaESjCZ8G7oGccm8sRyNAfJr49Wr2GD5Ec8UaDkAWUo5Vwa4uHu9JqjwdJMWQN3wgrhTNTbb7CtzPY+bNoW//85z/FOT1nn312GquSnz/96U8TDjwTGOTzeeedl14RjCjEjshCmcZt5/yWW2Z57RpjgCOPPFJrr7O2fhJjDvyzaOXLffsrK1kOYAJCITGpqwZBkjzGzROfe0GTn3tWijYy0PEPH4cxF/70Q90SjW3ZOTC7sMUWWyQ3kbG8f99994nPkFx//fUaOXJkmpHDj0LDnJtQipkL4nPU+vKrr+meE0/WdUf8UhNfeEKLb7Whpgyu18So9BNC82uqKyuLVemWcgzmSmVVm6zBiy2r8oDBejtWXeteelrlmAWpi8J/9G9/11unn6Ehjz6kfqEAV6NCN4diXqk2x4PVFOXdpMExi/PKxf+ODvg3Gjx6jMa//JI08X1t/+mN9c7TT2lgQ181v/SKXozV8mf+d60aVllTC33us1p++230/J236cmzz9WY/92gh88+T6/+60o99p/LteCKS+u2K/+p9/93i4bV9dKof1+ha3/wA71/w+3qF2ns2/iBxrz6vCYvvbjWOfFYDdp8c42NGllZdJiahw3W2Kh/EwcO0eq7760NDz5UC+22uxaMGb3mgX01JRTYhqHD9EFW1tNvv6dSKLW9l1pYC2/5Kb0f6eJbcBVHvkSFnxR0/WIV+8Yr/6UjD/qJXnvoMU1+7BmVX3srFpMa1LdU1VP33aPN19tS//jH1aor1yuLsugdK+V9X35V15zzN/Vfbz0NWHgx1cdAa0o0Osvt/Bm9O6S/6kIpXfFHP9YqX99PWeNEjYzVr/tvu0sfDFpQy37nG1pgh09HOZVUjvRmke+lrBQDtVIUcxb1UIo2RqWQM6sr6baRd+nWG27TN7/1Da227tr68Q8OD79qFMME3Xn7bVpo5dX0wqg39e6wUGiHj1A5VjT6ebKam95XpaEccjfovHMu0B+PO0Pf/vb++vo+39YX9v68tt92W73f/L7oCCstLWppaZ0Zi+dCc/nidHk64BmJFvF4Di1Lo0fr3suvjnz+lgYsvkQ0X5GOaLmr4ddniSVVqu+n0Q88mNgGWpHVQpVR+FfVemW5GdxyyzTudk61/bbbae2119CX9tpLTzzxpL76jX3aQu2z8CI6ZYO19ff9vqoTvravhj73lF698hKNuupyjXnyiUTXPGGMJsdqpyZM0uL9B+qv55yrvb+wiw45+Ed69aV4xiIaXp+Y/P4YVRsrqtIzxUpQJczGkLeadhLUR3rLUtijFY+6GR5ZaDPRFijAkdhSoMJQghTzvL3ZkbBIg23ZTsJYTuajjzyikSNHpp0Hp/7xD8n+0CMP6eGRD+vnh/1Eyy+/vFYIWHfNNfW7Y4/T4Yf9TD884Nv659WX6V//+adejGf18j+dpZuuu1YjH7hHO6y2kt65+y6NOuEU3fr53XX3WWepz9JLarHPbq9F/p+96wCQoljaX83s7uXjyFlQJAkIAiqKARQTJoyYxazPnOMz55xzzoqKWcyYE2YyIkFyPC7f7e7M/309t8eB+PT5AH3vZ25quru6urq6Olb3zN72W6HL2aegMY2FTa68AltcdiF6HHiAay8tuvdC+416g+qmfuHAM/ZNiWlUqLHlONmJY6xDswRywXEHbGGkRubuygAAEABJREFUYgyQZtmM9B59woNjBEmXv0lsAoRME4HRT5RLlSa1/C49+THIm3lLBqNXQGeV3/X5Mi9PeVdVwhde5aAaIJwDILuoAcqWcqGnb5w5virOWCLwUhI6f+pW2VeEf8VItMvFK/MMuIiQ2g2o27Rz3WBLOUNVAjuM0qc49uuVeUde91AMgXUcElIsN0PkIQJmwM3LNHxyYlgR1A9tS+YD1yKMPiO1x2ifbigs84vyVy1rBg4Z9LgdkyA1kBIdFR4CKCPvVCIHfnYhAosTiMzKhp/XEJ2G7oeNr74aG551FtoNGohsGt19/3kxmh99LH4eMw4vn3Q6Fr/xPi4buB22GTIYm+Z5OIaL8n04Rg7ifHbaem3x4hkn4scvPkHxDz/ghsGDMe6OezB/5gzEmK/HrCgu2AzAJYXLW6+oB9RZ6KSUpAEoLucx50BNROASKf3/AJgZi2N1JdGmb35+PmQYCWkWxWWMHM1pOpHWZrDvc6wW0SoENw8yT/26tzZjxVpvDeg089RTT4VOL/XJlXAywu7lGCjDWa+zjhkzxq1xZeDpTbIOHTq4N83kahyWEa1vQPXplOj1qaHWysOHD3dGnYxpnZ7uuOOO0FtqOtXOlNvM6vRkFvnNIlcyis4sCptFrvArgplBZczg6/uFy4TFT2Ezk1OXt+LNIpwizKwuzsyEcmC2zO8QfMS59v3pp5+gb48ZrLvFU1CHqPVIBjOD6vyGG26AXvnVib3e3vuec9vJXOPeddddePjhh6HfPZHxrAMEJc/wU3yLFi3w4osvQpsT+k8eOlR47LHHUFhYWKcLs+XlVXozc2XTmwWqD71xYGZiD+OcG3JECRDAPB+BGap4cMNlJwKOQdWoRhKB67NRCpfsjz04OHns6GHA9MwHCCEeBo4a2dmoSVWjJieL3Jk34zyON4yBiEIvBJMyzkO6do7lkAIoEoCZQXpV+cDLTJzh8GbL2obatvSu3xzQOkEbWvrc8FIe9MgwVvvVabR0Dl56PVt6zvAlark7ZCikVCDE4jFccNEFGMO12yuvvcbREJg7fSYWz56FdAnnO9ICIYy0MJYxEhGfPP088pZWIpcbUyLR/KKyyr+6wel3VWciZQlWxlffe+y0004YygWxBgIpfsCAAZDCZ86cCTOrg5WlX524Ss6tZY2aYasDD8Fm++2PRnvvi37nnA2/qAhxZuxzpRfjwlm/oG2czAJVJBcwlUESnbYfiO9HvICxDzyElmWlKCwvA2hoF229NdjDUTV5IvLBhUTcZ+dMoXFVOQrTSYQVZUjOmYumBQ3xxX33oXLKRFTEAhRs2h1TRn+C5lzYL3r2BazfqTPW5YlP0WZboqxxC3TafXd05clwQ552b3HmGSimQTt9ynj03HtXbLDb7hh84EGY+/ZbmDf8SbRsnI1e2/dHxaRxiCdTqFk0H7MmTUCvnXZGVdOmWMqGCwO7ocfm6bGsPidzw0LKl+raEUXbbouK5i1R4xnMUiinAZjVZUOsv89QpFjGZE0SFTQMPRqRYBk12QdU2Fw2+mMuuBQtmhVhEHfERt96L7687HrMe/QpTKOh+92lV2DJTbdh3R/G4oaz/olkeSWaJEM0TMaQ+nk61mvRCuttsy1Ka6opE7A0CFHToS1a7bg1KhoVItGnJ8L2rdF2rz3Qcq89ceAtt2HAP07AAspXzNJkZRUiO5v6tiQs9LjgCGGsM67Z6E8gwfhHnngSW2+0BTduSnDlZVeisjQFXTfeeAtOPPskPPPA4zjq8ONw2uMjcMIDD+MdnmCu06c/srMSmPXzODRI5OHtD9/CtRddhwG7botkaQ0G7TSQp6TXAvEQAU+H1BdChGLrQGHn+Rs/0qzHkNpa8PW3aFvYGA3at4d+0IdjN+JaaIZATqu2aMhNo9mjvwfUb6ErpG7pugEe1Db9KnttWKE/BgHee+c93Hjzrdhgg66IcwL44clH8f55FyLgYvbkl19Cb44hc2bNxqTvf8SMiZO5gP0Rr157BT694Sp8fvUVeIubQh/feTPeuvhsLHz/bZzDBe96CxbhBo4/c99/H/GfxmDGA/eg5oP34JUsRV6qHA0qS5Cl9uYBbO6IBcaB3OAuldEYofJwAEcYEM2arY1m4C+/A1UQ5ZQglAwejH/ATTfeiJ486dB3g4cffjhPkE/jxsRG6NOrD3rTiL3qmuuQl5uHVq1bYOiBQ7HxZpvg5H32wQPc0f/umSfwye034Ob990W78WOw3jffoPFHH2PJqPcw9oVnMe+XX7DO4J2x6803owfrpF3/LdBy64Eo3KQfuh52mPsV60A6k1DUZsB+rGDMQraVgAD2T0A4Pnmb84b0hU56n0+P8SGBSKaDa1kBApY1YCxYUnDW5E0C3gGBN1PARYNXYMyLIAT9BsjnQHRKEjLkgJEhgAgnH1bLJc4CsBxZObnwOC/4bGPMHipS/UwTRYXQd7NhPcPZxbu+5bgAhr/0qpWCMkgQgeYU1af8Ua0xkkULKGottfqSG29CBIwBY1SX4KXROKSLWpyqXgAImyJWfMAg+XOMd2gGGWKb8hw/UXqBxw1tg6e2RwYeG0oMYGsMSSceATzObR77tB8CHoFVggRpPOYSijHnyQaduyDkZmtAfFjYCK0GbottzzoDg085CUMuuhCnvPAcdrvoPDQc0B/l2Vl47jQa2n02xl7sf21aNkd83PcY1qUrtmq7Lkbedgvu2mFHjLz4Inx67bUYRRh59x1Iz50Fr7IGBRU13JQ1eJz9JBMFheZWigZdoZNLvv8tMGN7cW0anL+zkUgksHjx4uUKGdbG6+0tbUxrXMvgliP8DwNmBhkN+kRKxpKMM70ePHDgQMhYeP7556GT4X79+rkfTJJBLRqta3Uq3a5dO+y3334IOC635In4+5x3ZHxMmzbNvcq6Addvl19+OXbZZRf3GuxwGs36HR4ZlaLRD4fqvxHoteQ77rgD+o8aZuZKZbbMra6uhmRRhNkyvMKC39NNJt7zPMioVxllKJlFvMRDxqhOFc2i+smkkWtmMDP3TWvmVXSVRSeUZqbkLj5Dq40OvU7dlwcj+kRNOsiUzcwcrZm5dHqYLfOPGDECL7zwAh5//HHIYO7fvz90opmTkwP9EKp+YFW2hX78VHrP5Ck+qid9rvbuu+9i0003hU6dfd/HsGHDoLoxM5d3/R8ZNotwSl9SUuLy0CaK8hfOzADeGiKMvRW8Ao3hNJzHXX4VlnwwiuNMgssFnzEcqkTofL//cOOOyMjfYz4qD+iaGUoWF+OzV15GHo1msQyZC9FQPJwcMRhX8h7xPn1shIBcEntYdomn6l16EtbMoNextSElvOpxyJAhrh2rPrXZkJWVBdHrJF8bQ9K52mCrVq3Eog5EI6hD1HrMuXWlw6DtB6G8ohSTJkx0MZdecTnefOYZjH71VRjbZBgaPMoe4xO6liyFl6xGNu0mT0foxKXIlGT0rf7bWx1ZmP26YykfnTTr3fi9997b/braw9wZeobKeeONN1xn1aAjJZtRA0qwpsDzXU41aQ9zmrRABRfq1rs3muy2D5bQuCrnSah2lHh4iRhrxufk63Mg9GhEa4Zd4rEBdOmELU89g404H69dcinmDn8WsfwEmg47EK1PORWfP/8iKr/8Fk0rkyhi2q8efQTTOejO5il1dVEOup54NMKsGL5/9mlU0/DzW7bG5G+/x8c334wFPCUq2rA32u55MMoaN0JNOo1FVTVIbbgh2p95JmyrLdGXu599Tj4ZQfeemF9VjRYb94Xfuim+5kTedNONsd7B+2FO8QIs+Go08krLkJMOkG7EsqYC+DSQfXYmpOOcm30Yy2dBErAkUixjDWkDbhpo8QGWv5iLi/V3H4JOnBD0/0F9LlhiqRi4pcZmHQJII+7HMHX8BExaMAcbH7w/ChIxxKqS2JoTxIK330Bi4SL03GoQbNoc7FyYwOYFRcBPU/H1w4/jU57Sv/fU0+g7eBeUezGyDciTwNZaRR2tt/POKC3IRXWyBmXcCCjpvAGKhuyOT2dNxZvff438wqZokt0Sc2YvxHT972fPKHaAtBciJCeGYBzYAsLtt9yBgTsOwNsjX0Mi18fm/TfDXgfsjV22H4yDD9wf8+fPw/3PPI+BJwxDksb6TTSo33nzI9z+zBuomb0Ij9xzHfbf40Dsst9uGP7E0xj51qu45/674CUMSXbsULoD2zPbtNo2s/+vuDVQUWpM+PZrtNq4D0C900xBjPWhApRXVCBFT9fefRCfOxsVC+ZBxfRYTqyCKyQzz4sDrHaxK+ZJzRKefLZs2hh9TjgB6eat0GKHnbHZ6SehHxeu/c/9Jwb881LsyH7QtGFjNDAfm+25O9r17o5d/nEkxr/5CirHjsFZ2w1AOy4ybuSmz43cGPvyjtvx3Y034dNbb8PIa67GD7ffih/vvg1Lxv6ACS+OANI1ANudgM0cgR48DZN8gNpTCI3boUnKvxbMDJ4mGUgyUGRDimPNvffeh9NOPx2XXnwJRr0/CqPeG4XRn32JD7hh8NkH7+PrDz/FDx+NxufvvYv3Rr6C++68Afdw8b9Hh85oU1yGKSPfwLQXRqAJN+eaduuIqS++iHHk04mG9YB/noc+V16EdY85jHXSDNUxbnpJLxo3mHfSPOiH/tJBCmn+UXWgmACNF5BOUsLAK4xAiiQIJQhZiggUIokzsgImCRjjwWd9eDyJBF0iScA7JPCWQ/sYGVC8uAgY7USorVrygqJrwZwLXgZxETCwym+1H0R5cTMqv2EhqktLuN+m/CmZTw0Z6q4gLxee78GoVzglAsY//P71LymMsSsCUb+669P8KrIeIqRMRvCoVbmgv75rAKdNUoX06OZ8Ik2kSRcwzOqnjzT0Wy24aqDfYxpXJ5YGmZAuJMDVMVxCIxVvtgc1FQvppxwuzsV7cAlI5qIycdCVRijd0itSyWSUDWzLgEIE+ck7JIHac5VOklhvITdwU21aoKowH+msfBRtPwTrXnYZtr/1DhRws7umxyboftzxiFXXYOAB++Dwl57B/o8+gI26dMXnl12Nt84+Gx8QnjnxBFy0804YfuSRmPPSy0hwrh87YjgW/zgOxjHNVTtll54EKkMdhPJR+P/yO1yhHDrd0qJcxVKcGRWgAMFM82wSvu/DbBmeUX/qFn8lNFvG6/7773ef/sg4v/XWWzFq1CiccsopPA/JwZ577gmdOCvN1Vdf7Qxb0Whz8pZbboGMkiE0OmT8jhw5Er169RIpYhwnnYcP5amT0E8//RQyJGUMPvTQQ9Dr3fqXkXvttRf0huY0Gts3cgOGSbjRX+pej818Y61XknUYJeNahrkMS71SLlqB2bLyKJwB5W1mTnfyC68fDtUr0PplZLMoTsa0flxL/5UmY1B7nGtEnwGdxO62227QSeSUKVOgb19P5Xws+gyNmblNEJVXr7lLH3q9VyfI2pj44IMPnCwqq+wCbRgI9Kq6Xt1IvFAAABAASURBVIPfkafv0q02JWRwZ/hmXOn7uOOOwzHHHONQZpH8KpviHJIP/ZCffm1b8krH66yzDlR/U6dOhfIZNmwY9FswKsfcuXNQwo11/XCrfvxKJ+Q6ZZXhT1a1twHmcZSAu+IIUDVjJpa++TYWv/QqYpUVyPKMQ1bA8uEPX5kTY9ez+ciovLSsFKdw3XPM/vth+pdfsS0WkCdl4HhWzTXxrnvsgUtoh0yaNBk/TZ6CGv2oJCk4wMEzgzZB9Dq16rq+XkSicg0aNAjSs/qdXqWWjvRfiRTfvn17OXWgDSTpQ5tLTZo0cXjpWx61ETPJpdDyYBxDMwqLxePYa5+98BjtohEvvoTHH3sMxTx0quI6M0rloZJ2zatvvYFzuP4bcdGFaN25I7I7dwLJHIlHnVuGocOsvoe3ulibRcqSAgXKZ9GiRejWrZv7d1DaaZOSW7VqBe1aaJB58MEHoV0O0a5JYHt02SViPnyeUMY4+cVyGwDZOUhnJ5CKszpicIu0IIwjaQkE7CQ+ExonUd/PQTKWh/zNt8J6J5+I3kN2wWd33IW27dshjwZswXbbogNPcD677S58eO4lmPfOKCxZOAcYMw5THn8a7bfYGOE6LdDnqCORvVFvNOzZC4mi1uh3yHFYlx1jo3tuR4OtB6CsqgTZsRA5lMcjVFOmkiBATTpBmfJR4+dxAonBy4phiQ90OOY49L/tPmT12xpV2QVo27cfJj35OH68i7I1bwnt0BgHcHUk2soM+wj4F3pJhF6KvHzk5BUhOzcHMS5UvJSPLJUdIULqKCzIgWXHARiMejHGheYrxEEiC7dcfQs69eiFPc8/H6MSHmZ06YD8obuiYK8dkOrbG69XlODaRUvwWnkNOpD/1JGvonmLxgjLl6D7rjsg3q83KrRSgkeeHvwALH8WgngOPEICMcT9bMoNZOfEcP65Z2H/PYfisquuwPAXnsYeu+6C0888F3mJAgRcRSW5OE2z3gLyDFjGap7uVJVVoBnz3LhXf5QlKzDs+ENw50M3I0xUoHPX9fDK26/ghHOOx7EnHI+rr7kUrz/1Gnbea1+88OMk3HP+1bj92POxI0/Ar7vlOuTnZmO7AQNRVFiIqqoKxDyDz/xCSh/W9gf8l1wxbiIZZa2xJCq9avo8atvDggVz8ezwp/HRZx8wDORRRzNLF6GqbCl88AoJKitB6QWgn1itPZ3zRx4hDDVslDU1aaCyFGPeeAVtuUjpcurJQG4+8/LZCiNOWmeFDIUI0KTnxuh4+NHY8MLL0WzAILQdNBjZG2+JTc++GD0vuwLbc0d/50ceg7/d9viMm2JXTJ+J6776Cu9//x0a83ypWdNWqP72W/zEk+gFn3+ML669BmOffhwoXwyvphKeCuTqNMbyCDwnBJumc3//EdYjqe+vh17RqzxXxP2LcBgG1F5EcNWll+KYfxyHoXvvjX9ystl6wNbo1aotNmrfAVttNRD9OrRDzsTvEfv+I4x/+B7M58T05XXXovSjzxHn5lSvIw/DxqechZZDDkLDoQeh1bCD0e/hh9D3iquR1W59GE/dkF8A1UGMqognfPjMPW4xJLw4EuYjRtcnuNJKNnrC0FhbBAPdACH7p+qPAwmYHLoYBZ+0chUO5CE/MAeAuifSCxgiGP1AyKRsL+To+DDsEYQP5Rqfglo/mCdEKwjBtICi+HSuMRCBw6yGh6SWhMw85iGrIB8V3NSMufJ5kooSMFtGq1TpmA8tQkPFhEQyNiSAZSLVsnvF8LKYlfsiVq7MYudgZZQroxOuHq3V+iWCsa7FVP6IjBUl2UkTcExgE6CPt9v4iFH/5krueHhwl096C1P0M63H0hKfJEHK6AniCELqhDQhgYfKpNMd5cYdYZgyF0rknEBSTBtCjxAe0ixqgMB1ao9qlAw+FJ0mCSgjwpB3CMCYl8fiePQZjGMTp2JkUWLPYmyNBFZSwvOISXCBbMhu0BBFG/dEmJvLeMDLKUKHI09E6/32Q0H3Hmi5yWbYlZvn29x/PzofcDg2OuRwbHvySWjC7CZ89AEmPPckPj/uBCx66DFuVj2PBaM/RjBnNiyVRlBdBZ+bUR7AvEIYXekzpFt3KyCoQ8gjhEB+QX2/wqsCVi3Pxo0bcz6tQv0FvpnV1kskr5k0EPn/k6eZOSN11qxZMDM8+uijbr2qA5+vv/4aMhxlpOqEOJNPyDYivwxrvXosA0NGb8aYNzN3Gp2fn18ns8oiUDqB/kWl1sFPP/00xH/IkCE4gQaCXn+99957sfHGG+O0005z35XqRHdHGpB9+vTB3hzXddp60UUXubFBabTGlrH9ySefiLUrh/Os5GFmDqsyeGy7OsHXRoGQOtmV+8svv+Coo46SFzoNnz9/vvProTRmBp36K2/JonL37NkTelVdhujQoUMhw1hhpdGvXcvwPeKII9zJpk4w9clmIddNMrRFcz7XjIMHD3YnyeIpWfRdrYw6lU060i88i1Yg+QVmUbuQbs3MlV140ZiZa0OZsF6Lf5GbwGpf+kFWnULrx+g233xzDOc6QQd5Cvfu0xcDB27rTlzVHq6/7npIfhnYekX/iquudK/smxncUAIwXx8fP/gIlvTfBEHjIky+7mos+OZzjh/qG4Y/emn4UgooieMfw2vcxN5p553dqfsvlZWYP3cucnMLHIn4+n4cn3z4MS6++CLqrxM26N4N4ydNhOoKHDCKi5dAmxbDhg2DXqnW5ovSmZnbjDnssMPQpUsX90Nrp3PDXZs8al/qA9qYUVvM0Ids+3pdXpsmqsfMSbSZBFZxnfQiXwFCKMac1CF80p980on4/ocfcDTtoJ60EwsbNaK45tIxGtdfez123WEwrrnjDjx4262I8RCxODef47fvaLQW0LjsAqv5QTWunhzMDGYGKdbMXCaqAO0c1d8JcxF86DRaldWsWTOGoltp5ZMrkH/1QCRfVk4CL7/4CrbceACO54R1LTtE3IvB97LAeRIhB5agtrqBKI2eUqLHHlMS1KCYOyc5PXthk6uvhN9/KyxO+yhNptFs8DbodNxByOJJ8id3P42eA7moP3BfdD36KDTffGueICdRmp2Nzblbtt6Og1FZ1ADr7bgDkh3WRxl3ccoTMeoyDWND1QRp8BALwNMJQOoNECA0NkXenMKR8nxU5OWgko2rIhbHEsrQettt0OWoY5E9aCc0320IDW1Kz9Nm8aP9D1PLI3+QN7gYKMwuxLlnn0WD9Dzk5uQhTWOaArgOmObOe5pGu5p/YU4BGuQ0QCIRRyhFMb1xqbCoeDGy8vNQ2LA1BuwzBI++8iKmz1uAbseegF/8GPYeMgyzc3xsfOxhGMmJqqpVa7TnrlP/M85EhyF7o4QDQMByeYboosviIeSCTPl45sFn/RRStlHvvI+x3JVP80T/qkuuxn57HYjx309AmoaXD9/pyGPZLCArFjYrkYMvv/ocQZDENtsNQgVKYIHREPdJ64HqQg137jp1Xh83XnUdunXshnXarIPm7ZvBeEJe1K4xpo//CacdtBcee+IJNG3aCOXVi1FaUcyT5gC+xZHiKb15HtdvHvOh8OYBzIMS8A4d6Aku4BhRG5aA9P7FNzfwUTltOvJZjqL1OiKJgGXyMY6bPRVl1fACj+WrAWI+qtJ0arS4ldBGypg8UHPkHgVAfQMsP+gluNsCYgLn1TOkT20pZGoowEeMFZ8IqjDq5NORSOWg+YDBqGAfSzItoyGHjYF8QgIIHuquuGTwGRSOfbioEWKNmiJgeTpttQWueupx3P/mW7h9xMuY0rABLnj+BTw0biwac1FbtPdQtNr3AGx5xjlosk57THhrJN4861R8cN6ZWDzqfZRO/wUeOatYqlLlBAlEnO4065MqgTSSFAIsIdueZAX7TehwEUVQS6tooRWndOpGIZEpEyaKCcWHXnJjqmV49UWia+8A6heXXX81Nh+wFZ665BJs1aABzt5rdyRrKlDzwzi8ccbpGMmy/HTW2XiZu9aVMdZj2+bI6tYVEyZMRW7zjtjqwouw+ZmnIbtdO6e3dQZtgzZbbomS8mrUtGmLRpyMUyGQljDUvLF6pQvpxRj24MGnRMIzyBAIHsyIJZI3w0YQ3mCkNsVhhcsA3rUgH5a7NOZFkEGTRszpeETRcWnlZ9D5hXMe91CIwFvxDiWPC+uRASFXLVB9rNGQLYd5cDzMKshD5ZIliHkeTMDsFKu2RQoY20PoBxyHNSoysu5mLAfxuqZSV4g6gn/tYXKXpL67shT14+v7V6BVVISq9dHhzSzMgeLkk+vAACN4AOjUPoAobAzT5woXunifT0+xiiJ4Lmx8ovYyRAGjIwDoAfjwAD4BKEPUxqH2MrouH4g7YwFjozbOpeDlM42ZAbw934OxvRrnOR8Gh/YA3lG8qdbgLjNj60Z0MR1cKGC9hwRgq8MOxv6PPYDd7rsHB11/Cw697xG8WlONF4qL0XbvPdD3sosR0Oj64sHH8cFFV6D8xx/B2QXT778XC0e+g+S8EqTLKpm3sT1F2bhnqKceIfHKLyCC4442Ijh3g2MRNJKwXbnxhrFujHLUAZ8qQ5Q+wyEkreZeOi4+og/JBW68C1yJ0oxLE8e0ytLlRT9vF818lB8liYK1eDmMoi7NgfwCrQu1PtTa0cyg/JXQzJxBXVhYWEcv+ZTm34VMOr0Srk8J99lnH8jo0yvEAwcOdKe/Zoajjz4a+jbZY//M5GFmGS9kOCh9Tk4OxNNsWVwdET1KbxbFmUUu0e70Wvz1Q7ZK3717d8ivuCNoaMqQk4Gt02l9S/3555+7V5bPO+88tG7dGjollHHZu3dvXH/99UqGmA5HKK/4ZUAR8ssVmEUy6FtslVtGpU5/9Tqyfoto9OjRkDErA1mn3v3793c/iCYDVekffvhh6HtsGbgyePPZXnVqqVe+ZZDKMNXJpF5xlvGp010ZY9KD0uukXYaXfvVaGxA6ndcmhWj0q9nHHnsszjnnHGew6jReOpH8GTAz1wbMIjfDV7zNIpzZMlf4RCLh0sj/j3/8A/peXd86FxcXQ3p46+238MLLL6Jjx67Iy83Hyy+9gvz8Ihx84MHYbtttIVtly623xgXnnY+92F5efOFFTJr8E66iYT3zsy8w5uWXcTH1MqekHDOefxEz3/0Q8H2wY0DtV30lpEeG62lc49xz9/3ujYWxY36kSCG4/GGsEeCSgGMRI3DH7bfTMP4Irdu0xpWHHoKy+fNQws0MN/aQ4J133oaxB0qfeksgybEkPy+PMbo96C1fbYYcfPDBUN7Sg2IEenVdp8zvvPMOdKipNwOkY9W9Xn9XGxRdBszMeWU8C0RrFuEUYbbMr/AyMJgbazkKcBySHvr02RgHHnSoa6/3P/4QjqUt9NZrr+Pcc85yyZ58+lls3n8ARr38Kvp33wB3XXczFs5dhDhtLhEEGqelNAVWM2R0vcqzkQIFasBylYFeaWnatKnrAPqfX/p2ZPr06Xgs1Z/TAAAQAElEQVTuuefc9yLq7F/x9EevtehbaKVRWoH8qw+iIVuvYhQWFqGyogoP3/0wLj/vcjz84EMojOcjK54A1yaA05joBRmJWO2sfJ8NwU+nkWTnKuRuWZqLzjQbTtr3UE7DKn/A1uh38jHY8rgjkM8BsWrD7sjm4napl+BiiVMhaRdyRlrMQa4s20MxalDlJh1ma+xrBPAKSQcYjEaYjEGwW4XGBohQWIBPeuHRwPRoGLKrIkzEsJRgvfuiCY3SChqBAfl4lDkghODFCdXY8MLQkJsoxOdff4mH7n4IzzzyDH6kUZGVnUBo7O6BaMFczDXyl0a+hJtvvxkzZ/2ChIxnAEnyCmMhKqrLSAdsulFfTP1hKubwhDfIa4W5S5aSCmjYrDEOv+AcLGnVAmfe+xAuv/U2LM4vxOuffMGdtPmIcaAxhO4vkZPNcSdGP8iTeftx12nyudv2+WdfchCowLMvP4s33xmJYccNwyY85Z87aw6mz5mGgqwCeJTbY0rwlCLP8jHqvQ9QUVEO7R5Xp2g8sNwsHqhOmMUQUj/6Qa/iqmIsrSlBz04bYtAO2yC/QSFuuu1m9NlmS3ShAZFko6iorEYQ91AjS5H8vcAnDyMrZRrCiA+pE1gKIbEqgcAYAtPL77ww/C0utoNfOFkGoYcGnbpyEcByULCQ4c36bYFGRQ3xy8xfgHgW2nbpgV8++hQI0q4IQQi6fPCpm8kip7ZoESeDhSZCRbv4KAU1QjSoB6+6GhPuvw95jZuh70mnIqd5C4SUizd00XanE6UC6fGrS4w8h/Xp9dmXWCvQZK9UDbg5NWjIrnj1ww9w3wMP4JkvP8Nm3Mnd9PCjsTGN55dGfYSF63bAXudcgC333h+b7rmPO/n+6uH7MJWTpHHntvzbrzCBYb+kGHO/+Q6VM+fwJCiEx3FABnAN67qG1mU6MG7EsB3TVaED9k0qlVJTEt5V6QA1xFkYOlxAqUVqFN+q2bepK500QZsW+pSDYwNSVWSVhm/kPWsGqngigl9m4MsH7saPV1+Pgg8+wql9N8UZu++GuR9/grdOOgUf33UnttxjV2z9j6Mwb/5c9DvoEPQedhK67rY/NthxD2z1j9PQnZsGAftxihNSOpEFjV9q2yFlCtUvKKP84ETlme9a778co6l7JiVdrafWES6C+oj6/ig281xpDJGhhdSZqBhgLnAh+SMwhgUr4pcP4zcuI15AZzXcbO2Ujox9Q5wbpyguRVhdA9CQNqJZwe7p8emxUQSse4/l9UwYUWSABLV3WOv+pY4Tyz3qibFiuDZKaHprHfrq38KqrD6RcuFq2PkMTncen+YAK1zecmGPNN5KMMvjIgLhTF72LTCdEaDL+BDQWe4WTiBkrVvrCLMS8MjRXFk0HqU8zpmcn/VacvM+G+HC++7HAxxP3uNaJLdnb2x8wonY4cKLseFee+Brnkp+fOOtmDd7FsYMfwKvnnAUXr/4Yvz8yivwFy3AlBefxfwvuUhnO0EV2xLH5YAjLEcLlDPXkJuH4LjEARipMImUcXxh2xK5cOzeUbOTJwT9IVPLE8CjPoRW2YwDfUjgGh2c3siZtHpy4HK86CdbMKgI8okc5yGBkWsGI5coOb+CGA2/NMfTzHenbqyREKSUsdaEBwv0/tu3+AikfzODTkRvvvlmFNNw0kni+uuvj2nTpkEGQ0FBwR/iL14yRuSaSUvLJzNbhjNb5l+eKgqZLR+v14llyG+//fbQ+lknz/rmWK8UyyhVWKfFipeBL4NVJ706sdaPg5oZzCxivpKnXvFWWfWr1A/T4JPRLuNKRqVOYfUqrgxmGeR61Ve0++67L7744gunoyFDhmC99dZza3kZ3zJEZezq1eannnoKT7Pd6sRSdak1V16tMac6EIi/TpLbcd18zDHHuE2Kiy++GPqudlsaqhdddBH0744kuujNfrssolkZmK08jWTakaf4OomdMWOGO9nfbtB22GPX3fHeu2/inXfexJ133Y433nwNhY0L0W/zzfHEM09i14Hb4IVTT8fBXJucwL7ZpVNHXHHWmXj7ttsxhm3nm3nzcM2LIzDBT2DpxJ8BnhA7uShGSI/B8Nprr+GmW2/EVVdfgU0374e+fTfG1198icIGRY6CQwOpQpRxrXr3Xfdg4uRJOId5vPPuuzjsmKNQWlyC3ffeB7/8Mov0wBOPP44WLZpDPy6nupfN9dyzw11bFsHChYu4bo9jwIABCkJvAsszj7Jq02WPPfaAjGa5aseqJxmnCW40LNcHlWgF8Gi7rID6F0GVjMA1hIhys3Nw7/3348svv0KXXhtjw/33QwE3kr+89jrcc9t18LPj2G6XnbH1rjtj8379MPKzT7F4wTz4ZKH0Gj9qhwUFVyvUZrla84CZuQy0k6GK0G6Gdsj0GsCZZ54JvbphZvj444+hnzbXKyna+TAzl9YsctVZHKNV/CB3x7F4STE232wzvPDS83h8+OPYbe/dcOnFl2PStEnumxJ1rsyg7xIs9yAXyump4YScBLnoN3C68kOkaY15PHkOalJYEgca7rol0jzlClJpVDmDLQXf9+AxrSYm36PfBBFPWy6flQfMllFl9CR+Bv4xTgaoeAepFJLVVZwfA5gZXEOjvEa2bjEmP/FZlsDXX3+DqpJqLJqzGF9wBy3Xy4Pxz813AZCfnYfvv/8BRx15DM488Wwcc/RxNEpC5GflY+z4sZg3ax4GDdqWnEOmMrpMk5eLKp7v3nzrzdhpjx1xx613sZO3Rg6N0dFffIerLr8a995zH3YfNAQ333wLCniaHdJo8MzH7FmzoTaUHc+GUT+ncJduyE57Ytq0qVDnrqyoRN+N+2KrLbbC/Xfeh3sfuQfTeGo6dO8DMfq7r7kbnMPyelEVUpqlxUuh/00r3Yc0WqgUYkPCr++AE3dlugoHHngALr7wQuy86xCccOUFKElWIF5ejIQX5yIkjrSXhTQnehl4zAzgajfppZin+AYIvTSslj1D9BHP8kFAvZtcYv/KmxIx+xBZyWr4BXn0+0jQYCovL2GRQjeohtwoKllaArAeuu+6CyrHj0P1pPFs6yECSyJwpWRJeWvhJAAvBiH+qlM4GsATAlSRC7NN0m+EBd98g1njJ2DDM08Bmhdx0ZZELk94vNCD+LlkxqeA9L93qz9kQPw1FilNG+7UH3n44XjnrbfRnpP2dttug6LCBtjvwP0xeIcdsCkNye3PuwTfsw9vdc2N2ObYw1E1diw+u+xijH3uSVR//z1GM/6b8/6JacOHY+pTT8MqSpBdU468kPKlAZ8ZJRIe1UVgOY2L1xAJWBCDT5J4LEB1WI3QjLSGmAHZpGtYWsYJdwI+u/MeVP44Dh+cewEmPPMMiufMxQ/PP4X32Y+CqVPxMSeXV888A48ffTLeOfdy7FfYFJd164f9zz0PXXbbBVsOPQDNmrREdod10Zq71NncuNvkthvRbKddpXgEACgmvPxsIC9GnOfkohjUu2QGpSEIwTLJ0ZhiJh/WXn9CA9Kcz3RR8zUk4gnESyvhIYTF44wBdW4IRQhWCY2UdDKFmBeDcY4gijfj+SShnmvhv1ADGpNiCBFHCr4bDEMM4CnnvkP3w3FHHIcJEyajpCqJeIsWaLLDdtho2CFo1KUH+l18KbrsNwRde3VEty02RvGPY/DD5VdhFk9mJj3yOEZznhrDseJTzqfp6bOQmjMHZaO/Rc3seZj+wYeY8vrrHGd8hEEVPNcQpTwPZhGwm8NM7YthjkoeIS1kzAPUJiWr2iEbKJc48Nk+GQPAY7TAeRGSX0g+DIERHGsCOilS0Q2BwEAa8FELdFa8u3TpAv0CtfCezx4iORhYuHAh5/Us+pi8FucCf/wBj2WQAb777rtDp3R6ffWSSy7hSWNH6DvQTp06/RvcVh9pyPLptednn33WbfYnaMjoZDuTYwGNezMqkwiVRcauTnplhKpcRLvbLKIxM3eCq/ipnEN25qZx3759ce6558L3fej0+M0334Ty0ymvjOJ+NFj0qq6M5YdpXMuA1/fCOilWXsogI5dZlI9O4Tt27KgoyJA76aSToE0JbRIJaRbRqR502v7iiy9CxrviBD169HCvJV988cUKQnpwntqHWZS+NvinHK0FSkq4nmHqbG1g0gXbpjaGfN9DIiuOo446GlvQYGbjRSUC9OOm9IjbbkHHCZNwfIPG2KNxQzxBA3jYgAF4/anH0WfoPth6k40xctIkXP7tt3j7mWfx4xuvgd0I1ZU1dAzz5813OtmOBzLdNuyMzp07oiE3gg7myevYcZOQnciBNtN9Zjp37mwc949jkcM12VXXXIuWTZuhuKwcux10MMaPHY+zzzmPMh4F1VkRDzZUBOl9xx13hOyt7bbbzn1fXlhYyPr1oM0I1ani1eZ12q4Dy0w9qq3pNXa1B/Gqqanh+j6QF2bm3D/7oGqpQUNgHjuueJlbf+RmxdC2bRsokN11Axx6xOHYlXbGhWecj7LSEhxx8F4IFsxBkhvL222zDSqrSpDi+CU5NBzJXRNAqVdPNmZWx9gs8quTa0DStyI6VdYumb4F0Wsn2h3TrpQ6jV7T0K6WOogadB2j1eRRPhnWZWVlaFBYhAP3PgAnnHw8Kkur0GeDTTGUJ06pZBJxGkUZ2l+7Kqe5jm0h/RzoPASI0Z9IxRAjpDk9lqU90iietNSN2g7US1dgKLnMSLcC/t8Jigczg+NCeeR3ODIRTuAxDzPKElIKGpBZHJAXlC10A+fWO22BREEccZ5AeezqaZ7aeZ7B8zzoNej77r0P6oiX3XgJDe2vMXnSRGRbNj7iadeMSb/ggAOGoobDTMfO6/NksjVeefllcgEmjJ2Ajt06om/PfigPatBm/XZo26ktmjdvhnNPOA/rcoH/1ptv4Yex39MQL4CM3AFbDcQFNE6CqjTi8Rjef+89vP/W+xj5xkh88fkX2GzzTSmXoZLGbGmqFE14mt28ZTN8++l3uOiiS5DtZTMeyM7Owi0P3IqH730EMpRYdPzeZWaoqKmAJo5DDzkEiyqWImvd1sjNi2PJ11+hgIueZDKE8aRZC6ACH4j71BFPEqV8j6X2LQdZlusWK6it75DLh9BCpC2NQEKEfAjo/FW32kS6qhrp6T+j4wZd6sRYvHAxkjzBKGiQg2SSJxm1MfHWLRBv3x7jP/sMMeKCJEvCdkSvK6WK42UCxPj0e1SK0QCmA7D8YOk9wBnRXiokOsDC+TNh7ddBVqMmSNNQBxdmWqCxKkgXwnft2aViyj9+q/0LzAwaX+RX6o169YJ27J/m7vizzz6DC84/D1ffdAMatWqBBSXl2GbHXXD7nXdgWnWIjiceh/ndN0T3U89Fz6tuRmV2EdpxxzT10bsonfgDvrj2Mvx8w01YOPIDJDjIl47/Ed89cS9q5k9TViwfHGBJBX55/gV4s35BgZfjcPNnz8aXjz+BmY8/hR9oKM+46w5kj/0ab559CkrHfIfqKCuwjAAAEABJREFUb0fjvXNOx4/vvIdJI1/H+dtsi1vvuAf7vz8K54x6G/uNGI4hI99A79eeQ/7gQeg4ZC/kb9EPfc89A5ufdDwzNgSej3hBEdUeQGMCn2zBIftqGmmE0Kkm6APrxQAnF3SpDkJ5lgczUS2PWxv6dzRgMOrWW7AIDfPy4eVmu8TELtO92nsAjmFeHc5IJaCz9v5v1gDXCOyUgPnscUBefh5u5VgzgAZ0166duKDuigceeAhPc1wq6NoVXXbeht0zhZbb7Y4uF1yC9YbsjY3OOwfJPhui9wUXoOWgXTF3xhzM/PZrJCeOxXccR6ZdfA0m3/soPjrscMx66hlMvuYWjjHPIeHlombGNJT9MhOpRcXkSzHYFn0PvEIYGxhvpLh5nOKY4MZdxgDVCCyFgONFiuE0CdN0A7opGBe0Abx0CiHH83Q6RGhsvIwH50IwHgidwyd5AA4FXkII6M3cOlXWa9Qar4UzCqcTMhlpjRo14hAWwswcKP6PgFlEr9fADzzwQOh/Kus1YxkROszR68n777+/4/1H+K0pGs1XGcjoA6A2OT5k8C24yaITXv1ukF6X1mvPOoFcunRpnZijRo3CnXfe6Qw3GarTpk2D1uciEJ+GDRtie55u77PPPtDmgXDSyyimk+Grb15nzpzJw5FB7lvrLtzcUNoMiD4Dev1aP5qmV31lHMtoVlyGVm4mLHdFULxAeLlmVlcvGZzwfxbMfs1P7ZoTIfMBtIxLlRajhoaul/QRhB5qSksx+a2XkbfdABQ3KMDQgQOw96ab4fJDjsIWnXthKxp9Nz9wHy687EKcetppaNa9G66/8mp8/sVn2GmXHfDQIw9ij932gGyfow4/Gq+8+BpGPP8S3uZJ8qyF83Hk4UdxnctOSNlUrk8//xgJrl3v5TigsGD27LnoQgPyjltuxXPPPY3XXn0N+sXyTD16XKerTcvV9/d33XWX+35bnx/oZH+33XaDfgBNtpcOMbUp0rx5c7GG3jiYOHEitAnjEPUeq0Tn5MfS8cm+WzuucJRAyLGHSI4JHlocdghi/TfBkpok8njQWDB3DkbfcTti1PctI15A524boDqVFDkCzxDW6sohVuMjkns1ZWBmrlJUMcoizl10VYoMraKiIujn+RWWXzjtbmgQlKvTXTNTMgeqKLNlYYdcRY8MWzMPZgbt6s9ZNMedXD785INo36EdRo/+GsXFJS5+ZdlKPoGZwUDTIDTwEAnahQWvGi5U1TxiaYOX8mEMAx5Y0wihK3rKlwEzc17xFbjAbzx+K14dpn4SccxABq+0arAKGyfu6uoUJk/+CR+/+ymOOPJI7LnPnnjqyacxZ+kcnopksWEbjc9cfD/hR/fdx3HHHodDeYrVuHETPPnkUyhLluAZ7noP2X83tG7dBuXJMm4+9EHvjXrjGU7YkyZPgF6BVl3XcPKtCVL45yUX4fkXn4V2yPptvQmGv/w0T5jnOH45nNj1rc28nxfioYcewaTpP6GivBKaNI2d5corr8Lrw9/ACSccj6K8Qp4iJznQJZHDxec1116FDXp3xbhxEzD2p/Fokt0cPnV/6623oaaiBkOG7MayZMPpIAxhZlLDSsFglDsF/fBX4Hvwm7VHIpaN0p+nIJaOwbwEsmb+gjnX34wfz7oQxZ996XbD456HWHaIggYJNG7SCDk5+azzAOBgYRweAposRoxATYLZMO6vvYOqKkycPRN5zVuggptJkka7pMYmK3+DwiJUczCjpil5gJYbc3CbPgdVHMh9i8PZwgZXFDpwl0OGzstECM2V2GmAW0lMI50wWgk4Qc35/Ft0GzSYCMA3n/QxhJ6RHvSnEVJvgdHvcnFkv/vI1LMI5TcjAwUIeg0pKyuLPrhJ4/wLL8JRxxyDN3gy8/lnn2DwTtvhxONPwKAtt8GO+x2IIceegBff/wQzeeqx5fUXo9sD96KARmrLIXvCOnbFL9xceOPGGzDmlPOw4L13Mffr0Xjr2OPx/WlnoPiLj5GcMAbfXXYJJr7+GqY9PRyfX34ZXjr0CHyz70F4+fBjcN1ZZ+PxN9/GS6+/iSe//g63jv4G17HPDZ/2Cx779Btc/OTzuOebMfigohr7XHc9HnjsMdzxyktYr/9m8Dq1h9euNYLsXLYyaspisLwCcOYFWGYz1UMI1UFgaeo+BZ+UOv32AlZy6JGMaYhFvcvMiLc6TMg+UxdY6/k3NcA6kP7ogCrVCT7mL0IB68zPiqthO36hIunzOI6wVlhXGQyRa+//HQ2oz7kJIKr6vNwcPPTgA3j0kccwaNuBOPLIw7H/0P3Qf4v+6N1vc/TrvyXHo5OwYH6J04GxnfQ5aBjyO22IDrvvil0euAc7Xn81tr70ctQ0boVGm/fDFjdfhW4n/wPrHrg3Gu84CNM//gTTuZj/+LzzMOGBO/D5RWfjq1NPQulHH2EW5/KF99yN0ldGoOLddxArX4pmHHOnP/oY3jv5JCSnzwRoiHlII+YDHBqgJSztZHCZg1RYjYADisUMKUaG4MWHR7CQCUID6OctB2AQ9a+6CEBGnN4qy6wlRTZv3jzEuaZswhM6hQWh+pM8/wbokEa/ZK0T1tdeew0yKpQ8Pz9fjoM/w9clXIUPM3PrlAxLM4PGBMkmAC+5ZhFd27Ztcdhhh0GvS5944onuFepNNtnEGcPTp093P3zWvn17Z/Rqw1jfEStePMjK5SXDPBMWTnWQm5vr4hTWa8D6d1w6rdS6XTiB0pgtq1DJKRmUj+pSp5dmkZyiVRpByPrLhM0MZhEIJ1nMloXNIr+ZKel/BOJvFskjRi4sDw+K1EiNY++8H8Zi8kMPw5IpaJWwZMpELFqwAG123h6tTjke/c4/H+9edCHGnXUatuq7EXpvuRV6dO+JS7ixddYNN2Dfqy5HbnkVDtpxMEZ98CEOH3YEPv3yU+y5x17o338L1qUPjzJ069wZN9x6HUZ//Rk+GPUhQnaqc848G8MOORwHDzsE/TfbDG4RBMCjfCU85Bi0zy54+ZUX8f6o992J86BBg+rqaL/99oN+vGvvvfd2r29/xL49dOhQpob7lls/IncXDeoddtgBTz/9tOtrKr/v+6hfp0pgZnJcvTjPn3yIiwDq+dx8A1LklGaQa0ALEHh0PcAat0DD9XvgAABDuZ6a9MgTmPLtj1hv8M7wChvA8xNMw0jeIQ9rIp4MrOaboq3eHPQr2eqQt9xyCyZNmvS7malStSulHw8QsTqcmdU1AuFWPUTqNkR/ITsvM4S+Vdljlz0w/KVn0LbdOrjrzruQ8LOZvRF0y41ArxRn88QJocJRnEd+cc9H6HugrQzOi2zvIYK4IWUBQpJ5pDfSKUsGf3U7Wephzaxe6Pe9K6ZXCk8PwnJxbKc+OwrbHrQjuO2m22H9DdbDNltti+132B4fjfwYCxctRHYim8ZgNuI0jippvJbNq8BWW26Jto3aIcUT+dmzZ6EmqMFXH47GzrvugoJEIZLcdZbUiXgC5UsrcNap56BhoyIOHIehPFVGYzQJvS7bpWtn3HTrjXj6+aewQYeuOOPM03DHLXfxdHcBN2CmUWKAczFyc3LxAQeeHC4wt99tOyydXYqsnAQaNW5EnVKvFtJ4TiEI0jR2dsKzI57BksWLcO2V1+KL7z7HT1OmIM3dq0022xg77zIYIQcfMTdbeTvL6Mnj4Cm/meiMsldj/R7dUDljOipLy9EmK4Y5o97ixgvL06wFFn41GkU8KS3KjgGJwNW7x5NyIx9w4WCsdyAFri04AHpcEMPJr6fk+Sth8fy5KJnxC7545RW8/+GHWLBwEb77/gf06t2TYoVo3349zF+wEGWV5ZQZaMYJuaasCtU/zUCchpxnHumiWz5jAw8dZYTTU0ZvWh4H7A0GCCdbbe6nHyOH59fNN+rF2JCaMi7GPGoLdVxYDQ7PZKT5Y7eZwcwcserTLPILobrVTrj8GQjpkdwNCwvw9JOP45vPvkCvnj3x3VdfoW+3bjhw3z2x7rptccDhB+OZ997EsHvuwTpbbYvB5/wT/+Amz2XvvIFbb78KH46fiElBHC+NfB+P8CTphRNOxjtnnotLbrkWlz/2MO6+4mq8c9tdmPTN11jE9rTvmWfi1JdexglvvIVdbrkDk7w4mu+0M3I27o2rXnwZPyXycdYtt+GwCy7Cs6NH40Audg856CDsPmg7pBHUSh1Jr/YVkzdCg0MOjH8Aa8Z8+jyqPKS2ja7Pdmi1SqbLW3pB7SW/oDa4nPNb+OWI1gZW0ICxPlQ5QE6cy7GKSnh+DH7tBo7aXl0C1oVxrPJ4emdREtQ6dSRrPf+dGlCf1Nin+vT4YKtAsrwMRQ1ycfAhB+Gxxx+DDMWXXnqB8xXQrGlrJLJycMedd2PDDXvg/AvPx/OcN+fMmAUk2K95Q9ZsPA5w7Op/+aVosu9eqMmOoyUXnS233h49TzwO/U47CRVLy9DzoINR2Lg51tmoF9qv3x7fvfkaimdMxfxZs/DlG2/iyxEj8O0dd+G7Bx7D3LHjgLkL8cmVt2Dsjfeg8qepmPjccMx443Vkc+MnMX8BvOlTkOvHUfLjj/j5jZeQ7aWgOSFkw42AJeTYo9ry+fA4P7iC0f+rOwih75wLCwtppy910WmefldUVECGmz7fMiM/8jBjJ3EUf+yhE7XbbrvNrXmGDBniEmXGMbkCIc3+Pb5KszrBLCqv8jCLZDMzaE7LyIzaS2FtDlx88cXusEr/x7hbt27Q69f6l1HC6wfA9P1xZrPALOIpfmZRXmaRK361rCG/0mRnZzu/wvXj5DeLeMkvEI2ZcX0WwCyKM4tcxdfPU7QCM3O08ovGzOT8Kk+H/BMPM3P8zSJXLOgDDLxCqDt5ZSUoef45pOdMB/eCKD9QXhMg3r4DOu+9F2K9emMTzusbnHEKuh60H9JsjzUh3GYSmaDlxr3Qv3VznMZ18QxuXJx3wQVo325d3Hb77WjVunU0lrOti/bg/Q5Cbn4O7rz7LgzZcy/cftcdOOiAA3H1FZc7WVhwkSH0DVXV1WjQqAV23H4ndKbRrdevFSldCeTXa9m77LILzFyBkEgkhEYuN0H021JH8oDs5Zdfdt+ou4h6jwyPeqhV69XgB8ploZ4AZQxlH3HHQDbT4GNOxLa9+2EYZdzohOOx7933oO3WA1HJDQypyyKN8Mn0IdbIpfawWjKSsrVDpP+1pldF9Hr2gQce6L6p0M7TqFGjoNeiS0tLcd9997l384899ljo5+jbt2/vfsEvI5h4eTQ25GZwq8WV0tnYxdvAjk0rsrSqDBuutyEacPL5/vvvkeCf73vIy85Dg+wiFGY3QC7997AMo7/6Gg2zG0GGnZnRzUcVT1NrgjRi7BYhl7RJP41qTiJpNhLPAE+NhmBmynalYGYwMxe3KnQQOk5wg6yZsQ8SY0AWT09n/TITD9/1KPY9aG/cfcc9aN2kDVLpJFhszsM+DdDFmMLTaHBxvojGFAuGJBJLA9MAABAASURBVONDlu3oo4/CO2+/i6FDDgDiQIMGDUgVgMI7t7AgDz+N/xlvvfYOzjv7HDRp2JgGbIo6ILdUEpWVFWjRsgXTFZE+xJZb9kdeYS6+++F7eOahUYuGKGyc777T+Obrb1DC3e4LLrwAzds2xw57DMImvfuiPFkBqppZRuWqTlajXZt1cBRle/qhp7H1Nltj952HQN+zvPjmC9iwRw8OPFUcBAOmwUovMyqHMdK9WcSX1gU3CkpR1HldTNW3vjWlGH//nZjNk8R1dhmEDkOHoKqkBJPvvAcLPxyFfLJIhj4HUYNbIDmVEwlCEKPMnsRGwCejmNuau1Uu5SZXIP8YGq6l3MncZPc9sYjle/ft97BR3z5oyhPokJsBhewP1ZXVSFYlWf9pgP2zJzdQPr3lZszkCaqKBdKl2fZZON4hVRaIdQQGV1Y6jpSN0E00oWJTVZjC09iOu+8EeESofwjkJUhTplNRgjFBRma5GSDZb95mBjOrizeL/Ga2HF4E4k8sawXwE1nYqN8meOy5Z/HJxx/j3fffc2PXAfvvj6ceehz77bsfvmZbPfboozFs/4OR9rNwHic+b799ccTdd+Of9z6Ml8jj9uoqjPp+LD79fDTa7HcgDrztdmxzzTXY94EHceanX2CL19kur7gI7TffGE07ro9eQ3bCSzzxfuqJJzHy5dfxFk+v337nLRx15BE48cTj0aZta4pKRfApo9lgAPXl89jHLUg5CVH5kC5DFshIZ2EMgUOAUVQydQldjIdPD4lChPQAZgxg2WW2LGy2cv8y6rW+39aAUcPUfa0KY+ahakkxjMaOp1/lJd5gy5KzTjU9xbjo8WJMl4mJqgkZ0nopsPb679CAqlCLRFeH6oNsGUbQBm+mBM2aNcNuu+3h/k3MW2++jg8/+ADDn3sO5dXluPKyK3lyeADntwE4+eRTMZfGa3UqxaTs51yAeoU+ElkJbtLGkUoHCAiJvHz4HTug6zVXovEOO6LTsSdhncOPRZOTTsOWl12KbmefhQ14Wr0tjfMtLr4U6bwGiCUKsNmVl6Lf5ZegXb8tUPzDBHzIuCoeiiz66kt8eMEZePf0E/DW2XSvuBQ/3nQHJt54E3548H4EHPcsqIIF1SxmGknODfqqh8XkGoAaoJwh1xGMhAMsf4Vs/AJhtXbURkL37t2R2ew0o8ZIo/j6oDQZqI+XX9+D6vTzqNp/tyScWdSDzAxmEQj/dwCzZfKYWZ1IZsv7zZaF09xk0DpbP66ldfcr3AxXQv0Yl04ZZUTvvPPO8DiHC28WpTWL3BVxZub0Uh+f8ZuZvC7ezJzrEPUeZuZCZr92zSKcCMzMpTczBZfzOwQfZubw9P5H94rtw8wA3lqrBZon01VouHQJfG4yFc+dA3eVLoWflQdw3WyaNLm8aUQ9Fp19DrJ33I7JU/A49xrtiJCzrX6gtxXb+N6d1uVBUQtccdllGPHCCDRt0oTLHyZm2w+9NOfuEFnxLJzJjfVnn3ka47//Au9xzn/00cfRpFEzhOw3YVCNkGvdioXzEeRkQ1eojiRPLWTqU2UTao899nCGsb5j78F1bwavOEHGmJbfjIUH5IVZ5DeLXIdcBY9QPDingWuRUAYDPGI8jg8efTHmG7BEKTTcoAO2efhhNDvldMQ7dYHXoinxVBN1Kq1BRghTmjbiVq2I5Lry21s5etVgzaJSqKK0u6UfBiguLsb48eNx4YUXQu/OqzL14wN6/16/5Pbiiy+61wf0Gq+kqF+5ZhE/4VcPRNWQ4W0WDcTVqEGH9TtgEU8t5yyZjaqqGrzy0mt46fWX8Pa77+DJp57CqSefzkXsyXj5zVfw2eefIT87H+999AEOGDoMr7/8GooSuTQ8PfgsQhZPDXwO8CZgZgbjc83eZuaMxfq5mhmSbrIFhh48FNtuMYglr4J2FHMLsnHd1TegW9cNscv2u+Hsc87F/fc+gF32GoxuXbqhLCjH0ccejW223QZzZs3FKWefhG23GYCSqqVQHVajmifXOyC7gDtdLO4W/bdg1qEruRfSy60jj6E080+malDBQaF3777o3WcjHDHsCPc98yVXXAylu/GGm1FdTRoa2r16bogbbr8Ol156Kby4h3Q6hfpXmpNGwktgW8ol/Ea9erlT7222GYi83DzyqWK9+E7GgDKI5g8BZa7xY0jH8pFT2AjJWT9j4TffYMMttkE2B6UlLVuh9y674/v7H8GPJ56Jms8+Q8N4NDyw2llSIOBKKa0Bw6NCPCCk/gGf2Rthzdyqm0xOZgYzQzVPkbNZDy04SGV36IT11l0P+QU56NBhXcocEswlWa9de7zJtn337bchnUyjxdabI962BYq/+hQzRzyBkp8mODqXBycQKpnhKC1Ly8ExjEobGkKGwIFPpS8eMx4FiRw0WL898SGByUJw0Qdqix4GYR6fpNYi08gtjPBmDDBmldxiWQtyAkqS5uSWk4ijc9cuKGxQCO3U3n//Q5jOHeRHH34Eo957DzdxoXj9Ddfh/Y8+xrBjjsWtDz+OCZN+xpgJk/H1uHF4/JnnsOc99+H4L7/A1Y88iKOOOw47cuHWaZcdgYIstOvekzkBVckqJDlh12rAFSngc9uttnIbTKwIKJwmLkRUbmpEmiSGt0N5pPEotfRFPZEuIEW0IGBYNNKhH5AmhHpPyKRgKhADSSKEwOHXPla1BkLWiXiqKmqKlwI0aODHqflQ6HoQQlWlBZF5qumwXpyrqSi8PDrCrX3+rTWg3qka1ZoArj14CDkegnMEdKlO60Ae9nrOV3vttRvGjxmLqTzh/e6H0eizSR+8MOIFtGvbBpts3Ad33Xs3KmvIXbw4zxgXIJ7vwaMr/mnzXS+Hxs24xzzN9fyQm34wtkFmFXLhH2tcgL4nnYAehx2EFNPnckNvvcP2Q59bLsHGF52JnmecjD5nno5ORx6NnI02Rr8TT0I7zrVth+yNQdfejqkffoH3DzsUc55/ETMfegwz33qXB+M+5WDh2PBDL2BRPUgOZgkBiIe7Io/Whzoh1kmzmSGZTHJKcZSOSg+ziFb+DJgtj9OaQHGLFy923/SedNJJEG/hwtp5RP7/JciUS+5mm23mfmht+PDhKCwsXK6Yihcsh/x/HDCwTbIhppeUYuakqbAtNkOVUGyhP3/6CTbcdXvAs2jwZTtTa9ScHDKNx74Vg4cY1zdG1yyBrL6b4/P3PsTizz+GEukNPj8RgwZ2Y0+M+n8IXYcfsC/OHLQV3rr3XmyyyabQ+lQxKc9HGOch1o/fo2zePHTZbWeEQZI5KlYpfw2qU9W1XqnXWlmfyZpR7l+TrhGMJI30BPZ7qOTUKMtFmTTkKc6oM208IGFo3aMzcooakBi8AldWj0x0EBAYPQ6rNcyyFQxRtfeqd1wTWPVsl3FUhQl834d+IOCJJ56AflX75ptvdu/bX3nllXiOu6bvv/++M6bbtGmzLDF9ZgYzg3gIiFptN9s3Kw8wsH44gIYMMWskw2qccsrJmDRpIt57fxT+ef6F2I+nqvvuvB92HbQbjj7sGGjFOe7Lcdhzx72w1557YdgRwzBkyB5495V3cc9992JB6SJyJec0yD8E9GQQnKaUD9bwJV2amdOr53kwo5/lHc7BtGOPDmi3zjooDZbyBLccm2+2Obpv2AMP3/0I+vXvh35bbYrbrrkD77z6Ho2p9dEkvykqqyu5ox3HI48+jM9/+AQXX3IhXKNG6HhX0wgYtN0g5DcoQKOWDRGLx9hZAgQ8lYTyh5GSSjBQpgApGsBN85ugcaMmmD5xBqb/PIP6HIK2lGvatGmOMODCobqmGgO33hotmjdDmjtxjFj+ZqWWV5dh3XXb4Zo7r8STzz6BV997CTfdfCPpU9DrNGFtCumh1vu7DsWkxB7Ks/PQacsBeO/xx4DGRSgasCWWWBqlfgivVTM03WUHbHD4gfj+oYcw96EH8NNzT4PWEJhYN4cGwHloWHoIwWQuiDV0makkUWY/T50KQfGMmQgXLMK6G24AUKcbcle/Vy8ZcwHMWE8EUNZu3bpiSckS1KRrsGD+PAR5eRh04/Uoy4njuUMPwYTnR0D9PmRfSoP5sJ7B+ohyC6JTBgbIFYGi6de95MeJSDFNvElLZmNMGUITCxsG/QbwSYwcdrsQAQAzc6C8wCvg5hSd/+iWqBrExURjswZqY42lwNwpX/SKf4B4wsc6bJcHs8x9Nt6EMsNdLVs2Y/sOXL/o2HFdtt1WaNu6Ffbddy8MOexgNFpvHSQS6gdpcSSoLORe+youmxE86l/lZqTjS+3TGxJYag8wxntc2GrCpVSkMQeSnaJClzFAUqcnF6bPI7i2xkSMJprpmEC05nDKSakEtdF01t6rWANUe62G4bMNh5VVCOPZzET6J7AuGKi9Da6euakVoa0WX8+JIuoh1nr/WzSgqgvYBgKw3il0YB5Chulln3ZPMIoQMExgHwYTtW7dGu3XWQ89e/Rxv0Uy+quvcAoN1ymTpuAfxxyHIbsNwYiXXoqSAgg4XvDJtgR4oTk8hNO4Q7Ye51UjiL3GAhGEFmNKYDFpAo4T4hGENcjiuJffpQdSbLM1PCVrsclm2Pz009B48/5Yf+fd0X63nZDdrQt2v/FGtN9xR3z34SiMG/cd5vLE/KczzkHJ62+KPSHGosQJHrMNHYTK0figECHladeuHbQ+nDNnDmbNmoXMK6l/ZKw3EyNA84PmJP2K9JAhQyDjWf8nOBZj/hzTmdv/5G22rPwqoHSZlZXl9KFwBswMZpYJ/r921Rw8NkKfWgjKKzBv6ULk9N6AhyCf4qvTz8Qv34xDUecejOVNOnYltl+2Mdd600QC0mToqT+nGReg/1VXo+UOu2Pu6HEo+f5b6L+1pACmULv3kVQ/Y7+f9c47KHviaRzVoCliPHTRWxUh68VSAQ8PwB4Ygz99Bpo1bYZEUSNA/ZdrAbJa7jYzqM1nkNo02WmnnZbDZeLWpGvMzAHXvUZLQGsRDj3UUUidhRyXwPGJhjRPkwOA63RAYwAJYIHwoA6AmN6UYxlJwjtwOHpW++2tjhwyFWVmMLNfZSGE3qsfOHAg1HnVKIQTZNLKXx/M7Dd51adbFX4ZfDDAOGCzliCDrGnTJoh5Mdx753148O6HcOaFZ2DCxPF497O3sW7HdqQF+m27Cc68+DRkZ2XjmQeH44G7H8AZF5+K0e+MxqGHHoZtBmyP0pJyxOMJtgJPbQABGw4DAJgh1swVMmfpXafiylETj8fOKv+IF15E927d0bVDV1TRGE7TgG3bpA0N0+aKxn5D98HpnBgVaNW2FdbjKaS+aTbKzypCZVW5O8XV60/iKzpmh5ATriank049Eadwd7pd23VRWc1Foqn0IbtOCLJg5wgQGbABAmJFA15t2rXhwjJG3jVQe9GrR81bNIOZoYbGs3ArbzuGZJBC23Xa4vTjTkODokJ06dKZhzq5kHEOlz9gZlh5evzm5bFM1TGNABltAAAQAElEQVQfzTbeGNvsPww999oLZUW5XJiECIIkKory0evcs9Dq1BOw0UEHYYJOHq+/Gf6CBcyPbMMkH7pDPjJA7xq+zcx9NvENT8wnTp6MH959H1M+/xJF668PJHwU5udywdKWUoVIc6PDjG2X4sazs3DEEUdil133wPhJE2DcDAF59Tr2Hzj0mRcQX7QIc0d9CPN8GrjG+qSyeZMRwL4VurYPaLFoMOgKysow6YH7EOdoydthQ9AXWZEicRBRw8Wz4qD/vZj51s3MELUh/OmLxVsubZSfMT8DQo8S0WU+ISeskDoBF3aSM6A/1IwrBnLZ+OUNXDyTMiU7g9Ojz7Q86CXSVxEIogxhmq1DwLMYe4CHtBm5UBzxC430ygnUKcAQjO2QSEcTkhYrXI6GOLIkfUjVhy5kdBTHAG+Dxz8fvGrxxjDWXqtVA9K/ay/MxdMr2kkuuKh/BllXfJJA9URfFKaHKJjpyUDtXZukNrTW+W/UgOowA8vXLkujlZprCBwLGYQRQQhJ6NpPOkBmjGnOTeRrrr+OBupY3H7LHZg2ZRIOOeRg3Hr7rSA59EkAwJ7OxEZeAo0f0WoVMCNGAGKZTQCGORa4fLgh6aeNGKXn4p1jocZqL/Sh9VEYphBQzjRiHM+YWDxiHsKiBuhwyGHY9rwLMfCSS9F5x+0w4/XXMe76GzD32Wcw/8svmAOcCCnmETJd5q7v79KlC2bSaJ4+fbrbrDSzDBnzCx3UIVbiMYvov+Fcp9/T6dChA4YOHVqXziyKX0nS/yqUq6taieUXKGhmdWUVzux/o7wq26oGaYZdhGxD9pYkqlJV6LTLLpj88WdoWdQEO55xLkIvi5v8AdgV2VlIioDzMHUMptZ8TVTUftk2uVZUI48VNUTNlBmY99hz8KqTQrk0ycAQpDj+l5ViwjNPonTRQmQVNMDc2XMRWIprBnKqrsacTz5GzfRpmPjll+i4+RbMATA/Tlmi/oZ6V6aOzczVu8ICM8pXj+6v8NZJwGJROmosJFAS6k1hOM1w7KB2uGgBtF5knKjMUZobL3RwAF7GyjIa1XBxWK3XrzW9CrIzs+W4mBm+ZCWfdtppePDBB12cdvz0qrZ2QIZw5++ZZ55xeLMorSq3PrjINfJQtTAjisGmTk+IdDrtfmluvwOG4pN3PwFo73Ts1BGdO3XBZv02xx2334E7778dr732Ki6+6GKcedYZeOrlR3HQPgdBH+S3Wqcl3hvxLsb9MA5IibGxDXhsDgZtmMBClw8f/9EtY/j3DAbllBXLwbjxE/Dci8+7E0GlCThZUSrIgDbPOO2xaVCugIZARboMu+y6M/pu3ge9evVyr4lecsNFeGHkc+5XG0uqS5zcIRu1GcvlXGP5lFsIY6ziapI10Mn98ccfj8pUpevIYGwIgPMvgWmYtyZOIx/RDKWh3qNPd1zwz/PQsmErtGrVEjOm/oIP3hmFIXvszk2IGNxOFJiLiROZrXB7bFNpbgAsqV6ENAcmGfVp1qnIJJdcM+ZdK7fCfwSUm14lqfY95Pbtj2D9DZCK5SIeakFhSMeykE7kobQaiG+zHda/5Cp03WVPfHbhBZj9Jk8AZAy6jJg3h2bAg4oByoG6S7nUBZxHGIEL/NlHLYNM+aUT3/ex4/bbo03HjsgvKESsYROA9RDKwKdMIeULqWNDAOMgD155uXlo0agFFpcUO9FFn92mHRrutDt6HnIQpr/xCtKzFrJ0xvZgTBHdnB6gBZZCPh8eG0BAiuqaUiQLE2i9yaZuUAzAP6MuGRfSL7EpAlPwJjufMs2eOQuvv/4GpkyZQuSqucma5WE5lacFYIEJIYx6iBFU/IBygT0FxhKYkRLgmhKBZ1EVks4DYDSaPXITT/BKWwAzo+ReBAHokjfLCLadUO3CY7k9IPAN7so45GWkDqivNIz5sb+x3kLyY67IXNJRyEDIdAEhTT8pITy9zImx5C+/0gXkFUQBwOhjvzca9hl6rL1WuQZC1oIailH3Yq4Dg5ALI8+PKQgLwygmdEE+mILjtB+LwzjmELH2/l/RAOvaI/jsdwIVy6OfjUBetRS6UUMI2fcDGqqhRT1XY3Ko9sAxA0ixSan/AuvwhPb4k/6ByT/9hMMPPwwnn3gy7r77Dnz6yUdI1XARw/6vsShQGvgIyC/NscflUvdIM2+ORZQl1LjABbxc08DgeUzJ1hsaPKblVAG4h4+QbqjWGwLChaQlCyRatIblN+Z8uAO2fGsksnmIsPj55zDzvvvxxWXXoeSXmfA8A5jWoMQhzMwBeGXzlHTpkmJoozxQhyGu/m1m9YN1fs1zZlGcNlhvvfVWbM+57oYbboC+Hc8Qii7jd27onv/GI8rj30iwWkjNVi6HmXGDJWAb+bcLtlrk/CuZSgMCybAybbFZw9QG2e6Lx/4AryqJeJPWaHvksWjzj+NRtGlPVMXJQe0wCGGk89gjPLD/gZ2LfUpedUvjvB4Qx16Hdus1R/bEH1D97puonjhBKwgHWR7XA2Ul+Oza61DQpAgbnnw0Wpx+CuZk58MWLGbqEEjX4MNrrsaPjz6NZMpDrHFT6AoZa8oPy19mUcky7dosCmeohBdkwmvKZUmoWT45loGyg7ozKkvDCowaNIPTP/Xqcx3iK84ADnvEazXDtE7YgM8UATBXfhJh9V+q3dWSi9myAnz66ac4+uijof/PrJ891w7f/vvvD33XrIFL35ccfvjh0L8DyAhjZjBbBhn86nSNNcUcWTtG8GCsUIGMSo8T05VXXYH9jxiK7ptsgF59NkRJsASlFUuxxVb9ccjBByHgzFBRXYGTjzsJu+66G+ZXzUHv3hvhpTdfwN4H7QWPi+Bpv0xDtp8LMmcedJgn3KWGEHJAIzqU3yFhRlki7794eggDw4zpMxGSXyZ1GAbuRD87O6c2bQjf8+BxYrrnrntxxP5H4afJU5CTlQfzfJRVVMIoY1HDImi6VCIzQ0VNJfbeZy888dyj7PTroKhREc497RxssEEXdyrtGr1FuYbhMtcQ/YkPh2qwdKhOVtNNA6Rn1yAF3CVts++A0oEisBwBKpIVzjh+asTj2GHwdihJFeOgQw5EfmE+fp44FZts2hfmeZRV3MnGPD0I9W4yVb5gTiF1A14ZGemFx/RyhTOjRGEkv3C/ByRnWYA0sy3hCXMVeQXMRwvekC7gQT/CkqQ1tbC4AoW9+6DtUYej1dA9MHXEs5h8601Il1e4bLQICCpTQAl1w8VxinVXw8Ei4EAM+iG5QpISQuIFLnOhGCf56SUZCeSphQxewdri0yuagA0NlNKgy4ya930o1LXnhmjPzZ44F+gQhkgtsOSPsUwsFQIfvBjBJ7wQnhd3/CQTS4BqnoJ6TVphAk+vJz72EGJSlniJnmDw2QSoOADGBAFF8pi45OefUNCrDxr12Rjqd2bGVAYPNCY0yLKsRJAyrCurvnvT64r6wTfUXip3BoSSX+6/B5LPY3YekwkMoDxg//EBlgAuaODFhwePUvp1eJgHmE9wkdBlpPFI4cFgBjAIkcEAI63DMx6MkD6oWvoYB15mAPOGATECNc6gQWg+EQHpdBsYjsADILB6GHN5AA7FWCOIBu6ir04oIoyw9l7lGjApn+1ejpiH6gTJKni+kICZowCrBu5i3XvqxMYQ/XzW3ULVBdZ6/jYa0LijcUxuBjLCKSx/5GZqkH2vtsI5qkZjKomi2CjOzKDqF85D9Ade8hnDZqJD7RU49+orr8JBBx2E4447AQMGDMS9993n8D7pPRjI0oXpo8v2Z8ya847BOFKQM3l69BldU+YAUwKaq53HAKNH4AHwCY7MyIfAYDRek2eKc1oVCYJmjdGdc+AGd96GnkccgWkjXkFy5hzEySeSWmYGNwI42pO5WCArnoVF8xcjL7eAhxmNIp4uBjCrzQj/+kokEvjwww8xePBg6PBG1GZRWrPIVf6cYRjFyYnqUDhNOULKH3Cdp2lI3TVFT8j5mIJAjkuteAZC0jsk0zsvua14h0pfD1aMXxVhMydVHStf8zxxZsvj6wj+1z2sj5D1k2SlqIXRgTFsbJeMUtBVZ/QwzPvhW7x+4y1o1WNDWE4uug7eASjMRU2QghfLgs95Gy6VFBdj6/UI9Eu97Axu2UK/wed6MIlG3bsg2SAL1Q0bYv7M2dCVrKlCydy5SP40CQvn/oJNzrsQqYZNYW3bof0mm+C74c8h5pFZKons4nKkZs9DNmKOX5S3SpLGyi4zg1kEijczOQ7MzMW5wBp8GPMyGHRHD49ej17iAPojAOWDEe806sPoel4MoA+8Au1KQPEMKGmtl6HVeq+WbDKDQUZy/RCYvkcZN24cXnjhBcjVryK+9NJLHMiPg06bN2HjmDRpkkui9M6zxh/SvLELmKsWjmfQ4Ghm0OSXX5CP62++Fk89+zg6dlrfGY2q02o2+vKqCqYLCQGKq4pRwbDHDlVZVYkeXXrgtjtuRfee3XHZxZfh52k/IzJKlhXQzFzALHIVMIvyra+P+n7RCMwMmgyOOvJoPPv0cDTLbgafjSs3Ox/fffcdRo/+Enot28yHZEqy8735xltIVqWQSqbZnWNonGiKN954A/qlyt122w2VQZVYOzAzpDkZtGjRwv0gR5qnt4srFqGqSjSho1HJnec3HmYsF+9QE0+gaShKJ3KiQcXJS3cZ3mOaKuqvTes2aNCgAVJhDZo3b47cvGxHqx9nUldSIKxjoNAfh1CV/MfJf0UZgnXETQCfHdiPefB8D0SB+xhgYXiH7pTb5+5gaUU1ZlGPzQdti43PvADjv/oWs18cgbHnX4Sy0V9j6Ufv4dtTjkW4tJRlBXUOsvIR8BlSF3TIj7jQnFd51JdfbdTMoKs+vs4fRSl6GdTi5s6bC22YKGLyl58hXlSIRl26IuQJvV6zV8YiZVFFEkEoJ0R+QR4aFzTALzNmQIKFlFh1F+bkYcMhQ5C3aBGC+QvggVdtmoBebThEkxO5W0BDOsC4D7/Auv23AtjXnC5J7xFUvcaWamZMEsIsctPptDt90KcUMpx1EgFemTLLFZhF9IxaJbd0sSIj4QQOL49AgYwrP8GcJuohndc9AOc4TUGX9C2Q38W5eDivqGqDWO5aCbIOJQ91AccBdZdDZ0IKSEZHl0GudVePBtguaxlbPEGtB+wMhFqc2r28IR/CGscr1yczEcSvvf87NWBmbl2h8cl1R4aRgX+zSK7LQk+NCkwsLx2oRXG+zcnJhQ4t/vnPf6LHhj1xw0034vbbb3cUxnEVvDTOcAaDRAjVvrhQZ1JY7R9JeFs9ALnXBunUv61eQBI50IPtN0HeeYyPJbLgd+6IVOMW8PttikFXn4+ZLw9H9Tc/IpECkpwgUrI6SBtSkICGTU5+Ltqt2x5Z2QnE43GnP0b/odvpmZRag9Jxawm5GTCrlVodjTIGtVvyru9xIRhQDzAPaZ4wOl3RTlGKgGFOXmQTsO/q9hgUGOeqJIGFMTEBkQAAEABJREFUYexv3ZJLoPiMK/9aWA0acJUJ1qSx7QZ0A7iLayo/EWeti4B1SMd44FE96WfMuO9JdBm0EzofeyyYgPUJ0IpFnP0jmw3A2CbULkCOERiMJLrJRk4thO43bBDPQXnrdZDaqBdqwqhtFM+ai89vuxeL33wDmw7eHigoQg23kAIeEjVbvz2yFy4EUjUu39Ztm6OodBEWz5yOGOMpLW+PcmVyrc3ub+7USes8eggioet8zqOHQHFyBfJLu/J7CqxRWC05mqkwy5dD3zQL07ZtW3Tv3h36obD19Q2lkIS+ffvyGd1mv04fxaza54qDFPuO6zjmnqwUjY40AmSQKGe94hOPxdGmTVvUVNfAY8cRD4HiBSEH2ExYrmhKqkrQrLAZ9M/ER735Id4b9T4K44UuvdIIApcOUNHNPDcpKK1ZRheRKxxWuLLj2TSOR+Pb0d/hpKNOwguvv4iYH0dVdTWGPzcce+6+D74f+wMS3K0tYL433ngz5vzMnd2COObMnYOS8qWYPHUiPvzgQyRrUth0002RClIwoyY40bnsqI6aGnZcBlQuOqvxjsqaySCZTEKgcJoTaDXlSDSIuV+ETNEQFd6snqxCrDEIkalzSW2mJ8exjN5cmDjnsrulQ5SX1yDRoSsGnfVPVLz9Fmo+/AjTHn4UPz1wJ7yZk1Hy7bdIwDhsem4CDukPM+URKzZU44LC4RxfwMygtiE9yXhUHZmRGHBx4OUxHR24dPIQOPfzCUz7+Wes32F9508mq1HNtgI/Bq5dXHofRllctHsYnwJQ/+oTuVzIzJs/l1jdIYJUCikucjY652wU5xdizqTJ5MA4l3lAT4CA/csZ/34anlESbuiES0rgNWyMOXMyvKhLUusOKXmmXHJVXv1QXHZ2thtPhHvttdcgY1pxSpNxFWfmJBZ6LazVwN9EA65DRLL4Phfl6htR8FdPkXJc8TyDmf0qei3i76cBM3N1ZbbMzUiZGZPMLINaLa5ZNDfqv2PoF3V1UFFeVgb9W1C96Td7dnTqZZaRg/Qca1eVMK7Zipn4E7zA59zGGYURerkipjgaqY233RQF67XCy6eciA+uugFxLjd8bvZzr91Jk+QzTdhs803QvdsGLtW/8zAzNzfccsst6Nq1a91p83I8KBO4iUvzmDmF0Jd1MCDGtKklpaiRATN9BqY/8xRGnnUa0uPHwvc4T4rI88D9cYCumUGo6ME+zbkOv3GZGczsN2LXole5BlQXXHjEWNccccmenio2ttIqeKx1QwBP1cEDovH33YcFU6ej+377sW59wDw2jxCAOUq2KITkV7u0wq8ujtcZHFPC88kjKw8b7HMA0Kwx25d4AfG0jxbf/4i5H36M3A6duaYEpTBUJSvQtGNbNIp5KP/qG5S8/Sa6bLIhyloUoXHPrki0boXQrQV9mHmZrNa6q1kDq03TZmp5kfRa2GZlZUUBPrW416RBb91tZvDVqAA2hKgx0btab7NlMkYZcYCLPFCMQEGzjE8hOCPOjB2HncJs+Tgzg5lFhPWelUEldthxe3hZRsOpHDQF3W6pWcTH8zx47K3Si/4v9KxZc7B4UTF1EodxR1gcFRfQcDRTCHVXrpfrTouzY9no0HV9nHb26Xjv/fex/94H4Jknn4NxNN995z0wfuw4zF40Ew/c9SAOOeZAbD94O9xy0214hqfUnTp3wUN3P4TCggLo9WIWzdWD2fJ5KVOzX+OEX7WgPATL2oNkolA49bRTcPnVl0GbMDVJDnjMOGCkWUTP4Bq5zQxmy2C5TNmEGeXiYYC+HTOkEA+AmD7UIHFu+/aYyAG8zXlnI2+jXsgbtCM6X3EVxn39JTxuDsSYDhw+fUvBQ5opmJh+egDy9+kRiZlRLUQwPHbsWMh4zPQxM1FAInDAR+0lnOf8USp66UnExZF+pgm5uKEP7ts0z6MUSiOM3CitmIZ6EN2oWVMsYHutqKomxkc8FoPnkx/dxWES1TWVpOLthXyEbNGAFlABqYlQcYgIYaT76r0P8cab7+Lb776DmSm6DsyWD+tXUXNyctwnCfpmTf9mQf/6bsqUKXVpzZbpp47RWs9aDfwdNMC2mRFDG3ABNy5RuwoLMxF01eqNYxyCED77lJkwIfRkNEI+Mn56V+mteef3GP4Rmt/j8b8YL72YmVszaEzSpp7mcOHrl3fFcP24/8QvvmYGM3NsFNbbf/phrJtuugkaK3v27An9d5NRo0ZBRvX06dPhmefSaF3iEv4HjzRnjxTBNWvyBTy2VwOnvmhWCzidcb4J/Tysd+BB6HfCUUjOmYJZr45wc5aZMXePcwbnFKbMyc1FYYMGxP3xW+UW9SeffOIOGXTyrnlDuOVAG7iWpEDG/HzEYFC/C2uqMPbxB/HlhRdg3DVX4YdzzkDRrOn44eEHUcWTv5KSJRjz/TcAS+R5aT5TXOMBZgnAS1Bqw29dks0sijeL3N+iXYv/DzXATRE4UBV7bInUN+8SboZ8rd9Z0tsDIIL3oh++RHauh0F33oDsddrCaKDyEBqBZ6xfbeMHCNlKIHqs/DIjo3pRGqd1oFDIwynLy0HI9ZKis3l4EJ/4Hbx5izm+F3LdBSS5qxTwAMtrwrVVqhrjzjkPI48/CQHX6rmb9EXjTfsBFoeysABrrzWoAW9N5KWBIcbJPpOXjOh4PJ4JOjeRSLjdQBdYRQ/l+1usNHmtGCf6kNubAaI/NXJgWcN3vggJMxeqc/EbV6jFDuMqUxU49uhjsfeBe+O2W29DcWUxinIaIuTsYey+oRo+O2acZ43PPf8cdtxyJ9xKuvy8fOjKGIZmhgxP4eFmI3ayZApFzYtw0203IVWdwiknnYp3XnsXC6YtxHmXnoM2bVvjisuvwL5770cjpgo33XAL2rVthzE/jsEbI99Atp+NMBlir332RG5eLvNIRexr5VeeAof8Cx6eyh2wXgjHUI/HHXuck0L1KLk8GAe2kODQa+QRcBGrvFeWmZnqCdRjyAfgB54Dj8Sep8qmx4B0187I3aQX1h92KDY46hhUN22CxUsXg7sXhBABFxohB+dAbYRlVH2HTE92ZLDsNjPo84dFixZBbwbotWUzi/KvJWOo1lfrMH9m4gIpnupLNgWsogqWlSsvczTwkJzr9RAMEJRIABCDgHJRDVhvvQ6oZLriklJKSzIy85UgNBS2aoGwbDHpawgBdBnbeoyLJZ8B+cEliv4FVk7xEvTcuDf23W8fTJ40CQHrmyTuNrPlyiOkmcGjYQ9eZubeZtEbEx9//DG++uorYikn27BZJLND/OHHWsK1GlhzGmCXQJhOs9eEK83U2M6NnU0t2XxvpTQrQ5oZzCJYWfy/wml8M7PfJFH8ipErw61I8/8lbBbp7rPPPoM+TXvllVfq3CVLltTVi1lEt6r1YhaNmaoTgfh7bEcdO3bEKaecgi+//NK9YXb++ee7E9j9eLI2YsQIaB7RZ1uirw9KK6iP+9d+teUQaq1GrwwPtXP5fbZlTg8QGChnOoYgrzHa7nsgtrnoPIz74E3M/PIjsAgaxBHTWkmJNSGR17/Od/nYjMwTJ05EZWWl+2Gw5SmiUAijURRjgDMT8zLQpQCl48Zh0eSx6LzHbphdmUSPCy9BvwceQdMtB+KL22/Gj5dejKWffYOxX45BkPZYXk8p3X8BSVbxrDzEb16qF210m1EHnKsU/k3itRH/oQaoY+rZMWF7CrnuAAzxOdOwdOQrGHXhRZg36kPomjPtFyzOKURinfYIPB+qQqYGkwHk4fMAxAJ6WWeGlV+qS8VFEMIz9gSmFXV+w+YIyyvlRSyRRuW8mWjefzNnpHtc98RTAfyUz/gsZHXogtmpNLof8w+EzVuiw+DBaN63L9KkiWz9kHRr7zWlAdbi6slKDSbDWbusWsjqfzg/+eSTmDFjBn7++WfILxBei9zM4GamZpZJ/Z+52uUV/0cffRSChx9+GKNGjUJ9+TI5yHhPZCUQT8Th8/QtVK9w3aWWIhrh2WfYfdhZhF0ZH+Hrgxnp2RH4xDAaSPpxi9uuvx0ffv4hT5R9Qow8PeTQWBk/aQIOO/Rw5OXn47FHH8OPP/6IgrwCx45snLv8w+Cx80v2xYsWY6uttkK7du0wfTx3jbM9DN57Bww74DD84x//wCvPvo5xP4zHQ48+iIKcAmyzzTbQoP7GiDdw870349BjD8Ghhx4Kn507Y7CYRXVhZpTR8FddIetBmwe+76GissJNfmbUaG09gPF13jUkJLP/VU4ZGRQnbYWkkOtJPgRI+TT+PW1KpIHsBHY97jgkCouQ5kZSGoaACf35C4CKEsBjmIMlm07ERe0PHgLyEog3I9wtY1l1JtD34OpzLqL2Id3VepkLU1oU8iIHxrx8Y36LFqJy4WJ02qKfi/FI6jOFx3yZrdRMfG1iIZiGJMQB+fk5CGrfAAi5/HD4AOix3U6Y+PnnSC2cD1rCpFUZxMNqNzqM3A1zx09E+Zy5WK97V2RRN75OrAGYGVa8zCKcmTHfaHNJfTGXpxE9evTADjvsAJ2+69+OmJnjofgV+fy/CK8t5H+HBmLsF+zsVl/aFQM0NkDjmhMYqRjpOhlAH3S5Nl4bMIs8Ggs0LsydO9edfIruX4E23TJGk5lh1qxZ0L//E49MuvLyckybNg1m5sZi5ZGJW5nr5KoXsWK4XtRy3gxdxl0uciWB36ITXrCSJH8a9Uf46TVorX20Dtl55525wbgetttuOzdHa2xaunQpjatq1L/+CN/69P/KL15m5upJdGbGplPbaIjYeOONMXz4cLz99tu45ppr0KlTJ/c7NBpDu3XrhmuvvRafc+wmqbvNlvFyiN97cM7yObr7sOUp1c7DNHyCcZ1FMoBzUEC6NCm95m3QbrvBmPLuu0BVBTQvhgiAMEDoAe4VatL90VubFPfeey+uvvpqbLvttu43YVaWNgSZw+fMFoJFhdUSjR/5Opp23gDNKNMOt92O9sMOR8A1WruddkbvvfZCzcxf0Li0FPNmzMGcX+a6NZ3mwqeffho/T5sKFq2W0/KOWZTDRx99hFQq5SLNIpwLrH2sYg0Y65Z1bKxftien6QCY88U32OmQYei82Wb4+qWXgYVLoO+bW3EtoTan9ZNovSg1yIFtUaKFfGSA3hVuM6WKkFobGh8xBWnttm7XAYWLl6Dqk/dQ8/NkeBv2QuEee8DysqCFkce27voNx/zOQ/ZGnyuuxgannoXCzj0Q5jeBV9DQ0RkXaTpMqRUIa6/VrwFX/6sjG7NlDUY/KjV69Gjo9ZgLLrgAmiw0kMkv3EUXXYQffvgBBQUFq1QUM8N7773nfk3yzjvvxH333ed+EOP9999fLh9NLkLk5uYgh5DIzoIMaOFCdjCB/HDDKDseGz94KZ3ZsnIS9avbbBl9eXUZtuq/BfYcujuuuPBK7LnH3pgxfQZiNBB0Ap9jOcw3CyE3oS644jyeErfBuWef5wZUGRG12dbmEcLMOO+d6dMAABAASURBVED7+PCrUfj8s8/RqXMnmtAxSN7m7Zrj8Wcfw8233owmBc0gWcFrlz0HY7ftdkVpzVJnXBQ0KkBWboK7zhvj4bseQcfOHVFZTQFIW/9WerN/Xdb69KvebyyvhgaOcggd+4xMZsawMd7o/rW3WSRDJCGgkOpDUqc5wOm7XuOACBqWiMcQLyqikxUNxADymzRDu46d8MnpJ+PL++5ELObD56zrMU6s046jx2dIAPRanRY+b775JjT5ajc9zYW12guTuHrXgtdj4igFdRgSGEnH8aDXadQYqllUjAULFqJB987EhU4ujysVir4skRIQjBSaSMCFjyLbrdsWU6ZMlhfGlZAWOjoZj7VoCZQHiC2tpjxalHicskim1+LIR6cQdFBSXopKn+03TmBjj8VitBHSioKZ1bkqjwIqq8aR5s2bK1hHo3ahMWfHHXeEFqcKOwI+6vsZXO5WnEDIjCv/XwmSwywqu/yCNS1P/TzNWOusmzUtg/L7LZB8gt+K/yvwK8qjcAbUfkP2nUw4pBEhGUOOC+pnZrX17WjYT9hReSMkXqd0cfMRSyTgNqEMEK9K90ONgDbAFi9ahGnTpmHq1Kmu/WtB/sEHH+DZZ5/F119/DV3aaNOpovwZkFyi1Zwp0Anpc88959I9/vjj7r9i6D9kyJB6lwaNPgnRuDN+/Hh3iprhY2burRfxC9lWBIrLuPILFBbIL1q5CteHDK6+m/GLTv6VpRU+A6ITKCy3PmRw9d2Mvz6d/CviVwyLRiB8BrTu0aHAnnvuic6dO2PDDTd0G316PdrMnJGqU2gZ1qoTlcWMlVrLoD4/+QW1UX/IMVvGyyzym0VuhoFeWR40aBCOPfZY3Hbbba6N6DdohDv77LOxGY2JPbigHzp0qDP6jzzySPd2Uya9ZNbGynfffYdJkya5/5aijReNzWBWpkdAarYFTgCQEQLJ4AEe5w4ZCBxVEBpAFHwO+ekk0Gn3PdGkYWN8TYOXMwIjSeUF0H94cOzI0sz4ZB8Qb+eL/NKToBaFBx98EMccc4zbpJDxrLVm/fgMnfJnFgwyh1Q1qhcvxPfDH0VxeSk2GnooghSjGhQCvgePckKbXV02RONdh2DmrGlo07IhiufPIRHwy8wpmDhpHPOscuFMfnIF0psi5syZg5kzZ7q+qvCqAuWxqnitSj6SKwPiK7/cNQkhx1pYEiGiT/2mz18MdOiExpv2RYcmhZh42imomvIz2u+0PWrCJDwDt1OMjQvwmMokrB4csLW+0/gs1L8CMyYQkAPY2AvbtkbND+PwzcGHY+mrb6Dp/gejYIsBEK/A2BJJDq2R6PUK89BmwGZAgzxYbr6TJQbAZzvM5M8WS8yqv8MV+taqz2EZR+VVH9RHFF5GsbxPcQJhf49WNKsKWCWritWv+agggnvuuQeaXPVr2joF+uKLLyAYM2aMO1GV0awTaP1QhbhkFCH/n4X6PPTto4wK/QsCvTIlg92nsSrZIjpz2QTcBVLPMIvCHnuLmXGMXx5EbBbhovTCrBwUL1Cs2l8aaZx//nk49rRj0KCwEPfccy+e5eLkvvvux9ip46DXpBq3bIQNNtgAJ5xwPL75/Ft8/OnHHJ/ZTUxcIjBjgGBm+MeJJ+CTtz7FueedTcPZw8knn4izLzgLQ3fdFy1oVJSnl6LD+uthr0P2wIknnIiyoMwx0Xen++y9J66+/iqsv24HLKyeyxOJaqjPOoIVHplyrIBe80FOtrTMluXLkcak3FqMuXBt4K9yKMOyrD0aigl4YQLZ3CqPuddvuPDl8BfRBBws02CNIp5XiEZ9N0LJK2/Be/09LOaE/em3n+Lbb7+AfsWcTZJ8jACovf788xT3rfeAAQOg3xJo0qQJdOKsyRi1lxkXHJJHGRAXMpwZZI25JpPVSFN/nu8DSbbQKq5aYgnKpERMQB/J5FkBlBqMMuhqRQN5ycKlYBOHmcHAtsTJyTi4t2vTBvO++Q4B/Snm5VtIrpy46JoSE2qWLkKLzbeCcbEUZ+pGjRu5t1MYxfUW6ZlObdAsSqFTLy3YGjVqJJI6MIviZTzrm+fJk2nM18aaRXG1weUcM4OZOZxZ5LrAX/gwWyaHmdXJtyZFMrPlsjNbPrxc5F8QMLO/RC+/VVSzX8tjZhlyJ6vasRDGDm0WxbGFc2GecvGKAwyKMgACGcvJBQtQOnkiyhYvAjwPuswMI98cWTeX/vjDj9BbVZpfP/nkE/evd7QxO2zYMG6KLYDmWxm++p5Vho42lzQvPvLII+63MvTGkv7LhU5LxX/rrbdGETf4tLhXn1Ma9bv999/fnTZr7lZ+MpxEr98dEG/RmhnMloHiBZJHc7CZKciiLCuLmS2XxiwKO8J6jzodMl5oM6vjozgBeJkZn8vu+nj5BYo1W57OzJaTQ3Rmy+My6cyW4YXTpoT0qjIeccQRbkwWXiA+cgdwzN6Lp5VbbLEF9ArxW2+9BZ1Qqt706q5XW7+iFZhFeci/OkByaa2kepYxL1lGjhzpXuF+8cUXnZHfoUMHPPDAA+4NNm3YyiBVO9h9993Rp08faHNAJ9VtON4rLB5Ll5QAbOcCvdUUGqcIhtPmcQ7QHKPZKOTpMzitpxFyHRa1hgDtd9sFMydPQvH338Lcnw/OUogzpSG6zAxmFgX4VDnMDHIZhDZ4zjzzTFx++eX4/vvvnZzCmy1Lo3AGOCWRH3NJhnj/sivw0zNPodduu8MaN4RO9jhrRaRMXlpajm+++ArWpCVyuemdX1OMiuoSLFqykHX6E47lJkPxvAWoLK0gT8okuWvzzdSvNrg0Z2ujwYw0nOeiDP6zpxkFrGVhtsxfi/rLHDNzujAzJ4NZ5LrAGnjQ1mU78xEaWxEN6JJZE5GMVQNZcSSaNEduy5b4cOQr6HnUMMCLIRmSFhZJxkOEEPpLAWGa4HO543F9F0X/0WfoebCmTVCTl4sET7drPv4ChTyBRrZWPoAXGHkTHMOAT67JmFNoKeae4jofpCGadB4yfwyvhtvM6riaLfPXIVexx2xZHmbL/Ctmo/5tZjAzF6X+ZBb5HWI1PrzVxVuFUkHkmhl0emRmEE6TiVzh5BcoLBB9BvAfXGaRAnW6veuuu0KvqWnBYGaIx+PuJMssomELdTkF7ESSIZsnzg6yspGdqAX6c7JzkJWVcGUIeEpgZq7SzMylX/FhnBOkYA/Gjgo9uRNfjdatWuGuG+7GoEHb4sWXXsKzTz+LM48/CztuvxOuOPdKDNhma2ywflfsvuvu6NhtfdzF0/IcP9t1DwPIhx2VfbYwUYjJnFTmzp4L7RrrV7truIO24w474Ogjj8CiyoXue2b9P+ReG/XEE488hs5dO6FGhhK3TkN296uvuhJHH30UqtJV0UQTZYD6l5mQyzBmBrNlsCxmDfmM+RDM+JBXTq2fQbigPH8JsNKZb0YcM6uVJ0m3Gh53ED3jJghpMrd2DD0GBHTgNWyO5PrdkIhlY+JbbyNZXMbF7hj8MuMXmAiYhZmHxUsWuJ1/LVC0g65X0DbffHP07t0bOhn66aefoPZsxlRsjOpXSs4QlJdcwNy/IGvStBnyuJGD0qXI50kvuDzxRGWAnFA8lEhAlBHAtAIvVIigSUXxrnghzJUzBi/ho6j7Bhgz6Uc34MeCEJ4F8GJcJHAaMIZTU6dh5qdfY50t+4kl0wLNKJM+6wAvMyNuGRDF3VZOaL+zyJA+JkyY4Pq/mSnZb4KZuTx+k2ANR5jZGs7x97Mzs7+ljszs94VfgxRmv5bHzJzuzIzt33N+8DIzPoFYYUE0L7FNa5PMIfWIorG0eKkbo5csXIQxoz7AT+PH4U0aNvqNCs1pM3/5xb1hNXvuHGjOSyaTzuiREaeN2EL270033RSjRo1CZpNNxp1OOisrK7H++uu78aRr167ulWKd0O29995uPJFxJANQrxkPHjwYe+65J7RhpZNJpdUnPrNmzXI/LqWxp7i4GJp79dp3dXU1ZFQ/9dRT7mT6nXfewfz58yHjW+6rr77qfo9g4cKFdaduml9leAv0Bo1TA/WU0YuZubENvMwiBSkvjXFm5nRrZoyNbs/z6nAZv2LMrI6P1iFmURqzyEW9y2wZTnLpdN7MUMyyLuCGhjYQJLdOj7VJr1NXGZrSez02Tg6FlZ/itMEnneo0WnP4888/DxlRWVlZdbKJfnWDWVS+hg0b1uW7A9cSL774onudW/UqQ1ifvn3wwQfYd999oTahNxn0Fl+PHj3cqa42K/Vauj4fU7s56qij8M3X32DCxHFI8S8Ggwe4GcboC40h5W2AmUHThsUCaF2W12Zd9Bi4NX4eMRzhvDlEhVxLkQbGeMDMHKDepfpVMOOed9550An/aaedBunXzBT9m5CkjGnOS/BCxKprsNsl16B5382EgXmGOOe777/9Do8/+hhGsK5yGxRhQ24u9dp1MKYPH4HCRUsx/Nnn0bRFW6yz7vpYyvZflVZ5AOMfai+11WnTprm61ivz6pPadDKzWopV45gZzGzVMPtf4CJVhIBpg8ayMH7ku2jWZQNkr7suwPZY0aABmg3ZBXlduzAM5PgxmHx6qKkyJC+kU3oM0Z9I/hiwLdAARk4WOl9wHno9cC+mNSuCv05zl5yiIWA+cD8sl0WcT4gTfOYkiNHPm2s6tVH6iDc6Ajqr6TYzmNlq4h6xNYv4m5nLyyxyo9jlnxofzQwaczMx6lMZ/+p0VT2rk79b3B5wwAFo3bo1tBOpAaJfv37Or8lc0KtXL7dTqZ1Ms99W1L8rqIxl7aILbr31Vgi23HJL90qrJq2In/JTUwViXsy9MqMJXpPBs8Of4WnwsxEMfxbPPP00Xnj+BWiC12JBE79AE7Z+mGlFKC0r5eKgzC1GFFdaUoLSklIsWbwEC8rnYusBW2EJd5vefeNdtGzfAiVcGG09cCv023xTVFZVIis7wZ3+Bqgsq0RlshwlS5e69OJRVVmFt0e9g/POPB+pVBJvffQG2nKXd8GCeViyZDEWLpiP8tISlJSWQjIWL12COYvmQDKVEC+3lKeZ8xbNw7yF8xyNZCwrpbyCMrq1oPQurl5YuAzUj1sjfslHUP7KT24GXJhylhLkX71QyroV1NdVmdNlRh7nlpWgvGwxdV+MJeXlKC6vRDkXqtJ/WVkxKliW8rIKlJVXYD7bxsTFxeh3262Id+uCgAvkrftthb6bbIZp02agjDvXFRVVUP0Xk06LUg0WZSxvOXnL5eoaAwYMcK/NZdpqCdud6r28gu1BdOVVbB/kU12FWXNmw7MYAk7uJVMno0O7tqhmHmVsJxXlJZS7zMHSsnK6FSiTrMxPeZVS9gqGKysqUcL2Xl5VjkryLGU+ZWU1KClhHmyrvr7bCVOomj0NoCzl3KkvYX8oqSiDXjOd/dzLKCgP0LhbNyylvqrIQ4tkgcpYLplr88z4tTDV4kh9UbLUB+ldYS1MtUGnRb14CbcyqKioqKs3+VdGsyYanI5OAAAQAElEQVRxKqPKkAHlLb/cNQ2ZfKUX+QXyr2k5VsxPOlIbkjwChVekWdNh6UUyyWhcUR6FBWqvMlZpH3O+mY0xY8bylKoKM7jB43P+mz1xEh576jG88/7bmDptOubMnkP/+/jo5Zdg8QTacmOsqKgBpvz4I5q3aIGFS5ZgPZ4EbrnlVtidJ2OaYxOJBDTXNWvWzI0F6gOSSf1Br91qs03QpUsX6HRZBrXcnXbaicNHCJVD/U76k8z1w9qk09wpfFFREXbccUdnXG9N40HGn+Z6GdSvv/46Xn75ZTxFg1mbV/n5+VD+63KBKiNMp5kC4WRs6vXwb7/9FjoNVxrN10qvU00ZojLy33jjDegUfcaMGW4e/oWbBTLKdWIug1MGnU7wpF/pWTJKdoW1wFKZBAprPCivHVcUln500vrCCy843qpHbT5I9uHDh7vNSI054i/5tEaQTDL8Fa+TTZVZr8Prx7ekj1bcJJcO1T4FkkfhjKs8MmEZ0AMHDnSbHnrFW5/hSPYMrehWJ9SXL5OP8hboVfO+ffu6T4MO4HpOp+MyjvWbKvrcTv/iSd8Qq85UB4899hhuuOEGqF0Nf/5Z9OOGzRab98eB+x/Ak9iJCKoCVJVVo7SiGiUce0u4FiljXZRyblxKt4LzRxXnSLWz9bYfjOLZs/HqiSeidNwEroUCzkNlkFySWSB5FZabgSXsFzKadWCi+tDhQoY2Q7O8W86pqRRpyuLPnIZZDz2A9q2aIdm0DefrGlRx7k3SCP7+h6/w89SpaN6qBbbedit07t4dS3n6mMWNp1bdNkJ67DhswrVYbm4hqlNplFWXY/LUiVAbU/7auJKBrE8eMhsO+txI7VXtun67XF6+Ms69fwwyupCrNqa2/Wd5rep0kicDq5r37/Er5RpCdVBRsdStu7hogb+gBPGCxljADRHpq8VGfbDt2eehxvdQzjVKmdY1XJuVcp2j9CXlS1HGcHlZFcrZJirJs5xt5vfyzsSXkLa8vIzr+jKUNypCeued0PvaaxG2bMJxt5jrEPGvZB6lPMcoQwX7RLny4JqpvKQaZU6OUiytZLx4Maz1VDlpMnmsare8vJxylUL1Jv+q5r8iP/UBvfGkN5c0zmp8rQ8a67WBp8MhzW0aJ7QOlrsmwFvdmWiyOvjgg6H/H6hvmTVZ61Wg448/3n3zrEFXu+MaVLQbKHnMZMyavP8R5OXl4bDDDsM555yD6667DnplXDuP5557LhtfGcyMoCxMD7dg0O52KplCksaoQLvKGUimUjRSI1ACM3NpzKL0wtUHA+PrIcyIIQhVk6xB//79kciKI6gOcfOtN+L1N1/Fy++8iIMOPAhL2TlTNSnucoYoLluK4pKl8GM+zDzo5FsGkXZz3339fRx51OHo2r0rEok46dNOJhg3Z7kj5TE/o6s81bBUH/J73IEnMWkVCgEL8FuXGZkxUunNDGbG0N/nNvCPMpnZGhZK3UewLFuJYCY5BICZXLYDj7uE3EEMEEeSqDCQvtMkCKn6kJUVg/keJ+gSzC5eiEa9e6DV9gOQXjATS7/7Gu3arsMxfilSPEUKWXFppq9YWokmjZtAizvVq96YAK9UOg2ddGgwKi4uZh2H8D0Pvq8TWsqiFTvTAwF369KoqqomTeD8s+bNRV6r5uTCXDyDfsAUPBH2A8BjvmAaxkBNSk3G+EhbDUkCeAkPWWzPxQuKGe8j7bikUZOsRrPefZGdXYCZH36GMCvB/AATR8riGzBlwnj3OmPKT6CGixCVz4wRAGlDB/Q6V+3QY3n02Ud3LlpUdsXVB7MorcYV6UInW1ow16ep7xfP+lA/7r/dr3JlylDfn8H9UVdpBaLPuPL/Uaifpr4/k35luD8SZxbVtdq32kUmTX1XvAVmUfvXZPtbtEonWtGIp8KijcfjEE5xwgkyftGZRXLIaFU4iyeG8iuN/KJXn6yqqnL/Eufhhx+GDMWpU37Gqzw5Xjh7Jjz2uWpuem43cBAWLV4MLawFBZzLBu+1FxJ5uTD2nw222BI70EjuTMN3n732Rvt27WBmaNmqJfRGk5m5b2k1n2keVB8xMzd/NW3aFCqLTgb1aq0WQpJN81yCBrdc0SutmUF+gcKiU5/K0Kic4i8eZob27dtDJ9bql7vtthv23HNPyLiSUa5TVb0BIsNaP0wpI31vnmhrTaBXfYcMGeKMcOlaPGSYyZXu9Hq4jFYZQIrXgullGuU6AZXRrM/A9JqxNsu10NIruTJwNU9K59999x30r5ekbxntMnZlpEgPSY6popEho7JIB88995wz+LVQlAErOpVVhvtHH30E5aVxRcaZNg522WUX9OOBgOTUQcD6NKKkK6VRGzEzVz/yC6RPuSqLXIHGJ8miwwRtJkhWySI+AtHIXRmsCpxZVNfiJfkyrvKVAS8dya85Zb311oN0qM2Oiy++GCeccAJUbrULbRZIX6pvbYI88sjjuO/++9Bjgw3w7NPDsdN2O+CXX2YilhVHbk4ecuM5yOa4H3Ce0Xxj3MQNEUMySOHEk0/BPfc+hC3PuxhZFsf0Dz+GeZ7TJScD3iF0hZybAs4l8tPr4rXwvuqqq1DADZsjjzoSareS34Ej5KM2jUvPuc3zAZs3D19fcjVGXnYF8jfogqyCXITcVA7CgPkFqKipRAE3rgYO3AZNmjUFON+mK5OorElj/cMPQcNmjVAwbSraZmWjZvFSbNFvY8ya+hMmTZyIOXNnuz6tNjVu7Hhsu+02aNOmlZMtHk+gkpvMZgZmxDtUURxED9RdUakZpEdFiCiVjD4iJCtDjsCM/DiukBRUMdERDSNrb07uihTUYpY5K0FSDxTOkawk1uH/yMPMXD39EdpVRWOsY/PSCCyNNNsZQh8+C5FmmaroVlOm6ibNgBZtkYIhzfYQEKc2o2/xQ65NQnhIEwIJRV0b11KeU6wQvw8hfARBDEqiH5CrrCGmWQeks3KRJtJjvE+eFuoNxSSrXrImKXNICAhJGE+sJUOatMrfgjQydfL7Evw5Cungz6X846mURwY032iulKtxsT6oLyus8Sagrv54DquG0ls1bH7Nxcwc0sygSfG4447D0KFDoZ027UyeeuqpOPTQQzFs2DDolxu1M6jdWynKJfwPH1K+dsb1es5eXHCInRYwmsg16WoiEI6tra69sd9gXU4Ihx1+GA49YBgO2f9QHLLfIRHsfzAOPegQHDj0QGjBoQlW/PVtiia5lUFBg0K3wy43A/mFBRDk5uegQcNCbLlVf5xz2RnYbvtB2JjGRTJVgzgnlIIG+cjiKd1xx/0DP0+ehnHcaW3TqA2NiyK0KGyNESNeQmF+A3w4+n2cd/65XHAB4llQyDyLCplHIQoaNIALFxZRjgaEQkhmyZrZ/Zc/ggYuPvIXLufPpFGc/AL5/y5QQD3nU69y68Nql6+AeiIUUOeCQsqgPAsKGqAgv5A6LHKu9CWc4hoU5KEoPw/5XAgX5BXRLUIu6ymvIAfZXLQWsU4TWqATCjfrjx6nnolxb45E1uIF8LOzoHaRz7aTm5OL2fMWYsPuPZFHXuJdkF/gFsv5XCjEmb5t29ao5Mmtfmm6YUEDNKCs+Xn5aMD4Ai4GcgU5ecjNykVOThYSWdlYWlqKgIuCrNwc92vuBSyHypZXmM+yZCAPeQX5EC5f8ZRZMrRs0gLrtV8P8xfOY7mUD8vKdIWFDeCRzvNzEXLC8MSb+AbEFeUVIisnB0FuAijMRoJxjQqKkMfyaZGsPqu+mk+ZBdKlXJXJ50aAvulW3sKtDHLIW8aBxhX5V0YjnHg0YD0I5BfurwTJUMh2JXkyZc64/65c9dPV9/9RPpk0GZkkl/x/NH2GLsNH4fp+hQUrwwkvWFmcZCgqKuKY2IB9rZCLzkpn2Ip+RVB6gdLI1alDVlZWXX9ZGb3aneYIxWly1u8GqB0pvXCCjF+Go3jrdUu9Gq22qQ1ivekgg0Nzm04RZXSNGjWKm1VV6L/55hi07QDsuvuu2IaGcE+eNqbTNVhnk03Qvv262HePvTB0372x6267YlPijP0/jIEbYB4C9lvuRCEnO9uNG7nZOcjjuKL8c3JzXbnU3iWT6quoqMjpSDI7GvYL9SHRqAyiEwinsEC0wmX89V35BaLJpBGt+Im/8mvB03DFycgSSCfSueKVTqD4TLoExz8Z1QOpB31uotNrwf77748DeMopQ1sGuX6sSieZMl71uyhaRyheaYcMGQK9Pqy6GjNmjPuhK70anjkF1iJMxq4WXTrlnjx5svuXTKoXxekHsQYPHowu3JBQ39MCTa42uZVn+/btsc466zhQeNttt4XGIOGkZxnaOuVXGTNly+hJ5RUonIFMOONKF0or41O6El44uUojd3VCJg+VRflkwhm/dKE4zS/qG6pTGf8C1Z/KrDiVwczc3HTIIQfi0GHDcN+DD7kNhxQCdO+1AS6/8nL8QgNTmx3lPHUuLMiH5sZCbg6pzHfffR9uv/UWHHv6yXjt62+w2aknYdHEH5A95xfk5+WxveejAefc/MI8zk25yGH7l5z5mpsYP3b8eLTgJtFrr7yK7bfbHrFE3PUBlakgP9/1kXzOx0qTyMtHrubP3AJMffN1YL1W2Pf999F0u8Hwc7K5nspGHtdk2Zwr06k4GnPDOhb3kcs5UzI34dyR37CIi7BcdN5+R/z43lt4/6TDMfHmq7BO69YYOHA791ndVBrQvftshCmTp6JXj15sR+24iRWD+k3PXr0xl0Z7dVUlJk6YgHi272QsyKestXLmyU9wOLr5BfksewQqR35BAfI5r+erLIS8vHzk5+cij3rKzc9HHulziZMO8hmuA+LzBfVxv+UXXQHz+a3438EXcl4rKiqC2lIe66lOht9Jt2roCtl2CFqzUCegbryYh6ycPK6nC9EgNxeNKF8+5corKEIh1ydF1Fdhfp7TXWFBAzQgrkFePrSGyiskvrCQcYXUc/4fAqUtpA7zCvNRwDIXcb2V04D5F3LDJb8hVA95BXl0G6CAa6e8vHzK0dDRFrBuC/MaID+vIRrl5qOIcuaST26DQspQgHzyWx2Qx3xUXwL5V0ce4ql2KVB/aNu2rbMRM+O/xvgMCDeMY4rmA9l64GVm3FAw+lb/7a3uLMyWFUQTlXZiNbll8s0UWq8B6VVtTXiZuP/ENTP37eaFF14ILV4yvDRhym8WycUNIwaX+ZM8bS4pKUVpZSlKKstQWl3qoIRuSVUJSqtKucGYhuTWYup3gTtZ9WmUjhm6U0K5Tz/7FM4850xUJ6sdb8UH3D0KmE7+zl06o3husfulSsBQXLwUJ559IoY//pybsDftsymMu4mpNKcj7rwELFAmv5C7Vxl/xhVP+TOu/GuBu3jS3b8NQEAdh/XSafEVuroD20no4rllCNVPOpUCGGesI/AKGZFmXYP1+vZ7b7sf8Yl5cXiez5gQKTM07NsPLZq1wPj33kO2dtrnL8KYZ5+F6RWdqjIkSa9/mQAAEABJREFU8nJICy5FuO0TAAqwdbpwt27dMH7ceGYZcCczAlLU3qFII386gNqNAkENdzbZnuT/o6DihHowQSIWhz4DoPdXd+NGNIhLi8Fjc8rncddWMkgnSVhOAk06rc80xOnYgT4NnjKcZYgw+KvbzJDJd8VI4QXCy9XOpIwbhQXCyRVk/EFtPQr3d4CMPBn5/oxMSrsy+DO8lCYjk/wrg0xemTiFM365K4bFT8ZJBp9xhZdfhqrSCXQip1M4nSQqXoatQGO6x76hOP37PtEKr1NHnYjpRFJ5CPSar17H1UmlXq1VGr1aKuNKhq5etRW8+eab7tek9UquXid+sfY7z0cffdT1U/3/W/0LH9GJj04rRaNXWPVasX6R+sknn3Q/9iT+S5cu5WK7MYYMGeJejdaJq/4LQg4XapK3SePGoEXMPsn2H48LBd+L0fDg4oqLVCFU5oDjfMj+Co4Z7PHsR3oK4Po+HCYKS3/EQunkFyj8dwDJJPg9WVSvMsRkkNWn1eKtTZs2TqeK01ghfjLYZMjqFFi63pMn3joN3oub5zr5ltEt3FBu4uv0W69ha5wUjdKIh/IcMGAA2vEUX6/PSm9qe8pfeIFwCtcHGcwtuFmg9lgf/+/4M3w1XplZXdIMPuPWRaxhj/TzZ2RQmvU7doL6izaODj7kYFxy8UVQHejNhLPPOceVZNas2Tj33LPxxZef4Nprr8PBww6BXvvfgxtIr333DXpuOwiTXqdh66j5iPnwaRBzInA9IuCJILHuvvuuu9GLRuqWA7Z2YWPfQMj5hnM2OxpCuhzyOQ8xmqpOTpiEhXfeC0ydg57HHoOCTl3gqe9xzg5IpV5VXlbOw5+l6MrT85D8mAzixQNIUoCn5AGSbduh/7nnYOMzTwUSMcx6axSKGjbCZtwo0xshu+y2GwbxoKR3342YMUAxnNukcRHmzpmLx594Et/9+D2KlxSzTIzSGoHlSjGjtOZZysMJnQlZFspACjCKvpCOwOjC8Q1EGySRV83UixfDr6pATZpzPBO5KPLlWSXEVg+lZhQcA/cIGAzJGw4YIDYgKUGBPwlqR4I/mfw/SxYay+JqDuA6qgnXPA1oyOuTR5+cYyyhU55TChFr4K6VZrmc1DaDTONYLuavCQQUSPDX5P7rXDWfa6w1W5n2fk2/KjHeqmT2e7w02Y0YMQJaUGRozYwGRhpadOiV7dbcncvE/aeuJr27774beu1KvKRo7Sz36NHD7fCF7BhmBt6Kdt/MlPHETYsuTZSmDuRiVu1D+YqjmUH5aACP+TGhOCBpeKaXjplBnVmD8j3cfd16h4G49ZZb8fAjD2Pi2InIyc12P+qVSmnoMyZae/99NMAKdO0ndHXq++xqrKKQs5VAcoZsf57nY9Lkifh5ys8oKy2Ddt+bt2wO0x8XyWIRNm6K8qVlyJo9D5+eeSZm3nMHfn53JNvrUvhcOEQ5GZgEojdODODl+x48Rpp5CGgMB8YA8ZmbEjlvwKQhB0UF0jRAAF/ePwQqgwjNTA7MzIEL1D4yuXbctC/mzpiKGm5MBRZzk5fHxr34h++xiP2uoF8/GLGhgyixNiJ8348C9Z7ahNPOpHZA66HrvGbm/JLPzKDFsU6dHHKFh1lEuwL6fyJoFpXNzGBmrkxmkesCq/AhXQvMzLV5+cVedagJTn6zKG/9mJJOYmV8yhjVa5X6XvXhhx92/1NWr3jqlVuBDF8ZpjJgRaPXboWXgavXRWWYCpSHvmfULxTrlVr5NZYrf323qld7NQfo9V8ZTx7bul7/lcGj726Vj3a9ddrYsWNH6IewZJwpXgaRfv1YxpWMsxQ3wfQ/bzO0itMpqRb5esVY3xcfe+yxOProo6FTSZ2Oanc8FothuTmutq9KNyH9ITtLRm+uM6tDK1KgRRTHD2nQSBgtaRXx/wuW6ScqtxZzwplF7U7YRCIBgeJ0wqU6FI3qXPHyq6732GMPqI41xggnULxAp8uZTRqFVwbin0nTsGFDqJ2ovYk2g5f/90C0AjPVLqCxTW1MfURpzaKymUXxwv23gt4+uOuuu9xnCoUNGkD9Wd8sfvrppzj9lFNw9dXX4rJLr0BNVRXOu+A8vPvuO9hrn6E4+ISTcdQZZ2MMN4ORrGTxAyxcsBhzZs6jPwY/8DjGeSgpXeLeItCpba4MX8bqrq+50CHM0WtaTMBokI/ExBdeQrrD+ojpBzppYIouZFxKfZNp0ux/6WQS2fEYsUTUzpWBBc5w1lxaxo7ZuO/maLbFduh25FEY/9WXKJsxh22jJXp0740a9umihg1gvtE+C8jHOF5GvX3gtgOwDTcHNtusPyb8OF4ZgAQIOYdrLo9BVwB4BJOfD94hc6fjmFhAXwglYzpDjH1hMU/Pnz7yMCz9bjQS3JhjNMzSCDnXgnMwDIC5BxwTxoAQKo6ucIplJFN4CEmrsEC4/y6g1KHnRK4pKUFW3EfjFo2RTtWomID0RxJ6SCNN0Vl7r9VAPQ1EraceYnV6NXnpdSu9pq1vm6+88kroG5SDDjoIOgU46aST3GS3qmTQxDd8+HDoJPsUDsjKR6cBd9OY1qSpfDRZhYg6h/xBKmB/ISbN2NBgBPrqXPn/U1A+ZuRNkD+oNVrq82UUktwJa1jUENvusi3GfDkWH7/1Ke5/4AFUlmvSAONT0IS/LJ0t8671rVENRJo3zj1RlwotgGmmM7Yltq+QEy4EGT+lM05KTIF58+dhfU7WWnB99dUXWL/tOtDlNlPILl7YABVTpqHVosWwssXowx3rD598Bi15SpVFA5QkbJ+Aa6rMz0PoOHt+DNk52ajkAkQtXPMBdClQC3JqaKDn5+UpBuDudhiLR/4/8DRjCQghF/IilyuQXyC/yUPwGjXEXE5UAQ0AJoEFPrE+5n37A+bMXYBYq1YMBwANmnQ9ftpcYgRC4oLavqJTaC1UMwthxa8MlEZ4/fiKFqIynBQ202JFpVfofxvMDDIg9R2o2eott5k5ZZoZ+0IEOtW7//773b8gnDZtmtsklSEs41b1qRM8vcYs+fR9pwwenRrKwNQ3sGIoOhmy2lzVq/d6hVdGzy677OK+59dpsepWRqq+H9Ti/MADD4TidaqldJp79Bqw3noSbxm4MoRlSOt7VfGXAay0AuFk8Mog1iu8Oq2UsazvdcVTJ5IC4Yp4YqHXddXO1C6Fb9SokTsRVZzKoLaocgjkFwjP7gC2esB4S2+uI2MlVwB9jxfjRpLHjbCVEPxPoqQnQaZwZlEbzuDqjwFmVGItoeLNlqdVVEb/ZsahxnPjCniJnk5dWL+5olf6NS5n8hCN0otOrtmy/ITT69sy1OX/MyCeSteyZUu0bdvW/dq4cMrXbPm8RPffAJJdcsrNgMK9evWCxgCtBTU+6YftXnj+OUXhtdfewKmnnIwuHTqjIU9rZUyn0iFenDQJo954EwtHvk06DzffcDPOOOVMqO+Al9GjtZ7qYfbsWejWvQexvDl3IIzmm4B9J2Wc6ggWos4GXZpcilbHH4Ruxx6EgBtjccThpQFjf4yZxzkV4NQK1NDAkodpxZYEjEgzPq0UiIXkycMMpctp0x7JJQtgi+dBnVxLAK8moJRMQh5hmITSG8BD5ACdO3VEl86d0KRhE1SUVBILUvmk9+Cp/sk7NB8B5QHdcWPH4QduPAMBSAgvNNISSCcEfUhyQ77sm6/Qv3df/PjeKHg0sn3O86L34TMMiSDyyGU8wBNqgFyNT0Q0zgfypyzMh5G6xQZ/5+tXshlYhtCVqbSsCrOrK5DTpDHi7k0e8KLyzCA9g5RYe63VwAoa8FYIr9ZgdnY2brrpJmfI6oRAu4w6OSjhYlqvzmkxpIF1VQiR4aNfttRrc/rOWj9gIb8WRMrDjJ1DI58GASI8dhKPAxKHBfqIcF3LOJiYAnSd8x8/zCJ+GUaSVZAJy5VY6SCFvIIcPPboI9hln8FCo2xeOTSRKhCPJ8AujhXYKWotrAkN0Dj+rUZhsFoJQsTiHtT2C4oaoHHTJsi8npmpN72KqB/s0Y/VtGrVBo2aNGVa7SGHnJhCtNxqCzTlIuqb51/AOoceDo/+dh06Yqv+A+F5agGoEyM0hQPOeGlkZ2VjnXXb4ccxY5BFv9XJBDivAVXV1QjY2LRQw9LFaFhYhOyiQqx4rdg+V4w3IzMitZGjkz963W0W4V2A/Ux9y+PqwQ8MWowEySrEFy5EQxoZaU+0MdfrnJeJZLRkTn3MjOX1oEtGkkD+lUFGXjPxBBdfDaHTPv3LmAy9WRSXCf+vunrdWSe7H3/8MXRSb7Z6ym1mMDP3rbF+yyJjJH/11Vfu38FI/3p1Wqe7GpdlpOpkVoZsnz59IMNUC17F6eRW8XoNV3gZqvKrjmRcC9TW1K+UXq/iipeMVxm7Sp8xduTqbSeB2kUGzKLxPxOWgWu2DKe8NNYqXn6BwnIzoLBANALhtUGT6QPCKV54gWQxM3kjoLcuyH4oevXgKBJufFc4A+ysTsdgBxEuoshQy1X/IFN5/wdB+skUy+zX5czEZ1wzi/RVm0h4M3PjiOoiEwYvM+Nz2a040QiWYeH4Kc4sopc/AxpH1U4Vxp+4zCKeStq+fXvozQzlbxa1S+H/LG+l/SuhvtzyCzQW6Idjn3jiCSxctBAb9e6NrzleaCPtxJNPprghQu4steec9+233+DlES/hk8mT8PiFl2Lil5/gE8IHH32A6TNmAWz6b7/zFh568FGceMKJ+Hr0Nzj1pJORVr+i/sgMrDyR0VxU7wkQag7nHBqUFCOoqkZ2i+bkk4NqPw4mg7sYb/SkaVh9/OEnaNaiBUO6QwgPZ2iGjq8H4niSCyQRujw9NMzKwezvvkHFovmonDUbWck05vw4BlXzF8H3stilfWgC90kv8zsEUM21XzoWcWcQ+vypMl2FtOR1ubKwdMeNG4M3Ro6EWQJ8ILoCRCmjZ8WSxViU5WOdvfbCkpIylE0aB3YAwHzK6HGNAXA6Zlg5p+AuA0UyKBcSQZdiBRFOGDA+ZF5hFPgvebJFZYqEZLIci6q4QZHHNY+KofUTd0sC6O9vVaC1wvyNNOD6wJqUJ5FIuFMAnfzq1clvv/2Wu4uvQa9PSw4z44DFpl03agn774OZ1SXS4KyTBn3jJANFA7ZABJqU5ArCkGlC5c0QO1GkHHoYXB23ZDAzmJljbxa5LlD70CIsOzcL1954DU4+7wQ0at4A+x8wFDfdeyNOP+tU6MfEKHIt9Vrn76AB1auTg4MwWxM8ny3JM8TjPrI5icYTcdfGRaN/EbVkSTHardMO+pXODTboCvM8t98bcvBGmEYsLxcbHnskuhx7LCZXB/hmziJk5TfA4h++Bcg7LToxCwGXhk82Kt4e4jEfc/X/Lw3cjcayi7QK6N+eabe/sLAAS6dORy7d3CaNgNqTXdH8O6BTNk/yc8f+V+niccTz85AuXgSVK+TCoHLhAvz0+efYbOvNadhSLzD45sGjK7CUGaYAABAASURBVD3q1Ecba/V/p0AGs0Cne/iNy8xgFoFIJJNA6RT+/wQaa1VenajKmE3VqxvpWHErgvAC4TOu/L8F+jXhdDrtfi1an8ZoIawfxJIRsd9++7lvGWUcH3LIIdB/NtCpnIwMvfkj/npdVjj5fysP4c1MTh2IXm8kaPOpqKiIzTaoi1uZxyxKb7bMNTPXVkRvFvnNonlIbcbMFOVAYeXpAnyY2XJpiXJ3hsbMoDTgZRbxNIvSmBn7QW1HZLzrtpyDzCNeYQeRX1SMAqjjIJ2C87v45R+iWx7z3x8ys+V0nNGtSlbfr7CZ1Y2tZibUr8BsGd5sGb14CcyWjxcDswhnZk4W1amZKQr1/UrvkHyYRfH0/u5tZo6v2TJ5srKyoE939OlBhkF9/hnc3901W1Y2yWpmclx5nYcPfTqhQ5THnnwSvfv2hcaKxo2aIITBzBCLG3r16oltdtgeCZ7GfzLmRxy85UB89v4o6F86nn3uOZg6fSrOPfc8DBiwJW697Vb07rMRGnJMgDGDzB2yy9FvRFLTkSFK/vO/5eayl4OWPfogYOfSmx36ReWQHs2pov/p56nwuH7drP9m5EBGlI6NjX5wvvIJHjEhnHHr+YyKxqK+ww7jHPcFxt9yI74+53SUjnoLI844GcNPPQljXnwRvt5ypDygHMzO8cstzEEiL4alZaVC4+23R+Izbnz65tGgDZgXMGHSBBjn0C7du2LK9OkwGv6oKkONFyBpqcyqgPwMS5NJ+O3aoefAbTD+iWeA8iriwbIGlBm1EAImv3GzwUNSC0uiHJKWNaOgS2jRURAGRZCJYfBvfofctBeYCkDdxmb+gljITQc/25UZwkOXyiV3LaxaDfxvcPP+jsUwY7MmrC7ZzJbnz+CyrBgwF+Kw6vrOMhVxPHUxq/IRulEo4ljfL4yZZAhRXV2JNq1a4dJLL8ZLI0fg0ssuwT+OOg56zTCZrAHJCJHUSrcW/loNmEV14eoz8gJ0XXPidCY8bWroKi8rR7ImBX2r26NHNzTTv7dghMcEHmk9pkvTHxQUYqNhB6H7wIHovsceiBcWYvZXnwBJTqxBGnVtk+1J+YRMQy/at1sPCS7APv3icxqkZEbejOIz8ldzt1X/m9KjsTt78hTUUDC/cWNENKi7zCL6OsRveGQ464Qt822eyupIJUxODtpv1Aszvv8OnnblvQDGhcD0hYtQxBOFrHgCIYl1wkCn7pahpR96SnLyF7K4uNi9eqwTGYV/DzIyaANN/54mYzhm8PXTrwxXP351+evnW99fP78MXm4GFC991w8LJ9AmgX4sy8zcZqXKr00SfU+seKWTK1B6ucLJLzCL6lx+xa0IMsJ1mqyTbP0oln6/QpuhOinWq9H6rnz77bd3b1tk0urUOePPuGZRPgqbLfMr/EfALBonRat2LPdfgdkfy8Ns5XRmy/BmBrMI6udpZvWDdX6zleMdAaN0AqY+4MIrPpjWY18XmO/DY7zB+ITrN7VeF/5ffpgZzMwV0WyZa/ZrvyPiw8xcGjNjaPnbbBnObJlfVNoMEphF+BX7glmEF62ZuTwyfrl/BszMJfNZx/qGXp8w6K0RswhvFrmO6L/oYWb/Uj/77LMPOnXqRIMzU6jAeTS3hUENG3kSsUQcR553PnoP3RvH7bIX3hs+AtdeeTlGPP8sevfqjW+/+Ro33nCLS8fpE7STaN8ZvepVEcgQFmcPPvuNj2RVFea9PQqdedqdym8Aj0YiTSnKGtKY0uyrdMAvNLKatmyKmO9B7cBheRoNfXIkgDEfcrYYDVIfHuc2Co0Yy7TjRZchNX8xmnBT+p3L/ond998HW+67Bxa/+jTCLz5C+ZjJsLJKQjlCzskN8vKQm5uNufPno7S8DPPmzcWs6XNYLiOkUVOTxIQJkzFg4HboteFGmP7Nd/jw7LPw9f13I8FyxS2gQV4Dj9S+x5KmfIrio22/LWCVafzw6GPQj3SmOZ4wwtEhVLliDPqQLR9nOlYZkNlED8mMN9UDARXLUC2Svv+GO2QdUTUsexoTHn8cb597Llp26AieMMCVVYUIfUjLxtah4FpYq4EVNeCtiPj/HP71okXd5++gEXOv1GrB36dXHzRu2ghLq5YQVwEzdm8aJRrI/w6SrpVhRQ2EHH5DBPwzTrhp/aqnI4naluotrJ2YnD9kJOdej47H6SwN4x/nLoa5dECj5o3QslULrL/tAJQsWoqpz75CqhjYDNxkbqTTzSbhwjk0VrfcvD9+mTad85+Yk5ciawmVRzTBA6mlJQj8GMCJH27Sx799JRIJ96pu5heszaKMXM6UJX/d9pj9/RgYT85ihNS8+WjYvAWqfS1VKBu1ZR7TuARR9voG1eMkrle2hZFxV+O+M4Mro3ArA+mzPl6Go14h1o8GCm9mLn19OjPmrci/AUgus0ge+euLZGas80h+6cYsCutf7cig1SmVPoeRkax/paNFuNLrtWf9CI82EDLpxNss4iUageL0rbD8adaT0uiXoVW/8Xgc2rxQvF4llXGufxOhf+Nz2GGHQXrWpoa+RVb6tfCvNGDLRapr1kcotg4YaekQvnkw9oeoi0RP0SidXIH8a+E/14DGmkz/EDezNadd5a1v6zWGqx8rf4Hkkfs/CVFz5izA0tFiVjDFUOBxrEcaGseOOOF4nHv/fdhmtz3QdOYcnHnMMXjiyYexBU+aXxjxAjbqvRHCIITWc6irLnFSICSKfYjsOSXDAvItq8DURXPRqM+GRIVI+YykxW2pNDz2OSCGMd9/z/l2MTbq0d3xJnPeHiXyALYJisq09NITgjgAFpK3IKC/eTM0GXoQOp5xFjqdchaKBg5G+933Qe9dd8Ko447A2HPPxryRI/HhNVcBS4vhM08vHcOSxcWYOGUKttxiIFq0aus2jGE+yoMkKqpTaFzUEI1jeWgydTr8sRNhP47HhCfuxehbr8OSb7/E7C8+RtnUScjLyQfSHqwwHxscuj9m/Pg581mA0Ddw2x3Sg6XCyA2BGDdt5o0bjwXffQsg5Cl2CmnjaoRxHjG603ykYYyl57/oNupvyegfMee779HhyAOx3h478IQ+zWKyolQOU5k8mPxrYa0GVqIBbyW4/0bUKpdZncYBBwoxD63Wo8AagswEGXJokiyaSCuqKqCTN8UJJIoZO7ob4BWqD2te5vq5r/XXaoBtJ54Vw5dffYHZc+bAjLXJW7EyUDKncKpPRcHFGdKcPkOCgj6JY8R4YQ1bQxINN9gAWxx9HJZ+PRZVU6ZlkjAupN8ceJ4BbBfZWVkoyM1DydKl5EIUn2pTdKIpnosM509Xwzhhyh+Qk9w/ApJbkKE1W9YehRcojlMTzPNhM+chvbgUiZo05owfg7bdeiKdlS0S+GGaIkfSmS3jo1e29UM9IpLxW/817Qx/xa0MzKwOrV9LHj16dF347+Ixi2RcsSzq8xkZzZbpoz5OxrK+3f4/9v4Ezo7juu/Ff7++d/bBzADExgUECK7iLlK7RIrURlm7JSuyn+y8f57jOM7/bzm2/I/++Tv2S7zGdp4d58V+n/g58SLZsiXZsaxdskRKlChqp7iI+woSBAhix+z33n7nW3175s5gAMwAs5G4fft0VZ06derU6dpOVXdfjFjeIcZg5i+SqFs33XRT7Fz0FjqNurB+/fr0d0g8vs0jzvBpzdO2bIs4dpL5myY+rsjHvPiq9Wc+8xl98YtfFIZ0JeoKj3//2I/9mHjSgMeyMazhB8zmTbgNR2vAgQJC8XGGL85AxZkHFCcoYzDHPcQoiBsqcGpeFccU9ZQnkO3zpDVgO421LFjTlmBU1mv8SwVlHmXbHxoaEoZzibeLO79U+a8o3ygaxQsnxHAYrlIljUVWPQyeWDdSOrp7tfWf/hM9vusx7f7WN/Uj7/wxfeJ//oPeHsY01b8RY18ejBphzuZWtBKwARFw7KwqDuZ01WhPh+6+TxvOP0/q7Qtz1XIYzUGpLKsoi1+Q6p4H7g+D/GplwdOZlIebKxN0XDA82XxW4OuqK31lO5DOrWAoqabzX3u9OrZs1WU/+l71bTk3mEj7Bs9U7Y1v08Xv/VF9+1f/g3Z+7G+jzImrtm49Tw/e+4Aee+Ax8UX+dWs69PCDPwhemQ6PHIkxvUu7vvBl9T/+iEb37dSRC7dq6PpXa88DT6o+VtW3f/P39Ogv/Ts9/of/VZe/4QblfZ0hl9R1wTads3lI4489FCWoyLHrPPrss1KdpfnJ4K/QubT7ttu180N/I9XGo0T1KGYjxUWxwi1kzEKXLryBew6ccX+iIBp74Afq375VL/n/fEDZ+o0qNjRihhL1QVFMnjpw2lZ/DpSpLeKyayC6gGXPs53hAjVgWaLBK/paGna4WVbcOgZTwA6awLfP1acBbg3367EnHtPoePFuUSklO6d9fX0pCE26velWNmJQywMkR0/PYO4wcB2YGNejb8/Vse1c5bED/djdd4gjC0ryanAJHs2NbFWqVfHRpPvvux8yBVlUJKVjbGRU/X39yV+v1FSPdATS5BzPSQA7lK3J7ILpRAjUf84WjddH9dSXvqjuhvTw9+7SSOR/Tqzk12Ny0ShmJVPylXz4ABQ7qRh09913ny6NhYMyzi74l2Fc2gQugB/Av3XrVu3duzftihO2Ldt4VwXYnpKnEoYpiyq2VU6i7SKeMMbsHXfcoVtvvVV8K+KWW27R2rVrxdejf/Inf1I33nhj2FexCBGVCvqygHwxmjDGM7vv1Dvi7II3u9X832q5WMHjoj/1Uz8lHr9+2ctelv7aC3reUWb3eSgm9ui3BOJOAU6zpHkqr+PquE8zK34RF1HRA8SV+xN9gOo1iQQFVjOO6SQz0O3AwjVgO7Uf2gftEA52UjzeZQHGh2uvvVZ844EFc7uQaVkyX5FMor+KfFM1bqo6i3Eiy8PAC7M2A1dvKA9jjzaw8cwN0jO7I0XRcmge+CCjP3KMlFleC9LEUQr9xUUKvBVGYiXT977yj9ry0hdLA4MiL3JSzK9yMssquv/+B9Xd26uzzzk70oV8tNMigzAwQzj8EcMZksUILTmfRtq5GplUjx9S5NFuMdpjuNM5V71cr/v139bg29+ql//c/1uXvvZG7fzSLSFeQ+ecc1ZIWdO+wwfEsfbJx2LAfAivHr7zHl1x4TaN3/IZPf7+n1M1NlQOhUF81rt+RK96//9fL/35D2jbD71J573tLTrvuler6wWXaqIikXela43WXXSl7v3e3eqQldUyfS12vPd/8VNS6KMW5UPOjZH7xMc+Ju3dp+6RMVUCxGEuUFiO4hN6rgBST06M6pnHHtZVN705vced6gkRoZ2kIXN9rpSoLedKaCCa80pku7rypDOZKZGbTWh2A0qtaybpEobsaMEt/GngLcHktWfSJGT7sqo0wN9K7d97QHv37JU9835hBGLMIXB5f4ta1pBj4Eqr2Kk2WnY1MNUgrSpC4UrZhjB6a4Uxnodh2oizMDltAAAQAElEQVRhOyfGEuO+YtAmuGnzRvEhMB6hzkjdlOPZPc9q86ZNUdFzdceg2d3TC3mkdXLLSylbGW51bcv2FKqnpyft1ICwC7xt8TB276aNes1v/qoev+u7auzYoeF9RzQacVlMTBqRgClOOEnsRpTHtsgbIw4jDaMO45APSSW6iMedDXaRL2mJK12MPD4Q+I1vfEM8ekxcCSUN4VY/4eUA8mSizASZifKuXbvSx7YwkCthRLfKwGPr/AUT/2vMxPpd73qXgNe85jXib/94Zz6LyV+ZZnZ6doe/853vJP7sLLNLjW6ffvppYTR/7WtfS3/zxF8+3XDDDel/ZUmD3tm15rHs888/v2Q/df/tQu9EUB7c0xNOotRJdan1NhMnRNMfTkxo0/vNrJyl+kA8EM03otvn4mqA+lv2Qa1taXFzOTY3u+j76Pdod7P7q2OnfC7HMBvLY5xrqdOhB+eZMoxRBokIJ8M2innpK67Xw9+9QxodkWM7OgscKRn2MjmNIyxIkT6PdA1LLA5j4E4eOKjv/tf/rKHGEfVsjjEw6POIV9Ap3Dh18MAh3XHHnXrVK1+lzs4uxWCUeCoRNOJaV471mCkdeWTMP0YkUCBhErJb1YivRPp6pIk23ohgxGVDa+SuDqm7Q+t+8qf0gt/4dd33/Tv1wF//tfLhQ3rja67T2970BtUO7NUzf/ZnGv7M53UkxmwfPKKn/vIvtffzn9UjId/GrRfprFe9Wr//wT/XEwf3KixiXfjT/5vOet/Pav3P/JwOhInfEf1HRXUp5JrI+zV8YDz8UnUiV0/sZN/7X35Po7G4n1Vc4GMHurZ7tx7/4pf1yX/3mxresUchfAKHBwhHq+kIzaqEueQysXlNO/YeULZuc2gFKkoCxP1xplQ/srhVAcS2oa2B2RpoV43QCE0mnOgQs+gHjHcamkEXPeo0frl9yBGWUBIj8mZQD+cEJ4lOQNKOPmkNMEgCMDC9dXhyOuYEUhadsGPQrI039JmPf1auVbTrqV2FUekgjpPHjzHkwts886iDeKMTV6YigBsJ4syUK4t6EE707HVd+OpX6+Ctt2vPF76oeiXoYiioRDrG8iBQDOsBda1bP6SRsXE9E4ZRsAmc0rFz11Nav3G9NFnXQIyjZ6wdSvjZF5tUs7Fzh9mJ5EvYZSx1FagEC0rXcfY2HYxJQWNsv7q7Mm06a3MidchelcTOOrJnkSfp1DzOPvvs9L+fmzfHgJcMh6CKyUAz+ijHtuwCsiybiufjVUyISwOxzKMSPG0nOrtwiQNAkgY/QBgXaPUTngvmoilxuIBtsQuM0frJT34yPQ7NR9YwoNlRxkjeG7vlfCiNBZcXvehFaRcYvZC+tYyEAdtJB6UfF+AR65/5mZ8Rf0/FO8oYxbyzjBHN+8o/8RM/IRZAoG0FniagfK240m87eW2nPO3CTcj2ZU4N0B7KiByDOAKhtrgWZ57qd5MqIvJouZVKFvqtpC4gUZWDwkxzI0Wd8uU0ZpBFn8Fj2rR728umCbvIi3sPkDHfDChfMbGLePCtUNKWLnH4SyjDuKsXom7LMYIprmoeUV5OIAtUFp5mbLZtu45UOvTM7bcLFOMxpiHGj0JPdiRwjCoxDrteD761aCWNgIo6ntyjH/zOfwobs0MbLrgotSdHDPrCQFYcwyPD6g6j9oyhoQhxwi+Tw5sFN8WYZVxLILPIRxxZzlXgAKIzSXZFCnpThhBLjiBnyEiKjqF12nTuFt31n35HD/zBH2jTs4c1EeP74bvvUucZG9QXfcT9f/VhbezoVX7HD7Ture/UVZ/4pM75X39C22Mhc+zIIY3UJ+EYgyM5dqkeyjATlMiLPBQ81l1yiTx2RBNPPKo937xNa9/1TlVe8Srt+vrXQzrJ9VGN1SZUedUNeuLrt2n/t7+u+sgBpaOhGKMddA3lWWjbiatW9sjT/QvRkpvHfRR9J6IFgA9pk8weO6xKT5fyaN9Z9J126CncQKQiODgUiy0p2L60NXCUBqLGHIU7bRGp7Zy2pW8XfFE0EJ00fGLMjoFLqmQVDR8a0b5n96Wvfj70wMMqjUoG6I6OWG0mQYDtuJYnfqAMF65d4HBI33v+hTq04wnd/Rf/I61pZ7FLmwaMmGArBg+oGcy7sz51dnWrVmcIUQwgBb+J8Ul19HZr7OB+7X74cW3cui1SNYJFsyAF2YKu7Hg+8cQTM3jYloAYlBS5n7PhTA1/9madcWhMl77kxaolvCMmhq0s8qdnCnrKqDhwL7/8ct1www3CUCQc6Bl5EJ4PVMJAfk3szL7lLW9Jj23feeedKdnY2Fha1Hj88cfFhDkhWy5lnnbIGIOy7ZZYRfGcQHG00toFfaDTaRd0TMhBsMOMy44Sstx9993JIH73u9+tV8fCCHLyMa+Pfexj+ta3vqWvx+RmZGRETKZJR14A/vkAtNQ7dqUxoH/8x39cL37xi8UXsMmTHWV0zV9EzYdfm+bkNRBVYSpx6Y+q1cQV9YRA2RodrZOFJdupxZS0ZTy0bThaAyeLoY0CGNEny+Nk09nT959XbeiTWDw7Hj/aNvG4AH7bOFN9ZYlPyFV4QVogiYanhIQoLiWqY3BIL3vda/TE5z+hsb3PyvGrxESuEg0jtRAHfUBhz4aHLedGPaikJ755u65+2zu06SUvD6K8aE8R44BApHPPnmd01llnJn+6OK4BcQYVVwaqwDVPR0OM7BOvJmrKgXquQHk/iI/k2vamN+r1f/x/aaQ2pk//yge043/+tR759V/The9+j7RmrSof/wf5y/8Ya911bftX/0rrbny1PNCnM9dv0g0vf4Vu+8pXxHcvUl7B0NFnVLI85M0DVSy4rXvh5ap3dejAA/fr/m9/S/3XvlQXvPT6UMouaWxEk7FAe2h0XC/8vd/SdX/wf+jS175Gih16OKDCYCQKiczJv+KXPJUviqkSkoDIFULGGfFxjYpw6IFHdc6WLaoO9CiHuFmQetzKPOjDEesakSBC7bOtgaM1QB05GnvaYmg2JYQS0rYd4fC3z7YG5qGB5hwlJil022XdyXXO2edo+3nbxaO4rWzq9dgTjkG+xNnRuZeBE7h5xpJ1VS/6+Z9T96YNqh98Vru/+23d85G/UWwvS47VbUbxGAHqIUo9jOY8C5wkVlSRsFrplAM3PnJYz4yOqbJ+Q8heDwKd9MHuJcZgOSGAEUUEFLIwTl1y3et0+xdu1Xhnh7o2rFcW+CwiYjFctSx8oQbS2+FRcXR2duqlL32peGyxwEgnM6FlIgxv5Hzd616XHlf+7ne/qw9+8IPC/chHPiI+rsVE1bbsmHrEgkSZF2kB+NhOotgOvcXkKwppO8llF3GKwy789jQd/GyLRYZPf/rT4tHpq6++WlcHnHXWWcmIp35Uq1Vh4PLFanbLcTGmg+1JnXYhC2VgEWLNmjVTslMm8CXjVn+Ja7vLr4HijkWLrUXbbP4t25xSlIRzRraRC9UA9d+2KrHYpjgIh7MsZ2tefX19uuaaa/TNb34zfbjvWAKQxnbqs+zCLXGksY3z/IDoa+sBA9e8UJPOtO/RR1O5eGWJUlJuxciSy7EwqxhXpDzoHMYTo+Cju3Zq8w//sM58/esioui766EfhkzbiRcfXeSbECmwRBe7yAv2+PrOO18DL3q5tr/jXRq/8EKdffWVeuL2r6vn8st08f/yY6qFYTtx8+c1HoavurtC9ugTSBxw+UWXqDExqW9945uKYosjjwvjPeV2w6qHDsDFzEM+fFgdjVoyws+IsfXRJ5/QxPARDYdx+cyePeq4YLvyjm6ds/UiacdOkVPdkRoIvgr9qsxIK3lYihsX13BDjvAnsZKceeENtMK356FHNbh5o9zfE+XJ1QiccsWRLoRSsAgFun22NTBLA9ms8GkeLJoKj/uEZRG6SM0w3PbZ1sB8NVDUGRvXySDhg1adXV3pA082+IIXRhFQhIprMdgX/hNd4dQIorUve4W6tm7XU7d8WROPPqBv/df/SxO7D0RMnEGUO4a7bEz1fFIYa4GVQo6J8TH1xm5zZxjgDsOwEoapqjEQp8fPIqEWduQxiSlTkA9QhhnNaF3Iy1g7sm6dfOMrVLnxJRpthFxBGBvNiBW5B3ULr4hKp13ok3zsQj78KXIBF7tISxIeR2a3lUfmr7/++mTE8j41Cxw8Ig0N0FoW2yGnQad7WhqbthOe95N5X5gPb3Hvy3tsO6XhYk/7d+/erS984Qvi8Wt2wjGOoSkB/viHhobU39+vrqhLyN1adnuaH7QnAtLaM/VpT/MgHrCncSfi2Y4/RQ1EnUfn0WnMYtS8B9GAskauzJlcyaZpIjpOOX4J6XRtX05RA7bTkycsoGWxmAc7e3mVW7Z96gWLXLZnLL6CR665ALnB20U7t6dd8CsHi5RzGEWTrqne2aVa/zpNPv64GrFD7NguxACWoo00Iq9oN3mYQnU3FCpQNRZBarv3aPfjO9WIRcNARKxFZJCq9UD/LNi24pbajwyxxq01l16j1/6bX9Xg9W/Q5b/2G/JgnzqvuEQTV7xAevFL9Yp/9yuqZRWNx2ozD6FTFzbEwvc73vJWTdZq4sB+hF+oSmlOG/1HBYSk87dv05r9+2MMm5BjAV+9XRqLyDzP9NhXvqwLrr1G6umNOGnd9gt07/0/CBaN0FVA6DICwaXJLHwre3L/QpYoaIgvRR3IlYVRHLiQmDOBpWd27lAeC1FyFhRKEC1D1ZgDRXIlupUtTDv3Va6B6FlWuYTLLh4Nrcy01a+in1D7aGvgeBqIIbo5Abaljo4OPfDAgxoaGlSlWhGDMAOc4uAvRvgbH4ygCC74DPapTuZh8A5cfIn2fv5mVZ9+WtmBvaqPjSZ+WVyzvK5KfVIb163VwQMHpsaFu+65R2uGBsIQ61RjshGrr3UpJoiOocS25nuU5SnpbYtdUiYd4Mp423IgwPdffK4G33SDBs+/KIz3/pCpoVgMT4NWFs0OuUlnW7YjVUSFXu1pf0Iu8FLyJFnpv/LKK8Uj0Zdddpne+MY3ivd73/zmN+v222/X//yf/zMZ09DbRd6ln8n0gw8+qD/6oz8SxvEzzzwjHrVm55i/beI95b//+79PRjF/oYUhfSD0bxd8CP/FX/yFeI+Zr2C/+93vhvUUlPLZBT3hEtChXeDtwp1KeAIPPCDBtYu0+MHZRRh/G1abBvLU3iuVTDMM59Um5vNIHtpZFn1iJYwtilW2E/xLDbZT30eetqeys6f9U8jw2I7uO0vfRuBv5D760Y+KBUHKYBdp4KXnyZGHVegYLA55Qi9++1v14H/493r0v/5h6CyLEawuqxHjSlHYal5TR9BP7Nmnx/7+k/r2H/xnXXD9DTrjhS9MfTf/UZzHCFiJNIWmivGGp5K4/wWXWdclCqb841KPsvWtG9Taa16sC3/255X3r5W6+7U5xqbxy67WwAuvkrtjQd6VKKejvBZHd3e3umJOcGRkmKDSrY+oPCVQeAAAEABJREFUXJNSFkZyTkmlc66+Rg/fc780VlOWd0n1blU716hjsq5dhw5p3SUXK4/d6FCbJod6tGficPCqJQ01VAkFZcEfCGeFzzzln4dsUYzwEwZCyCLkcACciUnllY7wKcodThA6NLg6ShLytM9Vr4F2XTnqFuXRhAIMNCIWN1pW+CRLCdQ+2ho4hgYsG1Cs5OZiwrX/wH5hIGNEs2P4dBi3JMbQ4n1gjMxyQmObqPlBVEseweJxtQve8Dqd8drrdd9XblN/tRqTgcJwVkwhcld1ZKKuyy69XLt2PqWxyVrif2R4VF2xykyWOZdYpZUz4SSCBV5spxSUkwkH5QNhu9BJDNhuhNAxEa3GBGD3eE2TWacqsbjgaHVyUCewbKt1wmIXOMVhz/QHat6n7URrO+VR6h0ku8y891vKv23btrTwwePbGMGtRi/07OiUOD40xvvH7FJffPHFeu973yv+QxmDHD588ItHwD/84Q9HvWiknSz+C5n3iF/72teKd4o3bNgA2xlgeypsO8lse4ZutMDDnuZDUrsIt/rtaRz4Niy9BnKFzskmdI8zG4g1SBpojE+0mUSagywAL1CE2tdT0YDt1FYb7ESF/1R4nUxa+ibbsj2VnEe277zzTk02H9e3p+Mg4mN/fG3fLl4B+ZM/+RPRR/E6CH1Ta58KPUA+AP7VCq3ylX7bsRvqMO6q6r7sSm3/3/6Zao0Jje/eIScTSgpP8tmOca2ix77yJX3r//5Drb3qcl3zv7xbdcaeaneKq0jKwniOkTt8Ek8N8RoLhmhCLNclGnAlxsMsDOesGoGw8eKqaqVbDJ8bXvZyXXTT64OiIUdf0OlMFQqKfEG4Jhbpu8J4fuThhwts4JRbeZQuvaplpQU4bThbY7I6vn+Hhvp7pK6qtm/dqp0f+aj6apnyzj7lMVY3HAxi0b9S7VQ2Oa6OhpLB2QjudSn4xmWVnBg0ACJnMd+IUqT7H6Zy3NlGkrJaC7fu5FfoRFGOIFWdRFb7aGvghBqgjp2Q6HQh6I7Vu741/eruiRW7ri7Z0dnQmKYU0G5VU6poe46vgRhr7Kg/9MjhZ3TBIMM4Kj/wwseo7KJO2YV7fKZzxEayRoymh2Nyt+Xtb9cLP/BvteHF12ry8IFEHENEDByZ6lmHenp79dgjD+tLX/hCilM9Fyv2OaHYUammVVgTWhDYM9OwEMBjxQ89VPznpD2tByjpdHgPLZ/I1Nc/0MwriyEsJIEgYaY8KbRUF3tmPuwck1cj9MlXq3mX+CUveYm4bxjHd911V/q4G1+4/e///b+nSSlGMoYvj3rzgS0MZ+h5F5svgF9yySV6YexsoA8mtXy5+vOf/7zYrebR7Eronjxng93U2+yIdvj5rYG473MX0GnCW6sxDYTCXKSmo/ax6BrAQKUvmMvgXPTM5mBoFzcXYxGgj0Gej3/843rsscfEUyskA8d3Em699VbRp7AYR79FGhbt+Fo//Q9h6FvBtmy3olaVv5SZMiKYHf1iDKh5gBRyY+RJ2v4Lv6idPV165u57ItShRhiUmHVQK+gaE6MaeXanXvgT79XF7/kxjbKbGjwwrpxn0bYyKegYshUHC78spNI/lzIEehnOKFkUqylN5FcPqWKxO4bHeoz1XbHA2n/+eapHjHKrEvipaWqkUxwdXZ2xoBAR4bcDGeC8GqGqYmiLuPD29+uc179Oveds0uC5Z6ruhs6+8ZW654uf0znnnK3uzWepEfxDMeqMPNfFjve+798d+WUK0mQ8T+Ub7Fb45FYnyBAkFT0unFGG0EDIXdPO22/V+N696j/7LKiizOEETSMWIGpBFF5pVRVK7WMVaiDVsVUo14qI1NlZVTVW1rJKptTnrogU7UyfDxqIvjoVI4ZAZdEpG7CF8YzBnCJP9UJHH+AsU5diUHSX1r74papt2hQ7zjGGNHJs4zQOdDQqykOol77iFRoZPqx77v6B6rHzfN7W80OKPFI35GpX+LOAUz95/JwvP8MJHeAmyNPQpP1798sN64ILL1CBidiQL64heFynkOFfppPJEUB2WegUF+BDXXyUbMuWLWLRg91ndqExqtlVZpFga6zUsztBeoB0QOnHgH7b296mH/uxH0u7RRjQr3zlKyGJ+xIaauolIdqX01sDx6wLuWrjY6pNTCjrqMRkOtS0Au0kcj1tThbSbMt2KrNduCmwxBc7TL6oC/QhdpEv/eqrXvUq8SQLC3f0Q4jBV/d55YO/kuMbDRiZN954o37hF35B27Zt01VXXaU9e/akRT/on0tgF2Uv+2T0AVj1uC91ZXwcIwrUCNj+gqv19G3fVX18UhMxstQc8W7IsSd75NFHdPiZvbrgjW9WrVZXpdKhTjWkfDLGojzc0HejKjtLr8+wKMETQYrDLmQI75KfjcirIcthzKsR43G4jciV4ZHvG8RGtFh4zhQ/kERGfCRRlAJfelSb8Z1AcCIqvBFbl7LEX5rMG9pw/fW69D/+R/mMjaqHTrouvFA3/fl/03n/4ieUr+kOmlwhgTo2rNcZ52/Vw1+9TWGBSug80mcxx1hVdmYUMQoa8sXtDE89Sl6JElQbET44ok/+n3+os974Gm244hI1QnbIUTF0QRopipMyufAu87Wd3XNBA9lzQcill5HmQy7RcUZnYEeTCSixxLShrYH5aWC61kQVir7YYsBPA16Wybaq1Wp6F5Z3nFnNVsvBhKAleFxvmFvK87qqrscEIJ+iHW/ERCALiLw6Ap1Fdc4DxyTwRS9+sbadu0UP3f9gTB4mtGbNoBwTkP0PP6yeGBzVWZnicyoeykE5E4+QIbmZlMeoT3C8Xgu95LGQEAY9kUwAAkJUhaMQSst92JbtGdlSDgDkK2LR4U1vepOuvfbaNBnlYz3gS4DOLtLjB8o47jMfIWNnmsnv9u3bdcUVV8T9y1OedpGupG+7p5MGGvMqLK9lNNJHf6LOVDLlTPqb1aZw8sSnuCZv+3IKGrAdfWRN9JunwOakk5b9h13c3VZG/GXcz/zMzyRjmFdAbr75Zl199dXpGxq2U59S0tPPABdccEH6O7sS/1xybSdxP/vZz+oTn/iE8jB6FAZR7qrqjjErKj2vAW192Yu1Z8fDmti1K42JHapGuoiPa/3wER2amJSG1sYYXFHVijYU7Sh45JUIcAYEqcq/JFy7dq24DwD45YCQSFksmKS8YryUGzI/S5UYzKuxCNCRJK9JWT0gUQamcLny92Uszo4Oj1DIKIOECh38QlVSpaEsrMmst1das06qhqY6O1SrdCpfu1Hq7Y/xuaJq5FfPFYfV6OtRPskrYJFvyKRKPcbzRsQlgnBX5iR3QI78M9ErKrSiuvPQSSBDxEatoSMPPKDLYqH+wpteJ+ZDjgShjqBR+BQqcXITAoaA2sdJaeB5niiq2fO8hPMoXtkp4gIpCR0XkALFJdqhgCLUvrY1cLQGiioTHXbyOBE0wh+Y5Kd+dcQAxXtqPKrb1dWV8FyIw50/WLljmG0+exXZiL7+vG1bNfHoQ9LYsA7ceaee/MbtcneHGDgVFBdcfJH2HtingXVri6wm6tpxx/d17qWXSh3BLw09RdTJXhshU2k4WyEnwgVfvliPjPXaZKyKFxMal5mkxhWjXIShCWfFT7uQjntTAo9i8zgkZSxxuHZBO1to6Fpx7GLw+DZpWvFtf1sDx9JAag9ZlqInY9EpZn7RqlKweUkUTX/bWQwN2JZtZU29awUP+gq76EdLP0/CsBi3LXaU3/nOd+qiiy4Sca1iEi7h/PPPT1/kZne6lea54ufbILbFmPngAw+G2DFWNSoxooUbhpwV5tLaIZ1343V68EufV7bzCY3d/R0pFo0VcZUY5zqGJ8RBa3GMR47UwgDHZfxJ45TS3xJeyngYxOjPdviW6QzhyC0tIKcsLYeMQkbF4YAI54FtBEDHuFrE50SKpw4mYowdGR2Vw/i1s4QnNo9y53kt6kpDYgEi1BYBwT4LZrlCK7GBRIpq+FFLSixCneGtqpZXNB4y1INv7iRQ4Ff2zFuyd5QxaoUquRVFURYbAnd++Qvafs1VUrV4dxuxo9pECRV0CtdKBw6QAu3L6ayBY5U9O1bE6YS3p1uJHQ0tOs9wFC1JrUe0QQGtuLb/NNYAlQEIFTQdUW/yFCjqFEZTg796UC4GYB7V3r1rt9h1ZHDbtGlTpC5Ou0hThE58hdqRl2PwUgyOAhGjx/nXv0Z3f/Jz+sEv/Ts9/nu/oT1fvVnq6laKl7Q2VtzfcNPrdc2Lro3hJRAxcNYODav/3LMj4CCLATXkjcBJn93d3WmnhvJHyWXTruCdycH1zju+pw3scIefcCMuURSRbXgTTUSt6Mn9AmwkKkSxCz+LAnbhL2KkVNY8l+0E4G0ri4m3TflDExHPbgDGs+KwHdf22daA5PgpHXm6tl4cgahGmhyfEB+xU7VKU0l9SkRJqfEk3xSXItS+nooGbIeqq6fC4pTS0v/AwC76j9KPSxxPvfAuM+MKOLugs6kxYKaBDzbyygkfJdy/f/90xHPEx38q87oMi45PPrlDjKvVaBR5ox7jWF18hVrdfRq86FI9+bWv6o7f/W099od/oPv/4Ld15J7v6/7PfU6Xv/yVsWsaO6aUOa9HW2GsU7i0uYAYRx999FGRz3nnnScO+m/c5QYky2nXQJIwxo8oKUZyHve3ETvPubLARPNXniji7oeYjQClcYd3nR1lasRCtnLHxk9AhCuRPo3E4UZC5ZXARyq+RZbFYoRcUcOBC1aVyCOi1AjCRtYTXmuyoci9kkxphR6pixHRcubhD6K44gPCu2RnK/8scikgi/JGoBIQ55gmVevG8M9iRx+dNRRFTKVzK4OgDVWp4fC0z7YG5tBANgduFaMWLlrZoHGBuTikzqkZUfpzFV1QEx1OdFpuJDcu7XOVaYA+js4PWC7RHHXELZmlAS3CdiZHd5y5qn1794tJzZo1/THQ19Tb3auHH3xE27dt1/XXvUo9vV3K1Qioi67ccrjzPHNFLg3R+SvyjPFQhs0ZG9VzzUvkux5U/199RJsn6zHI5cpTpKUYETDcOivF5DsE08T4mOodDCqRNwOngi68J3tiHNZqNe3evVu2E0jhhsSWdPjwEQ0OrQtfcYJzxCviC8zKX23LdhLE9pQ/IeJiFzi7cJlg2Y6Y4rSn/WBsz+BhG3QbTmcN5NEuW+t8tGMBoZNo3gLCm05HA+/OKjLtM2s+qTKrChEEUoL2ZUEasGdqjvkCBkelUpniA24qsAwee1om2/PqP2xPSWYXfjvmM1HXWKzF8Pze9743RYNnuctFnvOFUjYWm1k04nsSw8PD2r/3WTlrqBKDvlWJtlIscKzduFHrzlirrW97pzZsO0/1P/g/9fhv/R/q2XKmznr3O+UY9xxGlNN8LvQiyXkmNdshhjPfpAjEypy24kYnafBGQBwOTAEmOkKaAvDTIcqioLEONBdIEh9LJLAc2qqq4ppqbysAABAASURBVA6FN4ElmQtJw3UQZkoelYdj116hN8LofP8TD2rHN26DSo24B2pIPEIf1Uz0ajkIiAPyJoSz6Ce8mUElxgSAkF/c0ygUDnEdeUfc5w68UiwM2JkgUxzF3C0KEP4CaTn525e2Bo7WQNSco5HPBwydLYOeXVR/wnbhP7p8qaUF2mKQzILO0aLc0nRy/CxD4eoUj3byRddAHhy5PUB4l+ckMyByI/9w0pnHsOFAYEjti4FrzcCA1q5blz4KNTA4ICYuGzZu0KWXXa6pI+in/PP1GMIshidyLDr9WiVXdsaAXvWBD+gFv/lrGs16VRmZVLUxodgSJYFSFY5V4hAzrbzGaKec55kSP0lR/3WKR2dnpyj/+Pj4nJzsmLAwwjZjy6w15WlGtJ22Bp7PGoh2UFZ5WjF+YM4iO1NPT7dciclfLdp5EGUzGszJdCLBpH0eUwP2zLthzwwfM+EqirBn9rW8t3vo0KEkYR59MJACq/RiW/ybAX/3V8ra2dWl8ViYjWmaGox50Q4qjMUNqXfzZr3s1/93rb3x9dp5xlkavvyFyg+N64LX3ZTMvlrcwsQnLKo80kUShsJjlj7RHjN26SJCzIL5lKcIllfQrVDiS/fKK69MerOhKrGF6yh34YurA1pPJi9hJOcAcbE4QXSWK9SNtqTO2Ok/9NCD+sFnPyOF3mvERDoHQKvEPxOHIwksTGAJgFwqKb/IIZW1oVw15bFRELc45kdFpmbBsV4tAie4BqfE8QRk7ejTVAPUuedl0W2qvsJWaIRRkMsuwnMV1i7iJidrsfM2rlq49eiUEzY6hek0CTMdPM197eIfrYEcVFyYBGeZoz6NCQOSR3vrYZw6y/TGN75RZ59zthR0ikGFgdleeN0ieT3S5SJtTs6KoCZdiWEj2F9+iSZ/4n/R4Ri5sgMH5EqBr0NuLlK6xmBXj56gEa4W8Wj9qE5rGfloybpYSOjv71/E3Nqs2hp4jmsgjJhUgtJNgemLo/+gHdV57DLabx6dR9Hqp2navpPXALqdnZq+ezbuuRQuy2RbtqdE5ymoqcAq9xw+fDi9c8w/GgwODiZpeV/7oYcfUY13dNNA6thNjKhoO3m1U/WO/oTd9NJXavO//gV1//h71L1li2g7jWhHijFSqsQgmcmRrLhEMNKzedLTwyPJRBRQ6rEIPTeum2MBAbn5lgo79QuX2tHDhE6mlFMNHUePUw9OzFvueUCD9Ukp5hcdEY4z5tr10HtdjTRvzpSONK+IdCmwNBeMepMn2YQ8CqM/hAlZ8pA+LzJFQKAIta9tDZy0Bpo1+6TTr9qEdBgMerZlF3AiYfn7gSOHhzU2Nq6JsQnljUgnR89hridK3o5/bmpgUaQ2XKLjdtSUqG7RYTfE6utkbVJjE2OKKDUaMdWt19XV3RVxJoWcVZp+K8bshJvvBQ4FZHL8FMNcJZh0MiFoSHm1W1f9zq/qwJpuHXzoEWXOGE6CKvKC3kHDIBO7z/WIydUcYAI/XxnmS2cXTBsx6b/nnnt05plninfuaKfAfPm06doaeD5rgBYIUEZaDFA2S9ysEotf0YfQfMtWX9IrkPgBtY9F0YAdfWX0qYvCbAWY2NPyl/0sO858gwKDyk41LMae1VVrSllR2X333Sc+fPbTP/3T4p1ucJs3n6ndu/dEjRd2W7ghfwbEwBdlyvOK6hE847LLteW1r9UF/+RdYsHYQcl70VImwHGtBDhow9GBg3vTl9Q3btxIMOnFtmyn8HPpwvg6NDSk//E//kfxXYR5C09ZK3LoqBJ6MZMXxcGTLkWUJr92u57+73+hvpjfjHzqEzr4tVuVhY7yzDG/CFrowuHMEz4Y0YGBWGyANbxpp8mfhewhQCyOOHyVQiLJEema2kdbA6eqgexUGazW9LanOj1k/PKXv6xvfOMbeI+CspOuhGGRhSGTKYvm5rAqIM3Dj6two1Omgap9tDUgOQbqrBL1RMWBDyCUxc4yO67JGI0O25VMHV1V9fX3qpJlzbqlqYM6aHsqPC9PLvEIVJZHXVcWO82ZGvCIaloJcDDJztissbyqI089o+6YOXSAC2iketyIOh1MIn1HrCLDK6KUopLn1C7sarBbABfKh8sXXXl8+wUveIFwwdlIiq8NbQ2cXhoo2wWlto/RDqbQVndPr9TZKVUraXyjf5mKhkkbFk0DtmV7Br/W+zUjYpUHkNt2qjM8/cTHr3iXd3JyMpXRnlnO1VSckZGRtMiKzF1dXUk029EMukL2SkAWY1YMYKordz3so4aqDakalEGmXBXFwBjXqroCESNeUBpUUCjiw2kW/+CBA2lc6mnZcUZ3QfGcOpHZtvgLMr43gg4XVICYEyTFoKxGkTLryFWtT6TAzk/+nfrvuVvnT2ba++/+gw5/9rMxa0aXlXCz5leq6Z3ASQ052NUjbSNgkU8W/+O+81eXjQzeXDoUGRYAKqDBBCfowts+2xo4JQ1Qw06JwWpObFtPPPGEfvInfzLBe9/7Xv3O7/xOWlFsldsues3YDFPWNGocDd2tRPibiLJTAnU6gF0U3I7Oj1W9ZqFty3YztMLOMsthO301mgGJ+lCWHj9AOMsc+snV0dGprq5ODQ4M6Iwz1qunr0epU4cowEDwC2dhZ0oYI1vck7DNY8BSDFAxMMVAYlp25C9Zo7W6GjHgZVmeaNIqcuDzAOI1WVN1YkJu5FrMg/8qPhATEfRhI6zEX4qwa8DkrRU/lW/bs6o1YBf3cTUJST1aTfIsRBZ7Dn3ObofRLOMMtpnyLCAloYErtWBxJJxT2ITbsGAN2HNrzp4bv+AMFpjAXpx8bct2yt0uXHZwGbt27tw5A58CK3ihLQN2ISdPAbL4Wu4Al6L19HRraHBQjzz8uDoqsZAUAyptxDHC8aGneiXGwthdzMJQglMe/PLwEOcYJWk92FGRLMY9iY9aKY4conA5kQN3odCarvSX7kJ5nSr95s2b9Za3vEWPPfZYYjWXHK24Z3Y/U8yPk64iSeiP1Xl0OzA0pMG9e6THH1Lf2KT6LrtM46rp4Pe/r8qR4p35TIY8FEqKXM6VjmAXMc1AwizmpeDOvSSHyWBdJ7e458SAD5TcyCRHxVD7WM0aaK2PyDk7DA4o8aXbisO/lBA1aSnZrxxvlDk2Nqb/8l/+i/iy7xe/+EX9wz/8gz4bK2N//dd/3SJYrIrR2gLjMDToQAMj2XFakmUDUnjEYVvwt8Eb1JKBXeRFfkuWyQkYnyjvE8WfgP0pRZM39yvdhTxXck+J44kTk2elUtG+ffvEX3t0sgPUTGZbdnHPwiPqlBg9AmpqBFUeEKcDps4ZgSnsfDxMBBSDG1zDLlbiRDggrbAGk3X9a9Q5cjiGuPFYaYdSMbg5YoDoAvbt1ZlhzHf2dRdjDOiIPdVz/fr1OnLkSFpggBd6YyHrwgsvnMKBfz7C87VM3EPg+Vq+5S4XugSKfJsNr+kUuOKaUBVrMlpogwDASm8R3b4uggam70PBrAzPdovYpb+W+S52TvAFXvGKV4jHoBeb/6nwsy27OX4GowceeCCuSq/2IHMJLLyedeYm/d1HPqo777hTCoOoHnvKtYA8jOfiiSqlA1uYD4LVTbCeYhkrGQmBmMyFoUecxNe6Z4/nRcz8rnbKZIrYLsJ24U5FLLHHns5vzZo1YgGCLO0CX+oRFzwuY/WXbv7S1GPdecwWFIvwCUJRGy+9Mm7EFt3zW/9JI7Fw0fWz/0r7Ln6BDl36Ah3pjc2AYOSYgymyyFM+4QlczDBAhY8wEN5FPYNnHrnkjnzygGCeK7nMDRV1QhMNZSPjUrVTxzpsHyuqjV9mDVAfybJ08c8FrfGt/rloFxOXLSaz1cTLdtrd+tM//VP90i/9kvgLg0svvVTve9/79Ad/8AdiFRN5aedlr5lHU6tUMvWHodHX26u+3n71d/err6tvCvg7oSxW/W3LNixEeKnA9pLyP5Hc9rHzt510UAkj8kR8ljw+ZMmcKUHcn6XMryzvd7/73TTIVCtVgbMLXdmFK0uNqGCVquVK4GwJpOJo8SrhQEjJq4Uc0YRdEayBijIZiEAlQHFcft2r9fjdd6kxeiTiIp84w8MZsdK+XU9raP06da8dTKZ9Qi7ChUe1eRybewE7Oyb+k5NiYgLORhBiVgcgE7A6pJGQBbC9UiIdlS/yAEdFrBACWUpYIRGOynYh8tiW7YJH9Ft5+JxV4srZxDedqBDqjAlr3pFJlSzSBcgQNgE/UATtwp8FX9uyXUSsgisyAatAlCkRkAcoEfZMfdleVh0iSyXG1lKexXLtohwYn+U8aL68kQmYL/3J0tlOSe+991698IUvTH7bSf+2U7izq0P7DuzVjid3RDiLJaUwuGVl8etIblUKo6ke146AaqLIwhfgwsHeUsVyQK1e06OPP64rrrgiIiXb4rALF/+JwLa4Z8uhIy3gYMxtJbedymdPu3x75JFHHlG1A71JESOlB96rCjJpTZ+2/dOf0q5v3ymfs1Fbf/KndP7/619o++/8vp7pGQjaOC3lsQGlcMUlufjwVCVwUnRlcZeiXwrv4pyOnjMLvsG/Gt64nXG3G4pgAYePqKejoq6hppyaeXC/bM9ErnAImYAVFmMqe2QBphBL5LEt24m77Sl/QrRcurq60lzS9hTWnvZPIZfAE1VtCbiuEpZ8iIgPJLSKA45dL3ajwdueujGVSqZn9uxJO9Of/OSn9OlPf0qf+syn9MnPflKf+FzAZ/5Bn/vHz6edRtIz6OCySrmUwCNVwFLmcSze5AuU8bP9reGSZrlc8h4dHtHokRENHxkWYfIewd8EwguB1rTH8pPncHTEu55+WtSnnU/vTCu6oyOjOhL4I8OFLAcPHiwWaKKOHR4+rOGRIzoyejjkHNbI8GjASAEj4ZYQ5aEc84HhqTSjGuOjdrG7exgZhsdCJ8Majjzhk204Q/trNY088IQiIvIMGY4AI+lDeHufelr1zt4Y8aQjwfMIsoVL2lMF3qEbDn1gQPOYNu2F1W/+DgXe+HFXGpCDFXcA/0rLQ/7IAqA/wisFZf7opdW/UvK05lvqB7cVP9Pf0r4WqV4fiz86QhbgWDQlHl0mCJmGx8ZUGxmWY6EtD//oxISOjEYbjjjoj4yORvxomnDWG7lqo9F2A0YiDf0A7XYk2tkI/Uez/ZYyME4BZRh+KwmtOsK/krKUeSMH96JVR4Tp32vRd9JvEQbKNEvpziXPYuZHOTCmBgYG9NGPflTf+c530t8lnigP9AOciO5k45EL/pSfx4vZLeVjZiU/4kdijBuOuj+wdkhvfftbVavFeBdj3fgI7liMsyMapS0wLwjaiSOjGj8I7nDEMfaOxRgY42+Mx6ORbizmCmOj4/rKLbeqq6NTfLl7JNodeZVAeD6A7NCRrtXFv5xQ5o8eGXupwzwhR7iUgzp94MCB9JdV+MHb1vjYeDGfGR4PPQUcQV/DOjx8RMNhkV793/5Yg2+XJRnuAAAQAElEQVR+p/bHfGNiclz1eofqk5kmR8d0IBbnD6O76JdGRg5rJHQ/EvdgOGAk8ACy0R8BhE8djmh05FD0l0c0EnOfiZgLqTaiyXrIHPJMRH96ZM+Tmswa6u3s1HjIMRzQmi8yAbNxreHl8LfKgJ/61HrPlkOGY+WBLMBSy0O5qY88KcwTwp/73Oc0F3zyk59Mr+JmzQWY9o4zFu0iQL1eF6uqpWJhaTutUuAvgV1B/FmslNGYeTzogQfu1wP3P6DCX7j333+/Hn7wwehYxjQ5MalG8KeTqcUuGuGlgNm8Z4eXIs+jeU6k8taizMSV7sT4hABwKwHkPRETTGAy7kHp4p+Cpszzli/4TKU9jp+GvWHjxlS/+JsM6hr51ydrSvco0tIB0Mkw8EM/MTkRepxIu9STIfdkkq0IkzZB0CQ34k/kTgZNghi8JiPd5ERNk5HvBBO92qQmQhZ05K5OnXfJ5dp594NqgKtNaBw30teCbvjQER2pNWLwa0T8RMg/S6agO5Esc8UjC1BOPvkfTt5vrsQuCvQM5rhtOFrf6G216GU1ydKqE+QCSlyrv8StpHsieYgv+4rxaIf16A9sKywBTUYbpm1PRLsGJsNtRDts5NFGg6Qe7bw2Pl609/BPRlpoJoMGoNy0r8mIw1/C7HCJb7vTbRAdlcC8oNRj6S6Hrsr8yQs/7mIDZeMjjRjPd911l/jK9vHyao1r9S+mXOgYgP/DDz889Yh2mQf4iYmo91HfJeviC84PY6iq8aj3tJ886vtkxI9PxhytVtCl+Up9MsbDegETuJOaDB6TE2OBm4gxbzKMrmFt2LhBE8ELIK8SCM8XMFQB6Enf6uJfDijzJS925jAq7r77bpX40v3BD34gdvV5jfGZZ54R9SF9NA7dhC7Ho98ZT/OFyaQjXhPuvPQCNdavV17PAzcRi3kT6gijNI/5cCN0W4t5SC3mJBOTo5FftKvxySmdIk8rFHIU8ZNJ74W/lWbaT1wJwTfRT4h5z8R4Q5PjdSEvc7Cdn/isnrzla3KlQ41YdBze/YwaWYc6+wdEnkVeE0fJleKi3OSJH3c5ocwTt4TlzP9YeZWy4B6LZjHxzKcx4Kmz1NHZQJ3lCQkWg0r7zo6BUctzZMuTzcrkgkJnG850IEApEf5S3xPR4W7ffr4+8IH/n/6//+bf6P0//369/+d+Qb/4vl/UL/7sL+oD//oD+tmfeZ/O3Hym+NDT0NCQWJ0cHBjU2vAvNpT8cadgcGhJ8jqW7ENRLspYuqW/lZ641vBy+sl7KFaeB0NO3BTG34SFyjIj/dq1SuFwy3KTDzAwOKD+/n51d3cFdCvRDQ1qMGBdM2/imQRsOWeLhqLDXje0TmsHz9DQ0FoNrh1swpCGmvQn6w4GvzXr1mrNuiGtGxxMMEheAeiksn6D+jadpUN7D6s6MKShwbVaG/RDQY+M7upSradbHeCjfg1FGYaGhk5ZLv6rmUlZR0dH7LKPxACb6frrrxc4FhOGIo/BkBd3pQE5kBfAv5rkKXW1WmRCntWiI2QBVuN9m4+OBqMN8JEjvkPQFf5G7Dirr1cDvb3RV0Q7HRzSUMDaGGM6zzhDlTVrlHV1qyvadn+0+0Hiog2tjTY7SJi+MPqWoeAFIMMZkQ5YLTpCJmQB8CPnSgNyIA+AH0AmjA6Anc8SB36poewjS3kWOz/aDH0/X6q+6aabxOPQPBF0vDIShzwA/sWWCX4lX8rPAmtPT4/6+vqOHouo89Em+vp6VcmqGlp7hgaH1iSAzxBtIWBoaEAD6wbUv24w4prtae0agYdmaO16DcT43j/QH+N4l/r6+9L4NNRsPwt10c3a4Ae0ph0MeVvDy+Uv80Wezs7OqbKB5/5jeLzzne/UZZddJha1X/SiF2nnUzvF/GYwdLc2AF2tDX2sDX0ORP+zpqdDQ2v6Yp6xRr0Da9S9fZM6BzrSB0bXRX+0jjSD6zQ0uF7Mc4bWDmht9E9lmZHljHXrRZ80mPQyKOIGI4+hFjpwM2Ew6EoYCn8Bg5FucO06rQt3TeTt2BV/6Pf/SH3fvVdjX71Nww8/JIfRvGboDHVs2aL+lGeRdijSAMgEIA8AbiWhlIH6VPpXWh70Ayy1POTRF23+vPPO0y/+4i/q53/+54+Cf/2v/3XYaR/Q5ZdfnhY/FIdtYc+Fd8nPbMlzWMEM6Hh5tICVkFIMDGmMGXbBSpybHrsSK2gNHTx4SDxKenDkoA6NHdThCeCwDo4d1uGAhnLVY+W/3miELxfXFAa3iNAIXo2YSDWS2xDuUuRzPJ7k2WjKAF0eJcZthUbI1xpeTn8j5Gk05cNd1LwbddUC6gEpn5RXQ4oKwwo3u8iKg7qUADmiNiADDZiV1/GxSXV39CqfkDJetop4BeSqB7c8Ui/NySs/kYESRBaN7m7VR46ET6pF3o24NprZQ+uskuLQYZkmIU7hUqlUxMSMd8HRR5Zlsp04oi9WFVNglVyQCVgl4ghZAHS3WmTiniHTapEHWdAP7mqSad7yNNtgkj12bJIb/UhyoyGW0cnNowOpdih3R0RXowXTvAMXoSI+rlNpI67pRxZ0BATpqjiRCVgVwjSFQB6gGUwO84XkOfqy5BjaGrBUGVEfAPiz08irRfxdIOESj78V0A/QilsqPzKcKK/Y9FStUk19ZZIjmkByVYwzhT/aQnimosLPSfMA8KNnVzL1964heNKAvACynzSTJUjI4g/zYMqJfGUW7Orhx3B+1ateJdsaGx8H1aLT2ZrLIr7A5TEHHrrgIsX0Rju+cXvgFbOb5MRlmi5mTTHrIE30VzHxyBsO/oQbyiOmHtfJ5AYn+rkgSzrMI2Xc5MgmjKLJ4IlsuMxgmnnBhhsZ87RIpiMH9qtny1nKfnCvvvQj/0QHv/nNmH8Nh1yRrgOZgs2sE50As9ArGkQe7teKCtGSOfIALagV9VKfqSNZzCtLQeyZ7b7EL7Y7dy1a7FxWiB87XWtiheypp56akoAtfna9WDUpkI4GScsrQpKVjAjjkyJSeTT0jpiwKA9kxAe2fa5yDdjcq5MXkgZJanuaDziMQR7n37nz6VjxHNSZZ56pAwcOplUvu6CFDm816kwWnsnJmsbGxmJB5qCefXZP7L4ORy3KAgp68llMIP+ouIoMClCEslw5f+6sXOScBQ4IR3XninEMr5C3SJ+Cp3w599xz0zcBvvrVr4qP850ywzaDtgaerxqI7sBOl7lLyCQyi/gODGc1m3eEo02LAy+Avw2LogF26exCqYvZLy6KcKfIxKZcMTaE0UE5Gdt4TBe2dhGHf6UAfbdOiueSI0SXnQla4tO/TAjZATAFEAKKUHEtilhgH3roocSD8byIff5cMXZYwB4Pgxj4+te/Ll6b4jXEgYEB2dNzYHb4eX3rwIEDmtJ9KJk5T6mRPObBeXPKnEff484+VXq7Nbr/mSCJCKzXRniFOUwgF3ONCiggVM4j3/VwJct5pkpMQCqJKlNDxeG8FpUz/CFfhhOs1agqQaINZPPMkSl40TNmEzWNnXeOnr7yAm15749K9UyTw6Maq4fRbTg1E7WdtgZOUgPP61p0zjnn6Fd+5Vf07//9v09f0v7VX/1VffCDH9S//bf/Vt2xA1fojNbo5O3s7NDWreeKTjgPdJyqdlT15JNP6au33hq70ZPKohEn4vZlVWuAe2gX93WhgpJ2atCIxNVqVSzC9HT3iAGWDxZ861vf1FlnnSUe7d+799kwhotHkak3TEAasdjyg3vvSQZzJauoEaumGNCjo+Oq1RganOpZsF/007Zsz+DbiEl38fdUVgxTUlzjkk7GEteRSaLO57PSJqIFXtAhwGM36IkJ2datWxfIpU3e1kBbA2iAdilFnxFGc06DVftYDg2wU2c7ZWUXbgo8Ty700QDF2b59e3rPmY+nEgYP4F9uIF9g9sddZ8thF/ekVgsji8iioeCbF5Cc9za//e1vp6ej7ILfvBI/R4gasV3LOMychrLyNCXf68GA5lHXSqWSSoK+eTSY8fqxxx5LONI6y/TFL35RH/nIR7Rz506hImiJSwEoQ+9ZwSbNIZhJ5MmXhyFcGM/K0W2mRjgNM9+IRIpAAL48xVeCLFO9kivPqmpE3rWwUuqx8C+H0Ry0nGQZ6NKbXLpFcIrQaG1CV/7sz2r9696g4Zjb5LVJTcQcjDi1j7YGTlEDRT07RSarNTmN++1vf7t+/dd/XR/+8IfFrteHPvSh9D4PcchtFw0Xfx6tt6+/V5nDEwGiOqud2rVrl27+0s1h8NRkQw91G1arBuziHpX3eKFy2haPyFRiQMFg5qMZfADsyaeeFAMKAwt/28Ag1NfXG3UimzKCyRND++ldT+uuO+9KO9LkbzvqVRa0yAZoWQ+rESu7k1IMonmMXOFIpRi1GNjyTBxR8xWi4j1lQBcA78+9973vndLRKTNuM2hr4HmtgbJhThcyYaI/ysNwjuY7HdH2LakG2Ild0gxWiDlGD32z7ejvnfpm/oaJvhqjCrHKePzLDexwMvZu2LDhuFlzf9gE4THz4xLOEUn5QDPWw+fiiy9OegC3UrAU+dpObGuxuICe0Nfb3vY2MSZv3LgxxbVe0Av1A5ztNBfq6+sTHzpll7rEY4gbazUQjTByFdML5Y0wfBsx25BqbCuneYVTWCFGziUgi/l1RXmkjDOcOBVZyRi3sekwPDmh0Vqukbyu8Ug9GZ1esquzhuQAScmWDj6EiWsEnYJnJeKrnd1hZ/eEDFVNNsbV/+wenbF2baRqn20NnLoGitnyqfNZtRx4VJuPH3zlK19JnzS/+uqrRceAwLgADZYwHejExFjERxOMBhttMDVFDKHe6Dh4zMU2pG1YZRqwi/tiO+5ffsrScc9534t686UvfUm4H/vYx4Qxfd111+nGG1+TPg5WrzdUDCBFvlnmFH52z7O6+JJLdMOrb0gLLnToEs0tiwHC4rALF/9SQB5MgXAi+1wdivxiYJuIul0LZDH8SJWxcWU9fYFRMRiVEQlz8he70Ak627x5c9LLyXNrp2xroK0BGmj6H+e2KpZFAxhUy5LRMmdiF30z2drGScAHo2ynLw8zriXkClzKb9OcaMeZ+wNNaezb02WZr9gsgGNMYljaC08/33xWio45LsD95ANwPI7NfUZ3AHH2zHIzF0Ze2+kvNXm1kYUV6Es8bky2krNucL16Dsesoi5VcimLdNUsi3lHJn5m7pEoi0th9BZ+NWqa2L1TozueVBaGcz0M5o7M6sxH1T12RN1hRHcGqZmNhwEtDHJFRgmY4Vg181g4/lzVoO/tHRDknd1daux8SgcefEgvePkr0reJglX7bGvglDSQnVLqVZ7YdrRrGpPSX1DZniGxbdmewuVhULDSlkeLs2MXUcTBQ8IAHxnh40oFv6lEp6nHRjczC2+jq1z2TJeVYx55o4OemeLUQnaRD1wwzlilvu2228QAAe5YYE/Lbk/7W+k7Ozr1+OOP9wV2GAAAEABJREFUi93mN77xjXrzm9+s97znPbokjGEGleuue5U2bdoURvFk1LFGQD6VnDrUCAO1s6NDmStSZJHHkigUZLfYetAcB3nlrPw044bWb9Kz371HB773fXXEgFYJQUIsib+MaEyo/8xiZT+lW4RewbbsApoitJ22BtoamEMDOY0u8Hm0l2P1DY74aFDKO6rKK0UDDXKwCVJ88rUvi6kBxq0s+svF5LkaeNlO46Q9s+bwNBUf3eFry1rBAxkwaBHhWG2COO4N8wvGXMILAbsoO395Q7lZLF9I+tVMO1tnhG0nIxhdoTdwgF3owS5cXqnav39/zG1qqYh79uxJ85v169eLb7Vwb1JEXPL06Jo00D2gZ+66X43RI3IYvQ995nN69Itfii4reNYdO8lBHPMRR1+XBURE8MS2jUAYvfd+9GP67gc/LPFUja0uZdr/hX/UzT//ftV37RZNsCFLjvkUbkAewYbNbF1VKQz2iIvO9MjTT6pvcFBBoi3nb1Nlxy7du++gfO5WkWNc5nm2ydoamFsD2dzo5w/W9lGFsS3bR+E7O7vUCOP50Ucf0aEjB1WpFuqxnf4SgQ7DPjrdUYxOA0QeHdTsYoIrO+QyjpVc/h+SwamMsxdHhwwAtqMDztP95IMWd9xxh3hHq7OzsxQhufZ0nqRLyLggcziJR+nawTM6eQZSPm515vozxUc0GDgYYDGcqQvwsYM2dAEf6Ds6OsWTCWOjY9q69VyNT44rbxTywX8lIMx6rb34Yp159Qt1MFZei6edQqYQZmL/QU3W6xrcemaEYtXWipKHd5FOOxguEq82m7YGnt8aOHZbySl49DONnp60z9IM4rRhCTVwskbZEoq0JKztou5VwnCxrfvuuy/lw7iWPCtwYb5AtnYhG/7ZgHz8rRFj7vDw8OzoeYUxEuExL+LnMBG6Ys5SqxUGMUWxC90SVwLfBkKfPHEHDe9Ek465EPi9e/eCTpBVwlgNX71Wj42GhwoDd98efeOPfl+jj94vwT6m0Tyx3bqQzySjIUVfVpcade267euaeOQRCcu6I9Ponme06+vf1JodT2v8W98V9BEZRrKUeAbDPIzrRgTIwjlyREaxY/3Uvfdq6OyzBPeuLZu06Z/8sF71vvcpD1kd9BFxep3t0i66BqKmLTrP5yzDnu5uPbNnt779ve/o8JFD0Qlk0cwsGjyPt7R2OM/ZQi6x4HS+ZGFbGJgMZjzmfOutt4IWAzM0QEKcwqUcWEsWGMz89xsdPXFlHrZFxw+d7XRfFYftuEq2EygO23FVokd225qIHVnuPUCZ7IJfwd/iUTHwLBA8/PBD4u+XWC0/88yzilXbgmXiu1wXsnTMtpMbmWI8n/XyF2n3zqfUOBCrr4HjHN9/RJXhcQ2ecUYELadrXNpnWwNtDSyLBqI7mconi92a1nAZQbuUMymMZ8Yj8AmHpw1LpgEMZ/v00DTjGXDVVVeFEfR4GrvsmWW3Z4aXSvGM18gC/9LFPxsYk8svRu+JndHZ8fMJs7jPoje0x8uL+OcK2DPvk23xuDVzJD4UVpajtbz2dBrqwN/8zd+Ib7qgG+4HaZjn8K4zj9LzzSAMafDVnqp2Hditu7/5LempHWp8/9vq7cSYlRrBNjadgyz6r7hyslucR1+HX+MTqh/cr6EKRvRYMqYnx0e1Y7KmS9/yNj31uS9IsWvsmJ2kj4o5pYqQYpdZciPyiLlOnFIY8Lsef1y955ylPPrL8a4ObXzXO9Rz1RWazKpSIlL7eA5qYDWJPF2TV5NUyyxLzEVSjtHOtPuZXdq580nteDIavxoaGRtJH0U4Y93acEdi3tJueUlZLRfbKWRbtqf8dK58xZx3Y/ifyOKLjE40thPdyV7o8AHSYyQzgLILzOCAnw6eOAA6aEo/4c7YkQYHdHR0JIPeLmQC9+STTwoD/IILLtBkbTLJXKbHtQta/OxG8wE5drs/85nPisGGFexa7ORCZhmyZQe7yJfrSNTlNVdcquGDh1Q/dEiugI1xJlbpx44MywNDMahgXudBueyitjNsa6CtgXloII++KnfRdpUfPXwzOgHzYNUmmYcGGCfspr7nQf9cJrEt2+KpKhagy/eGW8vE2NkaXio/+bDIDn/bOHMCdLbTq3gl/ZyEx0AybjNX4GkySOxj50X8cwXQSykrfuZE/FczRjNfTyfOdrrf+AHobKc5Lh8N41W0L3zhC+npA96JhoZFiptvvll/8id/Ij4U9u3vfge0arG50AiTd3L3Ht3/y/9R5z65Vz3qTHFcMKGNpwRHLxVnxvvK4w11renT+sFuaf8zka6h8ad2aXBggwbe82NqvOAFevj2W+VIC+QxQ8nNrnkeuFxxUQN+gGpyVlHWPxDzGaviatjS1mRuZa6EkQ0HtY+2Bk5JA9nJp34epWy2JQznzs6O6AQm9fgTj8auYz29E8JjKOds2ZL8z6NSL1pR6HBhZlt20fFifD711FPi7w6uf/n1aVeWcEe1I/QaS4QkOEWwnQZM2CADu7znn39++go6RjoGMXKU8bgAuE9/+tP6/ve/nwaFv/3bv03GLjxsi/g777xTF154odatW5d2ztU8oGl6k8MO0cDAQPpiO484XXnllXrXu94lBikGK8npnJ1OS33EeJJWV3EjrzwGkEbvWtVqE4GeVHkHGhNjGm7Upa5e8chUFqtIWdC3z7YG2hpYbg1EY41zrlwTOi55X6/q0UdBE00Vpw1LqAF225aQ/aplzf8ZszuJgMs+dkWmPO1VGrMRPOZpO80neBedL0Yfk/AYETyOXKlUpv6edCXKegzRTgltx7yjhQOLAzwZ9/rXvz69dkg5AUhwAfwloM8f/dEf1U033ZTmQeUXx9mJvv766/VDP/RDuuGGG7R//wHtP7BfHZMTunjbhert6dMDh4c19JYf0cToRGKHJEBh8Er817bzhioRW3HMNrIu9fQPxfSjpkNPPy3nFd33xVt1yQ2vktYNyGdv1DNPFn+P5ZhPmY4vLRpmCns4oK6cT3rHJld+eExZ3cHZQgXVyKUr7m+X66qEYe0s8ovY9tnWwKlooF2LWrRHo5qYnNS5526N1a7BZDCxi5lVKunjYHwYQbLax0wN2IVOvva1r+nee+9Nxqxt8ejUtm3bYg2wJjriRqMh2wlmclh4COMWQ5m/ieLRISY4GKrsOJ977rnJECZ/7p89nSd0vAv96KOPig9//eAHPxAGPY+Tkz6rZGmBhIGE1Vlkzlo6W9vTwoa/Xm9oS+T31re+Veysv+xlLxX04G3H6m1BHt7Ck64tPKLLj6EksHnAIp8tLM0I06ipPj4pRfaNpuns2BWvVipKRxIyJzoF25e2BtoaWG4N5C0ZtvoDnUU7pR03+6OiuUZjBhfRSi3X6ar2sSgaYPGVMQBmjAm4z1egfADl42+geAyXMdQ2qCkoaaYQi+yB/+7du9PON6wJ484FxDFuX3TRRWKxnPBcdMfC2YzRRTtbaNpj8Vwt+NnlsZ2+1VLWZ3u67MxZ7OI+24VLeuZS11xzTVpYsAs8GwoY0uxcd3d16cF779FYd5cGNm1Ud9BsuPEGVW+4TmO1ujiwc4s5jqf6JnaIGyriY+VDQ7H5sC9i9+zaE6SZRnbtls8YIrnUmYVhXpMaeUrRkIKyMF24c4QrsZv87F99VDv/x5+rt7tHNjGaOqDGYGeDewq5CjzoeCXFWOn8T7XsyA+cKp+Fpqc+LTTN844+uo9UJjrgnq4evfhFL1V3d69o5nmsjE1OjitzpsnJWrhOtLMvdnCJHsIu4vPwz6aZCzeb5mTDK5nOdvraIo928Z5vR6UjicOqcSWMsjyMQ8puO/o+ujmFQTmzY0sJFnCBLwYwfxHFI9U8Fo5xDp7HpBn0eQfnlltuETjyB9jxvueee8RAy7tN/D/hT/zET8Riybnisa3uarceeeQRYTSfsfaM2KGtqRxoZovnWPWMvjwtCpx59tnhdooBqBHIdPsjXlGLFEUlb1ZK6c9dTnQLoogOgriGVtKpxTiiGjJQkL248EWwfELV2Hl2yBV3QhyOxYxKU5561PWce0REG9oaaGtgeTVAfxDtT81FLdFuVRz0EGpEq+3oCqc5bDvcPBq6Ug+bCA0hkELty6lqAMOZPv1U+TzX0rMAzdNWDz300FGiM5YdhVxEBPwZ03mSC7Y2dRzf3NCIMQxDn11Vu6CFRwlzp5rGMj+YDj1/fHahC7twy5JRn+0CZ1u2y6gp1/ac+Nk6RXejwyPa75o80KX88cd18MABxWRInbVYpI+5UCN2exuxfWL6KqZ/0T/VlasRP1l65LZbNbRlk/KhQU3UpUP33asz+zrVu674p4++zh6tOTIqjY9pvDGpiUirxA9milAlLhUd/MY3tetDf6re4X3qXjsU3COjyDsPCscutpUpMFoNR6lHXOrvSshE3uSL2wq0I2QqAZrnApRlWA5ZY+RdjmxWdx4oHAnz2D08Y/16XXbpZeqodqYd06ySqRETmqwSjTMaXiOaXvQpkE9Bmd52Mghty3aK5x2p5ImLXeDC+7w5bSfDlC8t8l4MjwNZTjvPPOrFR9XQDxMQu9CP4rAd16POeSNsi4bNAGtbPHJF/hjP1Wo1xRHPjjSdO4yz2KmpN+opDnkwtnl3B5kvvfRS/d3f/Z2eePKJdA9J09UZAwH3PtKR/mhw1IgoR9DUa7WUjrKq5YjYFGLMSJBCy39x3BOgNjmmSkw00iAWYsR4ogZf1wh/FqVR0Kl9tDXQ1sCya8DkGH3JMSd3sbClrk7lGMxBm/qalCgCYnoYLmEfk0MQtM+FaICxpKS3UW4Zen669nQZr7322rSLyxhblpY6Z0/TlPjFdMkDYLyGL37cY4FdyMMTZMwDSjq7wB8vPZslLKCXadruiTVgF3qFsq+vX8OjDR3pWaurXvsG7f/TP1d2aL+2vfBK9YyNS8PDqsQvF0YuIDkmQh0x8ag25xq7Y3Gmcd429Qyeoe5Kj576wT3q2n6mujesC/NYOvvl12nXoYPa8Y2vqD/rUDUW/lWvKG/yrES/mMWmwK4zetXxjjdp48tfGYbzGeK+kyMQWabcSKVVcNjTOrSn/cstmu2kJ/K1Czlod7fEhhMbSfiJW63APS5ltAv5l0PWbDkyWf15FApvxOoYxgO7kudt2y52JquVaN6tE5VofvmsAtlOxliJ5mYy4LLryQejeFyYm2sX+ZR0z3WXcgKUjUFr69atwlB+bMdjwijlw1oDawaSbjBUMUYbGG2LpAfbsgsgP/SJ3m2nzoABEaN4ZGQk0ZF3JaskecBj7LPjTBpWt3k/+Z7otNnJJjxRn0jpKCO8ZwN4ALy5iCsQAUctAaJ7j9D0GbLF2QxDCxDEBfAvPuQNq1Lt0vZzt2j//ffJsfMcy7RxxvAT90QczXo+W2Si2tDWQFsDS62BPPVbx2x/dBws4JbdROpfQqYyHN72ufgaKPv4xee8ujjaxbjJOKlTPKMAABAASURBVEmZGRu3bduWvgWCpOBaXfxLAeQz3w0Hu5CZ+QU75N/85jeTSHaBt4/dOHjVC+OAp89SovZlXhrg/gAQX3zRRdrxxJM6ElvFHdvO1327ntaGLZs10V3Vjh1P6JG/+kvl998r7z+sPO4Fj0rzCnI9jGmFETzx9JPqiV3kDRddqcl6HvOSuiar0ihfwCaDsHorQ4Pa8rY36f4PfVhP3vJlVbNMMZ2R4RGL/fgbmtSB2BTZ/qM/ri3vek+a41lScAw6rhGIEBh8Kw3oz7ZsJ1EIJ88yX2jrzN/LbG0nmZgb8wpkiV+tLrJTBuRDh7bxLjm0DedQsV0oe2R4VIcPHdGRw0fU3dWtaqVLoyNjqa1xU7hJiTKPRC2nbRGn5mFbhw8fTh+M4r1f3qGlY+cG24lDk/K569hODawsAY9lY2wy2NLoKjHBw3C2nUjAQ0NjtAtcijiFC6vF6N12elTcdpKJe4WukYEPjPz93/+9+HBIV1eXDsbKJVny5dDu7m4B0HF/3vLGt4j/dOT9Z97jgT+0JwdUkiYwwQUSI3DJ07y46S6tg04qsYO+4fLL9eDdd6rIlVFJcjYVEkdWykqgDW0NtDWwdBpo6Q5avM38pjGphTbbaZgEzfhpXxPRdpZAA3bSfuJMP5o8z8MLZbNnlpWvazOXKRefl6PYjz/+eHpVijGZ/JALdy4gjkdLiXvNa14j5gMsfBMGiMedCzCc+W4NBjfxx6Ml/nSHUj/2dB0ZHBxQf1+3+nu65U0b9bq/+itt/yfv1oO7dmq4UdPej35E3/vVX9Phx5+KOYdVx3iN+QU9WyU2pZ69/y7tO3JIPS+4RDU31KgNqzo5oUq1P9RtVSMrnvjc/tqbdP5112vH5/9R9djJdlguORzzIFNDjk0vNaqx8BgRFSurVpWFnBUpmddkq9wRAsJZ4dOOvjvPZTvBcovDvbQt2kvpx1UczJWZ+z788MMRWr0nsgO2p4QsyzCFWCJP1LIl4vwcYlsqmwZaq8WK10RN689Yr96eHt32ta+pIzXC7JgVnPQYamWRMbr5KvP4+Lhe+MIXCoPR9jHTl+mea67tGSKjg0oYzOw+83hXeu8oVgEZ2IaGhsTgS6O0Z6abwWSeAXjCizzQL3nTiDJlQgYMYHaVMeZ577pWq6mSVdLj9xjQZ59zdvpQRiXk5f7ZYXzXxvTqV79a11xzTZKixKfAXJfo6BWDwFxRU7goaq5cvD9cj2GjkcfQER3mVPwyedKqbJZpLHN6V38q2yi3Qz7CDWc4AXnA8+dsl6StgVWrgegfTiTbdGsMXzRR+pOUJtpucuMSMXFtn4utgTz6anseN2mxM15BfoyjZfYYlYyjLCaXOHtp9XHfffeJcb1VjjLvuVzouE8szvP0GB80m4tuNs522pkET3r44G/D3Bqwj77v6O1d73m3XnjtVWqEIbzhhus1dMmlagwM6ax3vF2XvPUtevTLsUs8PpGYdsS1ktfU2ZhQFnPDmBipEfOSmJwpq3akv8rsHp/U2jO3BGWceYBizqIxnffuH1a9Utezt39Ddty7iLMchnGm/NkDGujtVddAn9IR7TZNa4JGQSOOVj/hFQbbaaNmx44dsr2s0rAYxtMZzKNtx4JDjCroLKR4+umn08IVT8pyfwO1Kk/sDD4iWC6w2V42PcYwvCp1sqxC2U758fGmLPyVMCB4v5UvBu7bt088wjtZmxRfSk5tL1HPvNie7oSjxVIhr776amGkJcpISMe8mitiknMBl7IsVvyi/DQ0/q+ZD4pQoTGW0QN0DL6UHwPWLujBk51tnBOC7dTA4YOhjOF83XXXpd1kdrLLBsTgSeMfHBwUhvPatWuFIU8GyMiCRk/WIztWQOt1wQ9ZkI2JAvcb/tCDx10oWCFrrIQ2ApCrJ1ZkkWfTxk3q7e9VVJEplp7yLaEnyhpnZBu5pUezo0Ii45Fh5SmsWAPIwah9rEoNtIV6vmvAMQGkjNFEcUogmKdA+NhZoSGncK4pbwq3L4utgXJsKPnacQ/KwPPMtafLZjvqllMJ+dgm4ydjoR3jWnOCnSKX4MJj2naRN3kuJAv72PLN5kWYXWdcu0hnF/kuJM/TidYu9GMXLmXv7umMXeeY04Q10VBxDG3crOHuXh1et0GTsfNcrR+JCGZDjdg+yNWIXeE8NhFqBw5qoI/dZakzzzQWO9UjB/Zpw4UXFHOkyCbYhr8i9a5VI3a3Jw7vDV4Sj303cnLM9Nj3vq3+DQMaz0dVm+SxcCkPGXN2DHLHLKyhBpsceUq6ai4sEn3nO99ZUnmo37MzYK77mc98RjzdUcbZoaeYC/LaY0dHh2b3fSXdQt258i95EAeU4WO50JRQ0qA7FgBOda5e8luIm+rkQhI8v2mjlUYBmZuMj43r0ksv00/+5D8XAwcGoLJc/ILkqNO22L1U88CPkcZNxZBTwboZ+9x1bGt2BXazcOD7evvEf/1dcsklaSEBXCuUJQdHw7QjdQB6KuOO5doFLWmh5zEr/i4BIx3Dmceva9FJo3uMY/hv3rRZ/O8gu87RdSbZbQv/eeedJx7lphMp84QvYdsl6hTdXI5WVqlmqnZW1dnZNaOeKB2LlVdiNvclJjsMMl1rh8R7+40jB4LO6qjVhUEfAWUhaB7jUJASbENbA0uggTbLY2ogugEHHDM+Rh/RQGcR5K3hGYHWiLb/ZDTAWGMXNwU/cDJ8nstpLr/88vTxTZ4Yoxx2oQ/8iw3Ms6rVqlhoh7dt2cZ7XLALGhbrZ8tpF3Ew4P4B+Pl4KR8UtWfGE9eG+WkA1eUxm6LbqbgiRx8VUwhdcvHFWtPZo4fvukddsVmQ7SvmGw4j1o2KGrFPPD4+podv/5auuu7VKbNKGNKjhw5q7+gh9Zy7seDUvDWVvCPR0P2RZ5jFYj4TtrYaTz+l3f/3B9W7Zp0++NnP6qGHH5YdkuSSK9add9yhW7/6lZjfFDitooO56/j4+JJKZDeV2JILbYz5c9lWiKJdjI6Opg8CModnHs1rl8QBxAP4jwd8oA8+0DKfto/OvzW9ffz42bTMz/l21N133y02usgHmtLFv9QQU/qlzuK5xJ8baLkpssOQoPJgSHBT8mi12TFuch5EgO3oEqJjiJUbwlRQGgaVlNURPccPymSXGioKM1mfFOVklYqd+Ve84hXpEXUqOMarbdnTQCrw8GJxgcaLnsEfDxhUiScdDRKdwoeGSphGVNL09fUJ/9mbz9b555+f/lYqJBBpSVNTLf0l1WzDGf6LDbkx0xuRd0AMGUfzd6CAcJboZC8rr9e0duu56h8a0MEndkROVnWyrqGhofCLdSHlcZ/yqPcJ0b60NdDWwNwaWGasU34xJW0ZsS0nrMMtIAXbl0XUAOMKULK0XXpPG9d2et2MAjN24i4VYEgwbrMIXubBmF36T+TybZInn3wyjf1lOlyAtLZlG694/JwFfgKt8YTbMF8NoMtKEEfHFIZqTCDCX5xnx7xr8qKLdOO//Ffaef8jYes6dJ8pixmyVZXDncwrqmwo/naqa2BQHQdHVRkZV97ZoTHX0u50EMbcSenI3KFAB6/ILK/JYWxP3HOvhj/5BVVrFe3cN6Lx8YhL1MXloccf0ac/+ynd84O7JWvVHDztwMfp7OURqqzjKIB5Nwti5M8OMzjaNn0dwLz4nHPOERtOxAH2/OT87ne/K/6a1rZsFitm3g94lWC79KpVvilk02M78SKIHcWHm9k0w+YAByD/8XhAs1iQLRaj5wOf3NEemwXJVdzsPIxlKpIyTI+IDwO5STKnY1ujE6PJUOvs7Ewfn8K999579alPfSp16NzgORM/R5EYyIhOOW2LRgmAy0NfAH67aESE0SmVHqP39ttvn36kHcJZgFHO49+33XZbajy2kx5LPhjGPCLOgAsO/b7qVa/S1q1bNVYfS/LYVvrhAnGz6biQA3rSzcp2UYNFbZqD5ewIz0GzKKjIKAz4bN0ZGqs1tP/xJxPXiYOHxV9KKOp7Peq6HQIEaYpsX9oaaGtg+TSQ2p1TPzV3ppacRbzmOCJuDuyJUO3442tg9tiw1OPE8aVZudgzzzxTjMHzWeA+FSlZREfn5IOuAXv+dbu/v1+M67zGZU+nsy3bSTR44mHsL+cuhNtwchpw9FtxqhHzC8eGURYGLfOJkdicmNh4hta+8mV66shBqVC/0vYBCfJqzDpyNRpjauSTOu8Nb1HjrvvV98SeICWuErRwkupZ4W7ceKb6RicU2ShzVdmRMT367e/o/F/+BVXO36LBrn5V6x3iqDdy7d7zjPqG+vW6N9ykQ4cOq1kFiF5xYNf0Bz/4Qdp0Wg5h7OYNiMzYEd60aVNqK2zs2UVc2TaCRLRB6PCXYBd0ZXgulzbMohRx9rHpW/NaCC2GPkb9O97xjpi7FhtkpAfsY+dH/GJBVMfFYvV84JNacyqIw7DiFuQqrlk4dOi1Wl22EyTClotd4A8dOpQqHY9488iR7fTVZ96XprO23ZLqueW1nVaGykpP46KhsPvLoEX5yji7oLWd9FXiKTHpdu7cmVa0SFur1UDPCdDu2LFDPFpFGgxuu+ANz5e//OXavn176gQwnjHgeU+ZR5Drcb94zxwc+redjG55Oit42AUC/3TMYvnyYJSnQUJxLSBQy3nGAkY9VmejYmoyCj9x4FDKff+BAxoaXKs8Bpl6VPLY04rYFNW+tDXQ1sByaqDZBx03y+im6EmOS1N0N8cleZ5FLmlxGD/KDOy4AWXgNHLZyWX8ZSxeymIzx2IOQR62ZRfjPOH5AOkvvvhi8Rgn9IzndsEDP2CbqDQPaC2PXeBTZPuyIA1MaS4sipg6R9pcjapjrpErX7tOh8fHVZ8cD7ySEVypSNWY89UxsjuqqjWCw+ZNOnjNi7T1R98j7lNX9GPVlEJyzJuYIW45Z4tGd+/RRD0PszzSTEzo0d27tO1n36fK9q264rJL9NTOp3Xg4JEwmnfpT//0j9UfmV154eXKa1nMEeGiVXGwc8p8lTq73AJhLK9ZsybpubUNlG0PefAzb8aPrITtuBMxlwR3LLAt5trEcx/tuE8EZoE9N34WWZIRPiWed5vZLANnW7bLqEQ7FVhCT7aEvFcFa5Q7f0GipTaJC19c41Tcl0q1Iir45OREcqnw8LYjMtLYRYWChlUa4qmYDLoHwjhhBRSDDzzpIonsIm0ZBncqMJuPXfA/GZ52kbaVp12UEX52EW87fZxrcnJSlJfylfGktYs0+NGN7aS/zo5OsQv/xS9+MemBHWridYyDXWce3+KvvSpZJaWhIYPHrdUmZX7Bn7yQAxfo6ekR7zI98OADiTv3IY+OmDgQpYvfNs4CgTRAmYxKg790MyQLUOQKlHholgviPqgYhrIwkKuxu0zOj+58Qo0z1oVQViwYy4hmYtrQ1kBbA0uugZa2Rtuj+bXmOR1NDJBFdCUgmmxMYMCkQOuFREArru0/KQ2ws8H7fiQBnYP6AAAQAElEQVS2ow8NneNfGli9XNkAYNxkHnO8cfpUS8BYzHhe8iFsL6wyMw9hMR8edpHWtmyDSoAhAB2QEO3LyWsg1BqnrOibmESET+HvjN3fgTX92nX33Xry/gf19X/8R42MjahiqevwQR34zD/ovI0bVe0dSHPCiXpN1//bD2jd9deFkV2TYzHfsbVs1YOb5Gh7XWedrfufiDnLxFjMpYJRxAexxsNaf2rPXl155RXave8ZfeITH9edd34/0lmdlQ5tOnOzuOf79x/Qajio49Ttzs5O2VGOJRaKvIAyG3TBnJi2zNy7xEPDfJkwc2veceaJ0M9+9rOxY38o3Sf7+PIy92bzEB723LRslLHbjm0E3fHA9gwd0QcNDg6q1GFrWtutwSXzZ0vGeRUwphKUYuCfC8r4mW5MR2IWkytuQpzEVWLVikrODeeGfeMb30gVCTzx4OBvxypbGJHQEce7tk8//XR6dJtn8tldtQum0JOWyot7KmBbthML28lf8k/IBV4oD0mQrZUPfnDEAbZT2Shrd3c3qATQJU/LhYaIgQ3v9GGH6AhvvPFG8Y4tfx8F39Z08CyT2xb6b6WxPdV4osSK5aboXMsUBPMUcBiKDPosaHBf1q5dK/K3XcQ33RRY8CV4RKctQOFP6ckXyAJTkRsBeYCz1JEnkqhfEakEmj5INR1aPF8eGTlkgGMWK8Fi9Tf0P1KfUH1tvxyjWUfIRzy7zrhtaGugrYGl1UDewh5/CQU6+hMQEWChL3o0RUOVXSyA5bFbQ3/ZJEnRSkniovaxGBpgEtlqXNmnp24Zo9HFY489Jsbg4+p2gZHU4TIJE27GasKteMLzBeYX5dzBdkwLovXEWEd6u7h/fE2Y+Qjzs1Y8/jYsTAP0P0DSbOiZqY0CsaanRwPr1urzf/rfddaGjdo/Nq5n9z+b5kD1O+7W9//3X9I5289XNrROjkQdHVVVBwakri5VOzqkSlV54OMGKov7Vg1ohME0Fv2eY7+5w9LoIw/p/PVD6uzp0sG9+7Wmf426ujv0UGySPPHIY/pn/+yndP4ll0lBq6yu4eHDWs6DOtwK5E0Yg5G58Hve8570uDH4pQLysy3bU1nwbvNA6JrvAuEvI5CrbBP8JRztpCvuB36e9qTNQAtPDGTcViCuEraSPZ1XGU8cflx2vP/8z/9cj0V/QhggDsA/G+yCH/0DMgCzaZYznC1nZsudl+1UWWbfDNtJFLtwU+BYl+gAGrHyVY1Vq47OTgVDsQpz1113qRGrXVQSxWE7omZ20oFO7zgPDw8n45KBB1nsgs42JIsCyGIXfMnjZJkeK609LSt5wd92KjN+BlPbeOcEGhnvVLCIgB8etnXppZcmehpEycMuFh/AlfKQhhUydLlr966UBno8dlFu/HOBVcSTJ6trrFbxCPdctAvHRQVJq6xlSgbp0h9uRJNXLRZTJscnNDo6osmJiYgImeKqiMcpgMDSmK009EoMauSzPlZ5h2oTmnz8cW0481x1xsClWNUl91CloIWuDW0NtDWwtBrwnOznxhakuRrNdlyE29e2BpZHA0xWGX8XOze7qO+M8fv27RPfKyEPu8CXcwBw84UODK8gnisti+cf//jHZTtBSYMLRLJ0ti/z04BjEmNImUCk2UMKhW6lhuvq3bBJA+s3av2mjWpMRNzhce257XY1Ors1NjQkhaHFnIPkzH6SGwZz9HTBNRYJ86ocPkU+inlKdIDq7ulWmNa698471I3x3d2rsZFR2RavFbz+9a/XK1/5Sm0Ig33dujNS6kq1suiLPonxCS52Ib1duF/4whf0uc99Lsn6kpe8JMnEvHQuNktVH0dHR5PBzhM1fJCvzPvhhx9O/yJEmA2mLVu2CGDx0HZ6vYG4r3zlK3rggQdSGeyiXOAB2wmPvwTbyWsXLu0cngk5jwtzd8iQD3mwpUoc+OWGbLkzXK78qHDA7PzmwpU00VbFbaXh4qZ7HB7b0bYr6oiGRwVnd/SZZ57Rrbfemt7R7ezolG21HmU+dOB2YQiWOFzbsZBGTppyW9Mv1G87NUA1D/JoeuftkMYuymE78euMxQLbopISj7FqFzSEFUfpZj66OpVxpOdRa3QXSVSN1UQWHcATZjCznXSBztiZ//a3vy3ygweDKl/6w8/gzaMmrIzBox4LGHED4izkgl8rIBf5cO8wxllpg08rzeL5PSWHgyl3GNlrE3UdOnhYe/Y+q7FYeY0o8egRbhoPkkcijZbgYK5tMSxJ5249T376Wd33hS+qZ2i9ujdsjhwbCvWL/N0qUMS0z7YG2hpYQg3QSQR7R+uzzYAQoZmnI04BeQKlg74R8hRoX9oaWCINlGOl7UXNoeRbMmWc5BFrvg0Droy3F5YvC+PlWG8Xae0Y1RgEgzG7aky+MRoiKHuaxi784J8nsCzFyCMXXlOWKsqdqR6T6YZynbv5TL38bT+ijkaHBobHdf/3vyfVY+f58H71vf61OliRJiMt9zq86Z89IqkcaSsBuBEIX8pBjm3moTW9euDvPqb9n/qkGrufUW3TpuAg2U6G3Qtf+ELxcdgrrrgizSfVPBr1kKhZB5qoJXdsp7mzXcj2mc98Jr3aiLGK8Wo7yf3II4/MKYvtOfGnirQLuXgFYzI2dUp+tL+hoaEU5J6w+MA8m00rbB7m0dB861vfSuViHs4Hfm2ncpCGdswcHiaEcYFWPx8PY9MMWuJwibdN8CiwLXbG+Zp265OtRxEuEyJbpnxWJBu7uAm20021LSYbioObFE5qWKWfMOC40EzzaK4KINxRreLVyPBI4sGHsDDsaAAYb5EknfCySRHBYEKYPFsrBiu3dkFDfFCe8kmF5m8YSkZ2wb8Mz8e1p9MgM0Ymn6OHN+GSx2yZbRd6DF2VNKVrT/OkMaEH9DU6Nhq7r6Pp/xptp/tDGnTDjj7vMdAgeaSD/EhLOtJDQ4Ndt25dWtBANj5uBR08ZkMjb6TVtbGxMe3Zs0c8enIs2tlpFx6Om96SKIqmKF1gHPWmqswMD1ZxlG4RWtJrjEaNyI46XT3rbD21Z7/2PbpD1f5eKRYxFFISp2Rc16U57mUg22dbA20NLJUG5jOpiw4lzqWSoM23rYGjNGA74Rhvbaen5xJiCS5M4sux2bZsLzgXJv52MdEmsV3wsAuXSf9rX/tabdu2rZi3tLS7Mm/StWH+GojpRWwEFPTMgBoxj2iopg0bz9amc7er48i4nv7HL+mZu+/Qjju+pQOH9mvti67VwAXnR6Ka0nSDhBHitMI0SfclF/OWhhRHQ9maPp21aYMaf/GXevoXf1G9MR/fdv0NESdlcX+Zq6ZAXMp7WeLKcEQt20mezE/J8Gtf+1oy7N/2trfpHe94h84+++xUv5mPMt+FZjkB2ZhPs2lV5ltulJVhnhJldxdZWXCifZKG+TdGNzvArUY/82vwfKyXR7ttpzLCzy7sBPykp/2xCYYcfOuIeT9xc4FtfelLX0pRLHrhIR3uSkDUzpXIdunztJ0yYYXil3/5l/ULv/ALev/736/3ve99+uAHP5g6zEQQF7ugDW/LmQss0GjUVQ3DOY8WzGqLbZ133nnpEQYq0fhE8bVAG+roA1KDlzDYuLnXXHONGHRowJVKRbwUT0OhQdlFmpaMF+y1HUZZlnbAWRUiDy3wQE6gTMYu+mOPPaa/+Zu/iR3SscS/jLOnZbYLP2Up41tdu4hvxZHPV7/6VSHnpvWbpgbizJm6O7rTLv7NN9+cvszHDjUfBCM9O8WsNrGajFHNPbGDf+jb6W5BdTTQ2Leftz1FYIiTDhkSYgku8LYdnJ2kymNUwGdlMbgEpDgt60H+ivwZ0NTdqfGOiroU9brT4shjpbgRcuUE2tDWQFsDq0oD9CFJIJprtNPkj0sKhts+2xpYag2wQ8tfwTCGLkZeNrV3JqfpsVNpjkZ4JsX8Qsy32KGaTc0cjAV05h7E2ZZdTOjJyzboNixEAzH/Ut6IuU0kCvXFGbMJKbSqPPC1LDB7d2nTg/fpuhdepeEnn9Tjz+zV+IWXaOO5F8RudEOQRALxl1YNrPBcUQFizznmhHgTr0Bl/UNad9Elqt98uzY88JD6azVVunr1yKOPavczz4j5YZBFvrnsyJdAE2ynOacWeOSUb4Fp5iKn3Vx++eVp4waj8cUvfnEiwyjFrmBemxCneJktrz1TD9gszIGZs0MLlFkSRxshbIfWm2WHtozD5Z1nbCueuoUX9ADGL23vggsumHp/Gf7gWw10/OgAvt/85jf1/e9//4T3BqP+ne98p7ADyGslIVvJzBc7b244Nwkoed922236zd/8TXFzvvOd74iPevGYgF1UJnu6ctB60wSFhhvRyR+MqDs8WtzZ0aH9+/aJnd3rr79eb3/729OuaWkEB2k6qRS2U8OlkvH3CPxlEg2HisL/IWIMlp13SrSAi+0Z1PCk4fHoB8YuFblVBxATBvCXQNie5gUf4nD5+iE8qdwYqXZBRxpogEpWEatK6PTy6BAwUMG3AvSAXeiZnWPKzn2hk+vJehI5eR46fEjDY8OpY+EeUR5WpA4cOJA+DNbd2S10yd9isGJFQ6Ks3HdXCvkSs1kX4rmXPL5z0003pVW/WSQnGcwjHRBOes+58NtR1kBxUndwYxUlBgKkKGgSrvUCOn1gbHGaJDpvZZ/8wT9T6Km7Rxsu2q7s4XvV2RhLUQp8EiFcKZOSq9PqmFNnp5UG5lfY1aan1SbP/LRYUCE7kEL1enLmvjjQDdEsp+gVB402nNknNDZpZse0w8fSADo7Vtxy4MkfKPOyV8f9K2Xq7+8Xk3vG6lJGXOIZYwHC8wXSlUAa5k3MD+zpctsxlk4NolDNDy677LL0LZqSmnzw33///WkTg4k/4RJsy3YZXDS3zHfRGC6A0XLl3QjjtsGUIYv+KeRDi1nMIbK8ItdzdZ6xRuu6Y+7zja/prK1bdMlb3iq5W/uePqR0RHoBEajHJkOu4JP6NTgpOAFZxJCJNRnGdv2mN2u00q2u3LGvLT348EO68YYbxO4o5bYd3IrTLvw8csy8scAe/woPKHjq8vOf/3wyxAnPBSXtXHF2kTfv9GILzH4NgbRbt24VtgHzXXiAw2UnuvSXLvgSwLUCeMK2k43CHBocAB7ATz7ogvkzuLLdIh9hu5C5xJOm9NP2kZW/g+JjxzxuzRydfgE62jA8mJdjP4DbsWNHeqebj4GxmAUtZeMdZzb6aJPwAQ99K8CLMPcNg7lSqRCcE0raOSMXGUlNXGSWK8OuVWn2zM4WA5cdzltuuSUZzr/yK7+ShCzT2EVFIczucj2P5huGEB82yMOItq0sGjadOpWBirN58+b0qAWVjVVY26JyAaxoMsgoDniGkx4VpqJCS/wdd9wBOoHt4zbMRBQXu5AzvKmTt4swcrH6g0wYr93RKUED2AWNwnEs65XyOCtufeqfgtAuZLCDMMJHjgynnWbeF2GhQE18RKUTPl2dTRBkKAAAEABJREFUXeIjaRjAvAOBLlJkywU625HcU1gaNI0NBDugvb29SXef+MQnxKICfODHYyKUh0YIH+jRK/ojXDYiGjNhezoPaEuwLXjS8HiMq8QvjetUVsb6QiZFGF1bHHahZ/wCNRtSxKlfbBhP88kjsySPQpaeXp1z7bUa/cLn1RcDD1RRzVV0SZEuDxqQpxnYUfZVWGZ7ZeWi3pRqsS3bZbDtnqIG7NAlAJ/ok9E1QHBOoGNp0ie6pj+4zCC3Z2NmRLcDc2jAXlmd2Z7RttL9nUPO5UYhB0C+THYZp3lFjXCJZwwmvBCwZ5aXOcyWLVvS033wsY0zQycJ0XKxC5oWVJpLMSdhsv13f/d3Mwxo5g7Ml8q5Q2u6xfDbhTz2TLfU02LkMV8ediHDfOkXjS4PTg3HDnRFDWeqrF2j9VdepNqze6WRWBw8ckQDa7rUSV8WpHmaeVhhGasac49i9tGQAqWWIzil0NAF5+mq//ZHOnz1VerftFFfue0rOnzwkDDmSj3jAilB83LJJZeIR4uZCzZRU449nVlrOj6AxUaP7bRJhmFYJoIOIFy6+OcCNp+oc7Qf4u1iHlimw2gs5QLHnJu/a2XuW9LjEgcwL8bWsC27AMLQwIc2isFKGHrcEsBjiyAPCw0YsfzdFI+SMxdvbcu2UzJ7Wl7bQg9XXnmlbojFChYFyvk8xMTR/vADlGX9+vViw+vrX/+6PvKRj+jMM88U7RB7ynb6oBubftAjbwmEATbPMPaRmThwQKvfLmQEP084abKijp508tWREOXZFjfcLpRnOxljPCLwile8QtwwnpHnJqp52E6dLOlBdXd3aWjtkPiI1YZ16zXYM6iBrgENdA+o34Np15POmMpPJbWdcKQt88ZPxeFxhZLGdpKFho2hSeWEB/mSjjRUCPytYHuqTLZTAyFecZRpbasav9Y8H3ziwSlaBy1pMPwti3zs8EWnhb8SfsUBje3wKdE0YveDPM6KCk7lziKt7SQPtFT60fHR1IDQLw3cno6HphXgRWNFL3zinsaNzA6+NCqM6fvuuy/9xReD20UXXSQecafB8N4E+lIc6BS+ZX62A6vgEhB+4maD7SS3mgfxthMO/0mDM2VATHhLHnYhT6xRRJzliC8AfwHQahkO21O52JYRKmGiPvau0eBITd0TCSE5ncoUR/jjuqRnqnvHWT1c0syPwZz7AhwjetnRyAIse8azMrSnK4RtrQaZ1DyQBbCnZWxGrZiDPMB8BShFJ021WpGn2kWUKc6CD56KwqqY0j/0RVzzCkl4m074itMuMHbhFtiVvSI7sLJSzMwdeYCZ2JUL0UeuBnmQwS7qzktf+lIxSWa8RjO2ZRvvVL1MgQVcbKeFbZ5eY8F8AUlT3uipNY1dyMMjsPDEyLed5hbseDF3aKVfTL/tOfVgFzJpBQ7uH7BUWWfBOEszB3wRoKh4A7IKlw5NbtiovphTdxypSXv3aU231KhiYSvdw7gWZ+jJqiixsxRnArUc7qio1isdOO8sPVOf1Miz+1TWG9uyjwaSs2mCwYl/LrCd0LYTDwLUF+auGJUswvBoMkYucXZBZxcuuGMBdRQDtTXetrKYOyoO5sLhpBMc7+Gz0Te7rtpO3+nhq9bwTAmaF9LZTjzZySWsOOxCPtsRknj9kU0kAmxEsQv+5S9/WWWaMl3pQmc78SVP7IGyLIQBdKQ4mJ/jZxOPOX75NC5z/H/6T/9pWsS68847VT7xAT3ArjsGeLBIurc95YKjz+Er3+jDNqhkeyEj6UGQL+5yQNTq5chmnnmcJJntZACXye1CsXSYf/mXf6kPfehD4mt2f/3Xf623vOUtuv3221MlKOnFUlcEenq604rUb/7Wb+p3f+939du/91v6rd//Lf3H3/+P+rXf//f69Kc/nXZEuelUPuBIrJ5hTOOnkmDoYawHu/SOLmGAeCobxiEGJDecFRjijgXwA1rj4UMYPBUN/7MHnk2rYazI9PT06G//9m9TBYXm4P4DOrBvv3CBQwcOavjwER1o4vc340oa4kv/+OiYjgQt7v59+zQ6PKJ9sWqY+Bw6JFbEbKdHq2l05HfgwAEdmAWlnDwiQtmho+HSAT1z8Jn0gTA6KBoxuoOelWd2nBn4GKTR+bP7nhX6hg+Nl8aEPoDZec4OQ9MKs+NPJnwwygnMTLs/3Xd0RDn37z+QOqoDB/YnFxkoXxG3/yhdzeR14JTiyetAyAjs379X+w7s0/5Ymd17ZFgTR0ZV6+hUbWRUR0aGA39Qh/bu18F9B3Tg4EEdaKZbbBeZKDs6APAvdh4nww85yrqH/2R4LGYaZEA/yITOFpP3yfJCJmRBLvwny2ex0iEDspRAeLF4nywfZJgtDzqbi1+JT+7hw5o4fCgNRXn4D42MRJuM9hj9B2n3Hor+N0DRNmujoxobG9X+aKMpbbjQ0Ofg7j94IPU1+Et5qEcAuJWGUib0hH+l5SF/5EAeAD+4lQDuZykDfmAl5Sl1gBz4GXcxnhmvyzG/jCN+vkAaAHrmT0ymeZKPOQC4Mm62n3ArQAeUOkJ3xFPXkfO6664Tu33EM39j7sc8jEdwoVtsIH/kwYU3ftyVgDJvZAHQwdLIsTf6or3ae3BfzDFi7kCfBew7qP1hJI8OD+vwaK7a5rPVGDuiHbd+VZv61mi8EX1YzCMPHDgU89GDMec4GOkPaW/MUfcFr/0H9gTfPYHbE7hndSD4Hdy/X7v37tJ377lDo+dt1yN168xzt6ZNFsoLzFVGys4GDHUMGvQBlLSt9aGMp14yj2euTn3no17UK+bwxEEHlDzmcolnzkr+uGW6khY8OAxn5rPIASAnOGSEBj6kwQ+OpzPYCYeWMHHQlPF2sUM+GmMFuDKOvJCDdoxLOubiP/IjP5IWxNhYJF/SEAeUfvDoARoWKsgbGBsbS4tS5IFNMzg4KPJhfs/fz5IPOmSXGeP2h37oh9ITuPCFJ4sZ8EEmXPIkDU+f/vZv/7Z+67d+S3//93+f7BrCv/M7v6Pf/d3f1W/8xm+IJ3c7Ozu5TckGtAvbLyGW8JItIe9lZc3qBjcNZfN4BZWJFaZ//s//eVLwr/7qr+qP//iPReX/F//iX6SJBQLaYXQ3Ded6o67+NX267IrL9ILLXqDLL79CV4T/svDzWMLZZ5+tycla0PQnY5HHEagQ7L7SGRNmRYSbzgAAnptausRTOYjjq3M8MoGhS1po5oIyfWscuBJIiwyUBdzVV1+ddszBpTRRqcAD3V3dqXJR0YkjLS5yEV8COFaRLMcGRzWl6Qo+NGzk7ezqTOVnpYeGwA46aeYCeILHhY40GMW8842hn1Wz9EEHdMIj9TQiVqf4uAANmsYHjlUxygQPXGSBruTd2dWVVqAIzwbypqy4QOmfTbcYYfgX+izk6UJXobuuzi51h4xd3aG7gM7OjtBhZ5KZNNNQpJsOz0UzP1wX+bVAT0enukOWakeHOtYPqPGSazQ20Cu+GN/R2alqd0dARdVY0e2M8FIAMi0F3+crT/RVwkqWERlWMv9j5V3KVbrHoltOfKssrf6jZIi2mfot3I4OOSCrVJQRrlan+oauaItAtaNLDjxQqVQF7nj8yzhc+iRc4Cg5gv9y4cr8cYHlync++SAPAG3p4l9OIF/u1XLmOZ+8kAtgvGfuYjtNtMEB8OiI+os7HyjTQEs65i88jZbmFy31kTho5oJWHsQTBkhTusw1MJzZRGEO8VM/9VNibgENaRYbyBfgHuICi53HfPiR72yYT7oF03R0qiv6pc6u7uivetRNuHn/OmI+4a6KKlEv6udsUe3qK3Ro/049sXunerdfqN6ubo3VR9XV1aFOINL1RPruji51dfYm6Ojqibhu9XR0qyv4jU1M6ss3f1X33feIBl/9Wj0eBniWVdMcpjPSzwUdkX+Jz2KHl3tTAnjmlNRr5u7gu6L/BYhjvsoTlXyFnbqJUQhtyRN66I4F8ClpK9G3l37o8ZMnLvWfePDMbcmrdX5LPiUv5u+2084z9MQBxBNmvgxPeGMH3X333SKeuBJPHH5wtAf+uus1r3mNXv3qVwu7iXjiSoA3ZSdvAFuI9AByQ08ZsG94srbE45I36dE9T/NefvnlKvmSFjuAMOmhB8ryY3fxuii64P+58WPjXHXVVcJlF5p7RFo7bLk8x7vkkC15DsuUATflR3/0R4ViuTF/+Id/mD4U8HM/93N685vfPCUFjYCOlMo1hWx6MJzPPucsvfWtb9Gbbvoh/dAbfkg3ve4mvfkNb9ZbX/sWXXvtteKmrlmzJvEubziVgsbHzQaQBaMPYxAagHjwrNRQAaho9Xpda9esneIFzWyAH+nnAmiRhRUaKh6PO0BHZYI3/jUDa7RmYEC9fX3qH+jXzqd36pOf/GRRjoTvVU9vb8Q3IfyEu3t6VAkDCl4DsYL0+I4d+v6d31dff19aLaIsrDC94AUvSI2AsiLPbEAGdEHjoSxDQ0PiowK8G8Gj2MiN/vhiJ8C9eslLXpKeCCCOBko6+OIiD3TwPfPMM0Va/MT39k2XIYWjLKULTSuU+FNyQ6e9QEs+Bb++0GdAT1/c23CRq6dXvb196gtcX09/4Itw71Fpe4KOuMWBnp6eyKsn7ll/unc9Pd3qx5g/+yy94Nf+gwauvUZdYdT3QdcXNL1r1N/bv6gyzC5jT+RV3gv8s+NXIowc/f39AvCvhAyteSIDsgDgCeOuFJA/sJruWykPOgIIr5R+ynyRoVVHZbiMb3X7eqON0xZwu7tVif4hi3ClvzctcNFX9ETf0RPx/d396oh+IxqzspggMg71BX0rP2gJ90VfgwzkDeBHPwBhaFYKyB9AJgD/SsnSmi9yIA+AH2iNX25/mX8pz3LnP1d+yEQdYixnQsvOE/6SFllL/3zckh4e8GaewJhP2jIOFwA3G0hTxuEHCAPIydwAYzwLY4lNlda5A7Sz+S1GmLzhg7tUecD/RFDmjYssAP4TpVtwPP0T84aY16zp6VFvX8w3Atcb0Bf91kD/oKrRX2276fW69H0/q0c+9Tn1HjmoM1/+IjUamcYPHokuLdL1dqu3t0c9fd0xVwmIPqw3+rf+nhiTe9ZEXL/oBxt5Q7WJujat36y+887Tk8NHNBjjNve6L+ZiQG/k2wrgKDtzT/zs5rbGs8vJE6n0qdRF4qCjLlbC2KUOkZY5OwYmT0ESBw18oT8eIBt8S/6kgx4XIA7jld1c/MyrMVJ5XZEFH/IogXTsejPXBwc9Lju3xOEnnjk0vNnVZYecNkAc9KU8uKRBLsrDIhMAHWmJAwgDxGEqteYFHh0hr23RhsGRD0+MomviaXvg3vSmN4mnR6EByBejGH8pI3mzAco7z+xOv/GNbxQ23Yte9CK94Q1vmAJshe3bt0c9aiCWbCdIgSW+ZEvMf1nZ/+f//J/1D//wD+JF9/e+971iR/fHf/zHxQcBSkFYLeJmluHCdXLsTLVaPT2ePDw2nBxvubgAABAASURBVL7wPDw2okNjhzWcj6THDy655GL1dPekd3LgRULcuaBWq6WbShyrIlQOdrwxnlm1sa16/I7Hg3SkB0o/LoYx6WynxyRYCMCIJo6KSZk7q5164MEH9fAjD6vaUdXI6KgOHT6s8ckJ/fVH/0bP7n1WyiwWDBqxUtOInfd6dEx5uI1w642GBvoGtX7Dej2x44kmbSPoG6lcrGaxgkTeyIOMswE8gKzsHmMI8wU9cDQa5KXBsOBBA4MOHC76Y5GBQZA8wMGfdABfOocWAN+gDAH4pyFPO+bQtMLs+JMJNxoOPSjxL9I3pvyNBvk24xoN8cvBRRsP1VKUBKyP5REblCkcqi/cRbgiU8mmgQyRP2Ea/WQMCF0ve4W6zj0/amAIFRH5YmYe/I53FvIU+R6Pbjnj0BdyLWeex8sLWQDkOh7dcsatVnmQazn1cLy8kGV+94wWV1fqRGDoiiarUj2vESpaY7OJ5KmPaKjoQyJNUEQorvQg4XA2vU1HpQy4JUC2GgAdAatBllIG5AHK8Eq7yAKstByt+ZfyYEgwwS/jTqZ+kYb0uEzwMVAILwSQByjTwIswLgAe9wtf+ELadSvDuEsB5F3CUvA/GZ4rKQ9zDQC5q9sv0P7Hd2pg3ToNvOhajU3mci06vIikf8tjI2ky5igTMYcbGR5WbXIy9WHcv7zoDfXM7t26Onaub/qhm7R+3aC6qlkY2r3B4egzpQteZQzzTAxO5sYlDvfBmCNjPDOfJUw6XB5zxthj3k4YYO7Ormo5H+WvZb/97W+L+Tx2BWnRNy5AGoCnUHGPBWwmYZATD28MUfLiUWdwJcCTeTQGLY9Dg7///vvTN5yQA5uHjTS+Ko9MvLvMAldrWy3lI+18gDyhG4iNNnRCGAAHoCPyQg52m8EBGLW8G07e2CTguAekBQhv27Yt/bUvc33CJfAo+qc+9al0/8GhW/LAX6ZFD7PTEb8cUNbp5chrSfPghrDKcuONN4pHDrhp1WpVVCbecyZzjLWPf/zj6XEEjDFwtKssjE/8luNGhS93XBzzmUbYlVlgs2i2ucgDQ5FHnql8QZRobMs2wSmwnei5ybaToY2xxyoMcsALF6NVcUAXzrzOkhYXOWhoGM1MqmBAo2Mg6nRneiT9scceS/JR8QD+SisKlP5PGuPTdoqPK8kLfxOHYY/MNJjDhw6nOGRnVYs87UgVgCwp8ayL7YQhHsA45r7gJwL5cVn9AmdP0xPHYMrqNn7i0RkNGAN8sjZJ0ucIRNdvprr5ycm7GKmauoWVnYmFhnoSp9C5k5/YNrQ10NbAUmsgeoTIIhpds102IpR1dKZFzvDOOIsWGqggVxqfJEYmyWofbQ0stwZsx1yJynhyOTOWlymZFGMgMKaXuFNxbcuelo/54ObNm8U8qeTLfKL0t92l0QD3GIA7cw319+nVf/Yn2vK//pTGJ6rq7h/Q4zsej7lxTaY3y6Rw1BH37pZbviTmsLYDOX1iFHbGDjYY7ifz8aGhIYJHgW3ZTvW0lAODs9WIZT7J3Jb34TGg8dtFGt6HJy/SlMzJk7oDHvn4/g67wrw/X37zh/kx9HbBBz/zbgxh/MgC4C/Bdmza1VKQOIxC5tfkh0zgiMQljseUMdppN7y7zePd7NLyt7u0J9vCHgJPemQmfQm2S+8JXbugpVzkjQytidjcwmhm4QHbo4xjl5n7RTrm/SW+dJEJGTG20Sc7z7y3TTxhFizQG+G50oNfKaCqrlTei5pv683khhDmUV7ea+Zr2u9///v10z/90+Ix7T/7sz8TNwUBqBMYz8kvR7vNlGWV5DrLxGE7/X/heeedl96PGZ8Yl23xYyWFRyxogHZgAsjbLhqNbVioEjt8yEVDAEE6wlRsu6ABPx+wHTIWssGPFR0WCjAkyZtKpzgOjhyMq8SjGnQWWZQH95qrrhELDMgMPUS4ADK1hicbk+nT8TQYPgZCXhi5NBQGulYjmHRzAXzJmzh7pl7AoRtWjmyL/O1pffAYCatx8IAWOjpLHhGn7OBsp84R/8oCcgOKuW1Mi8MSDcmSSM25bvKv1KXUIRJWsoo6K1VVMyuLmqw4bGLCs4Rnm3VbA20NFBpwtLvC9CiujXpNnT296uruTgTmmi54CrAZn7IioLzpRn8z5Wt72hpYWg0wjjAuM0FnTnCyucGHtIz5+Ms5GbiTBbtoMPAr5xxM5t/61rcKQwS+tmUbbxuWUAO2p/TsyMcxB+44/wJ1nntuzKfruvSqS/X4U4/p8OH9uu2rX9VkraGqrPpETSPDY3JW9HM2qYNBnBhS5X1l/scGWFdXV8TMfVIPWmOoa0CJw9hjTlxuzmB8Esd7wTylUAmZy/zAM98lT9LAm8eKX/aylwl6bAtoWsGO8sROOvN8NqCIs6fLQxggn3Lejss8F/sF4xzD2I6ZZBgq5AlglPLaKX879Y1vfCPZF6QjH/hBw04wOPwAeIC8WssEbj5AOuSh7eMv0yBLmS82RYknT/vostoFznaS27bQK98gwJZSHOQBX54E4J6zu34yMgerJTmLmrkkrJeXqV1ULBqFXdwYJGB3lcr1vve9T7/8y7+sD3/4w+k5fG5q602GdmJiMhr0hCYngJqKeUnBF/qBgYFYNOuLFbK6bMeq2bh4D4EGQ0W3C1p4lWA7GYOkL3HQsvpERaBi4JZx83HhBZCOMsCjHBQoPw2O1Ztvf+/baRULP4NcWdkn6hPpvWTSg7c9ZXiWNPChY+LvlmyLDoLHXMqGQzwN0y50bRfuXPKTD3jSAPgBu0hDGezCT7kA4kso40lrO+mz9Jc0K+NOT1yPzp+4JoQBrYAwpY8mW0EMjT9TofcVFOO5mHVb5rYGFkEDjtaXBR8HSI5FrLqt+hyrbE0KKVKoedC7qBikmpi209bA0muAsZf5AO8c8lVbJrZ2UUPnm7td0DPW25ZdjOvzTX8sOvgRZxsnzWvAsbHAzhayEwYSQfuyLBqwHfdCqkdu7D7XNaaBoR6dffaZevTRHbr73ge1f/9Bcdf27duv3bufTfPsIBfzUNtpLstc0oZKafOL791AcyzgPgN2kWY2HTvGGLQYmCzcUJeh4ZFnXh+0Z6Zjfsyc/5ZbbklPbDKXx3Bnbsyj1uwCk952lDfHm+RmDoshCGIueZhLY5BjIPIoOLvo0GFA4pIOsJ3mvxNho/BeNI9kky9/8coC0VlnnRX6fFToCXpceOAHmL/ztCj2B+GFADKyK4++0FUpFy672uSDHuEJznayjyh7icMFbMt20hG04KCDD/7SkMa2YTefhQn0TJxtnBUFRu0VFWAxMkfxgO2pm2F7ijVGJRUb4ObSedqeqlx2QctNGx0e1djImCbGJsLWCfVE3cd4ZH5COhq9Xdxwu+ABnvxxaUiKgwZmF3wjOOOElgqG0UoDsOemm5GoJUBjaAmmDgYcfAEev8Yd5m+HooHRYAnTIJELOcHRSWD0gyv5QYefFSQGR2jB0VAI07DtaXmJg/54AA18yMcu0tpOHYDtdM/K9GU5CNvGSXR4SI9rOzU4u4gHB5AP7rJBGMNRSY6fXYiIwUy9aagRk+J6XKNSNVNFdNO3vE6ZL24JyytBO7eV10BbgtWhAVpgSBL9Wd7Zqby508KYE9jmCU2MRymEX2q9qn20NbDMGsAYZZ7AU2gLzZqx2i5qMI+48ig1Y/9C+RyPnjyIt53menbhKg67yDu87XOZNIDKK5FX7poalZqq0Z2dv/183f7N72ho4yZ94tOf1t5n9+rA/n2xsVMV/46D0fz5z39eGGws0mBclfcV44/FmzIcrI86bad7X9LYnppPMifF4OSxZ8XBjifzd+qzbfExLOyFiErzzZIHBiTvSd98881po425PB+9wtjjnV7oAbuoY+TDXN8uwnbhQtPKE8OQHW92mHn8GVlIiwutXSwekA9hgMfIMbIxotk1pwzIDA7e8OGJTfQGPXrEz2Ya4YUCspFnazrk4ZFs5J8dx9/BsdBQ0iNTCSWudO1pvYCjHPCF/7ve9a70b0GkJW6lIaruSotw6vnblu3EyHZqKDrOQQdteypNSZoJXKbMleBRDbQTpJsVXsydPGhSOGI4adhUbvx20SipPLanGpsdiYPALtzwTp2tvKaQC/RgUCIDvOwiD8LgKSsrUazcYCQzQEGHIWzHrvn4eJQ1k12ks538GMjl4+SUkcdCaIwY37ZnpFEctuN67NMu9FFSIIN9dJpWPH7o7YKuDM92oQHsgg7/SoPlEKGRALEq1Yq6ujrFlyM7OiqaeWQRhD6c9tnWQFsDC9PAc5Q6T5ZxHtIDipCVdXWrGsazyqPZLTQd5dGZNArykqLttjWwYhpgroNRgAB2McYzPgPgShf/bLAt2+LjRRgps+NPJmwXPElrT/sJl2DPjS/j2+7SaIBuixlRLquSM+epqqd3ULv27tPZ55ylJ594VF/+yhd14MizuvSKS/TII4+Ix5C///3vpw/94oJjZ1Zx2MV9tB2huU+7iLMLl0006iRz2iwWKDHOCGNMbtu2LX3k68477xSG5Ytf/GJhjBJvW7anMuHvVNntZrMNw5m58g033JDSQUQaAL/ttGtehsGVYE/zxED8yEc+on37WDjoTDvVGL7sfpdpkbuvr0/QwoOnS8mb+Tku5eO9YWQinr/R4hVT0mGA89EtjGvi5gtl3tgTLFSgG9LahezIwmIDLv1BGUc6NugoQ4mznfRoG9RRftIQAS/yww6hLJShtFmIX2mg9q60DKs4/3ymbCbcSDe7jKDh4adicqOp9KxI4QffClQKoMTRcDFwW3Fl3LFcaIEyLY0BHoQB4vjgGBWY1SHiWY1i9Q6jl4oMHfLZReUlve1ULtIDdAg0ROII9/X2JWOZDqaUDTy8bJeo095FJwCKwGVy3NFZFf9B2LemX+vP2JAeMSIOGqCtPbTQhrYGTi8NWA5rOQBXEk49Fm0bDXAzdZETqTyQrXH4wQW6fbY1sAIa4PFnHncts2ZcA+zCiAZPGLcVbIuPlvIxo2q1mjYZWuPb/uefBpg+Z9FdVeoVVSaz6PsqqUerjU2oK/DdVWvHY49qZDTCvWv0wz/8w+Idep6MpI4wF+V9YnaayzqFC8xXW3xsFsPz0KFDKQlpS8BAY75MfsxzyROcTT+byNOFR5WvvfbaZFTjT8i4YNgxrw7v1K42fvgju13wIQx+NnR1dYk5erkwwNOofEcIHOmh51FwjOPS7kAX7OgyDyeeuf4ll1yCNwFlYOMMHrRT4tgFTpHzvNiF3NgU/D0UG2iUAYAFcvOIuF3QgQPsmWFwx4OyjNCgR+wo7CnK2xpH/EpD1N6VFmEV559WxVpvfrTuELesMLhlxeSRgt5Kb3q/gIpKZQrSo057mh+VwZ4OH0U8B8Iu6ElLYyFf8sOPPCTBiOcxKio6q2I0aOJZraMjgAaAHrCdGnrpt4udaBqnXeSHAUieVGj448KTNCXA83QH27JYyTHvAAAQAElEQVQLCE9Sh23hR0/19JaPiqOoToW/fW1roK2B004DdgzBedkRhFupxGQy+ospTQQuMEWwFV9gVuG1LdJppAF2vEojhGIzJ7A9wxC256637H7xkVEMmfJJOHi04XmqAapBdGfOw5N1pEJm0fdVGg31dHboZS99mTZt2KzdT+/Vtm3nCQMSA5YNHJ6WZKf0mmuuSenKi23ZLoMndJnT8mGvb33rW4mWukedJcCcljkaG04Ya+DmAub8wFVXXSV2YJkXQ8fcGh7whye8wNvW7LDmOJhXv+pVr9Ib3vCGFGsX5cKAJj1IdnZbZQPPd5yY6xNPnqU8hAHaKDLxZAffaQK3EIBnSY+M+O1CNvzIsC1261vpwC8U0B33G/lZwOD+8z42O9zELZTfUtLHqL2U7J9bvGnP0a7nFBp8Cfb0wEADYgWGHdrd+3anxyt47IgKcKKKRGWAbs4MT4C0re7Obj3xxBOiQ4FXmR8uxvIb3/hGsSI8sGYgPULCahV4WJMvcTwGQsO0nTogyoExTjxgF2WFJ2UlLe+F4GeViQpOHPjTDRwVApir3DR+2wqlxqIE5nI9/FImyw6QY8VV7aOtgbYGTncNMPCEDvJYqM06u5RVqhGKM/qXuCazuemVou+QM3Hkij4kgZpXtY9F00Cb0Yk0wLjP+A9Ay3wBnG3ZxbwBfAnEtfoJYyjwaCnziTKu7T4/NZBHsRrRddWie5usxlaMpWrUk0pMorp6e/Tq175Bb3n7O3XN1ddo/dBgUCt9v4enJDEW+SeVhGxeqD94Sxf/fIBHh3kc+0Mf+lD6xxgMXnhQf6+44goRz6PBx+MFPQYju6K200IRxiuy8hdRtkW8mocdhQ0/6YDwHnWSP+8jl3P0ko75OX7aGe0Ee4PE4AAWA8gLv+2ptmcbMrErzbx+ak6asAu/2E68SUlerS5yEV4olHxIh+4oC/rDnmFDkB1n9Er8aoJsNQmzKmWhtSNYNG6cVuCmU2G5yazo7N2/V9z4Tes3pQbfSjvbTyVm9YePa9BgbM8mOWbYdnpngpVeHithdxsZ7KIBkxDZSreRN0RjA8q8cFnl5St7+Kn4lIUG9ld/9VfiMSpW4+BhO5WHik0+/G8d8vf19IVROPPRdejboNTBcA+AsJZTWM0DHKD53/JmylNzYl5+QgZUd+CEhG2CtgbaGlgcDZT9QPSzlY4uVaodyVhuZT6zTc4MtdK1/W0NzNDAEgfYFeLx19tvv11//ud/Lh69Zg7BnMIuKnYa62bJwatjGB3sVGEozEUzK0k7+BzXALUBg4NdZtdryuuT6hvo0zkXbNFko5ZK1z+wRhdevD38030cdYn36EsDanZdseEcSeZ5smHEbjH17tJLL5VdzJvJh93Zl770pUe9TtfKuswfFyDOduJDe+ADXMyPwQMlDfNru6ADPxv4QjbvVIMnDUAbwZi+6667xIYWfNmBhQawC9ln+0kLDqhUKmmejuGNDOBOBsi7TNfKHz+yX3311WX0SbkYyraF4Uy5MfiRuTXfk2K8BImox0vA9rnFcrqJHl/uqKLK4sZSUaiMuFREgJfYqdh9fX2q5dEp5MfnSlp2ihlk8B8/57ljP/GpT6SPJmCswwNAFqjxA7bTl/8wknkXgopYxlMhbaeVMT73TuNUHBjzvBNBGSOYOgRoMZxZ/SLOtvhKdJkfdKcbsFEEzCw3970AExFeqyI3LAcxOpMlZ1x09BHoo5GLhAlZFolTm01bA20NLIIG8kY0SgfAqxLDcew45252ArwQmDv1GwVFQzHbDMpw4+qAAo9nyheB9tnWwNJrwLaYI/AoLcYCO4I85vqxj31M7OjZ1FClo5yL4IJ46qmn0l9c2tM04I8FbfzzRAPRTUUvF/1YzB8bDXV2deucc7aoXqunAsY+dLhB1Fw6tC3bwjBj/hmRKWwX+LI+gV8I3HTTTXrnO9+Z6u9c6eyC/4nibM8gwcjdtWtX+sBXGcGXsjECsyyVvEQf5WLIA60RzO2xE9h5Ze5NecFBYxd520473iXOtmbnhZ1hW2yyKQ74hDOv0z52PiUDDN3Zspdxx3PtadlJTxmxpXB5yoB3srE3jsdjJeKylcj0uZAnVaWEVnmpcLbTCo4NhVLjwyDlhm/bti09rm27NdmU3y7wGKKsoGGk2gVuiugEHgYrGhI82HGm0iIXyUrXLnhCA54d5Ve+8pVp5xlZwdlODYxGxgowDfx73/ueXv3qV4vBkBU4xQFP/CwKUKEpJ3lGVNIDLgAd7ukMrJdM6SECjomvGpmyMJ4VtyTjEksOMXIsu5rMeHSCXEPEJOEJyNrRbQ20NbBoGigM4WRDx0TS1Sz1EGr5HgLtMmWHMd3SQgt8TDebjZsmDiTa9qWtgSXUAOMcwKtp7373u8WHm9h9ti3eTSRr27KNN03ubYun3NhVKnfXiLSd4vE/j6FdNKpC3OuoFGEaZ0kf52w+WwP9a9L9TwuJiroQMyYimZsyT+bRaZ7QBNcKNgxbMfP32yefllzsIr1duLQFnuqkPTCX/uxnP5u+efSZz3xGLCqRBhrcE4Fd8ISOOTzGMrogPBfY0/RzxWN8YgNgjBJvH58emtlgW7YT2p527cKfIhZwma0LymdbN99885RdwaPzc933BWSzJKRFzV0S1s8dptO3feHqsIvUVAJenMe4pKIfq/TQ2dExhFHFuxUYzseiPRYew5n/keORkn/5L/9len8Zw3YuentaPh4joQEiQ0lLOmRgtYcOCgOaRy5oYKWBXdJWs6pYueKxGToCylvG4dpFXvhPd7DjHqOEcHFKYFKbgEuJnHJjAtycMk+h2p62BtoaeN5qwI4+E6CE9boqHZ1yZzehmFg2OwlIEsZqVCrKeVolws3YoFPRawRdiYvo9tnWwJJqoJxH8IhluZDO3+K87W1vS6+s8fraXALwkVK+/stcCR4lMHGei76NW20aWBx5uO9wYjcZY5Ow7WRAx4WotIFTPppMfEKu0kspH7vLO3fu1C233KKvf/3res1rXiMWlMr4hYrPnJ15+uz59nz5VGLM4ONqbLLRVuebbrno7OY9jwz55gHyImsExY4zXxbHv5pg4ZbiapJ+OWSJyQjZOM1ImgEQswBjGUOzbBz2sWmhsZ0GF9IBs9idMMgKEgON7alVoLkSkRdAHPmUftvpsQ0ef2H1F8O5s7NTNFDbYgAER5g05IVZRyMmjGFNnG1YRz+XFJT8p/OlqY6kD7vQTW2ypvGxcR0+eFh0YCNHRo97z05n/bXL3tbA6aSBYq+5KDEPp9TpMwKKniOucdKzNpJ5HL6c3egsJYiQlDfkWIRNmECwIQ0kgvalrYEl1IAdlTP4Mx8AwptOdoh4Mo2/EgJRxtkFPY9p868fxLVCSdeKa/ufvxqwi/pACW2npx816+C/lPnrp7JulO4sspMLLnIq5siwpG7z10/MrZkv8+Vt8IA9bSQSPhEwZ2cXm7k5c357WmcnSlvG2xaGKLwwSsGvBj3aR5cFHVJedseRE1gNsiJHK6TxthXR9hcaiDlIOVUpEMe4UhlZEaNi8ql4brg9v8Zhe8EGFBWrbEC8r0D+gO05JYS+NaIMkwZZ+RgCAxwN3HZ6RIK4zZs3J8PedpKRylur18Sj6NCySGBb4AHbrdmcxv5pPdiZbBc6rTVUn6gnAxr9oiD0htuGtgbaGjj9NMAYo+gukkvx6S+6uqToMwItafpa+KSsVlGlYXEUV3wKyiIELwxwtY+2BpZYA7ZlO+XCWGYXfhDMLcodMnsaT9yxFtztmXTQtuH5pwHqSmupynDp2kU9YJ7EUwls0thOdc12a9JV5UdeBMI45WmL1772teIVBnDE2U7zZcLzBdJRfnTDx4BpV7PTzifM33jBA9rSxb9awJ6+r/wbEE+0IiewWmRslSNrDZzufnaVp29faANEMp/DrxkxIBJgQPJoBhWcjwLY82scVAiAdLiJ2TwurDzxd1A0zvI9ZPvYecLbnpadcGs2GMGsDoMHaJi20wfFZsvGgHfOOeeIFUAGRehty3Yry9PIn6apxyxvo5FHRyk5fpkqca0oc7inrb7UPtoaaGugqQEnlz4kecSipnt7pY5q9BUKKCgUR5bGobjmHcrrBT4NT3jpT5rWMjZ1I+jbZ1sDy6UB26nuMh8AFEej0ZBN5VSMgfmUn1e9mGOw6B9kU3j8bTi9NFDWFbuYv9pO9QG8Pe0nDKx27dhOItKP8xolm0wJERe7KGN4Uxlx5wOUmzk6r0d+/vOfn0+So2hoi8gze+f7KMJlRlA2smy6eFNfcfHFF4uNu4SIi13oNbyr5vx/2DsTQEmL6t6ff9/ZZ1hkQI0LIMMMKrJkfSHG6MszL75n4iOKMAOyq1EjJu9FEAaQzQ01LllIYowat6wuiFGJZhFECXFBjUvUIBpE3BVRBmbm9ju/qq7ur/v2vXOX/r7umTl97/lqP+d8/6qvqk5V9detidFkYhQpldSeoVGaqMyIzQPDIYccYhwroZFKmtfDQYPhIcOVNIMz8dVIScYDxA4xO8UMQKRLM8sSX2iQD2FJ3cEOg5/jERjj7J6jk/lH6j3sHkw7pwx4GOwlD/FBVQTaqe7bHiX16gXMrdOAkn8g3YP+L5PFI2nxCQT2EgTkBq/3sulu6TPSu2VLv+FpKcEv9AzuWHvNcpveZy3eROSnXLKrPUYdcif+A4FGEZBkkpJMKbsEpJ6fI6y8JZhdtJImqVuOuKA9GwFJ6Qal7BKQZvolpXYhZZd8k0ySknrMkdk1pZ2nCL9I6t6LB+f9X+aKbFTx01l8H3zehTsZmavz/iJsBqIk4YydpKyHlF0UQldcSFLCDP+k0R4ySx8RrJq26fa0z0Gmbdqvvl+YGKeJifvaJr9C7lT+2bHlDZG8tZqKx3iuJM/qxVCVZJJPndrtGfmkXhoPkCTjjda8sZKfluJhKrIkzSg/WwQ6wo+y7GDfdttt6eUFDGY8nMUgH1aecuyyD0uLuEAgEAgEAoGFIOD9fsdAnvZi08un/FqG5U6f7lk80neat9sDjzvWjnr8Y310Mh+jpp1wSXXyfHy/GfJQ/AcCjSPA/AChfL+T46olzBzj6quvNl4+yg4aeYICgT0RAanTb4/w5jDG2TVm02qEbIPVIhEoI/Qii+9ZxZYtX27LVy6zqeXLbNkyn8C4IV2M53ynsz8QHGPGkGWgkGQYpdLs+SV1DWZJ6YiCZSFzXiW5bsvSbjEZixGMXMLzoaIbOvMg8kZDvjd9zDHHGIYzhjH8IPjPh2fk0SwQ8IjNljZLkYgOBAKBvQIBt3X9PukjLI0Htm6dcVTb/JPT3IOZ7Fa1WlO28r73tX0f8AAjSmpZ+STbO3UzvVIlLdxAoGkEeEESbxZmrsGJtn/91381DGbiqjtxTesV8gKBphCQUoe8JHHMwWHAy3o5vkwYIi5ofAj0Rt7x6TB2yaUhrlq1yuct62zlqpW2YuUKVqcUigAAEABJREFUn5t4w5dPRJz8Oqee8ICkbARjcDJozFZIct6eSBl3TMph/FUiXVI3Xcp+4slXXEkE50WSkmGPflNTU+l1+XxPG52hwkTSvA36UgZ3r6TezNVvv1MXKc6D8R8IBAKBwDAEvKtwmzil7JzeaXdP7zBb5pEeQ/eR0nLQjeWWbff4HT4y8a9226acSOa7zeRPXwfx8cqzxX8gMDYE+OlLfuaS+cQNN9xgLM7zgqINGzYYX2sr85axKRiCA4HdCAEWnXiWdiOV92hVW3v03c375ph6eGaOaUN40+SjYi4T9h1oY8bi6YP/UodHJ4GBQeqPI4n4qisp/QQUcYNU8pZ4wuwSY/BW44p/oS78oAf4DgYDHbwJS1lv/AvluQflr+FW2tb2NgTB3EM4/VRpcv0JEQoEAoE9EYFOd2vLVi63tQeuN2v5gqWZ0RVM+zX1w54J/7L2Mmu1fdgWGWQtg8xdi08gMHYEJCUdaLMc1/7iF79o/KwlLya63/3uZ49+9KNNynlSxrgEAoHAvBDgmYLmlTky1YpAq1buDTIvDQoXGhRNXJWq6cIoJsL787Ybzqzatz2uG+9p8uV8yMwz2eI/kkzyiRE7Be7yHeOqIQxnSTiJpJ6/7WWqeQmXVSj8qcA8L5STMm+OmBe+UtZtnmwmJht3Ip9pQs0plaRmcW4Q56luDhqTWyOdcLvjkzetltMUkR6n5OZy7ewvUTk0gmuwCAQCgUlFwHsD7weydmvXH2iHn3iC2f77e5fQTvEp3ftkAi03qP3fIKKIMy6MTWb4zNI1OhGLz9gQYC7Ce1KOPfZYe8tb3mKHHnqolfkGp/pQTIo2Cg5BgcBcCEj9z0l5juYqE2n1I9CqX0T9EuiokVJc/FAJF5e4KhFfqBpvPvlwG9XX+m3g09+IBxLnHUSmJJNkwwznqhFb9UtKA5D5R8rl3buof3QYVnC2+GF59/o4jGOftPZwaPe8gz5vUErJ8hTIne5/SuiGwjMEgYgKBPZwBLRqlbV+4iesvXpNutOWXyGzwf7C8odoHwf6k4nMyXENBMaJAL/Q8cu//MvGG33HqUfIDgT2BASk6NsnpR7zuDwp2oxADyk3LgzAQlW2Uk4vBilpUo6T8m6rJPN/X/WvFx5Wj/iOMW/lxo++6IMfF5KEk76TLGV/yYdbKGWKy8QiwAkGyBvVxOoYitWPQEgIBHaFAL28xHVXOSM9EJg8BKQ8j2Iew9Hsgw8+ePKUDI0CgUAgEFgkAvVahotUarHFpN5kQ5IbvzOp8JZyWg4rO36VWtaenjZ+58OzeEw9/xi8DCwcaeIlGpJMyoRRT1pVspQHI954zS71YFo1HP5xISAXDOF4G0rHt931YPwHAnsQAnErgUAgEAjMQIB5DSTl+Qr+6lyGMIWKiz8oEAgEAoHdCYE9xnCWZN/97nft05/+dDJAqQSpY8R44Prrr7ebb77ZfdZNx0A1/0xP56OyO3dOWzt7TW2ZPK2ufwYOdpsxnL/3ve/ZimUrkijiGWgwkHGhaTfkJRl+0leuXOl6dhS1/CE+++LaGALyOoDmEOjVZt6YLHabLT6BwIQhEOoEAoHAqBBgDlKo8CQ8zC/VObsqEsMNBAKBQGD0COwRhrOUO+GrrrrK3vGOd/Sh9M1vftM2b95sV155pV188cV2zjnn2N13353yFEO01UHh7ru32Y/uusvu/vHdds8997hxam7zZN5Wwwf5GME/+MEP7Ku3fdXltU1Soh/+8Id27bXXGrouX748HdXGT3zZcZaUtJKUyqRAXBpEoD1PWeTL1OYog+GfZ9HIFggEAoHAXAhEWiAwAQhISov7zGswmKX+eYnUC5Nu8QkEAoFAYDdEoGMy7j6as/tKpwsVre+44w77nd/5nWQc02mX+LvcCD733HONn1p629veZm9605vsK1/5ir3uda/rGpqSPDtkyXBl19k91vZdaJk8zSrG87TH9IweKafbIj6S0iCD4cxbrT/ykY8Y98EudLmHj370o/aNb3wjvUBMkt100032sY99LN2P1JNdxcJq/Eg9mTWKWTDrfP+TpZu8pZgbye32TmunN7Wbm8tt90PT6R7L6QYzHkOluFFepH6e7Z7ApMcoZS2GV1WfxZTfW8pIvXocB2bIhPYWvOM+x4PAJEgt7by449BpNtnEQ+PQaTEy0VXq9V2L4bHQMshcaJlR5C9ypWbvd766S5OpF/oX7PCPi6TJwKeKRdU/Llyalss9Q/ORK/W+DlLyz7dsyb9Ylxn7YsuOpZyUG7iUQWMX9tnPfraxE4uRLOV0lGO3+T3veY894xnPMAzU/fff357+9Kcnw/n73/8+WUzKfAgA+orlK23tmn1s3dp1tm71Oluzaq2tLbR6rYfXWNW4xS8p8ZF27WIUSzkffmSyo3znnXemn2741re+ZSuXrUz80Gnnzp3JwGbB4Gtf+5pxT2vXrk1xkrqulHlKo3fRU+rxJQxJzciXerKlmf7WVMtxmBkvjTnOMj4rVi63VatX2r777WP3v9/9bZ999jE+rh5OIyTJMWpZ+Ugq3rG4rVYrPUdjET6LUEkmaZbU5qMlzdBHUuOKSOrqQb1JalyH2QRKWRcpu7PlazJ+UjCSMiaSUv1JahKGOWVJSjrNmanhREndPlKSLfKz5GJSlk07ggpDSWPHTJqfDtLc+SSV21qSCz5QYSKNhm/hN19XynIlpTqq6jRfHnXlk7JOdfFfDF+pp5OkxbAYaRlJ3WffxviRelgU22KM6vSJlpTadl/kiAPS/GUsX77cIElJC2wpKftTRI2X3ky6RiGjZC2pr/L4LvBTn/pU+/M//3PjdwMJF3kYm+w245Y43mD99a9/3XCJA2xcaNmy5ckwfdc7r7Z3Xf0ue9c177Jr/v5d9q4OvfNd77R3v+fv7Tvf+Y79+Mc/ToTBy8u95kvsgpe8+DkSzo7z/m7UcwT729/+tt31o7sMI3njxo1GHo5yszCATPySkmz4kI7bBBVZ6FHklbjilvgm3KoeTcibj4yCAws6P/I2Qpm7t22zbffcY/fu2GE72jvS1wDuvvse2+bE1wK4j0I/uvvuVLclvBgX2RBlcSH0ILzNdcElDsLfNBUd0GlcOgzeMzqhD4R/3HohH10gdCVcdfE3RciGwAV9IPxNyZ9NDjqhS6FJ0Akdqn0AOs6mf53xyIWKPowf6EVckYsfKuGmXHSapDrjvgd1Ggcu6AEhe5g+xBciX72U5zfIKDJxS73hJ22chA5FH/QgDOEfByGbZwydcNGBuKqLv0lCPvpA+JuUPZssdAEfXHSCZstbZzxyIWSgD0QYIq64+JsiZBYCH4i+oMQVtyl9ihzkoguEHyppo3bhjU3ECdx3v/vdxubne9/7XqvS+973Prv66qvTCWIWGLDfqrYc4TpptzOcq2BISseWH/e4x6VoKlBS8nNhtxZQB1f/iCO9R6WMDEPm63fcYV+//Q77xted7vhGOi7NkWmIHV+Mbgx0CKMcOQshytEwcNENI/mQQw6xn/qpnzIekm33brNbbrnFfvEXfzHJ5sg2MvldxJNOOsn222+/ZPhTvtBC5C80LzJKGfxQCY/T7eqxY6d1/b5DP26d0KUQ9bx9+72u3712787tdu+O7bZ95w7bjrt9u+103fv13WH94Z0LDhfZ8MFf3OIfFiauKUKP7X7vuE3J3JUcdClEXvy44yb0KIQu+HGbpEmrq8F7BxNoMH5cYXSBkI8L4W+akAtRf9CgfNKgwfi6w8iE6pazGP7oBQ3DazH8FlMG2WVegS7DaDF8F1umyC/lCRf/uF10gYoeVX+Kq3k+UJWHHxomd7b4YXlHHYds2tSo+S6WX9Fn3DqhR6Fh90LasPg648CkyMWFkIdbJeKaIuQWWcVf3BI/ShcMIGwebKPbb7/dhhEboBjyxY7Dlir+ut3dynD+5Cc/aZdddln6LvMrX/lK47i1VIxeSzvR1VWHZcuWpZdqUalW+RCWquVy4k43aB74oAfZaaefbmeccYad+pTT7DSnU0891aDTPX7Lls120EEHpeO27GZz7La4+OdLGL/77bufceya711jFN/nPvex1atXJ0L3+93vfsmQpoHsu+++6bvORxxxRDKcKVdkkVb8dbpFDrIH77mk1Sl/Nt5Fl+LOlq+JeHBADzDad999jDBukr1une2zxmndPrbvPutsn33X2TrcffZJ7Snnqfir8Uvwr0Nupzx6JTmd8Dj8VX2q/nHoUmSiR66rfdMzWeLH5aIPsotO+MdF6IDsatup+kkbBw1iNAk6VXWo6tc0PsgulMYaX2xFB+Jwx0noMKxNjVOnwXor+o1DJ2SvWbPGCk6449BjUGbRA/2KfzBPk+FBHQbDTegCFlU5PGvV8Kh0qvJciL/IR8/iX0j5OvKCEfrgohNUh5z58kSXkhddoBJu2i26FB0IV/umpvVBHjpU9Sl+0uog5NH/HXzwwfabv/mbxonis88+26p01llnpTCncnf64hgWXNX2I1wn7VaGs6TumXYMS0nJMK4CJPUMYoDkKDWrtyUPZ+Lx969O5Bd+kb/Ni5w8SJl2u51eooR/2uMhT0oGOjwkpXSpJ5P4XZGUy8EPPeC/cuXKZBCza86uNo2HtIc//OFGI+I+zD+s9LiTvo8hqasLcU2Q1LzMXd2XpJyl5a7/50D9V0RBWRKPklJ9UG+ScjSOWtY293R/4qyd07h6NA4xEP46SOoIqoN58AwExoiANFltW5JJGiMi/aIlWV+fZPGZDQFpcuptNh0jPhBYCALSxLTprtr0R91AeAKBRSAgKY1r1vlIzbVzZvsdsZPvHH300bZ161Y777zz0s9KsWI1qDVGaInD+Dz88MPtP//zP0uUXXfddfbrv/7raYePSKkKdjZd2tM73SCe5p3INl2M52I4e5hyGNW4UrU8MfMjSWlyRQciKR29Ztf5e9/7Xjq3j7HMkfJNmzYZ8Xz3GaNfUhKAfCgFGro0LW8ht5VrjjdXL6TUEvPSFiDYdBQAo7a3FTRxO9kNZve5R2oZVTedY7wEizLuzPjvMJoRv/CIdtFt4UWjxAQhMEn1OEm6TFAVhSqBQC0IxPNWC6y1MY36qg3aCWIcqkwCAtPTPpse0xy3NQkAzKUDHRE0LA/xGJ64pPOiLQg/dN/73tee85zn2Ete8pJkcPN2bb5gzlu4eRFXKWeWjVHb5We++XbJyA3zbCBhHHMPlOAIBMcO2HXGSCa+7KzfeOON6buu0uh0QGbQaBGgeqRcR+knzdzfcqM5+a1lU/7npnQynz2pK5wSSrG5XXQTwhMIBAKBQCAQCAQCgUAgEAiMCoHgs2gEWosu2VBBCZMiC+sZum56+EqDlNMkNzk8/IAHPMAe8YhH5Mx+Jf+TnvQke9GLXmSf//zn009W/e3f/m3KQ5qUy3nW2f+zCJPvGs6eaXEp6IChf+ihh6Zj2mUFRVI6kt5yQ4s8fPf51ltvTQy0OCYAABAASURBVPpPtaYWJyxKjRwBmgTUzzg3GEnm/95QzXbumHZq2/Z7d9i2e7a5uzPFU7fJVq4wUMUf3kAgEAgEAoFAIBAIBAKBQCAQmInAOGIm3nAGFCmbE5K6O7VS9ifjwzPhPvaxj7VTTjnFigHq0cZ3h5/whCfY29/+dnvLW95iD3vYw9ygUSLKkKcQxrE6Afb9CnWiRu6g5wEHHGC/+qu/ml5IxG6zlDVAt7ba6aeL+J7zcccdl36maORKBMMRI9BO7Q+DWL7wYe2W7XCD+Z577rUf/OBO+9a3vm28OV1SaoMWn0AgEAgEAoFAIBAIBAKBQCAQmHgEajCcR3vPGJDDOBIv9YwPKRvS5JVyPHkIF3fQL/XnM5P1fTTtQcxnd0b4L2VdMZT5njbfYcaI5mj2+vXr7bbbbrOpKd9Z7ojmtez8VNVhhx1mO3buGKEmwWrUCEgyyevXLee2b0dLOTxlU7astczTWqMWGfwCgUAgEAgEAoFAIBAIBAKBQKBmBCZ+Fi+pDwIph6XslkRJbpQoBaXsYogSIeXwoJ9wpl46LwMzghg+2ZOz+FUdQ9a9S/rHkJeSkLQ7uWPHjrSTzveZ73//+9uXvvSldFRbynkwsIn/pV/6JSPvkoRH4VoRyHXLW7TNqD7Cxqftjccp1ygRHeqLIDDxj2RH8XACgUAgEAgEAoFAIBAIBAKBvQeBmKV7XWPguGNt32Hu+YmB2h7vRo97fQPRr/X9Y2TxNu0NGzYYRv/O6Z1ufGFMWdfAXqj0yB8IBAKBQCAQCAQCgUAgEAgEAoFAILA0BMJwruAnyQ1Vy4ayby+rNZ39nqftYXdq+5dk27dvTy8JO/HEE+2ggw5K4doE7l6MdzttaS7a7bQOhQOBQCAQCAQCgUAgEAgEAoFAYBgCYThXUFm9erWtWbfWVq1ZZennqippdXvZbZaUdpZ5oRm61C0z+NeMQDqowCNWTOia5QX7QCAQCAQCgUAgEAgEAoFAIBCoBQFm9bUw3p2YtpOBY+mFXHzPWK0pay1rje0W+E4zhnShsSkSgheGAGf529V2o4HyNLRp8+WRFN82/pJ397qEtoFAIBAIBAKBQCAQCAQCgcBehkB1lr+X3XrldjlX68G2prumTDJpPOzR6V9uFCkZRYPGUEoe6UVy02raDSx3R8o4mI0YAdoC5GxpK4kwjj1sPFqdNCtxhCHSyEP8NJ6gMSAQIgOBQCAQCAQCgUAgEAgEAoH5IlBm8PPNv4fmw4DxW3Nn2tyQUdskdc0dT2n8X8LAalxsCFwIAiyk+IJKr0jbvZA7s/5TrxAZcCH8QYHAohCIQoFAIBAIBAKBQCAQCAQCDSAQhnMCuWO8uOP/Zm3fb3YShlFKj0sgMDoEvHUlZrL8lwJxCQT2agTi5gOBQCAQCAQCgUAgEJhsBMJwTvWjdOUiN2asSxafQGABCMjzQr72omnj6L9xgsFjLbUpHrecbvEJBAKBPQ+BuKNAIBAIBAKBQCAQ2GMRYCa/x97cfG+sa8q0ZYLUcXd16na+AiLfnomAvIFAc92dPJE8kHn+ZEAT6fEz/kmHZiRERCAQCAQCjSEQggKBQCAQCAQCgUBgJgJhOFcwufeee23btnvs3rvvsR333mtuRZu5IW3dTxg1XSjC4wjsoj1w3N9zeSOycjwbvyXj2bLXnf7/XfDszxyhQCAQmEAEpNkWx5pXll9naF7qREjcrZQo9VTc3Ur5UHZWBKI+Z4VmohKkyemzJwqYUGYGAmE4VyC555577O6777Z73GjevmOn2XTLTRx/mLrGM0YNVCnUgHecHW+RXVxut+onPAkkySZJr5a87XjT8UZk3ogSYTzvbO90Pb1tWedTU3MqWBS3I63rTE9Pux41Ce9Kmdszm25zl6ovtaoPfqg+abvmjHxISg0pFSCcPA1ekAkhUpLRdvBPAhW9ijspOlUxmhTdJkGPokNxJ6G+ig7oBBEuLv4mqSpXKs99vwbVPP0p9YaQW6heSQvnPml6Sbnu0Iu7KS7+Jgh5UJFV9Ze4cblFl+KOS4+qXHSBiMOF8DdJRSYu1KTsuWRNki5z6dlkWqtJYZMuS5K1NOXUcltHicw/cuK/az8TaIgkmaSxGTmtVivJlrIekhq687nFSFmP6kMt5bi5SzaTil5umtp0e9rrz2xqWctWrl5h++6zzlasWJGVUHZ6VyJaveASfMiX5LKVuBBOHr8wqZfG06aKHsV1dSbiv+gDNigkqYsd4XGQlHVAt0LogR93HIRsSeMQPUMmulQjB8PVtCb9ksbedrhf8IDwTxKhk6RJUqmri5T7RWk8+oFNUabqL3GT4C5arxErjx7SeOppPreCftB88o46j9TDBR2k3K5HLWex/IpOZbxdLJ86ykk97OrgPxtPKdeRpDR+gBE0W/6m4yUlkegEpcBeehnNLH1PAc93CbmVllvIcmKHkPA4qdqxSL2G25RO1QcEP/pIWY+mdBgmB12Ix7DHHQfJN2yhquyiF3FJN8dq2fJltmLlcluzdrXtv999bPXq1enodsor6/s4y77wYgLwRTZ1hR8eU1NTOIkkpY5ZUgqP64KO45I9KFfKWBSdCm6D+ZoOS1mvqlxpZlw1fZT+QRyk5mTv6j4kpXZMPqnnJzxukpRUKPgVN0U2cEFeacsNiJu3CPSSetgQnnfhmjNKMvpMSWmxuGZxQ9lLGRsSpZ4fnKDBeMJ1U5GLHKmnE+FxktSrJ0ndvqBunebDn3YEbpJSdim7KVDzBbmQlPGRlLCRVLPkXbNHL3JJWZdJ6aMkJYzQrehIHRJumop8sJHUtPgZ8qSsA3pBkrpYzci8l0SE4Vyt6GS1yGMgd9LPUXX8Hmz6n0a6du3arthxPMhS7/7RBwNs1apVXZ3G6ZGUJjrog17oN059kC0pdSpr1qxJurmF7NEswfj+s+8+T9tOg+SxElf3jPhf6vGVsh98ujvdLg+spJzmwcb+pSwTfVauXDm2CergDYPH8uXLDZ1KGnHFPw63YIRsSald4W+SJCVxBQswqrajlDjGC5MLFqKkrOcYVemKpg0tW7asG8YjNa8fdSbJ0IU+UmpeB+69SlLWoWAk5XA1zzj8YAVGYIV8aXx6SVn2pOgDHpAkQyeeOcKTQPSRjLXU3yTogw7oA0YQ4aZJyu2nYIIe9JEDeowlKGXdwIi6KzqORZmKUHShbVeiGh9vwULK+OBnnIWqOo3Djy7IBSPqDf/eTmE4V1qA0suc2uabzTk2t+Hsb/gqyWioH/jAB+yuu+4yOj8pKyRl1xr4YKxLWR76/OhHP7J//Md/TJ2KlOMbUGNOER/5yEfs61//esJrzowNJEqyO++806i3VGctx4injK1pJ1nbPMY1yVf3pP+2XyF3lvxPRwchvzD75Cc/aZ/61KdK0CTXxNt7N6IhD3oh6jvf+Y5de+21SQ/C4yZJ9tnPftZuuOGGripSfx11ExryfOtb37J/+qd/6i4uFOyK25AaSUxpS7Sjj33sYyluEi4//OEPU3/0gx/8YBLUSTr827/9W/dZk5p/zgbbB30jffb27duTfuO6VPUCoy9+8YvjUmWGXEmpP/rmN7+Z0qq6pogGL0X2Bz/4Qfvyl7/clSyNpz+SenLf+973pvlIV6kxe6ivf/7nf56YcQQ4rrnmGvvxj3+Md+wkyb773e8aOo1dmY4CzCnf//732ze+8Y0R1FuH6RId2tH73ve+xEVS0ktSCjd5Kc++JPvoRz9qn/vc55oUP1SWlHG4/fbb01g7NNNeFsmUfre/ZRobVG4Ef6FhcSUNt6TjTrfaNp3ayLQHMWMg3yl0g6fdIU8Y4T/8M+WruVnVI7Va9uEPf9h+fPfdySgseXatQMmJO1du0nvU82UdKCkpdSL4mTzz8rQPfej6NJkv+GW3ihmcKJGJUJWGx5YcOXWuKzlLOjp9/OMfT51w3i0gdZA8d2c1JKV06rLUKW6+43YXfy8xy3/i4Gme17Fpm9xf/tu+wCH74Q/v9Hq7IdUZKdPTbWfvRCDlbyU56dKJhguUsizxIskk9XGhA/6P//iPFCflybzUnycl1nyRskwM5+uvv75maQtj/6UvfcloSwsrVV9uMLrxxhv7BEiaUbd9GWoISOpypQ19+tOf7obH7dm2bZs/ax9Oi1Xj1qXIBx9wKmH6qOJvypXUbScswHzoQx8yXn7ZlPxhcqSeTjfffLPdeuutw7KNLY7+6Hvf+16SLym5TV4kpTqTlMTy7H/1q19Nfi55nMU3PrruuusmynCmj2ThfHyIzJTMYmd51iSlOp2Zq94YSV0BbLz8y7/8Szc8bg/tmLZN3Y1blyIfXXj+S7hx1wVKSm1FkocsLb7ecsstyT8JlzvuuMMYRyZBl3HrsEcYzgVEHkhIUmqAxBPGlYST4qXsTxETcplNo1WrV7sx1jG0ZtMVoxCaLX2J8QlDN/DabgAum5qyfdbt08cxTwxnu4O+rH0Bt1/TL371Ip3HPO/D1enWJcdHli1bnoz5Hq+KL/GcP+9KyY7Xy3Z8fc4sfFutqcr3mM1kLacpN57dYDV3POTKJp9f/H/aiTtyp6Z/jvxwPLIm9vNmm9qS557ydkS9uXdi/jmqVY60SbPUeYPaghFf1Wj5AlqDYucUBT7gNGemBhPBBn2k8ddXuW2eM563Em7alfqxQJdJe9ZoR1DT2Mwlj2eNupsrT5NptOuiT+k3kV/1E26SqDOeuSZlziWLto1Oc+VpOo12NAkYSbkfYBxZt25d0zDMKY+2vWzg6yxzFqg5ka8gUW81i1kQe5599FpQoRoz04529azVKH6iWLcmSpslKiPJJDdO2r4b6AQ7STiJpH6/lMNlIFK75YZcplQgXeRxPUpR87zMNAwHC8ojlPi7x+SXedEMG4tSXrj7T1hdvt3oGR55TI96Pku6WOcjQo6nPCz3J+pg51Gdf7lbJQ92/qux+HM0vkxyA7SQOX+rfOT3ClWicg7Xp9RbTit1nnlaylX81vkox1bkqeO3nNK5WvdT0uV65Ei5U8i96Z8wHlzanxvH5HdqOU5yw9mcsyS/evsyM0lcLD6BwO6AQPVZk7zt7g5Kh44Th0BpRxL9pHeQE6fh5CgEVtJkPWvSZOlDbUmTo5M0ObqADSRNlk60a/QK2v0QkCarLdWE4C7ZtnaZYzfIIPVX5vQ0O3iWjRMb/iEPDzAk5fIYR1Au4XFuVGX/hF/l99tTfPTKDkAxON0By8UIBV6oV9Y5cy+9iK6P24NKhORKeYD6g9w7+z8F4QvNnmtGCsV6kf6o+MKKWZZr3c9MnVstmSQ3l1vGte3tcefOaZt22rlzhxE2/7jtb57BzHNa9tie/pGUbnGXdZZyxQWcoEAiEFgIApPaZqT8/C/kXprMO8m4SRk7KbtN4TKpmJT7n3T9ip5Nu4FL04iHvL0FgdZucaO7UJIOQpLxPY7Xve516WizlAeXm2++2c4++2z7P//n/9jFBTx6AAAQAElEQVTxxx9vj3vc4+xlL3uZUaawrfpLHEYTHLQEgwajEMo8fUfUmfJ92kQ5Ml17eVJwl5fB/G66WZUKg8F8JX4hLthAku8QyHdSnXwr21kg0R3/l4h0zyL/0bNHPb6w68V3ZBNZIUkm9aiS1PUmvDvYdyPn4cmyqbdpgwf37SFDQ4hwogFe4OXa2rRbxjvdaN5+73bbvu1e++Gdd9m3vv0d+9GPfpxKuNrJrV5UDezBfkmp3vbgW9xjbo32LGmPuZ+97Uaov0m556JLcSdFr6KHFO28YFFcqYfJpNZb0XVc7iTjMsm6jau+BuVKvTY+mBbhQGAQgd3ecKZTkGS8pfOEE04wXvAj9R4C4v/u7/7ODj300ESHHXaY3e9+90uTdinnk7KLsWPmu7eYRh7X9h3KbCglM2kQu4WFZWZFzMJK7jI3Og7LtGStXV8pXdwIdFzcD08oyfOkkdxTlQ/+xLxzGQx3ooc5w3Doi+vy6t7BMDazxFEGqiY7Jt5WqjKS3+W03epuqWWthJnHtttpx3nH9h2+aJN5eFT2OI+OZ69xeG4Xe1JhrwHJb1SSSXJf/ge37GvuKvXkNyd1/pKkydZv/ncyupxSDxOp5x+dhKVxkiZTp3E8X0tDMkoHAoHAUhGI536pCO5d5Xc7w5kGXoiqYvJ92WWX2W//9m/box/9aNtvv/2I7qNf+7Vfs1e/+tX2qle9yq666io77bTTjJc3wKcvo6PBaVx+abftO5QYPml893hzcluok11pMit1XHMXIozbIeu6ZiYYWPrIr3L+yGi32gZfvxpGlimlmvyPBJmXcz9GFn5JZh6WEy7JsGbnExcy8jj5v3s9p3uk7HLf7s3xluMkd91vzkySSbL06diJ4NSacj1cZ7XMjWhPaHkelMJ29MySTJT3Kz4pXU1yF7LsmruZzJyLe+WE3xGAv6eDS4o085D6CV5O+Ti06+SptAGInOaftsclTMHWpUieAnk8kiy5HueuVHHxF6qkkV+S5Y+7/g/eyPBbNs/qRKQZbca8EcnQzUySESfzP6+cKadWTjJPsvxpuwO5M6J/6qzKSpKBUYmT5Ab8aGUW3nO5g3rNlbfpNElNi1ywPGnydVzwTS2hAO2p0BLYjLSoNJ5na7abAB/Siot/XCRNbvsFHwhsiot/nDQpehQMpMlq2+g1CRhJ/e1a6g+j57gIfKTJ0UeKNjSftkC9zSdfU3kmTR8pt+lx6NWZwjcF/dLlSBmswmnHjh3Gb+ZdeeWV6Uj2vffeW5KMNH577Mgjj7S3vvWt9vrXv96qv0GaAfeHOO0ym+1sT7uZNW28gXTlyhXGGxuhVStWWaLlq91dY2tWrnVal2i1+6E1K3O46q71uNUr19gqaPkqW71ydaKVK1YalHmuslUeXr3C861Ya2uWO3V4rl22zlo2Zatc7ppla73sGlu9PMtZXXh7GmXhvarouXKlrUq02stAXi7xX22r3F2d+K/ztB6tcX5rXE9o9YrVfm9rPa/nX7Xa861y/ypbOeV6L19pGH+r/H5WkW/VWlvjtBrdnW/m4zquWGdru/w8j6et7oRXuZ4rveyqlc5zxQpb6TyJy+TySHM911Am8V3n+lRpja32+NXL1zg2a2z51ArXz8u1POwy0r07pquSjlnGiuXLPY/fh6fDd83KtX08V/v9r/a0xNd1z+F1hrvG9ViJjqSvch7w9ntYlWiNgVfXP7XW62iNLfO/fZbt00lbbau87lOdr3Z9/L67jTR5Wn6V0+j+pX5+LbfWpf44qT88Oumzc5KyTN6qiU6z52w+RZIvZqh5wbNIpO/JfVTOII1fN0kThRFvZpVktKeM0vivvH0UGr8mWYOVPhZIk4WRpO7P9dmEfFhY5JlDHUk4YyXeqEv7HqsSA8Lpj2hPA9FjC4LRJI0jUm43pR2NDRgXLGVdJqm+XC2jTVNn1B3hSaBJ0qXgwRgySXrRjqTcpoqO43TBhv6o6IAfKuE6XWbsdfKvhbek7uSNDgqj+VGPelT6fUEGvyKUHzV/05veZG9729uM30P7h3/4BzvzzDPTj3j38vlOZ2fjbbUbNLfd9jW7aOuFdsnFz7dLL73cLr/0CqfL7bJLnJ5/mV34vAtt67lb7YJEFyT/1vM8DJ17gV2Ae567nr71vAs9fKFdeN5FdvEFz7fLn3+FXe58Lu/wvSK5l9sVl1xhFz3v4i6vrfDw8ued9zz77Kc+ay978cvt/Oedb8Qn+c5vq/Pe6u6Fz7vILrv4Mud7RdbxksvchS7PfC+4xMtdZFtdb/Judd5bvSz6b3X/BU7pftxFz63OM9OFdtEFF9vlz3c+jgH3f+mll9orX/Z79uUv3OLxrvNW1znxutB1z/cK3wucV6JzXa5T4ZvdrYZcdOa+L3femS63hI1jfMmFHZyTLhc6hlsz3vAF43M97rlbnc+FduH5F9qNH7rJXveaN9i5zzvPnn/h8+0K1/lyxxS6wvlfcekLnPcL7DKPv/j853t9XNjRd2uPL3XGvTihH5TuwWUm7M6/OOF8RacOr+jU3eXUp8t6/oWXGPie73x+78rfs8988jN27nnnupytdumFl9rll11hl112uV3i9XP++RfYRRc5dlu32tat3oa2nt9xCV/oftx5UuIxe94LL8z83v3udxtUwrjQ1l2UryP9oosusle84hX27//+747DRTYuPar3hg5/8zd/Yx/84AcnRh8w4qsm6Il+hQg3SUUu7jvf+U679tprJwajF7zgBfbxj3/cXvrSl06ETtQL48zVV189EfpQZ7//+7+fMOK5g9ARIg23KarKe//7329vfvOb0/PflPy55IDLZz7zmdQvoSc0V/5RpyEPgi8udNNNN6XFfvwQaeMgZBf67Gc/ay984Qsnpm2/8pWvTF/TK/rhNoVRVRZ+6Pzzz7cvfvGLdsklPh/ojL0XXHDBWPCiTYPFS17yEvvc5z6XdEBH4sZFRf5HP/pR4wRoCY9TH3TgROqnP/3pbn9EHNS0XsgsRB/5l3/5l6nemtZjUB46/cmf/Il94hOfSPoQHszTZBj55557rn3+85+3cfzU2sQbztUVhFtvvdXe/va3JwOAydu2bduKjZxc8kpKfi785thJJ51kf/iHf5geCBrh05/+dHvqU59q3/3ud41VLwxoqWW8xOn+97+/vewlL7Nn/9Y5dvaZT7PTn3K6nXaK08ln2OmnnGGnbDnFtpyw2TY/aYttgU442V3IwydAJ9vJHn/yk9x98hbb7HGbPc9JT9pspzz5ZDvzKWfaaSfDz+mU0+zUk0+z0wm7jC3k97JbKIPrdNITT7KXvfDlXu4sO+k3XO4TnZDveU5yvpvxO+/T4OM84IWeiZzv6R5HGnzQ4SR4Om12/ZI857Ml8fF7cPckD5/0xC1+T1uMMk856Sku2+/decEH/medeba96hWvtjOecpbnO9lOcvlb/N42e3ncLU8+xTE4xXE62TZ37mmz59nsvLc4b/xbPO/pW07ze8+8k56O72lPOcP5nmmnbjnV+Z7kPLbYZsp5/i0uA2y34Hc62cNbPO3JjgmG6bOe/kx78vEnOs6n2BmnnmWZ52lG/Z2KrFPOtNO9Hjd7mZPAwLGDH3UFny3OMxE6u3+zUzf8pJO8zk9yXqf2tYnTOric4fWKzid6vhOfeKKdffrZ9tIXvsxOdN02u6yTT3yKt52T7eSTM51++ul29tlnJXrqU8/29gid1XHxP9X9S6ezzz7bZZxtT3va0+zFL35xIuJo/7iFCDdJZ/ri1e/+7u8aHTF+9GhS/jBZ6HDFFVcYEzHSwQx3XIQ+z33uc1PfhQ5nnUV7yfVJuElCFwiZtCOM1BImbhxE/aDDOeecY3/0R39kz3nOc1JbH4cugzLBB5wG48cRBiOeNcbAZz7zmWnhuOhBGlTCdbulDSPn5S9/eTIuiCM8bkKPP/3TPzWwwt8kLtw78iD8EH4m8xg/+CHioaqfcN2EvEJ/9md/ZjxzhOuWuyv+6EB98fxTZ+QnDrcJqsrCDzG/fO1rX2vPetazuv1R6aua0AkZ6FElvsZIvZU48oyL0AE8qDPGN+qNuKb1QWYhdKAdMR/BX+Jxm9QLeVDRgT7y8ssv77ajJnUZlIVe5513XpqPFP0G8zQZRp9nPOMZaU67adOm9DVESSYJ0692mnjDuYrAhz/8YTvllFNSQ6LzvvPOO2cAhfFcytznPvdJq6PHHXdcibKHPOQhtn379gQ0kRyHAOp0/HjVKjv0IYfa0UcfY8ce/ZN21BFH29Gbjkl0FO7Dj7LDNxxhhx+2MdNDNmX3sE220enwAdrwEM9HHncftunh9vBNRzlP53fEsc7T6YhjPQwdY0dsfKjz2pSJMh0ZD/yJB9mGQw/3+I22cYPnSWmH28bDDve4TbbJ9XnEQ4+yR7h+Rx1xjKFnIvcfueloe8TDHmEbHnK459/k5Dw6OqIvdLjL2ei0wenwlM/zbNhkhyedH+Y6H21HgoPzSzI2HmMbHrzJkHnE4Q913hszoY+XgRc8oaoffkmGy9/o/I96xDHO42grOheck84PfYTLP9zvz3Xhfrt8N3kctDHJLDIOftAhduiDD3MsNtnDNj3Ujkw4H2tHH3FshY6xox56jB1x+BHOw/kehrsp+Q93nTJtTOGNjgVU+Gd3kx31sKOc99GJJ3rDHxd5R7rOGx0D7m2D19cDqDfnQ9kNh22wwx5ymG047DDj5XSbNm1M7XDDhsM9DG10F/J8nTzkWypt2JD5PcTb/IMe9CB74AMf6HKyDoV3yVPCTbjIPOSQQ+wnfuInDH8TMucj48EPfnDCCLyg+ZQZyDMD36WkF4zgMQk4gUnBCJ3GSeiC/EMPPdQe8IAHGC7hSSCeM563ouO4dSrtCH0G29FguE5dkQUhA4wOPvjgkT4v8F0KsXAOVkXHpfBaSlnqifL0j8MwGqd+YFT0Q8dxE/UFTmAyKXqNGyOwgMADl74RncZdV0U+elFn1B36QSWtKReZEPJw0QWdShi3aUIPZBaXPpLxlrhJIDBirC36jVsn9OBFz9hwbIJizzVFE284S5i1GY7jjz/e/vM//9Nuvvlmu/766+3AAw/MCbNc/+u//sv4GaovfOEL3RyS7Hvf+54VAxsXsp6Ybl7P5P628cdLpaa3t22qNWWakvGyrJa7mmp5uGXW8jgn87hE7m9NmS1f3rKW+00t633k3kLu9X95esvLJr7LvIzzTf7kypJ/Ga6Ts2o5TTnfVmvKdu5o22yf9nTbWp55amqq4zpvLyfJ5G5LHbdlNjXVMrkO6V48fzu9/apwVsfTclcODXynrAXvlmwZOrc8CZoyj5dlPi1rTUHquMus1Vpm0ztn13l6p9nU1JTn83KdezaXAa4tdyG5nnL/Mni3WpbzT/mCiIxPu/O99VS3XoMpro1MWYsyXh5+UMv5tOTxiVqmlhK15K5a1mpNOS3r4DxttAW/+H874eAevlrm9AAAEABJREFUa7vOLU2ZWi0r/D1oApdEU54ma7Vk/JazpQ/6JE9cAoEJQiBUCQQCgUAgEAgEAoFAIBAYRKA1GDHJYV7axYoHK0OsNLRa/eqzk3zPPfd0b4GXEGA0/8Ef/IH98Ic/tK9//ev2mte8xjgqW96+Lambf4bH09puPMqQIzeCV9kBBxyQDPYD1h9g0Hp3Cw2G169fb+x6H3TQQekcfjbiZGYzaf/997f1B67v8oTXDHLZxMG3EPpwn+1kgw3yNdd5hSGffJTJ7gG2vqJ39hfZ6z1tvR140IGz6+yyJNm+++7rvA9M+eGbdcu8s399uh/8hbKsA2xqasryp19n7mPFyhV24IEH5bLde+7xPcBxXe90gN9Dkut5CB/oCyl83yHh7PVmXZxbxkceTjh3yq738hB8cNd7/PpOXL+7PtXj1NQyN5RZNJCzg1omtdxv6eVE4Ew5+EHrnR9uoq6O642vEKAj95oKxyUQCARGj0BwDAQCgUAgEAgEAoFAYIQI5Fn/CBmOixWGCMY0xweKDhjYfLfrtttus2c/+9npJ6swvDGk5/sWVgkDydxgalvHW9jP20U3SMLoas+73FwZ4Qf18gznK/X07+Ud7uvnZ36/SmQDn7bv4JJXGt399ES0h8rspc/tk5QySFk3Kbs50hJvdLcFfqQeXynzHMZnWFxVlKSkA3GScIICgUAgEJgVgUgIBAKBQCAQCAQCgclAYI8wnDFWoF/5lV8xvrjOC78KvP/jf/wPe8c73pFeRMJb/K666ipjt5P8EHml4QYM6fDBlYbnIX0+JC2tfFVG0Ufq8ZR6/sG85CcOl/vFP4ykbBCSRl7cYST1ZEnZP1f+YTxmi5P6+S2Gr5TvQ8q8iqwqr6q/pM/mlrxS5ks+SV0DmDBEPkl4d0nS/PLtklFkCAQCgUBg8hEIDQOBQCAQCAQCgd0egT3CcJbUNWKk7MeIqRI70ew2lzhJu6w8add5Cr+5mEk9PlLPP1eZudKkzKPIlnJ4WBlJXWzIL2lYthRHOkRAmj1fSScvRHgUBC8IXtLc8skzG8FDyuXxV/MNhqtps/mlHi+p54cXRDlcKacRHiTSC5FW9RMOCgQCgUAgEJh0BEK/QCAQCAQCgb0ZgT3CcKYCpWy0SOoaiiVeEt5EklI6hgsRg9+TJg4q6fil3k4j4SpJmV81rvirPErcrtxqmaqfcoNhKcsejCfvIEky7lWSzfUhD+nwhPDPRlLmtat8s5UfjJeU6qYaLw3HfjaZ1fjilzIPKfOXsluVsyu/1F9GymGpxxseRSb+QsRJvfzESzmMvy5C7my850qbrcyeEs+9Q5N4P5wImUTd5tJprrRRYAx/cIEXftxCg+ES36Rb1aHqR4ddhckzCkJOoUF+xBNXXPxVmi2+mmcpfvhDhQd+iHBx8RcaFlfSRuHOxr/EF3cUsobxGBX/Kp+qf5jMGXFLiGhS1qCaVdlV/2C+SQ2jMzQq/Qqv4g7jO1dayV/yFLfEL9UdNb+F6INsaCFlhuUtPIo7LM9S4obxLXHFnY1/SS/ubPnmEz9fHvPNNx+Zo8rTtE57jOE8WAHScMMEgCHy40L4oc997nPpjd0//vGPkwHHZI10iPTi4p8PSZpPtpQH3hABXEjK5fmO9rZt20gaSlLONzRxAZFSj4+khAF6QIXNZz/7WfvUpz5lX/va10pU163m60bW7OGFb5/85CftlltuSZKknt5ESMJJ95I8NVykLAPWUjakqS90uvfee4nuI6mXvy+hhgAvy+NN9BD6fPGLX7TvfOc7SdI46qvIpN4+8YlP2Fe+8pWkS/VZIw+UEmq4SErtARk7d+60W2+91b70pS8lKjgRN6zualAnsUQXPFLWDT+6gBG/DkC45MHfJCFXkv3gBz8wnrX/+I//6BMv5TZPvr6EEQUKX1xJieu3v/1to+6kHCaStv7v//7vqX/i+SOuTkIf+EsyfhrxW9/6VrddkQaRjnv77bcb7Ql/lUhfChVehYfUw4Nn7O67705J5JOUdKAPpx7RKSUOXMg7ELXgIDyqJMl4xkvfI2U9JRl1+bGPfazbF0g5bcFC51mg6EV2nnPqjjhJ6V0mxBdCX/QmHbfEL8WVshx4QlW+hPnVj8KfMPrRd9Mf0E/Rh991112prZV80mgwQx5U1Yn+B3nEI0/Ksr785S8b/dNs7Yi8oyTkS0o/J/rNb34zsSaONg42g8S8iXQoZa7hUnhTR8wbEVHi8KPTxz/+cfvud79LsFtn5IFS5BIvw/jQF1I/9JFV9vRRN998s/HS3Gq8lOtUym41bbF+9JKUXszLnPEzn/lM6ifhRxqEHz1pRwWjEk/aKKjwKy48kUm98PwThkgvRJi5yfe//328iappKWKJl8JPUsLl05/+dBpf6XOk3EcUETzzYEg/UOIoL+V8+Ev8Yl1JqY8u5XnuqZeqTNIkGeMr7QidiYNGoQN8ZiPmH8hj7MJf8g3KZTwpzyL92GB6KbcUd481nOcCRVLqwNhdlZSyvvjFL7YnPvGJ9sxnPtNOPvnk9JNVpKdEv0hKZdxb67+kxF/K7l/+5V/ak570pDSpkDRjYE+ZG7gwcF544YW2efNmw33MYx5jb3rTm/owkbLOo1ZHynyrD4Ak+9u//Vv71V/9Vdu6das94QlPsCuuuKLvwR+1HvPlJ8n++Z//2R796EcbA7yU9Z9v+aXmKzhJSgPkL/7iL9ojH/lI+4Vf+AV7xCMeYb//+7/fV29LlbfQ8u9617tSmz7vvPPssY99rL3zne9MpyGqfKR6MCvYIEuS/ehHP7Jf+7Vfs5/92Z81cKJd//Iv/3LCi0kq+ZoidJOygXrxxRfbk5/8ZDv//POTXv/4j/84ljpDJ+6fCeD/+l//y84888z0HomXvvSlabAnDSr58I+aJKX2IeU2Qfv5f//v//X1hfxqwtOf/vTUP/EiyNNOO627mFaXblLWx/zzf//v/7Xf+73fc1/vX1KqM+qOfuqOO+7ou49ezsX7qvcmqcvo7W9/e2o/TBClHI9BBi6Mb8973vPsUY96lN14441Jx8IHV8r5u8wW4ZF6Y1UZR+mn/+RP/iTJKyyZfPGTkRdddJEdf/zxqU8vaXW56CPJPvShD6U+8YMf/GCfTkUu7expT3taSpOUXPAp6UtxJQ0t/ru/+7v2lre8JaUhS5JRlz/1Uz+V+iT6qGOPPdbQOWXyC/ncWfJ/lQ8YwRADi7b70Y9+NN0/cRDvjSGeOv2N3/gN+6u/+qu0kEVaXSRlzHj2/+iP/ijpIykZGz/5kz+Z6pJxjnEXl3kThqOUy9WhlyT7/ve/b095ylOMBSlkFBzf+MY3GtjwrB1//PGG4Ui6lPWRsmtmRC+KpPycSdktTC655BLjucKAkLIc2gxjG3PcM70fp5/EACn6lrKjcAtP+h/m1b/zO79j9M+MtZ///Oe7dcev3DCu0H9SXxiHUtZ3qXpIPT5FH8YJ+hqwef7zn2+//uu/nuaxLGoiT1LSDYOa9yO9+93vTuFSnjxLJXhB8JGU5vbo8axnPcue8Yxn2P/8n/8zLeKX9Fe84hX2uMc9zi699FLjPU6vfOUrSeqSpDSu2Ag+koyFqNe97nVpTg1GtOEXvehF3fGexekTTzzR6KtOOeWU5I5A9JwsaBe0E9rub//2bydb7atf/Wq3jKTkJ45njYUGIqQcj3+UtNcZzlJ/BwOYDOYMVhhif/d3f5d+homfrCJN6ge+NHjSRk2SkuGHDFZ03vrWtxqDBKsmZSAbtcxd8ZOUOg6M0muvvdb+5m/+xl7/+tenyfOrX/1qo4ORlNigd/LUdJGyHNgjl46EB/gv/uIvjIGUic7f//3fk5xIktWtUxI0cGE3/gUveEHqzKSezgPZGgkyMQYj2jX0vve9z0499dTUzqTm8WFygTHI8/XXf/3XxqDw3Oc+166//vrUzqT6dSptgueKn7h77Wtfm14gCD68PHDlypVpInTwwQc3UkeDQuj03/CGNxiDFgtntCUwGtzpHSxXR1hS2mnesmVLMrRY5PjTP/1Te+9732v0T0xMC55SPW1dynyZ9NBHM3iy4JF/hq+dbpv++xvf+Ia97W1vMzBjB4hfVCBRyuXxj5q+8pWvpF9rePOb35xeOln4S3lVnsVF6g6jFX1JHyVeUu/e4Mu4wXPF5AI/L8JEJgRuO3bsMNLpM5lAnnHGGWmHXhrtc4cuUubJjiTPPAsLy5cvR5VE7AgyWWZiTZ2RTj4WGlKGGi7oBQYYeuDBztzgL2xISifPMHhoc1LGWMruKNRCjyofFli5d9rsihUrqklpt5IFT8Ze+ijGuJ/7uZ9LfXjhU9y+ggsMSOr2wWDEePrUpz7VWPChTyzsPvKRjxiLnuhKvWGEoTvjXslTh8uOJM8Sk3p+0rHIeOhDH5r6b/oG8PmzP/uz9FOZJ5xwQnomR4FNkVV1MbZuuOEGY6L+L//yL7Z27dqUzFwN7C677DKjr+R5Y4GYRSuMbDJJwhkJSZmXlPvqc88918CIZw1dEIJBQZ2x8EIfSTrPH0aYlMuTD6wg/AunXglJaacZg/DII49Mi0H00Rs2bEgbL7SvD3zgA4bhDNG2Wcij38Jw63Fauk/K9yfJkMmCxgtf+MKkE/NaxtmbbroptX3Gs3/6p39KcyT6rYIfWlT9hBdLkpIsSenZBiMW7nmWaCuPf/zjjecOjNjk+OM//uO0MMU8BWKsYeyV1O0DRlFn3I+UFxR5ni91Qx1ZYEV7YYd++/btRr/IWIa+tCUMaRZqJMFi5MRYTrt4+MMfnuYcyP1v/+2/pQ3Oav9MPnRjsYa2X1VkVPgUnnud4VwALC4PClv/GBMMTg984AON1S8mZhyZACgpNwjKSNlPfB0kKRlcNAAMUwwLfmYLPc0/6OBOo/8YGHR4l/qDxCB14IEH2gUXXJAGJzqiRpXpCOMYIsYXkz/0YZX5QQ96kGHck0VS12iuG7Mqf9oNOKEDD2/pbKt5SGuCaDMsCtHhMGBC//2//3c7/PDDU8eNTlK97XnwPi+//PJkgP3mb/6mHXDAAWnFl076/ve/f8pat05Svt8ihwHg53/+5+0xj3lM2tml033wgx9snEBZt25d0qnpC/0OAymnKMAIw4KJD7u+TeuCPAxS8GL3jcUE+klOnbDrzORCUmpP5K2TWEC48sor0wo3eiBLEo4xGWKX6YgjjjD6cBZArrvuunSUNGWo4cLz9ZznPCcdf37IQx7S7W+KqKuvvjrtZtC+6AtKPFjiLy7+pZCUMZCUTt287GUvM3YIeBkmky94Iwsd2dEAI8YUJmzUH+2NPJJSPZKX8FJJkrHjhWGFYUi7kdRli24Y7vQF+++/v7EbxkSoznYuyRhXISanyK3er5T1w/jixMcxxxyT6helq/kIL5aqfCSlnZzNmzcb9039SFkHKY9hYMfz9ku/9Eupj6KvOuigg1JdLVaHXZXj6DztiLZbXe3rMJgAABAASURBVFigzlg0Y+xlZwz80PlVr3qVVfPtiv9C0zGa6Q85hslpHCbwhQc6sDtY8Ln11ltt06ZNaXG/5KnD/fCHP5wWEBgvMJrpD4ocTisRPu6449I4B1Y8a6M2Cos8XI5hs6OLcc7uLvKJh1iwZgzBwKFfoA/geWO+VG2P5B0VwZddQnZS+WnYQw89NG0EYZhSnxhcLMhQb/e9732NuQG6sTg7Kh0kJeNSyi4YsclC37fffvvZ8ccfb9RROY7MAshFF11k7PCiUxVD5sFSfjaXqh+8wIf5IScB6YuYvzKugRmGPPXIvIg05gPMBZi/7bPPPt0TJ5Rfqi6D5dGLRTF25cGINkUdsunCYizhP//zPzfw2bhxozH/Zqwd5DOqMDKPPfZY47kHH9oSiyychmHxqshBJ/ogFqkoU+JxpdHUG7ygvc5wlpQGHEncvzEpZLLMsaMU4Zef/umftvvc5z72/ve/30M2Y0KUIkd8kbI+kpI8Bu2y+lRtBFLON2Lxs7LjIZLUPWZTMjJ4cswHY6zESfXphh5QkUVnxwoqYVa6mTjzEP3Wb/0WUQnD5PGLVJ9ezj61J1yIlUAGcib5DJJFZ6leHZA9jCQZu5es2HGshlVw9KLjJn/RD/+oaRhvJsa84f7lL395MppZhWfRig4Y+ZL68CRu1CSpy7KqIzu6rOiyq1HHgNQVOsQj9XQCH4wZVujZfWZxCIxYZR1StPYo+h+M0fXr13dlMVGkLnnmiJR6+hOugzAuOLbKpAaDrCqDkwMYgyWORQ92g6ESV4fLjgU7Agzo7F4WGbQrJkT0B7TxahptSxoNXlIeL5CLTCY17KYyfmBclOdcUloMYlJBPvIzkQYnsCMMlTT8oyAmxhjx7FhgYJT2Au9DfSLNZAj5jMH0mUwQMQxJr4uYqLOTMmhclHtnh4V5AfVGOyvx6CMtvd6q/PAz2ePeed5pw1WM2O1lB55JIafPOD3ELiG6jJrQBYIvfRCnJdi9pA2VeMZ82hftnT6c9sZxbQwQJtKUrYPACKOP/vmQQw7pLmYgq+iGn10xFj1e8pKXWLW/Im3U9LCHPSwtjKEXBhY4FRkYPyxYY6QxwWeX7H//7/9tGCLkQWcI/1Ko8MAFIxahWSxnwYd+u/BmwYP+oLpTz6Ix5UrfhJ/80tLbOHww8Fh8YRGDMMSJAOZuzJEYP9hdJb4QuoxyM4Y6kXp9JM88RnORRx/I92Z57ohjU4E2xkIVeFKeeEgaDS4FZ3iCA/XFhhRhiDELzJDN884mGvEQ/RH1Sv0ShpekoXMm0hdDLPIgt5TlZAJzyJ/3DQbqlJM62Ef0TYzHLGYxDpb8o3bpV+jzeO4Lb+qNZ6mcqPrgBz9oLFRjExAHdiUvLjjhjor2OsMZ4KogsvLFIMlDQlohGigrhCVcLVPi6nIlpZVlJhYMVJK6oqSevxtZs0fql8kKOIMmqz7lgZf684xaJUlDOwcGBDpjBkp0YdWuyJZUvLW6pW2w6sagTefMhBGh1Z0mwk2QlO+bgYmOmdMCGF7UFycY2G2hc0EXKefFP2qSZvJmgGIiyASHQYojrBhEvIgC+WAJ4a+TJKX2JKkrhgGMyQ7fI2pCh67gAQ8GBgtSTKQ5qsWxP75nVPdEcECNbpBnih0LdpWIZHLDsUjaOEYgcU0Q32Nkwk7fLPXqjbqinbPyXfRgIsuR1zqfP56ho48+OolkUiplnSSltkU9otNgH54K+EWSX5f+LynJk5R2T3iu2K2Q1GUu9ftZkGEngwniz/zMz3QXGsFS6uXtMligR8o8wJ+FaIoz4RvWXugD6JfoFzCc2Vkhf12EDPpE5FZlSDL6JXad2HGhTYEH7Yh8Ur4n/EshMJDUrTPmHiyyIIdnq8obHZm4slDFLi+TVxYhOHnB2FfNu1S/lHWCDzvaw+YfGPU8WyzmYRCyc8nuNEfuOW1F2TqIxRX6ZYy9wedfUhLJZJmFKowOTjcQKeU0/KMmxjIWGDgiSjuhXosM+kx2B1l8oA/nO5rsmFPH5JVGo5ekbjvCqMEQpV9icVzqGYz0RezUMZagIzpjoIJZaUeSSBoZVfGAKe8UYMGKRXxwYN7Nd/dJKwQ2tK8SXqor5XuSlE5ymn+Q4U56/wyLY4z59IHEYZwRpo2BDXGQpIQz/lFT0Qe+zCFZuGPBgfZFGkQaYwxzS/ou+m7iCpU8JbxYl3uu8qId8azTjw8u3PP9b9o2u+I19tnpVqo6XXPNNcZ8n/kIfTTjK5idf/75xmIWfSj9BAWleuptrzOcqQBJ6fgGwNIgeIglEewSDz0dUDfCPZR1p9F/SbU9sPO9kep985IQjo7y8GI8Fx7VPCWuCRe5HJfkZSV0OhyxRa4knFoJ2ZAk42HF8GI1js6XQYE0FmaYbNSqyABz5BKFYcORVb7PyMDAkTrCfEeOFTupfozQo0qcDmClEKOQVUROVXAsiRVD8knN64RcXn73nve8J+2C89yDIURaUyTle+c7V0y0MCb+4A/+wBgkzjnnnPS9S3RpWi/q63wflKgrjmzhZ+LF4FR0wYXQbxzEZKsqn/67ST2qsgflSrleB+PrDEtK44akGWJ4OQ87CizGcEKH9i4pGc/SzPwzGCwyQsoyKF7Fa999903vOqBvYjLPd52r6eSvg6T+e6VN8zUbdlHLjgqTVRYhaF+Dk8o6dKq2WzDgeD07KeyCscvErjMvWqJfYFIrDcd0VLpJ/RihH4YW7YfvplJX7ECzmM53n0cld1d8pJ5e4ER+duo45gtGhKGShr8ukrIuVVmMbxjN1BuLMGeccYZddtllxrMn9eqsbp0Kf9oOX63B2MBwZc7Egs1RRx1VsiRXyveSAku8VPGgDTM3Yn5WTncyP+GZQkzJS9siPCoqfAs/wpLSu3low4QZX1mUxl/y1elKSn0zMpApCa9hiPJ1KPogFolSpF8kpe+LYyyz+Mj35rFZKOvJqd/GHQVJWRd4MVdjsY42y0I5Cy/EF0IfvpuO4crJFHQraXW5GM18lZY5CItE9MvMI7FH+LoG8276bPpy5t1gBEm9+xqFbgs3nEchdYw8pAwgAwBqsKoD6EycCUOsNrGSMbjCUsqQpymi0qGm5A2TI2XMOA5NZ4MRxqDJxJn86CflPITrJuSxY8KLOVj4kGSsfNMx33rrrTM6EvLXrRMDAxMIjiWyYslxXwYGdggYROuWX+Uv5YGZ7/MwMDExLul0LpykYKJT4pp02ZVg9VvK7YVnil25ogN1JeW0EteEy1FIdurYORmXDuU+GUA5HUA7Io5jt0zmeYEaYak5fMCCOjrrrLOMiTGnA5iYnn322elnYUofgF5NkaQ+UVL+SSOOjpUE+gXa/qgnYoX/pLvUGzSoJ4tUTIaoT45Jl/SSV+rHtqSPyi1y4Iehw3cLqSuI3QKO/XIscBz9E0Y7X89it4cXGrFDSJhTBXwfk+dAag4fMGIyylFF8CEMsfuMLvghqT6dpDyWlHpDLsSkFdkQiwyckGGCTbgJKvpUZfFVG+ZzLFwTX/JI9eGDnEHipBcGPHOBsvPNM0d/zvd4S36pXr0kdQ00ZHJ8nO80M8ZhxB9//PHGaQbmKaSPmiSlNzTz9mWMHWQyfyxy2KXke7OEJeGkF6wRnwIjuNBWJaWNMtqDJGPTgLeg8/UwTiuyODUoiryDcaMMS0rzVCm7LLBgfLK4Qf0UWZKMn8llkZOxjLkkX68p6cWVMn4lvBRXUlrgYd6BXYRxzMkKMOErZP/2b/+WdEcGfRM68c4hNq6Iq4MkpRd/Mj6wWMd7MZDzD//wD2lBio0zxg/6IU4N0bZZiJVGhwvyCu11hjM3TgOA8GMgc9SAI7aEIc7t850rjnQRlpQ6oFKGuKZIyrKbkjcoR1KKYiCg0dIBsmqZIv3Cio876UFqCh9J6SVgPDxFPjrwwPAdHinrjD6SUt2RXhchhyNHHKFjtZABAgODFS8mpxzDq0v2ML7oI+U3w/JinnIMmrysfnPklYUGwk0TclkNLHIxpDmOyApqiUP/4m/KZWJMfbEKLymJlbKbAjVfqvfMYMT3hopI8OJFNExQS1xTriRjx43nnoUYvh/KwgeDKSdPmKiiu6Tan7Nyz8gr/uJiWLCYVsIM7uymDC5+lvRRu5LmZInO0JyZak7kp5/Y0WC3iRMMVXEsMpRwE3pKMvolvkLCzkaRjfGDgYFxWOLqciWlNlvulz6c0zlMXunD2ZnDgOb7e3zHn3xQXfoM8pWUflKNxU5OoJR0TjHRX0oqUcmV+sMpcokX7lfq8WVnjkUzflmDnR3Ys2BF/8S4QrgOQo/CV1Kqt2oYP4v5fI+YPokwRDkIf11U+EtKIqgbdGBMSRGdCycEePlVJ5iMueIftYtOUOHLc4UBiyFJH87iAr+4wRF4+s6SjzJQCS/FhQ9zRYxj5teMF1V+jLWc8sIgJJ6f62KM4fg04VEQOsCH+8ZlsY4+h+85oxNfSSAekrIRW/y4VSq8qnFL8Red2M3l9CbtlxdyVXnyrNNf0/9wzH3YIofU07tadqF+7k/Ku/Es9DzucY8z5v18PQpeUn4LOPowvhIH8RUb2vywBQjSl0roxTuVWIhijl3FCGOZPptdZ/psXlpM2+YkFV+VQLaUn0v8o6K9znCmEqQMZJks0EBYbeZoJEYzK87s8JSdOvJRblSgL4QPnQoTV9wh5RqJ4uGlYYIDnT8vMsFA5LsPHN2WMp5SdptQCoOQCRYPOA8VOvGQP+Yxj0niqS8pdyj4U2QNFynfM7uVZ5xxhvECLoiHltU5JqoYi3XqMHhbUtaJ4z4cr2ECCEZ8t5ndHFZ9+T4U9TlYtu4wx5AZxFlQ4Mg4x8d5YRHPW5ENVlAJ1+2CA0fteTN7VVaTOki5rSKfFVV2BhhMqTdeDsIpgfJd0Sb1Qh8GRSY1HI9CH/TiyBQr0mUgb1In+kJ2ddCtEH03K95M1NCNdsaRQBZFS546XRY3OKk0TAYGBn1odZFvWL5RxlEfHKEDK/jSvumfiGdyijFY+nB2fRnrpF4bpMyoaRAjvouKXrRvJtCMMRxDZIF22K7KqPWhPuij0QHefKeXvvHkk09O/Tg/wcbEGtw4FSOpz2CjzKiJ8ZVd5sKX/htjFYx49ngRHadjwKkJjGg/1bbLZB/jFEOZZwydMMhoV0xii96jdiV1WfKcseDajeh4OE1BGkH0kZS+1yr1yloNH55v2hHtCfb0ifwUFvXEy8HAiFM6PHf0oeSBpPr0og2hE2MbsjC8mEcyX2Lc5XgyJ5j4bijphSSNrI0zztMvY1DxAi4MG/ocdt3BglMvzJv43i7PP0YPC2a8Qbnos1RX6vVpktKvwTCW0U64d/Shv/nEJz7RJ4r2w4J+6RtIlIQzEoI/jDghyUlJ+h7eFQBGvGwOjOgLmAvwrIEhdUY6L8CiDiWluoKXJNgtiSQZbZg2yyYUbYg+GZnM9RlXqS82FHnm0YFTlvQLeF7aAAAQAElEQVRNnGZgB39JCsxSmF8bYK5BX8ipN/Sh7+E9DyxEsdBCX828mzbF3JY+nK8ngM0sbJcUvdcZzgUtSd1Gx1vk2ImjY2Elhd0VVuRLp8NgQTlJOI0Su0w8KDSaRgVXhPEAMXlgssX30RjImVCwM0ZHR+OUloJNRdg8vcjlKAbGBC9zoa5YBWc1ERZS1kdSqmfiRk2SuizBoATwc7QFQxW9iJd6eQnXTejA7juDN2+xxKhgIs2qJpND5Eu9QYVwE8QAwUovxhgDN8YqAxgr30U+z5vUHF7UEUe3aOPghh6Sams38B+kIpd42jSDF4YG3/3mqySsSjMxJZ8ksjVGPGt8TYOdCtoR/QHf3yMMdpIaw4r7ZwWcwRJ/AYHJFpixU8/gynexGdyreUreOlxessVgDe+qTPwc10S3UR5BRM5cRD/N10UYN9BBUvrpHMY1Jvb04fTfEM8ieeAn1VOX8GccY6cHP7KQze+AMsGhnTNR5WUz7LCSXiehA9/dp4/mKPYwWezE0S9gPJZ0yhX/qF14cyST+8cPfyaG7DQxMaW/ZHeXySx5JJElPXtS9qeIEV3QgTrCWGfxF7Y87+zM8xIu2hg/LcROMwuyzFXIUychn+OY4DQohw2PavsaTK8rzA4XGGGcIgPc0INnHgORts18CYzKQp40+vpCdiG+6oPRxa4u+rDIwo4dix7oQx/OO1nYfChlRukiU5JxeuP44483+hzaEjiURSjaC88fbYu2zc9jgSN6UB53FCRlrOHJAj3fs+a5Kn0gOhWcpJyXPpHnjDFuFDoM44E+zHtot8zJwAhdOK0AVpyAwzZh8QF9OR1LOn7qk/LwlbLO+JdC8KOvYyylbTBX4xlHJvogU1J6HwVGKl+V5KWhjH0Y+0uRPVdZ2gvjAs88fXLRh3j6g2pZFkQwnsGK+5FGg01VBv69znCWekBK2Q/A7DqzysNDdYbvHJZGAkjjJAZ3Vi95yMelBw8qO7wc0WKHkBUyjkJwZINJoZRxbFo/HhwWOVh5YgWKHdamdUCepDR5MQJOkgzDmaPk1J9Hje2fwYnvztCuwYiBE2Vo81K/3sTXSciEePs5O86soD772c82JvdFrqTibczle7oMULwJVWpePjcq9eSCEZND+iMwwgDCuCAeIn/TxISPlxLRjlh9ZjEGXVjkaFIXSUZ/xG6y1MMMHdCJkydMENlZIa4p4hgidYY8qaeXJGO3gL6TMYX0JojFDiYaTMIkGRMODHtOwNB/s7AA0Yc31e7Rh3c+SD18MDron+jDae88h7QrqE6cJBn1wbjGBHGYLPpOxhT6h5Iu9XQvcaN0acNMXKUsBxzYmaeeaNfstjCZJ36UcmfjBQZMRGlH5JGUjhj/3M/9XNq9Y9JP/8R4R3rdJMnA55GPfOQMUew60b5IkDJ++Osm+kbGeuYjRRYTetoyO5r04eymNoUROrDIyiYCz72UsaAOefYxZtGLBdq62pGU3zvD88VLpJALMW+k3ylYYTSzY8m4wvjCXACdpKwz9zIqkmSlD6S+mMuiC3NI8JJ6MsGNRTPmKqOSX+UjKc0ZMUh5viDwQR8I3Zg7srGAruzKl3RwIl5SleWS/ZKMBQOMYsarqkz6H05RIoT+EP3oj+izwYl46g131LT//vsb+KBTwYB5I2EWPIo85LMQwbspaEfSaPEpcnBbXPZmkoaDSyVIvTSp5x8XXujUtOxBmYShQT2GxQ3mGXV4UOZgeNTydid+ktL3zqs6g0+havygv86wNP7nqM77GwVvaXjdSUqD7ShkLJQH7WawjKTBqLGEh+lWFJHGoyM6QUWPcbvScBya0lHqlz+X3LnSxoEj+hSqU77Uwwh5VVmDYamXt5pvlH5ppgxJ6fizVT5FN2lm/kq2kXil4TKKDgiRhuchrQmSsvyqTlW5JV7K+appdfuL7LrlDOOPbKikVf3EDYaJq5OGySMOqlvuoIzBcJ3y5+It9bfJ+eo133xzyV5qmpR1b0KXvd5wprIkpVVU/IAO4YeqfsLjJCk3jHHrIM3UQ5oZV6ee1XphdZew1KwOc90f+hSaK18dacgd5FviJCXjS9IMw3qwzKjDkvpYohNEZHHxj4h2OzZSxqeKBX5IymlN3xSykSnl9kK4EPFNEPLmkiP1Y0N/QP5SrrjENUWS0nPWlLzFypFyvS62/GLLSeorSh0VavoUQ58iQwKSUl1KGpJaT5SUZUlKcxNJ3f4anOqROn+u6FBIyroRnj+HPSvn4L2XNlzii8tdS7lu8TdJ6CBl2fihJuVLSs9RkSmpeFMbLwEpt6cSHoU77F6l4XKknl6jkD3IQ1IfDqRLwpk4kobrBZ5VkjTjniblZtBz1LqE4dxBVMoPkaROTHak/nCObfZarfiqvwktpN79Ny17rvuTcn2h0+AgNVe5JtOkHnZNykUWuOBCxS/1MCtxpDdJyMWwwZV6+Eg9f5P6DJOFbtCwtLriirziSrmupIwL8RDyi4u/bpJ68uuWNRt/KetAevXeq37SCkkZuxKu2x3UYzBct/yl8pd6+C6V12LKg5eUdZBy3Uk5vBh+dZZB17r4D/ImDDG+4dYld1d855It5XqSsrsrXqNIL/oUF55Sc/KRN0hSlo9OEOmSkjHBeCeJqLFT0Q1FpMnQqegi5We/hHFHRVLvXqsYwL8alnr5SAsajoDUjxMYQsNzNxsrZd2KPlIOj1KLMJwraEr1PbgVMQv2Sr2Kl3r+BTNaYgFpfLKHqS5lfXhAJKVBali+ccRJSmKl7KZAQxepJ7OKDf6igqSEVzWupNXtSkoixiE7Cd7FRVLCZhfZRposKfGTlGQPYiPl+JSpwUvRQ8ryJSXpUnZTYD6XEeWRenKlnr+wH9SXsDQzX8k/Clfq5y/1h0chYyk8wGAp5ZsoW3TElXrjcBOyFyJDqq9upX7eUg4XTKQclrK7EL2XkleaKU9S6qfgi364knBqIWRAMJeyHCm7xE0KSVkndC3Ewsek6SdlPSdBL3CSmnnmi6xy35K67Zg40iH8ezvtCgcpYyf13EnCTFJt6oTh3IFWyiBL6nuQOsnhTCACUq4rSROo3XhVkpTasaSuIpKGxnUzNOCRejpI2d+A2N1OhNTDRlJXf0mpDrsRNXukmfIk1Sx18ewl9eEjafHMhpSc1KgyycEthK74q27xl3jC7IhVw1U/6XWTpFRnUnaRJwlnrydJCZtJBkJS7epJmngcCghS1lXKbokftytphgrSzLgZmWqOkLIOkmqvY0lz3o2k2nWYU4EJSpQ0QdpMliphOE9WfYQ2gUAgEAgEAoHAvBHA0JXyJEea6UrqmwxKmhEuwuBV/OEGAoFAIBAIBAKBQD8CYTj34xGhQCAQCAQCgUBgt0FAUtIVoxeS8rFH/ClhFxdJfYb0LrJPUHKoEggEAoFAIBAINItAGM7N4h3SAoFAIBAIBAKBkSFw3XXXGb+FvG3btsQTg1nKxvBnPvMZ4/c4b7jhBrvtttvshBNOSL9lym9v8puYpPHbpps3bzZ+L/Suu+4KIzqh2OAlRAUCgUAgEAjsNgiE4bzbVFUoGggEAoFAIBAI9CPwhS98wd7xjnekSEnJ5XvLeG6//XZ705veZLfccksyiJctW2bQ8uXL7ZprrrEbb7wxhXmB0dTUlO3cuZNiQYHAghGIAoFAIBAI7A0IhOG8N9Ry3GMgEAgEAoHAHokARvC6desM45cblJSMZPwYyaRhED/wgQ+0v/qrv7I3vvGN9vrXv942btxoT3jCE1L4rW99q1111VW27777UiwoENhbEYj7DgQCgUBgTgRac6ZGYiAQCAQCgUAgEAhMLAKSZugm5ThJyYiWNCMPu9Lbt2/viy/Gd19kBAKBQGA3QyDUDQQCgboQCMO5LmSDbyAQCAQCgUAg0AACUn4hWBHF95yLX1Iynks43EAgEAgEdgsEQslAYAIRCMN5AislVAoEAoFAIBAIBBaDAEazpG5RdpaJ60aEJxAIBAKBQKAxBELQnoVAGM57Vn3G3QQCgUAgEAjsRQgUo7h6zLrEAQMv/cINCgQCgUAgEAgEFolAFOsgEIZzB4hwAoFAIBAIBAKB3Q0BSXbvvffanXfe2VVdyjvO3/zmN2316tV2wAEHWHwCgUAgEAgEAoG9G4Gl330YzkvHMDgEAoFAIBAIBAJjQeCnf/qnjePYb37zm5N8KRvNBG666SY78MAD7VGPehRBq+5EEyH18hIOCgQCgUAgEAgEAoHZEZgIw3l29SIlEAgEAoFAIBAIBGZD4Mgjj7Sf+Zmfsde85jV23XXX2Ze//GW75ZZb7AMf+IBdc8019rM/+7O2//77zyiOEc3PVM1IiIhAIBAIBAKBQCAQGIpAGM5DYVlUZBQKBAKBQCAQCAQaQwDjF2EvetGL7OEPf7g9/vGPt1/5lV+xxz72sfbEJz7RHvnIR9qVV16ZdprZlZZ6O8z33HNP2qmmfFAgEAgEAoFAIBAI7BqBMJx3jdFeliNuNxAIBAKBQGB3QuDBD36wveENb7Brr73W3vjGN9pb3vKW5L/qqqtsn332SYazpK6hjMH92te+1s4555yUtjvda+gaCAQCgUAgEAiMC4EwnMeFfMitF4HgHggEAoHAHo6ApGT4YgivW7fOfuEXfiHRcccdZ9CqVatSOm/clvJuMzvP5D/qqKPs0EMPNSnH7+FQxe0FAoFAIBAIBAJLRiAM5yVDGAwCgfoQCM6BQCAQCMyFgKQ5jV9J3eIY0IW6keEJBAKBQCAQCAQCgXkhEIbzvGCKTIFAILAEBKJoIBAIBAKBQCAQCAQCgUAgsFsjEIbzbl19oXwgEAg0h0BICgQCgUAgEAgEAoFAIBDYWxEIw3lvrfm470AgENg7EYi7DgQCgUAgEAgEAoFAIBBYMAJhOC8YsigQCAQCgUAgMG4EQn4gEAgEAoFAIBAIBAJNIhCGc5Noh6xAIBAIBAKBQKCHQPgCgUAgEAgEAoFAYDdBIAzn3aSiQs1AIBAIBAKBQGAyEQitAoFAIBAIBAKBPR+BMJz3/DqOOwwEAoFAIBAIBAKBXSEQ6YFAIBAIBAKBwBwIhOE8BziRFAgEAoFAIBAIBAKBwO6EQOgaCAQCgUAgUA8CYTjXg2twDQQCgUAgEAgEAoFAIBBYHAJRKhAIBAKBiUMgDOeJq5JQKBAIBAKBQCAQCAQCgUBg90cg7iAQCAT2JATCcN6TajPuJRAIBAKBQCAQCAQCgUAgEBglAsErEAgEEgJhOCcY4hIIBAKBQCAQCAQCgUAgEAgEAnsqAnFfgcBSEQjDeakIRvlAIBAIBAKBQCAQCAQCgUAgEAgE6kcgJIwRgTCcxwh+iA4EAoFAIBAIBAKBQCAQCAQCgUBg70Jg97zbMJx3z3oLrQOBQCAQCAQCgUAgEAgEAoFAIBAIBBpCYIbh3JDcEBMIBAKBQCAQCAQCgUAgEAgEAoFAIBAI7BYI7KmG824BfigZqFgjewAAAB5JREFUCAQCgUAgEAgEAoFAIBAIBAKBQCAw+Qj8fwAAAP//y8QqFwAAAAZJREFUAwC4PeHkohWfFAAAAABJRU5ErkJggg=="/>
          <p:cNvSpPr>
            <a:spLocks noChangeAspect="1" noChangeArrowheads="1"/>
          </p:cNvSpPr>
          <p:nvPr/>
        </p:nvSpPr>
        <p:spPr bwMode="auto">
          <a:xfrm>
            <a:off x="211931" y="-1977629"/>
            <a:ext cx="4300538" cy="47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0" name="AutoShape 6" descr="data:image/png;base64,iVBORw0KGgoAAAANSUhEUgAAA84AAAQvCAYAAADGqrfxAAAQAElEQVR4AeydB4BkR3Wuz98TdldplUCIJKHVSlpFQAQRLZQjIDI2AgyYDH7YBmyM8TO2ec/v2UggkAR+ZBAZRBDB5JxBCJBERkTJILHaOLO70/3Od6qr+05vT9qdDrNbPXO6qk5VnTr1V91761TVra41yqcgUBAoCBQECgIFgYJAQaAgUBAoCBQECgIFgRkRqNku8SmVKAgUBAoCBYGCQEGgIFAQKAgUBAoCBYGCQG8QKIZzb3DdMaklV0GgIFAQKAgUBAoCBYGCQEGgIFAQKAgMHQLFcB66Jln6CpUaFAQKAgWBgkBBoCBQECgIFAQKAgWBXQmBYjjvSq1Z6rKYCBRZBYGCQEGgIFAQKAgUBAoCBYGCQEEgECiGc8BQvgoCuyoCpV4FgYJAQaAgUBAoCBQECgIFgYLAziJQDOedRbDkLwgUBHqPQCmhIFAQKAgUBAoCBYGCQEGgIDBABIrhPEDwS9EFgYLA7oVAqW1BoCBQECgIFAQKAgWBgsDSRKAYzkuz3YrWBYGCQEFgUAiUcgsCBYGCQEGgIFAQKAjsdggUw3m3a/JS4YJAQaAgUBAwKxgUBAoCBYGCQEGgIFAQmD8CxXCeP1YlZUGgIFAQKAgUBIYLgaJNQaAgUBAoCBQECgJ9QaAYzn2BuRRSECgIFAQKAgWBgsBMCBR+QaAgUBAoCBQEhh2BYjgPewsV/QoCBYGCQEGgIFAQWAoIFB0LAgWBgkBBYBdGoBjOu3DjlqoVBAoCBYGCQEGgIFAQWBgCJXVBoCBQECgIdEOgGM7dUCm8gkBBoCBQECgIFAQKAgWBpYtA0bwgUBAoCCwyAsVwXmRAi7iCQEGgIFAQKAgUBAoCBYGCwGIgUGQUBAoCw4NAMZyHpy2KJgWBgkBBoCBQECgIFAQKAgWBXQ2BUp+CwC6BQDGcd4lmLJUoCBQECgIFgYJAQaAgUBAoCBQEeodAkby7I1AM5929B5T6FwQKAgWBgkBBoCBQECgIFAQKArsHAqWWO4xAMZx3GLqSsSBQECgIFAQKAgWBgkBBoCBQECgIFAT6jcAgyiuG8yBQL2UWBAoCBYGCQEGgIFAQKAgUBAoCBYGCwJJBoAeG85Kpe1G0IFAQKAgUBAoCLQQajUbLvzOexZKzMzrMlreqX9U/W54ct9D0OV+n201ON15nvhIuCBQECgIFgYLAoBAohvNMyBd+QaAgUBAoCOxyCGTjDBeqVlBSBOv1esslTSdFZPMrxxGcyU9cJtIgHzfz5nJJWyXSE84ufohwplwG/Crl+MwjnP24hCH8VYKHTNxOPrxOIg083EzVcPbjQqTJLn6IcJUoHz5U9XdLU+UVf0GgIFAQKAgUBBYDgWI4LwaKQyyjqFYQKAgUBAoCbQSkZBzDkdr+W265xW666SbYVqtNfzRKMqlN27Zts9/85jeG8SYlfmRsfkmJJ6nJaTuSWrLa3Nl9kqYlwHDMDEkhL4ezSx2kFCe1XXTull9KaXJ+qR2WFOxOmcH0L+RB7o1//FLKIyn0k2Td+JHBv6SUzr3xLync6hflE5bUkikJVouk6eFWRPEUBAoCBYGCQEFgJxGYPjrYSWEle0GgRwgUsQWBgkBBYFERkJKB9Y53vMNe8pKX2IMe9CC7z33uY89//vPt4osvtt///vdhQGPsQRT+u9/9zi666CJ7+MMfbne/+93t0Y9+dIRJS7ykMOiuvPJKe/nLX27/5//8H/tf/+t/BeFH7uTkZKTJMsk3HyI9JKUyJNnb3/52+9//+3/bDTfcECIw6N/1rndF2ej5H//xH6EffvT58pe/HOkkhcsXMnGvuuqqkPUv//IvUf9f/vKXsMPYxUPe//t//6/98z//c9Tn05/+dNd6YJhLst/+9rehx8te9jKDXv/617dkSan897znPRFHma9+9att69atIVNK8e9973tDp5e+9KVG2R/84AcjHp0l2be+9a3g/+u//mtgfc0110S8lPKjd6GCQEGgIFAQKAgsFgLFcF4sJIucgsCcCJQEBYGCwDAh8G//9m/22Mc+NozBX/3qV7Zp0yb793//d3ve855nD3vYw2zjxo0tQ+xTn/qUnXbaafZXf/VXhpHJ6ieGH+Fzzz3Xrr322lbVXvGKV9hf//Vf2wtf+MIwyl/0oheFH7kXXnihrV+/PuS2MszDQ3lS2yB84xvfaH/6p39qf/d3f2fXXXddyNuyZYtRFmWj19/8zd+Evvjhfe5zn4vJACnJyQboxz72MXvoQx8asjBC0fNJT3pS1J9yP/nJT9p5551nL3jBC8KQpYwLLrggcEB1SVF+9t988832yEc+MjD4p3/6J/v7v/97e/KTn2z/8A//YOho/nnnO99pj3rUoyIO/rOf/ezACJ082i655BJ7xCMeETrRTpRNm7z1rW8l2jDkwR0+kxNgTR2+/e1vR3z5KggUBAoCBYGCwGIjUAznxUa0yCsI7OoIlPoVBHYBBF71qlfZ3/7t39r4+LhhLP7kJz8xVllZUaV6X/ziF8N4kxTbsjE+MY7vete72te//nX7+c9/bl/60pfs+OOPt2984xv29Kc/PdKRd5999sExVnwxyFkJxX/44Yfbu9/9bnvmM59pGzZsiDQL+ZLSSi7G6J//+Z+3slIHAmNjY2EoP+c5zwmjFQP3MY95DFFh9KMjgWycYhRjxLNqzUrxa17zmlgpvv3tb29MFPzgBz8geRi9f/zjH8MoxwWvdevW2TOe8YxYJSZRlikpVqQxbO95z3sGJl/96ldt7733jtXl73//+yS3V77ylbECzary1772NbvLXe5i//mf/2nf/OY3Y2KBFWgSvu51rzPKxECempoyjHxJ9l//9V+xtR4s2WbPJAFtgpFOvkIFgYJAQaAgUBBYbASK4bzYiBZ5BYGCwJJAoCi5eyCAQVelXGu2TeNnCzAG5v777x9G9Itf/GK7/PLLjVXOBzzgASSJ1U2M32OPPTYMN7ZpL1++3O573/vaRz7yEVu1apV94QtfsGwURib/utOd7mS3u93t7LjjjguDFiMQo5pV05/+9KeeYuH/rMT+z//5P+3UU0+1Qw45ZJoADGcMSYxSVs4xcFk132uvvYw8++23X6SX2ivE//3f/22sRFP/pz71qUYaVn9JeNlll+HExMJzn/tc+x//438ERqQjghV6sMUvCSfo7LPPji3vYHvggQfave9978CIyOWO21e+8hUDz0MPPdQwru91r3sFlkwmXH/99TYyMmJPecpTwtBmVZ2JAbbRk5/30Fm1ZrX6Ax/4QKxiE8+EBvFs98YtVBAoCBQECgIFgcVGoBjOi41okVcQKAgUBPqHQClpDgSktkGXk2KgsXpJmO3XuFV62tOeFtuS73e/+8WK6sc//vGIxgg+6KCDwp+/7nCHOxh8wj/84Q9xWtuWeec4GM2vBz7wgZbz5/KbUbM6GKcQiViZZaUXnQ4++GBYsXIbno4vDOcPfehDrbp0REcQIxUPK86sPuNnggCXFXjcxz3uccb289vc5jYEjbLxsIKe82f9kINRzzvd1Jd0P/rRj+KdcfwrV660733ve7HijsHM5AJ83v3GpW322GMPYwWZbejL3dCG/5nPfAbHKJMJgqOPPtoe/OAHh6H/pje9yf7yL//S7nznO1s2+iNx+SoIFAQKAgWBgsAiIlAM50UEs4gqCBQECgIFgR1BoLd5pOknOl999dXGe7iUyuolLtuBWa3lPVrez2WLMyu3kgzjkzSsnuJC2VDEnykbd2yBzryqSx4MyypvPn6pbfyz2nvppZfGquxssn7xi1/E1ufDDjvMHv/4x89YDDp1RmajXmqXm9NwIBnvPxNmq/vo6Cje1mRBte6SjO3eZ5xxRmzZZns5EwesVJOJ1W1cKOvBCjnhKmEYs1rPBAWTGlJbL1b6n/WsZ0V7SrKTTjqpmrX4CwIFgYJAQaAgsGgIFMN50aAsggoCBYGCQEFg2BDAIIOktrHFFmfeuUXXbPht3rw53j9+//vfbxz6xeFVvOdL/KGHHkrSePc2PP4lteV5MP7v7CueeCgPtxtJKV/VwOyWrsrL8rJbjZvJzyFZN9xwg51yyilGfWdKJyV9usVL0+MwYNk6zWQDW91Z8e2WL+vJtuvzzz8/Tv3mBHLeYQZP8pOv27ZqVpOJy8TKNQY37cMK+l3vetccFS6G8s9+9jPjsDS2cbOFO59yHgnKV0GgIFAQKAgUBBYJgWI4LxKQRUxBoCBQECgIDB8CUtv4ywYd24OXLVsWyvJ7zHgOOOAA46ecMJZ5zxleTvPEJz6RoN16663h8vXa17423g1m9TRvM37Qgx5EVPy+c3g6vtgKndNmXTqSzBokDzRrIo/EyORdaEnGu8nOmvE/r1pjyOdt0XnFObtk5r1sTsbGz8FdbI0mD+FOkmSs6p9zzjnGgV2cXP7mN785VslJmyctMOwzHhjUxPE+Ni7Ee+acls0WcX42LK90oxeHk01MTBjpb3vb29oTnvAE491qVqCZ/CB/oYJAQaAgUBAoCCwmAkvScJ7PwIE00GxgteMbMySDD3VGw8vUGdcOk6Id6vQROxtV03emsxnfafMYz9iZvhr26Gn/xJErudOiWgHi5qKUuJ2qYfwl7kzfpCYOF8K/PVVjqv7tU2YOqTJl3s65SNs5CZ674VL834EBcGfwvx0DZqGCQEFgkRGQ2gY0ojmUCpd3aXkHFyMZw/dP/uRPWtuO8zvKpMVA4/RnVj3hf/7zn4+fXDryyCPtu9/9rmGMsy0amZn23HPP7DVOfmYrOKdskw5DvRU5h0dS6CRpjpQpGoOSk6x5xu27776J2fzGqGY1mp+wwmjmYC2IPGzvJhmr7bhnnXUWTpxgjWFKOn4PmnqAAQYsZSATQ5lt2cgkzGQDRvOf/dmfGUYzK8msMJOed5/Zss3p5PzeM4XkSQnagfBnP/tZ4/RwjHO2prN9nvIg3oNmFfqYY44xDhojPavYbL+nHN6jNjPYhQoCBYGCQEGgILBoCCw5w5mHJg9eaC4USAN1S5f59TqGi9sxjakwRsO2cVaKd890K8dDjWnkOUN8Sk/I411Iyul+T00C4iH8iVKKZg5PldLm75SG75Su0ah7oJ7SuXwPtP4b08IpPXIzZZm4OVM7j3O97iltjq26SZ6nirJJl/3TXbOknUW6RoTqVg+9q/KSH9zRoeFlNzwNREwqDRkVcibNVHfJ7TTOJDCNGt6GU84hzinkejD/Oyu8uFAE/Cv7cTM5u/rvkl02kc51p1HF3MPOTf/4oRRKlXB/rqd7E8/TNOq0aUh2tjOoH46Hyn9BoCCweAhIyeCUkotkTs7GUOYkbE59xhhkdfbEE0+M33UmzYoVK3DsHve4h/FuLYYfq9EYkZyOzXvRv/71r+MAsYc//OHx01RkYBUal98XxoAkPcbi2972tjjMitVqDrIizUJIUhjQOU9+H5jnYubhEsYQ5melMPjh5XsWB5hRAN+iUwAAEABJREFUR7ZQUx8MWH6+CmOUrdccrsVPZmGwcrI1+fgpqLrfrzBO+U1nDv+C2LYtKX7CiskFTiGn7IsuuigmEygXY5zfWz755JPjJHAmKTB416xZE1vfwZxy+JkpDvxi4gKDG8wwwCkXeaeffrohg/eZWbGmLLZo89vNyDjzzDONyQza8iEPeQhF7yJUqlEQKAgUBAoCMyHAM2qmuF7wl5zhzMNcUmCRweLh/+lPfzpmxfldzYj0r5yWhys/GcJJoMz2e1T85/zZBpLkgxJrkswMeCC5P/3L+Kv5dyJzn/lHkn+bh2SSwjiSG0FqpENpzD8y+Xf+r7knkbycTrLWhzwpnXk6t94iRlK4uQ4RiK9KWtI7qULW/Egpv3kcpGm6NROFI/+ueWwi8/TqSjkmuyOeasTzybp9ajWZVDPJ0zSJdPKvTvKkFmTyP3NqOFmXj5xXa1PI9WD+Jxo/LoQfyn5cCF4H0Y4tlqeR/CszKt5QrDNMOtJTCfdHf/M0kn95uPwXBAoC/UeAg6n4OSPeveXQKX56ie3NPC94b5btyBhsGG5o99KXvtTgYZhdccUVRnpWN/mZJFziMCQxHDG0kcHWbH7PGJJkpKVMjM7t792UsjBCF8ph9Rp5Vbr//e8fvxdNPatS2Y6NfpyczYnY6M4qOtugMWqpB3EcxsXKLcbrHe94xzh0i3wYwr/73e/ilGxW0SmTU7D5iS4MYp67bL/OurGSzOncvHf8hz/8wTC+zT/8rjWTCR/+8IeNsjDm/9//+3+xcs+7yhzEBl7UDxlsqWdFmckKJiYwtjkoDf1pN1aomQjhPWrq6EWU/2FCoOhSECgIFAR6gIDU37E0VkYPqtE7kVLbEKUUZtV514oHJ9vEeJD+wz/8g0kJyG984xvGT2kwcGGw84hHPMJ+8pOfRLwkw4AzXx2VZMi69dZ1xrtTbVrr4Vud4K+39euqtMHW3+php3W33moMkmKQ5SudCplmpoaZryRKMgYg69aua+VZfyv5m7TO3Sq5zPVB62ydy57ats3lmCn+XKZbXwxYJC/JVwLWr1vnciGXE3KTXuurMvG7zHVOib/eNm7cZJJQ0fhi/RM3kdnmTZu9/CR3g8vdQF4IWdPIy3NskL3OMQRHJjQkee1dX//OMr0gY5sfaQID5IRMZHhZ1CXIMV13q5e/1ulW27B+nbt/tI0b1ruIqsy2X3KcvU7rHOd1a5G3wdtuvd26/tY5aa2XtW3bVjOHI+nalmv+2Ta1zRLO612PdS533Zwyo1yXu2nzJpfgWCAy+oQH4z8Kcx8u5N7yXxAoCPQcAe6frFzy7izbjF/zmtfE7xV/8YtfjO2/rEDz7iyKkBbjEB5boDH2/uVf/sVwebawtRmjEoONZwArzWwhZjUbY/THP/5x/AQTaVkpReZiEAYn5WB0omOWyTvBvOv793//9z7Xyk3HTEr3l6OOOsp4Ll555ZWG4Uw+tkcj66Mf/aihO3V84hOfGPGsulNPyoHPc/baa6816BOf+ITxYeKBbeyUKSm2WJOWPPz0FNvCSQ/xm9bkwdD+3Oc+FweycXo5fgxl9MFY/ta3vhW/n51lkBcCa7bAs5JOm9FeGP5MnkPUjzagjEIFgcVGoMgrCBQEBo8Az4mqFp3hatxi+5eU4QwwkJQGAJJi1p8HND+R8bznPc84TIQHMEYqs9IY0RjODHLe8IY3GDPpV/hqAasCUluOWc2YJV/nxt+GDRvjNyY3uIG2YcMG969v0gZbv97jnJK73tZ7WgxmaGJiczLE5c0ENY3FZjE2MTlh69yAQyb5kL8+ynD5611Wkza4uwG5EedluhG5bcoNOnOhCHMne70koy7rPM2G9ejq6T1fyA89p8teT32a6W51g3zjxg2IMHO5GM1q6mzND3XCEEbPjejlMjc6bQCnaeTlugG8Eb1d/no3cqfqbJs2a8tkAAe5WeqG/wZPs8Flovt6z7PB5a532hB+lxf+jW4ob3KjeYOtW7fRab1NTGwxc6kuxaaTB/1/s+NM+chZ77KgDes32Uan7GZ/DuOud/kYxy7C/9ETcq//OzzWqDeifOQx4bA+9GvLRQZyIfwQftJt9r4h11l+xYmVZzWFwnOyILPsWPkUBAoCPUVA4iJMRWA4Mun6ohe9qLXdOsWYsYIqKQfDZesxRiknVsO44IILjK3GbMFmBRTeXCRNlzlX+rnis57SdLnS9HBVjiST/A7t92P4/GwUPzGFYUp4viSplRQ9WoF5eJjMZqt4LlNqy5opu9ROc+ihhxrtxmpzTr9QHXK+4hYEdhMESjULAksaAan9DOh3RXwY3+8id7w8SdY5k3zaaafZy172MmOmH8kHH3yw5e1lbAtjtpstY8TxMD3vvPPioBKMRnhpvJAbQMbhJ5zuyUz86OiI4U+E32msZrUx3BF3azY6JhsZH7ER56nWsMmpiRZNTG22ybqHt03Y1qlJq2ubpyO/Il/NZY064UL4Ifw1lzvqMseWjdrIsppta2wNGZPI9DKQPeFytzhtrU/ayHjNalAz36jLHfH8uMjDzRRpR83zjFjN3S3bJm1i22abCLkT4VKPLS67Uavb6LIRI6+aMseXj0d4xMPwcaHRKN9sdNwxGTWbqqPzhOPRlo1MsNjieIy4rjWnMfDzvCNjoy53zGpjiUabbm10zGUu8zjil7lpL9u6bUtL7lbb4jinOiAbnUeQ6biNjMoYyI6NjNtcNO7lbHOdt0xtdNnoDW22LY7DFseINhgdH3HcalYbUcgd75RbG4tylo8vdzf5kWv+2WZMfrhnu39txymMgkBBYGkhwDvPPCuWltZJW2nme5A0cxy5pdnjSVOoIFAQKAgsPgJFYkEgISD17zlUS0Uune9ara0yq89s++LkT96Jeu9732scCnLEEUfY/vvvH+9SYTSxLTjXsF6vGyvRuInn66zJenb+RmNVmhM8//M/X2uXveYyu7wb/eeldtlrL7XL//OycC9rhl/tvFe8+hX2iksvtosvvcguvuxiu+jVF3n4FUb4Uo+//P9dbpeR7zXN/Mj3cMhyf5T5Wi/X01LGRZdcZOS75LJLXNbL7eJXJ9mvcPmU8wov45WXvzLJdDmXuS4tnd1/GbLgN2VH2GVHec34i13fV1z2CtfzotATXS9u6n3p5a+2yIMMz3fpa15tF73y5c5r6t+UH/K8TqS9zNO+5vWvtUsufaXLcwxcV2S+0mVSFv5LLnuly3D8PO1lLvfy117uYS/L9by8KfMy3AgnvAlf9p+eznVAzkUu96JLX27/dtG/2X9c8u/2Sq8DeF/qeqDP5V6/y5Ht6V8Dzym7lzf9OYz7Gk/7KnR2TNExqKXzxfZKj6Nul7721d72lxp5kAPhhy53nS+7/FV28cUvt9d6nYiDLr38UuN1gkte9Up71ateZa9+5avtVZc4uf9Vwbsk8S95VbikWUy6+OKLXaeL4x3NxZS7UFlgQB62ZnI6L+9TEh40XXrppYEP77TiH7Q+4AJG6IMu4AbBx4XXL8rlUfYrXvGKwAl/v8qfqRx0ACP6EToSnintTHzy5bjsz27md7qzxdN3aLOL/XpDn9nSzhbXWeZc4aqsznJpM3QCK+LmkkV8lpddeAuhmfJRPoQ+GSPkkh7C342qcVV/Z9rZ4jrTdobpRxmjnZHTKXch4VwuGKEPbUefQkaOw99PqpaLTmDUz/JnKwtd0Gm2NL2KAxcI+dml3ejbOVyNwz8Iyhih2yDK7ywTbGgz+jZxhHEHReCCLuiEH31w+6pPjANfNW3sx/0RGgZd0AGM6NuDxiWXjz6cM5J/lQF7EEp2XW+/21Zob8tZFOmAInWfVeBAl29+85t2yCGHGO+tbdy4McrEcK6uAmB4V8ORqPm1YcMGu/7662z16sPtiCOPsGOPO8aOOf5YO/qEY+xo9x99/Bpbc4LTcUd5eI2tOe5oW3P80Qb/6BPc7/zVa1bZ4UcebquPXOXk7lFORx9uhx+1yo469kg72vMffdwad0mPi5xEEefxa7wc5B13t2Pte9ddYwff6WAv7yhbvWa1HbHmcJe7ystYZatd5iovB94aZAa53BOOsjXQ8e66rIhzuchH56PR2fU9xmnN8UfaamSiZ4tW2+qjViedvU5H33WNHeWyj7/7cXbnw+9k3/nBty10dNlHI9fjiF/j8tCbuDWe73CXu8p1RNZql314k+Ad4ZiQ9hjHdo3nX+O6Hu26rDnhCFtzwpGGXil8pGPl9TjuCOcdYcd4vY5yP7JWrznCjnA9f/yzH9no8hFvjzWu9+F25DFHWqr/Gk9/jNNRLuOIedCRdsTRRzi+q73uhwclvcH6cFvt+Cc9afNjDP2Odn2rdOzd19hBdzrQvnf9d+zYux1la45fbUd7fY4+do0ddfRRxqmx0JpjXMbRa5phl3U04aNtTdMlzY4Sp9VmQgavJ+SDeY477rhmmak84vtJHB6EPvxEDj9Fg7+f5XcrC6zAZf369fbTn/7UTjjhBIPXLW2/eODEzhl2zKAL+sHDj9svPSgnl3f88ccbhzPxoMJP3CAJvW5/+9vbNddcYxwkRXih+lTzZH92Z5I1WzztxCnb4ARGpKXNuskirht/R3hVWZSXw1xfvAvMz2XxE1jwoVwGabO/6uY02a3Gzcc/Uz7ePwYXDgvj1SjwQgfSQzPJrsZV/Z3pZ4vrTFsNowfvVHOQGjKgany//WDE+9xM8GddsttPXWgbyqNsiHv2wQcfbPQr+IMkdGB7P+/cowf64faLKA8CI1zoyCOPjPfyOTGfcL906SwHnSB04LwDXmekj3em63cYfVjY4rnGOJ3y4eH2k8Aml0f5PGuxHzJG1ficrtduLhN9oBtuuMGwY7JOvS5/JvnohT7s6uU5wr1pprT95HOt8QsRjEcw4bAPcftBS8pwlrobzQDFoSIcavK+973P3vnOdxrvPDM4Z7UZIg0EuIRxCUMNS3J5SN3mNgfaaWecZmecfYadc945ds6Dz7Zzzz/bznYXOvfB59i5Dz63xT/X+eeeD+8cO/u8s+2000+10z3/aWecYfx8BnTqaac6/zQ76+yzXNZ5nv+clN/znuMUMtzFD0XYZZ5/7vm26ohVdvqZnvf0s+zU004JOSEb+Wec7rqeameceUZT5jnunh2yz3E9oXNdLoRcqOV3Xc87/1w78xyXe/opdprriK6JTrPTow6n2tnnnmWkI9/Z53r9zjrVDcpVLTzABDqX8s4/y85xivSu/5nngIHLOv30wOK0pr6nn+48r1PKc7ad7fie++Czmu6ZjlGicx7srtPZ55/hdTrTZZ9p53n4LA+fdsYpdsZpp9uZp59pq49Ybfe+973t9JNPCzzOPu8Ml3Gu0zku80w7izwPcXcOOvshZ9npZ59up6HfNJ1Ps1MdI9rhXO8T0R/OR95ZdlaHzHPOO8sedObJturow+ys81znh3r9XC5YnHnqGXbqKacZ70Wecs8cCTMAABAASURBVOqD7JRTT7Hwn3Kqu5CHWzz3n7JjdOqpp1om5J988slhDHKAEKfYwhskoQ8HJK1evdr46ZlB6kLZYIU+/JwOD4j73e9+gR9xgyIwoq14aKEf4UHpkssFo7vd7W7Rl/Bn/qBcMOEniOhH6EAYd5AELgx0wAk/utB+uIMgMOEaY7AKVoR5Fzjr0m/dKA9cmJw66aSTjD4OL+szKBeMDj/88NAHjAalR8YCjGiz+973vgO9R6IPRJ+B7nKXu8S9cZAY5bZBB17VAyd46IfbbwIfyqR89MFoPsPHZ4Th53j8/SLKhLIOtBvXWr/Kn6kc9OE+hNGDf6Z0veaDTS6DfsT1v2rVqrj+q3E5TT/cXC64QDxHGJMMut3QC4y4F/GsHbQ+uS3OOuss49cerPlhUbRq1zXZO+LMmWdJGc7UBmAk4TVJxkFg/NRUMPzroIMOim3azGgDJNuyyeNR8T8+Pm6QlGQQV7O2f1t9yjjEC9o8udk2T2y0jZMbbdOWDbbJ3Y0T7kLuJ7zJ46HNE5uMg7Q2b570PJNG/olJdz08MeHuxIRNbplw/ibb1Mwzm0u5m7ZtsKmprZ5nwjZt22yTE07IDHkuE/9ml4nsyQkv1/WcQzZyN2/eaEGTm0L2ZDP/pMvNNOE8aJPXK+u50TGY3DphU41tUYfNnn+TE/hsdjwII5f0E64P+TmkbcLlVmlzyHb9vT6bHMuJLWDi5DJSee6Pcpuut8OEY7fZ3Y3ORzZyJ7e4DOdPTU0ZqxcTDcfA00wEkXejbXL9Nnl4E67n3dh0KQc/lP24E03d2jh4GeDs9Zl0ORNbvE+4npudSD8tv8veOLXJNnobbK1vs831Cdu4BR02e9ts9j60yRpWj37oHgtvvWH0wcUmJoGyTAoEIyaM8EPEZRd/PyiXh8tP0qAT/n6UPVsZ6ACBD4R/tvT9iEMH+nRuR8L9KLezDMqt6gA+w9RuGSNcdO3Uv99hdAAjflEAf7/L7ywPHbjWaEPumYRzGvxQDvfLpUwwgvBD/Sp7pnLQgX4NVvhJl138/SDKgygLF32GoR+hS5V4RhJGz0ESOnDdgxN+qN/6UGaVcvkZI+LgZRd/P4ly6dODxKhaX/ShT8PrvB/B6wehQydlneBnHar+zOulWy0PP/dH9MLfSb3Uo5tsyudaQyf8ULd0/eJRPv2a8vBD+KVkyxHuJdV6KXzRZFcESWoZGrBZXX7BC15guYOxtYGDv9i6x2EtzNqwvYC00Ic+9CF77GMfa6xGE8a4xoXC3/D151rN6m5A11U3qCE3btzSaVjdGs7LZNYg2zSq1RRmuBruNmomOblrHm64zeTip6VPge3lNKxh8kgGPC7B/R5yWXU3tOTyoMaUWU0jniph4p7Kf8P9neQsc8lNJRouy8E0SUSYQq7cjWDrq4HihGRuNE9ZQy4DcjzAwNnmHFKYC3ORHvIyGk7OcHleg5DddC19iIcI4cpqLs7r02gSYSd53objR3yjTmk1o94yGR9FnPujPs7xaiPPhXnA/z1sLgM5s9PINF0jj5chz19zjCRF3cx5ify7Q26NsI1Yzf9sSi5vxFPXTJIndjIXFmQ9/URf9hIkyjTvz953G5TtTP+XEt+9ffunTaRULv6+FTxHQVkXSamdPL0k/x7svzRdByn3v/7pBTaSpuECr38adC9JUisCfaAWY8Aeqa3boFSR2jpIyS+1XSn5+4mb1O6/UtvfTx26tYeUsCAu6yK19YPfL6J8KekjJTeXLSmuQ0mZ1TcXvSisXvdBDJ4hoqzbIFWq6lD1D1Inqd1PpLZ/kDrlsjHk8xgl8/rp0kZQLrPqlwaDFTpIimscvcAHHv5BkqRW8VLyD4NeWanqPUlK+uW4Xrm1XgnulVwaTJLRqcw//MwU2xkf/vCHx2nZbJW5z33uY09/+tONd5n/7u/+Lg6z+ed//md79rOfbV/60pfsz/7szyLOs7sJ0zYmsCtk/sCcalhNNY92v3+7tWTOTmQzf9Atx+KHvABnuSFpZu6Z9z96YAeOjIx48Z4f5Ty3JP9u6ozXQ+aFRFnhn/tL8oxO/t1OHCLjq81r+uRYhHzPIEt/zSgPZV/blRQBSSbJ/citkrP8H45EvAf8P/ngesDrxH9QM2jmKUhPEncbdThNnvtpMw9Z50eeD+MXfnazP4eTi+BOImUbf0KZhMFOcmcIt0lyPpMSkpfshr7cmK7Vazbikxyy1K+Mj/yLND2gaC8Xn/8lCksh4iBuOJJM6h8lDdI3OuCT+le+1L0s9ICyTtmVuqeXesvPuqCHJIIx+SGpr+0lpfJCAf9CH8i9A9FDSvpkHbIeuJCU4qXBuOhQJUkRlNRXvKr4cJ2HEl2+pP7pRfGScFpYEJDUCkv996NDJ4Gf1F9dKBM9Ol14knCCiJfUN8woVBJOlBke/5IUYWkwrqsQYyNJeIMk9VUnCqU9cDNJPm5sjteIkxRRkvquWxTsX5L8O/1L6qseUrs8NAATxu+4hKV2vNR7fy4TN5OUyiWMXhB+KfGl/riUOR+S+qOP1O7L6DUoXKTp9UWXTPQl/NJ0XeH1ihjF90p2T+RKmiaX07Mvv/xyw3CmUZ/73OfG6cVsxybM/vw3vvGNdoc73CHeg2WFmkMlzD/Emxs7bhZ5yHx1UMYfoDjb7VGZOQfCGOok6/hI7YaTZJJL8RVqF9z0e5gCO/KZyTo/bnsZNpavExp+1RRJQuemXOQ3YtXXTErxtt0HfqZUJeQ1zP9ge/okkzh4kDM7/iVP7MapTF4dBZkL4vkgqSN1Neh1Dn0rbjNaaueTHDvLaSgo+9tuw+tKnb1wNyK2Ga7xCSVcf/yGzCrBb1hrldx1ma8/yffyQ6bLoZwoI301vG0TTZdfV1qVj1Rer60T22zb5rptunWz/fGPay22KLmKDdelKTqSLtYX7Sl5AS4QvzvxLyWeNN2NyD5/STImhWzIPlLCBtyk5B+UitL08nlASNN5/dINPHJZ0mB0yOXjSkmHql7wh4WyXtntt15SwodyJb+3+r1LavPgD4KkpAPG/KCwmU+9B6WbJJM0q4rS7PGzZl5gJDhAC8zWt+TSdCwGoauk7dpMUmAgpWsvAn3+ylhkt8/Fz1icJGPFWUoYzZiwxxFSu3zuRxBFSjKetdbnT2c7dYb7rM52xUnarp9vl2jADEl90QAbsS8F9bKQAw44wJ7whCcEsQ2b098oT0ogcnDUk570JLvwwguNw3/okBBpICmlczvQMJPgJSKU4lJ4MN/oCkkaaMfNN5NGB0qDQEVSFCu1H0xgFMx5ffUmkeR6xSA1yU/Bhm3dus0mJyaNk9vzawW9glFqYyK5PkmVmJ1velv9aFCYUW5+UGWdBu2iE4QeUhs3woMiqd2WWbdB6CK18RikHjPVfZh0Qpd8r5TauM2key/46CC1y0YfeL0oa0dlSkm/YdGrqgd47Wi9diYfOkA7I2Mx80pqPSuQi26S8A4lSYPXDYwyOPil9j088/vhSgkLSb7Q4IsR/Sh0HmWACdcXLsmzi39YCJ2gfutTLVNK7ddvHTrLk5Ie6DZsY7ZOXfsV3iUMZxoUAjQaFspheNmfXXiSpj0Q4FlYMhjLkHNYEQye+wf0T10kRenoLyV/MPr0RbnVojrD1bh++aWEAzOXw6BPrje6SDyovA+5AV1nv71HSopZTB4Y1vxIqQ7N4I45c+RCH5LgQvirJPVeh2p5VR2q/mqaQfnRB6L87OIfFKFDvV5v3ackTZv86Kde6EJ5uBD+YSBJsXoxDLpkHWizjBF+qb/XWNajqgP3ycwfBhdcsn7SYPCZDYes22xpFjtOUlzrkkJ0FaNgDPAr4zFMOgEHelUPLII3aOq81tBRSm06KN3QYVBld5YraZohLw0Wm6xfJ0ZS//WS2mUOy7XWiUvGa3d2dwnDWVI8cHIDY5xIag0y4UNSm0ej0zFxicO1ppFcd4OZbbQuNbEH9C3J+B3qXB/UaOtKqD8kJdwyXrw73p+SZy4l4wA2YCR5aznNnKN/MZJsdGzMVKtFv0wlN6zOS9keQGd3Wv0T/2JSxgaZknDCaAcnAjleSnHw+k2Som/ncofBpV0yRtLgsMlYsJUdffJ1R7tJg9FLSuWCEXplHYfBZYfRMNyTMha8JiS18cr8frn0E8qSkg60FzrBGxaiX2cDI+s7aN3Aif6NHlLCDn+/CBygXN6yZcvivp3D1bjM64dLuVLCY9j6kSTj+u8HDvMtA33AbL7pe5GO8iFk8/zgesM/LMS1JqU+lfUcpG7S9PGIlMa8/dRJSnjkMmkzKIcH5UpJL9ps2K7/QWFSG1TBi1luvvAkhaFSDeOXEp8ypbafh2SOJw5y86Zp0DSswTus5i4RTm5P+3f//tnSe95559nee+898FUVLhqw4mF+zjnnBAiEwzOAL0nGA4Gi+V033mEHL8KDJAaDnNh+3rnn2ratW1uqSIpBEJhlvSVZLz7SdLmUx+sK/I4z5UmKPo4uhPtJUtLt4IMPtoc+9KGhRz/Ln60sTuDn9wpnSzNH3KJG89N6Z555ZtzTsuBBtBllQuhwt7vdzTh8Ef8w0J577mnnn3++7bfffsOgTuhw//vf3+51r3uFfxBfUrrGctm3v/3tA6NhGvTc7373syOPPDJUlKbrG8wBfF1wwQXGr3EMoOhWkVK6N8PgObtq1Sq8A6d8/YMRz7eBK9RU4La3va2BUzM48OcJOD3qUY8yxkn4pdS38Wcd++FKqVzKWrlyZZwBhH9YiHs2zzf0kdq6Eu430Tbo8pCHPCSKJgxJ/dWLMkMB/8LPc+SEE07w0GD/0QUNDjnkEMMewb+70y5hOEvtDi5p2kBTmh7ubHCM58zDOBwZHbGR0ZrVRmrNm3DD0iFR5p+ak5x6/09nhQ477LD43Wn8vS915hIwvtCB2dTDDz88sJESFvBnztmbGMqUFMYzRjM/PdabkhYqtREz4IetOsynXCxwQkLDu1HWmXCvSUptQzmSDEOVQQZhSNK06wReP2mPPfYw+pGkfhY7a1k8PHk4kEgavF5gxPWPPpCkPrUZpbVJapdLP7rTne7UjhywjwEqbcZ9acCqtIrHUAWnFmMAHkmte89ee+1l9KNhMpzveMc7GjgNAJoZi1y9erUxETNjgh5HSIoSpORynVUnhKTEj0R9/JLUuu8cddRR8XzrY/GzFkXf5vrPiSRl78DcI444wlasWNHCTFLL30+lJEVxLLzQbhEYgi9WUXn2D8uYTZLRj7j+gUfSQNsr68AzhMOPCQ+SJEXx9COeIxHYzb+wBHdzCDBuEgTL91hue+61p63wVYzxZcvc8PEO4/8ptv/fkmzLli2tAVD/Ndi+RIw/dNo+ZnAc9MGwH5wG00seNowkGe+BQdM1HVyI9qLdBqfB9iWzW2AYdi1kzehHw6QPetGHhkknMKIf4aLfNBpQAHygARW/XbHDeK2BD31pO2UHyJicnByqZy3hg0UJAAAQAElEQVQY0XYDhGS7oocNI/Dh+t9O0QEyhg0j7o3oNEBItisafWi77SIGxECXYetH3B+hAUGyXbHDiNF2SvaJUQxngG4ax25f+EwTjLp/NZp+95b/gkBBoCBQECgIDACBUmRBoCBQECgIFAQKAsOBQDGcox0a8c1X3deZmaEzkGka1PALFQQKAgWBgkBBoCCwQwiUTAWBgkBBoCBQEFjyCGAeLvlKLGYFsJXDjOalVLHyvJjSi6yCQEGgIFAQKAgUBJYmAkXrgkBBoCBQENidESiGc7X13Vjm5Oy0ZRsTGpqWoBoo/t0eAfoH1A0I+JmIb5gkE95p1PBQJveW/4JAQaAgUBAoCPQSgSK7IFAQKAgUBHYIgWI4O2xqmjO4qo2YGrK6LzY36vLY9N9QwyAzjJzEK9+7OQLeT8yJHgG1+4a8D/ml5XHmfcvtZXe8/9SnrOH9qmYjFh+fqCGPx3gQCU7+74HyXxAoCBQECgIFgYLALAiUqIJAQaAg0G8EfHTf7yKHt7x63U2YKSd33U62MHiyuhhBDeBS5hR3t0cg9YX0ncFoW768Kx9EVE1uY0ME2mkIFSoIFAQKAgWBgkBBYLdEoFS6IFAQWEIIYAkuIXV7q+rmzRO2ccNGm5yYtC2TkywGOrlZ5Eazf/e28CJ9SSOQ+gffEN2mbjW/uiBrmNWn6lbzmRgIYzpVlrQQIVwIf6GCQEGgIFAQKAgUBAoCSwWBomdBYPdAwIf2u0dF51PLqakp27ZtKoycuq88m68wy1TJ2qj4i7cg0K0/NPtLo+H2slO49YBqqj5lUATii/zN9BEuXwWBgkBBoCBQECgIFAQKAgNBoBRaEJgDgWI4VwAa0YhJbsi4PSOrmfuMT9v1CDeH4BUqCJi8P0AVKPJqcq251CyPHx0btdHxUdtr773swNscYCv2WG6pG+WeVRFQvAWBgkBBoCBQECgIFAQKAgWBHUSgZOsdArXeiV56kn1xMIxlxff2+je0Pa9wCgJVBKTUSTCgfb3Z6m4h10ZqNrZszJYtX2Yrlu9ho2NjVv2kHFVO8RcECgIFgYJAQaAgUBAoCBQEdlsEhrLixXCuNAuGsa8htjkwWkb0tJh2muIrCMyKAP2Grdp1N6JxCXdmwHSGOvklXBAoCBQECgIFgYJAQaAgUBAoCAwDAgs3nIdB6z7ogBmTqQ/FlSJ2YQT4GbO6MJhZg8btrCw9rZNXwgWBgkBBoCBQECgIFAQKAgWBgsCwILDbGs7zboCmnROLz9YMzDtzSVgQyAhko5k+BDX5FW9wig0dMJSvgkBBoCBQECgIFAQKAgWBgsAwIVAMZ2+Ntu3CVlpnLJ3/oumSQKDdw5aEukXJgkBBoCBQECgIFAQKAgWBgkBBYBoCS85wjkOXOMXLq4HfHcsufqgzDG9e5MvKcjJTrC1j7kTQ/NPyuH83/JdkknpU850XK/M/bzA57by0+UqgMKiavhp2naxmtcaIjdRHbcRGXcsRT0z/aqaTB8t/QWAJIbDD99clVMddQVWp3FwW2o7D0LezDlJpv4W236DTS8PZZtJw6jXo9hq28vO1P2x6ZX2GTb9B6VPLgCwFF5AgdK3X26vDkmzz5s324x//2CYmJkxKN4lqGn6jOdPWrVsNf5aVUpvV5HDIkiHetGsoq00e2Q7sVj6wgqqVltTCusofjL9rg/VXlSgNTPCgj7wzyaa2mtWdtk1M2aZNm2zLli2BG+8+k7JQQaAgsOMIcF+CdlzCrpmzYLK027W039Juv6J9QWChCEg+ZlxoppK+hUC/7pluKbbKHHqPpDA4pLaL0u94xzvs8Y9/vJ111ln25Cc/2d75znfCtlqtZl/72teC99SnPtWe+cxn2pOe9CR73eteF/GSr/z56vX2YGP0JFKkNMOV+LbyKQjMigD9ybtV9BkSbpvaZlsmt9iGDRvslltuiUke+GqlIDQ8VDQpCBQECgIFgYJAQWDhCEhaeKYe52BM0uMiiviCQE8QGMa+u6QM59wqVSAxkp///OeH0XzFFVfYSSedZP/4j/9oH//4xyP5N7/5TXv/+99vj3rUo+zP/uzP7HGPe5zd9773NSkZzSSSCccajSknX8n2ONVk7lh1VbBh/odFFKnbX1V92txdyyeBh6ZVinpD05iDCLhakn8x1zGI8qeVmZSQXJ8mX5L3pXZ/Y0KnGVWc3iFQJO9GCEjajWo7v6pKBZP5IVVSFQR2bQSkci/YtVt4162dNHPflabHSdPDvUJlSRrOgJENth/+8If2wAc+MFaV733ve9tznvMc22effexTn/oUyWx8fNwe85jH2JlnnhnpTj/9dDv++OPDkIkEfImvRBg14+NjNj42HnmXef7xJi0bW2bLli2LvJKMtFLbldSKkxbPb82PtHgypfnLahbfcqT555V6nzYp5uXEZIe7fShT6l6OWYVvZpKHzUnJn/uM9eEjeaGVcqTp4UpU372STFLfy52tQElDpZOEPolm07ufcdJw6iOpnzDMWpak0o9mRShFSkqeIfmWNBTtJikQ6eezIgqcx5ekocAoqyoNlz5VvbJ/0K40fBhJw6WTNFz60Gek4dJJGi59sMu4R4JVv2lJGs4YzRmwv/zLv7R///d/b+G2bdu2eH/5jne8o/GO83XXXWeHHHKIsVX77LPPNrZ1k1javhOMjIzYxo3r7brrrrUfXPd9u/a6H9i1117n4SZde61d7/J4T5X3pCcnJ+N9Vd5Z7RVRTq9kF7lbdqr9tk5uMagbjlU+/QTKbZn9hHtJ6JXlUyaUw4N20Q0atB7V8tEHqvIG6UeXTIPUo1r2DuuzdatV5SyWP+vD2RaLJXNn5WSddlbOzuZHD2Rw3YMPLuFhIHQbJn3ABJ0g/IOiavn4oUHp0q1c9IG6xQ2Chy7QIMruViZ9OlO3+H7yMi646NTPsmcrK+szaJ2wFdClSrPpPYg4dBtEud3KRBeoW9xMPM6e2rhxYzz7F5KXtiHf9ddfbxALpFXiPKvvfe978eojdhs2HYRtiNtrWpKGs6QWLitXrrSDDz44wjTME57whFgVftaznmW//vWv7fWvf71997vfNcA96KCD7J/+6Z/sZS97WTRkZPKvDPbo2JjdeNNN9qEPf8iu+uhVdtVVH7YPuz/Rh+2DH/ywffRjH7e1a9fGIU+8s0rj4vaSKAPqZRmzya6WzaQBBC/TbHn7EZf12LhhY7xH3I8yZypj48YNocNGv1kk2mAbN230CZmNtqEZR17i1q1bZ+vXr+8ZUQ7ycSkvu/AGSeiRCb0GqUsuu6pH1Z/j++2CD2XiZiI8SAKXrAv+QepC2eiCC6FPNQyvFzSXzKoe+Enf6+ucMjqJMsEDIo4whH/QBC4QukGD1ofy0Qd80AeCNwjKZfOMxZ9pELp0lokumVf1Z16/XXSAaDtcqN860GeqZaIDhE5V/iD86NFJg9BjtjLRb7b4xY6rlkfbEYYohzbLfsKDpKoe6DVIXSg764MLwZuL0Buj9/Of/7wxSTLffMjF4L7xxhvtXe96l73nPe+x9773vdPo3e9+t0G/+MUvbHR01K04s2zHRaDHX0vKcM7A4GbK+DDj8ZSnPMW+/OUvh2GMobzffvvFQWCXXnqpXXbZZfbGN77RWKF+9atfbVw05EWOWTLEayOyu971BHvpv/yzveQl/2gv+Nu/tb994QvthS/E/Vt70YteZH/z139jt7/97W3vvfe2/fff3zDccSmrF7TvvvtaL+TuqMx9XZ8qUf8dlbVo+fbdz/ZDr/32tUWT6X1nLln77r+fQd3SrXRd9q3I2Nd13Nd1pK8ccMABhh+XcK8J/SiD8igX/yAp64MOw6BPpx7DoBMY0V7oBhHGHSRVcan6B6UTmIARhA6EcQdJ4IIeEH50yfrh7xflMtEjl5l5+++/fzy7Mr/fLrhAlFvVj/CgCH3ABxoGnfJzFTyGQZ9OPYZBp6oO+CH07CfRX/pZ3kLLAhOI/o270Py9Tt9vnarlVf20I2Go13Wej/yqHrTdfPL0Mk1Vn6p/tjLR+7e//W0sWu61114LeuZgX61atcrtsJfYi1/84rC9sL+q9NKXvtROPPHE2DVqzY+UbLlmsGfOkjKcpQSKlNyMCrMTHPr1u9/9zj7wgQ/YySefHLMPgP/whz88jJRkIJuxbZt8bOPGlZCVDnQaGxs1DgOb3DJpk1sn4vTjTZObbTM04e7mzTbhLrLYKo4rtQ99Qt6uSpJMUlSPeofHv6TEc+9A/1MLDlSFeRUOdrnvzSvDIiai7EUUt1Oi0AXaKSG7eGbwgXbxau5U9cAH2ikhu0FmSa37965T3VKTgkB/V5rmwlvSXEkGEi8Nj15S0kVK7kAAaRaanx24UJM9FM6w6TMfUBjbVvX+0Y9+1Nrdm/nZ7SaPuEzd4qs8dhizpZsyM5+82d9Ld0kZzp1ASDKW/5/97GfbbW97W/vEJz4RB3+RTpKx1I9BzXYBKV2k/BwQRq+UwqT1W284NECjJqtbw+qcng06nk5SDDokRbqGx9NAUgoHs0dfUu/L6JHq/RMbVrO3Cm3Wv1JnLcm18W7l366bf7fS0m9agR57qmVV/T0udsmKByNo2CowaJ2q5eOHhg2jYdZnEHh1likN13NEGi596D9gBuHvK3UUlnXAhTqiBx4cJp0GrQvlZ8oN0xnO/EG60nBdb9Lg9ZEUC2zd2mUY2nAYdAAb9MCFqn7CnYRtVeWxEziHJdlXvvKVWJDMvE5XUtha8MMe8zH9TGXCl9rppbaf/L0kTMNeyu+J7AwYwv/1X//VPvOZz9g555wTJ2l/5CMfiZ+f4kVygP/2t79t//Ef/xFGNavRHCTGQWFszSC/28DthiLgho48QuKiqocBjRFNmZBHxT9+5EukDlbPvigLogCp9+VRTiYJHNz08w4MT1ILL2m6n/h+kqQojl0CeGTCGTAlHeLb9ZNkaqilk9T2t5h98EgySX0oaekWIQ0nPtJg9ZLa5Usaun4kaeg6ndTWSWr7+6Wo1P8y+1W3Xb0cabjbTuqu36DaJY+NBlW+pGn3REmDUqWUOw8EbrrpJvvGN75h//3f/x2/jEP/kYavzSRN61fzqFpPkkhqyZXa/haz4qliiX3ELxxNTU3FO84ku+aaa+xrX/sa3hmJfFU5MyWUputCvpnSLjZ/yRnOkqKzm38A93a3u52dcMIJ8S7zJZdcYq997Wvt4osvjsbhXeSPfexjNjY2Zk984hNjv/wznvEMe+5zn9vqkPIVZl8adGlmNdXcyElGYqNejzQ1L08e6/Y0ZnWQzP/gO6GDR/fsH/lSKo9CCOP2iyhPUhSHPxOMTj+8fhLlU568PaJ95C3pBK8/RGE+seCFUb6X3vQ5D2PZqeHkTP+ve3TD+5c5kc8i7F/epxoEEuF1Xy/+M169kL2ryJSabTNEFRqmdhsmXYaoiYZSldxWkkzSUOo4TEpJBaNhao8B6bKgYqXpfSZfDITkKwAAEABJREFUcwsS0ofEw6RXpy6//OUv7fe///12KJAOqkYQzlTlz+UnT07zne98x77//e/bl770JfvjH//Y9d4oqSsfGVVZ+KHMxw8RrlLmZbcaN+z+rDMu1KkvPAi+xNg3DWLZDXyHO9whzoFipy/xGLdMXODPeXChzGPVGiIsCWdelPPMK/FOJqrtZP6BZM8gU/hf/MVf2Fvf+lZ7y1veYm9/+9vtiiuusI9+9KP2mMc8hmi7853vbBwOxhYBtnKz2szBG1UZZs3GadDg7ndjR+bQNGo5xspnCSDgTddXLb1/mPeVbmWK/lPtPa6b/1v6tH0Yzm1KseW7IFAQKAgUBAoCBYGCwI4hMLy5pDT+yWNwXqXkfCI0zjxcSEppicuE8YWf+EyEZyLS5Dj8K1assIc97GFxWFVnuTndbK4kQwdkSUk//OTJLqushCF4klrbwgnDXypU1bfqz/pLCYPO8K9+9Ss77LDD4tRrfiWAeM6dGhkZ6TphkWUzibJ27VqT2piRd5ioNkzKzEcXwJXagO6xxx625557GhcDRBgaHx+PjkoHRy4GNO9B46/KwG/Wbni5H7L41F1GeMpXQWBGBNQlpmFMwjQjPEHdqVHzfut9t8n1vlVJk5nFLQgUBAoCBYGCQEGgILALIsCYW1KctszhTmyZXrZsmfGRfKCExylWEN3lnzwQ43n4kkwSUXOSpFbaW2+91TBqMeDmzDhDAvRAB9ycBD8EH54kY1vyH/7wB4KtsZ7U1iUilsAXdaJukgy/+YewO616ZT98iPDNN98cBzPTZmAO76CDDooV6F//+tcEgyS1XEl21VVX2dVXXx08vqQUj39YaEkZzrlBsguIVT/hTpLcWPGV5Go6qc2T2o0yMbElXlzfMjlpW7dsNau7NGwbX1Vsp3Je+S8IdCCQ+gffkEfKO47oQPW4uRAMW9rZFh7zmzmXH2T+IR/k3vJfECgIFAQKAgWBgkBBYBdEgPE4Rhi/2fvzn/88XqfM1SROSmMhzir6yU9+4mOlFCaPlPykJy1uN+oWhzHHgVXIgfCTV2rLJDwfIj9lSAr9pGRXkJe4a6+91j772c9GHLxM5Mn+peCir5Tqxmpx1hl+Jml7DMBWkrGIuW7dOrvyyitt+fLlsdCJMY0cdhvwk1WSCBpbum+44YZY0YchJT7+YaLaMCkzly6StuuEkubK1oqnkVsB99C53Wn9YyxPbE5G89RWDJ6aKf5SEiWnfBcEEgJYw1AKTfvOfSW5rD83fB5mytM4+USOe8p/QaAgUBAoCBQECgIFgd0GAUkmJWLFmZ+TlRT17xyjYzhjXBEppTT4MbxI2zmGJy6T1E5P2szPxt/q1avj3Wp0yHHzcXkv+sc//nEklVIZkqJOwWx+cbYSq+kEJeGkRZSmPxhL4EtKuo+NjRlGLq+9ZswkRb3Z8s5PT/3mN79prUrTRlRPUhwOxoFs++23n93lLncxDGniOLy5urr8qU99Kg5tY/cw8cNKtWFVbDa9JHWN5uKAcqSkaFSp7VbjSAtlXs3TjdRGLA4JM7lr5izr56eqTz/LLWXtCAKxfDwtI+2XyeRRNbPaSM1GxkZsfPm47bn3Xja2bNzKpyBQECgIFAQKAgWBgsDuhADjo1xf/CMjI7HCiF9SROHHw7ux2fjMhhj8Wq1mGGtf/vKXTUp54HdSliOlNMiSkp+DhTdu3GgYgZJmlVOVy6FXH/zgB+M93SqfsiS1WGxPzjp3xrUS9cFD2YtRDO3ERAZnSOGX2nWlLThr6otf/GKrKOpOOhjosP/++8d75RzazOQDK9JgRJuQZmJiwthKj9FMHHngLz7tvEQf1u+8kEFIkLRdR5e2582mmzQ9fauhWvYQ2xPaElrsNmvRfZIWXWYR2D8EJEW/lOg7das36jY6Nmrjy8Zsr732sn1X7mfLVyzPu7VDMcV3+SoIFAQKAgWBgkBBoCCw6yIgMTZqxOorBvDY2FgYoRjBGMrS9BERhi1okFZqx23ZssU4gCqP23EhDDYIP/myizHGquiaNWtgG2lY7cZYw8DL6SLSvzrDzor/rC/GHwzSQfgh5LL9HKOc85YmJydjTEjcjhIyq2Xg76SZZJOOLdA//elPIwnh8MzzK6enHcDpkEMOMQ7vytnh026EMX5x2YI/Ojpq++67b0xM8K73fe5zH8NoJh7CaJZSXyDMajYr0hdccIEh78Ybb4Q9lDQUhvOwINPwa3KacQzDnJkVjHdWp6XIMYvqcoOAECpVyodRaIkhQH/hXWd/UMS7zYQ7q8BlWNq5E5USLggUBAoCBYGCQEFg10AAIwzKtcH4vc1tbmMYmZ/5zGdiFZk4KY2HSAvBg1jtJQ/+ZcuWxdbhqgEryaREpIEk4YQBh2F28MEHR5gx9rHHHms/+MEPIg9GIcbbz372s4if6QuDkFVRKcmt6kceDEl+4Qf+kUceaazSYiQSt6OErlIyMpErtf1ZJvzszy488vJuN3rAl5Le+OdDUkqP8c2kwf3udz/jJ73IK8loE9qAn/m9053uZGxjx3CmXNqIyQMmOA4//HCyBKGXlOrAhAZMtm9zeBjyaQtwBDcmN4gfJmLEPkz6DI0udJVM81Rqp5Mxq0SHoSNyI6Hj7bTQImDgCDTUsLoTy8yNMJ4HrlJRoCBQECgIFAQKAgWBgkBfEZAYWZthMHHwFyuRGEcYX9koxrDCcEIxScZv/7Kayao024LhMz7GIGTFOIdxpSRfUhjE8KqU5cLDsMXFYOYQq69+9av2hS98IU7elkTUdsT4HMOZ8XqOlFJaZH/ve9+Lk6Mxyvk1nw9/+MOGnqSVUjr88yFwIB0HZmGMSmrVSZKBgZR4kqzzIyUehquU/FlmZ9q5wrQRhnPe4p7TIw8sDjzwQMPwpa7gkOPhcygYkxaZh97kYfs2WPITVPw6ErJIQzwyrrzySuN3vuENExXDea7WaC4QYvzMlXRn4+kszGZdd911xjYFjOidlbnw/CVHbxDAZKYzZWqWQrDpDSfd28JbvgoCBYGCQEGgIFAQKAjsKghgMFEXxrsYy6tWrTKMYn4uFsOMOMLvec97Yssuhtf3v/99wyDFrabBGPvFL35Blth6nWXDwAjLRBiDe5999jHG2JmPLMJ5vI3xTJq8Oku+TiItxiOGP3FSWjmVZIzdMfKf8IQn2AknnGBMBFBH0kGUiztfktKAkHp/5CMfaa30IkdKcfihmWQSx6p6xkZK+WZK38knPzzaS0p1xTjmYC9kYuBmW4W08FgpxiUfxvQ555wTPz9GPDxwZgv7AQccEL/1zAQKq9isThMvyThoDB6GNbxhotowKTMoXTptl5n1mH/KmWXMHEPHZFaHdxHoeIRnTl1iZkVgqCJ722+GqqpFmYJAQaAgUBAoCBQECgIzIIChxaFQrDKyGnnuuefafe973/j5pm9961vxzrMkg49hyzuvnOaMwUZexGJY3fve946twl/72tfsS1/6UvycbDbOcCW1Vmj57eDDDjsswtmoQw7ycTHW0QcD/pvf/GYY4vCrhJHI+7qsVLNKij5Suwx2imLoc54N25TR9Y53vGMY0MiRhLNgwsBnCznbpcksKba3Y3BKc8vEIAVnjFXy7wiBJ3YJGLECjiEvKba6c1I2MsEVPKW2Tuh+hzvcIVbHSQOx0syEB/KYhGA1nbx3u9vdiI5t9cSDc56giIgh+SqGszdEu4nbPkydoMxq+EyL5YBn6vIvpXg6mJT8XZLNyMJQZp8/M2N0NhIiC7cfJLV1zuVKiScltx96LK0yHJeGX0beP6zVP6LnsDPbObKajdmIf9ciRD/y1We2bntWZ9lsnxJXECgIFAQKAoNBgEFbHmzmZ+JgNCmlFgR2DQQY52JcsYqKQcVYFzruuOPs7ne/e/yWL9ul8WNUkR4DFEOUFUqMrWuuucb4mSrehz355JPtqquuMn7uiHSSTFIYalyzkPmHRSmMM/dGHC6EYYvhhkyMS/TAeObkbA4TI00noTcGPsZ8NY7y99577xaLdGeddZaha4s5g4eJAIz7rC/JJOEYdaeuyA+Gf6EzK7JsZWZl21nxn/NTVwxcbAoO6SIvExCRaAFfUtJB8rFro2G01Yknnhgu8tCDdkIkBjqTC0xCsHIPL+uDX0qyeK/905/+tLGafOihhxqTEdxnaWvSkYfwPe5xj9h1AG+YqDZMygxel9SoO6KH1M4rpQ5G489XFmklxbsVdBg6UObNV8bOpJOSzsiQ1LqxoIP5h4tQUtyQPFj+t0NATY4bxX5zISCTmRvVjSnnbXPvVN22TW21qcaUB/y/mY60bcLobod2EV+pRkGgIFAQWHII8G4gA2QUz89C/IUKAgWBhSMgpXEmRhxjSgzoLAXjDmMZ45jVRrb4Enf/+9/fjj76aOM053ve856GwY2h9ehHP9okxdZrDvzi3WPGzeTJ16rkYzAYsxDvIbNYlQ1nDL4HPvCBxqozq8pkzfLQGcMQXSkLPzxOmWa1mfQYyzkPRiar3MSTFv5MhA6UyXvWOQ1lMHkHThib+LEPiMdgZtv4e9/73nhfHB664KIv9PGPf9xYlcaYx5gFI+IXQsghPRMWuJLsvPPOs8c+9rGG8YthTnsSx6nZhNk1S5vAq1KWxYozWJEPYsKC1eWclja/8MILja34bH3P9crxg3aL4bxILcCMT+5YWaQ090VbTUunktKNperPaXrpUl6WTz0khfEsJX24gEkD2SJ+sjwplbOIovskyg3dOG19++JU8/b36K1bt9nk5BZbv269/eHmP9jmjZvjhi95/LRsnrgcHjYNkeEKFG0KAgWB3QkBnoUMOKkzz8BhG8ChV6GCwFJCQGqP9fL4r6o/xibXXeZhpGI03/WudzVWNjH+MCDZMkx+Vi0xog/1lUvicj7i8EtpnIWBRhiSEg8/dPzxxxsrz5RDmLRZPmEppZeS7qwAP+ABD4gVU1Zd2SqODQCtXLkyfmqLfBB1QZ6UZMDrRqzWsoKdV6e535AO+dRl9erVMW5kFRk+W90xNqkz8uFBkiIdPLZ2s50c2cjL9zLkkXY+JCmSkYd3kwlIMiYcqCv448KnHNqGbeVsWYcnpfxVv6TQMd9P0Y0TuUlDOWBPWRjYHP6GTOKGhYrhXGkJud2iStjXBFsh+PLVQzN8Nu3DRcRMETNGXPQ0PDQt0TwCkuK9Ci40aB5ZFi1J1ldSvMTPLA+dFb6kuBFIMimRLcIny0YUftxdiaiTuMK8X7G4POUrz1u3TlmDX6falSpa6rK0ECjaFgQKAvNGgEHdvBOXhAWBgsCMCDAmIpLVWVxWQnGrxEozRlc2qoiTFEYz7w5jMOZVXSmNTTGwjjnmmHg3OqeXFO8Ws0UbHiQJx9BDavvXrFljbIVGDnEYbRdccEGkq+qBQYghjxBWVxnvs6KLccpKMGHiOklKZcFHPm4nMebHYMQQJY503HswHKkDq84YqPiJZ3x+r3vdyypZy4QAABAASURBVNhang1i0pOPeLZ+4yc9emFIEyZuR4gVc2RU84IBh6BJqR2Iox5gtnz5coKBIR7KhvBTzzPOOMNof3hMiOT0xGeiPKktO/MH7TKsH7QOw1s+lrS51TOHhjW3juicbJ2gw9DYZJHaFwvh2UhKnUOScWEij44qzV/GbPLniuOCI42kMN459p+ZLklGHJ0bMv9QR3d2+h+5CMGVFOXYLvCRurWZ88TlBu0ClSxVKAgMGIFSfEGg1wjwzMvPO/yS38d7XWiRXxDYRRGQ0vXDSdOM+9iWTVW5tvJ1xpZkxsCMf3Mc8RArmsSzdTvHSUkmRhiLV/CRxTvPb3/72+0zn/lMjGmRl8fmpEEeJMmIQx/4kJRWVOFnIx8+q713uctdYgEJAxHjlXE/OnE4GelJJyWd8GeiLPzS9nHwKefss8+On7IiTHp0whbAD48VZraps5KMMYwBiotRTTwkKQ5J++53v2v8JBb6MSGALHDJaXAXQrQZ+JMHfaDDDz/cOBU9yyUOIg43E2FJgVv2n3zyyUZ+0px00klGX8hxWR5h4oeNyii+0iIN61wKVCV2di8NzXH5XEw0tqTWTMvsOVMseejYbPVgNo2LiFkkaf46JEk79k355EQH3i9hBo1ZN8LUSUrvksDnnS/4pIekHdORMkdGRyyXJ+2YHHQYOqIuzLk4NWLyRSarOcnKpyBQECgINBEozhJCQCr37yXUXEXVIUWA7cWMmRljoqIkY0zJmFBSbJuuGrnW/GAcn3XWWdPSkodojDoOqsLPz0JhXLKqyUowh41RFu/MEg9J7WsZGVCVz8ov8tAVPoSO6I2feN6LxjjFML366qvjZHDisqzsJwwR7kYY4PBZaccIxjjGhUeZ2c+KOzYC9WO1F6NZkl177bXGu8WkhzibgXe1OXUcP/qRdjYdyNeNch5W+jHUSSPJJOENQkcphcEHI5gI8kqJjx+SNC2vJJIGScluQl4w/EtKPPcOzX9taDQZoCI0JsW7jeMmjps5qrubyNxHHNRuXkKJaODJLZNxqBd+KaWSkptSze8bPSBm28jBxYNM/P0gSXFDotzqRZh14EbGjBvxUqqftOOdWpKNjY4ZM2JsdafuUluuDf0n9ZhQ0/tMta9QF787pCjzOkXSBr7gdf/ydG5cd49bWtyof0VlbqaVYPEWBAoCuxQCu25lJO7Lu279Ss0KAv1GgPFAHldWy5bStcZPU7EtmTgp8STF+LRqvJl/pBSPYcgij7NixRXDkQOqMEY5xEqSzZSXPJ0kyTBY0TXHMa7JZfCKJnVgXAyx3TsbjDk9Lmkw2nEJQ8iBsmwWyRhzs2jGVnW2WVM2aaBcJnkhdoPmrc0Y8FdccYX9/Oc/JypW1zGuCTBR8NCHPjTqXZWBTOLnQ1Ia47NlnLLmysNhaByuRhlSyivJpERz5ZcUSXJ+SZE3mP4F352B/hfD2eGX5N8WL/qv2GO5jS9f5jRmFlu13RxqujbDh60UzHYxG5QvhB1pXDo2szochc/Fw4l5UtJthqIXnS0pOin1oA64uRBJhn5sR+Gi5kZQjc/p5uMiG6o1DcUf/vCHMflAXklx8eNf6tRoVmDGLpQTNNPtKg5t29k34O0q9Sv1KAgUBHZBBDqqJKnFkdr+FrN4CgIFgXkjkMcAkmKcOVtGxpc5XlL2zuhKasmUFO/PkpiTuJ/whCfElmLCCyEMYoxUVm0Zz0AYzMjAcH3c4x5nGOeMh/npJHTOdSQNBA/DmXEzYeIl4W3py4ozhinpcpmSYkzMijn2RWTwL/KzeJV5rCbDw6hlHM3qOvpgTzCZwCQEuuLPOkipfBc3r3/kIxP9yEAYt5Pgc4gbB4cRB17Swssir5TyZbzhIR930FQM50oLjI+P2NgyN5rHxn0ldDQ6dWNGiydllBS/M8bFQUemo+xI40qK9yw4lOuII44wOjlbTbiIUkm9/ZYUW8vRHRofHw99qqXKFDNw6IaexEnCibzhmecXeJG03qi3jGRJMaNI+VKSa0v+Qz2gSkVycBc1mqkp7Us78spBDku54nAKFQQKAgWBgkAvECgyCwLDiICUxgCSTFJXFRk35IiqP/M63ZyGsTdxGI8sOrEARRijkVXQbMzBmy8h+zvf+Y597GMfM068ZsWa95nJzxiHBS7GyhxMxrgdHcgDkQbC4ITymBke8ZJaGHDoGO8KE8fqM3IY+7Mox45MtoOThzJ5L5hVdE4RJz2ngfPzTaw489ojRj4/B0W9ic/ETlYM9BxeqItO6EA+STjbkdTmS8mf82yXuAujMy31ZecBdcvJpSQ3hwfhFsO5gnqDbdluyE3ZNpvyPyNcie/mpWHp3MzuYDjT8JJaF0S3PN14koLNjJCkONmajmp9+mS9md2iyLzlRErGsiSbqk+FXlyQdOTxsXGSBoFDeOb5lcvbtHlTYMW7K9Qdo1xKWEjJnafIkmzIEODG/573vMc++clPxswpbT5kKhZ1CgIFgYLAvBAo9695wbSYiYqsXQyBfA2xlTiPGTMvV1Vqj/uktj/Hd7pSSoM8xqZf//rX7de//rVlw7kz/ULCnPbMO85/+qd/ap///OdjkSyP89E7k9TWQVKMaSVFUZKMbeNsv4YhTV+kgodxjOGNn3pIKQ02ALYFxqOUeKQ75ZRTSBoLVozVH/WoRxmr0JxBxAQBZWFskwgdcTGcWYxDHuGFEDohB33Ihx+3k+BDkmJBTEoYdKabKSwpsEMGJMmYnMiHvkmKOpNfEs5AqBjODnujeShYvdHwRnOG/zec5vMvyTA26YxctDQ2+bKLfy7CwCA/6aR2Z4APwe81oS8XB+9ZMCvFuxbUixvc97///bgImCDAsGXrBGmk1Iml5C5ER0mxusyKJHXkoqYsZguzbC5SqY2HLfkPvapu8smZqMocuxkizRL+YiJkfHzcuJl/+9vf9mtrV2rLJdwwRfWCQEFgXgjwXObZOK/EJVFBoCsChZkRkNIYgLEd79/ClxIP/84Q41fGHIxRMSazrHz94kKZP5ub03GK9VFHHRXvCN/nPveJQ8u65cvpiZPUGutkPq9xsuWbeHjoij8TK9KMewkTLwlvyCEMXsFofjFmht8MTnP4eSpWxqFqBFu6Oewsl1ONm8vPQhljdLaDk1ZK+uGvEjpJKQ4/JKVwNd1sfvIQL6V81BVbBB4YSomf08HvNy05wxmwoAxU1Z95uJmfXXidlONkiijJV1XDePaw/2PmRER8EaqHr/MLOTQuRgLGJRcFvM50nWHSrFi+wjilmhkVtmhw4ZNOkhH+2te+Fr9FJ7lCRPSQ0BtDljowy8PWEsIcs88FxzsYGM2sDmc1yEM9oMzr5kpt/aVkaJOXsrgpcKNjm8lnP/vZ2CIOnsTPJTeXJbXlZ96OutJ8ZZEOyiXRR/DLag2/tOryniVzS9n4qCH3Or8xQtDMw57A/fSrZt6m48yd+p8vbjtVyByZmYTh5Ed+YoGtSLlvk20Y9EOPKqETVOUV//AjQJtBw69p0XDYEejsRwzYOnmDqkPRY1DIl3IDgQV+0V+rlLN/8YtfNN7DzVueSZPjdsbFqOOXbdjGzMnbWa6kECvJJIV/ri8ppWMx7F73ulescvLzSflnsCSFLKntziZTUitaSuNfqc1DV4hElMm4GAOXcTB2hZTSSikv6SSFDvghxux3u9vdjAmJ008/PXRGppTyIIuJQFzSQ8TjZiIM5XB2r7/+eqO9wDjzurmM2TOfciTl4IJcqZ2PSQVo7dq1duWVVxruTMK66T5T2p3h+yh+Z7L3P6+k6CwABEnpwKrLL7/cMuVZiRyP4feqV73KXvva1xp7/9E6x+FaxViRR7rtnIwaI+SMyr93wUguuS8SWmxDpWHZwoEBPFeHkZJc0q1bv84wKviNtN///vd2pzvdKd5vRh7bLX7yk5+YpBZVVFlUr6S40DBi6fzMLrGtg1O0mS3jULDcYQljBDUcicDPNZHk3zP/53TVFJTDzQFZbInhpse2GEmxio8u0uxys7xKE2bWrK6U5ErJRT/aA53wQwjAlVIawtMI4xjjdxozB1KeNkYYx96tIn2KyykXqnvON5srTS9jtrS9imOnAjdbtinRr9lN0KuyFkOupLjOFkPWYsqQtJjidloW18ROC1lEAZKGrt2qGFX9i1jtIqoPCLALSlKUJCU3AgP4kgZbfq6yNBx6oI+kobr2paSPJNTbbYl7HiQp2gd/BoMtxYRZLMm8xXAxMI8//nhbvXq1MUaV1FXsQpiS4lwfKclC74XmJ72k2GFpzY+U5DWDESclHosNjENZrMKAlhKftJQvtcPwMrF9mxVywtVt6uSBx/gWo/wHP/iBXX311bGLFH6m6nibPBBxLIAwgcguVMbr8OZLUnddZ8svJVskp+Edbgx2bCHGlNhYOW5Q7pIznGlMSEoNwkX43Oc+1z784Q+HAcux7M961rOMTifJPvrRjxrh3/72t/bVr37VHvvYxxrgS4qOI7mbREUb1GojJv+rWc2/zVcIbdqn4Vw1OVL2WXR8bgQcJICBWat5/kp8M4tJCgOVMMYxetGZWV3GOMXIoH5c+BdccIFxEREHj46NS95ekKS4SaA7OjFo4KJhJosLRlIY9SMjI6n4RnIW+o18LoKPfOQj0U6sYnMyIRcEdUQ+P0/FarekeYlXcxJjXok9UcYRV5KhA4Y7xh36SYq2khT9xLMs7F+e3PP63IJ73GCWm9BO23WoiN01v7jpM5lE7bj5sd0HPyQBEL7hIfoCNDwaJU2GSSdJcV0kzYbje5jwyYhIyt6B4DWMmLQAWUIenntZ3X5hOlM5M/GzfrujCybQsNR9mHQZNCaSjOuHhRFJMe4lzPjuAQ94gGHooqPUvlcS3hECd7Zo87vNhxxyyI6N2eZRsLQwXdELsdmt+uFJSR7jTyn5WbQCM8bfLPSxgi6lOPIgw8y2c/K4tTONlPJKMg4W431qjGfsCkmxoxVh2CIf+MAHWmEp5eM1Ow4iY3GL9iNtr0lKZedyJBn6oQd6Z/5Mdc3xvXJrvRLcK7lSAhTAJNk//uM/2o9//GP74Ac/GAYyv9fG1mdWl2nkiy66yP7qr/7KXvayl9nrXvc644X5t7zlLbEdWEqy0rfZ1smttnnTZpuc2GJTW6ewdqIa2DtmzVRuoNFBc/lsfcjGHkbCj370I2OllovYunzIBxtXSjcTLhRkYijC58bCTQWjGZkY1MRDUlMPhCwiSUkXVus5iADR6EGZkJTiqS9x6FdTzSSFsS3NTy9JMcHBCjsnH3IR8+4F9eadDCYOKAMMMbykmeVKKY72ka/kyg35KqHnbCQ187vLRAs3KVbYuWFRZ3Qiv5TS4Z+dSAd5qkbdsXGqNawW+RPfVfTI/v/nuvSzZG7+uVz6FNcJuyqyDlLCJIcH7UrDpc+g8Sjl7zgCud8joeon3A+SSl9eDJwZQwyi/brpLpU27YZL4XVHYJD9VpK+9wuKAAAQAElEQVSPfxRj82984xvhl2SMrxjT8h4u47zF0lFSGMtZniTL/u7o9IcrqWtB6CalOMb3jLVZVc2JWeFlvMTCVXX1WJq5XsjM+Tv9UiqL97XPPfdcw+bA3iD9tddea2yfJ8zJ4ZQtpfS0EbtAMbgZz1XHxeTdeZqfBPRgfM4WdA5+Y4wOZuSWkq74+0W1fhW0mOVICSg6x5//+Z/bJZdcYjQoZbCKi/FFJ8AYYkvCmjVriIqL97zzzjNWpVkVlpKcvCo4MTHpxvM2nwlb5iuQy23vFfvY3ssz7W17r0gUwppfkuKC5b3fA/Y7wOiUGH08cCVFmdJ0F11zo3NxQKRHJHGQlAxMZnk4XCnzpOmypMUL0znZNs7R/fjBF51wJcWJ2uCLLlxc2+rb4uaEEUxHzoa01F0n8klqTVpwQ2A7OhfzxMREbLE58cQTDeOKMlmBBidpe3lZliQz/t2VZNL2VDOF8YoBm8lTmStvxI3WRmz9retszz32jBV1Jg+q8qt+yXM2qSazWtMvyaTuFKvM8uLcqvckkc74OC85NXdaAfcvzr/UlOnich3c25d/2o5dC0z+UCCGM9cIO0QIow/uMBE6jeTdFEOgGPpAUrsdB62WpNa91obgAz6ZhkCdUAF9qv1IGkz7SalcKbmh3JB8gRE0JOqEGuhTbTeYPAfh45f6g6OUykGXXDblDwOhj5T0GxZ9wGkYdEGHYcJHSu2EThD69ZMYE2IUcnYNY2LKxvhiDMkKK+0mJR2J21mijlKSJ6k9zpqHYGlh6echcloS6prH+NL0slhJZdEITHImxr8Q9x9JmR11ktrhVoR7JLXipel+j444XHTh5G3ahjC4YTijBzs/sUfgZ0Jv9COdlOTmuH65jCWxEe5yl7u4bbYsxunUA53AqF965HIYsWd/uEvpS5Ld4x73sPve975uAzVCdbZKYzA/6EEPMlYsmcWpAps7YyRufkkK39jYuP3ut7+1t735LfYWp7de4e473mpveQfuW+zNV7zZ3v7utxsdjkZkNggDHGOAm8HElgnD6MTwg088unRS5jOTg5HGzYTVVw7fYqU6x5OPTotb5ZEP3s4QMiBkMMkAcXNDby4cwhDY7bvfvoZxjDEEplzgxOXDw971rnfFUf1ZV2TOReSn3uCITC4MDjZgW8p1111n+WabdZxJXsaFd8WzvzMtMjasW29V2rhhg23csDG2ipOedti6ZYttmZyMfgOPfLgzyl2/zjY4kSbT9LTrXL7Txg22wYmf3qKPbNzk4fUbPW+z/A2eZv16T+v8dU1ehOHtPFEP9ILAHV3h4faCwJIJEa41LizKoFzCuBC6oANE/KAJnbj+IPyD1ovy0QUCG8K4gyRwod0g/IPUhbLBBF0gcCIMf5AELugCDVKfXDYuuoARNEhsctlVjPBn/iBd9AAnCMwgeLhMEvOMwt9LHavyKZuyaLMqH96gCD3AZzadSIN+uBD+XlFVPn6oV2XNV27GB4zIk3XKLrx+EuVmnfD3q2zKYnzIuFGSve9974txFeM94uCj12Lqg1xoZ2SSH0JGdvFn6sbLcd1c0nMtM2bmPgImjI9yWu4r4MCYGz7pcRl3f+YznzF2ZIIZPPIQD+HvRtU4/BDpcDOhD+MyFuTop9gvGKCM73lHGgM6pyUevdeuXWv4IeKQ2UsCF8aQb3vb2+ztb397HCZH2e94xzuMA5Pf+9732pve9KbY0TA+Pk51wgZkjBmBHn8tKcMZUOhgYCJpGlCSjH37T33qU+1pT3ua8Q4FHQRQMUbJA0mKlVNrfpDZ9PrKccOmpup+gU/axOYJ2+yroLh0XBoyaGKzp5nytPVYeaFT0fFYUWOGDWMQl44vtXWkHKhdVj3kEGbmBKOVWR1mfMhPWgh5lE86whAY4O4oZVnoiB+Dl9Vi3u9lhZCTvpkIoOOi2xGrj3Cjbn1cOFxgrBQTz82PPLzbjS5T9alWmxDORBlQDlMuWEoKDKijJF/pH7fb3ua28Zt3xMMnTzUvYQgMoByXdw3kcL1RxxvtRLp6o2FVChnOIxHlgDl9ZfmKFcaNDD75SIcft5OyvE4+4Zyn3piy0dERG18+ZnvuvacdeMABtnzFcmvU64lcB1Rt4LqnEdSwRoQXzzX/SLJcp+wuRjnIgqqyvLh4v4m2hk88OwvoU1wz8IaJ0A9CJ1wI/zAQukCD0iWXXXWzf1A6DWu5w4ILekBVnLgmq+FB+at6Vf2D0ody0QN8IMKZeC5kP2myvxdult/p9qKsXsnMunPfz/5elkUZVepVWQuVm/sRupEXPHB3J2IxiIUQxuL5cFDGVpzfAx4Zm8XCBHnQjsqrthly0LFTFvxO3mxhZJCHrdGMpVl0I1zNQ7nwqsRYCfxYUGJ8TRx5cJGJvxsRn/n4IcK4mQgz1sXwZZyNQXr3u989doJS7q9+9avW+JM8jPkltXjk7wdRT2w4CJuDd9cx2tk2zrZt7CLG7ugChtnF32uq9bqAxZQvKYxVAILMP5L822KPPj9S/sQnPtGe+cxnBk9SGAo0QDD8S1J0APe2/rOsqaltduhdDo13pZ/x9GfY0570dHvanz/NnvbEpxnu05/8DHvyhU+OA7swcjGW99lnHzeMRo0bBH4uEARzcyC+G7FllbT77bufcWFg2HNo2QMf+MAwHtt5VhrlMFu1/777h0FZjdtRP2VD5D/owIOMFd7Pfe5zgS0n5x2474FxpD2dlDS33fe2sT0Cvakfx91zE0AGHZe6o+e+++xrpK8SaSDy4hLHO82858LFCyGTeDBDDsTqM/U+YOUBRhz55kOUAa1cuW/ghex99l1pnbT3yn1sH6dwPX7KDdmD73B7O3rN0fHzYEwm3O42t4uyZyp/H88HVfXad6WX5X1ir332NmSnuH1spacFt5VNjPZeSfzehq5Vgl8NL4Yf/cFhpeuGfzFkVmUgF8o82o9rgJsd7QyfcpmU4WYHDywyH3fQhH7oBE74h0EfdIGq2A5Cr1w+uKAPhH8QulTLRAd0Qx+IcDV+EH50QBcI/yB0yGWCDTrQryHCOW6QLjqBD4R/kLrkstEDfSD8EM8jSfFM5p6V0/bapZ0oGzfr0+sy5yMfTNAHwj9bHnSfLX6x4tClX2XNR2f0yVRNPygdaaesD/6qTr30UxY7L1etWmWMKTGcWeFkvHjSSSfFuAq9eqnDQmTTPhB6kw8/hH9nCBnI5HpmzIwLZZncV7ABGDNlPi4rv7yGygHBjJfh5TzIzP4dcZHFmJ1VbNoD+4M24b1zfgWFsS86QxjVpM9thQt/R8pdSB5wYTs5C6FPecpT7MILL7QnP/nJhv/BD36w3e9+94sFUk5Rpw6MNzHwcftBtX4U0usy3vCGNxgAv+AFLwijN5dHR8X4k5JxDR8eHRWXMJQNZ3hbtmyzW9eutVvX3WrrNjpNrLNbJ261WyedJtbaOg9PTU2RLYxyZkNoZBjwaTwpraQSZsamSvAoD6r76iJx8DAQ6cCEiaMz4CKPWe+NmzdSRJRJmsUgBE5sm4iVwRtvujFO06OsrbY1DHoMHdJkQid0JA16cVGBGdvh0dXXR0O/8PuKKTqG3/24hEnPKvVaxxi5XEzwpYTZxOSEMeuF4cz71j/62Y9iYoI0mZAF5TBG75RjyYp33cvytVxTLU2Q5DTdXHCHjx6//NUvDUNvr733MlZF+b24q793dZRdLYv0M1HSw1FwHaR0aBqyQyfnka9hrp37Y4W84bGQO73+p65Qr8tBPsYx2324qRGm3tnlIcADFEz7pQ9lz4fQE5pP2n6kQRcIrPpR3kxlVMunzaCZ0vabDz6Z+l32TOUNiz653bI+OTyT3v3kZ536WeZcZXXTiUHkoHDjOoPm0ruf8d0wqpYPVlDm4YdyeLFd8IEWW+6OyqOu6APtqIzFzjdXmy12eVkeGLD4QZgdioyVWeGEx3UFf1iolxjRJ6gnk5fs0sRfpRwPDz+EH2Oa8Tb+TDkuh3fUZRzOr8jw+8wsXmEcM+ZmjM/4Dbn4+QUi3ism3EuMkJ8pl0Nds5+4jAU2XcaR3YtSsu9IT7p+0JI1nCXFy+6cov3iF7/YmIXgXWc6Ao3NbBdbHJhF4V2BDCY/W/WYxzzGmLXJPEnhrdcbIdNU81VpZ2HguDP9P6Wp+wrlsvFlxjvVzKrR+XI64iQlWZnZxaWhJRlGaN0NKlxrfvBz48GYQ9e3ve1t8cPf8JtJdtiR5PVrRLm854sezCIhEPl1N0LppFxIXLzoxkXE1hEuMPy8y83WePz8XBUXG/mQlQl5UA5LCsMaw5mOTz6MZNKAGWWTFkMcwsC65pprwrCXRLIg0kARyF8e3XB/wy1SZDGb5sGoJ24nSYr2kZLLjZw2hP7iL/4idhVwsBw6SYrss31JMtWal5MUkxAY4Bs3bUIjb90pd9HQolzrw2c7jHpUJuVkogj83NC4OeOXFO0Alocccohx8jxxhElfqCCwMwjQx3Ymf8lbEAAB+hGEPxMD/Sqv6s9pirs9AhknyZ+LTtun2DU5ud7DVrtB6FUtk+c+iyWsPGdsGKeRBsq8Qbq91uOII44wXutkzMyW9VxXxvm57KoLX1Ikgw9JaSwVzJ34kpJctmtLyY84xr8Q+r35zW+GFQtZeCgft5dEGZJaY2Qp+eFDlM1CJcYzP2mLrvAyScrenrrNkX5Py1g04QAHVQW++93vNkD85Cc/aQ996EPtkY98pJ155pmGoYnB+fKXvzx+quolL3mJ8XvP/HQVWyAYtHPhIktqgy2ljhmc8JMiUcOZyfSxaNhspFUbT/JEZhFv/pEUfqntOjv+pVQWdepmdMInIXv6efeZ31PD4IAnteVJ3f3VdFU/ciWF4YxxyoXMbBh4SDK38MJYZbsIv5s2OTUZW7cZRGDQsuJ8u9vdzjjogLzgTF5mFMHVOj7wIHTnXe5cJpMavFuBPmTJLrIwxI8++uh4B5qbjeR6eSIpue6d9k9eSfH+Ojp9/OMfN97VGB9LBwdImtYOpDf/YDBj4FI3SZEfg55JGCYTuHmZf6Tp+aUU9qjWP+8tp3rW7Ctf/Yq95S1vtS9+8Qs2NjZqntrT0Xsg9w7uvyclS2rJZScCEy6STGoTCeCDNX7aAMJfaGYEJM0cWWKGHoFB9XGp9Jud7Rw866SEI+0oJf/Oyp0pP2VAM8UvFb6UcOI1MJ6vvdRbSmVRxjBgJymee+gzLCSpr6qwcDE+Ph6v+FEwq8z3v//94/Bcxne5nSQNHVbo2wti7MMYGdnvec97YgEBP1ixyIdfEs52mEiJn3GLRDvxxbiWxS8WGKUkG3GM7/nJ3ve///3xGuFd73rXli5SO91i6UGZVZIU5UlqsaVkJ2UG43IWK7E/2MmQ+VI7T+b1yl1ShrOkaaByAb7whS+ME535jea3vvWt8VNTH/rQh+zRj350YMZ2UYxrfv8L3jvf+U4DdCKlJA9/i3y1VapjOwZlvrPNXZLI3wAAEABJREFUU5uwnp0pKVZP6UDo4azWf+bhdqNWwqZHcslOzWA45JPSyiV7/dnTj8GRyyJ+LkIQabKLH5IEy6QkH2OPWRwuJuKJzK6kMF7Zts37DaRDBzosRidp6chccBhMGMfwqsSNgTyUgxGMYcpKM+WRLpeFHyItK9unnnqqUR7xEHHdSFLUJceRltkoDHT0hA+P8gnjlxRGMgY6NwlWwNnCT1weLFGnPCMHvxuZf/ZYvkec7nfF295mf/j97+2H119ny8bH7JGPeJhNbJqwxpSv7lvNXEtPbd6v6uYdycnMmcYHczoT4aVIkkJttmnzXpOUwuAWEf6FX1KsQGe/s3fgf/fJAk6DrK2U2jHrIE0PZ/6gXGm49OnEQRqMfoPuN504DHu4G15MwvZTb0kmqZ9FLmpZklr683urV111VRwsmgvphnGO21G3KlPSjopZtHzoAy2awEUQ1Et9kA2hZnbZVci4EGMx8zHU4DEOk9TqJ8TvqpTxoH6SYrFKUiz2XXvttbEzETwYL5l/pDYukpzT/pdSWEpuO2bhPl6RZOctY3oW5pCArhBbs+Hf5z73seoOAdJkknZehyxrJldSq4+AkZTGjaRnsY5djZAkWDGmDE8fvmp9KKNnRUiyQw891E444YQgVjAhVjFZoc0F4+dkP4xPtj7TOYiTEuD4t6dkxpBEUjRgrTZiGqmFwdyZPsvEHZnjt2Cl1AEwHGn4MNjcnEKmJJxphIFKOuTW8nbgaSm6B6QkC53Ih0tKypVSHHyIGxwr91LiS4o6kwfCgGXWEB2yDC4+jGD0hzCQictEWgxlDNOf//zntqy2LIxwDiY47dTTIhlGspTwgCEl/9jYWByMxkwcM0vIgqQUb80PujW9ceFIKR4+9do2tS2i8XPcPnpIKQ08cMVopo9gVEuK9sVopr7kGRkdCRmdX+zkRyfeh7/55lvs8MNX2bXX/sBu+MUNduRRR8Z2b+Lr3pVqLtcdb2W+3Xh2h/ydMj1me9aQcyQF9mCOqsxicmPDn3n4Id5xpq/QDuM+I90ZT5rdikplCwIFgaFFoN+G89ACsQOKsYCB8cx9nuzVe33VT1yhpYuAlMaK1EBS7FZklwFjbSmNDaTkkmZ3JcabrDi/4x3vMLauM+ZmkYZrgbFnJy7wO3mSOlk7FKY8xmGMT5nMqAqRZH/yJ38SBx5X+YP0ZyykVH+Me7aTs4MVXNFN6l8fW/KGM4AtlKQE/sz5PN4NG274dCwOfZJkdHpWKEdqI2Fc0ZiSp3VBksLQlFLjEefsrv/EjbhxjdHIhcPqKv7OxKSDR8fI/m7pSNONch5JES0lF3mSYvbL/EM9MWg4jIsLylnx35mfcC4f/x3veEdjNRw/xj1EvSKzf42PjRurj1yg/B7duk3rYoaN9B7dKj+HpTZ28CiLMnj4kp6t1xDyCHeSlPJjDLPNnIsKQicM8auvvtp4352wlNKi85o1a+yMM84IcZQpKU5SHXfDjvdyaO+I7PjyZNHmf7j5Dz6rvs7ufa+TjJnWsfFx23//A3ySoO4r5nvaLTev9ZXnSduwfoPdsvaPtnlic0iSvJOFz4yWcY1sKRrOrrRJCsIPpmCHH6ItcSEmYOhj/CwDriTYhZY4AkX9gsBSR0Cafi/ivgXleknT4zO/uAkBsIII8QzGcGKnHwPczJcShlJySVto6SPAuCm3cR5HspKZebjS7t3mjLsf9KAHxRZoFmoIs9jEeGlQPYDFr1w2bYQfl1c3WTjCD2/YiPEltlh1ERBdpf70sdqwATJIfbIdQwOMjY3ar371S7vxxt/Z+NiYLXNj6Pprf2jf++41RoeSFIYCnb+qM3kJcyPB7UakIZ7ZbB4wdFLC3dJKCiNdUhhz5O2WbjZeZx4pTQKwDRkjkrJZYR3zeuYLKeeRFKIJ00mpL+nJxzsrYEECeNwASNciX18lPds9WGV+3/vfFz99tXr1atuydUusUkpJPulyPvzIgzCSMbDA6Stf+UrkZwKDNJKiDSi/k1jxBF8mJqSUjjDb3XM55CGMbvvtvV/oAw+SEt7U2XPD6kIYvo2YYeVCXj6+3M488yxjNgxjG71XLN/D/uiGc6NRs21bpmzT+k22dXJb6B0rzoioSFbFv1S9tA1Yo7+k1gSJNT/gw4QGOxyarOIUBIYBgaJDQWA7BKR0V+a5sV1kYUxDQEpY8W4zhyGxcsUrU/Ec9TgwhKZlKoEljQDtKSnGNLwi99Of/jRWLCVFvaTkMp4Lxm72Jak1tsRgPv/8841XSBlvsyOT8VK/IaHNKPOUU04xtmUTlhRtCJ8whH8YSEoYVnViEQbjeRD9qjYMoAyTDjTMSK0Wq4IcOBYde6QWHYqO/u3vfMdu+eMthlGEcUCjYUSSD6p5XoxJGlRS16pJCnk8TCYnJ+M37fB3TexM5FKeJMuGoLNn/ZcUhrYkQ09mttCNTNSDh9mb3vQmY8vs/vvvH/occ8wxMRvWrQzKZ2Wc/JJwAgM86IeL/JrV8Mb7w6zWsrLItmW2pXD8PWlZRQY3/BAZCEvp4iCMLEm+ajsVNx2McsoHJ7ZPo0/GnfRQloVLusyTkr7IhAdJSTbbwDHk+Fku+BD5cSHJdfIJACnJgNcmj3Prl63eHJa2tb413p+/850P8XbaamNj447RmK1ft97GRsasppqpNmK1WjdZbalLzVfFC91HRkai75l/iMvkwfin/TGc6fvBKF8FgYLAIiJQRO0IAtynOvNJ0+/V3dJ05tldw1J6HlJ/nv0883lm44cydlI7HWkLLW0EJMX4kTEcq83s9mMhhvaWFAs/1LA6/iK8u1DGAReMqDf4gAfjb0mw+k7ogw5SKl9KLopIyU8awsNAkqKfZV341R/GmllHSWEr5PheurVeCl9qshtWt5qDP+arzbfcfHOsJLIqtnnTZvMmaxmDGKLUjdVKXC4CGg+SFO/mYhRIIror0WG5iEhH43dLlNMgF2OcdPwkFG639JknyQ23LWEUY3CyQsspfvnwLgw46kDZvIvClhpWaB/4wAdGHZEjJd0pGz2Z3SEePySpdUOUKmkbdZMUxOQB5R984MFhALOafeaZZ4Yhj1wppauWR92QD480uBBYjPmKOCQpZICFJKJbJCnKQgaze6QhL+/d4sIDD/yk4YHOij+GtjRdFvEIRg/0ktrx8MwNarebjX6ADNKCacR50pHamC33FedN3n8oz6Hx/lXzi5uUFhjZdh9txxl2hiSvUyPUxCCmjZjFhCG16xO4OBOXd+PB3oPlvyBQECgIbI/AEHC4Vw2BGktOBXBjjIHiPBNf//rXGxPeUnpWSO3nAmkKLX0EWCRhLMS5Q9RGSm0sKcY69An4uzPFOJBBo4PAWPTrX/+6sfPTgwP5p02k7dsn89F3IIp1FIo+sLKLH/wYR+ZxOrx+UTGcHencGCOjI/bff7jJvvWdb9mN7q45dk2sLnPj965l/NyQJDeGlsdPMV155ZXhx+ik8SRP5cQsKxcDnU6Sl5D+KUdKYQw1wuTDKEsppn8Tjwy4zN5ioGMIstoKD5LUuilJgmUYLrxbzE8yIf+GG24IPeP9Wzc+G27wUSdWmFn9IxPlQJRJOLv4MxGPX2o//HI6yiHOXAUpxbd4HsENlXeJOewrP1CdbTl/9hOWXAgMJyYMcn2yn/qzUvypT33KMNTQCwxxPYuxAkyYAxjAgbb41re+ZdT3zne+c5xomPWkHSSZlHQmfyZ0AXN2HVxxxRXGg4Gy4eeyMJ43bdoUK6zwJaXsfnOUFBMRHFA24v6Icb5VP8HMDAJQDi8Nt1pv8Aab5cuXt5SXFPjCyGmZlWZLF7xCBYGCQEFgGBHgGSappZrU9reYc3h2xWju49Sr6uKXEj48V/NznsNamVj+3Oc+Z4w7pJSG/IUGjwDtBmVNaLtf/epXsQCRecRnyjxceLgQ7c2zn7FXlS+l9paSS9rdhSS1xj6SplWbX/dhjMrYeFpEHwKSQi9JrdKk5JcUca2IIfBICi2k5BKgj9HfpDZPavtJ0ysqhrMjKyWwGexj5Fzzve/F+80nnnh3m2pMuZmZVtPcYyv32SdmiL7xjW/Yd7/73XjfGePKxYQRSEMiB2NLSnJpYOKrNxTScYMiDiK+GxEnKToyclkt5QYlKZITDyEPF+ZIbcRYzcOoxNjE5T1jyiNvdpmt4aTxkZGRWD3O+ZHRjTrjpaRDTtsZjw6c2AeGGMwYztL2BmrO3+kij0kIHroc6sV2aLZVc1gYN3biONKfSQWMY1a3oeuvv751ojVbhzjVm9V2ZkIZCLGLYKw2FgY0uEHVsiUFHkyIYITnmXLaG50kRVtLyWVrO5MuVRlhHwc8qe/U641oQ/Ln8vBX8yxVf7Ue9K1cv876SAkv+KxIk47+TLhQQaAgUBAYJgS4r0FZJylu6Dm4u7nT6iu17+UZI2k6PjyXyXTUUUfZU57yFLvNbW5j11xzDax4foanfA0FAlK77Vgg+MAHPhBjSJTL7YsrtdMRx9iH95oZV/Is57U/+NL0dPAKJQSk9rXDOUGMi1NM+V4oAvTJheZZjPTFcK6guGLFMsPAw1i69dZ1sVqIwYnxRTKMamaJPvrRj9q3v/1tw7CCz3u9uQExBjBWmUWS0s0DHulIw4ql1L5wJFmOtxk+5OMGxSodRl9e1SO5lMogTTWMAcmDikM6kE9eVkZ5t5mbHIYkhiirudV8+OdDUrsOpOchyWwyekDwfvGLXxgHhExum4zfg2NLOPWQFEYkaWYj5GCIHXbYYcasNavjt7/97Y1TOqkLRnk2+jFq/+u//isezGzhOPbYY2PGlPa6xz3uYZAko74Y9Pw0FivwyGMbOmWhi5TqBUYY2si/+uqr4zAHDhHDv2x8WbRZGMcmspkaNZPYhu3r+R4hwW+kOPf7fxjjtdqIScRF1JL/AjepXR/C9Xp9xnpJCV+27UuK1wlmTFwiCgIFgYLAgBCo1binp/sVKnBvwy2UEAAPKd37peRyjgkryywm8BzOaSQZBxHxyhQ7jaSUPknq53cpqxsCtFPmM75kUeIHP/hBsKTUVlJyeb6zYJHHoixqMCHC+7qMMyNT+ZoRgYw1LuPjE088cca0JWI4EagNp1r91arOy6deJB15YsuETWzdbPXGNjeca8aq7I033hQrzxhTGG8YbQz8zz33XGO2aHLL5LQZVEnGQ9f803Ajyp0IY1iyWsqNR0oPZPwQaTqJvFI7HQ8jthqzmt0tj5TSIofyuSg//elPGyu2hxx8iPHOMYYrRv2NN94YB4Ehh7S45FsooSN5KQPZGOySHLuR2JY14qvZ5vYjBjD4WfNDnqZ3Voc8rE7e+973ju3mkmImFCwxZDGEWX2m3KOPPto+/OEPGzd9hGLMc/z/scccG7+bJykMZ9pPplhxRjaTGdSDPFUX3U844YRoW3AnLQ9+JlAov5Xe69fsQs7ygFfYizLPGP2oUZ9yb8NGajU35m2IXHEAABAASURBVLeGcf/HtbeYJE+/tP+lVIeMG5ixM2KmWpFOSnmYeFq7dm28rz5T+sIvCBQECgIFgeFDQErjDSndz9n1xWT0F7/4xTj3Y3x8fNozjnEGK5I8Q4evNktMo0VWV0ptiFjGUiwoME5irAlPUqstGcO+9a1vjTENq9MsLrGrkTEeixCkL7QwBBgXLSxHST1IBIrh7OhL8m9zI6dhe6xYYQfd9iA79C6H2MjoaPBrNcVBYXTu5ctXhLGMUcoNgwcBhpSk1o1FUuQjvaQwmuu+CsdWFh4qGIMjblBifGHc2QwfKckhWpIhg1lcHjxZNjziIXi4kCSjDG5mGNx1q4fhaf750Y9+ZBiCGIzkJ5/ULsuTzPlPHhJJSS8mEqhPrhsPUYxaiHSQpO0wgj8bSXJjcyqMcNJRJ07TYyUZLJgV/c53vmPHHXdc1IlVdnSQRPJ493hicqLVftQZ3SdtMrbZ83AHI3hSypP9uODDpACEXLDkIcFWfQqo1UZsyg1jq5k/SOpRP0nudwPa3Zo8goQmGx0bdaP/j3bVVR8Kox22p8JZ8iQpDqRjR8Md7nCHOevDJAvvnJOevjJnhpKgILBEEKjVanHvXSLqFjVnQCDf/7nvk0RKzwf8hRICUsKEe/i73/1uYzI7jwVIAYYQz1HCTD5XxwTwCg0fAoyjGPNcfvnlxpiVNuQVuA9+8IPxiuLJJ59s7Byg3WlPxlXstMztPN8a7Y7ppDQ+lNK1A7ZS8u+OeCzFOudR/VLUfdF0zl12ats2O+qoNXbUmqMstpx4RL0xZbXRZBRscQNsv/1W2kknnRS/U8fKJgaA5Ak7tGn4SrMkYxDFdumvfvWrYbgym8cWF/gYwBje+ElvXT5VPn5uTswE5qRSKltKF2Pm4464cX7OOeeEQTk5NRmrrr/85S+NWUSMG8olHXJx50PS9uWQnwkA9GKQMTY6ZpTDVmoelMQjGxfCv1DK+TBy2fLNu85gwdZ6/Le73e3CED711FNjxZl0UtIVP+UhQ1KsOt+67tYwprN+UsKRdFI7HzOoD3jAAyIts7DIYisTW/VvufmPaYDsWRveT8ibSG5Hj7gl7RFuMPMw4UJrNGRbtzVs/fpNHgfHPNb8U3dDG2Kbtwf79A8ei1kUOxmYVGBXxkxyc58jnkkLCYwIOSSNNI2w2Hol6eV7V0WA/gJRv+xyzRHGhTcTkYa4qosfgg/hn4vYzZPTMIHIgJL7PMSEKXE//vGPWxOAhHeE5qtPVTZ5ulG3NJ28HM75CWf/TC5pIOJxlzJJKjtiZmhAKd276desQLLazPORZzKLCtVsUkrLZDevwjFWIL5ffYRyqsQ1yTWKDhD3CdxC5mORRoxV2W3JL6nQpmy/Z2cfY0e2ZJ9xxhlhUHOvYxEJ3MATIxr/bkYLrq6UrgcySm0/4ULDj0AavQ+/nn3RkO6799572Yl3P9Fuc5uD4oEJj9O0t2yZtE2bNsZPTWGwsfLILBs3Y0kmKVaEURTjAKOVGw5pvvKVrxjGFoYC7xZDoxqNU5ox3EgriazbkZT4lJMj8UuJj3wplS0pjEKZ4uaHMXvCMSfETZAHA7PBPLQojzDyJE/thH8+lMuWFMkJQ9QNo5m6swLPe+EYnehHfCTeyS/kSGrhTBs8+MEPjkkOBq5MYjDhwTvR+KkjhE5S0pewJKMN0JftwrQTsqGqipLCMAZH0hy4/4GBL225YsVy27Rxs938h5tt5T4rA2PzD/KR03AjmdXmUZ9EYKW54Sv+/kjyf4xDxYSKNT+kt2abeZHWq4+UMODB94UvfMGkFN6Z8tBdSnLwg/V85Ekpz4oVK2JSIucBv+wvbkFgPghImtaXuVYlxT1QUkuElHj00xaz6cm8qisp5HJvYYBI3+R9vve+973Gqy7slmD3Du/3vf3tbzfe72T3C2ctcOI/PzXytre9zd75zncaKzXsjrnqqqvsIx/5SIQ5dJCJVPRl9eYTn/iE8e4gZ2gw8YicT37yk/axj33MyMc5DpKaGk93GLSSlokr7k8McKWUVlLUg7pJyS8lLLIUKfEJkw7CD+Gn7vgzSe38koJNOjy4kNROQxgiflhJSvWo6idNr0M1rvgtXv+i/zOm4Kcmef6yGslrU+BDm0ttDHne0leZZCVe2h5z+L0gKZUlyTjQiuuJctCR5xYu4UKpXTnjBcOZk5+5t+He8573jEUjMDrttNPs9NNPj/NrwI6dBoyN8RNfaGYEpNQXZ04xiJhS5nwRKIZzIJU6cb3RsKl6w1cs94nVy5rBd2N0dDwGYVu2bbXRsbHYOsxAIt8gsoso/MuXLw+DC+ONQdfo6GgYVpLCSMBoG7Ox2NrKDJ3UfrBY5YMsSJJJihhu8Hhwkc+KBn6ItL/5zW/spt/fFO8Y8ZDaMrWlpS9pyMNDjhucpDBC4SNzIUT9SU9eysUPD9kMHpHP9mkGnMQtNlGmlPRn8Jnl48cgltQyTkkLWfMjKU2KuCspsJXUjN3eoV6SbMr/mKlmwLtq1eFmnoVZ2H322Tvat9Goe5kjJskwlBven8AHLBpmxgQMbb969Wp/cP/MvvnNbxlpJBfkOaSap+rdP2UhnUE5268Y+BPeGZLQPUmgrsk383fWAUzxs/OBQQw5JJnk2DluhAsVBBaKgLR9H5ISD1n0UUhq86Tkl5JLOklxCCHGLz/rxzZUjGEmHnnNBQMaQxeXlTaMBu49GMDsIuJsBQ4kPO+88+zss882DoA5//zzjV8x4OBCdshwDX7oQx8yZOPHGGcXEvdtDG3K4n7NKw3HH3+8cdgi93fSEI9BzWof+iGHdw+ZEPv85z9vvErCqh5GOc8Y7ssQ1x3pch1x0ZnnCPq/4x3vCONdSlhwjUIZM9JD8CThbZE0PZzTZFeaHt/KOMQeMJOS3lJyh1jdvquGASzJHv/4xxsGM7uN2JnFmAdlJFWecXAsxkaSUqBP39L08tCP5w59Xko6ogp9FXd3Iilhk+sONtX6s3sAYuGFMV0+9+Woo46ynJYzaGj/LKOav/gLAn1FoA+F9Xak3ocKLGYRIyOjVvObCBe/3NLBHR0ZM9VqYYhiNOcbRbdyJYWRyswb8RgmrADwMNl7771jRYIBE4OZhhtKpIGkdOPCPxfxIMcwxyBlAPW+973PMOYYHDH4YeDDygbGI9uitrqxnwc9rAqz2sjg6eDbHRy6Io/wXOV2iwcf+FLSH2xuuOEGw7BkpnJnZCN3LpLUMrQkRXJJRn3NP9RL0rQ0xIGNR8cDveri70a5njWrxUQD7YcxTP02T0zY+LRTti3KM+9ADU3Z+LIxm5yc8AmTLcZKPCtBbJ//2c9+6qtOH7KbbrrRzOW6mu56p/PvXv2jLxM5YMD28zzjvrPlgTMyMk745yJJgSXvUtFfqukltdqmyi/+gsB8EJBS/5GUrsVmpsnJSePa577JfRAjk1VaJr+4FjCECWOIsirMSjF5GBA+5CEPMe6nrLhAj370o+1Rj3qUPe5xjwuDAWOBk/8f8YhHGNcWxi/PASaGyIfL9cf2Rwzve93rXvbIRz7S7nOf+8SJ//e9733twgsvjNUceH/6p39qlMG9gkErdNe73tVYhWYHE1X62te+Zt///vcNQ51rkPTswHnMYx4TZyiwfRbDnjzUl7qTnnzU96abbjIMbvyf/exnjbTsEsKAxyCiDElxP5VkfLjGpeSXFPjCI04STvCk1AYwcjz+pUToTZtBWW942V9ci7Y2/zAm4bmS8cGFpHaf8GTxDx+KQJ++KI9rJBdHmAkjfqEj83Dh4+5OVK0zfsYI7AQDAzCj/7OyzP0MXibS4sflvkE6whA83EIFgV0RgX4YzksGt82bJ2zduvW2ccMG27xp0hp12Z577Gn1qSn7/e//YKO1EavYuzPWK99E2JLEII1BFYMbVgIwnHnA1K1uIyMjMSiZSZCUHjo5npsRDyi2d7PygMEMsTJBHA8CVjMJM5O6YvmKyIqhR/yYr5YzW4gu6ACPG6M0vZzINMcX+UlCflzC4+Pj8fNCTBTk7c3SwmUjby6S0sCMOkiKBzj+nA8/OhHGn12Me3AHH7CURFTkD0+XL+QgoxYGrtwI3horzKp5d2hMhQEoJTlkz5iA+wEHHmBrb11rN//xFk83FUY0M7crV+5rvCO/du1aslijQf5G+Hv1Rb0x3BkU8574unXrdroocJHQ3YwVMYyEhQhFJ9qkmkfSrO1RTVv8uzcCUroPSGoBISnureYfri9WbTEer7zySrvSifMm2HrI9bds2TLDgGZ1FoN21apVxj2U1RRWirMRzMQnK8UYsC7WuCdA3OeY/MnXPHFc9xip+Lk+IPxQ9uf0XC9ci5SZ4yWFMUw4E/nYKsn9m9VsDOSnP/3pdsEFFxiGPLpWryPOfWDyEv2472Mcv+td7zJ2A/3Jn/xJTG6yjZx0rIqTjndTkcsELL9OwPOKreMY3UyIgqOUcJaSC76S4npFR0nGM4nTdsEH/XGJwz/M1E1HdEdn2hRXEk6hJgKSjPEOwYwfrpRwyn5c0kCMX+gj+PtFkuKaldp6oUdnu+b2tt3sQ/tIivNvGD9yT4IHHrjcH7i/4IcyPFIbz3xPI05KfPyFCgK7GgI+9N/VqrTj9cFw/tEPf2yNusvAhnHaZ5+VbjzvZWvXro33WxsR6fEd/42GryE3Saa4SXPTYfbO/IORxgOGmTyMhRt+d0PIu+1tbxsrv56k67+UBoZZPsYphJHC4IQBFzd/blqsnHBoAy4zqa6RkY/yiIfuf//7G1v/Nk9s7lreXEyprQ/1k1KYfNSPVQwGapQLL7v4F5OQK6WyJblRWg/MKYN6Soq6E5a8RZzAiUkDDMerr746DkurDgaRSfpOynzwlBSDcgaZv/vdb6PtaFvSSLLqp16fsn1X7mOwN27cYPKrbdOmDbZly4Sddtop9sAHPsBXwKZaWUSCRivYE0/GhhUxjAYGvtWCqEc1PJdfateZlSqMj7ny5Hgp5aV/wqNsqd1u8ArtPgjQ/p217carpuGaJg2DPVZNv/Wtb8XKaV49xmC+4oorjJ0//HwgdNZZZxkruZzOj2H88Ic/3NhqyPuZGJKckQBlI7laHmXlcNUvpb5MXL7G8EsySXjjfiQlP/fOYPpXVY4Hu/5LKR+r2hjxJGL1Gpf83I+47+Yw28Qx/lm9xlCm3mwnh5i44zlAHO+i8jzBGGc7ObIwzsmLTAxmDGd+1vANb3iDgSsTDxjVGNdgC+Y8jyTZN7/5zUjD6jXY0y5VPNAPov5SqhPhnSF03pn8s+VFT+J7WQbylyqxMIBRhf6Soq9L6R4upTDYSYlHOiaAeC8afy+I8qpyO8PcMxiXsaBRjZNUzbZL+SX5WGNbGMadFZPa9WbCj+cxRrKU+FJycz5J0c6Epen+zMMtVBDYVRHwofyuWrWF12tkZNRGnWomX1usGavLflsIHgZWfojaDB9JEYOBhYcbUL5JH3oxBbpKAAAQAElEQVToobG1DyOLuJtuvMmQt9cee4XRB68bcWOXZJIiWlIY3MiFGNyw+owxSHkkYuDDTwkwYCEMSQoZDTfuJcFqEWW0AnN4SCul/PiryVk9YTDHgxHdqnG98FO+1H4g5zKkpF8Okw4/LoYz2y8ZEPLgzHzipOn5iINy3Lb6NiMPp0gy4YEMHsAZa9JBUpKDn/zLfCV+xR7Lbe+Ve9vK/faNGXrei169+vA4NA4ZkteDxCkrvkUn2uR3v/ud0UZM4DAAZ5KFgugr6JsJ3kKJVXz69Gz5pFRBSTHpsHLlylh5Z2VLcgy8f86Wv8TtWgjk/oZLzXAh/JCU+gv9Nq+Ect0R5qRXXlXBqGPLMfFMGHJ9s+sF4xejkS3OD3vYw6Kf0e8xMBkYIh9iAklK5RCejaR2Omluf1WW1E4/E1/qnqaavtMvtfNIivt8NQ2DYa5LnhXseCJur732im3ikghOI55VvMvIBCsr2aeccopheIMr908w5gAyrnfuG0yYsQWcd655PYlt50xOMJEKj4PTMLQxunmNiHesuRdBFIyMaptX/TkOXiby4M+utH0diFsoSdPlUAb9RFIYHQuVtzukZ1Il96lqfaU2llK6r0uJRz9kPMUuDzAmHy6Ef7FJkmGo8+smyGZyn3M+mCjiPWd4UK/KR/agieuf+vEaCgsu6EMYF5JS28CD4HUjKaUjTprul7TdvYd0hQoCuxoCbh3ualXayfr4il9r7O5+3nmu+yqz1Hx4ujtTCfnm5LePuIF8+ctfjhk+DEoGbAfd5qDY4suNicEbVLd6pJ1JZjc++TGSefhgxDGQwfCgDAZJDFx4L4948pMeV3LNKgRvsYgBDis0rHizgoEeUipvscqoylmIX1IkBwdJBnZ5QGT+yXwppXPWtH8p8cFzzZo1Br4MPNn2zMMfI5r6k0lKafF79zHedR4ZrVnNifYeGx2N8s0/DCDYLo1cD8aKVOQhsMgkKQxVBrz0GcQziUP51J8wLn1YatcB/mxEnhyPH8rh2VzSQbQFA2z6MOmlNMjCX2jXRYC2z5RrKSnuhZIyK7YUc8o0p0rzzjH9hcO4PvCBDxjXDVuLWTXmvsOWY4w8jDauUwxnJokwnLkncY1SJsKzix+S2mUSXupUrZ+U6lbl5fpJKW6mMHnAjXvcc57znDjkjFVr3u9mm/hTn/pU43RdJks3btwYxjhpmRBjVZv2wehmZZJ7DyvQGCvvec97jB0ClMs9h7YknrDU1ok4eFVCp2q4V37Kob+hAxj0qpylKpddHEzaM3E8nzqAJ8SELTuTeH1Aarf1fGTMJ400XSZjEQxnntXkZ1y2zz77GBNETOIwAQRf2nWePeBMnTLRh5kk53lPm8EnDZT9uPRz8MJfqCBQEOiOQDGcu+Pii80NX3XmRlqPFPkGI1OEO78ktVaOJyYnjC1wrPzy/hkzsgwMtmzbEu+usTLCCjGGLnK4WUnd5RLfSTzM4WH88QBgWx0DkurgkDRZZ9L2mqSkP6sIlAv1uswdkY9eGL1sU+RhkrGHD3WTKSmMWuJID+643kmsUW/EjgTiqiQ5Hk51n4XBGHYnTmzfOrXNaiPNy65hNlIbtVothSXPUxWyiH7KyDPN6I9oVpSYfWdAQTy8hZIkkxI+YDIThrPJZUIh5yX/juoyWxklbjgRkFL/kdRSEAOMd3E50ZrBNQYwB15xzbICipHM4VkcsMXkD/dRJidbApoe+hJeXAi/1C6H8K5KUrue1B3KdcUPEc4u/k6qxuGX2jLzNcozhxV7VqhZ1ed5xLWMLPKwjZd3SWm3JzzhCYYxzbvivBfOSvVb3/rWeO+abd+8a45Rw2ogq9RsAUeOpLjHdPqRD6+XJLXvbb0sZynK5kR3jGaItoBmqoeUcJTUNYmkVht3TbATTMZbTMpgEH7729+Og/MYl/HcwYBn5wq6QztRzFBllTRNH65XdgcwWcD9lUhJ22HOjhGuTeILFQQKAt0RSCP27nG7LVfU3K0d/7eaRuJwsMmJzbFabFhAxHcQN11IUhjQDBZY6WDFgxlNSbHdi/fLWKlkhZhtvxia3NTyYKND7HZB0vOgYgafQUtNtbj5IZMBDDz0gKSoyXYy+sGQEg7S4HSo1lOSN13D2G7Ie4K0DVhKCvyqaTv9YFnlkS/abNs222PFCqs36kb7SamMnF6eyVnGqnNtxOyWtTfbXvvsbTUC5h9PUJ+qx0qwh1y/utvi9DpCi0v0i+uvvz4mdLLhjMHBYIL6UJo0XX94c1Gqq9mNN95kDJpZaZorT2c8q4MY7xymJyUdOtOU8K6FgJTaWfKLoFm1G2+8MQ7qYjsh/UFSHHzFu8dMdjEZ2Uza6mv0X649XPpilaS2bPhSKjPL2J1dKWEjJbcbFmAGv+YTe/i7EdjDJ52U8JWSCz8Tu0pIA/EMZPKDE8nZLstKGDsFeO+c1TAMZg5p4xmHQU0YI4025me7OARTUty3JSGyZ0TdIepBIdnFv7uSpHhmYZCye2lkxB9uDobUvS3ADPIkrX/GMCwmMDbKzM40mb+zLmWwuEA/47R8+lbuj/B57YPXPSRFn9rZ8oYhfyeWUqob4wBJ26koJR67CDgYbLsEhVEQKAi0EKi1fMXTRKDhBkwj3UAbFicoMwN367p1zrNZDRsp3XwkxYOFVWVu2lIaSEgyjBYGAMQhl3gKllJe/LMRRg4PHeSwNbpmtZDJwIL3zzCG8k1Tmp9MW8SPNL1MBlaLKH6HRaGHJG9DxTviWRB88JKUWbO6DKJIQLude955do973jOMcUkt45l4ZCbXvMya96Mp+/Wvfm2HHHJnG6m1LztW0372s59Z+sxPh5R2Yd+SYuIm659z85DksB8mFKRUvpTcnMYvg+zdzpVS2htv+q1PIuwR72/7BcR/K+1s+UnEqiGDKN71Jiwlmfj7SqWwviJAX+R+xmCNn1jiPVgGtPe73/0MYlWI1xm4lqB8reKHUFaS97WGT0bV/Dqb3m9IQ56cTkppCe/OJCUcwGc2HKSEJ+loK9zO9FJKAz/HS4q2IA98KZWHP6fheqdtmDRjOzfPNCZH2P4NsZuA1WmeceyK4dAxDiLj2clWbyZX2L7PhDH3Ll71yLIpZ0eoMz9hViWpB+UiUxLObktgATGxheHMpBY4STPjIqU48pEW8HjuIWNnD6dE1nwIgxFdec2AVzsYP5GPMRM7JZhUZjs3fRL+UicpYZ7rISnGJ2yTp0/Dl1Ka3CbwGJeySwR/oYJAQaA7ArXu7KXH5eLnRszsIX5qkF38nVSNaw/smyt++YbiZjK/vXvYqlUxEOAXg0grKQZrUrrxdMrOYWl6fC6TQUP2S0lWzjOXSz6MY26AzPRyYBUDDlZjWO0jXkrlLsZDQEqyqnJn05F0OV5S4JbDvXQlzSpeasejI0QGKfFzGN5slNNJsrusOsz23W/fVnIJWQ2vM6yGfzX8YdVwY/kwu+WWP9rvb/6D8QD3CO9ZxJvd/g4Hx3uc8HifXs7OZcCr+glDM/EyP7sS+lj0VXj0B1xkZGL1nQcp741mnufwPFNmdde/4eQR7vi3ud5mdXyuZ8WxbVMT5plgGfmmvCJTnrLhOVySf5MBSkk6vzGg0C/zs564EHG4OT678LO/uAmBXn93awfKrPI7/dUwaTFEONmeFSAMZowf3oVlBZJdOqTJJMmvKbWMYymFzT+S/Lv9LynSSsllsC4lP6kI40rC2WUJvCEqKCkwwZ9J2p6X47IrpTSSggV2kkKWNN0lgZR4+DNJCq803Q1mx5ekmATObJ5rvO7ESjSHvLGLiwmVU0891bjub7nlFmPSjy3evDPNZGbOO5ebscGFSC9NfxbDl5Le+EmTXfy9on6UsVDd0QligoKt9BCTXLlPzCVPSjhKbZdxEFTNK6X4Km8hfnTMlPPRTxgz8ToBk3HEV/XGUHz0ox9tHFzHjgfykSa72U94viTtXD3mW85M6Tp1JgwxQYVxzKQH92C2b0vtfk978CyeSW7hFwR6iQB9tBvNVCZpcxx+KId76e4yhrMk44RVZqWldNOSFAeQsCXs+c9/vv31X/+1Pfe5z7W3vOUt8eAFWIBmcI/f3DKW+Z/ng2+4HsFNFuJBXqu1bzI8vD16zn9JkQaZ3JQYHDLTGcxZvkg/UzQPAnTCsGeL7GMe8xhjdYbBQ85H/Ez5F8qXUh0Wmq9X6SV587TbolflzCZ3roeMpNh5cLvbHWwbN26KPsfW+pDZtCHzNm94jYabpG5wJr/3SrdWpXYdeY+d/iOJJJZXaBueLhj+hV9q58lhDgWRZAw+PZnbuEk+fh6mWZZEXriZCDcsSgz1GlYzz9vUs+mYtMzqyreTho3UZbVGzeR/NTP/xnyu20wfriVJEZ11jkDzK/dl0sEiDZT9uLsqSQmXQdUv40z5kkwS3hmJ9JmqiWg7JjdZMeSgL/okq0Dnn3++nXzyycYAtpJ+3l5pdn3mLWgXSihpznYa9upW+xCvNT3kIQ8Jw5oJY96ZvvDCC40t36xa04+uvPJK++AHP2hs7373u99tnOjNiib9LR9ERp2RKwnvdhhJiU+kpNidJMl4rmYebi9JSjpIye1lWfORzXVLOknGO+hsa2aXFIYofPCE8C+E2CadT7omn7Tw+krq2oaS4hmHXLb2Uxb+KqEzBI/XBzgngdeFCM+Xcv6cXlL2DpXLuIFnKLscedZjPHN+xJV+zTAJIsngYUxzffVaeXCDel3OUpM/jJj0UycpXbdS+zqS2v652lOaf9q5ZM0Wz5h2tvglEcdD7dWvfrU973nPs84bH7OIPECZteb3Oh/60Icav9/JTSRXLg/+G85omDdcvW4SDeAGghslU1PbjEMVbnfQQcY7qZ4s4iVP6/GE50OSjBsT7wXx4OeBBM2UV0IHiwdAtfNSX2ZODzjwwDDGyM+KDa6U8uCv5iG8I4QMSEpy8UM7IqsXeSTXizbI1ItCdkBmYOQ6qeF9xFdub/rdTbZ5w2YbGx0LYzqLzDsHGODJDU/vcTkq2p2ApNgOzoCF/kIf/9KXvmScLMxWRckx8IT6/+xdB4AVRdL+auaFTcCSEQNgRFGSYEbAdKZTzOk89TdnPfOdOedTzxzOnHPOCp45AXqCggiikndZwrLpvZn/+3p2dh8rYYVd1HPnTU1XV1dXV/f0dHd198wzpsU0icIsogkX6H1BpaUv3kqG9DOLeFS3JUez0OJ1YD4oBKx98MVmIfEgB+Qn8CQRfEQQ+lFzQnsZdVEY7imamGRw1+rnvDkX7ZbQakZMkn6CXL/yrQGxdDWL8up5HsyUWsy57K7SE0hC7Ar/LcGvoZdZ48rXLLonueWlumZm7h5NmjQJ+hiU6q6+fL3llltCbWE8UFuevC1P3Fx9mwP/tXVbUvpLCmuOsvglMqVbDHE8M3Oo6EK0g2fllVd278JrNXqTTTZxX/bWNm+Fv/HGG5BxJtDuBrWDZqagpYLS410b8wAAEABJREFUMDNXd4UrQuwKbw5obvnLorPa2Diediep/dVkfZcuXWLyMrk9evRw4zWN0dROLJOQ2khxuZlFbVDsV7DGRvGknNIxM5HdfXVI7UXfPdGEgOKaRXJqgxbrmEWychnMGhc3N05T48qDQHLVvso4ll9jALlmxsn8cmjSSa/5aUJTRrRW3ONt7IrbHBCnb/bzsmuO9BrKVPoNaQ394hE0pDe33+zXKZMl5cusXqfmLhPJN1v4+RFtcfrlhpnV67k4/qaie00l6NeSo9mzY445xhkReldFHWmuLmroDz30UAwdOtT9jZA+QqKvepr9vJB1E3zfQ15+HrSim87LRx4hmUxh0GaDsOrKq0HyPA7WlYbcGORvCGZW1zjHfGbmjF1tcxK/7/uOx8zkXQjMDHE8uWbmeMEjLy8Peek0sfpTPMqDZ57jM7P6wGXEzAySa2ZOpnCBWT0dPESjs0JPsxyduA7qCWSo1UJzK+MtMh3pBJhHV/p4PozG89djv4bRgEwn067DMjPo0C4Grfh+9dUYeWGMY2YwI8Z6pvsJHvqfVBm2WnV+7bXX8PTTT0PGpj4yx2DHL7fhfTAzkZ0Rns1q1RcQj8AF8FJcXOxWVDTAoNfJYtZAteExvsFIJkUZFkq/EUgEPCAIs6jKVKBz506OpHiiOzCSyAP4RHyYGV04HczM4bpoRUD/zyvczByf2cKuPu6iD0hp8Cs+5SFcjCGu8F8KkidQPDOT86uCmblyyFXCzHK9Kxw3s5/plKuEWRSucjQzd59Vr7QdW1/K1juG2mqr3TFocJhZA8rSvWbm9FF6S+deMRwNdTGzFZPwYlKRPmbmyqkhi5k1JK0Qv5m5uoElHNJbYGau/cp91s0W1juVSkEGtCYGVbe0eqjJGU2Wa0eDxgY++1pN2mhb9yeffFKXslkky8x+VkZKX/FiZjOL0WZxzerlm9nP9GmWRBsh1MzcDicZoHoHPV5tVlSzZdNT90zjMd0LGeOS9UvBLErbzOqimpkrNzNzNN3DuO4Id8Tai1nEI6/6QX19Wx+jk9/MFpIj2tLALIqzNL7mDlc+zcwlY2ZQv6kxp+qyxo7xZIUmmzSZoEl5TWTo3ppF8VzkZriYmStX6dgM4pcq0sx+xiNdBHGAmTkdY/+v4Zr9+jrk5tvMltpmYzkPM3MSzMyVv1nkOmKDi9oP2WPxs63gXFz+5gI3pG0u4StCrgZleg9K27T1kZFMJlOXrMLUCKpw9Q6LZhS1RTD+HH/MaGYO1UybjBMN8PS3BaNGj8LIUZ9D+Gd0P/v8M+i9PK18adVXW1uUhlxt220ICotBBr4g9muGL8blKmxR8UVTWAzira6sQkX5AlQsWICqikpUVVZCtMqKCmSqa5xfNIUp/vKA0hPE6efKEk1hogmXu6JA6SpNudVV1aiuqUZVdRVBbgTNrYvSFuSmI38V9dF9qOR9qtS9qapC3w36on+/Abxnlc5IVf0RKK4mcjRwGP/teFcPlZeamozbFifDWLPFendfW/y//PJL16Do9QNtX9RKtep8LCt2JTcXF586zlzemEd8oqsDFS5XDcOXX3yBJ554HDJYMzU1rFsZ1FQTqJv0qyKths9b2ewyzJlbhvbt29KAziBTleX9EF8N3UpU1lTSpb86C8kXqJzi9JW2vgivFWfhogvEl+vKsNaWTD1vmgRQuCDmEb48IJ0EyyMjJ25dXpeVpnxJH7nLKqMp4uWmL30EDeXqvglEV+clXPdp3LhxuPvuu91H47QdW3//IgNHMiVHrkDxlgUkQ+noOVuW+M0RR7osT56aWifp81srI9036bW4vMblJ1cQ88W44gsXNAwTTSC66qF4ZVBr0ka7HLTDRt90EKiuqtFVeyI+geIJhCtMPJInWXIVtiJAaQlWRFpLSkM6qHzU/sq4UPnJyBRdoLhyBcIbC+LX5K9WrjUhrPJtbNyYT/dIEPvlSm7sKixXbm5YjIs3BtUR9Xf660bFE48gDl+UmxuuOq1nLZe2qDjNTVP6yrvum8arGtfqa+KiaxyscYV01Qq0aB999BE0GaL2WfdYtObSUXqpjATNlcYvlauyEPzSeM3Jr3sgaM40GiM71kH3TdCYOMvLo3qrV7n0wT6NebVw1BBkp+n7BWaR/aZ22izC1W43J2h83Jzym122tgwdd9xx0MqdDGIN+uNENcumrVr6AII+LvLXv/4VZ5xxBi666CI3qI35YtfzDPqC5+uvv4HX33wDb775OuENvP3225Cc119/HSNGvAM18qpMevAFqkxylwWks+LpoZXbEGRgxzTxxH7hlTKaaZRVLKiAeCoXVLrVTIczTDzCmxLi9GO3KWUvqyzpEsOyyliWeAsqKyBoGHeB7gchLv9qGpgDBgxw1WwBJztiunCBHvj11+8Fzbxrq5gaHRmR+tKntlFpm6Hqt0AfwtEXSfUxOK1UmxnUeOTKjPVR3VI9VZi2ycpgUZjSjF3hqr9690kDST0/kyf/gIcfehRjRo1Gh3Zt8eJLz+P7Cd8hqKhBxYIqzGfdKp9fgapyGsSkzZ9Xhcq5C5Dnp1ApWhByIqeCkzvzIPkVLCe9472AZbKA+c9NW7j0kw5xYym/6NI/l180DYC14qxGVX7ximd5QbJiGU0lM5a3LG6uPnE5LIucpcWJZcuN0xQexysvL4foosmN6SqjmKb6Klx1VvVNdfb555/HI488AnV2eq2kV69ebheP7ptAciRD7rJCrI/cGJZVVlPFU55UFpInneT+GhCnHbvSSfBr6NIwzVgn0VVechcH4o1BPDEex5M/pssVxLQ4v+JVnSsrK3M7xjRRufHGG0Orz3p1QIMzhclQUhzFFyie2iS58quNkqs0YhD//PnzXTsX05rCVVqxnIZpxvQV6eoZ13hKZSR9ZIypXGIdRBPE/sa44lf5qe+Rsao4osltDCyJV3Kl8+TJk127o/uYyy9c0DAd9ZFaydIkgdqy3Dw25F2cf1FyF8fbXHTpoHulicuPP/4Yyr+MZKWnVeedd94ZGkcofxpXbLbZZlDfrzZcPH8kUF1RflVmcn9roHv0a+uUWza5eFPrFd8LtX+yxfTPCXrFpiHo9VvR9HxrYVSDa7NoZ5Lw5obfveFsVj/DoAffrN6v7Voq4DvvvBPazv23v/0N559/Ph566CGogVDhmtUXthpazbgdfuThOOzww3HooYfhsMMOo3uoc4844kgcfPBBkFxtd9FsqRojNTxylwVk+C8pnmSLRyC+2G3VuhUELrxNayisVZtWaC28Nkzhjt6KvMsIcXpyBZKnNOXKLxD+a0CcdlGrIrQqaoXYv8J0ics5p2xbi0Z9CouKID1UVm1atXYTO8JjmlyBdNb2N80Gr9x1ZcyaOQuFBYWcnCmFtk517twZGtTJ+BCfVmZlMKtzVyevOqiJHMkSSJ5cgXDxafZcdVsfpJMOogsUV65oMsRLSkog/m8nfIu111kLf9r+Txiy1TbYZNONMemHH5BqXYR85rWwVSu0JqjMC1vlo1PrPKys/7PmaviU++5DOPl7pMIARW3aoJB5Lygs5L0pciC9BHHawpUvDZ6UHxnFogmkm0C4GlLF0aBXuJm58lVc0cWzvKC0BCoPucsrryniSw/lT24MTSFXMuJ8NpQb+1W2MS5XcQTSR65WnbSLQfVPRohmgNXRaaJRdVRbZbVNVjslVG/zWUcUTxDLkysQbVlAcWNYYnzV1xUAcZn+FnSJdVD56J4JhDeEmG9FurEOKq9FpavwhvSGtCX5FSbIlSG/0lMbt9Zaa+GAAw5wH6XT4EsTkjIo9JGoOI7Ky8ygvl71XBCHxa5kii/2N4UrmXr2FiVLYYJFhTUXTempDLQjT8+wdBNNZSl3edJVmeo1HRkHkif4JfKUvkBxcl3h0lNtk/7SLL6vulcKEyhOQ1AexaM6It0kY3G8iqsw8csVCFe7KDwOl9ucoLQESkNuDNJdYwet2Gl8oXunMNFVJvq+hPKp7wKorRZdMgTik9scINkqJ7mC5khjSTLjNOXGkKtPTFuSjOYIU7qSKzcG+X/pM6E4TQnSRfLkCmJcbnOA0lBd7d69O0466SSceOKJ7qPO+rBzDMcffzy0YLrOOuvULYJqAUo23YoAb0UksqLSMKs3mpWmGgV1kLoJcaHKENFMooxs8QjMonhy/ISHwqICQj4K5BYWQQN/NSqFxAXqYNXAKq5wbW1pLliUfKOO5ntwEOOxG9NrXc/z3HsJ/9uuzzwa4beRV90z3/NhnkedEs4FDGZGv2heHW4W0cBDdcz3fWKAVu3UsW266abQe3oK07t7Bx10EGQAqz7rnmq2TTOALhIvZguno1VrTR7JCNfzYBaFm9W7jOb0kXGtCSV1thtu2B9tO3VSEFoXtYZ7O9qAwDPHq/eYLWGY+92X+PifF6D05ecw6oy/IfjXNfj84EMwj6vVCENkPbg8G/hjmtLZzJxcM4OZOVzPkzoIzTKamYsT85oZ9GVUrTYrD5o9j8NUXmb1/KIvC5jVyzAzp9eyyGmqOGb1+kimWaST2cJ0hS0LmNXLAQ/JMLOFyl1lm0s3qw8HD61oqJ7qP3W13VKTjgJ9+FDbsjXBqPpJVifXzJwrmU0BZpE86WkWlU9TyF0eGWYG1eVYp+WRtai4jaWZRWVjZpAuuTqZRWVlFrmNldlUfGZWVw/M6vGmkr8kOeChcLWfmsyRAaHVt969e0Pv4astNYvKRZN4GlCr/BTHLKILF5hZXT7kbyowi9IxM3fvzKwuHbMorKnSaqwc8DCL0jaL3MbGXRKfmVEy3EdThSyJt2GYmbl22sxc+ZhF/pgPPDTJqv7CLAozq3djvlyXUaDBuCaR1b7l3vtcvhg3q5dnZk4PhS0tnniaCswiHSTPLMLNzO2CUH++7777QoazWb1+qD0UR8+BmTndzerjK6w5QGUTg1mUbnOksziZZlGaZlFexWe2MM0s8itsRYFZlKZZpJdZvX9F6bC4dMwiXRRuFuknvKlB9UIywUNjB9lumrRrCKqzGi/KJas7zcy5K+LCYe2KSObXSUNbtGV46EMIZlGhyihQgesGSSt1oALhujkFBfnQl4810MhmM9DfPWWDjNvqks1moXc6EYmCmdE2CB2YmfObNZ0rnQTST2BWKxt0GwtxnGV0lW6uDsIbgnjMqNMKBqUrgPEeMG1eAboxmK1AneAxWYO+qEV7EU4XgKqxjiDnCMkiBpJqHVd/6HV1zKNhKlz5UsMhXHVVEz1qUPRes2b5RI/BjOnSYxa5RN2pWXw9A1pZ0XtNqr8KkOzYFS7QAFErvvrwWNs2bRXMPATOBa3kMGCOqHCSFJ9utVdNDJj08Ue08n9C+yCJdvsegqLDj0FB5w6YcPst+ObRh5HgzyOYeQDVU1pYwqE8Klh8AuECbYeMy0PGswa4oufyyL88IFmC5ZHxe4u7tPwqXBDnK74HMjL0XQm9WqCJHf0fuC/oRFMAABAASURBVCZ6tHqx2mqruW1/iieI48buomhx2LK4TS1vWXTIjSN9BDEtF49pK8L9tdJtRN5+VZa4XGJXyqy++urQxNyIESPkhf7C6s0334Qm3jUWUPvrAngRnhuXpGY7V1Q6S8uAJlUFmrxdGm9jw+O8mbGPZJ/S2HgN+czYsdQSzSJZkq37pD5QK8e1wa6vVZggpjV0tTqtlWotsDQMW5pfcpWu3KXxNld4nLYmDdRvalJT925x6Yk/BrOoLM0id3FxmoKuNCUndoWvCFhceoujrwid4jR+CzrEusTuitQp99mJ043dWJ/Y1Xg2N0y4WfPXW6XP0ayc/w1Q46BZwjg3WvKXQXDhhRdCg7x7770Xt9xyi9t2XVxc7BpR8ZpFhZ1M+kgkk/ASPsyrLRoaZeKhuUMn1NifLpyRY2YO10U3ralBcgVmBjNz+jZ1GkuTZxalaxbpIH1iiOOaRTyxf0W5ZpFOuis062jfUQ84LLqyM25WXaJUau8La0hIIM2MehhLSX7WH6H0uTO0ACFpzkPXwB/55SeGVCoP6rQ1WFPdFV1gRpm1+Yn9cmVEKo/CzSIe4QI1LOo8tW3WbOGwOI5cgdLTljnxbrzJxopO40cZCNFlpZXg+T5KZ82G7PosAiQsi8rSaSj/cQ5a99sc/Y46Dj2POASt99kXq190ITpvvgUWfPctEpTEbPIKV05m5nCzyJXHLMI1uyi/wCyimRn04TQ92zLsFdatWzdoQkB4U4KZwcyaUmSTyNL9aRJBOUIk08xcfs0Majf1jrs+pqit/Xon3qw+XFFVn3Qv9CEZfX122LBh0Oqy6qnkxSDeeAJEeEMws4ak5fNTnlkTy1w+jRaK/auoxrbC7LdbJiqgX0M9s6gdNDNX93PrrD6OpHZQ3zPRs6BJSu2akPEV12czQ4wDcG0amviQTk0scrnFacFB7zOqTDS4XW6BDQQ0ZZ4ly8ygHQNq17TaKpqgQbI/84pH+ZNrZnXhZvV4HXERiFlUvxYRtMJJmvxZc801XbrKj0OWchGfYClsTRJsFpWpWeQ2idBGCDFbdHpmi6Y3QmSTsZj9+jo0zIxZvU7NXTfUtpr9smeouXVqWB7y11qHQn//oJU4bcWOc6LZ0SeeeAJyr7nmGtx11134v//7P7dvXqt4MR/HGA7VDQi4umyyDnINHBeqS8jOlm4IutHNNTOHo5kO6dRMohslNk5frqBRkVYQU6yP1aYXu7XeZndCrcQKmJKMYZnsRN1p0KMlQM7BiuN8cgUceCFyRU6l03jt1deh90Q1YNM2lDiPCo8hl6aBjIwYDe7i8NjVNlptRZRfRo9ZVEJm5uqsWeSqsZJMGc3bbrstiooKnVae+QBXmgsKCt17fjNnTaeokDnLIslr9RfjUDmjHJPXXAvzVunKMKDtaiuj/QZ9kFivJ0pnlGLKG6/DCzIwCELHo4vSI1FoHejZLV9Qjjlz59TRhGi7mVY6NREmv55nDYqEC5wsIS3Q6BLQPVedkJGgj8foy9d6T1nvw2nrtd751JdXR48eDRnKGji/++67UJiZQfVEkzaSEydqFtWnXH+MN3RVEwSiyxUIXxawkLEFOZFJYR3WEymMAbUOsQZnQL9gsQwMj896HmECFyJE4Dy8EDczItEZso2IsMZcGTkUgPrX8tMbYTESuxE1voac0ArjWEy/7rn4GTsJPON4OSkxtsoiCpGseqinR6HxdSFBjB/Tl+aq/6wvI8cdi4pdR8y9KECQS/vluJnSZs5UzjnRVZ/1t5VaZdaE0DbbbAO1O5p81KsiMhzVpuqZMDOYWU7spkfNmld+ncaNQDRxqfaioKAAMiwbEWWpLGZR/syi+6E0lhppEQx19bw2zCySq/smksZ6Zubul1m9q7CGYGZQm6axpO43eDSUT9ISTzP7WfgvlfEzAb+AoA/habeEPnCmyXDdL7Of6xSLNFs4zGxhf8zXlO6KLI/G6v1b1Kmxuv+v8OkeCMwaXwfNIl6zyF0RZdFwZL8i0myWNFTYelfp6KOPXmgWWNuyb775Zqgh0SDx4IMPdkaAlDAz15iGHHDIry45GuMIIyVeKiMKGEBjIXQuYGbQoXTl/i+DWZTX/+U8LkveDPqBV0FUM+qKKhQNtUfoeMCrsQ5ZSIPU4eCht4cFgFZU115nbbeKp68Q59YtM6aVA4zoThnY2rYcDxIcsfair6CussoqzqfBgEMaXMzMUcwi13kQup8ooXmOtEHPXhg/4WvUZCvhkzZ91BcYfccdKJn6PbJJH62Ki9xTFOht6LACKw/eHD133QvfPPkCyke8jqBiHpjl3DE6n1OlgDpacXExqjKVmDuPvCSbReHabiajniR3mhni/JgZzAyLOuLykysQT+w2xOXXACMOlyuIacIF4vs9gXRWHqRzLq6/N9Nf62llWatrMhr0gRi9Q6+/7tPH6GQk6Gu3mpjRe/La8rfnnntio402cpORkhmD2aLuQQiwDQ1dzSCO2oOoaNkwYB2Aagw5iHOChfM0rHvg4Dx0YYpBjDReGcgrcVJr7TiKokenOXrslxtSakjpAkokU0geAVGeoQsPSFsYQAqDIycSRG+MhC40y2uW8XUSXYjXCz3qHpWHbDOVO7OKXF5JUxaYJcrmSU8YZhlPSAS8woU7hNElTEJil9EkR+mHTCBQfOaXnFE8hosdgcrGQ5bxAsTCAoQUHjIeEYQMyxKXvJA8YRDpElCeIOtchvKUWEFIfpAeAeVRkbpgIQSeoHCyM115BPSBZWRRZytfPQ9l0BOftWF0XDzKIOpY6MonCEkIqTNyIPKTaRGnmbk2w6zeFZtWJ80M2tESty8hy0XvP2sX0IgRI9xfU+q7ETKkFSebjdpu4QLxC4QvK5iZi7q8cpyQX3hRmjEoqvDYlQEa+0VrKsjLy3MfXP3pp5+WS2Qc2SwqP93DZdHXzKC2Tu2fZJoZq7CrgM6VTIHCGsLi6GaRTg35l+SXLEHME+NBEEAgekyTKxBN9VhfitdrM3ksW/HGYQpfFJjZQs/EoniakmZmTSmuRdYKKgGz5r1vZvazemhmKyh3jU8mGhU3nv83y2lmUMMuMPt5QasB0eAQizjq2BWNHjWRIejJ7dgXEa+F9AcvAdUPQV0xhHVYQ2ThENatHAaOzVyH3LFjB+y8847OKInrsZnBzHK4f47GvAoxM8evL8Wqw9R7e6Kr4xQIXxqEHIiCIL0ojhhQ0K4Nqqpq2GGryUhg5tvvY+RHH2CtrbfA9ttuhbxEQjYSwRg1wSR8rLrVltjkz7viwyNPxvwvx5PmgWN4uoAGvIEXlUpuEaa8pKYWHI8uGgToPVq9Pyu/QJNhWgnS33DJvyRQns2oUy2T2cK4ZOgr0Ao2qw+TPwbJEG626HCF/VbBzOomGcDDLMqDjACtnO2+++7Ya6+9sP/++7vBq5lB7aRWKnbddVfWx52x2267uRVmfTRHdU31iqIacRriH4ghPgz0eZyACelm4HMg6IxN82GsGJYFQD1krCHUTgUacaqFiscwI79jJI0kBOQNTLIEZCBdVcvjBJXnahO5yKNQCgZ9AHmMFc/IUw8Go0EH0hGSxchFcBFICxmmZ4IPK3z6PYLbaWIZBF6WJqTSZhzPwOQoAM4Vn0kegKwBzCKcfPpNPpcfemD8eaBYyhNXFoFxkOzziTRF8cjEcOYpDITTK2OZBqxRNz9MUv8EQkqRXAsZzngBkdCjHMoyhgVMIDCG8TTKCkwyQ3iU6WU9GF1Qnpf14Qc+ALphAh4zH1JGiIBpBKAoYgYIIVho5IEUBSyEeKWH8IDhSpMskFqBl0HIcgMlZKF8gocHEumacwJi4gV5AMqjHpAA0nV6DBSQm9JJUVgtGPUHw0n9RWf8rCuScIGMKD0LMqC32mor7LTTTpBh8tZbb0Fbu8UriJ8LxZH/9w5xPrQSrL9E1ISC2uOY3hT5kywzc32eXhFpKpmSI9kC4b8UOnbs6P6aVBMjsQy5ZqrvgBlrHZ8HNP3B5iWquGbm0slNQjrIb1afvuqdmYnM/jmAJjvVX8aT5gqI4wlvgZYSaCmB5SsB9lTLJ+C3ELthoyC/oPG6RY2OmcEYiU0SXTZe6oTpbzlbSuCXlwDrjxu5yVXs2BUeA2sa65iZuQ5P/bBAHWHM0RhX/Fp11sqhOnrF0buoMjDj7d5mBjNT0FIhBPWh7o47jNizHKAn/DQ79QSqfpqB/JkzMPiwQ9Brp+2Rn5cGM8BYIKhJSdKvATdQ0TofVdNnIVm7igweTiSFc2xNH1l51bCYDlATcCjPQHr0DCtfypPyIr9AuL4yrtVSslGnUM4iQfwCs0imPvjy4YcfuvfftJL6+uuvQ3L0n4BKKx4ImxnMzMk0i1zJETji7+QifQWxumYGTarIOJbRrC+0a1JRExFmUT5j3tx42h6/KHpMW7wrmYJ6Dt0tUUyV3aphtH6MBI8X2s6QfQQDzHRhfaIRpLpirJMywkCyM8KggzWHgZIpHxQoj2Q7N4ofkh4CkkAgxucOpNUDGEjBDCLmTqGUTrNNGODU4cXAH+UzWcg4DEiTyUyHTBQjQxBRHF1lezqgKuARGCCgAzBS6HnOH8qApT/LQgiRgPFJCAg1lBXQYPUIIXKPEGYG81gyki2dIKNWWhtoA6PGyM8wj1ZoguUIkGCGgGkqPKA3IC1kZowQF4sZA3iGchluRo951IQu/aBeEfhM0SMY+CA6UOohQC7SeBUOx5Fl/AA6HA/TA8PF5fwMBSEgPQswRKDY4jCGAAqDSYZAYXSZb7gj4oOLCcQOlvEwM5gxXcpXG6sdQTKo1P5oS7cm3dSGxOK1wilcrp4dgfy/ZzAzaIJNr8bIGFM5NFV+JMvMnDgZ5It63cgF/oKLytwskimDP/e7Gb9AjPtQnJm5f3MwM1cPzIzdHOsbBeWmQ2+TnmbGR0l1G86NX6GJ0zSzuvRiWuzq9Rr9d77+trGOiYhZfRx6V8DZkkRLCfzvlgC71N9/5swWbhTMzDV0jc+ZOVbX+LhRmwb9nhsauICWS0sJNKoEVI8E7PA4+NNglFhtTHWEglpvrRMPsuSKxKqLGJe/MaBt3c899xz09fhPP/3URdFAJN7ebBZ1xKrfLnApFwN/HCw6/amyDJw8P4HOXTrj228noHxWCaZlalC19ppYkExQGgfEHMySFRpWBGpVzHMD3cJ1emDDSy/E9AljEWq7Nqni8UKDzxUt8DAaGiGBKECjgalDh5m5POkDJ1rpFC3Og/yxkSv64kBlaWbQe1+PPvqoe0dXW/D0rq5WjPQ1XW1L1oqKtgpqMJcrK45vRq0IuWG/B9ws0lvlZmbQ4FQDq8022wzFxcUuCwoTIjeGuBzkFy435lGZCG8Iuv+ChegNCLr3MopEzpSW4e0rr8bIBx/A7O8moGTcOJSO+waZktmu7fXd1QNYlyxgDeHqcw0tQBmDmdBjXTOGmeMy1iew3oJ06GB9BHmcrq98AAAQAElEQVTB+iavQMZZwFhyHZnR42iK6gQxOYdbSEegmJRC3mwIVGcDVHOFNwiyMGO9J05WJLly7anvyFajkCuprX1DTWkpMnPKKDYgZOGFNfCrq5CoqYbP50fPlYG/TLULQ+kMGOk1nJTyK6rg0apNZUKkA8bPVJEzQwhhTFCTDdA24ZqQClIGeYKgCtXa7s5C9swgPSvDCqadQRtLwqoCZKQ/da+qqao1zUEXyDLd6qASLGogqKGBUImsn0U18xLSDyYTMj21KyHvRYZQQ1nCmZyC4doLY5kQQH6ocAlGDbVaHeUXkN8P2G5wFVs+lZsnKvMFxg15j4AQnmSwDMQjJyTNXDsRAOJx/GQySTQwKQfiFTCEfMt3mlEu20LVeT0DAknUs6N/KtC/EOgVsPLycpFhJl0c+j9zmcdJT301X+2t8m/WNHmMy1QFJVzu8oJZdL8kR+8o6wvZwhsLyp9AedU/sqiv0GtQL7/8MnSvzazZ73HAZ1k6CPStCbnqnzR54Z4/1kfRzAwqN7P6POuVgj59+rjXDcQTA1qOZSuBllgtJbCIEvAWQfvjkdgQKdM1VRlkampQw4FNNpNBU3S8ktsC/6MlYBzAafC2hOyxTwPI5waV+PkRVT3Pdcbq5AIOSMUlXCB8aaD3nLW1duutt4aMPxlH06dPh4zCOG5jZYmf3TAH2wb3AHh0iBoMHTt3xNTpU6Gvz5uXxoLqLDLGAbC4zUPAzGhwKxksGfoDpDt2Rud99sV3H30Om/AdAg7CPQo2jnIF4vU4CDYhhI5du2LatKnEolMGb/xRMFHMIk4NXLVCnOVgXvSG0DC/monX1rXBgwdj3333xZ///Gdo+6WMZs3OH3rooW77pQZMsSwNGH/88Udo8KSPZoluFqUv/PcCKguzSG9t49M749p+KrpgUfkwi/gVbhbhi+JbLE2Np0AMsUtcqKq4JH4/+itkf5yNDpbG5w88jA/uug2f3n49Jt95I8bfehNG3nILRt79AKa89wHC8jnwvRSSSNA8NbohXcCnwVqQTTo8ZD3K0PBy26FZHyEjWrpbyNobMnUjnwePPngBABmiWbrCY6DXncarkdMcvwGMC3iSxbiW8BFUV8NtM68sx4Jvv8WcsWOBbBVKR32CT268CR+ddCo+vehyjLzpNnzz0EMY98ADGHvDTRj7zxvx3xtvwZe33Ir/3nYradfhv1dfg9HnXYj/3nwjPjnzDIy+4lKMZviYG+/E6Lsegs2j3HGTUDryE0z96F1UTvgWmD0PqKjA2LdHYP73P8BLJJHiL8G8V84sRT77sQIDFowfj8lv/weg8Z3wPeR5CRT6KUx5/yOMffwJ/PTOCKS8PIKPnz55H2WcwPBoFKN6PtLZSiTKF2DmZ5+geuZ0JDgh4PH5TXggDpZJgATL3Wf5RKcHj1Qzi7zO4cV8hJZAyFAFsBgBd9F9CYkabWYPyJrjIDcoFowAHUaEoeTzAS3fO6NbmohTLuOT0RwEvG8CepbjVN1XdDOmzrbNTNIB0QWa0FM7oi3Gj3JSTu2FVqDV/sbx5P5eQHkyi/Iqnc0Myo92L+mjYKIJxCe3KcAsKlMzY98QNIXIOhnSXTtq6giNQMwMZuY4490FD/HZ1Ye2pk6d6sKaMv8uoQYXz/Mg0ES43qXfYostoH8u0D8eCBQmiPUIaGjLr3fv9V0T7SBqILLF+wcvgZbsN20JqC9qWom/Q2lmUUNZVVmF8vnzUbWgEjXVNVFOOMCHwPlCXgV0Ws6WElhECcSdmUE/1hUODgOuSoke0s2yk+PQy8XkWAxm5nBdPM/YYUZ+M1soDIs5QgrR1sFBgwZBXwLVV7a17VgGoLYzx9HMGicv4g9gRMxdwatBR5s2rZFPY2PBvLmYPmsWOrZvj7zCIgYxnEaK9Dfm15BlnJCPjaFGWOtWWKlTV4x97XUkvCSyXDnUNtEatj4sIZCRA2KK4dltrdUx8acfwNj0AcqH8ug8vJgZr3D/rzqdkwMarJpFNPEJHEPORQOLH2kA66NWMsK1LblNmzauvGI2benTgOODDz6Ayk8DFL0H/Pjjj0Oz/eNoTDz22GNoaKgrPUEsJ9fNpTfE5Y8hN87y4LG8XFfyzKLy0USDVps1URDTzQxmJq9zzazOFVEDMrOIJv+yQKxPHNcTsqAC5SzTVTfaCKvuuQe2Pv107Hz+xdjunAvRebvtEXbsiLBVkasH00d9hTevvRUv/uMcvHHeOZh8750of3c45o0ahbn/HYMEDTo/mYDR5ErQaPOJwQGc7ZUFWA9BWailGkBe0OQD+eFwr5aWAcrnomraFJRzoqd87DjM++przP1qLOZ9+RUq/jsOVf/5GO9fcCHevuAivHbuhXjp3IvxycMP4rtXX8aLZ1+Ez559C2FhK6y+317oPnQQgoI8zJlRirKZZQhX7Yqw20oI2heTno8wrxBB51UQdFwJnf60I9CmPdbb+wCk1+yJMJ1EWJxEpmIOXrniKrx9w7/w6VPP4aeRX+IDGmpvX/9PPH/uuZj4+iv034dXzjsXb57+N4y78gqMuvYavHjmPzDiwqvw3r/uwGs3XIf/XH4pvvnXDTTmL8Z7Z/8DE954CVWzp+OnEcPx4cknYfgpZ+Cjf92KD267neV8Pt5g3t487yK8dcmlmPDaK3j5qssxlemWPvM0vrvuGsx/4TnMfeZ5zP14FCqdUcEyNAJLWc91YGBLICBCmq6eAljSgQXgyXtCqqMFCLwsQk/xPUcP6QcnKcgOYx9slEGHfLyXxhaCbR+tWIaBIag7jJhWt+ks12kmSYCZOQAPswg3M/rg3s3V9wG0dfv555/HPffc43Z1mBlVi3RU/XfMy3FpKOOX+huTtJlBbWX8zAvXKqt2NMX/ztAw3cbIXRyPZAkUrm9xKF2tEssf02NXtMaCmbmy178xtGnTprHR6vhy01Tek8mkm2zV31r98MMPri6IR6BIsSs8BrNIh9ywXDzmi12FxSCaykF9jiZ35deX3vVqwOeff+76J+VN90dhKjdN3gwfPhzCe/ToIbLT08yc6wgtl5YS+H2XwG9Ge/VSvxllfnVFDGxkPAdgD+3RGDAY6g/Xw9d7W7CWEmhQAmYGM3NUDpsQ0lCW1/c9JNJJFBbkO2MQPESnU8cvfFnALOqkPQ46tRL7LVe/NtlkkzpR6pDNIp464lIQ1XQ+AnoMIk4OUju2a4/imhp8O/w/mM8BSZrGTT5XucQLXQTkZkoQ8EkiOYSlPa46746ppbOxYMqP8ChYZZPVwFimjfx81hgVeQnfGadalZTfzNxgLsaVF+G+70Pb1oQLRBeYGWJXdIEMX23ZkxEuf0MQv9751erzpEmTuIhXAQ1QtNKictSWTL0PrMGj/ios3pYZyzGL7nfsj12zSBfJF02uwCziFy56PAASvrwgmWZRumZROrFMfdBI5bDeeuvFpCW6ZgvHXyLzkgIpxlQjQkRGjrYKT/sJU8Z9hbW32RJZP0R1XgrZ/Hxk23RAYb+BWHuPvdH/Lwei/yEHot+Bf8GAvffCxjvviv7bboc2rdvgwxdewPsPP4T3Hrsf7z7+EEbdfz/++8wz+IoTHXM+/QweDXP3vnwNQPFcoc7QTA4x+7OR+PLBB/DlM4+T/0l89RThycfx1WMP44v77sHI2+/EhzQcP/73vzHy8Ufx+dNP4qNHHsD799+L9x96AB8wnY+feharr9cbA/bcGwN2p177/wUDD/kr1t9rD+q4G7Y4+HBsdOSR6LrDDlhpp52w4SGHYKMTTsRGx5+A9fbZl7Afeh/4V/Q5+GBscNCB6HXA/uh98EFYeecdsf5Bf0WHP22Dnn/ZD30POxS9yLPhMUdg4732xvaHH41BRx6L/vvsj4F/PQj9DtgXm/31AOx4wnHYbJ99MHCXXdFvt2F8hgyrDOiNTf7yF/TdbmcMPuoY7H/J+eg7dAus1q0r1t5sIHptPBCbMX7fI45Er912RX6rVujzp52x02lnYfARR6H/bntgoz33p7x90W+//THgoIMw9JCDMWfaNHwx4j/Ip4H/1Xsf4+uPP8WHjzyK17hiPuquOzHh+ReAHybBfpoIr3Q6y74a4dQfMf7Jp1AzdTrAyUPwMLZV1Zy0qCYesJ5laQhXcnojQxysK+ARWBahBXBe1h02QVC7EICtB+UYAaxLoHkeOqB46PB48Qkr7pSxoudKq9B6zmTYmBnMItBzGcOyaNUwrvxVVVXuFRRN5pmZEyt63J4IF7iARl7MDIqvSbZ33nkHbdu2hfKVG139TK5/eXCzSO/i4mI34TB79uw6cb9U97qIRBRXfcTi2nyyLPWUDK1Ya4eS9FMfoR1dimgW6S0e+eUKhJsZhAvkV3kKN4viiCYQXavYwmMwi3i00qwJcaWvuNo9pt0NG2ywgSsn/cuBJncVprjaUTVgwAAMGzasbnwhegu0lEBLCTR9CaiHWXap/4sxOYi3WgjZQSuLUVPGTjlGRGyBlhJYTAmoQ1SHFrITlD2YTqeQzk+jNVde27fvgAIazxoECtDg4PiwAWXJXjNbaHCmL58ezMG2OnrFlB65rvClQQhDlnKzhugJCBkjoAceWs2vwIyPP0OPTTZFFY0dUQWMAkaB8UduhBzhegIaxjWoRrt+/VHYeSX89O4nnBVPUBKQ4sDYGB6aj8A8cIgML8sVv0yW4QbNumvbY25ezEziHWi78eTJkx2ui5lB+Y3L38ygWXq9960P25jVxxV/DGYGM3NflT7ggAOwxx57uL8E23HHHbHppptCW7zNDJKhFQetwrz33nuQAa30YojlNXQVnkuL/RqAmkVp54YvCy6ZAslU/NgVLtDqhQZpWkGRvznAKFRABxCSA1FbqooU8t6yXpVMo4GXhbVtDfN8GlgR3YOOLBkIAR0CWqdQvF4PdNhkANptNgitd94T21x2Nf50xRXY4ZILsd42Q1ExZx4qJk12MJ0rfyMuuACvn3sehl9yGb6449+YMnwExt53Lz6/5SZUcCW5ctIPqJj4PRZM/gELfvgRC6aXoHxeFaq9NNqt2wv9aBRvccLxGPT307DVRedj+8suw58uvQTbXnEhhl51MTrvuSta9emDdhv2Rft+vVGwajcku66GDoM2RXa1jphXucA9OyGNO+Vd7UCY9JEhVVmSW0OcueSV+WS2VToRFoVmUY0gzACWQNv+fVDYaz3kd+0Cr20rFK2yKtr0XA/t+28IdO6Cwm5rov2AjdBu8y2x2imnYeU9hjGsP9pt3B8FvdYG1l0Lqa22RHqnndF68FAU7zoMYffVkaH89HrrYv0LL0LxNlsj3XNtFNDfbuON0XbAhmi3YT+0ZT4TXVdFq/X7Yq0TTsKg665Hp4MOwUYXXoKNLrkI2115MTY/+EBUVNdgwZdfYvSdN2HUzTdi+EUX4o1zzsKHvEffXHM1ZjzxBL599QVMeOstpDiJllc5H5hbhsysEviBjwLL4wQHs8uCT8BpKwAAEABJREFU8FiBDLp6cIccNphGuu/oPouKPjMGM4K7Rm6DAmVI858hdevbt6/7Qr3ahffffx8ybOO2aFk1kFyBmfJZL0XPsr5r8eSTT6KsrMwFKC0hZvW8ZvW4wpYGZga1HZMmRROIWvFU+qg9zH6ZvNpoi3TMovZa8pWmmFR2cpcVJEtxazjBqx1EZr9cX7NIL8mRXrHxXVBQ4CZVRTczmEUgv9I1M6GuD3IIL2bmytPMoA9TysDVfdIKsXC9O63JArP6NMFD27TjnUH0OplaPde27d133x36sru2jytMoLqmftLnhLJ0Ea0FWkqgpQSapwS85hH7+5Jar21UHFHzV09twVpKYFElYBynCRqGmcU1KIQMSI6poKU2dWgBzUNGQ3QQ4xnhy3aVzNyY+Vy169Spk+vU4zCzSB+zyM3lXxRuHJj6HOknALgYuvghshyRrrrWmvCtBvA9dF5pFdQdKgjmRQtEYHyYV5vTLGUkHVtNVutLAsrSR4fI7wJYQEIFyVQaRW1aYfKPk1EyaxYKCwuhd83EZxYNLuJ8rbXWWvjuu+8UBDNzII9ZhJeUzMIzXIXUFm1tYVfYoiCWpxVsDUDEI2NZ5Sjc4+qYeFq3bo1DDz3UGdNa1b/33nuhAZpZlJ54c0FxYr9wM3NeM6vT1RGa4GJmkJ5ocGjlS6D33zQJ0K5duwYcTejVDRTkiJRXoPrPhwHGWmEc3I197wOs27svkC5AGBpYvWCcaInqD2NwUoWzKMh6GWTDEDVZ0OgMWAfBw3NxspRWmQ1Q1Gt9bHr00Rh40gkYcNop6H7ccVh3v33Qe99h6LnD5pCc0S+9jZqMj83+cQ42Ovsc8v4NA08+GQNPOolA9/jjsOmxR2Ljww7B2lwpLlp7bQT5BaimKjRdEbB+Zxx4yCSScB8o80IatkC06BnplKGuWWroAoiH1FGGsiCkEe0TYTT4pAvEKjBejM8XMwaECZaFDz+bgBckAM+HJrGqvAzFUhuWl17/qCJ/BeNlzQfFMayafAGqgoCL7T5CutSQecigUjxBmnwphDTEs9kQNXzGazIesjRXKwFkeBMCKphBDaqoq8qdZFAMQqaZFT/lZIy8HuMzWZULA9F+/Q3cPdjg1FPR/aCj0OPQo7HewYdh/WH7YP1jT8IO9zyEb+fOQ+m0SZg55hN8ed2V+O6iC/D1Befho1PPwIS7H8X4x17Ct/++H5PufQAzP+UEG5j3qkoa22+j5NMvYJ6Bp7IKow7wPebFRyg+Gt6WNfAWwR1CzGEr5GJmLIaQepmbdJOxdccdd0AGtFm9Imb1eGMVM4tki1+GpZ5l7aLp0qWL+8CfPnL4448/wqttp8x+eRqSLQhD3lcanUpD7aZoZssuT/EXB0orN0yGooxJraDn0pcFl+GpFVsZz8sSX7rFIENXMvQdERm5ak8Vpo91iS5cZS88FxrS9M71Rx99BP2Tw6hRo6Ay1qtG+oaG4sX8mixWX9O+fXuR60DpxB7VL/GbGUpKStzuq5VXXjkObnFbSqClBJqxBLxmlP27Ex31teokBFSfAwWgFsdv/mhR8DdQAhx3cAAFmLHehJGr7YYhAsjlqBggrmAiy39SkOtQmbBZNMAKaYDEgkmOUYT81XmWglB7aslRPq8uQ4zrwzCHg9/KebM58z4PHdoUg2SeIblCurHQgJyUQH1AI8DTwBZAFxr0hdOnAaWzkKAlFNJ8QMAmyMuSPwAxyHDu1m0VTJ/2E5MN3YCAUR0uV+DySyQeOBCtCzczN4CUEfzZZ59jjTXWwLrrroslHWbUtZYhli1XUEt2TjKZhAZiGrAeeOCBkKvVbBe4iIuZOar0FMhjZm6rnT56Jn/DNERbVpAsgeLP4qSD3mfWoPrOO+9E9+7d0blzZwXVlZXzNOUlyq6rExIb8iIw3l0mCuMNttoKWTKnHFh1TXL48BkgvcUrVoS+o4esER4BJPo+jUi5Ri4vYLWhyxqXYN2qDAxV2YyScOB37IBOffuhc98N0WXjLdGbq6M70GDufeAByO/RjXGN9TVgbNVZyUH94fSrpVGvBI1MaujClQ/p6pMnRUMyxXBYAKOxGVKnkLr5nkX5AWCmGIBHcQwCMUdTXhmN9BAy+4yaMJDlZgBlUjz18xwORmT2yBEiQcPIPBqT7Jc8pp+EIQVAskLG8/isMSmYGaS3meSBhm8WKpgkJyw88hnL1KeMPE4ApP0UlI88D9SFIebDWP4JaUDjWV/SlhhGQQIh8phYEkCCYSmPiBEoR+nTpEc2lUSb1dcgrIlOffqhC1fBi9ddD/7a3TH49NOw0YGHYpMjjsWqO/8ZrTfbBCvtuCN67rUHZs+bgZJZE1FaPRezxn+DD/51M1679GK8cvZ5GPfmSxj57GN4+/zz8dU116LqrbdR9cUoZMpmMa8hAdD3EmTQs1ig+yCgZivuDGuToqv7q22z2267LWTU6JsJZkY9rZbplztm5uLrC97aotunTx/ouxa77bYbhOtZV5tixtqkCvTLk2AVCV0aMhS1OqoVzoZilDdBQ3pT+NU+ZTIZ96qO5JlFeRbeWDAzt7Kr9k9tXmPj5fIpf2bmSGbmykQeGauaTJ04caLbTfDCCy9AH1r0+FwqXPEEwmPQDiV9XEyuJlG0gq9t15qUUP0YMmSI+2tE8auufPzxx5BRrXTS6bTIdUBNgLDOC5/PsyYZVB9UdvmcNG+Yfj13C9ZSAi0l0FQl4DWVoP8lOWqbjBmKgWjLucJK4PeTkOpHrK3qjHDjgNPUu9UGytFgLiCiwZzByGbkcg7AgShqD8mIDAthAamCqK8UhYSfneI3ylS4AyM/O/uY0TjwJiXyRuIiXFdFkNsQRKccmRaKEjp5JJDvu08+xpqDt8R6Gw9ULutEh9RBpwbYjuiJYvR6cCpwZXDNrbbB5y+/hpf2/gsqJ05GmMwDyAFG9A2ICgXIT6a5ipdFlktdGsQxBGZWN7CLByoaKKRSKWgFwEwCgKrqakydNg133vlvDsAAfUVb8QUhLwI6Sz3NInnxQMTMXPryC6TD9ttv79LWtsbFCTQzZyhrIKct3t988w30FyPPcCVcKxBm5vK2uPi/hG5WL2v06NHQIFsDUa22a7D2S2Tl8obRnc4lOVxlKZBHriC6iaG7lfIbA+UGvM9BSB8Ny3kTvkFRUSsUrdadoTxJNlYABYM4dKHxBhI8Gnge8yWJchWmIL0TK1bVLWPdYnSorhtT9hG6e5WVCx4y7FqxriUVGpAjA8VF7RU6Ql4EojFdCqDGkI9gBA8+jU4PgEd9zPEQpx9MR5Vc6csb0G9mQuMgxg8dUDOY1YaJQ0aOQDghFDCYSUEymX3qKyrg8WdmcEnT9UnW16/duJ24OHxG8BnmGcCEYPz55oMkygFggANmRG2HJz/TV5l5kBBPqRB8mJkDsI1SnaeXdBBCJIxiGM+oaMgAeuEDnAzgRWLoOHHkATIshxog6SHr5yObKER6s0FotdseaL/1n9Bxpx0w4KTjsckxx2Kjo47FgHP+gW1OOhXrbtAffbbdHjuedRq2OPIQrE1DfP7no/HFfXfjnYfuxks3XInRTzyM7997D96kn5CsqIExXQGI1asRMu8BgWog53AMIdUM6ogmmkAUuQLicgRE3VmHC1EeVUaMLK8Y2rZti3XWWcdN2mlXTIYGoehLA5WzIOYzq81NrSuDVu+6ahdOzKdXSPQKxptvvumimUVxnGcxlzhuHCy/WRRPK6nFxcUwi/wxT1O7ZpF8s8iVISgDUO/3mkU0pSnd5DYWtA1a/YZ2DTU2TswXp2VmLv+xPw5XOWt1Xx+R1G4oGdHafTRmzBjHb2aOVf2DjNqRI0dCExDPPvssVlttNahc11prLeeKrvfHxacyHzduHD788ENM+ekntC4qcnJc+pQZUmwItmiWJT2EJnGLyDNh/LfQqnXv3r1JbzlbSqClBFZECXgrIpHfehrqOqVjqM6P3agR5HdQ2xOG7BQbdLsuuOXyBy4BDphctWARyDDWtkX2b1D9CRngEYN6PBKz7PBMA1gOO400RoXqnTpD1auAPmhopwDnajAXEgvZXTIBnayLPOFYHV+WVFLoMAnysmPlVXWVC0IgCuNFUgJ2vsZBLiPIJkDAaJIjMUKFI7pEDmX60pP6EmUcSpo3H8GCSnTdZDOsvObaEbcHGH8+waBDV61NGZgkNDCX64QWtcYae+2NoGoeZowbCxm9TAImS4grz8bnD1R81dVW52CgEtrKJh5JdQMIIrmu3jlr1aoVJv/wA0PgDNS3hr+NV155Fd1X6Y5eXOlyAS6DQJayA2XYEX9+MZPOVhdgZsyD/cxvZpAeSl8fDJMRHL9rra2UCxYscHE0YNbfWGnVV9vxtJpw3333QYPeoUOHum2cGlBLluIIdxFrL6ILNavXQf4Y4vDYjelytfq0PQ377bbbDvvttx8N1WggpjCzRctTWEMIoNpDam0ZOkdVs5YkVLQY3H12dS5kzIhJMmqIZl398zH5/feBdBKFXP1F7RHCwKoEd0g9glNTLsP8OJT+BPEUwSNdJ+oqGQNdGgYzoyFHFzxMIH0MBg8J/oyufALoMF4WAnlAfpAzcpF7ePIYLx55/FoQDmc8GkN0mnQjmBnMIoAxxCPQD0k3eeRHFGSRC4YbzGmboGuIDpIhAAnmR3Gdn6hcXwFkjeqFwSjf44OWIM0IStKBmEkw6gcIERAj3Uw4BdIqNzJ78ouHOJzLVMxzGDmhQ24d20IEH7AodcXwPHLWVMOqM05aFmAbF7rnsybIIJtMoKBfL6z65x2x0nZbA8UdkLfKGlh5t12x8W23YcA112CbC87DIK62zv9hGma89Dqm3n03vrjsSvz0xpvIlExDdk4pLEuDnbXQWB+VbkgDPqDf2bAhE3VnwNAsqarJBjYRjho6hEw8GUgeOFCgOAUKUhh4CRnqwEKWiYkENTUyavXusz42qLiCkAENQXRBTBduRn3IK1yg9nCllVZyr6/Ib8Z0hBA0Oab2SCvP9MKsPkz+RYHSEl2uQK+dyACUDBn9MmQVngtm1ijZuXGWhJuZC1b6nue5XTwyRkUUTSD8l4DaUekueYovaGx8M6vLn1mEm1lddE3Wql3XKz0yotWmjxgxAlpRVpurNMVsZtBKcLdu3fCnP/3J7Tzo0KED4nDxCJLJpOsH9TE26bnueuth3NdfI6FnhAxKOXT1KwQ7SmJZ1rQMlL8N1tuAaXzuJmfUTyq+mWKg5WgpgZYSaMYS8JpR9u9GtMEaqWtj+RoproXtd10CWZ+DLi9Qfwafhp8X+MgagQMABIYs+7qQQ0MvTMIP8xBqHAd2fBxc6cHzGMeCJAdYRq7A1cJAccGBZi1QBIAAZKJLh1eKhphDxVJHSWEBxBlQlyypWZgXOhBjSFmh59MPpg5U04gPLMOggGIE7Jpd1aZuTCtLnONsmGXhh1nKIytpM7/8AjWM23nTjVxqzLhmNeMAABAASURBVEakEBoeBmtACn0fYcKw7iEHY/0zTsHc779HUel0cHQLpZdhhNCMckP4CR95hUXQB3C0DRENDg0QYpIGHvPKylA6YwYee/gR5KfSGLbLn7H9Tttite6rsNgCgHkgwlIweEwDy3loNcOMunJQq5Vcbbl7++23oa17MpJlHN9000149dVXoVUgDbS00rzlllvi2GOPhQbSeh9N8NRTT0EfiJHx/e9//xuxAS4Vlbe8vDyhDvTe3ieffOJwXcwiHcxYeCIQtN1PX8P9iasWGvxqVYPkZT493klBLMALidWm5xEVGMvBo6EhLULWf8BjfQ8IIRidZ4AU72wSPEjKn1OF4sI29OSclIFauTnUJkPNDEZpAjpNcy5G2GLIi07zFzEvWsRvn6pMCgAzgwFImEcwh3sAa4zBE81LwHxNvPGxRS2QzmrDGkRCUR6sfUeE6bZou8Gm2Pzkv2Hg2Wei3SH7IuzeFe8/8ABev+BifHL2efjh4Ucx+dnn8f0jT2Pm8A/hl8x1bUCYoByLQHJ9amGhtACyiQCBJvBI0+lmQcjqk1FAFB5CBxJBhCTF9YkKyIiANMAcA6BtuTIG42fbLAqI2zGzer9ZhINHHE7UfT1bW31liPu+L9JCIFr//v3diqU+iLhQ4CI8ZsYmke0+nzszgww6vX+riT59dErbkrECD7P6fGsCQEmbGcswAvkbC2qfBeLPLUP5lxdULpos1aqxVov1zQhNTspw1a4iyZf+miiRUa33tmVk9+vXD4qn8Iag95ll7EvXdCqF3n37ossq7LvEGBq8gMD6aUECHieZjbU4DAJ07toZO+2yM9ZZe23oMIvuqZnJ2wItJdBSAs1UAl4zyW0R21ICf4AS0OOjTso4aDL4roODO3yOn9R/hTSEQ9KdcUECyajhykcNB1+RYR3CmasKiMZbHNBowKhOEOAVCQ7ElIpY5DfGB+OHDM2CGAONaYBaZJBEtT74Iz873ZrqEF4AJDK8EIz8jMGYIR36yAP6wIMUd6WakOEdkh6YIaPl6WyA6tJZmJfNwvKLOCnAFSMOuqgG4yz51IBAfFn3zlaA7tvsgKkTJ6Hqx4lMIcvIBKrCsQD9oGxgk403cl8OjQ0/M4OZkXfhU+8wl5SW4quxY9Fj9TUwZMgQtK39AFaG5cahIeAZQOHGvNrC0ZfJZ2a8R6GLW1hYiF69ejldtcVQg9dtttkGMqj1BdSDDz4YWnHQ+4ibbroptDKkiGaGTTbZBMOGDXM0/YWNBq/jx4/Hu+++61ajNdAePnw4tAKklSBtvZbxrPIUfyxHrr6sKyNdHyzT1nWlJT6FLRcwm8aqg9qCc+XJyRPohhKM4YgD6Yc7yMyBnqpNJsjCQgkIeDeAqpKZmMkVlbUGDGC9CupjsDxc1JbLH6IEFlc3WXPqalN9QaiSCcA6xBqodoeNZw2hms91eX4Kqe5roM9BB2CPq6/GtqechoGcoJtRMgPfjRmDCRMnYsRjj+G1q67BB/+8BtmP3kfJ86+g7L9jmJbPOpggAFWs6FlV6Cgp0vick4MIVWG6TB1sreHaEWlKcu1pohHg4rK+a2KSvMqnjCpNkmlC6+mnn3avdyiannezBnLoN6unmUW4nn8ZX3r3VTIVX5CLayeLDLrp0zkhqcAGIN5cMDOYWR1XdXU19EGq4uJiaGVbAeKXu6JAO4i0+ipY1jRVrrHewpdVTm48yRPIcFab3aNHD1d2esdcBrHusVacFUcTF3oNR2Ga0NAq9Q477OB2CkiGeHJBf2GmyVV9FEz3d8eddkJ+QaHr5TWpDN4innB1i4YzAk7dmMfaGKJ1q1bwE5oJArs4tqd8NhaVRm56LXhLCbSUwPKVgLd80f93Y6v/c+BaLHDwV4ug5WgpgagENFgKOPub8QyBjAmCz9VNnxaDhlmhhQg4eNIWuOrKSsydNxfTZpZgwfwFXIEz+Hz6wrAG2UwloN6RRrZqmUBegafBWOAD8jCAIokxIq/gIX/IHtXM4GV9JKsCpBMesj9NR8X47+FxBSesWICvn38Oc8aMh2KmqLNPgGQwHqMTC6hrSBeOB+5IkEZZZAiDDGq+n4y+ffvR8AeiaBwgYumHmTl+o+SAgLwC5HGQllygfHui8PkKXHmw96dmIZIsHL3vpkGAAA0OM3MUbX9r16UTfuBgsf+G/akpELL8AYV79HgIacSFLFt6gCBEUx3SSyB50uP//u//3DZsDYQ0UNJ/bhZzEKrBrAx8rSCLN44jXAOuPK4qi/eQQw5xg+pp06Zh5MiRkNGc4KBIgzCtBG2++ebOyH7wwQehj5KJpq3hGlRrW6BWmYdw4kDvQG644Ya898y/EmlCcNWRpaxSFIA4bx5gnitx+cUDPhOacKlhvfEAekN4qEbZd2NR1o6DvR7dGK1WAgd7ZGk5/6gloPtfC3o2TOVQ6+fDy3pltQC6IetNFh4bviQhRcgDWAsDIJmE16E9Et26w+s/ABueeDKGnHUmtjrrNOx43hlYe+sh6NSlCz7nqvT3Tz+GL++7Bz+9/yFsfhXMgAJWXE9bXwK2GSRkKZeCdYVry9m+q60FeYGQ9BhyUQ/gsyA+QcQH6B1UfUxQ+dPfSKHBIXpMMnMJwGObZWbQM65nWxN04jGLwhvi8isdtQ2KYxbxxbLNDGYRiFegtkXfXNCkn74YrbZq6623hs9VbcUzM7GtMJDhqDZRu42WNVG99hJ/WEt5iGFZ5SmeWVQOASdqzMyVY65c3RtNdCpcu3703rImS8Sj+6i2X7iZSRyrteqOQ6E8ayJUkwWrr766I2qukaMKhBYgYL0DAuK1cZyIkM9BSF4BQ3P0IrHlbCmBlhJoxhJgK9+M0n9noo0DbNcm1ekdNUp13hakpQRySkC1I+NnUeNnkPW4vullEbJjFL3aPCR8oA07vlY01tpwMJZHN6iuQTLjY/6En/DDiA+4GhwiSV7TQBGAq39WRTcDHSExUCYYYAhJIsJ6itCghzfBADPSvBDGtOaMHY1Pb7ge42+8HhNvvAF+tgLIVGDsXbdjxvAR0GEwOozNOER4hoQM5YUModL0gRjHpEiGQBohbN5s/PTtBHRaax2ugNOvK40jqYJGHkyxjnO11Xtg9jcT6GcOOIuutEKmA8lkPkKOHFQkoS7kil2idadoggH9NsTQQVuisKiQ0xQBw7PgyAQ+ZXgsJ8k25kerSSHlk2G5TqVpRokECZJfoNUSDfqEx/TYjWnym5mcOtAEgVapNVjVX54MHToU+mr3brvt5laltRV8r732gr7Uq4GxjHDxaDCt/5OWO3DgQPz1r3+FVrwlWOkJhC8XSFVBrRDtqjDee7A8HbiVtRreuRAgzQgc4kFHigP/vEQac7/7AZ/eeic+uuxifP3oQ9h8770QFOTDeC9MjC3why4BM4NZPagwzBb2iybQswwYABm3bFHYdvhsW5OcNASfdTcxxnZW7SkdhFyVDjM1KOjcCd233Rpr7HcABlx4KXr96yr03HE7fP/Avfjv1Zfh/SuvQMDV6YJEHjxf0gNXyyVSyZnSQ5LtSwJqpwJiIY0Z6DA2N7UgXpBXsbOSwHyIRdtx9YzvvvvubsvuqFGjoL+U0iqjws0MZuYmzmbOnCkSNGmmSTUZwvrQVW7b4hgWcdHWYW0V1u4TbRfWtmsz+xmnmUErpPrit3TRNvDNNtsM3bp1gyYB47Yjdn8moJkIMjIFMjyXJQkZrmoPZcgqvplB8sx+XgZYhsMskhOXi1nkV5lrxV50fWlbfYHEm0XhDXH5xRtD9+7d3f3PvcfataZpa7i6pvFFAFZ1VrYAXgjyEwWBfaTZ4tMhS8vZUgItJdCEJcCepwml/QJRajDEvjhXYSsa1PawPapP1vXS9RTnrQ9twf7gJaDOKxkAKY7QhAdaKw1lCCaQbx4KfvgB4cjP8P0LT2P6i8+j4tPP0KZyAdL5Scz5/lt8fuedCGeWwkskYRytTXnnLUy661agJsu1OeMYMJD9h+gI6TAxGoMazAk4gkOoSsnZZrfK6nmYOvJL/PDxZ6hIAPOr56Hs23EwdrzpeWWoKiulDJ2SU41smIGMyayJI8mAFKpK5iAor3ZDwmxYxfAAaiTG3fcQZnwxGmjbChVcVQ9CDxYYLAwZ7+ennmuBQmJXqpoj1KDDRhvhvz/8KB8oBh51kCdkGRoHw0at5W846DFjCEFhZhGeTiax0kpdgEDUEK5MaNAFlkXASY1QExrUM6DMRWureI0H6SRusyh9s8gVTWBmcmBW75pFuAvgxczqwtu2bev+KkrltN5667ntkhpoazCWyWQcX5ymVq20DVtbBbUyJINZhrX4KbbuNKuXX0dcBoQ1EHonPgNORoCl50lICKMjSnWWQzvV+SwpmRA1LGffhQLlY77EBxdcgBE33oq8vNZo1asf+h1yBIrW3QDG+o5aPjPGRfMfKl+lIndxEIfLjUG8MS5XfoEg9svNhThMtBiP3Zgmfy6IHoPoDXHRBA3psb+ha7b4cs2V0zBe7I95Ylf0XFx+gWiCXLyhX2GCmC48hkXR4rBcN6QnYJ5Ctq1seEAUUBYFrJeqgmFMpEsSzGM7yhnMGrabGdZNOki1LYZf2B4dBw3BZuedh7ZbDUabHt3x5XPP4YOLL8JsGrXV06eict5MSEZA+e7jdlSATS3bGeOTwHrPBifUc0G69AjJB4aA6XgkeACvjojcQ5Nb8QelXnnlFWdAy4iWsauvLwv/8ccf8eKLL+KRRx6BXsPQZFmujEXhcTnuscceKC4udu8765sIkiMjOTeO/gng+eefx7Bhw7D55ptD7+GutNJKdSxmBrMI6ogrCFE+BEoudoU3BmQ4a7U9bg8VX9CYuEvjMasvD7XHZlYXxecKvVaVKyoq3N9LaQdRXeAiEDNz5asgM8Muu+wCtevOD4sMY7oha6CA3PDZ53qsa8KJQofxYmYwqweSWs6WEmgpgWYsAbXtzSj+56LViOWCOORflCvaigD2cy4ZDrldAwRT9+d8jt5yaSmBRZWAHySQyCS4quuxo/NYbXwOm3wE5iGd9DH1zeEYc9k/Ufr4ixj93Av45MknMfGll5EsmYH25aWo+ux9zOIqLmgsZubOx7xPPsW4x59E5exyDsd86EvcHg1AIKhN3kNowjP0ywXcwI0+MHUEGeSVlqHXkCHof8H5mL9SJ9TQ8Cr/aizWWHlVpPJS0BFq9EiZRj1NBIIPYpVVGH7r7fjp1Vcx8+nH4WeqqZkHVGdQ89KbSMyaA6ORHzKe2E0XduQhH6CGKwRmDCVQNMeRfJbI4wa7TFfR/M6dUU1k3o9TODQgl+P1EBhxykRocCR6dZqZnEVCSEMeAc04pmGSZpw1oPEtGQGUNniEDDEYsd/qabawdipX6Rq7wnNBAzUZ3bm0psalkSY8AJavylL1jxMSqnkeyzvLcg40igt502pqkPj+B3z1+CMYce0VeOnWG9Btw97Y9uiJ3eGHAAAQAElEQVSjsf5BB2C9XXZD6/X7I/RMVQFm1tTqLlKeyk+gwNg1WzhtM3P6xOEagOfyy68wgZm5Oh2Hm5nQhUAD64UItR7FF5iZS8+s3q1lcY6ZOVcXswg3MxdHNIGZyfkZyCi655576nRUPdF7lmb1/GZ1+M/ixwSziMcsckU3q8flF5jZz/Qyi8oozqtcgfgFubiZibRUiLh4dfyUz/qoiT/XJqpe0g+BsS7G0sSuJ998JNhuuagMZguB0E8g6NwFK285FL322gebHHYYVum2CkbcfRdev+kWvH3VPzHqoXsx9pH7Mf3l15CeMxepqgrmFZTosQ77gFsCDKAflLbSVdsViIcJyd8ANCF2+OGHQxNfeqf4SfYLMnD1PYfNuOqrlcs7Oakqmt591Y6UeBU4t9waiKVeVkfSNxWUhgwybb/W3ycpUCvcMsz1F0rdaleX1+Nk3cYbb6zg3wQoj2ZRXswit7GKmRn0apRZFM/MFiqXxsppLJ90Fchw1rvO2oav715o5T9uM2J3UTLNzJG1u0BxnIfVhr0WUWOr6xM81izVWPLyBNtPElw4Ly1nSwm0lMAKLgFvRaanBkZgZnWNmZktpIJZ5BffQgHN6KlN0q3wZbMZtkkBQmPrZXIFxJk++0NeW86WElAJaOBGYOVRvXAdnQxS1pmAhkXWDzFnVgmKWnXEylzdGHbehfjzEUei9LNRmPTIYxh51SVoP78UNrdMwlD+9XhUTp6O9lyVq5w2HVZZDo58OSBzkh1PAA4KOPgL6IueEnDwFiLDrtU4FV05bTJ++mEyVhm6JbxEAp3W6IF5NMwnff5fpNZYC4mwEgENaXAQGVKO0Sw2Kq//gs0smI/pb76KaS89C++LzzHlpL/h4XMvwpCttsJJO+2MRNl89Ojdj8+FjyT1oHLE+VyYQYcGB1dffTW0hfiKK65w7+WJrufYzMCT/FmEyhEnHFqv3RPFBYWY9NqbYmMOQoaBoQaqBBgafQSMlWG5yyDzGDkUwIPPdDyuhoZOGP0hHIaWo9EloPqRpHGssoTKlWUYmdAAF/KRz/FccsECfPXg/XjxjLPwwbXXIzXlJxS1aY3Bh9IQ2Xk3pFkPEXKyJ6zinaqhGN5ra7QKy81oZjCzOjlmrGMhM1JLMYv8qqsimRlk+KpOg4eZ1cUXj0DhDOIjWi9HfoHCZBwJF5iZHCfDzJzrCA0uejdSRpNWGLVdVx8Zmjt3rlvBknH1z3/SkBs1CvrIlL7gq3D9Z63wU0891a1YafeBjK9DDjkEf/vb33DkkUe6j8tpdXHXXXfFY4895uRJfiz7xhtvhLb16t15/YXZEE68DR8+HFr1lHwZA3oHU/8Xm1H7Qb2z2awLlw7CFaZyYVDdaRblVXSzCI8Dzer9Co/pS3M1YDHHZKxLhhARGMAnnj4LAQtIDcDqCh2mCykgiBZEBOgQ6ibeEKKyYyesfPAh2P6cc9F3m+3Qf4uhSJVVID2tFKPvvRdvX3A+J4SuxJxxI2GcrPNpNFvowa10Uxu1XggpkSqQgeIDws9PGUkyrmRsycDVaxkqc72Koe8j6KOBWn2UYS3jV7tKJEXlZMb85tRd0WNQuEB+M4MmTLT1V4az0tQ3EfTtBH35Xyuj+tiY+LUdfGkrpJK5okDPnfRSerErvDGg+mnGe1DLrPiCWm+TO2b1aWkiQu9m6wOQurdmUZiZwcwanzZZjRVd9Qq81xbVbIB01LDt5ES26loNwwJHRMvRUgItJbACS4CP54pLzcygQQV4mBnMjBica2bORe1hZrVY8ztxw5rgaloqnaTR4cP3PSasHpAOz1AdMt2Ws6UEohIIUePXIOtr3TQLA4EDtiCsBggJjs7K2Mm1P2BvdLv8HMzt3BY1Xgptilpj1sRvMKeiAmtutAlmffQxwqoqJMrnIcPBKKfL8dnZ5+GHRx9GyrRCnKRk1UVzY7GAnWiABIdpooHpJuBnaGQH5Zg+ZgKynVZCwWo9GMew5uBt8NVTz2LiW2+jc7/1UTr7R0x5/13GMWSCEKCUaq7UGrk/vfBcTLz8Mqzbpgid5s1BomQ27rj+X5g/ZzZeeesNVAzZFL0vPQdhUSpKvXaSQEqZmRt4n3feee4vpM4880zor5cmTZoEM2M6QMgBZQhDJgRxksxDx44dUDR/JsKgmhoYvDCkKR9AAwYWHxp7eFxhDplOwPI35stjRI5pASVNOpiW8BBKHC3HLy2BgBFUoMYCNR9ekCSBeKYK455+GiNOOAmT3vkPVt5kI6x/2ilY6/iTsOGhR6NTv42ALMvcA8B4sCTCMKlbAdYCwoo5Q9YrQW5qZgazCERXuMDM5HXgeZ7jkcfMHN6QJr+MXRme4hNo8P7aa69BBoreQdfW0Y8//hgPPfQQZJxq++3dd98NwX333YerrroKBx98sPvwm4xb/Y2YPhikgXiM/+Uvf8Ell1wCGcWDBw92W/u1XV9b9zt27AitUBYVFTljVh8l0krmddddh9tvvx0yivbcc0/IAN5nn33cx4gkX4ZT3759cfzxx0Mfk1Ma+nK7DGF93E4raFrtlE76SyW9ozts2DAcccQROPTQQyGDTLQTTzzRfTneLCojvTP78MMPqyhcmZmZw3Uxi3Df9+V1YBbRnGcpF9amOg5D4NoLT881qSEMbIXp8wAatBbSIV3VlxTSoeaKLagCCIwfEozxxFnDNq2aRkleB052brklOm+3LdY75iisefwx2PLyi9DnLwdinYGb4D8XX4xPr7wS2emloAKcuJQGCcqN8sSkofbIBWLRh+qaQKG6z6utthqfjRAh66ruo77Er3utHSUqK/Gqrol/cSCeOCwXNzNIvj4iqI+ASbYmSJSOmdWlG8f9td2CggLoPWHpYWZyGg2adNLqvMosjmT2y2TE8X6Jq/IuLi52fzeoZ0bPkOKbLVva7MZYlwNYEMBjO+tx0rt8wgS8fs5FqJo0mfUrQEDZoRJpgZYSaCmBFVoC6k9WaIJKTDPdmqGOQX4NLhT2a4BZ1LgVFOSjkIOPvPx8pNJptDRKv8bd+B2lqZGZ1NWqZsj6QqMANNLYpSEvmYIlDF7Kw4K2rTHP85HVxEwqDX/2PPQ8+mSsxE7wm3HfIFs2G6UTvkH3LTZE1712QLJre1TNmI2a2bPh0Rj0amuisZqmAI3V3FCPKEBi1U+l+Pra21D2+hvoPXhTgOlmtSLSuTPW23tPrLHHMBQPGoz19tgfkz/4CNnSEmgVMZhbgzQHsOHMmQhKyrD2iadhIxrtI8Z+jWfLyzFss0H49J0R2LB/P8wqKwFWXRlI5tFw8uFxFdJCDroQQIcGy/qaqYwF/eWK/jZJhrTCzEwOB2ge8+Mj9A2ZTBarD9wQsyb/gAWzSrmK7VjgUZ7H/EYxItrSrgZj/IQrl/KxY1Dx9ttYwAmCYMEcygMHHiGMg2JYFmB5ouVodAmELK+sl0WYiKIUeUkkp03D3K/+i5H33I4ZIz9Guy03w59o1PXdfx8UrtqVE0Q+B33gXRSw7BmVVcXRPFItMJgIpK+I04zp5cCi0vRoJAtkBMeD3s8++wwjR46EPqB03HHH4aSTTsLee+8NGZ8vvvgiZFCKds0117iPuOn/XPVF85122gkyTLRiKANUq8DaMnvAAQdAxul+++0HfYFdcNBBB+H000/HvVzRPPDAAyFDe4899oD+01tytZJ8xx134JlnnoF4tVIoXa6U4caJtn/84x+46667oHdlX3/9dfe1df2d2RNPPAH9l/j999/v5ItH/zV+zz33OCNb8pPJJNZff33oeb3wwguhMP2Xr76yLFwr0YqnlWuViYx/5Vv6SF+9R6ryUTraCqx8qGy22mor7L///jj//POhj1Opb9dfpKmNmMa6ozyonH22PYu6F42nGVkJqksEj6DaFrA9YEDdSQ62V4ioFkK1khWQrpHm0Y0hIF5DIA9PVlXUsD1awLqR7t4NbfpsgC7bbovtLrwUHtuw9+68CSibhTRj+KzdikKBCJhGiEDRGbL4U6nL4Ioh5tSKq3C5KifhZgb5Y1xuQzAzR5I8h/AiXPE0yaF7o/qn96V17xVGFneaRXGdpwkuyyNCk0XayZDJZH6xGK34aiIpkYgaLDNjv+PuzC+W9UsjqP3Q6r1ZlKZZVKZmkdtoeWT3PEOKlSnJZ8SbW4GR51+K/1x6Bfzvx2Lqu6/DaFmn2I76OULj+xm7OUEtaEsJtJRAE5aA14SylipKHa9Wo9RZa6Y7nvGWX4OLBx54AJMmTYIZW46lSluYIbexyMUX5lq0r45fyRICN8hmJ0p84RgLE8wW9i/M2+Jr/hJQ+RPYLxqMyRmHKwI3NKJ/eU7JgxtweawKkuQGRBwUQWlxWcFzQEOQ/tB8mPzEC6prUPLG25jNmWFL5SMMEhz0eAg5I51p1QpTyxag6/Z/RqpPb3TbYhCqvv4a330zDgW91sVKg7bFlrfcgBmzylDO+ErLYz2rHP89Fnw8El5NAI+z0BTKoEixYOoslN58F8oeehz5PbojNA8JhPATSawxbDese8BfsICru6022BAl30+FP7cSPz37PD487TTMfGMEfnhzODp0WRVfFbfHT5274Lrvv8foNdbEej1WB7gifdVVl+GRRx7FE1y98mSeqtUQMB2jX39jcvLJJ+Pg2lWzYcOGuYH+448/Dg2w4Y4QyofH8qFqqGEearqshOrC1ij58EOWHZk48AWNAZaUuEgAWUNdmN2Qi5chV3ecl5csqiZ/j8ykSZj62tuYP/pLfPnQfXjn1pvw5Yi38c4Tj+KNm65H9by5YPGRn3IoMSA4TBcB/XUnn3tnYNcR/kBIbVnUlQ+zLpxTDTSEsyx3+YDKqdPw/m034XWWbV77dtji72dhA973TKcOqMrUQPXFY1yBgT8h9Ae8kyAYcTq6EmoTFcaVNjq/+PQ5sNQgWe7SIutruzKC423P119/Pa677jpoG7NAq8Fa5RvG+qstzvFXymUgyzgUv4w/GYk777wzZFjL6FSYVl61SqatzdJDhrPkyLDVO6RyZTQKpkyZAoH0iV1ti5ZB+u233+Lmm2+GtlprZfeUU07BYYcdBq0SSoYM6H/9618QXbwXXXSRM8I32WQTqB8rLCxEmpO+Q4YMwTHHHOMM9csuu8zJE+0gGupaLZb8999/3xnN0vOcc85xhrlWnqW/jKxjjz3WyZYBrxV05Un/KX7bbbdBBr0mx44++mjo/8pVbjKyR48e7baMK88XXHAB4lVxuerv11xzTfTp08d9NV5jARnU+u/y4cOHYzhBho/Sj7eSC88Fiz1EjPUrJMA94OZCVN0izHlZ5UKI5nx8vkmIUHcFcnkDAMb2PQQPVx9D+HSTbKsSEdGZx9ZjHfQ/9QygwMNrF1+Aqh++ZRoG41MShtWMnCWAfrgjdBU+ookQPwuh9HFySTXAjBegzgUPs4gWUg8ZZmaRn0E/O82sLq6ZufogJrN6PNdvfjQ6RAAAEABJREFUZvI6kHyH/AYubdu2dSvOMvgbo06u7jK447ZAdIFZfT4bIy8gkyAMQQy8eyHHFXLp5X2QR7ct4glry9ycGwYZ8jPEq611NHBDR9GV8RWZfmEhLwJyg50bUFWN8h8mA5U1mPbhJxhzx80o//YbfHHTjSj96htsdtjhGHzmKRj/5WgYq1lm7Dh8fc+DqJlV5pQLWTuFmBlTCOtTYiLUjqnpVD0UhOSRn4GKp3zJKxBJbgv8IUtA9TGqAtG1vhDkV6gowgXCFwUMc3WKbhwsVBD7l9MN6trqXEFNmECu2AZ47dPdgNpEXjVaEjVx4kRollydtj5OodltDQL+/ve/Q678GhzczoH5brvtBr0rWVLCFS5GDthp0VnqaWb4mgaIvkqZyywdNFhS+ursv/nmGxe8sNyosAMaCZHRzGbGwIYQdYdxUC+obW0cXTLMyOh8//sXsyivKtNfPbe8HyDonghAo1XjEN20sFbPZdHR9LCH6niivBpxGciih1yxDNUdkQYOlRD66qegDiukdR2iGnleiBQ7srH3PICeG26MvB5roirL+kW5c9MJtN1+a/T520lIderk4q69+cZ4l6t1BfMrkGzfhV0YeS0P7bt0xrfPPYsarg4jG+BbDlbHnHEGJnByaeaYcS5rAdNDthrfvPsGNjjmcPi9+pPVgzHUM5/qJSiPHmqYoN5hKom1e/fGuJdfxU/33I3U7f/Ct2ecgOwPP+DB++7F4G2HYNOhg/Hy1+Ow59nnoWfPHsDE7zB5wiSENHDP+tsZ+Pu5Z+PZ559HpjpDGzeD995/jytvu0BfZNXgW3VDoIH+dttt5wbYWjkwMxrHoQPfqBOhPL8IG++3D77kys30t96EU5xlmuFqdAAgYJlBN5XlJ6c6IyoDMtVYMOFbfHzppXifhtusx+/HmLvvQOVPM7DNqX/Dhhecj50uuxw9unTFJzSOsnPLEHIgE7jpBJnllFF7hnRrpTrdqBYpPBVA53/zVOZC1ora3KkAWNbapaAQF0CacNESvDH6evzE51/CBzf9C722Gow9b7gePffaH0FeawoJoXqfTvjwPQIpdeXIyRV64fGZ8fTMsB6EniQTdDJdheeC6k+uPxePV+BE00eAtMtBNO1a0rv1MmL1hWCtwGplVyvE++67Lw7gaq9WgGUEa9uy+gIZnwKtBgu0Gqf+SbJkVGqr8g033OAmf27j8yfZMpY1Aay+SrhWd2WIq49RHK3YjhgxAi+88IIzSs/gM6tt1NoOrS2cAj0rAr0LGbvaXm1m0BZq5W1RoI8HSf84rEuXLjHqXLO6Unf++KLylIEqN6bJlTxtixW+NBg6dChefvll9OrVy23V1vZybYmVka93rvVFaG3z1gq0VqXvuecet+KtyQb184cffribANifK9F6r1flpXe2dU8kW22FcL3iIYNfrvwqZ90T6ZfhCqTKunz+fHlZK6Ea5XDnMUR+jhlc7bYoSPkO1IA4Jo9Ej5jAoD7c8ZLqcxLQ2EYYQ+EZwPL0zEfST9LLUE5E+vSzqWdrathgu21RUF6Nzzhp+d+HHkL5d98yShY6DB7IhJDeMGRbSaM6oKeuuhvIKzCETCcACYC7mkV4WMdMei0NjTjMovhmBrN6yI1qZnVeM3N8dYRfGTEz6NlurBpmVseqMvM5mRYTzOrDYtqS3IBlngUbJjHJCYSA/WiIgHUo5D10weQLeE/ZaTgvmExITMnJrY0GhAbpFEDC6HXx6aNBnXUyQNlRGuOffwGvnng8MPYrTLj/Qcx64z28e8JxSKay2Pr+u9Bq04Gozm+NGr8AQWUVvnnqUYy7/x6UvPsBlD6YeFArjeKJ1WoRKl3UHdKHSTt/pBX5jBhPR2y5/GoloHuzQhLXvRYwMTkCoq6WRriuIf2sqwogyAdjXSFVuNNVbBGJ1JiXRFfBHBfp9DN+fIasnAtT4hDV0yjEySY5EG+dLIaTFp8Ba3iWEPvB5xOOt47SbAhb9+aRrYybGTSQ0IBanaw6y+uuu86tTGmbWgwHH3ywm9nWYOOWW25x2+P03lRWq08eB7osDMlblKYxXbP3GlR8qNUrphvzPvXUU26LnWbhNXjQNji9j6bZW/EovhlbPXmcE8J4qwOmacTMeCWAONxh7vpHvKislG+z30AZqKEnaCtpSBd8gIz3zeegKcGHzY3NpSxpzlmGi9qDLJ+QDIH9H/zAHCj3IUdFgbawMm2fg6SiZB6SNIyTNHJnT/oexQN6ouf+w1DeJh8VQQWyYQ2q+WCne3RDh417s8vNopJKVrVtjUT37uh1wJ7wVuoAvWdXQxnrH3Qg2nTsiA+PPYGzyv9Gqs+aGHDkXzD2b0fBZsyE0SCpYt4CP8SUWdPgbbMZBtxzHfI6dCBV2oXUFdQMPFinaXzCElj7wN1Q5VUgUdgKbVq3QY+Bm+ATGugjp03FNptuBg3GDz/yaOy2z15o17oQ897/GPMm/Yirh7+M4h6r4vqrr8Vf99sfa6+xOgYOGIgtNt8CEydOgraErr46V6iVmp4d1hENjLUCoBUrkgHSwPsEHsb7lA0qkei5Ngb940KMfuIZzB8zHoGfQA0HPgF5dJoK3jLIWoB00seCiT/gowvOx+tXX40uQ7fG+jTk17viYvQ87WQMPO10eN27oSJbhWw6jbX2OwCtyxfgqwfvYdIGWEgDTk7Iu5dBdAjP0h+ghm1NwMFzRP/tXM2oe5OqI3nGPNd2RPJ6xrrigdWJxAAhJxE9DvKSloRfncVXN12HL595AhvsvjtWGrId4KdZhw0GHu6ldLqRT8hCELDeO0JI0bV1gyjMzIHCzEyOA7N6XNuLY6Ps4YcfxmqrrQatct5xxx3unWAZmqp3Ws3UCqYmSNXXaIu0VofHjRsHvdupDyNpG7UmV/WlYr3rqZVOQewX73Cuesro1nZlTcLK4JWxp9VfGXStWrWKnhEagjKCZVxvXPtF4oB1WhmQMR8beyHzK9qvCbFe0kXQ1LqYGfLy8qB7oK93S74+aKXyUvmdddZZ0KSG7pkM4XhlWhMQvTmRpy3qMsrV/+t+6nWPNm3auO8l6H52ZDuoFX1tGdekx8qrrIJbb73VvUOuSQrdL91jrVbL4FLfbmZSw9UvM4No9ECHyiAG+eshJEsUT+H19IUxQw0QVKHtBn2xxVWXo7BzO0x65il8+uBDZMyHk8Bnhx6eAZg8/CABL/DoB58zY1NE3ASAAaTxolPMcv/goPpUUVHhSmFJ98Ix8BLzmBlycQb9otNjfO0u8Dj2hLEd1C1iH5TQXTIgVB/h02Xr6RECSidZoezjQePacfJ+ZhkCMCrDPPhEKI4En+CRZkgwLZ9cvtoIImXjxqJb61b44Ny/Y4311sYWV1yG/E0GovuwXZEtKEI1QqQ7dcDKq66MqS8/h5I5Zdj+pOMxYfhrKP1yDBbMmUsOTZFTKFNIBkyHYyFjwlkvZBjpnJg2jgOM4RYCRr2ABNxhVI1IUOsS/W2dfwBtzFj4KzCfrAIuNRMioM8jGOsHuBhlDs/wGrKu+IQUcWPNFxchlJdPAeuY+OljJVIshrF9C9yTYBwrAK6qKUjgGH9+MbO65zd6jllv+XyE1EfRLGQcAR2P+iU5kUkO+niKAQzkSV+znsxd88g3c7mAtt1opv78889327ZyU4sKBlDHLrx169buXTFtmdMKdEw3M5jVF2iuDOEaUGm1QGlpFl00gb42qg5Ws/4avKvj1paye+65B5q9Fo+A90WOSwOuoWF6YHqsD9JLAN0Qx1V/V8wM0tGRm+liZq4iRTo0UyJLEGtmLtQscn8tPZwSuRepw6codPel9p7QH7PoIZVXqwNyY/rSXMXjrY/YmEZGUPuUJFgfPDIErDAZNQW+hxqGp8vnoYwrDjUTvkE6z8P3Y77CypttjnLfoK9r+34I3zOaZB5qqkMsYM8UJhPUPERxt+7Y+l//RMFmmyJjSTZMBiALv11brHXM0ei62uoIpkzBo88+i4e/+Bxd11ob6XJ2kDRm/DBNVZPIS+QjYGeY12UVePlJxgebK5YJGzOr9QVhAlXEw4JCbHDYoej/z3+i9Tlno/VBh2BOn94YVV2NJ195GRrM3nrzDUjlp7CguB1GP/woNtlwANqusz6u/Nf1ePXV13DnXXehQ9dOGDlqFIYN293936ieq/hZMItS1fbMw2lgaNXphx9/ZOo8qSevLA+gdUEB0QRab7wp1uy5Pqr/+1+wmJgnksFBC29cSBeez3L04ZH89SP3I4MQu155FdbafTcU9+yF6nZdkV65B58TMnCAmsdyDMkdpvKx+mEHY86MqSj96B14XPmpYWwWMkN9MkMoBzUe0zQEloXe54UOZkF1/dcCqaC0c13hAtGXB1h8QACWR8B8ZxGyngQSXHvfWPIIOXq0sBrZaVO4onYrEl4Su1x7LYr79sU8GoiB+SxDUyxQCEHlabwH4c/ArJYP0SHdI+znVxk+2hasrdJaMdb7sjKa9CqPDFgZqmrvZcjK6JKxLINK2381KaqVUK0ma9JGf7sj41lfhBYoTO93ql52797d9UcyuuWXq/dAZXTL+CsuLkY6nXYKSl+B8yziojCBx0G1XLHErlmUd/lXJOTqINws0sMsckWLYVF6xWGNcRVffLlu3BaInovLL+jZsyf0FWm9a33ZZZe5v2bSZIcmLLTdWxPgmnTXWECvgeh1EG1RlyG+4447uskTrUgPGTIEijdo0CBolVr4aaed5t6tVjqLAjODmbkgM6vDRVAeBGYm78/qspaQFeSxPa2hwVFd1Bp9jj0WO1x3LfLKy/Hx389A9fhvKZNtlkcRvocw8BFykEcfTz5p7D8QgjR66ZqbWOJTJzpJjTml44qCxenTXOl7fI70PGpSK057UWnlhpkZyzNkuRv0/CpM9W5R8ZZE032xkPee90u3I8sJRCyogdVQdmBgU4msJqEZ6CHl+vR5n43EzPc/QEI61N5ed0/JQxKoGSykRgb2PoZA8atqUDNhArIlnPSmSYygBq3ImbdeX4ycPBVYa014nATe8uzzUbDGuqwsPIMQXnFbdF57TXx69bXoMWAAklsOQlHXdhhx3NEovfdh+BVVqObEu+Yys5kQmSxQybTZyitrVAJq+pGlQmypIWLIdEEjG+S1ICAtcGW5pHJa1jCnAC+KT6fulH9FQV2iOYiZwcxyKBHaHDotSWaUanSN+eSL8SZzWQt4l3XLWQVCJkFQfa0FVgDSRVaZqCGjSxbwGWANYQCiOs06ibj9sqiW6fFB7cFYTo6i1pLqynlReWnII7+ZpBCTkBjo9TgGCVjXa0OZF2Na9PFkcLOeKpEmT0AFokZLgtdee21MmjQJeh9LdNFyQTQzc4WpOPIL1CEmErUzYbkRGuDapqeVbK1ea2Y7nukXm7Z7f/rpp9hggw3kdbDLLrvg8ccfx5w5c5zfzOgK2F6wQfP9JFq3ao3WecVonU83XQt5dBQDdQ8AABAASURBVOUnMILT18ygRt4scoU3JZiZS6cpZf5SWWaRDmbNk8dfqk/Mb2YAT4+WlpnBI5h5MN8DCOZ58Ghw+V6CXuGNA8X3PHOdoDpCz/Nc/IT5pLE+UmboG3yrQeX4cWidqUa6vAyjrrgc3999L8r++wWqZk4HWrVHTbqIRm0KKT+FtEdgfXa4pZAAkIYH89JEigC6KfhIUb62Bo779mt8/P57mDy7FNnvf8SrTz6Hfz7yDHqfdS6mPvU4Jt57Hx6/7T6cftjRqJg1B8l0K+gwXgzGqwfnIDrCRIppefAsBfh5QJdO6HLqqcjjqvGbc+ah/Yb9YQk/Ymb3DkXOL8aYseOQadeeDwcwdMi22GLQFthrn73x9ttv4IMP3sejjzwGGTDg4XkezMwBve7UNs158+a5dzQHbjQQDz70AGayfJLJND58/yNccM55eOXF1zC/sADvvfoq5pWWIkUZCVAWDFmWB8wDNcaEF5/B3OnTsfnfzwZaFwPJJDmAfKaUJpgBvmdI6p4zfshGtXCNdTBw7/3w6X0PIZw7H74FjGOAmOnINTPol6L+CQ91hxmpvxJICd/34VEnM5O3DswMZssOMIryADNeWE5GEOb6JIb5ng+PA6jJr72FV2jUtPaBnkccBbQpRqUHwAsZAyAZRq/zOAQws0YDeMhQkkGkj2Kpzdf2ZRlGWkVU2602XbsZPvnkE2hFWKuRMqy0wqh2/+yzz8b555+PRx991IGM5vPOOw8nnXQSpTfNaRblaXHSzOrDzQw+75uZIfcws0aXi9ny8yptM5NTl67qkiM0uJhZHY9ZhDdgWaLXzFy4Wb2bm5ZZRHdMtRdtpxfUeuscxYsnLLR9fa+99oJe5dLOA91zbZ1/iJOUmlzRtnBNkGjiRJMqMpi080xfK9cHprStXNv0NfmiNkrbyocPHw7Vn/nz59flOU5caQvM6vU1szo+MwPMhyEJeD6S5iGlpyBZAL9rd/T+MyfyMh4+Y1sz46034JeVICyZwTgeAvYZYjUaLDCDnhk5MACUYySYyYO6Q+Mfn3WpjpCDmBnMVgzkJAuVj0A0s+ZJX7ILCgqg8Ztws0WnozCVj8pJuBZKNHbUThD5pafZouOaLZoOY0y2b0gQIU/C8zHypWcx6onHwa4FxvYvQcSrqkbpf4Yj/P57fHTtNfjqxpsRTJgEPwF4jGtiNAN4OguD8WRQGOPa3DKMvucuvHXjDXj98suAygWYzbFEMKsEq226Jba//Ep0Yl8JGSUcNyCRhqpPwvNQQ/OgS/8+6MHJow4DNoK1aYuVNtoYK63WDaUjR+KL++9Divrb5MmMEyJkeiqf4rwEqEKkD3QYpJ6IJq8CfSJ0PQYIzIw8TQtMwZ0+67Xuj/PwYta06ZgtXh6T+9lpFvE3DDCL6GYrxs1NX/dN5SSaWVOn70H32KdwSgZvNEiIXKYlvxy5DIAOj5XQU/2mxwciMv0QEUJ8mPuRwQg8WZ2QpCuoJdEHchGYgJnBrB7Aw8x4haOrjpgZDDx0kUABvSmO/xIc1+qZp5dGM2jX1waK0IzQLKmYGcysTu0TTjgBmjk2q6fFmRWTGWcKONOhQpI/BrOIX7wCs8gfh8tNsvA0sNJ2L61WaHu36AKfD6dWDmSQyy9QZy16Li0Wm+YKw7cTvsWll1yKK665HJcL/klXcO3luPSqS3Htv66FPvCi9+BkfGsmPHaFNyWUlZU5A7+Mbi40ZRqNkaW0Yz7lNfbLFcRhK9Itm12GOWVzUTZ7DuYQ5tIvKCudTb+gDKWklbDsBI3VzcWnjLkE4fPoziuZjdl0Z1NWKSdcZs+dDcyahTG33YrCUSMx/rkXUdR+JSSmz0HJzXehcMo0zCktwWwapCWzylBWSj1LyxhlFmbOIV36StbsEpTOnYvqmgAV86pQPns+KhZU4MOPP8bmmw/GxptvgccfvBefP/gg/tx3ADL5hRhFPfzPRyLzyAP4+q4b8c5dt2MMO8ykeZg7ZzZKKXc2je3SslLiJdRjNubMnovSkhLMZcc8j7rMnk1daKCWz1+Ab7/7Ho8+/BAOo2Hkez5K5kxnvFmomleGirL5KFxzbaQK8zGXOk9lvqfPKUNp6RyOBQz9+/VDdXUlZs+evVjQDhDt9KhkvubPKcdfDjgQO++wI/5x9lkYutVWOP/iC7HDzn/CXof/FY8/9gjevOdeBOQtczLnYgbvcfn8eZj37n8w7s57sOqAjVFRDcykPjPK5mA2dVH6pS7PJShjmZaUzcRsDlq1TXwm853q2BUFHVbG1P98iKBkLkpmz8Js8s1SOTgZZcwfgRMQZSVzUDanjGUwmzy/HpTxPmrgqDwof00LpcybyqAUZayXZaxTs1gOJSyPTEU5Kr75Bu+ccRGmDP8E2xx2OFY6cD/MZn0oLStDCevNHJbRfJb/PNXx2TMwi3Vaz5rq1aL0VJuhdleTnGqDP/jgA/el56OPPho777wz1D/oA1P62JS+caHJFhlFMnDOPfdcaHuuJj/1tz3qI7SdVyvHauv1ESlNyi5YsADa2hmXl1yV4aL0UVguvaE/N0y4wgW5eK5f9BiUZnzflO+YLw5fka50EUgfGRVymyr9xeUrlx7j0iE3Xfmli0C4IObN5cvFE5x01D1XmWoiTqvLvXr1wlFHHeX+pktbwVWv9BqWtvZrp0ubNm2ckaydBIqrj53pfeq+ffu6VWp9jFT1RnVTdSeTyUAT70pD+kivXB1ms/7Pds/LHD4/pShlG6J+oax0FuawXalapx9WOfNMrLvDn/D5bbdhxFFHYvJdd8KbNhPz2U7NKpuNOXxmBHpeSvjMlfHZm+3aujLKjNobpR3rIPxnejj+iDeKu2Jw6SF9VJeEN1fayvt8TmzonuheLykd1SGFK44mTRRP7YxoywKl7Ddmzp3F/oP3l21dJVeE0xO/xIR7bkPVuLGYxz7Q2Nb89MIreO/EUzHi9NPQtfe6WHuLLfDl7XehasYUqGxKOE6Yxf54VtksVLLtLJ9bghmsJ9XzyjHrzTedrCEHH4Y12nTGj8+8iirWkZkJD6026Il2gzdFiWWoQ1QnSllnZrOezGEdmsN7X5byseqpx6OK9Vv+YJUeWPOEk9F1710xc8znCJ9/FqNPPhXzOC4IqspR+tVojHvxWdSUTGFbXYZZzGMJ624pQf2s+lHRytiWz2Gey9gPzGY6zQVxHVI9aq40liZX90gQ80knQS4tDltRbm7awqWPQHjT61DK9qYEJaoLbJfUDs2dNZvjgdmkRRCnWVZSFtVpjilLStnWsX6Ucrw1c85MlBIqSmZhAevmTI7VytimzWFdlTzV2ToZjFPGcXR1ZRUy1TXQ8xqHLcrVc6zXqS6//HLoHySuvOpqXHn1Vbj6yqtwzRVX4eqrrsLFl1yCL778Aqm0zHLA4+DCCL/sXDZupbVsMX9BrKKiorrtM3E0M3PGtZk5kllkPMtjFtFi3Mwcr/wNQQOpmKaBlJnFXsg4VoebpHFdRyRiZsiNh9pj/vxyJP0k1lt3PfTqtR769+9H42DDCPr3R/8B/dCnbx8UFhYilUo50Ls4aRrczQVKJ5YtXBD7V6SrfAqUvkBpyxUIX+GQykMeVy3z6ebXln9BKo0i0goSechP5SNFeiIvjRShMfopL3npfLh8plPOTSdTSPNep/Pz4FGO5LVKJNGqvBKduRI8764HMP3uh1C0+jroe+U/0Yozv/O+HYf27NSSyTyk81hX0kmnS6owD23atyKeJD0PhXkFKKD+N/zrRvTutwEHgBdBf4n2xahRmDVjBt58+SWceP11WH2dNXD82WegpKoKj372Gco36IUxn3yIjjSgz/CSMA4ywFXhfBrW7YqLUcxZ6IJkPmUXMQ/5TCuFQuZH6aXy0sgjni5MIcnBaMaq4XOCqSPjJbninJ9shfxUK/jJNKo7tMIaRxyIwg3WRSo/hSLqWsQyzmO5GmcZ9bz5CQ9p+lVmcmOI/Xr+tGqkFcVXuKJ8Ijv4sePGc3Lqchx84AH4/PPPcMftt6PfNluhR/9eeOWf/8S08ROc3nlMq9AzJC3Ef0e8hbV3GYZ19toXCepbmJ9m/pLMi8BHmjPqqbx8JNN5yHf3kGVbyPwX5AO8Fz2HDsXoJ59GtqoGCU4EGPkTKcVNI0U8rXJJFSCdKkTayUgjzXz9FkBlmQvLrVNeHtIsqxTdZF6SCxoppFjPWxfno2Lid3jvn/8COhZjozNORv466zG8DfJYj/NZRvmsA3l5Psss5co6zTqcSvtI5lEG5aXTaaRTKTiXuNpKDWRl0OhjWrvvvjsGDx4MfcvimWeewT/+8Q+ILqNH23NvZ13QCqPi+bzPqD3UlsuwMTNHUd3zPM/1K1ppFK9A5aS0RZMbg+gC+eUKhAtiXtFiEF24XIULcvE4TG4MCo9BNOFxPOErEpR+ivdBbkNorB6Li9eQ3tAfy4/p8ufi8qtcBMIFCpcrEB6D/AIzg+5/Mpl07VVcHzShrgqhuqC2Rq4mWbSL4VW2N1qp1ofdnnjiCWi7vurWRRdd5CZZNNmuL4zL6BaPtvYLVLc04VfMNlHQtm1baAyTx/JMsY77bMcThBSfhzy2pXlsP5L5PlJFSVhBEu027IctL7sUq+2wE2aMn4xn994HPzz6GNq2LobuSZrtWl4qD3l003wO02yv0k5WGsp3XC6Ol8+QaA1BZbKiIDdtpRnrJ7y5QOWte617qvQbk47qgngVrzH8i+LRfSl0fUAa+RznVc2qQCUnnldfaw2UjWO/lC7A5OefwYdPPobB116JcM3u6LD5Jui61274gYZn2dgv0Zp1xFIpFCRTSJdnMf3z/yI/G7AOFSCZSmHMl19izR12QLrXushbsxemfjEBs8d+j64D+gP5CWhlOZ1XhBT7rnQ+60l+EnnpJApZX4rShaQXw89vg3SrVkin89B+5dXQoe8GaLfp5uhS0ApjTjsD5W2K8MMPE5FIpTH+oacw7slnkSwsYDudQH5eirLykZ8sRF4yH4WsY/nky+OYKa0+UPWRchdVPstL0/2JQfUoxhsrV/y5vLFfriA3LMZjeq6b4n2IIZdPPDHE9BXtKv3cNBv6c8OWFc/jPVfdEeTlpVm/0kjTFSRdWBop1uMkQeERPYX8+Nlgm5fPOpLPulL14xR8fO/9KFL8FGXVtm1KI488eazDSdW51kWY8P1EfD3+G6TTKTTMV64/mUxCbe8mG2+MjTfZBAPpbrQR8Y03wkaEjYVvtBE6de4AL4A7vBBc0OEFzX94zZWE2cKGsBrAxqQlHjWAcpcFzKwumjpRdYIZziTHxEXR4jAN8Nq1bYehQ7fCkMFbYauh22LrIVtjqyFbOdhm6DYYPGgwWrdu7W66HnyBbrjc5oDmlN0c+jaXTG3dkmy5AuGFeYXsBAqQV1CAfEJKDyg7h1RRPpL5aRTQQMpn5yPehiAZgpguvJAdZT5lqMxTBXlIKn4R06DpKJJZAAAQAElEQVSMFOWligpQUFCITvlFmPn5Vyhec31M+PwLtM1mUMUOD+2LMLnrSui43Q7o1G11DpJ8pFulkEeZBWw02nVohxuvvx6vvfoKlEZ+fj7+O2o0TjvlREzjTPWb77yBiRMm4JEHHsIBB+6PrbbfgYbiHlj19FNQsPlmqK6sQJhO4vafpmBEp5XQ/6BDsEr71vjqp8n4bMJ41ynfetcd+PrrschjXvKod5r5UPqFhWkUtClEuiCNfJZVq3QRUmzM7rr1TvTv2w/bbr01Dekk86eyLHQdbrettsCAA/ZFoMaTurbiIK+QbgFl5tNIz6OcPOdnnFq3gDSB8iZX+ZRBsxLLpVv3VXHd9dfi9TfewCUXX8yZxKvRr19/HHb44Xjk9Tdx6s23oSuN2Sduvgl5+XkoLMxDGz5r878YgwWV1Vht550Q+B6SRXkooE5F1KOgMMX8FKIwvxUb7gKnf0E+XYbnM68F1CskXsxVgdU27IMv7nsYrStDym+FfJZRAe9rPu9pOj8fyk8h608++fMlo4ByfiXIpz4aPKoMheeCaMsFylt+IVROeQVFKGI5tA4ymPLoExh5933os8ce2JJ1zmvbBqwUyOe9yGc55PP+F5FfcVLUL49lVZBfiNZ5bVBEmYX5eVH5U16sn+79SSedhM0228yBPuB0Jlfl9E8Lwk8//XT056Sk/k5Jq4KoPdK1nXce74UgPz8/kl1QQH3yHYheyLRiWBRPrIfCBLn+hrjCY1CY8NhdFK4wgcIEMR7rI/1iusJWJMTpSociTlwLpFdMb4wu4s2FOI5owuU2BNFzQeHyyxXEuFyBaALhMcgfQy4txuXG4XKVR0FcZzxOqKgaxR9yE656uMEGG0AfKj377LOh1wCuvfZaaLJG2/z1HrUmdDbiYGy//faDdj2IT9vDhw8fDq1M6xkoZJvTigPEVukC1vki5LPtyKOxUsB6WcD2VHpUJVPIX30t9GD7vOoef0af44/BrG/GYNy/70R+Mo081tkCtm35lJXPNsoB63d+wcJ128kkTTKVz1yIw1aEG6crPZReIfUXTXhzgNJZZZVV3PNexlX+JaWlMIHuvf7SrXfv3hyUp13cZdOtEAW8twVs1wqTeZj03sfIW68/1jnkcHz13rtITJmKia++jCGnnIzWHBcO/fu56LTZIAQd2mDAEYfgk5dehX35FTqwjApYN2Z89Dk+vOdejGCfVv0d+2j235XIopphSCTQbkAftCqbhqkvPkVj+k/goAFFeQVoRYOkkG1fAdvcAvZt6qvyivKQx/pQSP1a0/AryEvTn+/GOkEyAV/vP2+1HYr22xdtt9gYQekM+Ow3Ez9OxaqcMJ47bSoSc8sQTpzMvrUA+UX5kMyC/DwUFhQhr7AV/aSzXhZw7FDAtJoadK8ks5DlI5BfIFpjoCFv7JcrWJSMmN7QFa90kCtQeB7LXK5AtBUJcZpyY5B+0qmp9chn/SsgtGI9L2J9y2Nfni4qQB7veWv25fmEPLZJRYS8wnyk2Lblc4xbQDdPbRbj5eexvhASAVD9/XcozEsiryCFVFF+VI8KC9g+5kPjhkLKq+I4ec+998aWg7bkpM5kKI8FTC+GXL+e5/bt22MIFzwGb7klhm45CEPoDuKk+6AhgzFo8JbYdtttsGaHTqjhgpLaeNmNtDqFNjt4zZWCy0StEZtKpdwKQ/yRl2233ZaZXhj0ZdIHH3zQrSybWZOopc5SWwLkxgKlS1FREdunlCNJT4fwYmbIBgEqFlTUQjkH7AvqoLyyHBVVFYjjyF0MOJ6WsLDJyiHgfVF5yhUIzyBkFxQ4qEGAGj9EFaefqglZCxBms/A502tB+DM9NKEi4G13YcIlU6C/icgyQDKVVhAGTCN0EHISJsmGYtbkHxH27YMf1+uJvP33Q+9DD0BldRk6cvZ55V33xBwYUglD20QhWhUVIi+Vh6uvuhqXX3YV9E5eVUUVRo38An8e9mdsNXgQHnzkfoz84gu88NJL+OSTz7DlFltQA6CyVRt03/8goEtXFBcW46FHHsOLNK53+tdN2IIDsVZHH45P583HlkOGYO1e6+Dow47A3nvvxbSuwZCt/4TTzziLBncVtEqrHNRkqrDrsJ1xx623cgWnBi899yLac7Kobft2LE1xgPkUGALObgfJAkAvZ4WcyeMJAfMvN+AlJDhFG1xUjg1I5Mw62JiD079zpTHB2UuJq3HvVAOt1l8fa2+3DWZ88inmT/uJdzTDtLP45vmXsGafvkh27IggUS81dHVCWhiJArDUjWkwWl0ugAz5su3aYv3jjkUrGoif33QzUswPF7LJa0wnihvyPof6GAx0MG2GCPu1IKDeIfUUNKkOvH/KZob59Sm4/Juv8cKZp2PaiI/Qd/+/oOO2Q+GyzucH7t6ojMnIU89CoPognEy6f3ClDnfoOXr//ffd6t61NExWX3116J1U4cNpgGgVUKt++giXi1B7UR4FtV73TMb4klyVUQxL4luRYb8VfeLylD7CBSuyHJaUlnQSLImnqcKUb0FDeTKW9VXu119/HXrX/pFHHoE+MipjWTsiLrnkEmhcovFKr169sN5660F/X3Yi25H11++FW268Gaz6APQUGdsSorwmzGffA4Q1GazEyc/ue++JDU84HvO+/gbvXftPKE4QVKO8uhxBqF4mwydJPQ4WOqTziiqjhRJegqe5dZJ8QTKZdG2Axm9LUMcFiV+LIwL9K4QjLuOFzS37C947NWxlszHlgzexxlbbIN19dVgmi2f+fiaN3QFoP3AgqsgTFBQhsBR1TaDLgE0w6NAj8PGLL0F/21c19QfM5wr0xrvsjPYrrYyZDz6KH4e/BJ/3vG3XVRAGIQrX7A5/jS5o36U1QKMtw7qTBRvoWH+mAba3AStNDWmMQuUCYtUA+wcwPEtQC61xS4dttkGP8y9Czz33wHdvvY33DzkE66zVAwU9euD7jz5D1ZjxmHDxpcCsqZTBM5iPTLYGVfqQGPuDTFjN1CWfYc146p4F0n8Z0lBcgaLKFQiPoaF/UXTxxKDwXFz+3wJIp2Uto6XpzyoTsQgh6I67FkgPAP3RmJkU1QlWMpIAhmWtkvGM4LtWr6q0BOGCctiY/2L2y88gqClnWP359ONP4MjDj8AXo7/ALsN2xZgvvoRe6dp7r30wdcqUesYlYK4cmDbVANXhyE5js0p88djjmP7h55zbT0axqRYflQhv5qvXzPKdeN38Ll26YH0OjNUBNQR1SJopFI+LsIwXDdpqatS8RAK0xWrTTTeFPgYmihrWxx57zHWOChPNjB2eboo8P9slzzvh6KHuWYTV8upmOgIvZjEfPf9T528rM3GZm7G8Pd431t7oY5ABAhrKPtXNY1g6EyDNJz3Bu2Zgk1B7zxhcd5oZtDIhmWaUB8DzPSS5ImCeJIXsqtRWhGAy8Gp5jDx6equryuF1KsTaxxyBNoO3QR4HVuV8qlt1XxneGisjyE/hu68n4KqrrsGk7ybhu0njcPEFF7uZshmzSnDeBRfivAvPR5fOnfEGV2C33HIILJXAXffcjVW6dcdAdsLg4QZhygPxPffcD1OnTUMNNdtmhz+REqATG6DD/vF37Lvf3hjYfwD22HMXfPXVGJx2+qkY8dZruOrKy3HiySfjlZdfwSF/PQjnn3sunnv2RZx1xmnQ+6Rff/c19jtwX8oKKTVDqM0vKYmsIRmwXEQ1lgVpOkOfRPr90IO3mJbKjAxizgFj+Qh4W1BdUYMsjVhJ9eEjYFiGAT333Asl307EZ/c/CA8Jzvi/joo2aXTbeUfoSPAiyVlOiIDhhhS18/DOf0bguwnfMRTOby4sQRmGtFuB8pwJuNpf9sH0qjkoGf0ZUhTkA+SUFnDbfGRMyxdCBxnk/I9BwHJW2SdYUpg9HZ8/+RB6bLYRNrnqUrTp1wcBDWY9VxnfR4YDuYD8VjvICS3Lcsq6EvF434wyxn03Cddf/0/ceOP10GrdUM4S9+nTBzI89O6yDGcZKVrR024dPXPqEyREuFxBLm5mIrVASwk0SQmY1den3Hq22mqroWvXrlA93XXXXaGvfGs3hN6d1z8MaLJ/p512gkBjlCeeeBL/ee8jrLZaD1x+5RW49pqrceNNN+Gt/7zDJwEEHz7TUhdiiQTAFogXtOIEUq8T/4bMT5Px1bVXwmZOQ8JX7+S7NtQXUwPI1bNB0P+s18zq8qb8a1dKHaEBonCRzIyD8dlo06YN4nZF9MaCk1M7RpDxmQmzoEhO4P4HXVfvDGtdBOPq1zp77o0+hx6ODY44CtWcQFfXF7LD4AmfP3XTbdZeC1scdzSNiUq8e8xxqJrxE7rvsC16H3Qo5s3PYvrDz2DldXsjvXoPVHL2MkMlux19KnpffQsx9WUBVCsEbHZJY2/EIlF/xKkEV5tCtslZJAH9HSZHAx7bZJ/6+4wZMoZkplp3QLcdd0HYsRO8jTdG123+hKrpc7jaPAXVzz+H0o8+xMf/vh2jrr8DFZN+AOf4mZzyzbFuyJ6YZUBRv+nT3bdFaCi6IA7ShO2TTz4JM4tJf3g3YAmwyrBy8cwplhCRxyNDQoMAVnI/a0iwfnthColEErKxbrv5TsyYMgOz/vM+vr/rdqw9Zx7GHnkKEjPn4NuJEzBz1gzcdOvN2GffffDYo4/gsEMPxbtvvIVTTj0FzzzzNMZ+PRaXX34FtQBuve02fM1JRedZxEW3zbMoQI7H5wZIY9IHH6Mzn4XAje8AM4WGWBGHtyISUUHvzSX66667DtctAvR3NXfccQfUSUmf3Eov/9Ig5te2huLi4jp24XrXSR+ZOeSQQ3DQQQchwwbv2GOPreNRXDMVeEQylruxsrAVqa1RBv2i0EVfJWPRIS3UpiwBM94JgjrHJAf1BekkH2QfXiqJFBMq4qxpcsYctJmfQf68CqT4gGW5Cp31eFMZnnuq0dB9M2MXRY92IoweNRqfjxxJuzhw26XaJIvgc4pXdqJHYwLEQz6klbNnoH0yQGGHVlh5843RutcGKOX0c2B57DuTSOYV4fXX38CwHfbA308/Bw899Qh+nPkTdNx55x3Ql4KvuOIyPMcG5NprroUlUihgnAMPOBijPx+JPn3XR7/+/RCyAzN2iiGlKu5ZZ/0Nu+6yC84562xXPWsyNWi/bi+cfPEluOfue/Egjc0nHn8WB+y3nxtEnHveubjz33fj9ttvo0GzP55++gVcetmV+Otf/4rDjzkW7/7nPdx6x7/pP4QpqLv12BezjNloguXCEzClTtOJzwRRgJwB5/wE9MAp4pDGXIxMHigKWd6TEFVg6buBoxGrylSj79ZD0Y+TAP954EFUvvoSvr//CfTbYQfMqc7g/nvvg77qPWLEu/A9D+ZRnAEnn3IiBnPiYdNNOeM/aEvceN0tuOnGG/HIYw/h2WefxhTObKbJmiAUrtYNmx/0f/iUjfnY225E2ZivgGrpAdT4QIZ6gboE7ChCt6nUJAAAEABJREFUuvgNHGbMZBPqYZxkSvK5mDX8XTxx3Blo3XFV9Npnf9TkpcFFMljgs+4p91mWQsBSYPqusHW7PZjPKSka0mM5QfPSSy9gn/32wkkn/Q0nn3gKnnrqKfTg6oba8+HDh7uPQu7H+ij19bzJNaM8InqOzcylRS/MIrpwgfgFwpcE4hEsieePGGa2cHn+EctAeTZbuBxUV2JQeIyXl5fDY7uSoMErGDhwIAd5z7iJd70DrRXpt99+A2+8+SoeffxhZNkgnnLqaTj+uOOw9eAhOOa4Y6APIJbNncOB40yAyWqLd0VlJXQUrroytmSbXB0YPrn/EeT7BfBNz5rAE0sL1JaA7km/fv1c2z1x4sRa6sKOWdR2qO/+8ssvEX88cGGuxfuUBrt+mPFGEeT3kEUqrMa7l12GV66/BR03HYJUq1bIBDXouslArL7VEPZfNCO4ymwcEwTkdSno9hGq2SeHbdpis1NPx3qsG4Xbc4Kbq+e80Vhp6OYoq8hizSFbIctVZ31jJMHIqcI0qtu0Qpbtqse64dE8DgkIGWhZXjL0ZemSQFWJwEgBzRmYBxM5oAsQZ0xmqoq69TnwL9j8mivRZmBftN90YyyYNQvzRn2BlXuuh9lvDce88ZNQni7CqGeegc/+QF2fHyYoOQGjXPxGD7PaQqB+ZgYzQ8D+SOP7888/H3qGzQz6G9zNN98cQzmRqw9MXnPNNdBX+MvKylwcsyhuyPKiqD/U6Sm3xguB1Yf3HGAVQDXHBjWEkAsbC6aWsgpmYF4VGQED0KqwELfeeguOOvZw/N922wH/+QDzx4xBtxOOAoYMwZTPx+JSjgP0TwZnnnEmrr35Jhx1zDH45LNPcc4/zoZ2XWqCco899sDNt9yMjbmwefRRR2GXXf/sPp7LJOrO3PsinLcYIRXP1mRRNXYsuqZT8NsV8lnSs8GxibuPyo2gTkyzIFSjWeTWDYYkXYazOiXhSwJVfhWQmW7Rkjh/Hqa4f/rTn3AUb4JkiENuDw7inn76aeyzzz7Qf4PqC9ztOXsYh5vVpxVy1SsucmM1MTERYhpRmMVU+X4PUK+vGkZprPwIhItmzlPPJ/rygFksS64hlUxxJTfVQKRLtI4WstJLD09WFYw/BYUI6IROnvizfJCzkNE856OPMOuBB1Dw2edoM3ESOtSEGP/M8xh+5+3wZ03H61dfgwVcuUwmkmCfQik6LTLSQspnYpJuTCDlpzBv7jwcd/Rx+OtBB0Jbl7S15O0Rw5GXzoeUCfnE8nlFETWY9e04zAqBTmv2RDktjflJg5dMIpXIQ16ikLLm4/TTzkS3tbrhH5echUv/fjl23WZ3rNZjFeid3UsvvRSj2dHffuud2GzTzaAjRT1322UYG/mtcOZZZ4gUAcsF8IkHKCgqoPH7NI48+ghQDXiJNIOSDncFFbUfNIbvgLbLXnD+BTj0kIPdaxKHH3UkPvr4E1x44UU4/e9n4bLLLsdPU37CkYfKaKZ4Np0hy0V5lc+5RtEqe4JHXDRmm445qONzSCMu5gPmwR0seDNTAsoKScaBZJKuj+1PPhFflJTgmmNOwMA998P42XPQr28//N+hh2L8N+PZyO6CGTNKMHr0Fzju+ONx3bU3YPc9d8Oaa62JKT9OY9mf6uhHH3UM9uQK9sorr4yzzjzT/X0WeLTpsSa2/L/DMWv8BHx+77/xzRNPAAuqWAKGTMJ3+hhzCGKBA2GMWHeqFOo8zY7o2ViuRKiuZASciMkyP2YGTJuBMU8+hQ132xN9DjoMIZ+BJAduSd4e423wyeOz3pkDD644ABS3KkJRYQGee/JprLd+L+y+x57IZ90d/vYIfPXVWFfvRo0ahcMOOwx6p5RREIahAzOmS4L8GtwI6K07zerDRTQzmJnQJYKZNYpviUL+xwJVxoI4W7l4TPsjubn5N4vqi5m5eqlyMItwjSPkF8RxkmzbIz+w+uprol279igqKMQnn3yMjz78CNdf/U+cwHbo5Zdewa67DcNmHKyvu966+OdV12KrrbbBjjvuQOP7MdRUV8I6dkU/tt9BWRnG3vAvrjyXwWPHoucyamX4sPIZdelRJ9pRQgmi0/kDnGbmctmuXTvI8NHWeUdYxMXMOLZIoqqqasltgIpPEPCiEbhkMS6MfnaeNUGGk4YZjg/on/QdvJ+mYLeLLkfXTQfxttQg4QEZZDmxCqgb830gzUvS0lCX9iUn3WfNnOHGANW1Bm1ig97Y7sgjcdrpZ7Gecbyw1SCszvFFcuWu8NnIls6eiYsuvoirbV8jDSbDbJuEuZ6IBKZJKoz1wXgF6dSOAcKiEHBc4nzmyO6iaEnqFipOfj6N8taYnU6jXX4aNT9ORMfjj8KkWSXYmpOd3TYaiKr5JYxXAzMK4WDJmA5APAQT4YVlpmchS6+ATkSnXg5fwRc9o2YGM4MmVWQQa2x/33334dFHH4X+8UZf7L7qqqsgI/mAAw6AvrKv72noNbmHH354IY3NzPmVR4f8ji/saVmboyt43+JbJEqWnoAA1mQjqFKGfBa8mipM//ATVEyZRlLIWu6hpnQWht/C9olt1rwJ4zDjnTeQCKpRwknB2++6E6sVt0a72dPx0PC3UNqhC7DFFviqc3ucs/8+mPzOCPz3y6+wBdvB4448CtvvujNOPeVv+PvZ57iSVTlfc8MNOPTYo9CJOm5Y3BZTx43nM1wZhfPKYTlC3RdWPyB0edKjofo3b+o0fHjcCVitQxtUrdSeoYygk/wGH0B0P9GMh56xJhevgjGrV15baHw+yEpIYXIXBfFAakk8i4pnZlDcvLw8aNUZtYdZpINeOt9+++2hv7AQX20wzKLw2K8bJAgt5M0QMIQ3Lpfrl+pGCb/qGcKYF2OHADaHzBPzFtSC8kqUfUfEE2Lxh/ItEMfi+MxMwe7hY6LEDb6XxIyZpZg5YxY8U3ULUcsGpe/RIivOK0YqlXJ6WEhdKCbLSYyAQjRwCEkDwSxknAxaJ9OY+vZwTHvzDXx60ikYf8udSEwvxaQXXkCxVnYr5mLOc09j3vD/oLgKSLJzyVIm6JrkhCF1iMrC83wUJgvxBA2BMZ+Og5XOQ1AyGxf+4wKcdeIZqKqsoAAf+QWt0DaVj8IZM/E1jYRVtxiCuX4+qCYSfoiamkpMYWe7oHwB5s6Zhxk/luAvhxyIU6jfHffdhjvvuQNPPvUkOnbqCKaM3jQ6Dj/yUCTSacoImS9gq6GD8dLLL6Fvn77Ob+bDtwQ8SHkvonm1LklqIiIiryLXEvQM6PUHUt15xBFH4LrrrkfPnmvinHPORq91ejp6QUGBcxXVgw8zYjyZICgeZkY0AugQEbzwphhDlA950eiDcWEuis/44P2A0jTlP4RHXFj3nj3R/7BD8e85ZTjz6cexzY47oc8G6+PVV1+h8f8RunbphEFbbg5t/dXKsmaZn3z8Kbz51lt49/0ReOn1F10H+tKLL+Gll17GMZzxvPyKK9ykxJhx3zhtCznpMeiiyzD0tDMwr2w2XqRhPfv995Bfu/osTVU/pY+ALbe8jKumW+Byz3spsuNg2G/glCoEnpFuRHgiND1XIe8y8COfi5cvvwarbDcUPfbcAUiFMDMH8MAZ3AxmcnVi5tQZEHz//ffQ32Lcf//9GLrVUAweMhgH8f4cwAHJSy+9hNdfe520LbF2z7WgjyupHc4tCbNa2bVEM6vFIsfMorQj70J4LanF+YUlYGYLxTBb2L9Q4B/AY1aff7OFcbPIb2aI+zgViVlEFy7I9RrbqpU6dYG+8HrCKSdBu+bOO+88vMUV6aL8Amw9dGuccvpp6NCuI2bMnIm9994HGw3cmG3QULz28YdYZcO+mPv1N3jj7FMx+aPhSFAeELKZUa+n1OSL0w9JiEBXev5nz7j8zaK8+xw3ylBShuMwuQLRtDNAO4rU5nTs2FGkn4MKzQEv6rBdfwOON0IYf1CjZ1kkkglUfD8FH/z9AqxLQ6DVhn0QclVLbadHngQSiHgN/7rhRmy3/Q549LFHceqpp2LTLTbHUUcfw3AgkfCde9E552DKDz/i2utu4KTtB0gUtcWsNoU4/ND/w0svv4w/7/hnnHvOua4fG/PVV0gaownovPfuu9C7oJRGX5LgEXhy7AKCyz9dM9ZZkqkelJUQYC2CUCJhhKu/rs5i9W23xYQuHZDadih6Hncc0KEDUF6OdA3rXEU5edmvUZ4i055xdheFAAHpAMPB+gklTzwgHtCVn+lQF7IwrB6XX/dOugrklysQblabWXpEWxpIFlnhcQxUXV3tvhWjxTKV/5133gnhX3/9NZ599lmOc85xf3n0MstZfzunf2t4i+MDvSr0zDPPcNX0VsyYMUPiHLjxZ44+Iubqk+sXHoN4Yr1iXK4glyfXH9Mb5daWa1TQ9TEkT0HufusSMIyEkIwB70yoeyY6IUu/aOSoPVXuDOBzYCzLqWyPXjzrTGTLSpHHMWeKXP6USfBGvoep73+Iikkz8AYnkXwazY889QS+mzgRr9x5Ow758/a48fOP8PiYsUBRMT6f/D0mzZuN048+HDtstRXOOfPvlAQM3nQLXMWFLD/J58LpyarXvgNuve5feP6Jp3DEuuujO4BbL7kUWS5EEXUnNWRuWL/kM4/VMiQAeUEVCkd/Co/PZlXHDqhxXODzDDIrb3Sb+fSaQ76ZwYwPtG4kQdv2juJKcBAEjq40tQqt/+n64Ycf5K0DM6vDlxUxW34ZDdNueokNU2gev/Gh8XgPVLeykM/gOoLQWNEsSpQPEMgXeZb9qofZTDIFHgrThZjMQfd2Q7ZzW4XnzJ0Lz/OhegCE8Nkp6i/AHnz0IZSWlMFLpFCjGmkZBDSo4afgZT0ksz68II8PSD6MM7XhjDlItOuE7tv/CQVrrI65NHTHPv0U1undGz07dUXJ629jYMfOKL/qasx46ikUhuD8GpsUqqWsGjtJ9iXMsYdsApg1vxQ33Xwbem+yPvbfYCDO//M+eOXFt/D96K/xEeUWJ1vjq9Gfo3rMF/jvww+gVVEROmzYH/Nh8L0EipKt8Nrrr2HAuhvh4IMPwYnHnoDO3Tpi8002RbogjYMO/KtbyR7QdwBzrZwHdKkUT9/3AJaZblE+J37yaEij9gh5j2rR5Xb0f5j6BsDyCApDKuwEmOsgzSLXkZbpYi6Wgb9YVm0aR59wIuZlM3jwkcewz7774t//vgtbbb01unfvjjvvugurrbYq9t9/P7zzzjvQgFWC8tJ5WGmllTBkyBAOVPfGplzN14d9tGVLfzOjCbzbb7pZrAgs4KCI6Ra3wYD/OwwD9xqGLzjBMfnhewGma+Jie+Uxy6wuUL0JFYc1SXcwhHFmFryPYJjjxq95UE3qE4BFSWBdB/NHSkjls1YD1jIazUnMe/cjvHfZFcjr3gVr7LILQCoYOu7bCXiMZf3YY4/h+BNPxJprrIHeffvWlbk+5nUcB1tzyua4DydutvlmbsC41ZpAObQAABAASURBVNCtoIma+rqBlqOlBP6QJdC/Xz8MGzYMjzz8CLTyNWPGdDzz7JP45OOP8OwzT6A9DbswG2K3XfbGKffcj1VPORnr7L0HJrzxCsKZP7LMPD6JPp9aIw4kuQrqy4KJHmpHi0Ic+j99iduTIva1iUTCfdXc7Oe5NzN89913MDO0atVqkWUStY0h1Odn2aCH5IVa7kwWXz73Ckq+Ho+kpVj2IcpGfIDyl95A0IaymJy6oxAJyuV9yQbEfIwZ+SX+ccYZ+Ozjj7HvPvtCK556R/61117Diy++CK2Uf/bZZ7j5xhtd2FZDh+DEk07GnezDBg0eTPdu7LTjjpgyZQqOOfZY+L6PHXfaye0m08fqRo0ahV123RWHHvZ/mD9/vvu4onapiW5GpajN4k6zKDy6Mpfsw4yZCNmnFfTuhSEXXoBsx65YeeAmCH2gU7ceCMbPQMlHo+FbGoEHsBeBhl8gzlIDWGbGeqhSSDJhJWFmUb9HZoonNTrNSCfE98/zPJiZCxTNLMJFUJhcgZnV8ZnV4wpTPLlm5sYdwq+88kq37Xr8+PHQhyfP5MS3XN0H2Rq33nqr+8aGvmEgfsFglr1ek9NfHx599NFYg32cXr94/PHH3TbheCFBvAKz+vTkF5gZKisr3StJWtU2q9dVepotOo7ixiC+GF+qS3kxT2hQrXXebJhFaCFIcmUSEA9reQPeEANvbih+3cGsu1c+HwBPK0gcTyNMItQNpoB5Y8ci+/1E5PM5s0w1pn/6EaaN+RKdV+2GmZ98jk6sDMG06ajiJNC08RNQkChAYZBG394DceH11+LlWVPxyogReO+zkdj3hGNQ3LYYj95yCzbbchDbMrgRUzXg6hWoN5Wh3tKrBplMJdplanAA6+HYW27D2OdfYRikmXIAZUlzXV5olGCkh0iENfA4EZRhfc0m8lDBfEJHSJ4Yl78ZwWsu2aocZsaMG4qLi12jpgdFRtNll13mBraqvNrSt/vuu0MDNoUpXnPqtGT55pJmHXSuu0QkoivojjClJj1rM+PqlPJCxOogSkk5U1DkW74rn1mA8tXZaXv+ueeeC21h+uy9z/EyV/9ap1qzTngOkjSUn3rqGRyy72E46aS/IUNFjA2tWu8QIQ3sLJL0Gwf/AUHPfIoPcem4MZi/YA6KB22K/pdfjvUGbog5475C4VprIOjZCy++8DI6bDoE1SXzMf6FF5FXXoGC6pADEUg0MmxTZFYUpgoxeeJk7LjNTpgw7ltce80lWKNDMX788msctvufccKgAajh6tyHj9yP3bfbDdcddzQsmcZGhxwFFLZxBVVEGdNmT8XFF1yCMBXg5SdewRuvvoUrrrycxseaKOdM7hyugM+dPxdVmSp4tb+oFYFr9HilrNDhoTBXiGAZwR1LrrOO5WcXxRHkBuj5yvUvK25m1M14fwLnLquchvHMIrmit2nXDrfdfhuGv/UG7rjr32jbviPJURlp+56+hHvzzTdj0KBBpLMEWWa5+RUucIG89OQq9jlnn4Prb7gBN9zwT94FH+alAW1354RFp0FbYovjTsHE/3yCt7lCPem++4CK+YBlADb/TJmJgLfNIxhpIWUAwmC6a/hVD+nhOW0ifT2qJAjZUSWQxKcj3sAtBx2MuzhQu2f42zju2mux8593wE7DduEgbRg25yTDPvvtA73ScgvLVdvd0nkprN1zbTdA0Yz9c889h+HDh7svEGuluS8Na5WxwMxc/f1VC6El8ZYS+JVKQM+APh729NNPY/U1VndadOBqiFYx9ddGu+y6B/QRyOHvDMdtt96Op155A1tusw2e/fwLrLJSd4y8+wEu/s3FvPK5NM5cdD5PWSIBAewN+YSzXxUGtkCO+D96+X/2rgPAiiJpfzXz3uZITiIgIElQQUURxYwZA4pZDGfOOed85uyZs5hzRswBVBQjSgbJsLD5hZn/+/rtLAuCggJ3/x2zU9PV1dXV1bmre96s5ikz5pf509pRp4TTpk2jL3ObGczMeaqrq93JYseOHZ1/qQ+yOoPQAo7ZBuMTXHz/9OhjmMH1xwc334yPLzgfU2nY/vbJ2yg57ABUFGfmd5cM55YrrrzCnWh+8+03eP6lF5CiIfnOO+9hxx13xG00kN944w3IyJcRJmNO33Xosd567lS0/xZbYNTIkTxpPgKnnHwyHuLccvc992DE8PegN6be/+B9Z4xpHXzggQdCY63e8Hn+uefxzDPPuJ8Ynnfeebj00kuhy2zRWKt2Z2YiI1n3YVyzjN/MYGbQujtU28nKQU6jpjA/TmNGbStEVrtWaL37Npj8/bcIE5WgZNTyNHdBeaVKie0uBMwA30PIk+kgnWa7ZJsUGQYFZcCgS98QkitQ3SQoS3hDMDPoLVDpe8YZZ+Cwww6DvkMkHjNqEFI4PWYZmWaLXDPDJB7G3HTTTTjllFPcpoJsCNkUestOG1YdOnRAr169sJvbGAb15exNmSorGdiau05mPaid6W20ffbZx817Wq8y2cVuz/Pq/WYZPWS37LXXXu77HVGgZJuZ85plXNFEkGuWoclvtgiX/48gUxLMA2tCTxeTRN/zWD/yhazfjMuMUpToHozhiBldlifn/xAG3XrJT0Y2eHkEhLUoqq7F5htvhtmPPoGpXBdMv+46LBz1JZp274nCWfPwHeml2bn46atv8OIzL+AUlteMH35Gdadu2PWAg9CC490/Tj4FY8aNw97nXoJ4XgmqR7M9LayCzS9DihuIoX5KUV0FKNGQDtuj0TT2q6pQFCSw3wH7oVeLFvAWzIeuBx96BPvyYOQjHkgZ+5pbYgVgFgxeVjbS/fqhsFdPqH35noQicznGDLoqnw1SXPnJqMEIJFmuOooau4xkLWT1GwQ1XO246TcIL7/8MsxM7CsNlG4kzMz+RL5FrBAWQT3x/yHCtgYZnGyn8OiJEYlx5wnMYcjyYBuGrsgV/lfBTM2JpSZhdMrKy/Dy86/i6BOPRqNmJZg7Zx67MPctGe7zpBbsRU889qRL7rNPPkOytgpZ6gQWg3k+CnwPhRzwYmECeXo9I1mNnCCNqpnTkOWHCFq1QQVPnhut3RbTZsxA0VptEOvaGR0OPRA1G/dGh+uvRdO2bWALFsJDjONOiJCFwH5Iv7HbhrjwnAsx/ueJGMoJa5tN+qBjVojNurbCmWefhNNOOQZT330LV+33D2xSWITqiVMxqSKFsqLGeP2dETAW7NTfJuPc087DlHFTcO8Dd2PXITvhgSfuxS677IyKmgrAAJ30JhMpTo61qK2tcZ1ddEHoBkQsdpkxUh1F7ddskb+O/KeO2YrH+VOhZDAzmBmxVXMrvwJwcbjH4H2x3vobMqGAcwJLKsykq3ABA353iy6IAoRH8I+j/sHFy5E46aRTcdlll+KNN9/EG2+9gzll88luKOKmS/+zzkXP/fbHgpkz8Ond98C4GDHfYJ4hNIJrNR6MMTyEdENi7FjEifxbb5MqTiOPegh8+JaFxLxZePaUMzGRhu+UZo3Qad+90Xe7gZjNSXH2jDmY/tt0bMhyfvftdzDmu28xcfIkXH/T9TzZ/xeGPT2Mm1onu98sa8feY//UZAVeKlc69beZSqXeuwZZUwL/MyVgxrGBc1XUJ+QGzL02g0NNOCn6XP8EDjxgCMaN/wXbbL8TLrjiKux/zvm458bbsE/v3li/W3dcfc31jAnEc/KBBl3KTds6fhHgv/MyM5gZZNQoh2bmxv4qLrDlV7kKhAs0FolX//dZ/mWBB+Ocz2domP3NT/j06mvw9euvYatTT8H2Jx6Pbl17oHrsWG6+t8OGV1yK1r03Rpr1ZQA++/xDnH/e+Xj33XfQZ6ONcP7FF+PMc87EBhv2hF77jT42e+655+Khhx5C9+7dMXXqVPdtEUaHfiql14gff+JxXHXFlTj4oIPwjyOPdCeeCu/UsRMefPBB6OeEen34Tp7WyYju27cvhg4disaNG0Np6DRbmy+Ko3HYzGBm8uKzzz5zRryMShEkR65ZpvzMyMf8gG3RkGRZgPu9JHBt1WGbTTFz1gwk58yF8e+V519C9y7r4tefx8KzOBljWDB/PvbccxCGPfUUzDzSCDC4NinZAPQles0R559/PszM5XvIkCEMgfObmatL8PqNp+0yPv/5z3/iq6++gt4MEy7j1czIAegtOTOrj6vNXG1QyGZQnesV7f32288dyqlNCPSF/A8//JB19S6iNmG2SIYE61RaHwmTwe37PvQqt17j1im2wgURTbiZyXGgulFdySMjXa6Z1etolsEjuty/A6wht7IwM4oxcBQBiBo8PP/8szjggP1RtqBMJIBPBiFg/bw5/E1MGfMtMH2e+3Cuz/gpLhACjVFeCjr5nThhIsZ//S2mcFOq60nH4Zd5szH9iSfQ6quvMXP4cFTm5qCwz/q45Y3X8BJlPXrBRfhu/CT06NAOAdffzTbdBI0bNcFB+x+AKVMmo9Va6yCRlYVeWw7A+Gefxg8P3o85TzyKcU8NQ8h4H7B/1M6cBaN+mXx5mPPlV9iAa/Xsmvnonkph4U8/YNrE8bjkvHMx7Ikncevhh2PBN1+C2QV8QN8i+nzEJwi32hr5G/VBUFOLuISBl4F5p7sabrX+VZKMmcHM6mWbGSZPnoyR3Hl7nruy2iHSrtDuu+8O7dLJoL7//vtRVla2WLx6AX8RMVukw5+K4KASj8WQX1Dgdg/1uxl1xkXxohpaRPlPxqStOlqajTxkp9EJlMCotCBg2YREtAMlIHmxW3nPzcmFQHgUyCgRupgbKDGC5xuyvCw8zEmkfce1scvOO8PX7xvInUYaHtNNcyFRzdNYdQSS3euejAafp7I5yVoUxTxM+/orTPv8MxTGs5DDwWH0w48hNnsBlIfQfErKQgBDRX4RCntuiH89/wr+ce21aLLTdijZdRcMq6nE2598gqrZM1GTE0O1pZFK18KoqBd6HJACfD96DIYMHoT777gd3z/5LHo3KsbeG2+ETtzBrq5cgM6bbohtNloXx23VC2uXNMctd9yLwfsMxt6DhuCj9z/BkH33x9PDhuGxZx7BENKGPTEMe+wxCHPnzwVVAxNxO8HJ2iQqFlZAE1p1dQ3MzE0imgDBy6yuVDWwEUhyt1mG3rD8XcC/6SE9tKP+7bffQrrLv7JUkSyzTH4Bz5WdaCEbqZmxzECQa9CVCQtdOZplaBFdrtkimvxZHNTvuutO92+5LrzwIuw4cCB23GE7HHLAAZgw/legIIbsjm3ReMAA9DrtdOTWhvjl6edh0gVAIgy5mDK2P+oWULaANGoApyyf/96bbYqzSyB9qR4Vx4evvIKbBu+PprPn4/gnn8T1b7+NWx5+BPc98CA+//xzfPHZJxyTP8ebb7+OrbfdBj26r4e1W7XFqdxc2Hbb7eBzYaE8qawjN8LNDGYm8hpYUwL/8yVglukL6h9mBuPYwJECxMDBUlMB56w0zZYU2rZug7vvvh2vvvUKShpTAAAQAElEQVQWUp06YW6YwkaJAFmVSZxz9uk455yzEeZkAz43fFmynL4514XQPA5KxH/xZWYws/ocap5JcVEtglmGrjKW368bn2RIyR/RhUegGB6tYE77UD18e/OtsJ9/xb43Xo9Yz3WR37ULSvffG50uugBdzjgHsaJSxLLj8AyYM2c2zjjlDBrW3fAEx88+fTZGl67rup8JaczXnBKlIyNXv3Xfe++9IQNv0003dUEteJIm/35D9nN+PRrqqY11Gc2vv/66e+1YX3PXf4N5hqfNMkJ1Aq1TbX2jR+tkxX/sscdw6aWX4oUXXsChhx7q4N1333WnrDpBlaGu3/uK18xoLwcA85NpP+BFmnlI85Ai5OFDqirBtRcQcA38NPOpD4fqVXMAbn698rpr8cIrL+O2229FRflCxudNeWk60a3T41GjRkG/N9bPemSMaq2vt8MWLFjg5JgZ9ObS9ttv79ZCKhcZzkcffTQU/+yzz3bi9DbZ1ltvjYMOOsh92Ovrr7+Gfm6lE365ei1eRnLDcjQzl0ZJSQkac7NBgqLwyG1I0+n+448/TuPzAHfirC/n6/T78ssvdxsW22yzjQs77bTTINqTLBf9LGynnXaC7BaVr+pOdk15eblE14OZ4YsvvoDelDBjQTEk0iFySfrTW/XlYrP6QoSqQkydPAW33XIrzuFmzuOPP4mPP/0Mxrp04ekAqbIF2GvXQThvj33x6rHH4cnjTsT0ib9yZWDw2ah9HiI9ePllOGHXXXHyIYdhbpInwZv0Qv/bb4O/7Q54f+YcfDFrNo6iofttkyKMKi1B2KkjWjVvjmO22Arr0SYoLshGrCAXbB047Ywz3Xh1+ZUXo3lpEfzSAswePw7eV5+j9t6HETz5ImY9/zKS34zBnJGjAAOvgOso4BvS8vfYDdVl89CjOoX37rgLZ7Et/DZtKrb3YzikWxfM/+wDBNXz8eHrr2C/HXbA6UccgwncEICfjRzfQ6xuIzGEtHHCia3aW+P6KkmhYeOIcO0Orr/++mjXrt3v0lRnV0PU7wcaBkZxRWuIy7+yIR6L07if4jr2h9y1GsfKz83JcZ1RVQLW+F/R4a/EwUq41IR8ytGkG9KTZm2nCCS5WzSt/Y35MnrMUTOPkI0xNzsfH3/yqfu3RSobsmUCl3hq8vLYgD0NEBLCFhzzfLzyymto3749tujTH737bIhRX45yvycuyC7CWO7uDui/NTSgdll/XaQ5McZY1oU5RZhLY7fyk4+RGvMV5n03GslZs7Bw4iTMffEVTH38KRgNTy+ehRQHkiovgaBFU1jndfHAy6/j2UdfwYa9N0VfGkSnnnsh3v/sW8ydPR35cdAA9+EbjR9mJBbLw29TZnIgARolKzDtkX+h+rEnMP+XScgvaoa5H3IwmjYXfYYMxR5XXoo2HEQTTRrhh2kz8O6Lb7JN1OLgfQ7mJFKODz59H7sM3AVzq+agsrYC1bXVTCEkDwuCZWIc1MBy8ej6LBczeliGZr93zQxmxtDFb7Pf0xbnWHm+kAs+QSRRuMDMoElOH9/Q9wkUbrby9DLLyDLLuKBjZjAzJbUYmJmjm2VcBZplcM/zXFhDmpnJCy/m4857/8WT1R8xbNgzOOywf+C1115HV5703HjzHcgqKHZ88Dx0230QfnzpVYx99CHAOHMZ5cLAJoToCugP4bGuLSLVuyqzCEQULndZsKxws4xshQsUf3FXbY1UsvGG+vzYn37GG/c/hMePOAqfDH8XvS+9EGvtsD200AnIurQ7hEIiIAebL7sYEcBMkjkKsm2YZXDUXWaL++vIa5w1JfA/VwJmVt9XzISzCCwDxo1bj2iMC1c6rmtttvHGGP7O27j9vffRf/uBXBy+jGuuuQL6H6fXXHsNcrJyxMqOB/fvYsCxhgk4A0djQAQZpv+ep5nVZ2bdddd1Hyesra11NOXZIXwEtIbNDBrz8UcXeWIcw2d/+Sny8xLY8NwzEbZuzhEvwXoICayZ3CLUJgP84+gjcf5lF0MaHHfMCfjksy9w6+23c5N8X7z9xpv48IOP0ZnrjYZ6KGl96+HEE09EZOSKtiwwk/RMqO9rxM7gOlmWodmyZUvov0FcdtllkJGpUL2urTWyXBl9MuL22GMP6MvSlZWVYoHC9RXy0aNH4wUa1SLGeBgUlU/IdNNqfzw4YHGwNXHuSlCXRC384nwM/+A9PP3Cs2jUpDE+5Cn2xEmT8dEnn+P662/AoYcN5XrwM7z95hu48YYbMJJGMpdVrpzeHzECD/Gg5Oqrr4YMf31XRGkLl/5rr702tAGwcOFC6OvWWVlZePjhh93r79JNmwBn02hW2WkDQfHn85R7BOXKEJdcndw3bdrUrc/79OFpY13dKx0z5oGIWcYl6m6zjN/qXBHNMjTptt1224kEnTbrJFrr/gsuuADNaSRuttlmkMGuzZALL7yQmyX7Y/bs2e5DgPvvvz+kn8pfr4jLmNbr9RKm8i8rK8Opp54KnaovuekjngiiNqTNgF9//dWRI36FsVVybRECrCxjSRuASy+5DCecdCJ+/vEntGjRCv+6+z5SATOGku+ju29G00QStfPm4uUXnsSoO29H7rwyMBS6Phn+Hh659p/Y4Ocf0fWn79Cyew/A8qDrR24a/SuRwBY3XI9J8RgOo5EasP2c/RDr6tSTccjAHZFTVYUOfTfmWiLNfkPd+Lzyyqtw0AFDqGtAegx58RzkfD8WNVnZqM6jDcX23Of8izDr1x8RlM+FR11nfvIlcpo0Rfb6G2JabYCFhflo1aY9Xnzzbdx09ZU4aKstEfCwacao0Rh7z914/bjjEPvuW+y+2Sa4/5GHcNFpp8DnRk/c96Q6IXRrHyKr/I5SXKkJqcIFSwrVztu0adPqO3QUrl0b7TAdwJMf8UR0yTAz5xXukFX4iGfH8NFHH2LooYdhp+13wa4Dd8O4ceORl53HVDnAcNHoeRl9SFju22zF4yy38D9g1AI/Tss4xt1Wtm3ot73JWOAMTo950Y64oqvpC4+0VFln07CcPWMmjqBhcRZ3YWlHwyziUCwCvSoP8ac54WRlxV2HkN+DB31sQb9zMQ7U+r3Jay++hqms/yxjZ2Ln+/Grn1FYVIibbr0ROpG++JKLMXr0F6idPBnjrr4BwUtvolFtCt/ecDO+vOkmdAkSmHLd1ah86x2079AB2TAUZOejca/18HNtJX6dMhnHn3Y89t9rb3z31ShU8cSQB9tILKhB4YSpmH/HHYjPmI94bgmK/GK8xh0sL+5h447tMH74O2jSdm18+9sMWIsmmPXMY5jKE+fSfn3RZNP+aL/rPjj07rux4Q79UbJWCQ4/4iDUJKsx9Iih6LvepiivKQfVQaiCAjghg14j0A3pcqKCu8w9/5MfZpmd25BtRCBdzTJ6a+LTb4ybNWvmFjMK+/8DaukpZHNC6NG9CwYP3gv33Xc37r//Qey8824497yLcObZ5+OII4/FuWecjdrmjbHTtVehiv1g8jNPQ0tYdiekOGEnk2n2owAByyVk3ZplykdloTITCBeYZcrTbBGP6A5Yxs7lQ6EN4wkXMKj+NsvIqicQkQiSiYE6se0lU7j28CNwz+GHYvttt8KZDz6IbjvuwCEgzLRHcobOt+gJ+pU+xMH2Si+ckyFizbWmBNaUwIqWQMDeFICPDED9j6AOG2ZIAWmlxSVoxlPMdrvsghmct8484VicddThuJ2L28kTxiFzBTAzzi/qkEY8QzUTLjoFZkj/dc/GPD2UIRIZzsqgmcnBtKnT0IzGlFmmDMwydAWqbKMRzrwQ1T+Mxqh770LH/fZHVufuboGPwIO5UTMT74fvvqchci+uuPASHH3sidDJ5r3334uttxoABEBBYT6a0KiUfDNPzmIQjdda0y4WsAKe4uJimNnvYmy55ZY4/PDDceWVV7qTZRmeenNTOurfT2oNrVPe7777zhltF9AAlKGnwygZzyHXJlrnsShgygxTUCrx/Dx0b78O5nz6KU447hh079MTTz//NL7+djT69dscZ591JkqKS3HwwQejQ7t2OP7Ek3AqT2F1Av4u103gdd/990NrAp2In8jNg5u4XtOr5a/XnaLLQL3mmmt4mPIKfv75Z8gY1s81GZVtOtN2hw4dCv1WXUZoPB53m/QyKGW4Dhs2zBmtktejBw09RjQzbiCxUoj/3XuttdbCs88+63RTmeqV+I8//hgygkfQeFdeZLhffPHFEO/OO+8MvQ2gn5fqZPqjjz5yp9M6AJT+d955JxRfb3XpFFtGdqSjmUodLt9mhjFjxkBGuupWZTR48GBMnz4dBQUFtJdVNiGik2f9rOp9Hur17rMRy/AB3Hn7nXjxhWdwy023sU6ZAoujaMw32D6VxqFD9scuF12JH7lJ8dVjjwGpBBmASZ9+jq7caBlSWIghPEnutdc+yEQGXhz9NZI9u6Lv0CPQY5NNMImn2ymuJzr03hDNNuiD5MJ5mD5jOlDaFOAav0474kDMYjAzpNJJxDbohfltWyE9cAusc80laLLtlijpv5nLV83MmeQ3TBn9FQpZ7n7TVmix72A0ufwCtN9qK9x35nk45tSTUEmD/Sqepj/16pvwfp2K3o2a4LRD9sduew9Cl97r4dJbb8asWXORHculPIClRDdNkFZ0VuHtrQrZZuYKUIOHWQZXOjKkOtDgOfPMM6F/W6IBQI1Fr2zfd999bsdqgw02gHZwtKNmZormGpgQs4xf+MqFTEHXctdtx512wj333InN+m+KsrkLcPIppyDXy0HjnMbQiaHmvL+Ttpn9negrHNcLQsS4ApYRrYnEZwY8ThlqZsaBNKQfMHiez4YHd3nmoyBegA8/+QhTf56Kn0b/jJdfeQUlWSUu3CyTB598C7iDuPdeg7Hhuhvhzjvugga8OA3oWWWzUFY2H42bNGEcQ2lpKdJV1MWPIYFaJ68ZT4r3HDQIAzbfgoNuU9x2xe04+tDjkV2VgH3+OYonT0Pp3HLUTp+N9bffAR122RGxtVti+sIFaNGzFz7/5EO8+dJrmJuqwfTKSuYqhkuuuBy3s0ON+uxTPPTgv1CRX4j3nngWZc+9hN+uvAbeLxOw4P0PMG3UCMz+6DPkzSpDk9ws9OCkENtpVyQ26gO/ZSPMrJmPjoN2QWVRHirihoUcFBp16oXeO2+HjftsgMsvvQifjf4A++23H+bUzkZoLF0WS6YlMcvRTYKxfAWgi/8nl5nVa2pmrg+qP2uHv23btsjOzoZ+p1TP9P8F4cQShikuG1LUmB4+hw49BM88Mwynn3E67mXfH/bko7jqn9dgu50HYtsjhmJCdi6euf1ufP/YQ8hJ1yD0DGlC6HmMHUJPsJ7pcXemT8GVmQjL8rswPQjiCeQSotuYRk5OTuSF2eJ1ogAzq6fXVlfhtUcfwcDOndjOf8Llt1yPPe69A5sdcgiacmeamYaxvzugwqxVREBtJa7OsQy+5rmmBNaUwN8snc/xdwAAEABJREFUAc4L7GsabdIcKULioTqiXI4ZgXog+2TIeXodzm+5LdfCk8cehxMO2A+55D/k4EMy6buxBvDY36H5nK4Ze6/iEswsw/df+mzJE6upU6e63HksC42X8kwYPx4lxSVCYbZ4GRgMLFY+gZrxv+Kre+9FzwHbokm/rRx/lsoxjBGPkcfDWeeei0F77I5N+myGPr374u47b8XGvXvhcK4NyAQOnlDVKe0Q+sNSL82TSw34m0Qzg4w6nYLqFWO9xqxTWs3FMuaOOeYYGrr9XCo6qNDJpX5v3bVrV2fEmXGmInjwYOQiiq+/+Q7ffjUabTbaHFcdeyryF1bxlPJ5bL35Vnj0/nuw0SZ9MGf2LFx03gXYYvP+6L95P/w2fQZPoK9nWpth2222w8AddoD+VaFOhVU2MpJPOukkrL/++tCmh4xpgU7G9btkGZqyA8RLNWAmbYDOnTvjvffew2ielusV7qKiIsh41GvfMi716nPv3r3dvLpkXMn5O6C3YXVqr7alMo2MesnUSbReEdfr8zrlV3nr7QK9DSBdZXDffffdePPNN105T5kyxdWT6iQ3N9eVjerhnHPOQVlZmUQ6MDPnPvnkk9CmkH4Cp/p94YUXcNNNNyEej8NjJZmAZ6njeCK9Sd++mDN/Ll586UVuohyK3QbtyhPoi3DSKSfgkUefwK/vfYQFX36LLUqK0Hev3bDNxefANt4QD914M14/9zzU1NZgPa67e3dYG81Yn5Mmz8TDd9yNMd9/j48/+QKvvfU6TjjvbKfXkTw0E7LddjvIQWHr5vAqF2IsN5e8nAKA/SdwIcyHEEKaBrvfqBgbnn0GEttshZJddkbjDXsjvlZrJP0QYXUCsZTvYsX8JOClHd5u18Fod/iRQNNS7LnvEMz64mv0GbgT9qKt+Fp1DV76+ht8/+s4lCjdRBpb7bMPiktKMYUHXToXdELYOQOu7TL4qn16q0q8mUGNEA0u7Xy1b98e2oEZRIPJzKAdJr32ICP6yCOPdK82aMdFu1khJ4QouplF6CpwOYNRaiKRRElJMQbtMQgfffAhLrryQox45QOcdOapuPneW1Bbk4RPA5Osf+lWKsqT4C8JWMFIbKbcSzW3yDeEyGfDbsxj5yyWa8oPYJ65jgl2ANrQ0GVmEL0yWYnPPx+JwkYFSNQmUFlZhRj/xBPpX5pVimFPPo1PPvmMG1CluOLKq6ETyXyfRjd3xcb/OgHHHHM0Qpq0GmxieTHMnDGDvhQee+wJ7HvIvrjqwmupYxpBkOlA8yZOxfBHHsfcODAnJxfTpk9DIXevmhxwMK74YRxm7rYHOp56IgLuxh1z/KkYvPt+0O8kUjVpGnM5qKxaiGQ6hZ5de2KbPXfEl+xIoz4YgfCHb1DKXeYfnngcc95/B789+xTy3xqObWcvQG71AhRttjGKttoa2/3zWhTtPggb3Xk/rEM3VKfZRSgDfjVmVk/DkUccjocffRjZeQXo0b0nCosLMrqzckPmVGWnMqJ1BQdgfEcwPoXLJfoffptl9DRjy2F7MTPo99majPUKWSKRYL6Df3suWOwroIPyFIOl4/BCnxNwwBpL0U3DzHDZJRfjpZdexOdffIIbbrwOs6fPQQ75Trr2Wtz0xRc4+6hjMf6JRxFnv8mJe4gD7BHGuKxqSqLX3Rr3zAyRayYeQ/1Ff0CP05243JCuVwcMcnc8Foe+CTFxwgTnjx5mDWSR+PKrr+IfRx+NY/fcC0+ffBo2y87Cnmedjm7HHYuAE03A9qs0DEZutlJL0V3iDj1mguB4iIqVExGxJRjXeNeUwJoSWJESCKM+5eYCD8ZNVhjHHAqJhYDeWklYiATnwHV22wUbbNwHNmk87n/4MXz8xUjst/8+uPSyyzB54jSUzZkPuL4Jd5kZzMzh/80PGVoyLJTHsG4+qqmp4dgdIjcvT2QHLE7n1j9c2RjGvvUeijj/tx68HxCmGRxwHRKCwztxw1VXX4trr7rK/VTvwEMPw/M8xRvGsf71N14HfI70FBzCAI8jN+suZGyAOGOvrlv51gHE+jRIZbjJH6UtXBD5dTqt155laGoe0mnp99//oBwgUySem8932H4gevXeAJ+Pn4CKBTW45rSz0L5ZS/zwzFMYsutueOHZ53gK+xNOOOk4+L6PAw4+yNFOPfVUPPP0M7jwvHPxzrvvOgN5wIABlG2RCq5utNEuvWQUS6c5c+a4k1oZ1KmU5t7Q8YtHSJs2bdwXsfXmqWgC6a9TZoWJJwKzTFriiWh/1VUaZpm1jmREekt2BDJkFRb5hffq1Qs6zVf5jhgxAnrdWqfp+s3zZeyzV1xxhfsInF5Njz5Ipngv0DjWB+90Mq2fZFxyySV4/vnnoZNuvTauD6VdfPHFyM3PF7sD/WuyKVMm46ChB6E1N5JE9DzDuRecjwP33h2nnn4Kjt9nL7wybgqaHXoQSrfahJtvQO9N+mIs+8y/brsD37z6MsJpUzG1e3fM3HMQnqksxyHcMOq5/oY4+9yzUVlRgf59t5Bobh5tgPO5YXIODW6tz+MleWi2w7ZYm5t68cYlrOsQLDHUXyFg5gE5eTxJbocN9z8MjbptzBPokGvFFIz9Zq3OXTH9u7HQFQtrYfGkWzmpRzI6Wndog7lvvoRJ3ARoxwO1U6+5BsXcUDn3448wasECVI8ei3mffYedd98TL73yGjq264DaZK3EQYKMGwxysYov5hLAKkhEjUtiVdlyBcXFxdBrHNrR0RcItQMjEK4dKdH1+oMakRqi4kRylsTlX3lgTlRhYR5ycrJhnqGittKdJg7afzfcft2dOOOMs5DmxKbBwzEvx0MNIWCDZYth3ABuJ9LY1BQglzKECoiu9Ds0D0ku8BMeh/l0GlZWiaqxk+ElkqgKEjQw00inAqdbYKEb6KRjflY+FtAAvefuf+G4U45D195dMX78OFSlq6ABRopqEPl16jg8/vgT2H777XD7fbcgLycHenUlDALuvr2N3LxcrNezB6rCSmy+2ebo238j3HjTjaih0ZWoSUgMIY2Q5XrssUdzp+skdO7SGRNnzUKb48/AhSN/xuujRmK9QTvi3S8/x5X3PobLHn8RXuduqC0oBFhPFIBbrr0FD9/3EE454ziUFMVRFdRgAU8GEfOw75EH4/vqJF7nLmnsqH/Auq2HviecjI/HT0W76oUYmmNoVpFGVW4hquNADeNU5+WjlifVyaxsqO7AOgwN8IMYRebAi2ez7FKoqqmCyks8IXurmUH13bA+WawwRjYSBfh/cqnfmZnT1izjJpNJpDjZiWhm9bj8Kx9YYG5hElC0QH6iDe7fUxoELgNNMyuBD9aWwFi1JCAzDFZVVKJ3n97o2rUHTjn5dHz0ycd48dXXMOLDD/Hoiy9iVuMmOPmI4/HMiSfhoXvuwPY77YzJ4ye7lMwkx6H1D5VXvYeIWYZHT6UoNwL5f/75J3z3ww84/4IL2G96Uo+u2GqrrbD+BhvgoYcegr4KrnFSr6/pt3D9+vXD9gN3wCEHHoh3nngCle8Ox86Ddsd5r7+CgaedhdDLYSYN2iRgw0TAccDAP3fK4gEu35FLrwEBQWUElhBRcpO+5l5TAmtK4C+UgMde5LGXBZCB7HPAMllqAlI5MTiZ6oE+O1to4gfW3WV3jBn9A7bu0RNvvPgyRo35EddefQ169OzKE8DeeOnFF6CDhjvvuguRMekE/Rc/dPooA0WvvJqxsJhXbSjqjZwWzZtD8y9Ji41XogU6EeB6JF5ZAWvahGNgDGmVveZkpITh2aeexbnnnIXB++yNjz/9CAcfvA/atGmNwUMOgGXlkAtwY6JpHgKrzXcAFxur7TIzl1bA/DScn4UrwCwTHvk1R7zyyivQq9xJztvb00g+7tjj8cAj94sdDz1wH2bPmobGzZtipyMPQU2hjw3ZGH88/zLMe+IljHv5DfKlCJk75IaDTh9333MPRygpKcEll18B/Sb7tddeQ3seiiltgRjMDGYmFE2aNIFOVkePHg0Z2DpgEZ+ZcQ5mxyCX/HScX7hZJky4IAozy9BVDqKtDJB8gVlGXzNzuosm+WaZNCNcrsIagg77dMKsV86/+uor6HBQp+U6Rder9HrTVh9G22WXXaDfRusU+thjj0VOdo57VXuTTTZBnz59aGuc4X5PfdNNN2HG7NlKCr+M/RXnnXMuNqShfiWNcRHDSdMxb8w38KnblQcdjqN5mLNTj84Y+uC96Hf2BYCXC7XYI48/EdsM3B6NmzbCrSefiqduvQMD9xyM9oP2xOHPDMNJ3GDfa49d8NnHH+CmG25Go9LGnP4DtGrVCpddfimaNW/syiKZCtFq8y2x6aGHAjSOtYfku54XIGC7gU+tfCJ+DGEQIqukADos86hFNnX0kYW1mMex336B9IxJwLTf0LlbT0qAO4QAr3W22RJfPvc4CktyUNq9C3TFuTGWJJKIxfD9V5+h6ca9EGtUgi369UVJ4zykwowt4VkMxqMMMC2yr9LbW5XSzcx1Kr2eod82L29a77//Pu65557F2NVAzWwx2pKev+qnXeSi+qwYgcU8VkYSecW5ePixh3D343ciP7cA77//ATyP1hW5pYm5iJlOn5WV5XbkGMRGBy5WLVN/FgAG+J6P3Ipy1PL0KEZjVQ0tMJA3RJwiYmLjqU/gWp8CwMEZUOMkE8DGxwdvA9e/ACdf8YYWQnI0sAsYwPCQDdcAeDAGhuTNMR9lX32Jz+6+E4VpoDSWRT42+CBEjLr5HBTJzN2zLLzFBfjVF1/jfqO8+x674+BDDsDtN92OCdMmIIunWX7MR3Y8G+MnTcCYz77HSScch0032BhZsRg+/egTLEyX45GHHsOZ55yO5qVNeVJfjaYFTdCsWXNMnfob7r/vPujabdCuqAwqUVNbjUGD9sDVl1+CnXccgN577o4ePEEr3GJTfDi3DGGbVnh02NNAGhj180RMX1iBMb/8AuPk12ad1njzpXcxc+ps9OzVAzl+NvMe0qhLIO55uOa6K3DKXdfh/Pc+xsc8ld7kjPNRXZCPZ8f8gI+rAoS5RQjKQ4CyYgjgc6I1KhfQBQufJUmfT5k+655DACetgIa+qVIRMl4IM6ML5xLDUi8GqK7ANKB4S2X69xHVvxqmbmZYsGABT2Bfch/IUJg+CKbBVLh2f7WrGhnSoi0pQ7S/Byw0RPD3JNXHrhPnHPNI9mBGX8hasRCJug/QMACtWrdGdlbc/a5ri223wR1PP4GdDzsMP7zyKs466ji89/prOHDIEBxz/HH44IP3kaytwa233sLJ5nKeYFyFoUMPxbHHHAN9WOSrr7/Cjz/9iOu5cTSMO/Uv6F9D/fA9nrvpBjx5/vl4lru6B224IQZwJ/gennysx7a85fbb4B/HHYNd99oThx56KJ4c9gw0mXbr0QOP3nEH2rNvF46bhJM264s7jv0HbnzqKQy5+XrE23dUVwGzA4/tGjCYEaDLlFEhrhUy2z3lDSMAABAASURBVM6FyKTKT1TeDJ8IpK+515TAmhL4KyXA3qQ+yLUCsToBHl0PoegkGnugT0qcHdY4H6NNe6zTtx9GXnsltmzRAh/cfCu+p0F3IE/7unLhvDvnSn0gSmNLl65d3EbbDz/+RAlL3nWdV46A6cjhNEpGPkP6eNOTuR1Oesa36Mm1CZWlP+TsFTigZ7XeBQUF0MGLXveNEk4mE/CzfAJnbuoecNRbNAcFMM7V4LhXPXMGErPnou16PZAIk8wKmVn2xvXRrNmzcA1PtTbfdHMMe+ppbMZyLyrkpnyYgq6AD1YROUMY/8B4AoczbHXfyp8ZUycIV/pmGb/wiCZc4Ps+1llnHbz26qvwPcMdd96Ow4cegbPOPgOPPPIojjrqKNx55x3Yc799ccZjD6K8pBBVbINr77orxv84liK00ZBknbM8mI5aR6hy5fpIeBqh29zdeOONyQuYZXRpqIeZQZdOkfUzTOHSS67AzFw84YpnZkIdeFzDmVl9uBl7C9utWYZmlnEd80p8mJmTZmYubeklQuSambwuzMycy6LItC2G6Cenaq86YNIr21o3qc+WNi7BmG+/xYknnUTbM5+cwLAnnoA2wZkthCx7Ea+4/DK3/nryicdx7/33oWu3Lnh7+Du49rLLkadGyYO977gG+PaOe5CcOgljh7+HQQfuh/0uvYgnvQcij5tJoD0hWW3WXhuXP/EYNhuwJX6eMhXTua5bm+NGHjc+ttprMG667Xb86567oQ+jnXTKiZDOgLHOVcNwl2mt5GWhWqSQJA1YMCKee3KxoOwTD9nOSGNbcwQ+zKef/cYoI6f92jAL8cPjz6GyKo2cdbqSA5AkkhHGCzCjNo3Kglx4PIgDr+OOOoZPYOv9D0DuDtuj6dZbwNguqpM10O+pfRdbGoA6O9ZV/vBWdQpqEKqIoUOHuk76/fffY8qUKdBJtHaMdGKn1zcmT54M/UZAP67XF/Zyc3NhZg4iHaNGG/lXlmtmTpTag05eAwtYmSnUJqqRDBI4YL/90bFjRzzy4KPItmxQKUgXM8UzeGwYMzgAJ5Ip12g8CSKYeSjJKUaWb8gnnjN7AX54+DEUVlcjxg4SMhUjs36HDOIhjE8jBDAOTAxCyHgBW1QYNQk2QNpz5PQQgk2GnSMEceriDLMQEgWPDVdxPE4AMYbnMr3ExHGo+PBdfHXpJcAHnyD7xx/RLDuGBE+T/d9moDEb6txZc3Dk4Ufh7tvuxqGHH4y+3TdF8xatUbMggaxYNvKMOzypJPL4R/vRpWU+uGOUjfYd2uNHnpp9/OGnSFem0Ig7XD41BY3yJJLwmdb478fj0vMux6A9d0O/vlvwZL8KIXVNkydWU47dtuqLNl3XhV/aBINOGIrhc8rwW2U1yzCHGeOdB+TlZ+Gdt96iBziBJ+JCOvVcB926dEUN8+lxo8DnKGQswxTLbetD9kdp7544/7JrccSJR+LqG2/Eb4kqDHn0buT/4wgsbNuaXMZDOXP16oqQ5ekyx1IG82CEwFIwS9IYEQfqLuJKi3WBQFyAgRfbkOKzuuAA5EOA0EIH5AAxOYuD2BanrDaf2rRACWqH9LnnnoMmOP2+SH7P87DeeuspGJoI1G+TPIUWIYonXP26oV+0FQeV4pKwuJQoVNQovSVdhTUEnx6PANavweDRhS4DzBRCBLxUD2HgEKHCem+8GY7iZLXH8cfgnO22x10HHoLW6RSee/IpbLnlAPSgQXsiT6Mv547weedfiMceexxPPfkk9MrWFltuiW14enz6Kafi0H0G4+zBg3HyNtvhtWtvxM/Pv4wfXnoZ23dYBydu3BfHb78t7j//PNx1xpm4+djjcCfdYbfdho9ZH8Offw7/2HoALtpzL+zTrTuO3nRTHLDDQPTk6XfLPQYhyCtEMpFEZtFI9ZUlAbNlMOiG/IBDSXEueAmvLx9RVTYChq2515TAmhJY8RKwqB95BqH1AGBR12IYeHEO5AzBmdLQbuBAcC8eH159Bea+8Bx+fexR3MEF7nPPPY+33xnBDerPuFn3AXbZbWdccfnlPKnaGB07dcZ5F1+C8RMmUpjuOrlCOUdxcuMMBAfg7OMQDmwa3+RVODiHZealENKFwSACF045msvqPfSvzltzkeYgpanXXPVbW425lbXVJBk4ewOcX5WPkMZdyPE8ToXn/vAT5sTiKOrYicGJuuEvhJmPL74ciZFfj8RlV16OxS6LOa/GQ4GkA8ab4AEOxe+vUOX8e/JKo5gZzMzJM8u4zlP3MLP68EgXrbE1b7/33nD3G9zjjz0e117zT/wybjxOO+00DN5jb54+P4ge/bZE24MPQe/rrkKjzfogj2vwYH4Zy8tY5WoJxrUPoHJW6zA2DIZgaZdZJsQs4y7JI93MFg8zM5iZYzXLuM6zxMPMHJ+ZLRGy8r1mmTTM7HdpmtnvExQtJFntgG6oH+DKJSkrOxtPPz0MH3KT/eabbsKbb73pNm122GEHhmZus4zMtmuvje223QaXXXIJ1+NH4IgjDsfIL0Zimx23w3tcG3xw9tmomjcdpaUlGPvmcOTkxtH70svQdKuBSHAEUf1IomwIuShpAp3uNqInmU4glap1XTrpnkApw/v23ZShvKUC9fC0pqV30W0wefQQePJ4pPmujYhk7G/MrrqgazMhQ0PSEHqkpZHTtDE25eHDtB/GI5GVD/hZpAdce4fkByyWh8YbbgYUlUAEtZP99huCYU8+jv144r779TfzJHo9JGnXGGUb1/qeTiHFbYxBILrKb29Vp9CsWTP3Q3l94U+Dnj76tSFPVvbee29nSB977LEYyElCA6BeP1IHf4onJ/rwQUPdzAxm1pC0SvEQTCsEG1iKRmEcng8srFiINHcsc9kBcjio5OTkoTSnMRYuqMTgQfvisiuuRH5WMfLz8lHIBaxZNu577BH8Nm4cMHkqfnnpDaS+GoPE5PEock0NSDNPCQpP+gFSziIOAEvBo+EVMCxlnmsNAdjwEPLJRibVZMAhDQt8xNMeYilQTwMQAJ65xujT6A+shqQEstPAvDlz0HnwbqjkRPHzWWdjCjvxvFeex4T77kXtT+Mw//tfMOPHHzBr0nTc+cTtuIYGQA3TSKez4OXH8N2Y73DeRRfijBPOwZc/f42Rn3yBdbq3Q7OWLSC+a2+8CeMmTMHu2+yO9t3aYeOefVCTqmGfMSTZnbt26oqqyhqUz6/AcTxRBqlmhhTzlfbSiFUvxAQODu269XDl3HnD9dFmg84477LL3G9HBg3ZAz1oLDz3zNOYMX0mFpSV4cgjj8RhJxyK4046Fmu3WRs1iVqWwaJbXwTM9fNx2smnYMrkSXjwkUdw6VlXwotnod+QvdH67CPRauieWFBbhZBlrrLDKrsMxgFEoCTok7M42OLeVe0Lw7A+CTODmTn/jBkz0L9/f+y8887uAx3a7NJvlPS6nOL4vo9C7sz//PPP+Pzzz10/MVO7y8gzy8hxwlbDQzoJlFTkCv/LIPVdHoQAmSfYu0J0PXwoBmzRH71y4rj00P3xwYvP4YTjjkaXDh1w05XXYNqk3zD2u7G49677MHPWLHz43jvYe7dBOOHIY3HV/gfhoLXb4MDSIhw4cFdc9OgwXDRqFM5/bwTOe/lVXDjiLRzME+aPhx6F93fbD6OuvhHf3PcgOv42FU2++QI9pk3Bft3Xw+4Dd0TbbbfA+hefh3WOOR6t+g9gn8/oGYvHYRZpjDXXmhJYUwL/4SVg8ADjOoPd1iPEeMK61oEHo9fJJ6HHKSehat48JObMQIzD67bbbIm+/TZx4/OTjz+Jhx65Hwdycblx7w1x1y03Yx1uYB97zHG4/4EH8PXokRyzEoCEci2hhXScBjoT4x0QNKYBsDQBAHkMurSkTjAuebj24YBCotFwihFEwGq7ovFcH5fVvCRDMJlMo3xhFZo0aoaAOM8mYFxAGwIEXPeAC2rpPPfjTzHx0Uew6YF7AL6HbC+X+rOsVR7MwQ033ID+m22GDTfYgD5wDGV+Hfbf81D56e2xdTqu414J1m9otdbW72l1Gh3llE0LQd16IL9dWxQ2KsW4Ee/DaECFbJshMYRgGfnEPJYjWOaGNZdKgAXD9aNaT8AiCcyQpkuHgYGKjS0T2GLzAWjbrj2CoBZtW7d2/5rLOF+nGWriohg5YAlffMVlPLRqhTNOPwd33XU3evbqhXEvv4BGPBwKcwux7qmnIqtLZ9R88QmalRQBNZm1b4yWQAoeZK+CVyZ1oFFJY2zbrDU26dAJiUSKKQDG9HhjWdcfhS01jvLMAGNZ0KEWfJLGJ9PyuNYPkMf1z7Y3XoTNzj0VUjLGfpt545VcPBQbcPbZ6Lr7nmAhASxAz/cweN/9sNa6HZHbqikQ8xEzHwZdi/IpvyfSaoBVlo6ZsgF2skzRaxF+55134v7778cDHND33Xdf6Mt1es9fv2t+kiczjz32GGRg6/cQyrs6fMCdQzM2KXZo+UVfVSCN1ZAcME2XDnuCjL5DDjkYP//8I74a8yXee/8DbLvZDui3+ZbYfMCWOHDvAzDmszG44+bbMYCnSofTKHzvw/exxy6DcNyBx+E+7pJMHfEemndsjtZbbIRp3/2AeIx5Qozlkw11MmPjYROAM97YJEIO/CGbnUdljAMX2BlgMTCIHdJD0g+R8pPQ7xbBKxZyQkv5xMBwIIenZbmVFcivTdGwTgGcLGtqatBh733RbN/90XrIgSjqtRG+vugKJN4ajhJOmDNfewNjHn0C7ddqjnU4cFISQlSga6e1eMLYEkcdcgyuu+qfePXl1zBotz1x6w23YtdddkGXtutiYbICndutgxeHPYtHn3oEDz50P7p26YLK2hrqQ13DBA7a5wAUlBZSOcD3PHjUMR4CsSALcRmU6SQWzpoBv2lzVNcE6NW2G7p36oaHbn0cH3wwApdccRE26rsRnnvmBXjUNx2E7FsBLr74Ihx4wIGoTFRiaVcQGNbiYNWl97q491934a6HbsN1N1+L+YkE5nPzI1lQjDh5VOUhc7yYjOX1sJ5YyHXczJQwRxPynwtm5srQzKD2of6mxUleXh7atm3rFNdvbzp37uxwPcxMjvuIxyuvvOI+aqG4IpoZPNYtVvNlltEpStZscX9EX15XNRiws3HYgQWAq0oS0wiQKMpHr9NOR59rrkFZThZ+euIxHNamHe4+9DCctO9glM6bj46tGuPwow6DjNjNB2yDBy++DPtkZWO9vDiGDB2Kw595HnvceSvWGtAX6RwPQdNGyFGfy81DO/aTfrfcgj43XoPNLjgb/S44BxucdjIKttsWxTtshwGXX4Z1DtgP63MyadqhIxD3OY5QRxMYzDKANdeaElhTAv8/SoBji8aYgGONl6KHd17nrshefwOgtDHWKm2GidffhFlvvYHaGROB6nmc0gNo8/7gA4finnvvweNcQ73//gj885/X48GHHsDhPNnZov9WeP2NN1FTm1lUayz0hlAMAAAQAElEQVQD1xrg+gIexw1Ps5ZmvQCBBUgZkAYf8OCTx6frFuBGhUDlOD+GclZjqZpJH7j1on4bqzeddOKcm5NLZQNkmadMEDxuuBtqfEPAON78Mnzz+vNoufMWyOvSDYHWUVxnMEuo5dz/zxtvwHtvD8due+yOouIijqHKWLgac7ZqkzLLlFvDVEJOaPpd+DnnnONeD1aYaA7Y+BQjVAVnZSGR7aOaG7Zw7QEqNriiZnEHRNJmSBvYIrDmYhmFBI+lEbKlpZGmLw2wjEKWnLoPl+zsswC4bjWLEcncbK0uVsrxkhaKJUS3bj3x2htv4NrrriQxc0+dMBZ5G2+ALa+8EiVdu6EkNwvVI79E2y23A7i+YFTKAlgt1IJyiIgWIIUOO26DbYcchM36bUeNsur5yIKVdikxSnYO24nkCufZHkLmz6edElA7r7AEflEpQhrBVAZgexJfEIujuHMnZLdemyXoASSGLK9MwYXsoykEVNgow4gEIIvxwdvIKyC6ym9qtvLTCNk5tQBfmmS9+78Lja2hXDzqNZETTzwRgwYNwk477QT9blLxFF+g+GbGwlKBhTCrKyEFrAoI64RqcCWu1MwzNrkUtt12G5TNWYjHHn0c/xh6NOYumIe1mrdFbn4+Pnn/MxdRm7Y///Iz9FuZgdvujJgX0rDeBI/cMwyfjvgI32bnINW+LWqrOIlRuPIYZ1o+J7IYT4556OwW6CFiCDjIG58eUycrfLa8kKNUUjVGuSEHOZYK+dMsl4DnuWlCiMB8aNzL4y7syAcfxS/Pv4pGTKPqu28x46cfUZEE1j7wELQ44nCsvcNAtOy/JeZULsCCaeNRPOM3zP7yawzstQF6dl8fVWENKmvK0bv3+ujVez3MnjkHV15/Oa6/6xpMGzsNc2bPBYuH2honrFqmncJG7NT77rMXNlh/PSyspiHrx6HGnUoEaNmqOdZbvxv6b7M5WtHQqEwlUWsBO0hAnT1YEEc2yyLtxXkW7bEEfKTTig2kkgGKS/Phe57GHdJT8GOMY/KnaWjrdS2wLAyLX4YKbhh0XLcz3n7vLQzacxAOPPgA7LD9jpRh8NLZNJrjTMsQsn2FWDI+lvMKl8En/ZcVtowoq4D8RyLNjDuQCXzyyScYPnw4vvnmG5SUlCCLk6faqF7L1psgwiOQvGbNmrm3RbbiZpF+/yzavwvMDGZWn7z0rPf8LYR1x/EMdDJi1E58VOXkoKZRI2x00CHY+sST0JanFuN//BH3HfEPPDRkX7x56gmYOuwhzP7gLcz67EMMv/JqlLO9DjiXC5YTTkbLzTdHigZziFrX/lNBGtHYl8rLR7zPhvC33BxljUuQLshDulFTFHbfEFkduyCkcR3mZLPPhQioW8AeFjaYMVZe3jM5XvNcUwJrSmAVl4CGLvZlN6FamokFSHAiT4EBhUVo3qwlZlx7I2pHf4kXTz0Ns0f/CPM9jh1wELgBqgY91uuJ0047FbNnzYJ+U7lOx87YZafdsMPAgZgwfiLgg2CQWNRdxnQQGjTECTyXvBg5v5InM7RoHqsDj8TVfGtMy87Oxvrrr49p06bhF66zNujdC3pTLRUmASrJLHAk9BFycQ5L4efnnkKTZqVYZ+8h0DLCQo9hgPL+4aef4QyWY15eLrqv3xPuUuaNZeM8/78fKq+GOTBblC+FCTTfeFxPiU9+swxPyAIK2SaadOuIOTTUxr/9DvxZZfhl2HMoH/srPM5VXphmmaYRmhpLKBH/82Ast6gQ6nuPjD52GzZPhGydoceeaiCnj1nf/4TyCePYdNOwNEPZ/5Nc23MJzHAyJUO0btEC0ZVYOAcxrneLO7R3pBSfLfv2g7/1DkittTbYvEnRHSJGJ+qmvjoGIbttG6x9xH7I3XZLrLVRb64dAqZDxpV8m5OaGU/AXEsPJg+aL/CI+FznG5VV0aS9ECkDAubLtSL6A4QwY3wLqRlBd2iML/DIywgMMYgHYBB9q/dWnlZ6imbMEqGh4JCNYt68edArIxH9iSeewCAazfpkuz40JLqZyYGZOZDHLINLhvyrCswy6cgYJMb0PQ60bNAcdbVL1229LrjrhnswY8IMnHrWqXj52Zfw2qtv4MRzTsDmW/XFs88Nw9vvvoOBO+6EAw87EG+//i6OOPYoLKTCH7/zPk446HjMn18NvzqFNHdDs9M17DC13NllNZhf16jIDA/sTTCk6aQBuUES8WQtgjlzkLNgPvJoiPpJY9wACvc5UcTZ6ELq6tHI9nnSPO+jTzHz/U+RmDYdX770Mjbg5JnXvAmqCnMwPz+OhbkxdDnhWDTadgDKp45HslkjrNOmLdbiQr0kNxexuRXISXlQCs3btIQX99CpY0dssvFG6LtNX5x/xfk44MD9UZ5QDhNIekksTFVifs1cGro14IYQ1FmMO9cpGvoKv+Nft+JKntT5eVlIVJcjK1GFbBoPRcz/1FFjUL2wGlk87UzGAlQigcZtWiCbRsIhhx+EZgUtOO+HmDNnLsZyAO/bd2PEfA/pdAohApiZqy8WSIM7RMhyiWV5yM/Nhv5VlX4TVUWjPsYe52uIYaeF5LCNNoj4P4OaGdT/1Dc7dOgAfRFSr2SrAMxMDuQ3y+COwIeZoU+fPg4mT55MClz5r8J+6tJY8qHTB518a0FltriOS/Iur19SPLYqswDgZAe6bC7smR5y2GayDciSsJx8FHbqhkZbbIrNzjsLA844k3A6N6V2xNSvv8LE55/F2AcewiaH8oT4rDOQ374jsmhwh25rCDAvRjk+sj0fnlEoW3jMA/s1EKtNwm2oWRwGD+5ipzL2JyOf2mzAOGzhDOeT7Vdlb2bQJVzuGlhTAmtK4P9BCbCLLxpvQng0TmLqyr6Hgn6bolH//mj+63jEX3oD6fHTXYY4+9FNc9wlowxGxuFUiPyCAlx++eV4b8QIPPnUUyhfOA877jgQWoPVJmoZhzfHCw5rTMdDwNW6zzElTjKXEnCLWhpFIbg8N65cIWAadBtu0pF9td56G3EO10CVlZXwfSCglR/4AfMfIKB6PiGHiJ9O4teRn6MbjQqE2fCDmIZwaKoPmO/hb72Ntm3a4OxzzsKO2w4EswVTYDTOrtZcrfzEzFgQdWKXnAfMMmFmmfWSmcHzPESXmSHNMmpHo6xN/00x8alnkXz6Zfx21wP49fmX8Ms1VyM9Zgxbi3F+Mugvivs/6wbMOSFkaXg0Cj3O0aAL+i0E6LB9co42bfIAYD+d9/JzGHHOaaidPIl90BAE7GvJKiSq5sPCAMY6SdQmEKbTSC2sxNTnXoZXkUazDftSALgKAYJWbdHptFMQNilCwEZsjAfQZqBrrENPnAEo3yezh0brrYcuB+4Dy2efgIfMmkNMKwmMcphf42JJqHQwDiY+aQwBhxlQTZjTKc02RF1FUKCAAZ6DEByV2K9DFp3BzBgqCnMUEtVtLE+6kZfoarupxapLK+qw+oDQCSecAH1gS699ymC+5ZZboE+1p1Ip3HXXXc6AnjhxoisgMxVSRi+zDG5mLixDXTXPZDIFNdRkIoVkQhXKNFl90r9RaSNccuklyMvPc4m3bNYcVajGwuRcnHP+GXj86Yc5Me2Mjuuui5tuvxU33vRP8lVh+x23xnlnnsBOEcAzoHW7jij7YhQ+v/5mlDIN46I85SeR9FLQzovHpqQdPU2gARsGQAobYa1XiyI/jdG33o3Pb7sXJTSOjUZySjOr+SiqrEXF16ORlaphjDRgQD4NzkbZcYQzZ6Eylo1OQ49AbVE+4pwQn376SQza+0DMLWmCAYcegZpxU1FLfbKzfOR5SQS//YJf7n4Y3o/jkZo5E2eefBr+9fBd2GKLzdG4tAmeevpxnHPumVi3WzdU03D1OEjEUiE7ROi6ATFQEWiSMubJqFAyXYt12rfnaXZPJM3DzLffgEfwf5yAOSM+xMjhb6PPEQchUZqD2qAaCxJlOOvM0/H0y0/jrLPOhNGYHrjDdqhYWI53XxmO3XcfBE+fvg9B6VjmZW4gYfmm0ghpwMuYDzgogZqmVe6sA4qgutJymWKWM8DIF8JjeyUCM/lBF7wiPOOSsMStsguWoP25V/1saWBmEP3PJYD6GWQcy3A+7rjj3GvYqLvMFulrZo63Lsg5SiPNwd15+DAzPlf8lpwIFDvC5crfEBrS9MHBsrIyyHAWj5k5HcXTEBS2YmBsIj4oDAFXk8YNHg8pkAoNnB4nJxYwuAGPNGeEwIthnR23Q4cD9kWXwUPQ+5wL0P3si9D7oouR3a8PKhKVYPMDQJGUoD6DdAwIKU0NkHoHhNDYBphI6BlS7NvszSDFgRJ362NG8emJMV6Mk7RRnpnBzBBdZovwiLbGXVMCa0pg9ZVAw/EnwqPUl/QDxj/16iwAPvu7Bx5E0QVyurZD1/vuwLixv2Bdnj5X/voLpn/9PSz0GO4xHqNwKR1ovPCIc8BIM6S0uAj77rMPbr3jNsyaNwddOV9vs922+JxGJTQ+kDcMDfA9LJg8FpXjfwWHE6QZFlCHkKKANDQzORTGPwrPeFbbU2WlxHxayzO5HjEz5OUVwKeCHgdIYzn4FnIUBLPCjeDxk5DbpCUNilYaohEYYzOvfKKmuhq3XP9PHHH4Ybjg/AsBjeMBQyhLbMSW+5ZegiUjmGUkKUywZPjq9JtldFGaZhnczGCWAdEFZhm/ycPyTKYNnXfbC10264OXHrwZrbfdCHnjf0TVo09g3FvvwvN8uIJluSnK/zSo0Oran1CoTNw8zobFNWaaeMjW6XETx2ConDYJ8ZoarN9zA3zx1DOwmO82z4Npv+HTO/8FFi5ycgzGAzNjm//pnjvw08mnIJ8HZuCaF6F6ZBopys5v2QSMDLCf8kHpgLq0g4hgRNyaVwhx8+EY8cdXHfcfM/1RqARYyKRCMEUE5E0L8dkZqY8hRIxUnm3BIx8IabbDkOAxrqcAugiNMgDGohw9mUfKcsRQyOqFjAarIE0NFmYGM8P555/vTrHuuOMOHHXUUbj44otxySWXOLpOip588kn3eujzzz/vNFFch6zmRzUH1CruZFZX1/DENMWa8RBytwQwJHjau8uOO+OJVx/Hvc/eh0379UNlbTnUsLPihsKiQsyvWoAKnqI2LspFMRfJPzx5P5rwlP3sYw6jwdkHzRsVYcS4X7iw3gsLZkyDx1NPFg9U7+wHMM9HSj7WSsiBK+CiOiTQPoYG/lgcyJ43EwtHj4TxpDZk46sFkGTkLDJ9/OD9qP7lB+42ZyFZWYEWxaVoV1KAqo8/R9tW7TE/FSDFTueZh/vvuh/vvf4+xk6fhVi37hi3cCHGfzMGOfNmYbPOa2HuF1+h/LFH8cl5ZyM2dzbatmiGfYcMpo7g7pWhOC8XtbXVqKxJsnRyYWEWA3y6HjzE2YV9hOk0ctgRvFSSfunpoaamFonqKuTHcxH77meUXXIdppx6Jua+/ibatm6Dphv3RZJ/WWGKk2KA4pIiK0n+9AAAEABJREFUbLXNFmjOjYqKZCW22m47NGvRAulUGm3btgErCTLOQS2wjMsQMDRgyRp3SKkmO2HaGJO6+UwnixNnnNUdJ5GkZUhZGplCKHlpIZk27GoWwgOmEbIU0txVDALRlxZrxWmS3TCW/ALR5JpJR/mWDuJRSG1tLbKzs4WiqKgI8Tgbm/P9+UPx9JvoiooKmJnL75/HWpwj0kNUs9/LiMIjV3wRzJ07Fy3YJrQJF9EaulGcyG0Y9ke4qyUWX8gWHbBNh7RYjf3SY38zAkA9qasmgpAu2Lcgy5h1DbY5FDWB17wV4q3aIPTzkJWdi9ALIbkhh39QLkVAfTs0SQMpCqdcgH0pBbNaQtrRoZiGRZcTxIfak2BRyOrB1qTy/6oE1P4F/6+U/n+urMpbEGXDjH2bY0dEW+QGMM4PELjxAwi4sPQ4MHA5gLCoEax9Z5QeciA633kLRo4fjw9vuAlmBqNwr25sEC4IGcknnYMxQm5o99ukP4a9+DLiHOM//uAjXHPZ5Vi4YAGSZQugxWnqp+8w8uJL8PF11wJl8+EzjsdRJ+A4FTIFIw6CUR+TcKy+S2XksSyUYn5+PnwaEgU8US8sLESC+iQ9rj1YDgoHQlBdfP/aq2jGTYJ4s2bOD99YsmnoqqpcgOraGpQ2psFB5lDlzc1zZk/BfxvMrF6GmcHM6v3/XxDPWS0+YHHEe3bD/A7rwMvOQ/rVl9F4tz2Q8JgnrnWx5sqUAIuDTZG42l8A0KANESDNXZ2AfdEYoqappiZ07nffYXJ5NRptvx2qKssR1HIdzVPo6e++jYIR72HOtddg0gMPIdcYecF8FM2fgw3PPw+tBu2CFNeQYGLqizELEKfQHK5NPNcvjc3Yh57gE7pc4kJAjTJALTOEVfCkalIPITUJKF9+LmZ4h6BVQK2YOm8oQLt0okhH0jzigpAuHISgGIcawPhwVDS4vDrcibM6zyp2ojRXajIhJwazRTl4//33sfnmm2PIkCE45ZRTsC5PZfWxMOFKWP+yao899qAhVisvzBbFdYRV/JC+URLGhuoxfYMh5FGSGTFjY2OeymsXov/mW2C/PYfAj/sggwMZ10karloAZ9PALknVoOqrUah46WX8fNPNGPvQQ+i/83Zo12s9nHLWxRjDY6LeW26JCaNGws/OQci01DikR8j00tLB9+B71IGhIY3ERmEctVOmo02jYqzXuT0mjxmNWE4OfCZaWJVA+fffYcH33+LJ6ziZLqzCL1+NRGmXdRBrVIpPhj2DbhttgjhPxPLihRgz+mf8+M14l+WcbBpIPE3vfcxRGMtT7Ac+GYNGnDSrPx2FjttuhSBZBX/hfMjwW5CqZsczqYoET5lTLBNQV6g5s9OGPBEPNQHRyAiYp7gZjGUYsqPnVlUiO1ENEhB6IXeZEmjKZ/WYSWjMKc2bNA4dO3ZCDXWI0QDJDo15o6nJwSTJSQ40DDyLMd0kKqoqoEt14DN9sxAqOzMT+Xeg8pU+CiAr4jRufA42IT2mHBFXGIvaOSvtwfKRXp7vwYt5XLTEkZvPDQPuLmIlXkrDzGBm8DymRQAvM3PlQnSZt5m5sF9++QVrrbWWw1f0oQVMSUkJJGNF44o/YH3INTOXh4a42SKa8qkwgZnJgYzmOI38rl27QifO3377raM3fJhleM0ybsOwP8bTDA4JcJtFgM/+ziGTbRMw4oKMA8pW2bvOAdKIxOjmEBgLccbJIoDtDXUNzXkpDhkx5ATYJAESSIIuI79H/gxEVIXUgSJEUEda46xYCfyvcJsZzGy5s9uwvy0r0vLwLCvu/wLdzFyZm2Vc5dnM5DgwMzdGaw4D50Fw67xuEGB4yFEkcK5x7ktyDmwx9BDEtt4aA088CX1bNsWchx8FpkwFE4Eu41hhms80bGmAoXzESKV/W64B3rzhety6ww6Ivf0eruraHV9cfy0Sk8fRCL8Rmw/ZD23X7YhvnnseXpa5tDV2gVfoxj7LjIOSi9V7Re1Mb0X17t0bjRs3zigQxJjjGLgM4rCqcjXUTh2POA8mWm/YC1xEwdwfCyATA+dfeBHyCwuw7XbbOUrI+VLxtcZxhOV8SCczW4zbTGW9KC3xLMbw/8SjXPl8JHni2XS99XDg3fejUacemFPaBM2G7IOFfojpX4+CqW2R7/9JtlaZmqrxkO1sUQIe26Umd66vaRx6PESKWRoeD9eCH7/HF488jmKud/O6r4dcruMnDH8X82gPfM6+t9b2O+Cn557DzFdfAyrKUfbrr6gJgBZHHYeC3n2Q4prYpcM1t8deGjMfMaZhxMH2B7ANgt2B4G7jU2sEapShLq4pQ1fqHVKawCUrnagPBNRBmqlknB7MExgeEELoMpJ9chopIC5OmdrEeTOUYUT+A27V7EpXw8xgZvVyi4uLoYV1RMjNzYUW25FfrgZC3/eFrnbITFpRssZ5ywBWqmcsHk4SRuANtbtkTQ0qqhdC4QEMRmM0xahpDr60B1GQSGHS0y9izn2Pom3z1qh6+y3kfvgh2m3UF9ktm6G2uhaz5lYg1rQNfps2G8Y00hycssMkYjS4w3SIOGmF7DD5FfNQHEujiMb4b2+8iZ+fexl5zdog1qMHpk74FYXka8ZT0uCHn3DHGefi2zHj8MXLw3Hjrvth1Juv4bUJY/HB8PcxiTtWd95yK+bOK0OKyh53/EkoKC5Clz5d8eTjj2D4eyPwzzc/wTO/zcGYxiWIxfMxbvgItDnlZGxw6sn4dsQI5CS5I5ZittPg1B6ihjtdnMcBduIgrIGlEyiuno8CnsLrg16ZMCBgnWbFs7Bg9JeYO/xtNPKMk2+ILOatnKfy8zfqjNILzsKc7h2R17kT9UsB4EQIc38+BQVhQEGAbPKY56P3hhui38BN0b59e9TQmDfzYGYI6gwwCljsDtUNObi4eoSxfkGjHEhbiITvEYwn8UDgAa6eF4u9oh4NAQYzA815tyjy4zFk5WRxss5Hk0ZNaDxzs6TOqF5R6Uvj99j2IrqMx++4mxlN2GbUg2kp3MzkLAYRX1lZGVq2bLlY2Ip4ZLzWsG+sSJxl8Y4cORIvvPAC5s2b51iko1lGd7NMfkRT4MSJE6HxpHXr1tiQ7UL/Hku/0Va42eK8oinO8kImRbj24qlawfbh8REFCCVdBrLqOtCgoAbECY1BLh67B/sL46kN0+OxLRr4x3hGJjqQbAEbDBkNaufgFXKxmkY22xBTkEwxk4m5cqGhBQiZx4B9KmAfIHHN/b9bAis952ZqoX8s1uzPef5Ywn93aMMxpyFulik3s4wbqn+Di2z2+bCOprkv5JjBQQEeXc9LIsF5LB3LRsmGPWDtWuLbW+/AzzffhfTCBQi5QZ1GGsYFunG8CWQNJukPAtKAspGfoYynWQOat8AZPL3elKfN054ahudPOQMddtodOdvvjEab9kXql7FIz50J43hmHL00tqXhBh9XWRK7yOdIq/RhZjAzqPwEOnjRRimokzbBs9OAYdE1a9IU1OTmoHRdrifc3Gew0NzIO278L3j9rTdx0MGHoEuXLpQAl0uOpIBLA8t9mS3SKcn1kcCMaREiIWYWoct0ladlBv6bAoxtRm9WgaUWZOUip6QARf36ods99yCrayfUBmyLbn4OWX5wdfNvUvU/IlmjFpk53GEsEM707NOcoqF2BT+OSR98jHcuuRAfX3UFumyyGTY8/FBYbiHW6bkhcj//BPPeeQdrb74NWhx+LDZ74im0GbA5xnPNPJbx5uQVAvl5UJ2YxcFqoVzwMkLA9OjU3eqb7BKubStUgeq/auPSUeAC6/hXqsPElaZADcPkZ99DHdCLUMqrX/hANJaIT3qILdIdUP8yBOBFgZm4GZxPUBD7NR2GyS9HIHxVg7cqEtBAIIhkZ2VlQQvryC/XbPEsit9scZr4VhUovaXKVu2wwsyoi2qRTCFrSF6Snc/LIMRZaaxVC3x4NGCzaPRmpwJMeeIZ+K+8jbBxayTyS5Hg5FWTX4ATzjsTXTbsjJEffY758xcgHotLMvyaKsz+4APkLyxHblYMZZOnY/jxp2L2nXche8pkeIRpt92Mqk/eR+kW/RFvsRZqKisRnzcT098djl+//gSp7l3xxcIUdui4LnqPGY1pLw7HJbc9jcc//BJNt+6Pq595Gi++8Bwefvw+fPXFV3j6lafRb/N+eP6FF/Hsq6/g5pvvwMdfjEKHTXqi2T77IWuf/TE/21CwQU/Mr65B1fc/oEkigRxNzDSGA7Z4jyVgluTUWoFCTuoTr70NU+97AoU52TR9WWpc0LNIUMB8pmfNxpirb0D5WyOg/0M389PRmFFQjF5PPYZk7/XR8dChqG7aBEkuENIccBIcHHTyziTAooWMg3QQOMP6pltvwL333QO9tpVieYvH1SerTPjvgT00jLHW2AnJk6Q3zdGDKDueOWBNoq66fx99BShunia/9DGjbANYDGDiiyaXEJDfzLD4ZSSrVBen/pHPzOqD9TtjGY5ffPEFysvLHT3SQ67AERs8zDLxzQyKr6Cl8Yn+R9C9e3fo9FfGrllG5h/xNwwzW8Q/ffp0zJo1Cy1atMBHH33kyszMnKs40s1sEX/ANhFtHOh/Um6++ebuZyHPPvss9LEzhZll+M0yruQsH/gIWSOuXXBkDwluUJcY4pCFSzAEXO5Kojl+YUR4hxCPjzTMDOCiNwRdhsA0jWUAlmJYmhASAMcCwLV7pmPip9/dGWXIYgS1FbnmgtY81pTAH5WA+s4fha9o2MqWl0n/v+ep8jEzmJkb0/Rtl59++gk//vgj5CY4ny7KrXEUMfZ0jTmgCzAmPDeyGDxOIr557mTJozwGomKdtmh+wlBUWiXePvhAVLl/HRRj3BjA+Y2RseCjDzDpxn/ip9tvwahHH8b6hx+BHjfdgPVfeQpbDX8LJc1bYcbzL+LgY47BFlttg0OPOAZvvvAsUpWaPygHcSfPV4IAzONYxTEP/6bLzFzKmmdD6hRIH0toOGX5hS4s5uegtjbOQvQRcPwUUfzG8vv2228wefxknH7KaSJzXoGKieUaImOUOPIKPcwMP/zwg/u3jPpwWSzGOlCCyylF7WQ5WVcTG8uRdSy9DCpDQsByKi1Ek003A7JzUBDLQp7aGIx/AFgG+F++VN+c07ksBmdyuGla5cH2lwTXrWXlmPHsB2jVeyN0O/NkdB8yBKBdJN7WXJ+PGfURJn7+KfoefhRSuVnw2rdDrP26WDjqW1TyxLnXgQci5BrbmIbvea7dan0QZlovnAPWG1MPmJ4xbT/gQwlA4wrjOCaG1CvHLkIWxYqA3sVvBSxO+WMf9VNqTIX6Ur4QgYslRGsW56GWGVcUxVGmjOnJT8cFqon5Ll8BnwHjBM51gXWPiLfOu1oc6bjSEzJjMagh1UnW4jZalIvkO8NLtSpfBsSTwVbeUx1fINmapLQjKFe/5xRdKWVcVShgZgQ1MLgrZBWZao6uboa6AVq7uU/EYUgAABAASURBVGZpGodslcyn58VgNPaYa1iyEgVhAvrdTVHHzmh//PGYs3ZbVKcDdG7THYcfcyTuu/9hTJ0yAVmUnctd4txEgFkPPIXsH36Gv3Au/nnY0RjxxEt4+4kXMeGZFzD2+lvQuENHlO62K2I8lV1ro02RrKjFU2eejW/efw/d99gT/nqdMYtarx/PQtCkCb4PkphB/9y1WmObc87E0LNOwmWXXIVTDjsZ+x26L/r37Ie2bVphyuRpePaZ57HL3ruwIwNHHHs0srusgz7HHIVkcQm8pi3QunNX/Pj2u5j39mtYyN3a/MmTkaOW4xl7ho9iLwepiZMxaeIUzPltBrKmTUajRBWyaFJnxT34hLx4HOW//IJvHv0XbM4UVH31Jby8xgjbd0NZVgxo0xqV3CUOWJ4Go+YUrfpw5WoIWN6aBEOGNG7cCC1btKwz9FhLisMoHgcEEwN5Gt6mcAIrCWRBWCff6DHiGbdhjL+LU6qxgKi/0gw4mIUIYMZ81LlKc6mphItTM+0zQ2uIZyiLPyu5maJ+1qpVK+j3+go1MzkubbMM7ggNHpIrMMuEm2XcBix/imZnZ7s01Nf+lHkpDGaZNPWvsHRy3LdvXy5+ajmWLioQswzPkroqbYkUXafmRxxxBOS++OKLqKqqcnqZ2WKyxL9CkEkai0YHtk8KCOtakwdjmIHJgIhzzYxuhg4Yb9MTmSuDe85j7qkHmyQaMBFVCshcYhOoSASkyivIyCFhzf0fWwJqn4JIQeEC+SNXeEOI6JGrsIa4/ALRBMIjMFPLYDvl2BfjYl6bSAoTn0B4BPILIv9fdZeUIX8EkilcbkMQTSCaXIHwJWFp9CVpS/qXlPFHfrOljxFLyoz8DV3hgnr5DZCFCxfi1VdfhcpfRrOMq9GjR9f/tMXMwHtRDDcIIENzAQwHgRtvnlz1/SBE12235wJ8b2x8/tlo3WM9lL32JvwFZQB5wtCHpufvvx6J77/8HOU88eq578HI79IdydJSeB06obDvpui+z15Yt98W2HLrbZCTnYO3vvsB0zlXf/rPW/HwGWegbMZM+AAlAnrEuSke9+JCoUt5FghvCKIJGtIifFn0KHxpruKYWX1QhAakaCmdUYj1V1WNWd9/j/Z9egPmkcw4uj1Aaz/9F5SiwiIUFxVDl8qIQUSZy7pyp2eZt/RQYOSaGcwMs2fPRuvWrfHxxx+j4eaxfjo0Y8YMRXGgeALnqXvIr42UOu9KdyR/hYWq7FgwvucaG9w62DiWOEEBOq7dAdU/TQLStfDSlbCKBVGg4+C06FzFziDEeDt8FTwysyQTyNyZFNQ46M94Mk95RXY+IRwboTUZ16qg0efo9IcOxA1mRYwE8Trgut+t6eQqnGDkVfshGxcaFMMwrlk9M9oJHqZ/8w3ysj1023MwintsBGvWFG6tK3lcO7U59HC0GXo4rLQIQRBSRIjmG/ZG3tz5KJw1B/nuZ3Q+ZRl8Hi5RLAy6+OQamUrK44AU12frPURYlRDURUK9iz+/Vqz9MHUWhaTWOULh0mMQb4eCl3DpZFJeHtIiVPRMupIiEIMxrpFLkHHMjDTiq/mWfqskSU0SkeCamhr885//xEYbbeRA/yv2nXfecXhE05e1l/Vxn0jOirgqdDODPj622WabYb/99sO+++4L/Zb69ttvdw1zSXkhGz6bLMB4rqrkhsJIAlwcz3xiHvE0G2IAo08N3bgLZNlxVE2eiMKWTRA/cB8U9e+HFnvujvyB2yGVk4PKdAX22mMv9NyoF8665jZ8/OF7iM2fi6KCfBTS6Jz73gieyL6FdX4Yg3a9e+Gx8VPx/eRZWDBlKgp33gltDjscC7kAWpBfgM3YATcfvC+2P+001DRpgR+mTEE67iG370a4fUEFXqpJ49ATDsGJd1yPRh17o33Pnpgzcx76bL4hbr7pRlSkynHQQQehWfNmmDlpNk49+1SM/OZzbLJpX5QleMKsbPrZqOauWIvOHVE6fRp+u+UWzLrrThROnYYsdladJlssB1mVaYx64FGsu/dgFKzbGZPefQvf3XoL5rz8CnInT8TYRx9E+ddfod9Jx6DTjtvg+UsuwMy5c9Brx51RXVGFbD+GGMva02DNAvU4iPkcmDyWPauEJRyynMOMS75kIukmQRIyN+MYOdTpMoQlnhoQOYi5umWQ5gIvI5g+ytWgR2xl3GbmxKj9aWBUmuYxDYJwDx419eB0JdkxL/GQ0Tt16lQOoGxfdfIiFsmNcLkyDPXbYk3YU9gGzAwN+17EL1eApVxmBjNbSsjykSK5jRs3RsNFwh/FNluUntkiPBoDtAGgxX7AE2XJMcvwRGmJJh4thpSu/GYZHuH6bkKnTp3w8ssvy+vAbFG4IyzHQzEEgNXVnBEDL7kecZ+4R1jWbQxguBxiGUdPAemUCjfNSY5RHpnqblHYbGBmAG9El3BB5F/NbsM6WM1JLzU56SNYauB/ENHMYGZOo4b6NsRdIB8NaREeuWaLyxDdzOpla2NYm8QaG7SZRnHQePLUU09h4sSJjs/MROY8lhmEzMzRRRwxYgTeeOMNTJgwwcV76aWXoP/xrnFGb4PoTQ4t9DW3Tpo0CePHj4c2vBTXzOTUg9kif9SXFSid5TYE0cwW8csvEI9cs0yY8IgmXHLlCiK6XEFEi/CG/ogmVxCFyRWIJtly5Y/AzOrLTWECs0W6iS+iqdzuvfde9OjRA/vssw9222036PsuclVuzzzzDD777DP3JpVGA4NBi22DpgiZhJn6AelG0A1eIZHAz0UQzwOKm6DLUcdj1MMP4denn2IIIHXSZfOxcN4sbHjmadjo6GPQbMvNABrFsSBNswDumlNSiKaDB+OKxx7GKy+/gLNOPQVP8ET8i5dfx/RXX8dArht223FHPPnkYxg9+kuu427CM889x/wHLr4ZtSLIozYnV2C2iC6/QOUiMPt9+Sn8j8DMfhdMKTCuQ4xrMpUUzyaAuQsw5atRaLPlJkgyl37dPP/BB++jY8eOuPfe+3D9DdejpHFJA3mULfke3QbUhqj0btgWFCaaXPU3zVtdu3Z1H9ZUn9AcrJ8/PfLII+5tA/FFoHiCyK/1sX5epJ9ZNaRH4avfVTl4TNagMvZZjnK5HFOjJD2JEh6mzPh5Cqrffhvj/nkdvrj5FtROmY5QbYuHQWAcMro71FPlK7cOVn4+2R5DQp38ho5LX486cI4eZAqpVx0KhOa0Dplrg54kkSdzh3QEdCyi1yOMZw60lPQZN01damsqUT7xFze7BzzIWljMGZ1GsuZ0MF2vDkLLQve9D0CXQXsDMQ9ZnlECkNW2Fea3aIyWW/UHBwUg7cEtZZmS2rvSEsAyOsEhPjz+QZfHh6DOERtRRMHCjY+GQO/itwIXp/yJjxGYLzEpafqELhUWhQkjMN/STW1D4LJDMkSkx6sDoxsJDLk+dGVQR3Dx6vBV6XirUniUiSOPPBInnniimzR23XVXnHrqqTiNBp8mD/nlyj9gwACnThTPef7iw8xcTC0YBPqatz5GJj223XZbmGXCxRSlZ5ahGcz1DDdQiKEezJl0Kc8HWMkp9SO6vGnkpDkn5WDCzxNQuOHGaHveKZhVWow57Mttd92ZO0klSNTWoFXjVjjqhGMwkwPMN6O+xdcvvISJnwxHslURUhUL8cstd6GjJbH3+cdio5MOwblvvIX2/7wa8d49UM3UjbrUIAF0bI+W2w8EmrfGkUcchcfvexxHXXwSut5yLboeNBhb7rw9rr/lJmw5YEtOIDXIzoohuzCOQ4YehKK8YtSmatCkCTtlqxbov8Pm6NphXXTv0gt5BSVI6n0Tz4NeC0mnqtC4SzssoJtkr80uzMdvE35FfjJAHgw5sQCzf/oW1TSm227SF5YVx/wffoQ/Zx7mvfAGxlx3I8pGf425n41Cp+12BTbeAj13HoyNTz8biTaNkfJqAU58XtpHnAMX/soVAq6u7K9EXjVxQirkmXEANLYNEKgkkwpJoQMWHX53iYV50IL1wQcfhP7thng0Kcs1M+aTEihb8kUbM2aMezVZ3wyQ8azTjYCDiYxKhYtPYGYwM5EWA4WJIP4Il39FIIq3zjrrQAvz5YkbxWnIq36q3ys3atTIkYWX171y7gh8aEFilsmHwnR606JFC4b8/taptcpCBsTvQ9dQ/koJmNlS29FfkbWy4pj95+m0ZN4atnfhZlbPYpbBRRdEAcLNrL68zcz9/EALbPGYmRwXrn/JpgW8CL/++qt7bVRjg14PVp/8+uuvUVBQAL1SKmNaY8y7777LcSlwoA2vTz/9FIqrr+MrbS36ZWxrI0+b3U8++aQ7OX2bi2X59fX9Dz/80MV5jsaUDAClL1eGdKSPmTkdG/Zdv+6tM/VPs0y4mSm641X6zsOHcLNMmHCS3Dgot6FM+c0WjZGRX67ALCNDuECyzBbR5BddYJaRY2ZOH7NFfoULzMyVnZnJ6/iEmGX8KkedPvak8akDAumqfCsd/ReCjTfe2H3rRWP2a6+95upGmxMKlxwgIwdLXlwphpYxfkPEqEMM8eat0GP/fZGYMx3QxzMrKzD6ntvRpVN7tOi5HmcdzhuS4wFG0KZ0QGrpul1R2rM7dGXFs3Dc6afhH2edjt0ffQi7HHs0+nPx/jI3Ufbb70BssEEf3HbrrRi8114Y9twwRXEGv07TH3roIffxV23GH3HEEbjgggug/6LimOoeZovyY7YIrwteIUdTpYBZgcc1FrMCn57aqVPQvlkzhDnZMPO1TEN1VRXOOuts9/MfHdAceuih8Li+WVTOf560mcHM6hnNrN6vOpM8zVsynnX6LNkyhvX2lPpPwzncbFFcCRw7dizXjnHodNrM6tu2wlYGmC2e3nLJVOFqPRZ4NNZiAHGKYZ6Jss2FjZugesokfHviKZj05gdIzy3D9E8/gKlc1Ta5VlS1WF1iGXF6ZghmUUjG/3efBg8QGB3dSop4yL6idi6tIZrCBMIZniKeUjzE4bmf85HAvCLgGl8uvXDhBvAOqXfoTGGfXqYpOQIgY856lMg0fYvDKhP46KQTUPPZCMybNB6pdJpcgNaFDokeLLMIhRnAG7y0bmmz9+5oPGgnKAkByQgov643y5sBxRFkfCv1abaKBC9FS/WbiGxmcIdPXO9GtKW5ZqtPvyh91nyErlxXBSDQgnzIkCG48MIL3WAq98wzz8QZZ5xR79cge/HFFyNa6K5MTTRRyXDffvvt3U7vDjvsAE1kSkP6yTWLCj5wA2oWT1mzaABm0diMx+PI+LOc62d7CDx2AC8GeHHXxvXbg5Cjt2ce5pWVo6pRC4SEwCiPjTwlPs9ghMraKuy2x2C89sk72H6LLTD8n3di8jOv4aXps3HH1Ok4/bPv8W7bjjw57o89DhqKVF4e7n/jXTRv2wNBTYqdDg6qA6CMfXRudTVGfDoS6erQ/aumWu5Cn3ThBbjy6ssQcgs2nUphQe1CbLr5pngiNpaXAAAQAElEQVRjxGsYvO8+qEiUA9QrkUzg7nvudlBQmIvqmrlAOsk8GTh6I8UsBjKiLRfpbj3Q+vST0OqoozBrThkqPnsP2fN+Q8HCWZj9/Sisf/ABQItWiFXVoOKH79B96MFY64ADUN2iJTY+8wy04I53sHZHFLbrgrV23BkLCg3lsVr4sZCdIwGf5cdEYWYrDDBmhwBeZgaz1QRgOoKlpOf5nkJYzCF887iRGHN+RJcREdCpv+v8idoEunTp4oxQLYiffvppaBErI9HzKLcuPS2A58+fD20EqU3vxQXNlltuCf3eWL8PlmEZ8densQRiZpAMLeQESwQvl1dpiFH9JFogyP9HYGYws8VYJk+e7BaSevXa9333urVOthZjauDR2KKFt9JtQK5HzQzdunXD+++/Dy3m6wOWgZjZ73RaButqIZv9Z+mzWjK9gomYmYthlnGd59/8MLPftSMzq9fKLIObWT2fWQY3M8dnZvVhIpiZHOgbAMOGDXMnwjrh01smoo0aNcoZy3qbSmNG27ZtIeO4VatWeO+999xp284774zmzZtDxrQW6epbL7zwgnsra/jw4dC3EfQmmAy6rbfeGhpPZAjtvffeOJTGhvyDBg2CXknVXK2xRiep6rf5+fmQLBnmAp1GNxwLNFZJV22OCdR3FUdjhwx7jVXKYOSamcu/WcZVmMAs4zfLuJrDzTK4mYmlPp7zLPEwy/CIbLYIl1+6aOwxy9DNMq7CBAqXKzDLhDWkqT7MzI01MoT17zVLS0vd+Kw4EZhl4rbghp/WI1qb6EvR2hB56623cOedd6Ka8/qyxrWQgjzzab4APv/oRegD6+zH+TbLw9QXnsJ7226PRvlFaDfkEKSNW9xB4OYiPsTOMgoRBkDbXhuiw+Y8iQ7Tjt6qZWtcdfV1WLffpihp0QynHrA/vh45CltvvyMOOfgIvD/8YwzccSBOOOZESGfBLrvs4tqHNk/UBu677z5cfvnlOO6449CnTx+IrrYgMDOXzt99SIrBmAfPGRWeR58BP307Ck27dkFWfjHpJDChU086GT98/wMeffRR9+9QY7EYqYBZJhzLeZmZi2OWmTP1EU5tPumEWXOuxKhOs7h+VD9S29CbjjKkZQQpXGBmcupBG+TqUzk5OfjjMqqPsuoRYyuTmh6Tkiud5bpS9eE1LkWrQ4YgoGG30cUXoaRTJ6TnzEFYk0Zo3LRg6/QYVbcTVSdO/gjMnMDI+zddyqqTRwzQgwkbAqIB/QECrjG1nGVXgWMlTwwh6LCPGDHP4S7MA5yHVMamFBE8133ED16iwwPE75MvZik+00jA+AeMHfYcmhY1xc+PP43ySRPR64B9oSvUowFYAzxCjRJqk0k06bUB4lxX6z/YKB2SeRt7PTkMoAeZa0mpGerKfJopwZUp8feyzAxmVh+gPmS2yF8fQET9TOFaA9LrbrOl87rAlfhgta9EaQ1EhdwlMDNXCE9yp/rGG2/EbbfdBu34aWDVBC+/QDuTt3InU5O/RJixETO+8L8DmqxHjBjhXpXRKfe+++4LpauBzMycaLNFaZmZm/TG/vwTfh33C379VfCr+y2SdhXH/jwWE379EanqhUhWJ5GsCQkJpHiSnE7Wwngqm8UxWU04UV2LIJ2iHZoi3dyAmCRPVXUlKlOV6Ni9J1p06YxE5UK8/c6H+NcXP+LS597CKGoV54m437Q1evbojrY8WR7xyadIh4Yg4aE2CSQSSaQTtfDSCdx+2w2oqqnCAUceiMIiniRXVcD3A7Ro2Qw13HXWrn91TQ2yc3Kwfq/1EXK2rK6pRi3j1yRq0GGd9mjavAkWVC6g3BpCAu5V6GQaqaoUUgnD/Oo0eu5zAAr7b438jfuhCyfR4azTV48/EQtefQtzf/oVud26YFZVJZr37Yv1OWFWrL0WCjfri97HnYi52UUo4YbF/IIcVHAwmMNM6CNgxjSStUyD5SRdEomES39FXacvy0QLlxWN+3f4k9RXsDQZSeaxtrYWqWSKeUoS2E6Y9yAdQoZxgvqmUixjbmwkBQyTP0m6JtlOnIjk6uRmq622cv8qSqdBKfJq0anBQoZ0DetWryqLLlfQnIvj7OxsdxKdoI7ilysQX0MI2c+08C4pKYEGIvGqHBvy/BkufukT8UlGhC/LVRyBwsWv1z9/++03KN+iS5700WkMuwREi0D5UBy5ii9ehQlfEnr16gWFq+yU1yXDI38kTzKFR/R/p6s8SR+50iNyha9OiNJVuQgXCF+dOiwrLZVPBMviWZ10lYvKRzpF6covXK5APAK1a7VJ4ZErmsaNDz74wBnJarsKkxEsY1SnyJtssglkrL755pv48ssvnWGifqO2vs4660BjwPrrr4/OnTs7o03GjQxo6SSe9u3bO6NHp2Hq99tttx0GDBiAgw8+GPq4nk7OYjQuZAw0a9bMzeFt2rRxm1AyBGVYK670liwZR3qbS+nIINcp63rrrQcZFdq00uvKwvXKt3QePXq0C5NBLwNTm3zPP/88dJKt00u9Di7jX8a8XmPWabloMqolX4a38qKyMjNojFB4VGZm5vq8yk7lLhAufrmCCFeYQDSVs8pXH1hU3iKesrIyjBs3DhqfqmnQSg/lSxsEGn+VNxmMzz77rOOT3tqEVLmqDCVf9S5oiCsN0ZQXGU4a53XIoJN85V908YtPrnjlpjlvaJ7Q3JLivBFwLk8lq4DSEoRV1Ui9/yEaN2+GVrvujnRWARcMHsJEmmNoLWpSCVRzDlFcpAKkLIak5yHFTfZkIkWeFBLpWqRTSbTu2QvjJk3D+u3WxrvPPYMH77kDbdq3wQsvvIjTTz/dzS+qD70CrU2Ze++917VHGc0qE71FqPZ5ADfQd999d/dzOdFVrmmevikvfwbiFSydj/Mn51edSqW5tjKaLQvmz0N5LBu0hHiGCPzw0w/u1fKttt7K9YeoDCN36XJTWBpdcdRO1NbUZvWGl/z9+vVzm7wKF6iPyahWP5Tu6s9qN+IVaINEc7tc9WnVt35OKF71c7XDpaW/IjTpEfELF0T+5XXTPFhJs32l2N4ShBq2iVqucVN0U1yPdhy8Lza96CoU9tsCXXfZFZN+nYAqbuTHuEkTcv2jNVBSMtjm0qqnRMD1UBoJ0tS2VS4ptcWVAEnql06mkWY6SeqXTNWyDrnmIq40ankgVMs2l+SaOeXCWMfUI52qYVsnL9ehaa6VAuY3zfAEdRYfF/gMT0DyU8mA8pVGkn7SKEtppRhHkGR/qqGcsKICWLAQFd9+h4777Iep1Ql06Lk+StbpyP7HdJcjv2muidPUt5onZOl0FtftYHdlusxHwL6aZj5TLr/USX2bOktf5XVlQ1L5o86qswhf2WlE8iRfoH6iPqJxV31CP2tpCKJpnNbYb5ax5dRv1IdWB6wyw1k7AWYGuRocbrjhBtxzzz24+eaboRNgGcoymGVI33LLLe5Vbhm54gcvs0xhEP3LtxbjmmRVuDvuuCM0Kd1000245ppr2KlSbkGgwjbLpKW0NZg9wwlQu6QvvPgCXnjhhXp4nvgrr7yEubNmsj/VoLqyksZpNaorEjzxrUHV2O8xaeTHHLCTqKoqx0KGl9fUooxuRWU1qsorUFtdjorKMkyb/xuabNwbH+Xk4foJv2GXww/FUacdhaffeBKDD9gbM+dOY7z50L9sCmgIl1ctRGVlDcrLq1HDE8lqGqkH7X8QrjjnGqzbsQNuuO1GlDZthnnzZqKyvAwL5s2F9KusqIQm9/KFC90HLFQW1Zxcq6qqUFVZRf65PHGciyotCHhaLFqldK2oRnphNSrKKzGPnWZ6EGJ6TYiJ5FmwViv0P/J4dOu1Mb56/BmWYxbmmIc5NRWY26o5yjbui2nVKfxWU4mZNB7nU94spjm3ugIVLJca4okFtUgsTKCKZVchIE8Vy6nyL0AFNwiqWB5/Je7KjqPX85xMDp7KTxXzqi+oz58zHzOnz+Qp0HjMmTPbnShUsD2IX/orjvhnzZyNGTNnQAvVtdde2y1W9YqlFsTamS7jIk5xqlh/iqP2K1yLOYUJ5Ncp9Ny5c6FTHvEJFC9yhSuOJnQtdGtZT2onah+Kr/DlAcmQzAg0uEqG/MuKrzCBwuUKJEd5kbEsv/SSqwFUugmPINJPi0uVUyRH7pIgOTrZ0mbZkmEN/ZId+RviEW11u9JBZSKI0hYtwlfEbShjReJFvFG6kSt6Q1x+QcN0GuIKWxL+LFz8f8YjHQTiFUTtQrjiCoT/GfwZn8KVjmBZsqKwyBWf8Aikm/qG2rNA85IMQhmSmh9lID7zzDOQcanXn7WZ9frrr2MYT5ef5Xyk0+AWPKFs164dNthgA8goE65+rhPLDh06QKfMMnxlyKrdy3BWn1aY/FG/1CJdP+3QWy06MdaiRX4zg3ilu/KsN1E0niie5lL5BQoXXTxm5ja7lD/pJwNJ6UuuDILc3Fy3cZ3Djdt9uXGt00kZ6eLVfCsjXXmQIS68FU/I9V0CGVw6EZexKv+T3KhVOanctE6Q0S0D9cEHH8Rjjz0GlZEWXKI//vjj7mcu2liUXsqf9NYmpOILtJGmfCkviiddZOzI+I5AxpHqTLoobRlKEWjM1Ea/6MpjNjcqNXbpxFh+bVxo3JZcpaF2IDcC+VV+cgXST67KSUaoxnq1CaXfMI7wyvJyVFYswELOpZo7qrhZXllbgdpkFeKTfsO8L79Fz+uuARo1xsKyclRzDqrgfFFRXYVyuiqTas6zVZx/qitJK69ya5PKiipojVG1oBpVlBl6MXdu+NUjD+L1iy9COH82Zs+aikrO4yeedCJ0qqoPMKrN6lXtwYMHuzZ43nnnYcstt8TZZ5/t1k56fbmsrAzaQNFP83SIIaMg5KZtVAYVnC8bguhqu9rImDhxott4bhguvJJzflV1JcoXlCNVk8Bvn32Cihmz0LpTZ6SZz4kTJ0DrvjlcC2ljSWmqjCU7ciVneSCKI530arXqSe1ZfUl1rLakchWfmUFvaTRp0oTlWQm19REjRnCtNc99M0D9XHOz2lkO+4X6s+Y4xVc/q+ZaTPW+pI6SvTRdRRc0DFPchn6FL0lrGP57vArlbBsVleWoqChHJevHxVdbqijDAsJ8tpsKGnZVCyvBRSCqaKRiznRM+mAEaqdP5dq4nDLKUMaDpnK2p0ryV3I9qrSkj9yVBZFc6SqdK7kmrJTO5TXUvYpQg2quZWuoawXbfTn1cEC+KuavhnmtZt6q1C/or6xYyHV0BaoWVqCW/a2Gccu5Jl6oNse8V1bMQzkPvSopp4L9sJx1tqAyhRQ3B2KTZ+B1HhhVlc1FVpd10Of001HavSfKy+ajRmVAWcuT70rqUqn1fpXWyeWZeqC/kuvycuatwulYyTV0JSqZjwrqvTxyV5SnUnoQonjyR/iqctXPNE4/xrH9cY7nTzzxhHtTKnI1HwiXMe37PnSZZew44asaVpnhHCmuRYJOmDVRaeDUlmMfaQAAEABJREFU7txee+3lXgvTRKbFgwaVIUOGoLi4OIq2UlxNwpKt11y10Nhjjz3cK0QqdA1QSsRMha0zYu7o0EBs23YtHH/8cTj66KPxj38c6UC/j87A0Tho6OEobdkGeUUFPOHNgRYH+UVN0KykCeJjfkDlZ58htygf+mpjcXER8koKkN+okP5SlPJEuJTxGhcVIic/D8Xdu+FTdq6WPHk+67zzcf11V2MXnsx27doJBXmFKMopwWab98fEaZMxZfoENG9ahJJGOVi7SVt88tEn+PjDj7HPkL1x1523wY/5yMrLR35pIxQXMq3CYqZZBOlQXFhIl36Wb3EdaKEk3eWXKygupHzq1riwAI3zCxgnD0UlecgnFFDv4qIiFBYXoDYvG+H6PdD2xGPQ+86b0Pucs1DYqBmKsnOQk5eFrNwslksTFDCtvNIcFJbmorAkF40LilBKyC0tRH5xKYqYXjHTKyxo7PgLi0voFq0wNMxDEXVcXVDI+hU0TK+hLsUuP8XMZyHyWZ45XERmZWUTL2QeCcUEp28BSkqYd8rLzc2Bz4FAu9UylrUAy8/Pd69YaqER1ZtoWrxpgZpLuVG6CheuRZsWczo5Ek3yBZGu4hEornjk6pQkCl9eVzLEK31atmwJnZxowSran0EUV/opvvItHUSXq/4rmsaQSJZ4I1yDtoyDhrQoTK7oKgOdkGmiVj4lW2FLgngVJojwJXlWt1+6NKyz1Z1+lJ70EETlEuFReOSKvixcYYqvcLmRf0lc4csCxVF5yG3Io1PQiKbwSKbo8gtEUxzhS0JDviXD5Fe42qP6iPxLg0i2XEHTpk0hnQTiNzNo80YGsAwxzXtagKu/qH1qoay5Ebx0yqtFuQzM9jwd1gbannvu6V571W9ls7KyILr6vvqNjAItzqWf/EpTIJ2Vb9GUB4F002JddOmlt1MULlAchYlHIL9cgfjlFwgXTaBxpmE6ii+5MsClv/ImY1qvfsuQUHqKo3FN+e3bt68b25QXnVj3798f+++/v4Njjz0WiqfXXWWg7LTTTtAmgQw0neSyqCCZOuGTsb7VVltBJ90ywD///HNo7ld5C2R86zfcOiWWwa2Tbf0GVXmRYSaa6kOyZdxpvaI60rihPClt5UOnjVo7aC2hNcvAgQMh3WSg6WchGvukg8pAZSr5KieByq6hK1wgukC8qkPVk+pU45vyIp7FgHNwcUlm7sgvKeH8XIr8wiaIxwrRuHN3LMgvQtC2A3zOGwVcf2Rz7s0pLUZBUQkaFZZwDuZcw/VBQUkRCorzUcK5vZDzcBHn+eKiPBRznVJQWAIU5iMrO4bUjGmYMuxZWHmCh9qNkJ/HeT47jm222cZ9t0aGseYr6ai2KQNVxqTqRmWmDQBtOFx00UWopoGhtw8vvfRSqNyVV+W9pKTE/UwnwkXXxok2grReVLyGPIWcN/MLC5FPHYtKi5BNPJg+HSWt2yBnve7wC3Ixa+4sTJ44GQcdeCAuueQSN69KR6XR0BX+Z6A4gry8PGRzk0RtooQ6y6/2HMUXj+pdG7qaDxXejyfSXbp0gd60UPuRkaz2qTLaYostIFkqN/WZKhr8agMyrOVKnmSrbUR45IoukF8gXHyCyC9XegoUvrxQoPItLuI6rQBFahdsJ6VsM43yG7F9lBByuYaJI7c4Czkl+UCLxmi7SU/M+W4MJr70IsKFZVzzFZGvmHVUjFy2qTy2xSKueYqJS59irg8Fy6vTH/EVs/4LKVtQXFTINXAx112l1LHY4SUFxSjNoz55xY5eQN48rs8KixqTpxGKuCYtLC1AbkEB8rguLS1hXOqXSzefa9Yi9pGC4jzksRxUNkVcYxcSilgmJYWFbm3fiG2umPik90agtHlz9LvqYuR0bIvm63ZGfoeOKMgvZnnko4hpFxUVYUkoLi52NLkChReybPOKslDEdEsYp5jpFbD88tl3CymnkPQCjgWFRSUocvB7uUWM9wfAeMsXp7hOv5Uha1kylIZAbV/9QW+2aKNtSdAbToJ1110X2vjUXLA6wVvViWlwyOZAI9CgoYno4YcfdpUVj8ch0KR/4okn4l//+pd7HWpl6aSdZk1yGshldEiuBjnhWozLLxww6BIej8WQR0MkjwNkfm4+NAjm5bPD5OdzgMt2HSuHBmrIOB55zfOhBXmYTKLyw8/RtDJAiGyQCN8D4l4KcUuDXAh8TkK+wfPj8EK68Rzc/dC/8NTzD6Fpm0K3Y1zOk79kCgi9HKSYxkEH7Iepv07Djz9OQEGsCeOFeGP463h62PNo1bYtHudOTKfuXbnTlYBvPuDFkaYRHcQ8SDfz5BLMYMY05a9zvSXxmCGIhUjHAwRZzCHF0YZD6IcIKS9O+dkwxJjnlJ+NMg4o1a3XQoKTcixuKPSykU96LBZjHn145DeLA8ovXaOfkYGYZITQ75o9yqZoUBWYn9FPei0P+FRuefhWHU+MevsErx7MFuFK15gx3/Phex6zHkOMbcDRzeBcz1hvMUydNhW/jP0F8XgW1A7By8z4BMwWuT7zbGaOpslVxqWZOVmSF4WDlxZwWgwSdfwKNzPHa7a4G8WTC17iXVFQX9YCSv3czFw6S5Nhlgkzy+TDzKBxQYtEs0W0KG86fVtSjlmGT2VllpG3JE/k1yCsHUyzTJyI3tA1Myjvopktm0/hqwPMrL78Ir3+arqKb7ZI3orKMcuUh1nGVXyzpcsDL4VHYJaJY2YuP2YZV+HSS2BmruyFix7Bkn4z4657hXtbSDxmxv4Sh+o3KyvLLUx1QhnFkzGqtqjXmiOaFusCGUrarVa7Uz+SwaP5Qm8cycAV6DRYC1yF6zRSJ0X62rQ2rHRCqNfIxK/2qdMjGcTiE4/8mue0afs6T45luMkY0yJZbVGvW8s4Vh/VAlsndFps77bbbtD3CsBLCwfxyVhW3yLJ3cqLQ/gwMz4zd1Qm8gkXmFl92SqemS02FoCX+ARm5upI+IqA2aJ4ZoYlLzPjdBhbjKyyjhY8ZovimJmrT80hiqAFtoxIGcZaUImutYQ2HGRU77LLLs5wVRmZGVSeMmblyriWoW5m0OaDNsNlnMvAjk4E9f0I1b0WcjLAZbBpPaK6UXzpqLLI43pAbUwGtAxG6Sa/1hPCBRGPWSY/ZrZC5Wlmrm7AyyxTZmYZmnSIwDSXelmcN0DgPGoe4vAQkrfNYUOx/jVXIQgDwMDwoA4McfL5BI9gBPhA4IVgVM7xPjzi5nHV4TFqaIBnsJihuKoW622wASZ9+zX8wlyuS7geUGT8/pKOUTuLQlVOwv/xj3+41/Gvv/566L+sqM1ffPHF0NuI6idRPPVZ9ctzzz0XZuZeCVedai6LeDzSfQOMD88zpHiiPe+LkVi/5wZgjhhgePSRR7HRRhvjgfsfgOoGvKTfXwUzg/qu+r/aJMU5/SJ5ZsYy9BxN8xJ4mVFJumpbasvKmzaG1lprLbcppLIxMxdHRoD+XZl+vqBX2mVgS7aZQfkWLjAzl45wgVnGb5Zxl6SZZehmGVfhfwY+y9Qjv1mMzYDxiGf8yl+cSziBwbfQhSOWjbbr9cLC14ej9U/jkfp1ItI8WfURR5wy4p544fKpvERgZovlxfO8v+Q3yjfGBV2PMs3zYb50pXx48DxDmm054DrVIz3meYh7gGcGCz0kZ/6G3GQFAAOqa7Fw4kRYIsG1WIxrYgLj+J4xLwz3WCbsf1nw4fmGyl+m4K1LLkPtL9+j/O1XUDZlPDY+41Rkt+sEMx+6QqZtcSCk1yjHY/pLgplBNDODGYF8xvUxHeoJ0nyYPEwTlOsRN+F0faMuTi8PkrGywcycXN/3qUcGX9lpLClPY736bS7tsSVB86jGXtEVD8BqvbxVmZoGD0GUhiYhGayaNCNa5M6YMYONlJ3Qy6jUMF7Es6KuFkia/LSzbGYuunb0VOiqFEfgIwz5qLuVriadIEhz8klTpwBpnkTL+GYbRs6MeSj/8hvksgEF8MA+h9ASNFwrMT+dQseddwO3rMAuhzQnHy/wEUsbUp4hyYkpoB4B6X4Yg6VjGLTjIHTpsg4H5EqkQjA94wMI6IAJxtnhgtoAw998H8889zS+HPU1jj/uBLz67OvI5y7YQixATaIWhpADQMBchIwbIE0/Pct9h+QMmJ+AkgLGTTH9gLoiYEAIygOpIQGwIEBWMqB6ZEqmOcBwsg1ClpdxUjXyKlKyLqrPPLFOWchpOiwKGHEJYjEgsBChUVsHIVbkUl05fkarxx1hNT2YLgQNkjPmJ+M1BrF8lMl6YIj4BXVowLIoK5uP1197DXotLZVKQjvGDHZ3lC8zc6+rOSIfejVMJxJmTIN+8QmIsrwzCejkSgt89Tkz6sO0FL4kKJ54RI9c4SsCkiF+xY9w+ZcF4jHL6C4eGRUyHIQrTCBcA7VkChfNLBNH+VKYBk6FLQniFYhuZpBRrjTkXxIiPrmCJcP/3f6/o5PiRuWnfMgvEL6yQXLNMu1MeARROmaZujPLuKLLqNWJoBakmh80VstonTRpErRQ1mvLWqiKJj69GqvTK/22UsapcL2yr9e6ZADJ0JVcLUAffPBB6NVZydSpl954GjlyJAQ6wXrvvfcgo1YyRJN/xIgR0Mmk+LV4V5/Ub2+VtspRG7FKV6/xynCWHuJVn5UBLUNahrB01omboEWLFtDrtwMGDOBCfiPIFU9UPnKlcwTyKy35hctdUVA8geLJjUD+1QFLpvdn/qXppDJQvChMeASiNcTlN8u0K9H1to7mfhnQOsWWsSwevQkgI1qGt8J0oqkTYxnmOjlVXPHJkJbRHa1LRBPI+FGdiq8hKEz1LLlqx/L/XdCaY2kyNIyHgXEeBWfsNFk433Le0byaaNwIJX03BWIMC9MMD+qAbGEdGF13h262z3j19AAuaELGIwLLzoPqoHbWXKw9ZF98/MZrCH76BTncIOfk5iQs66GyaRgW+fVavk6PNBYPGjTInQTrt9A6gVb/ffTRR91vkfUtGvU7+WVUq4/L8NbrmeqrZkbdQ+Rk5aCUJ2rfPD0MM4Mk8jfbiHS469233kHbtmvBj7MwHOXvP7QZp7FDdb00acpnBEuG6+cI6vua57Qhprao8hW/eGUAyKDWa/qau7V+FV0Q8QhfEswWjbkKMzM5fwvUljyuW0K2HlqO4A7LEvJoQNFwhCvtzFoP8SwEX45Cm6ZN8fQlF2P8+x+D1hY5DJ4aLQJE1x/lJ+JZUTesiyA3YANNM03hRMGsMAshIaODcb3qhSn2oZRyiE9vvAn4aSx8HjpNfvNNDDv0CCz46itYLEAQlWcYuLyE8lOwJTMJBrVVmMLN0Yn33od3Tz4OOV07AC2agzEpn20vAF0WIQBGI+hJz5/dZPMEjEFhmciWcTwSWOsKIRYJInOE/j931T4Ef5QNjY9/xvNH8f9OGEfKvxN92XEVYmYwY/WyAcuvCUc/6N51112hBUa0+NdgqN/DHH/88WjBRYYKw5tohagAABAASURBVMwU5S+DZGji22OPPaAveGtRdOedd+Lqq692/w5Lu9dLCjczN1HQ8uAdIEUDUV+zU0cJmIe4Z8ieMh2/3vsQcmbPhLHZJn02ZBp9+hDYzIIcrH3Ywcjt2hGVYYLi47AgBsVP+gHdELHQ4AcejWoAvmFBTTlqqtPweUrtcdICu4HPtDyaoOkgARliBY3ycO/td2PwXvvgnHPORXnZAqjReNQnRl6rm+g0OJmLn+ZgECLkE0wPy3EZ+YzGvHTziQtC+o0Qp77SKVT5GIVZSH0D+Nwo8IIU8+RRbR9J6qPNATOG0XxWHC8wyDX6Q+rGqGBREPNIiQPcggsRAkZgXvAXLzMqRhF/MfpKisac1OXBqRJSJwjgsoclLoX45uHHn39Es+bN3VsYo0Z9iXbt2tVzmokL0KQq0O9LZGToN2Va2GdnZzteM3Nuw4f6gDaIFE90s9/ziK6FXsQTuaL/VTBbejpLypN+EU0GiRarkd8sI0MLFbMMbmaI4ui0UAsP7UhGcRq6ZgYzqyfpNcqJEyfW+4VEsswW8ZktwsXznwBmf08nM3NlUVvLDTbiqypPZpn6aViuak/a5NDHlMrKytxpsQxiGagak2UYy6/XYkeNGoVvvvnG/XZSr2nK0FV8GariVVuWAaQ+oHlEmyZq//pQyNNPP83NxxrXh1544QXoY456RXLHHXd0v7eUTuKXf/Dgwc6Q1Wu/Oj3UqaXoMmZl4OrUV3PU3nvv7X6rqFdF9cqpFvr77ruvez1V/IovV3OMFsWSo68k6/XkPffcEzqdVLh+w6j5RvpHZS99zCzyunlHNC2kI6JwM3NhEW15XbNFshXHbHG/aKsSzMy1uSgNsz/2R3wNXTOr96ps6j11iNni4Q15hEdQx14/dkR+uTJifG6CC1f/UBzhAo3D2gzRRr/ZorRULw35xCvIyspy36RQO5N/RaChPOHSKycnx7VjyREtcrVM4JTMuZPzruYYqhZSP4PBDw2pdAKa+ukDOH87T4jMxbmZKxFIRmQcGT0ew0PNxeQPWR5pz4C8HLTaZlsUcQ3Vaued0KldB0x59El41SmmlBG3rKcZ49cFRro3LDflT9+4ufLKK1FQUAAZ0scccwzOOuss9y/XzjnnHKgvqQ8feOCB7nfsGkN0WnvZZZfVSfZw5z134drzL0DtzBnoOmhHoLAY9z9wH9R/f/jxJxSVFNXx/j0nyoP6sNZey5JmZksNUnwzcyffwgViNMvwR36NF4cddpjbYIvmK7MMj/iXBI2t2kAXXWOl3KVBJH9pYUulcd1mbBNKOVRbEIjgBRl2OWxrQV1L8BCigBsYVbk+5g/oiw47DkQ4ZZrjDfikKJAddewwk2SsvIvi2BvY7Dlewri2NIdLZS5WkQxqkcVVZxxAyNBA/YBrNTMP8777Bk0nTsPUDz5BsrwMM0d+jp133wO/vvAsqif/iFhNgv2KuWCcNDOidKR+UF6OLy+6FL+9+jy22nVnVKU89DzhZDTv3w81TMdCcQqonKJTI580D/QzfHluc4XmUekYQtYBq4XZCQkBaaIbqBJxSnMI3f+C28xgZn+YE7Pfh69wO//DFJYdyJJfduDfCWmYAbNMBvUapwZLLSL0mpV+16QFrf4dlRYp+i3T30mzYVwzcyd32rnUrrJ+YK6FmHYtjzvuOESTpeKYZfSLZ8WRRUPEj/twg1A6QDY7VywIuXgJYfyrmPQLisrnYtJrb6HYo/E3dx5iFTXk81BTGyK7UWMkivNp9obwaVQasYAn0j7PoGMhaGxSNlt/aCmEXg0bfS0Cph94PvGQKQApLw6NT/oSZovmLXDfffegsDQzAYz+7DvMm7lQaqO6WnFjUCQPoHHmMU0DBVMWhzLKJdX54Tog/uAyphkCHBz0v+80qdIDsLN7jBsPiIYhLCSFEFDBwEtRdx9py0aa+htCxLkr5zE8NM/Ji3PzIca4HmUYFTW5hJDpUDGIrnLxAqNXuWA6K3ozqosSuc6z6h+hhWBWwOxmQOkLlpq0seyYP0VYSrg2jLTY1667Ti0ilqgf+VzMqK/IYNSOtAwGLfojPrlmJgdmrAnWlXi0c61TvYavejqmuocWAQJtatWR/pJjtihtLZBWVIgWnQ3jRPmW/kue+ohPBrXKRPgfQSRHY44WtCo78Ud04f/NYGauPcjQ1OmqNlvMbJVlWeOmwMwgA1eLPxm9OrmVAayPCekEWG8AqM5lZOqru6oPnebpy84yOAcMGIB9aaRq4ay5QotoGafaDFW7lzGr13N1UigDVuHqQwpTHNF04qg5R6/fbrrppu6jWlqkR5nX6Y7Cpa/S13ykzRvh4pErndR3JDuKK34toCOehq5wbUTJCBMukJzIFS6I/GaZvmpmrp7MTEFQGmaLwqI4LvB/5GGWKYslxxOzDF1lEkFUJEvyir4kT0Qzy5Sv/AIzc3UgXKB6X5o8M6uvHzODrigNbZKoDUU0uX8FNFapPerVf8k2y+hqRpezTZoALqRhPhB4MM6xbmoxDzE/Ds/LAiBeQ6BltlNTTCHAuAGpDCbuETK3WDQNp52gEIEfouXWA9COm0BhbhwbnXA0pqcSqJ01G5m4WK7LzGCWAeUlAkWWgaw3N7QxpZ9CzJw5C4MGDYI2ofS7ZPVd8W2//Xbu4646sdbp85tvvCEyhr/9Nh6++2545QuQV9oc03mgcd555+Ojjz/BIBr8Q4ceyuwqz479Lz/MzMXVmzCaV51nBR5m5sqgYRSVg5nVkxr6NYbUBxAxW8RHb/2t0/fnnnvud7LrGeoQs6XHrwv+naOf58FLs+W4loY0OYQFwixFX8hWBLUiro1pjrLNxJq3QZPjTwB69EKfPQfDY12kKyqglNnyGKfB/berZAkB8gpcah48ulyeuQRTFsC4Vp8z8mtUf/UjuERFLZVK05QGczjt0w+Q6NAWs9MBaqdOQUWqFi133R6zfvoZI445AzU/c8PdJFHchhmffwVUV6Fi9iTMGfEmZr/0Mpp3Xhc9LroIHY48DqUduvMwKaQGAZR26Dk1YCpEM5abZQjL8WSxZrjY1wOHhXxKkFxjGoATT7kQMHTNvepLwJX5qkjGzJYqdvPNN4cWT1dddZX7UJcGR52eXXHFFdBCSpHMlh5XYX8F9O8R9PtpvfKjj3w1lGFm7PwaCIB4Ti6y83Ogj1vlZHsorizDb/fdj/jYXwAaLhaPYdLU2chp0wFB+XxkLZyPsgceRPaLL2HC8OFoum43JJs1RgV7iMfe4rGLhJQfIkaDFpAxGnghAp84wyw0eOyQmeFHHQG8QsfHIOKGVDLE7rvtjnseuwebbbUpNG5123Bd9O2/MQYM2AImLjJr0HWyPRI4GEi2idlCwOpAQcsCY7ckZOQBofSmPyA4AzGKR/kBUxVYaMTA8qN8PjUyiGLMu8IYjJDxAyjcMhLoiE4HYBgs5G0QjQj+0hVSBxqKkiH4SzL+QiRqzfyHBGSAiZvDQuYnJJEAAXgZlL+QdSJA3ZVIJVnHabRq2QprtW2Lvpv2hU4a6oJhxnh1HvUPfSVbr4fqZEy/s1qW8Whm0OJbhoEMck32aiMCNLj00wUZzjJQRVa42aI0RfszUJyIR8aFJv2lLTgjniVdGVgyRLRYVJiZ1edbvw3TqY9ej1M6ZiYW6BRIcZxnKQ/xRmTh+laBdJIRLrpZRo7C5P9PhkjHyJWuy8IVFkHEo9McneTqdF4L8ShcbsTTEG9IE31JWFq42pD4VC9KS0a6Nio11stA1e9LZQB37twZ++yzj/sdrwxctWEzgwxbvSqr9qxNDrXXqD3IEBFN8gXqH2rbwpWu6lW/D5QRLZreRBCP8OUFs0x7kFyzDG6Wcf9IhlmGxyzjRrxmi/xmv8fNrL6Nm/0xbrYoPJL/v+KamRvHwMtsUTmYGSlwZWhm9W5Uf2aLaGaLcCxxmVk9Zcl2Lb+ZcernhI3MFdEyvszTzFz68pktwuVfXjDLxDPLuIqnMUtvaSy+CQNuNoMrCnEIDOAtkOMBRC0DRpwAXhmHT8r3MqGkegD9INkBAN9A0JyVBjiPhzTA0zxQSMVYBgWFaLPhRvjulVcA97syRiBrwDmOM17dkzR3RxTncQ8zc3VpZjAzRJfmHq0BNaddffWVeP7556FvAuh1Zi0rwLk9Pz/XfVX3pReex4xpv2GXXXfFLjzV/Ojtd1Awfz5yymvRqEtPXHPddVhYtgD6ycbzNCj799uCyTAv1I7Ict+qZzHLFQjXz0X0ExBt2Mm/NIh4lxYW0czM5d/MHMnMFvOLqLnezNw8J7/GVG1CCo9AbUMnztoM1VtoEX1p7vLotbR4ohkfGTAY2Gb4BHXj7Xy06eAubuB02mcIWmzQE4Vd22Nq1QIsnD07EyRmQhimEQZpLoXUagIXlqljsIbq2gwtW2EBAwLiDEBG/4CrpwApERhGoiLRF0I/ARQruPMTwkiDUEhBvYkZRxy/PP4YvrzgHHiVVVyPG+I8EEtMnAQQWm7eD3ltWuKta69DrKARQh6A9bvsUvQ99CCMfYPtvaoaVpvCzKefxceXXErhIRI1VSjabFOsd/31yN2iP7JKS5CIZbm3SX3KphpM3jJ5rCs2eeooQpcfGIk3RWaeoGQX2RBhzvu/9Mi0icVzbGaLE1aRT9W5ikT/sdg9uYup04WhQ4dCC6g/5l61ocbmGLKreak0miYSyEvXoiBumPv1aMz85FN889zTaBrzkMsT3nm1NcgrLoA3cSI+/sexmHvnvzB/2NNYOOortOi5HqpLiijNoBNU2lHsvAbAJ2SKOjB18sDxmCYmgjEUCN3TPbijJ76QjSBk4LyK+ZwkdsDDTz2Ai649H9ff/E889eITOPucM5CgPq4BkVcyFE8yGI2OZEZA75/cIXXLsGRiSx5o3Eomx6NMkMS5YD2M+Qhh1BfkE3/ouDJ5le5pohxPWQ4ugI8MBxF3q9zrZTvKHzz+44KUF8HSFBNdoDAWAh1NAp5PvL6cgbL5ZZg/bz5atmyBHbkQaNuuLTmXfuu3eTIKYrEYGp5KL507Q9VvL/UatE6dZZSYGXeIA845Gd1kkMpwlaGiGGYmZ4XAbFEcnVwrnT+byBsmoNNQGToyukUPgkX6edwp1qmfXuM1y6SjxUIFd7K7dOki9qWCmdXnMWKQAaaNAvUXQURviEe0/yTXLJNvs4wrfc0y+VNZSVfRGoJoZgYturXR0r9/f/cxGn08SwsthYs/chviy6JFdLkCydGmxty5c92idvTo0bj33nvdv0CTXmpTGt+10FSbVf3qw1eqU8VvCGaZvDWkLS8u3QXLy//v4jPL5NEs40Z6mC3uj+hr3EUlYPb7MjIzzj22iGkFMLPli6d2LNCYJvF/1M7MFpdptrhf8VcEZDyJX7+nl2smeVw70PUgXFSCUALveqpwhrjb49P5GQ9umW18GlDPjcUuj2sRxfHM57Ru5ArgaTL3YmjZZV3M/uWJXvDzAAAQAElEQVQHIJlwcWjTkpszP62W+mktYJACXAjxP7ij8tTGmE6cTz/9DHKHDigSSlY+UAu5vudh5112dl9Tnzl7Lrbr1AWbt14bt738Gi47/UzcfN31uPHmm9C5U0eIX/JDl2+s8KV6VyTJkKuTcZ2A660X+Vcl6I0clYnekNJmpH7S8vHHH9cnKd20OaAPCG611VbuuwxRYKRv5P8rrmodbt3KNkABrj2wDqyORhS6RNe60UGWh3ReLtJcn8A3JELOUdxg8VgTcTLzPAlhKgXO7jBa26ofkt2tdaBC0jSszRiPcZQPq0vIKIsk3eQ3Nrg6oKN1VRAmycmGR4PVJ4fkZdatATzzUPPLODTJy0fzju3x6yuvI4vtqPzzD/DZTf+ENW+BNgP6o8N222CL/Q/FpkMORlDYCIW9+qB4wJaY98kH+O6iizHtjTcw4fFH0at5Y8x97TVUzSpDmgZ58Wb94VEGVXFn2DQd4DF/gMc/o16Ae3hY4csaxFD0jN8nlcByIrLm/jeUgOpitSWrjrDaEluBhCz02a4N+Vywt5gyDTVjvkMslo3pP41F8623Rk6L5qgc+QXmfD6SHQrouNsAJGlE5xc1QevddsPE2gTy0yGadmiPdDKNHB0pu46eaeYroMoyWWtoIDdu1Ainn3EadDpTVFSEnNwcZwQtM9KagP+QEgidHnHuRgIGcDhF3ZXkRo0WZbFYHHJ9b9ldMsYJSXW/4447/s4orBPnnKifydVvyfTKn34fpslWDA0NF/GYmcgO5HfICj6ieDKOZDTLqFpeEdIrJycHZov0MMvgZgb9yxp9bGnmzJlOpF7TFiiOCFHawhuC2SIZ4tHHgGToKa6Z1adnZg2j/Ufh0jtSSLjAbHF9zWyxvOgUVnzakNDHtHRq37JlS45pMeijSTJwJdMsE8/M5HVgZk6WmdWfdpgZ9D0KMajMs7OzhWLkyJEYMWIE9O/9dGokHn21WK9Z6vRI/2pF45RjXoUPM1uF0teI/l8pAbPF25GZuW+JyHCJysBscZ6Ivqrcvffe221+6WvMmTTsD8f+DM9ffNZnzYNpjpLfA4xGsA8fmsUqE5WwbBoo8TRCo4uQRnUA0+43gdoBNH6oJGTsSASWcWmMikAsGlvkom7tZF4agdHMUpnzgCFgYDwnD5dcfjneefttjBw1EtedfDr2P/IwlK/fBRdefx30yveBBx5Eg4ZqgHEZJ+10/yNNyLTELb3MMnE0X2o+0/yjt2IUJvbIFb6yQWkKtEE8YcIEyGDX3BqlozlW4602JTXGagNcYWYGMxO62iCAq3UoWZ+p+nofIsx2zSCLB05WvgDvXncdJn/wEczzEXCNkzYPBg/u8tSyJIU+1j2X4Ww7HkN9EoCA7Q9icRSPtUlyWBdXYRZmaF4A8BBH2hjrnjH5VETD9C9Ho6J1exQdOBS//fA9yp57Am9ceDY6bLU1epxyGqq5lk4XFKAJ1/vZ63RAwvdRRtk+Dei2LVpjwlNPYR7bW/4mG2HtI4bipTNPw/wXXkRRUSnAAzcZ6mhwmZm6QAPKGvS/qQTqWt+/N0urcgBanpxxvHf9Mh4LYBMnYOrn3wK1KXhzp6NJ23bYYMc9MOOttzHpjZfRad2uQNdeaHPe2eh23eVoe80FKDntKCTX64asJk04WITwPRarBYAAf/8yMyckmUyhuqYaehVWk7kWyBpcFfjvLkPpsAaWXQKqwtlzZrvffZpl6jPiluEoXHUoEL4kiC4+uVFYQzyiyTVbXL5ej/2j3+tJruJJntnicUVfBtSTFS/ymJlbbKqNRrQ/c5W+QHwNZUV+LRi0+z5nzhyRoLavTQR5xG+2dJ3NFtHNzH2YRXL0OzXFjUAyIvw/zTXTBKzJHzAzB+Alnc0M6v8qD5WfmUGny/oarV591GvZm222mTOWxQ9e66+/vis/vUat8YMkTvCL5Ed8kqfNlrKyMifzvvvuw0cffQR9tEuvK0q26kAn2ZKp3xTLUNZCrqFM4WtgTQn8fy0B9QOBmbksmGVc51nFD6WrN4ayuVGlDb9VnFy9+NBhyqcwrWN4ZkhUFI+GUE6YQFgxh2smmgtc4/DpYoAM5IZ+G00bB6ARRMuFbiZ4yafGGjNGYkDAk0L5BfQikuVRgF61lSVMO9rJ6tqlC7r36IHE9FkY8+1I9Nh9Rzz47DP4+IvP8dDjjyEvN5fJB1x+BeQPiDtxWJFL46rZorFXY5++cyCQnHo95VlFoJ/W6JR7ypQp7iOFettMuJKL9BMuuvz6N3iBrE4RVyP4TIsrXoSsK6J8sk65yV/QrARzvhsFVM7Ht3fciFlffQbzY6wPhqttqJIVIQwcZqT5DIXywIOogG3CLGQdJgEa17Rjxc10AL3JKNtZa3cGwiyOtFETGuZzJk9FojoBpABLJxFWzsTCn75Gyy7tES/IQWlVJaa+9Cq2OOkstNpqOwDGvzhSFkOgdGiAxy2FPEvD2Pc6Xnk1tr7lZoznJnFOaXNUFTVDp0F7IJ0DrLPnIMD3YdQdvBq2CzMS1tz/lSXgrc5cmS29JZktnb66dFOHDJhYOh7H7OxcTPv5e7xz5SWYz97ZfKPeiPGkd9KYn7Fw8mR06tMP82uBZNv2mEf67NwCNN9mW3RhBypP1LJ/G9IcCNiTYPb3itcsUy6BBhLqZ2b1i1zRNFhGi1/hZFlz/4eVAGuMGoXIzsrGV19+Bf3GVkYsie6W8RH5zTL17QL+5GH2x7xqHxKhgVygCV+TcEQzy8SXgRu9EmiWoYlffMsLZovHU3yzDG1ZMswMarPaOdduvk7GwathXOEkuVvhWjwqXzpJ1YfSXMAfPBTfLKOHcLHqg1H6uIxw0cKQE7M8/4FgZpyTOSnTla5ocJkZJk6cCJWfvkj9FHfEdbqsV9p1OqHNEhmxOmlWXDO2RA10lDFgwAD89ttv0AkKvTAzB8IjULhewdbXqvWKoAxktRO1X9WD0tHCTvXSr18/rnV4ukP5qp9IhtKN8FXpKh3Bqkxjjez//hJYWhvS/Ko27XNxrBJYGo/oqwKUlsZn/X5fY7c2yMx+31dXWtoaCgkmgXWGAOg6o4BLGa2RmrdeG62LW2La8E/g0bBJEQLqxMFcsaC44hM4wjIeyptZZkzK4ICZESIF6NebgATQFAv1rziMmNE8Iwt4jf/kA+SWliLOw43crDxsttHGKM7LRxoh9O+GyAqP+tMOIveK3dJJoDlKp76CaM4xoyIUZ5Zxia6SW6fbGuN14qzNE60TIsNZ7UEGsxJWmNYRGpPNVq1OSm/pEIKLUwKgckdWFrrvvCvmfc41z6PPY/ONB6AZ2wpSCXgwQpjhY12F1Dkkxcyjj2HpFCxIwUsmMfGzj5GYMwOhjFiAhjBYp3TZJpSYAYxJWXASgEQaXw0bhuTUaYjFfPhsPz++9CZSzZqixZb90Khta/ea9o/jpqD55tvDKyqgBMCYdkBIGXHPEAvMffA3lG6NC5E/cHt0PvpwtN1+KxR3aIfNL7uUJ9UnI6d9WyQYh+zQZUaPkDXwX10C3urMnQaiJdNbGm1JnlXt99jpfCZSyU6X6L0BumzfH+usuw42OPgIzMvJRsAd1gXcefLX7QjkxNip0ghqkzDyG43oVDoL5eykKZ+dRqOG+RxDMpMCxf6tW5O2Bm8JUVmZZeSaGRTm103oCl8D/3klEKptsY4SyQTmzZ+HJetL/39WRu2faW5mMMuAeNUW5C4LojZjZhDeunVrZyipzYBXFF+/f9bvqUhyt+hm5vC/+jAzd+r8Z/HNDFVVVe414LXWWot9hhMgaWZWj0uGdNJvuaSrTp21iInKzGzZupr9PkwfS9MCRB/MMjNXNliBS7qsAPufsjaUtySutqK86jfdZpm8RDyi6URY/8pPddq3b1906tQJekVar7brpLlt27auHMFL8cwyMswy7qOPPgqVw8KFC6FXQaNX2B944AHohFkLt4EDB0LfotCHt/QFbH21esstt4R+LrDeeus5+UpfbczMXHkqLfCKXKKr9DYz1zdWaSJrhP/PlYBZZhySUaK++O8oABnOGhtlwAtfbTpYwKSsARDlxliYX4is9TbAyEeewa9PPYeY59OEYTkxmFMdMjG0rOSqio5OBR1R4Q3ATJxw44WZwYwyJD+0ei4tpQBDYD7S5iHthcRTxKUb4M2aBT87B4mixkil04AMMwA+44D8RHmHhBW7NW6ZGczMvd03gieNnTt3ht58kiSFy12VoDRycnKgn1m1atXKJaWPJep7JBpvZTirXShAfo3N+kmOfj6jj5iJvtpARcyKNpY8DLxZTwBKOD8079gFL9xwO3rssR/yaF2G82bDkEJIPkARhaihGI1lwFUb28Hnzz6L+b/8jHGvv4HaObMYR7wEg4umTRu1j4yX9USOFOPJqk6P+QYz3nsPSJIXcfz25U9Yq/dmCP1sIC8XsU02QqsdtgeyYoBrSiGM7T1EGsa/wAxguwbzBOqYptxkPIauBxyCeIf2CPLjSOfnwtbqgGQ8ixyhA6W2Bv43SoAtdvVl1Mx+l5jZ72m/Y1rFhEiFgAPv/Ow4muy8M1rvux9yOnVEDdOuYofqMWRPdBuyNyqy0khmp0hNwLMkgZ3O9wFCylfXC7mYBALz2JnI9jduDZ5m9ocSxCOGyBW+BlZXCahuBEzPDbLm6n5RlbFt6LV9Bn8+8gvMnT8fVTXVCOreICAZkyZMRLt27YQ6ehimKSN0/iUfZnVpMcDMYGbElu/Wb1BlpOrE0GxRPP0/9cgI/TttyMzq9ZFxGv3malkyRTfLGM5aEES5MFMZhk6WeEQ3M3Yv3/3O691334UWDIoThWM5LjNzXPF4HDL49Erz8OHDod9Om2XSFENDmcJVV3IFCl8SRBdEdOGCyC9X/iUhkhuFyzUz6CNuOlXQvxjR12W1aNMXZrVpIB4tngX6UnonGsr6N0z6+mz79u2hk6klP1xjZq4szUzR60ELMsXTabWMZP2rqLfeegsvvfQStMmijQqdKKus9XXfKKLakHRXOjrpMDPIaEaDy8xcmkvSG7AsE10TsKYE/pNKQKe80sfn/C733wV6s0M/kVD6GkvkChri6pfyCyJcPMsNRk4CVzBEMndAf4oAroE8CzEvSKL1zttjm+OPw5SvvnH93MBlpN6yq1vx+PLDGAN1FCz1MnOCYZZxiSBNnDMg+dOEkJCRIcwQwEcaRkgvLEf5+Ilo33sjVPNk0jwf0rU+ArnIjND34KZmF7B8D7M6fciu+UEfWJRRapahmxnMjKGr7jYztw7Qmz4a45WSxne9naUvbGvsjeZtj2uMoqIiaMzW9ya02Sp+tYOGrvBVAiGlClyRcA1sKdaFs0hRkRdDo4FbIGvTDfDDvLn44PFHgHSCdWIIwJpUPIKimnMDCjMs/HoMFo4bi5rJk+HxD+LlSbA+NAu1KlV2Gg5Nh4Yk8ZBllvptKlpUVWLut99C9b9w7DjYPacMjAAAEABJREFU3OnIb9SEEkwxsc7gPdDv/LNpRBugRBkCahNju4rTFS4tHBmAb2nE1f95eu0zXQ9s4V4Wn0CWechiHJ9xybrm/h8pAe9/JJ9/kk1z4dW1SVRUJjB3YRpzKlOoStfAuClV4cfRYeuByGnXFRVhNvfL/o+9/4CT5ajuvvHz65kNNwflfJUQoAASQiiR9RAssE0S9ouxwUjAY2z//Xn8OPPa2Nj+AI8Nj/1iA8Zg+7GNSeYhK6MAIlpCoJzQVUBZVzeH3Z3p//lWb830zp3du3t30u6t2T1dVadOnXP6VHVXnarq7mGreUbNL50s9xXoWsWvv8zYEpT7hZj77FXmHUnBNbBOh33IAj5BOXnP9RaQm+0a2xVeZHL88cfaY48+YqzsYQ46Njq9CjdlR2SZTCrAkx39Z7YcWbFTlRT40xGvWrUqxOdz4FwAeLA9mK2+xKVCDvGYTxyQZGxDo8OP6XY05AEMHNhezJu7SQOt9OD2BLydnO3K2OSKK64wVrElGYMRyjJQIpQU6oM4wGBU8s6XCnYEaQ/Cf6sepMsgKdDFA3UR41KRh0N8lc+UAzirJ554orGScKavJn/9618Pb67+7ne/a3xajxWH5zznOcZqBHIir9mGvJGclWMGXGy1ZnDGs8qsrPC88i/8wi8Yg/V2/PZGXjs+CZcsMMgWkBR2zuA8x2tdKq7VXuktFfLWrVsXdoegi1Tg0EFqxsv3FOJcpwB0swLvq8yhydGsiDvSnYMcqFfMsmVmaw6wiaF6yPf1AsvQwx0Mypv/5JA5EHow63/oFbj6fTYMqMwqdeN1U1ZxDzjLhz0+ZI/dfos9OTxsB512io3v3GKIN/MyqKrccnfeQtpxE2YG2oNZ/WMzAGImCjvRP8JrriApFKEuiTDpy3Zx+gfu+0xsRj0JuadzL2f3EPQRpIJPTHc69Goxy5wrRnaQ29wc6CaPfOGL7XUf+murHHW4Hfu619hPf3yr5Zu2W9UdUCexXNb8VSZoYWY+XtrfFxC2P/SQPXbX3Zb5GNu81r12Pb9uwXnOMrOww1PeLuq2ZNtG23bpJXbfv3/aRnyFvrpsxAde2+yuK79iq85+li07dp25apa7LXJXtm4Vq2VVT1toHDw/X0FhT2Z55hSOlrmKSK14wuXlVvzq5uN9OU3FdTOPZ2ae8kP630csQI3vI6c6/WnWrbgi2A6Vj8uy8appouKXgsdrfhP22aXNfglNuLNcqQ9Zhc7DzC8YLhfKOo3ML0Q5lVnFUdzsbdB/Sb+OW0DSJM/ciEoytmkfdvhhdubZZ9qWrVu8teWBRpLHzeliGevqLzroZSHS/GXTacNTKnix9ZuZenARIk1Mx5CV1OgIRxrJ7eKdmFTwg5aBK4OFd73rXcGhi7TkleOkZwL4AOiIUwp85zvfCbP7fPKD53d5VvjOO+9ssJEU6kgq9CIDmZKINvJIRLxU5IGTmvGYhi7GcdwZ7DDZEJ328847r7GCjDOLo89K/ooVK4xnl3FycfThIzX1gudsgHIActiGDV8cZQZflGeQxlZBaEgnSBbYFy3AmADHZdidtH6eP5OR3Ad4qR/O85504bqVpt539lSmmd8sR8zdBs8iJqvUFZyFobUr7alNT9pj138/pIuOzP0Ll0nvBnVmZnJXx7E2mx9lGDtlzqAeSjoHjxuLEPUJy30sZr7Ct+HOn9jN//JvdtYFb7B6NfNxWj2IoHwQ58J8ROZRBbWycHTkLP6xG2RS4GY/+clP7LjjjgPVF5AKPaJwdha94AUvMHYMoavk5+h9JXH6dyZbmWS9/vrrTWqWlZrxyKtTIeNnr4FJdrm7pLJKLrd/bqMHHWKVVWut5n/7Pe0E22/NfqaxmtW9PodswmnNanXn4JMddS9hXpu2aZONbnzSJjZusvypzZb5wpT5Lzf50WxiYtwgI+mcLMsq9si3vm13fPozdudnP2PVI46w6tiE3f/5/7DHHrzLTv/lX7E8U2gj5nrJ5Sg3b7dyfgABLUaWB8aeDv9O5JjcBeWkvVDuYKp7yjH+H5gGFt5WHZv+9w0LpNr2eg7t30Op5pdN7pcJV0JmE36RVfzSHmFFsGJ+uZFvPluWO92EZU6f+8VfzybC5VU3btEyri3zuDknS7+uW2CQBNCBoY+UeedQ93ZhxqBrv/3X2qrVK23VmlU2umQEEiMTChw5EJTNu9jBsaKZZRmiGoCDVMZJ3nl4R9wgmEVEkknNcvADYlHOi7jUpJFk0KBTPH9JFn9SQVsuSx76SlPppGYamplAUtA1yuQ5YAbHn/vc58LqNwMOtkSyEs1zxJKmsJOaaUmBV5mAc+KFXQxupSJfUmgLkgIp5yQVcRA85/7hD3/YWEl43eteZ6961avC1nRsAx9oGDizEnzqqacGx5nnj+FDHqHU5AdutlDxexs6w4MyhNiGEACXIFlgX7SApLDizHU4COePs8TEHveXdvpwvUoK9ySpCNvRTYvzgQuOQc0Jcgf+i9B5+XiGo98uLK/UbMm6g+y5LzjXHvvsl6y2abO5UDOngb7usfBPIleIzuoA/WTh3BT+nKWZnwvp3B3ovFazey+7xA488ihb8axn2ZgvZpgvZDiJkzmVzH/yYhndq3kN+giu5qHN6icFBg1a+oA1a9Y00r2K5JN9cAyRS5yxBBOdUqEnOPKkIs3kyqtf/WrjESzwQKQh3g3I3LpBOgfhgObmKHdMzbzjszwf8zqQZe4gH7R8leVbtxlj6vXXXmsb7rnNlNWt5nXrFF5vzuTxJ230iYdtyOmHxyech4PFX+Zrz2ab77jDNt16o2W1MeP35C332Iqjj7MtY+M2ump/O+EX/h974Ec/tFP+23+z2tBKH6UbKk2OzXMPHbytubSQwSp2TUWbqXEOPrZXaEG58eO6yOV6el7NQ2dggaEf8gCWfvuQBbJ96FynPdWKN3wy5RdFPdvhF/K4cWHkFfOfPLdmPk1mExVZvLjML6oa9A5xW3bVL0T6iXEvR2jptw9YQN4UmpeR5Ldb7/Rybx+Zz3J6yh5++CFbuWqFsYI3MjISnCIMs2nzJhsaqjoMObWZ+Y3bD9aNH87Q0NBQGAhG/nSubNVFr4gjlPyciMwSWjtmSSb5mbsdIgtJMeodaW7VatXt8rCxJRkgEz5SQUccHEBcKvgRB8ADxAHiswGp4C8VIU4jL9QCfvEXfzE8P/2GN7zBzj33XMOBZhW4dXu7pHB+yGPrOKtA2Jc0wNtNP/nJTxor2eSxHR055EnNspKMle2HH37Yjj766PCsO6vKrIZLxflKolgAzrMMAemHiPPonP8pSyGpkBfjUlMuuATJAvuiBbiuuXa5X/Xj/OP1iWx04B4uTX9tMgnIPYtdLHw6TpqeFp67Qx5Q8gEMMR/SWOCAZ+FuTV2+SOCOEIu/R//sq+3x8Y228bGHLBB5/wWtfImB/i/gzH8w8mBW/1nupb1LdWJ4+QK3sVqY43oNVWzH+rvs8fvvshN+8XXel7lDpWEn9gFX6EFr5p6Ul/R/H7yBzQI3OWL2/1KTnv6a+p996c5SSk1d4Cwp9J+xXUhFPmkAXY899tgwWQ99BNpxjHc6RAMg8q15xbPoZF55Cu0os5q3neFlK+3AFfvZ+h/caKOVJfbEZ75sT33zOqso99rLfMhdDSzqvtpceewRq9YmPG/CLMM5rjsHj+YOlWG76TNftC//1u+bto+b1c1Wuazq8BLbPrLS8hX727LnnWGn/+l77bAXvNLqY/LFrsDactfHcL3dbj7f4kVrnoH8qutQdc0tgHnKiT3IjJ+r6PplrkPm+dDK0a6Myw6knkr/+44Fsn3nVPd8pnW/2eZW8evALwg/yi9GLqlanoeLpgKLvGa539zNLyH5RSi/jCyAmRP5f+4Xm/+rbn50SP+L2wJe35oEbzOcqySvegdPDA1X7d77fmJrfcU5q2bGS622bNnqOWYP3P+gHXHYkcGhptMDYBUyO3xg1YTno3CWI2veqMwWXQZj4KRCZ+JzAakoJxFamBjgPOPKiCSfeOZ6KLhKMklhGxyz+dCSI4kggKRAIymkOTAokIq0pEa+JLJnDZJCWQpgc84f553BBbP5PEt9yimnGC9S4wVdvKmUrdTQxjKEAG8w/drXvhaeP+TFZf/+7/9uPMPO6hD6whvnmBVsXkj2rW99i2IB2AbIKjPPKr/1rW81tmOHjMmDJO+7/Q7k9x9QUqG3VIStONKzBangIalRRCriUjOUiniDKEWSBfYRC0hq3Lek/l4H5XtP+TGYiKdKpEJfXvLHCwU///nPG4+fcD/i3kZYpqfMVJDxFwaFzstCyoqfJgMf8xhjpHzIgyW2s5bZ1vseNqvnNlGvWc1v85mPjaD2oZLVvUMLRbyLpHskwFUBnNTJ6o72e5zHXJwfcw/qDh71fy9uTmC5K0XOuPeZa5Yts9Ej11lWqThd3XzQ5aHMJuV6ZPJfHnrB3fCOnsU/n+Ojb+IePgvyjpJI6D6VpVTgJJmkRqYko6+RChx9OnozYWuTP/Ino10OMrd2Zr7GZKq4KBYPhKOZm/n4Z9dBK+3xzY/Zxttvs4qvJm/60W1We3STZd5IaCtem7ZjwwarPL7Jhndttao4p8wZeeiZIemslo/XbMn27Xb9R/7WnrrsEtvw2ON2xMtfZs9851tt/+c9O7SZ6rK1Vh8esaHhzO1VsMgqWRFxdh5xXYmIJuQ65CZHZn6U5xjCHOH/Jv8zh8yMHI/JY/7vwSSZJ9L/vmIB2sG+cq4znGc+mVf1EMAsCheS+S/nyvBLJQsXbqS1cAGZ4+uC3vyXeyriPZn+9xEL5H6egAfhX+EIhiHBRH3chkeHbKg6ZLzd+u477w75W7dssdGRUZNk3r84KMStCz9WIngLJ9uCebEUIqTuyGM7GS/e4s3PyGGwJonoFEAnaXf8FCJPSFNppKlpJ9nrf2kqr7g1ularGZ9iestb3hKc10suucTYxl2v10MdMahiNRlbvvGNb2xMAvCZJp5B43NQz3ve88K2ap4jZuXic5/7nDGg5a3Z2IYVaT71RJvYmxOQCt2lItwbHq1lpM7xauWd0skCg2wBafe2zz0K4JGGfuguNXXiPsrkJxN5N9xwQ1BHUrg/cV9igu4///M/jcc52DXDOwtI8+b8yy+/3O64445w74JPKNz2INMknjCObBrIEKmYGPOoageceKJ951P/YrZzW+i/qmNj9sQN3zdt3WbmDOSHPIC5M5NzsMw9YdfasXXHFTFyPNPTfiThjnjdPW9NThoGPTZvsu984Qt2wgtf7ESZl4e78zDAUc7ZrELEPNMsHEjL5vLLJ2WyYs/un9YdWXPh1U1aqXleUWfkVatVow9m1wFpyW08eU6kuwvyWgDMMH8+qaJIuDddW1oxVXPbunWDbT10jZmvRefbtxrZuR9kZhvdIa5WR2zJlh3OKzer+6qy4z3bqT2Sme0aqdqZv/X/s5UnPAyguJwAABAASURBVM2u++r/teyko23pKU+z0y98sw0ffbjxPHzFmwVtLQ8Dd+fjRcv/zsaTxdEj/l+mAQ+Y6+BZmgQPmv+OLEhQrYlOsUVvgclqX/TnmU4wWaDnFpD8xupSK1nFmDKveKe+YvkK47kpR9vEhM/Q1yaI+uAnBE43GXY4kGSSXE5u3//+942V0l27dll8MVeHxdnq1avDt4Gn48v2Z1bB161bNx1Jz/HlwUeWZcZbS1mJfslLXhK+ZczWbb6bzCoxK8hs02Zlmc9b4WSfdtppxkCLgUtZ+UqlYqwqc67Q3HLLLcZAFv6sDCAXKJfpVDzxSRZIFth7C+CQcm1K2nsmHSgpFfJ5twETc7xU8Z//+Z9t/fr14b6Oc89uFrbp4lwzcckk3tve9rbw1QDut9Byz52vOmjC42n5UMUdlbfYM595lN132WWWuTN9z6f/1W756w/YnRd/1TxpmsiDW1sPhSys7HkvZJm7QAo5ZEx2e+7c4WjlkrvWuWXKvb+qO1XdoFr/9S/bikMPttXnnuulJ8tYd37YiR1Tqya/OEEb6I6kznCVsFCTF/1XdPgHQ3ec0szrsWqZT4ooq9lEddxGl7jeY5us5um6q+8p2+Y1vvPQg2zpg0/YGu+Hh8a3e3uYMB4TqHjN73r8Matv32K231o7/ufeYCe9+ZfspAvODzzGK8OWFdsTLPf2U3eJFn7elgwIiXRIFpiXBbJ5lU6FkwWSBaa1QOiwvCeQZX77lrvN7kCbd/g+QNiw4SkbHx8ztm87qvjPPQA86PQ/ujAI/IVf+AU74IAD7MYbbzRJdvjhPjvr+nRaHh235CdfYowOUoHbvHlzyOmW4x6Yz/EgFbpRTPLBm9sFnQFwr33ta43PNm3YsMH4TMlrXvMaY6AqFeWwL7StQFkGMW9605uM1WmeK2f1n+eqoSU/wYwWSJnJAj23gCTDIe254DYCuU9IxT2JeybOMxNyPP5x66232nXXXWe8GIo37setxQcddJDFST1eGAWeVWlJbSTMDSW5LhTJRm3lM55tT918hz31gf9tG/7i/XbMy15uD911l2259Q6ziozP/BQ9n5fxchYcG5m5I2NWd0fHrEJcE94n5d5betq9bjlWFU/nY7bjgbvtwcsvM1uy3O57bAPU1q2fJGNHEZ9q5N0T3Ne7JavTfGkn8OQRKFacab/0xeD6AWoVmjtmYswqu8Zs1YFH2OEnn2K3X/MNG/K6LtqIuUM9ZGOHHWqVB+61p61dazsfeNjk+Rm7vR78qf3wwots8yf+wVYsX2r81j3v+aZla73djNhIvWqsNJu3u9zrEVdZtBbvy5Wb87H0SxaYtwWyeXNIDJIFkgV2s4DkHQQ367pZ5oOA4kKTVbJK+F7wVVdeZT/68Y+t4quR5j/5LZ2bvAee6vx/7FBHRkbCi6h41pln3pAkiaCjwGAjrrxKMklT+EsyBnJTkAOUwF5SU2fSrD4zaP25n/s5e/GLX+yrIV5jXseoTb7UpAcXAVsweMF5Bkcd8O1qttORnqks+QkWiwXSeSwkC0gKjjPXb7/05t4AIL8c0m+8+c1vtsMOO8y+973vhd0xPBoCXRnQHVruNex6ufnmmw1cmWaucfc/DKekKFezQ858vo2PTdh1/9/f2a4NO+yIs19ildX72yO332rGLREwL+X/OC8eWK6K5WR6Xu5QM/O1RD/gVNcd4dG6O9UT23eaNo3bTf/6JTv45DPsseoK+9ZV37LNTzxOaafq7H+0MRMS2Jb7NiAVOnVW2vy5RX0jJ6nQE4ef93Lg/A+C/pqsrSEff0z4pMr4f91gRz/zVNt25Al2/yNPmbkjnU32pRNWsZ1rD7adT2ywkdPOsM996Wt295WXmVS1h7/5fTv6Wc+yk//qfbbsiCPNG1Hohy2vmMIL7LwdyYyocjMmbZzAvLCFn+NCmA7JAvOwQDGenweDVDRZIFmgaQE6sgjc1M1kY2PjNjFes3Gfad21a5ft2LEjrFiOj4+Hrb3mv9yJ5bQe7cq/pAZfnDZWmhlINZAdjpQ7a+wBe0nehxU9F89as50b/KBC1Bv9pKbuTAiw7boVH9OEgFTYHFuQjvx48Rjf2wQnySQRTZAssDAssA9pKamvE3ySwv1BUrC6VIQh4Qfu4b/0S79kZ5xxRkNP7jOAZ4eyhACTfmz15t0KrERGGvLmCtzF8XPgMXLA/nbiuy6yF/3Hv9kJf/weq69aa2uXLrHlO7aZ5XXv2eBOOEHEoqOcW9Xz4xBUlrvDlPv54fSMudeT13bY1X/3Ect/+oRVntxsW088xZ5x3ovtlGccb7ff7qvZgZtNOUeb50+Ssa2dx6l4DAd2nCPhIIKktmoxKc1kSZwkGYhz8LZw4IlPtzyv2oP3P2prjj3eDnzOc23l6Fq7/6przMa3+rmMm/h41P5rbNe2nbb0lGfbWRf8gtWu/5GZL0Dcfd96q519hh3y5rda9eBDzOpmltN2CPLgMPOSsdzRRiaN1E2UO1cDcjMDPEj/yQJ7a4F419rb8gNbbm9uFPILzP8H9pySYgvHApIsq1TcSd7pTvO4dxZmW7Zvse3eGdx4w4/CZ4+e/vSnTz5j7HfyHjS88jXBC6vYymdd+sGbSQIGIVLz5KQizku19valWF1SeQpbSSY1gUxJBA2QirSkBi2ZUpGOcUJAEkEY4DKwCQk/SAXeo+k/WSBZoEcW2JMY7pcAK7Z7ou1FvlTcJ6QijDLL9xJwksL9KMYJAUnGpB33ZbZ3SwLtfZP3PyE2uwOlGDhWnFy+0ucMbOlBB9vyc59nK37tbTaxZqUde9Iz7YFbbrWJrbzgSTZRcxnuDJs7RWFl0ZNe3MxD1czYXlu1jKTVnE5Ws0xmwzf+0G75k9+3XY/dZ9vr222n7bCjjj/GNmzYZHE1NfDxA3Xlwbz/b7rpJqNv5v0T82bWJwbYolZzG2ZuU5zHPunRFJtbrT5hI0cdbmd+4K/s1D/+c5tw57g6OmSrhqv2+Ef+1h74yN/YxD23285tT9l+Jx9tD49WbGtFdsLZ59jQpu028diTxnPR4/UxM3eKvdmYZXVTVjPaTO4NJvccDyzzfHncLwRvU5nVTB6CSJAsMH8LZPNnMZgcpHDZzFI5Ljfz+39eXFyUHYibzSzVT2T9sUDul4/PdrYKl2Te91slq9jjTzxhK5avtP3X7Gf18bqtXrnKWIE89NBD7bz/9lJzUr/F1wMLOrsQ6fJBUpclWFhJ5zx5zgphredWrVat4hML5CVIFkgWSBYYVAtI3b9fzuPc91g03ntjiPMcP1UUcXtkMh2B6lZ3+9CDAb5obHmW2ehhh9tj2zbZeG3cXWUzsbpcq1r41cetwhuzPUEX6l6OOUEYe2U+FMPpAVQbth0bttjYyhV21P/8LdvpcvKdE7ZyxUqTO2E7tu8wSRZXVa1DP95fwWot7LCPtPDqX5IxxihPkHA+/QCsJ1NoF7XKsI0PVW3zaGbj1YqNu0KHHrbS6nfdZhtuuctu++JltmnDdjv4JS+z1X/xHtt5zNEmHzs9PDFhW+//iS3Nhmxo6WovJat7i8FhNl/Jrng8I3TIPIdckzcmt4N5A8tCCT/wLw4JkgX23gK0p70vvShL5n6Jm0np6rL0m6MFvO14s5H84BMvWVaxbVu22pLRpbZs2TIbH5+w0dFRe9nL/psdfMhBxoy2k1nonJHEVGlOpDeA3G5KauUf09u2bQvXVxycdFOHxDtZIFkgWWA2Foj3pzJt5k5gTJMPxPRCCtFb8n7JlcbRJO3Rxj+4RmKWEeaMJ9w5qbnTQrflURvxsiO+SlgfGbL6UMWqGzfhMpsqZnldZvWq5e4dixeBTZYzeWlNeEkH8N4pVmqZjd3/mC078Vl22p+9166/b71d/o0rbahSDFn3P/hQe+LJJ72MGZOwe6N/KNzmIMkqpUndTvK2Hv5OOOEE48sPkqy1vjuphtee1+TMHL3mraKKu7BAzYY0blVvBzV3cvd7/gvsmPf+penw42zzzbfbSE2WLd/Pjv7lt9pRL3yxmTvNWaVuT9273pYOjdjao481M4U/s4pZXpmMm/9yjzsqHOURFc2LHHky80j6TxaYpwVSMwoG9CsqhMWh7jdu1p4VLr4Cl47JArOxAB0UHW3uXYR5++HZ5omxMU9lk52X7MRnnmgrV620nM8yeKeWiTzzu3puXsR68UNPSV0XJRUyJJmkII8X1PDilRUrVoR0OiQLJAskC/TbAlJxf5pOD0mNe9h0NIOG5z6PTpIIAoz65C2Tths3bmycj9TMD0SzOXh3VTe505Sb+0AhZlnd+zGzbNVqe/rpp9uPv/Jlq915s43dfYdlEPmIU3LnWQioe79IWACo3KPkq1K1h2693Q5+1rPs/k3ufPsExhnPPd0OPuRApzBbd/zxdsedd4XVZvrbzPMlOITsvT7wCSp47bfffnvHY4BK0b8yYf/JT37SOK/+qyZvIxWr+ARKtV5zh7YYZY8dfKTt/7oLbPRpT7fHxnbYqa98udVquY3nPi5C6WpmK9eusKcuv8qy8ZqNHnkkWOdFa/Hm5nVfJyWn9zaQe6uSgwUw8yz+zSkd6g7pP1lgfhbI5ld8cZXOMoXZS0Junovr7NLZdN4CfuPWVK6STPLBhGfhGDMJA5hPz2c+O+q5Nu4zqFNLeUpm8j/r4i8OorooYgprBjRjPmlQRvJcGi8G462fkspZKZ4skCyQLDBQFpCa96he3z87ZQiJ/sidFBYEHFauXGnLly+32267LYiQinOc9fl53+YLhSZ3gIZ9ta/qXKS6d3F1q/mfJ61eGbLDzjrHJu66zb77c6+xez76D2YVmRdx/yXznq5iOY6N88o9VWddOq96zPPGxi3ftsu2PvqgrV13hD26ZZMdfMTh9rrXvdH23/8gZ5/b6EjV6nndGKeV9S7HnXDO/3yGipd38jknCksySTZfvvDqJaAvO7qOOuoo4/vdrf3wnnTpRr6cKWBG3VdMXv8jfqx4OF6r2bqfPd9+7h8/asuffZK5z2zytlqvm5nb/4SfeaU9+fWvWWXbzpA2qwcu5q0od8jMTGYOmYO8rCz8PMg9AnjU8zyR/pMF5mmBbJ7lB7Y4Nw6UY6btiiuusBe+8IX2yle+0u6++27QDeCi8+supJcsGbHRpcM2tGTIqqOZ1cVVyyVHtsJFJ4+GMoR+YXvQ1X8JiV0VMWvm0uDoUlaaupbXjryqgHJeN+OZDwSGhqqhUw06qLiciDPznrsytJU67UTc4n1wYbQpwExypJnJOw75kf8A1p2fpAZjqRlvIDsc4eVfGzZsmML18ccfN2bC48vDpmT2ORHqrc86tIofNJ2khTeIbLVpSicLtLNA67UmySS1I10wOKnQX1I4F0lBd77v/PDDD1v5/iwVeYFgpgNkdHWAxzPvv8zkf8QqRN2pzW3ZEUfZKb/263bAL77JtpjjjT7QwjPPuTvc8slkxl5yfPiAMrOhAAAQAElEQVRXbhMPPWDf+6sP2Hf/3z+1rRdfaru2bA70y4eWBRKblFWpVIzx2vbt28PjT7HuJE3SzS6gHBCpGS+SxiEHR5xQmhtfygCxPPFegqQwLjn22GPDuPeRRx4J4tEnQkC0HPjSB/kt6BmTWAaYkaic6e2m7vqB8mhoGdRndelSy5YsN1PFKpJlmZkHZiarPvNZdsCf/7ltXuerzT7OAwdknmftfoVCIYcoYIE2s+l+UkE1XX7C98YCsf0RRmgnWSrqC5p2+d3ETd+Kuim1B7ylwqhf+cpX7F3vepedc845xk3kggsuMN6aiAoYXOFiEknLKjK5RSpDHlb8Ju838pDRcvDcgJE85hASXTqgY5dYz5qtpEArFWFIDNzBXVQc1B7pRce6bdtWu+OOO6zinThii7rCRrlhquLGTxpwisnAYugoBg4EnYZCl05znRs/PtnECjNv94wl169fb3zmAxw2jPgUtreAVG4s7Wn2dSxtHRgkOwyaPoNkm4Wki9T7668XbYfJyyOOOKKxkCDtxXlOKUJC7tZmoUtzt8125WZLnn6irX3Fy2zH2pXGL6vnTuMxl+cLxr4+XXP6uiOc2FMP/egGG9u53U598y/a0LFH29aVy+3xDY/bcccfG5xxKJ2FLV+yxI447HC79NJLje8VO4PgKBLOBaKtY1guG3ES51bOmX1cKspGXrMv2RlKnv/mWWcmrOEoNfVBpwjksUPsm9/8Zk+2dftoDZEN8GF30S4CRsUQiSbhrQNUXpM9+y1vttMueH1Rz0y6OJU8Ux560NH/sl06ynivmA1GIWzSK02QBdAm9yRTUoOEMo1EFyO01y6y7y9rZtk+8IEP2B/90R/ZX/7lX9qHP/xhO//88+2DH/ygMbMm+e297GxxoWZFJcgvRsmPMvPAoYjknpDTxAqaTcVaB3+S69FBfnNhxTkDcynTO1oVddQjgTjL9913n91+++02MjxiZSdQol2Z61OA+S/YzdtXLk94vh+7+i/J5aurMvbEfGRkxNj2Fq8RbMBzdatXrzZwpPfEo5f5Un/tNd25SoOp13T69gMvDY6NJPX92qMOJBEkmKUFpKn24v4ExOLS1PyI73QoFXIkdbUdHXfccfbAAw801C+fawM514j3cRTJlNlQxupDbquOf5rlPma695qrTR7yqLPc+6376LPu6VrYhWX+c8S2XWYrVtnoqSfbcz7wl7Z+5047+qgjLRuquFudW835yyn5XzK6xK666iq74YYbgp2kmEPu7IB+W2qWo08/+OCDZ1e4DZXU5FXOltrjyzSdjJfrknOM6RiCkwqdpCJkNybvH5GKdCf1aeUlUytqt7SkQMVYoYjkVh0eNkkFrbcF/y/iHT5KasrpMO/Zsot1NVv6btNJmp+IOZTm3GmjgDQ7ubQTaXa0c1ClLanfqdriFwVy27Zt9pOf/MT4Jl88oTPOOMMuvvhi27RpU0T5nFZx+XGUyXg2pFIdsuGhIRtqQDXEwfHsKhUKSF7CgXinQSp4S1PDTsuZiZ+kYCdJJs0MM/HpdJ5U0sU7X08G/TotJ/KTSvI8zkX6ve99z8jfNbYrhBjKswhCemKiZrVaPbQnqWJyYEBhCiQWwhi37v4kBZ2shz9swwQVYRTLDVGSSUwucMXFnBS2WkBSK2og0tLg6CWp5+3a0m/eFpAU7gHzZtRFBlKhI/esLorpG+tKpRL6JpxnPhsoyeb9U3FPh1Pm/HKHoTX728FHHGM7r7/R8nrNeKu2+YJFcKDDOmPFj17Cl6hrP3nEjj3luUGNbbu225YNG+1pRz/d07IhZVZxMqmQsXbtWmM8x3ZtJ5jXvyTj3Rs8C3zKKacEXpJCG51r/WPXcp8XmPX4IBW6R7GsPBOXCnw8J6nZD7N1f/PmzYb+0PYb5ApICnVgMsszEFPB0WQ5cn7/1JcEt/nx6WRpdOokv4XCS5JJRbuUNK3a+GaxXUMkFWWIdxPgTVMkXJTAdlC2JMWbBCc5MTERbgz18NYBCxUkFZUzPDJsfPfuD/7gD+1P/uRP7I//+E88fI8D4Z/Yu//fP7S/+Is/DzdYbjB0Nk899VR4ToiXSnQaeP4I/pEv6RjvZYhcAJmE0wH5vYKoA/LKcdLdgCgjhmx9WrF8ud/N8/CSFerpqac2hk9kbHjySdvo8ccfe9wef/xRqw5V7bHHH7cnN2ywoNsTG7zNPGVPPPHkJDzhYXcAeeiMvgBxcE880R15Zb7IYiACji3b1113nXEtMqEFjtVnaIj3G9AD+2CbGO+nTugR9UEP0oT9AGQD2IUQHYgT9hOiLtgJPWKaeL8g2gVdiBNG/XqpE3KRhw7IjwCOvAikewnIRacosxyPuH6EUY+oX0wz8cdzr9yryOumbvAHqCvkA8gDR9gpgD9g/jvkkEPs85//fNjyDA4ZyItAGohpQugIwe8OT9qTk33L4088Hvq9xzZstqOPPd52PfJTe3T9PfboRvrJJ2zD40/YUxs22eZN22zXAw/b9m9/xx696w475IjDbMvWrXb99dfb/vuvsZ0TO41PTz3xqPdZ3p8+/uTj9oTzViZ78YtfHMZzUY/p9fKyk3qVaaHnfBjPff/733d5+1vsn8BDCw1hOyAvAvmUiUA6AjQx3osQHZBDG2LX165du+xHP/pRWDACjz7k8YK4z3zmM2HVngkI3ib+0EMPGeMZ6DoNyC3zbE1PyfP64jyAAv+khbr38RVpyj7pYyiA9FwglHU+kXcMsQl5c+HVKVrkogdhGdAJfBk6JXM2fJCLDlEn4uBmU3auNJHvli1bwm7O3/3d37Xf+Z3fsd/7vd/bDX7rt37Lvvvd74bJP7+VBV+OsBewCBznmc0UVo99ZjVSMXBnRk0qnGXw4AjHxsbtqKPW2dsverv96lt/1eFt9pa3vMXe6vG3ePi2t73N3vSmN9kBBxxgfM4hvp0S57ybgBygmzJmyxs9AOgJAeL9AuSvXLEyvHCK+Hz14G2jQORDPELEIQfcfvvtb2xHZoJm9arVrsNyW7liha1Y6fq4U03bkzI7/LDDbOmypSFv5cpVtsppVzrN6tWrrIDVHnYeVq1aZUAha3UjDm716tW2usuAXEnhemGiipsi7xrgjaXkRei2HrPhjy7ohW1ifDblukWDHvAmjEC6HxDlYxfi6ECcsJ+ALhHQgzhhPwG7oAcQ47SrXuuEfAAdWmWDj9Ca1+00ctGJECDebZmz4Y8esZ6IA5Tj/s59nHs/+oLrFsAfQA/kE0dWawhuPgB/YOnSpfasZz3LLrroIjv44IPtnnvuMVZxkRchyolpQsoSxrxyWMavWb3G1jqsWLnElhx3tG002cjQsC1fscpWrFljq9asstFtW2zEV5a3P/aAffFt/49tW3+nafUKQ7eJXTU74JADnX6Z913LbbXTI3sl/Sd86WsdhoeHbfXq1QFWeZ+3ejK+pxBaAJ7Lli0z+vQYUhY84UxA+QjQEV/hOq0M/fvqoNNq1wc8Ya8A3ZGJHrykE53YZck5Rh2I33///XbWWWeFnZlMHpx77rkhTrlIVw7hWU7PNU75VpiOxyqv5zVuO85ltbcX6Fat8nYzWcdlPuTNBWJZeMc45wyQnguvTtEit6wPaQCdwJehUzJnwwe56IAuAHFwsyk7Vxr4IoPrf926dfbrv/7r9pu/+ZshJB7hN37jNwKO5/fHSl9ukZp+nXXxl3WRd99Zs4zPjDGzbVEZtj+w6hydZcKGqXPZ8qXL7Mgjj7SjvdLWHXWUHdUC5I2Ojhq8gbhdgPi8oFpt8JyOD7KA6fK7gadTgi9yAeJAOd4uDa7bUNahHJ+PXM4XYHIFnhHAtfJly77cMS7wwzY0NBxmvyhTrVZMktH2uHlUqplVhzKrOJBXwJ7rvOC9d3SFHkVZ4sB8+M21LJNLrGjw7BSz3sgnXfGJLOJz5ddtenQCui1ntvzRJcJsy/SCDp16IWc2MtAlwmzoe0EzKPqgB+c77I5FBNKDAOgGDIIuM+mAjowZuGfNRNeNvFaZ6NJpOfDEgXr2s59trCSx2jqTDOiB6Wha84aG6H9qZtXcJnZNWHWsZksqWXhmuTo8ZE/edKPd+L4/tfHvXG2n/OwrbOgZx1s9y6ySZZZlFavn5vGKDVWHDXrCEY8PV+FbtYr3JZJCWJ3E7U0In8xlMlFCfG94UIbrbGhoKIwDSPcT0AP5nA9xdCMODiCOs8wY91WvepW94AUvCJPcrPaRB02E1nTE702ILhFmLE/bcVsGWq/bIYfhatXbQtUa5QJNKe35jbxZxgP/STlzLdttenTrtozZ8kcXYLb0e0sXZTB+xN/iJYatcPjhh4eXPTMhZH34ZX2Q2TORksKWE0kNmZKMWQ2cX5CSzO/NRMOLjLZs2Rq26mzdss3GfAW6NlEzHG0IWFnEEcfZJt0LKMsiDvRCbpTRTh64MkBLmrCXUJaZx0qcpwKSt4dJZmX+rJhK8s48C53ixo0bQ7tZ5ivLbOWjXZiXq9PTm//8yuLNkbXahFXciba87vQo6aHHncKcnKBrUNafONA1YS2MkcVAZJ1PQOE4s2WHbWCRjHwgpgchRB9gEHRBB3SJQHoQYFD1Qa9BsA86oAtAvJ8QdSCM0E99yrIHTR90a6cTgz/y+gHt9OmUHvAu8+LeXK/XDUcKPPkAONIRwAExPZuwPuH9XlaxXQ8/aLf8yyetYhPmvWwoOlyr20Mf+nv76VevtJPe93d25p+/z7I1q0Oe2bj/1Yu4L2rQX9at5ukJ887UQw8cST8zV51CYT/UavCzcN4Vd8KZ2HX0Xv9HPWK414w6WBBd2FGwdetWYzs2W7GZINm5c6dJCi/KZTzMuUMLPo55UYM2IIlooIcmQkD26OCtKFQ7YadF9uN89nQOg6bToOkTxtxuRKlom+jnyZ78+/C+J3L6IoQt1a997WvtH/7hH4IzzGcLPvKRj9g73/lOY7sBSpWNnXvHwbbf2njNahN18zlPkx+3bd1mjz32uHGT5SZt6bdoLUAnked5mMGmbUjFRSnJJIUV5B/84AfhM1RHHHmEHX/8scYWZFaWncDklpFkksKEy4RPvHjKb/i5WV4LYT75FlEncerF+S/50MgHNYceemi4bi655BI7/fTTF+fJprNKFkgWWJQWYAWSfmCxnZxU3J85r3h+nCsvvGR3kCSyQj8WInt5gHc1W2I2usIqK1ba6F0/sVs+8AEbf/SRwHF82y476HVvsHW/+4dmI0M2vNKd5pGRkDdWlw0PFXH3mw2om7z3zEI+B8ZjjMvot0nPBdANZ5ny9OmscAFz4THItJwf+nF+OMWcK3b64Q9/aP/xH/9h//mf/2lPe9rTrDw5xAQKq3j33nsvRQNg4xtvvDF8umxiYsKkom1E/oGoBwekRuiBuCRiAViANgj0WtXmHajXkrssD2OyBYmXfOHUvPCFLzS2o7AlCceZfKCsxsjIqB1yyKG+qlixjJuDJFzO9gAAEABJREFUD/xHhofsnrvvsc9+9rNhZk7i0i2X2jfi2AoY3LN1x7RDytFR0NlI8raQ2dCQd+jDw7ZseJnR6fDJCgYYPIdx4IEH2c6du2xs8jkLZQody1afbLn8iiuM39Bw1TunzJYsXWKrV620kdER0D2A/oqQ5OddNZ6beuYznxkmI/qrUZKeLJAskCwwewuwEidp9gUWEKUkK/fpz3/+8w3HCSeJ05AU+jLiewuSLOP12Zbbi/70vbbimSfZzX/7d1a590Hjt2P7Zlv6My+3NS95oU3kdacq+vGdu8ZtKBu1A9fuB5m5ppZ5buYx85j71AFPXz3sffNOXz0NiDkcJAVqVq4effRRO/XUU0N6sRyk4vw4nxGfjOA8sRNxJrGf85zn2DHHHGOSW9fHutBhS55z53lo0hF4/v3//t//a61to9x+Im0KkwV6ZQGp2cZ7JRM5GYfFCFJhUJ7fYHaNN7O9973vtfe9733BEZKKfEnhxoENxsbGjU8L+f3ZOxQLeGWZjU+M29atW/dpx1lq2skG8lfox6zqfNWjM5AU2PB2ySvcAf7Sl75kn/rcp8JWJwYY7GagE5Iyy1QJtFLRAeFo41zzohFo6dyHhofDC+VWLFtlI8Mj3sSKAUIouAgP2BDg1Hg04md+5mcMO0Qc+HKc9LSQMpIFkgWSBfpggWq1alLRF/RBfNdEtrv3MknAs4Rs4+2cYPZXTVh9OLPRww+xpac/20583Rtt/be/Y7Zru2WbHrflq5b6KrLZhP/Je0Zkb9m0ydjGvd/qNZ5kO/WEmTvWmS87Z951xhpB56VLl9r69eudbm7/0QaSDD7023PjMNjU8fwIWQggfOSRR8I45MQTTzSAxSXOQnLLTzrPONj01eABxjnsHOMlYuxGAAcvKdYCmM6DV3OTKYlWmMwFPRlNwT5mAdphP04564fQfsh84xvfaC9/+cuniJaKCz8an+8Dsl1buTtCOfObNcv9T+48s32F50OkoswURvtAAhsBM51qa75U3IwlhcGHpJmK71WeNMnTg51ju2zDxqd2c9Akz5zkLjXj6Ct52u+8AuoFEXhmXnk296qrrjLe8nfYYYeFN2QyG3vIwYfY61//ejvyiCOsNuEduuomenNvK/Q9UmYTEzU7+OCD7DCnHa/vtFrmgwenMx8iyPzPBwBObgEKsYvqKPk5OrSelKQGSmrGG8hFHEmn1h0LSKkddceyiSv9gLT42pdUnJMkk9SoaCaEd+3aFd4N00DOKyLv8SqW09+Njdkhzz/b1r3lTXbbDd+3Wz/4v2z7Pevt+JNPtlo+YdV8yCUVQ9IdO7bbtrHtpgpp9PMxmferTmDmSf93nrkxUT46Omo4hLaXP575ZXJ3L4sPbDEJK5lJatiKTwphs5kmCRjvMHnCOMj8x/tJKANeavL0rMCb8Kc//alhR+KxHPH5QCFpkgOJVihlTUZTsI9ZQKJRFCctNeMFpntH7krd477AOHPBY/pNGzeH7bfcp3Of5TRT+FQBHUqeu4dl6TdbC2Q+6cBsJ8/WEEpYeLalp6ejHiQZfCVZdagaXvDxxS9+MYSsFFAaOsIIkkInQhrdyvlMkoCXZJlXPhMlvFTj7DPPttNOOy18M5LPd2zbvs1YTWblGPkAfOhcAM6TtgLNeD5m3nwC0HIAS79kgYVrgaR5ssA+Y4GZHIzFaAQWCOgX2WnF+dG3Ec4H5GMm+r161R3jZSttybHH2sQBq23zrjE74R0XWeWoo6ziBBXvKPPJl2vW6jV3uFlpRjLDVMDHDv4PpgxMbsT+vozfU1wqmN11113GxDjnTT++p3ILIb/deUgK72hhfBLPoR0dzz3zhnVWmqHD2Z7wBQK2dTMmim2DvMjrzjvvtM997nOgTCrsGhLpkCywCC3A3WgRntben9Jjjz1m3/rWN+3JJ54IzhgOlKTwXcExnzHde86Lv2S7jmfZyDK7+OKLw4soOjkIKcuic6/X6vbggw+GbfiEdKSSwk08dg6E0EpqVAY4SQY/859UONZ1nzCRVJT3ZWE6CAB6nGM6EuIsGXNe5NGp0EaYeSU8/vjjfQJmzMRsu4NzQ8IkeJD+kwWSBfpkgSQ2WWDPFsApi1Tc74GYXmxhPLcDDzzQvvOd74TTkxTCvT/4qrCzyJxPntG3unu8co296k//zE5657tsycmnmvkYIcuqLqJuTuph8R/75CK1+1FSeLfIunXrwqN0Dz/88O5Es8Bw3qxaz4J0wZBIZUuaSdg+t/ipKSv9OH8gongGms/9fP/73zfGNeRJCosFjHvYyg1tXIkmzngLBzs61ZQBnyBZYDFaIDnOpVrlRr1+/X129933GDcBHJ7x2oRNTIyHFWecIWnqDalUPEXdAlLTPqy6Xv2tq8OqMM4mN21J4SbupPP6jzdmSYGPpLDSzMwxN3smPHCSQ6YfoKd+CT1p3OhJo9eQr1aDA8gHv2PHjrD9C35j42PhHMiLNCF00T5RbszS05mwrfvLX/6y8QZpdGDQxfZ/SZa542ztfs5jChqGUxApkSyQLJAsMI0FErqrFuAeHgVI6kjfFfkNWigpqMQLVOnT+FqEVOBCxjwO7rZZpV4woIurrNzflh14iI07bsIyCwvN8pzJESl9LX1oUaL9ERoAXenP4wppe+r2WMrgKC5fvrw9wSLBMhZ6+tOfbiwM8Rw7p4XtCKWijiUZdOCY9L/66qvDWIbVZ3AAduYFqddee61deeWVdv/994MOCw+8AJQJlz3VWyiQDskCC9gCk7epBXwGHVQdh4lnVrlR3HnnXWG2bfMWtm3vDFt5eEFYB8UtOlbcVHFEze/DhLypkhvrK1/5yvD2xp/85Cc2VB1qbJWerwEkF+RMqLc4E8psOfW3cdPGcDP37PAvaYpcBgXMjvL2yHvXrw9bmCpZJdByHjfeeKPxvNeRRx4Z2gEyYkcTiDi4ePB0utdcc02Qx2QBb5E++eSTbWJ8HFM4pV9mLl/KTD5IsN1+PnrwVe3d0AmRLJAskCywD1hgUE+x7DgPqo6d0ov+DahUKsYq7q233toB1t5J5t7vOXjnx78DD0W5k+x9IhPc+MsetTor0p6LUCaicYiJTweSTFJw9uiHo9M3HX07POMTxg6L8RnneL7UKefIC77OO+8849NU4Mr5xLEfdiSPz3K94x3vsKGhofBC1OOOOw6S8Mjaxo0bjZefMta67bbbgv1ZaDjjjDPCAhNb3yUF+nRIFliMFsgW40nN55y4aaxevTq8QRs+u3bu9BtDHpwobg7kg58JpOKmIRXhbMrMxG/Q8ySFDowXRHBTpTNEZ7ZO8dmD1ctXhxVetjJzY5ZEdkeAGzuM6OzZEYCji73vuOOO8OIQ8OSDI0Q+uM985jPh01JsR/rnf/5n483ZPFeFZrV6vTEzC30sK5ELlwJ4Hit3h/eggw4Kq848/3z++efbCSecED7rkfvYwNxRnpioWX0it4mxifDW9onaRMEgHZMFkgWSBZIFBtYC9BWSZqvfgqeTinNl0njz5mLRYL4nJVPBQnUzTXhqwqreb8o9ZgagTFdDkXuOTf4YR+DoTSZnDFjhhJZHpGYkbJOJg04fLylMrEto0oZwgaMYw0gyVpI5X05HkkkFkAYf6RhX8X6Xl73sZcbCx/777w+JEV5wwQX25je/2c4555yAw3lmggmHnAkIFiRwwkNmOiQLLEILcN9ahKc1t1OSFApw0+DZ1pNOOsn2W7vWcHBwerih0IGymigVtKFA6UDZmIw3jYiTipsy+RFHfDHBxMSEXXbZZfbtb3/bhoeGg9PKCj0vyKpb3bCh5HbwDrMTNqA+2Pr9la98JWyrp/OEL3gcV2TjFDP7CQ755NMhcKPnGR5Wlnfs3GGvftWrwqwqEyOjo0vsgfvvD8+0r1y50jgvyfUuvODdqoxnq+lgcJiZgWXShXbC9m4zL1c3q427w7xzV3i+aMOTT9iObTuMZ6MLiEdHpf9kgWSBZIFkgYGxAH3EwCjTZUUkBecxz3OjT+PcWVlELH1nDOP4hvSswZ1kxgG5h/J+0YPQ8QkGfsg9zMB7CH/eko2T5smgE+F0QB997LHHGrvHKAsd+gIxTtgOoJFcgclM0pPRRRNIxflJRciJSc14OS1NxZPH+Elq4qUiPjw8HD5txc5C2gqr1Iy9ePaZuqAs9iwDuH0dsEe/bYAOXCuE7SDqR16MD2LYL/2yQTRGv3Ri9vHAAw+y5z3veTY2MW5ju8aCKuPjY2HFFOcsINocpOJmQpZUxHHWAHARpCIvphdDyI0VJ5YbJ+dTUcW4edL5kZe7sxzt0KmGDl8+mcCWajpOnkmnox0dHTVu6ODWr18fHPkoG92I85wPn5WCZsXyFXbqaacZq8XXXXddcKCfcOeWbWIrV6w0bi6UawtsP8sVaOAFDfRSqY5DPCuGBDVzR9yHCF7GAr5ER+EEyQLJAskCyQIDYwH6koFRpkeKSPLuScYzsUw8t4qlD23FzZiW+dS5MQowma8v87nPeuYIz7DiR8wxIcEYgf6UZ48DYhYHHDfGZ+hGeUlmXq4c9+Ru/9ADu2UkRFsLYE/GODFTUnjMjcUCcFwv4zyi5njSESSZpJjcp0Npqh2waa8Ngkyp0EMqQnSQFCaqmDBjxwm4QQepqX+vdI33ql7JG0g5NCIU44YwPDxkOFVs+b35lpvDMx6S9njRS0WDgw8gKTwbi3NXvqGTtxhAUuM0cGKZdWTLMo7rpi2b7O677w6rtqzAsgWaGyp00daNwvOMSAp1w/YgnjVmRVlSWOGmM0Uecs1/kvxoRhrgOefl7jjn9bqxAs0zXXfceYdVK9UwUcLuAzpVSaFcu4OkIB85eV73mw6Qm9yp9hwvkhlh7ivWyrKglyMn/3MPAQ+MECCeIFkgWSBZIFmg3xbg/s+9u9969FJ+PN+jjz46TELfcsstJqmhQsxvIPYQoVeTFX91y5xa5knDd6770nMt9H1mIcjNJDX6SWRJTm/tfzGf/pzJc15cJRVjMakoB0270oz3KMMW43b5g4IbJD0khfqJNmWczOoyj8lFPVetWhUWIGI6hrFMTO/LIbYAsIFUtFfivQKpkCk1Q0lBPPc8riPeFSQVuJAxoIdox16qx12sl/IGUpZUNA5Jvnrod26THXzwwWFrLTdXlCaUCjrSrUA+DY5KBHDacB7//d//Pay+kqaMND0P8gcdJLlziI0KTTlXScZFxtsauWk+8OADwTll286orwBDg0PLLHL5Bltw2LsjPKO94c0EBTOdEcdkBdvEcdxvuukm4+2ZksKz6+jB5Ah1tmTJaNCV2e1f//Vft5t+/GNjKzdbv6BDDnTTaYkloIn5kkySJx1YWXaHmXwZf07t6WKE4CTh33EhTIdkgWSBZIFkgWSB/liAfipKjnH68HvvvTeiTZra/zcy9hCR5zPYJAzdoieKnq/uOTUHDwtE+DrG0qVLQ78s7VkeutLv88ztAxwsxMYAABAASURBVA88EPp4qVlOQqqLaPlnLMKz1EwQkCUpnB/xBNNbQGraCceZz3/GFWdK8Rw1jhdxSQRAsm2wQnGQNMUekoqMHh0lNSanbPLHdUSUumS8zGIU6UEFSeEcpN7azvznty8/pv+GBSTZRG3MVq9eaaOjS4ybgqTQyKUibBCXIlJxo5YUZml5OdX1118fXiqGUykpVHJsnLZAf+gvqaE9HRYJnEtJwU5s8cDpZOs0ziz5ONQ8d8yWbmaHwcGLcG8AebxsDIcXGfDCgXYNgg5c+ExWrFmzxr761a8ajvXo0Gh46Rd0Rx51pPEM85IlS5y+WAnG0eamz+o45XC+4SupvYryzj5sQjPnAU3RBihjYfrczDP8X2Ge3Xx8AJVZcbT0SxZIFkgWSBYYaAvEPm6gleywclLRl7EaO+qT32zdRAR921ztEXo7nGKfNHauofcDV/E+MnMghHfM+PFNPw7jJvrvgN/DAZ0gedrTnhaeuS2/JExCErm7A2MIximzlbM7h30PE20dz1yS8QKxU045JaLCW7sZY/EVFZDS9HVA/sKCzmmLLRljxvFr5zjvmRPjY3aJQinJFwyLnZKkecSScTG+DzqCGySIOmE33kvUD92yfggdOJnc1F2pJUuX2JJlo1YZle130BrLhqp22WWX2pFHHuG5Frbf5uGDg7bbT2reHIYqQ8Hh5rlZHDEuDmXN/N0KL1CEpMbqsySjE6KjvfPOO42Lkq3bnDt4nFRCnF1pqi24EKQmrz2bQ36h12zjxqfslFNONmbGuIgoJ+996Qh5ozcy48oysqkDHHc6zLUr1/rEyKjzqRtbsuvege/ctct43vnlL395eG4n6iUJ1jMCtBBIMv+33J1qwCYd6zz3IYK3gTDb7nnQBkJ3qeVgAWTm/5Z+yQLJAskCyQJ9t0C8r/ddkR4oIMmkAhAnKSwCMJHMlmZw2AMgPicQ1JkfQsRD/omDq3jCQ5Ie27xpc/hKhUf3+C9NFnJKSUF/VpI9OeW/rHOMxwkASQ3amNdApMgUC0hNW8UMnOZ169aFsSD2w2lm3IUDFmnAx3g3Qvgz1ozjQGSAA4gD5JfT4PoJksIjjd/73vdCu+22LuVz37Ztm33pS18KL9ZFrqSGDoyRqUOAvLlAlBFDxtpzKT8TLTwBSYHs9ttvD35WvI7JCxk9OPjdqgdSFoiIarVi1aGqDQ0zB1qzY4452mfTXu7hMWH7T2gEk5XWekohz5FUXt2dJZy35cuXB2eSipUp3FicZEH/S8V5cJ6ApHA+xHFO1x25LpwzaS48qcgnjh3AU4CQtFTkxzR5rSA1aSTiudVq9bCli28HbtjwpLGazc0aJ5gVbZxp7L9kdIk94xnPMLab8ZIydOQGWrFKcJypp6gHZZHNNjFJJonkDPXGjAsQyNIhWSBZIFkgWWARWYC+IZ4OfVSM70vhiSeeGCancUjpL7EDMGcbFN1pS7HM04AHk//s/JKaxFIzPkkybcA4IzpPUlEOXaXmuEUq8OyMi4ygAWI6hXO3gKTGmIkFIyZbeEFr5NRN+0oKj+Oxu5DPokaZhLzLhoUUxoWSQPUVsAOAEvfcc09w/oh3G6TmuXMdI5sFrrJcVqKZ8GALPmNlrvly/p7iUnGdQcc5lu+f4PYW4BXL4mtxjfPiQsb4jOdjXq/CqXesXkkdYDl5eMGTufNXs/0POMBOP/10yzJ3pPOZHaQsK0wpyfgjHSuUis58RZHGOsCnPivVcreDpEArKTiVtYlaSHN+47Vxe81rXmMveclLGpMNnD8ElI2hVJSVZJQjDyC/HWBPZr7h5UWMkGcx2Eb2yCOPGhf4oYccahO1ifBsFPQ408cfd7yde+65YWaNMuCBcRu3U0891Q477LCgJ7KlQqdYb+30SLhkgWSBZIFkgX3DAvQZwL5xtu3Pcr/99gufemIgjS0kmaT2xPPE4szS/x544IENTvTNjcQeIkcffXR4HKtcRip0lTRFb95lwqQ6LKUiTxLJBHO0QNnexHk0D9uyKggrSVNsD67TQPtk9TY6g1IhE9y//uu/hoWWTsvcG35SoRdlae+SiPYUqKP4rXauN0mhfhhHM27mk7xcgzinc1WMz8CyzVsqxtPImo7HTHnlMlLBS1J47PKzn/1seHcUX7/Bf4BWKmiIdxsKb69jUhY+o7CV1p1D3OS8Xg9bdr0+womBC5E2BxoAQBYrl1zExHH2CO974D6jQcWOB9xCBKnZOOP5spLLedKAwTELxKwxFyROqlSUkYqLUyrS0PP8NzdXZopnsgcryDwzAz+zojyzTtGevAQMHqTRgQ6UZ6yrw9XgmEvyCZCiuUsyfjzHQRnoAXAJkgWSBZIFkgWSBbAA/QJAXCr6HeL7GtDv8vbkarXa1VPnM5bI4jEr7A5IRX89G8G81JUVRsYG0MfxAHF4EYIjxEHAwSOeYH4WkJp1JBVxdgCyuBE5Y38gpjsd0m4YzzEWhXesZ/A4WDfffDPogQFeZMfYF/16rRTPBp98cvGYI857lC8VdUeaa4NPtxKfCzBxweOasYzU5BlxMZSmz4s0tJlYl+BoU4z3L7jgAuMdR9HXgk7aMz94zBcKT2K+XBZ6+YatcY1lmjS++8/hzGKFyK1Vr9VMahQI+RwaNJ7HDRkcDY9tv3Q2vLDiBz/4QVihlXYvD/1CgHieUddKpWJchDRmVn8lGQ050hFCKynYjQsAHDeLuC2ELSOkJUG6G3Az5KZ33XXXhc8cQJuHnQHusnslnXfeS+05z3mO7dy1M9iXG+dLX/pS4y3fzKBJCqvQrEbnTm+TPxz7mJbay54kTUGyQLJAskCywD5mAforIJ62tG/2E2zX5rNUjGWiLboVlvtkaW72pu/HeWY1Gf0YKxDCUyp4RRz9PxDzoSGeYH4WiHbkugEiN0lhDBjTnQ4ZT/KsNW9KhzfjUrZus4jDeLAXbRe5swW+uvPII4+E9wjMtkyn6LAVC0fwi/VFnPqKaa6NeK2QNxdgazz0kgjmBZKsrMf9999vbCVnxRzfwEq/qHsJ1ZWou4Jd4bswmXoFmRWzyhlxTZrH/WkqDhRbkc1/OIxSQetJk4oGAp6H6yUZW5xonDhvOJZUKk6lVNBSDgBPOB+QCl2kJm+pGZ8Nb6mgRx+p4Ee8XVmpyJcUni/mHJkljhce5aSCX7m8VODo4H70ox/ZJZdcErZdt7OL1JRBPrOGbB0ZHhp2lgUfboZMUAwPg7PgOEsKb8x2osCbOmCGirLUDzqSJynUG7oC4DoG3macfYN/iJs6xj4xShZIFkgWSBborgVYNePThN2VMvjc6WN5sSf9sNS9fox+OPbPxCPMxUJHHXWU4ZC0KwM/8IzHGHSzsEFaKs4p5oNLsHcWkApbMjYD4MLqKu+ZIR5tHENwnQCcNT5JRvhf//Vf4bOiV199dViVpE2woAV0QlYneHAtYZ/Y3jvBczoe2BqI+UwqrFmzpjFejnicZa4L0oyVAbZds+iHvvhB5MELIN4K7PZgd0rEQweU08TBlc+dNPjpIMqmHeE4ow/lpaK9STJJ0xXvKH7SM+wozwXHrFlhmVE5mTCLTL46KT8bX9f0FcvMaFAT4xMerxjbhvnEEfRW+kkKz9tSqdCzCst2BxoSzwzQqErkISohJUT3+sA5SIWjGZmAi/E9hVKzrNQ+Dg+p0BXekozzxw6kmdnjwpOaNNbyk4o80NzE2GqBQxwnG8ADkgxeWZaFi4ELGMccB13mf56PTC6cWq0ebgCUi0DZGEcGHT9bSMAjjzolHx5SwY90x0DmOhXcJE94FJnI82j6TxZIFkgWSBYYcAvwZYhjjjlmwLXsvnr0nziZrPbQ53dLIuMj+ugyf6noP8u4meKMCcr9rCSTFIpIRciqJOMVxhQhY/IgFfmTyRTMwwKMs3hc7uMf/7jheP3whz8Mz59LCvUhKXAv11VA7OWBbf5cr4wRr7zySuOTsOeff76xaMIYkMkSHvnbS/Z7VYxzAyhMuyQE0JHw6U9/ek9WnCUFmyMTwFbUDXbhWgAH4LdwnRNnwenHP/6x8YI3Jj4AxuHkSU1+8fzAA1LhAxFvBWil4kVun/jEJ4zFLGjAE84E0GBD7g/oIRU6gJ+pXDfy8BC7wXdh8fQKQOGxnbts146dwfEd3zXunk/4N5MFZ5lVTSoOR/G73/1uoANXrjhJweGjciUZz/vyzA3l2FpAx2Bd/kmas4TWc4CBJJOaAA0gNR1r0gAzZ0wUUK4dQEPny5sWYz64V73qVWFGkGedK1klZEkFf3hiN+gIKU+4ZdsW18scpupm0/woD1AnADdSwmnI54X2uZZQ3jVzx9mXnR0hycwspCUFvSFCJ8IEyQLJAskCyQKDawH6ncHVrvuaMcBmQM3ks6SuCKQ/ZKx06KGHBv6SGn1lQMzyICksckAOzxjGOHV57bXXhnefMMaI+VIx7iCdYH4WwNaVSsWYnGBLMp/4xBFj7AxnqVm3kkDNG1h8YaGKlVScduS98IUvNJxTmFPX3Rr3wX8moM1JxXmygsszwNjol37pl8LXXYjPVL7TeYy3sRErtzjEkT+ruXEyiU/Lcs2z4+bggw8Oj2RKzXPA+aacpLCzk3MkjU9E3RMvQ/kcWfFmYoOwTDNTXFJYsMSPom7L/GYq14285Di7VeX+jQe2yx3nHdt22M4dY4bj7D6Przp7Tj0PN2IuPElhG9B9990X3urGSjKNJFZiDKWigdHh0KCYyXFOoSOQijzSQCxDfG8BHuhB+fncHOADD0JJDWePc4gzzeTFOLTluDT13MgH0ImLlC1U8DK3OfaMzjbPXCgrysKP1egbb7wx2At6Jhy4kLnQ6LyZPeQChTf6SAq0pFtBKs4DPty4ccDRp5WuE2kX1WAjyVwp42VxdRqTFc4z+np0Yf4nrZMFkgWSBfYxC0h+L9/HzjmebuyvYhjxnQ4ZI9E/H3fccfNizTiIMQT6SrvXG2MHBu1x/IAwqaCTihBcgr23gFTYkbrAacaB5gsmjJepF+q502Mw+LKSy1dU3vSmN9krXvEKox3Es5DkwzHFZE9CSQ2Zkgy/4aqrrjKevaa9s4gjKazE90ShSSGMhbENj5My1p5EGxNXOKakGZvz5Zk4GcGjGpRD74svvjh8Ros6xObQw48QHHVBHJBEEEAq4tiB6xx+ZEhq2Il0O4AWx56VctoV6XZ0vcAlxxkrTzo1pixUHlu1RZxXbJucQj47OWSSwqvQaTg0ji984QvGW/FGhkdCHo0F8ALhn625RKDF8YsVLRWOHHmdAknGlgtk0IAl9J47d6koJ6lxTpEn5wZITf0lhZeBTSdJKvjAg5mshh1kBg7nOZaNvOnYcJC5uMBxPlzETEKQlhQ+j8HMIvhG+RhpCWMZLnBm2tgFAK6FrKPJWPfIYSW96rOvtBNuQvGcJTdCR6UmZrO1QKJLFkgWSBaYrQWkZp832zKLjY5VHql7fRbjAfqkwHYYAAAQAElEQVT9KX16HJvNwZg8EkdfX15Jk5p686JRdrrxVmHY0kcTJuicBbAp8LSnPS18mhTOfOmERxwZP19zzTXh3TjgoSOcL0jFNco4k8URVkvhSbuKYYyT7gVwbgBjWB5z4AW3vMj2lFNOaYybmcBhFboX+kQZUnE9oBtQxjPOJg3+2c9+dtjqzqIXK8yM37lGedkxNmaMzov4OD/K4IRLMpxbJkfAAZKCP0EcYPGLnQDwIw0fyiKTdBkiju33bB1n3F/O70c864fQXsnE4MySsMrJCwMAKpztwlMuIJU0ooI9mVkZaVapVsPqK/y4scdZGSq+Vq+ZJKPxSArxwN9XVdGBmTbK2OSPBkW5yWSgj/G9CSWFi5Dv1dFhoEeQP0dm6EoRQi5m3nb9qU99KnznWCrOq8xbEuRhqzWTA7LixkX5kOEH4uhCuRjHFjw3ga7MeIF3UpNkvPiL5x5uvfVWY+sNkwGAJKPjhrbiTijPqnBjJE5ZQBzaAG9CP+Lww8OkBxcsjqs0HXUbBnuBkimUyvO6VYcqNjw6bMtWLm28MM7SL1lg/hZIHJIFkgW6ZIG8xWmTint6l8QNLFupOO/DvQ9lUhvolrJlmzNukArZc5HH2AVgjEC5Mk/SODDsXsNBaM1rTUOfYO4WkBQWRhjrxdKsOvOSri9+8YthkYdFjJg33xBnjnG1NLW9UJ+MPeG/t+2Jsp2Am266yU477TR75jOfaeedd56dddZZgS1bptEfXQOiw4dWvqQlBX8GUUxkEAJTxtNOA06SMdZGR2gpzxiadzexK7R8P8DX4oWKTErhP1AewPaEESizbt264LfgNH/5y18OX8yRptYf9FKBY+zOM+vch8D3E7J+Cu+2bEn2ta99zdhuwCzP8573PGOm593vfne4qJFPI5j0cUia1WWZ/xk/6st51N35GapW3DGu+gW/KTh0z33uc+35z3++0QCYKZGaDREnkuLwpsGcffbZxswNjY4Gx/PROIXEIx3hXEEqZCKHjuKnP/2p8TwJjV9C+dlzlGSSGgXgyY2NWaZ4fmSClwo64kwAcAHREU3UJiCZwgcENy6pKEOcc//KV74Snu1Ys2RNeCYcXpKM1VlsyjevuVD4xhyTHZRbuWKlcdFwcT711EYbGhp2WVlxA/BJCrbcA9byq03UbO2atXbk4UfY8cce19h+D20rtBSdMalczkstNKS9Xow157pZ5mE2YbVs3JsWEyy56+xF8hJ4tNP/2LPTPBc7v2Sz2dVw5+00O7nTUaEPMF3+voqXFE4d2wAhkQ4zWiDaiVAq7DdjgX0gE1twmiwWxMEz6YhnjFNOE58tRB7Q08czdor8SJMPkD8biLQnnHCCseIML6moR0nh8TqcACbh4SfJ+2MRDSA14wGxF4eoA0XLcdL7EjAOLZ8v9Ynj+LKXvSyMwxmvki/t2eZlO1KnlCsDDhyOObsJy3jisWwcb4OLEPNiujWkPeLYRboYttJNh5cU2hfj5OHhYYurpcS5nuBDW+VRRRx/0hGwV+RLWD5v0tBNF7LAx7b4SAMdQJpzwlZMasATAA+gZzkdyxDiv0gKPs8znvGMsOuTrd3UM/mUZzGMXZWs+rNACY4x/KWXXmo33HBDWLwCB/AiN+4nvG8AHtgEPAA/gDiAXqtXrzaetyYdARqANCFAvNuQdVtAv/hHA+L80Ug+9rGP2T/+4z/aP/3TP9k73vEOd4Kz4HBFOvSU5Hh3enBqTP5nTlM3Se7QZTYyPGrMYj788ENh5giHmAZPA6WRm//gFxsPW75pbMjnzZw0WBoljiivy49lJHnJ9v/S1DypSCMHkGQ0OBxm5HC+w5Vh19sdNp8xlwr69tybWHjFFHrh3HLxMSvGNhJwMT/SDg8NGzcsLgi+80jjjjTlMNITcvNiu87DDz/sju+Qyf/AcRHzear7H7zfSGMnLj5sCS/yCZmxxJnHrsN+I5KcgwO8AWh2A88f2zVmTHacdWYxyzct7W6F9w7hWnlBP7psj1gurw8rgHS3QdIUEd0+3ynCUmJRW0Ca2rb6fbKSTFK/1TAbIA3K17ukZJ9Z1o2kQCkVYUj0+NBadz0WP604SaEdMR6gX5YUaBkblHUOyFkcYpkY4kixxZN+neLgAamQA25PIBW0vGCMQTmT7owV4ENZnpFkAM7YgvR8IfKNfCQFG5XTxFvpwHUb+iFzT+ckydjiy1iVsTP0s9FTEqQNoE6pXxCMJxn3vvrVrzYcMPgB5AExzgonuw1imjxpKl9wQKShrbOtXCropCKEpgxSe3zkE9sh7ZtyEU8cR5PFIq4p0uQxlgYnFXzBSfgmOSShjTFGJhHziEsFPc7oLbfcAirQhsjkgQUpxtMA165UPGPNCjG7MLDhJGkjkOS+UWb8kIvOL37xi+0Nb3hDeOcTvgJ51Au6S2osTsIXv+lzn/tc+EQYvgqTBvBgEQx5Z555puETwCOCpODHkKY8K/PEW0EqzlnSbufaStupdGGJTnHrEx8aTqtoSQ0UjjIXFTNdhKz+kinJG0OzcswdG0nBcasODYWLkBBHLrOqpzODKxUNgAdoKLEB0qhIM7PECix49MNpprEwe0WcWRhr+UkyaXeIZJJCVFKgCwk/VLNqeLkA/D1pdf9DLnFkE84WJLlNMuOmxrnwAD+zSjb5kwrZktupUg0vE8C5xh5SM0+aGocXtgK40WEjLjJcSToyZHz9618PFw83EJ6NYXaJmyO6xPOBTzwncMQBTb5YTJoqVyLtystsbNxXfd02njI3YFuQ5FmzAycMPKQmvU3+JMdlnmDywmRMokiOM5AyRzXBuvOTXM4ka6kZn0T1NZBkkvqqQ6twaTD1kQZHL2lwdIn1x/Uf44MQSup725a016boRUFJfbdR63lKg6GTpKAa/VuI9PkgFfqgBitNl1xySeMzMuAASXOuT2lqGV7YdcQRR0zhsycbkA+gQyswvuBRM5wlSSEbp1wq4gExz4M0O17S7Ojmqc6U4lIhU9IUm04h6lOCcRyOG+IlEcwaqG/Gkbxki8mWb3/722EVFDxMJDXOV5JFPM/psgrK+Nv28JMUKHj7Nbqyq/Kyyy4z0iFjlgep4IMTzC4HxskUlQp87Ltoq1KBk2TsSuU6izbiHCSF88JJZQJIKtKSYNlwMjk/FuYIQ4YfkCMVdEwGMHEhyRh788ZsFhZZuMKZdfLGv1SUASEp2BJ7oC+6sS0bOZyf+Q89SfMIJnTgGcMzlj/99NONT5LxGSr8IycPOsOL6x69wJVBKuTjL7FTBJkxP9qSc4u4XoWM4nslq2tyJIUKaBXASjBvf+PZ3z/8wz+0t7/97fbHf/zHwdmjgguDFxVD2TxXcBipQC5IZkCIAw88dH9Ybeb5W7Yl0yCocBoJQBpnEGBFmUrGAYx44mwzjg+303DZmgEPygDQtEIs35o/pdzEmE24Uxgd5899/rPhPNCLcnMB5COTEPvQOOFDGiAP2eTd98B94ULivMjbE2BzZtyYfaMDg8eO2g5Db555xh4Aq93MDrKth9kxbhK88APZ6MIFSdmYRu742Fh4Fpt4K+zyvLGJcRt3iPFdY7vckR7bHaCdLYxPlm+hx95BB1/lHhsbN2BifML1c6iNh+c6JsZrXmcTRXyiFDod9u0EoEfkQxyIacLWNLheAbIB6rNXMmeSgx7oAxCfibZXeegSoVcy28lBB/DYhThAHFy/AV0i9FsX5GOXMb8fcG8iPQiAfdCHcBD0wUboAhDvkk6731vL99mWOHqgD9BvfdBh0PRBJ9o172thdQhHgjR6ztde9OWMtRg3MT6AJ/JiOBN/6IAyDWngRS96kZ1xxhnGoBsZPP519dVXG04XY4hymU7FsQmA/E7xnC8f9OH6ny+fTpWnXuHFgsje1AN1yWQIq5WsrLK4w+7PyLed7WMectvlgwPIj0AZdCSNI8tqLM4l41fywO8J4Mk5Qh+hXCbiyjTEkcE1AS00hBG49jhv6jXmIYd80sSlqT4ReeDhjSPL+Js4fg/OKONt8Kzcc31EPpShLAAt9mDHZ7xO4SHJx7bj4ZHLjRs3hkcw8W8og67wwB967Wtfa8jlJXFs00YGAB30yI9p+DJBgB2oZ+ob34B4GYevIBU+HO0CQM9uw6JwnDFSO4Nxs6DS2JbzK7/yK8FxxpH+sz/7M3dmxsLsDWWlwvCVSmb33rve/vEfP27/8LGP2cc//nH75Cc/4el/tI985CPGlo0nN2yw5ctXhOecccxpSNzwAW7Q4GhYVDxp8FQuAI5KR1dmethKQWMhbzool480W7dssa2bHbZstW0Om57aaDu277C8VrcTjn+aPfXkU7Zxw1MhL5aJIfKwSSvfmCYEoKfhEuccSVOOxguOMF7YlUrFNvoFw/lC1wrQA/Dhwli+fLmx5RoeGzdvpArCRcdWaiYpoOPi4oLGlmzTYGZrw1MbDP0phyzsiFzkbd26LdQJ8XawdevW8BZH8spx0p0EeMOPcKvXTRG6bpu22JbJOtu0eZNt3rQ5AO1l06anbNOmjQ6bHLcphJs2zT/ERvAhBNCLEBxQjpPuFSC3DL2SO5Mc9CGfECDeTxgEHVrPH53K0Jrf63TUhWustW33WpcoL+oUw4jvR9hOh3a4XurWKp90L+VPJws9APJjSLxfgA5Fm/Z+YvPmjvUJe3M+URf6XSayGWQTsrhAHjxjSHy2EMtw/TI5zoCdPn/jxo3B2YVPtAHxVojlYxjzYxm2drKSxaCb552RwSQ/k/CtZWLZuYboSpnID9mcDyE4oJxPvJeAfCDq00vZ7WRFXRi74TCxAtyODhy0hGXAEcOJ5c3o1C9jQ5wx4tBRH5QDSAPEOX/iyKR+wAHgCPEVIj7SkkZPxqKMV1/4wheGSRect0hDeQC5hK0AHXy4dhjXEkceeGgJAcba0JDHmJfrgBVq+IIr0xLn+mMRL/KDJgI24XyQh33ZGo0M8qEnD3nEoWUl/hWveIUxxmbFGT8lyi2XkxR2hHL+OL6RXxyTozc+AZNrlMNfQFdCeBLH2ceO+AzQYN8sy4L/AB94gkdHrtsPfvCD9ld/9Vf2jW98w1jxJ/03f/M39r//9/+2v/3bvzV8KGyFEwEvwl7AonKc3/ve99qv/dqv2UUXXWS8fIobJN9L++QnP2k8gM9WAVacP/3pT4fVYwyc5+HIwWeoa8Yr0t/zJ++xP3Xn+k/e8yf2nve8J6xSv++97zdmTHIvQANjqwH8adw45qSZhSEPGvKIs2WBPOJc3FQyN3OewaFxUAYgf9awZm142dXaNWvCa99phDR4eMKbFXF0wjk/8IADwoouvNGJxhlXvZGLfuShY4xTjvLwBM+Nica9fv36cHGB4zkVjMZqMbTwgB9hK0APgGfmiY6Xz0HwXDRl4UUez0ywyowDjS6UIR+bkQ9wbgcffHCY9OCGBh34NWtWhzdWE28Ha9xWAPSE7Wg6j9sv1NMar681bKpuvgAAEABJREFUa/az/RzWrF5j+63dz9but8Zhre23335TYG1LujV/b9KcVyxXjkdcr8OyDtRFr+W3k4cetF/yiBP2E6KNok791CXqULZLOd4v3aKNovzWdMT3MsQu2Avotz7IB9CFez8haaCXNinLQjY2irhyPOL6EZb1QMd+6BBlUk/oA4Drtz5RB/RBFwbN9L2MJcDFfMJpoU2/Bi/o6eOJc96sPIGLAD7KiLgYkkc8hsSBSM8EPXoyTsGBwPl53eteZzgKjDmgnS+gMzxadYi4iI8h+F4CctERIN5L2e1kocPq1auNd/6wgotDFenII94agovAWBRniUkbxrq0QeqSdkM5zhNa4oQAcWQSIhN64gD5tBecNNoLONLgoaPt8BbsZz3rWUSNRwhxSBnLQxMhyo3pGMKP9o18fAV4giMNDbKIc39GAGkc2jhOZjIJXJkWp5cJIMbkkR/5ALQ4p7R78uCFvcCTjy7YinMljt6M4YFXvvKVhgNNHFqAclFf7I2vIcnQlzx4RD8BeejEGB085wUuAml2gbBtO+bHsT0yqRt4AkxwcJ3iNAMvf/nLjcXPD3zgA/b+97/f3ve+99mHPvQhO/PMM8MiKLZDtiSiXYdF4zhLMp6d5TNGbKdgRoaLij31NJ6yJalojAzOi3lQGFsqtjdwMVNxE2ybdWCVtGYTYVWUxsPF64UaD79LCo4cDjNlyaPBEwcnKdASxymk4TC7BF+efYWOMu2AMrvhZVa34PFbVsnskUcfCSQ4lPBas3aNcSMYGRoJM7fM4tDgkcfMKzN2XEzwBkJhPxAHJIWt74HXqjXB8eZV+qwGk5/5DBE3D1bPmWhgRsmLhzKErSC5wo6Ejk4Xh5mQjoyLHJ689RybcZPiokRX6oAbLPUFDfrIFBxNblzLly33yY4JU+ZYFTq7mBn/4TMjwZwyNS01b2IvMmW1iQnbtXNnWHF+4onHbfuWbTErhEVNhmhHD63n2pruqLA5MkMXYI7FEnmfLTCIdYZOQJ9N0xA/KLoMih4Nwwx4ZNDshT7AIJqNMQwruFE3+ua56lqmZ2zAYDryK4fS9P0sPIBWevQBx1iF8d/VV18dtpCCa6UHN1vYEx28I+yJtlf5g6gP4zfqiJXNaAepGMOhb8SV4+CgZ8z58z//8+ELK4yjcb7IaweUB8hj3M7YkpdVkY54fAaeJ8YhBR+BsSljTxy6iMNxZlWVsSk45DMpQ7wM8AYijvGsVLTjiCcEoOHdAbfffjtRY8UVZ5UFptZnqrEZK7c4o1LBj1V4XtDL6jE6o9+5554b3mDNuJ0VZ/IC8zkepEKGpOAHMO5HhlTgYSfJ8C/wLXDobfKHr4R8/A8cdNDHH398WLUnDnDN4wvAExuBA/BR/uM//oNoAM6be0RITB5Ic31LTV0ms7oeLCrHmTdmc4PkWZYLL7wwfI7gRS96kfGMc7QkFx4OmlQYmwqJeTGkMed53V3TPDi8UkFL5R57zDG2bOmy4LDh9MYyhLmvRhNKBb1UhMgAuFmgD40s0kI/Z4Cvs84dzOM8t0s8q1SM8CBfkX3Ynenh6ojd5hcjFw5ONBc5evBMCK+Hv+2220IjluRs1FCDxoh+wFBlqHHBSAoXCDy4cUA3MjLScJilJg8r/eATk1wo3BQoz4UiKejAxQM/LkzyoCefmwezZ1wkkhp6xpslujg26CCJYr0DjA20k+jeMOpImdVqdavXcquN19yBHrdavW7mquZ1J7L0SxZIFkgWSBZIFlg4FmAMQ/+MxqEP9s5O8k4NxCxBKujp75mEZ6VqlkX3SMZYIo47GKyzkCAV8mLhmB/T+1A4EKdKG5pOEcamjFelqXWGk8rqJMA4nsUiViin4yM1y0sy2hgvooVeKvJ4rpfFHNoI+AjQMb5lhTbiaDMAurNjFF/jyiuvNJxvFpagI59QKvgTx3nECScuFXipCMEhh7Evca4n2i+rzsTBwROQFJ4nxim97777yDImsIjj++BwwgebsGLLAhnnh+8SiP0QeXp0Tv/oCB9JJqlRFpuyAwAdyo4z8rEL+rDCjf4UIozwvOc9z5gIYTyPnZnkgoYybP1GHul2EHm0y+s2btE4zu0MhdP127/92/ZHf/RH9qUvfck++tGPhuV9lvppWBheogG0d2AkmXx1FbqxiTE79JBD7MijjjJWE6VidowLiMqGRnJ6h6gLOOJcBIR0NDiAxGkkdBg7du0w8iWBnhXAF5AUHPit27YaF9JEbSKURycaXG55aODMZCGHMlzAbMlgWzQzVcimUPligg685Px9pZ1nFrj4uDHQoLkBMBPGLBI3L2gpA8BrJoAmyiIuFXbENq3lyEfWKaecErJI81IvLki2znBOyAcPQQyJ9wfc4ky4+ASKzC+tOucmr4PMQWb+b36+RcSPpM2daOOX+wHwIP0nCyQLJAskCyQLDKgF6PNZoWOcIdHP7X3fxZgIJ4mtoZ043Ti+kEIHGz5DyddU0Dnyl+RdsWIyhT22AO2G1VueVWZnKE4S42HUoJ5w+GhfpMvA+JXxLbjx8XFjHI9TRroV2o0HweHwRlpWdxm/sxOU8TDOH3k46J/5zGfCog4OIzhAarYZyqIzY1FWrGNZ6MpAe6R98yhlxEvFNSMV/DjnmMf5oSP0jLvRS1Jor/DiesHRh453NjEux/FEF5xoaIizQMb2cNKRNyEr75KIzhnQi7F6mScLW6w2oxc6wRQ7c06EjNEjjlBqymbBjNVzdGI3wPr16yEJLxFjoRG7geD84EV8ECAbBCXmq0M0KGEZqAycZlaf2TLAQ+3vec977IILLggrp8iVqESAVBNkMvc7fSWzcGxoiIcceqgd7Ku5XPQ0Ct7SzGwJWyNoTFJxMcRGBQ0c0SnGSQde7oRLMl4SJRXlyJstRH7osmnjJqMBogOycWhxzG+58xaTZNyAcK5p1DTu5cuWB3rsgy7oJynQIl8q9IEXkwTwohEzA8YNBT6EzPqhB3SUaweRN3mRThLJMGEQIpMHqcBTBhQh/JEX0+BGR0fDtwBZsYUnOGlwmrIk48/9Z29DPqDwf4UT8GNAkkiQLJAskCyQLJAssLAsQJ/LmACnhcfiJO/X/BTohz3Yq39JJmmvypYLRR0II5B/zjnnGNvLI44QfIL+WICxKo4hY1C2EfMpUsamksJLXHGY4rivrKGkxtidOsQxlNq3G6kYx0pFaJM/qUnPqjJ8GNczvsWBh4zPOYFn/EmaOIATyKoq2705B/JZtOKawL9gYUlSaMvQUxY6xumMl0lHfCPuEezANYUNOG8cRc4NvkwsOEn4Jw+ZjNtf8IIXGPqyyowN0Z8dnUwEBOLJA7ToQBI9yJ9usgGa6YBzx0lngosxeKRDJ/ijFwBeEkEYp3NOJKQCx/lLatiINPnwZ2KEODyRw+QEj9vyXiZsQl6kjyG4XsPgeBvzOHOpqARYSCIIlUKEysBxfve73204zT/7sz/rzrB7MmQ6lI2f57WQV/dVwAKgK/g5qfvR7kS74yPJaNDgeOCdhk0aXjGUinJSEZIHvVSUxRGlsVFWKmjIny1EftBzsXLhgQNWrlhpXIQ88w1/ZoTqtbohT5KNjY8ZFxgXFM9L0NgpB0iFLlxg8PaTDgEHbhg0bGxKGXCEUlGGdCtICjYFLxVx5JAmBIgD2E5So+6kgh48+VKRRxlAEugAdV/ptWYy4Lp+kLcH0UbaS0I9yZXiH9L2ZAmbLJAskCyQLJAssCAsQN/LGOClL31peMsuk+iMA/ZGeXgxOGbQT3xveLSWKesCT4BVQ2RAW84nnaC3FqA+JIVVxXXr1oVvFksK3/glD2cWR5CxJpqx3ZdxKo8cSj6YAunAYhETIpTxZNt/qaCXirBMS5zdmLxfh8I4g4w1AdKsJMc4aUkmKXwRhhXmz372s2HHJzToQTvmpcTQwpsQYNwNDfxJS8W4VhLJALRNnFlWl3HAsQvjc0lWbq/wgjchbfrkk08OdmSigXE+TjyrzvCDjtVcVnKlQhaPROA4M5a3Wf7gAynyqAMetYxOLHiAR2DxQaAhDUgynHt8pJiOvEgTB6RCN2zEeZHHOeMjwZc6Yjt45EM+AA1hPyDrh9BuyZSKCpCKcDo5UpEvKVwIviwYSIeGMhteUrXKSMWy4cqkz9h0jDTpNEcMlU5lE8YKJ02jyia3eJMXmPtBKi4Yj4aLgQuDcpJA7TVImjwPPxPXEcXhy6xNZIpedHA4zJLCTBDOMTcndJWauqEzeGZ84AMdbyXnouCik5ryIv/ZhpKmJZWaOkxLNJmBjpPRxrl7xKZ75DjSdjakJQCRq1wFeSK3unwSxp1qj3ml8J9ZoPTsHIfbqZzYj5mJbd0BPNP/Lf2SBZIFkgWSBZIFBtQC9L84z5LCM5ft1IQmAvnlOGlAkl1//fVhNViaf+cnFTwkmaQwzpJk8ScVcakIIz6FvbOApMbCEyu9OHo4fVdccYX94Ac/CJ9eY3fAt7/9bWOFk2eI2THK9m0cP8araMt4lF0PxGcLjM0Zd8e2yMISPEgjk0UoHHWcXF5UywtsyZOa7YUVVBw5+OCw4vCeddZZxgu+GCuji9Skl2RscYYPeYBU5EtFyFgd4Dllxt44u/CHNxMJlAHA4RRDS5o4DuXP/dzPBfnY5NnPfnZYGEMen35iSzzloOeZbK5bgPRsQCp0hB8+AT5EuRw2ZeWbEH3Ig5aQ9wvwLXXigKRwXZbjkRadYlxSuHaZjOD8zj//fKOtmP8k+dHH1Pg6IdbRw6yYZbOiWuxEk97WkqXLjIofGR224eEhM3d8rOWXu/sjKayicgFLaqzkZpUsbIumsWfuOLcUDUkahlRUPI2fNBAyZ3mQivKQ4xBHkBQaJToin4sY3jzrwNYSGiEXPDhkA5SVBKvQUMkjAW3cWoLzfOIJJ4ZV7MhTKmxAecpIBQ/KJkgWSBZIFkgWSBZIFli8FqDfZ4yAMxPPEhzAuEAqxghSMTaQFMYnkRanhXEG4wsG/BGfwsVvAanZFmgDo6OjoW0wiYIzyjZuHEAeBcApk2S0M9oJK81YiHYGEJ8t0F7ZAo0MxsgA7Q/HEgcNBxc5jOHRod3KLI42uy1wCtEnysZxZpWUdFkvrgWc7TIOmlZgxfaqq64yrgvy0Oukk04yHGd4gONrQeiPk0kax553/uC3SAqf+eJ5bWRJsnW+oo+zy+OaLJxhZ17IRdm5AjJe//rXGw4s/AF4oDe+BIDzDE4qrn1w5INrB5IaaPhJRZrzoxw7D7AxeQ3CAYgMvuPcEyMVlWW+6pez5ReZviqo3RxnkWPF0YLzTMOgIYeLvzpqPNzONmkqPRC3HKSiQUkFl9xnTYAWshmT0EtFeS4IZKEHeArW6jXjhV5s+aAhs7WCi4/tLjRCaCpZJTj8lJFk0lS9uNC5CZAP/Xh9PMwScqORCnpJZAWIdCGRDskCyQLJAskCyQLJAovSAlIxXmBVDkeDk5QKXMXG7vUAABAASURBVDkuNccI4MvAc6Rf/epXw4R96ypWmS7FF5cFGCtKzbaCg8i4knfzsKMRZwnnlLbFCjDja5w+cHyHe9Sd7MgDy0jTtzHyy8DYHCeUxxjBM3aOvCqVStg9gfOMTuSTRwjEOONinFFesIuTSh5AGWhwwklLhV6SwvhaEuhpARvw0i++TQwRfDh39CEN3HHHHeGFaOiKLMbzbIeGjjTnh4MLrVTIY/yPf8I2a1bVmTwgfy4Ab2TCSyr4xvL4GNQV+kdcDCkX461hzJMKftRLxBFyTrwcjXaBI91avp/p5Di79d139SOOcN3qnijqMWysdTwhINaaPe1hoClCKpQLmoZJQ+eip3HRyKh8LxD+Ww/k0VDAS0XDIT5boDyy6bTY1oG8WBY9mJV7yUteYsxYMXtG4+Nbb1xoNPC6TxAww8YzBFzw6CLJWFGWFJ7dQAYAvTIZIXK4iSGb8uRHsPRLFkgWSBZIFkgWSBZY9BZgPMC4gTFDPFlwMU4o7T62YbxAHhP57IbjWVKexQSXYPFbgDYS2wAhgDP6xje+0V7xileEcSZbt7EECziscEoyQsaf4CkDSLu3L/JnAnhcc801hiNJu8Pxi7wYuzOWZyUXXORDOycODiCOk8rYO6YZZzMm5jllqamXpOA4RzrKtgNWmlllP+aYY8KiHHZibI7jTJwykmzUJw5iHJ7sIuUcJIEOZYlEnVk1hzfnBR15lCOcDZRp8S0oIxWyiAM460xyEAcoIymcN+l2IGkKGvuBYPIE3akbfA1CaSotdP2E5Di79TVphbDC7A4ilQ6Yu8oFOFGbf2ho0DQaGuaDDz9oNEwuei54afrKpiwzKjQ2Gok0PW0b0eHiGK4Mh7fq0eC4GcATWvgRcvGTx6wajY/tKTi85KEfbwTnGRI6PvAAK9g8a4JDTVoqJgjgvWTJEooa37tD3gH7H2DIwgaSZrxIQsF0SBZIFkgWSBZIFkgWWBQWYLzDOIFB+Y033hheFiYVYwFJbc9RkrGSRFm2t7I7DkLGGADxBIvXAuU6xglk4UmS4bTysquXvexljbEktIw1oWO1FKuAY8xJCICbC5x99tnhM1O8yZv2RzuED+NgVpB//ud/3lhokprtF3llGdBHAE8cPoy3GVODiyA1+URcu5CVYMbs5EkKY2t44l+wRZvxO3qwKAYNMqWCt1SE4MgDpAKHg884HVzMl4o8cLMBSY06KdNHfkwgsLW9nBfjkSamW8OYzyo+9xI+64VvRJrnvSW1Ful7etJl7LseA6EA68rBV/aDRGUBM6tGQwaoYGZKqPjh6nBo9LFBtONAQ+ZGgcM9E127spLCNuvvX//9sLWEi6tMJyk41jjHyOGGwGwdb9wDhzyAcoSSDEc5Pkty3XXXBeeYC1YqbMBMEzcT6KFlJsw8i3SUXY5H3GCG3dMq90aEHSRhnpKg3CTHOZSQKZoskCyQLJAskCyw4CxAP8egHMf305/+tPHJGJ5J5QVE7ITjhKAph8QBtpziDOFokIZOSv0jtthXgDEkK808K8wYNZ43Y+gYl4qxLDgcaPCSCIxxt1TEA2KWB3jxdR2e18U5KxeDJ+PesiypkCFpyhhOKtKUl0QQHG7eAo2TGxB+YFKJtg5v2rmj2v6z4MZqc8yElh2i4OCJj8E4PD7WIBUyIz2hpIaOkkAFwL6UjecVkLM8SE0+5SKSgixwPEtNPRIHJBEEkJrxgCgdOEepyOdeQhZ+FLbC3wBYcQc/SJAc51JtyDJT+MvMfWePmf88PhnzxG7/VLAkY+WYWVQ6kbGJMZO0G20rgguAFV4aD9CaP11aUnCYeQMhs7zcCNrR4jRLCk48snjtPhcieOgJJYXv4n3nO98x3mLIc9GsRNOIubGhl6TgqNPJ0Yi5EXDe5j+p4C9pVufsRRb1v5uhsENuNKFwrh4NOOwd7Rky5ntI5ZMFkgWSBZIFkgX6aAGcD1449OpXvzq8PZjvyjLQjyrFPo8QHGOIu+66y+IKFXj6RvIS7DsWoN4lBWczjmHBlS0gKawOn3vuucaqZjlvb+PIYJwe29/e8JHUKCYVcfiyYszuzgceeCC8ERwH+uKLLzbebB3HzI2Cs4hQBmcXkApbzKLYFBJJhh4slDGGn5LZ54RU2A410I/JASbguEdwzjzGQd6gAV7hoOnUe31YJnSp9VrNncya5XUSXqHhbdseenKmfxo3Fw3OM9soZtMJQMMsFE4ovKU9y4EO4CbDK/x5fplnQtjqgpNLXhkkGXqBIx96HGhkgwOkwglnNorz+N73vme8MZDVcFanpYKHJFsyuiS88Q9nn9VreMJLKmiiLPju64At3CzBYY41KxV2wmb7un3K55/iyQLJAskCyQILywKSfLxUN97qe8opp4SXFvHpmRe96EVhMp4xhaTQB9IfxrNjNZrxRVyhIo9BcsxP4eK2gKRwgtQ7EbZn48gSB8ADxNmyS1vBqWLcC26+IBXy58untbxU8GWVlMcZ2YXB4hbjPa4R6KWChvhsQFK4fhiLYxPG3LMpV6aRFD7xhR48g00evAj7Ce10YNGOLwDF8zzttNPC/aWferaTnRznklXYNr1ty3bbvm2H7dox5kuGFZM7z0AgEx4164ch1TjQAKhoOgo6ANKSGvmtEUnBoeVmwBYKaXra1rIxzQsIuBjPfM6Z4TNRyIx57UKpcJDLdNyIALZos2WG1Whe2MHFxdYL8rjYymU4R86VmTUuZmnuurfTb7HgmIPBXhJ2KeqZNCCBWyxnms6jxQIpmSyQLJAssM9YgLGBpDCw56Tp43hRERP0jA34kkfEE0Zg0p+XIJGOPAhJJ9j3LMDYkx2OtB+p2Z6wBG2JrcrEySccVIj6seWa55zZgcojCW94wxuM9wxFvSNdTM8UMtZmlRhfAf+Exa2Z6NvlUYYxPuVZrEO+pHakPcVJhQ7oEwXjd7C4h18Ejm3z+CXEBwmS40xtFPUXZk/rdXeM3Vk2BxxmmaBwcLwBHm35Z1aMBk7DJEtS4EW8HdBQJIUtKOTX6/XgSBOfLUQHdmdtZ9hGPV05qdA/yiyHXIzM9HGR4/BzgcEHfZg55ryISwr61fKa8QIDqUhLMqmIU04SwT4NmECS28XnXbxe3XAeJ50RDfFoZ763vU8bK538AFogqZQskCyQLLBnC0hF38+YApCKNP2bJGPbZeQi0QcqJNllxwCeBLTlkHiCxW+B2F44U+IAcYB4BJxmtjmTlor2A818AF7zKT9dWanQj0cXeMHVmWeeaeedd54xjqYMchlPE58tQM/WbxxvdrQyTp9t2TJdeVu6VOhZzu93HNugA+fLDoS4LT/iyRskSI5zS234rd/kf6BxbIKrLFK7A5WKA0ujZE9+dEDBQy1NU9AzoSmDND2tkzf+cXaRwywMW1hoaNL0ZcmnsORn5suhUhGCgxezWTz/QAeGPoSUYSKAtCSTBLnVJmrGmw2ZVea8yQekIp94INyHD27i4CCHEDv4FVYdymxopGqrVq+wgw46wJhFC3MwoXFZ+iULJAt02gKJX7JAskBXLSApvKCJMYP5r9z/g5OKcYFUhE4S/iWFcua/chlPpv990AKSwhhTKsamktq2D9oKYPP8SZonh5mLM3Zmuzar5YyXI7WkxnlG3J5CzpfxIk7zzTffPOOC3HS84PH85z/fx54HTUfSV7xU2AUlJBmPn2I79JaKNkHeIIEP6wdJnX7poknBdRMvCPPVZvOYyVeCVQs+juWYKtJZ+ElFpS5bssxwZNliQEY3K5wOiRd44fSuXLEyfG8ZmdOBNFXnMh16kuaZZWa04M1FSgg+5seQGwLbuHnuAOc64qHdNwHbAs2zl2SSCoSYevE2Va2bDXtbquZhl0GWeb47zTIVdH70ZNHOPJ7+kwWSBZIFsECCZIGFYAFJJqmhKmOFmCiPE3i+mcl6tueSL2lKOXAJFr8FJLU9SamJl9RoG1IRl9S2XL+RtHEAPRibv+Y1rzHeA0S6DNLc9I882brMghk7RMv8ZhOHB7rwAr/Z0PebBvvxmKhU2Eoqwn7rVZaPN1hOp7hNV0nT4c127NphbG3mrZI00mjEcjziyqGkMLMmTc/bSj8cWrY/4TjzEP34xLhJRdk9ySqxmRJl6wfPHPFSMxorFxhONPykgncsIBVpnGZJDdkxP4XtLZCbT7AEtxhH2lNuO0c1iPNGLEWSBZIFkgUWnQXSCe0DFmDMEE+TrdjsSiMtKbzVlzcN8+IfFhgYHJOXIFlgMVmAa4C2ffjhh4cX5M333OAHD64lVmIZ90cc+NkAfoOk2ZD2nUZaGHomx7kDTYWGzEosM6mRnSSTFJNtQ2nm/HaFeOkGs7lxmzY0yJfmzotydGLw4OLieRJWk+EfnWPypgNJezzH6crue3i31b530umMkwWSBZIFFokF0mnMZAHJ+zgHaHhxKRP8jCNI33DDDXbppZfabbfdZjjV4BIkCywWC0iaciq0e8bUU5DzSOAw44zPg0Uq2kELJMe5Q8bE2WRWSPLVxTwPzyJIUy+msihJe+V0SlPLSVPTZRnTxaWiDPryKavTTz896Mubsnn5V7zocazhIYkgQMSRIA4QTzC9BZSLBwDMTOGP0Fp+8jTgQfpPFkgWSBZIFkgW6I4FesCV977wVmHGB9dee609+uij9oIXvMBYXOCtwz1QIYlIFuibBSSFMfV8FZBkXEPxbdPE94bn3pbbG1n7QpnkOHewlplhig1UKhr8dOylIh96YDq6Vjy0ZTmkgVa6mdKRHgcZ55lnH5jN4gVnrGhLhW5ScuVmsuPs8rAhAHUMiZeh7om0YduNkP6TBZIFkgWSBRagBRhXAFF1xhcsKDz88MP28pe/3JiYP/fcc8PnMyPNfMJUNllgkCwgyaRi7Ixekgg6BlxbkoKMuTKVNNciiX4GCywax5lGNd15tua1pqcrN1c8fCXN2LChgS+dCg4wzxXjvErNC478dkAnFIF8ysOPkPRcgHKSQhHiRAilAhfTraHUzCcvwe4WwI5muYl1Zl9tNv+x6lwJtisuudzzTbnn4DR7kP6TBZIFkgWSBZIFFqgFJJlUjGN4d8qznvUs+7d/+7fgMLPSzAtU2cJN/wgs0NPstNqJ3yKzgFRcB5I6cmZSwUcqwo4wTUzmZYFiFD8vFv0vzE0YQJNySByI+Bgn3S+Qmo1fksUXcaGP1Mwj3QqSQsckFSHnIxUdFfFW+rmk51t+LrIWD63anooEXqbJ3NpE3cbHJmzHjp22bfsW4w2JktcbzvMkTQqSBZIFkgWSBZIFFrIFGEdIMkmGk8zLTPmuraTGaUHTSKTIIrFAOo1kgX3HAtliOVVJ4ZkCSeGZgNbzkpo3bqkZb6XrZVqS8Qa+iYmJacVKxfnQ2bCyLDXT4CgoKXRUxBP00AKsJgPTiGQ92WvG6hO5O8vjtmXLVnviyQ3uQO8IJcgLkfKBQuV0iicLJAskCyQLJAssEAv8FErmAAAQAElEQVSwmw5VlyxZYm9961uN96aQBhizxHEM6QTJAgNlgaRMssAsLLAoHGdJ056qpIZTKWlaul5mSIUedCBs1d65c2f4LNV0OkgFPfl0SpQjLhV4OiPSCfpngcLf5Qh4veBQ1z204hLLlFlFVatmQ0YcTXMnza3IJ50gWSBZIFkgWSBZYCFbQGpO7q9atcr44kgaoyzkGk26LzQLJH27a4FFMWrnphwdyh07doQVZ0kNhxkT8tIraIj3G9AXHXgOCNi0aZMNVYeC3uAjkBfjUtEZsTrN5xwkxawU9tkC7v+2aBCeYJ7S/tiVLXmd4S2bh6FEDEMiHZIFkgWSBZIFkgUWrAXi2IYTIM6YizCmCRMkCyQLJAvMwgIDS7IoHGdJhpPJdwL/6Z/+yeKKrPmP50m/+MUv2vnnn2+vf/3r7b/+678c2/4/91VCyZ0eAE8nkEXnZnf3KGTP4yDJWHHeuHGjbd22tcEJ/ZkAeOCBB6Y409BKajwXHTukRsF9OBJqqfNVNLNFVbfiBV829ed6BH384K3JW5IjnMKTVvjMRdoav5DTSKVIskCyQLJAskCywEKzAGOXqLOkMBaTZFIT0rjF0i9ZIFlgAVsgm5PufSbmhgugBiFAHPjmN79pv/EbvxG+F0iaPODzn/+8/cEf/IG94Q1vMD6F8M53vtOuv/56SAJAwxuQSXDTx9Gpu0Mkt0xuAl2AO9NFpHmUilXgJmbPMeQBzMTyfPPSpUtt69at9t3vftfilm302L59u+HwP/bYY8bbKClz55132h133GFxxRmcVOgglXTdsxqzpkBGJJYKWaSlQp5UhOB6CWW9qDPzuqKKAOvZL3dJuUu2ABzz3FuTtx8c6txqJo9L8mTmkyAWfoW+5nkOZua5Zn40fuLQeZBkkjrPOHHsmQXKbb5nQtsIGhQ9omqDpk/Uq9+hlK73ftfBfOVLC68OJYW+RlLb05fa49sSLxBkvAdJ7c8t5vfjdJAttderH/osBJnYDFgIui4mHbE5wDkRAsSng3I+cWA62k7i3T3sJLvu8pIUbsjROJKMzzP97d/+rf32b/+27b///sYLKdBCkj300EP27ne/2/7yL//SLrroIvsf/+N/hJdV/NVf/ZWxEg1dAHd2CCm7fOUKW75iWXBOK1lmOLGsZkfIKlnQQSqcSEkUnTVICqvjUlEum5Tx05/+1K677rqgV0WVsKr81FNPhRdJIZtz/vGPfxwc52XLlgUdKGv+IyTfox3/lwo9JQWZUYDUTEtFXFLM7nrIOUuFPJn/yUVmDn3+RyUFffxIwjJSrtVkI/NYP/671T76cS5JZv8sIMV23T8dkuSFb4FBvR9JGhjjSjJJA6NPVEQaPJ2iboMSSlNtJE1N91JPqX+ypztPafB0KusqaSCvvbKO/YhL6qpYScHu9A9SEZ9OIH4RfgC0kUZSjHY1zLrKvcPMMRAAW6kwEKu0OMh///d/H1aWd+3aRXYA8oBDDz00pDnwiYRrrrnGeK6YtOR8AE9klYrV6hO+ArzFtm7fbJu3PGV8TgHaCFs2bTGeM8ZhZ9WYEJ2IzxYoA0BPyBZsF2/XXnutPfLII6HhbPcVZ16sgYMPf57RZkv3448/bjjO9Xo9TBpQHoBXNwEZnHeUQRogTQgQ7yU0ZOZ1r7e61WsO9X5DHt7uXqvXQv3Uax56vF4v8NQlUO+BnsgBkIWtAOKDAOgFDIIuSYeZr5lyuxnkOhsU3dAjQr/aVrnOiEdAr37pVJY7KHq06oSdyrh+xrHRIOkTbTFoOmGnqFu/wrIO2Afoly7t5CZ9pu/jynXXznb9wqEX0C/5ZblRD9oRcaCc3404Ps+WLVuCD0ZYBnbp4g/hH+E84z8B6EXYbVhQjrOk4FRKCnbBSGxjft/73menn356WJ2VijwIqEzypSYO509qpqGLMDw8ZD+59x778If/P/vYxz7i8DEHwo96+FH7yN9/zP7xE5+whx9+2LZt22ZUHI41K8PRsZ5NWC6HY0/5I444IpwD8ceffNxuu+02O+uss8Kq+a233mrg+ebzCSecEFbBI4/ZyJsPDXLK5WPjLeNivJU24mcON4VJjLnSIAvbB9i0OfAAN1c+naZv6LCR83K9NhMCG4OO1OPGjRvDzYCw24A8zjHKwV7EyzjSvYKyPuV4r+RPJyfahXzaeL/sg3wgyo82Ig2Q12uIcrER+iCfOGE/IeqFDlEv4v0E7IIuQNSPeK91irJjuGHDhtCHRF1i2Gu9kIeNCIFynHS/AD2iTaLN+qULenAPIkQHdCPsN5TtUo73Sy90aIVos37ohC7IJ0Q+IUC814AeyER+OQ6u34A+8X6Efv3UB/nogg7EAeLoCBDvFSAPQF5Zj0G5/tErQtQzpjsZwpt3PN133332/ve/3z74wQ/aX//1X+8G7By++eabjUde8eEkBf+QeLdhwTjOOMkY9KabbjIcSRxLZhviam00FHTlOPmtMxLlNLQ8l0o4Nj5mxx5zjP3Gb/66vfO/v9P++685EAb47/aud70rbPlmBZtnk1kRni+sXLnS7r77boMnq+Fhu/jy5UbHefLJJwcHncbBJx32228/e+1rX2sHH3ywLXcaykaYrx57Kh/lIBeI6RUrVhhxwj3x6GR+lIncoM+KldZJ/nPmtWpVQz66rVy10u3itnG9SEd+1GM5TrpbgBx4E5Yh4gh7DWvWrDFkok85JN5PQJ8Isb76rU+UH/UijLh+hMgHkB1D4v0CdIiADsQJ+wnoQPuJgC6xzRPvNaBPhLLsfuuEfdrpVdaxl3F0QR5hBNL9AuyD7EHQBT0AdIlhjJPuF6BDK/S6XSM/nn+ME5Yh5vcyjHYo60G8lzpMJws9yjAdXS/w6IGc1hD7AeT1CpAHIA99gBgn7BegB4B8QoB4NyDyZlftUUcdZb//+79vv/M7v2O/+7u/uxv83u/9nuEj4Qfiv5V9P9LdhIF1nKMRYijJbrzxxvDM8nve8x77wAc+EJzLsnFYYS6ncZpZ7mdVN+IlheeIY5pQHIDcrFKtuFO6zIJDtmK5x3eHSqViAPxxwokTzgUkGeWZLWFGKchzZ5itEMy20IDI50JCNfAA5ygpyEcesqEj3g2AP3wJAWQRlnGkwYPrFSAzArIrlaxhk2zyufF+hpWMNlK1StUhq1gWIPOwAEmNeJYVuG6GhY0qYUZuJjm9yJN6e+6zOSdJof1U/NqW1NO6mUk/9In55XjE9TKUmnaRmvFe6tAqC5vEtt2a14+0pHBfR6d+yG8nE13YrUTYLr/XOKmwEXUnDUY7kgo90Al7xJB4rwHZUqEPsqVmnHS/Af36rUNZvtQ/+7SzBTigrGM/41z3g6YP41706qddomxsA0j9a0dRl3ah1F+9sE3UqxyPuE6G8AckhZVkFsVwolmoLAMLjPhMtCHrwy/rg8xZiZS0Gx1bl/nc1Ec/+lH70Ic+ZDiVONYAxNLUMpKMvfA4m+QDPAPNtmi2cJMOeZPFJI/ksnott5znZT2sTz6bWi89kxrlxRA+cwVJVi5PnBVlto08+OCDwWGnUTznOc8JK3Q828zgR1JwfsryKFtOp3j/LODVM6V+Ut30pS6S0GSBfd4C6d6zsJtAqr+FXX9J+2SBZIHuWYCFxDJ3SeVkV+MD6zjHs5aaxhgdHbW1a9cGYJtAnJmItHQ0PMMc02x/futb32r/63/9L7vrrrvsBz/4QYj/z//5P8OKMnRS2YGVOz1ZgDzPzNyJNpNZhA5960iSSTJ+nAOAQ4/jzOo4z1DjJINntoWZFfb7M7MjFeUom2BwLUBbBAZXw6TZ4FsgaZgskCyQLJAskCyQLJAskCwwKBZw73BQVJlej7IDQjwCJVgJlgpnEmcThxo8wKryhRdeGD5T9ZKXvMQuuOCCAK95zWsajqsk4w969srv3LnLxsYmbHy85iiVwKOW+wHwYB7/6I/esGDWBMeYSQEcY3BATLOlRZJdccUVYfUcZ5r8BANuAW86kkySGf8Oln7JAvuiBdI5JwskCyQLJAskCyQLJAssAgssCMdZanodOJ3R7sSlZh7O8S//8i+HbBxT8nkLNdu7P/OZz9gXvvAF44FyHGqIyCc01UOwa8dO27l9h+1y53l8bNzyepN3IOjgAScZp5nt2Oecc46x2ozjDq7sHO/cudNOPPFE40F5PlEl98IaendQn8SqMxaIL5qjnuBIXeX1PHyiijj1S0hegmSBZIGFY4GkabJAskCyQLJAskCywL5tgQXhOFNFOBuAJJImKQAJ8ACrzQcccACo8HIfqbkN++yzz7ZTTz015EELhEQ4KBxzX1HOlFlFVefdHdNIk7Lcw8KJOuigg+y0005zeTKcaR6A543aQT9f3IaGB+TPOOOMkM/3gS39FogFvEXlNVMlt8pIZiOjQ7Zi+XIbGR4xb2ptzsErvH1GG9qEShZIFkgWmLMFUoFkgWSBZIFkgWSBZIG9tEB3vMO9VGamYpKCcykVYaSVirSkiJoSSrvjJTV4FcQKgXiGOZcvQDsQko6ODM88B6r5HYJDXGIhFc49eLZlH3bYYcantohDhjMdV51f9KIXWfkZbvITFBYILqfcH3UoML04IgyIsnJvV824u81mfoVVhis2vKRqS1cutTVr19roklELvzwcQwuDNkKBTcdkgWSBZIFkgfYWSNhkgWSBZIFkgWSB3lsg673IQZeoniuI0xyB551xjiV3qN2lingcaV52RlrqvY49N8qCF9isI6qrnrtb7GBWn+bMoM9MeNqWfskCyQLJAskCi94C6QSTBZIFkgWSBRaUBbIFpe0iV5Zt2StXrrSf//mft1WrVhnbsnGUWXUmj2egJYXnZRe5KRb46eEETz0Fd5sdwZFlZgdIAMfyTxQgniBZIFkgWSBZIFlgoVgg6ZkskCyQLLCvWCA5zgNU0zjJvBn8pJNOsjVr1lhtohaea+ZFZ6gpyaCRkouFPRYOeH35fx62/ntk4SieNE0WSBZIFkgWSBbYFyyQzjFZIFkgWWCPFkiO8x5N1FsCHGNWlpFKnJAVZyk5XNhisIE6AspaejoHzILfbMYGfD9O8++L0dPkJHSyQLJAskCyQLJAskCywAwWSFnJAskC3bRAcpy7ad294B2dZUKpWGEmvhesUpE+WSDWl8zrr24mEcssx4E2/7lzHGk8lf6TBZIFkgWSBZIFkgWSBZIFogVSmCwwoBZIjvOAVkxSa+FaQJIrz/PMClvt89y953pu8j/Wm81DyZ3qHBpLv2SBZIFkgWSBZIFkgWSBZIFFZoF0OovPAslxXnx1ms6ojxbI3RlGPE6yPJI7jO2asB3bd9nmjZvt8cefsO3btjvWTILC0i9ZIFkgWSBZIFkgWSBZIFkgWWAQLZB0KlkgOc4lY6RoskAnLJBbbvU6W7PhlhvOdGay+kTdxnaMW72GO+15HhSus69IexnHpP9kgWSBZIFkgWSBZIFkgWSBZIFke63zCQAAEABJREFUgY5aoDPMss6wSVySBZIFsIAkd5FlvAlM8tDMskxm7htnymyPL3pzUi+S/pMFkgWSBZIFkgWSBZIFkgWSBZIFBsgCfXecB8EWrAgWerg5ePVxlrvz45jc3P+Rg5mpntYELf1mZQHajcyC3+xxGo7M25bJo7nVc/eizX9O40f/b0Q8nv6TBZIFkgWSBZIFkgWSBZIFkgWSBQbNAozmB02nnusTHByXyuOp9bxmtfqELxDWzEIGTs2k92PT/lLGPmmBdu3CcT754u5x2KIt87+cywyn2Y0kwGk8iP9yGgtg6ZcskCyQLJAskCyQLJAskCyQLJAsMIAWYEQ/gGr1WiUFgcPDQzYyPGxDHlaGKgFnrBEW2fuAazN5yilIFkgWSBZIFkgWSBZIFkgWSBZIFkgWSBZoWCA5zphicgFwyZIltmTZUhtZOmLVkSHLVXOYzHS3WeE7vJNeNOUSDKYFklbJAskCyQLJAskCyQLJAskCyQLJAskCHbRAcpxLxgzba40jzzPXzX1lm/rrvdNcqVRM6r3cqec9NYVOUzH9TaGPNDg2kmToZPP8dbI4LyUDOslzPrwkDaSNBqnepMG00SC2I2lwrn/sA9iA/CQN5LU2SDYy/3HtS4PTjtAn2cgrZoZ/SQPXtqvVqg3ST5INmk60bWlwrjVJA9eOuPYBG5CfpIGzkfXplxxnDD+5qMwzziwqh6RyC3FeCuZxyPoBW7dutVqt1g/RbWXmbiR0apvZJ+T27dttYmKiT9J3F0t9DZqNdu7cacDu2nYd01YA9TWINtq2bVtbffuBHFQb7dixox/maCuzXq8b7Yhrri1BH5DYZxCvNe7dfTBHW5HYaNeuXW3z+oWkHXHN9Ut+q1zuRWNjY63ovqa3bNkyUOMR6gs79dUoLcI3b94c3m/Sgu5bknsjOvVNgTaCB+1aox2hUxtV+4YatHvkINqoX5WzaBxnBgUAhiRshTI+xkNo7iZPTnxNBjzWbPI/8vsFksLszr/+67/axo0bQ5xzsj7+mCXkBvwv//IvfdSiKVpSSHzpS1+ye++914aGhkK6nwds9MQTT9i//eu/uT5Vkwod+6GT1JR9xRVX2FVXXdUPNdrKfOCBB+zjH/9427x+Ib/1rW/ZF77whWnE9x59//33G9d/v6/78pl/4xvfsK9//etlVF/j3Bv/z//5P/boo4/2VY+y8Isvvrjv1xptRiqu/3vuuce4ZzMQK+vZz/jXvvY1+8EPftBPFXaTzf2I+9JuGX1CfPrTn7Yf/ehHfZLeXuzHPvYxo39rn9t7LPfIT33qU70XPI1ESfbhD3/YNm3aNA1Fb9Bc/wDSuDf+3d/9HdGBABww+jXGbAOhkCtBO/rEJz7hsf7+xzpDi0suucS+973vER0IuPPOO42+diCU6bMSi8JxprFJCrN8xFmFwK5SMXAgDl5q0kScmdP4Kqrx83yFuDvTjpcvOSvPjJDsXoOksEoYdZdc114rMSkPHYgSspoiySSB6htICjowK8/NuG+KtAhmhnfnzh3eHlsy+pgcHx8fqFV5rtFBW3Gi3mhLfaymKaKxEfUmaQp+Xom9KMw1D1AUGw3StYZe3I/QC/0GAWhD1Fs/dZGabSbaiLCfOpVlY6NBqjN0437ENUd8EGDQ2jU2QadBakfUFzqh26AA+kjN668fekkKYyNkU19cb8QHBbjWBkUX9KAdDdLEIjpho0GqN/p92ja67euQLQYDSAqnIRUhzwVIhZMsFTgIuIFIRZo4OAA3mTBTZvFPdZlAToFIOQXZ1QQrmF0VsAfm0U6STFJY+R4eHrb4kwp8TPcjxEZSUd/9kN8qU1Kwk/lPDoPwzzWBnQZBF3SQNJDPXSUbUTtTQVK49sGyq2MQbIQugFS0I0kkBwK41oCBUMaVQBfqLN7LHdX3f565BPquSEkB9MFOJVRfo7He+qpEi3BsJA3OtUZ9oVOLmn1Noo80ODaSintkX43SIpx6kwbHRlxr1FuLmn1NohPQVyVKwiU1xrW2j/8WheMcBwSSwgBP0pRqldTAS0WcBinJWBZU5qGXYNYJXhmrzO5Cq56VVpt55hnHGXDiHv6jUw/FTRElKdgOHYBoI4hIA8T7AciWFEQTD5G+Hwp9zGLoTcz685vJJjPl9ULbfsvvxTl2QkayUyesOLA8eqKYVNyLBqEtlXUox3tiiFkIkQbTVrNQvWckg1Zvg6ZPzypiloKkok3PkrzrZNQX0HVBSUBHLZDqrGnOrBld2DEqla0Nd999t+HccTaSwvPB3/72t+3qq6+2a6+9Njx7duuttwYaygBmdciNl0xs3brNw+22a/tOfOqAj1u1e+8yB/F9PWAfQCpuvpJMUl91mk64NDh6+TSLqxlbTNG+zEgDntXnf2lwbNVnUwy0eGnw6kkaPJ0GuhL7rBz37+6qsHi4R1tJqY1PV6vS4Nom1t90uu9L+GgLQmlw62xfqpN0rovDAgvOceYmgOkJI0gKztyv/dqv2T//8z8bq8nQAJdeeqm97GUvsze84Q0BXvWqV9nf/M3fuFOchzISW3yhNHemc6tP5JbXcsPHkVRkNAIiQIHu1VGS61YP+vZKZpQjTT1fScF25GN/qZkG1yuQmnKZKJGa6V7pYIZtANvtl1lxadVVN8vqVsvGLRdvR6dtKbSvWMgxlpf+In4+YbRJmQf11ZpuxZXzOx3vpaxO6z4o/PphQ2QC2IAQIJ5gdhYYFHtJft+ZVLlfOkmFDv2SP3n6bQNN6tY2s4fIaBupsFUPRS9IUdFeKC/132bS7jqUdUTPXgKygV7K3JMsqWmjQdMN3fulk9S0C3oMApRtEeMxHDT9eqVPMbrvlbR5yomVFUPY8YKRm2++2X7zN3/TeLvy0qVLQTecuw0bNtgxxxxj3/nOd8Ib6n784x/be97znuBc41xALBWNlfeCSe7yqOJuDLjccg/8CJk7O54oYj09cr5xMkDqrQ5SIQ/5UtM5lWQRZ334lW2CHqSlQtc+qNMQKaGDrJ7XjXZDsjpctSXLRm3FmlV20EEH2/IVyyz88nCcPFDOrDjavH/RJpGRpFBf5j9sBUgySY7pzb+kxnWJRHQgHBSQmrYYFN2kqTbDVr3WTVKjndCu0GFQQNKgqDKtHlLvdaSNANMpJfVep7IuUn/ll3WJcewl9VcvxiRSoQP6RN3mEnabdpD0ktS4N3X7vGfLH/tICuTEiUhFmnivQOq9zNmeW7QL9NJg6Fnu26Td+1107SWUbdRLudPJkpr1JDXj09H3Ao+NpEIX4kAv5C4ox7lsEEnhhslb5y688MLwbcH3v//9ZZIQl2S/8iu/Yscdd5ytW7fOjj32WDvkkENCWam4OKKxuXCIj46M2IgDL8EKMDLcSI8MF3Hyuw3VSjU4O0GHyrDxYh6g23LL/KM8wqHqUHihE3aqVqsNfYJ+PbQL+kWZ6EFFEw5nw6GeyO8XDHs9oRsvv1hSXRJsFHQZHbElI6Nuv6FQpybXGpgMiKqMdPx8/yU1WFBnDMpASDJJRHsOUiEXG/Vc+B4EUmeRRCr0jOl+hFxzyKXuCAFJfas75A8aSIU9oq0GQT90KbelfugkFXZBdtRlkK45dBokfbCT1LQZ6X5A+VqnT8NO/dBjJpn0ZzPldyhvVmywkaRZ0faCSFLo30dHR42f1H/dqC/shD6DANwfJflYqDoI6gQduM5YhAuJyYPU37rDToNwj5QKO9CGpCI+aaK+BthGksVxLb5brxRaUI6zpDBolNSwDzeFf/mXfzG+U7f//vsbjjSZUvF8M9+LvPzyy41t3GzXxskuv1JdavKi0+Kbd3w/7bLLLrXLLrvMLr/c4bLLJ+MeOi/wvYArrrzC+K4kz2ZfesWlrovLd516IbudjMuvuDw8K/7ggw8GXS53W5ShXZlu4ZDLNvwrrrjC+B4g3wS99MpLQz11S+bMfJHt4Dpce+01xncBL/2Gp72+sNtll19qF192sV32jUvcdt6mLr/SwyscvE7drpe32HK+aXSNPK688kq78cYbwzdBv/nNbwaZMa+XITpRX1dddVVoR/fdd58R76UO08nCLnwz8fbbbzfi09H1Co9drrnmGkMf7BblluMR182Q+kImwH3ohhtusFtuucW+9a1v9a0dxfPFRujHey2uvvrqgWhL2IVdTTf69YZO6IqOhP0AbER75h5Jv8a9AD2oT8JeA3LR56abbrLrrrsu3Af6aZ94/lxrP/nJT4wQm4FHV8J+ANca7fq73/1usBE69EOfsky+4c49G12IE/YT0IH2fNdddxkh7aisb691Qz7XGDb66le/OqnTFWFM0mtdkIctsAtA28Ze6EhevwD52Oiee+4J7Rrd+qVLlIsO3KvXr18fdIr4foTUGTZCpx/96Ef2/e9/P9yT+qFLWSZth3dFYSPukeW8fsSxEb4d1xoOffT5CHsBC8Zxnm42gZmiE044Idiq7BCD4Fua27dvt2c84xn27ne/237/93/fHnvsMcN55pttkiYdcajNli9fbuecc7b99KGHguPz05/+1B58EHjQw94CDjON9CUveYlt3brVaCAPusP6kOtG2CsobPCgEaLP5s2b7UUvepFFPdCzV7q0ykEncM9+9rPDSnO0Ebh+ATbiJXXYiMFq0OOBB0P7uf+B+4KTf6/foO9bf6+tv3e9rff4VLivDW79nHHYAvl0mAA7Lnhk4Y477gg6rN9N7vo5y1g/Rx7oRIfJgJBZwpe+9KVGeq58ukGPg3rYYYfZqaeeav20UTw3bMQM+DnnnBOufeoS+wGRphdhlMtEEHY5+uijjfst9uqF/JlkMGDesmWLPf/5zzfu86TRd6Yy3c677bbb7JnPfKYdeeSRRh2iD9dft+WW+SMzAjpIsrPPPjv0fehCXmxHxMtluxlHJkDbwUYHHHBAw0bdlDsb3nfeeafR1zLOoB1RBl0JewXIi/XBtXbGGWfYihUrDH3IQw/CSEO624A8ZCCTtnPeeecZ1xxx8P0C9KLvYOR27rnnGvqgI/h+6IRs5D7wwAP2Mz/zM8YjguDQEZ2Ik99rQC4vveU9P+hCeq90mGNfP50M6om+hPuRpFBv09F2C48NIlA36EQ74vrnWkM/8rslfzq+yEQfQnQ66aST7KCDDjLuTdOV6RWetsMKL/WGjdCxV7LbyUE+19pZZ51lRx11FNU36cspxLt9WDCOsyRjpuq5z32ucaM8//zzw82p1UBS03B0zF//+tftQx/6kB166KH2nOc8J6w8X3zxxYYDSFk6SjOFZy95PvpNb3qTvetd77J3vuOd9o6L3mHveFsJLizFy/guxi/8lQvt7W97e0OPt/9qMz5Fty7pEGVf9KsX2TsvfKch/6K3XGQRH8Ne6FKWgdygi+v19re+3dCPdJmmX/G3/+o7bKqN3hHa0rve9htej//d3n7R2+3Ciy60i97ucNFF9vYLL7KLPCzgwlK8jJ97/O1vf7GOF/UAABAASURBVLu94x3vCPze9ra3GcCkEfhC1tx5zrdc1Ac9fvVXf9UI58uzU+XRZRBsFM8n6kOaOiNNvB8QZRNGG/VDj7JMbIIuAHqRBso0/YjTrpHbL52wQQT0wD4AcYA8QqAcJ91NwB6RP/qQBiKu3yE6Ab20SfmcsUVZNrqAg4aQvBiC6yVE2eiEXPQg7BdE+YTxeuuXLsiN9iGOPjEd+zvS5PUSkIl9kBnrjXg/AZ0A9AF6rQvykB8h2ocw6kNIPrS9hFaZ6IFevdRhJllRH3Rq1XWmct3Ke+c732n4a/vtt5/xK3w5Yt2HBeM4Y4q1a9cG5xfnmVXGuERPHiA1nWbSGzduNBxnZv9IA6zisL1bKmilcqiwusuMKqu8W7Zvsa07tzZhRylexncxvmXnFtu2c1tThy7KmnKuk3Ki7BhCU9apjCevVxDlEpb16ZX8meRs27XNyjpt27Hdtm7bYdvHt1luxUvDPEJzDDDlHWFTEiE7HZIFkgWSBZIFkgWSBZIFkgWSBZIF2lhAKny5NlkdRy0ox5mtSx/96EfDCvJf/MVf2MqVK8NKcZxpIASilZ544gl761vfGp5ZtMkfWyBYWWbbAagyPekEyQJ7ZwEu2v8/e+cBYHtR3f/zvbv7OgqCoKBSLFhAkd6kKQqxoShFJRp7bDHGJEaTiCX/FGOLJjFijWIvCIpBlCJFULABKigKKhbgwaO9trv3/udzZufe371b3u6+3Xvv7jt39/xm5kw78535zW/OzPzml4k2JSU7SnCjZsmWSImwQ0p6M56WzNnlFrECgUAgEAgEAoFAIBAIBAKBQKB7CNS6l9Xm54RCApWUqnZ4vFvKe83YIfa+v/71r7e3vOUtdtpppxmnbn/sYx+zT3ziE650E6YzDXhBgcBmI5D0YinfXiMjoza8Ydg2rt9ga9feYxuTnfRbbS8FhtEvFHIEAoFAIBAIBAKBQCAQCAQCgUAbAnlk38bqfwcKB4SkVfPwww+3E044wVeh8eM497/+6792hZmDv3jP+SMf+YjxQjn+HFDESdolDXhBgcDmIOALzY1GaoNKyWQaGam74rz27rW2evXttm7tOpNk+S8F83XnUJ5BYi4p0goEAoFAIBAIBAKBQCAQCATmCoEFpThLSdVIhKILAYLU4rHC/JjHPCYpLVkJQTHmfeajjz7aTj75ZDvllFMMf/gozJJIwqRsusMms2ffuAYCUyNA++G2UmqHMqVVZ2gA02pWa8hoezbZT5N5BH8LRSCKHQgEAoFAIBAIBAKBQCDQBwgwwu8DMWYmAooHJMkkeWTcbkkXaTwvsZv/JayUw1lSZvBUObhJKN6JEh+rkmmWwqpu8VZqgiD+xxBIbcSgMWcymNDxZuVtJbWXRt1EkNSGMJLubA1npMCpSaVrallYIFxBgcBiRCDKFAgEAoFAIBAIBAKBwMJGYEEqzpuCXJqNEtIw/iwpz/XGqNuVrkpqjSs8m8o0/AOBJgL1ZGtYaYZKLrN8zUbD2n9jfu3McAUCgUC/IRDyBAKBQCAQCAQCgcAWi8CiVJxnXptJkUkrgsRrJMUZ5YZVwUbSfJIPTryCAoFAIBAIBAKBBY9AFCAQCAQCgUAgEAgEZo5AKM5NzBq21aqtbPvtt7flK5bbsuXLDI05K9Coz5DFLxAIBAKBQCAQCAR6j0BIEAgEAoFAIBAIdBWBUJyBO60sG5TQqA0O2sDggFmNjdp5yy1BggKBQCAQCAQCgUAgEJhbBCK1QCAQCAQCgYWCQFIVF4qo8ytno8GKMoSyTF7JFGZQIBAIBAKBQCAQCAQCgcCkCIRHIBAIBAJbAAKhOKdKdp05KcmytMqcHA1DgU4e8R8IBAKBQCAQCAQCgUAgsEUgEIUMBAKBQGAqBEJxTuiwS1uNpDRjH1OeDSYHhSVe61/JCiUj/gOBQCAQCAQCgUAgEAgEAoH+QiCkCQQCgXlCIBRngE2rzBgyWS0pzJJs/C/xknI9nh+cQCAQCAQCgUAgEAgEAoFAIBCYOwQipUCg/xAIxdnrJK02F+VZGZKkJieffE0W/293OSsugUAgEAgEAoFAIBAIBAKBQCAQCIxHIDiLCoGsJS6qIs2uMEqrzRs3rLe77r7LNm4ctvUbNqaE4l3nBEL8BwKBQCAQCAQCgUAgEAgEAoHAFopAFDsjEIozOChdEhLr1q2zO2+/04bXjVhjOCnNdTySH/+NtCqtxIuDw0AjyBGgfUDuGLvQRuDVjE0MuOqpzdQt/TVGrT46asmZw+KZbBiFkjP+A4FAIBAIBAKBQCAQCAQCgUBgbhHY7NSSurjZaSyaBFST1WqDVrMBqzVqaQ0aBcjSDxNCvUnO+A8EJkVAJikpx7mtYB0YSC1qSc2WLl9qq7ZaZUODQzm2shHXQCAQCAQCgUAgEAgEAoFAIBDobwRqfSFeCBEILCIEGmmpuZFWmJP2nFadGzY4VLOlS4dsq6Q0b7PNfWz5yuU25t0stZINSkb8BwKBQCAQCAQCgUAgEAgEAoFAnyEQivMcVkgkFQgUBKSkBqthDRs1S2Y9acqjjdHkrlu6JF42LH6BQCAQCAQCgUAgEAgEAoFAIND3CITi3PdV1HUBI8NZI8D27EzozSQjKenJSYEuZnKZkvKc9Gr8xxHRxzGDEQgEAoFAIBAIBAKBQCAQCAQCvUQgFOdeoh95zyMC/ZZ0Up6TSEVfbjTqlnTpxIn/QCAQCAQCgUAgEAgEAoFAIBDodwRCce73Ggr5FiQCjcb4pWPWnutJYcZPKir0JooX3oFAIBAIBAKBQCAQCAQCgUAg0HMEQnHueRWEAIsHAZThTFL7rZW5NatpIBU3qdB83mwC5doImEIstv8oTyAQCAQCgUAgEAgEAoFAILCQEWgf3S/kkoTsgUCfIMCKMhuzXS9OCrLVZcJMlGxJSvnJYFIykyv+FwwCIWggEAgEAoFAIBAIBAKBwBaKQCjOW2jFR7HnDwFJaeE4kyXbyMiorV+3we684w774x/+YGvvWWu+ID1+N7fFLxCYfwQih0AgEAgEAoFAIBAIBAKBmSIQinMbYkquDm2mOFUsKUj8BwKbQiCtMltSmk2y0dGG1UfNRkfqtnHjsI2OJoeZf+M5Gf5P64LcEZdAIBDYNAIRIhAIBAKBQCAQCAQCgS4iEIozYI9pLDJZIynIDRuxpOokHzgDlljJPhYo2eI/EMgI0Cag7GpdG9ZQPjWbtlOzmg00BrhabWDAUjMzfqoJw53YIGfEJRAIBOYdAX+lopHu1URkhrtqVu1VP+xQpz+8yYiwhUqY4p6JSdx6ve5RsLtl7FJ1F3sJSxB40GR2/DqJsBD8qllNF34hwkHFjYkbqtqLu/CKWeVPxMMfqvoVN7xCE/GKX5iBQCAQCAQCgcBsEajNNuKijJdWB115SUoP5VOjlpQaOBCciZQk+EGBwOQIlNYzeYjwCQQCgV4gIMkkedZF2ZLSBGpSpotyCB/yQOkiyeMUXjElJd/WvyQPB4cwEHapxcc9XarGxy6pLSq8NkZySK2yVP2LvdNMUfwfPuXHdEa6VO1STrfCSyHMyytlufCDJDm/2DEL2dgPN1Ypp4u9SvhDUiut4u4Mh1sSRlAgEAgEAoFAIDCnCNTmNLWFmtjYM5YttCMjI1ZPg6ZGWip0Mmb3Q2FeqFUbcgcCgUAgMBkCKF8Q/rVa++NQkit8+EnjFTop+0vZLOGklnsiHvl1KqWE2xRJOV0pmyU86UFSlrHYyaOEkWSlfMVfkpWflO1SyyzhSxhMqeWPu0qkW3Vjl7JMVbukpixFRkmOdTUN7FLmW+UHH2eRTxJOJ6mVnzNmfIkIgUAgEAgEAoHA5Ai0jxQmD7eofVCLk65sS5cttVX3XmWDSwZtcGjQy9yQGQp0uro7LoFAIBAIBAILHwFJrqxJ8sLcc889dscdd7hdkvu5Y+witXhMsq5Zs6Z5XsFYEDeKYueOCS6SJuBOjzVR2pJcVikrjZI8MRRLSU0/mJIw2s5XkDQujNTikaeU3R557CK18ySN+WRDym4pm3AleV4lzSIjfpAkDEOhlrIdhiSPV+yYUxHpT+W/6P2igIFAIBAIBALzgkAozsCatGalFebly5bbve99b1u+fLkNLV1iViurzSJUUCAQCAQCgcAiQoAdRm9729vs8Y9/vO27776299572+GHH26veMUr7Fe/+lWzpEUR++Y3v2lPetKTbP/997fHPvaxbh577LF22WWXNcNKslNPPdXgH3XUUfa4xz3OjjjiCDv66KPt5JNP9nRRGJsRpmlBBkmGgv+f//mfduSRR9oBBxzgsuNev369K5co9d/61rc8/wMPPNAOPfRQe/WrX22/+93v2nIq6WFu2LDB3vKWt3iaBx10kP3Zn/2Zy0kEKT///ud//sfLUPL893//d7zHEenB/M53vmNPfepTDRkOO+wwe+ELX+iy41fo3/7t3xxvZHzOc55jN910k5dByuX8j//4D8cOvKmjD33oQ4asUpaJ+gBXZML89Kc/7fFL+mEubARC+kAgEAgE+g2BUJwrNdKwep6JT8/kho1aI/1VvMMaCAQCgUAgsEgQQAFFkf3Hf/xHO++882zrrbe23Xff3b797W/bf//3f9sxxxxjf/jDH1wRQ9H93Oc+Z09/+tPtG9/4ht1666326Ec/2hW9//u//7OnPOUpdv755zeRueiiiwz+97//fbvlllvspz/9qaHkfeYzn3GF9tprr/V0mxFmYHnf+95nr3rVq+zKK6/0iV7kxf3e977X07z44ovtuOOO8/yXLl3qCvP73/9+e/nLX97MhfLgQMmVZMiFsn/ppZf6NuqPfexj9qd/+qeGMk64d73rXR6fMtznPvdxvP76r//a/umf/smYfCBMIUleXmT46le/aoODg/aLX/zCPvrRjxrKMdhJMpT9v/3bv7UbbrjBZUTpfdnLXtZUjP/5n//Z/uIv/sJ+9KMfGXlSzpe85CX24Q9/2LNicuAZz3iGXXDBBbZy5UrHF+X885//vOPggeISCPQegZAgEAgEFhECoTinypSSpmxKf2zIbiR1mZXm5OH/vpHbbeYhLH6BQCAQCAQCCwgBFESoKvLf//3f2xe+8AXbbbfd7KyzzjIUzrPPPtu++MUvuiJ23XXXGSucxPnhD3/oyuratWt95RQF8ytf+YphvuAFL7DVq1e7UvjjH/+Y4LZq1So3/9//+3/Gyit0xhln2J/8yZ8YSjMKIFu9PdA0LsguyRXMj3zkIx7jf//3f12JR8GEgQKJEvv1r3/d7r77bjvppJPswgsvtC996Uu27bbbuh1FXhLBTZITij0K8FZbbWUo/OCwxx57OB5lMuDd7363x0H5JX3yhvHOd76zqTgjIzzov/7rv+zmm2+2U045xdNhRX6nnXayM8880375y1/6FndWsAn7wQ9+0FfsWVVGMSf/u+66y5V5SW4yCfHmN7+Z4IbCzFbuH/zgB0a2jd+6AAAQAElEQVSeKN9MfLzjHe9wRb/I6oHjEggEAnOEQCQTCAQCIBCKMyg0uGRSNipXOIUq7LAGAoFAIBAILBgEJPrxlrgocbhQblkxHuBTcYnxzGc+01ByP/CBD9if//mfJ47ZVVdd5SvHbGNmxRMlEA+UbhRAFE1Wpzu3Q2+33Xa2zTbbuHLOajXKHUosCmp1K7ht4idl2ZctW2YvfvGL7e1vf7tvgybawx72MAzbuHGjK7FPeMIT7K/+6q/sb/7mb5z/wAc+0PNft26dK/jOTBeUzmT4e90///nPjbT32WcfV6bZ2o0fK8+Y//qv/+orzmy9xv3kJz8Zw5YsWeIr1O4Yu6DUgiEr3Gx5h/2gBz3I7nvf+2L1VfJzzjnHV6VZtSfP7bff3h784Af7ajPbtVesWGEvetGLjEmBJz7xiR7vIQ95iJusgrNdm7RZrS4K9dDQkPuDuVviEggEAoFAJwLhDgQ2E4FQnAuA9aw95+FJYbab4qQwmypEe/hwBQKBQCAQCPQfAii4KGBI9qhHPQrDD6RiRZnVTt5NZtsw27dZxWUVmkBlJRk7CiImyiPhsH/3u9/FMCk/J4jrjLHLIx/5SFekcRbFFft0iPAo4SjEb3rTm6wo+qzSEp9yoPyiOPP+Me9gw2fV+Xvf+57tueeexrvG8KrEVmrclIeyY7///e+P4ZMFWNhizfZ1lH7cKO6YKL1FDtwQch555JG+3f3AAw+E5RMRbNeWZKxs/+Y3v3ElnwmHougODw97WFbLSfPv/u7vjNVkKWPJqjMBULY5hwTlmrismLOyzWTB/e53PyuKNGGDAoFAIBBYjAhEmXqHQCjOBXt/OOcHdGGNNzflPz5GcAKBQCAQCAR6i4CUT5xGqUOS66+/3oqSWJRb3r094ogjfOVzxx13NFaVX/va17qCyvu1xGNlFBMq7wljL+leccUVOJursNUweKCclrDFhD8dktRUyEt4lFneX2ZV+Q1veINvXcavpH355ZfbX/7lX8LyA8945xk/SJLzpWzCQ2GFWTApSjV+8DFRUNkOzQryW97yFscHPwh/0sDEDfHO8fOe9zzfPs5hXyjlvF+OH4dxYkIlDpMXuKv0nve8x9gezqr06173uqqX3XDDDb79G3lQvovsbYHCEQgEAoFAINBvCCxIeUJxHqs2Htr1+qiNjowkqlt9lBXoPKAYCxJGIBAIBAKBwAJEgP5dUlPxZOWXA6coCsokJmFY7bz99tv9/VxWpdl+LclPhibMbbfdhjEpcSp31RNFuepGkZbkLOxumeYF+apBWVVmuzIrr5xOjbKPP+Ek2QUXXGAcnvXrX//at3ejvOIvyXEgHO5iIo8kWE1luMgvZf4rX/lK46AwlFTeneYk8hJfUlu6JPSJT3zC37VGUf6Xf/kXf09ckq/u419Vkks6pT7wRxFmdRvl/173upcfRkbe+BXiRO1LLrnEDx9DaWZLPO+nF/8wA4FAIBAIBAKBuUJgvOI8Vyl3KZ3ysO00q9nj10lVf5OZarK199xjt62+0zbeM2oj60fNfPs2CrSZNZT+61gSxX8gAAKp4dB4sLaRTI10a6WmI6V202hYXaPWUGo/jXryGwuc/LFhFMIdFAgEAnOLgKS2BNlyXJRCDq7Cc4cddvCTsdlGzOFW8KQcj9O3caNMo8wR97Wvfa0RjtOty0Ff++23H8GMT0JhQRnFLMR7zSjnuHkmVU3sU5GUZSEMyiSnWvPuMCu6HAQGX5JJMlaaTzzxRPv9739vbHk+7bTTDIW05FnCYhaeJH/PGd6dd96J0VSgeX+aE65Z4Qa7M844wz9zRSBJGE2S5DJ8+ctf9oPUwAqlmW3XJVDZ2o6CW/Ao7yhXt8Ozov0P//AP/o422+UpE2mwzZ4ycugaK9zwOAX9aU97mv3xj3+0sq0bflAgEAgEAoFAIDBXCKTR/Vwl1Z10eMjzICY37FJWTIobHoQbwi7lBznuQvCh4sasJwVndKTuSrIlI8WCPUYaM8MIBKaBgBpJUbY095LMWqLkHq2nyZjUjKR0IYkxo1grTlhBgUAgMI8I8Okikn/Na15jnKaNHeUZk09OYXKgFiYrq6x08mkkTsRmVVqSsQLLe7zXXHONHXzwwcY7v4QvCnP1GcPK77Oe9SxjFRslD6UXf2l6dz5hSRsF8m1ve5srwhxUduyxx8JuEp++QsHkVOvXv/71xuFnTc9kQcnnRHDejeZZikLN6vsdd9zhEwfw+FRUCuqKLyanj7PNmneIv/a1r3lZ4SMT4dn2zsnk5557rm8XZ9s7W7pHRkaMlfGq0kw8ys/2ciYdyknknEyOH+8vY3784x/3w8EkGYr/4x//eNhOkgyFGszxg0m52SpPecqBafCDAoFAIBAIBAKBuUJgwSnOFFxqV5Yl+Qy3JGPAIrX8JVn5SfJwPOwLr2qHJwmjXyjkWKgIpGaUWmFqbw0bHBqwZcuX2jbbbG333X57W75iRRpcpoKxzJyM+A8EAoHuI3DqqacaSjMrnpwSzeFaEAdWsVrKSubDH/5wF+wRj3iEseLK8wWFju3BfBYJT5RDTMKUldSyBRnFmpO3eTeXw7n4HBRKHadFc7CVlDoKIk+DJBnvZr/qVa/yE7Q5WfqlL32pv5NNHmzL5qAsVndvvPFGT/FTn/qUPfShD7Vdd93VV20vvPBCQ6k97rjj/NRqVpJRhvkcFXa2OYMBq/AotuBCQmCFidLPqd6UhzwPPfRQ2L61ndVeZOCZyoo4q+t4cuo44ZEBuvrqq+0BD3iAcYAYeZ5wwglGnijynKDNJ7tYieZdZpRy0mOygvyITx6SjLKTPibxDznkED+p+6STTrInPelJeAUFAoFAIBAIBAJzisCCU5ylPNCQlJSSTAwS3vKWt/jMOt+4LKsEBSlm19/61rf6JzzY3sXgh4dxoRIuzPlCYMtLt5GU4nqDbQt1GxiomQbMaoM1WzK0xAYGk8Ma6W/LwyVKHAj0EwLvfe97jdVVFMSf/OQnBrHiyQrpZz/7WeMzTEVeTrL+zGc+Yy94wQuMA6n4RBXbllFkd9llF2P1l5VetmlzojXbtlH2OABr5cqVrihy4vNXv/pV22uvvdLkWaMkPW0TJR+lEyWR1datt97aT6nmPWfeAWYlnJVmPptFGN57Jm/8kIPDvghL/qyO12o1n2zm008c+MWp3D/72c/s6KOPNlaQ2TbN1meUb9KEBgYGPE/SJU3SADNW3lmZZys7clF+ZCAN8oewS/Lyvu997/OJC7aTgzvb4XlXm3CsPqMkEx/lnHwg4pMv70yzes+BYWBNfJ7nbF/nM2JSzsMziksgEAgEAoFAIDBHCNTmKJ2uJMODEapm9tvf/ta/tclM+C5p8MI7WHx7U8oPTt7/QmkuW9Ge//znG5/m4GEvyZXvanphDwQmRaDDg2FvlcxV4aQQozBbPbUts3o9uZVCpbaWbIk7mlLBT8lM/HRt+5+A1eYfjkAgEJgTBMqzhAO2WGHmU1K8M8tBU6zaHn/88a5UEq5er3uez372s/0QKrZssyp70UUXGQrgeeedZ3yy6fDDD0/3vXwbMdu/2fLNSur5559v5HHqqaf6CjBpSvQBnuy0Lxxqxvu7TAajgLPqTdqsJCMHyubpp59u+KH4nnPOOVbCIOP+++9vbEdnS/VHP/pR471iZMHknW3KT7mQ9TGPeYzLxeejUFBJEyI/0sIkL+KT5te//nX/7BSKNdu02dJ95plnev4lPHKy4k7CKMhMXIAl2JMWeZIeSj2yU4ZqGhx4xnvlKNGE4zNUhENm0kDxRvnHjzyCAoFAIBAIBAKBuURgQSnOUh5oSEoKSR7I8JkKtsWhMDNw4aHKDDkz78zO82DmXShWBd7xjnfYU5/6VGOrHVvEJPkgp56UmwIqCnW/EQORXsokyZBByib2XspTzbufZClyIRNUqw04brWEm1lqa8lds0EzqyUyk2T88hVbojZHcs/DfyQZCAQC1rz/LP1QHFkhZdWUd48Tq/kvyRVoq/zYGsx2bbZnwy4KK9uLa2kVl1VRtmIzYcuqNCS1bm6pZSf+dAk5SQvaZpttrBBuFFH8yRPCDxM/TNxLlizxPgnZUD4lteGw++67G+VC/iITK9QljZIOJmmQpiRPk1VmiFVtlG3eCSccYSDsEDJa5cfWeLCX5FxJhpzkSbwqwaOcYCzl8OSDzKyKewLpImW/ZI3/QCAQCAQCgUWOQDcnS2sLEUsA4sGJyeoy37Es5WCbGlvlePDyvhfvSjEbXvzZ+sXhKuXUUPhS6yE7OjJqvLM2MjpqTfvISOYlk7S7Scjn8vQg72o52X6HG1nqafUFs5Pw7xaRN3IwAUI7gLqV95T5pPaDfyOtOhcZMeGNjg7bSGOjYSJ7odGEZ7HXR+s+KdR0V/1maM95jnp6tCMIHmkXE3u3qeTdaDQSFlm+Wcjg5ZqreMiEPAUj3HOV9mzTKfIQv8hDW8LdTSJv8sWsytRNGSbKqyoPcuGeKFy3eLQd5MCEkAfqVv7VfDrzRR5kq4bphR25oH6Rp2BQZMKNHbMXRN4Q9xsYQb2QY7I8+0kecKJNIxN2aDK5u8lHHvKjDiHsvSDwKFRk6oUcE+XZb/KUdoSsBTPs3aZq3mAEdVuGzvyKTMgC9bJNd8qGm7qDkK1btKAUZ8CRspKLHZA4dIQZaw4c4YATvvfIwSDMmFPhvBMl5TiEhzcwMNB8v4x0ijcr12xfY/X6tNM+aB/60IfG0WmnneYnfHbDJH++mfnBD37Q35/rRp4T5YEcEH4c9IJMuDsJ/24ReYMLJvIweYK9W/mTz4dSW6jSaad9yE5LbeaDHzzN/v3f3+Vt54Mf/B83P/LhD9sH/vsDxsm073vff9p73/s+e8973pvMRP+R6L1jVLUX3gzN97znPZ4uWzfZcUGeHEbE9tMqD79u03uSbMjASbvcr9Rbt2WYKD/k4H1WTiDGDmbQRGHnljdW7x11TN7vfOc7/VwG8sMNgR3ubhJ5kjfvAoMRbQleN2WYKC9kKhhhIhO8icJ2g8c7wuQPPhB44SZv2j1mt4n82WnFKdz0k7i7LUPJDwyoI+4v8KEtIQ9UwvTKRC5kKu2o23IUDJADO22HA9YKRt2Wp+SHLNipO+z02djh9ZKQAXl4joAT9kLdkgsZyIt8MSHsPEO412jn1GfhY3aDkIF8yLvYuf9xw+81gRt1Rt0V+bopUzXPYkcW2jbuXuJE/gUL+iPGbFVe8eumSf605YIRfVM3858sL+4x/PhEpJR1PPQ59Lz5pgWlOEsZHECRWnbcKMNsM0Np5rMfbNOGB3VuDWO1mjidRBxOLd13n33sgP0PMA466SWx/YxDT9gGiJ33vqBuysQWupIf2xg5ZZZJCnhVP9zdJPIGC3Dh/Xa28CFfN2WYKC9k4F37a6+71g484CDbb9/UjvbZ3/bbZz87KLkPPfhxdvBBBzkdcvDB/lkXDvmZS+Iw5wbWAAAAEABJREFUHQ7xgbCzy4ID86BqPvCr7m7YyRNiOyztCHs38p1OHnS6N910U7NOwG868eYrzE477eSnKCMH9Ujbmq+8ppsuO0/49NC48PPUlqfKh7bDO7/XXnutnxiNG6ymitMNP14TYicM9YU8yAV1I+9qHiVvTsfmhOu99tqrp20bDMAEGTnZm89GwUNOeL0k5KA/2nnnnQ17t2UBA4jnGXkjwy9/+Utj4h93rwiZIORBBj4d9pCHPKQnGJF/IeShT+SgvJ///OcuD7zSvkq4+TTJj/TBBxM3Zwhwcj73Gm78IPy7RSU/sEAGDiikbRd+t+SYKB/koY3TthkDTBRmvnlVHLAjE30knxTETf7wMLtJ5E2+hegj0VFwd1OOifJCNl6zYQfvRP7d5oEJ7eiGG24wDpcEJ0ltrx3Bmy+qzVfC85Uug1vSLiZ2iHfNOGWT2SIOIGHVmHeh2FbAKjNhIJRmBn8lvtR6X5pwbOs+7PDD7eBDDsmd8cHJhHBjdpEet//jjM6FzvjQ/Q+1Qw85tF2mLsjCDXPowYcaN8YhBxxiNFZW+Q8h74PGsMHeZTr4oIPtcYc8zg498FDjQc6D6tD9DjWXq8uyVPM8eP+DDaV+lwftYuCF30EHHmxMxOy3b1Kg993P9j/gADvgwP0TJTPZD0yTNOA6V0R7OfDAA430sCPPnnvuaWCEGz5UtePuFiEP8lFv++67r8vZrbwnyweZmIgBJ+yThesWn7rhnttjjz0MrJAJs1v5V/NBFvKmrji8qZ8wOuKII4y+nwcpGFXlno19c+MgA3UGRgU3zM1Nd6bxqS8IeYi7++67G1gVWfCD320iX2SiHXG/Ye+2DBPlhxz0RzzvsE8UZr55YEP+5MO9xqQQ9QXB6xUhF3kjB8/+ww47zLDD6yVRTyjPnDeAPFCRtRdykT99NooqciEf8kD4dVumki99IzL1QobOMiMD8rAAgx9uzF4SMoAVZyQgB27MbhMylLwxeYb0Sx+JPBAY0a67jU1nfsjyuMc9zj+ziF4HFZ0O+3zTglOcOwFhCwHbGap8TtVk1p9DSth+XfWTZFtvvbWfJgofsCVhTbMVNRse3mhr195jrM6tXbfW1q9bb+vWr0vutdnE3gVav2G9rR1d6+9xDg8P29qRnP/69eu7K0fKb+36tcY3Q9ePrHeTyQiwge/YdAGPznzAZ92GdXbPhnv8/XPkW1dP9dQDWaqyrR9N9bNunY2ONmzDyAbbsH6D3XXHXXbH7XfarTffapwCf+cdd3p7K5dGshRK1jn5p11DJTHaEIQbfiHc3STyJT/qi/dTsPcLsUpI20aeIif2XhH3OpN5JX9kgoq7W2Y1TzCCupX3pvKhfwcj+utNhe2WP/cZMpEf2EHYu0j+KlLJl3uNds0nnIoMxa+4u2WWfMGon9oR5ac/4p7D3isCH4j8qTPqDnuVin+VN5/2an5gxD03n/nNJG3ue9pSiVOVtfC6YZZ8MZGn2o7gdUOGyfJAFtrSZP7d5oMP8iBXt/OeLD/us9JnlzC9rjcw6oc+suAARtz/4FN42HtFYAMVWST5c68b8iw4xbkKkiRj2yDfz7zxxhsdL7bt3Xbbbbb33nsbK87MbvHpDvdMF77NyXc4UZ69ESSdWabkw3+CI1kbxondSZVpJEfy42tCli6JQ6Cuk8vZ9VzbMyy4w5XABVsmqd2dufN7LfJIOe/int9cO1OnRUAVvjsb1tCopWsis5pqVmsMJDNRbcBSk7LqT8lRKFnn5F+SSWpLS8puqd1sCzTPDinnTTZSy4671yS15JFa9l7Kxb1fbdtS9+WSWnlWZeklLp15Sy0ZO/164S44SRp3H3ZDHqk9X+SR1MxaatmbzL6zdFcgMOpujuNzk9RsL5PJI2l8xHnkSK38kElquecx22knLbXkkVr2aScwBwGl9nzBqSQrtfsV/pZsgo/UW1yQYao6kHor31SyddNPauFQMJNavG7KMlFeUksWqWWfKOxc8WpzlVA30qHSJLU9WN7whjfYM57xDPuzP/sze+Mb32gvfvGLjU9PsW1bknEwCt+mfP3rX298r5PZUr79KCmL7IrOmBU7/KQkW/JO/xjZM66BQCCwqBGgf1nUBdyMwhVsJHrFzUgoogYCWxoCUd5AIBDoOwSkeJb1XaXMUCCpN3W4oBRnKYPEIK6QJOPkSd5pPvnkk+1jH/uYveY1r2ku2fNOzhlnnGHPf/7z7dWvfrWdfvrptuOOO7q/lJf2WRnM9YUtUaNh9UbdGvhnj7gGAoHAIkdAyv3BIi/mrIon5b53VpEjUiAQCCx4BKIAgUAgEAgEAmYLSnEuyjIVh13KA11JxuEnvEyPolz8i8mWbfw4RIZTKomLH8RhYZjQwOCADSbSgKyWyKxhDaFAsxQNWfwCgUBgkSJQ7Rf6pYiSTFK/iOMTjn0jTAgSCCxiBKT+ue8XEcxRlECgbxHoxzFI34LVQ8EWlOIsyQeR1cYlyeGDVyVJxvuBkpqDPfwJjCm14knZzqFiy5YvM2jp0qEUtPfKMmVIgvTVf7/JhDzUab+AhCzI1C/yIAcyQdj7gZCl3zACF+TC7AdCln7DqB9l4lAX5OqHOkMG5IGw94qqeGDvt3aEPMjVK3wmyrcqUz/IVpVnInl7wUOmXuQ7WZ7UU7/J1B15JkNkYn6/ydRv8tCOet1nU3NS1kWwIxOEvR8IWfqt3nqFy4JSnAtIrBJDUquR4SfJFWupZRZ+1SRu1Y0dqnFu00DNarUESy0p3MmAX0jF0kVzxYoVXqYuZtmWlTS+1Hx/k0BS9uOGwt0rYsKDOuu1HJS/keZaBgYGbPmy5Th90kbKODmjSxewgEp2Q0NDzZPk4Undl4l8CzlGyzNGhddrE4yW95FMYETbLvUo9bbOqB8wWrJkCda+oZUrVxpY9YtA1Fk/YQQ2PEf6BR/kACOp9+0ZWQrxXOM5UtzdNst9XvKlXXO/FXenf+F30+yn/pFyU1+0Jez9QNQR9dZrBQM5qnj0E0bI1eyPcPQBVdtRJ3bdEq/kW0zqrJ+eI3ylqN/u/27VTWc+Haphp3f/uaWJH7bSeL40ntdZIqkVJjfYujXSXw7H6drZ1u0rsnBs/zOf+UzbZpttjNkwqSVrt+WR5J99osN79rOf7dkjo1t6dCF/HlDHHnusf88NvHokSjPben3E6+v4459lI8PDPgmDnOLAuWao7lrIn9Pl+UYoOeMuZrHj7gaV/HbaaSd77nOf6xML3ch3Onnstddedswxx3jQIqc7enThLIbjjjuuiVEvZCLPQsBAGzrqqKOw9gXxGg4HQW633XYuD7K6pYeXxz/+8cb9hgjIUwh3N4m+kfwe9KAH2YknnmgMxHD3isBBys8w2tCjH/3oXonSli9yQfRH97vf/Zp+8JqOHlie/vSn28Me9rBmzlLGrsnokqXggMnBqoxHsHcp+0mzQQb6SO5/AtHe4WHvJb3gBS8wxknIgxy9kqnku+222/oZP8jSa0ImlNTjjz/eHvCAB7g48NzSwwvtiPsfEaS0aJZWQGYiF/E2l6Scr5Tvc/pIvg60uelubnxwgHgN9oQTTtjc5BZF/AWnOHcf9bSE2FSkgSs36m7JwYCQjob8aLyY3STylPINTb7MOiET9n4g5GPw3OtBYRULMNphh+3NUlOp10eNX+qHMbpCYCKlzFNuxX7ve9/bttpqK1fC4EHJ26QcDvt8U8mTfFhJ6Zd2VOQCo/vc5z7jMELeXhArYGAk5TqS5K+fFHm7IZOU8yYv8qUNgRPufiD6RgbytCfkkVry4u4FgQ9U8ga3Yu+WKal5b4MNGLHy3K38J8sHLCDaETRZuG7ypYzVfe97X+OeI28p87B3iyQ1+x7ypC9i9RJ7P5Ak22GHHYznm6SeiyTJ64u2jTBS72VCDtoRK4VSrk+pt3LRprfffntvW8jXS5Lkiwk818rqpdRbfCz9CkbJ2lOcpBYWPEO6fP9T/EkJjKg3AtCHY26pVNtSCz5pudGTUZRb7TcFxSHr9qKhpOZAmYZaKAnU1X/yJUNJGL7yXHjO6NEFGST5ajz2HokxLltJlle/wQsiSDGxzy9Janb+Us4XfMquBSnzpGzOrzSt1KWWXMzGg5HUXRla0rRsUpahyIQPCpmU+bh7QdTZyMhIM2vcvZRLkvdH1FtTqB5ZwAKS1GzruHskTlu21BkEU5IPFK3LvyoW2GnbUm/bsyRX5iV5O0KmLsMyZXa06yITmE0ZuAuetKEiTxeymzQLSc17bOPGjZOG64UHzzRwor4k9UKEcXkiE0wpy4NsuLtF1fywQ9SblOXplhwT5YMsEBjRtrFDE4XtJg8ZuP9LnlL3sUIG8seEkAec4PWaJHmfjUy9lmXT+c9/iFCcJ8W4bNPu/g3UKZKUZZCy2ek/325uYknNh6ckHwDNd76bSh8looShE5ZUnD0zwQoqAkgt3AqvW6aU8SjyFLyKu1tyVPORskxSNqt+/WKX+kc26oz6KtQLjKQWHsiBTL2Qo5qn1C4T9z+yVcP0yi61y9YLOQoWmFLug7D3QpZqnkUGSc1nSOFVw/XCLqmZbS9k6mzDUkuepmA9sBQsitkDETaZJbJBUm8xk/K9JmUTwZELwt5tkrIc/bDbpJQdLAoVXj+YUsaqyCJ1vy2BC/lL8v5REs6ekpRlQDYpYyRlXk8F62HmXVGce1i+6WXtq8wpKPtpsWPWU8NoJEps/ru92kyeEI0Vk8Eqdkzc3STyJO+SJ3aouHtlFhkwO2XslUySvMMza5iSEI1G3aRk62IDaqT2K6U8Pf8kx5idgVli9WQFjHwhqSUXcsLrF0Ieqb/kKzJJ6lm9IYNVfp3uildXrVKuKzLl/oew95o68cEttWTthnxgIcn7HvInT0kYPgFaeM7o0aXIIGW5eiRGM1vkkbIsUjabnl2wSPL6kuS5IY9b0qVqT86u/ktqyiWpq3lvKjNJbbL1EqdOWSU5i3vRLV26SHJMqtn1Cy6S/DmGPFKWU5L1ww+ZkEPKymFxw+sGSfJ6k9TMrtsyNDOewCJpnHwTBNsiWKE4U83iYrZu7Xpbv3aDbbxnow2vSwpPYyB5AFG6kWTWUD25G4m6/88NJCU5klLU7dzJu9t5ziQ/KeMijVXkTCJvVljyg6qJ4M7kLQWZvN3ktgOWGpuQSTq1R2wYB9K1yJmbcZHIP6nuqa1I2U5y0sR2/LpNkrwT7na+U+Unqektqe/kawrXZYvUjoWkLkuwsLKT1Gw7Usve7VLQ15CnJIwmSWrK12R2ySKpmZPUsjeZPbRILXmklr1bIkmatF4kdUuMTeYj9Y8sCEs7l7JMUjbh94KQhXyLKWV5pGzi1y2Scp5SNruV76bykTRpO99U3Pn2l+RZSOoLGSW5PP1wkfI4ux9k6bUMaIW9lqFv8h8drdvI8IhhsjqXFZz+abhzA1SkMt8I8NCESj7YG2pYIynI6ZJWfLJP6p2B23MAABAASURBVIeypXmV8dd0hiUQCAQCgUAgEAgEAoFAIBAIBPoCgVCcx1VDw6SaKfEbaDnJjP8+RKDPRZJyC0rrvlYbGLDBJUttxVYr7D7bbmPLVyzrkF7JDSXDWx5mUCAQCAQCgUAgEAgEAoFAIBAI9AsCtX4RpB/kkFBeEjVCZe6H+lh4MjSSyA2T5EQraqRV5sGhQRtaMuCfzuD7jkNLhtKqc8NMZua/FD45uLozLoFAIBAIBAKBQCAQCAQCgUAg0FcIhOLcUR1J56lwVLGHNRCYCoGkCI95N8rLy2NuJeUZHiEa7GJIFmmStpX8xqItJCNkDQQCgUAgEAgEAoFAIBAIBBY1AqE4V6q3wUpzKC4VRMI6UwRoQ9U4qMcoy7zjbCjQybPuh4VFQ0tQ9Nl/iBMIBAKBQCAQCAQCgUAgEAhMjEAozhPjEtxAYFYISDJJeSt2SiGrx0q28t8wXGmOphmm+IQZCMwJApFIIBAIBAKBQCAQCAQCgcCcIxCK85xDGglumQigDueSNxpZcZaUlGQl5hi5OzmTvySTlBzxHwgEAhMhELxAIBAIBAKBQCAQCAT6CYFQnPupNkKWBY4AirCSQmyJUJ5lVpRkU/qrZUJhbljySxT/gUAgsJgRiLIFAoFAIBAIBAKBwCJBoLZIyhHFCAT6EIGkHScleWRkxEaHR214wwZbv2G9jQyPTC6rJvcKn0AgEAgEeoNA5BoIBAKBQCAQCAQCW6zizCFOhdqaQdJ12tzhCARmiYDS+nLSm5OinJTm9RvtnrvW2m2rb7e169Za8rL4BQKBQCAQCHQRgcgqEAgEAoFAIBDYDAQWnOKMskt56/W6H66EuxB8qPhhh6r+2OFBVTvuWmPA9Rl0Z8GwurvdGpdAYBwCtBSo5ZHbFDzIjC9T1WzAlNqWNWS0zWbo3MiijTUBCUsgEAgEAoHAphAI/0AgEAgEtnQE8ni7+ygsOMVZytqGJJPkiElq2mHUaq1iAazU8pdEECfCSTLCwGhYUnaSO/0nXt1qbqnjFRQIbCYCtDu1tdPNTDCiBwKBQCAQCAQCCxWBkDsQCAQCgTlBoOhxc5LYJhJpaZibCNhP3gUgTEku2urVq+2CCy6wO++8091SVoil7M9KH+FHR0eNd04JhBvCDjXSCnNaI0xKcwMnarSlRUK3xyUQCAQCgUAgEAgEAoFAIBBoIRC2QCAQ6AUCUtbvup33glScJfnKnSQbHh62v/u7v7PnP//59va3v92e85zn2KmnnurKryT7+te/bsccc4y96lWvsle84hX2kpe8xP73f/+36Q/gkjDMV6ATIg0U6IGkQquR+FVKzvgPBAKBQCAQCAQCgUAgEAgEFgsCUY5AYIEhUF34lLIe140iJDWxG9nMXR4AVYhUP/zhD9tnP/tZ+6u/+is744wz7GUve5mdfvrp9sUvfhFvu/766+2aa66xV77ylfY3f/M3Hu4JT3iCK94eIF0ahnJstnz5Mlu2YnmiZTa0dMjMFWcU6EyWftW8kzP+A4FAIBAIBAKBQCAQCAQCgUCgxwhE9lsOAuhjvSjtglOcpTyrUAC7+eab7bDDDrMjjzzSVq1aZU996lPtvve9r11yySWO5+DgoL3whS+03Xff3fmPetSj7EEPepD7cZGUVp+xmWlAtnTpUtvqXve2VStX2YplK2x5ohVLV5gT9uUrbGBgwBVvX6GW3C6FKfUGA0s/qTd5S7PLN4k87/+SmnlI8h0V1ic/7h2oT8RxMST5veyOPrhIWR5JfSBNFoE6k/pHHkleZ5KygH1w7ReMpIyJpL7DSMoy9UF1NUWQ+ksm2hHUFLAPLFJgNFU1SBmffqo3SX317Lf0kzJOydoX/9SXpL6QZUwIrzOpf2SS5M+RIl+vzSVLlhj6XZGj6ITFPZ9mbT4Tn4+0CzgSCm/Dt2l/4AMfaJ5WfO2119odd9xh+++/v23YsMG+/e1v25o1a+zYY4+1Rz7ykfbud7/beB9ayvFLeshaG6jZLbfebOd+81z71vnfsnPPT+YF37JvXfBNd3/zW9+0Cy68wNNbv369rVu3ztauXWvFjnsuibRJDxPC3m2qlq1qRw7cEPZeU7/IAQ6ddcXnp9atW9tsL/h3W9577rnHoGq+yLEuteFuEzKQN4S92/lPlB9ygE+/yIQ8yFJoIpm7zavKhL3b+Xfmhwzgc/fdd3vb7vTvhbvIhFw8f5ABO2YvCHlo12AEIQvUC1lKnsiEDBD2wu+liRzIA2HvpSxFBkyo1/JUsaAt9YtM4IIsUFXGbto788YNgRNyYIewd5PIE6pihL2bMkyWF3JBYNRPMiFvkQf5cPeKkAMZIOy9kqPkiwzIsqk6I0yJg3n77bfbTTfd5LpY8cMkHfwnI56d6Gnnn3++QZxfVaULL7zQvvGNb9jvfvc7X8hEf4Oq+hzu+aIFpzgDhCQMp6GhIVu2bJnPzrD6/OIXv9hXlE8++WS79dZb7YorrvD3oOHzDvRpp51mb3zjG12JIQGAFpZENdVszZ132E9/9pNEP7Wf/exnibJ57c+utZ/99Fr7+XU/NxQhDhjbuHGjp00l8671YqRSRspWtRd3Jw9+N6nkjwl1M++p8tq4cdg2jrWPycLhP580Ub4lv+JX3Fu6WfDALPd2v2CCTFCv5CHvQshQtePuNRV5MPtBFp4HVTl6IRd5FiqyFDdm4fXCrOZftfdClpJnkQOzUPHrlkm+5EX/A2GHCh97rwgZCvVKhs58kafwsEPF3S2z5IkJkS8m1GnH3S0if6jk19knFX63TWSCyLeY2LtJk+ULv5N6IRcyVPPtdFf9umUvMmAWmihv/AqfA5l/+ctf2ne/+92kXZkfyowfYar9G7xO4hDnu+66y66++mp/1ZbXbav0k5/8xPksktYqX1HyjObj0pHmglScqZBSDhRf7DfeeKOddNJJBuD/8R//Acvud7/7+Zbt97///XbiiSfan/7pn/rBYV/72teM2XdJ5qCPac4joyO2yy67+NbuP3vhn7nJNu8XvvBFbkf5PuWUU2yH7XewFStW2MqVK+1e97qX01ZbbWWLkdj+DpWyYZ+MSpgwp9cW7n3ve9t8EvVQ2if5dNrh9YKKHMXshQydeRasMGnfnf7ddoMNeWJCyIW7F0TehZAFwt0LWap5IsdU7qpft+zgglwQdvLFjtlNIu9CJd9eyFHyrprIVWTBXvXrlR05kAnCDnVblpInMtAHYUKF3215qvkhA4Q8EPaqfy/syAAhD4S923KQL3mSN1Tc8HpNyFIl5Ou1TMhQlQl7t2VChs48kQN+oeLuDDefbvKEkAETIj/cmL0i5CgyFHtxd8qEPwQf/ei6665zXYlXYOnT4Bd/7J2EH7QsLYbuvPPO9upXv9oPdn7lK1/p51QV88///M/d/dCHPtQXqCz9JHVtK/mCUpyLkizJAcItyZh94N3mBz7wgfaFL3zBALMo11tvvbUrx8WNwotyTdyEtf8nuN2Ex6ozW7ZVS9yUtlQzqdiTmWY3amN+vOtMHI88DxdJnqqkNhmc2aWL1J63NLm7SyJ5NtLEcrhnDy9JrLa6krKcZjJ+kkwS1nknqTv5zKYgkrqGw3Tlk/pXJknTLcach5PUrCtJc57+5iYo9ZdMTMZKLZmkln1zyzrd+JLa6gyZoOnGn+9wkuY7ixmnL6kNsxknsJkRJLWlIKkpT5tHDxxSlkVqmT0QY1yWkpo8qWVvMufZIuU8JXld9eM9JsmQS5L1+ifJcZKy2Qt5JI3LVmrxJDVlHBdwnhlSznues5lR8pKa4aVsl7LZ9BizSHLsxpz229/+1hczcUtyuySckxI6laS2dCYKLGlcuyaudeFX60Iec5aFJAMYKZt0BmynZhaCGYiPf/zjtuOOO3p++LEK/ZjHPMauvPJKBxgP9sSjTLPFGzfpjR2qncIMmPhw86iZ6imPuvm70yjdmUbd3ciHcLss5GOz/s0sIrJCM4u1eaElbV4C8xQbHCCSLyb2fqMiW4YxNZz0L1OHmInZwVnsTnCB+qmc/SZPP2FTZAmMChKTm/2GUb/JMzlyvffpJ6yQBeo9KiHBZAhQP4VKmE534ffSRKZe5r85eXdDdvKQWuMy3DOVucQp5kzjL5bwneVnoZKySbJzzjnHbrnlFpxtVI0jJd0rKVlVXlvgMQf+Ug47xjKpVYeFNx/mglKcAUCSK6/YIbZh//SnP/WZDd5d5pNTL3/5y+3ss8+2bbfd1vbdd1/7h3/4B3vXu95lb33rW43PV/3FX/yFoTwT32kM643rN9r6tRtsZMOIja6rm0ZrpgaUAzSEggN5LL9QeW5ZpJdSPkxowmL2mCnJJzG6LwbtAqJNQEiAG8KeKFnrNmqNRDQfpYkZmZKHWaPuRvIjLpTdc3Xt1/qaq/LNdTpSrpe5Tndz04t63FwEt8z4pd1I/dmut8xaiVIvJgQkmZSJcpV7DnvQ5AiAE1RCFDsmBB8TqtqLG95s6Re/+IWdddZZ9vOf/9yTKGkWE6YkjGlTiVtMFtqIXEz4heAvJELu2chLPL5wJMkP7ySNX//61813nnETBsIOSRl3qTWmr/oTpkr4STlOlT/f9tp8ZzDX6UtqdlSAdv/739/23HNP+853vuMnaGPyKSq2CLB//iMf+YifsM2Ncvnll9vb3vY2411lSa6AS2qKyMlxnPI2vHHYhodHxvgt/zFGGIsUgdkXq72N0C6hkh72elKPodHGqLc7/CpND2emudefc7pxDQQCgUAgEAgEAoFAoIcIMB4ieymPm1BgOXkZHiS1xuZSDlP4UssNbzbEgVWS7Ec/+pFxoLAk1ylmk1Y1jqSms+xElWTV8kotdzPwIrWwssw5U7yzfPvtt3spwYIDvdyRLlILs+R0rCR5fUj9i9WCU5wBXpIrH9jf9KY32bnnnmvnnXeeXXzxxXbRRRfZVVddZS996Uu9EvjO16mnnupHmnMo2BOf+ET/9hdxadxlRohKg+A1xpSXVH2wggKBaSCgZhhJRjuy9MvtbMAGBgdt6fIltmqrlTa0ZElabjazFCU3tWTBYXPyi0QCgUAgEAgEAoFAIBDoOwQYEw0MDPj4HOFQZKvKFP6Smv6STGq5iTNbYtvw0qVL7aijjrLtttvO/vjHP842qbZ4ktwtZRO9opQDD6klv5TDwF8IJGV5KQ80lcz4Szk8r8U++MEP9s9FsSBJvPvc5z4G/r///e9xTkhlB7GU05GyOWHgHjFrPcp3s7NFMYGmSkhqNdYSjoqFpOwnZRN/0pOyW7WxysqaDd5BgcAmEaBtQQRspFVmzCVLBm1o2aAtX7nCttlmG1u+Yqmx7b+EMxtraxa/FgJhCwQCgUAgEAgEAoHFhADjbBRYlGc+k/Wb3/zGyplD1XJK8hOTCctYSdr8cRIrn3wOafny5YYcS1jESJmSfjKm9T9Z2Cpfki/k/epXvzIp6xTTSryPA0nyskwlotQqK1hzkjan5hXoAAAQAElEQVThwZwdvdtvv73xmmyZsAAzSQRxkmQXXnihXXvtte7u10utXwWbTC6pVTElDOAXYqan8LFLrfC48ZNaFdXpRtnh1Gz4eVkw2+IaCMwOgdTWaG/JMNG6mIlJDoyUYLKla/wvWgSiYIFAIBAIBAKBQCDgCDBWl+QrkXfddZdVFWf8rPLjizlXX331JhW2SpQprWvWrGme7IziTv5TRpjAs1PGahD8JLm8f/jDH1x5xl8ShhNh3LIAL0w2IDaTGZjQZOUZGcmvuzIpwo6C008/3Zio4DNVRRf7wQ9+YOw4kDI+KMwc6kzdkLbU0t9w9wstOMUZ4KQMMnZIkjdUKZvwIEkY7oeFSpcyD7ekph9ubwAoNImwN0zGv8UvEJgmApJMKjc7inLdtxxha1HdTPyni8UvEOh/BELCQCAQCAQCgUBgcxBgXF2Nj3LFaqSUx0JSu4lSBZU4xC9EXLYA4y7+mzIHBwf9VU3CPfKRj/R3nDdu3GhSGbOl5bKxdzUnS5dtxpdeeilJ5LFdCk9YKcvuHukiye68885ky/9Su3/mTu9K+tD0QreHqsar2ttDbdoFdii1fPKXOisxJNl1111nnC3FwWtSq5zkh5KMos277BzYvNtuuxmr0fihKPOueUnriiuu8IPEli1b5izCSK30nNkHlwWpOE+Fm9QCWWrZp4rTT35SS+Z+bTT9hFe/ykLdIVuuTlRmvnHmUzHWSB4yGf8Wv0AgEOgWApFPIBAIBAKBQA8RkNLYJ+XPGEmSSTIUMRRhKbuTt/+jGN92221uLxcUMUnGii7KmqTi1WaSPoyqyfuzLKDB57U50i/pSTkdKSvRUnYTtkqEv+CCC+zWW2912aUcjnwKER5lkbDYC+Ev5fCFN5VJ+Ko/6XXyqv6d9hK2mFIuW2e4qdwlLqvAN9xwg11zzTW+clyNc88999iZZ55pZUIBOSk/yrYkP5PqoQ99qHHKNtu1Welnmz5h2AVAWoVHvaxdu9a36UvyyQn8+4kWneLcT+DORhYaqZRvLG5w3LNJJ+L0FgEp12Gav7SG6qmDTbdaI3UCSayaFb/k6PyfwqszaLgDgUBgS0QgyhwIBAKBwMJDQEpjoLRCi+SMbVGs2LrLCuQ3vvENK0oUfoRhmy/KFXZIkm/xtvQjDCc3o3An57h/Kecl5UEVyjnv1j7mMY/xsMRnjI0CjFLozLGLlOOMOdsMthvzvi7bj/EgHUyI9Mjnyiuv9JVTlEAUQvwIJ02eLmE6ScrhJZmUqTPMptxSnmRAJsJKwpg2STk8ZWYlePfddze+WlQSYMWeenvAAx7g741TH2BD3XEYGPXHqemPfexjjRVn4oETJgq2lNMnzR122MEPdgZD6oowUvbH3i9U6xdBQg7zG8PGfjQsGtWYM4wFggCdIyS1bvaaarze7CWQ5c68UWfd2Vl+wQW5Iy6BQCAQCCx2BKJ8gUAgsEUiUMZIKJU77bSTK5msVqIIVwFhDAwVHp+PIg5uFDNWQFevXo1zHJEHzGKSDooch1PBk2T77befr6DiRnkmvR/+8IdEm3SlU5JxuJgHGrtIGrOZv0N91lln+enRe+yxh6GwsrraDDADC3JB1ShSK68qfyK7lMPefffdvkJPGNKDsE+HSlhW/sHwkEMOMd49L3FJG0X5Va96lbENGz9WjCX5tvh73/veRr3usssuJYpji44D5ijJeGAy0UB7kLLcTGowqYJ/P1Gtn4TZ0mWhUdKYaKC8G0Gj2tIxWWjll2SSvGNIhtuZcauPNpznnVBaeZbEYnSleKjNdWtYvcILayAQCAQCgUA/IxCyBQKBwMwQYJzLSiXvxKKIoRyhXDIGJiXGTChkKFN8vogDwljV/M53vuNbpAkDsUWY7dbYN0WkKeWxWQl7//vf30/0RmFGGb7sssvs+9//vrG6KqUxWglYMZGDsIUl5TQlGWX43ve+Z6xqQ6ywnnfeeYZiKeVwPgYskadhSjIO0WLSgDLMND5Z/OxnPzMwxw5JE5cNv8mIlWTqgpOysRMOWdBTJPlY9173updPglBvkghibM2GUKCdkS7IQhps3WYyg9PH2X0AL3l7WtQtExAo3fD6iUJxrtSGTGOuYo45u2TQmCDew+AAAmbUupT1uGy4IcYxgzEjBBpJQU6asI0Oj9rwhhG7e83ddsvNNxuzcc2m1pYi7Q5qY4YjEAgEAoFAIBCYTwQi7UBg3hEo40pMFC4UVJRXVhpZrSyK04YNG+yzn/2sr1iiWLGNF+WRsTHbhRGUMMQrh0vhLvHxl/JYSsrmr3/9a1fiyFfKPOwobCjujL1R/FDmyIc0IGTFhFDsf/e739kDH/hAV67hQVJOj9VWyvSMZzzDHvWoR3kYJggIMxuScroozbxDzGq4lHklvSJfMQu/aqKYIjthpPb41XCbspMGeIElEwKkxyIfvBIXvYVwEDwmD5785Ceb1MqXiQcmPMCbFWbqF+zYqk0c0mO1mQkNlHV4/UShOFdrA0XH0qxQ0nYkJVvyZCEwGdP5l+TBpGy6YwYXST5bQyPnhqZRSrNLawbZNoOSX3HQiRQ7piSThDWoiQCNA2oykgV3I7Wghin9WaNmqg+YRmrWGDEbTkr0aH00hUv/SpT+MZTCFkqs+A8EAoFAIBDoIQLV52HV3kORIutNIhAB+hkBKY1yEjG+ZZzL6iWK8JFHHmkHHHCAXXjhhX46M0rTjjvuaMccc4xvfWb1mZVcViFRzFh5ZRX16KOPtu22287OOeccO/fcc/1AKcrP/QphL8RhYqRZ3MWfd5bhoTzzvvX97nc/Q0FFISQf/IoSiMlWcd7zRZlF4cO/EGmi6OOW5Ku85ImSaGM/SWO2doO47Zx2F2lQ/sJFXlbHpaSzNBrOJg3IHWMXZEZBLcoq7M4w8CYjKcsryQ/5QpFlezx1hZ5APTziEY/w6KRLfvCpY5jYt9pqK8cCf3go0yjKhH3Qgx7kK/KsUoMr/pSVXQb77LOPr+LDK1TSKO5emLVeZNqveaI3S7mRdOyjnZbINAJJviV3WhEqgST5oQd0EKw2M+Ni6dfNRiKVsqeM438OEQDXRAlfKZlzmHIkFQgEAoFAIDD3CEgyBsllqyDPYmjuc4oUA4EOBBa5E+WLzxOxwlgULJSvE044IS0uDNv555/vK7asKBMWBZuVaZRQxshsqUaJfPSjH2177723K9woWihpQCfJpDwWL/csillRhEsYzAc/+MHG65EooSjxpAd96lOf8veTpVZahCc95CY8BA8ibahsSSYc7/Uef/zx/h41+gHhJqPf/OY3Vv30FuGkXAaUXmQiTfgQij3KJ590YrVdaslJOIjVeCYhUJxxgxlxJWFMi4hHwCI/ExdHHXWUgQETB+DKe+OEoeyssNNvFl6Jj38htm5/+9vfNvCmTglPOsWf8lLffDKM+i58TGn6shN+PigU54Rqq2KZtan7DYfizGnIJngp0BT/xOfm56YtjWuK4FN6kVYhAkrdbyQlf0yp+/lT7qBAIBAIBAKBQKCXCLAt86qrrvIxgSQ3eylP5B0ILCQEJpKVcSXjZEm+WGRjP5QlVo9ZnWTxqKzcHnHEEcYhWyhYrEqjLLIi+cxnPtNjMvbGH6VVkvNIH4uUFU/sEHljQsXO1mxWb1FaV6xY4TKhsBWlkLCQlNMibRREwmKHULxRSukvWEEtaSMbCiZ+hJNyGqTXSUzQXXHFFcZ73MUPnQJFFGWV8mPnfWn82S5Nup/73Od8JRge+Uryfgo8UE6ZoEBxJq6/JkjAGZAkD438yCPJeC/9pJNOMuRl5Z3JDQKx7RpF97rrrjMUX3hSjl9kg0cdoyyDD26w3GuvvbA6HXjggfb0pz/dkJudAtUt+KTjgXp4CcU5gS/likVZHq3Xzf82rS+nmPmfxsSNw80syRtt9pn+tTQGSVYaiTT5TTb9lGceUpJ3HpSryGXxCwQCgUAgEAgEtiAEGNhBW1CRo6iBQFcQKIoYmTHOhLCzuszYE3/cbJ9GITvooIOMFWgUruKHP1uteaf4YQ97mKG0wZOE4WNx0sIhyd3Yq0S+hx12mPGdYZRe/ODxHjOmmcFyIl/G5+wIZZs4spEnJ4LjJ8lP05ZaeRGePkTK43lJnlbnhYmDiy++2Nj6jJ+Uw5E+Su+uu+7q8jOpgD/KPp94Qgklb3hVQkYUawg5wYGV6WqY6dirGJBGicPEBluuWT0mffiUk/Ly+Sn84ZX4Ui4PPGSDyiozSj6TJvgRHiyws2qNsk+auCGplQ7uXlCtF5n2a57Mmixfscwb/tDSQWPrdn5bNUs82eIz8XgnghkjGgMVn2PM7Eo8KTcKGkrVPbOUZh6avEosGj/bXspEAHz8IUmuVNsc/qRc5jlMMpIKBAKBQCAQCAQ2CwEGpDz3SKSY2IMCgUBgdghIMrYZs4rKiiKpSK0xICu0KGMoU/hBkoxVSRQ0FEaUZPiFULR4P7b67V/uXVYreR+XcJ33r9RSZFHa9t9/f2MlmXAo4095ylP8vVzG4lKWj9Xu8r1i5KEMjJVRbiHc5AWRDiZySDm+lE34hUo4DhXbc889/Z1t/OCjT4BVUXh5/5qJA/xROtmq/pCHPKT5HrAkV67xZ6cMGBIeHWVoaAj2rAnlnXRIANkwyZst5NgLD7koc8FCyjjjDxGWLdonn3yyMVEBjx0DYI8fbgg75UdZL254/UChOFdqYenSJbZ82TJbsnTIj6hX0ZSLabUUWona/2XyrRJsT6DBSGoPMA0XDUOSH4TATUwjpQFOI+qcBJGyzJL8JqSDoMOg0VYzoHxsFZFkktxLyqY7ZniRclxJzfRmmEQE70MEaM9V6kMRQ6RAIBAIBDaJAM88AknCCAoEAoFZIsCYgKgov5iMdTEL4c8qI6vOE41/4aOs7bzzziVK08SPbcMwWGX9xje+YV/96lf981KkxXgWhRj/QlK+p7nH8YcvZR4rpiweoRDDh3hfuGxBZmxMOVBsUfQvueQSX3QjHOWAsBOu2CczCceYH+UdGZGnhEUuKctE2dndyoouK82kTVyUeMwSB5lYmebQteuvv94nBFBCSbcaDvt0iQkIJi6q4cECZR6elGWUsgmvkCQf30tyFnJz6ji4STImQkraUg5DwFIe7IUaYwehFXcvTDTBXuTbV3mWXdmsLtetYU5UDh5NpXlykeuNuh9ogOJMRdM4JXlDmTxWu48kZ3CT8C4DNyQzUM7s0kWSz7Dxrgc3ydBQa4aKcuHmZrzyyiv9MwHwJM3qMDRLP0k2ODBoHP1fZgoTO/4XAQJSbs8UhXYCYQ8KBAKBQCAQCAQCgS0XARRSxskoUFUUGCfAZwWyKIPFHz9Wlp/whCc0x9bwIMLgh8KMnTElCujzn/98XwhCgUaxZmsx/tOhkl5JkziSfKyPHX8O32Klm/ekr7nmGmM7OX5FJuySfFzN6q80flwk5TQpNxMJKLi8K7106VJfkLP0g5cMIPVPkwAAEABJREFUP0yLdNA1UFgpIztEzz77bGN1Xcrp83425X34wx/uq/tMRoB1kUvK4UhzUyTlMT6TBqVOpMnjS/KV5JJuybO4N2VKGle/1TQkbSqJefefC8V53oXsVgaNpDRDlkwT6vOmc6Yxso1CknEjUcE0ZExo0ym0h0BxpsGzhQVlkrTaQ8yfC3nJb82aNf6uiJRvGHKU5Fu0OZAAhV6SN25udks/Sek6s3/Pb3DAmCX87ne/65GlmafjEePSVwhQt5K8jXCPIBw8zKBAIBAIBBYCAlLuwxaCrCFjINDvCEhyERkLVMcFuCW5gmnpxwnbjIOTtfkvyccThC2EpyQMH5+W8ShpsyLLYg9bv8u2ZZRRDzzNCworaZXgpE/euEmLb08ThhXtfffdt7niLMllJRzE1mRkwU58CLskDOM9XsbdKMMQSjD5QgQgfUziMUZndRo3RDn5pjL6AuGKH7KiML/sZS/zFWf8ULqJMxtiFZtybCou74ofeuihs1pQo3zV9CX57l/KXOX32h6Ks9cAS8tu8QuuQs7YxIXZM5TmstWgs/I3Ed29Jfk2bbZgsA2lKM7lxvFAXbgM1Aa885JaSjPlkWT8cXNzA8JDHKkVDvd0ifiSrMZfrWac/Ee6kix+Cx8BaXw9SuN5C7+kUYJAIBBYrAjwnIIoXzGxBwUCgcDsEWBcK+XxgCST8jgSZU/SpAlzD0rZH3s1IHFJFx52FErs++23n73iFa8wVoZthj/S4+wiDv9inI+bsT7JoEQ+73nPM9555tAy8sEfP0lepmKHzwIbbkgSRpNQdkl/YGDAV5lxY2dMzFZxto0TWMrxWGxidRoeyjGysPr84x//2Fh9pvwQ+XLIGco9+knBrJjEnw5J8okJ0rEpfqTLieRswcYOSVnmKaI1vaTcDogHU5JRLhbrcMOHsPeSar3MvO/zrtU3KSINk9kiAtJ4aazYZ0PE5f1hFGcaC3Zp+o3O89yMiyQ/0ZuGSefA7BR2bmBkY0s6cjHTxjfn4EvyDoJwM8ka3Ag/PDrsHQWzcZJgBS0SBGgTbO3n/pCibhdJtUYxAoEtEgEp+rAtsuKj0HOOQBlbkjDjBAi7lBUn7BORlP0JL7Xfj5JcueMTTDfeeKOxcmtjP5RMXoEk3hhrWoYkQxll6/RFF13kK8oohSVyGcdy4jXv+5b0i0k4xraMmdk+jVvKckvZhMeK+GMe8xisvhWcdEkDZZoxFFvX8ZRkrMaTH+WBx3vPfJqLVyzLqjNbuVGo8S+Eco8CylheauVd/DdlFpk2FQ5/8sCcDUkt2ciTSQPe0yYtSa5vYO8lLXrFmcY3XYBTlbD+mUiJzNixna6V/8a47QeSfJsFW6zZ/0+DmUmeJE7jkOQrznQopAEPv0IzTbPEm4kpydatX+cNk44GOarxkQ1ledmyZcbKOLNPhJEScomqYTdlL/HWb1jvK9ycqEcZ6WSIix2z1yRpChHwgzqDNGwibmeolruRrFAyFtG/JPvCF75gX/rSl6z6nlApYr/UcZEnzEAgEAgEqgh09lGd7mrYsAcCgUALganuFfxYhCG0lEdLkkySjwfxt8oPdyEph8NbEoYT/owfUZpZke1UHPH3gDO4oKAy7uVzV5dffrmPY4rcJRkpy0D6UrbjhxtTkiELSi1u+FIrHDwWyRhzY2eMjYkOwDiZ1WfG3PCIy0nUbIUubvz4rjKnZ7M6zgozZxSx8kuYQsjAe8qkWXgzMcFhuuGRXZLX53TjEI7yYUrCcGKiggPR3FG5SK0wFXZXrAtacS4gg1TVjpvG0cmDDw8/qLiLglwfqdvo8IjVh0etMVq3Wr1mnA0GNdIFKnVFOpAknyHCzg2FWRoN6XcS/lJ7hbOFg5uDsDROKfujmJIWfKk104Z7Poi8eI+BFUK+m8eNiGzM4CEXs1/cpBD4yeRiUCbIHdO8SPIO8p677zFJxqwS6V922WUGFnQepAnZPPw605VyWaRsVrPsDNv08++VlfCNxIaSYUoTL0pXM5KDS9sx1czwaWAmKx5uYBkjjMRbDP9sM6Id0WHzuTbKVLDEpL3BCwoEAoFAoB8R4DlXlUtS1Rn2QCAQmAIBnvN4YxZinMc4kwO1ip/Ufl9J492S0nhKRHFTynZnpAvjZcaujMMZdyRW278kj9fGrDgkVVzZussuuxgrupLsOc95jvHdZMqRfduvUiu+pLa82MHJWJoYkjB8EU7K9jLedY90od8p+TBOwp3YbWl2uhmj8144K9eUHzxKGoRlcYoFDMbXuPErRPrYq/xix+TgMxRYyoF7MpJyefCXWnbc0yFpfBzkKjJzaDJu0sKEsENVO+75pLER/HxmMfdpAxAktUCWWnZylLJbyiY8SJLREKWsiFrld8/adT6jxI29YcNwxadllXJ6kjwdSz9koeGjUDJzJOUwyWvcv9SeL3E4pZrDALjpmTFDPojtIRxxz2o2CUnyG0cSzjklKadJ2cmPTo3ZK95p5oPsKNGlbLx/zY2GAFKOh30mRPnAjBuZtNhGwkmIYAGekhxfaXbp2yZ+khzLEgwZir3kjwlfUvFqN9Nkis+stHOTizpORvO/kfJqpI4yTcjURy1Z3Kfh13IhD6i4+8mcnSy0adrRk570JN+hwDYhqVVG8J1dyhErEAgEAoH5R4ABW/RT849z5LC4ECj3jMRYqDXSkWQXXnih00xOuJ4OOih1fEaVw8Ce8pSnpGFWK9/pxJ8oDOPxAw880L0e/OAHG2m7Y4aXgkc1mtTCBn8If3auMg5H0Ub5heBDhIGwdxJbuA844AA/pPjoo49uepfwjLcZd0t5DCZls4xxpeyWskkCUrazis/iFlvO4XeTeFedfBlPfupTn7Kyct9NGTrzWnCKM41AypWJnQL94Ac/MD6m/cIXvtBOPPFEY3+/pKSs5NXgD37wgz5bhD8v+TMzQzxJGE1qNEatPvYZqpx25cZjdTGFhA8lq9+YNDrc3GAolFQuDRSe1J4+caQWjxsC5ZR3H9iKgJ1tFjRuZs2Qk1OsiQdPynFJG95cEmlKrRsZRRZFGdno4NjiwSwhMnNjI1uJMxs56BiYKEBJB0PKTadHZ0FZMeHPJu3pxinykw95UiYGStgLT8qYbzrNVjjSpbm4mdpTjbsM71rdaoPJMpBTI+lGtrauybvlWNi2a6+91njPiHuDkxZ5j6eUSOpBQUvmYQYCgUAgMA0E2DXD82AaQSNIIBAIjCEgtcaSUvuznrEfq5+MK8eCb7bBWGvZsmV23HHH+arwXN6zjOelVhmkln1TgiMXYZCHdLAXwg/CzRhJyunyrjThWVRi4Yp4uAk3Fe29995+UBlhSI+0pZwmPNJAR0FfOvfcc40xLnzSl+TnGzH+JR78QpxnxNiYE8QZrxd+t0y2sDMpgvLOFnxWnbuV92T5MKSfzK8v+VQ2FQtJsu9973v2ute9zo9bZ2ZIkr32ta/1bwNTgM9+9rP27ne/2zgqnu0Lp5xyin3nO99xpRp/SMqNS6pZLZEs/SXNRzZgluxW+UnJLxH5Q5K8AdL4qODvf//7xvsFuPGvRHVr4Uk5HRoBnQgNE8UZhZkGzpaLk046yZCZU/WITNkx55NQjAtxk9DJ0cFxQ5V8JRkydkBj0/2BDUrVmWeeaSjnzCaBHViAgyRjpR1FnbDTTXc24cCUPMCdT2KhvFN+ST4xQn1JmlHS0lj4ZCqBVBus2dCyQWPLMjOW+XRDS+nb2E9j5uIyqEuwpFS0ITpg7JAkk4Q1aIYIRPBAIBDoDgLskuEZQG7FxB4UCAQCkyPAvSKpuYOzhGQ8yViLXWhSfv5L2SxhZmsyjuPkbMbTJf/ZplWNV9JirAhV/aZrl9rLWNKU5PoD4yTkJz3G/kzYsXjEmAlFGv50iHQLSUpjzLw0A4/4rEqDPwo5dSGpeUbTDTfcYB//+Met8AlPvKuvvtrYsg6u6ATw8OsmkSeLeCzAoDN0M++J8lpwijONS1Jz0H366ae70vyBD3zAXvrSl9pnPvMZ3xbKoUQ0gP/8z/+0t73tba5cYz772c+2j3zkI/4ebScgUi01tMRVoqQ4N/zlZxwyJRb/3DhSdqE84i4KgiSjclk9Rk7CdxINAB6mJJ/lYQUXHiuwkkySnw7ILAs3EafqkZckm88fZUF2lFjkI09MqOQryeXjRk82v+mZ3aK81XAlfKcp5TLTMXATsqLOqiQDFMpKJ4EfdceMm6TOJObULckoJzNZlB3ixoQnycs6nXKZ/5Su7Z0Vbag2ULPawIBZ8q7VlCZnLP3o0KBkTR4NJ+yLg8Cs3BeUiDZFO+f1A9z4096wB22RCEShA4G+R4BnVBFSSh14cYQZCAQCkyIgySTZL37xC1/ckrKb8R7jWhSxuX7+M6aASFfSpLLNxEOSl4N0JVmtNjOVSZLxYyzU2ZeUNNl6zPgZXAgLlbCMRVlwgQdJcnmwd1JJr/AnwoGFOBYRy45SwvIp2G9+85uuE2GvLpIhN/Swhz3Mz3IivCSMrhIyoNgz4cICI5MK1AVl7qogY5nNrBWMReq1AVhSrrw3v/nNhtIMr8jFnngaIsoY7+eyDbj4HXzwwf6dMxpk4ZW4jcQg3qpV9zLSWLViK1u1bFUbrVi+IoUyv4GkrCRRqSh9O95vR98Szo2A8kdakryhS9ms8krF08BLY5XUljbviDI7RFgppyFtnlnSKqYkV9TBge0QnNqH3dIPeQsRHsKNYjtaHzWUZrbGU+YlQ0vayiqpWRbiSdkNXpSZm5eJBt4dsfTjhn70ox9tzLJxY6DMkpc0cXlJE5LUzEeaOKw0nl/SJg3yo+NCLuSr+uEvjY8vjedZ+klyeehjpYYryrVkynXndMup1sLJzGTWJJvDn0TKOUHKQJmya/6vtCMUZb5xSG7YWWkv9x3yMPmCX78QMkH9Jo/Uqsdey0Yb6jeMJFnvZLJxP2SRel9nUpZBajfHCdwDhqS+qjNLP+oNStbmP8+CpqPLFvrHTnm6LMK47JAHGufRIwb9EdSj7MdlCzaS+qptIxNkXf4xpuLVRZQxzq8he8aVyMK4cS7rTZJJmUifvGZCm4oj5bRnkmY17JIlS3yRrMqT5E6+UIP+ACbOSBfGoSjP4CXlcIk95b+Uw0lyLEqZpOyW1IzPAhWvX8Ig3A9/+ENjUoMVXXiFJLlCTV9EfUHFr5sm2KDPoQ9hR44iE1ghi9QqH+75pNp8Jj5faUtZYSV9lC9WLGlguD//+c97RT/rWc/ybSL4Fz/8aYyAjh2SWmktGRw0bvK///s32T/84z/aqW851U59W6K3n2pvftub7R/f+o/2z//yz97AUADYkg3ROZDm6ttX+3feUHRplBArmFUifHHjz6FbyMR3ytiqzHsazKjgR1hWXQmDu8TbXLMzLcoCobDSOOnwcJMPdhorMjHjg8KMjJi/+tWvjLJ/9atf9e3vyEmciYiyUD5MCIyYLGBgQnhJhgLN7Ij0cbMAABAASURBVBpY8E06FGfC4j8R4QdN5DcdHmUqMrEtnDIhD1vjSRfCvxOv6aRNmNW33WZurl5tt9622rfwr15za+KtTnT7GN1mq29vEeE3l5AZIh1MiLJC2Asfcz6ItsNECm2HNgF+1Df3IZjij0neRR7svSTkAB/kQtZeykLeyANuUHFj9oqQB0IeCHuvZCn5IgP1hTwQ7uLXKxMZkAXC3is5yJf8Ido1NKVMY30V8eabkIk8+kUeZEGm0pawQ/QD9FXsBMOERxjCzweRPkTa5A0+5Fd4xcS/20TeEDJB2LstQ2d+yAA+EHaoM8x8u6t5kz/3GTyo5A0fKu5umCU/TOoLwt6NvMmDvFgUYQGJRahzzjnH4DG2wmRsBxG2H6jUF7JBxb25spEWhOLMeIgxM/c26VMn9Ctl7MlYibAQyizjahalGJcSDj7xNlcm8mfszU5Wxu/UE2N65OEEccbe5EN+8NAJcNO2cRN/c2WYKj55gQWvc77xjW+0N73pTXbGGWcYbefUU0+1b33rW/aud73L3vCGNxivxvKqJ7oc40vMbtCCVJwBRsqzCwUsGhrvMwPyv/3bvxlbC6hwFFpmKIgDMTsBT2rFl7J9dGTE7rfDDsaJfE958pPtycf+iT35T/7E/mSMnpx4bBVAuaOh0SGQFg0b5Z18mDlCJioTO6tsnVRW3/AnHISdlV5Wx3ETBx52FOvixizxsc+GSJc0SBs76YMNq4Qor2yrpWzcWBwmsMcj9/DJCMIRj+0elBUsUaYf/vCHG5gsX7HckIcwhVjFxV74mBD5MWMEVoSBB6akzbH32MkD+Yg/ERFnIn4nj3CdRJiSNnlRj5SVd3HpGCg//vh1xt2Um3iEIY8Vq1ZaNlfZylVb2aoVKw3/VSuTCa1aZatWVgj3ZhJ5d5LnmdKFj72Y2OeaKC91WuqW9OHttddefiIi9yo8wsynHOQxXSpyYCLrdOPNVzjkIG3MQrh7QSX/TrMXslTzLPLAq9px94qQo+RdtRdeN03yh6p5drqrft2yI0OV5jLf2aZVlafY6Qd4xjHoxQ7NNv3pxCv5YpIXZiHiY8fsNpFvlcgfN2YvCRk6qRfyVGUgf8YOhYe7asfdDSp5YpIfJoS9G0ReKECsbB577LHG+UMoZIzJGefSvpGDcBD2XhIyVGmuZKGcpMuYFjsTCZglfeyMwzEZa2ISnk9K0e8wHt955539pGz4xCsm9tkQeTBel2TkSR9H/TAm5x1olGPSJR8I+XBDuImPfT4JuTgP6IQTTjBer+Xw50MPPdSOO+44g4eewEHQYMNiF7JDjDkx55sWrOIMMIAkZaWXk7Pf8pa32Ic+9CE74ogj8HZC2YPckS4oSDRe4ianv6OLCcGj09tnn32NE+r23mcfc9p7b9tnH2gfo0GjYNGYaNg0IhQBKhpFACIt/AgzEREWPibKIfke/8zjbb/99jPsxY+0UC6RedWKVUaaEPEIszlEGtwElJcDsc477zzfXrQK5WrpSleAmZVChmVDy3xLNnbKiwyUEbeUbz7KgTz4YRYin2IvJmEoF4Q/6cDDn7JyCAHfy8MObyIiHnzMToJfCL9ir5rwS56UiVm/HXfc0b/Z9+1vf9vfVQcL4hAWs5OWDS01qJNf3CXesqVLbCm0JJlLlqd6XGpLktvJefAzIdNc0dKlKZ+UPukhC4R9vol6ZZVml1128XZT8qWt0b7xhwfNtywzSR95qpjNJO58hEWWfpAJOUr5kAcq7l6byAb1m0z9JA+y0Mdi9rq+Sv79VmfIhUwQ9kKSjP6qPN86/Uu4uTSXLl1qpEde/VBnyIE8EPJU3fC2ZOrEouBTzF5iU2TDRJ5uy8JqJq9q8dyHUKRZZNonjasZM9MnIRvUbdk680MGqPCr9sKbjVnSof9AwZPUdm/DBwvGuthLeBTD5z73ucZnpQqP/LFD2DeHGGOz+s2ZM+S91157GYopOgF1VPJg+zb1BJFfN9oRedPnotwjVyEWMLGzKs5YHR2BRT5wRR/pJtW6mdlc5yVlpfkd73iHvf/977dPfOITdthhhzWzoUGy5M9gvTCpELYe00jhEcb8EDBc5oo0DQelkdmxdlrnK6+kB9Hg2G5CBWOHR3rM4FCZuCcjciMc/tiRq9gxIdJAqcN+y+pbXLElLO7NIfIt6bB9BDuKI/nhN2IjPhPFbBdu/DGZgODmwUQuyi7JD2fDXyaCthFywsAkDPF/9KMfGVs1wIobGD8pb5kH9912280e+chH2jXXXGO8o86NRBpVIg5EmlCxY0p5sCPlNOFNRFL2pzx0IGVWEBm//OUv28UXX+yK30RxnWf11HISNRo+4QEPGZFHUuoghywZVufSsBQW3zGMktsZmLDnmZANueY5G0+eNsVuBTo4GOSNCYExfpL8XoPXL4ScUMgzOQLgA00eors+RZZidjf3iXNDFmhi3+5zkaVQ93OfOMd+kwcpkQmzSjyPSr85kX817FzbyQ+a63Q3Jz3kgaaXxvyHQhZo/nOaOIeJ8oYHTRyj+9xeycL4jnEtJUbx4rVDxlrlfmK8iV+v5CPvKlXlqNqrYWZjL2mxK5XJg840wEnK48KCDWGwS5mPGyItCPvmEPXCq5mMxdBdUIh3SQsdpE0dkTY7L1GuGYtLebyGP37zSdU8wKAzLxY+2UZO+4Gq/lI7XlW/ubTX5jKxbqVVBfOTn/ykve997zP2wrPNFkXrqquuMpQ6BunMUnDEOmCjHLIi/aIXvchQdpFXkglLItKVDVgt/aVRvZmSQqRRNwkkLpZ/klyRJS+2V6NsUeGFuBlsih/h8Mak4aaccLoCJsntyHOf+9zH2LLAu9u8N0pY99yMi5RvAmTkvQHyKQosySITEwt77rmngWnd6i4XyiWrsGC56667GivVNFxwZoVxZHSE6CZl+d1RuSA7AxG2hFMXbNlhZZ/8kIGg2FGUCQsPfAkrtdKU2u2SXD5Jnjd5gBXxpZYf6ReS5FbyoxPBISkpu0vsxS9+sXGIHHLCn5RqKe2UDGkotRkOR6MeBwYH7Lbbb7OfXPMTu+Xm1VYfkY2ur9v6e9bbnXfeYSiWxi/FxZgvQq75Sruabmc+tAnaSMG1hJXk3xnkHXbaXuH3i9lZjn6QC5mgfpAFGZAFwh7U3wiUepLk/WI/SSupn8RxWQpe7hi7MIk+Zu26gTxQ1zPuyHAmMpSwmJ1EsvCqJva5pJL+XKZpUyQmjW/HyAARrZjYe0nzLcdE6TMOKHzGi4wJWIwpOPTTGKDIWWSTxtdr8ZupKeW0KDvvKoMDCivjU9Kq9jFSDgsfmUoY3IWkVpjCm6lJuoyxUY6rcZngQIlmWz06B2M4FGrCSGm8mxaJsCMb5nyRlPOSslnNDx0E2XkHGlmrfvMlT2e6tU5Gv7s7QUJ5QwG78MILjRfH/+Vf/sX+/u//3s4//3x/l/Sd73yn0The8pKX2Mtf/nJjCwSKczWdRqocyl2rDZo1lAYZA8lZswYKI1clduKYJR4NZ2yVUJLRsKjEkh4mRMP0KBNcJKU8MuFNB5NcWMcRSiDfpjvggAOMlVpJ48LMlCHJ86fjYgaMG5mJBOSW5MnB44Zhlmzj6EZDOWYmioaKyRYJ4qIEsnWdSKzuk2Ypu6Q0/1D3CQb4koyVZsIRno4Ewl4IGcADQqlmQoL6k7JchCMMZifBl+RKNIdR8CkE6oe8i0yEIV4xKQsHMDAbCl+SY7PHHnsY5cIf/kRUb8CtGfW/YcNG++1NN3ncDRs32EUXXWQXXPBt+97lV9hAfcBGkuK84Z4Ndscdd2bFWcRNVMxkXSz/a9asaU5MUSapVUgmRQqmUq4rwvQDSS05+0EeZJBCJnAIWlwIlP6330vF87ffZZxv+aSZ9UGlbiXZJZdc4p8kktrTkNrdc1UGaX7Sna58pewlvNRbeYocmPNN1bKzIsi2XxQx8pVkRx11lPFOqtRfz33kmy+qYsLYmXEm49GzzjrLWBTCn7E242xkkNrbizS1mzizJXQKxuOMyUgDWVgw43XUr3/968ZkB1+6wa+QlOWRsln4c2lKOW1JPp6W5MlL2WS3K4uVvIuNh5T52LtFC1JxljJQKENvfetbDaWZU9b4LBV0+umn2zOe8QzHkG3Zn/70p+1v//Zv7W1ve5v913/9lyvUeNJQGmg/KMOJgeEpJ0vSny3VmpmN3eQoSVByi5XGFAblzib4STJJE/hkFvliQ37SkCYPSxgUODocbjDiSZOHx3+6JOV0uJG5ecogocgnycuBosONzQnldITIhLKISV68v0Inyeo1fHgQ/pL8NEXSJh8aO42e9ylIl7wgwkOSXNkmTbbdI1c1TcJMRJKcLckVZ1bHmcmrxsUuydMnMG624p955plJob3DD/GCX+Sho2OGELnhj6PUBhqNurHSzAzd1776VeOEQnY97Lbrbn6oAXHAgTSkmmHCW0wkZexLmcCACarixmwkrDAl+WQT7b7w4AcFAoFAINBvCJRnLnJJ7f0cvKB2BKQWRldccYUvYPD8K6Ek+fO5uMNcHAhIud7LM52v0zAmhODRBlhsYTzXWWIpx+3kT+JecGzKXxUa5Zl+hW3QZYzKrtJqmPm2s8OU3bjsaK0uXiEr76VzuPKjHvUo33E637JMJ32pvY3QltAfGL+XMbWk5th+OmluTpgFpThTqaWw2CX5ah8KEAodig7EUj4rlVb5cVpctYHgRRqW6kNKl8Ro+NbspB0n01lpsJ/+0zpzLQWT58UKJp2ApR8VRhpQcvoDAVkkbVJBIg7poFCWzsUm+EnydAlHfgQhLuZsqRofBYZZJlacWSmUZJI8acJBOMCTcJQPN40W5RaFHh7+dAj4STk+CiUK7Fe+8hVjW8WSgSVGftTP3nvu7XiW9IkHSTmuJL8JOATghhtuwKtNLimHc4+OC3kgDzLSQeGN7Ci0V199tecr5fjgiv9DH/bQ5vvM1AvtiE6eLTXUOWHGUUqDsjMZwOo7kwE//vGP/RNdO++ysy1bttTzQh6z+rjoi4lRrUdmm2kbpXz4SRlvJrKYMWSVnzqSMr+EDTMQCAQCgX5AgH6LZwhmP8jT7zKAEyTJn9WXXnqpf0KG52in7ITr5IV74SJAfUq53tmFyPuz1clzST6OpYSSMJpu4jpjkV6kXF5JPv7lLKYHP/jBxhiJ/gViHNnN4ktZJsa/jHVL3tQFdNBBB/WN0oxsyARhh1DuWS2vLmzhL+VyEWY+qTafic912pJcIa0CJGWg4KHwYNrYDzuEE7NK8KQcFzvUSKuH9caoQSg7g0NDNkCYpD3TsDkl8Jabb04rjENGXoTJ8ZKyjWWMGik8N8OYc5yBP0ow8elkuIFG66PjwhUG4aXc8RAHd/HbHBMZKBeKIavJnKBXHnLkAZG+lG943FDhcaodii1uylHKXMIMDQ4ZCiWfJECZuuW2W/xwNUk2nP6IR1jkwCxuzEKkz/fjCMMMHe+hwuyoAAAQAElEQVQdI3MJX8JhShkjlGVmzMgTpZbwgwODxiwo330jLCTJt00zs/aEo55gVflR6sCCbeUDtQGCT0wpjbvX3m284/2Ihz/CCE9HxESEVPPPCNx1512mZJdp4jQWAVdqlY02Sn11Fos6YwIDPpM0E4XBLygQCAQCgX5AQJJJ6gdR+l4GqYUT55JwOORxxx3n583Q9/d9AULAzUKg1PEPfvADV7p4hbKaoNRqH1X+YrZLcl2hYMMp2Zyfw6QCOgTjRsarvcKA10AZ6yKfJGNMhp3FrcK3qX5d9JPUnGxBTnBD8a+KIHWnjS0oxbkAJLUApJIh/AATEzeEXWqFxd1JEkBDlhqNTLVEA7JlK5fZj370Y7vhxhttaMlQUpaXGCuf8EiDvCCUTszCI1/cKGGSYI8jKcuEgkHls12Cm2hcwMQgPSmnU5QOKbuT97T+JTVXU4mAfGyrZjWVfJGVtFHg2RaOXJKaAwZJRhxklbLsuHkXYmBgwP1IB5Jk/KSkHI8Oe6fBNm/K+KUvfcnf60BRRdEmHFSNh7uUuZjkwQ3ywx/+0A8k46EMj7CFCItdkufJKr6UFf7Cx6xu7SBfOi7KXRuoeXnhEQ4CE8x6mlDBnIgo7d133e2f70I5P+aYY4z3o5EHGel81tyxJq08D1oj/U2UxmLgUV6IskhqdnDwJFDCJxP1z4QGynPmxDUQCAQCgf5CgL4LiaT2/gte0NQIsMMMxZlzSujnq89VYkqBKTgsBqreJ7y3S32jHJaySfKxVXEXU5JbpWy6Y5FdwKZWq3mpMFlQYcGJMRBjVMZBZZzpgbp84f5k/Eu2yIop5frALWU7/F5TkQcTWVjsYzzf2bfgN1OaafhcozON1ePwkvxGlNpNxJI2zZNaYYhTiFmWre610u61zb1s/Yb1dvnl37V1a9f7Vm2UnpUrl9vVV19la+64IylCA75CiTLJDUFlQqTFSiV87IUkuVVqmVQ4CiQrlCWuBxq7wCtpc3OhiNFQlJR7/MaCudHplmQobXgSh4OySINysBLMauyHP/xh30L9oAc9yBXr/fff39//RnEu6WFCpMW2bNLDjUk4TNzIiR2SZLjJgxXnhz/84QYmrPjyLgcndRPH0k/KeCRr819qV7xICzy5wSkDWzTgQaQjjU+DyQDwAmMSluXJA0muWEtZqeb0bbbwk76UQiUiTeI04yaeJFhtBIe9BmwXoVzD9RHjZqZ8I8MjjinlRtGXCJ2jl/Sza3FcJZmUsaWOeHWCkknCcJKynYcHEzeLEQcvaFwCgUBgwSEg5f6pCC7J+zRJhdWcEGwywtJEgP5cylix84rnL88/xgFs3cWfwMXEHtQ/CFAvUFUi3IXgV+3FjSmlhZLhYT/jhc8XMV6Ev6WTlO8HSd6XFDzK2JXFoDLOLH69MKWWfJJcBCmb7ujxRVITP0kuDUo/r/3RJp3RxUuti3nNIKsuB0X7SVlKDavbqHEq8urbb0uK54CtXn2rv6cjU1ovbLgfDR0qW4hXrlzpD1QqUJIrnyjEklKq+R8/bJhSSqvRcAWOlVQUDfj4V0mSh8EPRYTOiIOXhgaGTJITfsSRhOEkyXjf+Hvf+56/U8GqKqfkEXfp0FKzFBT5OSkbpQ6FmEkDZsIkeVks/SSZJJeB/PGv5lfsNdU8TIpiKQaGE8ooCuy2W23rabLyzIFf8DzANC5SSjER8hK8rPCTBlvL4SFH6YiKG5MJAd6xXjK4xK79+bWuvDMLzkMdf+LxUKfspI8bvpTzLG78Shz84UtK7cGsnuqROkRhToV0vMuEwuDAQGpDQ7Z+XZp8GZvskGTIaov0x2fgaKccPtFZRHCD4LN9n8EU9kLFr7jDDAQCgUCgWwh09j+SPOsqX8o894hLGwJSOzblOUigj3/848arVtiD+gsB2jck5frDjoSYkNTOr/rhD8FjPMyYj3FX4cEPmhgBxt0sJjFWnzhEcKdCgDE3i1SlrUlpTJ7G41PFmSu/UJwrSNYGavb7P/zRLrrkYvvDH39v++67j91z9922Yf2GrBCmiiE4sxwoZF/84hf9JGZW0FCu8KvVaq44+6possObiCS5kkWlE2eyMPBJm1VpFJLVq1f7arfUaiRSy074waFBYyX18ssvT7pcwziIiZfp2ZrNLDB5crOiRPKOA0ooPB50Uu4kpWzCJ01M5CAMdqjJb9RNGpMhRzPC4g81korJRALvHaOA4yeNBSTAFES5mVjgoYuCi/zIcNNNN/mnLlC+UKZJAj9MwkoyVoHZXv+rG39lP/3pT40D4rjZKLskV2ClLIeU5adc1AcmxIw5mH/uc5/zd6SpA/xLGZRuVCYmkGFs/sXKT6n+BwYGvZ7NZJIcF+LaIv2x9YiiUWeYnQSm8HbbbTfjzADsQYFAIBAI9BsC9FVQv8nVr/JUseIZDSHrgQceaHvttZdddtllxinCPD/hB/UHApKagkgyxmqMlxgXUlfUq9Qehgjw8YdwM66Rcjgpm/CD2hEAN7BiTP7Qhz7U8W4PEa7pIACOUquddbqnk8Zsw4TinJBDsUuGaWDARusjdv0vf2G/uP4XhlLJtub66KgBFA8CTgVGGfvWt77l21JQ1lCmqDSITqQoW9hJt5MIx41T5cOrurHDk+QKF3a2KrMteN36dXg7SXLlWJK7uQxowD8BhYKIG8WOQ7Z4aBGXcpA/K8CsIkvyPAgLSdlNGEkGD0IGygRhh1f1Jzx8eIRBuQWv9SPrjU6CrRV8/otwEPGnIsIwSYGcPHQxUX5ZOUdh5r1pPgOFMs7W3zVr1vghXcx8Eq7IcM455/ihZBzIgHyEXZJWocvkBnVIXoRHHuyEI33e1WJWkLwpD1gShjJiJuA87VptIFnlLL8ka0nHkt3S5AF84kHYFwuBFUR5ysMW+0RUS5MJ8JkpZLKBOsANLTZcKFNQIBAILAwEJup/6MMXhvS9lxL8eA4wvhhIY6my64iVtac//enGe53f/e53ffKYcL2XOCSYCAEmtM8++2w/1K3qX60z6ppnOWPMiy++2MdAPMsZZxKnGhZ3UAsBsIPgcCYOX2MJvEBjdlSwLObsUplZLPTBmcVYhKGVNRtr1Ou2ZOkS+93vbrK77rzTYKPw/eynP0tqj2xkZNge9rCH+nej2SaMUojSJv/ocwqulFIiVtvYsmIT/HigTMCelFVuKBQS3hWWZKwc02nhJ2XFuTMB/FAUWXUmLO+doDivvm21r4CiXPItNOJJrTSIV0jK5SEMJAnD8HdL5YJSz0wlD83CZtWbh+bI6IihhILXcMIQfymnhX0qAsdddtnF+OYc5dl666191pq8wB4iTz4DdcEFF9i3L7rIUHJ33XlXL+c+++xjxx13nB1++OEuN5MaTD4s1VLj81SkzVZ7ZKBcYIWd7ddsOWKVHOUZ/FD22P6+dMlSX62up5X2RiIplUVp+iWtPhO3neCnFfkxhRE/KYVPLaoxYXhCLCySZJJcaCmb7pjgUsoM5mDNBMgEwYIVCAQCgUBPEZByX1b6rJ4Ks0AyRzFG6WIxgVfBELvgx2GiPHv5JKSUscU/qPcISK36YNcYY61rrrnGBZPy+JDntSTjzBzqGZOvnDA+4l1dxsTsYvRIcZkUgXI/YDIGZ5w5aeDwmBECYDqjCLMMHIozwI31GbXUKQyv35hWl2s2UBuwgTRruu19t7W7191tI/VhV7y23XY7VxJQolDmWNncMLyBVJwkeTwpdzY29iMtZuc4qp/KpROqJ0Udwi2NCTEWHqPwJfksLXG4yXiPFD/cxJdacZ2vmuGH0nrFFVf4luX7bn1fQwmtj9b9nW3ebS4naBOWeCVPzEKkX+yEkeQ4SHIc4BEGxRjlHiUWHuVF+SQu6eMHYZcEe1pEWii7zGTyMCZdHr7kCQ+TFWHq7tBDDrXLLrnUt8/Xre7fyWM2D2Wb2W9JfmAXEwhJnU0TISP+uShJXhYEIj9JWB1DHgSsjD7wgQ/0LfiUb+PwRuOd5wENmjVqY3VjKY2UalKGZTKrN0xSMhIvOUkX2Yc3DtulF19qa26/w/0t/RpJ1kZSpPl3SrzJ/zffB1k2P5VWCqQHwZHkmGLvJEnNMuPHRArvmJd2Ag8qaWEPCgQ2hQDtBdpUOPwJB2GHJrPjB3X6F3fVLHbCz4ZK/GKSRtWOu5M6/XFDJRx2Sd5XY4eqftgLDxOq8rAHtSNQMGrnbpmugkUxQYFxCa81oRgz1uG5CV/K7RA7k9pMemPvNVVlL/Zi9lq2bubfWWbGONSTJF9coC4lGWMtxnAoyHwhhec2u/cYZ/p4KI2Xq3XezTIspLykPA6S5GKDv5TtzojLrBGQuoNjbdYSLsaIdbMdtr+/7fzAXe2Rj3iUDQwusZHRUdNAzdZtXJ9WMBu2bNkye+QjH2HMnvIOLUodHQpwcAMUs1arNZUEKR/WRafDuyMosPiz7RflVZq4siX5wIf0pWxnhootMfDIT2qPO5A6L1fCkiCEYUUWGeGxykenyOosq9fIkIJ5HsUutacntbureRY7+VAOFFLKuGRoiTFruWTJEleiSjjymg0Rnzwg5DzggAOMd2TBgoc0M56P3Xtv23abbezBu+3m27Vlanb0xIMs/aTkk2h9fb3RyYMJ6UPJ2/8JK+X48JmsYMs4dimv+LM9iS384E14cMUfBR6+JEvAmqRkNGy0MWK1gZqtuWONnfuNb9qdd97VzAsLaWDOp+IsJZlSJlI2k3VO/iV5OZmBZjcED9JNJTw8POyvQrC9nocu4ZsY4AgKBOYYAe7PkmRpa5IKy9swYaAmM1mqbimHl1qmlO0pqP/Tr0jtPPeY5CLlsFI2O4NV88evuDEpByZ8aeL4xY9wEO6qKWnSshN2SyZw4nm9JWMwUdml/FzDjzaI0vyJT3zCJ5eZpIaHH/hhFmLBAb9OfvGfb5N8IfKRchlwS9kOf0sjKZcdHCg79UM9UY+f+tSn7Pzzz0/jlTv9U6Kf/OQn7corr7STTz7Z2M3IinMtjXXZZcl4r6RRTNILmhoBSVMHCN++Q6DWdxL1QKByk69dt94esNMD7EFpdfF+O9zPUndilhq1VLPhjSO2Ia1G33e77e3QQx9nfKeOw6roZCz9SENq3QBFkWIQ9Z3vfMcuvfRSVyKZpUNR4Ju/vEtCB0XHU9JJSY37l2RSkiatZqIEo6ASpwSs5l3SgYeS/+xnP9uVTN4zRtnk4Kz169fb1ltv7WlW0yj2mZiSXEFFsWRmEsWZU795Dxxleut7b+3+M0lzorCSnA2ubK/edddd/ZTs/fbbz3hPe3ma0BgYHLQnHXOM7bTjjn76uUfouEjyHQG3r7nd38sBB2QGLynnIcmVXbCkXBxuQr2hQFv6MUhAWb/l1ptT2YYdxxQl+eR/acCyAiyTZKaG1WrJTExW/EdGUaJxJ6/EbyQ+J5On6rVu/CjXXOYDdqRHu7zzzjuNlWTcE1EJiwy0YSYeMAmLib+UEm26fwAAEABJREFUsYHX7xTy9T8CtCkISaXctqR8j8PDD8Iuye9Z3JCU3cUPJYq+AHch+iT6BEx42DkPgclDTA6S5L7gnAYmPYlPn0PYQuQFkQZ5SFk+eKzQ0WdzzxAenpTl4p6Rsh0+/pAkDC8LFvwgSc6TBNsJfiHSc2ZcUt9ebz4HgEPKdYI9KCMgyQ/NPP300/1cFdoRq5V84jGHaL/ix6o0Y4V2n/l1IVe5f8iJnU68ria17gP4Ursb3pZAUqttgxX9AGOsU045xbbbbjtXnpnkZrzE+JWFI86Xwe/Rj3600UfR3zE+BS9py8SRsgctfgRCca7U8YaNG210ZMQevvvDbZttUPgaSQGCzPkoBrwDzaCHzkWSP1xJQpIPSLAz+wYRBsWAVWYeFnRGDKDotAc1aPBQvgkjiahtRPwqg47feSkoJvFIkzC4MVHUZUqqmNnKVavsgfd/IGyXkxlEBmCSjAGae6SLlGIkStZN/ksp7YqGV/JFFuyS0ur8OmOwSH5KiuEmE51GAMpOMPIBf+Snk0ZxZvIB/5G0ismD+f7339EHPMhDnEKS3CrJt6sTB/ydmS4lPKYkk5S41kzrXqvuZeRP2bZJq9s8LG6++RZ/f3v58hXNsG4hboo+NDSY4tRstF630caopasp6dUMngmXgmCYJYtqZpg2Tz/KRdIo/V/72tewzgmVdEmMOqm64RWaiM/EBDsvCIO/lIDAEdRNBBZ1XpJMyv0WbYzCYkotniTYTvhhkTKPXRS8i8+2RA4a/PKXv2zsdPnJT35inHnA2Qr/93//57xvfvObxkQpqzK8B3jeeecZB0likuaFF15oZ511lrHV8fvf/74xeOd5gP1//ud/fID6hS98wXi/kJP8CUvaZ5xxhqdL30efT/9H/0Wa9EMMYlkd4lnzox/9aNzBPlIuC+GrJMmxkWSkyzMOpaZgYFvwT5JjUnC29JOUrvFP+5BktBXuBXYZPetZzzLOAnnSk55kvOJUwhQT1NjhRRumzeLuFknydk5+koztxty/uAtJKtYt0uT+p+DUF5N3TIBz6jMLBvQvLLxQv094whMIZieeeKIdeeSRrlgzjqLOh4aG3I803BKXQGARIsBQfREWa3ZFSguDNlpv2FartrKlQ8usPko6sqGk/PDw5HCwJaljoFOA4EmtzhY3xEovCgQPFWbneFigIDDYQbFFURiwAVdeUcRIi5wmI/xJl7B0bjVT+jO7+6677TY+T1WDY0neuv04DZqu/+X1tmHdOt+6zEoz6UrC8FlhZKCjc0a6kD6UrDP+74xH2gwmOVyC97+LgjjjhDsiSFl+cCBPKbtJH1491RvY8FCGqmFICjeEvZ6UWAg8i5u42CEpp014Kdsl2UhjxAcK7BRg1VuSTxCwsk59j47WTUp1kaLUk4osJUtKcPmKFbZ02dK0Qj7kK+H777+/XXftdXbBheen9jZqSn8pmP83aIRum/uLJE/05ptvNpRndh84YzMvUk6XugdXKbs7k5WyogJfkk/mMODikDZ4hcC92MMMBKaPQA45WfvhHpdkkgx7CYfd0o+2C9Gn0IfQLr/+9a8biihKMEozcXhV5Prrr/dDGrmHmAA9/vjjPd2h9HxgAMkpwsccc4yddNJJTk95ylOMeJhPe9rTjF0s3IcXXXSRffWrXzXSIx4TcrxGwzZI+lAGrU996lONnUMo2OTHVwVQrj/72c8aCjkKNgo74ZnUo3+iD8ZEEaZ8EP0dA+KrrrrKnz2SDDfnYCAL5f70pz/tny+UlBDZsv+pa/o0cCtIwCv2LdmUcvugzYDJcccdZ3vttZfvNmK8Q3ubCh8px58qzFz6IaPUypM6ReHn/pBafMLNZb4LIa3OMtOHVXn3v//9bc899/Rt+ByWigJNP7n11lt78Qi77777GgexwndmXAKBRYxAbRGXbdpFk3LHOVgbtGVLllojKWHWkMkahqJcHxm1e+6+xwYHajYW1Cb6SSlGWo3lhGkGJGxdYWseJ3NzeBZb9VgRpaOpGWnJk5FyPHdULrWkEOOUlPLNYXiQr0irm+vXrbc777jDPvPpz9gda+6wZUuXJXONff3sr9uvfvlLL8P9d7ifD5DID0KhZzBFupx4iSJP+vhhTocIK2V5CC9luSQZDyPen2ZVne3TpE94m8Of1MqbZCVhpIGwrJ6wl+RYwZSE4W5JbsKg/BCysUVakmHHr5CkYnUTf+qMeDDAknd6GGDDg+AXksnqaeZl2fLltn7DOhsZHbahpDyzo4HB869/82s7O9XVTb+7KYWspZZm5vInV0ljrk3qh1UzHm5HHXWUb7Gbyzxo8+QxVZpVnMCU+wKFgDiSvB4k4QwKBKaFgNRqL7QpqeUuCdA2WWVi5Zg+ilNgzzzzTPv85z/v33hnhfiLX/yisbKLIotiyjkG9N2Pf/zjDUX4kEMO8Vd0dtllF3fDR6F98pOfbCgLbFk8/PDDbY899jDuMdo6g1D6bAhZuD+woxCjWD/xiU80TFbpWMlh8PnYxz7Wnvvc59qhhx5qKCPEgVC8WX1mNRq5+GoBE7KHHXaY0Z+TNzKRFn0wZfv2t79tKMOUhb7/kksuMd5LpLwcqojSzeQurxKhxPPJQNJlWyZlQOYtmahDSV6fWzIOE5Wd9kG7pI2DE2G4/zCrJMn79apf1V4NO192KfcJUjbJn9coWNwoecIr9i3JlHL9UGbGMyzsbL311ji93rDQx7BAgB2cqG9M3JLS4lJeaZZyWlLGGf+gQGCxIVBbbAXanPKguNyVVnGlDEsjKdCrVq4y1QbslltvscElQ67glDyk8Z0DD5MVy1a4Esl2JFYjeA8EBYHteNgl2fpGPpwK5auk12mWjqnw6416WrVcanRgDH7Y5oeSzsAHJZVVxCOPOMK3/6EgDQwOWvmR1sDAgKEwMegifPGTxpej+E1mkp7UHo+DyBicMUNJXpPFnQs++VfTwS3lTrsxVkvwCIMpyScRli7Nn5Ligcmgc2R0xKT2clTjYIck2YAGfADFw4V0mG0HRx4iln5SKx1JNpyU5fved1u755677PY1t/lDaO26tT7IZuC86y672vp1G1LM+f8vGDAgRm7aANv2yRk/zNkQcSHiXnfddcYKMvaZEFhWw5f0qrywbzkIUP8QJaY/LXbcEG742OlnCuGWWvcg9ykTl5zCz6sJKI981YBVWfpOVkl4V4/VXu4JlM5jjz3WP33HFxM4AIeVFhQDlF0mPXkthHwKSfL7ubgxUdIxC0lZJklGXyFlt6UfO3/YEslrLcnZ/O+8J/DgGYKMbI9EiX/Na17jK9fcc6xigwnYEBYF/LlJ+caP7+fix5Zy+ufHPe5x/qoKW855HpAeXw1gNQlFHdxYXSc8BG4o6zzLSLsQeYEdfWDhYbK1na2d2Kci4uPfacLrJMJAnfy5dE+WPnzwIy+pVXe4t2SSWs/UgoPUwkfKdvCT1HzO0t65/4iDH+Z8UjWPYuc+ZLKptN3Cn085+iVtygohTzGxQ9zjjBF23XVXnF5nkoxxKv0sTEkY7ueWykXShPxKkLAGAgsegdqCL8EcFKAxlsZoWiH87U2/deUIVlrAtFWrtrKVq1bY7bffZqXjwG8qojOiYyYMgyjsrFAyiEFZI51f3vBLYzC2w/Y7uEJH2E1SEpRBHO9Z/+73v7e77r7Ldt5lZ9/uO5qU6ltW32r77L+fYd6TFLTUg7myJo0plKlADKJYMSlKE3lKwpgxUc4SScoDSDpeFOgx3bV499xEVoiHNhMNbIXkABMenPARUJocB8LUre51Rh2QDgNwBlTULf6pehxv0sINBlvdayuzmmzd+nXJkN29dq0xMGXAypbtdWvXEYwoVFez7TljDi+SUvryvGl/zCgjN7PuUm4fZOdyY5kBSfLQt99+u698uWOaF2SB2DJXosxGhhI3zMWBgJTblCRvt6VU9KeSXAFlZYQVZO5DJg3PPvtsY0s1q8asHvN+MEofdu7XE044wVAwWeE9+uijja3Nu+++u7ED5KCDDho7q2C5H+KIIssqsvXRj/uEdwwZxCIWzxVMCDv+knAaSjCKNtu+WUVmxYgt30wMUDZWs5kYYDKACCjaKM/cexx8yeo2W8eZKGD7OO+D/vd//7exQn3uuef6yvxHPvIRA1tO3WXbK3WDH1u/2eYO/mwtR5FmEpm0yQtCXgg7hJ+UZadPxd1JhOsmkf+SJUv8uY9M5A0PM8j8vuT+oz3ZJn5V3GhntKcSpepXeHNtMt6pPmMYA7DlmHY513n1S3pVXLnXGOvQV1b5RVYp33v4Mb4p/DADgUBgPAKhOCdMlBTKZFhaYPaHpPchrgWZKzts52W1l05FEkHbCD4EE1NJUcLkYYuSRIfNIITDM1BW8KPjJvzypctd2ZLGp4t/J0mywaGhJGvdRkZHbdvttrOf/uxnxsoKijiDF1YjeCgMj+QTn8lPktF5Ig9yMciysR/+Y9bNMhiIMrDbZZddbOPwxhmVa7MynmZkys5qPSbv9DEgBAspY499Kiw2jmw0ysaBZHyKjK2f1C2DS+IiBs0GU2opozXaQ8qC95cTO+FS9xlcDt7gfcX1SamW5fDUEfHnmqS0Aj48bAx0dt55Z6OtMMHB6wQlL8ouqTinZUpZbgKD60zkBzMGXdQJA23SQIaZpEGcoMWDAPUPlRJJMga9vLOLAoaixjvHuFkNxY7Sxju+KIqsHO+4447N7c/VFVraPOnS7qp5YK/ycEOELSb2fiDkrMoxkXzwoBIOTLAzEcD9Rhoo3ygwUuv+LXHAkX6OXTGsuDPZyqo0Z1aAJ/jyHMOPlSlJ/trHxz72MV99Z2KC7eJMSqBEM3nB9ne2jnNQGlvlWXFkOzlySTJJWJ0kuVtSm9sdXbyAB89JqYWRlGXqohhzlNX8JMPzhOc+qYMX5lREGJ67tD+ewVLGljYJTRV3tn6SjFczODhPkn9W6Re/+IV/jaM8d0gb2TAXC0mttkrZGBtyZgPKs5Rxp6z4QdipAxRs7EGBQCAwMQKhOINL6kQwXMFJSjSdyBjLVwMbXBOjnlak8SNslSS5UirJH/iEQSnhfTJWRVCQUCoYuMGX5Ao6D49RG7WZ/ujcSIsBEWkzIOKhgIkf79qxgkBHiSykDx87SonUkhMe/ptLdLZsfWKlgrRIl7zIF3c/kJTLjVxgBYbYkbHIi3siWSX54WsMKNneSdw1a243V5zvs62RBvEk0VqwWsotmQ2Taq4skwc4SUp88y33zHiPDI8YHKVran7uN9cX8oYYrDDYJX0G0awSI7uUck9EGPxmQgUzKZV9BgUoeTHDTVsmTymnUfzgBW0ZCFDnUGlPlBqlGKWLz9t95Stf8W9/s/UahYwJF1aLUdQ4hOvAAw/094LZycH9ze4ezNLeaeclfczilmQlT/hS616Q1Ly3rce/IhsmomBKwtpGUuZRPjykXAbcxIEHYYckpf6pAcskeXkJCwN/iDVlYq8AABAASURBVFeMjj/+eGOSEEUazMGZd7xZzWZlm1V9njvczyicrHozWQzx3KMuULjpg6hL3jFnhxL5MIHH60fYJRnPTfoESW2y4d9NknL+9NvdzHch5MWkL1v/eV0MeaXc7rB3kpRxhE87YKcDr/bgluTtThLOqWkWvjxjmWArURkr0YaRgXYGSWr2AbYIf9yPnGlA0dhlhsl9jSnJ8cfOPYcZFAgEApMjEIpzwiYPGSw9oEd9hdmMTt78V3N7wwcTKEupj3F+54VOCJJk6zesN5RXDpRBkeRBgR8PXwYea9asMQYKDPzKAEVSZ5ITukkHhZsOjsEeabMyQOdP54g/Sjp54V8SkWSSvBzwCCdlHu7NpZJXUdZJnzQlYfQFSWnVNa3C8w42KyIIhZySHBvsEPxOop7wgyijlLFkMmWgNpjaTmpFSWnEH6onu8lstF6nYVkt/cFP0VpJpyg1DSR3Cpiu/Lf5w5gjou2yOsBsP3JAHGKE4kzbIRt4VRP7dIn2VjAiTkkL+2Qk5XKzbZz2THwp8yaLE/zFi4Akox9hNZJJR1YnabOscqJ8Pfe5z/VVIt7RfclLXuKnVNPuuB9R2mzsRzui/RWCjR1Tkt+rkkwSLKfi746OCzJ1sHrmnErOqlCSmuUjDiRlHuXBTXgp44FbynZJXg829sMPKyaEHSp2FGVWo4877jg/g6PqJwmnsTWeQ9TYDYXCza4dVirZKQDxCS9Wopkkwf7JT37SLrjgAj/1W1KzLJ5Yly6Uj36T7GhnmPAwg8xQwJhI5pkCHlNhU/wkEbQ5DsEhZZ6UTXhzSTzfmOCGOAAPk9e0qFvkp/2V+p3LfKdKq9t+jA059I97jv6S/KXxeDMeIAz+QYFAIDAxArWJ2QuHS4cMFYmxV6nwi4kfdkwIe+k+JODAlYlrg/XDpPusX7fOli5ZalIeXBBvKqJTZssbM+ylU2ZAB4/Oia1CdFDFr8gyVZr4kQYPKjrBVatW+YFVDITYfoMSjVJNWlK7nPCIL1EqbPNLUnv+85tb0k1TBo1UNChZJ/wHu40bNvq3JtmmCPYFlwkjVJhSSrziJt7y5SuMuhip5y3xkkwpTI1LMgkzgGJcr9mQLbFb/7Datt5qaxsaWmLll6LYxo2bPiCMtEoczMncnXzCQhw2xAw/5WagC492U0+KPQel4YakMeFxzIAYRIEFRDRp0+kUWXmNgcFN2boJX2q1H9ykCWEvhDuo/xEo9VXMiSRmMMd7yqxEsrWX3RD0jyhatClJVl3Zon8t7Zj0mCzEhGjXkkzKBE8ab5cm5hEekoTRNyRpXJmmI5yU41XDSi2eJAMzSz+pxU9Oz28qP8JMRJKcTZ1LSn1ePnUXJhPGHMzGAWxMYFKvmCjWS5YsMQb5TJZQv7xTjWLD6eA8NznQjEkV+u5qnZMuRH6Yhapu7FWaKEzhFRNZIOLBk3K5sG8pVMpeykt7YBWX183ou+ETRpoYG0nejghXiHub+iMdeMSHsM81kQdystOByRh2prAbRZKxY4/65VwE8pWE4ZNrblnAlyqekrwOGAdQf53FKmG5x5hM6PSfxB3sQKCnCJR2ixBVO+75pNp8Jt6NtKXcIRTQpIkH3EUWScXqHUnTkSwsEqZFQCMEwZK+bMOjo7bTA3ayO++4a0w7SwGn+C9yoJDwcC9uomCn02J1DT8Gh5j4TZcIz0CSuLxrpiQtaaKIw6NjlFoYlHQlFesWa0ryQZmlH/WTjFn/Uw/HH/9M23ff/XxVhPQkmSRPE0NplRmypDivufUO+/lPf27Llq4w3tk0fino7g/f3aoHpcCeiKRcp7QhSEqRxwLiHrM28y/uYhKGdoIJT8rx2RnB+6K8Iy9lnpRNwk2XWCVk0Ev7m26cEo6BC4pTwUVq5V/kxYRKHEzc4I49aOEgQL0VaRk88+4ypziznZKDqVidZDcE239RsggPlTizNaVWu5ptGr2OJy2sMkgTy8szkAk7dpuwK4u+A2z5PBcr0qwIsrOAw8yYIGZimMPI2HbPPc8Ey8c//nHjHVV2bzEpSBuRJs6PtKXsJ7X6UtKSMp8wnUTfRL9JO+302xLcYFrKiV2SP2NQRvlyB+dlFD5mCTuVSTgUZyZKUdQIKwljs4m0C5XEqD8m2ngn/5nPfKa/7kG94r9y5UrfDcHrH+xwoV0SX2pvI/AIv9CoyI1JW2eSCiywS/K6xE+SF43V+HIvOmOLuEQhA4GZIbDgFWeKW258Bt6sfEnyDgE/BuQ8oOmgC9Fh4zcxscacydRIStFGe8ADH+AKFx0OivXE8abPlZTSHZ7VrCZlRTmBJNloY9TflWX2nvfQ6qN1T1fKHf/0pdqyQkrarAJL8hPXly1bmvCue3tj4oVEqaNGvZF45vXMrPatq2+129esMW9DJWAKzMCRh3aybvJfUkoz02SByXsiPx6UKPvFj3AQsjERUz4fA6+EmYlJ+pJmEqUtLPFL3lIrHXiSvNxEkHK7ljKPQRH8oP5FQJILJ8nrUZKxY4aDavhMFJ+I4nwETr1myzWKEvVeSMrxPJG4LBoEJLWVpdzLpd7pK9mhxQohrz3xJQK2hKNQ86xDaeN5z2ce2aWAco0yx0ooz3ie/VLOo/R9Uu4/SsZSu7vwiynl+MW9pZmS/J4t5WaSi/uV92Wpg8KnziQV54SmlP2lbKK8MmYj8HTiE25TJMnlJb0SlvewaUesOvNuM3xJGOnZ3fCDOp/xjGf41nPCSrlNkIYkT0+Sh18oF2RHVimXRZKXg1cFGQ9zf3CvXHbZZf5VlxKe5zBE3KAFhkCI2zUEFoXiLMkBe//732/MQkvZzYOYLTj77ruvvfCFL7QXvehF9rznPc9OO+007zCJVDoM7Gb1ZDQSmaE651SSO/3TyW+1apX7Tfci5RSq4XmYs6rCjHp73tVQU9sZBDDAZCsbJ2cza8qWRlaccZMuRPmnTil8Z4+A0gNnxKM3GvKHktFqGnW3S7J6Up4hFFNmclm1oF5oSx4xXer1PNGRrP6Pv1s6LvB535O6L1485OEX91QmK8rMJKOgdIZjVa86097pPx03bY3yTSfsRGHAocov5SJd7BDpM9CCR3gIPlSNG/b+Q0BSul9GjQkaBmtsmWQgy2eRUIh45xWpS11K+Z7CDeEXtHgQ6KxT3IWkXPeltPA5XOyxj32sMWHMfc+BZE94whOMLd20IXbOsGLIZMyFF15obO9mm/dVV11lfC7r85//fPOZL2nSrelW+ZEvfSb9Dc9tvOBhbmlEuSX55954TxgFmhVccJCE0cTXHdO4sKsEJZygkmYcn3gTEbJW+Xz9gvFWlUcbIpyk9Jyu+ytXKNWcP1PCUe+EwV1M7AuJkFuSsUMAO+NGxhC0Z3b4cJ4A+EjyL26wuFQdnyyksoasiwOBhVCKBak40wFUweXGf93rXmdvf/vbvROs+nFqJ53kP/3TP9k73/lO+9d//VdjZUOauLNHYeazQZa9TZJ/9mmvvfayHXfayU9WrqY/lb1TTkk+eGSLNYNF/KGp0pjIDwUCeZjxxS7ldCkn4enwMYsbe9DcIUCdJci9bWAHb0yoVhtoDgBqtXx7SbLf/vYmGx0Z9Qc0D64iDTPhvAfPCpw01uiKZ8XkwccAkDol7Be+8AU777zzfJZcUlMWSZVYLSuKM/mwwg1XksfBzqCC7Y7VQQP8mRAPYtInDjhgzoRQ6NnuXeJIWT7KK2U770F/5jOfMSYMCraEl4QR1McIUI+8knDppZf6p4tOPPFEf7+QFRDajaTmfUP7ITympGY77ePihWibgQD1XKJLuR2U+i/8qUzeV+U0b7bhQsccc4w97WlP8y259BX40z8xqU4b5JkJkWY1b9ydVOQo4SR1Btki3FIuN88rJuy5b5moL4Uv+BT3dMwHPOABxu4SJjdK+NmkU+Jilvjl+YCbumfCpfjDk+T9CvUrCS9jNwNb/3nWSpknycNJ8jAL6SLJZWfnxvXXX++73VhkYZKcMQj3wEEHHeSTmbz/zdkB4DEwMLCQihmyBgJdRyCP7KfMtr886fSqErEt6/Wvf72hGPzlX/6lb6mu+hOeE1jpFOn0meXkgCT4dBJSflATBx4d7pIlQ2lme8iGlg7aULLT8ezxiD2M2bqBwUHvjAgPSblzkqZnkj6dFnmV+MWU2tOAD0ntfEmwXQ7Sw1HSK25JPqsuycNJW65pYz9p8zEgKUkYjqtb0kozuEONtOKMmfn5qpps9epbjfaHgkj9Zx8zlAZO+eYTGfCknDZ22idheZCjcLD6gdKMAs0JtKTFu32EhaRW3E53o9EwHpTwO4mB5UT+hCf/zvCdbsIxOGFCCD+pXQ54nSSpgp+5EvXb3/62M5hVseThDxbMihMQP0lY54Qktck0J4luRiJSlkfSZqQyt1ElzRgjttCeddZZxieljjvuODv++OMnFErKaUvyepey2zbxk7SJEN31ljRjjOZDQkmerCSXR5K7++EiyWVCFinbJeF0fvXeljLfPdMFv2S0/UtyJYxBP89riJ1mvC/PO9RMlrPTix0PH/3oR+3cc8/1fKRW2pKcVxKmTyQ9+t2J8izh5suU2uWZr3ymmy7be8HjpJNOMrAt8cBJUnFO2yStI4880n71q1/5qxuS2vCfTkJSexxpvJt0eJZiQlIrDPUqCbbxHOT5wrZ/Z8ziImnGZZhFNpuMIqktDM9M3m+WZIwb2PXDM5sJJwKyW4NdGyeffLJvXYc3nySpL3AqZZT6Sx7kkvpLJqm/5OlVv0zdLDjFWRpfea94xSvsYx/7mLF1iNk0Cgaxgnb22WcbH79//vOf7wO2N77xjXbjjTe2DcwkEdzYDrZ+/Tr7/g++b1dceaVddvnlRgdz+Xcvs4u/c7Fdcsl37MorrjCUdfKhk2ULLttHp0MlLPEIj1kI93SI8CVc1Q6v0w1vc6maZtVOup1ueL2ggutkeSMnNJn/TPid6RR3S4YN5vYN6/0QMPyHNw7bYYcdbhwExuCD/OBD2HnPmAcbh3QxCIFP+2LLISskKB60ZR5yV6T2x9bqU045xfgOJe8r8QAkDmlVqcpbvXq1r3ZPFBYeyi9EvrhJh210p59+umEWHvwqER7ZIFYPqnlWw1XtJQwmRBoMYMCNfOARHjeEPyarR7vttpvff8hawhWTOLOlkgf5YJ9tOnMVjzIhS6G5SneqdMgTqoapuqu4FDv+EG7qjnphkIrc7GL47ne/ayjNTFxy0NOyZct85aOax2zt5EtcdiKQHzLg7iUVGZCnyNdLeZABWcAI6qUsJW8wQiYIe+HPtUnZIdKlf+HVgCOOOMJ4Z5p+kwlI+l0mB+l3kQdCJuJBkgw32NG+SWs+iTyrMpAXPMxeEfmDEQouExKsWkry5xsy4V8I90yIeqFPoK/4/+xdBYAWxRf/vd3vioPjaBRBQhDBwA5ExMLA7vhb2Al2C3aLXajY3Z2EpAKCUiKNIs3RXHy7/99YvCvkAAAQAElEQVRv9vbu4wSlDkFvv307M2/evHkTOzNvZnY+5a/4rGr4v6KN/WRKdpWhQO6yEMcnvL51Vt3QGFHtmHCx/4pMlZXwMZ3cAuEEMV729QmKV6A8Vd+sMav6TsnQokULt9Ck9Gn3gHCauNf7IbfCCFceIJnEV++TIHYLtyGA5BH807LEMqguqd5uCPJIFkEsW3nKpDqoejso1sFoyh6DxhX6ZEQ7JdSGSIEzi/Q42csbNjrFWRmiTk6mQLNo6gxlV2ablWaeXkw1Dpphu/jii3HzzTdDh9HccsstrtE3i2i5GKfgXP1Lx8LFi6g0D8aQoUPhCun7QZHJgpMSrQLTYU5x5VGcspcX6KVJ5a3Kmuoub3tqfKl2xVvWLdz6hlQZUu3rW47S+Ja574nyl+XTXObqmb47b9KkMVRvVSclp8pVphoi1SGtiujAlREjRkAdvRRsHXyjrWP6DkmruWogpDjrUByBVrCFU+MR84vliHmr/ou/Bj116tRxSr3ijOlkKqy2zSluyahOtHv37m4buFYWRo4cCckhOvFVmNgUToeMyK2XSH5/BaIrC6KXwqXwGsjKLRCdZJcpmTWgUbq1pVs7TEQjkL/MtQHxKAtrw29dhZVMMS/ZBbF7bUzxKQvKY0HMV/5yyyyLS3Wrzmhgpt0QmqDRYU0ffvgh9L2p6rG+Q23QoAFUfgLxE8Q81tQsy0OyrimvdRlO77hkieWLzXUZx6ryUtySRSC7wslMBeH+KZAc5RV3appV71QX1R5KQWjbti3U1ugMFE1Qqq1V+yNZJFMMaovVBqmdE8i/PEHxxvxlXxnENOVtxvErD6TcKj8Up+q4zLUF8VHfNmnSJNc3rQ6/WDaZcTjZVU4qe/Up+rcRnTFiZiX8RZMKcViFkeKoyQG1ZcKviE74VEilWbZsmZtokQzCi6dMQWqYdWUX35WB0q/vmDVxqXGCJigUr8ry0EMPdQtNkk87KfVXcPJTOy6zvCCWVfxT7XKvL4jjjU3FG9vLmvJbn6D4FZ/MvwLRrC+QHIpLpkD28gTFofdH7U2vXr2g3ZbaBVIW9GmBFlPUbq9v2CgV57/KJA3iYn81yFKUH3jgAejwGZ3G2aVLF3z++edu1SqmA0JnlYLTuHEjXHDhhTj3vHMI5+G8885z5rk0tbKtQ8Y2rbep+09RfS8qxV0rgOUB+oZIUB68V5XnyuIvz3SvjmyST7CqYcqfrqo75Tynag7NyF41p6rbzaAV2VjWOP/UqQuvuiqlUB2ZtoxpINesWTNo+5S+Zddqs74rk7KssNqmojBKjyZyhJM95i9T9VMNnBRfdZoKn0oT2xWfVr3VaWrQoEPItMVRK4Sand5hhx3cwSGiF0/xjkGyC/QNmUzJEfutyEwNL36iURhNbik9aghjfOwntwZYUvw16NXgTekRXiC6tYWYj+STXeba8lyb8JJhbcL/XVilryyUDSP/VJzKSW7hY7vKXAcFaZJROxP0N0H6ZlGKsrbH6gAnlZnqR5wmhRGfdQWSR7Cu+K0NH+XLhiJLnN+SR+1MnC65Y4hx69NUHsXxxTLG7vIy4/QqPrUdUhb0PbR27qg+qu5qwKa2Vm7RKYyZubZbbaRWWoUvLxlT+abmkfCSJRWEWx+gOJVm5Zl25Ok9lmzCrYv4lddaCdWEhuzrgq/kk2zip8kS9S3q+4RLBcWVCvJT+tTPKK0C4USjfJB9RRD7yRSIXnSyyxSk2uVeVyC+KwLxV32Vkqw80F/7qQ4LL/lU//WJmMpVk/YC5Zf8I6iK8jRjmRWH5JG5PiE1/vUZ75rE9U/kT1k5U2VItZelW1du1dUmTZrgyiuvhM6vuvzyy5EKwgl0oJ8miKTASfcTyF7esFEqzmbRSnHZzCmbaVIa4u8iYz/NvMkuUHitNptFijPINyRr8wwCne0UGu0poO9yPIuyTY29mYnNvx7MjNljJek0K7WXIP9Bi5ktJ98/JQrFcHJQGieCmZWYZhb50RTSzGSUgJRh1S8htFVMq8Bbbrkl9N+mUmjVYJ1++unuGyXRCESv2TnZzUr5mZk7KE9KjBRnKeCiFZ3ALKLVe2Bmbvus/LV6LeVd8WoQIVrJJZA9BrMovNx6DwSym5Xi5V4ViGXQQEUryXEYs1Je+jZRgx+9v3FDGdOtK9OsNL51xXNt+ZiVymRmrv6sLc+VhTf7M3+z5XFmBpWBlAytEknh0I4ITfJo8KVvFnUwkw6dUf1R2YKXmfHJKUo1uLSZRW5a/3W38kcQJ8zsn0mrWRSvmbl6kyrTPy1bHH95mma2QvZm5nb/yFPtqv43Wodtxlu3lU9mBh06KiXKzFz+id7MZJQrmJV/HKuTALNIHk1YKm9WJ+yq0sbtxKrSr4zOLJI19tcYcGX9hZm5cjUrNRVOE32aPF5Rvyr/VDCzVKfjJ0ScHjMrwQm/PkEKs3ZVnHbaadD/Zsdxm0X1XzKaWYx2cgonKEGWg8UsitNsebMcogJWwNQsildeZiu3m5X6iXZ9gNnycZpFbjNz5WMWmetDljgOM3NWM3MyOEc5P8zsb2MwMyePxq0iNjMZ6wUiDXC9RLV+IjErzTwpH9pqqu3VZhFe++Y1q6wtOZJI6OKxnCuEsOTvgUIEYRJSCEohLF6bjgaA6kTCOLCYlQOUN/+/E/mfjv+v5NuQZSuRu7h+yCgrr9xBwDolTwaQW3WKVnfIXaysCi+cQCvOmiWOcaIXyM8s6hDNorou5UbbmtVxajVbAx/RCQLWc5kxSCkXjbZ1NWzYMEY7UwqQ6Fc2AFE8mtV3xGvxUDriNIuN0mgWpUlbLTXIFV6yanu47GZRWmWvgPLPAbWbGoxqe6u2Aarsjz76aGiwqTqgnQua4FDZCSRRbMr+X4ANJb0bihwbapkrf2LQgaE6OFQ7JySvPsvSX1ppNVTtjuiEX5/wT8S5svTpndfqpVYpV0aztni1/2vLQ+HNoj5Biq/6LPWZwq8qqH/R5LHSqzIwi/itKLz8y+LNVk5flrY83Uq/QCvJygfFJXljiN0yBTFeptz/NdiQ0/1fKYu4DGSaWaSTFY+Py+aBaITT2FSm3GYma7nDv0px1iBOWzrjXFNnqG+bL7nkErz00ku44YYbcO+99+Kaa65x21BiOiDKbC08e7TLlIZs8OCzIDyCeQC8gI9oddosGtCrsIj8199Kp2BDTeg/I5sxO1gP+IxqRfQE61AYGp+qNIboClibgKhuRThWIbjdDg4JcBkExp9Ol9bqq7YTEQszYgmpAwszkxekRKuDdw4+zCI8rRDezNxqspTmOI/MDKm8YryUHq0UavUFKZe2UGtWT9+vCh3Tyy7Q9886qEx2QVl/4f4KzCKZtbVMjWAcPpZRh6MJHyv0eq/j08Rj2r/iLxrBimhS8bILRBebsm/sEKclNlPTozZTbg0UpSzo0xYdpqiDN4RPBdGqLKRQaALy8MMPh/5DVxMrqbxlN7OSemtmjo2ZleAcouJRkQP/UA6YldZFM3NSSHGW0vTGG2+4CXP9ZaQmg1TvNWHkiFIequdyxqbs/1bQTiDlg/oC9SVrm07lmSDmsy54xrxkmhn0jaT4akJYuFUFyaW+x8xceyV3HDbVLpyZySgB+QtKEGthifnIFKyMVVk/pVk4TWyqL5c9DmtmLk2p6Uv1E14Q4yrMihxYvRwIqDpxMYiBQkLJLUeIYqf8pUsVO1MMs6h+mpnDmpmrr86xgodZqb+ZrYCifFAa2ZcP5/XIVQ2DoHnz5tDAX3aBlA8dBKbvknVisb7hvPPOO3HSSSe5wtBgXHRmpRlu5lF/CWGRmoPlr1K6GG/2Z1zsV2H+y3Mg5OtDBXlFqTTWoDB0ujDMDODtmhTiPNYx6BIBm5kAUSOivz7r17evO8ldWwS10hGRsaFxtHItDxoUSJmJJ4xUnwWi0iFfWjGRXWBGIWQpBrPIbUbln/yluOpkesUb85AppVmz1lLo5TaL6MVGK7/6LlmrjHLrnZK5JqDVjHh7mcIrLpkasGklWgqa3JpQ0LssuyCmkz0G4SSLTOHMorTKLRBOplmEl1tgtrxbuI0ZlMYYlA7ZZQq0iqTDkT7++GPoMDjt0DEzdxCcyvrbb79Fr169ICVa27K/+OILaPeO6pS+D03lZVaab2aldsVTFsz+2r8sfYW7IgfWRw5oVU471Dp06AD9dZU+P5ASoXZEB9ToMxZNKg0ZMsSJY/bfqsd639U3KD9cBqyjh/oX5bN2Fa0LlpJTfCSnlEjZVwcki76T1tkhCmcW9XfiJ94yBbLLvzxBcZj9fT0TXSyH+tC33noL6ps10SFZBbF/hVmRA+WXA6ahrmNv7rmyx1/7rizUhoGH0w43FFnWWA6zqGHT30xoFaQsI606P/zww3jooYeg0wRjfzOLrc7U7tUgoGZDPSagw/nGipFMQUm1cEEqHhU5sFyNUAfmgApxnDVUe6GqY8YaJV2bSqr8WNNk8CUkEqHb7qpvRHXiqwZtjk8xrSNcwUOH/mg7liD2NjN3Mrdm3HUIiPDiJbMsmFGmYmQqjVn0TslLeK3G6LsvrWILZ2auY37hhRec3FqpEV4gepmrCjG9DoSQXaufCmsWyaB0pK5oy0+DG5kCs9I0yB2DWSlefAXyM4v4yi5ITZPc/zZIzas4bZMnT3b/FqAdC8rvRo0aQYfBHXzwwdD/tB544IHuAESVq2ikLKgOHHHEEdCBcVqBi/NTZgwx/wqzIgc2lhyI6676fL0rmkCMZRdOBzPqvAkpz9pdo4lCfduvCT35m5W2M3G4f5upSQVNXiq96yJtZqV5Jr7aRaTJunXNe035SeHUv1wovOqHTDOD2fIgfHmA4jSzEtZmpfYSZIpF5aIwMUqngutAXOWt/Mz+OnwcrsKsyIG1ywHWMw523SZKDXBjiNDFrA1GmmLHRmloxL5RCp4qtOxmJsOtFstiFg2O48ZEphoQ+QnMInrZY9Cq3cIFC91fCBXkF5BXsQ8L+c/UxX4VRkUOMAei+mHsWD2CAV4Ic0DPWPk11klOzEiRJhZGlZmEoM7MO6SikoMWW7eElF0pJmakLw5rZljZpcFe7GcW0Wkrs2bbtdVQdd8swsd0qWZZf7nlb2Ywi0DKU+r7I38d2KXt3VqdkVvhzCJ6udcEtPoQhxM/xSklT9/Qyi0/ndwoeTSANTOh/gRmpXizyG5mLj0iNovsOr38q6++EupfC3G+KYFmJgPagaPBlSZqjj32WGiVTUqyaAWakNHASyeqy9SEo0651CSDBtFiYmZuS6vsArOIt+wVUJEDG0sOmJlrF1Tv1d5Ibtllmpn7rEvvwF577eUm3jXBpElE7cBIbXtF/28Erbxq4kxtsPLHzNY6mXH+ipGZQZOmWtGXe20h5i1ZY/vq8lQfrPNBNKloZq5+mJWa4remvBV2VcHMVok0roeazNEWbfXLUv4VeH3IqXgqoCIH/pQDqr4CehQbtG38t7fxJ2HFfq0u2QAAEABJREFUKVBjYWauwYsp1LgIH0OMl9vZQz6pJGvnbJiM7OQAo1W3Ub1xWo4c6x4qOG5sOWCsMIIUueO6JLTruIMAnF6DLm3J9nwDq2VUjUxYWkXMeucOpqNirRkb8RGYRUSyR9TLP4XX9jltz+rTpw/07akotAKtQ1FiBdzJUqyEyz8GhTeL4jArNYUXxHQyFY8ml2QXSPHSibSyp4JZxCcV91d2s1L6WCmL6bUlW9vEfd93KMkkpVkDLQ1eHfJvHgojEm1d018nvfbaa9DgQifuDx06FBocvfzyy1Da1EaI9t8EZqX5q7zQqplW1bTdWpMQK0qr6FJBKxdl6cxK+cpP9DIroCIHNsYcKFt/5TYzNzkku9pTvTdqI6Q8mxl++uknNtfsBzbGBK+izPpXBrW52pUSt8/Kj1UMvkIys6jtiPmof9KknIhjnOxrAmYRb/HTlus14aGy1kSiJqDj8Pq0RbIJzKI4Yr91bSoO8VSf9e6770J9u/JIuFQQncDMOK4w6F801C/rHw5S6SrsFTlQ7jmgZlBQHBGHtMtrTCl+sGKijdT41yjOZuY6MDODmZUUhxoVgVmEM7Pl/M1S3CxpY8iYXvoM1Rpi4ju15GNchbl8DvyXXCuvD2bGesa84Kqzn5ZAemYGcnOrQluOK1epTA/eDG5GOpl0mnkwYz0m0OnssWlmsi4HcT3dbrvtoO9UtTKgA55EJCVQ30nLLjD7c/gV4cVT+LIgxVXb6eLta/JXpy687Gbm5DWj/CtQ0EWzMkiNM1b0RWtmTsHVSkdZxc3MEH/zLNq/AjODDjZ75ZVX3EqrJgCkPEp51t9u6RMPhdc34bEsZibUX0JM+5dEG5CnmbnJAQ0G27Rp405uTxUvTo+ZlZSlmTmS2E+DN7NSnJQIEZiZCyN7BVTkwMaYA2aG1PqM4ks4s+XbNbVTOnhpxIgRULsyceLEYur1Z8TvZHnFGPPXzqXNN9/cRRPjzMy51+ZhZsu1GcrnteGnsLF8smvSNT57Q+7VAfVr2kk1btw4aLJV3wx/8MEHy8lrZqvDsoQ2VcZUe0wgnPJCkxQ6Y0L/Vau/ldI5E+pzYzqZZuZkUhi5NQm81VZbQTuG5BaIl5nJWgEVObB+cmAF1Y3qVWncHPOWOjY+m7fxibxyic1KS8ssspuZa1jKhjJbMV509CnWl43O0ixaruDpU3H/i3NgDZNmpjrD6kPlUVuyBeq4PB/wfA8eLWa2HHczunlDQB8ZZnoCZpGJFVxmkZ8GB/vttx/23XdfR6VVZ21B1mAn7lBj0xH8xcMs4mlmf4pbnbG+N1ZwDaZWxtPMRLLKYFY6KJVyrgFCHFgr51J0Y7dZxFsTEBpMaFUh9luRaRbRS0k+4IADcNhhh0Fbk4877jhoxVXfkterVw9yS6E0i+jFS1vBtSLdr18/9OzZE/HhNUq3QDQC2QWybyggeQRmpemRbFql14BMq/hyp4KZ/anM5W9WijczoRyYRXazyHTIikdFDmykOWBW2g4pCWbL12uzUrcmkBo0aODaDR1qOGDAAHeKs7Y0q/1V+Bj0HqZCjF8dU+FT6VPdsgtS/dfUnsrHLJq41AqmPvkRT/kLZF+XoIkI8RWYReUgu/J5deIxKw2rb6bVN65O+FRa7S7QxKp2KEkhjWUxi+JIpf0ru9IhEE2qGdtjvPgLZxbVMx1Ep/5NMkgW7W7QxLhoFEYgu5m5dltKtiaEtVIuv1QQXaq7wl6RA+s8BwxwOhJN8dbCo6zSkYtC7bekP8fFEEKmiDZSKNUKN9IErEuxVegq01KeKvbYtbxPjK0wK3Lg73MgYFshFVp1SFA2hF7D1LpW1n/lbnWImZmZkAKoU+Q1wNFfCsnUimwc0vM817nG7jUxc3Nzqfh7btVSM/EaMGrL9JrwWlkYKfv6tkyDCNGYmdsqKXsMSnPDhg3dKnLZGfiYRqZZlKca9GjFOf7mK9VPdoF4aoX+m2++weuvvw7lof526bPPPoNW8rXire3cis/MXF6amYI6MCu1O8Q//DAzJ6PEUF6aGfSXMlpV10qK8BVQkQMVObD6OaC2wszcDjff992EpbZuv/nmm9C2Wr1vK+JqVvpOrsh/ZbjU+GQXndma8VLYvwLx16SoaKS06RA07U6RAio/s3UTr3gJFI9AfYlMfXIkUyB/M5N1lSEOI1OTrmu6VTsuQx0Kp3+aOPnkk6G+KXXHleJYFcHMojSk0ptFOLPlzZifJl/0KZEOaRRu2223dfVNivEzzzwDbZ9Xv2YWhdeOB8mmb5s1oaMwMaTGG+MqzIocWNc5oJFtQKYCDngjGxVmRN+9sv4mIR2LFnBwgo358jZm4ctTdjVHDlQbGJErcBQ76K64K3JgVXMg5NSbgPNtrEFl6lAZJ1TpVpUx6czMbblV52hm0EBBSqJOggUvs4hhPBAgao1vKc5a/dUKhFZ7pTRr4LjGDFcQ0MycoixFX97Fpqxsb6PMMovSZGYlOEeQ8lB+CITSTL0GE1rVkFv4GOQWaJJBeab8k1KugYvSqgGT/uKudevW7q/utC0zdUVcfBR+QwazKL+06q4BqlbrN2R5K2SryIENOQf0zptF75TsklW7cbTrp3379ujduzfURgovMFueVrjVAbMofGoYteea0NOBWlJ0zf5Mk0q/qnYzc5Oj4q1DE3WCviYUwcssiiNOM1FrfJstz0s7YKQIxoqzmTk5zFbexmMFl1nEN+43YnMFpCtFKW/NzPVD6vP2339/18eKV7zjaqWB6WFmMDPa2OOnrKwp38ysxE8EUnaFl92s1E+fANSsWROaDJefDiuTEn3IIYdA/24wZcoU968I8hPooE5NiOqwR8kpXAVU5MD6zAFjZAIagCwCjng9mr5MAJ7Tqm2l4zaSbBR3heK8URRThZAbfw6krjhHCuC6SJM63RjU4Uvp0/+Wq8MVPo7DzGLrWplaedUAR7y10r1WzFYQWINAbSUWfw3etGqgAYRIzZZPg5RhDTzktyIwM2hAoVVWzcSXHVCYLd+Aa/Cr1RV983zEEUe4bd3KT+HFX6dKS7HW9m1976bTviWv2fJyiXbF8M9gzQyjRo2C8lXfZSpv/xlJKmKtyIGNPwfMStsNs1K7dv3o5G19bhIf0qQdKnGKzUppY9zqmHpvzaK2Rm3P559/jvfeew9SnleHz8poY/5mBvFXW78uDn9cWXwxXv2WmUH9iSZkhZcsMZhFaRb+7yAOo++b1QeWbfP/Lrz8zaL4zKLyknzCa9Vdn+uoHTUzmEX+8kuFWAbhzEyGoxUfHfIl2bRjS39v9u2337pvqEVkFtHKrs+EtNItu/iZmVOidUCbFGR9diQlXn6SR7sDNJEd08usgIocWN854HFoq1qsPZaRjkxEELD+J+CZDx28HCCJQETrW7h1GF+F4szMZNHyqTvQw4FwMTjEBvqQjBuoaBViFeeA2giBnLEp+7oAs4ijmbFxMmhVVbP3ZpFbHavikSmQfW1AKxD69krbfrWNbW14xWFT5VLnr1VRbVPTqq8GP5r1F42ZxUGcKaVW37E5R8ojptX3vNpqrUGGBj3Ci8zMXF7JLojxUoI1KSCcvimTLLGfTLlPOukkxP8V/+KLL7q/rhP9hgCSMVUOuadNmwblpVbJtWquwamZpZKtvr0iREUO/IdzwGz598cscut9U7bstNNOUFvSvXt36Ntn4c0iJcssMkW3KqCwopMpJVCfsei8BSm2+ossHQQlBVoThKJbF6DJSp33oAlE8VPcMchtFqVX9rUBM3PtsJk5NtqOrElOKYJCmJnzl311wCw6XVoTntpJtDphRWu24nh1SKVWxKXcS0bt4DEzBVkOlFcxQnblp9xaRVZYreRry7VWjbVjS9us5R+DFGL1Ner3YpxM8RLILp6qD2YGnWcivCZs5Ge2vExmtkb5KF4VUJEDq5wDISmDEEYIEKCIziQBoWHa4B/xx+DhgG9gZaTq7HRobKxXheLMkmNR8vn3N6vE3xOtB4oQLLbQg8zAPCQJoNuKIaQMAhoVd7nmgHJZkBqJ3ALAQtYsTq1Z6MMPEkjTjJvKDrwsAAkIWOvLzNgWRRAzM4sGaGbmUGaR6Rxr8ZACqtltraRIuVwLViVBzczJL4QGElph1uBBdg0QhBdocJBqmhlEgzKXmUEDHA1UtH0y/rbZzMpQwsVrFuHNIhMpl1mEMzNHKy/FKeVZM/9afdZKgvCCsjKm+infRKOVdK04yC76siC8QHiZZibDgXCpIKTcMs1K6TSw1qBdg+wXXngBWi3XYEzyxPQK81+GirRX5MCa5oCZufbAzEpYmEVtrt4vKZ1nnHGG+6u7Hj16OBqziNYsMkUncJ4reZhFPGNvrVBKedZnJY0bN4ZWuLWFV4pYrIDFPGUK4rCp5srwopGfFMNY6TSzP6VVdOsKzMyxkqKoiV/FbRbhJIvzXMWHmUF9k9p/TayuYrAVkpmZS7cU1JhAea6JSPEfNGiQOxBOfpookWlmEH0styYCVP7qi1Q+6o9UZjJ1SKVM8VJ4KdI6W0NhdGClVvxjPii+zMzZzMz1fQqnA8M0ia1Pi7CSqyyflZBVoCtyYO1ygNVTo1+f495EYQiDTw25CD88/ACGPXo/imZOB8yDvnt2ynVIKwECDonhPm2gRW4BFXA4wAZ1MQUblDwVwqxSDoSskCGVMQIrGrtWhgpLgHWX9or7n8mBKPdDtQRmLCcPRQVJQhGWLl6KhQsXcJVyqXz/GfHWIta489Vp1PqfSClha8FupUG1Yi7eWv01s+XoYhmE1Gq0VlClZMst0Pfdv/zyC1599VX3jZpOJI3DxKbo1hTEQ6Dw7dq1g/7bUwe1yC0wi+Q1i0wNorTKoK1377//Pr777jv3bVrv3r3df8CaGcyWB6VdvARxXLILzEyGCyNL7F/W1OBLB/to1UVyahApGsmjcBXwr8mBioRsQDlgZu7drFq1KjRhp78K1ISZ2jKJqXdQIPuqglnEU+GkWHbo0MGdZSG3eCieHXbYAdr6GyudsZ/8VwZSulLpzMyRSsHTrh9NEKb6y9MsopF9XYPi06qpJgHEu2zcwq0KaDeU6OKzHNaUj3jEEPOQ4qzv17///ntoEllKdN++fSHFOJVWSqz+EvK3336DJlE+/PBD6NMiTTZrYlj9lmjidlmTIaJVPyEFWn2b+JmZq0+xXaZA9UDx6xR3naLdvHlzoal3cOTBMaFzVDwqcmA95oBbJ/KMC3kBzPMw7cvPMemhB/Fbt4fRqHIuNtlxB/R97FF4CxfCp/IcMoCZ9JYkEAYIZdWC0nKKsjEFAhob0O1tQLJsmKLEZcZC3lAElKJsrGUeIZEMnQKtw6cCVkJBLKfqYWyvMNdPDqiDFUSaccgGxJBMBigsKMTixUuQl5fnlC2DXr24cmGjuMxY81jn9J2vOnyzdSO/8ksQZ4Jmz5VP2gonJVp4sygus8gUvQYXWqXQlmzRaK8u7kAAABAASURBVJVVAxRtJdes/p577im0A9E7y1o+zErjlxKqk1alDEtRVRwa+Gh7tFaVtSKh1QApyVKutcosnLYkavJBA0QNkvSN4kJ2Jvp+LlU88ZM7NmXXINwsKge5zaxkYBW7ZYqX/npLf1EmxTlePZJfBVTkwIaXA/9OidQ+aGeK2oD43Y1TambOmvp+O8RKHvpbPCmWavfKhtEBXvr+VSvS8cSbaMyiOFbEUu2X8KKTqQk+/auA2jK17/I3W3l4hVmXYGbQRJ/aT/GN0yH76oDCSfbVCbOqtFoFVrutfklb8rXjSNvapfRKoRYfxS2lWeWl7d3aTi+ZNJki/7IgJViTGAqnnUHqExSP6OKykZkKmmTQZ1Pq+/RtvXjE/gpXARU5sL5zQC1FIKWXSvGSyb9i0defYfbQIchfuBT1Dz4MW59yOmqkZ+HHRx+jzgIkYPwVIbAChB7HyiaJOfFDQ+qWA1LAATaoy9ugpPmHhbEQZYqICESXylQQuf7Zp5RmKcpJVrYinxVNgkeamnsG/6x4//HYozpjJuWmOCuKK446xggSzkMdnbNsZA/JLZDYsSn72oCZuRXimIdWPLSFTSspMU6m4jMzmJmc0ABDdBpsaVtyy5Yt3f80a1ChgYroRSjTzGRdaxCvmImUfG250yFlr3KVW0q7lPeHHnoIo0ePdoeTSTHWYEjfWp9//vnQSogGiFoN1yFCUq5feuklPPnkk9AATHVE/DUYkt0sklsDMdHKzyzCSRaBWZR/Wvn48ssv3V9PSbZYYY5pZCp8BVTkQEUOlEMOrIClDiZU+6TVSXmbGVdX2G9zElJuwcreyxivXTU6p0CKlVn07puZazNFY2aQgqY4tOJqZiVtpPj/FZiZ8x48eLA7qEqyqu0RUrxlrk/IzMx00antc5bVfKTKnGpfTTZ/Ihcvtac6K0JbqTUpotXk448/3vVDmvw0M4hGE6SaLG3cuDH0uZEOnRS9mIpPDHJr5VhhNbGifN9nn32gCRLRmEVlY2Yl5WkWlXv16tVx5JFHQnGIj1lEY2ZyVkBFDqz3HHCLeTBMHzkCc3OqYpfuz6HhDTcgp/1+SFTLxRZnnoV5s+dgyL33whbMQxgUoYiLSIWSlO0hF57pBqTDRCNpeWx44G14Im1AEqUopE4qTYGwUjj7P/gI2TDGENAeUCYLDdSjQT2apkFuCyuKF+v5MmPeEzgsgpkBbAwMViyF0SnYkJuEYlFXYKR25LKLxCxOm1xrBmaleSK+QRCgVatWOProo92AJMbF3OWOQVvUNOjQ6rSUbJ0CGw+4Yhozg3Dii3VwmZWmWd8N669CpBSLtQ7sOeWUU9yARiveOkxMirVWf/VdorbqiU6yaRun/l5ECrRWKzTw1V9naUu3lG+dhP3FF19AWwG1sjFs2DB30JcG0fqPaaXHzGBmkOL+xhtvQCtG2gJ48MEHK5rlQHEuh6hwVORARQ6Uaw7oHZUitf3220PvsM4bmDx5sntnzUrbPTNboRxmEV5KrVY4pSzFhOJtFvnr3dZknGik+IrGLPKTvSyYRX5mkSl/M4MUwkaNGkGTe+Ip/PqE3NxcLFu2DJoMNSuVbXVlUN4ojJm5vJZ9bcCstKzUrsdKsMpVbbrkVrusONSWKw0nnniinFAfoTBSileUp5oM0W4khVH+77rrru77ZReYD4WJwSySQ/2ZcDLNIhxJXVqFl70CKnJg/eZAyPrHke/iRVgw6XfU2WkHIC0Dlu6jyDNO8gFZdWui9ZVXIKyUg/5Uqn2kUWdJ5zjZoMVA6TMefOJAPQbUY0A/wgZ2exuYPP+oOCH4o6ITlVRIWYyQepd1p/qtP3usKOsDfI8KM2uri1x2LzBEPxatkuB8Kh7rMwdcx8V6xP4McA/wUnkYTQEN3maldjo3+NusVF6zUrtL719I/3f+cVANAmSXaWbQirHcZsZsNFn/BBqUaLChLdJaZVZcAhGamVOYUXyJb7F1rQ0zNvQs45iRVkmkJGtgq218+isRbdOTvwa0WlWQXRAP6mI5ZUqpPuigg6BVBw3EtNVbq9HioVV1pU8HkmkV+fXXX4fc8teW7F69ekEr2hrsagu4ViyUJ2ZRnom/mbk8NItMyVEB6zYHlM/rluPy3NaUv5ktz4iulfEqiy/rZtA1vtclrzUWYj0HNIvyXpNjmhhTG6WdI3Eb8FdtkrbjahJMpybrG2m1BRI/zkczc++0cDHoP361K0VbeGPcykwzgxRyncqtnSpaGZV8e++9d0m7aWYrC14ueH3/q/ZP3/yuaQRqO6XIAuBgPVhTNn8Kl1pWsqscBCJUvqlN1pZrTeQqL7V9Xn4ClaVozUrz0yyyq5/TuRxqyxs2bChyB2ZRH2MW0QkpHjJjiN1mEa3wZqX0cldARQ6srxwwGApmzMSUsRPQpF17qlIhFeAk0rwiBF6AwIqQUbcOmh14EBaP+RVYmI8EdZYEV53Z6MAzHx6M4gaE4tvCYsuGY3gbjij/vCTm+TDNjLCgQgRUo1V4pYWm4vynpZQ0oRlnYsxVOI+VTgB4CM1j5WQDaqyvCEEy0v3TEv/34jdjARCkV8UdG8ByAUA0NoarVO4/S2tmTEcEMZ3MeDCoEHLHILdAbpkrAjNzaLPIdI6Uh5mVxGlWaheJVqd1YI4GmXKXN5iZi8IsMuVQ2szMySj3X4FZRGfGOsFKImVYyq6ZYffdd4e+idRqxXHHHQd9v6ZVdK0giy62S8nW4FIrz4pb33TrW2Zt8Ssbt5mVRVW411EOKO9V72WuiKX8YnwqjewrA9Gn+q3IHeNkCkQvU5Bql1sylMUJL1wMcgvkXhG9cLG/TIFoY1P2GIQTxG6FFcgt/H8JzKJ3TxN8Wp3UjhQpWfoWWd8967tiM4MULq046lMNKWDKIynLyjd9U6v3Wu1bnIdmVtLWmEV2+en7Zyno2qWi3SpSoqWQiZ/8BbIrPh0Cpl0tkyZNcgeLaQuylD3JKjqzqH0S/foEySZYkziVX8o/5YHCm5mMdQZmpfzMSu2a3NTBbIpIZapdSLJLHplxfspuZiVlF/trp4AmXOWfCmYGAI7ezEpM8DKL3LS628ycWfGoyIF/JgdY/wJCsghpvocwPQtFrJM6d8mzAGzlIO+QukmlTepg0xYtMOjxJxAuWAyqXdDfWFH1Ih2lJxuS0QIacjjrBvOoUJxTiiI7OwtVciqjUnYlZFbKRFSCLDiVJjacS9Uo5KOIIDOSLETSC5DvR5CkGZ1YF/lWPCtyYG1yQB2/oCwPM4OZObTnLd+cmJUOvBTWLKJzxOvwYWbQQEWDEMUTwzqM4m9Zma1e2lJl1IBJIFzt2rWhFZd4kKzBmPACpU8nqOqbNq1gt23bFvHhX9oG+LdCVhCs0xxQmYihWVTPzf5cB8wiP9HFoHBmy9Oardwd08fvl9ypvOQ2Kw1vFtnNSk0zK3lPY3ozc2zMSmVUHALnwYdZRCNcHE6mwCzyk11g9me3mUFhzawkfvzHL33zrG29ypdPP/3U/dezVqF1NoE+0dDnGjoR/5133sFTTz0FKb5asY6zzcxi63KmWYTX97T6hEUHLCoeTa5pR4qZlZSBFGbtVNEEnSbdfN93O3zUxoipmckooXeOjeCheqgJB22Pl7hmpXVb7vIAxamylPIspVnbzLXyr7w0i/JxZfGaRfKpDAQKszLajR5fkYD/QA6ESCtYQj2qEhWngOkV8B0I0+EHafBpgkpLokoWml94NqZPmYiFY0aRDgg0fHS6FsPoM1MGow2C0FFsOA+JuuFI809JwlUfRa3Gz8w4+2HsMEIYiyx0BYkN5jJKog/wk5SrIEFlmSYEHudxaPpMS4ZoggBBGKiO0lVxV+TA6uWAmWoaEA8EzAxmtkImGjiYmTstXIO12C1isxWHkd+6BMWp91c8zdZPnIprbUFyx2BmkD0ePMkeg+IxM8hPOLk1UJPCnYoTvgLWTw6YRfXMzNy7EZeLYo/tZianA7NSuxBm5sKZmZzL2YUws5Xiyvpri7+2qGrQ/tlnn6Fjx46QW1tGNamiCRdtIY3DyRSYmQwXjyx63/UOm0V44WIwi3BmVkIvP713AtljMLPl6rLwZibjPw9ZWVk44YQTIAVXK9A6SEpbq3VGw5FHHgmV11tvvQUdKiha7TTRPxnEdSo2y2ak8ALhtbqtQ6u0E0dnKWgrtvBSKqWga5VZcSsuKeX6L2j5qxzFIwbh1jdotdlszeqK5FZ4geSW22zNeCn8qoImHjRZ8fLLL0PbxNUuKy/NovfA7K9lMDN3nofZX9OtqjwVdOWXAxWcV5wD1EAAz8eofgPQYJMGsIQhgRC64xDGJWe+EUjy53FFetfdd8WCkcOct1ac2Wk4curWEc49N7yHt+GJtP4lcgXOaIMwSVVZyiYxFpc3C55+G9ZNmYzzMFKUKTEIybAIVpiP6lyGrlWUQHYh02JFFJu0fFbcFTmwOjmgLYNXXHEFtHVPq5oaUP9VeG0zPO+887BJ3bo444wz3LdzopdSJ7M8IeRkkfjLNDNZNxowM6eEmNkKZTYz56+0icDMZDgQTmBWinMeFY/1lgNm5iYzzMyVkyKWMpJZfDKw3GYmowTMlnfLQ0qSvjXNz893/wn7DlcbB/Tv7w6D++STT3DXXXfh8ssvh5QefeP+7rvvQltxZb733nvQ1n3tutC37drW/9xzz+G0006DdiW89tprePHFF6FDh6655hq8//77eO+9d6G/0dGBVTfddBPefPNNPPjgg9BqqA4+0iFW4i3a7s92hw6e09ZeKSRSxhctWoQPPvgAffr0cSfB6wRhpcPMSvLBzISCBkORpfSpelvq+m/ZpFDFKdanGGeddRaOOOIIbLbZZtC/CeggqWOOOQY6UPDUU0+FlGDll0DhzIrzVY4UMDOX96ITxF76blYrsB9//DFUx3Q4mZQ7Kcyi87narHoT05tFfMwsRq1XU32G5FKkZqsngyaQzDhgTyQUvNzBrFQ+9ZXKV72HZsZqH429Ust7RQIprYIV+VXgKnKgnHJgnbNljXc8/5g+B4n6jQC2KyE8tkke3OKeofgKqLEUUUEOULVlC/w6bjzt7CZIG0JcjP4ipYs6DkMTK/eGA5Jpw5HmH5LELCpRMx+eeSzESHEG0Sw3V+YSLVp9DmWNgNMipf4pePqGDBw4Xh5dnuMR0iYg22IbjRXcFkYUFMSFU5WKICI2MvEDIC0ZQqaRkChU9dIx9es++OL2+4BZeYDiJ4CXkUBAa+nNePTXVlZcTeUhGoHsMcgdA5MVoytMlwPFZeXs/47HH3/8gUMPPdQNpC+88EIMGz4cz/V43iWubAfPNwVmhu8HDcIrL7+C4044ES+88BJat94DQ4YMhgZlLmA5P8zMyWFmJQOWco5yjdkrD81sufDCCYQ0i9KQ6l7R4Mss4hHTKex/Eti2sQn8y6SLxBGUWJyr9LEyfDFFqN07nKCR0lhUqAlJOIWkgns6AAAQAElEQVRZ3kuXLMEPP/zgttQWFRVh7tx5eO/d93Df/fdD22FnzZiJRx5+GEcddRSOOfYY6NR1nRgfw3HHHwdt05TyK3P//feHFKcD2rdHe4JWDW+//Xb3d2Vya3utwmqVUKb4agXxYcbRZs89cfxxx2LPPVs7xXbQoO+hQ+tOP/106LTlu+++2534ftRRR7sVz3bt9sZtt90GrU5edtllaNZsSxx33HEQvXhrBfTss852K6Tt2x/oPg3QCfKHHnaoU/aOYpo6X9rJyVuUTLpvdaWgnXnmme5kZFdvWU/Norqq/BJot4Tne7Qy45mvUfkFdMNZiXV2OWQXyC6k7ALZ/w2g1Ul9nqG0SGnUxItWn5s1ayaUa9dk8cp8CiNcWQiVl0SaRfktt0BKslatdXihyler3YqHpCu9FW6lnuXoIRm1c0J5oWhWR445c+a4yQfVr9UJp3jWFMyi9lq7OvTe6JBGTTCZRXjJIVgZfzNzZfxXNCsLW4Hf+HJAbZfASS6LwDnKPCzVHRHpKXA+JRbnKvOQp6AMekVOkQnoJ0NQphWmT3xHvrHLtclE8SbKsPC3yUgEISpzElB+EV7caFN6BPCpcfhcc04i3zcsK/biYjSSfBcAg+sZpHQAkQ5EGqzw+meQkq/cYlZDIEiNQAMPHVyhAYVmq7/77jvooAz9/2AqXWxX+Bhi3KqaCrciWuFLgIXMUozIQp9l7UOnvyW9QoSWZKExi4gPXIEGUPkJFMBCj4qrsZiJN4KQVEZDgrFyJPw05GRWQVaQDi9gI0rKkOCFYMUgfSi1w4OrVgpvsvrwyFdg5OMLxZXwSGmnQyGdLAbHk7QK5ls6/IVLsPj7Xqg0fQqGffQ5stJyqUQYDIAnXgSO/6BYlWwzxoVCcmRaHVZ0YJoAAxAYBSVeW8Odgh456VNxKwdC5lycJc5kfskEc89YZ5iBAO3Kb0B1ib4BMSwz6GL5M5cRgkgH9OctL4EGDnE9lVsgd2zKLojdqabsqwoxj5heK1zDhg1D7969nPK866674NPPP2VdCmFmlBfOHrBeGswF++aLLwFO0jzQ7WFMmjoZDZs2wa233wpdRpqQlpAhXZJpX5e3mS3HzsxgZsvhNiRHPAA2sxI5zSK72fKm5A6LM82s1E94gZlB/MwM6+uK5Vmb+JSkgI2QTPGRKWAVUeWKoOw7wUpUSqNQBLZpaisdKZ0ruxk08lpZNhXjf/v9NyygIqw0fvP1t3j77bfxbPencViHwziZdDiaNtkC22+7LR5+6GG02aM1jjziMFx6WSfo0LbNN6+PBg3qc9W2CY4/4XhcecUVOOqYo7BFo0a45qqr3AqvTs/9/vtBGPfrrxg/dhwmjZ/AFeaR8BM+Hu3WjWUJXNzpEkycNBEvvvwSzj33bPTt9x3D/oKuXW5CjRrV8cpLL2Lo9z+g7V5t8dHHn2LEmF/Qf8AgnHfeeXj/vffx6muv4q233sRHH32M7wd8T76PYNSInzFm1ChotXHYkJ/4bvdDm732woUXXoRffx2Lx598AmNHj8VXX36JZ555BkM5EfDZh+9jxPBheO65F9CiRStHN2vmdHz//UD06tkLBxzYHvPn5eHtd9+BDrA65+zzsE2LrZlPh+L555/HZcyXjz7+CIMGD0Z/KvCvcVX78y+/wuDBQzBz+nQUFeSzTAx8CQjg5RFY9HwSyydvFhxvFi+fbG/Ya9KOCIhiFWJbBAeu7iiIqyS0FN8qS0EQqJ0tRm6ght5lySrxtHoay2wW5YhZZMp/RWBmzE4r8TIz59ZqtnYfCHSKc0xgZrH1T6bZyv3+RLwOEdryLAVYk1Bia/bXcpiV+mvSV6u+ZubSbWZiUe5gZi4+lVesNCtSswhvZnL+CczMhZOHWald7gr4d+YAmy3XfrnUyeEsbMMcVm1UBHoKixhPWuEEURAi6BcSXNsnJz0iI0kUbbwVXoZrFhnY2elLUjgjQrANFSe1sEKQkHxlC9nuqk0KxIB2hZM76ZQJ0tF0fjBMGzgAWdWrIqdlUwRJEGPQZW7MS1qOkeX2kaDm4SOjTi3kVs3GAi2yKD7GoV4gRIgiAEkGIRpkhFW5JNeq0K0tjWRcWx7LhY8dcQLMzKHUmDzyyCNu+5hmzDWjLtCs9rHHHutm4bU1tE+fPo5ej5iH7IKybuEEwou/7DLllj0VpLCnNsSiEahAOPZypFJOjQXmHPKg8htSoVXt8gIvUqKpTIPgyp9+SSYvpAIakD5kBeIiMNLorl60DEUDemLovbfCn/ALfNIWeqoOIVcqyJEVyTxTKMZoQtAeAKQLZGO+kRJONmcHApKZHgTfKW2sXBSkkG7P0jBt/HgUkmb7ww7BkgUzYN5SupMo9NJQQJmWBUUoYMWXQmykC1krQ6QjCDNhYYJxmYvDvSzgpcgJIYmZfCS9SAb50/c/f1tozDcCc8IEzBiZtAKyMN9AHHiRFAJa//YO2XgIzMw1ZgqgDlk42WNT9lQQXpCK+zu7+JoZ9I3dpZdeil69euHuu+/hatJR2HXX3Vzw22/pim+//AYXXnyBc0dJM3isU+A1fuJE3HLnHejc+VLk5lTB5pxt7P7sc/jgvQ9xzWWXQ3nhMQ64K8qQWM7YdF7r6GEmCdcRswo25ZIDrNnkGzgI2W4GCNz7wSdCVhj5JPnCSNcJ1QOTpkiTTyraGBjaT3jIrFoJiQy2X2zbiCq5A7ZvQVESRYWF5AjMX7gId911D7QqdObpHXHKyafhxBNPQcezzkLHjmfg1FNOwd5t90Z7rvi2P6g9jj3uGKhvOuvsc/Hxp5/gk08+glbqqteogUs7XYpKVSpjztw8fPnN17jjrjtw5ZVX4ZKLL8XVV16O2+64Dfc+8ACefOpp3Nz1Vrz51jtUkEfg559+xsgRozD8p58w7OfhGDLsR4waORJDOVF1Id+/AVSAr7v6WjTcvCGOPPwI8rwarffYk6tom+IK8v/s8y9w0in/w/Y774RevXuhwyEHoeWWzVC7Vg3XVqRnZsDzEqhbd1N06HAIdtp1R1x46UVo2Lgx6m66KRX7Bthuh224wr0H3n7rLdxxxx1owsmA8889D02bN0V25WyXf9vvtBMOPPRwtNx2O5xxxqno+e2XnER7AMOH/4Tv+vTFM88/hy8++xyPPfoYLrroEpx11jlUlp9Fi21a4oKLLkK7fdvh2Wefx2GHHoa927RB2zZ74KTjj8dB7Q9wq+EdOhyKU/93OmbNnE1l/10q60/jsceewNChw+FRgjFjfqWiPxZyyO2rBD2fToMPODCWt8faErBehBYCdPMBNp8IqVGHtASsQGYGM2Mo+hLnLBWPDTYHtPquA9FUfhIyNmVfEchfID+tVOtgRdljnOwVUJEDG0oOqCUSsOmKRFLTRVsIYQns90BwTZrDqZUzokQRsg0Mwe4SHHwCCB0FVQAwiJwR2mHpbQGkwRrbPfEDQv6SBPW0gMKRIQnBcMYFNhBCgMxCetDm7Gb0oztgGxwiAJHwzAMDETwUJUnJvjZcugzUicmEMjOMaEPwZ+AlUwB4dIFtc9YmmyG7bl2MHtCXEnsEow95sb8nBxiFDj2iVvE2U/hVJF4LstUQafVjMWNhs8C0dUvfSeqbKf1NgAbnOhBDJ0lq9XkwZ6RvvfVW6CTJLl264OKLL3aDDDNjxpmL2CwynWMFD9/3OcP+EaScm5XS6kAUfa+lv3jRbGv//v1ZXip4ON4iDSwJXabvhGnx4SMtSINJW2QFEjejSS8wRVAlBIuexYsi9uIFnrEe+fQLUCUsRLX5c9H3sYfQ793XkFGwBL9xwFWVqxi1WBkyWLkCDmxCKrNR556EmcE0FHA1JETSK0LSklCUUnID+gekQACYkZbxFWqQkADICgHDZbDCzuUqRWbTLVFA5aUIBcgsWIx0DkySo0eiZrAMlQBksbKbJZBPJTq0Is7q+AiRhsDgQBMByeJaQRTAh9IZ42VHxbVKOcCsA4treVohl8f8yWUWEZlFpgi0EmFW6hYuhniAIFN0MX5VTLOI5w033ABt9WzXrh3GjfuVSnAnaCtfyNqxR+s2uL3rbXjh+Rdxxrkd0f25ZzFj2jRMmjQB9z74IHbaYQfsuMv2uP76a+Cr7hSF2HOX3XDB+efisScex6xZs50o8TskOc34JoUVtcllzH/yEcLjRKKpY0fA90Q1LWBOhGxfA3iqHwTPMxjbdpiHhPnoO6g/5ufNha7+/fuhT//v0IcrshMmT8ZJJ52CK666EupXnueK52b1N0PN2rXQpGETNGzQEM2bNscTTzyFvn37Qwrq999/j6E//oievXqiFydse/ftiwabNUDVSpUxd948HHzoIRjy4w8YxfZTiu7wn3/C8z2ex6effYYRo0bi/Q8/wCdUHvsPGIhrqexeffU1uObaa9Dllttw/bXX44rOnXHc0cfgsisvwyHkFVf3tPQ0ih8SoruI71h6gjihCLyRJE63oxBCAMPOVGiTRBYRQuYbSoBcmJdFjET+GscofMAWfikncZcW5aNQbT7dIQoZqoAcolvvo9gH7J9CBqLBZ0CAk0P0tbky0KlTZyTS0rEjZTjr9DPY7wDn8B1/5JGH8MwzT2HM6DF44/XX8RgnyN96822MGjUao0ePxvtctb+Gq+9db7wRD3d7EDfffDOWcrX5m5690aJFSxx59NG4sNOluOHGmzlJsAcOPfhQ7LrzzuhApfuB+++H+uwJEydh1sw5ePbpZzDgu++c4Ob5gBl81gsPBshN0zwDKL2Zwczg0sd8MYvc9Ky4N+AcUHlpwiMW0cxi659Ms6h8Yw+fbYVZRG8WmeIX+1eYFTnwT+eAaqUXCyEHobjnY7NFByLwpAA4O/gULqCZJAQovdRyg+25MMRLb5A19EkXxRKaVFAixcJC4gMC2EKGrn0P6OUQNM3pPKFsDvh2IeR75N4htqHSXQzkS56cm0TAgCF1EZ8T2EgAaclCMlbvBPrQl6yMNrjL+BTAYdJD2T3k1tkUOQuWIlhaJM4MDyrvgM9xpCeMYYO7vPKSyCxKrb790sEjZ511ltuSrYNImjRpwlnuJtBBJPqOp1GjRthvv/3wzTffQIeQbMqZcR2Goq1KsXwqOLOIZ4yLTTNDz549Oet9FvLy8mI0zAxvcVb93nvvxdlnn+0O2+jYsSM0YPI8z/nDFSwftBQtzcfSJctQsDRgIQI+a4ZPpRQs4MAvgrZwy+4FrCHEGytnkhUxyeoHsvANyJo1DaOefhxZ+Uuwx3kXYcdLrsSU8b+jd9fbMerZHsheuBCVWbkTySQrBwNZwI49ycGiwQIpsYbASzINSTgXK2sR4zDG5dE/iQDaIlHZA+aPHoEZg4egJikzp0/HVA4qm7Zrg6xN66JSVlUUjZuB/AFDMPKBO/HDMw9j2ZgxKBw1AUvHTUFOgtw9Dp4YVxL5CJkGRgNjRQ2Zb4EBAhRfdDI/gEQAyl2MrDDK5IDRLQBMye89wgAAEABJREFUo08LmK8sYz6xwku0XrGP7ILIaRbZzQxmFiH5TH0PzMz5CUcvqE7HdrlXBczMKRqa3Lrqqqug9/OVV17hilQbSGzGgLT0dFx30/XYbuvt8OEbH+C6a65B273aYLfddsFVl12GXXbZFY8/9jhycnIBDs4pFG/DjTfdzLoaQivYThaDw5vRgugyK7WvruwRh4rnxpgDro1huwWChcb3BbR58IzvA9tmpamAytXD3R5i/bkLl191BU4/60y02a01Vy3bc6X4OLRuvSfatt4L7dvthwP2a4/XqbTdf+99XNHcE/rGdv8DDsD5559PBexgHHLQgbjqisvQp/e3nBgai9G/jMDYX0filzEjMWHceIz/dTwmThiPb3t9i8+/+gKDB/2Al194CTu02glbNd8K226zDbbdehv3LmRzpbnlVi2QnVUJVbIrYbPadVnvgVDaKl/3BXkLMX/RIraooHLJNoDvRIgAgYUoYsIKObkagA0padVMqP+QKsumXq8cKcA2lv0AbYWk0aRlEX2W0a3vwRiSLseRfQcJYDSNeRiCuQc26fDZhYg3kECSDXmSIdR/KRTZQAq24pSCQrGQZORJhs4nrwID/c3hQqYiIA40OT5iPLIRAnFR3KXmls2bwU8khECN6tWx1VbN0bx5c7Q/5BDcesdduOmWW3DxpZ1w7bXX4vshg7lS/xWuuvJKt038tdde54r+hzjn7DORx4nns84+A1VrVMbV13PFvXVrtN59N7Q/8ACcde452GOvvXDKKafhuuuux5NPPo2bu3bFO++9i/Esx9lzZztprbgOmRnMSmFjamPMzOXlf+mh8jEz6HtsnQr/d2kXfSrN37lTaSvsFTnwj+VAcdPJrg9snp0YJW97sZ+QHELKADsXtu8e7T6BN4kDeGyViSMTtbpqx0O185GFjTQgmkJOLKoPkYvNPAP75AX2MUXsc9WzMJQRTVZEIPToFiHb+JA9VoGxp7AQphXiwkKESwlcACygHhNSD0ouWozffh6K5OIFWDRhEppuvwP7vSLyD2DshIy8xJ6i0Q3E9oBykSUa7LgzluXNR97USXBzngF4JQHPRxyGiBXeqe97qn2FxOsQqaxah+xKWcWJ0Amdmv3XgShmxo43/BOo8xa9oFatWq5jvfPOOyFFQBzNTIYL5ywpD4WVkn0jZ7O1jS4zM7PEdxpXxR544AFoNfvcc8/F1VdfDW3Tu++++6BTgEUY8mFUSmlgKUcpS5cVoKggQFFhEuYFSOovn9JCKKN8FrlHpdnk8pJIElSZ0oqABKFKZg5++u57FObUwi6XX4P0hs1R4CVQb989sbByJfzx889IH/8rfn7ycSwb+ROyAXLkwMYSNI1DnCIYK2mI6OcVFaJSEVC5KIE0zr5oUscHUDUzgfEvvIBh19+Cgi97YeErr2PQDTegvgcUVCbXpo2QVrUqpvb9DknGs+0xx2OTrXfE0I8+w/evv4SfH3sE3o8jkZXMRCZXEPwQ8PkCpAUoVoyNFdZjTABRzvRpkb9HWlA+h1xfjw01HjYmriVIkU91WABlofJKJukC5hlrjGtQQjYmKUH+0mpm7sCd//3vf+jUqdOf3gltadN7YsaI/pLTyj1/Zr2cO3cudABRVw5CdZgQWPKBkxtsnEMU0f0qB7dDhg3HV99+ix123oVJTOCC8y7E448+gV122o0RcGivaiOgq27dTXDjzTfhoYceRO8+fd3hRES7WzLXqFHD2eOH2ZqnIeZRYW4cOWCsPR4BAnaQxk701wljMXz4cLz84gvYfIuGaNy4IS7t3AnXXHOt2+3wzZff4IhDj8DSgiT6fNcf1117HXp9+RU+ev897N2utdslMWTIEPSj348/DsMLPXq4Ov3Yk0/i8aeeRGcqzps33Byq0arf4DsJFNLNRpZPj3LQcDebOwSBXmA5DQWFAfKDJAK9u8QX8H1YxvDJogAh22mwrwg4ynGckj4SSQ8iXUY6sA8wjlw8hU8WkUeCq78eY2ZYDxyrGLwCTmJSM9UrYACKqGzn8/0rJCTpljxeYREy6cm1abbTjIkRBObx3TQUFDE+EvIJMkSYANuNQvVUyEzPQBqykBamARzwUGB4jMiHB/M89nURLzB+n3GZAWrvE6Ehwb7RJ7OQJosIxvT4BI9pNWP+MEyS6UpKFuZH8Q2OlZjOkJSkYQsCShkBhWQcCa4M7rDD9rjy6itw/jnn4ejDDsceVI4f4mr1Z198gfsfeBBffvk1BvTt58p31513okI9D+++/R7uved+TrC/hmee6c6JkXNxS5cuOPWU/2GbbbdBs6bN3IFqOjdlwoQJjAnQrrPff//d2c3MmRWPDTMHzAwe62SDBg04wTUOf3eZmaM3MxQVsR4DTumm4W4zg5k5e8WjIgc25BzwYuGKq2vI9lU6iNCh0Zf12GAA22I2za5VBYgXTkS0G9tqT24jgsBbLkIRCtkoF7FfMtIFbMwLyDNkZyH6gA13wNYavEJqIknqAySHxz4jHemcRDWkZ2Vg9rvv4oODDsLPjz6MDIbVAnVerz6Y8tyLWDZ6AmbMWoga2+yEUHyosIQSgLHTCRlyy09oH0yKLLVqYrZ6w+RSzJ85AwXz59IDCOgn/gpH0j/daicCat6hBP2Tb/kivPJkrwTVqVMH77//vlvVUlxmzA1azAxmESgDiHJuhVFm1K9fHz47V+FjMLPYWmKK1swgBfm0006D/s4j9lyyZIn7L0StYMe4Fi1aoE+fPq4zFc7MqPsYrQZVVM8LUciBgAYtBckk8pPLOCgpgOxFBUUIOFAqoH/SZ5XLYBWjjFmsZNUK81E4eBBG9u7PirM9lmbnoIgK8aJkIRoedAA6XH0tWu60I37s/gzyhw7D9K++RlZ+AcBaZHoR0jIREELt/WZlDck3Jxlg5hvv4I+XX0M1C6FKVwmGhUOGYv6UKTjw5ltQNGMOBr78MpocfBAaHX0cCjOyMT8w1GqyBUb8MBjTGGiT/Q9AzT1ao90ZHXFQ587YequmyBvQD1mLl2Fm7+9Qaf4CcBwERgFj2nxWxkQQQu4AIV/QkHIyflbQJAKQPQdGkVvltSEAC3C9ywQOFsE8SU2/5GCWIdqGHyAkjepxIi0NWVlZyOGERnpmOvHMU0cMlqheQ9VBlFzvvfceNBl00003cXXlFLzMMv70009L/GW55557cMQRR7jvk+UOKUuqKXsM8hPE7tjUO6K/qjnwwANR+u4kAdYDlb/orKgAiWVL0HD+fDScPRPbcWXp1ddew5Dvh6Lbo4+iCSdqwqAIYKMdslGmjsCGViGBMzt2RIsWW+H444/FbrvvgYsuuhDaHSJZbr/9dpx88snQNnFNlGmrePy3V/IXRFzIujhtsTvVFJ0gFfdvsW8I6VqZDDE+1ZRdoPyXWRaET4X33/kAN153o9u+u/Muu6FVq1b432mnY/fddsPRRx6NHs8/jzffeJMrwuMwdcpkvPfhexjy41BM/e033H7H7Wi7/37Y74D90P3pZ9gHPAidRrzHnruTz3Z6DcFa6UzFWYAAgoBvnEOy3VWdBess31SHEp2AvQE8L8CCX8Zi4Y+/ID3NQ7rnI1oRN6QvK0Tm4nz4VJrZzAP5S+EvWYoE+5yMRIgMDuITYT4yly3Egm/7ARMnw+bMRjonqDJm0Zw5G2nTZmDyc89h6Y8/IsH+o2jCOEx5Uv3DT0jMXYDM2TNQafbvSJ8xDekLFiF9yUJMe+VFTP/6cxgVeX9+IfyFS6nkJpGWZvDYDyXnzMG0Ab1g8/+AP3emm2Ad1/055IwZA2/iNHiLi2Bs933GPe7xJzHti6+QyEhzcqctmIO0iaOQPvsPMKmAB4D9IywyAgBJk2pucH0APQK5zWfeGYx9Bt9U3uolQiRJH9CHTSDYpbAszAGI0yRAwdIlpOAdEiMCEdJZuXJlUgA1cnOx0067osPhR+D9jz7GhPHjcOTRR+CKKy/DwIH9MOaXkXjp5Rfw3IvP48FHHkJHtjX/owLtUa59990XO2y/A05i+6K/dWrNVWvtqNFfbn344YfQ32kxqj/dqq9CxmZslzsVUvGyC+QvUyC7QPYKWPUciPNMfaW+V1bIGCd7WZCfmTm0FkqK+N5pQlZ4gTxiU/b/Emyo6ZZcMZR3eSgexRGbspeFFfkJJyhLu07cbizDRi+qtmyt4JpaxVcCBgSesQ0N2RYGxWZRFD0b4oATlmB7STL6kxeIJFVAU66IMISRLkGc2sQwNPjUYeZ81QsLx05gnGy32WeEAGVQ+Ci0JkITnMj1li6TB+mAdL5jhbOmIX/EcOx4yvHsn+Zg2ZuvI+3X8Rjbuydy/DR8fnNXbLbHTkBWJjx2iiEZG5XrkGFDOcBLfQQhpEw+5fWMvQShZr16qMRJ7x9uugmzR48BfC4ockxZpIlmjkUD9g+pIH5618mx5DazEnt5W7zyisDMYGaOvTor/eekc/BhFuFpLbnNSnFmpfaYwOzPOPn5VDC1krzLLrtASoBwMSij1QmblYbVIWHp6eklsjnaYu+sdA+TRo/G/V274qGuXfDQLbfh7pu64LZbbkfXW+7EzV1ov/d2zPpjKtJnzURB/0FY/Pk3wLBhGPT8U/jupR5otl1L+JvWxu+/T8UcDnxmLcjDtAULMGPxYtTZbhuMWLIIm+66G7w/pmHZmF+gbQ5Fc2ZhDpXuBaNGo2j+Yviz5iJ35jyMfe8DJCZOQOG4nzDklWeRWDCPA6I85PXrj0St2shs3BiVWzRH2KwxctvsiTlbbIk/5i7C/OkM32gLtDj0MNQ9sD0mU9mZMm8epmZkYCrzYpNtt8MfkyZiyfDBGP3s05jzw/dYsGg+ps+fgznz52EuB1/zZ89G3py57lu/OfPyMCtvHmYXw9y8PEjB+SdBK6Rx/LE9NmN8uZtz52GegHkbxyUZ5ubNReSei7lz52DBgvlYvHQhlhUs4wAycPV0zqw5zOe5JXSDBg3EaJb/4sWLuNLypfvrmgceeICrtQ/h66+/xiGHHALV3R49ergqq88NpGz27t0bxxxzjPsvVW1tc/FzcK5TSWezDMua8hdu1qxZyMvLwxROwAwYMMD93YwOVZk5cyYUbva82TTnsg7PRSHr7+TPPkG/Z57CgBd7oF/XLhh87z2oMnM6vIKl+INhZs2eR9r5mMV0zZo9B/Pm5LnwWZUq4bHHH0FLKs91atfCY489jtNPPx2HH3642xb+5ZdfulXB6667DjqcrFu3btAKkWSQnDIlq8yVgegEoovll3tF9KJZEShfYvrYviK69YWTLIpL6YhBOIHw6wsUn+KXqXyRXaZAOLkFsT02U3EaAKstVmc3ffp0PEdlceutt8YWWzRzW64fe+xRPMgVxu223hZSar7iSmP3p7rjkUcexUnHn4jDWfc9DgDms17NpfKZN28u8ubnYQ7NP2ZMx6TfpmHGjNmYw/ZqJuv89NmzMI3mH3Nn4w/W42lqX9dxV+oAABAASURBVGfMwrI5C7F04SLMnTkLBXPngy8mwHqLWQsQTpyI5IiR+OOzLzGN75vN/A2YPxu/f/oe+na5ChM/ehsTv/4CM7jCPeH1NzH88Wfx4VVXo/+Tj2IKJ7QGdn8W715zDT4g/PrhWxjz9sv48pYuyPvsc/S9pSvev+ZyfHrfnfjy9tvw0eVX4tM770RfTjrN+3E4Rr76Cvrdfw++evA+zOQgpH+3B/BJlxvxyW23ouf996PvXffgU74f/ZhPEz7+Ar+/9jZ+5ADjjVNOxQcXX4ZfXn4Nv3/zFfo/0g2jyeuLa6/Dj+Td+547sHTsKCxlO//jmy+Sx/UYeHc3fP9MD3xx3/2Yx35k/OuvYUbfPuj34P347oH70fPJJ/D+1Vfj19dexdSvvsAstg3zv/8Bs3t9hWUjBmPO0EGw6TMQzM7DQvZTs2bPxcx585n3ecibMw9zOSmgNm/m3BnEs0zYPs5hXs9lvzRn7kLMnJuHWQ43l23ELMxm2cxkuamsps+dRh7EsW2ay75z7qwZmMPymTWLfBlPHtu1uXNmYDYV++YttkTC93Dcscfi5JNOgnbk6HyTbt0ewvMvvIRPP/oURx15JLSbRp+G7b///ujRowf0l1tqL7faait0YX/+xx9/YOnSpU6RNjOojs5m3VH9Vh2WKRBOILvwspcF+an90bspu+hkX1WI+Smcwsudapc7hlXluS7o4jglS2yXuS54l+WhOJR29WUqF5kriku4VFB/q7CLOc5SOPGQO6YpG8+6cou/eMmMITXeGCdTdOsLJENZWN8yrCitkiEVJKPcK6JdHZx4rAjEX6D6sCJ/4eS/MlgdGVaZlm3erDkzMYv91By2dYJ5NOexHZzDtmc2x4wz2M/NZv82I28ufifdvJlzsGj8KMwfMQyL5+VhLnGzyWM2w8114eZgtgsz243B5nBido6jmYU8jslmz2T7zMnXvFHD8UOnS7C0V08Usk2dxzZ89izyYxubJz7kuXBhHn56owe+ueoSjHvzFQx+/FH8+mIPjOcE9txEAvVPOhFZOdXQ59SO+Oh/p6BGw0Zoevxx2OV/x6Lh/nti5sJ5mE2+knk245hNvjPYFyu9RcsKECZDzJ03B/PYR8yZNR3zqHM0adMG/e+8H5X6DkLOlN8QLFiMX8aOwxWXX47LL+8MHRy9ItAOM02ygZfabgGt5X6Xm+KcmoBczhwLViU1CmdWrMmuSoC/oDEzSBnwvNJkmtnySjNnQrTSLDYhVw+236QBTm+1C87fcRecQWW8y2XX4vLO1+CKy67ElVdegWsuuQBbZAAzX3kJo+94CAu/6IWh99+H2lnp2POaq7Blx1ORvlkdVM6tgqpVqyC3RjVUrlYF6VWysLRRI7R/7DE0Ovl4VNt6Kwx770MkfxyB3LyZmPXyc5j08jPIzc+D98sIjLj9Hsz+aRTqdtgPjU89FounTsDPnFnPGz8WBYsWoClXZBZlZ7ISH4fdb+uCxbWqI7tKJdSuVhW5VSvD6lRDvQPbIWfnbZFZvTpq5OSiCuWpRFmKcmugEOmYPOg71K1VFdOnTESN2jWRVSMHGdVzULlGLqpWq4bqXB2tXrUa7bmoklsVubm5qFaVfjlVmbZ/FnIpS1XKJ4jtsSncqsDq0q8KT9HkMo9yVA7VcpHrZMxBTk4VVKteDdVyq0P/U1m9Rg1Ur1EdOkH0hhtuxG677Y77WY+yudoyatQoaHJHf12jxljKxscff+wU52GcpPnqq6+g7wQ1KXTzzTe7b/Zr1aqFXOaJZttjEE72aipL1gHFK7tw8svJyXGDRslQu3ZtF6f8cqpVRyVC1eq5lDmXdaIWJv08GjXb74Od77odfoOmWDJnMX5+9lEqEx+gZs1qUX3IrYbqDFdL8ZF3LuXJysrEnq33wjfffIt33nobOm9Acnz22WeQ7NpC+SFXgDSgPfjgg3HLLbdAJ3xLDskqEL3MGMRXILxAeOW77AL5yS0zBuGXh+JyKM6XmE68ZJf5V/Try0+yCCSPTMH6ilvxxPHGpuKP7fJXPsdumTGITnWsZs2aUP3V5zEC/YuCVgarsp3Zc8898PDjD2MmFaQZv/+Bnl984/7KaL/990V2pcoIi5Lw09JgGQlk5mQju3pVqG5m852qUiUHVXNyUataTdTLrYnabKdqsI2qXjUHudlVUIvh61SpilqVq6ButRzUqFwJBaN+wfRevVEzzceM4T+iFwcEA595FIO7P44f7n4QQ+95AJM++ADjP/oAg194Dt/fcz+WjBuPmls1xogvP8eUXt9g3LdfYfrgIVg8+idUq10dNTmBOW7QUNSqUQtVGzdEyz12xzyuIE/lRFjW9DxM7vczWl5+EbY862Tsdd5Z2PHUE7HlCcdjnwvOQ+OjD8L2d9yE2rvuidzmW6PtPbdjmx5PoGWnc9HukrOx303XY6fTzsM2xxyHhm1aY5PtdsIejzyFOnvtx/fuS9Rpuim22Gl7FE2Yggl8tzLSfSzhLP322++MpROmYeeOZ6Bll5vR8s670OT8c9H0sINRY/MGqNmkGfa+9nJsd0cXVNtyS/zy5huotvnmyG3aErt27IQt2h2MSUN/wvievfHrO29j5EvPYvyLr2DMXffit6cfxw+PPYIxr72FxWPGolZ2JVRPz0C17MrIqZqL3CrZqJKZwX6oBmqzDahRpQpqVs5Gzexs1FZ5sI2owXYwt1pVqK2oWb0GalTPhdqQXJZn1eo1Ub1mTVStXgtVmKeVWeZVa1Rlueey/6rGOGqiarXaSEtnPFlVkfAy4Yc+0pGGkKvwSa5M1KpbCwd1OAjP9Xgew1kW3bt3h/5iS/VQ561oZ4smIlUfTzjhBFzDyY7rr78ej3Ky4eWXX0ZWVhbU/giqs32QWatWLQhit+q13Kn1PZftnWhFI7v8ZF8diMPJTAXxSoXV4bm2tJIjjju2ry3PlYVXPIqjTp06qMRJ17gsytKLTiC86AWFhYWQWZl9qExBTCO68gDFkcpXbsUZ1wP5CSeQfX2B4hNIFpmC9RX3qsQjuUQnc13IJj4xiK9AbplV2V8ojtgtewxlcXILFC42ZV+nwDFSNbYrMagdzCVOclatUQ0ad+XmVkGN3Bz2cVVQm+1grezqmPTeZ/j55VdRNH8+26K6qFUzl21oZVRTu1m1OqrVqI3cqjVQk+1rNbavudVzUY3taQ7b2ByONauRZ1G4CJmNamLh1LHwly1EDfbDNarlkE91xkUezKtqbMcXTmTbnizEHz8Mx8IJv2HW4BGcSO2LTfZoB2RkI7dNW9S+pDM2P+4ENDnsaGTvvDPqn3AysmrVQ40cjq2q5aJqzWqoVrM65amOGtVqUN46+KbXt3j3/fcYby3ksh3PpXyZlD+9aVNUZj9X/7RTMeznofB8D00bNcMtXW6FzrC4mePcFYF2mMU7Jc0M6+vyyiOikMqoWWkiAnZmM2bMgDqulcFvv/0GzS6alYZbFdnMSukVb2oY3/ehVTpBjPeoREueoqKiCMXwFkbZkGFpsLHjkde7PyZwtXf8J+8h1wtRi0pFDhWfxhwk5b3xDvpcei1++noA/O23xbbXdsbWl16Eekcdi4LqdbDYy0CRn4D5aUjzMwFLIJmWhsW0Lsnko0p1zMvMRvUOh6Mo4WPoFVdi2EWdsHnzFti05fb49Pqu6PPKq5jKWac6rIxhq52QaNQKbTpfg0VFIQb1eAXzE5nI2aoZ5ocFWMIBSWHVbMYBJDwDxw/wuHIe+MBSrtIEyQC+l4aMtHR9ucBJgxDeJjWQsU1zJHNqoM6uu2BpUT5yzFAVHigSwjTPgfLPF0vmWcL3ycdHmnlIo9v5CbcRg8d0xLAm6fGYWYLUsAnOyAl8z4d5HjzfJxiyObBcumwpjjr2SGiLMiyEvpfs3bMXHn/8cWy77bYYMHAgBg8ejCeeeAIXXXQR9N+b6enp8MkDvCSrvs3XlsOJXCF77733sN1225F3tjtRXgrnJZdcAp1en0wm3TfFqucKr7AZGRksf8OcOXPceyGcZGnVqhXatWvn/ESbYN3N8NJZ1j4STENy7iJUzi9AzmYNkKhUGbudfSb2urMrauy9D0ZodY6zoulpTCvzI+H5lFd2z4VNIy8ghK4GDTd3M4facv4xJwIu52yi0nfooYdy0uB+KD077bST27ot2XymOwaXp8Vu2QWiEYgmdsdmjItN0QnkXhHIT2HlJ7vMfxJiGSSTQG6ZguXkKs6T8sTFccYyyIwh9pNpZpAZy6Iy14qfylfKiTq+rbnSrImfL7/60q0Ann3WuUiwjmdRMfYyfCQZKJ/1JYki+JZE6BfCS3h8hwiej9DzkEEzjWbC9xifhyq/z8Kgex/CkrE/IzF7Cv54/hn079wZX117Nb678UbMefENDHvocYz+4G1M/uBjvMVV2mmcua++dXNUbbUdcrh6WeeQA1DvlBOx+623os31NyG35c6oucte2OLcC7F9p0449J77sDc78da33IY9bu2CPe68DW1uvB7NuOK5D1d/mxx5OPa97DJsceLx2Pq8c9Cmaxe0ufdebH/VFWjY4RBsdeCRqNxoK9TYYRc0Y1xZWzTEpjvuiqKsHDQ+6mi0PPoEpFeuhTCjKmq12hXZjVsikVsHVbZoiqq774EWVPAaH3IgvJqVsdlRB+OA53tg7zvvRcsLz8XWnS5G21tux47nXYBdOnXG9jfdjD3uuRfZLbZFku9fMisbQa1NscVxx6Dpmaeh8aGHIKPWJsio3wDbXHQB9rq5C1qceDK2IVRq0ABbc2J3/7tuw95du2KHCy7CNsyDXW64FZtfeDmaX9gJObvshF/G/ISpX3+FT665jnl8PX646ir8/tBDGHBTFwy/9X7M7z0EeS+8hR/vvAefXn0NBt9+K2Y9/xxmdL0Lec+/hUrjp6BSQYH71GjuVz0RDhuFzLTKMP48gu95rp9J94poLmP5BwhY10O2MUbTY9l76T7xgMf64KvvY2fl0QxVfzgGAS/P9/kENDbwPM/9vdh5552HJ5980u1u+PXXX/H2229Dn6uofp599tmuTdWArHXr1ujfvz/UXg1k26wxipnBzLiqMwtS1HzyF1/VezOjLB6EEwgvc1VB9OIj+tgut+zC/VMgGRS35Ei1C7euQXEINJGr/koTq3KvLB75SaZkMun6u+23376kDIRfWbh1hY/jkBwCuWWmgnCCdRXnqvJRnJIjpk+1x7j1bcYySDbFLXdsl3tdgHgKxMvM2EckSuqEWeRWnALRiDbVLrdAfuUFbpzk+fAJnu/D8334Ccrpe/A8INNPIJsrs9XSqyDdPEz++H3kLV6MIKMSZg38HkvG/AJ/4WKGSeNY3eAznM+0qW00LwSH/PATxLM9NPqpr0zLX4rffh6Jhuecjakc8yfnz4ZHGiPAN9oTSCTSYUsWgR0RNj3hNLS54za0u/cO9id3YM+77sbmVJgLgySq77ojduAYcNvLLoWN/eyfAAAQAElEQVS/WV0EYBB4MD+DrHwnT8JP0G4I6an++rffpuKC8y/AseyHtHBi9E/46Uj4PrxK2dit642of9H5yODkwZi330dGpo9cTh7k5lSDm1SgUh+bOTk5qM7JB5Wb9DlGD7XxMtcHeOURiRkzix1XnBDNHGrGV53RykAnbOsQMTNbY5HMlg+r+BcsWLAcPzWwdevWRTYVzthDdLJTZPjzZiJnkxrY6oTjUGXL5ujXowcqUzGoYkWYM2gA5k6cimacYWl77Y3Y7bJOWJhbGWlt9sQCzpwUBh5nv819a8Ynu2/WGNYaM4NREfE9VqrQUMCJhALKsNu5Z2FvVpSsrbZBlT33xhZUpnc89Egc0OlyHM7Z73qHHoy8wLA4TMfMytWw14UXYptDO2Cb445DPlfyVOFAf596ie+pKA3JgA7GwVEGvCANCYJxYqCIiQv5QhlfpKVcBdiKszstTzoNdXbcHZkLFmPuK6+j6vQFqFwUSV5gHKiYwQdlJ08+4dhCF130M4tMYTZWMFs+DXFdWNP0mBn0IvtsDNI4YVIlqzLSM9KRN28ezjyzI95jg3DDDTcgb24e+vTqgwMObI9T/ncKVPe1wqytyxqgaSuhZEiVRw2F3iP5v/nmm5CS2aFDB2ceywF8Aw56H3nkEZx11lmM60y0atUKOpRv0qRJyOSkjWbmNDm155574rLLLoMms7TVW42R/OP4VJM8hCz5UChM+3EwFqb52KTV9s4dsk4HFmLL40/BJltsgzEffgTzEggYBgwcIAlWPtIyvF4BclKesAoiyYmcTTbZBFrxKeDAmUTuDukpJXq33XZzW9Pjg33kKT+ZfwVmBjNzJB7fBbPIbhaZzmM1HqsS52qw+3eRsqxWlCDlu5QJKRpPP/00TjzxRDchpG1y/QcMwBy+A0899ZT7B4XsjMoo4sRePleJ8gGwxjiWRaxDbMXYbhFTWAR/8SL4i5bBX0wFmvUljbDg+6FY9E1P/P7J++h335349ulHMXf4YAx59gV8c+9DWLJsGXY5/ii0oRK067HHYyInZWs1b4bdr74c+954A3Zn+7nLKadg20OPwlYHH45mhx+NRpy8qXfAflQwq6Owdi1scfDBaHx4B1Tddjsk6m6OMCsHyUQaitLTqexmIuCqaMh6FvAdl0JXlJapWk9gfavfEGGtukBOZQR1qoPNJ5gsBJzNDAK9WSHAQUMYJuB5PpJ8Z4rYLvt8VzKVt2xoQ458QrbbDAK9a6qPeq9CFCBZpTIqUy4wzhABklpJqF0TRb5HlyHJ1YugRk1G6SPB+p/gyoHxvVvKwVFBGogX+AjMR5Ir8kmuaCQT9GCblUxPoJBtv3gl+c5nNG6Eyltvg6LG9VFj911QaZvtsSX7qKPuuwc7n38O2p1/HlqffRZ2OGh/VGuwKbY/4jDUb9IUI95/D/MWzEPj3XdDW9K0aNsWhYw5WbkyBn3xBd657Q4Mfv5ZDOjxDAa+/jIGP/0sZnz4Mfp2vQH9brgGcz/7FLMIhRPGwxaz7OcvQtqChUhbuAAJrrgkFi4BihYT8mGcZElygoU5gSIqUGFoCEJXndxDeSdnyPiFkFvt0T777IPx48dj4oSJmDRpEvQPIFp53o6TmI0bN3YT/VKe1VbtvvvuqF+/Ps4991xI8d5mm23QrVs3mJkD8fVYH2SKv8DM5FxjEI81DryRBjQzNwBWXqqMli5d+pcpifNItIIcDqj/MkA5e5pFZR7LVc7RrTJ7s0iuVQ5QzoRm5SeP8l6gJJhF8Zgtb8rvnwWDlRGAQ3kExHnyKUoiM70SZvX/HoPvvg8Thv2A7U4/HXWaNsbUj97EW1yAmfzF1zA2dCHbazPDzM+/gf/DEHghFwXNY2tHCEMNyTiOB8IlSzCNC4Ob7boXtmq6FRaM+sXFxgdvto5OIA+zRvyKDOobuVu3RJCWjgLyTmamw2++BeaxD0lLS5CexOwvQsXFjotvLSR8GNDLI9AbYSHuvesunHzySfjxp+FOYZ44ZTKkfx137HEYNWaMI0yjdOmc4FWyg6wsNGq/L6YOGYhRr74GLFyIJMcJISkpoWsb+KALkC4nvHMUP8wUcbGjHA0lsRzZR6w1QD7qqKPw7LPPrhT0VyLqoKIQa/ZUPKkNrQ4FO/PMM6FDlKQkjBs3znV2l156KapQeVQsamzZz7KSAT410ESiEIuzgdpHH45tjzsV6ZNnYuwrL6GSV4CJn34CzbbXOeN/SNttByzJrIR8DnAKCtixswJrpsdYe9R/GmuBcRjlW4gEldH0fI+DmAQ0CPK9AMsK8jGPg53wjFOxBWfqF2/BSlkpHXWO6oD8pk0xt2oOFmekwSwJWCGMK+TzWFFzD+LgbtNNsJRoj6+Ekb/56QgtAVUiVUIr8mCQ20dSeL1EBsYNV+csTKAwPQsLsyohrL8F6tVriP6PPk4F6AtUsUz4ZCQlG3wLKCpfRIYDoZhHwJjUMMVAr1W+zchklanLn9AskkdpyeCKbGUqumsSK9snF0x8fJaTZtt0uu8hnAz54fsfoO87PnzrQ+h7jTQ2PMcffwIuuOAC7LvvPni2+7PYcsstoa1/Wn3WN3kHHHCA42cWySeH6FVfpXhKaRZOcMcdd7h6/dprr6FTp07Iy8tzKyizZs3CG2+8Aa1Cv/zyy9h7772h91AKula1NYklflLkxacUWAHkYN1KLl6IX4cOQIv99gWrG7Gu9Dn5sxSsgmi+/yGY98sELBw/Fj5lZZOt2uGAxKw0cHQBFQNx9X3PoQuoACmv5IhN2fVuSsHXipDcAjOT4UCKvywKI5Bd9Nru3atXL+ibJeGULplrCmalca4pj3UVLk7n3/JTBv8tUQqBo9cjBldcLLsUGllLvSFZ5BTaLMqjYT/+6CZCtFqniRy141IwdLL18927o1//fu6wr0qcvFE4cOJQZiLpIyMtDRkFARaNn4gF4ycgY8liFM2chWEvvob+dz2AX979DJ/cdAd63v0gleQH8N1tt+H399/G5JdfwG+9v0NNrpo22HNH7HfjldjmqJPQuMMJaHlRJ/j7tEMlvlM52++AXW+4DrWOOhxezdrA5vVR77AOsNzaLi2Be3GVogCAIGTbCSp5Ub11mUG0BR7bxRA+a7MRqZQbFVvPfEefYKPvw4NHl5+fhJ8fkB+gzt5II64h3ycwYNRWeyAx2DTTCJCgn0cA+xE1uCEHI2xGAOHIRaashgR8ygKxJwuwf/ApbYIDmAQHUOAltCd/ShuawYiXn8dAPnmZA4MfGrxkyOgIBgmrEAQQPIJRHL7lIZAWyF+pAbmE8LiK7XHyt3LzLZHZYiskONGQxTYtc4/dUee0E7HX/XegaeeLUWX//ZDGcsjcf19ses5Z2PzKi3Hgkw9ih1NPQo0mW6BZu9Y49ImHUatZE/x6+23YJA3YZNPaGMhJjkmvvIiBtz+E/lfdhm+vvxUD7+/GOsEV7Esvw0dXXIFRH7yL3g8/iNFvvs60JOGzjUnnBEHakqVcpTYKrLYKTL/BUz4wvUwKQK/QM+ZCiCwO1DSxqcnDLbdshttYv9559123Ct2vX39c1vkyttmX4YMP3ke3h7rhS66yaxfF8cefiBtvvAmHH3YYOp7ZET169OAKdBHMrAT0rqDkCmkLCFEeykUHKAQNuQTFVhq6jTkdcNAoe+Srp0CYfyeEfB/NzCUunZNUmiR2jpU8zAwe3z2tTGu8h4prg88BlbGEjE3Z1wXobBSND8zMvYNLqChqPKBFiYc4xk6No2zcZd2ptNFLyvcuut0rS2uEJqHsAlpLcM7uHvRhnXaB+D5HKKMhoFF8s2lyJB7dnmzm43edf/Hay8isWRV7dLoUOZs3RpO9dkejnbfFPtdeiV+GDELB7JnsERJYMnESRt/bDZ+fciYmf92TXHwHZoqHMtBlixahUsEyWEYmKjXcEr+OniAs2D2wffQgSiIwb8pUThAnkKhVi7gA6ZRf/QaSBUjLSECLkVdc0Rl9+nwLo5wKA8psHiAYPuIn/DpuLLp06YIbbrge3/T6Bh0OOQRDhgzFU089jZ7f9kR2TmXczBXmOXPnouvNXfDtN99CY7Yi9q81tt4a2/3vOMwd1Bu/vv8mfMYh2YyZZGYIBQD8hM+0A4bS66/LsZRubW1M6tqyWHl4syhJ2i6qGdqDDjoIK4PDDz8cWnVem4Q3atQIO+64oxsQSSp1itoiuPnmm+NgduxafVM8p556qrwdmGfMeAGo4Aaw/CXw033M48C+0iYN0OKIozD/17GY/P67QHomttqrLfKWLMQyDlQKOWhR12xm5BXCWMH44OsROjfIORRYCI5OKFeSEBLjscANRQAWFxVgSVE+PJ9u0i3koDJJMySeNclVkoArxRpU+Z6HAg4MCqjQwjxFRQ4BeQZA6G4Xt1N69Ta4GAroRX9SWmgUw0gToMiKUOgVIa9oGaofewyaX30lZk2fCgRJzvBI3BA+AAZxAPILGNLMID70WultZs7PLDJVpgIh9XKQq5NZ3jHeLKIVzepCzKNsuOXxzKAyBPJ3WRl6SHACpH+/Afjwk4+gmaxMDvIrcWJENCi+nN1liJoRYxpCxGIbPCbLI85DRiILzz3bAx32OxzfftoT3Z9+Hh+8/RF0XXzxJVRm38TM2TMw+pfRuPPOu6ABgnZlnH766dAAQAqtVo8VXwwKK/9rr70WUq6FF06wxx57uIO1TjjhBOggvjuoSGvF+vPPP4e+l/7uu++gCaS8vDzob1q0Rfqxxx6DVqQ/+OAD7M7VFPERTzOjlcDpz5BljllzMX/cH6i14w4I+QPzyiMkmN4iDuqqchaywZ57YPjbb7NeBBDOlbGWykA+rLshVNMDkAArusxIRw/FvwUnkHTYn76F1vZIot09duxY9/1zixYtoNVMM4OZuUkCvdt6r7XdXO+6FLhzzjkH4qEVTk0eFHHiyTEqfiguWWUKZN8QQdUNVkaykO5UoFNFA1VmvqOhHPKXnW1SQGUsYIdEK0C7TOftLEmGjspHSqRcLCmyCkkakJOjBC2kAxKc9MmqVAnzWZdee/119OjRA6eddjp++GEwvuEqcP+BA9Hh8A4YxBnjvl9+idNPPQ1bNqiNsW+8iNFcGf7lteew8KcfMfLdd7Bk8iSMfu09jLj7XgzucjN+fPA+/HTt9fj55jswr/9gLPjtDyziymLrk45CvS0bo6jIR5M990TTzheh6T13Y+erb8CWJ56CBocdAdtqK+TusRMa7dMarLrQI2QdBdv3IuZLyHYtZCKUlUqR8tXM6C2MwAPg8Weu3UsAznR5b3QIiDFCRAU4PyA2oMuR8SH+cnv0ZTQQ+GyzPVo8epAExl/EqxhDf7CNN/NglERPU3zFbuMAAsTDABkyjf4QkEZmFAZw/jSMfiEhICKd4CsQwcCLD/MMZgQYdMM8ePBppZtPn3GarB4AWiKrnnBX6J7GVzsAKw3bzhBJA1V5mvJUHWOdc6SXPwAAEABJREFUExkpENBuVbKxxYEHYfMDO6DOrnsBnKzdouNZ2IVtSJOrr0fjCy9Fi1tuR+6RJ6B5+4NRWKUS6u+2AxrstRsa7dUGOa22QyvWMX8Ja+uSfEz74hv8eNOdGPl8D4y59z4Mv+MWzBs/DGB6jc8FU37HtB9+AugwJGkUEkBxC5EM8lkrkgACFLLPX5qf72QvZJtVt24d3P/A/bjvvvtx2GGH49JLLsVPHBT27NULt916G9rsuRcGDuyP555/DmeccQaOYT86deoUjOMEkJRuM8PIX8Zg9pzZ5M/IKQ8Ys+phwFh1R0CX6qjEkElZQA+j3Wi6fIMu0tFQttL4194Bx0BKnA58VV+siV65BaHqEy2ppvpP9Q/a3m2mfCbBWt4x/5iN3DHEuBWZojEzSJlXn9OLdUU7bsBLfgJa//KOaWQqL2QK4kCpONmFj/1lCoSLQW5B7E41hU+FVfETvehkCmQXxPZUM9UumlQwW76sRJsKqbSxPfaP3bGpcZN2h2jiPcbp8NR69eq5sU+nTp3cDihN6OrzDLMobvETvUyz5XEOz0fI9xAc74PjHb176i1l8tVkGxKCTZp7Y/XOkrzEkD+cT/wG0yyuv8lkEYKgAOpzhdJ7bmTqcXwPthNFixdg0uuvoGWH9ti649nIqFUD+YX58DdtjIaXXov6J/0P1dLTkDd8OJKcIBj7xmuof8pRqLxvO+T3+gFF8xewpStk7JKW8VKwP4YOw5ZNGsGvUhn5DLtsaT6xgHlJtnkBChl3SLmSkyahak4V6DLKInnADi1gQrMrZUFjzPvv78aVZOlRxhYt6i80ofjmm2/g4gsvQqtW26PrLXfgnffexwXnnY9pv/2OJ598Guecczaab9UcZ3XsiLdffxt1626KLrd05YLO0Zg1czbS2VcVcEK99s5t0OKsczF2zAgs/HkAsGwhGBEKOCldUKg0AYu5MJS2dCnSDNHF/Iss5f9Ud1jusWjmR4P2OKJQNYUOmQJaEbCxlN2MVajYX/hVBYXfk4OqY4891vFSOPHTIR6aberWrRsL7knoZLbYT/6ym2osLQUccWVUr4EttmwKL0gij51npd13Qc0adTD8xrvR4sDDUFitBhKUMY0DHI8mdK1UXqOvQAYrLxURBTHWADMjH48gM6QJeOYRaEIQkooW0oFgZlBh+QAMKZeTPSxBsH4DjAd8ZSA/ASL/OJxoQuLEL8FZm2U5OQhrVIeXIJ3HzjkM4HP0U2QJFDLCJHHGQB4h4hHiry7lq5lBjYLosrk6UZkQ48EUeB4ZAzAzSkJ+fCmx0nzEGl1mkbRR4FR7MabYP42rXvM483XyCafi7I7nIiujEmfFeuOFl19CdvEKtGT3POaYUVbmrYIKhFfdSyQSqJJVBdlUthcuWYgHHngAJ51xIp58/nG8+dLb6HrjLdhj9z2Qwdm+I488ElJmv/76azYwrZjs0OVD69at0bZtW+gbZkloZg5vxjxi3mRSmZdSrHou/xgkQ2yXqckifUPSvn17SIGWXbOuUpq1MqvOQ9sNP/nkE6TyMjMFBwuEjW7AVHqYOXgoWjVpiiCtEkLWB1YBhJ4hgTT4rK8KsMmOrTCtV0/88cWXbPg8hFoRsxDgxEzIyaUEa26COC8wka8QzEr9pNhrRV3bJpW3+gbxwAMPhA710eSYVt5/+uknSP699toLvTg40Rb2E088EeoopShrd4sOGrv44otxAicUlLeacNBW4lgA8ZbdzGRskKBsBLNyOeEkbirIk+6A5ZGEsdwMId0h7Ubw5B+CZQoEnjB08AbtrFYQcUg6+XhspnzSG/3UHglHL8AxARayk16ybClep9J8EvP7jDM6otl2rTCE5dHv+0H47oeB+Oj9j7DLDrtgzvvvYdJ992DM48/ily964uf+32MqYeAjDyOvT0+82+U6jO77BSptUhXtru6MtlSaZxUaNmuzD9p1ewAHPvEQdjz/LOTutC2aUXlue/2V2PSA/eHVqgu/Vh14NaqhiO3GwkK2ZqqblFu3x/c5ne1LscjwmYAM8+AThBMw0SJdIRixAhrRLUcMxMhKY6V3SJ8wioQx07E6dzHzYqNM+GJssRGxVUSpkOopSUQlfyvlZcIRZApodbfsAudYtYfIxd0n9wTzN43tYCItAWfSM53vVrpv8CiKD8DzDPB9LOIAbSlxYLiA5WVVspFWfzMEiUyoPWvECeumhx+G2kcfirZ3dUXTU07Apvu0xSbt98OenS5B/YMPxJbHnYS2V92INtfejMymLTF9wm+Ynr8I2RwcDu/2LD6/9jp8fsO1GNHjKfz4yrPodc1VWMTVjmWjxqFw8GB4XG33vQyESwuBgiJ4GekIMjLgUSYKiUIOlp2I4BUQEKJKVmWkU94qOdn45NOPMaD/ALz3zrt4goPCn4YPQ/v2B2C/ffdFu332dZP1++7VDnu23hMPPPgA5s2djcWLFzn+PuMI2c/CAqZXYAg81koL+P4mGZnBwjRCgvQgSJKQoeAA/+LLjHkRBG5CWWd4SNFJTW7IRsvMHMosMuUwK7XLvaagfkFxxCA+ZgYzk7UEtPImh84dkdIg5c3zWIhEmhkmT54MfQ6gXV7aFWVmjofsJMHMmTOpfJwM7RSTW6A4ZQrMInqzyJRcArPILRpBHCY2hVtVMDPWv3A58piPWeQndwwxoeSI7bFfbAovu0xBbJcpEE7hZRfILlwMwplZ7FzONCvFa9faxx9/jOOPPx6nn346VAb69Ez5OmLECGjcr3HEzTff7JQ9jX006f7WW2+V8DSL0iiE4hXILpmUK6xqdBbHSUNjWvXJnjz5poLgs12QOwQJ5EkjZCgtPAT0g7FOCEBKY3z011BoKZkXsT1UXw0+kuzLzE8wpIely/KxmEriJtvvRjdv9mcap6rtDNjGBhyBbbV7W4zv2weLpozFjD9moDHzYa/778DsRXMxf8YflCyNY/AEwScDYMqkySiquxngs83jJIBlUC75sLPyJdCyxSiaNhGzfh2JLdvsyXDsV5kQPiFQ/Krj6vt1VolHmdpzjKlPs8C033fffSyLEzDsx2FYsngJ9E8HHQ49lErxUVwsegNncnIRxVfXLl3x2quv46ILzsPBB7bH/AV5mLdogfPN8NLBGVhU32Yb7HT8yRjA8fOAG7qicOpMmO8hoXwbNxFf3HUfZo4YCUYNXUYp4UCu8oXinCu/SFQRpQw0a9asJBIzc3Yzg5k5u8cGR7QCh1iDhyp7MpmEeMXBhRPPNm3alCgp8hNOpmIP3ZASXGwNUbvBFti0cQvYshD5VJwXV8lC9nbboOE++8Bv2AAL9WIoYDGYiUOxoxyMWM51ydoskjnmHXB1u2qNGlR6OH6YMB41/HROrvmchfKg90lxe+zVPTd4APiOC7VCEE8zgzNZuzTI6N27F74lqFz0Aiqg/AM2FL7vo1pmdaSnZwi9RmAWpWd1A5sxHCGDg7Xne/TA3GlzkV2pEvr3H4ibbuyCO7vejSlTpiAzPROVsipBsiqOkIMbcNCjNACG9LR0aJvQ2x+8g+E/D4dmyBfNXuK+5Tz3tPMxZPgQ/DDke7z40ovQpQ43h5MV+3KApcZIuIADhQMOOMAdRKNV1Yg3IFMgGpkxyB2DGdMRO4pNrbyKp+j13bA6FimVOqhJq7ryKyZ1huichQ+VUYiAKTOMGzMS2c2aMu0JCEeJOJgjEYdyPim0mpdWvTr2uaQzxn70KZK/T4cmEVwdYQNnBJA2JK1CrQwUv1lUb7RtUivG6gjVMGsyTIqzBlD6Wzu9yxpQaVuw/k7m3Xffdd91azv6oEGDMGHCBPf3XOPHj3em/v4oLy8PF154IVdGf3AixPGZmXNv7I+QCXB5znyOUxTSTjRYlPDMQ4IeHngxzbxpAcxjR02l0+DB5O8BBVzF+/jTT/Btr28wdPhQvPrG6/j4ww9x9933Yeddd8dmDerjvPPPxy033Yh5SxbhhZtvQtrY0cgfNgQ1Jk7Cr199gn433oA/Jk7AUka+cOJUtL/8Shz92GNoc9lVqNKyFVrTfXCni3DEbTej8VlnIGzRAkHdetiHnWHNww/FkkppyE/zEXBgEcCHhAv9JN+HgBACrI1JPikyJ/nY5rt6JiyRZW4zUglS8GbEpbgrrOs+B4qLxDFWiTlL8SNk28+33bmSrHOFLE85aIWxLoJX6BsCgsKGrnKnsexZxk6hpV9aOv09WJOG2OrU47Hvdddi7xuvxxannYYdDzkKO+y8C3Zmv7/DMUdi/ysuRKM9d8fgd95H76efQ79X38S4p3tg3HsfYsSLL2Hkcz2wrOc3SHJCZ9bnnyN/7Dik8Z0xyulE8ygQJQslDK2FrNfp6WlovEVTHHHUkTjv3LNx++23YfToX7Dddq3Qicr93DlzcNQRR6J5862g7Yg1OdlTu0493HXH3Zg5fTpMYx5Ww9B8hLQnyTNkHL7qO+MIjJ4AaIUF7qnHvxrMStOshKqdjvsq2c0MZsZ6EMob6mvUR8tPJ3E75Fo+zErjMDPE8YutmUEryZoYVx97++2347jjjnNnORzJCXGNP+M+XauclTieGM5VwY8+inacvffee25yXOHV37/66qvQDsj3339f7F3azMwpGkOHDnVu58GHxzoiMDOXfqVZbslnFuFI5sLIT/ZVATNzZGYRD7PILR5m5vg5Aj4UF43lcHILJIvCxDTCCcxMRgmIRrRCmBliO3jJz2x5eqKXu83M9fGalNCk+DvvvOPORTmDitmkSZPwwgsvQDvzNN55++230aVLF76Pndx5Bqoj2oknpVo72lSWZoYMTpilRhLJFDKdwhrfTI8AeDDXj9Kggy69mCFgBLjL3BOkDpxe4dFdjHNtGJ28E6GPSoSCqZOBZYtdeaaxrZvRdwBmDhiASosWIsjOBjj2JDmbII9xw0VLB3TlV6vJsEUY/drraLH//gAXZZDmw9t8E8weOATpS0Ik2JawCxU5irhSW2AcZ1PWyuzDs7ITWDhhDGAePBIt/nUcRt1xJ8L0BDyu1EuRj9o7g5lB49+XXnoJyuNvvvnGnfegMdpJJ53k/s5vDts7jc00/tLiRrxIqYNv9Y6obMFLpnidcOLxeLBbN/R4/jk0bbQ5rr7mSvoW39QLJH2dbXdE6/M7ozLbzjEfvYm0oABWkMSPb7zJRaEW2GzL5sjnBKhChSwEk2U9gFeecSiDBF27dnXbJGSP41u0aJGbkZs2bRri75KjygpXSFiNS3zNjIWvChAlSThBzFN2FF96sc3MVVZVjLC4QvusUF6lqihK5ABFPnwvgaX581H5gNZo9uAdWFwlnWGKSuQTT7P1VVTFwq8DQ3KLjfLGzJAsLETVzetji73boucjj2Pcx18gIysLYIb4VBD9wCe5x1UDZhDf2sDoXMltZsyj0EHltMpUVAbjsAOPwjkdz8WM6TOQlpbm/MwMCc6cTZ3yG8488yzOFo5EeiJzJVxXjiobomsAABAASURBVI7TIorYbvYXAoqQENOmc/C1YMl8vPn6W9i3wz7YacddcMyhx2L4kOH4bdxv+OLLL1HFq+ZOqp7ERjk7MxshlVyygHlRPEqnTgr+3xGn4qQTT8YpXLneeucW2KddOywoWoAGnHBRJ1s1pyq04mkWhZMMMZgZJw/SoY5WvAWqpzJFY2au3pmZUA6Ed5biR1m3WSmtlHXFLVLRqexju0yzUlozgycA6wbNfDbo4JUksHTBKgASuM7C4CHJcqt50MGov+se+Imr9MYVSTBsmEwDgjR2H4ZCD0hqWhYrvyRX7KsDzrJYByW3Vo/vvPNOVKtWDdnZ2dABaAL9zUzfvn2hbdoKqzSJpmbNmlCnqa17AnWoGoToc5Gbb74ZGtyINo7r32AaE+EXg7LZ+Kp6rqBokYPlUVhQiPyCAvw8cgS+5wRDAd0F+YUoyC/A62+8hdOocJxx5pnY94D9cOghHbBvu/1wBM2TTzgRhx5+OB647TYc224fXNmxI57o9iCOar0Hxrz4AkY88RjmD+iLuV98itnf9cXSAYORqF4TzU4+CVtdewN27nYf0ls2g18pDRkN62O3zp2BOpuiOlelvZzaCIMEhxlpnKYMYZUTyGCHLtlDYg3GGuazDqUREqxzPpslnyaIhzOLPEDgdAtUXP9EDpjZctHqfYxRqfZSogCxv7GcPdbVkCUchqBNLiAggcZE0l1Npc1+OqSpnS+g3TRoZR8V+EVYRGW6MCuBMC0LgZeGSge2Re2jDkGN9gchc6vtkNisITbvcCSannse9rj4fOxywflc4ViKUT1eQJ3quaiW4WPsk09g4JWXY/zbb2EUFevRz7+GKe98iN4334qZPwxAsGAerChAwaw58BbkAcmlAGttIQdzRQjQus1eeOTRx/Hiy6/gnrvvxkC+Y48/9Tjef/89fPLxR3jowYdw3bVXcwLqTrcKPfiH7xne4JnH4S2g03M98wGwQvOZpDXwimhjpjAvhKcNAiI3tnuV5A1ZAQQxcU5OjusT429XhZe/mckKteNSnLUbK7XvdJ5r+TAzKC7Fob64gG2nWP7444+48sor0bJlS+h8ELnvZnmPHDkSzz33HDTxq8M7tRoqRVnKhCZtpSBL0dPk7uWXXw4dNvfiiy9CE+hSLDqzXbzrrrvc51TaPSXlQ8qIdqCdfPLJ0BhD8UsmM3Npl13ygZdMs0hmsyh/iF7lW7wEcQCziIeZ8V2NQHGsiEZhlEfyl1JkFtGbRfLIX2AW4dUHp6enu75YeIFZ5GdmbrIiNR75p4IU3379+mHJkiXQ+OCVV15x5xNcdNFF0I475X2XLl2wySablASrW7euO+/o+++/hyY12nF81oMLJpqk1/hAdc0skkGBaGP5w6WdT77hHjwDxv06FmeffRYXSEYSnQDYFoEXvaB3M+STKeA7TXr5CUn/gASBGjOCkdGMQYPR84YbkeTqsHkhpgweiNEv9cCU++/FoNtuwVZ77gZUyWJI3R5bR0ZFK9nwGaJai+aollEJ6dPnot7ebRD4bDf8NOx8/ImYzXHRgFu6IH/WbNLyXrIUlRNpyKldi0xCZG/eEJaZhckDB9EzupeOGosxL72BrQ46DKhUmTq4B3WwzBLEl5TiDE4yaIx13XXXQZ/CafJB9XgAFX7Va/npU0ApzAoXl6NZJLmZMV+ZS8X5Uqvuprj8ssvQ99teGKg2kWTLlhVh6eICBjfKWg/bXNQRv4/9GcmJ4zHu04+xjMt6W590HBbmVEGRazOBJM2QvBmo3G/mTPnEYcbUk7XneS6TaHUVUAPhE088EbvuuitOP/10aJZOq0fK6MWLF5fQin5VIS6Y2IzDmdly/GJ/s0g20ZkZ9JN9cVoSk3MysTg3G9qibFSQKD2WWRrmWxYCrsyUzTDxFCj8xgKxvGal+TM/TKL6btujyV57YPKPPyCXMz5pHIxIWQpIp7RpRkcmYFjRJb4qb/lJKZ43fy6uvvoaNGhUH3OmzcPnn3+FHL8qQ/ssF4PvJfDWW2/j5edfwUUXXgz9XVMi4WNVLrMyMvAl9InzjSUU0o/gsbx8xgHQjeUvM3OK6nd9e2MbDqwmTJqEbg89CM/3sGTBEtxyxy045JhD0PvrPrj/8ftw2tEdceb/zsLkqVNQhZMrlTNzELIBrJqZizETxuLiCy5FncZ1MGnkZPIwPPH4E6hTuw4KCvKRvyyfCnMB1MCoU4klUX6ZGcwikFsgf7MIF9uFF8gdm2YmZwmYlbpFY1bqFpFwMgWyC2QvCypzz3wUzZiBbM9HlXp1ALLywDaXILsMAdGAyQdozJWdZXyHf+bKoj51KEwkEbJDEI3Hhg4O8KerrBxymxl69uwJnTKu77M1GBE+4DupbULqIDtSgdtyyy0hvJligbOLRrhUkMKtjlTb49XuaBBkFoWJBRJ9bN8YTb4CzABKzsEnRx60MP8tAFine3H1eHPO6tasUQOtd9wJ++21F2rQXr1GNWeeeMJxUOf3+muvYu6sGahbozra7LQzjtx5Twx48RX8MX4kPun+CK4+ZH9cudeeODY7G9PffQ8LJ09FiwsuwpYXd8YON3bB9tdcjW07d8auhE132gVFHESEfoKyAKH57NxYV4z2NE6gGfG+zzric0DiIc0DQHlDTdaRhj6wJGsjtSdWIw5EUHJ5rIQkBfgOAh5Cgi9cCUVkCZkXgshV8SyPHFhR/ppZSVRmpfYYaVba9yRYdgm11zRBPIrJVappFrLcWbNphggY3EBrBHR5rCusRUiwDTK6A/EgGCEA6xiZhbSb7Ozj6m27Nao0aYLKDRth50suwsFPPYU6HQ7FplRMtr79Luz41DPY5Y6uqLvDVpj6zReY/N5bVGiXoOfT3TGsy62Y1O0uDLvjeoy++16MfrQ7leh5rLfprv5tXr8BLrrwfFStUgmlF99B+u65V1tcxPiuv/469OWAv1KVKth7771xzBFHo3ev3hg4cAAGDx2EsaO5AlQcWCEFId1JJi5g+g1JlyKi/rW3mcEsqh9VmE+VK1eGdhYpwWXr2iIuwGjhRX9DJf91BWaRDGYGbcXWqlrz5s3x6quvOuVYE+HasqqVTZlSbvUZkXY/SWk+/vjjIYV5f64Easeltg/L74knnnArdlKyRfe///0P77//PrQLrFu3btCnWFqNVjqlYOucjvvvvx9amdbkscYQZrZcMs0it77zlodZ5JZdYLa8W7iyYGYuz83M7bLr3bt3CYlkMTOOZQpcXngc08eesZ+ZQfjff//d7b4Dr2HDhmHMmDGOL53LmZrg1oSHPrU65phjoAnwmEb9t3iZmVB/gsGDB7vJc+XlxIkTobOLVD6bbrqp256tCYrzzjsPHTp0cOMBySgmMuWnnWvaKaB/KdE30frM65BDDoHwoksFr1gEzzy2MZGj45lnoHv3Z/HKyy8DYD31gUCNEgK64K4i2kIC2K4BId/aAAH7qjAohJRkec3/fgBqLlyIqX36MoyHvIGDUavtHuxLz8fvY8YhpzFXU6ns0lPkNKL4FZXHuPwqOZhSfxPUPPZoeLSD/MkcPsdrrZ+8D0vCBZg7dgTDgeYY5AdLUXPbrVDo2Bg2rV0P9vsMgJPni0eOxjSOhXd48D7UPvhgTP1tCtEF8MygunrllVdywu9uVw/1CZyZY+LaMC1IdOrUCXPnznVnTLkIix/KczPmUXE/LDcLhTliCMhCIov0xNNOw9x5eRg0cKCc6HJrV7Ro0Qwff/o5Qs+QzM5Fs2YtsejzjzBn6HfYkeOVZHYmlL1p8FwYj7lsbOOB0LnL8xHFWE4xmDFnUngvZCVRJRdKDc2NN96Im266yS35q4FQA6IXxmUuiWTGQCdkl1kWFMbMYLZ6oHDiZXwpZC5DgD+Y6YsSzBbOYrOqw5BAIukhIxnAZ+9lAf1ILFnMjDbALDKxkVxmkbwBlRClgxmLohBYxAHqptttj0aJDEx+7FGksSKbBrbME45guWJoJDX4pDWLeICXWbGdZsCBrgeD73mYNXsWhg4ajvM5w59Tqwo0MUIf6FJDlOFn4qOPPpYTM2fM5Hsf0O4RALNinsBydhRfTm7aZYaUz8zYqBdg9pw50KFelbKyofJNstwoNEB2ojWjBYCZEYCuXbuiRrXqeJgraE0aNUat2jXQfNvmOOPk03HxJRfi/Tc+wBUXXom2B7fBuF8m4FGuyE+aMAUPPfIIEn46eg3oRYW6Ixo22BwfffgBbu12C954+1U0adIIi5YsgjEfJAfgUUpKygZE+Q5eER6Uw6DLzErsqW4zk7PET+HMIpzzWMHDzKB4zCI6hYnJzMzxMovMGJ9q0gfThgyFTwUnd5uW9Aqjcmc6YM7J9imkSxAwbUUIKvnY9tQT8ceokZg3fDjS6VvIyZeA5D70S9D259vMYLY8iKpx48Zu9l72uOyUDtmFi8HMYqvjIxozc3azyBSBvjXTDOnL7PAOPfRQ3MXZfbknTZokb2iyJ5W37AJ5xqbs6xOsOLI4fpnLAXOetcpRhVQiAnYesVbB1xTGfO8/oD8OP+IotNq2FTp3ugydr7gSt99zF668+nJcdf1VuPyaK3DH/Xdj4LDBGDZ8KEaOGI5Xut6Mx844FydVq4UlvXtj0utvo2jKZPR66y0M7DMAS2rWwr7X3oT9b+iCjCaNkc/3LWDnFlSqhPzKWVSYk4RIArjLd7IY6wRYIZQuk7cAAIuJQCx7Qgs91jWPLa8PmIB43gwGdbagPUojA9MemhFlrI+IgEZ8mxnMLHZWmOWQA2Zrlr8h20InDosRIXkQXJ0oQboSp1eSGA5FvZBlKaATpFddYv3wQ591xegihIDHYJ5MhKwmASlDdgFsD2kLwIujtSBZhCCDbVLdmijMSEOBtkQ23hJVWu0Ir/YmaHDAfjjgvrvR7JwzsfsVl+H4B+5DvQ4HIy8tgVan/A+19j8Iv035He9f0gm9brsVY554Bnm9B2FBv0Eo+o2D0YULgPz5CPNmwZYtYaRAoXuGaLl1SwweNgR3kWe/wT9g73Z7Y/fd98AuO++BnXfaFWefeRbmzZuH3Ez2YcwjYzo8ZxoCvs8B0+FY/QsfZgazUlASNckZfxdsZkKVgFYuCwsLodXCkvpU4vv3FoURpFKaLR+Htva+8cYbkJJ2MidY9I8PWm3bbLPNnKLbunVrF1zKmGilNO+00054i22lPHSmiL7/lMJ35plnQkp3ixYtkJWVJW9otVznb0hhzs3Nhc7uuPbaayFarWTvsMMO7nwPrbDGPF1APswiWaWUa+uyFF7liT5TkkkSd6em0dmJjU2ziIfcZgZtK997773Rp0+fkrKQ4n/EEUeUpInB3W0WhZVD/1qz3377uTNFxEtbdTW5LT+zUjq59ddv2qquw0tnz54NKdBadRcP9d8qb02WiI9AYbTo1pXjNfHUpITyWXnp++wjREBQWJ3nIqVak+Vm5tJArxJTK/0qP/3biFaktVKcjVcoAAAQAElEQVSq+FRGohPon3juu+9eWZeDhx56GN/17c+xpeGD9z9yfsanx3jCJQtRNH0mh8oB31iDsUXSnWSjpjfX2AJIvt/6fIPvLj4XmDIRDQ87AhMnTQUWL0Bi8gRsvtVWqNR2Hxz65NPwciojWbAM7gr0NPKl6RHYDnS57UZc/tCjSHBCh0v3bBtCeWApx7z3cPFi0NBhyMpX2wks4mT4omWL4VetgULKumjJMqSxbx/+bR8U/PgThr/0MnK33x5Nzz4fv46fgL333gc3cBJcDDUJoby55pprOMZeBtVHM5OX+3ciKdV6B1u1auXeQ+dR5mFmMItAXp7xSXF5U24gvVI2duJEfe+vvsXIn0bimaefxGSON/pTmRepT/LGJx6Dn7jiPOibXoClwbcEklSUPSuCLrX5YB8CKATK9XJFUK4xkLlZlJDp06e7bdmq1KdxhkEv+iGc6dHyvhoIDWL1EpmxgqijoMng7k5VAhxiXT5UeuTnBT4SaZmoUbsWcqpkI5sNW6CRGpWfICjkYM4ghQ//ksvMYBZBmp+GJCtjZv3NURk+Rnd7DFkLl6B6ohKqZlZBYVgIZg9CpZ15osaMQeXioCSM+NBFbhCke+l48MFuaL51M+y7bzukpSdQWFCIJArZ6HhQQzXil5+xeFE0qEhLS0fCTyMvMuEt/jT+9jZTbMYXOAdXXXkNTjnhNHz9zdeYMn4yO56zoJc9KzOLMkWsUutRwAHUH7/NxHY7b4sLzrgYS9iwXH3NVXj3k7dQtUYVbLf9tnj6tSewS9sdcdONN+Leh+5Bj6dfwD777Ytrr7gOjz36OE484STMYKP08BMPYbuW2+GaS69Cy5YtOOu6AJpZVDoC1uWQSk0kAWBmWN3LbO3ChJRhVeN0MTFvCvLmoUAOKs8hSw4s/UVLlqD/oEEYNIAzg54hlD/CiDXjqNK0KbY+7kQMfukVLOJqpHlq8pJs10lDhSgiXP2nmYvIBTQrtTvEXzzKplvbsrS7ZfTo0W4GVZ3C0UcfDQ14xEYdm8wYFF5gxrQyfTG+PEzFI1iOd1DqCoLIYWauDjlaokyFQNmMWawuJEl/vmQwJPAuV4VPOulk1Nu0Pt58/U3cwpncrhzoX3xpZ9x0w824icpvF5rXXnYFtmPguvMXYvhzz6PWnHmY1utrpOVmY5uTT0H9Vrtil5NPR7trrkWrjmehPgdRaFAPIZUOvbQJAKwOjNOn6dFl0NMHiDOAz5AYjyYsgOoSxaUJYVBySXY6XCcoH48OBaehUGx6EO18YWjinZt+tPJZcW9MOWCWUmplrMayD1lfQppwoIoAXiFCPoVStYcshAQdHk3H0gOgl0FtFuua6gu9ifNIwZpHIkv3YaQx0iRo+gCssAhePgF81zOygLp1UIcDSFSuBnDVs84++6FVp6uQ2LE18Xthn+uuxl4nn4Cmu+yI/N+mYjBXkyfecx++u/8e/PD0E+jP/u+bex/AF1dfh8kffwL74zegiAPhIB8+B9kXnXMWhg4ZjFM7nsuJraNx+hlnoumWzdH9+WchpWD2jOlI124N9h1MBoyT9qFLCP5TlxRLjRdce8eUmxmfpXdquxjTlPqu3CZas4iX7AJRa+VMK7uya1uvxqq77LILfvnlF2j7tHZJqs+Qv0DxCw477DBo27bGHG9Radb3tOKpFXONcZtTwRGdwqSCcFJUO3fuDE3qis9ll10GrYRKCdR3pTrkUoqllHBtW9eOK/2bxPXXXw99jiR5tNp70EEHObf+KUOKuuKRDGZROuU2K7XLLwYzvg1c+Hj77bdFBsUti+KTbDpkVFvTtX3czGBmbPrd2ygynH/++Zg6darLg3bt2kF9bP/+/d2/W2j1fNasWY5OK+g6d6V+/fqQAv3pp59COoEmDJQeEXXp0oUrjM3cSrx2mOl7ZH1XK7zyS3mjVWvJLvo1gdNPPx3iKVlUxkqvDlPVqvTVV1+NK6+8Ci1bNMeRRx+JSy7txPHCvejc+TKcedZZOO/8CzCVq7XTZ85Cz/79MGHYUHx7x71499ob8MuHHyONbVcfKnjfcxXZp92DRRN6XgIzfhiMghmzkGR9qNlmL3gFhRj76mtYmPBRuXlLjpB9ZGy7DaxmVSAoYHsXQkMn9YnqYwcP/h6XX9WZ5fMiRowchYH9fwA4eWDyBK2M/faud+Htr3vhwYs6oT0V0nF9B2DTTTenL5DOcURH6l/bHXcsnhjYHx92uxdFvqHxUUejsCiJM0/ryEnBqXjyiSdZLo9g7tw5UP3anoq1JnOkODtGfCj/tSCh78q1Eq0JLKJLbjMrsZdYinEeAqICpg/IZDt37fU34L2PPsB5556LkPVQY7EwSJJGt4fXe/fGGT1ex9WDf0Inls98LsT6HNsH4MBFJFzgdBklezmDV878l2OvxqhRo0bIzc1dDi9HgwYNnFLtswLIbVb6UpoZzErd8l+3EL381bKr4sdhw9D58svx7Isv4LNPP3HKc6GFKOIqdKGXZFHHBbluJfinuKnie8xb8z3ke4b8nBzk1a6O7Cb1kZw6Ce9yEP3sc92RqUkEduAwIHpBjSuaIcwM6enpqJRRCWms/GHId53gWxpGjRyDTepuglbNtocmSXr2/BbT505HTkYONLN48D4dkM+Zr3aH7I1kYRJFfGmz0rIQcjSckZ4Fn40MeElGGi4u2QVmJpTDZXCFfBQbkD69+uCH7wbj8P2Pwh5tW+P9l99nPOORYZlOVo/pUyCFT09Lx5gxozlsSmLLLZuhAItJk0TtOjVRb7NNsLhgEaTsH330Ufj484+x525t0LJlS+QX5GMGVxTSszJw0+VdsHnDzdGfDefuu+2O+cvykJc/D/n5BU6uUE0C6w4iURX1RgGepGReJThZ4nGFRU7VejMfQ/l+DP5+ELStRnjAYMRb8XeqSc6u1Gu3Pxpv0QTfP/wk/DlLkSgM4YUB/okxn5mh7KXBjw5sUaepmX1936QBh3a/pDb8ZgbP82AW8QgCpkEVHOVzmVlJXHEMqkNGh+osjRJ/uSWbcLKD7xyYwQmWhQ/Dp59+hmuuvgannnoaJk+ahAcefAiVq1YWeQks/HUiRr/xNgbcez8GdbwAP959H4bRHsybjypbbY39nn0Cre64BbVa74l6B7eHt8km8Bo2Aupv6niElkToh0ij3D7LF+zAzIzquu+GCh7lMOWXk80FgdJDDQCxMiMzcF7MW76NTAJCLhnqe/gk8c6P4Y38E2x9PQJABP10s6mAwsjO6OAAFdfGlAMqP4ErO1X2YuGNCGNNMq4oIwbiQtYB1RtXDwy8WB9YP+DwrDWsl+xEoDAha6ORhw/AV2UiadLoYD1VnELBPPhEFbn6FzAGOvgeFTEcbbzpawYGJU+A1RMoCuDnVkFdrkLXO+Bg7ND5IjQ79STM50Bu+1NPRPXGjZFdpQa2aL0v6uTUwJwvvsaw+x7EwBuux+DHHsVPz7+ISR9/hk3r1MEL3Z/A+2+/iue6P+22a3/++Tfue9a7H7mffVAlwBIApeLiCny+Tx4B/6GrBVdnpcxqy7SSrfZOILtWVfVts5khxgm/KmBWGkZhzQxSEqW46ptk8ZACqz5BCm2zZs2gSdd3330XUtri/sAr7iPMDK1atYKUv4YNG3I8EYiFk0v85RCtTLljEE528dPKq/4iMjc3F8KffvrpkMKtMFK+zQyST3JIkdXWbikuGl+JRoqfJocLuQrfo0cPoZCWlubMOA6ZDlH8MLNiG5yy3qtXLygdffv2dZMFUn61VVzKs7ZXf0pFV/2mvi02i8Jq4lmr3cqb/fbbD7IrPZpk0O5SKaf6G6PffvsNjz76KDQJ8PTTTzvFWOV3LpUlrWq++eabVE47uy3BSpf0Ba1Ka3VY29rbtGmD7777zinVSkcMJQlYBYvCiKwO373NN4+UyVtvvRXaASuFXxMVBx98iNuNeOCBB+LLr76CTj6/hosqIV/Cm266Ge35zutvkXSC/j7sHy9ttx8aZOeg/XlnYuwnn2JK74G46PwLcdiRh2H6H38wOp+vcTqSS5ZyldTH1uec6/5uyWvSCNsddQw+f7Q7FmbWALKyUVBUyLcdSPpAoW9sdwK2bEmHIyN069YND9zbDXlzFnClvq37u7ygKGQbFpXFryPGIp3t014HHYgw3cMQTs5N5Cp58wMOU3B8+sEH6NnzG2zRcitMTBai5UlHYItTj4dXozqeePgxDB/yA7784kvU3aw+rr/uRqQn0lyZqWxURiovlW2cj7Kfeuqp0C6+GOci+stHwPQk4TE/faaOLwna7LkHdtxlN/Qd2A+vvfgKTjjuePSn3O++9Y7jdNct9wJ16+G6LrehOyd3jj3+ROQvXQI/ke784Sn9gshZnk+vPJmX5V2vXj13+ppmlzQzFftrC8x9993ntnioscjLy4O2dcf+5W1q8KU4MqtUwqx5c9C9+zPodM7FOP6wU/Dtt9+gSloWzAxJKs9JVmPR/hvALKpkgTpigkf3/GULUO3QfdHsygvQ/8238MiNt+Heux/A/Nl5yDRWUM9QFBYx+SEBrnGfPHkKBg8eigLOnKVTIdXLYzAk+MItWrwYHtKgBqnfNwMwY8YMuj0smL8As6bNRnZONu69714k0hMc6F+LPv36IDMzA9P++N3xi8ZDHrkZdJmZi1Mva3ZmNnIyc5BTNQefcEZ/bt5c3HJ/F9z50B1osHlDVKtRjfVtMeYvnY9KWZX0bsIs4lPJq4RPPvkMS5ctxUlckVtauBTyUYeTvywfvsfXmYqS4vGZ5kWFC9GqZSsccOgBqMaJheuuvxbNmjfFeeedi01qboIlfIHBS2lXRKHqCfMUND3izcSdlo3kDjlBkMWVdL2zEtlYauCVLMxH273aolbNWvhj+nSXZxZVBSY7YKcQImRj35AdfkZBAT5u3RZT2Ah6yk+G/6duVy4pkWvgo5lTDTzU6atT1vass88+m53RXtA2Mn3zpC1qcTCfk3pl+cR+68oUf4Hjx/rjeR5rEGBWWn9if2eSxvnIn/muujZp0iR06nQZ7r7nbhx7/LH4gRMdu+22A8C5bFA5mPnDD5j8/DMY/OgjWDxuMqpWq4n6p52InbrdiTYP3IXtO1+ChoccBL9SVRRkZmIxX/v8ZMCy9VwtSPK9IDPKZYSAVZwVgPGH5kPKiOQRgGgIIWKCyQ35eDC+2J4UbYKHkNiQFCFNOPAADgRAewg4TUV2WqHL+BCFUZEAIXRyQRfJZVTAxpMDRlEFKrqAdoHswrFqgJUAAR1O4aXDI8BdBkfLugfziIlAYSMSYz0j2iH4oLdWmRMMRRefqnlEsvYkHZnxKYjxrNrEgJQhBQlpyilZAsVnxjeqkJOuBRx01kCDM0/HDnfdiuyGjdHkyKOw3bnnoyGViFY3XE387ahz6GFIVKuF6jXqYmq/77Dg1R4Yef0V+OP2rvj9vAsx8eFHgWWL0L79Pnjo/gfxxKNPfuDtbQAAEABJREFUoGe/vooSrOQEIOkVILSCCPcfeWrFdtGiRVDfHCfZtX10aBxZq1Yt2tbuVjurMaeU0X79+kFK3U477YSBAwdyZe95NG3a9E8RmBn7vNBB7Cm5pOBr3GBmMfpPppnBzBxeYQRmkVvIRCLh+AofQ6tWrdiud3InSmtbuFa3tc1YW8e1vVqrupL/zjvvhJRc4aX8apJY/MwiecU/5mkWxWlmHCstgg7PPPHEEznx+qlbyFIeyK2FLZla/dXBnfrMSab6TH1WIEVeEwvqN6WEaiVZcUvZ0sq3ZJI8OsRrEvsnrehKKZYsMRx//PFOB3j11Vehz7See+45jtE+cUr077//jr333hs69Cs3N9cFMbOSPHSI1XzEeaBg2tWgFdPHH38cQ4YMwTvvvOM+I73/gW4c2w7BAE4inHPGmZDyX6dObRx00AF46OGHMIPj1G7XXoO6uZXR9cVnsddJJ2HY0B8x7O238POvozBj+h+47LLOGDt6LPTZ4JLxkxFQMa69604IOJ7wGfmo+XNw6y8j8VjPXjjplFOwb9s2mDL1d1SpVBkJtk0ejM8QRUERfvhhCL4f+APaUFn/9KNPcOcdd2LADwO5Cn62Ky/weurZJ1GdC0D3vvUWjjz6aJzJcXhaWgaSmezI6a/6kJmehjNO/h/mc4Kl6YEHYdMtt3Hh337nbey5Zxu0bdcWu1DGeXnz3YJW3bp13SQHg7vbzEpMvTtyhGEIswgv999BSAJHnaQtNI4pa+LN119jGX+K9h0OQifm2yCuzp/V8Sz0/a4vAq5CH3Jwe9bR691uua8++wSzp/1Oxd4jJ0Cr8qGW5Z2rfB9RjOUbRwl3vbzZ2dnQS6MVHpma2ZNdDZRmqfQNiWajrr/+elcIZqUvu5nL5hJ+68rCYnOsFlPBOuroI9G7/ze44MpzsfX22+L6q27gamgBstIz2ZCRTB0mjX/LbWZRPiOEZn9CDYrr1UflrXfArz+NwnQqt5PHTsEnn32BKmnV4AUhX2ZWUg7Y9TdNUiyOO/Y4tN25Ha677gby8qj4ZmLitEmYN28umm+5pcsqNUwcsyMjMxP5YT66d++OHXbdAVdffiW2br41ataqiZeeegmnn3oGJyt64ciDj0b3Z7uz8chBtLoApKenO95mBvB+4qmncOPNN2P2nNlIpKW7lV4psp0uvhTffv0Nerz1AsaPG49Ol16GObPnQPVPjaWZMQ0ZWDR/MYoKilC9ei4CDuRBfMgXGGymGCkAgzrAJP2K2NhlZKThyCMOw9FHH45LO12E737shSOOOByzl8yCBmTMFZoADLxYq4ygm+FDmkRuFLdEzV+8EBN+m4p6rbZxMntslQqoTBcVFaDepvWIM3YKM2jyVgCm1fcAn5MMJKXSVQmbd2iPrY8/HAvGjMS8UaOVqyRef7fKOo7NzJxVOIEcsdm+fXu8+OKL7nTOnj17Qp20ZtmF32OPPaDZ7s6dO0P/AOB5noKuc4hlMTOYmeOflp7u/ibDzByuJO5itxnxPuVhnhflL0P+ksW49Y47sN2OO+KPWX/gY04MPf/ss9hp512QW7Ua5v70E7699gZ8ddfdmPL7H9it4+nY6eLzOPN9GjblZIht2hDYrDHCjCyElbKcmpDGipugNAnG4TO+tCQ4DWbEAMYS9fiE6jdRAf2hi2EMrBSsE9Jc9P5yeCkfOenjITDfmaB6bIERb/QX0OAtmwUgHrzIjbxDF5fxacRFt6JQXxnxDyNkxXPjzAEWn8ozKl06WEOiClBsp1v+CEVhkRdTKl9WCrDasQk2Yli/WDdpgfOThaA6IgCJxccDSGV0gSbBWLkVojiQ0V/0oat7fAuEZ6UULgrgIRH6DO+zPpNbwkflRpsjrVp1BMQn6U6m+3yf0hFkV0L9vdtipysvR+MjjsIht92FedVrI5288zhQH/XpZxj51DP4rvPlmMK+8XSOQ3ZvsgVuueAiTPnscywaORIaevjIoIQZ+K9dUty0VbpsuvVfyfG3wmYGMytLslJ3apsrxfzYY4+FlEN9PqiVUilQavv33Xdfx0P0KvuQYyCHKH6EIaBxQrGT9ZBURJpFsphFZok/SzC2k5h3CI/9CoM4e+yn+GSXaRbx6Nq1K5RmfaPbqlUraCVXNFoF1HZybduW+2gqTPp+Vyu0otNWWuE1+WtmLp8Up8Zh8tOK/jHHHOPGWFoRVlgpqUq/8kSK8c4774xdd93V0WhlWX5XX301lD+ilTKtOLSKK4W7SZMmbsy1I/sjyTFv3jxce+21kILcsGFDKpJ63xQigurVq7uVXS2uqB+WrBkZGa5MdPDZhx9+CK3+K6+VJwIziwKv4jMOI7MkCDNebuWBcJpQ1+KNcCxabNVsS2zRrCmeYl/aqVMnZLBfTktLoOMZp+KnHwehI8e/+jeWkUvz0bBZc/QcNw5vPPUYLm+/P+rVrYHXXn/D/V3ZqUcfh5nffIEMymxVargmJIkA3V95AZXrb4Ifp05EPyqIg/sPwoUXXIAlXJ1OS6QDocE4Yp36+2/Q5MG8vEX44ovP0LrNHtij9e547uXn8MILz+L++x7kOOZl9OzTE5lVKiMtuzK2OKwDtEX7RU7UnXLqSVjGhaJcjrXzmeYddtwJdWrXwxnnXMyJoifx6Ucf4Lv+3+Hqm65TNuD8c8535qlnnO7MFX0u4fKIvERgZjJWCVjjocOWQ+2mMQ/KZ71XjRs1xCGctJdb9a3HCy8gLSsdp5xysvv3jxOOO9HxP5Zj8IabN8C8OXNBRg4XkIvAOdbmsQphvVWgWackapz0AnTr1g2tW7fmzM1B0Aq0ZqL03YZAL6ToVCjrNPKVMPNYLSOvkIpUAVq1aoXH7nkSl113OUYMGYMD9j8Ql192BYryC5HGmcCINnqarXpliUJsOM+4AWJ90w0NcPWCJgrT4Bcm0LBePeyze6Q4wdIQ8uU1DnL9gDnGdGd5mXjm6e6YMXMW/nf2KXjl5dcwa/YsVPKy0afXdxjz81j33UuSc/K1OQOWu0lVjBk9BgyKnt/2RrsD98YZJ53FNadCZHNg4WcmwDE4Tj7+ZPw6ahzefO0t6PthbQMvoILbocPhePzxJ9jwZCAjLQPdHngI995yPwYNHIQpUyajVu2aKEwWYlnhUmRkZWD77beDSueVZ17Ftdddj8qJyjC+pAmW4Wd9PsEbb7xJpbmam8k2E2XIxsxjAQnkplW3Gi765y2bh8OpON9x9+2Mp4B1IQ1mBt/3mDd61VFyGTkJ4K4UXs69YT8kbRAkMb+IaaLCJWmZTMycOYOzfgE0yaEt68a8lB8UwALmAS28PYImIjZlx9G4642YVSUTc2ZOc2QkckEgeo1eI9dfPMUXLhilieicJaDdWWjqTrXLTZDQatQFdIqJUQoXbTEuoBnFAJx55pnuYBTNlOt7py056SPFWVu3urG9OuCA/Tn7PNjVF7GLv9mSfQWxC10Kf0cgWUup8RtnUidPmoy33n7bdabymrd4AZbm5zMFgMZu06fPRN78Bbj3ppvRsc1e6Ljjzvj4ltvw2KWX4KOnHsIhnDH+/ds+6HPH7fj9s48wtMfb2KzFdji86y1oc8NNSDTfEkXZaWQdIuDPaFOuBpz5CBkLDXiUKz0EVMOJAljmUlTBywRsC0BfDQDADDbiEGUwbQxIu7hDSomANEn6JMksyXAhgVZiFNLoKy4RLI+XX0RD4j/djCnCiSSyVTw3shxQ0TkIQxZ9SOkFAc2AtSTgFEtI+/J3VCuEDxkGxeC4gF0V2HQ70MPoCB0ngxmgLc9shlxlM4CLuiGgiWMa9n/2rgLQjuJqf2f33ueWFyVCnAgkBBLc3a1oseItpRSKW7FSoIKVlpbiri1OobgGgkYJEaLE5SXP37139/++2bsvL48XiAN/3949OzNnzpw5c3bszOzuZVh13gNzYENQWrUFME7134we8rMgSQqf1EoBZEig+m4sg08SuDCj2WCJQkADKc2xyTbshU3PvRR92A77XHMtco84CttddSXyC0ux+KspePfPN+DyffZD3+pa3HHsz3D/qadixgfvY9YnnyOYvQCorQNS9WQcnWSvrJgbEBAVz50CYpwYxEWnQo7CBRUSuMCqXpRQwHRyBPSCWUagQCNSgdWHHj16QI/5xhw86lEfi/K5a1dcXByjEZe7EfEtHjODmXFHLe12aF9++WVoZ+1o7href/997OtHQB/sMjNAExMVjKrTPEnFMvDH/tAsQFw3QtYJEI/Gw5zPLHIVMEcjH2Ash8oiuS2uPayDCgtvZpALHsLRaQzLH+Pkbwp6rezRRx91H949kju5Z599tttFbUqjhQi9tnTCCSfQ8LqPxtjL7mNnMmBFp3mwdrY1P99///2FwgUXXOB24bWwoL+E0r9UVFRUQDvEeqTeETW7SEbx0viqMfWyyy6DDH09Zq+4mLypP8Zpjip/ITfcpAfRmC3TZfOwaL8NzAwuTXyPFCYonyCTZtLQxYchvTxFm6LLWwIlCdi6Qja2gKC2vkG3PmioqcTAQZvgee5KP/Pii/jjM08jp2dPnH/oYbjrTzdg3/32w9bbbIWpb72JVx5/CD223gqXX3EFxn3xJU4+7VTcd9d9uPiCc/Hm6y/j3XffwVNPPInnn38WPz/9F8jhwgEoH3hoPlBTU4U//fmP7CeKiIFqJE485kScc9aZuPzy3+LEE0/Bl5xjn3LiiS6+cONNkDzicLxWtRSPUrYXXngBIz4agQGDN8GwrbbAdttsjwfve4D15HT3NEO7tuUYsHF/l3bTTTfDK6+/6v4NQAjpQq5AfjOjaBEoLFCcoKlf4ZYgZDsIyCP0zEUbeG/oS1PHGbYFle6oo45ED7b9adOnQ/Vs8802JwWwyZAheOHF59Gr90acjzlUlNq8KLCOr+ssFylOoM5NDUTlUGPRoxw777wzdt99d/euhhrkLrvsAuEUp3cKhNMKldKIh9x1C1ErCSF1GGprG7AktQiHHnwgLrzmXHz47me4h5VLu5OWFWRFcpnx5ocRvywpiEIYd7yuqi8fH9Otb9fMKJsBPENe0lwl92kcF+fkQl+EfvmdD3HOb36FHfbcDu++8w4W1cyDeTnI0IjOy8nHuEnjoUdxDufq5vlcZNBf2zz6yOPIsJfRo0ODNx+Enr16oipTie232hZbb7slbrjxBixcXIF0Ko1MOk1tpDlwNeCSSy/EPQ/fia7du6AgpwBPvvgYRn82Bo8/9gSKvBI898wLeOfFd3Ht767DlOlTmDaksV0IHb+/5vd48N6HccklF6NNcakzautpPOfl5uCs35yJvKJcjPjwI8yrmI/ivGLO6z2cd/4FmDVpNvbde28U5OcjrqMhB0EgAziXWjGDGjAv1JBBnbcglOQp0oXGexsiOmKXOCHCqD7JKx4aMI04QYQTVhAwmE2bdYhYL2eYrasyILWzHmefyNDnc2dDxnNWknR9GpkGyQouTCSQ4hG6HxkAABAASURBVC68opzOSG7UkMJUCFTGAERyWaSsSwdYTY0K6qLlyVDHoRcNVI4suigqAhemftmJio9yjV2oLYUZOgKyZDgUP2WXBRUrw7QgHqQlMeJJMdw9NSYEQlPKwFFWcpe9Z4+e2GCDDaCFOz32pp3o+fMX4KOPPkZlZTW0CnoYV+avufZ32HHHHfD55585PhE352281DQ0KPco3BJBFOOuin72yWegr3aedNIpboV6AA3b444/DnvuvhuuuOYK7Hfgfvgp836Su+PnclDdZ/vtcfTue+De312NTesasBVXwS8s7YzdqupRxkn2m784DfPeeAt1H3yGkXc8hD4HHICNjjsKRZv0g+67n8zhok8O8zf2fB4NE7D1AxrHPAA+9WR0zYwqEwYIqC8YkfEpP+N9+PAaIzzGLgPPxfgRztHC5SOMkrtkxJujA4MegTE86YEOjxdBHGbQnWx+zvVchBK4YOvlx6gB3T6B7iX7SbA+fAOMBSPwhMiMF0E24BzwsCx4WZcOSNrI0QWEECGiI1SexhQ8hTbFM0rtgdWTPgMYb0SY4gwQQ9VjJmFAQWOMRzIDPYy2CJSGKE/txAx6pLCs14awvCIuYG2MHf/4B7Q57CfYjIuyAy85H7tcdB56DR6CEzhP2ubQg7D462m4cccdce/222HEyb/AmAsuxedXXIbPubNVO2kyyB4ceNnvso2yD1Rfng4ySIVp1KYbwC4SIB7qGNUfsmdSnx/1q4jikA05uhgXRYWMC5lG/aWiIyzpFSDQ5ygi/tm0xEd0zkPk6p/aaSwoKHBP/ZhRkWSlx7Tz8vIgY5dBZh3CLIpTeDkIGSKo35MKMlRGRh6i9Uiw3tfVho2+dyHDuaioGEO5EBmozCwZqEBjGrEP6Up3dJgazDOEeYDIhFM8JEaI2BEazQ9GN+JFbrwI4HkwY6BZArOVwylZwDmY3pfW49H33nsvdthhBxxzzDE488wzIWNYelCZc7h7qh1WvcutRWI9ZaX0K4KNNtrIfesljtdus+Z62nGW8Sy+gjherpm5uZryGzNmDPS4dw3nA2a2XDnNTOTLgeZaTRFm5tKYLXObxn+nn0o3DRpyYe6Wqe6q/STcwm4GZA0TI0Z4pPADEutVpeo6VQOEYcpBxrWjEPmVC9G+vBBdunaFEg7bZUfc9cFHmPzhZ+g8axFeePBhvPn2W7j+3N/gyYmTcchFF+N3V1+NjQf2x3133O3e195+ux3Ro3sP6INpBx92KC65+BI8+/Qz0Pvd4PHUU0/hpBNOhGykY4/9KTGgDKGyc/7TTv8lLrjwfDzE3WvNyc8849cO7yVzcPq1V+M6Lp5vueUW3Mj6JWQon3rCSS7+it9fAT11oHpRnw7w8MOPoEN5e/IGikuKsPsuu7mnbUVsZsSH8sLMnBtfzGw5nJnFUS26ivV58RhLB5b1yO/x/ggAheAWWcBjgw06Ipn06YvOgQMHobCoEOlA80iQ2iA2WA/HOs3HzKDHXY4//njo0cdUKrVckdTABE2RCxYs4K7ibbg0+6i24swiBTanVdzagIg74PHumZljmWFDSaUanBwPPXcf2rdti8ceeQz6WrSZwSwCdVBKoL9A0k6mwnFjJwnpFCuI6AEDHOAHdoTw2Xv4CQ9//cdt2PXgYzCqYjFK5y/EqZtvgafuexBfz56MnJwACd+QTCQxn/dq5vjZOIENepMem9AYzmDs2NFo8Orx7JPPsZGejvbF7YhPIY+704UFRahcUo1rr7kGObkJpvsZlqaWItVQj224InfYIYfgiit/i2dfeQr77rEPjj3hGNx8wy1YUrcE77z9jtPX0oVVSGcyNGQ+QoIyDN5iEMZ9PAENlQ3Q41y+m5KDO6PsAFm7zzr713j4qQcxbepU3P6Pf6KmsgZ65KSBO3dlZaU44MAD4PsJ2lQBzMzl8W0X1UHdY4ORTECnxVNxMYiAw6kRGodK4b5/MLPGsnsskySWVOnKStRyN/MV7ni+8f47qG2oxdjRY9C/3wBFo1v3bli8cCE3PVJM5bFUBi8EIURaiw4sq750C8ZuxMnelBGfIb2oUkGAOCMgMEAumhxCkVuE8QAu5njsSH1OYHykXUzAegpLwDwfEIkZuXigg0AUlMMEMIRs0yDIDTghEb3j7eLBoEeZmZZIj3Wnvj6F5kci4WPYsKF4/Y23cdNNt+LzkaPx20svx5SvpmFv1lM9lnb7P/+JyZMn4fxzz8FWW26FHXbcCQfufyA24YrvNltviyepR/0n9ZVXXIG//eVWXH3lNXjnvQ9wKg3gzYcOxbDBg3HGUQfjtrPPwr/uuRv7cYX/5ltuxOP/+AcuOP9C/OXmvyHz5RTMfP553POzn2HK7bfj19wKPrRhEc7fcnPscuyROO3uO7DT/XdgTEMdOu60Bwb++tfY5Bc/w85/+QP2uPnP6LHLthxkQmqS5TWDRzB882gJ902qLEbEBJ7Udhb3DSeOlQtHJ58Aa+lYm7zWkkitbFZXA7qZApdenhgcYqUu30ghRPOUwsXAOHYz7C/oWZWT6Xk2pmjqF7J5GKz9bH0wL44x+j2AE0J2SQj9JLyCQuR36YJue+6CTc4+Hfvefht+/vSzOPellzHsvPPw0sSxeG/EcFx9zwP4y28vx3O/OAXDTzkFFe+/jgUfvg1/0Vwk2DcKYAnkJHKYB8CsCR4Q+NBIpJ1SAxwalgbYvzISzvoGSMMLT4uNRnjwAqanwRkwNjCm5kmSiAdxLq1whNXSp5g1gzAM3StaMp71uoyiNQ6nOJ/Mo+GsRW+FhV8hULkatxUv498osTEgftddey0O/clPuGh5i1s0JZqFZwKWM2SZAwH1GHLRI8Myq9yehYBHLTrjyWPJQ2T8AEa8xx7WhDeyYdg4KpmjYJjMAwsYIi1ZRHh5SGw+jHnRhzU9PI51sU6kIxle2pSS8aod3+222w76MvUVV1yBazgf05fAZXDpUe843crIIJ1qd3vAgAFQOjODma0wqe/7Lk7yOQ8vSkdnvZyNdVIiWobaDgi6L7yHvMdgiDNHZIzi8N6B92TpiA/x+hGHYPiJx6Pi7ffh+TnIsG543FxILanC6NdHoPuALZgAyPCqRRWvTRHSbCqfP3Q3Xj/n18C4sWiT5+PrqhrUeTluPqAPuuVw4UIfHhs4cBOnv1gX5553Lurq6qBFD/3jkD6UlkgkoHfK5cZ0cgX9+vWHHpU/6qgjcfDBB1MKNPLzkglcdPElOPbY4zA/+2XzDu3aO5pevXvh5JNPdk8a6Em7Pfbc06Vjahff/GImxTTHrl5YnASNqRlQWag2sMlk5QBUX4uLi7no82uo3ohGaRq4MSF/LJJBP8Wse3AyrststIqlCqJ3M3RDH3zwQVdp9B6DGQtKkHEt/G233YZ9990X+mqeKkpTuaSgpuG167dGdsaGY7wB7NmgRzJS3FX76X5Ho1PHDfCfF/+DPK8Aiksmk85wy83NY6eej3ffew+zZ89BLsM+DTGQh+clkJ9byJudgBkbZogf7KEyFyZzMHv6DFx20eWw/Fyc/OdrkSkqg97BGsAG3o4rUoUJoCGsRS7yXMNWgaqqq2DwsMceu+PTzz7DDX+8ARqD8wsLoCPgwKuhIr8gH1988gX+fvPtOPGkE9CvTz8awWmAdaCejaCqtgq77rwLBm0ySCrGwdzxnzd/Lr6eNwNFxYVI5CWQLJDeE1AjT9U34KLLLkIyL4nNt98UQzYZgtqgFvGhTt3MsNfue2GffffB7y7+PXbZYzf8nCv2ixYtxn/efhHb0airqa2FeYa1W8d0s2OIJWoejvHfn6symxnrdMjbQDcrysj/vALLTaLXsKGYPnUa/vvSS2jbsT169e3laNu174DFFUu46JHKpoi7koBh8gnpcNUbNHwLuvRCqmIpUFejauHurUe8xwkcqQCSZy9Y/lCERdHix8GKYx08TpjAhS2kAs7T0ozPIEinUZ2qI+8AASctGdU5jpJ1HNzqSSFRMkGG9aMB9WEDaQLWvcDdc5/xxoyN/MFJDb08AwL5Zmisa8WZ0LvXhjj77F/h5f++iMcffxRvcRV5jz33QBXL9ouf/xx9+vTFn2+8icZpiotF9XjtlZfRt09vLjjNcjvYWs2/iivNvzrr17jiqt9ix+23wZtvv42u3buhLwew0/fZB3f++kw8/8zTeODe+3Daz3+J3jNm4pi2ZXjr8stw7aE/wYUHHIrdu/fBb884AzvttScO5ErzPtdcgSFn/Bx5QwajeK9dsOPvr0ZH1vkOO+yMTJcN4PXoAWzYlWMRlch6zqKwbK1nqwZaNfBD0QBbJvuukEt3gGfqSz0spjHt9ezJdgu022wYuu66G3b+3ZW44J3XcdKz/8I9Y8dhy5NOxJ9eexPP3nUX/nHqSbjhsMMx4Z4Hsfi1VzDziceQO20a5ukDYzWVmDn8U6Tnsx+mUQVEvZ5yskYleJTBJ7CLF1LQJA7sT419pU7J66LMXYkKodQhGCMcIWCUgBj61s4ZG17asZwxYwY222wzaAIt7mbMVJ4WIYTHvs9FUSCO9vBIP+LDEZhKHV1x+ZVRFMeAkGUIWSIQfFfmkN6A9yGExhGP86BMJgXQTPKkwJCXjAejS5YI3Y/R7lwWMjgE+QRMmUZoaSLIGyF/9DI/eUwoBdcChCxPmmOjjOd//etf0MaUDObhw4ejrKwM+iimDGp9vKtLly5uPDT7Nj0uL5QMGWGUT+zKL1B4RdA03mzl81sRv1XB85Yi1EQCoTTuIOA1QJJseB95DQn6l5l0bQ3mvvkGBgzZGB3aleDj2/6O9NzFyOFiVCLhYexT/8JcLrbnDd0SvLFMxZQqTzqDTrvtgoPuvhN9dt4Ro27+C2a8PwKP3XcP3nzjDRx66KF4+umn3W6vFh6YcLmzvLzcGbR//vOf3ead3jEfPXo0Nt10U3ePRGxmMDN5G0F6jSFGKiy/bKvS0lK3q617LZzmyIovKipyO9/CxSB8DDFuXbtmhoB11jxrLNtuu+3m/mVA38JS/pJJ7vcJ3rrMXDclNzfXVYB77rkHei9CqyIXXnghVz+Oxc+4c6LdaL3XfP755+NtTiL1ZTutwAwdOhRKL/mkKLNlihRubYL4i1+gDpEVPuCkPEMIAyDDcB3q3WMLVdXV0BeaE2w0c2bNw9zZ87B4UQXGjB6Lo48+Fueecz4Wzl+EJZxIl+a1ce7vr7kOw9/7EAU5hWAJwGIoqx8cyGjQh07CugD1S+pw1R8vxzFnXIwuR/8Uex5/JPbkyu7S/76NM488DkcefCzufvRePP3UM9hq5y3Rt29f1IQ1uOzyS2jPZHDlxVdj94N3wy677IQl9UtgHF0awjQ2H7YZaG8DrHXHHnc8+5kQAZWcoc9II+VU11ajhp1VXVCPzYdujmFbDcWvzzwTH3/8EU7/zWkYOmxz9078Eu6GVtBwO/jAg3DRFRfgmt//DuVty90gamauc1GnnkqdeKj/AAAQAElEQVQ1wOPv6GOOcTqfPGUSnn7sWRo5vTFo0CAnrxppyNiQ6eiswWlMKwC0qi2gJOCICj2ahx/oYUYp2Vk1isdV0dpJX2H7Y49G7623RqfStgjZDrbeZhtHEtIABQwbdN4AGoAff/wJaHBWOc0CJMSLrjPQqNjQy0d5fg5qJ4zmnQbc5CMw3hUPjHYQXxQWH+ciOkKqNLAQIY1gz2f6RYvwn8suwZMXnIe3bvsbpj/3AhZ9+ikKufDjsd3KQM5wasJkCFk2j+CzzumdRuEDTlgkp7HOGcsR5xVS5gyYT5QtM2KMZ3CbLMqfdTig6d9/o/40hI/EVlttiQceegCvvv4G/v2vf+PUU07DP27/J9577328/dabePPNV/HsM8/gnbffwMOPPIJ/P/VvPMPwb845B4InnngCr/z3JTz776fxyFNPY7+Bm6OciwnDNu6P2Z99hP/+5hzUzZ2HzOefoWT+bPTefSfse82VOJA70UP/fAM2vPQatD/lLHTc40BYUQGCRA48ipwsLIIRQvk5FacDT2Uiwqf8CWPHpnArtGqgVQM/CA0YpbCQfQ3baIb9FdgvJbgD5qnPMx8ZtxiYRg7xRZ02QJIL+aXlZTj12qtxPfuWwx9+BHuffQGq/Xz85+93cpHtcFx35E8x8oqrMI195Ie/OQtvX3wO/NoKsg5hGeboOjbwCAkJIEyQO/GN15C9IaOMvQdlIxrqh0GPRzBCREAMWVg2QK/zGXQoJHf1wSzipMm9PhIlQ1lzNrmaXwYcUBSOocWc2I/HkngkMMlO98orroQ+ONS7bx9IaNFk6FFxGe1wHgJSZ+AbXP/qkyjhJzGXmwRfsN9+7977gdqUi9NmS4byBgSX3vW8njgyKD4Be2Qj1qAjJGeLQyHAIEEerPbRXA8KV3Pu6nO3V4+7n3LKKc5oe/3116HH3M2ysrDurVSmLRCZRTzMjOM7y0m3BbLvHSUpPTc3CCiL8b4IA6f2plfVfNWTipkzMXr6THS56AL05UZS90364+3f/x6VkyYh8/UkJL74DFsd+xNYmwKEFrIOcIGFc9o05xYbHXkESoZuhQ2PPg6l+x6EAdvthUE77QwvJ4kM66x2UY877jioDusegYdZJA+9+MUvfoH+/ftDm4q//OUvv0Gnei86gdILzAxmEcR4M5MX+lib7C996HTgwIGNc2QXyYv4Cehd7jSL0i+HXEcBlcGj7sx4b1gfFVZWW221lXsaRGGz9SeP8m4JVDdawq8xTgUUE7m6GZ07d4YarCba8Y5y9+7d0a9fP/zpT3/CF198gYceegha/VI6gVmkPPnXB9Rw57G6qhq11bVoqNc+FVwlTIcpnH322fhi/Dh8+PH7uPuuuzG4zxD07zMQvXv0wcEHHoJFcxbjpWdexoCNNsa+e++Df97zD+y886647rfX444774AqQ3leOwCc+aN5x9g8TLL1fIbUdZoN/60R76NT744obVeG+eFSLKaR0a5rZ+zZuQM+ueqPaDNtPhbMnIPTTjgNd916N7bZdht0a98N1Q2V0Eej/vvKSxg7ZSTuvudOlLYp4ZCTYUcaojZd41bZisoKkVOQAz1eFXAyYB47G/NIE7gSmxmkq1SqHt06dEW3rt3w2rNv4pOPP8NZvz4LgwdtgveHvw+KChhQzV3qU087BVuyYdVmaqAjZIMzY6QCJEqlG9CtW2f85PhD8PwLz+OOh2/HjTfdhAbuXJLUUa3WRQaIE+RbUjsx1A2HCEgfIIQ62DiFi44D35MrfUnnC+cvcLvImDMLlRNHIywtopkFbLLFUPTp199JR+kBTkJ86nXwJoPxwQfDMWbMKOjvxRwB8aDuA/MQ+h4y7GH8vBx04f0ZPeID5JDIaFGHMPkILZ+KRQidCNwPLsXiD97DJ3/7K4rYjjbbdz+UJPMw6/MxmPTYkxh5xx1IzZgDP0giJx0iwbacy0442VCP+aNGc9LYgCIa8fkoABZWImR5KSoE4OFzSqPHG41+gFePpeSk1aM/ZHks8OEFCScTOPiGSNOfRtcNu+CQnxyCf95xO35+2qnIy81DMicPO+20GwIOot2798RPjzoKhxx8iPuuw4033ADBYYcdhh5dNgRmz8XU+x+CBQ1I9O2J1/5wHT659x50HzQAm/32EvS6/s/oceGV6LH/ISjcqC96H3QAgpxc+OVtkKGOnSzcwQel8SmTgW0pNBgrt0fZEXoAccarMUpAb+vZqoFWDfyQNMB+UeJ4arP0GF0PHn082Q+B4PpftmGkwIlvGj77s93Yt2z+06Mw5Be/wu9Hford7rgVEzcdjH+z/Z/20IMYxcXEYNocbL35ICx473Us/uxTBJzfONYG5gIeGWQ9iA7mxL4rYD/XwL4jMMbThetfQpIyIQnZzYABRIdHrxHgwAPYS8P5sQaHxieBduZk+OlpxUVcPG3Xrh11EMJjH29m35pDyFiBWUSn9L85+xyMHD0SQ7cchvz8PLiyUFqfinFUunhK6BPL3UgyoO2Jeu50f3nzrRh//Z8wmwv60/7zIhciasFkpGMC8xC6n9KC/bAxFFBz0mEIZHx4mSTxPsAUvE28mUBgIB3jsWaHGRllWZgZzCLIopxz0EEHoaeeZqABJ90KFGFmTqfyryworeb4opdf90OuwisCM2uM+i7aRsK15AmoZQQA3MKR5MiwnqZhyCiGV+hWcg5Rhy/vvBt5bdoAYS5QUI7+552JREEC/z39NIx9/F+wvCJ02HQzlw4wd099cvDc91syyPDmhpwEdT9oX/Q46+dIl3dAJp0iJdwRl92MaQlCCifo1asXF9/fxFFs3woLFC9oqm8zE8qBaAQuwIvuBR13T4WXMa73mYUzW5YuDpstw5kZzExR6w3MovoXly/OWLI395utX9ni/OV6uqwLMDPoppnZcsovLi6GjOjTTz8d2l2+6KKLsP3220OPjfjqlcA6qspGMDPHAzzMjNd1c5pFvHWzAg5eBmPDoWrUhxEy3GkaMLA/aqpq8fBDj+C3l12OAw7bH/fccReuu/5a6P//0ACUtCvEdjtug69nzcaZJ52NvffcC0eceDie+fezuOp3V+GE009AVWUVEn4O1vZhFlW4mG9c0WI3xpsZNJlPJHzk5+UhYMfp4ljclGXwd07+Nx06BJttws6gvhZhKo22W22Deb36oHrhEpy2y4649bILwE14l6ygMJ9uSI0Z3cDdxy7duqCgIB/6+yLlzywZB5SWFGO//fbFT7mD3bdnL9Q1kH8ImCktGg+liQO1pJE/Nz8XOTQWMml2e2lDAzufRI4P46CpMtRy0cNgIm2EmE9NQw36D+iPh+57AEM22xQ/5SRj440HIpWuZ4cSOHqz5dM65GpeXL6uXGHEn7zNxD+En/BYp+VvylxhQVPcyvldXk1IFRYIZbY8T7Plw6IRmBmkv3e5IPHm22/jy08+QkMVDUvOJJRigw4d3Lu6bnQgDqQPAJQUF+HY44/FPvvtg4kTJhJDasYHMP4Y5MlmDLBueRu0R9US8lyyiOWnXmh8B1w4IYljqwShIxbGeOF9Zn1MG7kFGtQSWPL1PHz24KMoLO+ArU4+Bb332B2bnXgitr7gHPT76U9QW7kQXz39JBY8eC8mnnU2vn783xwQgXH/egLjbroBVa/9B1/dfDNqnvw3Pueq8efXXoeaN15B9ScfonrceARjxsGfPIV566QMrP9WV4ugsgYy9ikGQhrkmv7U0xhN01gNaGzrAfF6tqNAyQi89WA1hegNHmoyKXYPmbjJoHLKFEymnKhbivSkL/Aqd5AXs88YcOIp6Hf8z7D/7/+I/a++Dv24Y5QuKoG3QUekivKRMrbdXB9pTmg5FkMTLQ88OAEw7haxZsGMuiWK0gP0B9SumcHjfeGVnasPUCZeWs9WDbRq4AekAWOf6MFcW4U7TK2XPnMtVm0YjIcOY1O2JAKG1d/U89JAXHFZOQbtujseY1/3z6efdn3IBY8/iT+zz6niJsVHjzyG4Rf/FhWv/BdLP/0II2/8Exa9+SY5+giWzkfDtEnA4kXINNBcZkenSX8D+7pa5lPP/jqgURCy/6FgYNcMTpeIAdQXgTQgreKWAYVi34M1OMzIg+k1n9Sjqvq69oQJE6DdODODxn8zg1kEJP3GGVIgE5Z6IiE++ehj3HzLTShv1xa7c56mqAzjRAcWil40jBmLGX+5BahegrH334fa4e9hzO1/xcvnnoO377wTfX9yGHb97VXYdpvt8dpvzsbCd15HZvECJFNpBGSo/DIcL0CPcZxIuEeBqWfGpRtIQb0oHzrEAMaAKSDAmh1mBjNrZCLdNQaaeIQ3M0drZi7GLHJdYCUuZoaW+OBbjrBxrIfLG+vp0Nw3oH7DbNvhzgsa2DYyVUsR+hnWkhTbXwZ+fQMm/P2faMuy7X/+BQiSSRrBHoKCEuz4+2uw7U+PQOrz0aiWQZ2T76R3WtPFEjD40OFxucSSxnkgkE4AljDkej488gUPMyWgp8lpZjCLoLS01MWYRWGzyG2i7xbjhTQzOQ7MzPFUQO9Iy43BzGKvozEz5zYi17PHzJarT+BhZrzCyaWyg0fTOsTgej29dZWbWVRQ8TczzJs3D0+zIx81apRQ0DsqMpw33nhjaAVk7NixDt+SMsyW8XJE6+hiZu7G8MIcjAA2JHalQejesd1plx3w4O2PoGZBLfbabw+ccNxJOPdX50CPCZ929inQoy8PcoX3kEMOxoVXXYB/3PQPHH3MT4EU8IfL/4QH7n2IxiQbJhsO2HiVAbNko2KPqcAagPTmc+FBrtjElcssKodwAsXn+rm8H/Mxlrv8eTSehROVUaaamjoU5BahxC/izl0ADyGq8/OxdMtNMa9PZ4yicdGHBuyhR+2POx+7C784/edYWr8EGrzUF6bTabdbr7DyE5gZMpkM0pk0/vin63HlVVcg8AKXBjyUP53lTuEyHJK32moL5BXl4uyzfo0ubbohvzAPs2bMxqcffYZ9998XfsKHHs0F5QwJyzHJBqQLyVNVvxTafa6pq6Gbim5zlkb5Zb1rxTGjRkOxCpFI+pDhX9amDB3bt+eiQgF0SF9yAdJi9Q/JHkNTLs1xCjeNl98sylvtUfdo5512xJKKxWjbuSMSuTkigbH+S7UqjsiN8hpjzDd079ED/fr346bpLGJ4F2hMQvEk9pkuwYRh2ICOw4aioEN7TB3+Adgrwj267umOaQIRItBkDDyoFJ5kJH/AtpEiB8DnrGbRex+irFsPDGRdsD69UF2XBrd2UVFTi5dnTEf3Qw/Bly+/gMp3XsW8RfMx4613MOK2v2LW+LHot/MuePMP18MWzseYF1/AIhrKZR07YOTLL+PDfz2Jd/9+G57943V4469/xci778a4hx7Am/RnPvoQw6+4FKiso9gGSzVwCpSBT0UkltYhPWUa8ojL5QIO55VuwkTJkfIATwMli5dgu8zhIk3uggWo+/gzVDzzeptKbQAAEABJREFUb3z2wAMY9+iTePYPf0TPHbfHZr/+FbyBGyEoKwVYR8ABM52k/i1kGwygYThJTXjUrWcgjmBUEwGUBTAXC+rf2I7hjpDYgLQBXYcAlNjRZ8OtTqsGWjXwA9VA2CiXWrcWxUydoxHNDsHYqo1e9gJIWuj6CBfkJTdRiAO4q3jfA/fj08lfobJLZxxy4aXwt9gOA/bdDxM++gDvPvYIijt2xoiHn8DoRx/G29f/AY8dfBA+vuYK+AvmwveYiW/sV4AcLs7lWhKhn4/QEq6fCy1kdxIiRIY5wuGcRxcKpm4opIw6hVoTMCNDMijmxktFRQX04SSNZ2YRnlHfeorKJIgBGc5RHnvsMWgx/YwzzsCQQRtHJWB5GO38HrlNGf4uFj77DOqowyVvvIoXL7sIBaTZ8cxf4bgnn0BnjjdIJtHjsJ9gyHbbY/gNf8ZLZ/4C/uw5yKvJYCHnKGFNNeq+mIj0iE8x7YGH8NV9j6Jh1ix4SeqNmfHKnEICKF2AdXVIV+uKd0t8zVi4liK+Z5ykMs41LKV5eIDquTPx5GHHYOmb76PYy2FdNujeN8yehzefegE5224PlJUg8D2oSB7bAfwENvjJofAGbYKN99kPSAVMB3CiRAD9zEULSORkZojnOpwOgHYz5xGAY4ZvP3TPNJ9eEZUZ81lR5GrgzdYuv1UT4cdF7a0rcXXTZayI/+zZs3Eid4b0yMGxxx6LP/zhDzjttNNw8803Q+8yy+DUI9rvvfeeyFmnzIELfF8X9mVmHigJVHmLCoso703QV5yL2xajJ3dMa8IqLKpdjFNPOxV/uuFP6NO3L/ILCnDb327DZZdfiorUYvc3AHc/fCf6bNwbOfkJVNAo8TmRBhsVyF16MjOs6SE+0ndubq4zQhQWKK8kO/eYv5mxr0/ggQcexBEHHYXp06e7R0uN8tCOQQ4n6/lcQVPJwUm2hsTFtUux789PwsmPPYg2gwehW2kbPPnIozj8iMOhz8FnaDGYNS8DFYjokFzyBTSk9J5SaUkJZESbNU8jKsAswi/ljpweLbn/yXu4AHEU6oNaHHHEEeyYAox4ewT22G13JNiJOcOZSQyGbzs052Bikki2dTdImUVyqDvVwOhRj546XoJHeT3PowxAlgwRNVb7MFvGwWx5v9ny4eaZqI4I5/k+/GQCbWiw9R4yCJ03G4zijm25S0o9iQfZaFeBIarQKLN8SsmBgrutTrcKeoAxYBlDdLAGWUDeXJVl3WpYspToEBkOXnp03XPcQH4RfeNVA1Toswr6sEyAKayvox64D0OOOARKl0plkJPQUASMG/0FcsMcTP3qa2x03IkoPv0X2O7xR9HlZ8fCS+Zh93POR8f9D0SvE36JDsefgGE33oSh1/0Rfc47B1tf/0fsfM112ON3l2OXS8/FjkcfjmDWdFTPmYk2S6sw4uqrkMud+MnPPI+FH4/E12++io/v+idqPh+FSY88iRd/eSam/OsJzHz1Nfh1DQgqlqJ2zizkI8C094Zj5utvI7VgHhaPGo33Lv0t3j3156gcOwYH//561HLbuPcW26DXttsCBXnUCbg+nQY1Gp/0B9RnBh75QTqBT5xHfYWENLVHsICDM9yED6Q0zVhJxUiGRBcApIGxNhqg+4jWo1UDrRpYrxpQXytYYaZsm2q6cfs0NmBTu3UJQl7Zl7pWTpd4Nmf2AUTzqh7Bo5cxYGsHkzpXXXfvnt1xxz13o7hHbxzNudfJDz+IuYMGYt8/3IhexxyDndgP1s1fjB59B2G7X56Nqglf4v0Lz0FmygSEiytQTL7pqbMx/tn/oqi6AUn2QxzSYJaBNdRCZrSn3QHlyDKQnNmHCkHlUXhNQDoTiIfPcWr+/PnI52J+CecRMV5x3wYGaTOMSDgPuYv6OOnkk3H1lVexzwUXaANuFISMNyB7A+bXLQFoOI2+9kb0GLIltvjzDehxyiko3WVn5HGxOMN7kKYOgm4d0fa4Y7D1JZeTbnN8/e67WPDEU3jv52dwQSODyf+4FZ9wLFrKXe55736AUXfcBjQsBkXiaQRQT7xr5BfwpmazR+ux9jWg9oCKRfjk3n8ClYvQMG8muvbthfkfjIDNmIuQtTnDO5JZtBADttsJ3bnIlOKmj48M60jIeMqUAdIlbTDwvAuRu8WmSPscf10tMhevebSRDKz8GY7XafITBe8ysYpRS6W39fzRamCFd3BNSqTOTBAbCOedd577mt+YMWNw4403Ql+Ik7H8AHdd7ubuziuvvIKysjLo/WczVj5OvNck/7WRNttEyCqSp76hHv36boSHnrgfdz54OzbbfAhqGqoQIkBdfS3qOYA0pOqR5s5STX0VauuqoUeBgzCN4w4/Fg8+8QC6d++Bf95+h3tc22M5yZxnxJ+e1T7NDDk5SZx33vn44IMPUJZf5nglE0nMnzvffbAslwYE2JA982FcEHjisScxfeIMLF64BEkviaKcYrz35jtYumA+dtt1G9ShBvXsLAJLsCvJQU5REbptvhnK2hciXb0AVdVLWe4aaJdSmZmpQ9DAI5BfAJiZgzB7T7UIIYjrBpodZpE+zJa5+++1P7ptuCENjWoMpuFe3r6tS9WeO5geTQPpUvwFLmI9XTjGQfBt2ZkZtGAQOONSuhEwhRwBvWtymtlyyaUDM3OdfNMIs+XpGuOy6KVLlyCXkxHh5y2sQE1+CZKFbZBHAxes4zp9yuuRgA6vy86C/EJukJZiwcJFDslqBpA49AwZ1rUMBw9FePWB0PRSPhhZegjp8hLp0QBNHJyoPuM9D8ad5om3346KCV9gxz9eB+MkEGxTuVyxZ9UkrxDVlL1NaTukkYMBnAh22GoHh++2244YduopQFEZrG0ZBv78RBT26QuvtARlQwcizMlBhvUnRTm9snK0585D7uabYrPLLscW516MPof8BNO7bogu556Dye+9idHPPYsp48fAr1mMsRdejHmff4Z+Bx6Er556FnOeeBifXHQe3j/jl3jr95djwnW/x9wnHsOY+/6Bd6+5HCP+/Ti67rANhv3lL+h+6ZVI9OmHoSefgE25gGhlxVQBpWf5k1wsADIIOYkKne7yWJYEgZE86aHEgAZnhKBmTRoU2rlar+C81oVDz6dOfASkgmID0obOh9ajVQOtGli/GjBj+yOsKFc2TRdl7sq+kC09JLhg6AGub/Ch/jXDPsJ1mhxXTQkJtOFcv2BQIGBKzvDZA4C03bt3x+NPPIHB22yF90ePxI3/uAOfZ5/+y9+oD7Y485foceLP0OvUU9H5+JPc46TvsC8bfs65mPPQQ5h879+x4NLz8NWxx2DeM//G5Gefo2E9CyPveggTHn4cqKpBQAMjTWEln7G/oaSUISBmzU4zcww0thVzx1mPrya4aKr3nTPM00V+xyVsEj9q9GgXKinRkgCcjJLV0hmkKzmnqarD1OefReXMWWizw/bIOfIodNp/f2y4+VbIkDpk2bRZAI5PPmXTHDCVk0C7LbfGxmefi7lvvoU5zz6Bbv27YsrdN2PWtK/Q++prMej667H1X/6MhUtrsGjMZHKJ8gZ7aCdQ3E9HgdbrOtGAh5qJkzD3uaex5LXX8MWHH2HQb07HnKp5CBbMjO6JeZj76cfYqG9PtqQAARtWBgFCuuACkZphwDkzODM2PwHVAV+ycq5k2fYGjt8cbllfjCk9xhohg5CYgFcGWs8fsQZ0R9eJ+GaqKBHrr7/+2v1xd58+fbD77rtDf1G1ww47YL/99kMud0g7d+4M/Vn7ynaCEdeVuq4BkTnjwywqh8dJaGVtpXs/e68994TQMobYxuhnVyoEm4hZlM7jZBxsICEb05KGJdhqwJbo0aMn7vrL3dDfWpXklTj+EtDIJOQAKL9cged5MIvyFn450MjUBJKJHO4cz8S/H3sapx1/OiayY8jNyUNxshSPP/4kjjn6WFTXVCOXhkJRThEef+JJTBo7GRwDnAwB5c5BLt58530sWVKFvffbG7VBHXz+Qg7YRvkQhKji4kHvYUMx+auJHCTTiMQLnWiS2cycv+nF6SiLNzOmMRcteudpdhG94gRmkS6ld1c3KEtDKo2qqipI9rz8PGo4IISNfJuxywZDugI66/s0ZkgrR50vfdG5lkVpqqsoA3xDH9IrbzaaHpEYEhAYP2GC++qi4sP6NDJpDgVcZKGHvAJI3xoMQmrbRMQ6A4J45OcVoKSgGNOmTIXiMg7PGJ7G0cM00jBNm+JSFNXUMllIdj5p3XSFLlORFoSAdKAnlWpg7QN3NNL4atRYDD7+OLQZtAky5AfyM9YFH8Bs9i1+fi425Q75gsUL8Pbb7xKrM8FLwGEKCHyPRQ9B9tAlsJD4gLiAE80ASfICJaprMNRYDoglXYjC/gNx5B13o/N+B2Ov667DTuf+Btv84gxsduoZ6PfLX2Dgqcdj4HE/xW433IxNzzoPhRt0Ra+998I+V16B2vIydN1iM+z9pz9gr3MvwV5nnY/uRx2Fsh22RrJHd65Se2pSFCek61FWAWCuXXvUiQcKQaCcDEFgIR1qiH1KyHCg++O05DEELkqEiA65AoWMF0Lo0Y1OsYl8rddWDbRqYH1rIMyO9c3zVbtkS3VtWXFRCxaGPQGdUOMhwdhXea7di0IAsOMAOzMYmRh08OraPPsZ9TIk26hvb7zxyqt4/pmn8Pabb2PzIUNw621/FTGB9Lzq7Hf4URh42dXox4X4bjvvgPEjPwNyDIPPOh05mw7E8GefwuzPR+CTW29E3XvvYfTTz+Krd95Gws+hKQHEnELXT4XMnX0W1s5hZthqq60ax6rV4Xr5FVegY8eOOIiLnnpFSD2jkzkniepp0/DsGadj4cefYK8zz0KX7bbFpr/7LbxuGzKrEL6XoJqN4AOWIPgsr/GO+CwnuBibi4777Il2Jx6Pza65FgsbPHQ7+Cdov9++CApygfwEOvfugsz0qdAR8h4pbwFCIx84QOuxbjTQkMa890dg8513w6TXXsesDz9G6Sabovc2W2P8U4/Dpk3m/Uxh6uQJyO29IRLcTeb0wd1vP0ywmXkIuQmSoHQ5bFOcoSJkioD3MTTG0c9awDOgL3DtIRkAfmBMIWisbQy3nj9WDegurnXZzVRBlrHVymBJSckyBH05NOLoNJ6FhYXwaCwKYbZ8euHWNoRhuEKWxqhIAkMQhDCjy0HAjC4bTX19PZTejFQh24gDDhBZV4yVTuURXcA0dWE9+vXvqygsraqEZX9CmFm27GQAIC9Pu0zkx7wZBEJdjRfFE+RlejjwUOyX4InH/4UMd/QWzl+Ek35xCiZPnoIrf38VHn30UXz4xkc48vCfYtGixTQYMrjhjzdiyNBNsc1uW+PWW2/FCy/8B4OGbYo777gL+cWFMEuAhOzAVT3Y6o3AjgHs2BNt2qOqvgFBSGBnYOwaJI4FGeqEuoBCoEdpAc/ozepauhAw9ltPMyZqQmFm5E0DQjeG+L323pfwFscAABAASURBVB0nnH4cenTfEPXpOlBTxAJmy6fDD+DgrXdSeG6iQ11QWkifDrvml6b6VH2bPHky3n//fajOiXscb0YdChFDthrFGmtIp1FcHLVRj6ajVt8lredrQuBJalUJ58ZpgGW+wsICLK1YAj1N4LC8KEePdcSHBx19Nu6P2unTkamsQoIVw2N6igE6UF5gvpyW4ENOWu6+527MmzEddRO+Qtte/YAO7Zl3GgnzAPMBeC7Z13PmoIA7B21oqO662y6ora3Bc889D+2gi4aEPMNI5dy9Vh5G/avOmIFcPA6KRhqwjvm8+I5vyMiAfVSQ8JHOy0WqTQnq2xahlrvrVTnFKD7oAJQMHYIGxmU26ITkgAHof8kF6HrccaTrhE1/fiY6H30MgvYbIOjSA5nyTgj8JDJsN6mA/Qcrhhflyvx85uux9EQ4JC8h4Kq7pWHOAx5EOiq5oE8aJtqdwmVYy0KWKfIrGTlnwyQiW155Kp5O69mqgbWggTDbv68Jq7XBY03yX9dpVb4lS5a4bMyi/kYB4eW2BFHrjtpqdI2pjH2DGrOBnQOigxSmHWa6IF7g8vHYb3I8V2cQRJQ77rgLnnzsMRz70yPx6zPOxK6774a33ngXc+fOw/gvx6NqaQXy+/ZDh933Qtdjj8a2F1+MTS64CCWnnIoNLrkIO1/zO2x/6cUo3mwAOu60FfY4+9f4+v3hqHjzTSz96BMs+ngEln45DsYxBez/Q/ZAmsoI1O+G4FhOACWLJPruq5nBzBxhp06d0LVrV+df2UvIvMwMI0d+jhEjPsRZZ52FTh3ZJ1MOGUKoqsbXr7yGTx96AMMGDcBm3FkPO3VGKpGDTF4O4FPfAbJjBe8MeYWgGxrvhY86bkzMnTOXGKDrccei7MBDkO7WG8Mu+C36n3ASeSQ5voAQoN8+O+PLLz9H9fSIPiAPuJQhCZgJZUXrseoaoPqkOmmweeJA95nIJWNHY/Jtf0fx0GHY5PgTsPvPToaXV4QuO+2KOUtq8PkVv8O4k0/D0k8/gRUXIGDf5vH+eBxZPdZjmA+PcxCPeRn58eYjMNYD4gLew5B0ANsbPIYCXsE6Q8KAwJARa/K2wlrRwLf1n2slgxUw8VaAXyN088KYGXxOwJE9zAxe1khG9lC82bIq1ZxHlmyVnNh4WFEi5RHDMppwmbepjwNPKGBDMmNDods0Wn6zZfIrLBIzqThETboKl/72Ymy39zZ44snHsTS1GPncMY3o2K3TMBd9HneKJ0+YiFOO/TkeeugRlJa0YV9AvooksexXGFuhAHRdrI/FiyrQccOOuOFvN2Dq5Kk479zz8PvLrsW4j8bjF+f8AmNHj8PNN/0FZ599Dr4YPR4PPPwgBuvvhIZ/yB3wlzD2k7FY+PVCbL/t1sinwUBxaCiFMF6NBkdoCbj3eYKQGMC8NMyoh8AD1QKP8oQAQuLghPQY0ikZ4WiB7z7MWNZmZGbMx0IEQZr8M/jjn6/HjX/+E3KSSej9E9dxIXRyxEmVa4asmIx4eiCIY9eOG5JlSNmg8gqYh+oTtcAMKA/jjB2phTQHFR/CHc5RWsrsEE0vwvNeR3zIif44WvW5KT72x/F1dXWYMWMGpkyZQsNxqUOLRgDJxrro8nb5ZuCqDw044WQ4h4jumccJmOciPVImOdh7CELSM94jHyIB+nlRSA769t8I8xbM5eLMIg4bPvEeSQwsPhiAjuSGXTBh0TykuJtMjrwvAdFGoAQWwijfmAnjUMuFmd323BvjX30DI//yN3TZfHP45e0oUQjlrUELDDEh9Ni2cdFG/tLSNtyN2BIejfJnn30Oen/fZ4RB9YceiqT7ZZQ9QcHkMgoMQoeRseqxMSDwSM8TPgP6qAf3C1BA3gWMiIZGIEnD2vc9OD6IjhwkIw/bjJdIUB6w/wM81gefO9qFXi6S2TQGD2ZGAAzZQ54YGL+sCngkYInMB5MgwZDI6PCkj3iArkB+enkyxCtP6JCrxPKvJoTLBFpNDms32Q9NnjUt3YrKI3wM6gsECis/uTHEYbmCGG+mmy/MMojjmrrLYtm8WrjXyjemUTozti/Syd8SNKVVfBw2i+SJceIriMMx3ffhrowMohFIPrkC+WNQWKDw+PHjof9jffvtt/Hf//4X7777Lhf5amEW6UA0yHqlAxduclFUDA6tgEtAD0+wnwB8Rhlh+TPCEq/ug12oNi0OPeII3M/5xV/+cgu+mjQZO++6A3beeWdsu822+NdTzzgGSpfkLnJOeVuA8xKQfyqRi9INe9Cbh/5HH49u3FktYZrug4dh+Jnn4MtLf4ulzz6JMQ/dgaUch4zjnlfXQEkDN28I2G9nwhRCF8pAR8iQwhRNwTWCcAX10LJcvxw/DvPmz8cpJ58aYZipsZ/++sknMfLuO1DYrw96Xng+vD4bwWdZNRfyGc9iUEq2B5ZEqvbIMEEOrPkwM4wZPRYvvfQffDnhS4T1GSQ4riaSJCKNTuP45lE2Dq3I67MpSnv2wudPPw6QhGjoCJCSw0yIpC9sBgwuf8YEy2P/N0Ocl7JqIaArYzfgBDaqC1Qn9RSwzkkxfsUC2NSJSLMt5G6xDdrsvRcCL+ACd0fs/vs/oIYLKNPuvhedu/dGfs++HLuT8CwJ8B5Dt4XpnCs/wYOHBBE+wNYBhugxgQiFpV/eBF3SLbvK902QzN/EtmJ+aBrQLV3rMpmp5ixjq8qgSaz+QkCgR20rKysxceJEKCzQf/OJLk5ltjyPGL8qrpk5A+LLL790/xOt/4rWe9bTpk1zbMyiPMwiF67am4tbmxczQyaTQXlBG5x62il479XhePXl1zB/4Xz48YICafLz8jF16hQcePBP8MIz/8Gtf/kr5s2dS0M233XaZgYLJBl7AmKMvbd0Rixyc3KhFe1DDz0UPbr3xOvPvSFCbDS4L879zdm4+LIL8feb/oG7/n4Xrv7DlejXox822WQgFs1ZhMcffQIXXXkBBg4bgF+c8XPyykOGHRCzgzp8uR6UCxDk+rDCQuQ0BOwo2NH7GdKCRnWCEoUwjQIU0tSLUYLQ6ZSeNTjjMjoWIWA0XALlxrxo61Ay4kID+z/oIIkcygLE8Q6xli7Ls2FuLG9TnJPXDCF1CMpIUXXCzODxBx4xDb1NzpBayzg6M2uCj7xmEU5pIwyWo02lUm7Ht0OHDu6r9eDhUVdmShc6fRDlZJELoVmHKCmMsso4FD5TW8tdVvb0TBcKQTqfA7/2nimgMFlgSpZP8iRzkigpLWVxXYpsPB2mbcSwjnKqCPMygBZeNHkKSEMInV48TJswFf169kafHj0w8fOPUV2Yiw7bbInadD0JPUjmkCUwox+A0c3Lz0d8lJWVuVdAhgwZ4r5yP2vWLJgiLZLVTCGBkCsHoo5BuQrisNzmXFrCNadpKbxy6b6NKo6TK2gpl1bcD00Daj9NZTJr+d6ZGczMkZpZo1/pzczhm17MluH0gcj6erUh9uGc1CtNTGsWtQ2FzcyNVVqEi8P64n5TevUperKkurrayRCQn9myvJSuKSitIMbFfrkCsyitWeSKTni53xeYLZNlRTKYmSu/4s0iHUruGITXXEfzjbfeeovj7SauX+7Zsyd0L0Zn37UVnUDp5JqZnOXgm5jlorMBUQmywZacbHSc15ln/hr/+c9/3F+DDhs21Bnzr732GvbZZx/3ep0+2FpRUUFOSmgoZf/KAE8uffp5CBKFaGAHv+EBB2HHe+7GZrfegB4XXArLaYMlk79Cw5wZ+OT3f0DV8E8AsjCO036QhBf6APtxcEAxGjmMgpEPkWvljMtnZjAzpFMZjBkzFnfffS969ugF47gYMKeEl0DF+C/w0btvYc/LL8PWJ54EJkCLh0VY8RZEoehayzFz4403xhdffIGvuXidIH/N+d7kLvzUaVNh/GkhHxxvQVOrfMONkFO1EOnqJfCIGz16FMBNCJBOJ3hYM2Bw+TMmWB77PxcKWYcCSyPDOYVUaFRgVJd4h13dCuGHNH7ralE5YxZKDz8K6TbtXO3TJeTCSIZQn8xF+QH7osOlF2LYtVcjp7hoDXVpUfqsEwW+/Wq2CsTfzup/ItbMYGbrvazeusrRbFlhEtx1+ec//wm9xyz45JNP3IfA5BfsvPPO0IfCNCDH8jTvmGL8qrhmhueeew5bbLGFm0wfdNBBbjC46aabuDIVrAqrNaY1M1SlqrHfnvtix712wJEHHIPDDjkcFYsrUJhHQzSZg1zL5YDagJnjZ+FPf/uD+3/oa6+9ngaqB9/jQEXjRoIYotsmHXm+Yc7iWZg6fQoKCvNRmF/AviCDvKJcnHnhGfjL325Gn6790L59ezRw5XenvXbEhWddgOp0JY486ki06dQGNYtqcOAhB+Cjjz7EMOqqqr4OgHEg40jGk/06fD12FRr80hIk8gqw+LMvUagJE2gE0fgPzWcKcEBkAuiQfmO/wqsPKmfT1DJIA5aS4kR5MrK5gWzCEUwiCOhfHydvMwSgfIDBzBBkAqQb0qivrcfS6qVo4I6qmaH54cRkoZYuXcp78RE0GJstozMzx0/pzCL/fK6ea6Ij0AKRBmtNatXmRNcIBndvLEaYgVkh5KADGOsYOLgAyA4uxV06MwAEBsZSMhrIJEbTIxQiK4fwHTt2hCaJ8rcINJzL2nVAZt48hJk0SUL4rMohKxhrEVLpDFfqfeR4PlBTi6KcHLTbbiiSxYVIJHJY60kMwEhPsaD33WuqatGxfUfoUD2JYZNNNnFf7NekUDgzg8c2hNajVQM/cg2YGcwiUFHMTE4jToZuPY1k9Q1aOFLkp59+ivvuu89N7NUOzNgvqf+mq/gYJ/8bb7yBF198EZ999hk+/PBDaKf0qaeewrhx4zB16lR89dVXrn8SXnwnTZrkxnOz5eUwM7eQpvYnvjGYRXTCm0X+5nFmy+Pj+O9yxVPwXXRrEr8i/maRzGbWeC/02szjjz+OPfbYAzvttBP23ntv9O3b1/n17RfFvfzyy26sNzMnllnkrigfR7QWLuKvRY8BAwbgt7/9rZuD/eUvf3Gu7r3k23777bHLLrtAH3X961//iksuvhj33nsfe3723TAkKUcO+2PkJVA4bAj8fgOAolL0HrQFgk8/w5i/3YLcTAojaYyLFsY+3AygG2jU0SBEPnAu1vgwI+8sF7Nl/pdfegmDBm2Cl//7Cm686Ua0a1eOgHS18xdgBDcoeu24GxL9NyZmxaeZwcwcgfQm/ZmZ27BQexs4cCA0BmoTSEQVFRV44YUXUM1dTDODfhrrlG+3rbZDbWUNFk38EkuqluDTzz/Dl+MnImRCxdNpPVdBA676GDhHCDnPYcKQ9YxIU92k7kNOZNILKvHZp+OwxfU3oLT/QHDbh4RgLTT45qE+TGPgccdg6DW/A9q1d30XWo9WDbSgAdauFrBrAaVOJQb9/ZQm9s8++yyeeeYZyBU8/fTTzi/3La7IHnHEEY2V1czWghSAVsV2XgKAAAAQAElEQVR7cPfq3//+N5SPJtK/+c1voImC5GuaSWxkqfNqxGfFUJyxITZP00i3Ao+ZuTIpnQyagsICXHnl5dh82yEYNXIMHnrwEXzAycmIDz5CVX0Vd+EnI6ckic2HboZf/vJ0PH7vE5g0dRJ8PwGzSBgz3TaDypBI+PjZqSfi+cefx8UXX8S1TB8HHnwgfvbz43HL9Tdjp+13RF1YhaKiQvQc2B2nn/5zhuu4S5yBT4O370Z9cNKvT0D/vv3Q0FAHI2tnEIF5heARcpGBtBYipOGeLitFQdtyTBvxGfJo6KunD5FhZxUgQf0wFdMA9BIHGt9Y40PllP4EZtkcnGzMR9zlJ5p9o0KS3IECkqMxIMQ6B91vykWZPM8gcXXfUw0p1FTXuEfq6+rqW5TCiPV4A/R0xquvvgr997l2kTX5nTNnDsRHOoiB5O6JDRnY3bt3dxNaDegymoVTvED04L2jZArC+AOHmMCFPIRhQEM24OABpOYuQB0XWDbacXviMwgdTfaSDUinoeORxWedXr16QX89lw0u54TiVFjEOrgpxr36Do30BEVgZSOV5EhQV9O5Up9XmIeydm2QWVSB/FSA7pttypQBfBJZ9garHoLH0spKVCxegg4dO1LWkJjoDGnkCwYNGgTtQEuPUUzrtVUDPzwNmNlKC7Vo0SL3Kob6AiUyi9LK2FXbW7hwIbSAJoNsNHc0n3zySYwaNcr1Jfog5/jx410blUH8yCOPYPHixS6sBS89Qiy8dqf1DqnGSv1Lgz7eOZUGs8IfffSRe5JDPLfZZhtnTOu7CspH+ZsZF3/rofFeu63qu80MZstAcgvURgXym5kcR+c8LVxi2haiGlFm9q08GgnXwGNmLaY2s8a8dX+kDy1kHnzwwejdu/dyadRH77bbbhg8eDD0zq6MZz3GrfuoJ8fUj0t3yyVaBwEzW47r8ccfD8kxfPhwd5+vvvpqVz/OPfdcnHnmmVCdOfHEE6BHvFUnxoz8HH++4U+48KKLMGTIZthk44FcfN8KP7/4PLz88MNIlpaj2967c4NgPlKzZxNmwmhIZ9hdhxyDoMFErsSwYDlZVjegeiLdyRUP1flTTz0FRxx6FN587W3svsfuRIecr4T46tX/oqC0DIN/djxFMc5kGNXCacbRMzuumJmbO5lJaLg2oPwKCwuhXWe1URnSn3/+OQ499FCoTdY3NLjx1Y2D4MF5m69dz6XVmMwd74KCfMyYMT1bf6gckrSeK6cBY/3xNPMNfIB+XsBpFIHzCy4OSptewgAuzIOBoLQU6WQCaRK6GQ5xxghLkN5Lsg5oicfj3NUjxfo94zq7fnP98eYmfQnWdwnWSc1QQQRmrI7sbLSiqUF2yy23xFZbbYVhw4a5XWD5hRPoS9vdunVz5Vda51kLFw1Ap5xyCjv1IZAcm266KWRkNM2jqV8dYA53uiJIuvdo5U8mc5CTxUssM3OdnNm3u01pZahW19Vg8yGbY/h77+PAAw+g4fww7r7rXhx75PE46shjcNKxp2DHnXbAoAGD8NMjj8IGPTvi5ptvQYGfD495AZFOJbPkUaf86UefoKEuhf79B3AVNaBxfDquuvIqLG6oQFVdFappkO+ww3Z45703sCtXj+sbahEEaWQ4gD3y8IP44/XXwdjnBNwFDGlg+R4Dnsf8PBh7IN/zoPEthKHGz0GGxr/nNYDWCuoBZLwQ4KDnkcjgIfAMjiHTmhnM1gxUVt0XgVnEy8u6sqXMDPAMgW8uL59yUHLKYAiJF5hFcWZrz1UeArOmPJktAOEhtVAHHsGHjwQ75YSXgMpBkhZOc7gGDrKqp9rZ0eCryasWmrQDYGYuvZm51xA0ydp5552hL9ZrkNYjdmpf+ou3eOXbLJvGwzcOg2Hh/IUoa1OGwqI8pGpYX6qr4bdtC2Ol8JmCWgQMAHUJ8jB6jQhzLgtJV6cmg3KbQ0THKwer3B7dUUED2Vh9MkhwkALEVu8kTZs2CcXlRfA1qQgymDt1GiZP16PWHjzmp1O8TQnoCQmsrpA+zQxmEcRhRmOzzTaDnnCRnhT+NjCL0n8bzTqLa4GxWSSPmbUQ+/2gzMzp+fvJ/Zu5mkXymNk3I78njJmtMx3NnDkTzz//vNvJktErQ1ZGrCbr8uvJLe0Mb7755tBim8ZdGdDaDdP4p8Uk7R6Ljyb3Mti0uxi3kTFjxkB9z5AhQ3DqqafiV7/6Ffbff3+cdNJJOOaYYzhmHQjtQh544IHO6Bs6dCgn/DPceK7dVRnMerz3448/5viScXfAzByN8CNGjIBAhmVubi7HoQCi1XcZRBz3cfI3BzNrjlqrYfUbglVlqjmG+mwtFCit7oUWPtVvt2vXzu0wCy/QWCZXoA+m9u/f3+lbOpbhpfLfdtttEC/px2zdlNnMXB01M4nCoVy9KaA8tcDSs2dPt3uqnWgt5F5wwQW4/fbbudg/Cr884wycf/6FEM1gGsvnn3cB/viHP+DLcaPZdyfwyccjMIOLmq+S5c6XXY7bH3kUfYvy8eXpp+LLc34DLJrLvAOkGe8ydyLoInCYlb6YGXnZcvTxPTSL8PoQWMB56J9v/BN22nUHFHL+EnB8CWZ9jQlvvoaNjjjYpZfZHtVYF/zGxcwa89JCk8ZYtSU9Iab2pgS6p6WlpRC+qKgIW2+9tduRjheyPU4KPBGS19bHHI2RTz2PhlFfYkj/QShke9DiugcTxVoDM4OZrTV+a4ORma1VmcgN4LxAVco8YCHr4tinnkZYUQVLZVAzfwG8+V+jxLg5lAygOY3PgpgZGIAOVhE6ITwEnNsSz9D6Ps2W5WtmMLP1LcIK8zOzH5Q8sn/Un6r/ldDyy10fwCq29rMxW6ZgdWLnnXceduPqqgbbww8/HD/72c+gx6Y1WBxwwAE47LDDIFer1mbL0q6pZBrAxFMTDa2YajX1tNNOw9SpUyG5zKK8zCzKim5VdRVGjxmNsePGYNwXYyN33Dj3iNu4MWPdar4mHHV1dW5lXf6VBaXRAKtHd9I0XLfddmvuHkzF80+/gHkL5uOVZ15FfiIPg4ds6lwtJHTlYsL0adMheqVP1TegoT6Feu4KLpq3GLf99TbU1tXijgf/gc5dOmFR5QI0pOqRCdPE10Cy1TXUc7EtAz+ZRC13lWvr61BXX0+6Bhg7mwYa0NW1NRBdPXdD6xzUMm0DGuQnbQ151qUaUFOXQtdeG8GrrMa8L0ZTrjrU0BCvZ3w9+aZIm2KaerrKQ+66ACcr81B+NSxfDfOuy96TBuIlt/KtplzrTo466khQT1f6qkNds7LXxTLRGI79kiuVSjFNPVQflkE909e5SZMMYdFoUqy/bdPrBjNocAqn9Jp4atFE/kKudMvV7obii4uL3SLR2LFjocc2xb+mthY17v/G08y3Afpf8gbqLcPFkjncCdCTEJZIImRdMsqaSgeoT6WRVl1TnSOugTquZ7i2Ie3qisLSv/JWvpocyJ/JZFy55Bco/3rWnap0GnWsl/oPZjJAbU0D6tINyFAXFRWLsJBtoO9GvZDKNCBYMBvtigtQW5tGhulSvI8N5JFqUD2tYzry4iJUJsxAulA+LYF2wdXWpbtvo5P8dbxXAvlb4rU+cdKZZIlhfea9orya6qWpvyl9S36VRdA0Lg7LFTSNi/3CCxSWHmK/wgKFhRfEYeGagvAC4eQKmvsVFihO0NTfUrgpLqaNXelF7UAgv2hjiGkUjgd7GUgLFixw40/cnisqKtzjsjJi9cSU6OW///77oUej99prL9eu9RiojOd3330XG220kTNotYgmY0xhLUbLsJWhKwNOMsnYEV50muxrN1mLbTvttBMOOeQQ6FFiTfjNDOXl5c6wVTmE0+s+akvi3aFDB9fGtQi9++6746ijjsKuu+6KJMcYlW0IDW8ZDw9z11GujGUZ9GqHvu/jpZdewmOPPQbFy8DXE2dPPPGEe0RcO+YyPO+44w4XlnGvRUQ9ev76669DRr/0IrmkG+Fl3Gk3VHpSnycZFC+dC+JJlfDqn6Rw9QeKE8gv/OfcJdSuu9IqjXBagNQOrIwl1TXp/NFHH3Uf+VLeT3JXX/dGixYylrV4IH3JANW9EH/JKWjqVzgG6VX3SnMh3Rf1+zLIJIdAdCtKq7g1hRXxVt6STU8Nau6U5njxt7/+Ff96+ll06bohysrKcPABP8HxPzsWd913N1579XW8/sZbeOyNN7DjSaehLq8QF/7j77j6kUfw3vtv4etXX8VHvzkfNnc2gnQKlRxj6jm+1HNsaahPo57jTD3Hb4Fk0n0SyB+D4gQKN3Wb+iW3wqpj2kHfYfsd0W3DrqhNV2NJupLzlhDzKWfv8g5o238gx8YqpFJ1CJ0s9RwjWwbVBz1hoUUqLXL06NED22+/vdNDLI92nVVPCjkui17tTm1aRl06XYcJ48dzQ6Mek+bNwALOoQZ26oi+3KnnUIgpX01BiuNdzEtlWCFw/G6ur+a04iNZBM3jvs+wdCJYazJwXtrA+uTXVGLSIw/j68f+jXcuvAR1s2YgqFqMcTf8CdP++Xf02XIIwqSHNOtdpiGFVB3rHOtdHY3rOrop1r861oMqzjdqyW+tyZet06vKT/dN93BV061t+hTnaJJFIP+6lkn81cdrLBDoO1hNQd/H0oKw2pXGE/URZlk7ToF1DOvEcNaAE8stvwZgvfvRpUsX9+j0Qw89hPz8fGjQ3mCDDaDBR+9U6aYondLIXVMQH+WhgUgrppdddhn0Ptbll1/uDBTxF41cgecbZnEV8oUXX8BzXNV//oUXOXD/By+8+CLdF7nS/4L7kIbkVcXUAL3KQMO8mrt6CxbPxy677YqCggIsmb8E1/7xGvz9gb9h+Kj3cPLJJ2ImV8c0cIp/HQeVxZWLUE+jrLq6hi4N2Jpa7LHnXrjxd3/BzrvshEOP+gny8nJRWVXJSVU19VxFo6MGNTSIxaO6phr6IJv8DoSnMVVZVeUMtZiutrYeiq+trUY15axlPtU1NajKhquXVCJZUo5km1IsGjcSJdydzFTWoqayHpU0ZERXV8V8mbaaeVQzvfitCaiDbSm9GlY9+VdRp1WUsZ7lqaYrqKWrNJEMkmftg/IRKJ8altW5ypdyyB/LLTmred+a4xSvibNANLW1ddAkTfVLE11NUDXJVSfSqVMnF6dJm9KJl9IlEgne62p3z8RDuEqu9qvOa0KuiaraVS3vX5WTIaKtra5FLeuEeC1etBh1NIjrWAZMn4JunDDr3WGtfusrkzUqE6GK9FXkU023mmHxqNa9Jt8q1iPRaaKgfOWPoZp1RItFS8g/N89Hu0wNKid9ycWdELVMW8201ZVVCPX4QOixftdj9IcfYAMaA3q3uZ71v4ppl1RXujpZQ794fv7Jp+jRY0NX9jiv2FW55Fcb0uROj2tLL8K1BOIX45v6Y1yrW9NYz6SLldWR6FQ35Ari+yKc+Aia+hWOQfQChVWHRReHhZNfIJ6KRtVIuAAAEABJREFUkyu8/MLHrvwCxQnkF61A/uZ01dXVrk4pXvmKJvbLFY+4LimtwqKJXaURnSD212cnTjLQ5NdkQE+RyMjSI9L/+c9/3Nhy1113ubFG45YMOBllesVIRpu+B6IdY8XpnVm9e6qntg499FBokVV9gQzjfv36uXulcVfytW3bFmoHklFy6x3bJA1cTfrFr6Kiwhm8otVumWjkVxq5AuHisJ7ekF/8NImSEa1+SQaWnnaRARjvbm+33XZQ3yW5YuNahoUMa/VRKpP6OJVHBsjW3KHThEh5ylDXPEHGsOYH0pUMX+2Qy5CVoS3j+lEasc8995x76kaGq3Zsp3JxXDKJj2TUjraMdRnv0r12v9XX6v7ofui+yBjS5Ew0eqXsX//6l9stHDlypFs410Kk5JDxvuGGG0JpZZSprCqTFum0e67FBOlVu7eaX0hPqhvfBqKRvJJFTwlIx5JRcimuKXwbn7UdJ/3p3quOxKANiT25WDJ8+Pv4/LPPcPfdd+CmW27AgQcdhKL8Emy77Q7o1LUrfnb6aRj+/vv41elnoWzzoXinuAw3LajAq8+/hHnPPY9kUM9F01pofhPNbSo5Ji3rZ8BDCxK6b7rvsQ5WVMY4Xu1OIAP3xBNPhO7TLrvvgjqOr3VVzLOqAR7Hm9HDP0D7YVuhlmNfZX01x6Iq1Go849jWPA/xE06uFnpKSkrchk///v1pcKeg9qB46Uv3UJtEqvcKq158wLymTp+G6TNn4dlnnsbXM6fj85Gj0X2T/lhSu4gGfZqQ4vhWC22ECDTG1mTnEuLdHBTvxmKOr4prWn6FY4jxcfj7diVPUxmah5vGrYw/mutVopJ6oAIx+/EnkHnrTWzSuwfSC+cjM/4L5HM+MePN15HfviNSnONq3lHPuYfSSo8uH80rOJ+srapDneZHjHf4FurDusarnq3rPFaFf9N7JL9gVdKvCq3KrjakVxS18KXXjtTXNweNjVPZz2vcYVfhTvW3zrOOL9664G+2zPJXQS655BK3svz3v/8dWoW78sor3f8L64NhAk0MzjnnHEhh6iDNlqVfE/k0YVDHe/3117vHjvpxQqGdZ01SNDDFvCWj/Mp240Gb4IorLscVV16Biy6+EBdeSLgggksvuQznnnOum6RogiFo06aNW22Uu1JAo6S8XTm0It21S1e0b98WBxy2P04+5WSceOyJ6LRBJ6jDLWtTBnXORx99FKZPm4EpU6ahU4fOaNu2HXp26I1XX3kVi2jw3PT3G3HTzTcgDEPHU0ZCU1gpmVgG0ZW1KUeZ85einIZxWXkpyspYvjZtUVYutw3alpWiobQI/Q7eHxWvvoGql99G93ZdiG+LUqYtKS9DG7rllF9uGcsrd02grKyMciwPpeSvPNqWlqEd49szzzb0lxEfy+rypPzOVfxaBpcP9dKcvyasKncZ85O/vLyt00lTujLKLCinfgSKKy0thXaLNQEWThNbTcqEU13WZFeu0qluyEDVo8iqS0ovUDq5mnDK73N3R7TllKG8HeXg/WsjHRHKqZuiomLkFxWyXRYRSrC4YjF6cvW7lPe8TVkJytqWUfZy6r893ba8z2XUdyndNiil7Cpnm6wOunfvDk0StHNWxvK1YfmbQjvuhG/ANhjyPs2YNhnt2rZBW5a5lHRFxaVIJvNRXFSKosJiLKyoREnfgfC4GJSGoQ1lbdumHGWC0ihdkMqgT+9erp20IY+mUJbNX2XXbr0mMFqkakrT1C/6cpYn1m/TuO/DL3kki0ByfR8yNM9TMkkWySR/8/iWwqIXKE5unE5+4RSO/QqvCGK65rSSJcZpbFEbisNyY2jOt6ioCOIpvGhiN/YrrLojfrFfbSkOK1/hY/q4bolnXl4e+/X2rM9JB8Ws9zI+ZPzq8U4ZaF988YVbNJXhq0l2VxoaeuoqNiT1hNZPfvITxDvD2mVWfyCjVLJrYU0L0ZJHi9LKN5ZX8ZKtpKTEtQ3hRS8QnfQknPyiE8ThOK1wKwPKP04jf6wHGZaSVX2CDEEZydKDeEo/KoueqlG8dKiyaEFABudhhx2Ggw8+2IH087Of/cy9K6qn1KQX6UmPnmsBQDvl0p/i1M4Vpx1wGbB6X1g72VqY0K61+kstJEr/2lmWAS7DdCQN4zfffNP9fZ10figXIoTXHEFGt3Szzz77YN9994XmJ5qoydhXvtqll8wqo8qiPCSXdKHyylWZVxZEr/xUPuWldLpP0pH8sSv/+gTJIGjLcUQy5iZ9dOvaBRv26IE2nM+Ul7ZFUUEJ8gtzkJtjKMzLQTH9gwdtjFtvuxl/e+xxHHXzHRhJw+XFyiW455pr8eGNN6GAxk5JfgGKS8rQhv1vGfvtuIwvvPCCezpRCy5azGheXtE2xcXphJcOtViqedGtf/srzjj9l9xYyEOb4nKOXe0w69NPkOBGTpvddkMRx8IOJe3QhmUoy85fmvKVXzzlqq5rHBZ/+TXOxnFy1S/ovksWtTfpSotJW221JT795BPM/no+x7IyjGOd69ytL7rutBOmTaRhlwgxcOO+WEqDvrCgCBUVS1BYXORolW9LUM4x0QH1FscrX8kRh+WXTIIY9327klHyCCSLwnJXFzTPKi3jnKS0DDPHT0BOx/YIthiC5KABQDIXM4Z/jOLBm2J2XQPCgjbI48ZPO+qujZvjlnCuSygvRjzfLS8r5xynjPhSrK5Ma5quLNsOpCP515TfmqaXDJJF90r+NeX3benFX21I/ejl3OTU6yKXXnopmoJsyquuusq99qu+GjzU1s2MvnV/eusii7gAsRvnMX78eDeh0M5vjBONlKgB6JprrnGDVxy3Jq74arKiAVMDYFNe6vg0+MU40cpfwF3wvNwcZIIMGhrqacjXoLY+C3W1qOGKlFZCQvBHQ9XMnMGqtCsLyku7cnrEFF6I5158BrfdeSsSvofK+iVIZ1LIhGkEhIZMHXbaeQfMmjwbX47/EgVW7B5luufRu/DI/Y+ic6cNcNYvzkSnjp0QVx6zZTKFlHFl5YroDNr0k98PQporYFgV0WAhGA7ohqjzGC5vD++jcQg+HoWQO/WkRCIAfO4Y6p1nkpOWaeTBOjhYNmaHgPciP+0hJxXSH1BGSmIRKFfJ5K0jGZiNy0/5NAWnd8ont2WIqBWnyZFC2lXRZE7vbZiJM1zdEo3i5cagsKCiosJ17PILmsfrXUU98hflEZJfIDIyjhxQY/IFQlNe+ad+PRv1HLDh3j6OFKerQPFRmoApieFJ9Ts0uTtXE2ftnLhAk4tk85VHTh6qE/kI2cbyghTi9IsWLXJ9g5KkqpYgwV2Abn02Qn3Cw5z584SGR2JlGWkHMM/L1nth8Y1DeQo80sWLct8gaoIIqAhBE9T36pUsApVhdQVpKW1LuJXlL3kEK0vflC7ON3abxsm/IrziYtBujxZm4rDurQxa9ekyiPREkeLUx86fPx/aXdRjXcIJtKM4fPhw94VpueKnSbmMJ62iy5gSH73zq0d/tcMonMYRPYp7//33O54ygkWnR5DlandQu4/vvPOO+wCm0v3tb3+DQAaAdo8ljybRGu9khMnA0yJpEY34QYMGQZNsfQ1eRqV0IbruXIzSBEKLac31LhqBytXcbQknnYhOoHhBU39LYeFWFsQrBqX5Nr8MUoHoYmhKL5zC6k/atWsHPZkmI8XMILyMbBnK0pt0pIUH4bWIMGTIEOxEgyQG6VSPTR977LHQwoQM3pNOOgnCa6dafPWRLt0TM3OLDUcccQS00O7Ge/Zb8fgqw1x0kk+g+qd85df90uQyvk8xXnErA3E60So/3XP5BavKS2nWBQShBgtxDjlPgfsycUgcVcQxAQgygbs/CPW2sPpljgyMB2H/A/bGOC4YXfbo46jrsAE+vORq3HnCKTj1+J/hj3+8QUyRakjhueefcx+6vPLKK7HFFltwLtbgXgPQQogj4iVUhnSbn03x2pTR93N+9cszHFlIGeIBu2HaF2jTqT3yyoopdEA0ZeXpCiHXpVh2CbP5aedM7XjAABpljI7x9LpTYYHamhC6pwrriYuNN9oIQboBRxx7PAYM2gxbbLs1OnN3Pn96BSb+6lxs2K4UM6ZOxL+ffBKvvvkGllZViQXESzxcoMlFYgqEahrf1N88TuEfAkhGwdqSJQijWcHcieOQx750Uy7M1BaWAaxP1RWLsIibBnkDBiOnvGM2y4BuGuA8mxfwxsCCtLv9mgOHxnrsPh8Wa5jk6/lU3RGs52xXmJ1kWZv3bEUZKQ+B4uUqX/mbg8YPxZlF9755/LoMrxPD2SwqiAot4WNXRsGnn34KTUqEF5hFtDKqNdHXwCN8nEb+1QEzg7b6tRKtyUzMQ+9HadVEE60Yp8FP/sA1FjYUptW7v8ItA+I1cVcHKi8jzAyxnHJXBswMZlE6M4MmTpocpNhoQ3bsAhiZ8zTzkNGXABn+11NP4ZxLz8Ijjz6Gc889D++98T70XurS9FIa0/UgCczMAZM2uiHlXXlg/8Ey6urRiFC6gDxDeOxUQKOYnYllEFhIIFWbAmQsjUSqARk/g5TvIYDBC4yRLCNAbkyzSjKETqfKOwY1DvkZQY7RSYnIO0SK9yy/IURexkOa2YrGgpByhZQlhBYAPIaVfn2CSh46CSkvdciTHmECOGUyTjiPRp2+vqqdkUmTJqO6qhpxGzBTgciJ+hOdJnFm1CvDesxQj4eZLaNB9lA55dWqnfPH9TXrKk6SyBWIhlVPXveXWZncfPpFHDgdUmLwlvPOEk25QWKlD7NIpRdasSsCiWlcVAHBytoirK9HDsFUV5hIBk23DbvQB8x47z0kCnO4SjyQhnGK9QnRobSh7+SYNWsOEvm5XJUvYVykA3oaTydTNmRm6MGdES0iZFE/GqdpOVZHaLNv6sbsm7jV4b2yadR+RWsW5Wtm0KAnnIxOvQOruqynAvRYpoxY7Rjq0Vw9piXDd9q0ae4R5ldffdV9XEq7iDJ6lFY8FK+FpPfff989XqsdRP2TggxWpf/Xv/4FPdkkI1mvPsjgEl5jgwxxGc0ydidNmgTFq61p11SGtcYRLQbp0WHh9AioHttVuQRKq0elZYBpJ2qrrbZy/fqee+4JvTOsx3i1k7nLLrtABp52X/Py8lT85WBF91p4gfoAJZBfYGYwM6EaXRfIXsyiuGxwOUfpBWbL05gtH14u0QoC4iM9KNos6p8UFt4sCitOYeHNzMlrZkKjKd4hVnBRWtGaGeQXmcJym4MMaI2tGuu18CAjWTSFhYVusVH3SvdS90U74zLEtYBhFskkXQun91hlxCqs9Hr8WqB8YzCL0qh+KF/VH9GaRXj5Bd8FZsvKpfmJ8o3bidmq8fquvFY33szc/VJ6j+OQz2FC40CG4gUweL7HsYIB9tMgkAREAMi4uUzbtm2w15GH46Jnn8K+N96I/Ilf4dVHH8bf/vkPLFpcARnLBx5wIPS3WOqv9RdY6gf0RIIWPsgwRdQAABAASURBVPSetR7RNGMe5Bqf8b2IwzJw1fZ1T2JcyLEWQT1G/fUGzH/lDfTdeFNQfKS4sp7hmEbxwSEGcrGCQ/dW90WLXCsgadSPZGpK03/jTbADF3RyCwvQb6Pe3AFPIlneAT1POA113Xvj9WuuRN+Fc9GLOuo/eBDGT5jgknuSm77m/JhRo6hmy/RhFvm/QU8eP4Qzlqu5u9qy8Sb6mkc0VCJVXwWPmzqJvHwUlZYiYSECP0BVIoPOB+6Fgr493D2HDG13sz1mawz6CKhnaY5JWGXDRt2S4H/6jO+TlNDUr/C6AOURg/ib6a7Itzw0HwPMeB9dh7M83boIqdasC76Op5nBzJxfFz26osHp6KOPhj7YpXeFZDCok7zuuuvwy1/+Eo2Tfaz50bt3b9xwww3ucWutPmprXx3xjeywm3Z8YZwVPSHiXwC2Hix/kCBbnPjGxp3a8nQrDildHCt/3BELR+5yZCmBioNWdws40PcY2B0vPv4f3HTtX3DTn25CQyoFHYo3k0ACT/0oIeIi3qJZNVDaCNQPKa06EaqEXqMRRWBWIY1qS+Zho7PPRG3n9gi4Q2gkTJMw4GDpEYx+FoTpVv4kaxpJvIaqlnR5ynRLmgefoFJnyNcVOQxhfhI+reWxjz8Gb8ZkkATSG3RQBhBC+gV01sFJASFozpqldx0z45Q5ZeVJIoaNcfSB6UICeOj9O61Il5WV4cMPRkCTcKIbTzOD6pkm5ZrAy8C45557oKP5BNzMYGaKcqBdC9VoaPHD6ZVoI7gz8uiDL8lkwmFCpU349LM+8frNU2kM+oFXtHB8s+6FpDJ4BncM3ntvzBz3BWpoDMFXHNDAlfhkftLFJ+cvRm4JDeKcBOrqahGm0g4fXcREi2Iz0b5De+Tm5LJGRDyi+OWvZqIHZDjrMcpvyrY8/Q8tZGYws1USq6UyagKuRxdXiVGWuDm/puGm/iz5Nxwt8sholaGqCa12evXIsnZxZfBqoUgGrz5ypaeDZJjKmFVd146TjFkZvDJ2tVuoMULtQbtJelVBMsiQ1ruM2iWUX5NbPfIrkMGqRVmllyGrnUilldGk3UPtRm677bYQr4MPPhh6L1dh4fUlaX2c78gjj4TixGufffZx/8srA3nrrbeGHqeWcSZZlY/84j948GAoT41DUorkFMgvaOpX2Ix9Q9RRuHuueIHimoNZRBvHyxWYrbiuSGdmUbyZNeYh3kord3XAzFz/BB4xH7Pl+ZtFYTMjFdw4FdMKYRbhzaJyCSdoStNUfvmbxslvtnxapY9B8bFfrsLiobqksEA7e3JjkOGsNqMJmlkkXxxntiwsXsKL38YbbwwthCu8OmAW8dUYoB1sve8d84nzicPfhxuGoas3ytvMEI3Ukll+9sPygvcX8hjMjCGe5sPzfbg5Ao3ovE4boP9vzsQuF5yNIwZtjEUzpuGggw6gwXwLiYFbbrkFxx9/vGuTegz+7jvvcBsheqf9zrvucDS6aBzUk4pm5vIyM9x8618gQ1sflOvYsb3IJBC8hjRG3nknamfNRuGW26FgQH+kKTJgPD04459eh8LyhxkjiNLmj+oDva4Om0X4lu6NmUF1wixLAyCDwI1XukL50mBvuyX7ifPPwqZ77gZv/iJ0qazGQBpxDRMmQoIHTGNmMDOGOS9lWN2EmcbBOdTLbOJ5SnABvTrNRC8fQQno/BBOs0gus+Xdb8qmpxZU3kgLy8U3ljPj9GlmWDptKqoXLUS/HXd0pOVFJcinLmuDDHptszWG/OxYbrSIp6KVt0ePQPyN99OHsOZ4C+8zXhg66+lsqR6tp6xXmI3ZMh2YLfOvMMEaRpiZazf4jsNseVmkO7Plcd/BYrWjVTtWO/F3JTSLCmEWuZr433vvve6jCjKSf/rTnzq/Osnf/e530KRGhRdfsyiN/KsLiUQCZ5xxBmSUa1KlCdo//vEPaCdAPOO8QvdYETHMUoaDGRsRg1pJVRsSwDUpqYtEAMwiN+aBVTzMrJGHmXEAYhgGNAK425ZBu7bt8cRjj2PAptGjQTMnz0R1RTV0pNLcjfM92vceWz7ThgRFrC6wx/DZwYaUJu35lMToy8C4qyzWGfjwJau+msz43MHDUFFQhIbFC5GLBHxER8BUxs6dQrFTWwWZAsDcLwmjkRcgRC6trdTE8aibNBFtucPoMf+QVn1AgZJhAqX1HrwP3kbqk+HI48AcMr24eIz3yCPjgSuJWDcH84CgkTtzN8CMFxh/zJxXIKRGAM8YDjwYATpCXQAtOnTq1NE9AprISbrHEpE9zMz5fJZN7w/LiNCjYprUqb2YRfFmRj7maOM6qUFeEzC9T5mTzIFxIUGyhBy+Dcrcc1/w1N+QKX8lDhAgTHj0ejBQt4C7r5HxzQBx0CSIsaYgL2YGM1PIuTLSXKDxYjD6syTI6dwNvt43ql1KrOQA9BEwYxnrqxZh4agv0G/QVpQE6Nt3I0yfOZ2DGukcEybhWV9fB8sE9IG8FYFvHGYsJeuzIrTzpJ2i6dOnK9gI0pVACLOW+Sju+4RYvqYyNMcp3BxEL5xcPVKs3VntniosvCaAcmOI8U1d+VcETdOJRmG5AvGW4avXD/SosuqEdK8POekVGhmU2p2TkarHZ7UzpPc6ZaDKoJWBKlcLSjJUBarLGkP0ESk95qz0WhCRASvazTff3P39y+GHHw69E6z+XkaMdhf1Pq0M2HihSbIWFRVBO5CxvKJJJpNRXROSoDojWrU/jSdEwcwgOvlbApVV403zODNzaWO8mcXeRtdsGc7MHL1Z5MZEZua8ZubiFTBb5ldYILnlNgcza0SZRX6zyG2MWA2PmTl5PE76zSK/WeSKndl3+2O62DUzeVsEM3P5KdLM5DSGXaDJxSyKj1Fmy4eFN1seZ2aOn+69mYlkubphZi7ezFycLjKcmy7KC7eyYGaOn+6b8uzfvz+0iBSnNzOoXcXh79c1gKfAOCYkCJ4C4OEBGuriIBgnMAN8jjsal9VzC8r33gmHnnwcbjrjdEx6512Uc6fw1ltvw6233soNj4uidhYG2HzzTXEnjecrr7oaH338Ce64+x/QQoe+V3P//Q+iqiqaE+nJxQvPvxAb9uiJP990A371qzMAppcsX9x5N75+ZwSGnnsBBv/mXNTnJwCOMknK53H+ElI2jjJo6dA9EV5PS6pPkN/M5Dgwi/yiM4v8LqLxElKEkOX3CMacROMDVFR9mEY1f2133Qub/fJsyvg+Xj/5ZOSN+QI6AqNxGKTpDRGoLJQ5O6zhk48/w9NPP8s4nSGLGiDDjQ2FmIlzgiZX5/0RXUIna4ZXlotXF1aB6JGuhTXOW8H5QN2n4+BX1SOnS2eo7J3adkDlR5+hzEuisEt35BS3o/4QHUYnBnnJz4uV6gnRJJLB9XWaKd/1ldsPMx+zSAdmBrMIvk1SM3PRZpHrAuv4oiqyjrNYnr0eVdMKoR6R06M0Avn1AQg1BFGbrR0FxPy0S/HrX/+aneiv3G5C0zzMDM6gAWhYENjiQoJ8oFEkSQT4no66hnpsMnBj3HLbTdhm523APhPDthuK435xDA4/4jAEgaSNAKYeZW0Lyh4Fgoiv+haqzK0c+6VFcF9/XLgIOTRSnXCSQR1ZRM7rsrQMfOuZYdp0gmWhoR4wI/MSyK+rw8Lb/4ZZhIXvv4tC7kAGaQ2/OShI1WH684+jIJPC3LmVyLFCKOuQfEKP+9OWYlhVfF3dwe/mG1MEvHEhBz3PI0YKBNgpgDuqdaiurkIXdva9e/eCJl4rmpTLCNCjg9qd0ysIMhzQwmHGPIj3PA8a5PVBnJzcHECqgDFGQIendgAbUg1oW14G1NaipKgYyYJCxqz8fQt5rwRM5N4P1KQviAdvIWMgHVSXyDrRkIJfU8MYDwsWVCAZJFCQV4QMDeqvFy1AUY9ukEEvY0a7PhUVFaRlavIQ7xR3oWOjJ87bEWQvZpb1RY50ambuMV5hmqYxW55W8T9kiGWXG4PZsjKYGczMFcHMoPdv9Sj8kCFD3LuDmnAqUvVDbsxDfoH0a8bJHXWtOOFiMIv4xuGYh95RNzPotQN9kVg7QdpZ1iPNMmIPpzGrnV4tWgpkBEsevbuqPIYOHQq9qxrzzcnJgXgrLsa15KosemqnrKzMpf8u+piHWcvlULzZ8nFmy4dF0wr//zTQvO6Y2XLtSCU2MznrFMyiPLTgoycv9MRGnKFZFBeHfwyuwSgmO32OgeYWjS2LyaBkw34oLmmPbRsMvxowGI89/DDnaacTfoWBAwdA84CAC71+bh5OPvkUXHzhpUjVZnDayaejbbt2ePrppzl+zMONN9yCTCqF3111JTp16IBX33gD5559DgYM2AQhdVYzfSIqZs3AtueejUTbtkghgFkSCWeThTCGPUQuhf3GaWbQ2KsnYrTYJ4Lm9UW4bwX2p8yChjMcyM+iIcmt7iSSlMmQ36sbirlI0GXIMBQ31CKzeD5pc/D6W29j3Khx8CzBLDz2jYBeI6mpXopiLgAuqKgA9xMAL4TK4XiHJM2eGfOyvh+JI9kDH+ZKY5zH+dCh+sBZAEIDqDZkkINUdQ0m3ns7Jp39G7Sfs0hkDnI7d8fwl15FPueRxd16uDlrwvPJ00W3Xlo1sNoaWO+tSZ2NmblJTo8ePaBdNO2eqQRmbA30iEZA72qfmvw1TxzzVJwmXMvio3zNjM3U2LAEIRur4Xs/aAkuXroQ2227DR567AHcetct+POf/4R//P0fOP3009HQUEcRA8oc0m1+toRrTrPqYa3wZdhleWWF7KcD1C9cihz22lpJZnfGTi2NKOdwBXKtIE8alYHr3uph9IODRPXiClSnA7Tr0gEfPP0YaqZPQWGYAcc8zJ05AfMmjUGHXXfGYj+BhDrakN0qDWfJYZRRHewKclsHaNUXAVkbBSGEWU1YFq26F9KAJoU7ZRDW1NSiffuO7omL7t27OXxLFy066V09GZPaeRONWZaxAlkIOUALFJRxLcNCj7o6nQrJu+IcXrQzVl1bjUQyifo585BfWIS80jaM0ckyyPkOMDOYmaPS6xjKu7o62gFwyOwl4H0JREfSblwoqJm/wMVMnTIJRSWFKKXBXjdlOhLtSoD8HHjmgaTQu4gff/yxozUzaDKpj33p77ocsoWLZBAoKna1q1lVVYXoHiwrWxwv2h8imEkLyyQzM5gtD3GsWYSPw1p0EGhHVjuzmoSrzpkZ4nLLQDVbFjaL/Gbm2JhFrgLSnVkU1o6ydpH1CLY+pKXdH72TrJ3e3r17Q8bsMccc4149UF7asVUdjvkIJ34KCxSWK1zsV7ipX+GWQGmEN4tkk39NYGXyXBP+rWl/+BpQnRI0lXRd1wvxFyhPLfZpsVSbC83lUPyPBtTVckwC5KHUdIwLqx48BoD+e+6FL0Z/jtO4EbD1LtvRgMwg4C/F2IzScByglydH0zCNk084ETvvtCN+Q0PpuuuvwyGHHIprr73GjZ98D1z3AAAQAElEQVQPP/oYbrn5FrQvK2XKkFwAa8jg6+dfRVnnjijbbAgCzh98GJIJH+ZTBo3HlMmjPD7xK+pBpk2bxnG6PfREwSrfD/KHDjLnybmlAhF45iMnTHLPm2MwJe65/z7Y+qqrkFdWhlmfj+YsBpg0YQo++fRz6Agpo15FGfn5x9hqq2HYbvtt8OEHwym9ISBzIzSd9zDIZNGVnh/k2aJQqjO6NyxvyEKFJDLdVe7A00ufcbkBWDxhKmaM/wo99t8f1r2rosAkCNuWYP6i+ajNz4OXVwifSL+xLqH1aNXAamuAvcZqp13thCEbRHNozsxszRq6WZQ+zkf8zSKcmcHjblxjnFok4B79CdIhQhpqYSZC0vZhzPd1hqCoTtbqmmq0KS/Dz086Ddqdqa6rRpo7rZSWA0EAREXDuj+YUQhoVzeVm0RSK3h1KTcQMIbZMxKUxwkUYYhcqdMLDX4G7Ay5Zko2IcMhd5cr2nRGz9POQJ+tt8GsUWOQn8wgSKZRtZg73aXtUNizJ5aggTI0IDAPgNFvCOlKP/hejpC5hk4CCuOMlAQHatU7M8oWMpqnFnBUD4WXS1SLZxyndzi33nprRxPjXKCFi+JlyGqFXB9aCQI97kXCMJs5vQipK8oj77xpU3hjfeSWlYMewqqfmujVcCdZBqpSSwa5gpBDuyZE0kenrYdhxpy5QkM33c8z5//itdcxYI/dgNJimElPIfSOW319PfQuuIg0aVHY932nV7MoreJiMDOXXuFYBj0KrF0DGd3St+J+jKDyCJrLbmbuo1syjKV/fTRLT/Nsu+22brIneu3y6l1i6c/MhHI6lMfMGnVmZtAj1WamKMhAVp6FhYXuKQal1ysA2lXWu8q77bYbtJBx1FFHQY9S77zzzu6xaSVWuuZurH+z6B6LxizyK84s8ptF+St9c1AagdmKaZqnaRpW2qbhpn6z1ePZlEer/8etAbOoDqqPNlv/9UH1Uwteevqi6SsWP06tejQAfejVKQ45LIIHk5UXhLA2pdj7bzdgXqoCC7/8guM/TRwayAmEztjxQh8eF8UzHLdy85L4/fVX4/nnnsUVV1yOiy68CA888CDOOu8cfDpqJK6++koc/JODARrmTA7dtdScWRj9xxuRX1wC6D5SAM01yA70Ap4B8NgPGl0BnWanPior0HcLdF/UR8ltRrbioNgSwqYUHsVMEIjnxCXSR0g5SsuAzp2wkHpZMHUaZowaiwH9+6Ndp3aoDzjHgaG+IQ2Nsz169YKeTMhhOhnTHsuRYRkD5uPKRldzWG+5jIn8oZ+x0HSlnlh8lS3NOR5bJhILF2D+q68hNWo0Snv0RecrL0ffX5/JegaI3goTWFLoo9phQK0hiqCzjs5Wtv8jGmDTXX8ljTsaM4MZqz57LuHMzAnR1O8Qa3AxM5dHcxbKQzizKF4NLDau6mrqXWdUW1uDhvoGNjLFAmy7WOcHOz7EPV02M8kqI8GheadkKFfULUYtjWYgYPki+URuZnKyILwgG1zLTpSTx+7IB4UA7yQ0BtLmZRjuCNm5gTFYhcNjQf0gASMEXLjwMgEaKusRpBLkwgl7ogS1cxdxTzrg6mwC+fUJpLWx6edTdTTJUpVIJySND4/6DN2wCx7rSBcWAN9VOZyyQhiN5gkTv8SiRQsggy++Xb7vweMiDnjoftNp8TRjubLtRXXCzDF2tM3TmRnMIhBBeXm5y6M+lVLQxTmPuxg4d3G+JbNnIfCTsKIiIHSolbrE+Td1NdlsntgnUw8GULb6RBIVlXpUm1kFxl0G4msrkZk6EYXtOwGe7jncIf2UlZU5Q04ITRhkwMkviPOVvzmYmSu7aLTj2aVLF+ixZfAQjg7FMTk/SJCMgqbCmS0vb/xOrSZOMoqfffZZ6GOIU6dO5W7MIdBTBzEP7QR36NABb775pjOyzSJeio/BzNwiov7+RY9a63HI++67z/3Nkj7oKGNZf9EkmfSusR691vuY4t00L9030QjMluWjcFMwi+JinORo6jdbPj6Oi93m7SHGry23qTxri2crnx+eBsyWr2dmBrUpta+4LpstT7M2S6F6ZmaN/ZHqtd7Dl+GsVyCUl+QQnfw/GtAYaWDvDzd2pxnm8NwovuUVoGjQUMzh2FO1sMrRgQTG3UYvJBmHWV4B8xBw1lFQVIjC4lKIYwMX7TNBBn/4/TUYPfZz/Pa3VxDP05iQ6SyTRsXEkei45WCUDhoAziaQ5tiSoTw8OXyH4LTDAVOt8NQipBYGZaTG+jcThxUmaRZhCGXUErtsnhSyNAQPYHGhgTiXY6EfkIhnz6FDMOHFZ1A7/B3suNN2aM/F5K/GjyMXIOQGD7wkjf0MOrTvgATnSy8++QyMLmcUcJK5CxnxNKqDzo/mDFmCtLvfVI40R514dAPiU4RMOoUvHnkQk35/FSb//WZsdsJPgS5dkWzbIVvGEH5pEXa86EJsMIwbDdQLp09gUrQe36WB1vjv0oBq5XfRrLV4syYtmVw1CAjodadZFG8WuQ65hhczg5k1cjGz5cJek7AGKjfhD0geAgYdugrkz0bIux6AokHAbtK5cYcdZ62OQDjpUG6Ep+CRZ91cqQqXF60tn4YpPA/qyUNf3ZoH40/xIZGhRqRVkCJjoOHrIWChPaNxzNXVxQu+Rlm3dkCej5R5CJlvwhLA7AXwFi5FwgPyy9ugMD8fIXegc0OWPzpdzqFkYNgF1ufF5alL4HJNUNAvJ07AkqVLaDizoA7LO0uSPE4cFPSoy5Bh+VsCM4OZQXTgYWa8wuHQwqH7ILSZQa9DjBs3VkFmahyCIm9dfS1yc/KiQH0dwtwkQLaBo6BHAQBm8qPFw4z8mgiudmQW0ZtFrksYeDD+5A9z8rFo1jxUzl6IxXMWY5OBg/H1u++hrGMnlPbuKxIHZubc7t27Qyv+KtOYMWPc14oVYWYwM3m/FcwiGk1+9MEdyagEZhFefvGWK2jqV3hdgPIQiHdTN/YLL2PfzCB5Y7xcM3M78JpQy8B94oknoL9c0rvGeiJFxqzeLVZdienFT6AdfO0mf/nll46vmbk6ZWZOlxUVFdDfBuoxfhnJCh999NEYMmQI9Bc/msxr91+uHsuWTpUHsoeZZX2RYxaFzczxNzMXYWaNYTNrxDkPL2bm4ult8TQzJ7fKiNU4zGylUpmtHN1KMWsl+lFpQIazmbHP9rGuD7Nv1jM92aGvves7FQ0NXMynEGYRXdM2R/QP99QYzPEkQTMxh1ImYDRY6eFYl/GMu9AeA8CGAzbGhHPOwrS77oTRuIVR58YoAR0ZlMY5B01dkB3BENKyTqUivXTuoMd0NXKRQml9Q2bmPBpYz2CLSy9EmyGbgdMH5m2IRmW4I2BIGJcNZRKyqW71MU7VA/VzijMzNI0X7juBfDml4awIFJ3yMU/5Egx59DsVsbgi8KkTkqPT1juiZ6/eGP+H3+Gz005GWV09qr+cjs8eeBjjxo1Bhw03BCwBn4vyeTQSx0+aCPgeOYIbB4wik5C89e0YlRE/ykOFIFB2j3OMHDQggRTSnKtMn/AFhl15BTK774VUnmoWiUjqE6TrMJmHTY76KTpz0SEwxhkjqA/6Ws//BQ2swzJGPdY6zKA5azPV4ObY7yds9k1ZTJ06AY09ma0n4dSoVz0rs9XoxFc9m2YpjP27QZP5DFfyAt93f+sQcIVY2jLqzwFlA/1YySNgx5axDLu2NGQ4F3FAXDp9MsoH9EIql8Mu80mQp59IYNy/n8DMUR+DvSjy2pUhwUGycvZc5MEDR0aE/GlgMuiIrvKtLzBTnpRCnX1OAkGYQVXVUuj9qNzcPA68kSQy4rQLGoUoMelj/+q6YTMeZoau3bpiKY12N/mSaFnmS2gktecOpIJGfcOLphQRiyaEIlgBxPmZRfQJ3h9NNESuOGpB3ghYzQPqoqR3T9SlqjHq+SdRnPBRVliAiorFqCtpiwT9JIPYqY6FFEbvxsqQ01+MaAdGu+gRw1W7lnHnurCwEHp03SyStyUOZiuOa4l+VXAqj0BpzJblI5yZsdzmPhqnsAxUgcdFFTNjvQldvB7d1BdetcOsHeTDDjsM+hK1/jpJH5jTu/AlJSWN9MqrKYjfv//9b+jvbvQYtt6B17vjum8PPvgg9K6yDOUTTzwRJ5xwArSb3KNHD+hVAe0uH3rooYgfWxRfM5OzVsBs5XlJR2sl01YmrRpopgGzZe3NbOXrZDM2qx1U3Vb/p7+lEhP13cLJLzBb/zIp39UBjQEy3ozjM4f5aHTmUA13hBr40He/Q9Cu3yaomEgDkPgUd4s5vSAt47NFDTkvC8gD2XDA2AwNcjrkwbGLFlJISGcCWKoeE558BDULFiPRsx93u30kyTcZgOY3yY0BCmMxM848pF+BmTES7glEfYxz2LBh7m/GFKcIM4OZybtKoCLLPgaitMY8fYKxDCFl0RwoBNhvE7go0P/Iw9HzoAORoC5Sjz2GDtxlzXnzFVTPnIo+7dpzh5nzpaoKDN1qMwwYOhhPP/ciFsyLvh2iLIz6ksEpvmT7oztNheDNDZ0l7HFq5/PemdYHECR4N7tsiJ0vvwK5BYWID+kPvDeBeaiX3uiHF3GC+JBfTNvqtmpgdTTgrU6i1UzzI0lmlDMG1wQZjs5Q6Mi79q/GvATLcVaGTWG5yBUEmtLLvwKy1URHIobQyi37deQXFCHBjj+VSbGn56liqJOiG4L5q9Na2bzCEOLpscPzmEGSnV56/nwk2rVFlZ9Eu7Yd0C6TQfjVJBSNH4WcUZ+hFwe0dHkZGsIAFTNnRoYz/eBAZOSh1cfvo5Kbsewst5nB8z0MH/4B9DcRmSANMyPAHdox1BeGFdCgbNSd/GsCZsaBl9qnG/PRh7HquGI9Z/bsLMroBpj59XRs0Kkz/aBMAYx6CwGYLa81yYbvOGIaGXLa0RS5GWXhfXBxYskKFMLgd9wA2+63O+/jp9ggL0TNhLFY9Mkn6LHZllDlCgGWgReeZgYzg4xlvU/bqVMnyHgWTwFJVvqUUb/DDjtAH3qR4TgxO0kTHzPKyjooZgrLXRdgFpXHzBx75WVmroz6CNrIkSMh4/XJJ5+E/Po4kAxlPaJeW1sL7Sprt7hv377ub5dk4OoRQuk9L0+LMiF1F4GZuTyaX/SFa/0doIxv7VRrN//tt992BrN2qgVmBt+PpnmSETy0A6bJfFP9x3GxS7LWs1UD/y80kOF4o4I0bwfCrWswW9Z29bdsn3/+uesj1nW+64p/CJUnBO1a6OkyuRYEbswPmWlYXIQ+V1yNhcRVT5kEz/ddP2bGfllJNTng+EFSmj5MIZwD+QOAdNAkLQ34HEcXjf0Ys+Z8hZ1uuB5eQQkC/owAHp7IEfIHGH8hPITmwZjOjFSUATz0FW0tWEj/DDaeq9zXGZMKJCplNAIxPIU0SoAshHQjyNDUL9p8C2x+098x6KrrsPSLCfBpNBd8/iF6pWtR9fi/sOSlrTmYAgAAEABJREFUV/Ha7Xch8/XX2GTQALz33juoXloVMQOPEIjyCllyBvDjOIxiau5m0obuh2VlD30azkkkapaiqKgEKCyC5XCMMo8TBp62DNRmc70EF0sSUNURh5D3GeSJ1qNVA2ugAda2NUj9/y4p1aHW1VgutsJGf+z5Pl3K416G+f5kCF0HRjnYUclY7te/LxaMn4C6yqXsoAOYjCSJJzoasCGWU6hiVgg+O0glC4IcwBLsAYFURSXykh5SXD3u0qMX6hdXYca7HyF36gIEC2uQP3RzzCnK5wALYGkdZHAbO0afHaRPN+QKYyimjF6fZzywmhnqG+oxceKX2HSzIZg5exZSXBBwslA1OYlcNKqItKuiL8fjWy6xDCLJz8tHkosPejRbYelIGdfW1KAgP18oBx51bc63ahczg5m5RDJsZejF+RvrShSVYVEz8BhuaAjQbcAQLJ63CAEH/c9u+RsK80vRYbttKRZpOMybRfzER6BHkPX3RQKXES/C01npU/RFRUXQzuymm27KBY3h7i+azAzJZBJm5t6lNovyXmnGq0goOZRErlmUl4xiGckffPABtthiCxx44IHYe++9nXE8YsQI3H333VDc/fff7z7WJfm1qyw+Mciold8s4il/S6BHrGV4K58jjjgCu+22G/bZZx/ob86E17vLvXr1YrtijeRigtk3+ZmZ05f4qxxyW6FVA/+fNCDDWWBmrlhmkesC6/jStE3pVZV58+a5vmkdZ7v22VNlBo8Gj9/Yt8sokjHjeYzkqBCC4yTnC8X9esEKczD1mWdJb4SQaUK4IZzxXpghLg0iCYBPA9QjsJdiOASzAS0leKStX7wAVlKE/N59kWG6BPNhNgg80hkcTyMiZCIu+9NMjbkyLnufly5dig7ZJ7J0P8wMq3tQTDA7LDs8ShQBKANIYARQ9hAZ/pKU2+NICKS5uL3Fc89i9k+OxMJ0GpUvvYD6Z/6DJW8Nx+z/vo4xDz2Nnl17YvfddsDECROQqmeJ2G+LrQrqBx69tizrH7pPt4gAV3rwnhtUDliAOSPexXAuhnTt2xOJNmUIqS8ILANjmb2ApAS49B6QnTMblW/UAlqPVg2soQZYq9aQw/+75MYSGZsYHXVikS9qg0R9Pyd7AMkiWFsCrAkfY2ILkUqnUNy1K2Z8Pds9MpSgljSuuEGMAxV7LGJIu5KnUdfq+DLWgDoOYyE7QQQcQJgX2GEiJ4laGuYLZn6F9JD+aH/aSVjKDIMwiWSQBz9tCIIUUkyX4oAceEoLdr22khKsfTKVIUNDuWu3LthsyGaQcaT3tOOczIw6Ui9PDOVmgJ41P82iMit/cZNrZtKwglkw+L5Bj9tT3ShJJlBUUgAdoQYiebJgZlnfNx0zloGyhwTFlpaWQl91ll/AaISu7hrMuazPvK/1nXsBW++KCZ+ORsdtd8RmF16ATG6AwJM+AqYhnRgQxLu4uNh97CqeyBANM5Oz0mAW0WvnWY8f77///pBROmfOHDz22GMYP348nnjiCejxvJVmugJCydxSlPCC2MjV+4sjucus3W/tquvpAD0GXVBQ4Ix5Paq5xx57uEex9ai0DF29wyze4hODwp7nyVlOdw7RwkX5Dxo0CFqIUDrtVusx9phUK/bym0X3V36B8pNrZsvp38yEboVWDfwoNRDX66bCZ7jjrLah/kL4lmiEX1cQ56d+Qa9I6Cv5ep1iZfOL068s/bqgUy8ugPp+10Wwf6fLEwh0DRAgBZ9dV0jfkGNPwJK5izD67vtgvs/xwODIRApeuOsIkJjCeuTpBT59BBlINJ7SVsfoEHlVIXItGs+ChNGYFngUwwjgYQRJFpBbQCM85PhEFE8zxQGTJk1yr6cQ5U7p04zpw3Cl+liXyF1CXgMawyyrye+CLI3yaQLkDUpjYcLJ4tHPjGB+CK+kED3OPhNdb74NHY49Ge2OOAR1uSl0Ly9E4dezgPoq9Nu4P0aPH433PxwBmAEuK49eDz+qg6Kr6CoAtc1iEMF7nV60FB8/9i8UbT4M3Q7YF6Z3m7kQH6qspMpYGmk3f1BpQ4QmfZMLXekRTh+Ka4VWDay+Bn5krWn1C7pyKZe1qmW+lUu5fqgklWD95NZSLgZz6AwC1wdl2GkZjS89LaOOTh2YcWCTlOrLPNEz7BItd2F3yMHHONEPEj5oD7NfYyoOKj47OY+JzePgYT7AgZExaEga2my6MRaP/RRhaRKdjjoIDTkJ5LrVVI+rsw3kk3K5hMw39CRrGh5ldUi6AT3uMTHGW+hxMA2JYQfLMD3NzpCDl1IYB7wkQsoB+Fka4bNeOaEupksE9AqlgTbMBMjNzUPIsgU0GEO3qAAo11S6AUYdKhGTyFkroHzNDGbm+CmcoQHv+QkX1iWg/nNz85HDBYmghpONufPRvn0HygUYf1jJQ7zNmIKgJGYGj/cV2SOKZ4D6NviOs886Uwugvls3bHn66ehz2KFAXi4x5EMK2e1m5viYEUcQH2QP+c0ifBa1Uo7SiTB2y8rKoN1XfQRLk1N9LVofg9FfLemRaNGuDMT8RKvH+/Soupkp+A0wM5gtA71brK9Wv/nmmzj44IMdmJn7oq/4CgoLC6F3l/U+vD70JmNXjM0iPvLHYGaxt0VX/ATxPZJrFqURXonkCmK/WRRvZu6eIHvENNlgq9Oqgf83GjCL2qAe1f2+6rlZ1O6k1AEDBrh3brX4qnBL0FxOs2icFW3zOOHWD2gkZE6uKB7HF3k0+hHHKOMY71HORDamnDvEAzkepD8fibrZczh+gyO36D0m8AlReoel18wDHeKJ4ZiWJE9UVWPG56PRa9Oh5ArGk0LjjwBND+IZ9Enh0QXTO5CfoFdTtIBJL8wiWunRzBrDilsZYApE0IRassZBg5PVzaHoTzIPySTwqQEgjXb9N8YGu+yODrvvibqN++HrmZMxZItNsbi4AO/efgd6dOyCgw89CIsrFme5hsyTHDxzvLNIOtQny6qyQIMt+YfENpvVELMKpxh8gzyLzDrfiP4WRJSEsoeR7G7xpKICPjdsBh1+LPyy9kwdUnLpjQpjTQlZ2pBYYWAqTZgtt+JdROulVQNrrAHWyjXm8aNnEDU0NjUaNjJu6GPzQwRxJOOEx/dysNEr/xi+FxmiTNnX0hOC/TCNSWokPxc5ZcWomDIZeTSGAmotZA8XcDCDDuov5AAgr4WMJYOA4SAALGS5auvhL61EgnH6gEXIOJ+GcHEiB9BXRNMZGAdWg4fFrK3dD9gLnfv0geUXoNb3OZQEyARpkAE8j0Yo+XiBIUEj12ghe+xWjXl6lIPSImSWGeYhV3RcyIXwwrlIiFBANP1GfkhlkPSSMM/n7iypmdgsQwIWgledBo8R2Q6eeWpZwYhKcBf3q8lTUVhUCM/3uGkuPiF0yEArKMyn4ZqnIGAGj4C1cJhRFpY7ZhWyHPl5eaitq49RmDh+EkpLylFYkIuqRXMxdfZclHTtzfvKcjF9I+F3eMxsOQozY1EiCJvKQH2GDoAkF0umz/gKXlE+CjfcEO5r3ozz4TOtdJRokWeMNLPYu0quWZTOLHI9GvjazT3kkEPco8rbb789TjrpJGgnWo9N6x1gGbZxJtqllT8ul96VfuaZZyizQZMsGdt6nFqGsPD/+c9/3OPV2iVSWrlKaxbl/9///hf6+Neuu+7qHpfWu8qSSXkIzCI6+b8NzJanMzMnU0tpzL49TmnMIhqzyBVOINkF8gvMongzU7AVWjXw/0YDZga12UQiAb3GoYKZfX/13Mzg+z7i/iFuh3IF4GFm7tUTfQPhtddeg/BmkcxmUXlItl5Pg35xlh5DAuKMOJ/gMAl3DWnYhhyBygYPgN+mFDM/+pBjbhoJkZEioBtwnIBbfA440oYOiAYsZEpSNvgY/8QTqG9fjk47bo+Q47ezoTxm6AE8yQmILx4xpgD1A9HIRXToWw5mFgV4NTOYRcDgKpxGWoMHcz9ewADkGpYd8pvKx7LwVDQjiTGfWC7es7SslAjr69F+cy4KdO6GsFdvDDjhWMz48BNg3jyUlbZBYV4hGlL10HyWsyPu50tPQJrp0tWV4KSJ85UQbiaiTMWX2nNh5rjqp1ISeDampZ+ny6cRtwoeSRdyrgUqSvWY0zpkpk9B7w7t0FBdi3TGyE0aBSno5dVnTUnShbuPPvXncUYBusaLAK1HqwbWWAPeGnP4f8CAzSlbilZ1ZBWxYofKksGZTBnM99DQsS16brM1pr/9Hoq02WsG0KgM4bErNsgYDtyoJQx4mOus/QBI0HiaN2Y0xt39ANomDIl0Gl6QC/ZyqJw6FTM+HoEOncrRrmtXjYkwz0cF8+xz4eXo8dNTEdaGKGAHGdBwzm1TgjwaQUGa+ZoA8NiJWlAEhElEh0+DGtyhDuGxRw8t4FDhMd6HkUBhBpiXMd6n7D4aKG0er6kZ45GqXAgy5WQEGrsQHWQUecCEAOnNjC59jPIp8xyumndo3wnJRC6KS0owfz75kELvAXfu3AW5ubF8QMD0jFrrZ6ohhY032Zgr1DPdF9CVwfw586DVdE86pO5rOGlBYTE0qJoIVhmiBMlk0vHV3xiZGcwMOsyMpQth+tE/6+uZNNxLkJuT4/AgHt/jUV1dDb3Xq0elO3bsyHscQIbzRx99BO1E13PS4XmsL5TRzHgFFi9e7D7gpR1r/S2UJqslvMfbbrstBg4ciHbt2kHGsuL0YbPnn38eZlFa/eXT3LlzsfPOOztDXTvKmiAIxNwsopO/FVo10KqB9asBM3N9gNpj3O7XrwTgWBO6LCWD8/Cir+DTaexHmvr1Tq6+tK++RQt/Tz/9tHs9SE/BCET7/cOK+jVjmYBAxlIyF16HNqj68GO8c+kVCGtqYQBS1sAxO8OhNkHCBHzi6KGeeM0E4DQCc8ePwoyJE7DFiSfBSstgCQ+ep9SO+Dsvsa71wUR9D0PG83cmWusE0X2P2Up6PSEWCMGAmSG/uBDbnX8ZcnbbG+UDeqN/v15uh76stBQF+QlMmTiJ4yqJ/TS8HLpMO/Xdt/H53XeBCoGZxjKjPulS58bFdc56SLVqZ4bkmrdo/kQ2LgTmTA9PAygr3LF8mRzqWy4G/UjA9GlukRi9k774Am17b4QkFwaSfsLlIjyj3NnU7xDkEbmt11YNrD0NsMWsPWb/LzllW6JW/9DaCNkfsvNjRwbPozZC1Pt5QF4RjcolsHQGfhASHxBCR2thCJ+rwx47ZfAImDZkLL0AB7NC1CN3whhMuuteFFSQh6WRm/Qx9d77Me3Oe5BT3Aa5xeXgaArQIE+zs1yUX4JUYTkHTwPIK0OjrzsN0IaFi1FfVw0/J4QlQqQpS8gbl6GVnGG+aUsgoAsenBIhlOHsGV2jocw0ILDn9whGeb2A2SKBooY6fPXgPWiYPBG5fpI5egB5heBBfkYMmFZgRMkrVwOwwUNAOYxGKUVBcVEJJoyfAB3V1TVIJnPkZdKQg39ITurhtYIAABAASURBVEoZodbmNZPJoG2bdvhqylcY/sEHjnXC90G73vl18RTwkpBrtvpyJLhDU1ZWBr2zK74xRPqgvqkP4QLKJFr5vaYlD4X5fiCVSgHMOggC9wGxU045BXoseioXcvTVae0oMxoKP/roo+7r3Mcee6xQ0PvChx9+OLbZZhtsvvnm0Ee29PEt7WJ37twZ7733nnt3WpNavVctY/y4445DmzZtXHqnn6ze5Re4iNZLqwZaNbDeNaD2p35TYBb1h8KtT0HMonzN2G9yLFXfor/ke/bZZ91j2+qnJI/k0gKfvs+w4447Ql/MV/+jp1+0+KeFO/XHHsdt0f9gwfX9HmQk9uSCYt3cmUhMHo9Rf/4jgqVLkYscmMZeDaYshBblzVLg6ImQ45kRN33ERyjvOQDIzadRmOE8Ic00jFjFU38VqXEsNzfXjc2rmHwNyFUKAVk4fXB6IK/qAOcTGUaFXAzQvfdoJKeLy5AKE+gyoD/GvvUWfOqnfNYC5FTXkdpDzZhxmPLwY/A530h9+hFyqU9wnBMfKgdkh9A8BwGkSWa2CqfSi5w1FJxSUVjxyIDTKKEj4NwN4IQqCn3nVcUWF0fIeg8L4TMwf9FC1OQXwnzKyzmaMY5RjGk9WzWw/jTgrb+sflw5RQ0XkPvjknwdS8teMmAWHI7g60eDkEEkkvl0jJ2wsbMOnbFsZgAxHjs3j4oM1DkDjAthZuxGA+TxWjzhCyx8+lkkuOPneQ0cGgNkaKjkLq1Er+13RG064I1gGqYNQoPvwmlkfEMD889wEGjTsQOmfz2LhnMlipcsRO6C+ZBhnB/WISdM0YjOIKShlqbMGYD9cMj4EAF73QxB0viBD1PuHpDRh8VC0nHlu2rUWKSffg4lLIfPrfIEh2NkmDYIoR/cQWLn8kI6RlAPPjwao/r4Vn1NPeo4kGUaMliyZCmJAA18AgWUWpMf+dcFeJwwGRl36NQRU776CjNnfo2q2mp06Kj3hMCJQcCyk4J0Hu8NSdfoLCwshN7zjZm4srGQplzIXzu1GS60aHIX03zfrpMxK4SZOZ/0pq9X61Hu2tpavPLKK9Dj15qIand6l112cbvUmtB26dKFemSN0P1navET0IvevXtjyy23hB7J1i6zJrMbbrihopZLo/oQpzGLZHBEq3FpTdKqgVYNrL4GzMz10eKgfkDu+gQzc32D8oz7BP1jgb5436dPH9xyyy0YO3YszAx6GmbChAnYd999Efcr+ir/JZdc4uKKi4sxe/Zs1NXVid0PGnyOx6l0PfL6bQQM3QxbXXIxltTX4/GLz0f19EnwFs1zZZZxHdJ4ggEe02DpYnzxyIOYPfpLDNrnIOjvHznoa3BbpfKamdNTQ0ODe2JolRKvNWJbximEiujKoTJrpE4zOkz40MdTczgPSZqPTHlHVKYySM2Zixl//Svac84BHlOefBqLnnsOmDUT8z4Yjna5STRk34H2EEDzMzCHEB5W56AoTB2lDOkI6DQ5g6xflFnvSjgy4l1KJjNujiiJ57PMXBiQ32XKe+WG229m6khaL60aWBcaWL2Wsi4k+QHwVN/LNrpMEiFkATnMcjEO8z97oSqMvZbR0MxotZdGpqXYoXG3MqMaRWPWo95C0gTmIQIfUScYOsM5ZLxx0CukIel9MRleVSW41Yz8EKj5agqSffpiwBWXo6ZHNyyxBhq6gJfx2bWH9GcQhA3IcHnT4w5wwBuRzstHPQePJPNb9Nwr+PKeh9C2IBfzR32OqR+PQC4HGT0KXsh89dENYxoZ82QGkE+oex1SxhDkGyLjhwgIhcQHCyqAmfOR47MsC2cjmDbFGe+hemzSh+SJ7CGU5xn046xHJ4wy+X4CBh8yFj3Pg76kvGRJBTzSInuYGX0qDZ21fGrATXPh4NCDD0H37t0wctRo6hDo1LEzcwrgcREiVP7mM7zmp5nBzJZnpCDvOejKCJUeiguLlqf5HkOSx91TymBmvHe8s7yhMU4T0SOPPBJFRUXQF6hlCJeUlDTSMVnjqTRmBjNzONEr/d577w1NYvXf3fGXsR1B9mIW0ZtF+WfR/8tOa9lbNfC9aMDMoN1mQSyAWdQ+4/C6dNWHxPzNonyF0w7ogAEDsNNOO0G7onoS5rnnnoOMaT0do35M6USnfzjQX80J9NrImDFjFPWDhJBSudGPY0QOx6M0x+MtTz0dtskQbH/hpRi8+VAMv+JyfHD1FcDCBTD+As41DAmAE4/xf/sHFr75FrY87CfI6VSOtHmAJRFy7A3FHCt/aJFBC79du3Z1/buZrXzidUFJ+X3K4FMMnjCO0xqvk5yj5HH+BSIDJOEnEkjWVaB01AhUfTgccz/8BF+zbnTu1hEf/vVmbNC7D2Z5SSz6YpybS2mhVvMfJqcBbQQPxrywyochQ45pD9DutdFvnPE5Xlnlh8StGmsyA4/AoG/MIGjgHDCAl/37zFCFDg1UC2BoPVo1sN40kK2Z6y2/H3RGcdvjdJlyhuwBCBAwyNN1AnT/l89IRyECC9hRBuxoAT8TIuSqJ9hBOgPNgDSVJGPUEFCPhowGMfZu0mGgWhcEyK0PkKiqg9ehPWo9H8gAeWEOpr33EQo36ou8bbdAhdUj8NNQb+6pk+T9SHvk6Xku3wQTeZ7BLAHzEijILULNh58j8ckopGfOwOKPPsOSsROQyMmFBSl4UydyR3oJICEyxo7YYORJU5moECA/jkVIcgTIZza5XKVfMm062u61TzSJeus9LH74ceRkAmhAZmKmyZ5Mbhb5qRFAAclMPHiYGTzKmJOThw8/HAF9uTmZTEKHmTlyU2AdgBk5U09i3btXb8yaO4c6SShIyMDnin4irxAw3Rys8aEJnhnzzHIyy/qz/M0MCQ7y2egfhGNmvAfWKIuZubCZNeLk2WGHHXDAAQfATTqEIJhFNGbWYhqSNJ76ircmuY0IesyWpTMzYuD4oPX4f6KB1mL80DVgFrW7pnI2beNN8evLb7ZMJjNr7BPMDPqOQs+ePd13FuTXayHN5VI/HOP0d1Z6P1o7qcI1jVP4hwAckjVjgIVJeJZEmhBobC8sRL9DDkPx9jvCCwyjrv8Dh+pqBLk5yOGcoXbGPMycMg3bX34pNthxW9QjzfkBoDlDAI5p1NeqlE+PveuJolVJszZpQzEzXmLIej0Yl99j8Dhz8QkedOSVlyFRsxQNn32E8vJCzProTdS++wbKevZGv5NPxQb77ovep/0CNVW1GH7LDbDaanBGJE1x1gPyERdmyM0QKleBlQKm4P0CPM6pfApunPPAASdQjoMhpNxp51/5S5QqhJgbFwpqp051GyBlvbpDh8HoCOi0nq0aWI8aiFrceszwh5iVM3IoWGihe7zHjE2W7TGkCzZONl1EB5EMR/7/zStt46wG0ggtA3BQC7jqm0zVAfWVyGHP6XsejQqDewQo5O6wJ72pqtGljjVg+whRUN2AxXMWYXHf3piX5EopSEOdp6tqUJ/nozJhHCR8WJDDwTQBMN6YFyQB++QEb4zH1WnhjKuohZRl9jvvYt74sehfkI+FF1yG/M8+wwZBhikMyVQGYy67BguffQl+Xh64fglwEM4u2CKQh/KbFgGI9ylOeuliTJk/D+Guu2FhdS1qPxuJ2uHD3a45skYgeITGCyGkJ2B6U47ZeH0cKpSsDMtYrKmpQkNDvTMcO3bsyITxafQI6KzlUzqPWXbp3BlbDh2GrbbcgmsdVCRlrp01G/ltygDeB4oak6626/s+PNYDMVDegtgvV199lQEp/zfAvoH5wSG062wWCWoWuSsrpHaLNIldEb3ZqvFbEZ9WfKsG1roG/h8zjPuouIhmUTtUnx3jmtPE+PXpSoaAC89y9RrJQQcdBL0mEve3TWUxi8ogen1LQd9e0AcM9Wi3Gec5HJjEJ4amade3X5L6zNTMAzh2JOj4hASR5hs++XI8irbeHv2OPh4jX38NlS8+h7xRn6Fw6RJ88cxj6Lb91kDHDqgPUxxbPXD6AE43OA8BDCt/zJs3D/p3g8GDB7tE35du3DgswQWShAiVxwHDQptKxjkRp0FoO3AjhMX5eOnhx5Dz0+Pw5YhPUDl1Gna47Xag1wBsuNd+8Pv0QxV3bIMli4FFCzjnoXIRcmYVwrEyuJALYCUPzncQINI1IK8DegFjBLmDMpI1VvYQrSeRWD8lF8hjDjdAMskcFHbXK04B7yvrrxiaLq3QqoH1pwF2S+svsx9sTmEkmdHASyR9sI3CpBk2+pDdSBQL+iz2/u+6VIEGEo+9mUctpII0itqVo2OBj8zsiVj86YdIzluMHMZ57D590klzDDqf/LRJYUkPYU0dpkydgQFn/gqDd9sNiz74AKlF88EeEekwDc8MCRJ7QZLJPQTsSY1Gnk/weDcCAtghMwHSfhKlhLqXXkT1kkXwunVDm6eeR+7zzyGvcjEsbIDP9ImxXyIY/yX8hpSSIfQMZj6zFMcQ2jEPYYAHrsIGsEyaNEB+926Y9fVc5FRWw1u0CAF/5sAo27KTIjNAnDsNFRUVME4CCguLkE5nkMsV8pEjR6JHjx4YNmyYe2yXCZqcTNgktNa8ITkFoMQEDkabDt4E+ous0JhfJsRXo0ahU7++AO8LMSRes7MzjXO9T6e/cjIzmFnEMOvMmTOHq+LlEe5HejXLFmY15Vc7EpgZFzB0g1aTUWuyVg20amCVNNASsVnL7bmp4WzWMk1L/NYXTn1IDM3zbI7XuNOhQweMYn8vWrOoPGa2rI9WxPcEHKI5VjNzC2AMmAEZi/pGLzeB2oYGlHLRt/uxx2L4Cy/hw9vvxKtXXIqlk8eiw9ZbIEjkI2lJLrh7AE9wjmBkR0fXlYJx48ZBO/kex23pb6USrW8iqcSBLiwlnSA3F5seeQy2uvgqdDr/UpTteyDmFJcAncpRE5AG1EQqjW1/eSYGHHYUxrz2BvRlGo+zAkOGeg9EQddnaZzy6K7Mycw5pwiZLMXNlAzvnZ4cCN0kmnwYrVuYICtKwOvKnSZpyCMQOStCpqoayOHMMpGMxkvmCd7YDIFZiKoVWjWwXjTAWr1e8vlBZ2JmTr78/DxnTORyNzI3LxcRmk2SrZ5XR9N6oQaoLg0oFhj0oa425SUoKi/A4jFj8NFV16Bm5CgUJhIInAJDGqUB/ACEkP4QoQEp6jSdqcfSdBolmwxG7403wes33YSKDz5EHmtlXujBD8Gxz5DkjrGHFNNFAKQBC8DRkXl4DHkIcpMIGqoRfvYxCvOKUenloIbpc9ibF1KO5NJFyE3XwIb2QS3t8MzkKcj3PfIkH8riUSiBgT/mbzSoPfb+iYYQfjKBjht2RTUN50RVvUtHltARBgZQVudnfsIb6OHpk/8iGtl6p7WsrBTpoAGlpSXQTqs+8qJHfgPuHERpmUDpFFgHoPKE5B+Qt7GMHHm4SJAmGKhaLJk3H2W9ekBREBHW7FCZPU48li5d6hipvshjxvzoMTOYGX09x/FnAAAQAElEQVQ//jMu26qWxIw1hYO/0pv9/9DFquqglb5VAz9UDahd/hBlM7O473TimUVhM3Phphczc7Rmhnis0cfDZs6c6chURjPjcKDxx6G+34tRDgGMcoTgUIwE/XPmzsG0qdPpM3gcj5f02wiDr/wdtiYUbDIIvQ88BO36bMwRTuk8ugDExwvoCrDSh95pb75YYia+K81ijQmVm4DayJaFLIWg03gyHHKwDrnJYD6xJC7s2A0dN98cuW3K0OX0XyDYdRtGgBsLIedJITLcxi/t0RMbbL8bvh45Fku/GM14k9kMsoqAfKJMGbUSp57UDHxz8xugivO2es7zArKjgEzPqRV448AKCFY0rPRBOQInSJaPx9Jyo0bpQ1PNkM8chXyt0KqB9aWBuPatr/x+0PnI0BEYjSYJyu4WrsGDhzphGWv/882UnRg7NFBHGRrHWl3MLSxA1dwKLL75HnT5bAwavhoNXx0cjVY4BWZ4ZRcoHcJDUgYpdzl9Go0hIePnoa68GHWVFUikPARpH0bD17dcmO9DfycVwmdHnIOUl0TAWpthyIkRkjeND+NOaV7XDljapTPaHXwAFrcrxqLD9kO43wGoz3DonTkP9ZOmoY4Dy/zAUD1xMvJ4LwMvzWsKgMELEggAB2Hgw09Qrllfo/MGHZApyIX+wgFBCinuXoOpwLKA6aAjazzLC+pGrud7qK2t4S5zLvK4GJPiam8yJ4kDDjoQXbp2JkkIP0trxgFABRIwZm2fYRhQ3JBaRCyxK4EPHrwXAfUY5HFFgcGQAxSdNT5D3hfP8xwf+Z2HF31Ru7CwEPn5Wu8m4kd+mtkql0D6EJitetpVzqw1QasGWjXwnRpQe2xO5Ps+zKI22lJ8c/r1FY6NYOUnuQTytwQtxSWTUV9vFpXNLHJbSr/ucU1y0PjXOJZmXIT+NeOV/76E4cM/RGF+gcN17tINs+YtgldWhm1O/zm67b4X8dH4Fo04GqFDjnEsVyM/kqzEqXueo53NLK0ZeWT9682RHppkpqAAEoUgYzQK+4CpxNxUAMCpVaNt2qVnLyxJNWBh5SJOW9Ic+5nQCJybtRkwEFvsuy8+uu8eBLW11JOHQHwYzYkQXD5YuSOEBzNDzZRZGHvz/bAltdC0xg/JLEOZyCaluR/nWm4xg+GVOj2AJ8sTkDyD/Ewa+ZxHMQDjL3JDeP/H3n/AWZJcdb7475f33jLt/XSP6fEzMjPSSCPvLcjhzX/hPUCwLH92WeABf615q4WFXXgsgsd+dlne8nYXBCsECEnIAHLIg8zIjdx4zUyP72nfXdXl7r35P9/Iiqrb1dXdVd1Vt6qnM+uejBMnTpxz4mRkZpyIzKzQYzI11B7okwfol31StTrUzHcTybRuBBfdWN3k+hFnYxjMhTeSmV99es64gksaV+4Ijvia9dqnPF3tPQ/rqkt3655v3KbR/Y9JrVJTMcPZDod2Y+a3E5fnbghw5BsRdEeiohOUkNGNC+LxlmNSclKtiUl5sBUzpFEjmAiUK1XVxb0M3ZZDUpn2UldTra62PP0GTV33TD35J39SW173Ku36V/9KF/+rf6EHJifVued+3fZ7/03joauxZkhF0VHhRtRvqhMBficu/I6l15bjSh+SOy6kRqHbvvFNbbn8yvTO1EDY3y6aKtasU4t/ndXtwhJdpYz7QRlWOG5c0YbA5LbKCLI77an0PnOID13wlNqxfbsGB4bgUjcKumFTiA6tliKAjYpSezLyXXVjn37wCNvKyAKRnPCDFhC/E8g5k+hl2KAEpSRHG0OjYqZCjn5fzgwwKNWSbnbSlGTyqDqPcm/YsCHlz7ddvl6crd299W3L9tmKquvVHqg9sEQesE8+D20rn6/2yeVLpHpRYrCniAlJe9YeexafT5htUUexrZv+rwAPP/xw5KofMitspffh7zChugNVbbrjzjvFf3/4nu/+Xl26iwln6ZpLL9Oeu+7WVNyDD3B/jxtoSbSW7pNSJSXqR1ClRWzHjx+XbW3ZsiXVskPStMxEWIU7O8Yq0U6ar/CDGDXEwGFjTExvW7tRf/D7Me6J4Di4YqziWHgoYmxVavOTro+J/VF1J8ZjDKRYlJBCTLQQzkji1w5Ivzgg3YAY1aQsI5HJ0NNVEIMSnlYjFgnu+4+/o6Of/5IcYXoqiQJkdoOiBJUEDwxqItQknq6mN5BECckS4yJ0FtG+9rGjOnjbXbrqyTcmXuLwMo5NO6AbOhLxPN/V5p8/Hoiue/4YuxhLuRH0zsryriWPjdrVWUZ5lmfOQjJRxsWXMq6V0DmNAZWWA5ROfs1sFW/imKEtJ2J7OcWfUrZt2VaMIhSIJMdFuJTjWnfUjQhUX6Ohqy7XmutukK64XpMH92pobEQaGZNi9bYTgSrMRbtUETen8UcekibH5QhUOxEktltD8o6L1Dl8QFsjf9HFOzQZf2VcFYvwe1zuI9CdCp3tACv/dVWoGzLGG12NrlunQ+Wg1BjU5JVXavK669W+5gqNDjV1aM99unR4QM/7nu/Q4EWbY5b1sBrHj6o5iYRBlZKwpYjZ2CIOfumwM9o7MjapqeH1WrtuvZ568U49fM/d2nDtUzR+3/1aF+WdCDjpJwr+RiNs6UoKe5HBydUpu+rEzb2MVBY/ddr5duQIhYMoKVSmsrGD+3XL298uTU6oG7ZEkbh5BEeg+TYVKAZHUv1K8VfxZEqkYV/sK3KoCbNSFkXY7IQEKQJ87HUMxiIX/E7Jue660W4GIsixLdvK5+F1112X/r8oZasFSg7CAoyxvQCuU7PYTr6wfWqmVVQy1y9z86vB1NVo02rwS23Dwj0wXx+CZlfnKfjCpS0fp+10/cgabGd03tQ+sZwnfTZv3iz+lRVt6oV5Bcwhwj+HtHTZMJV7k+Jm1e1yB5V43Wn7jh164Qufr3Ub1yddbjXlgYYaA5HGvZAp8KiqcIwkMMc+gLZbp91oDwDTvn37xD1r06ZNZOO+XMo+g4DEWe3shfNWNU6xnxZD0guZu5eWcIcf5AhXLUegyXik2Wzp8kuuiHnxbow5eKpOkhVjjkJFRNndRkPrtmxT5/G9GohxzGDA5N5H1Lnzdt3+//y+Rr91V/BG3c641O6qkGKiYjL2ihXsSY3FOI2RTInQoJbtMV1yyUb5W/eoPDoaVdpqx9jMKtWkHL6yLR89ou59D8rjkyqrwU0qDakK1gQllPAlCxrjYcXxCPwfOTyijddcL8W4AlExNAyubqCdqEaNyJ7Dzw7nnEP9C6FqPk9O09a+FvXa04svtxGcC8utY0Xk25ZtESz/wR/8gV796lfrta99rT7ykY/M2JMdfcJ4Oc6/+KmIuoqL9wzzNOLpNCe2k56cX+4027zcek4lv9JvVde7MrW9HavKE7GCPBEB5rGuNLhxozqHRjTw4D49+IFPaj0f94rAMq542tCx2l/5pj7zO/+3NDlGTK3xWHUurr9W3/sLb9Kjn7lVD+3dr+1XXKVup6NuETpKqQiFBHcNDlbkS1llHJ8yDGWyYwp8yyZd9PynayxWtx1X1YjRNRnB7EDD2v/4Qxq74mKtu/FGPeVZz9OBW76oe9/3Zxq/9241i4a4gE+5qSm31CEf9g7EBbrVKlTGhVuxQqyLdujOA49r5JKL9PBXb9fackBqtDTurgi0m+2OBjqlirIld4fCslYE9dHeKFf0E5WFHHY6SviRFrHCnIpES6TDX/+GDr373dLBQ3IxELKCs6QsgPqKWiFjml0pjaKgqhus3dBVJuJMkWDvOJii/KQfssNH3ZBrhASDA4/knH9XXHGFDh8+fIIcBia8482qB4H1CYV1pvbAWXiguiadRcW6Su2BHg/Y7slVqH0yrSo5v/d8XZsPNO7du1e2Z2ClW1Wdy9zbywjuCvGvswhk+WZGr22DQ0PidZ8D+w+k16B6yxaDz70HtWcmtSVssb0YcauGl7s9bbv66qv1vd/zvbr//vvDtlJWBK5loDFOaGzdokuf8jTd/fFPqL33cT3213+tPW9+s+75ge9T4+N/pz1/+zcaVBF/x/XgO9+u+975VxqO1emHb/mcWpNTWh+lrXb4J8ZJiOxMtTX0fd+nO+65X8fvf1DNIuq6o0YEy9KUyhihTB4a1f3//a362q/9mhoPPBTHuFTJokpYptAUlikYFesgasTYpBX1YkSm1mBTHiyiuC2F7YqtEUqbMX5qBI8jX/8uPA/Ys0fensXP3ROnl0BPPD3HeVxaxon39li9+y//5b/oV37lV/TTP/3T+tf/+l/r05/+tGyL8qp5lcPZJ4gTMqpGkdOpDE2xBZlzOrD+/eysvX86T6fJDr/hhSLsihlKlxE0RmQGtfHMp6v75Gu17bJdOrr/UFyM92v/rV9W0ZRcNlW4KV6t2vO5T6p5/z3S6KgUc6SdotD40Bptvu4penywofXf/UodWz/MtVZcQAkGO41SEXMr4uEIJq0iVrFLWfw4jpMxIzp40cW69jUv12hcqFsRjDsO4mRc4J/0rOfokVtu1eTgZqk1rOZlu3Vw3yF985d/S81HHlej2VC3aKmrQp1oF0FmyWpvMaWR8rimyrjoRxDb3rxBE9ddrfEtW9UeHdGRAwf0+Vtu0WBMHBTuKsJ8TUWg30l4XP9jJd62HEG/w/BGgLua2Rx+bER5cCqYpM6k7v3QB3TpGunonntomtiKsKkMvi4QhDKAwjLql86ZhEAOgKOM9pTTeDdSyaVO2FKNkCkXISmsCJ+dwHCOGf5FysjIiPjYShbFDfzaa689gZbL6vT88ICdes6qMtZefTattIPs2icrfQzORj/3M+rZy3f8bOvmm2/WXXfdhSrZy6crKVjgznYal9mVPQ888EBaASYARET2zeDAgC699FK9OyaZ7777borOCuxKX65M4Jx12JUN5IHMc76kRVEkU3ft2qUjR44G7hijNKRoVjeCXcVgbP22nZr4s3dq4n0f1Mf/3W/o8AOPauz+h9W6+lo9cMsXVN5zp8bvekQHP/gBPfr+v9Ttf/p2PfA/f0+dB+9RESvOd/zmW3QwxnghUqMPH9bQJVeq447UmRALFzEEU/UEQRFjtgE9dstXtOfQXl3x4ufq9g//ndgYqcRgJdCQQl0C6UjbD9yjW379NzR5290qY4KkEeMwtYJNwcdYBkhr2QNBDFrs698TzwOnO/d6y3rx5fZCdWYtt5YlkH82Ivhy5K//+q/rLW95i77ru75LP/IjP6J/+k//qX7zN39TExMT4sJygrPjRCwi2GE2s9UcUKvZUisuLidArKzalt0foN12f3TZ8+vBhgy2A62g0SiqYCwCrrG4EF/2oz+oS3/gO7V+x3aNHjqsxpFDWu8JdVqduBlazcagJh59VMe+/HlddeVV+tZnv6CBtevUaAyEHGtsxyY9500/ow0336ijsXrbLFrh59ARYR1BY6chmb+wwQarypiZbMQFtGwNaTRuqGoNqIjyMuoVKrR995U6w/P3bgAAEABJREFUvP9wBGtSKNPEhnV61j/9ae142k1qHjqoNRPH1Ugzl1FMH4gJgeGo2z2wX91mV83N63UkAvOtT32yXv1/vkkDl+yK0lK33/F1Pf744xpqDquIOwRPlnUbVjcu+mp0JWTG3WPAjbCikAxEYk1vM4hMVNueiBXrro7HBMCe6a+eCpYQpZDQjQxtsqvqJECQpSDSVhNJRxvCCjmsVGwOLOL5sCcyMz8HBkQS50JMU6iIvh05BbuWYmuGPALnLItzbTQmS9avXx/9oVSj0chFqyK1LdurwhaMsCtb7CqFthJgz+ovimLV+cietW8l/DNXp7267Mn22avLLnt12YOf7Fmb7Fl8bhn55QK70mt7Wc+1bdu2iVXnxbTDXl6bsMWe1fGVr3xFT3rSkyCne4bthLMbiHv9N7/5TZ1L4IwcwK7kPvjgg2JiF1oG24s6Dvbi+LOepUxtz4izLe7FEOLqTRL33mak1obLd2tNTEDc+Rd/qquf+xyN3vxs7frVX9Pal75c6598o+7983fq4Y9/Vrpkt7ZddZUm7r9fA9s364Nv/QMd+szf68D//B9ac889MdM/okc//zlddN1VGtjUUKM5Kce9Qh5Qh2jXDamI39HD2nbJTg3f8GSN8B2csKKrhjpRJllsbcYtwX//F/9Bez7yQd3yO/9Zd//BH2vrUIxSWsHoig95Ai+DRsVzANshyucgYemr2l5VNtkrY4/teZ1LXMZ4ZN7CZSaee49bZgPPRfzU1FSqnj/0QIbHRL/0pS/FDNwRsifAxMSUDsYq4l133qlvxcWA2c4H9jyglMbM554H9uj+PXs0NjYmZJ8FnHO9drt9zjIWazc6e4F3dDuxkoucdntKjqB5LILnI1ft1rFrrtDxCBDHYqWx8djDGpo8rsnulHjses3xCe39h89p66W7tfnpz44V2yMRcErI6EyM61Bcy4/xbvOkVLQLHY/jMRHt7U611ZmaTNANveOdKQHtmPEsgw4NYEKynOwmXROTE2rHCi712vAMtlS4E7SwodNR+fSn6+bf+Ld65Guf18H3vlt6+GE1oi1lyO+GvqGAvTE7etHWbRq+4hIdmBrXwQjkh57xTDls7ISyb935DTWKhg4fOBo6rcZ4W83JkB3yuxEEp49ujE+o1WhpImyYCNpU6GhHm9qdtqZIIyBvh81TUR4HVoNxE2l7naYmuuLdaL7Ejb+nYiKBet32uDrR7naSMyUej8rlU6G3HTKrfJQFXyfOgfZUJ0QHRJ3ONM9M/chPRp/evW6dhoeGRP12tD2lIetcUma1y5hQmAob0Hv8+PGwY6rSEbKhn4v8pa6LPcBSyz1bedgCnG39parXawM4sFSyz1UOtmQ4V1lLVX812jM5OZkee12qNp6rnNXmI9oz1ybyXMMArl/w9APQix5SAHw5gGCKScxbbrlFLDIotjPpwR7gTHznUo58/M27zdjIanOWRxlAnrHcy1/+8rQiTf5sgeNL3S9/+ctpbHdVBIjkgawLfCEAf4aF8C8nD3Zk+cSiU5NtdWMcUXI/jjFBO/DmxZdo96//mtb87z+oxoueq9vWr9G6f/7PtPHbv00vfNMv6fGD+3Tk9q/Lw+s1NbhO4488qouf+2J53+H0KPeOV7xEIx/8W932Uz+hx+76mtZeu1tbtq7XeKwWd8uuGp1SmuioiPFON8bP9/zJH6o7clxrN21R68g+TTzwoGIIorHYMdabaAf7pKWo1z18TNd8+6t1+cU7NXDrNzUVizFls6WpGP/l8dNUjCPajFcA8LMEfAW0z7L+ctTDHmA5ZJ+NTGwBODfPpv5i6qCD8eIDEXdxbeJDhr0A7b777hMLMysRPBdxrXzC/nA+F147TsTpVnLwGrHSZc/S7Gk8knu/da9+//d+X3/w3/5Af/iHf6g//J9/pD/6o7cm/H/+z/+uP/3Tt2n//v3pgPH+NHDs2LH0LjX4UgJyWaHrlXnkyJFl0dWrYz4cvQBlIyMjOnb0mI4cPaIjx47qyNGjOhpB0aPHxvTQseM6GsHncR6tiU7fHD2ukaMjGo1A+vjdd+gbd3xDT/lnP63GUEPF6DF5fExHRw6FvCMaPTqukWOTGhmb0rGRUY2EjmPoCPkjAaNHjkbbjwUcFXqPhe6RmMEcOXZEx44c08jhEY0eHk2TIkeOHdYx6HFspkaOqeWuGhFMI2NkZEx7D49pYs1mFV/4qu78lV/TVMxcTx0/pgPBezBWRUej3sh9D6gsWjpaNDUS+eNHp7Tv8HFNFIXWTU1oY9NqqdADd92v9vExjUcAevv73qfB4C2jLQf27dOh0cMaXrNGBw8f0KFjh3Qo2nHo8OHUhsPRnsNh99FIjx05rm7gKXCP4HsigumR8Onh4D8cPjh26KhGoxz80NGQE207HDeWY4eP6NjBo9HmozoYcg4Gz5HQfxTfRR7ZwJHIQzsa8o5Aj/Rw9KXROC6P3XuvBteuTWcI+o4G/cg5AnoORzsZsB8Le8bHx/WZz3wmvZfGxRf50OEDX2nAjl5YDfZgAz4ixTbSlQB0Z8CejK+ELb06sYM+lmnkM75Saa8N4MBK2YLeufrn5uHpN2ADgN6cgq8kYEdv3yaPPVwUeTqNARr55QR0AuggxR4AHNpSAucN4yO+Q3Hbbbfp7/7u73R/rCZmHYfj2g3kPCl2ABknXQ5AB/7+6le/qosuuigFxuiBnoE8x4bHzQcHB3Xo0KHqnhp2U7ZQQB68jLP2xP17586dMW44FvfTIwlyOTynAniAXA4OkM8p+EoA+pm8pg9/6ctf0kiMuY4dPaDDMYY4GmOsW2+7Xe/+xCd18OJL9djgsIYvuUz377k32n5YUzEuW3vJDo3ee4+ufN7ztOnKK1XGeG3HdU/Ti17+ek3GmGnoVS/Uvi9/UcXRMb38N9+idrFWG7Zdqa99/puaiAWFe/7yXeo+/JB85JC+9j9+T/tifLV291Vau+0itQeG9MAXv6LJ4+MajzHC0SOHlcYkx0Yj8N6r8bsf1JYbnqYrf/andeyiDdp45eWxoDAZY6hjgvfYkQM6evSgDo8c0ZEYI52Nfw9P9xf8RH1SADyXgfcD0Jt1gudzH7wf+k+nI9uQbTod71KUcT4SNP/n//yfNR/83u/9nngF985Y5CTG41pAPyftBxT9ULJSOpiJwKl2RMTTRtgWdHuWpultanxSV19zrX79P/y6fu1Xf03/7ld+Vf/u3/2KfuXf/nJ6R/pXf/VX9eY3/xvxbs3mzZvFjCfQi5NfKkDupk2bxIo5sFRyFyMHvUCug02bk02bwq6t2rJ1q7Zu26Zt23Zox9Zd2rR5q7Zs3qRGa1CdCCoHIpjeOVnq0k1bNRgBZEwkqnnF1epEoGZNau36AW3dsVUbYmV365aLtHXzDm3ctl0bI79l65aQvznyIXPLVm3bvC3yW5Pft23Zoq1bNgds0eZtFWzZulmbtgFbw54twb9Zm7ds0mDUK1tr1Bkc0sbtO7R106bg26qhiy7W8K6LdXT/PrVa1vZox5bN27UpbN24Y7u0ZlidxrDWb7xIuzZu0tawaXPMlF5/7dWaikB8NG4Wmzes1/piUtujO617fL8G3vM3Ovanf6aNRVet0D0RK66XX3uFtuzcrEt3X6orrrpaO2OWd8vmLSFvS7Rnc/hvizZGe4pod3f9Bjn61pq4qWyMVeBt+CDatHV76I862zfv1LZNO7R9y7aoF37bvlmbdmzWtmj79vDHFnwRvtq6ZXvI3x6+2SZo28J22rc5ZG9FZvBA27Bxo8bC9tENGzQQg4ZtYccWjuk5wpaQsy38OTAwIPDxCJyBV7ziFSm/NeRDB8BXGrADe7EDnHQlARuwhxQ7cgq+EoB+IOvuxTOt3yk2bN++Pc71bSIl328b5urDBmwBwIG5PP3Mo59+hD0A+X7qn08XNmATAD4fT79p2IE9ADgA3mq1NDQ0pI1xncQm6KTLAcgG0EuadfTimXauKTo2xDX/yU9+st74xjeKx5MJHHvlwtObz3ZAz3hv+VLi+JthGfcrYD7Z0AGOEeXYhG3giwX08cFK0k0xPlhMffQC1Mn6c5rplK0EoJ/zfnOMDcpYdt64cZM2x715a4wBNmxYp72PP6Jv+443aGJorTrDQ3rpSyIQ3vOgdsQ4p7X5Il35vf9Ix268Setf+EJd8trX6Pm/9TvS1ddo3TOfqSMxjtn9+u/S2NXXqx35tddepaEYo7RuvFGHv3mbDv7Gr+vI//h/1So72nv/g5o4OKbvefs7dNUP/KC0dkuMc3aosWlI6wcKrXvwUW1du15bYhyzbeuGWJyIxY2xcV3+sm+Xtl6k8Usv1paXPk8DgW+P8dyWGM9s3rpdW7Zs17YtW2Osc3Yw9zjhL2Dr1q3pvkLaL0DvXHvQDZ10JQEbsm2cc8tty/r168U16bd/+7f1W7/1W/qP//E/ngC8bvu7v/u7uummm8S4kmuF7fQ6B/hywxM+cGbFC8iOJGhmxYuV50wrI7ipcMuB8EhL9fjHlDodHqmdSo+XdjodTcZqKvxAsM4cKPJLDb3ye/Gl1nM6eeidC2VcgLvqyqWi/UDg3a6KbplYu922irKtqcHhWG1dpwNfvlVDsUpbBM9QN1gmOipJI7QeWNMMPOqVVpfjEChyHXgRTEXkQ4MiG+DQHNqrTOJHTCfqllGpq3bMeHZDahm2FdWxjBodDahobVDHLfEIkNUJWZNqNxva/U9+QsVLXqCJ0XGpazXckMPOopySOBHVUleNmALoqO22yu6UWhHQjkTZ+MiYdkQAfdsf/YE+809+Ut/4D/9eWx64T/ve+la1HrpfA1MdjY1Nas2mNXKzq+HhQW1at1ZDEcArbaXKaGMokAorOpmKRlOb4obUGh+VxgKCz3LwhW4Y20GIvKbase+qUEedmIAoowxfAXAo2l1BlcOfyb9VNvblNEjjcYOaiDYHYfpH2TR6DgkDGiaZvva1r0XTok8URVpxRiSPxwHgqwWwp6RvrRKDVpMt2SVcA/FTzq90io8yrLQtWT/+waacXw0p9mRYTfasBluyDfP1ba5huXy507nHZz57lsqGubpujGCH/3jA49FZx1we6PPRoC8H2Bbn0ulkY4/t07Gctoz6MJCii4le8ucCWRYywElXAuxZv7RaTXVjLNuN8YY9EGOHQorx2nisAG/buF6vePnL9JpXvVprY8L++Gg17uBWyAr0S3/+56WmNbl2jcYu3R3jIKm8aLsGnvcCMaZ62m/8pq790f89xijd1MwNV1yum178Aj3yJ2/Tli/dqvKhB3T04Yc1eNWTxKPhk51qfDEck/itWGAo7/ymPvsb/5e6jx1Qs+MY05QqDz0qxUKLGkNSUI4ODGp0cCBGOZY6QYpfJ1pRBqShTuTP9Tf3WM3Nn6v8xdZfzvN/sbbAjz8A8OWErINYDRyYT9/k5GT0uegBjj4RDHaVBrrsv2LZNaygAttpNgIHZzrRKXUAABAASURBVDN45ICZDGYXodmWbdCAIi4u1YGwwzWlFdcZFUVDrFwHQ/rZlh1lXFkSpX+7U3Wi5bQAnQA6SIGIjFU6fKTwhcJnUdjlihZBcyP8wgX62PCwxmM28HhcNNWe1MT992o3K7nNphQXwqLR0FBzUC6bapSS3YldJ/BuXEC7asSFvQBKxWZ1HUn8IkYWIFntODZlHAuFDRAdNhAkurTKsiAnR6C6fufFUvAniCCxEQd2NNLyJa/Qzpg1nRidVMTAog1rpsbkRx5TceCIGiGf20GHwqKjZkNS0DrNljbHzehJ0dYn33anNn34U7r05qdr7Q98p4af+mQ98vkvaNP4hJrdUkVhyaUUOpW3yBZRtxH0MqLdMmwr9+3X+rhJXHLTDTp6ZL9GHnkoqFEhGm6F4rjJhECV4UtNjur2D75fB756axyK8BvtR1dXlSqxlbELAmUzEKTpH6Wg3ZgQ6iYfkls6sK3du3frkUceSR9wIYjO0lMfypkqrffzeMCmH+cjNQ9DTao9cAoP9J5jdlyDgs+u0kDr3wI8wGpz9mNOF1DtrFhsy/ZZ1T3bSrQJYPWZoDEHznZlh12lvfLtk2m95eeKYw8y7DPrsavro12luS71zwTw2pUOPpLWiPHIxRczTjhTzZPLkXUyVX0/npresAcgy4TArl27dHxsRGNTI/rqbV/TQ4/s1ZHDo2oWLbnL+EExJBuIsUqhYzFpf3z0WNgeQ5aBptbtukidCJwHYswzHAIHXMRK8Ra9NBYLijWDGnzS9Rq89lo5xlsxpJGG12n3z/+S1rz+u3VsQjp87/1yo6M1l++M2vErOuoWU9p2zeU69PA+PfiZz2vg6EE98rFPBp+177O36Gv/11v0jJe9UhpqRYWubvze79XWS66OsY6UjlgMawqxTd8bpxMoSwV20rRU4p4QcnKfWu7G2JXv6bun0mX7hLgMPruqB76cUPW95dSwgrIvu+wy/dzP/Zze/OY3iw9gfPCDH0zL/v/yX/5L5cCZjgBUZpbaunlLoHERJggpihQ48cGwb33rWzOrZvADwZh+4LZlLy0g3DbJCWB7yXXZp5dJGzGiiIumbdBq5jGwiPti342Qr6OBCA6bcfUsVOpop6uJuDA3Iog9GqvOf/N//452Pe3J6sQNamjbNk0eOKzu3sMqGoOSOyo9FRChq7vqRpDYDsHt6KFl6CtT8OnQ0QggLSRZHSn2jguqxYesB2PGcqAM7WXYGPVE6bqGtj/9Sk3EymxkIUkqBUs7AtJOp+Ivg+pmR5sOH9Vtv/lfpfv26Pqn36hOTAYUIavVLHRo3wF9+G8/pLHxcY196x5NxGzqJRuGFQvn2vLcF2rjj/2Udv5/f0ZHj43q0N4HNdE+HvaGrVE/LEKtwj2Roq0TGjthRxlWSA/efruaMaGw8Wk36HisgI89fiDKgzWqtx07NYX9t7/7PSoPHtUt/+9b9fW3v1+OGeRSbZUNSaEEycC0IrF1wpeJRuYkiJI4JpADEwB+LpD7y86dO2PieI0+9alP6alPfWqYFH4PB9hh6LkoWKa62e6zF7+0NVeDPb02gNur89gtredrabUHJIJJu+rvdpU+Efxin9wWHsVknMR7lrTRjnFQXKvBOe9J+wF2ZRvv5TJxcSad2NZut2U7wZn4c7nthLKy98lPflI8HsrxTsQF7tC9QNa+s9mz7eM+7Bg/dCKQfejeB/Xh979P737Xn+spNz5VzdaQylhEIEjZtmObduy8RPd/68Fkr+WUfvQTH9PnPveZ9K0Xx7hYQIz11Gil8UI3uGLYFXipbhljmpiMv/af/zOt++c/rcdijHfonj3a/bQnxWBmUkWIHIslikue9kztCz0H9h7Qlmc8Q4995mMaP7Bfk//wSR36+Ce18brrxcCojAqXP/2ZWr99Z8gPRQyFHKKmbQvjg/jE+JXT5xutsS3boBcM0H579rpTRD+z5/cBvIA9W06+H86iC/ZDz4roaDab6V9QvfjFL9YP/MAP6Od//uf1pje9Sa9//euTPcnJPU5vDTR18aWzM45lBM8DEcjw9bZ3veudEThPRUdWXDMItMrAqwNsVynylgOSsT275dBxKpk9agVPzrsMP8TFj3xXdKNSzbJQMeUYbKzRpgjExg8dUNkKekwaHn7oYQ1dfY0Gb3yajpZT2nDDk1Rs3aKBkWMx6xkX2xBYJjkhEdxxYZyGUByZMmY0y0C7Kt1NF2fL0/SUSHEcgiHKuuqkoqjTlUZiZXj985+nNTfcoMmQ7TgZU3nIaUcbRtpj8mAhdRtSMahO2DrxiY9rYvSItlx9nTTaUXe8kx7b//KXv6IjU13dfXxCAzEDuzdW0x89eDhWvpsadaGjW3eqcdVVGt/3uL74kQ9oYLilRsNS3GRKlWGjpMgKWxVIRLvd8FtgOrzvMR3bvFYaiomEsNtl8EsREgtOHd9zrx761V/Rvnf/pTR+XGuPj6i992Gpo9haIT2kxA//lIkY7UEE4Ia6AcEYtsQvdHYVbQ5C3JdUtAOJX1QPXewjcw4/28r95bnPfa5e97rXqQi/25ZdwTmIX5aq9uqzCx/aXpb2nlZoT6E9q9+exXtYVhS1V59NK+qQaeV27ZdpVywosU/2V7PZPKGufTLPCQxLkOGcR4y9vLpsp2sxuoAXvOAFespTniL+BRR57ADAbZP0DUZHRzU4OJi+XXA6pdxTCK7hPx3f6cp4dQ85z3rWs07HNm+ZXfnFrlL8ZfsEv85bcZmJtmc02Faj0Yzxa0djx8c1GGPa17/hdXrd61+jSy65RJLTn2LDD4MDA+nftUaWuDWNp8aj3i23fEFfufVWyNP3didcMbYJAYohi0JV0Ep1Y5y15tk3qnXT9Tr0F3+u1ue+qqFLr1EIE7Wm3FRn/SYVpdWenNSG666LQPkq3fGv/oUmY5zznP/0f6uzcW2MaRSynEYzbXJUBkILiZM0KyU6/zc72rKKm2Evr312NW60LbuC07mD86233HZvdtnwauS8bOJXVjBO5VFRXiT/8Ic/LOCNb3xjOiBYZlsGmYZONy4sEzElFydoGReDMgIX27KtRkQX+ZHvTM+plmmzvUySFy6WNsJtV7aU4ZuUjwtes1PK8dcuGoqs4gonuaH1m7fo0i3bdOTRh7Um/DYYK7N+4EFd/6IXSzt3a8KFRtZt0rFt2zWwY6sazUpqGUI8DerZHHhRxi5+peGNTPRcgsNG6A+yoHZir1YjAs1SDr3QwyiNB8+Gm27WRS95mY61O+li7QhYFYFjuzupdZuHNb73EXXi2Bca0MGHHtL4w/drbPSQHr733lhh/oDe/76/1v/z3/+HOs2Gnvftr9WGpz5dGhxWOTGp42s2qLzpWeqsWxvB/aSG166JoLqpy3bs0qu//ds1yaPVjgsCBpUKrVKZbgWRulA36A4oY5DWjXYFqohr434EVWF9qUb0x87tt+mr//4/qHxwjxyTAWsHWtq4tpCmJkJmEbqRB3833fAUvixLSaGbILxUJU+xudRsLmabVdVQkBVSAs79Z0ebw4A1a9bopptuUhGBc5aa+1XO1+n8HrArH85fWlPP5IELubw+x8796LdarXMXskgJtlONfh0/u9KHUh7ZZvUW3bZlG3Lfga/3Ykd+MvBUBhA0c3+55557TsVyRjpt5TiTAmescAYGZABnYOtrMb7kUD722KNau36ttlx0kS65dLfWrlmbbvfduPPb1bHuxhiJJ/4wEMroyKguitXeF77wRZAqiIJSjjEHe8X4Q2kEUcZqsyPXiEBdsTnGLftvvUXDg3EeDcXKdsH71TFejIFOGWXDxw5r7dhxFTu36bpf/EVN8J9R1m3Wrh9+o1qbN4WGSm4jZDUj50jTL5AikEikwoHVvyeKB+yFH0974bxL6R/63lLKW3WyuikokK6//npdfvnlyb4yBvMJmd7ZlfPLCDRUlnEhKWVXNFgY73MB5/+K2bN0yi44mGm+5Wh8BRG2RiTWbXQ1GYHo4Ia1OlY09OjDj2nb4HqV/+vd6vy3/6E1Y2OaistroxzSeKxMb3nuizX4/BdrMiQVHYkLY4hcxA/tHK5SjUZDx4+P6q677lIrAsp83BHWCds6zULtoJdx/IpOEcFzIXelRqzcPud5L9Rje+7XyKP3a9BtHZ+a1KZYNd43eVy33vo5PSlmTZ/5gpv1/Be9VLt271Zz3Rq99vu/V0+77modufMOHd19qa76zV/Vhqc/Q8XxMa0bXqddT3laCG9q8+BGdcpmBPNNlW4omqrwlrihpL4WYXM3DCmlwIbU9WBg0mDMtje7VjCrCDu7B/bpga9/Xdf88q/o+K5LVR6fijmCYa0bjBtfBO9UimYq3QDjhqTwc7hU3aJBkYq4oTXD+ynDzlJBCoxNyEMDYKEuLEFQyp37zva5C6kl1B64sD1Qt36FPEBg1oh7S1Y/d+yQ6U+ElLbt2rUrVibbOnCgek3I7u/1GxvwJYsUAJOtmQZ9LnBsuFcSaM8tO1M+yyXovigCSWTZ/W3vmWxcqnLaSvv2798fw45SrZikh5bkTzfZrpAdO3aIbwHxCDvl1LGdXm9kXEU924ofxZIL3X33t/SN2+9SEXjhCJIZu0gaGe9o3U+8Ude+5VcFacrdoJYxOumqGYsQg3fdpqHD+7X1GTfJMUa78f/6TT31Tf9ak1NtdboxFoG7rNJA61/tgVXhgZmx86qwZomN4CS3nS4UnOxzxUNLEOECZUXwtqemdODQQfHoDxftbgQhnLfr12/Q2Nh4yILzwgViKi5jBKClHIFdGUFZKT6C5fBVXDdVtAZ0vCMdPXxMW55+o4495Tod3X9AWwaGNRUBXDv87amOrnjJizT43GfFinBIitX+xTrXro6tbRVFoZGREX384x/X43sfV2t6paAorJYLtdSNi/pUWFyqExfvNtEovb87oKmNO3TRC56jB7/0Wa1XoWNFS4M/9L/psh//Ka2/7sm64fobdcWVV+rpN96kG550vabGj2i4IW2/+CLtHx/R4auv0NiTnqLOzh1qDDR0PNr4SMh+7K57Vd57nwY6cSOZLDTF/2aemIobQldlEQLUlKfCtuAXW3S0MlwKesVll2v8nrvU7kyp61LdCG73PPiorv/pn9PgVdepE31x7YaNGo4gPQRSJYHbbXWPjujYgw9oqtOO1e6O6MN8iKzVseKwqI0OIGqUIberrjZdcXHk+EVBGcaD1lB7oPZA7YEl88D5J6gZAQbjCCxnrGDH9ZHMExBsx/1kWLT3oYceSi2kzQnp086u/Ite7umotSsa+HzAijN0VlVJFwrogPfhhx8WEwZ2NZ6A9kSDRoPxhoSPckDc20Z8nf1xzTXXpMCZhSJ4Dh8+nPrE1VdfnT62y9fXoScIn5HueWCP/vb97ws0xg5lJPy6bV326pfo+b/x6yq27UxjL8X4qkudGIMVrUKbv/979PAluzSwfZc6ZUPD11wlb9mgZqN9bisBAAAQAElEQVSppiubbSOthtoDq8YD0ctXjS1LaggXAS4GWag9e/LZs3hVPp2PE/6xvXv18Y99TI8/vi+dvMygOQKv4eFhddqdiO2Cqap0we5LEYBZBHmNUuLL122epbYUi85qRwC48UlXq73rIpVXX6m93/Yy7b3hBm24/sma6k4oKqjwZASYkxprNRTxXPJliErpQnfc4G3LDltC54MPPig+cPL44xE4N1tJDA8cuFuoAoXNhVIgqnYcy46mVOr4+o3aetWTdPiWW3Xwkx/X5P5DEQRfos7uq3XYzbigd6WJjjpTYfvEuIaLIvpCWxMDg9r85Kdo+MYb9Vispu+LVeFjRw/otgfv12QEvk1Lh++/N1ahp9Q4clwTh4/q4X17dfT4qKSwIxxYRmDfUFcOaI0cipnY8SiTtj3pOt15x9cVqoS9zdFj2jo8qHYz7BhqyCNHtXPDBq1tDQvbqNSNZfsibjjHH9unj/ze72tockqtkG87WllEe6NeMDogPJH2Ywf2x0TAqLZdfmnky7AjkvpXe6D2QO2B2gPpyZ+T3PAEJ1xxxRX6xje+kYIlu7pb9LvJ3NsXopP3k6+66iqx4sx/b1hIncxjV21jcgTI9CdqOjAwIFaP80SDHeOCGDcxVs5tBmfczH+e+cAHPpACaNupL+Ajgm58Dj9P95ECQ0MDGhsf1b337lEaRODaqLdm95UauujiGHsohhyOUU8qEIvJwEWveq2u/O4fFBP6BNTdGKmEScFXqoj66tmwrSdbo7UHVswDxYpp7oNi27KdNPWedOCA7ZlymLhgPPDAA7rvvvu1b9/jUgSDkxEsjY2PaUMEV+MRHDkYy4AL+1emYI6ArogLHdAurBQAx1XvWKweb3/Bs/Ssn/ox/a+PfFj74sa2/o3/u47u2BIubcdFdDL83lErVqgbsULajABSMbtYenHd0eZoKOSFPREhc/MkcOamW4Zd+RiX8IV8qYgguJRiBXfN0LCazQG5ZRUDLa3buE1Tj+3X7f/+N7ThoT1qrhvUnphE2X3FVZqcnFSsDUftblzwHfpaKhstjQ8MaWTDJm249DJNRmD7pX/4e73/r96tj/79JzU+tFabN8TM6egRbYjJgSNf+6q+8dG/i0A3dJaWJRWN2AEhfeyzn9PX/+zPNLx1YxClzvBATDJ0gq9QIzR/4xMf1SVPfZIawy1t3rxej94Sq+Mb12s4Jggmj41EayW4y2hr0ZaGH9mrqZhJb5qjI3UjAu8GXoT08ELwhx/iN3XkoNpHjmpwy/ZgcrRNKh1M9a/2QO2B2gMXuAcINoq4duIGm+tjXDTJPAHgVE3gvx9wH2Ui+lQ8y03n3r0QHdzrebqMR+rBF1In89jWkSNH4p5XauPG6r6by55IKb4k4OW48qXyK6+8cqZ5tmX7hDwZJk8YC7/jHe8QK/LNZhOyNm3apM9+9rN629veJp7uu/XWWxPdcVrcfPOzdNsdd2rs+JgUIssYucRIT5NSjE1Khl1ioaUReccgI4ZsGr7oEl3yjGemcriKGBO60wmOMiDGIjGexP6UqXe1B1aJBxhHrxJTltYMO87caZG2ZXs6p4TbPXlVm21xkzw+Oqq7774rgqSujhw9mh5vufSyS9Pj27Zlnd3GBcA+29pnp3PJa2F+XNPsUl2VapMGNGJVdyCCSbdamiqaOj64Rq1rrtHgZRfrJa9/jTo3XK+vHHhMzQj0FBfUbqzkqmzEhTQCuy5WFrEDIlnEj+OV2blx8pXIffv2xcTHvnQscbfNhXhKjotwYcm2vvClr+iBPY/o0cce0i23fEpH163RC//Tb+vSV7xER8YOa+/6Qlt3btXunTuiH3Q05Wh01O8WzWjfgDrFkJhN3XrzzWoODeljH/qAuHmvjRvwd37nd+gZz3yGrr/2SToSM7ANbguPPKDy3nu0IdrdCl8ptpBY7SOo3/u5r+ppL3yVdr/kVeHVKIlZiLLbDFsb4S3rscOHpJi5dXOdtg6v14Gvf0NTl1ysbqup0Vh9DkHxKwK6arirLq8bPPqQFHenQtHoMtBoQ7eSLrUhRHJ0RLzTrQ2bYwAhOAOiTPVWe6D2QO2BC9sDjelHXLMX7LiW5swTMGWMQrMInHj3FxwaAN4vIMDbsmVLUncG3XHfKsVx4jHkVGHO7nT1eSSdunwUjWr2E+/42haB8+bNm/XKV75S+HU+n9izbecJS/4LzQ033BBDiK54fJs6fHl8+/bt4p3w5zznOWJyhWM1MTmlpz/tJm1dP6x77rkdV8Y4QjHln1DZltKvE+OwdqAxxjAhtGIr1VI7eK1u0LrNhkomq+CPenYgwWVXaaD1bxk9wHHuhWVUdd6KLs5by5fS8AiIKnHdFCTviGCpNTiQ8ImJcfG49uZNm3U8ZtLsszt56Yh2XBgikKl0nZ97XEXw2QjEEYSx6lxGuxzXwbvvuEuPP/SoBmIFVeWA9jyyT095xk1yrOxODQ3qyHgErypURmAXO5VqqBN1O42oHJdSlwvvjrbTzeD48eMptZ3+hcLOnTvT7DH/QizdSONwJZcXEfBG0OoA6J/+5Cd11x236wtf+Kz+9gN/o/d//KM6vnWztnznGzR+/VN1YLKhnRGoqtNW3JkDLB5Db3bC6pgVHSsnNXD1bl3/kpfHjWi7boibyJOe+XS98tteo+3bLpY6U2pdtEMP7IuAd6qt4UPHtHmiLVafB2JyoStpKuREkn6PHNyra7/3OzSwPQL1MNiNZniqUHt0THgnXBXBemARKO+IVenDDz6sYs1WjTSs42Mj4T3BErxxA2p0NHpkn47sfSSI4dOo5tIq3Ynb05TQrUbQHc3qTKrbaEjhv6QpeKSOoiSg/tUeqD1Qe+DC9QArzhdi67du3Zoef+a7Ibbj9uC+uYGxEpPfBGcotU+t27YICi+77DIRBFOXOr1gn7o+/HZV3o37Lvneuv3Dl1cT7SoiGOUDueBoyyn4fMBK/vOe9zx9x3d8R4xxqkkMzoeXvvSlevWrX61nPOMZ6VWG22ISv9Fsadeundq2fbOOHjumiXaMm8KtzRhtAI5UjCucBiMqi446Uc6gyp6So7wRe0jBMZ85Na0PHqBP2ByFShl5oMrV++yBGD1n9MJN84najiCpUVg3Pu3G9Ml+8nxYibRoFJqKAKiMk3uhnurtcHbVGe0qXaiMVcc3bX5c9yKwi0y0x3FBbk+29Q+f+axu+coX1Gg1NNgc0ujYuFqtoQij45IYQXEj5hUVwWIRF0keyZFKdR37AIlwDtCCtkajkW7s73znO3Xw4MEUNBdhB/SLL75YfBXyYx/7mL78pS+rNdBSxPkhtwx7mvrG176ua6+5SkPDrcgP64f/Pz+mwWJQ+w7s17rrrtHG575AzVjV3bBxncruhAg4O0VXnYicC3fUKjtx4W9rJOwebXe1cf1W3fiMm7Vhy1atW7dJkxNdRTyr7uCgJlA8NaYDn/mMdhw+qPv//G26421vVXfsuLrGEyEkLDs2Oa7xkK1SSidlBL/rupP62v96u8ZjtXpt9LtGtxOcwbB5k+7ft1/NTVs0Ev4cO8Y704qZ3G7U7ao1eVzwHwseTW9l8EVj1Aw5Cpu6LqVyQs2Y3W20kRuMQetSFmj9qz1Qe6D2wIXuAYKHMq6JF4ofbMftoRSrisPDw2ICut9tx9981ZvgfSG6CZyvuOIK8UHXhfD38qDLdiLZVZoyT9Bdb3vBT9VMu/IFPACTCnbVN8ChUXdwaEgHDh9S0SzSWOKa65+kvTHuGB09JjakFDHmMAObBA2VyFE3qF1YpMgrRiaKMWIRw5JCUsWvelsBD3B8bcuehRUwY1WrpI+uagP7YZztpGYwVkUv3X2ZXvCiF6aZtPFYbbatTgQs+QaaLxhawGZbBHO5Dqld6dJ5vVn8KfbdCMiKoqEjh45qbQSaGowLY0w+3HX3nbpvz73Jj62yoWYRIZtLNSK0a8bFMdAI9CR23ZCjCBod66Fa4FYURUxkTM3MMjNDnW/2zIpy8nMj/epXvypc7rKtoQh4G91Sx0ePa8O6dRqfOK7167Zo98XX6Nk3PVsf+Ju/1oMjIzqosGioofVr16gUQWWpdiHFIrQ6Ybijzc2YLm10pVZEyI1C8lRHrciXMdPq4KnGWg01Ah8/vF9jhw9o5+N7tf+P/1j7P/oRHbjtVjUkddpTsZdYfS5jMkAu4tdQMdjS0MH9an7gA7rjLb+roT0Px7RDEbzW+PA6XfSaV2nDC56hkVgxnhwfC7rClV2V4xN6/Jt3asfW7dJkZXuyOZQVIbsI/7PAX0SwPHnnbTry7vdoa3MwWiwNKCYE3Iij0JBk1VvtgdoDtQcuZA+0Wi3Z1bWQ+/cT3Re00a7ay4rit771rTQpndtNOZDzy5Ein/t3s9k8rXj4YCC1nSbLJyYmIC0YbMfkeWvB/Oc7I76iDaRFjKHATwXwUEZqW6Tkbc+cE61WU2PtyRhLjVMU9KbKWA1pxhgwESIYDm4BivFHGZgCQlosNpdSjEdUxsJGGg1JpYOURiPV2IXcSsCFrNO2vvSlL6XXHS9kP5yu7YzET1d+QZU1Y/Vtzdrh9FjKVddcra997WtptVKxdeNkLh2RkTjZg3CaHxcY2+ndEAK6nOdCBX6aqqu+KOLAZGMnek4ZvijiSjcQQfHexx/Xpbt2aUOssh7cv1d79z+mbZs3atO6NZroTqg1WKjZKtSJVX1H0FnGhbJMF81CRQTWpSNoYxlbC9/wJTdYavBhMN4xbrVaws/QwAdaA2FlHLOGNRUX5UYjLtJhc6M1qAOP79fQ2iF1BzravHODgqzb7rxLxycnNDQ8WL0G3B2IgDRWzTstudtSN45rGeCyGS1oxi2gIzluGuWkim4hR8Tc9YSiiXLoXBccX3zX+7X+Wc/XoxGaPumZz9aWa67R8WNjUV8ReDd04POfV6Noq3XRVrHh18bwRj30yF5tv+JiXb51q/Z8+rNqDa2PO4tC1rP0il/9ZbW2b1XZakqpX0oqGnrgQ5/WZz/4Ua19wfOjPV0pAmsrbBRSi2BqyEVTY3ffpzv/yb/QY3/8Z9q9e1dYGby4qWu1Sgdf/as9UHug9sCF7YFuz+O79hP7usj91LZIAf6fL+/FfvOb35zpBHZ/fNBgEnlG6/yIXdliWwTZU1NT+od/+If5meehcmz379+vSy+9dJ7SJyapmA6Wbafx6UJametkXrvyO/krY6X/4KOPaGq0mryPYYZ2bN+h/dP/B5y80tCiiFFIQZUYa0QSAbUqTAw3qnFlKcZPTnR4rXo7Jw8sqjLnPBVsa8+ePcqvaWQ6ZTVUHqB3VtgFvS9T61NwXHbTCvPmLZs0PjmWZlu5cJiTOdhsJ975drmDwQ/Ov3R43/vep8ceeyxd2LlQz1fvfKKFC8LcMrxRRlrILuLCV+pQrKhefPHFsZK7UfxbiMZAQzfe+DQNRIDajavi8NCQJiIgnZiclBtFXEvLqNeVsgDU1gAAEABJREFUbVllhNCNuGEXIXNhP/yLP22nGWPedYYGQCclkN6ybYs+/rGPa3RkVK1mSyOxytyJlWe+GupGM+xrqdWyBoZa+rEfe6Pu/dZ9uuPOO3TtNdemFW077AqTogkqosmOq3w3dHatdOMp4waA9UFWN4Jmy8EtdRoRrAbfcETQ3cNHdfHLX67HL9qh7vXXiH/J1Y3AuwhOB9sjn/ykrn/es7Vm1+6gKCRYzeG1Kjes05FLdmjgmU/XgZBRDA5TKMeKc2PtJilW0VndNsaIzRo5sF/Xfdu3acPNz9TkVFtyK8nrRpvDzcpbI/pk95Yv6ZIf+iFtesMbQlZXRdEMXiVQvdUeqD1Qe+AC90ARgYZdXdOf6K6wT27n9ddfL/69Yxn3NtqfU/DlAhYb1q1bpzMFz9iS7/W29drXvlZjY2MJsI3yDOQB8qQAq9NMuBM4Z7p9sg/gfaKB7bjfMwLRKTfbsp3KbSfcdozTykRjt3PnLh07NjIry9I1seh02zdvT3yMixS0GGCkJKEqYigS4Fk5M4UhXylzetvUs3HsAEikGcgDvXlwaKsBem3pxftpG3oBdNqWbfGkJucRH37LdNKFQpa3UP4z81Ucp5J7KnpVa3n2C++dy6N/lUmNi0JhtWNVdPu2reLiffvtcQHoRpDXifDIjehYp3aZ7dSegYEB8YgwX6XkYwyHDh1SM4I0bsIrcZCTUcu049IX3lFMFaobfmpEcMrHIcbHxrU1Zh7bQeu2O9q8aZNGj42mf//gWIl10ZWJRGOiguAvJvZVuKHTbXblX3jwIzNiGzdu1Pj4eBwXJyhciBsuN0QC540bNurzsaI7NTklZqX37X9cAwMtXXHF5dq0aZPWDq9RI+rElTz0N/WcZz9Huy/braHhYXXTv0WIyJboNlbDi5gzNcoBaCkT/SFWzKWGZMWEgCMJmiNojVw3ZsGltso1LbWjT7U3blK3UYjJBHx37KGH1Tx4QLufdrO6EmbEDUfyujW6/Fk3qR0TD5Nx99l4xZUa3rRRbK3YhQaFouDvqoy+KbZDxzTxtW8KOzuxul/RHSUN2VVQjM4gqNj7sIpYKd/8qper2HmZrCImBoI3fhxL1VvtgdoDtQdqD1xwHrAt26ndrDoznrn77rtT3rY66b6YssuyY4Ubvdyvuc8D8ymyrSImNnI5r2oNDg6miXvFZldtCHTmZ8/SqMeHQhkv2J5p8wxzjZzRA7b1Pd/3A3pGTNTjT2DXrl0ajHELxzGKJUsxUIlhRR59QAja9G82N4tNFy0osS3bideeTbGlGwNLu6KBJ6ZVsMM2zGDyhu/x5Dy0fgDB8b333pv8ZjvGnGWM3xmBSo8++qg2b96cxupnYxd1ANpBCoCfC2QZvceQ8T/t4MlSZGce8OWGNP5erJInMj+nWBnB3pq16+JEt2655RZdffXVcd5Pn/Qx8xr97AQXzD1gttNjDjfffLO4AVAOUMlGA9j5D7ZnTjxuYFwErrjiCt1xxx3p5KPt3Jjo7OvWr1c3gmR48G/V+uqExTd2hVf0E/d2VYYcSuDn5s3/YHzuc58rJiaYIcMGyrkRsuq9PnRyAeDGn8ojOOT9ZuRsHN6YbrrYRx3qTsZqOPa/9KUvFbhtik4NKXgmsI6+EcFtOc1vWQ0GFxG8do8e0qZY5W5FAH9saFjt5pA6HlKzjJV3KVaI9+rRibaal1wldxU14x5jSTHRMnxd9DsPa7xtbXnajRrauV2KG0GURijO3rGLU5gJiMCOf/YzGvvwp3TZJVfIoXtwIIgxCRRio1oh7KOGItCeeOShGACNqx0z9MGVysI9oIqraJXW+9oDtQdqD9QeSB7gvpOQC2jHfXHNmjWxqlh97ImmE9CSLhdwbx8aGpoRb6e71kx+PqT32FAfHmj2qevSNnjhg59xQcbJ1zC/B+wTfcq/AL3oooti2BDjoOkq27ZvE4/Bk8WvpPaJ9aAtJXAsGV+Schxty3ZSYVdjyJRZ4V2vbbfddpv+/u//Po1F+2kW4+H3vOc9aZw+Vy/BaKPRSAtNHDvsnctzqjy8nFe2Y8zJyFMzx0BLsCE7i2FihiAfnZnWrzRG3f1Ster09BjkhKf99Lk/OTGppzzlqfqxH/uxFDgTYOUDFLFz4s87O9XM2Qg8lE4E+Ol4HOxS5UxHmmU8vzHal1uQ8V3bd6V3xFkJtp0uprbTyWM7sdtOeTJ2hdsmOy8g23byqWLDn/iVleanPvWp6QLNo9oX7bxIBOec9Jz8BMysKjOBcdddd8URKNPj18iLjJihXrt2bbIRml3Zi2xk2Ke2KcyIAFjio2EljxxF1OuYGIBellGvbGpw3Xo9vP+gmms2aN2OXbri21+pTTc9RRu27NDRr35D6o6r0SrloUGpaIgnrmP9WIhDztjAWh1TUwOXXKaLXvZiaeN6YbejsBEgNSLblJrVBeqhfY/o6v/zl7TmBS/UQGNIG4eHpKkI7IPXxVTwBsIv7BzZtzeqleRmAN1VpqiSel97oPZA7YHaA8kDtlN6oe1uuumm9KEg7rf9aDuBeSMG7uiyne7P4PNBvm/b1bEhyGfSG17b4l4OPh/w5W4CdGRQblcywGtYvAdsz4zrnvKUp6QnAXli03YSlv2cMsuwo3++/e1v1wMPPJDsQJ/t9AFZvg5Pn4K2DKrPWuTDDz+cPmp31gLOsiJPZhB0Hj58OEnAL7bTMWPR6brrrhMxD+Nquzp+ifEMO9uiDnXthdc7g9gTipHN6yOM6YkzyMNAG0j7AfUIucfLFn9F2kdsIVYsd+7cmTrQQg6K7STNISEHdxC4eAN2lARAWzpYeUm543JhmuxO6g1veINe8YpXpPfDbScDbacbYPYjKZAKYwcOBHrSDzr+BLIfmVXkBEUnJxEfBtm5vTpWttNsGbSrrrhKz3rWs9ITAMixK3smNKGnP/3puuyyy1IwPVepXfHNpffmiwiQAcLP2eBZihhak2VDY2vX6Yof/Ufa8LrXaKTZ1JpLLtHBTet18UteoAMP3Kepe++UI7jtFg0p+gy/MsJblyExYOd1T9Lu596sbTdep6d+93eE/xQbfpSqUFmyo27oUmyP79uv4snXS61CG9Zt1cDUlDrHR9NCMv/+y7lWZ0pjR49pMup0w65I5NDbjXIeIY8MpBpqD9QeqD1wQXuAewZwITuB4JLHSbn3cg9eTn+wSsm9/eKLL04uX4gu7AKocO2112rv3r1CBnnbsg16EhDU3XjjjVruNp2k+AlI6D1OHAsCM8ZXBKy20zGwvawtZxzK0470VRTZlb4vfvGLeutb3yre2eVYU7aSYMdoK8Z32MC/UsVf4P2ENDa+6qr0/QImHPCL7fSkJfkrr7xSPElw5513Ltosvsh9//33L+kxt6tjiTGM+z/84Q+ncTv9jIk26PasX8kvJxTLKfx8k93plOq02+nd1rLbjdnKjqYm2+nCOtOWODgzeA9izx40Vj2Z9aQz8r8QSTmhP/ShD4kLOvmequclyoXSrjozJ34jZojpwNDJk+aGZdz2CScT7yYQ9H72s59Vq9VKZblOb4psZsG40aED+QAXSviYdeIklxXBZSnbetrTnqZdu3ap3W2niQ98bjuVgTci4EQGkO1DFrhdHUtwaKeCVqfQQNtqsFSs6c2d0FGoHcHskeF12v1d36XhmyNwLxUBdczoFYNqXHeVrn/S9Zp69DFZUnMgVoa7pYrgKSKv0B9xrHZcf70uff6z1R5oaKoxIBUNpTJrZiuZ4WkHPS7Ex/btU3PdmlS2Zv0GHT14UKOHDwl2x97qIFasQk81B6VrrtexpJAqRQTYBgkfpqTe1R6oPVB74IL2QBnX1QvaAdONX7duXQpIuXdOk5YlYQUMHYybUGBX9yTwU4Ft2U7FW7ZsEcEIj+xCsB33s7ixkpkDBAiNGLdAtj0jg3wNi/OA7ZkKdoUPDg6mQCwXLPe5RL9hkicfU/QxRuQpBIJ4Audsy0qntsXHg7/+9a8Lm/tlDz5BF49qX3PNNWlBiUAUGmBXxw6cc57XIMEz5PqnykPnFcr8TQTySwV2ZRvnLa+B/uiP/qiwkZgKHbb7dg7PDJtRfKEDj/fyhUDeg+XjVhE7pwPBvZOTksim02kn2lxf5Q4F39FjRxPP1q1b00kBjRfZeRm/0yGw8tzq51WettqzNyROwqlY3eQClQPRzEPD7Kq90HLednpEhdlhbpaZDo9dybad/EiAzczXF77whXRTbOZV0ihHH+8kc2GcmJyIyY6ueET7ZS97WXoUmwsnF1KOwdj4WJJHnbIKIVGbaAmJnV3pDvSMP1aGeawaKLoVezfkAiYMdaGp8QhWJ0o1ikaURFpGgNppaN3QWo0eOqJW8LUGCZy7quSFZSGwLCwpoCs1g6sZfOTLgr2CVg0GukTbnVg7npiQYyU5WJW2Teu0d2RMY6PHUjbF9iE3flJMBh0dXqPtP/vPtO6aq8MuKRabkwbEhQuCUP9qD9QeqD1Qe+BC9gD3Y9rPo7e8j5nvvdCWA2zLdhKdddtVPhHn7OyqzK5S7Nu9e3cKSmDNMkh7gTLGAaQZKLcrOZlWpwv3gF35zq5S/ItPswS7omfa3DTznW3KB2Gf/OQnp1f3GGcTwP3Zn/2ZGD8yPrSdxodnK/9s6uU2UrcXJ8/TFYydG9OTN9CWG+zqGBB8zjc51XvMGDszls42zbW/N0+9zIfvWRDL+cxHmiGXkUKjPin5+YAygDKCclbEiTf66Tt0ZygyUqeVB6z4i4DHQIQSkUsnWz5ABIi2RSBmW2z5gNqWXX0YzLY2bdokOicnB4EzF3U6FXXOZ7A9Yz5+4dEYVthZ+eUEmCnsQfCRXdUDHxwYTP8n+z3veU+aEeYktZ38hwzbiQ6v7SSJWaZ777tPrWaEm0Uxs3qPj3OdxDi9oy50TjA+XsGqP0V2JQ/8XKDdKDXV7GqyWaodgW5XyHXsuypi5TlK1Skm1GlMqttoq9ksKmgNqDG4ViOPH9TEw3u1dv16RSQsuZuC2G5IaEvqOHaNgPgR8AKBRoxbqgNnzOgM79qlr7733SofflADRYO5HVik4UGVA2sSbxmUTkTO+EP8W6qYETrQ7mrnd3yHtsSNRqxao0tFcAZSKtL6V3ug9kDtgQvbA9w3ePwXL6TrJ8gFBHbcD6K9fAvEdvpXT3ZFC/KS//AxYwEEg5MuFnjMm6CEelmGXdlM3nb6lzuMC3gdD74MlGe8Ts/NAwMDA2nhiID2c5/7XPrvJnn8i59tK6fnpqmqzb995WOxpB/84AfFai6ruqzoXnHFFekDd3mRpqrRnz1t7IWsFV9Az/l+pqwy8y9Z0dlrAzhPCkC3nZ4YYNyMP4ljiGEoY1xNalfnlV2l0IiRmLQAB+zZMtuyncbuPBlCAJ95bIOeEXg3m6dJV9J/xRmtvIAY7DhwAVb1VzmnlB35CNS4EOSLOrOvBMO2UxCt2Oh0dtXZ6DzNRlNcnEm6UAUAABAASURBVPkAAB2Vgw09WJ8wP9vpgwI0iJsrPgCfC9AbjUaahADncXZ8wv+J5PEqLmi2UzXLIi5MmdiV3VLUHUors7EiG4EeMuzgi3JO4t58kE74cbJzMeBkhm/Dhg3qdDsn8JxNhveaIx5NpjZKCzC2W+rGEnRZRPgb0Bgq1VrT0PqN63TRjh0aXjusicFBHd1/QA/dcZu27r5UvJesiIwd9QsphbCRJNlBAk3gtFdF6rR14+u/U5s2b1X78X0abkdfLVXVUfg6uNrdqQieFQH7gDqxXF0mn5VBs6bWrFV03uCKSlLQpNKBPGF+dUNqD9QeqD1w9h5g8pvvYGQJ3D8yfiGlmzdvFvf3PXv2pHvxcrWdwXmWzeLE2fibMRqrjMixnYKzLMeubnA8gsqYgLEAfJTbVRn5Gs7dAzxGywdYf//3f1+M7x566KH0uL9t2Scel3PXJjFZwlOeHEv+Gw5j9De+8Y269NJLU5/txoIBQfxS6FqoDNuJFZvsCofA063EAt/2bd+WnpCE1k/Yt2+fuLbR/3tXh7GL8xxbGJfzeiRPheI7zn3OScpI7dljaFc4ZYzVCWrBM9D+jJNynv/BH/yBWD22nfoD9Pkg17VjzDo1NcOS6TOEPiJFH3WtelUlUUOApyFFERFTELjl4IsOQQDGDBqrrATTvQfQdgoO6Wh0LlZD4YeHmw/1l8sR6ACWS/7p5HKy0N65PHblD9viosZJmm2En8esSfFRoyiIHVUEb9ztxP9/VgTN4GWnq21bt2p8bEyHDh5KPMixnVQiA5+nTOwoi2Tmx/GjnGPGBQN8pvAskdxPiugvsxAdJuR1ykjjV3QbcVEYULdBRsnuKFZnoKXu6HEdefwxbbr6CkgqVURTKx/A3ggZ4b0o6wZE/el9cKjoFpKb0rq1uvqpT9XDf/5nOvzFW9Rau0ZWbGXoLRpqRrDcGBtV49571SqbmqTUpZwmDspg5Gd2oV8RPAfN6EukercaPFDbUHug9sCKeID7CMD9wrZsr4gdK6mU9nP/bMTENwHnctmCj/nSNY9hZh322fkbe3tl0AbyttM3T/7qr/5K6LMd99wyHVd47LPTh+waTvQAYzL6DEHSa17zGjH+JViEi3EzKTz4HfxcgYUYjjtPHPDRNxZleHQ7T3xhy1LpWoyttlP/sqv0K1/5iviuD21/7WtfKyZw6IuLkXmuvJzHPG1x+eWXi+8HZXl8kZyAmTxPeDJWxoesTmMvQBmr+b0ffuv1K8cg88EL2CZJ5xoIATrHq7deLw5PBruqS55Am1cxiKvIrxTE6HulVK9uvWWEEWWYaDdiHyuGrZY48Qh8ma1hFob3bnlsgI6SDzqp7VjIq1zLSaHYCNg4OSiP7LL85nbWc1GS7VyITHjt2c7dqzeXMQvMScqsIH5ALhdPygEe2ShcCCmUcWLxmA048rjg8oXzbgTQhw8dSh814BEcu7rxIQO+UwH1OXYE6Bs3bpw5gU/FvxA6wbIi2O2E3Z0INrsBYU4Eq1IrlqJbnQGpO6iOWtGuIkDRq5DcVStWnCe+/FWtvet+DWzaFERH0FooPZ4duYrRkZSRi0DWUReIXBDZS4VTuvvGJ+uer96iG/+379Xwth2JFpFxktUY2Kgjf/FO3fbmf6PBqW5UiTohrtnuhMApxV4lRketKFERwXqg9a/2wJJ7oBZYe+B89AD3Fu5DpMD52IZzsdnmzlBJsGfxirJ0e+7PDKZzoJN9ndOFauIpP8ZbjCnsyl67SpFBIEcZwQD5LN+e5YFew7l7gMDrB37gB5IgPuDKeJkMARrHO/se2rmC7fRo8XOe8xx9z/d8j1iUQT6AbFIAvJ/Qq/OrX/1qev+eL33TD3kygmsLq/H9tMl2imcInjlXNL0xPmeBi6xtPe95z0uvmzLpwaPVjOPh/9SnPpUefWdcTTsyPynHlVgJHKD9AHgGVq+Z2IA30+xTn3929XrFvbEAxPmNfOKIXLffadFvhf3UN/dgzdU9W16mIhM0BFS5RBIBdERZahThqijjgks92+KT6BxI3rm1LbsCDig8PI6MFPJ0EGjkOVlIM0C3nbNnlSKDm44dwVbYiRBopAuFXn67ugghk/q5zJ61065wu0rhmw/sqpxAGT9woSDlBGy2mslviVZGRBfB4MTUpI7HyvK999+ndqctRfXWQEtFsyG+kq2iSIEzjwEpNupGIjsYQeYBJjdoCyc/s1Uck3nYFkUqQ114W6wMU5F8tEBpkRxbKCeYnn6vmP4FP7zN4WG1P/Ep+VOfFo9pU6+IHdM0inoZnBCoFWYqswtAH9nRgbXSTc/WpT/503KzFaQQpKmo2VAxMKyj37xDnW9+M4LmUkhSt6soVOmGUv+OkD0QFbELsRFQp70utC338Qut3XV7F+WBmnmJPLAaz7e5NtmO200hNtuyDboiMNe2fhvBY532ie0/F5ty3ZxyT+Zr2AyKaRt0wD5RJ2WnA1bKqJeDEdvpuNlO1QheCKye9KQnxdCunDm+qXCJd9ixxCLPG3G0nacHnvrUpyY/Ezizusk7yP/wD/+QAi/b6dgsplHIBXKdjBcxLoSWAyu7km0bcrIhIWexyzrOompqn22x0szj4zyezb9r5ZFo2yIe4EnMXtnosyu7e+m9ODzkc5rxnM8p9PmAMTg8BL+5HB/2nn/XXXedCK5Z5SWoZszOOcriIdeD+++/XzzObVe2sjDFWJtFLla1s1y7KrerlHE4X/XOQTfnJI/zZ/750g996EPinOa7E/OVQ6M9pMsN1R1hubWskHzb6TGE973vfXrXu94lHs95xzveId5/4CJtRxgzHWRWJkbI7GkIQhTHPuKI2DcjaOOQE3wRAHIRoEMxA0NwZ1eyOHC2IzbpyvFHOR8XoU6Ike30/+SQQye1nS7c1NM8m+10wp+qnCp2xfOxj31MdD46Lvy2KV4wYA/M1GWlnEcx/uiP/ih9EASZlOE30gx2deLPpedyUuQB4PjDdvpwAzj/e5kTt4xgDv2t1oC+GUHeF774hXRhPXT4sPbt3x8hnbR+3XoVjYZcWAcOHkwfnhgYGDijf9Bz5RVXikkPTljq2IvzDbbPhS59JSwjcJ6RFnLLsA/eMtZzSxH4s64b/Sj4q0C1ClHHhwa08XnPUjE4AHsCp33sZhBO0ZmMZrCMRHcd2rpFu779Neo0hsKablQOcEODa9ZqoD0mPmI2tH69fPhgrChT1lU32diQIlzWrFQp4Va9rR4P2KvreORzebV4CHuA1WIPdvTa04tT1g84s85+WHF6Hfbq6te91q5G/9kr6y8GzzwJlge73PPtyqaz8ZddjVvwe66fU2j2mWXblm3YZ8B2+jc1vQN35AIwEbgx6M8BArSlAvtkW5ZK9vkmx571hV0dEyYrPvGJT6QxG4/ln0ubOJ6A7fR+M4FdHqdCR3ZOwYsIrBd7zHvrg2dA3kKBOvASHN98880i8HvWs56ll7zkJZDFo9HEA4xTIcBvz/oO2lyAp5c2N0+ZXZ1flGWADt47BiYPHbBn9dpVfejEAwTanPMAi08EzZ/5zGeU7YaPNrJizWQJi4rQbCcee1Y2wTfXE+ry+DV9Ahz+UwHXnTe84Q3pv+Wcisee1XEqnqWgMypfCjmrVsZHP/pRfd/3fZ9+9md/NsFP//RP661vfWsKbGeNrpxdreBVOGWzHapMs0KNVktcjOkcL3jBC/S6171OdAC+Ks1JmfnpYHZ0OgKlCMw5SZ7//OcnXmaX8uyKHTxRjq5TATJtn3RzmMtvW8wCfetb31K+eMzlOVOeEwIeLi60i4+fcYIQjNuVDbQTHjtsj6VVbqTMol199dXp5KBsLthVXei0nwscs0fIXjewDrIazWY6JvmjXV/60pfSv57iYw48Fk89ZuiYwXz44YdnJgjssCN8aFdpEjZnR7uG1wyL4/DiF784fdEPv85hW7IssgEEpjRsy3hXBpViIubhdWu0+cfeqOaGLRKr0vSXgIrhzPvEGm1fe+Vleupr36DOtAx1Q0fR0Katm7T/7z4QExCHtPN1r9GeL3whhHal7lSkZVhidWNfloUiiaA78lG1Og90wW12NH4Vtjr1oVVil23ZXiXWzJphry6b7Fl77Fl81uLlxWyfcJxWUx/KLV8Sm7KwJU5tL7HEcxe30v7atGlTGsNkOxgLgAO2UzC0mFZSL/PbTv0VGgDdNkmiJ2SeHbzA3CIG7gTIvXS7WrTgVS2AMrvSAb4UMJ8tSyH3fJSBL4Be2/m3Zjy6fdNNN6VFrd6yxeDItatjB86YmtVRVpuRY1dl4JSTMi5mkQZ8ocA4+POf//xM37Zn5S5ERtZNYGw7BcnU49wheKWclVcWdeChDBppIxaJSOcD2+m8gNeexXOeMTvjbNsnVadN+An9xCrUyUy9+V46Y2jy2E193nuGlm2kHjJYkcbPvEbJ6jM04pIPfOADApgsQQ71eFWC2OkLMS5lMgFegHLSXiBo5nHx/JRpb1nGqQfk/HKmMWJeTvErL5vOyCwPJxbvzN511136zd/8TXHgcLI927HswOOXrI40YpIKdRGdtEgBKQeaDsFJykWAE5G87eCpbh50LDpORCLphCPo27VzVwoM4acT5I8DKDbsiGTen13JPB0PJwDvW+eZq6ab88o6E5GTwq704TeCYi5w+b0U6mNHhuGhYX35y18W5VdccUUKSOE5FXCi2RYzVaz8wlfEiiezWcj8yEc+ImapOPEIkrlR4y/ytoU/+fADFwX4oWMzcs4EU+0pXbb7MhHg21Ubz1TnTOUErsCp+KLXROvC7q5S31D0o4YiL6ndmdLkxs0q10TQHPlYA459BLOdlMRuob9Ywy6qFetWaIv1bXWKhmRr+0UX6ehfv1fbn/10dV75Ej1wz51Bl4JNZbsjPriGuraDFj/aEhbEOnlkLsAffeoCbPYZm9zrF3DgjJUucIZeH/Xi/XTLXL1z8/205XzT1W9f9frnVLrt6Qt1L3Of8GxTIwbz3POZVIdmz9pkz+JnMou6c3nuuece8Z9HGC9RDtgLl5nlUY9BNmMYni4ktSs5DOJ5UpAxR+Z/oqb4YSXbZjuGIT7JBPoQxzgHWycxLJDAApbt9Ag04/IXvvCFYjyY253TLI6xH+PLufRcPl/KU5fEDci1q7bYVTof/3w02+lr4uglWIQHHADHFwSc2R+2RUxxqsCXOgDjaVLkAODYiRyePiUmgDYXGK+jk/EzKXVY/KKdxBL2ye2DB7noRBfH8OUvf3l6l5yFLc4x9MADwA8fNMb71Pv4xz+e4oVPfOIT6TxHF2N5yoilWBCD3z5ZP8eX8xa58GTIOnLePrluLlvKtFhKYatRFoHXP/pH/yj9KwWcTsflMZ35bCVQ5l9I8Rn9tevWpUeD1w2t1drBAK1NjwbTwelwdBxSgIOHbAC5BM48rgDddrp4ELixWkrgToeBD6COXfGAzwXb6WIwl96bJ1CmA6Jhj4CVAAAQAElEQVTTto4dP5YmBjKPPb98+0TZdsXHyYTfsJ+AmCAXWbbFBg5MRfDHijDva+AH2/Paalf1mEwgIOZixMml2CLsS19b5N0FJhNY0eck5MMBzBpzg0YHM2S20+QDvrcrmdgBhKgT2gwtQypzIwLFUt1OR3yErJCr1MWJaRH5hUKu28Nvh9zIN4qG7ArvtkPvWKGxkQntHz2iqfaEupMRyF9/g7buvkJszbDPIS+Mkaqm6YwbfEWR2CI2l6J+s2yoULWt271Dhzas1a5ve50mG4NSG66AY8e0ef0aNYeaagZrEevOSWfIa0QeWiTL+us9NsuqaBHCGzEoxK5FVFlWVmwB7Dgwy6rp9MLtWf34CDh9jf6V4p8M/dN6ek1z7bFn/Xf6mktbald6sz2kS6vh7KXZ1mqyR7FhT+7bduW7IPf9Z1e6sQWb+m7APArtyqZnP/vZ4sNG/G9Xu6LZVSppnprzk2zLngW4GBcwMW6fSKfsVIB/8FNvue2Uta2/+7u/S6/GQWCAzvgNfLkAezIsl46FyrUrP6wWexZq95n4bKdrxyc/+cn0fu3tt9+u3j5gV+22PdPHFBt9i7Ek49rInvA7lY8I+myn1wff+c536tZbbz2h3pkythMLjyH3TtbYPsE2+iX9E2bb4r/28A0lxuLQeoGxPu9LY7PtVGQ7ySND+1goBAfsqsw22RTEE+OQ4ckLYiJeyeQVyeHh4Rlf2j5BJvoY52MrdW2nuAqceIHUtsCZAKPNLL7Bz6utPGbNxAWvzLLIBz9tBvhwcA6coc8F4gBs7fUHcRQ2UX8u/3Ln8xh7ufWsiHxmbHinmQP1pje9ST/+4z+u7/3e703vQ9iznSItZYaFjUZTjz72qN797nfrPX/1V3rv+wL++j1679+8V+/64LvSzBaBL52CGRBOQoJkVpDBObg5pYMxa0THgUbKCiqfcSeApINiH3SAuosBZGb+o6NH0yNUBM502re97W1pxooAFD7kA5k/p9AoJ5/bk3HydEgCXNpHHnmUU49281g4FyxmgmhrlgXPfIBtnLDMFJJyYh0eO5wC53zSIIcLAz5mVZ+PSeBz2nbk6BFl3cjCBuxCLzbOpxPa8ZFRjUSwWMGIRo4eS3JGj41oLsC/UDg2OiJgPv7RkRGNhN5jAUcPH9Oxg6M6uP+IHnn0ER06ekCTE5Ma2r1b2rSusmX0uLBzdHRMI4GPjo5O00+fVnVGdfT4iA4HjB0bS3KOjx1Td/06tbdfrrK1QWOHRyJYH5cm2mo/tk/bt2yMVe8JjR8/qsmYaDk+elhj0R7kAQvVfzZ8uR+NhI/Az0bGUtfBDvoRNtGXllr+YuVle7JNi62/HPy9NoEvh47FyMQG/JOB/GLqLwcvNqwme2gj10gAu8ivNKxGH602m7gGcbwAcOxb6eOGfgb/fK2YRy6xDbu4ZgKUnw3wmCqrY8hgUQOZyMkp+HxAOXUAcCDz0d9f9apXiUl9cMre//7362//9m/FmAWdmffkdHRB99756uGTDJRjG+lKQq89/bYDv2edGc/9mYAKnPJcBn4m4NgxcUMdFlt4b5pX8Hp9TVmvHPL0A8aNmQ9a5gGHTpoB2+DHTgLVZzzjGeJ9XMajlPXWnQ/PNOxFJnLAMz2nyCLYZTwLDrBYxTgYHuqSAuDEDTxJwSITvNByGXmAoBJ52E9KOZD1M64HB1iUeuUrXynksBpNGTLwB3UyEA9gEzw8Mg0/fIzjSeFj9XldLDpGOCXovC5BSsDLF7qJi14eK9UE69RBF+W0H3kZsJm6nLMAX/Hmke6//uu/1t/8zd8kIK5jsg3Z6OsnPCECZ5zOQeUgZBwncoFkxfTVr361fuu3fku/+7u/KzoUATSdQjObE1aW3eg8Y9qz537df/992vPAngT33R/5++5P7xBzsOkYnAQccHTmNON0aPTQaXMZuG1xw6HzMPvFCWg7zdDkuvCfDpAD9PKTpw4+ePrTny46EicEtLkAT6ZRL8shBXIZaW5jGUvxAJ0514cXHyKDmykpdeaDXIaTkUMQzMUO3ompiXQjw2a+NkhQjX9uuOEGIZeLHScTM1QTkxOISP9yADrlyADQAYDPBWzNQBnvUZPyUbeToB2B5UKhE7zAPPw8YZB1Jn2dbqx4d2PVd0qTY8e18arL9eQf/n51mqXGpoI21YmV6LamOpPqtKfSRSfZOI/sGfpU6G931I00OpHK4J0s2+p0on7QOhrUZLFR5UQpPmQ2NDig8Tu+pVv+/C+1ads2qdlUJ1bD2wTTwd+O+u1IJxeqH/5FAscISLoWWXe562BXLyy3vtPJx4655dCAufTlzvfq7MWXW+9i5GMXsJg6y8Wb7SDNsFy6TiUXvbkMPEOm5RR6xvuR9lvfYtuU7cvpYuufKz96gV455OdCb3m/cGzgnn/VVVeJ+y9jGXTn+xz42QIT5gTNLCow7kBXTsHnkwsd3ZSBZyDPOAVZ/GsrnmZjsG9br3/963XllVemMQR85wq9Ontx5JLPacbJ9wPQNxXjiqyLfMb7mfbqBc/AwhFjQcZ22MPYkjKOOXlwUiDjpPQ7vsjNo8WMI6nPeJFjnXnhy3J6aeDopM/Ak4E8ZTmlLkAefr6N86IXvUisihJkEgPAT/2cgp8K4KE/Ig8884ED5LM+8rSR9nA+kO8FeGkzPPxLL8qgIRsZ4ASwpNAIsllJznyk2AIvOH7nfGbigTE371ujO5cjB6AOdGIbdLOwRX0APaTo5ZqQzy/o1MWHxGLIZMz+zGc+M61kU4cBPcePMvig5TrgLM4xWUEQjW5e54AGsHrN9ciu4jfb6dVYZC43FMutoB/y7cph3/d93ydeWqcjECTznsuf/Mmf6M1vfnN6pICvuL3xjW8Us1Q4HNs4WAB4J4Kga+Km8KZ/8Sb90v/vl/SL//wX9Qv/7Bf0iz/zC3rTP/1X6aILLyvHBHIAFwACaXTR0Vl95fEBZmQoh8YjBpRz0sHPuxbw0Rm3bNqSVlyRCd9cgJ6BMnBkkSKbiwcdjA5J+/gMPC/aowsdzOxkO8CZMfr0pz+tXBdZ4KRZPrKpS4fevGmzkMWsJScgfMhbu3ZtxGpTYmICnLqUkc4F5KGDFF9R5zWveY2YwUM29fEX71MzycG7KrRn08ZN6Qt6Cd+0ScilDbQTGhcy5Ga9OYWvFzZs2qiFQm+9M+IbNmvjhsquGd6wEzvw28bAN23crM0c403rtXHTBm3dvFkbNm7R2muu00U336zWxo3aFHybw8aNAZs2btDGoC0Ign9DyNwQKXq2bAhZG9eH/E3aELatv/xyvehf/7y8c6t2XbpbW8cndeyu23XHRz+iYv1mrd28Q5uizobNW8M/27Q+/L1h80Zhz4L0L9TOHr4sO/kIX2zYsPD29shZavvoR/Rr7ALPdi61nsXIwxYg20IKLEbGUvBmnfil10dLIftcZGAP/sEm4FxkLVVdbMIWAJn4DgDvJ/TqxBbuE6Rzbejlm1u2HHn09foIfDn0LFYmduS+BI6di5WxFPzoBbj/9tqDbOgZyPcbenXzTmIOds/VDsYEyEYO4wHwuUDZfJD5chl5cFJk8Ygo4xgG9Az2n/vc54oxBMcYvnMF9ADIIeUcy8eNfC/A0y/IetGX7QFfacAufE9wxXFhgQebsJEyUvLgpEDGSalD0EQ9xoGMS+k/jKsp7wXqAtBIkU3wx6JWppGS5/UDZGAbNAC5jOXRw5gV3TwFSTDK+QkPcgFwoBcnDyAHucgHhwbAC1DGuJ2YBLmkjInxEQEl5fBl4LwjxqEt8CMrp/ASwLKARl8kyCbY5FyAD/3gpAA06qKP1zD4HhQ0dJFmQO6ll14q2+l1SWRDo26r1UpjRuRhE3XAGdMzTgcy7Tu/8zuFPymnLr7nfKTcdoxbq/EgxxVZ/8f/8X/oF3/xF8WK+Pd///eL/M/93M8J+KVf+iURhOMj4rd+whMicCaYtZ2+cv0jP/Ij6ZFsgjAed/i93/s9sYoJD44l5WQAyNsmmYHJWAHlInvkyGEdPn5QR8YP6+jEUR3VIdGhCXo5oFMxm6dSMx2p0+kknJSAWLGB25V8+Jl1IWCk43DiU95V/HUrwLa5gKz5aNDtSjbtQ/72bdvTSiWDJGZpBluD6f+eMdvaarbS49zgzNR8/OMfT48jZdnImw/fEkEe8niPhJk2+ABmqpjJ5QRGN3Whk84HttMsLyvtrDZzonLyEfTbTicAxwRdnGjIYNUWf3PBgQ9/2dV7FdCGBodS8A5vuFuUg68kqKyOZbcbq7ydAFKOb6wEd2MluAyay4ZUGtYwuzqG3cAUfUHp01xVLpHOsCsVnTB+lbCOVEaGH3rigrbx0h3qNqXNV12j9kRH++66TYNTYxoLniQaVYHHT1NBIIvIQJf114nzhWO6rEoWKbzLcQpYZLVlY19t9tDQ1WZTtocU+1YDYAuwGmzBht7rIfkM0DPe7xT/AP3Wezp92AOcjqefZVwjgX7qPJOubA/38T179iR2fEZfAhJhgbtefgbKm2ICeYFVZ9i4hwC9srAHyDTGKvx3FcYMMxWXCUEnuoFlUrFosdiCXYuuuEwVsCUfCwI71EADevGch5aBsS7B3Q//8A+L/9dNf2S8mMt7U+pngE7gyxMIjI3JZ+CjWLxCyUoqNOqQ0m+QTT3y0BnvsvLJ+B0aY+B8HpCHBwAH8D3pxMREGpuDU94L0JiIYlwOzrnA2Jg4gadSoWWgHuWMn+n30HnNkUe3CZBpA2N8FqXAmRCgvdgML4DPiulv45BH5nxppuVybKLd1M80eLJ/0MMEAzQAnC+SHzlyJE1WQSPYJs1AcE1ATluIjzKdf3PFfz/KejgWTAjkclICZsCuxtDQ7Fmc/HLBEyJwxjm29VM/9VP6N//m3+hXfuVXxHP0hw8fTqvNvGRvVw7lpXku+gS/1OPA2FVZUTTUjGCjaIRbghaxTYQyEVJYil8K0jjxOJmoR4DBAafj2E4zMY1GBEWa3eDj5LEtLhacIHycCg4bqUofOiA/H9gWMoBcbjuh0GynEzLZFAbZThcUJg1aRSsFzuk9gAicuUjR0Zil4ULB4y7Ya1fy7EoXNGRzgqCIFWzaCeQyOjI6i+kTEH545wO7ko88Tnhms5BFHcB2+ky/XbUl+wt+Zomvvfba5ANkU8YMF7NVPAJtO/kdul3pgW9lIPrKtOIy9RjsAaRu2Fa4oaJbKA5T4gpScFWciRA50en491AVYRF79IRsZEQtRLQJ4sHL2DUH1I7V8YGjI9rQ7qiI/hBUJfaomgJmKWVVb7UHTuEBzlfgFMUrRl6NNmVnrLRt6AeyPTm148TPmTpNHpjPT6ngAt7hEwAX2J65F9tV/7Et2xQvCuyqDmMSvmXCAHpRAoLZdtJtO3Jxa42JY9uJlgixYyWNsQ/jicgm+xkvgJ8rZL/MlXMq+ly+fuVXiz3YkYGxI0EVedvJFRwX2+LLy4zfZsuu5gAAEABJREFUE7FnBz9jSEgcT54oIKAjPxfsSib0LJdV5ywXvQABGQttBK7wwQ8QtBInMNYkbzuNtanDGJQ+RdBN0Pr3f//3InC0K53wALSRuuhAN3gGu+IlTwzBAhQ4gB3EC6S9Y2XytJuP5zKGJ5DlkW2CZ752T8CJHFZ0iTUY+7PghwzkArbTmBk8A3LBsdl2OkfI2545lxj7dzqdk+oSIPMUAI9TEwhTD2Ds/uCDDyZZ+BEaYM/K5xFxnhKm/dhM3AIPedsp5iKPfdgGPje1DTnpSUgfdoy0+6BmeVXYTgcXhwJZ2+WXX663vOUtCX7nd35H//bf/lu95z3v0dve9rb0SAC8QOZft26t1q5bo3Vr12poaFCyVLgQq3q893npZZeKxyfouGKz0iPgPLqBHHu2Q1DcC5QDdGreq83BIycfdKCXvxe3Ldu9pITbTqu4zCYxE8bJYVd83Iza3bbo7ATIo2OjqQ4XHiYVXvva16YVdIic3Oinc9pOJ4btVHeyOyluaNS7//7707tNnASsQDMBwQVEsdme18YoSh0a+XYlO+OUodt2Wi22nXihw4M96OLr2uQB2shMHME/bYRmn1o3spYLSkfPsKJ/TMM03qsvSCIW7ija1rWa8ZeCVArcCda4ECnkBCYYWY0GXzAgCGbS6KskZBVaAjdprKJ2YuV7Q0xA+L6HtbFsqT195pcOvuApYqW7VXawUrFTPzY7DOyHogXqoC8tkLWvbCtt10rrP5OzV5t99urq12fyX11+sgdWsk/16rZXvi/Zlu3kJGyzncYGPIHGoNyuyuwq1QI25GQ2xlOMi3KAkulnk9pWr2xwxoHf9V3fJcYayIRmL9xW6pzPQHtXi/125XfGbozrGJuygsrH4Rjb2U7jT8bU9Iu5dhOA5jEn5QRbBJhz+XLeduoPdqUXHfQ1ym2LIJo+zHiSFVqCZ9si4PyLv/iL1M+zPvzIeJrHi9FN/wfn8X9efyR4RS4Ar13pZByL3QSSlNmeOZ/IA7aTLsVG0IiNjLsJJPnglu0oqX60gT5NwPqud71LBO/YiC3wYhv1WfDiseyq1uwePtoBBTtJbSebbJNNeC5LhNhhF8fKdioPUvItdubjZRvyCdB73iETgIGUY5dt5wkCJgEowz5Wpzkm5O2T5don05AJ/xnhHBmmh8/nKGWVVLc9c0AxCef/k3/yT8R7zsy+PP/5zxcnAy/BU247XUxZkBNbARYnGl4BNwFR0OLXiVW6XRddrO3bd6RZJ9h5lBi5dFY6qh0VosB2OvkDTT+7oqdM7OjYvNMQaPr6NR3LPpGHMmC+jtBLQy8nJY85cYIi++KLL07vjX75q19OMzZ0TAJ05NmVHm5S0LmAZbrtdCKQBzhBSTnRuEBx4hOkU49Amo6N7fAA6Cc9E/TaPxe3K/uQYVc4cuHLumyn46bY7IqH8sj29RfeUgWSI+hNEBTFVkYwGkn6QadLKfrUlNoKZrGVibeIUNpqaHqjOcB09kxJYmUHBHNKYseETyG0FnFBtsYjQN72gudrbKqtjTc/S+WuXcGtMCV4Ynna8EY9xVYGXIg/e9oBF2LjT9Nm+0S/2CfmT1O1L0W2ZbsvuhaiZO61yF4Z27IdtleVfxbiw5XisZ1U21WaMn3e2bO68zHsswmnVccYg/EDiwg8wUf+tBXmKbTjzhmrwxRxXweWqq3IQq7tmX5/4403ivdToVNuG/ScwT5RzlK14ZwN6xFgn2hjT9GKoLbTGJoxMMEd/1ubwJOxqO00JmZ8aZ9sN/7l+GE4Ke/H2ifzUZ7B9kw/sJ3JKeWxZoI3VoMZ4xJIU8BXuwlMiSHIZyB45ANat956qwhqsYfXC6lL4Myqq+2Z8aliYxzNOB1bIzvvjwUiVtIJxpGJTeiijdSnkj1rO77iK9WstvPtIWIQxunYQhALP0B95NlVXeTjb8bulNtOvrFN9gSwT6TxhCkryxyzHJDbTrEOK9/4CugVQjCMrdDsE+VBA7CPFFuJZcCJMVi9JlD/yEc+kv7/M+2jzJ5fju3UFniWG2LUvNwqFiR/WZl4UZ4V1te97nVipiYfqLlKoZcuY+FvGjQbQsQhUZcvI8fqne0UYMJPh+ekyMEdNPC5HSjrohyg43FC0OFs5+JFpbZTR+FkoKOhF9m8+8uJx8mEbVygKAOwixsdK97o5uS3Kzkop77t9P4zJwp56tGpOUnpyOAAZbkOqW2Ss4Is63SV4bHPXsfpZJ9dGf0DoDZ2AdP56EeK/jOdiwA1+lQE0xGjBjN8kYi0SHtys0jKnePOhMJJpGOfnhDfuF5HtmzUU37mp3XxM26Swp7YTf8caSOANJL6V3ug9kDtgdoDtQd6PGBX9wfb4hFoBuG8d9rDsiA038tJWWViIM+YYkGVF8BkV3ZmVsYyQM7X6cp6gGMNXHHFFeLxYiZi+O4OY1K+McSYlr6FlTwKTUBK0GZXY2/oBHD0QfDTgX1iX8i89D1WvLMMxuSMjdHNmJfv65CHH167kkMAzJe9+XdI8FH+7d/+7WmR6kMf+hDZEwAexuGMvU8oiIxdySSOIHAm+AYIztHdqzfYT3oyk8Usgnb6No9vs2jGGJ3zCb0Eroz/0U993skm7uCVU2RDOxNkPuzHNmTbs8eB40jAS8yBD3vl8e/g0N9Ls6s225UMu8pjL5B5aRMTKABPBHC8Kcv2gK8UFCuleCX12tWBOpUNxDyOFcSIe+ZlIQSyKxkcxNkO7nTycBLQmearbFf1KKcuYFe0+fhPR6MukGXZlZxu2U0nGB3ddvq3TvmCxIwUMun8dFIuErk+dLvqzDwiwQUCGjNGz3vu88TFLa9cZ9l2pRO+GuZ4wDlsznRHAF0BlMBITgSfmF2qHKZ0ux3tWzMoXXaJ3GyGaOwrRVfvRC7/lsmELL5Oaw/UHqg9UHvgCeABJuwZg9CUnIKfCezqLmNbvPbF6vWZ6tTl578Hch8htatv2xCMsaD1pS99KQXRBH48xk1A/bWvfU38D18e5f7c5z4nXhckoMIT9D2CRmSRXwgQ3DHuZcwOP6u6yCFPsMp4mEefeYKTf0PFE6VZfk4ZS/NeLjyMkwl4eZqBFWBw5AKZH5xvApGeChiDYwv/s5j2Mz4n2CUwZlU818NO2gw/NBazCI75bzS8rolvWCjMdvAvXmkXwTL8+BA94HZ1DoIvFHgsG/3w21V9/MfkGXKzXtoOEMjz/jj8gF3Vsas4w67yuYw64LSPGAP/oo//tMNiH2WrAYrVYMTqsSEfxCp1rNTNtY1Qo5fOgc7AgeZ9CToS+Ny65G2TpMcb7KrzUD8Rz2JHXSBXBecxXWwgyOWE4eNafHEP2wicbQv7AE5Eu7JJsdlWN1bVmUGCl4uMbV20/SLxqAQns+1UX7FRHkn9M+8K0ztwRU7n4uRXBsqYTHGj0MUvfIEUK88dRcCczHRadwYFKutmsSpf72sP1B6oPVB7oPbAiR7g40ysGJ9IXViOp934IjHjCsYrC6tVc53PHrA987SmXeEEqwRdjEeZRGHsSZDEt3h415gVR8oIKFkpJVAsS8YvFSzGH4xpCZ7RYVfjXmQxjmW1lEUiHnWmP7JQxCPcWb5d8aOfQI5xNUFdLidIpC+TRyYADjDOJj0d4AMeEScwhw9b0IE9WRYTB9iZ9bCayzlIm2yL/1hDwE/9oihEcE+biQWYoMDGV73qVRQvGgiKf/AHf1AE89kehGALvrIt25AS2E6PrONLzbPZFW+WZXsmrqAOcrlGkGaenGqFtzpwjgNQHT7J039ggFmK05wtTli7OuEpobPToTipBxoD4kbALFDvwYYvQz7wdOqM57LFpshALycSdlAf2vjEeHoknTJmrrgIcaHg0W1mpBKfivSeCfxz7eAiRYBMu3JZu9tOFzz4uQhkOnnkrUZYHTYRhAIrbE3026JZ6Dn/6IfU3LwlwmbsqexyoEAk8YMGBFr/ag/UHqg9UHug9sApPMDAPj9Sa8/eRU7Bnsh57MAKI+8vkmdwnwrr3RPeA7Zlz46hCVoZc/JotG3Rn3bu3Jk+xMs4lOAPGuNq/p0rQRV9BlisswgwCUz5YjZ18zjddgrasIWxch7Xktf0Bo5OZBAossLMY97QYCEFCHjJ2yZJYDu1OWVOs+NfbRHYIgc2xvXoBQeYpGI8b5ussP+lL32piAEg4Edspz4AjXeFWTRjEoKglydioS8GkIVc9OV60ABs5DHxTM/2UpZp86WUA3bVFnBiC3iRgZ95bJ9HtNFBOWBX/PCtFDzhA2ccnZ3bi2dab2o5wsnYR9zg6mVUzd3s6oS3q5STmIs+QeqxkWPpwwZ0VNtzq56Qp2NAyDblFNpCwHY60fk3DjxSbVf2IAfg5OK9bj6ERvDMhYjP1RMMK7apzlT6WjYXJC5OdmUvJz2dFxk5BQ/XpMA5qor3TejIzLyxog0t8YDUcI4eiM53ooQlzCE7+klrOGTGqV8dcg5t9PsgpR88QMrUu9oDtQdqD9QeqD0wrwcYLwDzFgZxvnGBXd14CGAIPHh/kUHyfLwhov49gTzQe4ztqh9AI/BjNZMxK4ESq6g0m77FOJNgj8AaGmA7rWbalQwtYiMA/+QnPyneqWZFGdnYgAjeuaYv5lcH7Eq+7RP0wQ8fsjS9MbYmyGdMbsc4KxYrKIKX9EzA49ysGBPc2pVexuCcJ7bT65csfBG0Iwu5AON/4hBwgLJeQB6yWXUm+O0tWyhuV/ZkftuynbMpgMdWCLZTmV2l0ID5bOulE7NgH8GybXFswPOqvu10DLQKthg9rwIrltEE2zPS7Vl8htiD0EGZbRofG9fE+IQUK85zV52rkGJ6HycGMzzMwtAp9+7bKwJK/l0SwWiP6JNQOhEnGo+pEETbp7etV4DttFpMPb5yzUUHO3p5wAmYOaEspxkp25ATUJf3Snh8g+CXDks7aP+73/3u9P+fuaDY1QUAe5EHH3Vsa9PGTelkTgLr3bQHKn9Vni5lVxiFVlUGDuBT0lkoxd9s/tywE+WH5OjPYVES2ghbTLjsoJRSJKo2RwJEsqS/WljtgdoDtQdqDzxRPMD9hTECwCOk73vf+9L7yrSPMsYYvTg0ABorZ4w3eFeUQCnTKavhiesBe3ZsQf8gCCSws50WgghYX/CCFyhvjDfhsy0WpDLdnpVjz+K5/HQpjzITjPNY9NOe9rQUjNH/GAcTuPIRYYI2ZNiWbdATwJ6l2RXO2J/2EDjDjO29Ke1AD7T5gHeUebc7l8FPoExgzIfRWDVmIoE8PLZPsM2ezduzODJo2+l0I+9UYHumqFdGxrET2/Oqsz3LP1MxEPtEuu1kv+0oVQqUiWOIL7imsCBJXJUKV9nuCR84L8bfzMpMjE+pPdWOgJB3VqntCCoMEkFNSmLltUrZc3JwsOnUAAc8dyjK54NczmwVgXPOz8d7KhqzOx/+8IfT/6HjhLUrG3v54aFT83+jmcFjNm18fDx1VvhcG78AABAASURBVHRiO3Wpw8nOF/eg8Z4JK9EE3ZTZVaDOxYYJATqzHUFgeMR2kmcb1gsMaDNw6mbjZ0pLd9XuTqlT8sg7FIXf1McNOy2HxgQRLItcStWzRekpnrboYbpw0brltQdqD9QeqD2QPMCqG4EPXxNmvMGrah/96EfTK2uMJfL9D9yOe0uqJTE4pi7BMyTbsg1awwXgAdvpOz/0AYIu+k5vs3O/sas+wROTjK17ec4Gz3K/53u+Rz/yIz8iFq+ynFxmeyaY1iI3xsh8XIz3snNV3lHOi0521Z5c1psSEBMsQsu2EPTyQa4HH3xQxBd2tQgGz2KA2Kbb7aaFvcXUWwivbWF378TGQurRRiDzciwI8Fm8IyU+YnGPmCXzrJa0Dpx7joRdpFkvy7EWx946YUvLcqW4CZxAjwwdk9VfgtO5F4EoPulHJ2Z2ike8wU9iOA0B/QTc3HyYico3n1NVIdjlovPiF79YPPZAp6TDAtQhQP7CF74gvrh399136znPeY545CSXw4ONdGxkcVGwT/RNLy/8Fy6Usqd9U3bDDaWKRqHmQFPrNqwTF4Oh4QFV2zRflVnmvZnmSDqS1jLQbmDYSr8GgiOo9e8C8EDdxNoDtQdqD5ytB/L9npSB/Xd/93eLx2xti5W8/A5pURTpfggfumyLiXfGLrwfDY2yDORreOJ7gPEkx5yWMiZi8QkcgG7H2CQy4ASPfJmZoDRI5/SzYxxUlmkczFi41w670pkV2CfmM/10KecCHzDjCYyvfvWr4mvT/Nsqvs7NuUB7TlWfsl6Az3aaYMA/ALSzAeIM/Mjj0NRHD+m5QK+MXj8uVKbtdG3I/LSPoJl/9UWMYlu8akp8knlWS1qsFkNWhx3T7iCokOcxqYzV5gp6C23HCnVHPEbBReBMgbNdnQwEs9xEemUtBKeD5QD3J3/yJ8VMFQHt3Lq2ZVeATaw6c7Ggw9sVnTrM6DSbzfRvq2699VYRYPOoCu2BFx4AHiYI4OexjKwTnjNdFKh/YQKBcyMFzoPDg1q/dn16H6SMoDqu3/11SRxzpeA4dfBp3WVQKkiE3qJEqHe1B1atB2rDag/UHlghD5TTNzACGh63ZjzDh4re8IY3pLEE44dsmu00diLPY9oM4FmpzjKg2yap4QLwgD3bH3jHnUe06QuAPVvGeJWxKC6hDAA/V8hybKcxMvIyDXyxQF2Aeiw6MTH0nve8RyxIMe5mxZzgkvKFgO3EZjutEhNIMoZPxEXuGJvzdWrOR2yjul3JBz9bsGePEzrss5OZ/YYdfK2chTnaS54JE159BV9NMB0priaTVs4WnJEO4nQHqO4LJ3YGOgg8dkW3qxTa3BMD2nytsas6rBQTfNqeOXnn45+PxmMbPP7Bv4k61YwM+gHbwm46Y7YROoEwNvBYNqvJvCtNYMzMFP8LjjL1bGFlmv3iBOaxDOT1FCcdvfkLEa/6jNLxtFOPUrhfbPi+O/3PnxxlmU5ZBXiYOlVuOfaEyMkGV9LpB90InbtVtt7XHqg90HcP1AprD5xfHrAt2ycZTfDMQJdxDR8RhYF7DGmGe++9VwyIc96u5Mzly+V1+sTzAMfaro4741cgt5IycFLeR+Y9ZHBodlUH/GzBduq7WWaWYzuhc+mJeIadXdWF7brrrhN9nLH0o48+qte//vXpSVbKgIXIt51sZKzN5AFjchbZGMcjYzFAHeIFxuv4eSH6FyLfrmxcCO+peLDF9kzx+vXrxaQa7YaIvcQp4KsJlneUvppaugBbuimokWYP4yym6S0faFJIBEMEsHRKZkpsyzZFp4Rc1674cv6UFXoKbKfVbfRBnmxPzszkkl8I2E4BMIExj5XwfjOr2LQFoNPykQRO1izPrvQyewYN/ZyQ4AD1FtMO6pzvwNPNQG87bI6p45goelOZoCza6ro3NA0eVnaB3srg89GgnzOUckT1Ti8hxGkfJijAEcAXQQMsi18C1VvtgdoDtQcW4YGa9YLygG3ZPqnNtsXYgIG+prfesQFBtV3Vs2dTu8Knq9TJE9QD9vzH2XbqT/ZsykotTybgCtskSwa2k74sMPdR25m0qNSu6hHo8oj2K1/5SvGlcMbZCOKcsH2CTugZ7KrMdiJhD+Nq4gvbIhC3q7LEsIgdK/rIoop9djKoOxdsn7I9c3nny9s+icy/+WLyLRfgh4yvljRG0KvFlNVgR7loIwgyObF5fJnHM5gdyQfaPrlToMCu6LkjZ37KzgTMwPABDk5CLipnI4M6tlOHZ5UZ2+0qj1xs4LEO7AJsAsFSnW5HvKzPl/9oN2XwArkeeA3THrDSACK8V63pGrrlCFSDkIJr9XErURr6sCAShSFiI2+QGmoP1B6oPXCBe6Bu/rl7gLGBfeJdxbYImhkrME46dy21hPPVA/aJfeN07ZivL52OfyXKsBFAN2Pja665RrzOSNAL7VyAD6gRNP/93/99WjRbrCzsednLXqb8TYHF1u8nPz580YtelGwFB+yF95V+2VoHzufoaQ5sq9lKX5VjNZZOikj71AebOoDtKrCKVAvcqMej1bz3wWNR6LMt2wuUoMSLHDtCuliF5P0HHtXmhsajErYTj6Y3Am1QUsr5CiL1Aei2SWqY6wHmYcK/KotY7S00HbfOcNVum3FFjdQeqD1Qe6D2wNJ5YEUkzTcmsD0znuA/dzB2WYqAYkUaWCvtuwds913n2Si0nZ7kZFz+/d///WJB7Wzk9NZhzE2eJzxti5Vj8osBxvV8B4l//ZbPz5wuRk6/eHttsx0LTAyk+6V9YXpiNL8wxprr1B44PnZcPF7wHd/xHTM3iN6DP7em7cRne27RafOcAEePHtXevXvT1+aYhYKWT67TVp5TSD1IPKJ93333iQ98sJrNrBSPliAztwFee7YDcxJnGjLgA8AvJCjj8AG9bcYPQKZlvJBlO9aaKz+Wzuu/qrfaA7UHag/UHqg9cN57wHZqA6tkTOqnTOz4lzyf//zndc8994jAgvFDkBfwq1lqD6x+D9jVuM52GufxJKdd0ZbCesbjr3rVq8RKdh5TLlSu7RlW6gL2LG2mcJUg9uq1LbuoyEidnr0HuAkAttMKMp1cp9lyx6UOvORPw35CEfy205eZbacZLuScwHSGjF11TG5sfAV806ZN6REqPsLARzugowcx2bZTpfDUMOsB2+nCCaUAF8coguRYee52uppqT6nslrINS4Iy7etd7YHaA7UHag/UHjj/PXD11VeL/z3LJDuvgn3xi19MH0wicL4gV5vP/0Nat+A0HmB8DMBiM+brpjGePTvOo+xsALnPec5zxBOtZ1M/12FMb1vIAzJ9NaV2ZR822U7xDfhqg2K1GXS+2kNHzGCf/mShA9NO26kT26fnh7cX7Nl6doX3lp8Jx05sAHhEm3cKmCHmhsZMGeW2Z078nEcuOGkNp/YAPgIqDt7r6mj8+LiOHD6ix/c9rpHR0VQULk7pSc9wT1PrpPZA7YHaA7UHag+cbx7YunWr+N+x2P2xj30sjXOe+9znplfaej/8Q3kN548Hakvn94A9O16Gw67y4OcKtsXiFk9qMK60vWiR1MsLbKT24mUsWukSVMDWJRCz5CLqwDlcSqeKJALFQnSn2RXAWYzypQI6AzoBZLLCSzof2FhUlcBPsEtqnxgw27N8Fffp93ZVnxlh3n3g30vx4Q7kz1cTndDtxemhzoUGdvgofmVp2XyvetYDZQfc7HqAfgb0kGq09kDtgdoDtQdqD5xHHugdJ/ABMIJnPjT6bd/2beI/ePCRohwAnEfNqk19YnlgWVpjz47r7Fl8KZXZZyfXrurZVbqUNi21LNuyPSPWnsVniCuMFCusf1Wot/OBKcUfK4BQLIMuq435fWI7dJ1BEzclgmxSWHM6Fyd/OuitRxDfK/N09eqyOR4o4/SJ4HgO9cRsiocdPckqgj9hiaa09aApX+9qD9QeqD1Qe6D2wPnqAcYXjCt49esP//AP03/i4FsqfEOFb6lQbvt8bV5td+2BVeKB2oyV8kCM/FdK9erRy4Uca6rUcqwSpnyE0TLY0oJtcWOxLW4m6AV0io0ywLa4AWXctuwKtIjN9gw3soAZQo2cgwcIgwHJEVADpcLX4N1IVW+1B2oP1B6oPVB74InngTyOsKt7HY9ks8rM/7V94rW2blHtgdoDS+KB81BIHTjHQbOrC32g6V0cPt5Uklkm4HFogOCZwJlHmexZG+aqtasyu0opzzcpUgBaDavJAxyrDNmuuflMr9PaA7UHag/UHqg9cP56wOb+VtnPmIRHtfm3PJdffvmq/chPZW29rz1Qe6D2wMI9MF/gvPDaq4iTC/XZmpPr8u4Ns6ODQwMaGGiKxcLleFbbrm4wOXAeGxtLK9A6xYZ99uw7yc1mU3YlI1exT8xnep0uowcc0yvAglQU1Sr0gnhrptoDtQdqD9QeqD1w/nqAcQtjHF5Hs6vxCTS7Gsucvy2rLa89UHvgQvZA8URqPB+3OnjwYFo1liLkLSOwmW4g9OPHj6ccF+9esKuLeqvVUGugoeZgoWIg6hd8yamrcjo4com7fIKMlFnkzq5k8Nh1URQ6cuSIWs3WCVJsR/A+kNpiV/x2dcPJNyLakCv14pm2lKntk4L1pZR/rrJsn6uIs6g/27+qytmGoEef6bob5MBjH9nYlyrdSRCZ9KOGVUgCk3Kieqs9sIo8sNzXl1XU1NqUC9QDdR9f2IE/nZ/s6j5mW7ZnBNoVbp+YzjDUyLJ6wK78vqxKFiH8dH1oEWJq1ieYB3K/IOWpXNLV2ERG7KvRrkXbZFvvfe979b/+1/+auWDbFo9Bv+Utb9GP//iP6yd+4if0x3/8xzPlc5XYVofPHkcaIY4iTI0g50SufPkh4KVksQfWDqkR0FOPlWMe1T569KiOjRxDXAqUCaj5GuWXvvQllcGbCmJHR6I9g4ODiS9I9W9FPUBQDJzGiNRh4phHWk3ABBJ94DQ1lq3IDt3LJr0WvBwesC3byyH6rGTaq8eW3ACupRmv01kP2KvvWM1at/ow2/W5toDDYnsBXBcmi+1V1YcuzKNQt/p89gBxjr3w88h2ai7jACBllnn3hAmc//RP/1Q///M/L1aWs89Ygf7t3/5tffjDH9av//qv6+d+7uf0+7//+3rf+96XLm72rMNznUSZ3lUxK4ERUHFwYABytk+QA+1MQKfIPLbF/00eHR3Vpz/9aY2MjIhg2rb4N1HYvXfvXvEIOXW+9rWv6Rvf+Ib438vk+wm0GThbnctdb7XYRp/BFiDCZVUrzbn1DsTiL5C+/rBnrsL5aHN5ljrfq7MXX2o9ZyMPewDq5hR8pWGlbZmrf25+pf1je6VNOEl/r4968ZMYl4nQqxO8F7LKTMv5Op31AL6ZzfUPWym9p2thr03gwOn4+11mr9z5jy8y9LvdZ9KHXZmnF8+0lUqzLXPTlbJnNenNPsEmcAB8JSHbQAosty22Z76JgD7gVDrRi5RNAAAQAElEQVSJp3rL7f5cC877wJkV2F/4hV/Qf//v/10ve9nLNDw8POPjxx57TP/lv/wX/fIv/7JuuOEGveAFLxC8//W//lcRrMJozzq6DNR2emx6cHBIrOzyWHQvtFoDsp1WfPOqc5ZjO5XZp06pA9izPKwwY+tf/dVfidVn8gDvPk9MTMx8Sfvuu+/W/fffnwLnXhngi7HBntVt17i9YB+c8fjap5IlRYn6udmeUWfP4plon0zLZcuV2pVO+iywXHrORq7tmW8N2JWdWsHNrmywq3SlTLEt2zPqV9Nxs2ftmjFwhRHbM/1Isdn9t9Ge1cnxsp2Ooe2wqPrZTrQqV+9tzzjBnsVniH1A7BP12ifm+2DCSSrsWRtyXzqJaYUIK22P7XQO2V4hD5xarV3ZZDvZeGrO/pbYTtdH22KzqxR8pcD2qvCR7RkX0LeBGcIKIXZlE7bYFb5cptizsZXtE/qJ5mwDAwNpoTEHznZVdw7bsmSLZZHaR6EElzt37tQ73/lO/dAP/ZAINLN6cFZ0cXCmEQyzcsvqLrTk9HA4eETDOj42pjvuuCvgDt11110Bdye48+47deddt+ueb90tdPK/j8fHx9PKMME7q9sLBfgB7KMOurFrz5492rdvn7rtrvbv36+LL7446YIPXTy+TYDNqjQr0sgAKCePrKUG5ANZLniGubSc70eabcgpOsFJ+wXtySkB8+qLsqmAyalJTU5OaGoah3dyKuq124lG/V6gfCkAX9AnMtBHgEr2lFYqxS505xT7yK80YAc2ARlfSZuyDdgDrKQtWXevTeCZvlIpNuAb+jUp+ZWyJevFBmwBwKGDk64EYAP+ybASNszViU34BACfW75SeexBNzZlnHw/IevFhqwXHHov5LJ+pr12gPdT93y6sCH7ZL7ylaDl8wy7sv5ePNP6lWYfoQ+cdKUBf+An0pWwCb3ZB3PxlbAn20Ka7cl2kM845SsB2QZSYDntyfLRQYzGYiFwzz33qBe+9a1v6bbbbksLjQT0xFDEcvbyBvboAc6bwBmnYPBc4CvY//Jf/ktt27ZN+eNfmYdlfJwKZBpyWM0FoJGXqkexG42mHnn4Ub33ve/RX7//r/Xe970/PdbNo93Ae977Xv3N3/yNDhw4IAJZ9LFynVPwMwGdAR7qEIBzIjz++OPiXzY8//nPTx3h8NHDqZO8+MUvFo9qf/3rXxdBM2191atelR7dZmUaGchaTpirg3yGrHduPtOXM806SZdTz4JljxxPTzGMjo6kdOz4aOqPo6OjKT8S+YyTHoc+MpIez6dPjES9BCPHZmm95YvE0ZHkTtc7fvx4sod0blkv33Lj6MaGJdEz3balkIVdWQ44kPN1WvVTfALgj5yCrzTQn1aLPb129OIr7SP0rxZ7sKMXsG2lgT6EDdxnSbGPtN+Q9WZ70A9tLkBfKcCWldJ9Or2rwS5s4NgB2VZoGV+pNPfrldK/mvT2Ho/5cGjAStg8n975aP20rVd/L74cNnDeoIOJlUcffVR/8Rd/keAd73iH5oN7771XOZaz+xM0EzeeN4GzbT300EMpcP3Qhz6kj33sYykQyE6jMVUQDFZBDph76eD27JK+Hc7mxdSoMjnR1qWXXqp//BP/WD/2Yz+mn/jxH08fFePDYsA//sf/WD/yIz8iVriHhoa0ceNGEcyuX79eiwHq8J7yhg0bkgwO/kUXXaStW7emd54pY+blqquuSoE0K9/IRx+Po2/fvj09rg0NGQAyydewuGNxLv5at36DgPUc/3Ubog9kWC+OB8eRYwOs3bBOGzasD4hjHvzrAjZE/6EMWL8x6m6kHNiQ+KCfDdBPgGRX6CElD5yNvKWssxpsmK89vT7K+Hx8y0E7k8zsM1LgTPzLVZ79gg3gy6XnfJbb65eM469+twmdQNYLDpAn7QVo/YTsF3T24uQvdOC44AP80otDIw+A9xOyTmxCb86DrwbAHmC12LIa7MAGfJKPGfnVAtiVYSXsy7pzil/m2jE3D08/AJt69ZDHFtJe6OVZbhy96Mgp+HIBbUU28dXu3bvTd6n4dtXP/uzPaj64/vrr01O/Eb6J2A4AX25YtYEzDsiQncCjzH/+53+ud73rXbEq/N70GDM8uRzcjkB4mmA7rfax7D9NSu8xEJTCO0ur3MBsx+T4pAYHBrVmaK02bdyizZs2a/PmE4FHpQHb6Rl7gvfFAHX5mrbt9Aw/9hBkbdq0KT1Cy2oynQeZl112WZpRYQaGx8NZoYaODNIMc/OZvhTpfLKZlFgK2ecqY0XtaDbUABqzaXM6X5ACjUJFQKvRUPqvU0UkgRdFoQTNhhJv0VCjaKrRAAIPnsZZQpJbFJpbH7pd9bm5Zf3KZxuyPvIZX8k020GaYaXtmXverbRdWX9O5/jnpP623OXY0esj8sut80zye23oxc9Ub6nL0Z0BH2VAT6bnFFo/Ab3ZHvB+6j6VLtvCJspX0qas2569TmcaKYCN/YS5OskD/bRhPl3ZBtIM8/FdqDR8Qtvp10DOQ7uQAT/0Qq8vMr2X1k8c/ejrTcHnAjz9gl7d6CRPulyQ5fP6KnEQwfRcYGGKuIxvWp0Yy1n92Ip+KDkbHbZTkGs7Vcc5PMr8J3/yJ/pv/+2/6T/9p/+kLVu2pLK8syvenCc4JSDlMZVMe/jhh/XsZz87rdhCs2frlEHodkt1pjrqtDN0q3zQCMAJXIMt/bApQyIsYGdXq93dbje1j05CNWTTEXi3+YEHHkj2UfbMZz5TrDBDpz12VZ86/QLamHWBZ8i0lUx7bQFfGVvoOZVmHl7otaPbKdNMGJ/XLooYnDU45Wb5p98SqCpHJrin8XNPeu3oxc9d8tlLyHaQAmcv6Ylfc7X4p9cOcGC1eB9bMiyNTU8MKfhkbksWSptb70LJz+eflWw79gAracP5oHu1+Qh7gNXiu9Vky2rxyWq1o/dY9eIraW8/7ejVBQ6cqu3ETDmOOhXPctEZxS+X7CWVa1tFUcwEm3YV8NpVqthYkcWZgaYfq7U/9VM/pX//7/+9PvCBD+itb32rfvd3f1e/+Iu/mALTuQclpKuYlodUIL//bFc5u0p7DxhyFgMYR1uoQwoQkBM4k/IvtZhJIVAGmHnhRXj4qQuA9wOyLtK50A/9p9PRaw985En7C9FDymoyA73YACSc+Di6S2ugpYHhQW3askk8kr923ZoUTM8fJEcFBCwB2CfKSjYtgdylEGGfaNtSyKxlLL8HbKdr8PJrOn812F5x470KbDidE7gWAafjuVDLsl/sle9H58MxsFfWTxwvYD5fnYo+H+9y0VaDDXPbZq/sMZtrD/nV6CfsupDArvoFx8KexU/nA3hPV74cZcVyCF1OmdlJBK5z9RBg8hx+ptvWj/7oj+oVr3iF3vzmN6d/TfUf/sN/0Atf+MLMcmLKcmGixAGLYEixAjiTnS6zoywRo3Qe2nTRaRPaAMBEsE/AzMo4eei0jUdrUG9bBM9f/OIX06Pp0OGBtx+QdZECWac964dM63eKPbZnBvK2+21CpS/1lQqNXpEQO2yJs6tUNyZ8LBcRXMcBhdUuZMMWu/iBVUAGqHJLvbeXT/ZCbbUrGzh2C63TL77VatNK22VXx4zjgC0A+GoB23E+ebWYkybFeo1ZCX/16gQHem3KuL16/JZt6k37jWc/5bTf+nv1rQYbeu0BX202YU8G7FsJsFf3OWTH2GN6rLoS/pmrMx8vUspyCt4PQB9wOl2UA6fjWY4ye/X1JXvWpn75JOuxfcZ7u+10KOwqTZll3hXLLH/JxduVc1iltSscJTj6DW94g37mZ36G7Aywwvdrv/Zr+uhHP6qPf/zj+uEf/mERYMNgz9YnX7oboY1lNVJaxl5sZeyIeEimL0B28AUEadE/26kOQTO28MEv3m8mTwHvDpCin/efb7zxRt1www3pfW3o/Qa7srffes8PfdE5ot8ISP3FcgTG0vTNyqW6bqurtgiqi6AHR6BpH2mQe37uwc8V5ZzolTE331tW45K9lN7Xkmx2bdOSOHIFhdj9P4b29PUn2m17VfbtMG3V/Wwnm+wqTZlz3y1Kgr1yus9kqL06bbNX1i670j/3HmtX9DP59UIqtyuf2Cem/fKB7TNeD+0z8/TL3tWkx/aym2NbxHdaxVuxim1blGm2U0DM19jmq0hgyovm85XN0iII0tyOAQ2OuXRoiwd7Vg6B8o4dO/SUpzwlCaKz8BI87zPblm2x+kwgzXvZ2N/7KHqqVO/OGw/knnTeGFwbWnug9kDtgdoDtQeSB+pd7YHaA7UHag8UtQv664E8I0magQAanACZ97L591MDAwMzj/zx3vOVV16pV7/61TOfXu+v1bW2c/dATITIISZDoPWv9kDtgdoDtQdqD9Qe6J8Hak21B2oP1B44Bw9cUIEzwek5+GpJq9qW7SQz22Vba9asER8GI4jO9JzyWHfGU8V6d154wKUFSJEGqHdzbybwelk6nFD/ag/UHqg9UHug9kDtgVN5oKbXHqg9sDIeuKACZ3tulLIyTp9PKwExj2HzcbMf/MEfFI9ssxLdy0veXr1t6LW1xpVCZEcgbBUq4rgV5nSb7/h1ddLLzkGpf7UHag/UHqg9UHug9kDtgSeoB+pm1R447zzASP68M/qJajDBs21dcsklIoDm/WbaalfBFu9Ak6/hPPBAOmSWbU1NtTUxPqWRkREdOnwofR1dnm1DxNazmRqrPVB7oPZA7YHaA7UHag/UHjhPPFCbeSF5oA6cV8nRtqtIiuCZlWXSuabNR5vLU+dXkwessrQ4nlOTUxofG9fIsaOamphcTUbWttQeqD1Qe6D2QO2B2gO1B2oPXMgeqNu+IA/UgfOC3FQz1R6YxwNlnD4RGM9Touq/U7GW7FhcLtRwgBoq3JTdmK9KTas9UHug9kDtgdoDtQdqD9QeqD1Qe+AsPbDc1YrlVnA+ybcJcs4ni2tbV5cHCJQBrIpTKwJrq1AR/UqyTt7g5f1mSsAB8BpqD9QeqD1Qe6D2QO2B2gO1B2oP1B5YTR6I0X0/zDk/dJTdrrplqfiFwWWEOvMFO1FU/2oPLMID6QNhpZRS1VvtgdoDtQdqD9QeqD1Qe6D2QO2B2gPnmwfqwLnniBWNhoqG5EYpF1KpOauBqrfaAz0e4HlsouEe0qnRhUzCLITn1BrqktoDtQdqD9QeqD1Qe6D2QO2B2gO1B5bHAxEeLo/g80pqWVm7Zu1ard2wRoPrBtQabqgspgui2BFGu8Rd539wE82pf0vigdn+UYnLfSOmXNyRov+UKqenX6IHGYgJGQJuKkQ+mGTRrwApMqq32gO1B2oP1B6oPVB7oPZA7YHaA7UHVpcHpkfrq8uovlvjaY2kAcQzwDQ1Jaf4BlQqq3cr4oFVonRu8DyfWdGp5iPXtNoDtQdqD9QeqD1Qe6D2QO2B2gO1B84LD9SB8ykPU3bNQgKjUwqpC2oP9HhgvgC6p7hGaw/U3vtxuQAAEABJREFUHqg9UHug9kDtgdoDtQdqD9QeWJUeyNHhqjRu5YyaG+AQPJcqTbpyVtWaz0cP5D7DqUa/As7HdpzB5rq49kDtgdoDtQdqD9QeqD1Qe6D2wBPYA4zmn8DNO5um9QY24BmQRRAEgNdQe2ChHqDPAPDTn+rTDk+sRqhtqj1Qe6D2QO2B2gO1B2oP1B6oPTCfB+oRfI9X7EKOP6UYB6zoKVVFPoGyvJmyLDU4OCjby6togdJtJ1uGhoZSDdspZWfP4uT7AbaVfVQURcL7oXdWB20GgpJegq/wMEtDg+GjOH7hMDn+yrIb++hDkQb3sv5K9IYGu/JPoGq1WgnAAXgA8H5C1snxyv2on/pPp6vZbGpgYOB0LH0tw0ec/71Ks/96afPgS0pCJ4DQuf0I2kqC7ZlrZLZxJe1Bd6+PVoNNuR/ZxrxVAZxnnG+rwphpIzjX8NVKHDN0AtOmpITr42rwEXYBGIWP7NXTjzhe2JTtw8aVBo6bXfkIu4CVsCnrtS1sWgkbTqWT859jl208FV+/6NjS66OVsivrJcVHq+X85zjM9RG0CxWKC7Xhve2mk5In3igivLGd/uduRGKQVwxs684779Tk5OSK2YDi7B9wbLn99ttBVwXY1r333qsjR46IE3vljPK0amt8fEJ33HG7XLjqR5Yiro/yboBkK230t4Qs8c6uAube4/bggw/qoYceii5dJsgqe3kybblSdAHIHxkZ0Te/+U3QVQMPP/xw6kurxaBjx45FP7pjxhx8Z093nhlqfxH60J49e/qk9MxqJiY41+7Q6OhonFcr65tsLf7BTznPcQNyvh8p+uzKH1wb77jjjhW/j9Bu7Op2u7rvvvu0d+9eSKsGbrvtNh09ejT1I+zst2HoBLLeu+66S/v27cvZVZF+4xvf0NjY2KqwBSO4RjJGAqdf9foP2krA1772NXFdyrqxCcj5fqTos6txANdGbOqH3oXo6HQ6aVzLdcmubFxIveXkwRb6NjrwXW8K3g/IetFlWw888IAef/xxsisO2IaPVtPYfyWdUqyk8tWme/z4mI6Pjmn8+LgmJ6ZiedAR+HhFzLQtZpve85736PDhw2o0GskOu//22NXFjcCUi/A73/nOmcEFJ1QybAV2dmXXhz70IREY4q8VMOMElRynQ4cO6l3vele1wuscqJJ2w288zgCcUG3ZMnbVXz7/+c/rlltuCf1V3nbCbS+b7vkE25W+Rx99VO94xzvmY+k7Lffhr3zlK/rgBz/Yd/2nUoiP3vve985MdNhVf8/2nqrectLpR5/61KeWU8WCZGcfEOhwjTx06NCC6vWD6ROf+IQ+97nPJVW2pcDsqt8Huuy/7BsCCZRxbeR6ND4+TnZFAdu4j3zsYx/TahrM45S//Mu/XLGBqu2Z63E+bu9///tPmjjDzpUA20ntn//5n2s1nWtMduIn28l/ycgV3v3pn/6pjh8/nqywHZPmKzfMtq0DBw7o7W9/u1bLRuDMNTtPLtpecdOYxOP87zXE7q9dtk/ow1wjv/zlL/eatCK4XdnFZOe73/3uZAPX8YRcoLuVO6NXkcOjWyRrJienYqZwUu2pjtrtbtCcwD2P4Qahrz8e+7OdTig6K9BXA6aV2U6Yba1Zsybh7OyKDt5vwBcEqjxiY6+cHb3txiapejSq7BIsx/xLLC13y666aqvTnVS32xbbcplc2SDZVaCl2Bis9k4sZJ4o6tvPdrIpK+QRu4yvhpRHo4DVYAs2cMx6+3Y+ZrYp7gtknVkZx4xzLudXOsUW+vVcO1fSLq7Z2IQN2a6cQus34KOl6Nfnajc+sKu+S79eDTb1tgl7OOcyDXszvhIpfYi+lHXble9yfiXS1Xb+c8yA7At7ZX1kO706wjmHTSvVh2zHOIMxrNICDOcb9qwGwCf0a2A12IMNHC/6Nrhd9SHsJN8vmKsP/3AN6Jf+M+nh2ria+tGZ7F3O8mI5hZ9vsouioSJOmqIoxKnjCHgi7FHKaGU327K9YkZwUtuescF2ssV2WhGjPBH6uLMr3ai0K3vA+wuhN02sVFrtyAdqz6bNVkMDgy2tX7dOW7ZsnX7fqBR/WqbNntWfVdgVjTzHCwBfCbA905dWQn+vTtspa3vGppX0TTImdrZjv7I/+2Qb7JNp/bbSrmywnY6Z7X6bcEp93D9yod1/u+xKpz2b2hWe7VqJ1D7RBvvEfJ9sOq0ae+Vssp2CHXvWBrvCe69HvfhpG3OBFGZ/2JWvVrrZ2ANgR07B+w32rD/sWbzfdszVx/XR9oquxCu2Mx0bu78+wx4gTFu1v9VuX78cV/RL0XLr6T2gvfhi9NrTJ0qpNBiLRGmbQVKurzvbyRYe3zrbdi2FwbZTgLwUspZKBj6xK7vsKl0q2YuT4xPZsSUorDEHGjO+DbUGWhpaM6R1azfEjPRQ+FJ9fw0g9x/bqU+p3k7wQPYPRNskKwrZHnvWFnsW75dxtk/oL43p10b6pf90evCR7dOx9L1srk22T/BfvwyynVTZVZoyq2Rnr+T1en4n2Cf6yT4xP3+tpaXaszrt0+FLq/d00uz57ThdnX6Vca71S9f/n70zAZCkqPL++1dPd88Bw3DfMIAKKiLqoiAKciNy47mogIqC+qnrfazXqovrKuAq3uAtq+56s6LrKp6g4o14K4hcKjAMwzDT0931xe9FR1VWTXVPH1WZ1TNR3a/ixYvjvfhHZGa8jMis6eqRWvHqRxun25Ze5QMT5m+9qn829Uqt/TabOuZSRmrqn0s9vSpLn6W6pf62NdnZq3CjcJzpUEl23XXXGc+7AhYyQl7U8p73vMfe8pa32Fvf+lY777zzjOcreM6CdCdFz9gXmK0WHZogClWGVUEzHCDyKaSZlT9g0glGipMNqVwbwFLqrJs07iBaxR/skMrFJTaZgTJupvEwVuIachxH0Za6xmxMo7YOqo+HPGMWvsIoCumhKLx1+SPFvgKTYtVS0DkhkJr8hKiUoN2mUpTOQEmyjxCaQdGeZJViX1K5FPkq7Eo6JfmqGPb0CyXb+sUeqXlsVWFb0pmuG+CCTGrahQxCTlgGoUtq2iBFHnkZ+jekQ4r2bChfL9LBAKJuKdqR4sj6hSSFm75cuPrFIjOp//CSok1SxEuKcSvpw9iRok74gtq+YPthzihFfBIgCafieTOllRFKrfZIrfEybJhvOuir1G8pLKMNtTKU9FIHYEnyFyA89rGPNR6ol9Q4mX7zm9+0l7zkJfalL33JCaf5Zz/7WdvkL14IQjETxvpX8G+CB1QPTrUkC/8WvgOZSYErgSx8UvsC63o54SSZ1Hs7kl50opuBKgmx2yNFHoGkhkzqPY/OdpJ6r1eaXEe7PeAGmSn8ByK08AlDLvwHpvv/6JNkUrxoJw3I4QkhSURLJSnqRH+piqehjLGdsvWDfdgAYRMhBC9FDOHLoCIuZeib7zpSP9EOsIOKMuS9JKl1fKBbapUl/VJneUrvZii1no9S3VJ5NiSdncIiTvCd8vRKJkUM0Av1Ss9s6sUeiLKMZcJ+IUl+ncMeSQSlE9hARcUp3h4W8/SSR29aHJI6H3e91D9V3dg2Vfr00mafC/2JirUwv01xxjl5UryMsF1fe7wMGzrpAIskTzalMMmrCiW1HP9l2TXvHWc6jLcqPulJT7J169bZ1ltvjahB/HTCAQccYLwJlred8lbY1772tdb60L0a+ceDs8wqoGoD3iEyeRod4hRiHoZ8vQ6leMKTZFLk0yDute5i/VLUHZresIN04lDiCcskSah3m5yZ+CrThnZdUrCJsTE+PmGXGs/yhHswZhawtPAJ2cgaoiHS3X8p6MCGQFJQNFG91OQRYTthVVS1/vZ2DwzEYx45F1GpFS/kZZIkk9SiUmqNtyT2IEIfSU2d6fzTA1UzqhK7KCCpBaMkJ60qwgYI/YwjQkkEpVJRN/ZI5dswWYMZR1L/2IOdOBrgBC+Vb5u0vs5kDzZVSVLTNqnJV2kTuiU1FkHACkJeJklqOQcVdWOPNHl6MW83eUmNX2Kx8JEUvvvnP+FShUWSvL8ktajnnIRAUmPOZr3+FOqX5HYVRH3BSmrYUbymNIQVMZKMcQRhQgrhe03z3nHGWf7whz9sJ554or3uda+zkZGRFsz4CQ7S+I1GiJ8vSRkAGgpryy6q18dtaHDQlm6xhS3dfHPbYvEWtsXCAi0q8EV5L/jhLWzz2ubGGyM3x5aBLWzpwqW2bNEyW7ZwWatdvdA/USf6Nh/e3LZctKUtXbDUli5dGm1atLktHQ7xQGBUpk3ocwoYbTG0hQ0PD/ubvreobeE2edqE/WXyy4LOpQMBl6Wb+wvAlg0si/YML7Mtl2xpiwc3M1nNpHAiCv8GWW8+kkxSo/JFixY1bhZJ8jRJjfSymS3CMUa/la13Kn1g1E9vjeS45/iXVFl/Sa26wQeaCscy0iS5Gt7wz01QzksIpCiHr4qwCUK/pMomYTbxWbJkiZ8jN9tsswlJdYEU+4djDarOkvU1M66L/bZ+jt5LmJhKTYz6qc9o/SDzozAHgO8HAp90HZHk58kq7ZLkP0OZzkfF/izTLkkNddjCdaQhqJjBFoi+q9iUhnrOkdiEQIrYSTFEVgVxLuoHjKSIA/MRrrWdsKhCxrkI4oYn+uthoYiwDKqVoaSXOuhIfqPuuc99rt95TCCik9+v++QnP2mf/exn7e1vf7ude+65dtJJJ9mf//znxgkWsCHy12oD9tvf/c6fhb7gggvsgosCvatA7fFiWpf58991vl3wvgvs5z//ub3//e+3t77nrXbhuy60C4IeTwshfK/pwndfaG9/99vNdb73Anv3u9/tNr39ore7LaRjg6eXZBP6XO+7Q9+85wK76qqr7FOf+pS97X1vc5tIL5dCX9Ff0HvPt0suucR4HAB73M4wbt7+jrfbhSG86F3vtIsuusje9c5320XvuMj5iy56RwjfGeiiIE+yuYXveAd1XmTvfOc7vV52ZfC4ArpTGnyZhC2J3vve9xq7P8rUP5Wud73rXT6G/vd//9fxAiNsnapMr9Pe9773Gbtk/uM//sNtSvrKtAtdUMKDR10uu+wyA69kT5XhhRdeaFdeeaXb0y82ffnLX/b3aGAP2EFlYoQ+KOnk+vG9733P3va2tzXGUUpPYcrb6zDp4zi79NJLG/b0Wu906mccccxNJ28v8oBNIur/zne+Yx/96Ed9bBMnjbBsQi/EeL766quNY65sGybTx3zku9/9buM6N1m+XsnBJRE6OFf/5Cc/8TkkeKU0QtLLonS+Rh9z3x/84Ad9c6xhG+cj+q5sXMADnUVCVpyPpDTkZVLSS4jeyy+/3PhtafgqKdnDAiVzNsZ1lfYk3eeff7799Kc/9ZvC+G9SdPDhZ0nTLta3jnNyZovhXXfdZTfccIPddNNNdvPNN9vo6Kg7wOlOEavPKT8IrF271ldH2cbNCQ0H+yEPeYg98YlPtDvvvNPLSkhVNrEAABAASURBVPKQ/FtuuaWdccZTbY899rCdd9rJdt1lV9t11+poxx13NG4I3O9+97Odd965ElvQu8suu7junQIme++9t9u02267uSyllY1TsovwKU95ih188MG2ww47uE1l27LrrhEL9ILRAx7wAHv2s59tO2LPzrt43+0YsNtlp12MdMbV8uW72+7Q7rvbbhPh7oHvFjGGqWv58uVGyDHwhCc8wfmUhrxMwpak+8ADD7QXv/jFbk+ZNkymi/F8yimn2Nlnn+02YSf2Tpa/DPnDHvYwe97znmd77rmn25R0lmkXuqBkA+fOpz71qQZeyZ4qw/32289e8IIX2IMe9KC+semMM87wawy4gB0EXxahD0r6Hv7wh/s42meffRrjKKWnMOXtdZj0cc4+4YQTGvb0Wu906n/pS19qHHPTyduLPGCTiPq50X/00Uc3xjVpyMsm9EIc82DEsVa2DZPp4zrCHAn7JsvTSzl6E6Fnr732sle+8pW27777er+RtkeYTxKSXhYVdf7DP/yDveIVr+ibYw3b6LNHPOIRldhEXxSJPuEcmeYjKQ15mZT0EqKX6wi7ZeGrpGTPIYcc4teRKm0p6uZYe+Yzn2lc1yx8pKYvF6I9/a/1tPY5VC7JLJSXFL7NndsvfOELdu9739se/OAH26GHHuovBJNiuoWPpJZtcTgpV1xxhZ1zzjl+VwIn64gjjrA//OEPhlNtbR8c8EMPOdQe97jH2amnnWannHSKnXwCdHIIT7ZTToSHTvb4ySf0PjzmiGPs5OOjnlMKtpShGx2nnniqESY66fiT7KjDj7J2W9rjKX+vwqJdxx51rB3/6OMn+idi1Su9nettHRMnPuZEO/qIo4M9AbswZk48/kQ77tjj7Jijj7EjDj/CmDAed/xxdvwJx9vxxx9vJ4T8xx9/gvOPmZAdH+TdpKOOOsqYhHWzztnU9ZjHPMbb/+hHP9oOP/xwb/Ns6ulFmWOOOcaOPPLIvrEJjDhf9aKtM60z9RtjiLE00/K9yo9djKPjjgvHU5ePmdnazBgCI2ybbR3dLAc2YNQv9tA2MGIswfcLgRFY9Ys9HPvHHnts35yPwKXfMKK/wAnb+oE4xg477DAjTPYU+SQrMwQj+q1MnRvSRZ9xfWMutKG8ZaRjS79h1G/nSM5FYFT1eE7jgd3D3Hyp4pGfvnWciyvHyb/ljgdbFz784Q/7lmGe3UhphO1lbr/9dt+exuo06ZAkd5rTiwCQFbfGr75ntbGyvequVbZq9Sq7ew10dwjvtlX3wEN3e/zuNdML55JvVdAPUUcK4cuiyXS2y9vjvbavbH1Tt2eyMbHa7g7jadWqkL7qblu1cpWtvHNVGF+rGHZmEwOvbuMhPvGO7YkgCPJ/RiAjkBHICGQEMgIZgYxARiAj0CcI9K3jLDVXkhNWbIXlDhUrQ9yx4k5Du7PM9u2Un+3Y/HbzZz7zmSTy33lmex8vA0AoNfVEdiIeglh39mTAycxy0I5APRw+9TBQXJ5CIjLeoK3ASnzXgo9cN/6IyhRS0j9OMzzjDILPlBHICGQEMgIZgYxARiAjkBHICPQTAmHm30/mTG0Ljmw7FUsMDAwYznSS8fzty1/+crv44ov9ObgzzzzTX9rEC8N4Q1yqC2eGMhMLgL4SSJqEgwORmmnjQKCXrWCsQOgIYXCs6+OE4l3awZkOvBU+bdFCSmYzAhmBjEBGICOQEcgIZAQyAhmBPkJg3jjOTUe2iZ4kk+QC3qbNcwq8lMkF4YtXlT//+c83no0+6KCD/NlleF66leqTKB9hGB8fNdOYjQeqWwjDGqE1PuRrREplsLVUhR2UYYMUMZBiWMxGejG+SfAKq8UsLXdqbMCoBZOwmJxQY+XZiwSZGdJENv3PBnK26N5A3jKTp2PXdPLM1eYydMzVxvby/WAzNkDttm3q8Q1hsqH0TR2/fm5/1X1X1F/k+xmzqmyrCp+q9FaF88agd7702Xyxc2MYE9NtQ/QYp5u7wnwSzoWZpAZZ4VOr1YzfPOP3YQtiZ1l55o3CPNROHgaiJE/zLxyY8botWrzQli7bzIYWL7AFCwfManXXZSbjE7/hyiWpKs1mUtQtxRDsIAsfKcoC6/mkZhxZrwk7IKlcvc121QMLhaDlP7jGONW1cVMYQxZuwEg1qyvYGf7D0nPMTdzkfxa+nWRz/oBJeyU801+UF/n2vL2Ko7NI6IE6yZD3gpIu6oYn7BfCHgh7CBOlOGHZNJUN7WnEe2Ef9SZK45h4URfxdkrpyBPf7ZC6sam93iQnhFI6PEQ8hfDdJOpN1F5vkmMzRDzlKfJJNpeQ+iDqIOxEnWxI+SjXbaLupLPIo4c4YSLiEHFCCL5XRP3YVqy/PU4a+SDSCCHkc6VUT7FeZEVCR4p34pH1ipLe9jDpQ74hPqX3IkR/kdBBnLCIKXHkEHyviPoTJR0pjj1QkvciTLqKdSNrjyNLRFqRJ95Naq8bDIoyePQVw048ebpB1J2I+uAJoXa+3VbydJvQCaV64YuEnHgxTDxyiHg3iTqLbSdO/SmET4QMIp5C+G7TvHGcN9Rwafoeh9Q57/DQQtts8Wa2cNFCWzC4wNyXseo+dLwk46aAFG2WYmglfRiwSRX28LvZ2MO2+GIaeUgnLIskGXZIMbS2jyR/trhN3NNowoBeqtXCzZeJQdR4DKCn2puVYweUJLVwY0nCqiiRmnyUlPMtyaRI7RqlcvtL6pq+9qbMOk6fpeNKWh8n0sgzawUzLCjJS6BT0np9h9wzhC9J4bs3/5IauqXIoynpT6EU06Te9227zmRPUQ4vRZtIL4OkqE+KGGBDIimmcT6AJDVMkpp8QzhHRmraIMn7EFukKJeibI5qZlRckueX1HJttfDBthD4vyS31yM9/kKvJLfHCh+p1QYpxqXWsFBkTmyyQ4r1U5kUedIgKcbb0yQh6jlJavSLpIY+SevJk72NTF1mqB+SmrqLKiR5lGMNRorjnjIQsl6RJMdDauqUogx7pCjvlf5O9UqtOqVojxTDTmW6KZOaeiS1HG+drq2SjE+v+kqK9UutIfokGTZJ8n5MfYY9vSb0o0OKuuGhJIeXRNBC0vqylgyziEjy9kvNkGoktczvsU2KeeDJA36JJ94t2mgc5+kCMimINdno6FrjrdrUNVALK4RhFbolv2/L7bTCSInukyRjuzkvPGMAoKHFHgQ9Jqk5OIeGhmzNmjW2evVqP6CHh4dbtEtqifc6gj3ggT38hjf2EE964aVybZLkB/nY+HgYT+scp2hPeeMm6jO3g3HDYwxgAREntAo+khpasYN+I5TktjYSe8hIWq92bACTRCm+XsYeCtBN9VwcIYnz0agfa6RJ69tN/u5S59qK+vkZP441ckryfiumI+8FoYN6i2Hi6a+E2cjIiN1zzz1kLc02Sa4v2ZNCSetNzCS5Xdgsybr9QTdEvYQc+/CQFPXRf5zHkUHkI4SKPPG5kKTG+U+KurFHWl9On6Fbkk+GpJh/Lvo7lZVivVIM6QdsSrqlKCdOeULySPJ+I4682ySpgRXX+6RHkqvCBgg5BO8JE1/IJthZB5IceyqgPnRIUQbPMUYafAo5h5NXivmQ94LQQb1SxIM+I44ce6DEE5JOSJ5ekiQfF+go6ks8fcnYJl1qYiSp5dxgPfigO1ULPpI8ij2kSWrY7gld/gIDSV4r5xuuHUSkiAPpxAmxCR4iLsVyxHtBjA90FnFBjyQ/DiX5sUB6kkvqCl60r0iSUOFza3AiIkX9UkzDXtKwR4oy8nWTsIn6JHk70cXxTShFWUonBD+uJfBQKg/fbZLkVTKG0OuRKb7abZ4i66ySNjnHWYodkNCis8fDcuCll15qhxx6iB1z3LH2ile8wlbfvdoGfMUw5qRY3cp1fljd/epXv2pPfepT7brrrrOFCxdGY0r+lmQcuB/60Ifs1FNPtac97Wn2j//4j/b1r3/dBgYGGtaAZSPSY4YbCt/5znfsyU9+sp1xxhnGVvz//M//bJz0pNZ+7rE5herrtmh4kX33u9/13wT+66232vDC1hsMhcw9Y9Mk5xe/+IU97GEPswMPPNB4zv9+97uf/cd//IfrLbO/XGH44oL9ox/9yB772Mf6b13yW4VXXnllSDG/UEnxguGCHnxxQqVaKY6Pu+++2/idS34bHnwg8IJ+97vfkbUUkqI99Ak/X3bJJZcYv5vIbxXyu6A//vGP3Q5JflHzSElf2PSXv/zFjzN+EpBHXv77v//bwC6ZkHBN8W6HUhwXjGuOrec973nhxtRoA4uVK1fa61//euN3HR/96EfbK1/5Srv55pvdDOx3pgdfkvzcyDXjDW94g9uDjUVVV111lR1++OEGhsixR4rtId5tkmRXXHGFnXjiifb73//ebULnHXfcYa95zWvsUY96lDGujj76aOP8IMlNII8zXf6S5DZccMEF9ra3vc15Se44/PGPf/RzN7+WwXj/9re/7fJe2WKFz89//nPbf//9/Zc2JBVSzG3ElrPPPtvPSxY+2CS15gvirvxTN8cQ+PAyU6k5Pj796U/bAx/4QHv4wx/u53F+FeRb3/qW24hyyhLOlahHktcrxZB5x6GHHmrf+973GtUzvokfddRRdvLJJ9tpp51mYIX9jUw9YCQZE+c3v/nNdt555zXspB8f9KAHOTZgxDmc+CmnnOLzgR6Y4lWCF21esWKFPf3pTzfO0ZI8DYwuv/xy49dfuL6cfvrpPoejjGcIX0U+RLvyT504M4wjjvN0jpZk4AQmyI8//ni76KKLjPNmVxR3qESS3XTTTfasZz3Lr/X8Gg7H05///Gc/piTZZZddZlzfSDvrrLPs+uuv936lHR2qnLMoXVuZdzB2OQdyLIGZFPtOinYzjj71qU+5PSjGJgh+LiRFPakurlO0nfMf14knPelJdsMNN7gKScbxz3WN44yQay9lIc/UpS9J3lYcdOb2jFswAquPfexjfr2X5H30ghe8wOcnjKV3vvOdLdfiLpnTUg3jgmOMcQJOz3jGM+yWW25xe1NGSXbjjTf69eSaa65xsSQPu/1V63aF860+iQvUuJ9AnvnMc+wlL32pbbvtdnb7HbcbjmtIDk0KLnNwrgNT2j8HBcSJ77DDDrNly5Y1Bify0gwJirgIcJeHk8uZZ55pz33uc+2AAw6wv/3tbz5plOLgLNMuLlh///vf7SEPeYjxAjheDHf77bf7hRJ7sUWKdoUmlPgfJtKjY7btNtvaKaecaks2W2Kj65oT/LIMof3o2nbbbd1J5aSLs8oFnIkXaVDKB18WMRnjAoGjw8mZC0eyg5D+65UtUuuY4BjHweBiBT7gBHGDqNP7EnplV6pXkt955qf0sOmf//mf4w2Yv/7Vs4CPMyV+STKOtT333NP4lQIu8ly0uMBK8ouXpJ5ZJMW6U9uxhYkxfYdSxgvnSW4s/r//9//cRvoOR5F0KZaH7wVxU3GPPfawhz70oY3qk63pCPNjAAAQAElEQVSE2IeTwTmcOJkkOW7wk9F05Km+lFeSs7SdCc8222zjk1RsYNLILp1zzgnXuZe8xA4++GDvVwpQjyS3CR7ZXIg6IEmNaoaHh+0f/uEf3B4pyhlHXEs4F+DMM/GhXKNQD5hUP07Y4x73OLvXve7VoiWlgxf2pnFGppQG302SIh6S3ElOdaNv11139XM45yfs5bzAC07JQzqhFMvDz5akWEeqk3q4znKjjPfEEJeYL9Xt1nBDGDk3YnAO/xrOT+QlTy9Iinq58bp48WIfu0kPYxxcOG+DEfTEJz7RmGSnPL0IJfnxwrnnPve5j+28884NNWDIeYoFhte97nXGNRfMJLXkaUS6wKBTks8Tt9xyS38ZLmMXOcc/N+7uf//7+82zpzzlKcY1Btu7oHq9KtApyZiTgcuLX/xin6cxbsEBeyhEOs4Z17m9997b55TIpSZOxLtB2MQ8Fp2Mkde+9rV+05xzTnHsSjJ2LnE+2meffYxykNRdm6RYH/ZwjL/whS+0l4TzcsJBiunc3GA8c+1ljDOusFeK6d3AplgH83wcd+bUjF103nbbbY2dXMz7t9pqKx9HvIyZYxIq1tFtnjHDOHrRi17kN8WXL19uXOPQQ99A8ODCIsgOO+zg/UacNIj0btEm7zgDJKum3BU784yz7KRHn2yve/nrbNddd7O169YG8MmRBmh5K85SPAE+/rTH24ue8yLj4sCAZgBIyR5s6z0x+JYuXWrPe9bz7MzTz7QjDj/CXv/y19tTnvQUV45NMFJ5dnGgPv7Ux7sdRx5+pP3Ts//JXvicFxoTQyay2JPsgi+P6rZm3Rq/UL72Ja8xJvDYyn0XWbz4J1t6ZZ8UNAVCz0477WSccF8abghx8Xr1q1/td3hJk5r5iJdB7BTgRMzNF1YvsQknVYq2SOqpGZJMUkMHzhYn/4QPFy7wgrbbbrtGvjIYKdrFsf5P//RPvorBag+TCu6ySvLVOCv5I8n2339/Y6LBigUT9+c85zm29dZbNyyRou0NQQ+YNNliQsOuF6mpkwnZy172MmNCCFbw7K6Qmnm6bZIU6+ac88xnPtPvwCcdyVZJ7lCzIs05VFLL+Ev5ZxtK6liUfuKGImNJinmYnDGWwAinmv7kpiwVSDFPO098NiTF+iQ1inOcccOsIQgMK4ScA3DiSWeCGMRdxYj6ipT6Boed8yFOTzFdirYzceQmQ0qT1FO7cHKYPB944IGuUor6iNNX4ASxm4LJNZmkmAe+GyS11sfNMo6l5WGiWqyf8YWtrIBxLuCczrm9mKfbvCRbsmSJsdskjVt04NQzrtM5PGF07rnntuyII2+3SZI7zGDEZJ36JRH4bjjmlZzDSWcXkyQfQ5K6fi6XZHwWLVrkuwI5/rlZJUU5N6nf+MY3+uovN9AZR5w3KdNtkqLOfffd1x0sjiXGzL/8y7/4okvSx7noBWH1kpVfrrncqJJi2ZSnW6EkYyGB8cGY5dzDGOZ6xjxAkvcN+hjvnLO57hGXRNBI98gcviQ16uJmBrhwAx+McFZx/lL1rLTSl4985CMNx5Exhc+S0rsdbr755sYuTnSCEVjBcy1BF32Ubpgxjug/xpwkkntC3JQGI3YmcUOM4/2+972v65LUwJJrHMfa9ttv7zLO9ZAkz9utr+w4ByRxaqDA2pitsxWrV4S7duNWC3/IqiJJdveau23FmhUtK7tV2IPzfOeaO+2uNXfZPWvusTvW3GGr1qyqwhTXKcn1Y8fqNasN26BeOaOudJpfkvyO5W333O7jSGoetJL8gJ5mVTlbRqByBCRVbkM2YP4hIHUeN1JneWqhNHV6ylduuOlpkzr3g9RZvukhNHmLpYzR5OjMrxSpd30p9a7u+YXy/LI2O86hv9LYZWVwZO264OyM2fjomNl4gqcecuX/jMD0EMB5r1s9OMjmVDc+dRsPf85N3KWR8kkTPDJlBDICGYGMQAkIZBUZgYxARiAjMCcEkmc4p0o2hsK4MHffvdqfybgnhCNrRrxZqssgM1n+ZAQ2jIBMkgW/2UMp8ERCQcYRTnVg/b/IuyB/ZQQyAhmBjEBGICMwJQI5MSOQEcgIVIVAdpxBniXB4N/g49THx60WGFn4q5MYIApxuEwZgWkjILNxfs4sEG9n5zkLnmEbHhpuPNskhUzTrjBnzAhkBDICGYGMQEZgI0EgNyMjkBGYhwgEr3AeWt0jkyWZNGBWH3Dnue4rheMh7h500KpA+T8jMBUCcaxIsvBvVqvbwJBscPGgbbZsiW293Va22WZLvIK84uww5K+MQEYgI5ARyAhkBOYlAtnojMCmhUBt02ruJK1VlNfr48FJlskGrF6XmYLrrHGDjV+WPxmBAgJhjITRUhAEdkIW/OcweqxujJ8xGxsYtbHa2ER6CEK61isb5Pk/I5ARyAhkBDICGYGMQEagPASypozANBHIjnMLUMGbaYkXIypGMp8RmAECmnCRpxpfM6guZ80IZAQyAhmBjEBGICOQEcgIFBDIbO8RyI5z7zHOGjICFpaeTXUc6Ow85+GQEcgIZAQyAhmBjEBGICOQEeiAQF+LsuPc192TjdsoEMBhrtfCqjOk0CQoBPk/I5ARyAhkBDICGYGMQEYgI5ARmBcI1KZtZc6YEcgIzAIBBYc5kDvPFBdfLZTXoFvgyJGMQEYgI5ARyAhkBDICGYGMQN8hsMk5zn3XA9mgjRKBOnuz3VmW1eu4xsFhDv8W3Giinu5xC5/xQOQJQf7PCGQEMgIZgYxARiAjkBHICGQE+g6B7Dj3XZdMy6CcqR8QCI6xQZ1sCX4wP0eFkzy2btzWrR2x1atW2x133GZr7rnHpIbX3Kl0lmUEMgIZgYxARiAjkBHICGQEMgJ9hEB2nPuoMzY9U+Z7izfs/Mpk4+N1Gxsbc4d51cpVtm5kZKLhwbue4HKQEcgIZAQyAhmBjEBGICOQEcgI9C8C2XHu377Jls0XBIKd0QXmux5cZZnVa1Yfr5kUyEI8kLTAagODVqsNhBIhS1iOrhvbtAMfJPVA+T8jkBHICGQEMgIZgYxARiAjkBHoPwRq/WdStigjML8QaHd461Y3SabQjPh8c3CMg5MsuSSkhgT/J+5MX3xlIzICGYGMQEYgI5ARyAhkBDICGYHOCGTHuYFLHe8mrP+NBcdmPIQh7q7PhHMjVgaRNQpkZlNHgDGhTmMiyJD70AluNE6zj6UwxMLoqtcZS2buRxuZIMuf7iCQa8kIZAQyAhmBjEBGICOQEcgIdB2B7Dg7pMHRCQ7N0MJhW7z5EluwcIENDMbttJ7sX+RxJn9lBCYQYEzUC64vDjBEct1swnmWFNgaXrNJCnKb+Mha/ybEOcgIWIYgI5ARyAhkBDICGYGMQEagnxAIs/l+Mqc6W+phVXDh8CJbunSpDQ0N2fDwoAVvx+InOEHOyL/zV0YgI5ARyAhMA4GcJSOQEcgIZAQyAhmBjMBGgkB2nL0jcYiBQsbu27rF7drGimFYifalwkY+OZe/MgIZgYxARmDTQCC3MiOQEcgIZAQyAhmBjADeYkYhICBFh7geHGXYcX/KmWdRoZDBQvpkv9lLcqaMQEYgI5ARyAj0LwLZsoxARiAjkBHICGQE5oBAdpwnwGMzNk4zUQUnuabAIQxB+s9+c0IihxmBjEBGICOQEagCgawzI5ARyAhkBDIC1SCQHeeAe73hIAdvmeXmsOqMSMGBNifzj+/cdi5/ZQRmhsDEsPJCkjzMXxmBjEB1CPBeiw1pT3lSOFX+6eShPPkSEZ8Jbagc6dSXQvhEyKAUTyEyKMVnE6byhImmqmeqPKRRNoXwnWiy9PHxcZssrVM9lcmy4oxARiAjkBGYdwhkxzl0GX4MrkwkhYuuWa0ONCJ1gkKQ/zMCs0TAJ3JhOBFCs6wmF8sIZAS6jMDo6Kj99a9/te9+97t2xRVX2E033WSrV692LRLXg7pJ4eB1idnKlSvtl7/8pf3f//2fXXvttR4nSYp5Ob5XrVrlcsK77rrL+TvuuMPgpViXFEPKzoQkGc7hnXfeadRJODY2tl4VpCUiUYr6KAthJ3JIkq1bt86oa8WKFYbdyKGUj5B02k+91JHSpVi3FEPkEO2lPijVST2kSbK1a9c2sKHeJCePJKNvKIteCDl5CKWoK6Wn8rUa125yZSoDgawjI5ARyAhsSgjkK0zobVacISYf60bW2tjYuI0jMC7MUMjk/3X/zl8ZgdkgoDCeJDWKMvlrRDKTEcgIlIqAJLvhhhvs5JNPtvvc5z72iEc8wg477DDbZ5997OCDD7bPfe5zDXs4Vu+55x47//zz7V73upc94AEPsCOPPNJD4hdffLHnlWSS7DnPeY7Xucsuu9h2221nO+64o+2111724Ac/2C6//HLP4wVm+CXJ/vjHP9pTn/pU23XXXW2bbbax3Xff3Z72tKfZdddd5/XirL75zW+2e9/73rbtttvaHnvsYc973vNckxTtw7mkTZAkv3Hw2Mc+1uvE3oc97GF22WWXNcrQ9mc/+9m2fPly23rrrW3PPfe0pzzlKbZmzRrXSUbqIoQk2fvf/37HABt22mkne+QjH2m/+93vPL8ku/vuu+300093bEh/6EMf6jcvUvnf//733k4wRCftPPvss+3mm28ON7frXv68885zW8AB217xildQ3HUU7XFh/soITI5ATskIZAQyAtNCoDatXBt5pnANDxdaCxfi1bbijhW25p41tnbNSLg4h0lGPZJD4Hu1s/PsWOSvGSPACg2UCkpKbA4zAhmBkhHA0TzmmGPcQWRl81WvepW94x3vsC233NJ++tOf2uMe9zi7+uqrw7UhHqc4oy960Yvsb3/7mz3xiU/0vCeccILHn/GMZ3g8OWusYN966612//vf353ao48+2ldxcQap93/+539m1VrOH//2b/9mH//4x91pv+CCC2znnXe2j3zkI/a2t73N6/zyl79sr3zlK214eNhwLHE6adfLXvYyT5die3CeJYXrXN3e+9732he+8AXbe++97TWveY2vpD/96U+322+/3cs897nPtfe85z222Wab+c0Dwk984hNGu7nh7JkmviQZ7XvmM59pt9xyi9d37LHHOqbgBe5k/ed//mf77//+b3v0ox9tOO2/+c1vDD233Xab0c7Xvva1dumllxoONTcsaCc3KLAV2//zP//T20n7/uVf/sUWLFhg9NGb3vQmqm/0m0fyV0Zgk0AgNzIjkBHoNQLZcQbhOm/Orls9hGPjdVNwluttO99UtyC3/MkIzAiBMIc0i/NUY7LH5E6aEFj+ZAQyAlUh8PznP99+9atf+Soz4Rvf+EZ33L7yla/Yfe97X9tiiy18Ozb2ffvb3zYcss0339wuuugiw2nEycPxw2HFSf2nf/onu/LKK8luQ0NDHv6///f/PP+nPvUp+8Mf/mDkYcsyZdkS7plm8HXjjTfad77zHV9Jfte73uUryTjJVHHNNdf4dmtJL9YNSQAAEABJREFUvmKOE/mSl7zE3v3ud5Nsn/3sZz1MXzin8Njxlre8xZYtW2Y43Ti0OPo4/p/5zGfI4jcQYD72sY8ZbaLdxFmV5qYDvNQ8r33ta19D5E7zq1/9aneQWQHHOcYxXrFihX3xi190nF7+8pfbRz/6UXegf/azn3n7wOjHP/6xbb/99pba+eIXv9jr/P73v+9buDmfsjMAR5+VZm4OkIEbAISZMgIZgXmKQDY7I9DHCGTHmc7xC75MCnAEp1n1mtUsxAPVg8ccyaw+kY8imTICFsZHJGv7yOPhVoyNh5sxAwvMFiwasEVLF9lWW21pixYtCoPJIoWA/3BfxiD4TBmBjEDvEcDRRAsrm2x7hofYqo2jDKVVWvKysvqQhzzE2LJMPmhgYMBe+MIX2n777Wek4xQiTyTFc8Hg4KBvg8bBY1vyn/70J1+NTfmmG7IlmS3QOO4PfOADvRg342Bw1nGGWdHGuWYrdb1et69+9asmyQ488ECyOSGXom04vjiq1MONATKceeaZBO7wwrDy+8lPftK3mhNnOzfhwoULCZyoEwIHbkpws4At5SRK8hVweG5IsF2dGwlsCb/f/e6H2JYuXRpuXtcNpxqeFW700h9koF7CxYsXG+0866yz3MmmnWvWrLFvfvObhjPNNnryZcoIZAQyAlUikHVvnAjUNs5mzbZVNYtTCb4hVqJTXcGtqSNL8RxmBDaEQBgz4caLBmS1IdmC4YEweVzoWwotfzICGYFSEcCpg1DKyifOIvxWW21FYCMjI/bzn//cfvCDH/gLwsjL88TIP/zhD3senDZn2r5wjBGlldbaxAuqcPCQJ+J53yVLlqTojELs4abbwx/+cH++msI4jGzbhj/ssMPC+WUY1ukXv/iFb71mRXyHHXYwVqBJoB7CdkLOy7qQJxt5YRhxnNvHP/7xhmMNbueccw5iO+mkk3zVmAjlCWk7zyPjwPNcN7LXve51/kI1tlWzFT7dYOD58IRpcox5CRhlDj30UN8NAM/z0GzNpu5DDjnEdSZ9tBNnmZV1nnP+13/9V4pkyghkBDICGYG5I5BraEOg1hbP0YxARqDbCIT7LT7JC6s/dWt7BiDoCu51+M7/GYGMQK8Q8OMvVC6FgzGEvBUapzOwvnpJiDPHC79YBWUFmeeTWSFmJZcVYvIsW7aMwFdGnWn7+vOf/+wSKepJelOII514KebxAhv4SmUIIbLzEjBe+sWWZ5zpl770pYid0MP28VNOOcUOP/xwf6EWK8aeOPElRf3knRA12pVkOKopjfDvf/+7nXjiicZ29gMOOMB4LlyK9UgyKVKykTLkef3rX+9b3//rv/7LcJ552RhpxRXrpJMbFaSlOnCaWeXnLeY4zaxmk56Icqeddpq/3O3666/3Z7VTWg4zAhmBjEBGICNg1j0MsuPcPSxzTRmBKRFQI3V9V5k0qJElMxmBjEDXEJDi0ZWcsf3339/fSI0CHGNCHE0cM7Y08zwuskSsrMLzYjBCSf4zSvAQW7YJjzjiCIKGMy5FvVIM2x1RzzyNL0kNp1SSv5CMl3exbZst2zwHXKwbnjeF8yKxD3zgA/52a7aUf/3rX2/Ug8OJ6oSJJEvtYNu2hQ/buEPg/6wE46B+4xvf8Bd2ff7zn/ft554YviSFb2s430Re/vKXGyvAYMtzzI961KMQuw0wbMsmhKRYPq12S3KH/x//8R/95Wdsk+dlaOSFpJif9rOaDha77babsRrOT4uRJ1NGICOQEcgIZAS6iUCljnM3G5Lrygj0KwIKfnI80Oqm8Nevdma7MgKbCgLFlU4cOtrNlm1WRHnBF1uLkSWn8rjjjiNqvBU7rSrzE1BnnXWWvfOd7zRWOsnAW6kJUzkcRuKJWDUtOt9JPpOQ7dTPetaz7NOf/rQdf/zxxvPCOI/UwUoujjIv+0or6vwcFavOpF9xxRUETjjXMCnE5mQvW9RJSyvsaaX5W9/6lq/s8hIxfmKLPJQjTCSFs1wgHGYcd96G/b//+79ua8rDVm70ss0ahxx5ctbZjk6ctvBmbl72deqpp/qLy7jhQRrbxd/3vvfZf/zHf/iLwpDxLDQvC2PL9w9/+ENEmTICGYGMQEYgI9BVBOJ8vqtVbgSV1es2A//G8icj0AkBHGbIJgZTmE5a/ITxFZn8nRHICJSMQHL0cOxw3vjJJnicRX4qiTdF84ZtzFq5ciWBHXTQQcZzvmzZxlnFuSb+oQ99yN8yjTP9xCc+0dKKqhcKX8h5CRb0pS99yXhOGEfx3HPP9eePQ5Zp/2M3TuG///u/+xuy+Uko6kH2u9/9zm644QbjWetvfvObxkvNeHM3beIN2NwQ4PlkVs5x3EmnHlaUkdMWtqq//e1vN+oiDcN4Kzchzw/jNO+yyy6GM7x69Wp/Szh4kc7Pb7GtnTePUydvxwZT0tiqzQ0FbjpQNw49P0HF88+8dI2friLtt7/9ra948zw2beInpsCMNp199tnGDQNw/Mtf/uLPONNPbNtmJZ128jIyZNwAae8H7MiUEcgIZAQyAhmBuSIw7xxnJg+JaDw8YSeaKo38bFUjD0TcrG6SzMK/hY8SE/iN/z+3cO4I1EMVdZPk2xUDF+IcYoqhv1wu8vUw1gw2pOT/jEBGoPcISDIpEtqe8IQn2CWXXOIv68O5w5FjdRbHmJ+n2nPPPY0XXJEXZw5nmpVSVkl5phiHm7REOJ6UI45zSMjPT/ECLOiEE06w22+/3XjumJ9oSiur5JsOSfIXbPHzS+Rn1fUxj3mM4cyyLZtVcZxLnGJWgy+++GKjTY997GONFWN+Rortztdff72xIs32Zl7+xTPHF154obEKj6NMXTinhx12mL9FG0eYVXV0ImdVl7eQ0yZuKHD9xBbq46esiON482wyZXg+mZ+VYvs7dYMf27FPP/10ko2t2KT95Cc/8W3Wxx57rP/8FfWRARtxtJNOnrHm2s3PcGE7P0NFO+lPnl3nWe+0Mk35TBmBjEBGICOwcSHAdYYWcS1IPPEyiFl9GXp6ogOwJBnPbXEnnxelcAeeN6aiUJK/KfX1r3+98TzYk5/8ZGN7FxdiwJaak6jkNI+P1/0nLfBr3LmhokzzB4HKLK03NNfr4/5zZrUwvhCOjY7a6MiosfXwrrtW+sqJJJImqB5CqBkELv9nBDICPUbgjDPO8J80wklbvny58TNLOJqf/exnje3FXDeSCTi8vDUbh5QXiLGyyRZo3vaM00p+rj/j4+PGTyThhOLEvvjFL7YXvehFhnPKtmp+SgrHts7OplT5NENWh1lh5dlhCB0Qsmc84xn+bPW+++5rbAnHUcZhfcQjHuE/K8VqMGrYOo092Jae7z7qqKOMtuEsgwE/0QUGbN3mOWRWdllRhnBMIergmivJX/hFWnLquUmAXcjIC59w4CYEdqCD7eY489iEA/yGN7yBJH97N22ijdSBrdSDjC3yXMPpA563Zts6byvn+XKeuyYvfeAV5a+MQEYgI5AR2OgQkOICFbvGUuNmc01NZWcSzjvHOQEjyVcP+K1NLsrceWeicMstt9hznvOcBgZMVvh5ES6ubFPj5SJMEABbisBL8vzjwWmW5JOPULnL8ldGYHYIhNsuExPj8bG6ja4dC47zWrvzzuA4rxlpq3LCaS5IM5sRyAj0HgGuJzhgOFvXXnutbz/GET755JONFWfSkxXwrLLiuLEdmu3BOMKsdPJma7Yzs72Yaws3adOqLquvb33rWw3n85hjjvGVXeqS4nUn1T+dkBVx6mK1G0IHxE9OUT/bt6n7vve9rz//y9ZmnGieEaZ+0nDaqQNHFFuRQ6wk87Zs2vW6173O34KNnJ+PYnWXrdcQW7Uh6sCpJc/SpUv9JWDcpOZZZTDBrpQfPuHAyjF2UI6bFLzIi5vdbC1HF2lsHadNtJE6uLGBTmTkS+3kZ6je8573GDbTF6xGU680c2wplykjkBHICGQE5h8CXDfKsnpeOc4AI7VeEJkUcPFk5YDtXty15iLOc1wQz6BxF/yhD32ob7tj2xgXWlb/EsjUa6aw0ix/dopnqqChwaEQHww05M+OIcs0mLEYnBqDoTBuBofCmAk0NDRsQwsCDQ7Z8OBCGxqEH7biR2F92sL4Mz6twxvJfKZse0agrxGQmgccW6dxyNKbpTFcaqZLTX54eNjYbsz1gHw4oOecc46x6kl8QyQ169pQ3pmkSzJJjSLYOBTOQ0kgNdOQSa1x2kMZ0hIV8UiyYiipRaekYnJHXmrmSVimjFIzLcnaQ0ktOuk3HPaUT1Jic5gRyAhkBDICGyECkvyxSJomqeWagKxXVOtVxb2uF2d3fHzc2Mp10UUXNdR9+MMfNp63WrZsmd11113GM0/kSxl4Huyqq66y9PxVkhOOjq6zW8OKNc9x/eWGG8zDv/wlhIlPIbJy6NZbb7Ubb7wx2FCOvmabO+vDFmzaUL4y09llcNNNN/UNRn+58S/mGDGGIB9D9GGgG2/2l/jccsutdnMYazfdcrPddMuNdvPN0E12y003B747dEuo/+abY13cRIJSnLCYTrxMAh+eCUVnlXagPxH48Cwo8VabIobIy6SEUbIlhWXa0K4TjKAybZhKV8KIcKp8ndI4ZyQiHZ6QNsNDxIvUSdaeDj68LKuYFx5KeYt8km0opEyRyE882Uu8SKQRJz2N6yRLIemJJ4SSrMgnGWEn4rrQSd4uo04IjFKfEZ8sX5KTB0px9NGuoiylzTbkfJRsmm0dcylHe6BUB33GOErxqsKiTVVj1I4B/QVOSV60Ncl6HaITQg8hGBESh4o88TKoqBOMsKkMvdPRgW3Yg13TyV9GHmzBJnRhH2HVxLjmPFm1HUk/56KEUZJVHWIT7+DAf8MnJCyD5pXjLMkxkWLIXX5eaMIdct5yymoyLzF50pOe5KuiAMoqQvGOOU40d7iLIMvk9a5cucLecdE77JIPf9A+funH7ROX/qd94uPQpXZp4C8Nsksv/UTgifee2DLI1jdWzS+9NOrj+bjElxkmvdyYwCZ0Yx9hlfTxj3/c2M733ve+1z75yU+W1jexzYwFKPYNMjD54Ac/aGAE/4nQbx8PY+YTH/+EYesnPvEx+8hHP2Qf/OAldsnFF9sHL74k0AftkksiXYz8kktCfO7Ez9JcEur6YLCHZwfZRspYSrKUTrwswhaIt/fyiAX2VGFHe3sZ1zwDysuNPvKRj1jVNoELP7XDFmJsATPCdrtnFA9jYab50YluyoERL8hibIMRsioJuzjfgxFYgdlM7KF8O1GeZ5ipizTiUOIJIfIQQsX0j370o8YOJ3ACo2I+8kLF/PDTJcp2oqQj1ZPyEKcd559/vt9g5v0exEknJB0iDiEjLMqKfEpD1k6UbZd1ilMHuPB8M9u3KYcMKuYnDiUZPESckLHYqd2kz4awg63rjCPqh2ZTz1zKcKxB1EH72AbP9nZsQ1YVJZvAhGPtXe96V7h+cb2a+zVqLj1Sud4AABAASURBVG0CFx7F4zGCVE+yNcV7HYIJOiF49HFdY1cjPLJiGrIyCJ1JD+dIbAKvJKsqBI/3v//9/tZ/+o54VbYkvdjQPh9BltLLDtENcR1hTsK5oGwbivqwhbGTriPYg6yYp2we/cz5OT9ed911JsnJHbkSvuaV45zwKDq9ScbPXfAGUxyEz3zmM8ZPW+Ag4zTjYKd8koyfupDkovh0aeRHx9bZ0MIF9vSzz7KznnaWPfWMp9pTn3qGPfWMM+2pT32qnRGIsCzixTRsP+NFK/DoZUs6YZnEi27OPPNM49k+npUDT2RQmXa06wILfkeVF8PwfB58e57y4mGchLECRjxvPzg85HhhIzYQnnXmGXZmoKc/4+nG75OytTPSuXbOOdA5IewO8Uz/OeecY4QQxwfPDaKXOCHpZVLSS8ibizk+sYMXKpVpR7su7MEOfguXFyPx0zftecqOYw8vnNpiiy0afQhO2FqFLejFJsbQXnvtZVViRPuxB+KNzDyaw9uvsY+02RB1FctNFSct9QU85VIILnvssYfxjHGyJ4XFfPBzpaSzvR70QaQTcv3g2WHOQcgSFct1krWnF+Oz5dGDTbyd/IADDmicB5FPt07yQu35O8na80wWxyZusvOMNPXQj4ST5e+FHH2JsIddc7zYDb4X+mZSZ7KLSdNpp53m56SZlO9FXnDhOsIL83pR/4bqBBNs4FxAXuLMQVic4Y3xyFI6acTLpKSTlxoyZ8OWMvV30oVN2MHYZp5EvFO+MmRJNyHX2uJ8BBuRl2FH0oG+InGOfPCDH9w4R6Z8ZYecC8GDF2GySAmPnWXbUdSHfohzNruKOS9x3HXyDUnrNs1Lx7kIAk4wK8u84ZRnnHmzKMv3rP5xQuVnQUhPZXBEiSeARYJ/mQ0NDdtWW21pu+++m+262662/fbbFWh7226H7UO8HOLNo9tts50x4WEyv9222/kbX7fffvtGCF8Guf7ton7s4idAkCXdRT7Jeh0WdXISxnneYdsdSuufydq3begnbNli6Ra2bQEz8m+37fZGGjwY9pK22WYbS4Qe9ELwSU5IvCxCH4Q+bIHgqyZs4vzB2IbgkVVtF+OEFzkVcSrbLvQlAhdsgeCrxAeb0L/TTjv5G52xiXjVBC6cmyB47IQ62OV290KOPihhgi1cRxhPvdA3kzqxC1ywBZpJ2V7nxa6EGSG29lpnsX50QuhNttB3xTxV8NgDoRv7OCfB9wNhCzYlW5KdKd7LEF0QOlKIPcS5jhAmOXyZhF4IndiUeOJVE8c99hBWaQs2JP1g1D6OiukpXy9D9EFJB/Zw/HMuSLIqQuxAL7YQVm0PNkCMHxYWuCnkblxYDJUmnDkEPaR56ThLTXDYXoWzXMSIOw8jIyPBER5ab/me555ZDWCLd6NMXHa2gYEFZqFqVp7Xja+1kXUjtm400Lp1xs9frFs3OhGmeI/DsAJOW7g5sG50na+UYweOP2EZhC7XHzAAU+LcdEAGX4YNnXSgG3tIa2A03uP+CBigbyrCLrCpW93HCnHyE46ONcePhQ84hqCUf7cpveV7fLwUne1KaC+E3PEYHYXtGwIjCIOwE4KvirAFSvqxB0rxMkL0QUkX9kApXnXIscXxT1i1LUk/+DC+iYMdBF8mFXViS9Gm7tox/dqwCaJEsgm+XwiMoGRPsjXFywgZyxC6sAWCr5Lacei3Y60fMEr9Q99hD+MbWcIuhcjKIPRB6MIW7ILvB2L8gBHUD/ZgAxhVbU/qL+yB6DPsgu8HwpZkYwqrtAt7in0mNV8U1mu75qXjzIBKHcdPiVx99dX2pS99yVavXu3PuQIoW6540yY/d8FPULGc/6c//cl4PofttKxGU0fAuoAx7o5ZbUBBNm514WDgVUNBVEcOBb7H/9iGCqk5GJIMeZkkybirA4G9hQ+2QIE1qRxM0JUI3ZIauiWlpIrDMIYmHFQMkYJdYfhgLySFOAmBpCYfol37p4/QVaxwQ/Fi3l7xklr6S1KvVM26Xqlpk9TkZ13hHAvSb1CqBh5K8V6HUsQg6SSEeq13pvVzbpppmV7llyJm1A9WUjOOrAxCL4QuSY3jjnhVJKlFtdQab0ksOzKhL2FGVCrfPql8nbR1ulScqE63TC/zYU/qsxT2Ul973UlnCqXO/Sd1lrfX16241Jw3UidzAsJ+oH6yJeGR+o84fCLiVZJU7riZqq1Sc0xJ/WEX/ZRsLnNczTvHWZI7cVLsxMc//vH24he/2PgNTd6wzYPrvHQEh9rChxcisbWANF5IwjNDPKMTkiYmE80BEP2duqUOaKaQG1pfgrQXJEVdDAwp8r3QM506sYELFLgwQSU+nXK9zNNuB/b1g11msa8UQkk2HgeVSeUdamBjbZ8iNpI8tShzQf5q+WmDfoBDin2VbJFkklK09JCxJVWnPzW4OHbhoZRWdYgtUsQIvKqwR4r6k25sSnw/hJIax1o/2IMNkio9tugjSZbGjCSb6afX+SVVilF7+8BqYGDAxVL5Y0pSQzdM6kOpKUdGWtkkRRvQKzV54lUSfSaV31czbbNUPmZVjZWpsCnaRN9NlbfsNOxJ9knl9Vd5s/kuIyqpcQI/88wz7fOf/7z927/9m1122WV21FFHNbSx6oxTzVvzeAsneXjAvZEhMGFBMHyb1cNfqNQv6JJcVtUXg0GKNhT5su3BWUanpABN55Md9pGnTMIuKdojRdukGJZpx4Z0cYAxrup1di9sKHf30iW1VCZFrIpCqTVPMa0XfD3cRIBS3fRh4vshLNpW5Ku2LdlCCJVpT7u+9niZthR1Sc2xKzX5Yp4q+SJORb4sm6RWTKTWeFl2TKaniEmRnyz/piCXYh8lPAih9rZ3krXn6WZcal47pCbfTR1tdU07KjXtKRuXqYxMtqSw7GtdUR82SHFsTWVzmWnYJ1VrE7ikNuOAJV6qzi6p/8az1MSjiFnCq+pQivZJch+lDHuY15ehp+c6eOkXb1iT1FEXzzQPDg52TEslaqoZvBS+3ZsOYZTEco2t2zHay29JxskFHZIqc+Y5oXCwSGCBNeuTNHna+rm7I5EiJtSW7COEkFVHdZPkfScp9pvJJJVqUjsOxXjiU1iWYZIaOKCbsVWW7pnqwT5opuW6nb9ogxTxK8q6ra+9vjJ1teueKl60S4rH2VT5y0zDNkmuEh4mhfBlULu+9ngZNsw3HVJzHFWBFzqhIm5SHEcbkhXTu81jk9S0Q2ry3dY1l/okNa4vc6lnLmUlFYpHlnlcmdc6+itqbn53kjVTy+WSLSksV3tTm9Tsq062dJI1S/eGQ6c0tV290TyzWrFzZiU2rty1jas5c2+N6jLVB8Lyc4Am8K011lujPY5xsuVFCgxSqMfqOlaPXkn+YjIyEGdbNHzVBD7YwDPt2MSND+LVktxpxh7sUC2Mo8CExdbwXd1/sd8kVWdIQTNjuxCtjAUblBMyluCl6jHCHsZRGufYBUnl2dauG3sSRthSNTEp5SWBYIUtKYSvirCpHSOpvD6j3VJTH30GVY0N+qVoF/aAU7utxKsixlFVujvpZQwljDqllyWT5DeA0QdG9CN8PxD49Mt1JOFBvyVekrWfQ63HH0muM/WTJH9Rqc3204NyHP/Jvh5UP+MqsSX1Gzw040q6XICxDXW52hlXl7DAFo5/KpDieRx+U6Q4q5/nLU8dO9dm8HKxVatW2erV99jI2lEzHOd6dRBxclm+fLmxUs7Jl3ZCc23nbMon/YS77LLLbKroahlw4ECm0p133tnYfj86HvoMQaVU97e577bbblYfHzfstIrOMa57Agt+UoCfE5iIVhYkmxYvXmz83m1lhhQUS7GD+MkexhJJkkwSbGUERtiTxrlUnT3JBn4Goh/GkRSxGBoa8nEEVnSUFOXwVRE/RcPxVpV+jjEo6edxJc5H6VnQJC87lOQ3FdHLT4lgF3y/ENdafsu1SnvoNymO4d133934jfIq7UE3NhFCnLPZ3QffD0R/Mbb7wRZsAKu99toL1q/9xKXYny4s6auolzkb/VaS6mmp2XXXXY0dotPK3KVMU1XDjlSO/5QHzBJfZig1xwo/kcX1tkz9nXRJ0SZeqLznnnt2yrLJyarzCrsItRQ7dtZVTiwkj46O2OjomNPY2HhwnCdqxIEOrCbyBbbn/5z4cJxPOukkY8BWdVcVO6SILzwO6imnnNK4KACEFNPhyyIp6sSmI4880rh4joW+K0v/ZHpGR0eNl9GdfPLJNjo2FnAaD5PFENp45F02WenuySW54wc+OD0HHXSQpRfmJS2SElt6iHPBG+9LVzyFwv3339+OPvpozwFmzlT4BUYnnHBCwwL6shEpkZFkOF3of+hDH2qHHnqo9cuHcyPnSG569ItN4MPxBl5V2CS1HtfcfOGFmEwOq7CnqFOKtj3qUY+y/fbbz5OqwsmVF74e97jHGQ59QVQqCw6SwnUiTjQ49u9zn/uUasNkyqRo15Oe9CTrp2MN54LjH7vBD4Kvkk4//XTjRl7RliJfpm3o5SYeNsGXqXsyXVxLTj31VOO8NFmeMuXgwrWW4x++TN1T6TrkkEOMOUlbnsqi3Hxh7l+ZAX2keKNwnOeMZ7yWm8JfzQZsgQ1aLfwJT5nnmgmDknq4eISgtH9JvuWGu1+SjI8UQ/gySIoXzKQLWyDiUrSlypNN0i3JJGFWiYQ+KKmsuw2SbMGCAavjLIexMzAoG1y8wDbbYolts+02flENiY0bM/VQvB4EdfIHCtGu/IONpMYYsomPJLdzIlpqIMn1MYYgj/TJFyspyaYUVmmapDCOFjT6SlKDr8IuSeuNJeuDjyS3y/roI8W+kmJYtmmSGioZy5L6AiMp2oVNkIWPFGWBrfQfe5jUY4RUvk3ol9RyjEvCnEpJijZI8jEkxbj1wUdq2iI1+SpNk+J5O/Untkjl2ibJx5GkRp9Jsn74cIwVsanaJkl+Y7jdJqlcvKRWfVJr3Prgw5yyO2bM71pq89v8LllfHJ/1mqkeBHgzXv0EE+QeLfmrnwZqsiWFJUPRUZ3U6th3zFSBsLliWQ/Oz0Cgmg0OD9qiRYttcHCBdf4oiKEQdPmfPoO6XO2sq8MWaNYV9KAg9kA9qHrWVfajPf1o06wB7lHBfsIIW6AeNXVW1fabPTQCmyD4fqB+siXhgU1Sb65RScdMQ2xKZaTqbSvak+yqOuw3m5rzo6qRifrBByImVT+GsCPZA5+pvxCoJXNymBHICHQTgdaTr68m18fDuvJ4UDJxMyZwzX/yy/hryjKXEcgIZAQyAhmBjEBGICOQEcgI9AMCG5vj3A+YZhs2eQS0HgJNV3mCIws0kRMWmojmICOQEcgIZAQyAhmBjEBGICOQEegjBLLj3Eed0TQlc/MTAVxfqGg9cZnv/ld0mll3LuZo4WOWFlGOZAQyAhmBjEBGICOQEcgIZAQyAtUikB3navHfuLXn1k0gIF41ZxN+s+FKW/5kBDICGYE+j4xKAAAQAElEQVSMQEYgI5ARyAhkBDIC8waB7DjPm67KhlaFwOz11oKTHIiXTbDk7O5ziIdw9nXmkhmBjEBGICOQEcgIZAQyAhmBjEDZCNTKVpj1ZQQ2NQR4g+TY6LiNBxpZx2+FjzYgKHFndkNnZjICGYGMQEYgI5ARyAhkBDICGYGZIZAd55nhlXNnBKaHQFhhZms2PykwOjJqI2tG7M4Vd9pf//o3W3vPWq+DNGcM9xmKsfw9FQI5LSOQEcgIZAQyAhmBjEBGICNQPgLZcS4f86xxk0BAZlL4V3CL61YzWU0LTMGhro8HJzn8h1ST8QkRgkybDgK5pRmBjEBGICOQEcgIZAQyAvMKgdq8srYUY7MTUwrMG7mS4DNbfWIoCfd43ILTHCjw9eBKh8A6ftRRmoUZgb5EIBuVEcgIZAQyAhmBjEBGYFNBIDvO3tPRw5HVrK66jdfGQ2jB8cGLgcxM4xaSLH/6EwF6if6ByrOQcQMVNRIPY8jCeMEYj4bDTAPmbPhmjHkJjA6MwrizST1py5+MQEagtwjk2jMCGYGMQEYgI5ARyAhsEIEwo99gno0/Ax6NtzJuqx2zsRAbDzTh2QQu/2cEZoZAY1DFYimah1TEI39nBDICXUYgV5cRyAhkBDICGYGMQC8RyI4z6NajN7Nw0ULbbLMltmjhsA0OD5pqydshU1iBjtliJH/3FQL0FN0I9ZVh2ZiMQEYgI5ARmD4COWdGICOQEcgIZAT6FIHsOIeOwekKgS0YHLTBoSEbDOHAggCNWHUmZSJHPcjylloAyZQRyAhkBDICGYGMwCQIZHFGICOQEcgIbHwI4AlufK2aYYs0gQI/DzQ6PspTqMYDzfXAhXVmy5+MQEYgI5ARyAhkBDICmxgCubkZgYxARiAjUEBgwmUsSDYRFieZphKmtx/jKNcki4vKabWZcGLF2cwkGWUsfzICGYGMQEYgI5ARyAhkBPocgWxeRiAjkBHoDgLzznFOTivh+DhOrdk999xj3/zmN+28886zK6+80uMJnrvuusv++Mc/2jXXXOP0i1/8wq677rqG80s9wRf27MElDmH4rlNvcKB9xTmICv/1oLNWq7kDXRD3hMU2KiaE4MsmCTyaNw7K1r8hfeACeb50B8Qj1X7JZGGQWYDP4lu0w22ZYF/D1grNq9KGou4iXyEcDdXYAyFIIXyVJCmMIbkJ2AR5pMQvdEJJZZFPsipD7IGqtKFdd9GeIt+er1dxdEqdxw1pUK90z+d6Ey4pLLst6IU66UUOdUrrpQydEDoIIfh+oqpsatcrxWOuZ9hMs+KiXUV+msV7mg17EqEInrBsQi/USS9yqFNaL2VFnfBQ0gefKMnKCNGZ9CQ+hUmeQuTJLyvK2nnyJVl7SBqEPIXwnYh0iDRCCL7XVOu1gm7WXwRFkuHA/v3vf7cnPvGJ9uY3v9l+85vf2Gte8xp78pOfbHfeeafx+cIXvmCHHnqoXXjhhfbOd77Tzj//fPvqV78afJqmM1gfj7wUnEQcYwELJ8BE1DRBIQ9c++CQ5BNcaeMKaSskxXbBdyIppkvlhybj3/jUAifJpGrITMYnuMkEYZyFIA4vk2JakFTyL0X9UgwrMaKgVOoPOwomNfpI6k/bpGrskqJeSQ2MirhVyUuqUv16uiW1YCRpvTy9FkhNnZLWs0dSr03YYP1S9Ta0GylFm6QYtqf3Oi6p0VdSk0ev1BpHVgZJTb1Sky9D94Z0SNEeSRvK2pN0qbNeqbO8J0Z0qFRq6pfUGFMdspYukmSJUA5PWDahF0p62/liPOUpM0Q/lHTCJ0qyskP0ozOF8O2EX4Z/hL8GtacTn6x8p/ydZMU6JquLPL2iWq8q7kW9AAQV677gggvs17/+tX3oQx9yet/73ufxj370o55t1apVtsMOO9gHPvABe8973uPhmWeeaalzvT5NeDahBFu1xUvA6uFkE8hMZk4hj8ZNIcqgoDwdKgVBIPhuk4UPdYag5R9ZmeSNLlgQkPCYFNruXPwq0yZ0oZWuU+gnWfxzOTdCJoh4mRSWmTHLrbGAT/gPgYIMsgneKvmAQyWKC0qliENB1DesFG6c1dPo7g+z6DOoSmukZp9hC1SlPZ10S00bO6WXKesXfPrFjsmw70f7+sGmog1FfjIcy5b3k03YApWNQdLXrrs9nvJVGWITVKUN80H3LDDqerOk/rmOpcZJTZumgxF5pGaZVA+h1FlOGiTFdOogDklRBl8k8kjNNEmlza/nleMMaICVQvh73etehiO8/fbbI7Y99tjDli5dan/60588PjIyYmeccYb99re/te985zs2MDBgQ0NDxkcSgcVvs9HRUZNqNjg0bIuGF9mSRZvZ4oVLJmixLVm42OXUIckGagNGWacQl2RS9wgnHgc91GiRLISBuqhDCjVPRUFjLZDMwrcZNg0EjGqBFCSSXCYzk1Qumbm+Wtl6Z6GvVpPRl4mshI+kFi1Sa7wlseSIJMfD+ugjqa9sYqxI8jFuffLBJqhPzGlgI6lfTPIx1A8YSRETqTXsB6AkNfquH+zBBvoMgq+SJLl6bIE80idfknx8W598wAeqyhwp9lXSL7XGk7zKEHygKm3opFvqH6wk9dW4tvChz6DA9vh/etVL2iBGkvy8LrWGNoOPpIYeSTbZBz9uIPhz+IHkYUGTsAyqlaGkmzokWQKKes866yx7xSteAevENuw77rjDTjnlFFu5cqV9+tOftu9+97t2+umn26mnnmpPetKT/FlnSd7BZgr/gcxsXXCyf3nNNXbhBRfaO95xkb3/AxfbBy6BPhDCD9j73v9e+9CHPmi33nyLrVp5l90V6r9zxZ12150re0IrU71BD7pWrlhpDVlK63WYdAc96IawpUFFeeB7hUWnerGFPuY5dsJO1Klct2Sd9HWS3blyhd155x22YgW0wsclOyGwu5eEDggd2MXjCymOrCrChn6yBxywCXwgeGRVEjZgCwRWVdqSdCebsAc+yasKsQF8EhGvypakFxv6zZ4VK1aEc0+kZGeVYcKoX8YRWCSb6Dt4ZFXS3XffHa4Zdzr1gz1ggR3gA8Ejq5KwAVsYR1XaUdSd7CEsyqviwQh8sAe+KjuKerEFWhHOS0V5lTz2QFXaUNRNX2EPBF9Mq4LHBmyB4Kdrw1/+8hfjvVKrV6+2mZTjvVU33HCDvf/97/ddwhdffLEV6ZJLLrF3vetdvrsYBzq4b6bg0xV9Q2S9onnnOCdgJJmkFlyuuuoqe8YznmGPetSj7BGPeIRx8Vm4cKEdcsgh9vGPf9y+9a1vudPywhe+0DuRwlTRvFNRs0ULN7Pddt7VdtlhJ9txxx0C7RhoItx5Z9s+yAaHh6y2YMA0ULOBwQXOE+82UX8LLaj1TNeGbKedEPmSTbWBgZ62H13TIQVcBkJ/DGBPoOmU6UaegYEFNuAUcAh60V+rwS+wBUG+YKBmAwOywcGaLVg4YEOLFtiixYtCfMgW1GKegZCvFmyvhTbUFsjIPzBAHXOnWq3md+5SfQsWYO/c6031baxhxql1jCQ8Uki/F3niVRF2JKrKhqJebGk/7ogX85TJV6l7snaCUUor8klWRdgvdqS295s9ya5+DNMY7wfMsGFwcDBcxwf82ku8SszARpLbUqUd/aQbTLCHMBH9VKSUTlg1YVeVNoAR+qdrR8qHQ4vzy+5f+CQnTHVSbzuRBg0PD9vOwefaddfgj+2yi+1SIGTQ4sWLLflvUqs/aD381HpYd9erTk5zMUz8ZZdd5i8FO/LII+0tb3mLr0rvuOOO/iKwc8891+5zn/vYPvvsY+ecc46vOHNHAwMpD8GPjo7bNltvbccec6wde+yj7eijj5qgo0N4tB1zzHF25BFH2lZbbWV06pIlS4yOSyF8N4l626mb9c+1LpzARYsWOQZzrWtO5RcttkWB5lRHOAC7UZ7+oh5wWQg2YYwsXbbUlm29pe240462fPflts0229jCxQvdiV4cHOklwfYli5bYEh4NWLxZT/DELmgRNnWprbRzNoQN2ALBz6aObpfBDuyBuNnW7fpnWl/RHmyaaflu5scW6gMXbIHgkVVJ2IUtEHYQJ6ySwAV7oGQPfJU2oX+zzTYzqEo7ku4iRvBJXmWIHeAEpX6r0h7mF+jvF3uwBVywB4JHViVhA7ZA2EGcsEpKthBC/WJTv9hC33Aewh5C4lUQ/YINibABHjmU4oRVEDZgD8S5qQobkk5sKNoDn9I6hSmdc9ivfvUr95VwllM7SKfOTmWRkUbZ7bbbzo477rjgdx2zHh111FF2/PHHu2M9NjaG++Y+nyTne/1V67WCbtYvRVAkNUCSZJ/73OfsBS94gbGSzHI+zzijd82aNfbzn//c2CZAHOLuBkCnuxS8CwgZaWbUL1u3btRG1o3YaAjXrVsX4hM0MmLrRkf9Dgd3RJLDbT3+oAfqsZoZVy/JJM24XNcLBBP6wYyWdmFTTTZeH7f0uil4s3FTQxJLpPQYm/s3YyVRsTZkxXgVfNGGIl+FLf2usx/xwaZ07uwH/LAH6gdbijZUbVNRvxRORkXj+oQv2tgPJlVtT7t+4lA/YNOvNoBPon6xEXuSLfBQipcVFnVK/Xf8S02bsDVRwod44rsdSjIpzMLC5L94LSvyvdQ/VXuKeuGhqfKXmTYdW8gDJbtuv/12959SnMdoi+lJXgxTP6R8KSzmgeedVISJJCW25+G8cpxBQ4rgSDH82te+Zm94wxv8jdnPfvaz/YBI+dhfz5Zt8iCDvve97/nqM3e7iEvUk1yXutFpSEjDv5HqE3XW3VlHTkcmkuIBiLxXJGnCBmuENtNPl/LT7vaqOsna8/QiLkXsQ8949VXZ4coLX0U7nMfO4DDXQx63NYypcM4O4ykI8n9fIuD91geWSWpYgU1QQ1ABIzXtqUB9R5VSf9tUdZ8BmtR/GGFXPxH9BPWLTVL/9Vk/4UM/Sap8ToQdicAHSnFCSQSVklS9DQmAyfCRoo2kS5FPZboVUneqS1LL2JGUklrkDWEJjNS0AXXJXsIikVY2oX+mOiUZC5Wp3OWXX954cXOSFUN0sChZlEmtmKQ08iY+hZ1kKa2b4bxznNsbz7PLf/jDH+ytb32rHX744XbYYYfZfvvtZ+9973t9TzxO9XnnnWcnnHCCL/vzZu1//ud/NrYDADKU6pTkz4L4yiBeTuivej06Z2YyScZHkvOS3NFul0nNdGn2PPVC2AjBQ9Ls65RmVhZ97bqRFUmSRyU1cJF6w0vNelEqhbgJ1iSVSkGZFUlq6rfwATdJZmEMhagZDrNZcKHDl9UtpMC0Ur01OpuYJJMipfLYkvgUdpKltF6FkrzqKnS74im+sAkiixTthO8XkuT9WrU9kqo2oUU/fQa1CPsoIpWPl1S+zplCLvWXjVLTnirGk9TU3wnLKmxqt0NSuOHbhYtUe8VzjEtTYzfH6qddXFLLOVrStMt2M6NUjd7ptEFqtW3dunXuPls8MwAAEABJREFUXDG+IepIIXw3SZL9+Mc/9hdNsYjGQlmvdM3G7nZbpIiVJB9XUgxnU/dcy0gzO/bp1x122MHYos1LxdC/YsUK+9nPfgbbkSS5vB0HF3b4KuaDl2L5Dlm7KprXjjNAHXPMMfac5zzHHvzgB9tBBx3kdOihh9ruu+/uHfb85z/fXvWqV9m9731ve8hDHmKXXnqp75cHRUnBUQZoyBoXBJmMTz04N4RFQqfUHEDp7gjyblNRb+K7rWND9bXrTXHCVBYeSvEyQ/TSTeiEJ6yasCMS46hm9XFGEjxkjC4LQ8iq/IBRlfqz7ukhQD9B08vd+1z9ZEvvWzu/NfR7X/W7fVX1fsIlhVXZMR/0ghHU77ZWaSO6oX7DKNmEI3X99deHOVGcH2Gn1OSJz4WSnlTHbbfdZg960IPs1ltvtT//+c8Nve35Uv6Zht2qZ6Z6e5V/pu2RYt/dcsstxgu8Nt98c/91AOzDX+IRWvhOlHRJsQ7yJBl8O0lNX0xq8u35uh2fl46zFEGVZE984hPtTW96U4P+9V//1d7xjnfYscce28CKh8jPP/9839LNC8MaCesxTeAnu6cqNfNQfKpOJX2uRP2SGgf3XOubTXlJsym2SZahvyBvPCvNYSDVarKaKfzVQghXMwsx/q2Hn4YdQYek8N38l2SSmoJZcRtXIUkZk3nYpVLut3nYbX1psiS3S4qhR0r+kjrrljrLSzYvnyOnALx4zS1mk6rrO6k63UUMEg9GkBTtuummmyw5U5Ia44s8qUwKkUEpTtgeRwYV5Ylfu3at8Ybnfffd17bddtvGr+uQf7rEKjV5U53wEPIkY3syP7+EjLQkJ4SQdSJJncRdkU2ldzoKKC9F++BpG2GRqIc4ITcmWMAEi5GREUS2/fbb+8tvf//733s8fVEGIv7tb3/brr32Wh8HSYZ8MpKiTaRLTZ54r4gZfK/qzvVmBDZqBDhEi5QaK8kP+hSvB+fZghOtQElmYRXaPKEhiYxikL9LRCCryghkBDICGYGMQEagFAQk+U928ZOxrDbzFmULHxylRCHqjm16uS9yZBB8IuKdSGoucpGXPH//+9/dScd5ZisxIfKZkBQnaVKsHweS8qymEkK8cPiKK67wlxMTr5povxTtnqktUrOcFHlJjTluqltqytCxcuVKv0kBFtwY4QbJsmXLjBVobiqQh183wrGWRNTr/MlPfmLkRSBFOXw/UXac+6k3si3zGAG8Y/MD38KHk4lZlK0bGbW194zYqpV32W233W6r777HQkYzSyeFesgJWf5kBGaNQC6YEcgIZAQyAhmBfkeA+RGOJo4TW3rhsVmKcyJJJslwon7605+S5HFJzvMlaT0Z8k6U6scJT/wWW2wR5mO3eXZJHk7ni7c543S356VNUJKzyvqjH/3Io1J0sqXp6/GCXfjCJmn2eimPGZKMmwQ4wTi7yCDwpK3gQlyKusgjyQYHB32r9ic+8Qnjp6i23HJLS3mvuuoq++Uvf0kx70veQcWNlNnc0PBKSvrKjnNJQGc1mw4CfqIJq8nhnOEng/r4uI2Pjtm6taPBaV5to8GRtnhumQAlOtgTkRxkBDZlBHLbMwIZgYxARmAjRYD5Ec4WIY6YJCNuEx8pOmhEb775Zn8OGb5Ikgwn+K9//WtR3MJTv9Qy0fJVbinK7ne/+9mKFSt8BVqKspYKJolg05e//GV/oZkkk2ToIrsU4/C0DRvhE5FPUoqWEkrd0Ycz+6tf/cpfrJacYinW/dvf/tY+97nPGY5wahR5aC84IAPrrbbayvbee2/jZ6qQ88tH1Ek6ea+77jrDCcfZRgZJIugryo5zS3dEBybuqIUXL0KeyCErRCx/MgJNBBgrzZgkqykcWoiDA10LcdXkJ1guEPDGR3xlyghkBDY+BHKLMgIZgYxARqAdASk6mlIMScfB5M3LOE/EpTg5YmUXObJEUkzDaf7+97+fxJOGUsyPo/bDH/7Qf1GHzGwPv+uuu2B9bubMNL7YesxKMivlZJfUUj61AceR+V6KSyJ76YR+cMQhnYtyScZWdzCTWttC3d/61rf82WR0sKJM23G2iZPOrx3tvPPO/owzOw2QkSdt2+albdh5r3vdy2+KsI2fsv1IYXbfj2aVbFP0lIPScav7jwW5xxPi/Cv4y4IJVJSHaJf/peaJpMtVb/TVec+Ebmp0ZSktdq1BU1BsUGDDCGKL9hjjKPSnIa/XTOMDZvAhW13jVvzIQnpIC0mWPxmBjEBGoG8QyIZkBDICGYEeIbBgwQJbunSp3XHHHfbZz37WcIaLqlh5lDrPjHBgKbd27VovgoMIeaTwlWQ4ajjP/AIPyZKMbcN/+tOffCWafBB5SIeIQ4knTDa165Vkkgzn7wtf+ILxjO9OO+3kbaNcqgd+MiIPRDohBJ+IeDu1pxFPeeAlGavk/PwW8WIa8Q2RJM+CI8tPS+2///72u9/9zmV84QT/7W9/s8MPP9w222wzbzery9yYYIWZPKwk80K2xYsXEzUcZgisCRFyI2K33Xazc845x1fz28cCefqFav1iSL/YUTdcnjF3f2T8lWMZg1kK+iaoHK1ZS0YgI5ARyAhkBDZuBHLrMgIZgf5BQJI7RzhLrDDi1P7mN7/xLbxYKYnAn6nFuWJ+jIAtwaxMwuOY4fQWHSypdfGJclKsS5KvNuNwI6eOhzzkIcYztTy3i1PISvI3vvENkpzIB2GDC8IXPHkD2/gnT4qwInv11Vfb1ltvbfvss4/93//9nyFL6dMJqU+SSfLsrODCSDEOD5EPgpda06QmFujHwSUfJLXmRTYZpfq5SYGTy095/eEPf2hkZ7cAdPLJJ9uee+5p9CN4suIuyXghGDcReMN2KgSG1MuNE9oGT7/QpxB6WK3m7ds4/alcv4TZcS70BB23YMGA1QZqgcKgC2msKYag5/+S/CTB3awbb7zRX1qAPT1XnBVkBDICGYGMQEYgI9DvCGT7MgLzHgGcJAjHCqf1oIMOMhxonCkcKRrIqu0f//hHY5WTVUwcUd60/IMf/KDhhCaHK638Sq3OoNQax7ljTi2p4ZDi1OEE44Az98Yh5LlbtiRjh9TMKwmRb1fmxWLYiECKcnie3cXG4447zljZXrJkif34xz/2rcdSMx952wlMIORSa16eHeamAQ6opIb9tVrNecpBlIUkEXgazM9+9jO/UQEvxTT4mVDqH3CC52YHOoljB3Xh9IILJEU9/OwXNxBIIw9EP1N+xx13NFblec6ZvmZMkC7Jb6J88Ytf9DGArJ+o1k/GVGVLXdE9XrR4kW22+VJbvGSxDS4cMgvyusatHkKzmMd69JHiIJPkzwlwADK4eqQuV5sRyAhkBDICGYGMQEagZASyuk0VARwt2i6p8UIttmo/4AEPsAc+8IF26623upPJiuXll19uu+yyi2+nZj7M88w408kBwxHefvvtjeeWcZ5ZicYZo370QFKcVyNjuzBbgXGeiZMOzzybupCxtZg6r732WqINxxPHkPw4jKyALl++3F9iRSZkpMOzhZntyAceeKCRh1VeSY16yEM9hO0kyVI95JGaGOFUfv7zn7ef/vSnxod0iJsHxBNJzTKkIycEP9qaHFPkMyVJvrgH/rTzv/7rv7wPudHADYJUX2oDuCBjO/zRRx/tbcMWZGAENtS1ww47GFu9WV2+z33uQ7Ljxc0U+oU8Luyjr+w4h84Iwzp8h3+ZBTfZB0MtDBIc5yAt5Z8BxcBmOwR34biLU4rirCQjkBHICGQEMgIZgQ0iwHV6g5lyhk0DgdzKGSMgyZ0inFV+hojtzDhRPP/Ktulf//rXxk8SsfK7//7725FHHumONFuNSeP4w5Fi5ZVV6JNOOslXdj/2sY/ZZZdd5j9zJMntkuRzeY+EL5wzVooD2yJnRRsHlBVtfi6JLcU46KxCo0dq1ofjicN373vf27DxmmuucYeQOiHm7dQHD3FT4P73v7+vnhKHpFgffJGwIa3UStH25ITiG+DQp/yS/NnpK6+80kXgAtMeUic2Ywdt44YE+WZCUtNe6mILNfVycwH7wIoV5VQnfYsd5EMmyftcElGnbbbZxt/ATd499tjDd9hSJyvQZOCFYYyPRz7ykXnFGUD6kiYWk8NQNUXXOawv1wPN3FoGTColNQdKkk0VMggZ2Nw5gy/WNVW5bqVJajmhUG/Rhm7aVKwXPZkyAhmBjEBGICPQTwhwLWYCjU35mgUKmTY2BKpoD44gK4qs8Epxnowz+oxnPMM233xzd555XpZ8u+66q2233XbGs9D8lBErnKwyI2ebLyHHKHLyt7eneNzi+JEuRZ3w6MWp5vlmnL373ve+dsQRR9inPvUp+8UvfkGW9ebFbD9mezHbpz1D+GK1mxVS0kLU/3EETzjhBCMvK7BSU69nKHxRF84oq8sFsa/y4vRiV7KfdF7ARRmeocZvkGRSnMNL8q3ZvOkaXFj1xSnHIaXsbCjZz82BJzzhCcZbssEHhxf7qJN+wn62utO3yCD6QIr2EScfNz6oi3xgB/akQbx9my389C03L5D1E+UVZ3pDfFk4OEIYOjd8B6cZbxoiNjUxKLhzwkErxcqQQVOXXD9VapaXIr9+ru5LpOYBV6xdatqQDpxi+mx5qalvNjjNVm8ulxHICGQEMgIZgekgwASQFRXySvKJKXymjEBGYPYIMFcuLsQwB5TkFeJA4Syl7b8Pe9jDfBs3ThQr03/+85/DXL1uBx98sOfnGeUjjjjCcMKYo7owfFFnCBrHLHEp6ijKkx4ceZ55Jg3Hrv1nsChPGs4rjiKOPTpx+jhH4LzyojLsTHnJj33YBRGfjKiHFeSvf/3rjSySjBVuBKyE46SyVZw4NwvA8Yorrmi0EbnUbONPfvITIx+r4OjHqSXPbIjy9BllWSU+9dRT/cVq4ET9yFkV5+YBLwhjCzYysJCaNiEDP7bXS1FOeXYckAbxfDj9jsNPe3H6kfcLZceZnqhHB1kKcETW4gCZiJDHiU6GPNL4YvBy4HAHSFo/vZFxCkaK5RhkHBxSjE9RpKtJ6IWk6NDCJwUcMFJ37ZFifeiBpBhPOnOYEcgIZAQyAhmBKhHg2s5N8SptyLozAhsbAjhCzPvSsSXJJHkzcV7Zjk06AknGFmueG2bLMc/rIofIw1z9sMMOc+eaOThySFKjTuIcy5Jg1yN+SukRj3iE4ZySiF04b9QPSbEcTizzYZx78rPNHJ2sVjNvRy7J9VKOunC00Y2dxIuU8iCjzddcc42/fIy4JP+ZLFaJwQtnHkedxzktfHBQcS55bhvd1AVJCqnmNiDHIaduCx/iIfAbD4QzIeoGl1QGHpu4gZDqJw197NTB6SVeJOogDk5s0wcb4tiFDJ48UvRDcKhJS/lI7wcKnmI/mFG1DXGgYYVMBFYfHw9h5AMT/mWqK4Tr/9PhPCzP3SYGEzmkznlJ60RpsJDGwcHdGA5QaWb1UH62xIGNTvTzZrXrTksAABAASURBVEAOTGQc9Mk+SZbaOFs9lEv1EXajPurMlBHICGQEMgIZgW4hwPWp3yZt3WpbricjUAUCkoxVSuaWOE/YwHEGwbO9mdVKHCbiUEpjpRLnlZ9EQi4158ds22YOnuQ4tLzRmkUtZBzHqR7iRWLOu3z5cksOIHNenGny4AgSSvKt22ztJg4xd+WFXYRs90YHckiKtkkx7KRbimnkx0FmizirtsRTfp7vps3IcJJpF/N08Nlrr72MFW5slGJdqRwvU6M97JrBwaeN1AFJMS/8dIkVdXwd8qMD4tnm1BfIIWxTqJ/+JS41dUmRZxX+6U9/uvEyMOo55JBDfDs+vBSdZkm+gCnFuPXRJzvO3hlxZbleH7d6WH2WEixR7lk28MUg+fnPf97ycoINFOmYzIHHXRwGKXeZOmbqkZC2c8LgpMbJhnhRFXEOUH4uqyifCy/JaCvtluJBNZf6ctmMQEYgI5ARyAh0AwGued2oJ9eREcgINBFIq6asJDelkcPJw0FmToiEUIpzQ/KzyppWMzk+IfKxOomTCI8DfcUVV/gLvHjJVNKXtmWTp0jUgcOHDJ6QvGxtxqElDrGYxDPY8DiivMiXfDzX/L//+7/Gs7mktRN1Q+3yFEcn6TiSkoy5vyST5M8qJ4cVxxlHmheTsTKP3wE+OO7URT2S/C3VLL4dddRRjgH2kQdnm3yzIW4MgHGxLDsAkKE3ySX5SrlNfIppEyIPuGlCWSI854yTD18k2iZFHIrysvjJ9CQPcbL0TUQub+eae9bY6rtX25p77rG1a0bMpuE3S+FuyHjdX03PXnyvKHxNNlhCUsu/FHUjpAwDhTtuPOPBQYq8TOJA5LXwbIfhxCCF9vnNBPkzJDxfwgsBcLClpu2ztZETAvXhqKNbmnuds7Wlu+UK7ZjGOOqu7lxbRiAjkBHICMwVAa7JqY4in2Q5zAhkBGaOAE5dOp5SWKzl4Q9/uL8kjDTmhYSkM1/kbdtFGXKIVcw0Z+anp3AWH/e4x5FkvHUbZxxnDUGqDz5RUQaPI4cDm+okH3qZo8OTzk5TVnxx6JmzYxtplIfgJRnlpMKc0IJ7EebVIfD/NWvW+AISc3+c0RtuuMF3dkpqcUKZd+Ng0z5W2HGGkX3oQx9yBxk9Fj48r419/JwXzil1kia12hCyTvufmxHcJKCAJHfqaSOELIXYxIvMkEGSCCYlKfoYZJBiXinKsDnVS3q/0DxznHsEW+wrG103bqMjdavjM68Lutq2Zk/m/9yz5h4f5OlOFB1Nh4capvwnHwdBykScA4jByevaWdllEEpxEKV8vQyxGxsg7IEk+Zv9BmoDxiv7OekNDAzM2Qzqpk5OTGwr4SSVKpUmOiUIpCYfoh3/yaHQQVDHDD0QKoyPSGZKusfhZQPhTxb+FE6Q4Q7MmEZt3MYCjmNWHwuZLchjEFIDTzzQxvhPP2+M7cptyghkBDZuBLgeFluYz2VFNDKfEZg9AmkOKcmkSKk2tmrjCEtRLiklNUJJLeU4ViEyMG/GcYTnTdw43KRByCQRdCRJXi+J1JPsJF6cr7MyzhZjQubLOPvk5xwBkR+SZDjtkog6pfQUMvfF8WblldV0Fq6SreSBvGD4gmfnZ3LgcYpx4NnOzeo4q+60l9VlHPrnPOc5hvNM/qL9oapp/1OO+mhHsZAkx0qKIWm85Is3YmMn8RTCT0aSGkkpvxRlLOAlLMiU0uGrolpVivtL74QHo1ocBCYTvCmYCYXA3RvCVqJDGbAc5AwqBhiy1lxtsRCVZFIkBoIUt2fw6ni2a3AwsjVCik6rpFDKvIz18CPJ73DRhnSgSU3dOLmkcaBb+EgxLbAz/pcUUK17m7ibRQVSrA8cpciDD2n9RsFvtnayWmhTMHu8PmbjbP0PRg8MDdjwwmHbbPPNjLug9K3VzWTNDzzUlMxvrh7uptKHtEKSJZ54poxARiAjMB8QkJpnZUkmaT6YnW3MCPQlAswLMKzojBLvBqW6mZviWLKVmXqZT5999tmWVoORTZck+UruZz/7WX9pF3anBTIcOrZCs8jFW6Yf+MAH+qOe1C2pca5gvoxDzRZr0iCpmU4cp1kSrO9exX7KsEiFI8zKMYmSjIU1ZKxOI2NOuWzZMt/SzeOiX/nKVwxdUqxveHjYbcGJBhvKzIZohxTrTFh3qge7fI4bEqfKF5I7/ktq4EgGfCue64bvl3lkDWMyzR4BSf4D7QwQBgsdCw9JcZB1qp18SS418zHgORC4Y8TzFcXBSn7qJewFSfKDD9vSHSopDmJOGPXg7TGIOWGwtZoDG3sk+YE5U5toG3ex0Ad2lJdkyC18kIdgXv6DVQAlnADGw40I2YLBmg0ND9rChYtsMITgNi8bNgOjJdnPfvYzu/XWWxt9OoPiOWtGICOQEagUgU3hPF0pwFn5JokA877U8G4dY9TDnPTLX/6ysQKLA4cO5MwpmdPOdE45ODhoPLrInByHlPrhU73UDeE8s1IsKUz74pyZPBBlqIft18TJXwzhcXj/4R/+AdYXGSQ5z0o2C2g4/wgoy+8ns6LL6jQyXhDGi7b4TWcWoHDs+TkotnKTngg5jjh1JNl0Q/CjHItplJGiffDtBMbkTXJp8rwpTwpTOSmWwe/gnU/0AXmwg7Bqyo7zHHuAjmQVljs5rDgXq2MAFeNFXooDg4HCgSXFg404JxVJDWdDimkWPlIsF9iu/9MWtnpgQ/Gkw90v2kIbUbpw4ULjdfNssyZOfgh+JkQZsKP96W4YMtqPLVLv2lqwsyespHACxX0et7rqFr49rNtY0Fc3X5kO3Mb6LyncNKjbt771LUt3azfWtuZ2ZQQyAhsnAlyPJHnj4J3JXxmBjMCsEJDisUThtFgCPxdKx6UkY8GJl9uy6MTKLPVKcS5CPuaVyKZLbPPGTn56CgcWx7NYhxTbw/yY+gkh8hBPenCqmTMTl+TOMXwi5rzMq4njLEoK80f5HAqZJAIn6io60pKMFW/m56zM4kjTfkIKJDt4vhsbyId8JoQDL6nhk6Q6re2DXGra2pa8wai0fllW01lQTIWl9fOktLLCWlmKNmY93IXhQGHgw0uxY6UYFtvOwIKkmIbTyAHJQOeA4wCSYhp1cqCmOiX5AUf5Yp3d4iX5Fg+2nnO3ihMQ/OWXX+7bR3CquTnAiQRba6r5wS2pcYDPxBZOELSbMtw9Y7tK0iXNrk7qqo6CQ2xNop8k+rIepMgthMG6et2QelKItvzXW2IziPRfVsYtJ2+eefnhD3/YfwZmizICGYGMwBQIpJvGZJE4a8NlyghkBGaDAHMidqDxklkcudnU0V5Gisclq7rMpXGY07Zp9EGSTJr5nJLVTupivst274MPPrgx16XeRFKsX5KbR35nJr6Sb0CUMlLMJ8UwyQkpi3NLPubI+AHwpBUJGZRkkoxnw3H299133yT2dhNhxZ35PPxMiZ/cwicAW8pKTbuJT0VFG6fKN1ka80iIen7961/7rtjJ8pYlr5WlqJt6ALC9PlYuk6OX0or5cMpw/FJaCmOe6K0orAy6PAwKhoVMHp3qi/IMdAY4d7t4qB8eeadykowDgTKSDMf56quv9pducVeFwY2MOtgOzSvuGTRSPOgpK23YLpvFR5I7yOjDkeXNfDxLwV0q2gWhn9Vh7McdnIUaL0IbhxYMGQcyJwlOomxX4TX76CCdcDIcvZKWr7ljgk5wp9qkN4XIpkMpfwqlaJfCWOKZZ4VKwC2lh2hp/xLaS1PnW5zo1wMOOMDHFXdDk/ZJ258y5NARkGSSnO+HL6l/bOkHPKZjQx7r00GpP/PgOEvljvk0XiT11bHfnz3UX1ZJ6i+DJqyRyrcrjWNMSLwku/LKK405b9ryLHXHNpw6XqjL88BsZUavpJZjSBLiaRPO+D777ONzdupn0UiKdTA/leRpUpRJcn0pLbWbEJlNfCRNcM2APMRYUWZOzKKSJGNOmtIsfBIvyXVJClKzAw880Il5LC8qc2H4SvkD63Wxesx5jfh0iRsSzPupe6oyktwm8kiRl0R0WpRsJYQoxDgB9z/96U/2X//1X8Z7oJB3olSmU1o3ZfPOce4EzKWXXmocKE9+8pPtwQ9+sF122WWOkSR/oP+Zz3ymnXTSSU7vfve7DQeaeiDPaLFjw0KgR+vj4yZF2cQaocvTlyRf+U1xQg4w3m7H77pRr5TKk9ok0ohxEDEIGQQ4pjj2PJ/AQc+BghPOb8LhoJK/DEq2oZ/nIcCJt2hvv/32xk0JVr+xG9skhdXT4AIG0CgndW5vJ7slGU7UjTff6L9XR520Fac5rbiDBTy2dKoDnUke+WhLkk03jGXNTyjYRD9I8pOhhY8U2hnaGNhp/UvyfJLCGAqjp1C2FmTjATVp/TQv1OOv1NYeq2lUzzM93LFFcL/73c9+/OMfwzpJ8hCbII9U/NVNO7rVFGyCulXfbOop6oeHZlNPr8r0mz3t7ZTiWG+X9zouNfX2O0a9xmK69bfjxARTauI43Xq6kQ9boG7UlesoBwH6CypH2/S19INNRRvufe97G44YLSjKic+WmIOfddZZ9oAHPMBXhaVqjltpfb1Scx4prZ/OnJp5MG1nZReexUBW52lXcR4sNctLTZ7t2mxrpo4iJXypEyeUX7D50pe+5HPvYr6kL/kcqdy1117rP0XL9nB8AMqkNPhOJDXt6pQ+mUxqLYcefBEw4KYI5bihQJiIPPAphO81zTvHOQGSQMJp/rd/+zd76Utfam984xvt+c9/vr3mNa+xr3/9654VR5k7FW9605vsBS94gf37v/+7sYorNTso1UUBScHhaQ7yej3wwdmph0Vp8kHkSwOZOCu0kmzrbbY2BmUa7ORrJ0kuohwDmUGA04gQZ5EBIslYeX7MYx5jvHQAh450Ses57Mi7RdhEu7CBA1mKK9DcaeNggrA5kSz8hTzopyzhhkiSO6VsufjiF79otBldHPA46uin/h/84AeGEwsftFj7RwrSQMilyEsiOm2S5LZY+EjyvmPVG520NYj9X5puveRrJwOl4EFbINlA+DOrhRO7mSRb79NBtF6eWQqkHlbewSaOi4QjW/zpT26GpKyMGUmdcUiZSgwllahtXqhyI6WMiwMxj7+k3Iez6T7OV5ynKJtC+F6SlPuql/j2sm5JPqeQch9KMnYpsjAkRTzgFy5caEcccUSYA9V9PivFNJvDJx2bzCOZa0gzq1OaWf7ZmCp11sE8iXkvC2nUy3w47cRk8WG33XZD7CTJcfPINL+kqJd5LQsYPD6HPlaeqQJ/BR8Dx/SSSy7xXaDIIXC97rrrjFV3yiCDpFgnfLcpzRmpF/0pxA4WRtkFi0ySzx0lEXXemRK+aiXo6JoKQISkCBQV87a1ww8/3E4//XTjWYRzzjnHT1xXXHGFP6/7kY98xB1pti6ccMIJ9sIXvtDe+c53Gg6rJAdbElU50Wm1gQHTQM3TajV5fQMhXqvVfGWSPNg7nz8aAAAQAElEQVRRJAb70OCQcVJgEFr4SM16Q7TxTzlJftKgroGgj5ADKGVCF/lYxb755ptdL/GU3u1Qkh+QHDysMCdbkm3og8eGRMjgh4eHDSK+ISI/21DIx0mOg2H58uV216pVtv1229m99tjLRtastfGxcVt550r/feRgmIfspE9EeeoihOAh+OmQFNsL7two4OSBXdx1w8FLbaUuqXM/ktZO2AC5PNx0sXrNxsbqVg/tGVs3ZutGR71tMgVH2nNtlF/ppMwNIBrIy+bYbsOODOKSTBJspg0gIPUPTpL6rt8kbQDBcpOl/rKn3NbPb21Sa99xHUznc6k1rdctldR3x1qv2zzT+iXNtEgp+dOYKUXZNJRI1eDE262/973vuYWSfKGEuSILQgjTPBd+rkRd1DEb7GdTBl3TJeaZ7Tqk2CfMgXGacfhTfeRnDso8qihP6TMJpTjXRT/bwPfcc09j7p0cUOb8rECzcIVfxDyY+iUZNw4hVsEpj7zXlPoRPYnnPIyd/PwX83NwAZ9kK3nLpFqZyuaqS1LLhYSOfPWrX23nn3++O6GpfhwhDky2FfDcMPGUxuruL37xC/8JKWRpJRk+VO/14DytWX2P0TlO96zxuzDwpNGJDGwpDiy2c+EgbL3V1va4xz3OTw7cMcK+qQidDEqI/NSDDKJ+iGdEaQP1oJc0+F4Q9TM42S6OLcTRx80AeOwkPjQ05Dce1o6s9ZsK3/zmN+1Xv/pVw7lvt412FGXUA3FC4I4kB+XQ4KA/n3Gfve9jv7r2Wrs7ONJ/vfVW1AW/ub4eBUH4r3t/Uf/4eN3jRT1T8ePj414WBeTjAOTkRRzbkMGnfMTbKSi0ycm8fsqsGxmze9aO2J3hRsAtN9/kbQvWhqLhOwxA8pRBtKUMPejAQcZR5iYMcU5yEMdkwlVqntDJk6nc8ZDxnmd4z/JcwXHP+Zsw9/nM+jydr6rAjfNkFXrnm85+woljDOJ4m284dtte5q2sMPN8LHNE+kkSgRM4oZMI4VyIOlJ91FPkiVdF2IVubhZwLmGeSbxoH/jgPzA/Ig1i/ODYUoZ4IsqlOpNsQyF1tedhyzaPX1KXJON9SrywjReLMfcv5mc+TD50Q8W0bvPF+tGLz4U94AahDxljC58ptQ37IKk5voj3iuaV4wwIUpxsS60ApTsTr3zlK40XW51xxhm+4pwGJGUhOgZHED5SveGMDwwsCAPoD/bGN77B/vVf32RvPu/Ngc4L9GY7L/Bv+tc3upN+4003+nPSrCxzYuA5ZQb93277mzvkDMg77rjDn+Ml7EQ4jJTHEccmfoONcqwws30ZnjyE3GFBD2GnuuYqYxCuCTcH+O03MMEm7jyhk0GKI83BzZZ3BitbtxnEHGzXXXed8cY9HGfqWbFihbXbg6xItIu2MOgh9HBAbL/DDuFO2Ja2YuWd/jt8K+5c0cSQeqGAa6p/RYhDxFesuKOj3pi2Yr005GBLefRjO23CHmxDTh5CCH49uj3ohLDp9qBjgl9xxwpLtHLFnbbitjAW/n673RHyrLjjTrvttsAHGSG6b7v9Nvv7BHn8tttCnrkTOFNfMaQNRRl8tynhylgBSy4AK0JfcZeTF84lfdgFpXiVYRGXxFdpT8KlPazKJuxIuBT5quxBL3ZA8FCyD74qwgbGO/qTbSmOrCxKurEn6SzakdJTWplh0aYiX6YN7bqwI2FCCCHjupDOY8jay3UzTv0QdaIbHko88ioJW5L+Ip9kVYTYkagK/ehEP2Ei+gtCDhWPu5SnrBD9SVeRT7JehbSfeTHzSeaPPCfL+3KQMxdgPtlte1J97eF02ohdiVL56ZSbTh7qYxGBuSXv8UEPMoi5EucX5tvgwlhBhh/w+c9/3l+wiuNIGvmh6egs5kEf8WJInfQHhMPMjkB08Ow5vkjKjz7soyw8eQixkzzdJvRQJ+dddiu87GUv88dwv/KVr/hCJv4dL5Z7+9vf7nIereSmBOOsTJp3jjMOltR0moknwF7xilcYW7R5rpkXD3DHIqWlUIqOd4qbhbrYUmtmY6Njttdee9qrXv0qo66Xvfzl9vKXvSJQCAP/yle+wl74wn+ynXfa2XhgHUeAAwI9rJou22KZO+2SjIFPOlsjJiPSKc8K7v3vf39/sdkOwXnE8ad+7grhpHJTAJ780GT1zVROXazMs0XjzuDgMWh5lmGnHXfyZ6s5qEi/173uFdAx34aODk6E3HyAcIQog82kTUboSkQeVnfTgE9y2gqOW229te20y842vHChbbn1VrZsqy3Xpy2DbNmy4Ggvsy1DOnUm2oq0QIwBVuyXhXwprRiSTpyQPgDjXXfd1XcMIKftlIWItxN2bbHVsqB/K9ti2Za2ZbB72ZbLgq3LQnypbY3twY5lgbZetq1tveXWtuVWW9lW22xlW269pW0FhfjWW24V0iKBY7do62APRH0ppA3Eu03FerfYYgtjNwE3kxjH6EbGSzsYY6QlbLttx2zrS/YTQtg827q6WQ5bulnfbOpKWCRbCKHZ1NXLMv1gEzYkvGgrPARfJmFHIvRDHHOE2EEaYRWEbuyA4KuwoV0ndkDYlNKIW/hwneN6TjylbbXVVtZLHl3LCtetoq6ijUV5v/DYnqiXNoFD0kNIvJf6Jqsb3aShHyLOsYYMQkZYJhV1FvmybAADnCsewzv66KONRyWvv/56Y3Fiv/3283lbL+2ibmyYTntTXvJD0ykzkzwcx7wklfMI896kg5B5EfMh5knw2ELIs7wPetCD7JBDDrG99trL8aKemehNeakTQh8yQuzBFhYW2ZH7yEc+0t+rxDPQ+AMpP3NyiDhlkw0pjqybhG3UBx448eedd569+c1vtle96lW+m/df/uVf7LnPfa7j8ta3vtXAiDEVTtO+g5OwDJp3jjOgsEKLwwxJMu7W8Gwzz1J85jOfMZwf8knyn8HBsSUOMVgAmrLEzeqG72zhU7cxqw3UbNHixbYwEE7t4sWLbNGSRUYY44v9DXOSrFarGQ4XIU6ChQ+DEPsCa5I2SOSDjjz0SOOtddwJIo6dhNTNnaoFtQVeF3qkDdcrTZ2HeqkLe7nD9LWvfw11hqymmj+zTJqTDbpu2gqBHZhK8vwNW0M5Cx9Jnh8dkCRLIXlpI3VAHJSkQVLor9GR4HBubfz2L6vdbFXBJpmZU8gjyeujjJNqJjVlFj4DtZqRhg5Jni61htQbsnobeMaZmxa8iIGXx/GSN9qIvVJrOakZH6gNUIXXASPVDL2SiJpUs4HQd7WaTIpEgiQjXy9Jivqk1hCdUnf1DwwMNNrDeOWuISdhKeqR5McN/cHxQX4p2oU9VZMU7cQOqXq7pKY9ySbCKkiKeEgxxAap1T5kZZPUtAfdUn/ZJLXah41lUjrG0AlPKPUPRlK1+IBHIinaIrWGnMukKEt5exVKTT1S7CcpyqQYR7fU5InPjWqN8/aG6pGaeqUm36mcJEtjrlN6N2RSKzaSpt2Wbuhvr0Nq6pdabWvP2+u4FG2Roh3ok6IMvtckyXfN8aiWhQ/6WEVkro4jyBxAUqX9hU2QFDGSmiHybpKFD21mTik19Uhyhw9dkhwPSb7wxvO8+++/v88bLXxmezxJ8nrRAUnyhY1rrrnGeEkvMnyPI4880m1hhVmKNvJYKzcN0zwYG6TW+ijfC8L3wOfihgMOO1ikuIUPNxywB1xD1P+ZXzrT469aj+vvavWAIskHgYWPFBytkRF79rOfbWwb/sIXvmA4PyHJ/3HycJIhF4Qvto4yocdhC1H/p14YQjphbHTUxuqjNjo26iGyIpEvDRT0ss0BXUlOXTOlURs1LtIMBOqB0MmdF+r+5a9+6VUid2aOX6keHFPq58BAH/Kx8TE/sHjegXg4hFwb2DFYOfi5M8QWDxK4u0q+OjchEEwQMuqciHpA+9hqwVYdeOqR4smDDPQVLy+AOGj5CSMOINKKRN3FeOKR0zfUTUhcUkpuCUkjDzZyd5SDc2FY5eYAveqqq/zt6+AiTV5+bIyfLmseRmSlXspB2GGhOLIW5SVEytKZ9KSQGyM4zuweoJlJLsmWL19ubO8H92IafKbOCCT8OqdmaUagMwJ53HTGZSZSro8zyb+p5+VaCgbp/A5fCvWJknzMNTuCMSCFyU8QsZuPOQFzOTCS1HgHTEjeaP9TW2kgc1oew0wyKWIDTum4IV8izj1JLsmdWsqm9LmEzEvZ/cecnnkqNrDSTZh0sqDGPJ1VXfQmmoveDZVt15Hi2ARRnpDt4jxSir1SxFGSSSJLz6k54++5qrkrkCIogCnJQWIp/7//+7/tuOOOs8suu8w+8IEP2EUXXWQ//OEPDYf23HPPtTe84Q2GE3bllVfaO97xDne0cZzpACnUY3LjcAo323yJLVwybEMLB02OTkzzDIUvnFwGXHKc4aU4uAvZpsVKChaokVeKPO1kMOOA/N///Z/xfAR6GhnnyHDwrFixwl98hh6qk4Lu8A/PAYPukfqIMUBZlQUjHCO2UfBGc3gcZ+4k4vRSLpEkk5SizrOKzPZu7mqxPZ0tIvRDyiRFDHHOcWR5HT8nXPSnPCkEH/gYBj11s1ooj008r50OrJhOziZJ8gj9mOomHyf2004+zU488UR/pgLbkHvmti9JtmDBgN/woA6cbgnZArv+uuvtq1/9qv32t79x7MyiPtuIP1JsI31XbCb4Qci4A02fSrGfpViGtKop2Vi1He36pf7BqN22fojTb1A/2NJPNkh53My1P5i8prGVwrnWOd3yZeubrl1T5ZPimEu2c72HpiqzMaVJ8bqW2j/TtvUqfxX2SHEs0CYWtJhjshgjyZ1m5kxSMw/5NkZK2POII88vMz/92c9+5vNL2svceXh4GLbFOZbUiFOHJJOizDPP4Yt5Lzp5HJM5bqqKFV0Ws9hxyc5Ltk0TT+kpxJ7EdzOUYhtTnVKMS5qYR5thD8R7lVj0S7ak0Er4uGtYgp6uqAAYiMoIIRy7f/zHfzQGAM4y2w8YlDh5OEE8TM4WBBxmnOqnPe1p9tjHPtYHpBQHYVoppROGhod8ixFOpQlNk5NCBnRgRyJyJ14S0SlJijaM27jnS4NYimVxMFkhx5HjYXkpyj3zHL8kGXecOIGxss3BJE3YMz7uz3AxQEfDyjs4gw83HHCMCHG64SlLGltxHLcJu8ABNjn7YEW/cOIgP3chcbrJB5EXSnY84hGPMA5kHGDkUrQNvkgSmASvOQgl2Xi9bl//+td9FwJ6gtj/JZkk59FHu3H2v/Wtb/nvDSY7146uNZ4BoY20T4plvGDhizqgwcEFBhZXh5s16Obk+NOf/sRYxf7lL3/pznyqgvyFKjZKlnaDnxRxA+fUUCnKiEtNnnimjEBGICPQTwhwfegne/rdlnR9k+K5nZf68FLRfrd7Y7dPiv1RUjuNm+PMC3mGFp2MC+bhOI/McaWmPaSRZ2MkqdlO5sbMJ3FYv/GNb/jiHlgw3+XXOuKNnwAAEABJREFUfjq1X1Jjzkp6t7AaHBz0xUbqwzlOdWMjj0my0/OhD32oPexhD2v4SuSpiiS5auzFduaX3HCQ1BN8XNkUX/PKcZbUaIoU+bPPPtve97732Vve8ha74IIL7MILL/T48ccf7x2OM8Sb2d7znvfYxRdfbM961rO8DkkOuBRDhDivY8FhxAXDmSZEnihkdVaSh+P1UCLkJ0KHSlGe4oRTEWVwIhmsKR9OBvJEktyRT6uZyG0Dn055JDkeFJUiL8UQndTPJIGyUpRLsT0c2Di4POuAIyrJsWMAU46TIw5ucpypAz0QdeI88sIBnp0mzx577OEHLfVC5CsS5dG1/wP3d8eZOqRoE7aSVxKB20F+KcT5D2F9vG5sQ0lyKSSE3JykoMD6P2ODu+E42eigLSRwcqNtrK7jBCadpBVJivVSD7sBfvLTn/rbwLl5s99+D7TTTjvNhsKdROxI5aRYJsU3hlCKfZPaefPNNxt3mIttk2K7GT/gxUkv5S/mq5KXoo1V2tBJd7/h1MnGKmWS/DxQpQ39qDuPm7n3CteCVIukxOZwEgQkNY7F//mf/zF2+XHOT9k39jHZr+0rwy50JOIxPuaFqe8lGbwkXzlM+Sx8JIXvfvyfu03t7eR8wlyR1XfmqCyMMb9kgQptkhrHD2WRFUlqphflM+XpG15Axq5OHp+jvCQCw7YDDjjA2FpOn7kwfEkxPbANG+HLILCAki5uwDB3Z5FKinZJKs2uWjJkvoRSExypdcJebAMgS2qIGJxEkBN2Jtzl8QC+GSUpLsGZfwZqC4xJP86XFHWneslQrFuK6cg7kSSjHraCcWcOnnztdSCX5NuBpaYt5C1SKifJJBWTnCddivIiTyJt4sDF4ZHk5SWR1HC2ce4luRNPeU4A6aADA0m+5Rt7iZOHO2u8SfE73/mO4TwPatDrRt9uO+5m5LNJPtSzdmSt8bIuTjRko04cXEluF3FItVqIWyBudch4RhvbWKmGKMsJ4KfBscUWSW4HTjs3Lrh7xd012uj1hXRsx04wIaSOTiTJyMMNgWOPPdbQwU0CtiRjK2XWjowQbLQEZjROEoHvYuCmg0favthlQF+wlZ6bLW3JOZoRyAhkBCpBQIrnr6JyrhHp/FaUZ37DCLDqyA1wMEy5pfUxTmk5nJ8IcHxAWC/Fl/XS9zheyEiD4IskbfxjgXZLcb7K/JLjgZ+ZwvFj3s88unh8FPEp8tIcsCpW1MbjuEuxbmyFyMKqM3No4lJMR14VSdEGKWLJPJIbD8y1wTXZhb2J72U47xznBEYCSJI7QcQTkUcSwXokdZDjb4WcMWXiu6bg2I756/Ml2dDgcFhN/KP96Y9/soXDC0NuC+nj7qyhV5LzUgyReaZJviQZBw3EluDJ8uNc4kQSSpPXLUW7ySvFfKiWohweSnrIN1iLjiwDD8eZFwHgzJBWzItu4sgTITvwwAONAUwaTiJtGagNNHCQojPNG/s4Ofzyt7/0LdGcMHhumnJTkSR/wzYHN3azfYTfAxwYGPBi2IA9QWGIx05kFwDOMDpXrFjhW6jJT1628/PCA0k+ZpBx14qf23rYQx7W0p+UAQscb0mh/s7/1EHbqWeXnXexzZZs5nfsOEFSx+abbeY2SJPX0bnm+SOV5HjSR1hNCC7w7STJf8oNXBkv7ek5nhHICGQEqkCA81ZRb4pLKoozPw0EuNZyDX784x9vzCv8Oh3KpTBhG0T5f54jIMX5piR/bpddBry/hi3A9LOklvnBPG/ujMyXYtuliBFvyubRUt4szpx4RZijpmNiRhV3ITN9c/DBB1vR/5CinZKmXNiykj/YKjVtS+qrwq6WDJhvoSQ3GUBhJPnBKYloRyIvtH5idLrMKBv4UMfggkH73veubDwnixN0+21/N56fxlGS5AOL1UicBOqVYseSF+dNoj5r+UhRRodz4LDizG+iwbdk7BBhpY5yUqyjQxYXkQebJLkziJCtx9iIHJu5W3P1T672Ex3ppLEdm20alCeOXFLwS+tOyKWom3p23313sjiRn3SPhC9JRtvAgZe0UffnPvc5w/Hdd999/WfCQrZJ/6Wohzql6IBzF/Mvf/mL8Zw0bUAnWBNa6DtJJsmCsb4yjo2kFUNwlmKbqJtnvMF/ZHwkFAt9bxSvez2Uo/4gmvSf+lesuNNfWIDT/uhHH2tcNBgj2Ej5lXfe6TsVJq1kI0mQAvahLVLEN7At/2AF0f/044pw0WjJkCMZgYxARqCPEJDiOa2PTJoXplx33XW+W4xtoFxjOe9jONdUQinjCg4bA9G3qV9Z3Fi4cKE94AEPaJlP0U5p0+tzKbYZjCS5z8BjbKzGszDD26ETdlbBh5/upb9QLUVb4bG3GMJXTdgkNW3EdhasmNNjW3s6sl7RHBznXpk0db2AA6VcUhPIJCMs5iEOSXKHCL6VNBGVsWK6cGjY/n7bbXbNNb/wVeHxsXG8KX/elje5rbxrpT+vwYoZjiEDX5LXLcnz4TRKsvZPsosy8OTDIW7PR5x0QkmG4yvJ2BJMWeRFkqKzUkyjvCRjde+73/2uH7SSPGQV99Of/rS/bZwVV+46HX744W47A1GKtlMHDiZbb/fff//GydDCB3kIGjIplAn/yCQZzx9wt3mfvfcxdyBXrjSeq2AbNPWSbzKibkiSl7Xw4bkMDnKej6Wd1On1BJ0hm/cRv4glyUbWjfhPatF26oFwZNENL8m3v/PzADxzTV9KoaKgh38pplO/TN7fkkhyQu5M+GJiwNZs6sUmTog40fQr+u5atcqkWsi58f4nPDgeaDPjqb21kkySYwlO4NWeJ8czAhmBjEAVCEjqqFbqLO+YeRMXShEr5hfMI7jm4hz86Ec/8hvpwJOuFfCZNh4EmGtxM/y+972vN0qSX++J5D43x6KIgyTj0UHmTFbyBzuKVFQvyaPMz6TIu6DiLynagt2YwgIVuxo4zxCXYjp8r6nWawXdrl+SD0DqTQDCt5OkdlHnuEvr/j02Omp33XlXWNH8q93+9zts2222MxyrVXevspoGPI+FaiX587w40ThHbMul87AHhwAHjzshUsgcS3X8pkxamWSQtmeSYnnSlixe4quWvHSBi1F73mKcdC5W/IQV9XMy48LFz0fhgJOXg5WBhwPKiivODg4kaeijLfBStIF2kp7kpMFLMikScYg0iPZR/8LBhb7lnTtED3zgA91hJb2dKCvJxZKMslKMYy9xCx9swXnm7iZlaqpF5z3k1UDNb3YsGFhg2Mvzx+we+PnPf248s8H2MRzdWi0OfepJmEjx5oMUQ+oO6mzN2jXGFm+wlKI9lJfkK/r09Wabb0ZWj4+Ph/FUFz68DQ0PhwnDGrOoLuRRoI3vX4rtAm+OAXYuFFuZsEzh8uXLLb9ttYhQ5jMCGYEqEUjnpqINnWTF9E2dnwwfro8pjfnRZz7zGd9tBl5SuDbWwzWSSKZ5j4AUr/3MOZkjbbPNNi1tkuRzxBbhJhThOJDkLZaaY59fy2FxiTmoJ5b4Jck4RqVol3X4bCi9Q5FSRSzmsUAjxTaAM1SGEY3pfBnKuq1DioDNtd66xXrWjay16//0Z/va5V+3P/z6D3bwQQfb2jVrgqM3HpygMODDN4OJDsMJZesxPBeG8Ym3a5POiiO/PSzFepN9dKokk0Jd4cJBHErpnULSqZuVVpxbVpwX1BZER7FQAFaK9eIIsp2ZF3LhxOCgsKqMAy2JrIazx1ZrXgJA/ZJsZGTE65ViHjKiP4WcFOETSc18OMlFOeWQEdaC1wiP04rTC5/yFkMp2p9k2AWWtJ0t8ji+OGS8EIAbCNy4gGhvbWDAFgwNGiu9v7z2Wj8pcEOAn/D6wQ9/YIRsEaYuMJTU6Af0YSehJAInsKNubp58+ctf9hecYT+J2EYIrVlzjw0soFw9RAkDKRxa4WbLQOirsbHRMHLGrK4xGx8P/Bj5QtaJf2KJJkTzNmCMYTzHAWEiKWASIuAM8dK3lDeI839GICOQEeg7BDjPS/Hc1XfGVWwQ53FMSCF8IuYSYEf8kY98pD3hCU/w6yc70JBl6h8EUv+lkPnVFVdcYeyGbLeSPk35SINHlvg0PyKeKSIgtZ4/pBhnLstCEgtdMWc135J8LlzULq0vK6aXzUtqqJSaPEIpxiWt1w7Se0Fhdt+LaudXnQFvN1hhFXJoaNhuuP4Gu/7P19tOO+5ki5cstlWr7vb00bF1xtvwWL3lx8FZuSRheMEwQaPTcKZ5hhjngRMLiVLs1BRHBg+RTxKiFiINgSTDIWQ7MD+PtGLlChsIjmJKI+TkJTXrYNsM5Tn5kYbd8KtWrfIVWZxg6tv7Pnt7XeSlng2RJHeuyVcsw8GPHog0Sb6iyKrv6pHVhuPONm30FsuRt0AtLPmGhoaM37jDUd5pp52MbUCsauLMYj8XYvC+5ZZb/I42uLPtGl2E3CBgtZiT1JbLtvQ+ot+GBoaMOtkdMBxWhVGMPkKIdvAsCs9q4ZzzzA6OHnpTf6X8Y2NjNlAboFio35zqVjd6wx1ljQeh2cDgAhteOGzDwcE3PnW+IikEUAjm5X/CIoWTNSJhx00Qxgx9MFneLM8IZAQyAlUhIMVr3YbOaVXZV7VeSSZFjJItzDu4TnLDm+szcs71D3rQg+xRj3qUMXfixjXyTNUjUBzbktwgXux29dVXG3MfF4SvTvmYIzHf+uxnP+s//8l7S3jpVcie/6dAACwhshx99NEGpTiyTP2PQHacC30kyQaCQ/rXv/3VVq++xx3EPZbvYb/+9a9M4Q9HDAeQk8rq1auNrRa8VXpdcKil+EwsjgEOgYUPBwNxSSEW/6XmhYZ0ScYJKKa2fksySW4Hd3B5oQCOHic26iV3qgMe8rgJ1p1VfqOYVdP773v/0KbV/lNBtANHkxXZdaPrTIo6vNAGvrz+kF+KZZLtXBx5rol0qsA+tu6Az7iN23BwTlntJZ008kyHcLTZ1vvYxz7WeMkYbeHCy00A6sNp5mYALx3jZ6suu+wy4+eltt96e+9LLtaUJeRnqrCD7TFDNuSOPTcUqEOK7cE+Ka6+o48VeS4IYE+cn5saDjdXaEPKCwaSvB+RmVnos+Ash3bXg9O8cOGQLdpskbGde7ttt7dacKBH1q6bTvPnRR7aLMUxJ8nH02SGk5c0+gEMuRFEPFNGICOQEagSAUlTqk/nrikzbYKJnMdTs3mXCo4UWPFLHcjhIa615P31r3895TWCMpnKQUCS9wX9kzQyb2Oe+8c//jGJGiH9t2LFCvvUpz7ljyvywlbmpjwKxyIGixuNzJmZFAFJYY5Y93kxvzIjadK8OaH/EKj1n0nlW5ROGoSj60aN54kXL15kC4KDw53TkZF1NjIatzGzLRvCOePV8pxgSEvOU7v11IkMZxqH7Zvf/KY7WDjolCEt5YFvJ9KkeJCRf4899vCfd2CVk5MY+Yt5kLHaiZwVU1ZLsXfzwc1dL3nZRk5dtIo3lHIAABAASURBVI16kFGOMhsiKdqSykjyFWwcZ+rCKacO6icODxGnDDwkTf9EIclwkiX5S9IoD55sNecGBidtnqs57LDDfEv2UFilHrVRL8PNjaRXiuWxa52tM9qMA0d92CfJLyLEJRn5ePkAeXg+mz7DceeZd248EE91E0pgQ2kL9ZiZQk+Mj4cTpIVP3bB51d0r7fOf/5zdfsdtZrL+/szQOjAAxzRhmqx4ysfdaRxn+nCyvFmeEcgIZASqQIDzlCS/bqJf2shO2DRqDgQ+UKrimmuu8WsmDhTPbUoK1764rUqK2HEjPeXPYX8gUOxDLJLkPwPKnIudlSzUSDIWKNjth0PNzQ9280HsLGCuRH7KZ9owAu2Yt8c3XEPOUSUC2XEO6EvxpM6kf7fdd7fdl+9u97//vsYLpsaC47NgwYA//4tTyIrvAQccYAcddJD/Hi3OV52XQRXqCaxJciKdVVNOPvCceDjZqBbfkM2qL3LKdCJJfvGRYogTfMcdd3jW4sEmxfSYYK57ZGTEfxIC529dfZ0RckHj2WccShw/m/gU65oQTTugLHZRN23FQeQZax7cB69UkSRnyQ95ZBpf5OXETAhWhx56qPG8MvVzAucOKc+KcCOAvmE1mrwQPCrgJTkukuyedfe4I0sd9Dt5EpEXPegkZJs2WOFAkxenmRsga+5ZawO1Bd4/yCWlKhohono9OM9BQl28kf3737+q4/NDIYtZnGc4O1++pNhuHOAbb7zR2CHQyfZ6PTZOkr8sjrvT7FKAOuXvlizXkxEoEwHOFZwDy9SZdc0dgXR+KtaEjOt+khFP/KYcJhwk+ftSuHn9yU9+0n/JgrkAN5jBJ+WDh7jBDZ5cL4lnqh4BST4vSn1F39BPPN7G1npewsrKMrvteK8Psmc961n2la98xRcqmHfR35ST5A1KdXkkf62HAPhIcc4Ov16GLOhrBLLjHLqnOHB5nhanjG1FnAhCsjtGOGAQzud+++3XcNy4CEhqnHioS1K8Sx38BCZQ3LX74Q9/6NsycJrZarxACwxnmtU5HCrKoaudkEtyMTz1oRMeoaSGbkluqySS3LF//OMfbzgoI2Mjtnu4KcDdQsqyKivJ7ZRifi+0gS/KSjE/fMrO3UbaBmbDA8P+fAxboHGckUly21L+mYYJI5xZLsyc2HF6TzzxRDvwwAO9OuzhJ7XYVo0D78LwJTXtlWRgyM0HHLZlWy7zu+RSzBOy+z82w3BR4O3j1McLrShLv+Eg3n77HeGGyjqvDzn6pVgPPOVrAwMhqNt4cBrreMUhmbyDgwuCPP6nvDHWu28pKA/V00+0PbBz6hPKFwmMuFnD1qNObZLkY5UykggMJ0OKfKcynil/gUCmDggwZqT1zy3IU/Yij4x4omIcfkPEaho3P4v5WInh5YVcHzg388gIk0tu6l111VX2gx/8wJDxGAmrcjz6wY3FYh0cO2yB5OYT71EgjXqRXX/99QYRRz4ZcV0ppknN40qaGiPKgQkhBA9NxZOWKOUlXuSJJ5pMntL7McRmrjnJNilimuKbaihFHLhOMta/+MUvGrvOBgcHbe+99zZuNoMN122pOfbYBccuow2NZcp2k+hHKNXJ9ZuXphJHDiWecGOl1M7UPuJQiqeQ8xH9eO655/o7ZnhZGH3LDkvmXawyE2ehgufXWTRhRyVzPuqQ4viAz9SKgCTjuLCJj6TGvGhClIM+RyA7zqGDJIXvsNgXnJvw7Sf+rbfeyh0qTiqSnGdSg8PJBAkHgYuGFyx8SfLtxJxURsdGjTysUOKs4DAxueEEg+NMyEkI56FQRQsrNW3DFogM6cArlpWibp7lRS8nscULF7sNlCOOPJVFJjUvatQ7G6Ie6kzh3+74m/+MF9ub0TebOtvLUDcyKfYFE1TwxJmlT5jcQDi6ONZFvaks5eGleJdckoEPMvJLajmBSREbLiLk4dlmdOA4cxOCl8XddPONhhOPXvIkkhTUyWohHB5eZBxoCuNrZN06Y+V65cq7/JlzCx8p6sGvDtGe/WMblTN5/9jHPubjQsJOpHMnxkAaj1LnepMNUmwzN6I4DpL2lJ7iOdzYEOhOe9I4Ycxx7KZ4MYSH0EgIwUtxbEoxRC5FnvQiceyzmvb973/fcHiZQELcDOXn/liBYeWFG5LcHP30pz9tP/nJT/xdEjjAN998s3H+x3HmVwWog3TK/8///I9xLOJgU+f73/9++9rXvmaXX365kfbxj3/cvvSlL/nbiFnt+fa3v+2re9jHjT8InvrRfckllxj1YM9vfvMbkpw4T9JGyAUTX1JrmyUZDgWOjRTTimXgpSinCuKE4E8IJVniiUPEpWZZ4v1G0vr2gV2/2dlP9uAwMf54bI2b9LyU81GPepThWNHviZLNzIsYL1y/k6zMEHvQxxjnuIOHkEPS+mOA9I2FJPl1n7bSJim2l7gUeSnOsZibsurMXIdrNHMtFo2OO+44v+F+2mmn+VyZ+QxpD33oQ1scQurPNDUCUsR86lw5td8QYD7fbzZVZg9O0djYuDGUJb7NTwRD4S4qaYg48XOSmcxI8nHCwYFYuXKl4SizqoyMkw8O1v9n7zwAJCmqPv7/z+zu5XxHzjnnIFFyEFQkmxDMKCBgQlGCihIlKSiKRIkSDB9KzjkdOacjc4TLdxtm+nu/6u3d2WUv394dsD3zuqpevXr1KnRVvarqahTwUqhStmU7NUK2u2RZxGU70cKXwSL4MWPGpIEXdvB0Rgy6GIzRoTG729jc2MaXcAzkoEVhwcM2xkyD3TGcnaeDCQUGmTSwNKa4Z5r5DAawnd6vpiMmiO00wUEZ4K4F2yn/wJFfbTRWwtvu0KGoi6uaVdOBGAxYGRiUStbo0e+IMiVvbSdeBLVzfg2tB4mhFLdE3Rr9zrvaaqttYjD8pK666p9pIOwIYDtIWJPOwtU9f5uYJOqGbT322GNzJCLyE0a2Ux5inxrYuQyUme10Sj2vDhT0ttPzULh7zJ4c6CoH7PZ6xLNXS0N9tHP/Am+77dkEZ1vvv/9+Og2W8LSdKLoAE2MAivEVV1wh2m12aLCyxiTZzjvvLNp03tdkYAl84QtfEO/sc5ggr5JwUurmm28u8OyKwb388strhx120Gc/+9mEZ1cTK8ko5ijou+yyi1i92WabbVI7hskOGgaqn//851M7gwKN4s3hPH/961+FfCjhrGzDe9iwYaLdpw/gEEtWtklnhZP/y+X0niLpog0gH1Dk6TP48sDo0aP1r3/9S9jxs92WZ7ZBtQF5XDjs3A+c7RQGe+H/UTVJA30lUKQBXGHvMZXqKfmA0sREee/evTuUv53XB2gKIA+BWndh7y7TdmJt5yYTIjx3jM9sJ5khqJUL98cNSJ+dpxc7YLtDMqnvdo7Dn7EibRljWMY97CwgAO0mJsCrf5y/Q79OGAB8D/TkwMcxB3oU5yjV4iFvaGhI7+i4VFJoMfHP1CtwLaHw0MDW1dW3NbARrMs/vNiqSgPCgIWDuFAgGdCwGsC26dqA0NMAYdbisRc4zAKQEf4M5gBWJJg9pbFj0MdhYAyWoKfBq8SAyXZSRlhxLhTZIYOGpE4POuKaBfhQEGSjM8JkuzSDUTtvgD9EPAcQtbLX2rtijT9lQj5hkud2Lht+hLFzN/bOYFsll1L5Q19XV5e2aBf5W/BVXHbwyXLo06dvWn2aOGGSeBd+wthx2nijjfXe6Pc08uGH0gpPBJkrf2RE6UdmBvcoB7MbMXlR8GAwztb8wj09k7DQF3XSzuvp9ML1+PfkQG0OUI94nsHZTs+o3dGkjbzrrrvEpB6KJsoi7THtJ4okXx9gRRd/3um74447ksKM8rrZZpulT+nsuOOOwk77u95664nJQQ4k3HrrrYlanLrPqjKDSyZHEzJuyAeENf1pfxiEEh6leNddd9X2228vFGuUD/oIlGsUcexFWLZFojSze4kVPgaqyMFXA1DYoWeLLOc9EAdtMQo1pxyzCk26SDttF6cfk+7bbrstbcXEj4kBFH3y6rnnnkuTCghsGyPlKxbbyW4bZwd7QsTNdhvedmCiS826b1IwRdBNN7u9XbLztHRTVB8ptrbFc8diglov6l1RX1tR6uyupS9outtEBjsvO+zIyWQYz1J3xz0/8bednkvyALns9rqNm/xgjEAbhrsA2irava7CgSugoLddWHvMnhz42OVA6WOXotlIEArFW2+9mRp6O29Q+g8YkLZeo5SWSuXkN60oaEB61fdK726iOKI8s3UYYDsfKxUMXCY0TkiKV/8B/afK084bH9ttjR3bYlA2eD+HAQ7vnLB1nLj4JBMDLlYRUGLs9nDIVYoJAfxXWmklsRINjrTYxpgpKMISCDuAYk6jy6oMB6uBA6DpTrCd8md6cdBZsjqMTEwuUBYtLS0pLDjC28b4EBDWyusEtHQiEyZMSJMPthVeqr0YI7a0VLTgggtrwvhJevvNtzVxwkQRb1Njk9jSxmC3pdKSgsFT8Emu7rlR/sjc0tKSTs1EYU3xzkZ0dqS9NTzbQ6d2MFgrSZuBLMRNvjLRggd2O89j3D3QkwPTywHaUtrEcqymoqxSp2n7mLDkWaNNZEsm7xezA4i6z0oxSi4rtDvttJNom2lHUWBpH1lRZtspbtqyQgbqKfFRT8FRfzHtjnWWOMADBc3U7LZTP4D80ABFmNp4wLGat/fee6eDKZmYRGFmGyXt7sYbbxzNR/uziEL/9a9/PdGSRujJD9q/TTbZJL1eQr6gKKNsE54DL1mtJj9Qonk3m63obBtnCzmTsvRn5DNKB/0PinnRpthOr5+wKg6eyWbSU4DdLl+Bm9/NolwYG8zvss4L+XjeqH/EXVtfcdsdy5s6DJ7JoJdffhlrByj8OyDnkMPOZSGOAqjrBXs79y/cH1ezKCPbHdqLIr2M31CeaR/JJ/CYAHYAO2C7bexqG68ueSaPnltPDnyMcqBHcY7CtPOHvlrJ9P4H70djUA3IAqS+sWLYv19fjZ8wXg01BzpFsLa/3d6A0KBEyKQ40+niZhse2/nYzkQnY1vPvfhcamRGDB+RlK82ZjUWwuLEBLAzcGMAx6CFAQyDQDov/HCjuDBwY2Bj5XIVYen8mUlkMAhNobwQdnaBtKJMMsFAWvk+NDxtY3QbkLYCUoFNIyboWPlnoMc7gawOkSfg7VxO7FNjQblSfgw+ycNRo0alsmP1KIu6Y+c87DDN6kqmXg29VYpyaGpsVuPkRo0dMy6dqL3eButq7XXWDvfYEBvOeax2hM2tM3efAWrSRl2hDg0ZMkSUExMwRVD8C/vMmHYuMwoLg+4ZCUtcAPlJ3aHDLuqjnfObET49NJ+sHGA7cZFiXjvhOWa19OabbxZKHiuq//jHP1SsHnMa7N13360NN9wwbZNGaVxrrbXEqizPMbtyWMlFsbSnX++os3Y7HW7A7oizc7edm4XMmLZlG2t69rHAA8Bu5+02zwNuTNtpdY/nVq3lA82LAAAQAElEQVRXQV+YPEeFnfYJMj6biILAgZesmLOCzvPPxN1+++0nJh2gY1cU7QHhUaLZXr7pppumFXbyDvx5550n8pfV+gsuuEAXX3yxrrvuuoSjHCgb/HiW6V9QuCkHtozjx8QFcQGsOpIu7DMLyDKzYWaFnnjIK9ttr6CAmxVeH9cwvLtPn0r6KE/AdqrfRV7ZxjvhsPCKAosI2AsoaAv3nDaZ8BkzZkySgbiYWKP/p64SV6FQYv84AuXCOJRXOBgDkEbyAdPOy6ew044U9s6m3U5b+Nlua8cKHGYP9OTAxzUHSh/XhM1MuooGRLJKZavqqsIqYWQWW2xVrcQ/EOhD6njR6Np5g2I7FKVSUqhonFHSbKcTrdlex0AFZa0Sq5F0yuVSWe3xq8Nlt/O0czsE5VhdARicsOLAO6Ic6gJvVp8ZILGFr7Epf7/ZjjTEEiiNJ3HDw85xdm6Cm1molRv7UkstJd7JY0a5WEmdWZ4zS29bdkAE5J701bB3/ttOg5/+/fqnSQ0mGVjBQe7OtF25baupuSmdpr7llluKCYvX3nhNEydN1PARI5RF1VCWh4RnFohSPF0GmZVSnagr10f9KivVryBlqyUHq6BwloI/h4dlUU7hNcf/ttP74Ax0Vl555ZRnDF4ZTBBZEW9hgptZmNmwPDdMOvDOFFtDic+OUgzA3gOfjBwo6g0m0DnVKMj//Oc/06FbnN6Lksy7vSjErI4A0KAUMximDeJ9YZQ/tkDvtddeYpdNwberOAq/6Zl2e/20c7vtaQaznZ4324nOzk0cdm63nWjAAbYxpgl2TmPnJsR2u71IJ20+fQX+9BuYABMH9AnYC7AtJmbx49lEKQJQovfYYw+xyk0+f+pTn0rvadOnsUUcxZgDB2lbaB+hZ0Wf/gilBSUa/yuvvFJsD2cnwNReFSnkRqbCjllAgZ+WG5qZBfjVhsFN/mCSh/jZ7fmL+5MK5AnAuIPJmdp8sPM8snOz1o82nwka6hR9Ua2f/WH6Wv8ZtSNXZ1p2UBTv7vOaAu0FE2iMnaClnDE/rmDnB6IykcWEf206a/OL8kHBLvztvEzs3ARvu0NbVYuzjbMHenLgY50DpY916mYwcZYTJet+brWDSG2AlRQu9J9KRTLakDpedqhHNQpPc6VZzPg///zzaUafY/0Z3NH5sipLQ2U7+RFnR27Td9G4MQDCRPnivTg6IVbv4M02GwYz+E+f26xT2JE5Edx2yiNWG3lPLw3SWpXI8J7nf9siXxCEA74oB/KIPLTzNBT+0HQFtpPiyQoV+U1YFF6U6SGDBqeJEpJMntuW7YQLQ3Wlsqg/xAGEb4qCAWrKq+SSqlGH8G91zlEDvqQbRbkY6LD7gAFv0VHanuk44QsQEP6kH/vMQDkmgmrDFfxmhsd8RtsjzgzkAOUM2FZR/nZeB6lLTG7xXjJbhnnuWC1BGWNijkkv2hreOUaRQzlmEhEczyfRwxtACcT9SQfyYmbyAHrKBZO+hVdLeFZpN3jnkZVDtndjZ5Wa05Tp64iDMChIrHBzMBqf9OOAIXjAi/fL2SHAdnHiQIHhvfJiopkVSdoqO68Pdrtp53biAYgL03Zqd3ED4GYGbHcghwfpRamiPuIJDvOTDrbTJ9Y4Z4WJz2nlB3lmO/XB5CX9HnWjduLE7pj30+I3s37svuN9f8qSsExWM/GDDCw24Ab/cQbSzmQVZcWuQNJqfzjPySsm1PHvgZ4c6MmBrnOg1DX6o4WlYa6VGDdQi5umvbX9oAPPYqUwVJjQc6oBStBcaVEsPKuuvk5p9bkLZnYrk/BjpZeZ9y9+8YvaoPWI/iyUIpQkZlqZgWfWj4abOO32sBF8mn/4MBBkgEEnZDud8IoSV7iJZ2529MhkOw1+Z0cJm2bCZ8MT+QDbYpsSgztW5WEJHtOesTIgX+FBmGqlKnYOYAfgQBlQprilwIQ2nSn/EZb46MQUF3bADrpw25btsM35P4MVBqkMdm2LeHmvk/cQKTM7xxEzfpgzAraTzEwMka5Z6XQZiBOe1SninJn4oe+B7sqB7uNbW8bYeW5si3aMQS7v1AI8S5wojYL81a9+VSjNPL+8t8u7ubR11J1CUugBeNpOaOzJ0nqzc3yrs8eYRg7YTs83eVqQYSdPa4GJYk4EpxzBQ1uY2NkBxXZxJjdQtNkRwKFqvDfN1nrev7adttuzu4At4Rxexsog7RPlbOf1o7DbuWzwB5ALsI1zjgDpgRF8MXsgxkQxliEfKDN2cnDmCmUNgO8MdtflYed4OzenFr4zv+m57Y78mIBjrMVEDJ94o72gz6G/YqKNusaYzM7DTY//R8G/c15SjxkzMmle+BWm7fSMky52SfLaCvYe6MmBnhzoOgc+Foqz7Q6ps93WEHTwmI4jbZ2uK8vlUoBVVSwxRxiUjjFjx6QtbFkoQYHq8m874W0LJYkOng6XBsp2UlZYleVdLz5DwsoINPingDNwgy/KNzO9mHWlOiE3h23w/hsrMfADYGfnMmHvbrDzNNq52d3xzQx/O5eJ/GNLOZ099hnlQTmWSlEvgo+d81p8icW15FJLqnifu5omXXKOdp7voTenLf500mxro8OmvKCynT4xQ4eOuzuBOJlZJ/4iHcRH3UYu7LMD1GdWBYGi7s0ovyWXXDJ9lgslnjDIh9kDH98csJ3aaDs3edeQVUjekaU+sjKJssyKJrlQ1KnCBAfY+bPI81m4qT+200ReosejB2YqB8g32ykMeWs79V+1eDv3T0StN/wBnIWJvQBwrPIxAYICzWFslDHb69k5wLvnvH/95S9/OZ0yfuutt4rt+SjTTPzxuSzeq0bR4ZwP+NruUJeIwzZeswW202s9tN3qudpygL6ElUkmuXg1YmbyG1oYMWnLhAhjIdwFHvucAjuvA8TDWAt5qTe8wsGuB+Jhxx6y8Hk3Jm7tPAx+H2WwO6ajyF+ePdrHrtIGDePKRRddtCvvHlxPDvTkQGsOlFrNj7zBQ18korAXZoGvNRkMFO6Crm+/vuo3oL/6hYkCqmh7mpobRcNKo1rNWlQqBbIIWGNmMQsL1KA6WGv9mpubg08pKU21cnQIMBUHyh7KN0ozs/yQ0ZHRIaAM1q741cYJXXdB53hq3bX27op/enwLGTDpNMhD7NML19mfMABlxoQHp++uvdbaam5qTqR2KQ0u7XyQ6agrWSjTzHbTIaG4Um61AzG+f8iAMDGIm911/QqvOfJH9lpGDFrZwsVJ7LZl51BLMyN20kfeAjNC35mGVXzytDO+x/3xzQHaQVat+MQSq8uklFOe2Q1C28ZEIM9KFm0rfgVQh2txdnudtV2QqaiLdjuuzfMjaJnbIpPHdp53dtdmrUyUi+22fC/yX60X/FqtaecPyhd9F0oNePzZRYCbvgzFmlPEWclmiylbu3l3mteQ+IwYh5XxvjTvrvLupu1Zbr+K+DELID3UP9vpNR3wtjE+cUDZAHbet7F6SfnRn5EZ+GFODTr70yeiNMODMOR1ZxrwMwtT4wF/JuJ4pYO6ZOfpoP7RB1LnmJQpJm9nNt75nd52Wsxh7GhbtL12x7psO01gk5ap5SN+PdCTA5/0HPjIKs482AAFiGlbvDPDZzDsvEGwLd7h5B05DoTgHSpmsNkeVoQjLPYEQR89b6wpZ7HaHGuF4UbJYhWtLlaima2D3naQOQUpbnZHN3i7I46w4Ok0iobLzhtw8F2BnfsXYaGhscdENg7hoiPYZ599xDacgi/0nQcuhJkdsDump+Blt+Ntd8gb2wXZPDPtXAY7N2dFELs9rO00OLSdVrVK5fbHyHZSntV6tbRUtOxyy2rMB2PEIIGBWKtXMqhTTMokR9wot84Q6BQPJn6YU4Op+be0tKTBX+f4OeSM1R+UengSHsDOYAN7AeCmBqVSqU1Guz2vpkbfGU8cU8PhBxT+tfYC90kw55d0T0uOWj/sBdSWD+0WJ2Gj/HDAF88FK8y8I0s9qqXFbrutTbHd9uyp5rJd42q3dsWv3bf7bKS74F5rL3Dzu2m7Lc+LPLSdxLZzE4ftD9EVeMxasBNtQtlOZu3N/jAOf1YFOXCMz2sttNBCYqs+71SzcogiwA4FdlxRpzhXBECZpu8nPPWtdlcP5VEA/tgxuwL6Wtttbdu0aLsK/3HB2U7lzNiJMRTvpHMSO+mzjZH8k6WLm+3kb7vNl7JjazAI6hiAfXbAdof+F158OQLFmIk4xkhdlSFnJxB/sYuBvo+w0ALYu4LOfvaH4ydcZzpw3Q1FnJgAiyqkn8kBJi3o8zlkka3rtbJAa7eXU63fx8lOOqeWHvyAqfl/kvDzIh+Is4AZzWvoZ5R2dunaR/yzy2kuh7edGmKitS0ag8MPP1wMxsAVmcg2L7aB/eUvf9E555yjs846S2wJpGG080bONkGCn6KDrKgaKxwug6oIZKXSLBodFF61XgX/wrQdpB2h8AsVPPnJSp8iYuaTwylQchO7LsLalv1hgJ6BAO/m9I/VcRRnlC+2H7P9iHQBtiHtkoftGcbDxDZGG9ieaniI7Kn723PGr4gHE7CNMVW5bM9xv2qsJsspWtlOgIsOGDN68ITr169f+r4p70PbTl7Fzc7rYG2Z4WfndLaFH3XpkUceSXb86ewee+yx5MYPGvC2I1pqnFLc+CkuDgRBDg5FC2eHPxMvvAeGcl14EM5ulwE3fpidoRaPHVk60xRu/LsCFPrO8UMHL0zCM8HA5Bj1H3cBhX/hnhUTHp1hVvjMqTDIAi9Mu70ccIOfm0CcBdhO9Qr31GQo/GxjbQPqLBOY//3vf9P3zDk4iveXUYJ4r67gR4Bae60bPO7OUOBrzc523N0NyGV3TDe47o63M3/itHM58MM9NcC/M0DbGVe4Cz/MAvDDjgnU2nEDBQ4TsNvlK/zBA53dtKkM+umH8WMXGH0gJyOjVLPNm9dFOCSzUKQ5wZtt3YwBLrroIrErC9622+pw0b50xhdu2iXiLujsvH3Nsiy1s8gyp4A4OwO8O+Nwg5+bQJzAM888IxYieJZ5vxkceWNPO1+gAwqZsbO7gD6N9tyedvgiXK0JDzsvS/C4C6h1owyjOONX4O32cOAoZ3Z/0U9CBxTpwg5NV2Ab7w5gt+OKMBAU9rlhEp+dy0H9ZYcA/SuTB/ghA2VJ3jAZAo6dP/SvvL6FG5rugoJ/YXZXPF3xJU7AzvMHe0FX2DGBAj83TOKrBeKsddfa8ZtbYLfn09ySgXhq04e7M9i5XNAVfrX2Atcd5kdWcS4yg4ziEJFdd91VmCgH+Nl5pqKc8s7U3/72N5199tlie9c3vvEN0VASFtpYYk4GJsHK5VLqFOXIHleFcrrpppuJxpdGPifO73YeT+7q4h46TPpEUpglBb8gQcFFprAmxaekvNPAPSNAmph1HzJ4SAqfVatp6w0m4Ushk+FZjUhBzGFoy7c5zHdm2NmeGfJuoXXkcVeMa/OHzqpcLuulF18SdhRXPJpmvgAAEABJREFUOuQiHFtSmfjgsLgCZztZ7dwsxWougz4GLCiPbK0+44wzxKCDzzjZFjSKi7jtPFw42/7MMLN6Qt1rQ7ZaWNFhRQYaO6+LtmXnAFnB385xdruJP2krnj1o7XZ/u90OLWDnOOwAzxYHAWEHbGO0yQBP3oPl27G128oTUdxst9HaM28PFh/62zPPx54zYRDGNsaHwPZspdWeufAfEqAVYXfNhzrYSpIM20lpYXWZgRr1n+3YfGHAdqIhjO2ULhB2u73WbRvnh8DO8Xa7aXe020787e4zC8FsF9Zuj9P2h+IgcvIU0zbGVMF2l+HtD+NtJz52biZH3OzcbTvxClQy7dxtG1TCJUvcauWzc/9Ap7/d0Z2QcSvCYBYQaDHxwjZ/Pj/26U9/WpzkzQFybCVmqzf+vMfK1m4Ua9pTwtGuYBYAz8JOPcVdmAXedkqHPWfNgn9h2jn/wl1r2rmfPZvmDIQv4iUv6L/YKs97sEVfYjuR2J5qviSCuNk5TVjFTj7ekWYFmzENOMDOaexpm9AWYLuwtslQICg/u6N/4Wc70eNGFk7uZxWcemEbdPK33aWZCLq42U5Y212Gs7sXT+SUFybjD3ZhoBBTZrwWxUQ5fpx0z7PAOAIadp+RX/jZ3Sdjwb8w7e6Ly+7Imzg7g53TgLdzuz13TeKuBdu1zg5223OtXnWIuMZhz3kZatinMS3PYS2u1k79BqZFU0s/J+2lOclsXvDi3cozzzxTu+yyi4466qhc4a0RhG2AvCfF7NpNN92UDtKiASlI7FxRyN1VlUtlyQq6ckB+8Baz3IssvLBodMqhBFFYist23CU75wG+FlCYoSgghBM4hULb3NiU7CU5fsEj7rVha+2quWyr5JKapjSm8PDDXZjwYwKAuFCga/nMil01F+Fx2nl6sQPg5wUQd2foSg7yu1sgyyKbOwLy2FYUp2wnSDJFobArAOWydvKF+oTiyqwvyqdtFRe7KJgpxrz33nvFYIVBH9+kRAkmHFsUC3pMuz18rdvuiMevAHgVnSW4oiHiMJViBr7WH5paoCNmBYITu2vxM2Mnb9g6VhvGdso/cOQhq0kM3IpOH7xtjI8l2B/NtNluKzfbeuCBB8S3l2lHOQyKLba1BUbZ2q5FzbDd7tgWzXDAbia0Zy09c1Isu10G8nhO8p5XvOw8TXZHsyt5aI94BYDDB9mKy4FjtHW8y8oku92Rh527C17kGWMFoMDNbdPuKNPcjp/47FwGtr6TJ5ztwWoxfoCd+2OfGaCfoXzoZzjrwHZbuzEzfGxrWvTIXNBg4u6Knr6Y/oVP4NHfQdsV3YzgphbHjISdUzSF/MjCpDgTFfBmtwYniTNZwddfGI/gZhck7TNjFOh6YN7mQFF+81aKuRs7aQZqY+3sLvxol2lDeFYL3NRoC/85ZZbmFKN5xYdDvE455RR9//vfF+/M0BgUsjDov+CCC8SJnEcccYSOPvpobbvttmK7YEGDaW4BFAKrWaxqXXTxRcK8+JJLdOHf/y74XPz3i3XZpZel96ZRyGmMaPRRbFBwZgrGj0+fXiFMHn68sE8LcroJmhhhocMNTBgfuIkT03Z13AD+yIb5cYUinRMmTsjzLvJhrqZ1KvEVcmFODNmoK9tut60WW3yxtPKG4gduYmuZoRAzoKPzAo8/ftdee61GjhwpVqPp/NgaR91ldfZLX/qSWK1GYSUM9KS9swmOySV4sNUR+lyuiSnPoCc++DPzzIo2uJdfflmsBDDIvOaaaxItdPjVAnGzishqMA0ZfsSJOTWADzQAdngA2IHacNAUblYCGNhgFvSF3+yaxEtcAPbZ5Te74ZEBWQqYXX5zInytTNhreVKvACZ/mEhhyx919//+7//EKwWsbGy44Ybp8JkibJE2yhJ7Lb8ZtVOXCQvMaJjupCNtyARgJ655KRsy0E8VgDzgMIFaO+65AcRJngDYpxYn/l35FWEKE7oCoMeOCRR2aOnfWX1mZZqxAn06dRO/6P7b+mPcBVCXqdfwwY4J3+4E4uCZIA7syIJ9XgLjKrbCMzBloIpMyEY9nxW5CAsP8pbPazJpWqR5RvkRHj5AbZhaN/0SbRL+8McPwA10trNTgbrAO/L0hUUc0HYFhAcKP/IDd2EW+Bk0Ux2cU7Skl/TTFmNnchrejB/YicFEAWVJOhkjcN7J9NJL+NkF8ob2CHN2ec2J8JRXAQW/zu4C350mcdbyxw1QJrX4eWFHBmQBsHeXDPCmXtDWoouxQ5h2+sILL1Qt8Fk5dhGzmMLYmWeWtglzbsDHQnFmZpnMYuYMBQA7QMNAQ/i1r31NZDLfi+S0TlamqQBkNBDTnJAri5XgUlZS73Iv9anro14NvRP07dNPDb16qVfvgF69RRwAHTEB4dEVJL4OtbwrKJViDTJC1/jZjiAdISg64HBnVsLFTUmGKMVMcUV4cA7emLyDazusswfBuQOPwo0J2LPH35758LXxYk9gdZDTdnLHDY85DnbwV0CYYQhDrRe7AGQplVWdNHzECOFO5RWFRYdV1KEsq4qTPSdPmaInn3xK1FsaJmiZiWcGnFli8E8++aRQHnkvmY6uV9RLJojsiEwRX6yC27k9nEKZZaUPGhTtrMbfzlfrbIuZZ3jTCDGYZLKJHRZ77LFHOgGXLWx2O194F1CkhbDg7K7p8AOQARPADiAn8bFl3M7lAg+N7bTNncaU9xppWMkf/AFoPm5AugrojrTBu+CLHah1Yy9whVmLww7YTjtz2GbPITwvvviieK+UyRbcDNIKRYXBd1FX4Glbdl7WtmE302A78bBzc6YZdGMA0gh72xjzBJDBzuO3cxMcgECFiX1+AzuXd2pyIbud09hO9aDA2U7B7NwED4L6R9vJdm62HHPIFROWmLSldl4foaX9BQgLML6wc3/c0GAC2OcEwMvuKDO4OcF7dniQbyg7nWUp8mdmedsWPOFH30b7gXtm+BAW+sIs7Haef/SXTACz/RjlvOCPzNACttN4rtZOf8n4EBxh7Jwf7s5gO9W7Am/nbuKwXaDnukmekH6+2HH55ZeLvpV0IQh+7MDg2+r0qeT/F7/4xXTqNn727MpNLFMHO+dv5+bUKbvfh/QSi+18LK15d9ld50ch47yTTG3PCDJ0pzzF80YcAG0yY8OpAfIQBnNuQqhcczO67o/Lzisfmc6s2u9+9zuxOsf7dCga+++/v1ACmIFDGugy9jmHY9KkKRo6ZKh222V37fq53bT37l/UXrvvrT1331N77rmn+JTBrrt9QZzsSUOMEj5NGNBfHOA1Q9A/aGcUBgxIn82Cb7+Iox/hBkT4D8EATVM+ws0AsHWn4FNrL3DzwqQ8i3gH9CedA1SLK/yS+aF86SqvZgEX8eZxE7ZfyutChpRPKd5+6tu/r3r1bRC4fv36a0C/KL9+OT24Pn16p7CLLLKoKjF5Q2PBjDfvsbNSh1KNYkt95t34AQMGJGWFrVesnKBI1tZHeAKkne11KDHQMWDs06dPigt/ABpwCy64YFJOaYRQsvfbbz9tueWW4kA8tuUxaIKOMLUAjrgZKGCv9ZuWnXgBaAhPWlh5ZwCFG78CcLOqzQQZQGdPHhEWGszZBeIgXwHss8tvToRHFsptTqWxVqZantiBwr+wdzbJl0Ie7NBT7vfff78effRRMUhllwLlw84eFGY+KUS9o7wI05knPGYH4FcA/GeH15wIiwyUGzLNCX5zggdlxnOMWfCbl/IVeUQ+YS9kmlmTNBAeswhb2MEXuM5m7969BXAoHa9xUUdZTWXSh8OToCc8NEwGFnW3aN+IA4AOE8A+J6DgRVzYgTnBd3Z5FHlAniAb+VPIVpgzGwfh4MV4KoZf6fOcs8IDPkW4WjuysppKvQegqfXHDdTiUC45Ldy2SHOtH7TTA+gLmB5td/ojA4oz/TkrzXwfnfwo4sTO84fJ2AKawq+7TWSjPcLs7rimxx8ZCqilTbgYG9fi5rYdGSijuR3v1OJDFmSamv+cwMMfoF4y6U77jN6F/lULLOh85StfEZOfTGjSfsxNKM3NyLorLpTfzrxti+0nzLaxtbPwZ1BX2DHtULRjBRB7pdKiKZOnaOLECZo4aVL6fBCrgJOnTE5bDDFpiGmMoCfe7obO8XR2d3f88CfOWgAHFDjs8wKIP8UrCjBLs2LJHauq88pEJoD4ESuL1eQQJ82uV6otqlYqyQ5N7h9yJ4dixtMBShcrr6wQM9mz2mqrpbTRMNGIsOU6g2lQYrKSF9ZEgxvAXYm4eHeaRojZZdugPwTQM0BkVg/lB34MNApC+KAgFW7ogcKNP2FxgwewTwugAaApTAYtxUx/LR47A1vSjx164izsuLHPLsAHmF0+cyo8shQwp3jW8il4F+1ZrR92/As/7AWOusCEDDshUJQpsy222EJbb721eI+UQ5l4rxT67gbkKqC745pR/sgzo7TdRYcMAPw7m+DmNSATMC/kqI0XO2dF8KULdtywS6KQiQn2RRZZJE1S1j4HhIGmMLF3B8Af6A7eM8OzkIE2lzZ6ZsJOi7bgS38D78I9rTCd/QgDFPjCXphsBWerNv4FDvu0gIPk2N7MWG9adF35EUcBXfnPTRwT6kw48046ysjcjHt6cZFH06OZm/7IA8zNOKcXF/IA06Obnv+c8kcWYE7xm10+tBvIw3hkdnnNbPiPheJcJJrOrTYTGdztu+++4vMn0NCAsjLCDBszneAIg5mDxTbnpJOkW46d13cqB4AchYl9XgOyAPNKjiJuttjPL8VVyGTnW8CQq66urPpeseI8oJ+GjximPv365EoumnNkXibHXaFUV9VQ35DsttOMN46ijtqW7TSQAw+g8ALYbWO0AQ0Lk0Z0nKxWU//bPFsthbzMJnKq6P/+9z+xAoN34Ueni33ixImg2wAcDt6jKlYN7I4y4D8z0NXADLkZACEHvEgL72NjB+zZixMenzQoys52TNaUxAWOOoMd03abn1ov2k3aVQ77ot6hILPtjxWEhoaGtKuClRp4EaQwsffA3MsB26mtKGLsKYc8J4p8wATAYtL+sbOH9/JpW2gH77nnHqFE2XlbDi1gt7sJC+7jDLbTGRe0wez4mRNpruXByij5ZxtjtsDOediOBZCJ6Wsj7GSCqZ37YZ8W0I6xIxFlHrpaWXF/VIDyYtKcdpo+9KMid4+cPTnQRQ58CMVzCXzIYy4g8hHTXIioO6Ow8waRwR6rH0VczCTzYvkxxxyjAw44QHyyinc3cdNRkum22wYYKDnhjOChyoQlfNSq2wRu3vw7yzhvpIhsiMxBltr47cihgFrcvLC7hBwRcxYwH/7LKM71ZTWE8ty7dx/V1deJy0ZuR+biksqlksaNHaeHHnoobadGGcHHdqqj5D+AIg3ghzKJQosbP3C2MdKOC7bUgcffzvHJs9MNf7a98K4T7zwRpiDhnWoGEwwoCxymnfPjPSpWwcHVhsM9I2DnfAYPHpwGOooN+VQAABAASURBVHTy8AEIz0nitoWShputdHw6AztQ0GHvgRnPAdtiWz4DLHYaXH311brooovSRGMx2Qg3ysO2OMDn9ttvFyvNTF5ssMEG4sA68r8A6hF2wmHaedni/qQC+TAv0l4br91TDpSB3Z4PRf7YOQ6lkPrMAYycpbDPPvuIrdu8pmLnNLbTjiHbqU22cze8P85AHrACyy6oQqGcnfTabgtOmzEneMKQMgWwM6HLmJBdW7hnFJCH/m5G6ec3OnZVstrMlzg4DI/8AOYnOec3eeanvOmRZcZywHZqg2up51a9mnXFuVba+cBOY8eMMVtZsSMSM5koyxwMxjse2C+77LJ0EBP+gO20+oddqoYdW+DCSHqYw9LzTxXU7pgZVFJgnmdPFFSSo6N480Qs5CigyK7kTrKxLZs6FgInt6K+ZSlvEbb/gAF64L4HxDYxJn3snMiO+hgTF3buhpa6jcmKCAoNyrOd+xMffnyCjVVkOw9f4PErwHaKn50a8GRgZLvwbpMPPMpVZx5sbeSVCN5Rbgs0k5aCJwo6vFglty1kUlwM2FjpLNzYGRyEV/rb7fImRM9tmjlQ5DeD4SuvvFKXXHJJUpjZns9Ai8kY2+I1F/w5GZvVNwZiKNF8toRt2URS8MIOFGWEHT8A+ycZ7J76OT+Wf1FXizpKm0J7ySd5mETkeUBulGc+X8UBYnzpgNXoIgymnbev0H6coUjrnE4ju4yY4B0zZsxss7bbn7ViHDizTFmhpcw5b4OwdjtP3PM7sHjECcS82kQ6yAd7/kqDPX/JM7+XaY98H84B2qPOWHvu1KuPjeJsW8wSc3iS3THzUKi/9a1viW3bxaoVGW5btaaUh8vv6rlqcoBKCtSgeqxd5AB1CsArdF00Y8lWNWsJJTSUZrYwtB5Gl6zhp9ZrhRWW175f31c77rijWFVtRSfDzmul7TaFUnGhRIYhOkdM2xGdxbH+zLizMggef9tYZwhsJz62Ez0HlbFFFyXWdvLj/SlOquf9aTrpRBg323GfuX8WmcUACmCVoDY0K85LLbVUG4oBL4Ob6a1SwJN0YxaBO9vxJx2Ff2FCB+Bf4GrtBW5+N4s0YALIa1sPPPCAOE2Yg98oW95L3mSTTdI2fd733H777YV70003Fco0gzGU5a222kocJAcfwHaqC3Zu1uIoJ9uguhXs7o+jWxPQw3yu5oDtVGeJ1G63465tU3heAOo/zwMTlLQ7TCKiSDPBib9tgkb7niWTG3jMjxIgc2co5Of5LyYSCprCb1ZNO883VndZ7efzM7PKqzacnfOl/anFz4wdeTgsjjCkF3NuQhFnYRZx4wYKd61Z4Omn6EdpvzHB23me1NL32HtyYGZzwO6pR+TZx0pxJkGA/YkrXJLdA/NRDhSdFe/Mx4gqlF3LJbdKaPFrH2blaFZ8Bw8ZJMwcM2N3OkoGCcRZhOD7dnSaDPLA2y68Zsks+NvtfFht5nNvnBlAHMAsMa8JBA87jwM7K5xsJy7eUwPHlm7eo+XAMDunrWHRZrWtQm61XrbToX84bYvD01hBYmAIDv6FaTuFJ38Vlz31uMJ7vv3budx2bjIxwant7BJgUhFgR07v3r3b0sBgloOR2ILPJM4222yTXh9gQqZWuWgL0GPpyYGPWQ7Y+fOCsrzQQgtpi9YD8HhFgRVSDsajfalNNu1HLdT6fVTstmW7TVwmLjk5n3aetsN2B/82wlmwkFcEo89johf77EDBDx60U7axzjTQb7Ijh1Vwu50H/IGZZjiLAWynd7XZDUE/RNwFwBJ7rclurdtuu028clBMqkMDQNcDPTnQkwOznwMfG8V59rOih8O8z4GPjwS2Q1/O2sBZdL6hKcddjtVVUhokGB0haDoipu2iQ+RdaBShK664QsWsPQonilER2ibmwjXzJgNEBotspS5Cs1LLlkbcyGE7DaiwA+BnFghnOwWznbat844aA6uEjBsTAgwKGCSEM+UxZmeAF2A7fWqLPOLwnz//+c9CWWaA8dxzz4lVeXAM3Bgkw8d2WsUnPGkH91EEO89L0oH8DCbJA8qNz40VaSv8oekKav1r7V3R9uB6cuDjkANFPS/M2jaIT1nRLtGOFMqVnT9rdkfzo5QXdi57kWZk5zwJXgkivShv4OYEEIedxwc/2ibM2QHbbf0ByiZ948zyQy7CMWHIxCrhUaLffvttrLPdxyUmM3gjzn//+9/iFQEmLWivAYIjZ61pW7yeRd+4/vrr49UGc7Lc2pj2WHpy4BOaAz2K8ye04HuS3T05QGeWhWJstw8ISi7Jbb+SFH6cBM5Wbc3mZVt8rooVATp6DhaDJQpusUprOymB4GcV6Kz5rh4dc8GDQ6UY7JBmcIWJ3TbGDIHdTsuqJwOEIiDKLq9XMGit7fxxo0AXdJ3NzrKwrfKWW24Rh6awhY0VVWiwMwhmu/kjjzzSlk+2RZptp4EY6bTb5dRH5CKNtqPKOUnMyvqrr74q0psQcavN13B+6A8PkJjTo4WuB3py4OOQA3b+zJAW6n5nQDmhjeBAPQ7Mg87O2wu7PSz4jwLYuezIarfLT3vMu7LgyQO73Q/crII9Z/h0jt/O+TIRirLf2X9a7tr0rbXWWuI958cee0znnXee/vOf/6R2FBpgWnxm1892OsmcVwLY1UV/R1+IPPC28zRirwVOA6efZkdWLZ56WuvusffkQE8OzHoOxCh+1gP3hOzJgZ4c6JgDtts617DK4V2ptKhSqaqluVlTmqbE6mdFNj7h2fZnqbkqOUAzd7F1ee+999a6666bttOyhZnV4EJxhpvdOT6w04bOvsSD4gmeLbu225RLO+c/q4qVnYdnJZRt5mq9bHfIK9vJZ6mllhLvXKO82zkueXS62bnfww8/rN122028v8uAl3d1P/3pT4uBFasLvMvLlnBW6pl0YIWB08I5GIsTpq+66iqx8tKJ/UfOyQFHDKqKlXUGgHb7gLmrBNl5HtpuK2/1XD058DHPgeLZKJJp589B4abdQKmhLaG9ffLJJ8XqYLECTfiC9qNi2u1tgW3deuut6dUWlLE5mQbypgD4skqKe1b7D3gA8ChMJksLhR/cjIDdnn4mZvk0Iwozk9O8tsIkAnzsjnUB3JyESqWi++67T7xrzc4xvgKDAn/HHXeo+LqF7dQ32o7xRUUXX3yx6LPo0wpZyA+gcPeYPTnQkwOznwM9inPkYSwQxl2KZkiKu1xKq0z60JKg1XP15MCM5EBG3WF7dhBXmjM1TWrWhHET9O7odzVp4iRRzRKo9qJ+AbW4advpFOngUWqZlaaT5cAuDnxilhl/OGAC2GcV2NKMwsVMPkokgyk6dPjZlt0O4GYFOHiKgWftAIpBBLxIDybpYHCA8g6AmwYIJRh+xeE20MKj1sSfk8z5JBOnTGMySCGdDJB5B/imm24S7/sRroCCT+GemjktOuKeWrhZwRMXQFg7HwjaTtv4mWxgizZ+BdhWkbeazlXwnQ5Zj3dPDnzkc8B2Wxrs3G67rZ3Dk+eB90k50JFXPx588MGkaOIH4I85uwAfoOBTay9wmAW+MMHNKBRhCpNXYTjHYtttt1Vx+KOdtyczynNG6fiiAvEWSuGMhutMZ7sNxSRoIXcbcgYsdnsakevzn/+8aDN57xnF1M7jsHOzM0s7x5MeoLP/jLiZiCH/N99880TOpDgT4UzqnnPOOaIvqs0rtpSzi4qzKOhDCUTctlN9xQ6uBz7GOcDaC8DYU5W4V/lOUCQ4IcPMNRqWZjpiFHRARyxjWHQjTAW3BFGfckZBG/+EzhFxbw5oCbKIAb9wKeRQ4p7f4Zfbgq4tMMQRJtFzQ3YlX3zy+MHPP9CjOFMW5haQFB0npdkmawqP8OPf6o+1B+avHEgPWBRXKqK5JlqKtVNstTgEKsn8snK0BHVhKyluqr2cHNwLSIgZutkWSg8dI4DizNZmBnNqvcDblu1WzKwZrAoQF4otW8JQ2DtzsmctDmSEF0okcQDgAJR1/LADdh4HNLzHVuuHP+5aYBsl7+ghb+Fv5zzs3MQP5ZjV6J133jmdHE0+cho/W/Y4sf8zn/mM/v73v4vPMpF+4rDz8Ng7A3EB4DGBznbSa0+dB/Q5TP9e8C8ocQO4GUQ++uijWm655cS76uAAe8bittvp7HY7PHqgJwc+zjlgT72+27kf7ceXvvQlffnLX9bNN9+c3jW13dbm8hwCM5tPRZjOJu0GO3PYQVKsgkJj5+MX/HHPTHx2HpZ2ld03bBNGcWOHSi0f27XOWbLbbssbGPCKDpOgAO5ZkZ9wpBmwPdOHbKrmsp1cKN6rrLJKsttOk7A4iAMTKGQtcIVpO6URdwHQF8BuqbvvvjutFhe4go62mv4HPDjyhx1Se+yxh/jkKpPAhMUPGlbXWRVnwhw3YBsjyWDn9oTouX08cyAVcYw/k3bqUFdziIFnpBfFNPzCBhmQ42txqKjhjn/hl6pNcoOpJt0oWCSlVolJqyfIAhx88Ete6ZbU52RrwwcxiAQOfuER9iykjliSZ2BSFE73QM1H/xjFz0fSzCNR3BovSpej0JVVo6iygPDIAnr+PTnwEcgBOlFWgXfffXcxkMON2HZewws3uFkFOmxmwxks8L3fWeXTOVwhm22h5KEQszpKPMUMOmHsPC3YUWbZHomd8LZlRyMcHYed21GamblHcYbONkYHICzAAJGt4szs8/kZVlpQMhk8EYBJCU6g5j1hFGgGLsVqOP5dgd0uD/7Eg2m348EB4GcVivCYtlM+2O0msiL/qquuOqtRzJlwPVx6cuBjmgO0jbRJKJt8yoittp13qMxs0m2nIHZH8/HHH08TeDfccIN497V47iGmzbSd2gDw4GYGCM+hiUyy0W7anpngM0zbWTZWdIvDLe28fYQGmGGmQWhbfDqMdpt+MFBz5M/rQaz4ovAyuVAwtfP8sZ3yHHytzHaOJ9xll12mUaNGifaYV4DuuecevfzyywRJYOe0xFM7+V3Ex+4ntm+vs846bTsb6CuJj/oHE+yYPfDJyoFqqJ9Z0l8sVVHtwiQLsrDHmCgLfzCuBLIagG6DX1gJhl9Yg0pyKLDGFuEcLjB1LqkkVoqlLOopLJSYZYm6qvrwqAsluRwgCabCT+kKKYITkWKrC5yDPv2DPuxBG8j4l/OgRICsBAHCZ375k4L5RZZ5JkfR0GRZJXTmqqJOiJLLXE2migt3W+EWyB6zJwfmXQ5QdwEkKDpX7OBsR102TuFOltm88c4X3wBmYMJhZLPJri24Hc10NNKsajNA4RAyVnVRZlFeu5IfhZoBBkxIe0Fj52lm1p73wnbZZRexpbzwh74WbKd8YsBYu3oDTW0Y5OAdab5nzCo0h42hlEPXFdh5mvCz8zgKe2HaxpriT5ZZvNk5H4KTDoBvbjPAvv3224X9U5/6FN49MAdyoIdFTw7U5gDtBMBzx+Ql79aiHHFYIxON0Nrt7QHuGQF4QmfnzzdK8oXxoPWfAAAQAElEQVQXXiiUpZ122knsjuFQQ7aIQwfQFgKEtfNw4KcHBT0TlyiwrGBOL8zs+NtO7R7xwocdPyiVTEbaFmlQXLbjPmN/O6dlSzXvJBe7lWYs9LSpFlpooTSpS3ki4/XXX5/6Vdsd0gGXQnbKicMYwbFTiU/8jRw5UvQz9EnUlcKfukOfhyKNgkxfSDg7rzfkEwAOvsRhW0xygGNbOaZtjB74hOVAJocCGyod5Z8JFSYwyjVTdjyG2htohaHMUiXoKmGCw41pZXmYuGdhr1ZbVG1p0VN/Pktv/e1vGhg6UHPgC322qnKo0lZoShEiogp+8SeKwIUtqws5HO5qmIQKSMp2bmal0LlCwS4rrmoWeriDzkm2rJRJyb+qxFzzzxW5PP8IM68ksZ2i5h3RLAqxGgVWDVNR9IpKkjx7bj05MJ/nAB2v7dSZ08ECc1pktoyxhYxnZU4OSgo5bSclly178GeAgZ+dP6Od0wQNA70i7dACDJwYkHAgGCsPncNB0xXABzz0hR03AA7AzqnUDFyZRGAlAVxXYFu203Y83kmzLQ5vQ5kteDEA6irsrOBspwEnWzg52IzT1q+77jqtsMIK4irixN4Dn/gc6MmAOZgDthM32g1e+TjggAPEe6counbuZ+dmIpzJm+10YBRnMay99tpCuWKHDNt3J06cKJT0mWTZgdzOZUMptD1bW501AxdtEWDn8ZJX7GJiR09tcGhq3dOzcwYHCiir5dOjnVn/lVdeWewmYGIBBZct0vCgv7LzdOAuZEZJ5mBJ3klGJuoFr/ywK4H3kbfYYov0pQf6EBTgSy+9NPFn1xOr5dQl+HUG22JSmXgpd+QqaIq4C3eP+cnIgaL2VbGUFOOOqowOgy4DTgq3hG6DwqzQbZK/iguigPhnQVkJdbdULuvdhx7Q27ffoidvvkml0WNUFwscQaJQk4LKyUTxBScRCsjElSUKxT1TfpUj1hAuMMSfqRroaijLYYAuhR2KIHdo81nU82rQhDMI5p8/os4/0sxjSVAKaLgxG+rrRaGhSAMUsue30pvH+dUT/fyRA3beZNluU5rtHDenJaRT3mGHHdLp1NjnBP/OgwO27DGjzsx+EUdhEl9h51llVp7BS6F8MvjgHUOAFWJ4FfT29POk4IMJ2HkYeNjt+YscrL6zPY7t4Lg7AwNQcAywOGSHQdG5554rlHrSduedd+I9x8DOZYUhyjkDUN55+/rXvy4GYuB7oCcHPn45MO9TZOdtA20GwMQigKLEKiOTZkhJO4I5K8CuEdqzDTbYQEwYFrxQsNi6S7vCM2/nstjt7cGMxke7Cx+2CSN/EceMhp9Rus58cRMfK7CsoNfysWcuHRwGCS/aZvjAG3NOAGXJbismJpGVQ7k4jJMJytp+jPgpc2TZe++90+nkrAij7FJ2hSyUJ/WF/oD3yvFnV4Gdpxm/WvntHE+Zs6KOQo4cxe6vWtoijh7zk5ADWai5KKyxkqtMWVSTuCuL9eAsVnhbwo1PNbICfLQQQa+k9DpwCVKgsIWek4ViW4UitPDmZ57VoDVW1VK7fl5P3nqnYtE51pkl9CGglF5tVbqcEUuGutTGG0cWITKH0twaR5a2iNdFDPXBJ1dDq8GsCvOAsBIs5McPSOznm9v8J9E8zJq6urLq6oE6levrourMQ2F6ou7JgRnIAduJyrbsHOhsbSd8cbM7ugv8zJq204omWxHtOcOzkNfO+XF6N5+9YiadgYrisp3SF9ZkMkBg8MBqMgMOBi28L8bJtvix0swnpgp621inCfbUaezcD1lhQhyYvG+GYoyizqFpDPqQg3evWem98sor02FBbJlm9ZxBE9u9WXXgm5wFLQf9APAswHbKazuPm0EtAzHVXIUcNSixekH+feELXxDfqF566aVVjpljaOycF/Ye6MmBnhyYczlgf/jZ4lwBlOdrr702fZfXzml4bmsBKbJYySlwuG2ntg47eN5nZgKMdg+cbYwEbPvl/AI+nUQ7k5BxI1wYKsxae4ErTLZJ/+tf/0rvTBdKp90eB2HnFNhOabOdWNpObiZDWT0HiVwA9pkBwthOQbAnyxy6kfesOKPwUq5MMrDQwsovE7i2RRtPn3TNNdeI7eeDBw9OuwPo12rFKGQjPHjaaPo7eNG/ggNsp7zBXoShH1p99dVFOdWuNtvttND3wCclBxyKZlVGUUaRrSrsZVVbwhIrtoWih1rbEnotinOEkEJ1De1UQSLMaIKEHcW1HL6VKU169+XXteZOO2nQckvrjZeeiyDBLQhZUIS7QjF/597b9P4j90uui+B10d5Y1YismrUIuohSLYSRVAkB3NKicU89qQ9eHRUYBygkd6xXR9hQshErEpDwardofrkiB+YXUeadHBQqsVejyJmNyYEqAeADULgF4O6BnhzoyYE5mQNZNKwFP1Y8GGhwomktHn+UZJtnUWlbNworSiefjuJQL76rymw8gxzoO4cHN6tQ8CpMFOd99903OopMfCYExZZV78svvzxtwWNgw2CwJToKPmvyla98JZ1qjWy8c8wAiC3lfAKLA8dQsBk4AgzAeIeblSbkZVB8yy23YE3KMRY7zwfs0DJAZ/BLfEwqgO+BnhzoyYG5nwO0EQCvtvCcM5nW+UwEO39+oUPCwsReCxwyhkLF1uxafK2d1zFoK1DabKc2CX942rmbthNcAYUfbs6VQE7Co4iDwx9zZmB2aIm/UCThgxtzZoA01spt53k8Mzy6ooUnbfKee+4pJiPpn5ig5VNk4CkfwiHzyJEjhRwjRowQO4/ol+gr8IcPgB1gJZrVaSY86Bd23XVX0X9BUwvQ2nla4E0+seWbsz7wg7bWxN4Dn5wcyEJpzVSvUjXqSFOzWiY2hqtBL557vp741RFqvPwfmnDBxSqFMpyFZlpVpkpoyOg7STeNYIEWq76BxqqseYreHDNaHr6QBi24qEZMHKcJzz4j22pyS5jS+IdH6qnTz9QTf75Qk15/M4VzqUWl4FfKynL8slCgS0FPXHV1VU1+cqRu+eI+Gn3P3QpWkqU6lcKIdirkgk6qqhRjwhyr+eoqzVfSzAfCZDUysKugxhnWKN249/x7cqAnB7o3B3g/jYNvbMuOxjQaUAYGdrubwQOKNYNFVnpZyWVwAl13SWc7sbZzmRgwMVBCWWe7JCsMX/3qV3XggQdqu+22E++xsfLLAWUMoJENsC222LHtkkEYPKBjNeOKK67QxRdfrP/9739pix8r1//+97+TIo5izioH35lGuU7CxI3DgVC8efeOg8t47zHQPf+eHOjJgXmcAzzbvJPM9l4myDgXwXZq1wrRbCcrtHZuB0Fbgcnzvckmm6RJtwIHvhZ4bYX2hNc0wNtOcdh5W1XgMOFh5/4ofCht7GhBiYMHSiE00M5NYCWXd4FR3u1c7pmVw3ZSWmdT7g7BCxkoH/omFGJw5BcrxewEYMWZQJjkJZ+NgoZyYTcAfrgxbWMkgB8TpvRjnGTO4ZjEgyf0tlM54gbA1frjBm+7bbIEdw98wnIgKSwluVrVI6f/Uc9fcblaRr2gV6+9VuUpU/TaLTfpkav/oVLjJNZ0I3OCljAOFTU0ZazoP1mpGqprRQ7FtapmtYTSW6lk6r3Q4uq/8kp65tr/qWXShOBR1vgXX9KDV/5L6/3gJxq86lq658y/6OmrLpU+eFdi23ZF8SxGVMGLd6LLUUc/eO5ZPXDRxVp6jdVVeeM1TXr0Qb11yaWqjpkQirJCfa4SQIqVc8W4z7lrvrqX5itp5hNhUuUJWahIYfT8e3KgJwfmQg7YHZvIYnBA1MXgADuA0mw7bWVmqxoKLIqpWi/oAZy2o/2NOcxohHHPDsATsHNZsQPw5DubrDDjZosmW/TAIxsAHndnsC0GxWy9g47TbBk8sfoAT/AMzFjd4HM3vNfGihDv1aFoc/gMPPl8Fu/TsfLUu3fvlDfge6AnB3pyYO7ngN3eRvDc7rDDDmLXCTtSeJ2ClchaqeycnrYN4LAszmkoVoJR0qC3czrsnYFnn1dc+JpA5/bGzsPZlu20EsruFN7RveOOO8QOFc5tYAsyYe2crnMc3emmXUMOds/Majy8g8yWZ8KTDgD7nADKBT6Ydnu/gsLLqjE7fZjQpGx5X5m4AcLYxkhQhMcBHTsKCMdKMzj8MekDCQ/gxrTzeAsaO+eL287t0ObQc/+k5ABFT+lXxo/XxGv+p1533aH//f53WupLu2mV3x6vFY89QaX11tLYl56OLKnmSmroqKjJgRBhS6HgpjXiWDGWKvKkierTd4BKdQ1qivHTIrvspjeef17Vt0Yre/d9PXDS8Vpjy63Vb/21tfr++2npmNybfM+juvGXv9Ej55ylauMEVULLdHC36zV21Ou6/U/naZXP7qbVzz9HYz94TyO/ub+eOOSnank7VqtDgVcoXtDHAEaKZesM4eYziCTNZxLNU3E8T2PvibwnBz6JOcBgAKhNe2d3rR92BhSY0DFjzzvD2AG7+55j29Gel5Iibufx2E5u4lbNxUAGHFCD7mDFDyWZd5Gxb7HFFmLwyko1n71C+caf1Wy2fK+77rraZ599hB9KOoozqxngGZwz6CQCeGH2QE8O9OTAvMuB4jm0LRRfdsRsuOGG4nu+nHrPKya2hdL09ttvi08W8UzTvvEKB6uXHCzIs23n7U3Bs6tUsfrJaf+sYPLqCDtV4GPnYe3c5BAxVrGZYENB55ArduzQfhA3vKcVD/7dBSifs8obhZVTtae1pX1WeJMXgJ3nH3lUuG3LdqysVROgQNNmE4/ttr6hoC/wmAWwu4odSLhr6bCDK8DO+eG283ihsXM7fQ5+HzvoSdB0c6A5FFuF4jvxnVdU2WwdVWNFt+/wRbTUttsri1VoDeinJTffVA9fc41YDW4MepTSkqLuYKm0SE3NevOu+6XxEyK+er3/6FNafMklVerfT5VqSY29+2nZZZdU42Mj9dqtt6nXEotq6OYbxap0VS2uaukdt9XaRx2ptb77Hb3z4gt695GHVB+8SypFnJkmjXpZ5b51Grbpxgq0Vv3SVzXoq/to2V/8VG/ceYvUOEVyKVJRTf5CiYZQ89cVqekegTIKJWBGuEMLXWFin12YGV5WXjKOSEtRicpRyCUKrGoxAQJEqYuX3DGDrOf/EcoBR1kibhSnMpWjCMvKq2Yl0FH24TCG6sI/wHmNKFUV5Z+pGhbK3okuCKOOKPG0hF21Vysu/I0fjIFoCjBycB4AVmHLhAUIxzz486wARdS19lpcgccsoNa/sGN29i9wmJ3Btmx3QNsd3QxU7BxnO9HbuUlABn+2sSawnWiSI252R3egZutvO4W320076g11JEw8C5ntjjT42e04VpZZabatvn37psNloGH7JINI8hI3AB0KNANelGkUbFaZ8PskAk9NPGrpCapNf8qz8IxHWNUoEwgwEk3gCzv+LeGuBMQ/9271xA+AFxCPsIBqEMIzYysZk1MQAgAAEABJREFUDtwRsjVYmskPlIgzJu2TmeiDBkclmMA3OSEi8kC0FPiwhxVSfJM1p02o3BqRZTAPMxHl2LZ7c3NLTf23HO2ebXEhN6ITtNpVYIgC8EOUsKZ/W5rCQpsFH4InOxYg/HKBszCqqhAJ+HBlmPgnbtwKebDnkAU9kLs++veiDahNEwo0r2fw3HKyPq9l8DoGp/OzuowSy6sYKNdnnnlmWhlmcpDcqOWDuyuAN+++shOHuHiNBail5XUPVr632247cYgiW49RugsaOy+bwj23zVoF0J5xWcgftnoXaSnyf3blhw9gt8tit9uJj4lMDopkNwETHcRpW0U4O6e3LdsqLtuirPjEITjbyd/uaOIH2O34wl2YRVy4e2D+y4HulCi1ry1Neu6227Xwp9bXcvt/W1sddZTUe4gyl+gtVNcrxhdjGqMjKYmDrSvOW/hqS7MgeOeO+3XDL4/RTQcfptcvv0gvjnxIvRZbWOrTO/q1qsqxArz4Omvoif/+Vy/efLvW3m13qb4XGlMAqauq0qdBw1ZbXWvvsateiFXv6pj3gnWGp3pPGKeFFlgg2aOp14AVVtaqBx6gBXfbUU8/9rg0qSIoqwp5sDlEDUgB5qNbqTtlsR0KSpaAeGjUMAHsNI6YhbswCxzumYUirD3zud3c1KTGyY1qCqg0VkJpIntq+VRnVpwe+vkiB7Ioy4AYvEVzIVGkrZCUYeUPp2MEDkSF5ZFtI8ORBY0Ck/xBED7c6uoKYtOMRB10okkIRSzpbzvstf/wr3XORXvxvBAldsDO5RszZkw6EZqtf7Zl588ztADPLyaz/LbF6gmHV3FatJ3T4w/AF7O7wXZ3RzFN/vb047enT1NEYs84bREG0561cIT9KEL0MvFUxnMUf+S3W9OPGzu9dDz/OOMxD5IIEbgqGqSzqNuFO8ygp76GLZRu2vzwjxC0C0B4B6f0KAcWfyDcwScQKsUgRYq+w+EKI+4qRSCcklFh1YqWwq1y+ASCw1HCUPLE4uSbnE3Vit4fNx5qpSvxi0nAMEE+99wLujlWANhye+wxv9N666wn3ql9/KnHVV9fp/79+umB++7XhInBI+SLvwhakjVl8uTEsjH6v9tuv0N33HFncuNXSrb8FuIoyBM4LE5McCZX5EkWIMmKy61GtBkxuRBZHbgsIP9XI/IsoNUV2ZolsJ1QRduSyiECF2by7HTDrxNqvnPaeboQjEkvVnc5AJGt28jPdl2U2C9+8Yvp7AO2WrP6y04U6JgYJOyMAq92bLTRRkIZIy7aZCbhOJzsvPPOE6vYvB4CP1bBP/OZz6T8x12A3S5zgZsbJmVfKtXWvJmLlfBFCPK2sHenibyU04UXXijeD+e9ZuIGiLcwsc8q2POmPGZV3p5wczcHyrTHVeu9l97Q4MWWVNVlVWmFqxJVB1V0+GJLaYGWBr19weXqPTb6gnjMqlDVRV9SqtMz//2fNv/uflp1p500+pqbVP1gjNy/fzBQdHBAVfWLL64Pxo3TwGBaP3wBNUWzTtdX4hb9aTncEaWGrLiy3n/5VZUaG2M12gleefAhrbj8CtHWSEVtblZVQRHLViFDyA8+C99McXEDwjo//SPbulcc27LdFgkNCACCxgbTzv3t3AQ3L2DKlKZ0Wm3jlEY1t7SECPNWnhCg5z8HciCGZDH4rKouBp/KWuSY/8of8nIo1CVVo8EByuFXzprTzFopaMBJ5XCXEl0WdkVoReMwzWfZSleq50GIyQC9EjwrMbxPnlO7Bf3UvOYmHgWY00I59IoTQVkJIX7SYlu2xSw7bp7j0aNH62tf+5q23HLLtI347LPPFhdKNSZgG6MHenJgjuUANYr+Op5QOX4qlKzWGErhLsUzl5mJ0GpQxAMWz69UDWxV5QhcrlZVAiyxsyQLfyBaB9VF2+AAUXdRcAOCLMJZJfClshSz9iVJJTnuMTnfv2/4J6sSKkcH80qA4kKZjPjD2ZxJLdEu3X/v3Tr88J/pwccf1p/PP0ffO/BAnXjiybrs7xfpJz/6kXb9/Of0hc/trF/88jB955vf0k8O+aF+/esjdPDBB+ugg36gLTbfQltt8WmhJP3sFz/Xo48/oh132lHrrb+eDjhwf+37tX20/oYb6DPbfy7oD9YPDjpIl112kf7059O1/fbb6Qf7f0977bqrPr35ZsFjU317v2/o4B8cogOC7otf+nLQ/0BXX3W1nn32GT357ON67PFH9dOf/lSnn3a67rnrHl1y8SWR/pJKpBWoKpJeUlmR5MinTKXkpnyqgauGy1EGijbRUQZRTIHN/7ZlO0gjc3LUNO+2p+k/P3sOGjRIKMsorv1icqO+vl4c7rfffvuJwwJ5L5ptx1lkEGA75U1XacK/KzxxwPuiiy4SW7cHDx4szlGoPRMCf9tdBZ8nOJR8IrZnvB5Az2ozSqs9d9NC3qMw8woNq/zIUgCKvD135Sni7jE/OTkQXZhoUutiorK5Ep2LMkW3lzIgUIonSb0WWlDlxRbX3d/8rt4696JolUtpctgua/Sjj6rcr14Lb7+ZFtx+c5VGLKjK06+oV+++iYejnW4JxbbXUstry1NO1VqH/VR1AwZH95cpbtFeV6WsHPyEGHJDHy2zxJJ69Z5YtY6eoDSlWa+PflvlxReRK9H/pUeiKscvy/qooRKqfcuEkFpx1YdJ7yF8FQ7N+WvWOZZmPei0Q9pOBDQoAA7bstuhwBUmdLZxRiFEYSTbjN0IC6XtmQ4r5XEqXVaJwZCKq6Nfge0x568coJQcVQboLBlbUgolOHMpZr7Kasnq5cyqxhPQElB1qNeuqlrKAuAAR6UGQFE/HLRZ1K1KzIRbdSpXy1KW06iry9W8HgZJuVxSqc7RADWoX/8+KjO7F2HSID1MRfOliEPz4LKdYrUtOweUZFZCOKCFg2N4H+78889vo+NZYzCACdK2eF+ObYd//OMf1atXL33zm9/U1VdfrXK5nOcDhD3QkwPdkAPUQwDWWWhu1aiPoWfkj2e4wUuWsMfkmFHWhLMc2IBSWXJAcpVUjjaiBE7t1wuvvKQXRr2oR0IhferJx6PtqIYS+azefOMNvfLyKJ18ykm674H79Nhjj+p/N/5XRx91uPbacw/94le/1jXX3aB9vrafFlp4ES222CJaYulltMgiS4hVwcUXXVyLLraoNthoYx177HHacN319PNQiv8dSuopp56sH/30Jzo3Vgjf/+ADjXrlVR3zm+N0/vkX6vy//11HHPFr/eXsv+gfV1yhjTfbTI+MfES/O/43Ou0Pp+ib3/q2mhqbtPSSS+nPf/qL7rz3Lm2z3ZZ68503dfE/Ltf5l16ovfb6sg488FC9N26szvzbXzQyZD/wwAN08UV/16233qJzzz1HVwbvfwT9aaefpr0jPWutuaY+9alNtMN2O+r444/XQT/4gfb//v767vf218tvjNKTTz+pXx5xuFZdbVU9+8yz4ipZKeuxYymFZUivvupd1xA2B5RVCiIbezjjb1u2w6ZkUr527tbH4CI9JIN21M7TBQ43JqvAxQnT0AG2U1uKP+7OYOd8OuNxc9o/K8zAjjvumLYG2zk//OcnWHTRRcV7ylNL57RkHR0TuHyeqaGBuqW2uqNuupARgH2/mPjgMMfBgwerdsIYv4IGew/05EB35ECppHRg13Bn6t23X0RRTvWfsS1QUrQP0TEutvVGWvWre+m5p0YGpll1Qe9qi155+G71WWxhNQwcoazfQA3ZehP132B9jVhlDcXQOqAaq8tVtahOvRdYUPWLLihHpAxnMwfvwLeUqqoEQF+qb9DwDdfVq/c+oAnX3qJRZ5yi+r695aHDlQV5JqgcMlh9+wzQYgMHqOXNUeKqCywr19jDqgSaf65Sd4pSNBa226Lh4Ivf/va3Ou644xKccMIJMXP+a/EJFjuns3OzLdAMWOyZD1OwjbpUWKN8gg+8KNNUsG1ePZb5NQeirOLZb5MOO9CGCEtV5VCCe4lv3cVwQemhDOU3y3gEskRRVdizsMafwXeovqLBwYwmKXwrAS1RR5rDbApgVi+Ip/KnGuFVrq9Trz691G9Afw0dMkR9+vZJAyC1xgXNvILiGa2N/6JYmeCzR9dee6122203cVLzlVdeKbb52ZadA2FsY+hvf/ubFlpoIbFS8vDDD2vPPffUkUceKQ5KsXOaruJKgXtuPTkwGzlgO9VJWDhuMfel0MOEPZzxt5wU47Lk+lYoK4uV3qbGRqXLca9muubf/6eRjzyql14dpd+fcoq+9/0D9KUv7aP11v2UNlx/I629+lpaa7U1tMeuu2m9tdbT5ptuGc/HPjr0kB+F/4ZaY401tdP2n9XxJ56iyy7/h87/67nh3la333Wn9thrT+22++7afocdtPveu2nP3T+vL+21m3YLXt///vd0620360cH/0hXX3qFXn3tVd1z7x36x9X/0nMvvqC77rhLp5x8gjaKVeP77r1Xzz3/vH7ys5/qkSef0Kuvv6bLL7tIa6y5hg778eE68Ps/0JlnnKn77r9X99x1t265+fZQqh/T9ddep+eefVovMgnw3As64fgTdPEFF+vxkY/q7rvv04svv6zTYgV57y9+SXePfEiPPvaIRr30ou677x7ttfceamxp0T5f3kcrLbu83n93tH7z619rwQVHaOTIkRo7Zkykc3utscZqgf+tnnzqSe0WivYhh/4wVs6P1aknn6SDQin/5c9+prP+/CfdfMuNER+DpFJk/NT/NgUj2dFq13bU+uhedp4W2kM7Tx92wHZKK6lj1dU21jYcDjvHYZ8ewBPg/VtWrnn3tiGUSnC1MD0+c9Of97lRnPmkE/HaM55eTtTmDAg7z+OZDQ/9jAL5V9DaeXzgOivN9ozLX/DrMXtyYGZzIHo3vTvqJQ1eaLiGLLpYGl5WStS9ahrv4s/Ox75rrqRlTvitGhZYSKP/9T9ZDZr89uua+M5bWmHLLaToBzlobOEtN9M6B+0vxfhVVSlLHWtVpRAsS+dyZIEMj3ArNOEsOJWUJf80vm7JNGLzLTQ8FpFG/uBAZYP6a50991bvGCe2ZBWxG0wRhl2YvQb20cBlltSo6NeQWFzOFN5SftP8dJEH3SaPbdlO/DmMgq2c++67r1jF4pujDNB5J+Tyyy/XKTFI2WKLLYQiTaNp5w1RCjyDt2q1KhpOGq/OQThw47nnnuuMTu6IKplSxKm4ooO2Q+6oDApcO2hGrh6a+SwHSrGs7KysFpfi+a9K1Sa50hgD50wt0UgA1TCrUe40GqVKNVaUpIyZM8e8WFSFHFFVuFRNeB73eLCnklbbqeZkWfAKO45qxE4IeBDMzmmwz0uwHStMt2rDDTfUySefrFNPPTVtAV144YWTWD+Lwe6zzz6blOF33303zabbIXtAFnn2n//8RzzDv/nNb9S7d+8U5ve//72ej0bwq1/9anLbOX1y9Nx6cmAO5UC5XBaf/qqrq9Obr7+hicM5TRcAABAASURBVOPGKaqaeI6feeppjQzFcuRTT+j5aPuvvfZ/afsyn45ZabnlhSKxwgrLC/dyKy6vZZZdWjt9bmdtvc1W2nC99XTYT3+qSy+5RHfccZsG9euvAb366c+n/1GHHnqo7rj7bh3yo0O0y65f0IILLaw7br8nlNs7ddftd+q/19yg66+7KZTRu3XrLTforrvv1Y03Xa/TTz09nq3T9Jczz9Dpp5yqU/5whn5/8ik64w9/1B+C76abfFrHxoTyZttsGblT0WKLLKYN1lsn4h4oRZv0+V1203+uulKrr72GBgzsr+N+e6yWW3ypmBIMcv4MZjIsUl1dSUsstqQGDRqiTTbdSC3NUosq0X5VNKC+QUMHDtGPfvwj7b7X7inAuuusrVJqHyUGTYMHDtISSyypuvp6rb3WOvr7xRfp9jvv0J/+epau+++1uue++3T4L36hK668TJdcdIHO+tOZ6t+rv35/7CmRZ5fqgIMO0Jj339cFF56nY377Ox36wx/p9Ejnb449VoccerC22WF7bbXtNro2lPmf//zn4qT4vfbaK03A8T7upZdeKibrOCBPcdkfr/ajFCs1tiNl+d921NscaFNzrFTYC7PAz4rZFY/OcswK3zkdhu3qjcWE1kwynzRpkmgLCGY75V9X6cZ/ToGdx1PwIz7byWl3NBOy59aTA92UA2+Ofltvl+uk/gNVijgAamDSeSuSo91hUcjDhmmJ6G/uPvNcNb/yulrenaCJYyao3zJLC7WnFL1KVt83+PSV68vRNkVbJKdhcDnGsTbMqsEw/hGAeEpWKMMllWO8XQqvLPqTrNyghgWHasrwgVp6n29oaPQlijF1XZ2DW3RW8RcQgcfEhN4HH4wXV0uMK6vRYyniwhvc/ASkd47LQ8NRDSUWxnxmgS1dX/nKVzR48GD9IjpbDht65JFH0kw1q1OPPvpoGnjzPuVjjz2W3vnhREn7ww0SPOGP2RlYxT7jjDNEZ1D4vfrqq/r+97+vz33uc+LI/9NPP100roV/R15O6CxKMgubo2jDGrap/zuGnzrdR8/nwxLX5uuHfSXb6u6ry/yOaOPZbYsaO1AgHEpzFgqsSrG65CaxlaSaNap/dZIGVJvVr6miXjHozKotagy6aqxEN8RKdDQByoJJKe7MjrXEqlVzqU5V94pHuk+Y5fCd+j9TNXlmqRHAngUnoNohr/AHi5kCxA17AeFs+9fiCjtmG8FMWmyn9/qPPvroWFm6TygFDDy+853vCBN2nP76r3/9S/fff396h/lb3/qW/vvf/wrcl7/8ZX32s58V5te//vWULuRhux07SzgtdmSsSMFnagA9fpi1AG5uAnHPzfhmNC47KviMEs8FulnJJ8IUUCsiONyYBeDuCqrRpzCpQ38xfvx4nXTSSfrd734nJmyuvvpqbR2K2Paxmks/sO83vq6VVllZa6+6mtZeZTUtv8IK2n23PVRfatDmm39aW2y5lbbZclvtuN2O2mzTTbXZJptpo0021RFHHaWfHPojfWe/b+rMU/+gt958W6NGvaznn38ilO+n9K0DvqffnXiiXnnzVR39q6N1wonH6qqrLw/ldMMIv7E22nRjbbPt1tp66y31qU99SkvHQGSjT22gZRZfUvHwt0E0Ca1JrLaa0uRoL1BaX/n3NXri96dr1BWX6/WbblTlocf00DEn6aVL/6GhwxaMtkdBSTBapxjAJFfYY/ChVFXCHpEVnJubqipF21VWr/AuKzGI9i5IUshkjbzF7QhUjvrWxkb5EKGsOm268SZBn2nw8GFac621oq3MtMnGn9ZeX/yKvvWd7+reaB8OOvQg7Rkr66efeppeGvWy3n7nXT3+2FO65ppros24Rrffdpv+dfX/RXuxj5ZcYgl99nOf1WmnnZYmGZjY/sY3vqENNtggVvH3For0rrvumnam8ekmXgdhHEH5jh07VtO7ivpUaxKmK3eBxwSgwexusN0WhZ3b7dzEw87tdkcTvxkB27KdSO3cxGG7DY97fgNW2ykDYHqy2U4KMnSMUWxj7Xaw3SEPbac47a7N5NlzS2U1I+U6t7PKzsttbsc7K/FNLf/cFOPblrrEktRY8SNdCSRX41lRvYJKC2+7mZbY8/N6+pr/U31jRSwwySXZVinMUvQZioG0Q9EVwJg43JIVBGE4oKR0OToOOpYw0yuIgY5hdMTTpCW++EWtdcIJqsQ4uxLEleDtmMSVsvgpWDmwdaqGkj1pQrTrMctbSv0Rsoo58PCf/n9qeTL9kDNPEcmb+UAzEsImMyQUZGaNL7jggphtP1XbbbddCm5btkVDp7jY5nnEEUeIdykZvN96660inO3wVXrY7Nxu52byiBtbelixZqDeq1evwOR/Gl+2kLJaxir3n/70J/EOJoP+nCK/FxkOW9vihw/FCmCvBdttTrvd3ob8mFqKfJpa8qbnP7VwM4K383y2c7NzmCwQlFV6rsPe9g+LY7gXj6Xq4mGsjye3VK3XkBgIvvOPy/T2uZep36vv6fGLL1XllefVp66sXv37qU+fvnKlpBKNhRztRilm0urUq8Wqj9WfFE/4qcOVSwGqyItcXPCBtYITEBbldRplIKzKYsXbtggHgLMt21jFlufardLQ2G7zx11ACtDFzXbCQpcsrbcbbrhBd911l5iswn7jjTeKE0LxLuTbaaedkoI8dOhQPRaTWxxcw3vQfErlsMMOSyvVds6fcMB3v/tdLbLIIjrmmGNwfggKOew8nO229ECM/9wC4rPz/McOzK24u4qniL/WxA50RT83cMRtt5fRjMRJGOoQtNiBwo5pG5Sgsd1W/qNGjUr1jFcFOCBp/fXXT3Xy4IMPFp/P4XCjH/3oR/rVr3+t38UqJiuW7Cp6+vlndeTRR+naG67Veeecqxuuv0GXX/IPXXbJZbrltlv1r3//M1Y1z9af/vJnnfW3v+jMMM8591yd87e/6e8XXqijjzxSP/3ZYfr1sb/VN777LdU3lJN8dfW9VaZvqSanGlyvSgwUeLIdKMxoWoT35KYpagLZ0qR3brlJLx1xtPTyKClwLY1BGWYkVfnV3gVbpWiVpKf/do7eu+kWPXNvrFiffqJu/ctpan72cT3++5M15rnnxEUo8k/BdMqESWoaw/cvVXM5uCkamYqqDSU1NFQ19ulndf8JJ2nis09LZSvGUImGtsxG+oqQK+cdQdHuHTzij0LfomrQV8JDqkRbmujCjz+kaqVtiXxRQF0wI/cWWXQRbb/DjtohYNPNNosJjq11TqxEX/Hvy3XbbdfHiv6tor+n3WEXGjvT2MXC5B0n9TPZzqT3xhtvnCbYaW84LXrDDTfUl770JW211VYCRx9/Wyjm77zzDiLJ9ocAD9sY0wXyd15BIZzdUdZ5IU8hS2ezu2RhFwm7nd5+++1UflOLp5AHf7s9n+zcDh6wLczuBGQp+GMHpuYu8N1pFvFjAnbHPOnOuKfH23ZbuSLb9Oi72x8ZbGN8CLo77q741wqBP27MWrDb5W3DT5mihrETNGLppQiSlFLa5QSh+MZwVrT55YpjXFtVNVafl9l0I7329KPq9cLjWnGZxSNMPCutdxr6aoSTaelzfF0sQkkRN2asLAcp/wD8FVdL+EYfEbZqgCPy6ojhGvapjVWqb1ClJbBZeKBVh5VQjpnbypRmLbnV5prywWi9G+PLcijtWcRbDc70TxGiyz9p79Kjm5HkyByPwrZsJ75rxcz04Ycfng6jIJEAgyRMCDALAA8O5frEmNWnAcWNf1cmuJaWFu2///66/vrr9YMf/ECFIo4fq81nnXWW6Hg5HGPLLbcU28KYsZ4wYQIkCexc1mq1Imz1DQ3q1dArBhsNXQKB7CjyqBSFHbM7oDY98LeRENvcA7s9TtuynSK33WZPiKnc7Bmjm0rwhC7qQHIUt+AbAiSXbdXa7XArv7JyPH5lntaySq5TqdxLE958R5XXX9UbjzykJ87+qyo33qT3brtbQyeN06iLz9Fj5/xFfce9r/7BxtW4xZA2Qqss7JlKMWy2q3kEXdxt6kc0PVFHwirbEYbQFjbFlWylkgIhYyouS7YTqPV66623xGm5xbZn0LbTASooC7ZBpTB2bgdht9tr3XZHPDzYGocivPXWW4tnBXqgtv6dGwoGA1yUbLZ0c8gME2I//vGPNWLEiDQ4IYyd82cSi+eYAS07Qa677joRDzQN8YwNHjxYbP3G3Rlst6XH7n57Eb/twjpX47fdIT6EKPLeNs42sN2B1p477jYBWi329OOFlHQAdjs9eNsYCWjrr7rqKp155pmpPefE3zXWWCO160zUUL9QllhhZnfDRhttpKuuvipWNN/Ws88/p9PP+IMu+Pvf9cbrb0SdelvPh5K4z75f09bbbK3d99pNe+y1h9ZdZ50UVyWe3Rblz25zYABaBzBNre7CP5HhWeDjcQ2roj9XOXr05pee0/v//Kcm/Pcald99W6Vqk3q/8qLG3XC9/nP4L3TLCb/XG089rQf+epbuPerXGnnkL/VuKPWjb75Or1xyid65817d+Yc/6KFQ4htGh6IQEfZdfCGt9+NDtPWhP9Eep56sTX5+mDY87VQtsNEGapowRnXNjXrjv//W86f9UY+dcLweP+kEvXPrjRrz0EN6/MJz9MG9t+uJP56q1//v39K4MSrff4+a/3W17jjpWI17+Tk9dfG5euu+uzT+rjv04CknqTGUcnEK66QJ0qSxUuN4lUL5p30b/8STeu++kapvqaiuabI0cWLQTFApq6g+wrQ8+rjGPjIy6mPKkrTNu6KSmkXZAtKUyKwpMdnYEpODkyJ9EyMDP5g0SYP6DtKnNtxca621bppgGzJkSNpt9pvf/EZM1P0h8oVV5tdeey1Nvu2+++7pE1tM7g0YMEBM4mG/++679Ze//EV77LGHOJyJSZVfx4QK56a8/vrr6eBCVrwj2ra/bdlObZbthC/qKA7byd+eNyYyIA9mLdhzX57a+GvtdvfIQhwc8MWkCXa763jwA4p8om/Bzini4G0Lt+Kyu+Zhdz8+ok9/u/vjsvM4iNA2RqrHyRI328ltzzszxEh/222m7XkmVxJiKjd77stVK4rt5LTdIX8SsvVm537jo+975cUXtOynNwqfLHo5KdZ5IlxJQREglRxeJane9SrFr37QIC3Ur5cevug8Lbb6akFTCnCA0ljXYasmUHKXInj6O+44wozowxGWGCNLDVKMscGVI1xDxFMOiK5Sri+rvlxSyZagdUlBonLJKtfXq8+Ci6uhrk6Vt96QklfgI9Y6dX0xhiyXy6kNh6JLHQGPboAQrxu4BssiEX379tUvf/lLXRKDBNvh0/6Hxs5xdm6C43CFPn36yHbKFNvJbjsFtnMzOeK26667ppVqZqRpPAOV/iji8CODEyJuHJLxyiuvtG3XtvM4wittTR0fCvUzTz+tp59+Spwu/MzTz4QdN/CU+BwHW72Jh1l3VrsLYIW8HZoKfhh/AAAQAElEQVRixRxoDjOHpuZmNTWDA7A3t/nl4cA3BU07nnhyvxxHXIW7qY1f7lfgO5pNneLoSJvz6IgjPPhkNjWJODtDrR/2WiBsI7J1DguuBtrCNNXE32qHR1OnvGqKsEWYxlregS/kw7+wJxnCb2IMAkuVJg2JQVtzS7MqMeh789XX9HJzizY7/kj1WmSgPOoVffDw43r+vPPUFKuvpWdf1KMXXaiGieNUiTCTm6doSmWCJlYaNbklizyd0go1soe8edyN4Zfjc3eTKk0tSvLHRA8yNremE7vFjxooUWepX0w2cQIqQL1+8sknxcF6bFGFhmfkwAMP1Oabb66bb75ZTCDBCyDOWrOwT4kZSewFEAbFldcXDjroIMGz8KvlgR2gkarERADvPTJZ9c9QGNg6OWTwYOFP+jALHphMgu0RA9oDDjggVpx2EBMATGaxosjrE+uEMgOOFSVWjxgs8cwS9pMOnfPyo5ofRTow81ousZqEUnPIIYeIOsAqMu349773vXRQJDuDLr300lS3WYlE8WE1kpVFlGv6k10+v4t6R/9Sik73K1/ZR1+J1cdyfZ369emvfr37qSmUvcnx7DZWmtUSymY8JPF8Ncmh3LL7hJFFfQhUn0ksuJaaq2qJybTs3TdUN36iGt98U5UxY3TbH/6iN2+4SY2vPqexzz+msU8+pfceflhv33yTbjvpJD3wi19q5C+P0I0/+7keOf9cPRSr2K9ddpmWWGIp7RSr4ZucdYZGrLqa+rz4vBpeeFaPHn2s3r70SjXecKNG/e8a9enbT9XnXtDDp52uSsQ7vl9vtfTrp2zoCDUuFKsAiywh9e2vxgH9owWTGh+4R5MuvUR199yv6i33avi4sXrhnxfpqYv+rvKb7+upM89R/euj9dq/rtW1vzxK9x5xlO756S+04R57auvfHpMO9nrpwr/p3hOOU58JU3T3qWfq0TP/qjtPPlU3nvQ73X76CbrlyCN166+O1kOnnqRnTz5RL159uf75y8P1jwMO0tN//YsmxADtqX9cqisP+q7uO/OPmhIr6h889LCqLz6ryqhXNfmll/VurGy3vDdafcaNVv3br6kuRk992Tb++muqf+ttNU9qVlNzRc1RTk3RLjZFWTWHMk6/2hzulrA39OollKif//zn4lwU3kdnco+JcnaOoTjfcccdon7wSSx2zey3335i9xqKNor07nvsrl2/sKvWXXddUceY6LvnnnvE82RbtDcA9bMA/HqgOeUReVKbF53dtX5zwk6/RF9DP4h9ejyRBzr6FPo4xniEAV9rYu9uIE7GbEB3xzWj/JFpRmnnBh3yFDA34puRODrLg3tGws0PNIy7WmKcWxo/LhYmJqsl+onJMbZtjPFoc0BLjDWBaphp3Ek7G/amgF4xWTlwtTV060OPq3nAsOgneeab0nPfHDwJB3+gJcbczdGPNgV+cvDFhAbA3hj4pmjfcTeHPzI1074HnnihyZK9RZOrLTGeblFz8GxqbI6+uiXibtGyy66osY+NlCZPiP5hgpgAf+Hp5/XCc8+LM3Nq4YknntCY6J+LVwpta25dpe6KyM47JPjfdtttSQnFDtiW3e5vG3TC2VYpVt/oyFRzFW5MoPCigWV2mm/ocRKwnfPCHwUDxb3IWHAoByjSxIE7es0UL3YUAg4muSiUfAZml112qYBLYxB0adgvvvjSGNRdJT4NQqM+9v0PNHHCRKFsTwhzQijd7TBREyZMCpjQBhPDf2LC4TdBk8I9oQNAPyl4tofp6N8RD79JiV9HfMcwE9vi74jPw8AD6OxX4HhHPflNnNCWzokTJ3XNM1YjyItJkRfVyVM0Ydz4DnTwnBTpxQQS33BPCN6d7fhPDD4TgPETNDl4TwoTHDIBEwhbQPiDmxiyjYt4x4wdq3HA+PGqTmjS2Ace1ZNnn6XsrTdVNy7SPupN9e8/QlPiwR7yxRhU/eZwleOhfuO1d7XaN76vdb69vxpf/0DPXnuTqpUpGjv5fU2Y9FaU2VhNGD+lQ7ra5ZioXIaJ4T8+JmcmBkzS+JAHhXdcDHAnTZqoiVFm40MGYGLIi7J4+h9P1zX/+080fFPEgJDXDqijDAJWWWUVHXXUUYI3qzDgr776arFCxyoNK3BsT8Sfeok5btw45XF+2MQPmBB5x0F8r776alJeeK7A8/5gMoNHMiMf4fVB1Pfx0VBNCPd7776b5Hn3vXf13gfva2zQjk8wXoQfG2nFLJdK6T3Un/3sZ2klkfekUfh5j5EVaAazNIa8w1hs+yZcLYwLXkDiGXGkch07LuIZF2Xcaga+8CdsGw1hQ9728GMjXEDg2+nGRnlNEGkFyJfEqzWOnC6PB/vYsRE+eCaa4ENcYxNtKx6/2QTkIC7yHTuAuzCxzx4U6Wk1Ix1t/GrtkQ7iBJCFdLbZa/McO3mQwuY8oRsXnfmkyZMUjWyamERh+fa3v6WFFlpIfHLnwr9fKLbz9w4F6Uc//KFeeuklce7Ft771raTkUPeXWGJxUfdGR517d/S7Gv3+e3ov6t0YZAuYEvXvvVitHRNxj3s/6uIHH2hMKGzjP3gvntlxmjhpvJpoRx54TB9EB/xBKHVvXP5vvfq3c/T8H07XU6efGnCyHjnqaD0c8ODPfqkHvr6/nj31VD158u/U9Mhdevbcs/XQ0cfopVPP0BOH/zzakjP17D13aaF1N9I6J/1Ra554qpbfbie999r7Wuozn9dyBx+i1b78ZVUXWVRjY6V1se131BrH/FarnXiiNjnrTK186I+1Qijcq3/za1o7VsTX2+drev/t9zXhrTEqT6lTNnZi1MmJmjihURPHj1E2/l2VQsGsb6nqqdvu0IAtPq2lj/211jzzDC25/8GqX38Trbbf17TyN/bV2ocdphViQmLNn/5Q63/7m1rl0EM0dK891HuRZTSxKdMWvzhC6/7gUG3yq99plf0P1Dpf/poaK2UNW2llrbjDZzRs+TUUcw1qemesBi23ivgkyeuxsr78CitrudXX1vvPvaTrvv1dvXv/3dryV0dqwOLL6fZvfksvnvg7PX3KKbr/wEN176+O18hzL9aTvz1Wj/3kYD129BF69m/nasydd+iRiPO1U06Tq42a2DIlymeCJkdbRFs4MerLlGgTx38wRuOjbCcEjIny/SDK/N3RozU66gBtFn36mGiLVlh+Ba262mrpnevd99wj1ZkjjzxSKFFnnHlmrFzvrN/8+jf681l/ErsYbrnlFv31r38VOxY++9mdRX1kEod+v1fvXmnsMWVKoyZPnpzOfqDO0x6kupzq97i2diJ/XsIdMub2saItGFfQhZnbx0b7iF88F1FHU7tBmFo77gLGjI2yz9ujsfFcETdh4I0JrohvbpjED5AXmAV0R9zwJr/pw5qjP8YEN7W48EMugHBNMRCfEhPE0ONXa2LvDiAeoOCNHMiDu8AXJripwYzQTC3s1PDwrIWp0c1NfK082Gc2bsIAMxJuWnS1fpRXUW7ggRnh/yGa4pmO57azH89vag+iXejs19lN/MhUmPinsInvuGiDaE+iXaHNCNyk6N8mPvWklllggRj3TYqx+nhNCb/GMeM0PgH04/RBjIfHhIyMh8Z9MFaTx47Xguusr/V+fLg4v2f8+KAbN0ZjYsz6ftjHj3tPk8a9r0lhR5ZxEX7ChHEaN+GDkCEgeCPb+AgzcWy4gzfuJOvYaMPGjtGE8JuQzLHKqlW5VNX4ySF79GvwGz9hvMbCN+JYeONN9XbI9Xy00W+Fwnz2uefp7PP+prPP+Zv+9reOcM4554hzMegLFBfjVyCs3f7vNsWZBNi5Esu2Kgb4pMZ2jKGMNXVSydJ6sx0rApGxYdpOdLaTr91u2rkdD7trO37IgJJhd6SxnXhDE5Y0i4+9aXKTVozBw2+OOU6/+vXvdNTRRwb8Ur866siAY3T0r4/Xzw7/pRZZchENHThQSwwcrOEDBmjQkGEaPGR4wFANHTY0zCEaGqsFgwI3KGZ0hg4dpGFDh2rEkMEaPniIhgwdriHDBmrYkMAn/yHpM0WDhkT4CDd80NDwG6ohQwcLfkOGDhH5NzR4AIOGDUvu4YOHauig4UE7TEODZmjwGhKyQJO7h4UswzU44h86dEDEMTh4DkruwcOGaFDIOmLwMC0QfJh4GBJ8BwSOOEeEbHmYIRoa/oPgscBQDVtgQQ0eNCzSEwBtyDRk+HANjrB9Ir39h4xQ/1BGx951t5YZNCjyZlDIOjjSPVQjIu3DAoYHv+GJPzIM08Dhg0P+gSJPBowYpIHBd4HBwzUi0jYkeC7Qp48WrEiL9emnBSLc4KEDNXh48B02JMIN1/BBQzQsVj0Hh3tw8B4yZAEtEHm82MILapERw7RQrCS99uAjaokVjHd+f5Kqf/yTmu8fqRW3307NgweoYZHFVbfhZtr0V0dp88MPV+PSy6llsYW1zA5b6a1YiR7aWNGCw0ZEHIto6JCIa9iASP8QDY60A0MirqHke8g6NMpwSMCgKGsguQcMVv9eAzSo3+CkAJTK1tDhQxL0jsEaW7APipWcs/781/Ru9ciRI2O1agkxyEOJ5n0/BoPMqr8figEHJLFqwpZqlFAGfXzzc3DkQa9QQKgrlGcBQ0NOtroCBQ4TelaxUWJWXnll9e3bV+DhlSDKdPjwoRoReQh+2PBhGnfTzZp40w0aRplHfIOGDY96NDzcw0QYaJIZeMz+Mfu57LLLpq2Wp552WnqXkUN/xsSg9/LLL0/KP1u///GPf4hXKjBRrglbwLChQ0KuIRoaPIeGTMPCzOMZGvEOjXiHadjQYW3+yDws5Ebm4Yk25AsTe4KQHR7wJx3YU56BD8Ce05GmHIZF2ocniPoWNCls8EzyRFyd/fCfHUD2zuUFP/CYsw/DNDylpzV9kZaCJ/lR2DGJc0jkO3V96ALQD9fQqFND4zlNtOE3HAh+yR0m+UE4yuXu++7TF3bZRTvvvJNYBTzvvAv1k5/+ROeff75uuPkGUb9vuPFGnRBK5VJLLaVFF11U9bGKXFdXp97x7PeNFdkhUQcGke8jhmtElPWwQYPV9O//aso5f9ci772n0pOPqvzkk+odq5lvXHGZBkwep6GjX5fvuEdP/fZk3Xz8ifrv3/+iu6OzfeSCS/XkA3fpkeef0eMvvKxJoYyOi1nv8tJLa41vf09L7vUV9dtxOy27915aeOedtekvfq4NfvELrfG9A2OA8TNt/Ktfa7Of/0Kb/fgwrfbVr2n4dptp4BabaIk9dtVWPztM/dddR6XgVRo8SAOGDYnnY6jK0X5q8UVVWmoJ9Vp5JZVXWFbCvuQyUr+B0sILS9Fe9hk8WOXeDXK0c4MizIKRz8OiT/CIBZT176fyoAGaUt9LzcMXlJZcUpUlFpaXWUob7/99DYhV7Szyps9KKyobMUy9l1lag1ZbU4M231zrRn73XXYp9Y48bFh0STUsu4r6rb6aFP3Q0I030Prf+5ZWYEZ0oAAAEABJREFUihX8hUMBX/kzn9PWx/1O20ZbudYPDtTqB+yvzQ75kVaJtK71g4O0wn77apvjT9AGBx2qBTbfVp867Kda6+c/03pH/0oL77mXVoswG0V820S/ucAO2+uDPkM0fsGF9O67b+qBG27QhEhXZXB/3f673+r5mLR44/en6OWDfqjKr49R0z+v1AMxMTE0kwY0NaohJkrqQ2ke0r+vho8YoREh/+AhQ9TQq6xBdfVRP3qLSZeGXr3kmKQrl8upHVt88cW1/3e/q1NPPUVfjgmMr31t33RK99133a4bb74pJsQvC+X6taiTO2uXXT6vz33us9r7i1/UgSH7m2++Jq5qTHhQz4lv2LBh0dYME/U82cPNs5HqeciU24eL+j+M9iA9G9E+RfkPjmdraECOHx48AiIMOKAIO5xwPDtRdrRBw4LHCMJFXNDRVqV2KdztYXJe3e0eFnGSF8RTtEvY5zQQz+B4BpZYYgkNjDEWixzgphZPIQv5heKz6KKLpnBTo+8OPPIB8EYezAIKfGEW+K7MGaHpKty0cPBEJkxgWrRz0w+ZiG9WZCIMQPjpQVFnu6Kr5YEdgB6zK/oZwqXnlXZgmDrT8/wO4/lOMO3nFhkAeCATbQNhc1y0RcQTbQg8RwwdpIFD+umpx57Wkut/WkOGDNbwAGiHBN2Q6LOHLDBcQ6NdGZHalFbZFhyufuHuv9wK2uyg72nQyitqcPQfw4YtoBHxvC/AuHb4AhoaY9+hYSeuIUOHamiMdRccskC0YwtoWPBExuFBg//w1rTRDo6IMe6w4SNS+GHRdg8NeU846cS0G2j4gMFacOgC4TdcQ6Ldg3Zw6CjlJZfSZof+VK88/Yx6tbTod8ceo99GP8FCUmfgNcANN/xULDY10lyHKmdZ0XEkV/feSt3LPuduO60i/O9//9PUgBN6+WRVHmLO3Bl8MXPcWPNpg3J0rMxKsvJMLNWMjAYUmV5Vc0y1T4rVy6ZJk9UYq6aTp0xUfeNE9Z80US2Txqn3pDEa9t77Gji5UU/ETMgbV12tQaFwl7JQ+CVlWUVypmq4M4fVkcVhCaeq1SjWZA9cdMqVKORquJPmXiV8Sc3VCFsKcIvCKlVKKgVNFgxyCP6JVhGsqqwUtCF+BnFrWqqJXgphAhzpwh7WrBRhSuEuK9gpHAFVNYVjcjiaIHPwrLSIZCgoq1lZVderdzVIX3xRY557RiWOu28Odww4G9WiidUmsQV6RKwsLTrmA02Jgcn7//6n6saPDd5WNfhkkdYs5KwoZHCA1C5D4LOIJ6s4si7SWy2FkpupOdLRv1RW44P366pDDlbplVdUirChB6tKXgKhpJcDF1EELmIKXg11daq+9ILe/MufNf5fV6uBLZdvva21v7qPKr166+3HHtPQRRdTabllNSWkKzVFGkoNGh0P8Oi+DWrsZY1vmqKFN15XzRPH6/1nnpNaskhpg5ojzko1z5/I+pBXciVSF/GSvmrInIUFsK1yuT7SafXt1U9PPvaUNtlkM3HoDbPpdPScDHzP3Xend/sefvBhXXvtteIQO7aslqOuquaiPr/wwgsxGDw1nRnAs8QBOTSQh4fC/49QPtm6fdRRR4lVZPx5PxAWtsUgBLlQVAs874yiNLMCDB0QSYnSClukoxJ1oyUgXGp+7R29eu31euSPZ2rMv/+lia+9Rra3gYKegG3hkyNc+V91kR7kOz8UJtKx7bbbwlZLh5Kx2267ifcSwaFAJ4+4VYMHUAnewSZcgUyWwGbNqgQGZ2BVilsWsuIOclxCppZwEJ4yjOIOfPyDKP7hn/6BCDPoCJ8cQZgFRCxxj2cuCwhbUOXeETj+KXbMHDln71mSJ4skzFgMUBUwbUkKqtyMGCJl2CMUBpCsYYl/JJJ/AlWDujUvHH7VoCvyJJypLiRU3N558y2d9Ze/6XOf/bweeeTRmAmfoKN+dZTeCOX2uGOPExNGa666plqCZzxC8XwpyjMCtt6J0M1NeufG6/Tu1f9Uw3Mv6qV/Xqqn/3GBHv7TmXrkmmv04Jln6bqjjtG9nER9+RW67ZTTpWi3/3nkr3Tr3y/RQ//6j5ZcYXl9au89tO0B39HmX/qKNthtD336kAO13U9+pJ2POkrrHnCgNvzRj7TaN/fVgPXX0SLbbKmVv76P+qy1toZvuJl6LbWceq20sgaus24oqkuoGgpnZdElVCk3qFpW5F07RDOmlpJVjTaUlACUI2ZXEEUceUYuVoNPNcq6RXK4nde3sJENCg+V6styrIZK5aCpUyAVk/cRTlEsWZBE2Kj/kZ3hp3BnCkHUFE/GB+Voc+st4R8cwyfu4QzKCKlKfUktQaOQpiWe06ZypqZepYA6NdbXqamut5rrG9QcoYbFxMCA9ddXXSj9zZKaoiEcutUWmrz8Shq02RYaGPbeKy2nloayFtp2O2362xO1waE/0cbf31+b7PdNbXbCCVp1n3203o47a7k119KS8fwvEAO0V269Uw/GpGb2wXt68PKLdfNfz9I/DvmJrj8yyvess/TuvXepKVb5xz7xoCojH9Sth/5Yk554TKPvvkOlpuZIZQhD3ayGVNXIv5ice/em29T4xtvhUU2v6Ky40qpaJ8p1jz320LXXX6ttdthWSy2/vAYOGhKK9Ks6+y9na6WVVonB5xAtuvAiOu64k/Tjnx2ePhd2xRVXiB02o999Tzdcd53eevP14PvhfzUKtaUaJUcmhxGlmmp0Fn1Da2FFLoLNwpTy+hGEkffhChwBwxYFmcWDgQtfzCCOCFvDJVvQhTm3/sgKdGd88Ed5pv9j58C04qpGPkNPfzp69GhxLsK06Oe0H3EXMhS8Czd+APjOZoGrxWMH8JuTUMgzJ3nOLi/SCcwKH8KRptqw4Ap3Z78CD00B4DrbpxYO2hmB9HzyoMYTLB70jOc0EGGCihYpbwdmhFnQ1MqnCFkJnimOuEXTEJhMSY9xnd5/5BFNifF9aYXlAt8UfWmMUYMu/kStdAtH9ABhDUvcI4q4Z6qWStGsZMrqwhcvPALCFffwy1vW6GOqiuFv4PjnvthSkHQLWtIKstWb5/LVV18FI16r+c0xx+jY3x2nE449MeG4MW5DwGpI0xR9p0JJ7zNsQTU3TsZbvLqDP5CpGukjJ6WmaPNbmsOe4pZiiKuMm7r/ymXu5nhYBeObjF//+tc1Ndhzzz3TFtVSFOKsikNFqw3LigUPA1sHCjzbstZaay0xmwmODHAUBvbMdL6ZOPjE0QGXopYMikr5+vXX6/Hz/qwBoTQ/fO7ZevAvf9U7d9yltx98UOPvuVfVZ55RfdaSKpYzRwFGSbpFjiJ28FBWH+zDFWmrlsrB3ypXG5SpThWX5axOWSh/pQhLvWmsq6ilpAhfl/zKKM/hqoqrFKEk0triTM1uVNXhDj7VCJy5qixoMwZXMUgqR0V2jO6IqxrxuNorFL161VXqkhzNMUCLIZM8bpz6TJmswS3N6hUrsxXVqxoyIm9z8O3bLI294l8ae+11WqB/7/CrqhSdeq+YaMiaJqoh4nnl8st09xG/0OSH7tXggX31zL33qX9dL7kaMUR6msulSK9D5lKYdVLIWYpwdZE+V+tVznqroamsupZyNAIVVcoVNY9+S8/GatQ6Ky2vx0OprG+Sek/J1H9KVQ2TGiOVWTQS8It8jAfckgY2lDT2vnv19tX/1qSHH9M9p58iTxyn5r79tczxx2n588/WMgd/T5NjxaLMSDcGWSVVVSYPgwH52RxllfUdqAHheP+hB1UOWepCUSuXShFflFcMLhXy10ULVo7wVkVZqSqXMkXhqHd971g1660xka+RRI2KxmPffffVG2+8kd73Z3sy7+OhJPKO8QkxmBz16qg0sUSdZeZccVHOYaT/Msssk1Zoqc/nnntuqsMovLxHjAK+RwwGWa09+uij9YUvfEE77rijeH+YVyXg+fjjj4v39jePFShOrgV/7733phW+FEHckBX5jcWRGVH/q5Gv0Urpkb/8Sctsv7XWOfgHevjY32l0TJDUxcClLpMcdVfQS4pQCVRzgQuyNgzpa2qKwmzD5Bbk5SR+lHswWdThSjwbjlpfDgSAOFk8n1nEUo144R3W8FWUYSmsARFGyONMpQA5vCkbzLCSPtBRvAICFSRVjFbIVBW1ggARK/zCraASV6BhV84irqjf8dCBnecQYhUSTlWWLCiqAQIi/wSEPVNccSNfUh0QjqqicBU5kEOa3FJcBp1wUeE1cdIYNcUE41NPPaFfHXWU9tpjT225xZb6zre/oU3W31APRVt5++2365tf/6aYOQ8GiqJVU0y+lQLgP/GdtzXujZc04bmn9czVV+mJk0/TbcHrzYsv1Tt/O0v3/+QgTfrfNWoaOVKTX3pR257ye60XM9IbHnSwdjrxZPWLQUP/VVbXKt/4ntb84r5aZKOttN0Zp2ux/fbRsDXX1uAV19TANdZU/9VXVf0iS6ghZtvrBvWTQqHMyia1bYB8zuJezSJn1FbypUA5ALNUslIVC7drAKQNJpDT+edUcbeivkVeR6Y42nCkyWrDRhmVXVY1JmxdCbrE36JalqyI0gGlAMxwS8lejv6mXCqpFFAXE57lUtgVNFLcC7DKLqkO2lazLuKqi1S3QeATTWr3lMKWpGizpTo7uetxBzigFEC7EIZKfXqr1+Ch0TAPVp/lllKvWH1oWmAhDf7URhqy/WfU92v7aKHfHqXVr7xKa558hrY46aSYvJRW22Yb7RgK9/YH/FB9hiyoFy6/VI/89ki98PsT9NS556vXmA90x6+P1CtXXaLrD9xfD8SE3sTXRunVW27Qf3/6Y916xGH6348P1DuhcGfRV3hSRU3jJmnCW++o+f0xWjwmTy+58GJdcsGFuunGG3TvLXfo2mv+p9P+cKrOOPMM7R4r0Ycd9iOddOxvdeBBB6TdEltuvbW2234Hbb/DDjrql0eosbFJU2rasSxqUIk2QeXoJyInyLcoyBIZEVAJ/yxK2tF+laPPKIfbroRPEEUZK4XNqR12Mja4BDeFNVMWtBnhpXC3gz6GFzusgBlJWhb9VTnqJmO+GaGfkzQ2JfRhjnaORzY7nuiQ0c5NcEWIwm630xd+c8q0c95zit+c4GPPvEzklW3ZeT52JYfd7mc7kdSGs3N/O/dLBHPg5niEFSwdN0CpHY9nO0webaIoKQvfKtaZAkI5QgQrxeMfNoxMjG0a335PT5x9ldbdbhv1WmyBmCitE608REW8ES3Owkh2brZF32A75AoIU52vqLcFKovxHvba59KByIJzkcfhTP/33nsvtZnbRDt+3nnnac8991Tfvn215ZZb6rCfHabrbrgu4pQq0f8rbKVo5aqKKxg2hdvRPoYr+phAhJs8UCSonIGtYg1LOQD/4BM01YBAdPs/b6G7ORpWfNlS+mAMnh544AF1BexV/+Y3v5kkoQCSZQZvBT0D8UmTJrWF4t05FBMOCmH1jRW5P6CNs60AABAASURBVP/5z/rJT36i3r17K4WLPHdG5hOsFLg6KRrg5kDVh9I35emX9M5d96opVvqe/ef/adw7YzR4ySX04H//pW1+/gtlAwbqlXvuVt+6siKwsii4LAq3FFCfZYrxmBSVsYpSlSpCk1DQGawnpTE6UPyqQViJpwJFt67FshoUY1RVSy3pOcnUK8x6qVyvcqkclUkx3iurLmSvC+qIShEswkQVLjVHHC0pXitTNSYEWiL+eJpCWc4CKiqrqt51DTFYKmn4mHF66nfH641/Xa3KY09o4Ngx6tevXhGbStFRl8rNahn/rt658RYt8NzLmnjPnfEAKBTY8Xr47BjAPPWihtf11nNPvqLFdtpFy8Sgpf+W2+i2Sy9Xn9deUUOpItJrVYNfVQ6eqZFRZFlYMsdDEDI7HnnSXy1lqg/lt1/LFL317FNqWXRhrbb/d/VurD6NfeRBDRj7jh4442Q1PjlSA/v3UxYKcJXMKpVUV2c1v/qy3n3tVW3422O1xDf31yLf2E+rxADqg5I0McplYrmkCRGvI++yrFfkWZ24esWq85BeQ+XAudRbzU0VrbrT5/TCqNfUe9xY9XnjFbW8+rz694mciTIlSvIcvUmqRLiKFAPtXpEX48ZP0mkn/UHrrLaurr/hRk2ZMkXPPPuMfv/732uxxRZLCu13v/tdHXzwwTrggAPEdpzVV19dnD69fKyA7LrrrogUeeWoVlmyHx6rynV1dVp33XXFVifqL8AJ1zxTL7/8ctqCyNYZnrVll102yqmveK74dA+f9EEx5bCdkaF8cHDOqquuKpR2IoAXpiItOUiWor5kMWAfq9fHvK4FN1hTw3feWuuedrxeef5JTYlV50TkIOTfajrKWgq5W914RULiH7hwNNUONqm8gePPYVELLLCATjv1VDU3twSqFPWwFPVG4nCJW266SRVO941BZclRR6Mc2KnC+7HHH3d85PUNeitWHl5/+23lV4RVKep7SBT1I4o/xMqUlUKOqHelkNOR3izMJG4iiJBRN2ig66qK9FtqxUcoFRBU89U/pJymPIXcUUvVHJQZKQlFTZEP8YQGJvI7nk05KCNfAxH/yIDIH7VCNdqjLOVFxFYKCIrLLrxMSy2xvNZaez1tvtmndeTRR+vOe+/WWhusq0effFz/ve4ajVhgROShOlwuSQ11UQIT3tLjf/+rHj75WN114vG6/7Q/6vnLr9arTz+jZdZdTyv+7DAtG5OVS/3mt1r1mOO1xlG/0UZHHCkNGqRFd/2c+m+8gZpj9nnlr3xZm/zge8qiDVh26y20ws7bqynS0hgrkKluR7IoZpJCsnGmCZhIazU8qpEfCRdSYorkAZHePHzWhgLdFURQRSWPf5as3GwosU0Nwp/MKIU/EOWhKIcsxab8HjxKseLbNH6C3Nys4soKSzIJrJxena6sI2Xhm6crXPhDkiCLJ0Y1kEWVyCESlvg7gmAnRke+YZYDV5bieVHQRzZEnioyu6qWuANVxVwrwcTnrZqSf5Z8q717qWHxBbTIJuurEpMZG0e7vfB6G2j4Fhupz/qra40v7611fnqYVjz5j1r22wdpqT2/rBUOP0Kr7H+w1j705xqw5FJqfOUl3RIrGc/fcJtW3+kzWul739VWRx6pl2+7TY+ecrwe/d2v9eyJJ+rB739XD/7h93rrrlv13s036+ZDDtXkF57XgKhDW8XEyoHfPygmfL6jP//pTP3nP1fryqsu0+tvvKYHH75Xq6+xsrbbYUtdcvFl+vPZfxNbwldfYxXt/91v6ZWYzLEtMi66mOhbldsDR96YfIpyZXI1c3246iKTsoCgS7kq0U/yfIKRW1SNvlNB6VQ+DnSEidYsLB/7PzupOBSzpSXapS5SS921HRPU9eLLEGzvtsmjLoi7CWXn8dm5STTIBWC3LdtY28zCD6TthLejdlDGIHtgmjnAIkBnAtvp9Hwm3e08T9nVxirnt7/9bbGjja+TvPnmm21Ba8uhDTmrFsqOTsXV4JDxxEabVw4zxorxvDqw5cBYTWFre8LDPmN/y4kw3SOKUjQbcC7FmGbcqy9qSvRzI9aLtjNkqKuWVY7xSyXyoRIBglS0SdGNhTyJTZe36eUH/ii+zz77bPokJOftFIxsy3ZyXn311eK8GhZJOcBrUPTT++67b3TXg8RZNsCKK60odLPrYlFyyy220InRbk9pbEFM0YEMW2YJTRj1qqJjVxZ8I8mpT3HmiKMUIFVFPidruuFTTrbuv+USdEM8NsnIGVPRUQz4Nt8iiyySDoPpbNIB8S40hWO3h805TPtu540Oq298UgceQLlcTivcP/jBD8SWVF4mR0ngu4/45xC8KZUwmqPYKlEYjbHiOqFaUUtDICeMEzpn3YDBev/2O7TSehtqhd320OeOOlKlZZfSQlt/WqNeeFqTnnpKg0plObSocgBb5JqrU9RcaVIWg6JmZ2qOQScKbLWUqRpJzELuqqpqiYFdtdIoZ00qV1tCRS7Fqm+z6punyLGiOyn4VOOB7Bv2Ae+9qV6vva5e0ck3hWJRiQekUVnoay0qt1QUZBHGYotXJR6iSjyslXiomSjKQobwiMFLkwaoWW/89/9U//rbGnXnvdI776j58af10O9P112//KWe/cPJoaCOUe/6sgaFbM/Fqu/iu+6mtwb00zUnnazJ9z+siU89q9G33adJN92rVy+6VOM/eFsLbLi2Jobis8x222utNVfR5OeeULku8jH+Vvwi4fWVqsoxYRCCyjGQKIUsWaShEo1AS7mqLAYL1egs+wfdqPsf0Kqbbq7qAgtryXXW0Mv336qJLzyjey++SHrrTT31h1NixX+kBsYqfXnKJPV/9y29c+ZZKr/8hsorrqQPFhiuPrHCWl1sCVVDqS0FhAiqRBx2s6oxOFFMWlSjTM4666869je/U7WxUXXBrzGGdAOWX1rDV1hK79x9t9648BI98/tTNOWuWzQgVucdM2XVkLka4bNQIniY6qKsI1E69tjjdMRPfqn+/QbopONO0i8O/0XkgJLCzGsJrAhT5w866KCE79Onj/bbbz+xtYXtyjRQeGRRdgB28FdeeaWox7gLQBFGmV5yySXTJ1nw/+pXv5o+5fPQQw8l5ZnPtaCMwwsFnFNojz/+eP373//WQgstJPCAohysshRQjbitqkIP0bM33qwlVl1D2bAF1Rj1e+C6G2nCxCmqjh0bIQgVQTIFdQ7hqvmHB66o7xiA7RQndiCPW+rfv3/k3bHiQL7LL/uHykGH/6UXXaxdPv95seLzne99T45nGzwd5ZbR8J4UExI/Peyn2m7bbbXDtttom5jV/MIXdtcXv/gVff/7B+ilV0bF0y1ZcUUdcKSBOifFMxMpcPjyPObSh7yJMCicifqShbu1mUg8HHmj8MtcURZ1CbvmsytSESlTGxTipXoano5EUW8Vaa8LcBY+kS8CH8RZ4PDLIRAqq/+AARowaKBeHjVK3/nud7TvV/bRDw49RGuEkrzCWqtqpbVW14mnnaoHRz6hv8dK3uorr5re25eq0oQPNOGhB2OC7h8adclFuv2IX+qmE36j2849R++985422Peb2unI32jLXxyhnU4+WTucfJIW+9zOqlt2OWULLqxhUf9ahiygarlPKM2DFVq3mqLtnBhtZjVkrotnrRKTaFl9SVmpqkrgHc8jz6QjvVm0OdV4zivhcCTHqWDLcohWjrSXKNNoM60gDv9oiQQJYFt2+ARNqquFGXSd/3ZO2xn/YTfxAOETRoglRVtbzVqUhdySlV8hYPAcOHSYqjEB52qmRKtqTlGQQZzFDcAIGcOY5t8uAhemgmfYCdsKjrw12KC1pCx+/N0aj8M/HuaQKUsQtSioFRDlEPdqaz0qBV05eAaboIvnJtrfLJ4/qAgfWR/9ZVVZfR+cihliNcbz1VRW9JFS3YiF1WfZFTRww401YsutNHjVlbXopzdXOfqGT/34x9rkyCO006+j/hx2uBbbYhstuNJaWmTnXbTZL4/Swht9Wn1WXFbDNlxP6//wJ1piyy10e0yiX/vbX6uhXNETZ52pu2NC/eYf/UQTb79Jt/zsx7rjl4dpu6WW0BfWDj4xib7OWhvoovMv0XE//5k+u8lGOvZnR2jdkOXNd8boT3/+qxhX3HDdtboqVs5PifaoJSYHL7/8Ct14861KVyTcrgtrHdkXplQ1UBJ5hB1koDBUKYVfsoHJwpZFbgLJqjYm4fy4/bOoJ2uvvbbYmUQf1lX6bKsaAxsmk3n1iAF6V3TdjbMpnzwW5LatcvRPTA4fe+yx4nN6igu/MISyY1u2NXHiRFAJCn/byd1z+3AO2E75Rl7ZTgTUAXaosZOOQ0gTMm4smDFmYuxz1VVXCX8OEobWzsPCJ0gTT8xZBvjFGLA5HspqMHEWt/hXApIVJH2r8ngDPUP/FDZR5uGiCVVrcxpYS6GrvD/qZS263qpSr3rVhaYcQ+hoVS3bMc6WSq1MLCW7ExOHq+Pf/jAOiiKPqNO9Y8HxmGOOETsVyWtej4AGYCx54IEHigUhvpBy7bXXigNg99lnHzGuu+iii8SrhYx1GQ8//NDD2n677XT7nbfrJ9Hejv9gvBoicdWQfrlopz946TVlY8arGn05/NUmXlgiTY6+v+JGpeQEgQMXDWnYuv8fTfOcj4SMpjIXnMeMGaMxAYW7K5MwgB2Z0hXBDOBWWmkl8ekeSG1H55upV69e6V06ZkEuu+yy1LkV/kUDFmUFKsZhZQ2ta4nV46oG9+2llhee1fh779GCSyytgWuspwGrraRF1l9XH2T1GhMDuDFRaZfabistudVmevaG69W7VI5CLkXZlWLQVlG/ULyGtjSp6dnnVJ7YpFKpTiVHlscD5FB4q9Vy0Kl1EFGJsCFvrChOfvpFvXn9TeqH0h61gRnqvjFTNahxgh4883TdGYPK+tff0NDg1b/Son7Nk9XQ0hiKc6aBsVS+YMg3OHrhllD+m2Ow2C9WUPtVyiFXxOGKspBTkyZqyu236cWzztYDoRRtsP/+GrLEUuqzwEJaMRSUxrfe1t3nn68JoTD2fW+M3r/3IQ3cdBOt9oOD9KmtttLb19+ghkjX+httoldee1PP3HmHdjzku3K/XsqqJU0slbTsphvr3htv0oApFQ1rGJBWGTJnkd5yegZQPiht8qSskqrxBLSUpGooIlmsRJUiDeW339WUaHTeDfzSa6+h+nfe1fj7H9VGy6+ixlgdb77/QU265y4NGvO+htU36J0bb9DDZ/xJvVqyGHRZlagHpbCXG6uqD/6R26pE7FUH06wpYm1RQ32dXnzpZR166I913LG/1bBB/XXueefoiGN+rfLwpTRk0UX1Sijw9e9P0iprrqOn/u8/euOWOzS42qBylGH08SrF7MCg3kM1oNcATWmcrIvPv0iH/ernuuCi8zV50mQ9//wL2m/f/VIDsuaaa4rG/M477xTKLvVecW266abi022sDoceJoc9AAAQAElEQVQz/W2LelrQfPazn02DCdy2ZVtcuItnbuedd04nEC699NKp/t8Uq7SPPvqoUKgZhHBYDg0YB4wtvPDCIqztxMuO50YOllZkv2jEcL57/0gNXXpFlfsOVK9S78BbKy27osY+/nDQdvzH0LcNkWGLMscAbHgrxYkbsHMcdmDvvffWZz6zs34T+f/iiy/oJz/8cazKH6jmKY065Ic/0tnnnKuzLzxPRxx1lNbbYAP1DmX7sSce05lnnKHvfvtbGjx4kOrjOXo/2pxnYnb0rD//SStH2/D1mJgYO36sRHwhWBbKUqZy1MeS2q9qWDOlH89KTKxUI7UhsdqkjLBBlGiqgc1aAdy8BspyejKQ2nIrEbJXIyXg5LiXI5VhxD1SBVE44ilR5FMllgvvuvM+3RUd3Yknn6jzQzF+OOrVj37xU/3fv/+jq2Py7Narr9YPDzxICw4YqMlPPKvGUa/o3Vtu0nP/uUoPnP9X3Xj26br5jyfrrdtv1vJrrx2K9npaa5ud9OlDf6q+K64qDRwaSvJC0gJDpX69xKxNXcjXOx4yBgCoHSi4VCke53I8zewMcAxakLaM1C5JpbC5pLpwl21FISuKO0oySjYY0Q4p8E5pC/pMCqpwZWECuME4YlfbZVu2Fbf4h6moGSFbbb5jB8Ir/WvtCVF7c5a7wigp+JUjvpBPEUdywzunUL/Bg9U4LupvTJCWon2NmDvIlinCt9LOmpFFMCCMxAt+AO5WCLmc/MId9rjnf4IBhV9gkzMyvRx9XSlyNlDxd4BkW44GJu4xmLNKuK20u6Qu6pqj7BS4+jDrJNWV4halR3lH45HSHU2uIoi4Vet7KevXXxo6RNnA/lErlF8Rv4YO0gKhKK/41X218E6fUd+NP6VFNttSn/nlkdrp+BO08Y9+qOU32lirfHpTDR0+WC/edqvWCPvaW22tO885T9f/6U+65oeH6ZVzL9P7t92pS75/iG477ff63rZb6r+nna4X7ntAjz/+hFZdY3XtvMsu+sU3v6PfHvZLLRht65djAnOHHbbX53fdS//93426O/rTlniOUnIiFVEb4x5lHtJyL4WrFGUehhyylwPCS4q8iJuklGLN6PVRo+NZsdvTyOfHalcJO6eH5wAFFeW5oaGhs/csu5FjWoEZz/IZNBRfVuD+FHUEJQF5bMu27rzzTqFc7Ljjjho/fnzCwfOpWGTBpF9eY401Eg3uIiz26UGtfLX2qYWbERrCzgjdjNDAa05CbZy2RV6R7yyILR3jnC9+8YuhQ1aEUszuVZQ2FLVDDz1U7DYFz1iHLzawcFGJsbud89F0rtq4p0WaKco92i5lQRXtOpOEqW+qhpt/xKcYmyt6JZwzA1niHSGCbzSnKYosnIqx7Qej3tACyy4uxYRxKfoP10VLYkW7mgVUgwoIg3YlDAUvzcRlO1HX19eLVwGpt1/72te01FJLia9esAADAZ8LZBV6xRVXxClWlHm9cI899ki7jDfaaKOEJz+/8pWv6Kmnn9QVV16RFpUaYkz51BNPJX+ppPoFF9TkD8ao2tgczb0Do2j9A6z8isQ3xMR4n1hUbMmaEy6yRiljkqt7b6XuYG9bdhReFBSZtP/++yeFFfvU4rPzMPijAEyLFprOYLsNZed2OzfxGDJkiPr164f1QxD9d8INa+itZULZHdT0gYY3jtfov12gO2OVcdFNPq0h2+2gpb+3v8b276em6MwqoYgqzPeaG7XwKquo8u57GvfSC2ro3UuNMWh3fYP8/Ksafe4FevGMP6rhnXHqE4pWQ4tVH4VOWLuk3pWq6t99V/VjJ4ZC0qC+1ZLGRgd7/0kRZlJUmpg+GlDN9HIo5qNihXhYDC2WWWF5XXPKyRp/z92a/MBdevSvZ2pYyDGorpfGPvyYrj/5BL12240aXK4LniW9de9I1b/+rga1VOKRrapXpPO1x6KSuqrJr47Sxp/7nHqvs44G7rCdVjzsh+q9w45a5aBD1H+hhfXYmX/RXb84SmyD6hWVecKwBbRIrAJlE9/R89dfo2Vj8LDyod/XEl/eU/1WWEUTS31UFw9zpamqQSuvpcHDF9cfv3aALvjL2YpsUd9elstR7SLvSqUYIrlBioemoVeDHPJIZVVDYelVl+nth0dqSK++6h8r2JNjcqDX0BFS/VC9evdIbRKr/i8+/bSaQ8bqO2M19qEn9cwFl+n1J57WakceoWFf+Lwmx6RFOfLb1UyVUqYwlA9MKhFLJkepl2OOa7CG6w+n/FH1vcpafMnFdOppf9AxRx+nc/54vm4aea8GL7KURmR1Gl/upQV230NLxirHq7Hi3hAVp1yxBtT319tvjtbBh/1YF1xxia695lqpSVprzTW0+Qab654H79Ldodwff8IJGhArdhMmTBAXK72lUkk2kkjrr7++fvWrX2nQoEF4dwA7pymQ9ofd8Cr8GUgUzxC7PZhUsp3KsTN/O+dl5yY8Iml5XkVOvXPP7TFB0KyhKy2Hl5Qp/EoasvbqevSxh2VV5XjWCZM8w63AQpWDpnvZTjTIXC6XddDBB+r1N1/TxptsrBN+f2JMaJyg62+6Ub8/8QQd/K1v6ZsxCD796KO1y1bb6vrrbtJqq6ym70Y7c+afz9Itt9wmJgpuvfkGPfTgfRr5yKP6yt576pxzz43Vn+ulkqUSf4eUYcFB7PHsKZ4vBbaa0hAJjX+RPoddJB5Aa4twDihFXbbm/UXeFVJgTxCyZgHIV0CiaXWUwlGO9IbR9n/uhRf1858dpt8ed6z+Gu3X/vt/X4ce8kPt/oXdtPWnt9Amm26uP55yuk4/9RQ98uhI/fCgg9U72prR19+uB44/TXce9gvdfdQRGnnE4br3kB9r5Emn6u17n1CvwYvqs2HfOtq2Bb65vxb8wq5aZNsdNHSNtVXJqnnWhiwpn6M+IXemuiiJiqrRNqQsd0VR2QL4O6hLqkb6svBXUpcylaJdxceYUTYKyLBHXS6rFPdSBLYSv7AGSqJOWFJrPVTIQ52OZkPlVO6a6mU7grmDv93uttvtHYiSAAWmTqmBIjWQEyaSiniWE1GfwQM1JdoOx2Rpjok0JJ/iBhYo3DNoEiRB3Ig3jBRlJ5NsABLXWj8QKVwg409YkpajMpytgCfEAdW6GNTVh6UcfkBY8SazKePIB4VPKZiQB5E54aoIOzhIxZXFLWjinv44c6D2tCjVlUBUpdbaIWXBuyka6D7LrahBa68rj1hcg3bZTQ27fkFrHneMVvzhDzV0u89o6M676VPHHKstfnG4lttpG73z2D164ryztdFeX9Lm3/6mnr7mSj3880Ni4vZ2rbrqKvrh1/ZR/eQp2naB4fr9/t/Rd7/5DV0Q9Cf85giNfuQefX7HbbTxxhtr77321F033BzpcdTFcpKH9LhqZWRc+CiuUrgd9TArKCIdYQ3pwzMCgMfNcx6Yj82f8Z8dCYwUsU27VCpFvpD4KLssUh0ATXiLwfyLL74o+r6FY6IC3JyCIl8Ls+CLEvz9738/7R5jZW377bcXY1y2pr4bYzl2i6HMs5tstdVWU0Mo9JxjQnheE1xrrbVaT3PfRcjOqjRKBv4AYVH4UERwo+Txqhd20l3Igx0c7s6AHwC+MKHtDPgXuFp7LQ48PMBhL0zsU4OCpjALusKN2RVMiw4Z8CccijDjpZ///OdpXM/ZRUcddVRawef05YMPPljsPj3uuONE+aC03XrrrSLvOZx09913F6+4ffDBB7BL9Yg6hIM4AOy1AA7oCkftdNxi2BpNTlXVUMwVzzE4cUVHkkW7lsXzDYCaESjCZ8G7oGccm8sRyNAfJr49Wr2GD5Ec8UaDkAWUo5Vwa4uHu9JqjwdJMWQN3wgrhTNTbb7CtzPY+bNoW//85z/FOT1nn312GquSnz/96U8TDjwTGOTzeeedl14RjCjEjshCmcZt5/yWW2Z57RpjgCOPPFJrr7O2fhJjDvyzaOXLffsrK1kOYAJCITGpqwZBkjzGzROfe0GTn3tWijYy0PEPH4cxF/70Q90SjW3ZOTC7sMUWWyQ3kbG8f99994nPkFx//fUaOXJkmpHDj0LDnJtQipkL4nPU+vKrr+meE0/WdUf8UhNfeEKLb7Whpgyu18So9BNC82uqKyuLVemWcgzmSmVVm6zBiy2r8oDBejtWXeteelrlmAWpi8J/9G9/11unn6Ehjz6kfqEAV6NCN4diXqk2x4PVFOXdpMExi/PKxf+ODvg3Gjx6jMa//JI08X1t/+mN9c7TT2lgQ181v/SKXozV8mf+d60aVllTC33us1p++230/J236cmzz9WY/92gh88+T6/+60o99p/LteCKS+u2K/+p9/93i4bV9dKof1+ha3/wA71/w+3qF2ns2/iBxrz6vCYvvbjWOfFYDdp8c42NGllZdJiahw3W2Kh/EwcO0eq7760NDz5UC+22uxaMGb3mgX01JRTYhqHD9EFW1tNvv6dSKLW9l1pYC2/5Kb0f6eJbcBVHvkSFnxR0/WIV+8Yr/6UjD/qJXnvoMU1+7BmVX3srFpMa1LdU1VP33aPN19tS//jH1aor1yuLsugdK+V9X35V15zzN/Vfbz0NWHgx1cdAa0o0Osvt/Bm9O6S/6kIpXfFHP9YqX99PWeNEjYzVr/tvu0sfDFpQy37nG1pgh09HOZVUjvRmke+lrBQDtVIUcxb1UIo2RqWQM6sr6baRd+nWG27TN7/1Da227tr68Q8OD79qFMME3Xn7bVpo5dX0wqg39e6wUGiHj1A5VjT6ebKam95XpaEccjfovHMu0B+PO0Pf/vb++vo+39YX9v68tt92W73f/L7oCCstLWppaZ0Zi+dCc/nidHk64BmJFvF4Di1Lo0fr3suvjnz+lgYsvkQ0X5GOaLmr4ddniSVVqu+n0Q88mNgGWpHVQpVR+FfVemW5GdxyyzTudk61/bbbae2119CX9tpLTzzxpL76jX3aQu2z8CI6ZYO19ff9vqoTvravhj73lF698hKNuupyjXnyiUTXPGGMJsdqpyZM0uL9B+qv55yrvb+wiw45+Ed69aV4xiIaXp+Y/P4YVRsrqtIzxUpQJczGkLeadhLUR3rLUtijFY+6GR5ZaDPRFijAkdhSoMJQghTzvL3ZkbBIg23ZTsJYTuajjzyikSNHpp0Hp/7xD8n+0CMP6eGRD+vnh/1Eyy+/vFYIWHfNNfW7Y4/T4Yf9TD884Nv659WX6V//+adejGf18j+dpZuuu1YjH7hHO6y2kt65+y6NOuEU3fr53XX3WWepz9JLarHPbq9F/p+96wCQoljaX83s7uXjyFlQJAkIAiqKARQTJoyYxazPnOMz55xzzoqKWcyYE2YyIkFyPC7f7e7M/309t8eB+PT5AH3vZ25quru6urq6Olb3zN72W6HL2aegMY2FTa68AltcdiF6HHiAay8tuvdC+416g+qmfuHAM/ZNiWlUqLHlONmJY6xDswRywXEHbGGkRubuygAAEABJREFUYgyQZtmM9B59woNjBEmXv0lsAoRME4HRT5RLlSa1/C49+THIm3lLBqNXQGeV3/X5Mi9PeVdVwhde5aAaIJwDILuoAcqWcqGnb5w5virOWCLwUhI6f+pW2VeEf8VItMvFK/MMuIiQ2g2o27Rz3WBLOUNVAjuM0qc49uuVeUde91AMgXUcElIsN0PkIQJmwM3LNHxyYlgR1A9tS+YD1yKMPiO1x2ifbigs84vyVy1rBg4Z9LgdkyA1kBIdFR4CKCPvVCIHfnYhAosTiMzKhp/XEJ2G7oeNr74aG551FtoNGohsGt19/3kxmh99LH4eMw4vn3Q6Fr/xPi4buB22GTIYm+Z5OIaL8n04Rg7ifHbaem3x4hkn4scvPkHxDz/ghsGDMe6OezB/5gzEmK/HrCgu2AzAJYXLW6+oB9RZ6KSUpAEoLucx50BNROASKf3/AJgZi2N1JdGmb35+PmQYCWkWxWWMHM1pOpHWZrDvc6wW0SoENw8yT/26tzZjxVpvDeg089RTT4VOL/XJlXAywu7lGCjDWa+zjhkzxq1xZeDpTbIOHTq4N83kahyWEa1vQPXplOj1qaHWysOHD3dGnYxpnZ7uuOOO0FtqOtXOlNvM6vRkFvnNIlcyis4sCptFrvArgplBZczg6/uFy4TFT2Ezk1OXt+LNIpwizKwuzsyEcmC2zO8QfMS59v3pp5+gb48ZrLvFU1CHqPVIBjOD6vyGG26AXvnVib3e3vuec9vJXOPeddddePjhh6HfPZHxrAMEJc/wU3yLFi3w4osvQpsT+k8eOlR47LHHUFhYWKcLs+XlVXozc2XTmwWqD71xYGZiD+OcG3JECRDAPB+BGap4cMNlJwKOQdWoRhKB67NRCpfsjz04OHns6GHA9MwHCCEeBo4a2dmoSVWjJieL3Jk34zyON4yBiEIvBJMyzkO6do7lkAIoEoCZQXpV+cDLTJzh8GbL2obatvSu3xzQOkEbWvrc8FIe9MgwVvvVabR0Dl56PVt6zvAlark7ZCikVCDE4jFccNEFGMO12yuvvcbREJg7fSYWz56FdAnnO9ICIYy0MJYxEhGfPP088pZWIpcbUyLR/KKyyr+6wel3VWciZQlWxlffe+y0004YygWxBgIpfsCAAZDCZ86cCTOrg5WlX524Ss6tZY2aYasDD8Fm++2PRnvvi37nnA2/qAhxZuxzpRfjwlm/oG2czAJVJBcwlUESnbYfiO9HvICxDzyElmWlKCwvA2hoF229NdjDUTV5IvLBhUTcZ+dMoXFVOQrTSYQVZUjOmYumBQ3xxX33oXLKRFTEAhRs2h1TRn+C5lzYL3r2BazfqTPW5YlP0WZboqxxC3TafXd05clwQ552b3HmGSimQTt9ynj03HtXbLDb7hh84EGY+/ZbmDf8SbRsnI1e2/dHxaRxiCdTqFk0H7MmTUCvnXZGVdOmWMqGCwO7ocfm6bGsPidzw0LKl+raEUXbbouK5i1R4xnMUiinAZjVZUOsv89QpFjGZE0SFTQMPRqRYBk12QdU2Fw2+mMuuBQtmhVhEHfERt96L7687HrMe/QpTKOh+92lV2DJTbdh3R/G4oaz/olkeSWaJEM0TMaQ+nk61mvRCuttsy1Ka6opE7A0CFHToS1a7bg1KhoVItGnJ8L2rdF2rz3Qcq89ceAtt2HAP07AAspXzNJkZRUiO5v6tiQs9LjgCGGsM67Z6E8gwfhHnngSW2+0BTduSnDlZVeisjQFXTfeeAtOPPskPPPA4zjq8ONw2uMjcMIDD+MdnmCu06c/srMSmPXzODRI5OHtD9/CtRddhwG7botkaQ0G7TSQp6TXAvEQAU+H1BdChGLrQGHn+Rs/0qzHkNpa8PW3aFvYGA3at4d+0IdjN+JaaIZATqu2aMhNo9mjvwfUb6ErpG7pugEe1Db9KnttWKE/BgHee+c93Hjzrdhgg66IcwL44clH8f55FyLgYvbkl19Cb44hc2bNxqTvf8SMiZO5gP0Rr157BT694Sp8fvUVeIubQh/feTPeuvhsLHz/bZzDBe96CxbhBo4/c99/H/GfxmDGA/eg5oP34JUsRV6qHA0qS5Cl9uYBbO6IBcaB3OAuldEYofJwAEcYEM2arY1m4C+/A1UQ5ZQglAwejH/ATTfeiJ486dB3g4cffjhPkE/jxsRG6NOrD3rTiL3qmuuQl5uHVq1bYOiBQ7HxZpvg5H32wQPc0f/umSfwye034Ob990W78WOw3jffoPFHH2PJqPcw9oVnMe+XX7DO4J2x6803owfrpF3/LdBy64Eo3KQfuh52mPsV60A6k1DUZsB+rGDMQraVgAD2T0A4Pnmb84b0hU56n0+P8SGBSKaDa1kBApY1YCxYUnDW5E0C3gGBN1PARYNXYMyLIAT9BsjnQHRKEjLkgJEhgAgnH1bLJc4CsBxZObnwOC/4bGPMHipS/UwTRYXQd7NhPcPZxbu+5bgAhr/0qpWCMkgQgeYU1af8Ua0xkkULKGottfqSG29CBIwBY1SX4KXROKSLWpyqXgAImyJWfMAg+XOMd2gGGWKb8hw/UXqBxw1tg6e2RwYeG0oMYGsMSSceATzObR77tB8CHoFVggRpPOYSijHnyQaduyDkZmtAfFjYCK0GbottzzoDg085CUMuuhCnvPAcdrvoPDQc0B/l2Vl47jQa2n02xl7sf21aNkd83PcY1qUrtmq7Lkbedgvu2mFHjLz4Inx67bUYRRh59x1Iz50Fr7IGBRU13JQ1eJz9JBMFheZWigZdoZNLvv8tMGN7cW0anL+zkUgksHjx4uUKGdbG6+0tbUxrXMvgliP8DwNmBhkN+kRKxpKMM70ePHDgQMhYeP7556GT4X79+rkfTJJBLRqta3Uq3a5dO+y3334IOC635In4+5x3ZHxMmzbNvcq6Addvl19+OXbZZRf3GuxwGs36HR4ZlaLRD4fqvxHoteQ77rgD+o8aZuZKZbbMra6uhmRRhNkyvMKC39NNJt7zPMioVxllKJlFvMRDxqhOFc2i+smkkWtmMDP3TWvmVXSVRSeUZqbkLj5Dq40OvU7dlwcj+kRNOsiUzcwcrZm5dHqYLfOPGDECL7zwAh5//HHIYO7fvz90opmTkwP9EKp+YFW2hX78VHrP5Ck+qid9rvbuu+9i0003hU6dfd/HsGHDoLoxM5d3/R8ZNotwSl9SUuLy0CaK8hfOzADeGiKMvRW8Ao3hNJzHXX4VlnwwiuNMgssFnzEcqkTofL//cOOOyMjfYz4qD+iaGUoWF+OzV15GHo1msQyZC9FQPJwcMRhX8h7xPn1shIBcEntYdomn6l16EtbMoNextSElvOpxyJAhrh2rPrXZkJWVBdHrJF8bQ9K52mCrVq3Eog5EI6hD1HrMuXWlw6DtB6G8ohSTJkx0MZdecTnefOYZjH71VRjbZBgaPMoe4xO6liyFl6xGNu0mT0foxKXIlGT0rf7bWx1ZmP26YykfnTTr3fi9997b/braw9wZeobKeeONN1xn1aAjJZtRA0qwpsDzXU41aQ9zmrRABRfq1rs3muy2D5bQuCrnSah2lHh4iRhrxufk63Mg9GhEa4Zd4rEBdOmELU89g404H69dcinmDn8WsfwEmg47EK1PORWfP/8iKr/8Fk0rkyhi2q8efQTTOejO5il1dVEOup54NMKsGL5/9mlU0/DzW7bG5G+/x8c334wFPCUq2rA32u55MMoaN0JNOo1FVTVIbbgh2p95JmyrLdGXu599Tj4ZQfeemF9VjRYb94Xfuim+5kTedNONsd7B+2FO8QIs+Go08krLkJMOkG7EsqYC+DSQfXYmpOOcm30Yy2dBErAkUixjDWkDbhpo8QGWv5iLi/V3H4JOnBD0/0F9LlhiqRi4pcZmHQJII+7HMHX8BExaMAcbH7w/ChIxxKqS2JoTxIK330Bi4SL03GoQbNoc7FyYwOYFRcBPU/H1w4/jU57Sv/fU0+g7eBeUezGyDciTwNZaRR2tt/POKC3IRXWyBmXcCCjpvAGKhuyOT2dNxZvff438wqZokt0Sc2YvxHT972fPKHaAtBciJCeGYBzYAsLtt9yBgTsOwNsjX0Mi18fm/TfDXgfsjV22H4yDD9wf8+fPw/3PPI+BJwxDksb6TTSo33nzI9z+zBuomb0Ij9xzHfbf40Dsst9uGP7E0xj51qu45/674CUMSXbsULoD2zPbtNo2s/+vuDVQUWpM+PZrtNq4D0C900xBjPWhApRXVCBFT9fefRCfOxsVC+ZBxfRYTqyCKyQzz4sDrHaxK+ZJzRKefLZs2hh9TjgB6eat0GKHnbHZ6SehHxeu/c/9Jwb881LsyH7QtGFjNDAfm+25O9r17o5d/nEkxr/5CirHjsFZ2w1AOy4ybuSmz43cGPvyjtvx3Y034dNbb8PIa67GD7ffih/vvg1Lxv6ACS+OANI1ANudgM0cgR48DZN8gNpTCI3boUnKvxbMDJ4mGUgyUGRDimPNvffeh9NOPx2XXnwJRr0/CqPeG4XRn32JD7hh8NkH7+PrDz/FDx+NxufvvYv3Rr6C++68Afdw8b9Hh85oU1yGKSPfwLQXRqAJN+eaduuIqS++iHHk04mG9YB/noc+V16EdY85jHXSDNUxbnpJLxo3mHfSPOiH/tJBCmn+UXWgmACNF5BOUsLAK4xAiiQIJQhZiggUIokzsgImCRjjwWd9eDyJBF0iScA7JPCWQ/sYGVC8uAgY7USorVrygqJrwZwLXgZxETCwym+1H0R5cTMqv2EhqktLuN+m/CmZTw0Z6q4gLxee78GoVzglAsY//P71LymMsSsCUb+669P8KrIeIqRMRvCoVbmgv75rAKdNUoX06OZ8Ik2kSRcwzOqnjzT0Wy24aqDfYxpXJ5YGmZAuJMDVMVxCIxVvtgc1FQvppxwuzsV7cAlI5qIycdCVRijd0itSyWSUDWzLgEIE+ck7JIHac5VOklhvITdwU21aoKowH+msfBRtPwTrXnYZtr/1DhRws7umxyboftzxiFXXYOAB++Dwl57B/o8+gI26dMXnl12Nt84+Gx8QnjnxBFy0804YfuSRmPPSy0hwrh87YjgW/zgOxjHNVTtll54EKkMdhPJR+P/yO1yhHDrd0qJcxVKcGRWgAMFM82wSvu/DbBmeUX/qFn8lNFvG6/7773ef/sg4v/XWWzFq1CiccsopPA/JwZ577gmdOCvN1Vdf7Qxb0Whz8pZbboGMkiE0OmT8jhw5Er169RIpYhwnnYcP5amT0E8//RQyJGUMPvTQQ9Dr3fqXkXvttRf0huY0Gts3cgOGSbjRX+pej818Y61XknUYJeNahrkMS71SLlqB2bLyKJwB5W1mTnfyC68fDtUr0PplZLMoTsa0flxL/5UmY1B7nGtEnwGdxO62227QSeSUKVOgb19P5Xws+gyNmblNEJVXr7lLH3q9VyfI2pj44IMPnCwqq+wCbRgI9Kq6Xt1IvFAAABAASURBVIPfkafv0q02JWRwZ/hmXOn7uOOOwzHHHONQZpH8KpviHJIP/ZCffm1b8krH66yzDlR/U6dOhfIZNmwY9FswKsfcuXNQwo11/XCrfvxKJ+Q6ZZXhT1a1twHmcZSAu+IIUDVjJpa++TYWv/QqYpUVyPKMQ1bA8uEPX5kTY9ez+ciovLSsFKdw3XPM/vth+pdfsS0WkCdl4HhWzTXxrnvsgUtoh0yaNBk/TZ6CGv2oJCk4wMEzgzZB9Dq16rq+XkSicg0aNAjSs/qdXqWWjvRfiRTfvn17OXWgDSTpQ5tLTZo0cXjpWx61ETPJpdDyYBxDMwqLxePYa5+98BjtohEvvoTHH3sMxTx0quI6M0rloZJ2zatvvYFzuP4bcdGFaN25I7I7dwLJHIlHnVuGocOsvoe3ulibRcqSAgXKZ9GiRejWrZv7d1DaaZOSW7VqBe1aaJB58MEHoV0O0a5JYHt02SViPnyeUMY4+cVyGwDZOUhnJ5CKszpicIu0IIwjaQkE7CQ+ExonUd/PQTKWh/zNt8J6J5+I3kN2wWd33IW27dshjwZswXbbogNPcD677S58eO4lmPfOKCxZOAcYMw5THn8a7bfYGOE6LdDnqCORvVFvNOzZC4mi1uh3yHFYlx1jo3tuR4OtB6CsqgTZsRA5lMcjVFOmkiBATTpBmfJR4+dxAonBy4phiQ90OOY49L/tPmT12xpV2QVo27cfJj35OH68i7I1bwnt0BgHcHUk2soM+wj4F3pJhF6KvHzk5BUhOzcHMS5UvJSPLJUdIULqKCzIgWXHARiMejHGheYrxEEiC7dcfQs69eiFPc8/H6MSHmZ06YD8obuiYK8dkOrbG69XlODaRUvwWnkNOpD/1JGvonmLxgjLl6D7rjsg3q83KrRSgkeeHvwALH8WgngOPEICMcT9bMoNZOfEcP65Z2H/PYfisquuwPAXnsYeu+6C0888F3mJAgRcRSW5OE2z3gLyDFjGap7uVJVVoBnz3LhXf5QlKzDs+ENw50M3I0xUoHPX9fDK26/ghHOOx7EnHI+rr7kUrz/1Gnbea1+88OMk3HP+1bj92POxI0/Ar7vlOuTnZmO7AQNRVFiIqqoKxDyDz/xCSh/W9gf8l1wxbiIZZa2xJCq9avo8atvDggVz8ezwp/HRZx8wDORRRzNLF6GqbCl88AoJKitB6QWgn1itPZ3zRx4hDDVslDU1aaCyFGPeeAVtuUjpcurJQG4+8/LZCiNOWmeFDIUI0KTnxuh4+NHY8MLL0WzAILQdNBjZG2+JTc++GD0vuwLbc0d/50ceg7/d9viMm2JXTJ+J6776Cu9//x0a83ypWdNWqP72W/zEk+gFn3+ML669BmOffhwoXwyvphKeCuTqNMbyCDwnBJumc3//EdYjqe+vh17RqzxXxP2LcBgG1F5EcNWll+KYfxyHoXvvjX9ystl6wNbo1aotNmrfAVttNRD9OrRDzsTvEfv+I4x/+B7M58T05XXXovSjzxHn5lSvIw/DxqechZZDDkLDoQeh1bCD0e/hh9D3iquR1W59GE/dkF8A1UGMqognfPjMPW4xJLw4EuYjRtcnuNJKNnrC0FhbBAPdACH7p+qPAwmYHLoYBZ+0chUO5CE/MAeAuifSCxgiGP1AyKRsL+To+DDsEYQP5Rqfglo/mCdEKwjBtICi+HSuMRCBw6yGh6SWhMw85iGrIB8V3NSMufJ5kooSMFtGq1TpmA8tQkPFhEQyNiSAZSLVsnvF8LKYlfsiVq7MYudgZZQroxOuHq3V+iWCsa7FVP6IjBUl2UkTcExgE6CPt9v4iFH/5krueHhwl096C1P0M63H0hKfJEHK6AniCELqhDQhgYfKpNMd5cYdYZgyF0rknEBSTBtCjxAe0ixqgMB1ao9qlAw+FJ0mCSgjwpB3CMCYl8fiePQZjGMTp2JkUWLPYmyNBFZSwvOISXCBbMhu0BBFG/dEmJvLeMDLKUKHI09E6/32Q0H3Hmi5yWbYlZvn29x/PzofcDg2OuRwbHvySWjC7CZ89AEmPPckPj/uBCx66DFuVj2PBaM/RjBnNiyVRlBdBZ+bUR7AvEIYXekzpFt3KyCoQ8gjhEB+QX2/wqsCVi3Pxo0bcz6tQv0FvpnV1kskr5k0EPn/k6eZOSN11qxZMDM8+uijbr2qA5+vv/4aMhxlpOqEOJNPyDYivwxrvXosA0NGb8aYNzN3Gp2fn18ns8oiUDqB/kWl1sFPP/00xH/IkCE4gQaCXn+99957sfHGG+O0005z35XqRHdHGpB9+vTB3hzXddp60UUXubFBabTGlrH9ySefiLUrh/Os5GFmDqsyeGy7OsHXRoGQOtmV+8svv+Coo46SFzoNnz9/vvProTRmBp36K2/JonL37NkTelVdhujQoUMhw1hhpdGvXcvwPeKII9zJpk4w9clmIddNMrRFcz7XjIMHD3YnyeIpWfRdrYw6lU060i88i1Yg+QVmUbuQbs3MlV140ZiZa0OZsF6Lf5GbwGpf+kFWnULrx+g233xzDOc6QQd5Cvfu0xcDB27rTlzVHq6/7npIfhnYekX/iquudK/smxncUAIwXx8fP/gIlvTfBEHjIky+7mos+OZzjh/qG4Y/emn4UgooieMfw2vcxN5p553dqfsvlZWYP3cucnMLHIn4+n4cn3z4MS6++CLqrxM26N4N4ydNhOoKHDCKi5dAmxbDhg2DXqnW5ovSmZnbjDnssMPQpUsX90Nrp3PDXZs8al/qA9qYUVvM0Ids+3pdXpsmqsfMSbSZBFZxnfQiXwFCKMac1CF80p980on4/ocfcDTtoJ60EwsbNaK45tIxGtdfez123WEwrrnjDjx4262I8RCxODef47fvaLQW0LjsAqv5QTWunhzMDGYGKdbMXCaqAO0c1d8JcxF86DRaldWsWTOGoltp5ZMrkH/1QCRfVk4CL7/4CrbceACO54R1LTtE3IvB97LAeRIhB5agtrqBKI2eUqLHHlMS1KCYOyc5PXthk6uvhN9/KyxO+yhNptFs8DbodNxByOJJ8id3P42eA7moP3BfdD36KDTffGueICdRmp2Nzblbtt6Og1FZ1ADr7bgDkh3WRxl3ccoTMeoyDWND1QRp8BALwNMJQOoNECA0NkXenMKR8nxU5OWgko2rIhbHEsrQettt0OWoY5E9aCc0320IDW1Kz9Nm8aP9D1PLI3+QN7gYKMwuxLlnn0WD9Dzk5uQhTWOaArgOmObOe5pGu5p/YU4BGuQ0QCIRRyhFMb1xqbCoeDGy8vNQ2LA1BuwzBI++8iKmz1uAbseegF/8GPYeMgyzc3xsfOxhGMmJqqpVa7TnrlP/M85EhyF7o4QDQMByeYboosviIeSCTPl45sFn/RRStlHvvI+x3JVP80T/qkuuxn57HYjx309AmoaXD9/pyGPZLCArFjYrkYMvv/ocQZDENtsNQgVKYIHREPdJ64HqQg137jp1Xh83XnUdunXshnXarIPm7ZvBeEJe1K4xpo//CacdtBcee+IJNG3aCOXVi1FaUcyT5gC+xZHiKb15HtdvHvOh8OYBzIMS8A4d6Aku4BhRG5aA9P7FNzfwUTltOvJZjqL1OiKJgGXyMY6bPRVl1fACj+WrAWI+qtJ0arS4ldBGypg8UHPkHgVAfQMsP+gluNsCYgLn1TOkT20pZGoowEeMFZ8IqjDq5NORSOWg+YDBqGAfSzItoyGHjYF8QgIIHuquuGTwGRSOfbioEWKNmiJgeTpttQWueupx3P/mW7h9xMuY0rABLnj+BTw0biwac1FbtPdQtNr3AGx5xjlosk57THhrJN4861R8cN6ZWDzqfZRO/wUeOatYqlLlBAlEnO4065MqgTSSFAIsIdueZAX7TehwEUVQS6tooRWndOpGIZEpEyaKCcWHXnJjqmV49UWia+8A6heXXX81Nh+wFZ665BJs1aABzt5rdyRrKlDzwzi8ccbpGMmy/HTW2XiZu9aVMdZj2+bI6tYVEyZMRW7zjtjqwouw+ZmnIbtdO6e3dQZtgzZbbomS8mrUtGmLRpyMUyGQljDUvLF6pQvpxRj24MGnRMIzyBAIHsyIJZI3w0YQ3mCkNsVhhcsA3rUgH5a7NOZFkEGTRszpeETRcWnlZ9D5hXMe91CIwFvxDiWPC+uRASFXLVB9rNGQLYd5cDzMKshD5ZIliHkeTMDsFKu2RQoY20PoBxyHNSoysu5mLAfxuqZSV4g6gn/tYXKXpL67shT14+v7V6BVVISq9dHhzSzMgeLkk+vAACN4AOjUPoAobAzT5woXunifT0+xiiJ4Lmx8ovYyRAGjIwDoAfjwAD4BKEPUxqH2MrouH4g7YwFjozbOpeDlM42ZAbw934OxvRrnOR8Gh/YA3lG8qdbgLjNj60Z0MR1cKGC9hwRgq8MOxv6PPYDd7rsHB11/Cw697xG8WlONF4qL0XbvPdD3sosR0Oj64sHH8cFFV6D8xx/B2QXT778XC0e+g+S8EqTLKpm3sT1F2bhnqKceIfHKLyCC4442Ijh3g2MRNJKwXbnxhrFujHLUAZ8qQ5Q+wyEkreZeOi4+og/JBW68C1yJ0oxLE8e0ytLlRT9vF818lB8liYK1eDmMoi7NgfwCrQu1PtTa0cyg/JXQzJxBXVhYWEcv+ZTm34VMOr0Srk8J99lnH8jo0yvEAwcOdKe/Zoajjz4a+jbZY//M5GFmGS9kOCh9Tk4OxNNsWVwdET1KbxbFmUUu0e70Wvz1Q7ZK3717d8ivuCNoaMqQk4Gt02l9S/3555+7V5bPO+88tG7dGjollHHZu3dvXH/99UqGmA5HKK/4ZUAR8ssVmEUy6FtslVtGpU5/9Tqyfoto9OjRkDErA1mn3v3793c/iCYDVekffvhh6HtsGbgyePPZXnVqqVe+ZZDKMNXJpF5xlvGp010ZY9KD0uukXYaXfvVaGxA6ndcmhWj0q9nHHnsszjnnHGew6jReOpH8GTAz1wbMIjfDV7zNIpzZMlf4RCLh0sj/j3/8A/peXd86FxcXQ3p46+238MLLL6Jjx67Iy83Hyy+9gvz8Ihx84MHYbtttIVtly623xgXnnY+92F5efOFFTJr8E66iYT3zsy8w5uWXcTH1MqekHDOefxEz3/0Q8H2wY0DtV30lpEeG62lc49xz9/3ujYWxY36kSCG4/GGsEeCSgGMRI3DH7bfTMP4Irdu0xpWHHoKy+fNQws0MN/aQ4J133oaxB0qfeksgybEkPy+PMbo96C1fbYYcfPDBUN7Sg2IEenVdp8zvvPMOdKipNwOkY9W9Xn9XGxRdBszMeWU8C0RrFuEUYbbMr/AyMJgbazkKcBySHvr02RgHHnSoa6/3P/4QjqUt9NZrr+Pcc85yyZ58+lls3n8ARr38Kvp33wB3XXczFs5dhDhtLhEEGqelNAVWM2R0vcqzkQIFasBylYFeaWnatKnrAPqfX/p2ZPr06Xgs1Z/TAAAQAElEQVTuuefc9yLq7F/x9EevtehbaKVRWoH8qw+iIVuvYhQWFqGyogoP3/0wLj/vcjz84EMojOcjK54A1yaA05joBRmJWO2sfJ8NwU+nkWTnKuRuWZqLzjQbTtr3UE7DKn/A1uh38jHY8rgjkM8BsWrD7sjm4napl+BiiVMhaRdyRlrMQa4s20MxalDlJh1ma+xrBPAKSQcYjEaYjEGwW4XGBohQWIBPeuHRwPRoGLKrIkzEsJRgvfuiCY3SChqBAfl4lDkghODFCdXY8MLQkJsoxOdff4mH7n4IzzzyDH6kUZGVnUBo7O6BaMFczDXyl0a+hJtvvxkzZ/2ChIxnAEnyCmMhKqrLSAdsulFfTP1hKubwhDfIa4W5S5aSCmjYrDEOv+AcLGnVAmfe+xAuv/U2LM4vxOuffMGdtPmIcaAxhO4vkZPNcSdGP8iTeftx12nyudv2+WdfchCowLMvP4s33xmJYccNwyY85Z87aw6mz5mGgqwCeJTbY0rwlCLP8jHqvQ9QUVEO7R5Xp2g8sNwsHqhOmMUQUj/6Qa/iqmIsrSlBz04bYtAO2yC/QSFuuu1m9NlmS3ShAZFko6iorEYQ91AjS5H8vcAnDyMrZRrCiA+pE1gKIbEqgcAYAtPL77ww/C0utoNfOFkGoYcGnbpyEcByULCQ4c36bYFGRQ3xy8xfgHgW2nbpgV8++hQI0q4IQQi6fPCpm8kip7ZoESeDhSZCRbv4KAU1QjSoB6+6GhPuvw95jZuh70mnIqd5C4SUizd00XanE6UC6fGrS4w8h/Xp9dmXWCvQZK9UDbg5NWjIrnj1ww9w3wMP4JkvP8Nm3Mnd9PCjsTGN55dGfYSF63bAXudcgC333h+b7rmPO/n+6uH7MJWTpHHntvzbrzCBYb+kGHO/+Q6VM+fwJCiEx3FABnAN67qG1mU6MG7EsB3TVaED9k0qlVJTEt5V6QA1xFkYOlxAqUVqFN+q2bepK500QZsW+pSDYwNSVWSVhm/kPWsGqngigl9m4MsH7saPV1+Pgg8+wql9N8UZu++GuR9/grdOOgUf33UnttxjV2z9j6Mwb/5c9DvoEPQedhK67rY/NthxD2z1j9PQnZsGAftxihNSOpEFjV9q2yFlCtUvKKP84ETlme9a778co6l7JiVdrafWES6C+oj6/ig281xpDJGhhdSZqBhgLnAh+SMwhgUr4pcP4zcuI15AZzXcbO2Ujox9Q5wbpyguRVhdA9CQNqJZwe7p8emxUQSse4/l9UwYUWSABLV3WOv+pY4Tyz3qibFiuDZKaHprHfrq38KqrD6RcuFq2PkMTncen+YAK1zecmGPNN5KMMvjIgLhTF72LTCdEaDL+BDQWe4WTiBkrVvrCLMS8MjRXFk0HqU8zpmcn/VacvM+G+HC++7HAxxP3uNaJLdnb2x8wonY4cKLseFee+Brnkp+fOOtmDd7FsYMfwKvnnAUXr/4Yvz8yivwFy3AlBefxfwvuUhnO0EV2xLH5YAjLEcLlDPXkJuH4LjEARipMImUcXxh2xK5cOzeUbOTJwT9IVPLE8CjPoRW2YwDfUjgGh2c3siZtHpy4HK86CdbMKgI8okc5yGBkWsGI5coOb+CGA2/NMfTzHenbqyREKSUsdaEBwv0/tu3+AikfzODTkRvvvlmFNNw0kni+uuvj2nTpkEGQ0FBwR/iL14yRuSaSUvLJzNbhjNb5l+eKgqZLR+v14llyG+//fbQ+lknz/rmWK8UyyhVWKfFipeBL4NVJ706sdaPg5oZzCxivpKnXvFWWfWr1A/T4JPRLuNKRqVOYfUqrgxmGeR61Ve0++67L7744gunoyFDhmC99dZza3kZ3zJEZezq1eannnoKT7Pd6sRSdak1V16tMac6EIi/TpLbcd18zDHHuE2Kiy++GPqudlsaqhdddBH0744kuujNfrssolkZmK08jWTakaf4OomdMWOGO9nfbtB22GPX3fHeu2/inXfexJ133Y433nwNhY0L0W/zzfHEM09i14Hb4IVTT8fBXJucwL7ZpVNHXHHWmXj7ttsxhm3nm3nzcM2LIzDBT2DpxJ8BnhA7uShGSI/B8Nprr+GmW2/EVVdfgU0374e+fTfG1198icIGRY6CQwOpQpRxrXr3Xfdg4uRJOId5vPPuuzjsmKNQWlyC3ffeB7/8Mov0wBOPP44WLZpDPy6nupfN9dyzw11bFsHChYu4bo9jwIABCkJvAsszj7Jq02WPPfaAjGa5aseqJxmnCW40LNcHlWgF8Gi7rID6F0GVjMA1hIhys3Nw7/3348svv0KXXhtjw/33QwE3kr+89jrcc9t18LPj2G6XnbH1rjtj8379MPKzT7F4wTz4ZKH0Gj9qhwUFVyvUZrla84CZuQy0k6GK0G6Gdsj0GsCZZ54JvbphZvj444+hnzbXKyna+TAzl9YsctVZHKNV/CB3x7F4STE232wzvPDS83h8+OPYbe/dcOnFl2PStEnumxJ1rsyg7xIs9yAXyump4YScBLnoN3C68kOkaY15PHkOalJYEgca7rol0jzlClJpVDmDLQXf9+AxrSYm36PfBBFPWy6flQfMllFl9CR+Bv4xTgaoeAepFJLVVZwfA5gZXEOjvEa2bjEmP/FZlsDXX3+DqpJqLJqzGF9wBy3Xy4Pxz813AZCfnYfvv/8BRx15DM488Wwcc/RxNEpC5GflY+z4sZg3ax4GDdqWnEOmMrpMk5eLKp7v3nzrzdhpjx1xx613sZO3Rg6N0dFffIerLr8a995zH3YfNAQ333wLCniaHdJo8MzH7FmzoTaUHc+GUT+ncJduyE57Ytq0qVDnrqyoRN+N+2KrLbbC/Xfeh3sfuQfTeGo6dO8DMfq7r7kbnMPyelEVUpqlxUuh/00r3Yc0WqgUYkPCr++AE3dlugoHHngALr7wQuy86xCccOUFKElWIF5ejIQX5yIkjrSXhTQnehl4zAzgajfppZin+AYIvTSslj1D9BHP8kFAvZtcYv/KmxIx+xBZyWr4BXn0+0jQYCovL2GRQjeohtwoKllaArAeuu+6CyrHj0P1pPFs6yECSyJwpWRJeWvhJAAvBiH+qlM4GsATAlSRC7NN0m+EBd98g1njJ2DDM08Bmhdx0ZZELk94vNCD+LlkxqeA9L93qz9kQPw1FilNG+7UH3n44XjnrbfRnpP2dttug6LCBtjvwP0xeIcdsCkNye3PuwTfsw9vdc2N2ObYw1E1diw+u+xijH3uSVR//z1GM/6b8/6JacOHY+pTT8MqSpBdU468kPKlAZ8ZJRIe1UVgOY2L1xAJWBCDT5J4LEB1WI3QjLSGmAHZpGtYWsYJdwI+u/MeVP44Dh+cewEmPPMMiufMxQ/PP4X32Y+CqVPxMSeXV888A48ffTLeOfdy7FfYFJd164f9zz0PXXbbBVsOPQDNmrREdod10Zq71NncuNvkthvRbKddpXgEACgmvPxsIC9GnOfkohjUu2QGpSEIwTLJ0ZhiJh/WXn9CA9Kcz3RR8zUk4gnESyvhIYTF44wBdW4IRQhWCY2UdDKFmBeDcY4gijfj+SShnmvhv1ADGpNiCBFHCr4bDEMM4CnnvkP3w3FHHIcJEyajpCqJeIsWaLLDdtho2CFo1KUH+l18KbrsNwRde3VEty02RvGPY/DD5VdhFk9mJj3yOEZznhrDseJTzqfp6bOQmjMHZaO/Rc3seZj+wYeY8vrrHGd8hEEVPNcQpTwPZhGwm8NM7YthjkoeIS1kzAPUJiWr2iEbKJc48Nk+GQPAY7TAeRGSX0g+DIERHGsCOilS0Q2BwEAa8FELdFa8u3TpAv0CtfCezx4iORhYuHAh5/Us+pi8FucCf/wBj2WQAb777rtDp3R6ffWSSy7hSWNH6DvQTp06/RvcVh9pyPLptednn33WbfYnaMjoZDuTYwGNezMqkwiVRcauTnplhKpcRLvbLKIxM3eCq/ipnEN25qZx3759ce6558L3fej0+M0334Ty0ymvjOJ+NFj0qq6M5YdpXMuA1/fCOilWXsogI5dZlI9O4Tt27KgoyJA76aSToE0JbRIJaRbRqR502v7iiy9CxrviBD169HCvJV988cUKQnpwntqHWZS+NvinHK0FSkq4nmHqbG1g0gXbpjaGfN9DIiuOo446GlvQYGbjRSUC9OOm9IjbbkHHCZNwfIPG2KNxQzxBA3jYgAF4/anH0WfoPth6k40xctIkXP7tt3j7mWfx4xuvgd0I1ZU1dAzz5813OtmOBzLdNuyMzp07oiE3gg7myevYcZOQnciBNtN9Zjp37mwc949jkcM12VXXXIuWTZuhuKwcux10MMaPHY+zzzmPMh4F1VkRDzZUBOl9xx13hOyt7bbbzn1fXlhYyPr1oM0I1ani1eZ12q4Dy0w9qq3pNXa1B/Gqqanh+j6QF2bm3D/7oGqpQUNgHjuueJlbf+RmxdC2bRsokN11Axx6xOHYlXbGhWecj7LSEhxx8F4IFsxBkhvL222zDSqrSpDi+CU5NBzJXRNAqVdPNmZWx9gs8quTa0DStyI6VdYumb4F0Wsn2h3TrpQ6jV7T0K6WOogadB2j1eRRPhnWZWVlaFBYhAP3PgAnnHw8Kkur0GeDTTGUJ06pZBJxGkUZ2l+7Kqe5jm0h/RzoPASI0Z9IxRAjpDk9lqU90iietNSN2g7US1dgKLnMSLcC/t8Jigczg+NCeeR3ODIRTuAxDzPKElIKGpBZHJAXlC10A+fWO22BREEccZ5AeezqaZ7aeZ7B8zzoNej77r0P6oiX3XgJDe2vMXnSRGRbNj7iadeMSb/ggAOGoobDTMfO6/NksjVeefllcgEmjJ2Ajt06om/PfigPatBm/XZo26ktmjdvhnNPOA/rcoH/1ptv4Yex39MQL4CM3AFbDcQFNE6CqjTi8Rjef+89vP/W+xj5xkh88fkX2GzzTSmXoZLGbGmqFE14mt28ZTN8++l3uOiiS5DtZTMeyM7Owi0P3IqH730EMpRYdPzeZWaoqKmAJo5DDzkEiyqWImvd1sjNi2PJ11+hgIueZDKE8aRZC6ACH4j71BFPEqV8j6X2LQdZlusWK6it75DLh9BCpC2NQEKEfAjo/FW32kS6qhrp6T+j4wZd6sRYvHAxkjzBKGiQg2SSJxm1MfHWLRBv3x7jP/sMMeKCJEvCdkSvK6WK42UCxPj0e1SK0QCmA7D8YOk9wBnRXiokOsDC+TNh7ddBVqMmSNNQBxdmWqCxKkgXwnft2aViyj9+q/0LzAwaX+RX6o169YJ27J/m7vizzz6DC84/D1ffdAMatWqBBSXl2GbHXXD7nXdgWnWIjiceh/ndN0T3U89Fz6tuRmV2EdpxxzT10bsonfgDvrj2Mvx8w01YOPIDJDjIl47/Ed89cS9q5k9TViwfHGBJBX55/gV4s35BgZfjcPNnz8aXjz+BmY8/hR9oKM+46w5kj/0ab559CkrHfIfqKCuwjAAAEABJREFUb0fjvXNOx4/vvIdJI1/H+dtsi1vvuAf7vz8K54x6G/uNGI4hI99A79eeQ/7gQeg4ZC/kb9EPfc89A5ufdDwzNgSej3hBEdUeQGMCn2zBIftqGmmE0Kkm6APrxQAnF3SpDkJ5lgczUS2PWxv6dzRgMOrWW7AIDfPy4eVmu8TELtO92nsAjmFeHc5IJaCz9v5v1gDXCOyUgPnscUBefh5u5VgzgAZ0166duKDuigceeAhPc1wq6NoVXXbeht0zhZbb7Y4uF1yC9YbsjY3OOwfJPhui9wUXoOWgXTF3xhzM/PZrJCeOxXccR6ZdfA0m3/soPjrscMx66hlMvuYWjjHPIeHlombGNJT9MhOpRcXkSzHYFn0PvEIYGxhvpLh5nOKY4MZdxgDVCCyFgONFiuE0CdN0A7opGBe0Abx0CiHH83Q6RGhsvIwH50IwHgidwyd5AA4FXkII6M3cOlXWa9Qar4UzCqcTMhlpjRo14hAWwswcKP6PgFlEr9fADzzwQOh/Kus1YxkROszR68n777+/4/1H+K0pGs1XGcjoA6A2OT5k8C24yaITXv1ukF6X1mvPOoFcunRpnZijRo3CnXfe6Qw3GarTpk2D1uciEJ+GDRtie55u77PPPtDmgXDSyyimk+Grb15nzpzJw5FB7lvrLtzcUNoMiD4Dev1aP5qmV31lHMtoVlyGVm4mLHdFULxAeLlmVlcvGZzwfxbMfs1P7ZoTIfMBtIxLlRajhoaul/QRhB5qSksx+a2XkbfdABQ3KMDQgQOw96ab4fJDjsIWnXthKxp9Nz9wHy687EKcetppaNa9G66/8mp8/sVn2GmXHfDQIw9ij932gGyfow4/Gq+8+BpGPP8S3uZJ8qyF83Hk4UdxnctOSNlUrk8//xgJrl3v5TigsGD27LnoQgPyjltuxXPPPY3XXn0N+sXyTD16XKerTcvV9/d33XWX+35bnx/oZH+33XaDfgBNtpcOMbUp0rx5c7GG3jiYOHEitAnjEPUeq0Tn5MfS8cm+WzuucJRAyLGHSI4JHlocdghi/TfBkpok8njQWDB3DkbfcTti1PctI15A524boDqVFDkCzxDW6sohVuMjkns1ZWBmrlJUMcoizl10VYoMraKiIujn+RWWXzjtbmgQlKvTXTNTMgeqKLNlYYdcRY8MWzMPZgbt6s9ZNMedXD785INo36EdRo/+GsXFJS5+ZdlKPoGZwUDTIDTwEAnahQWvGi5U1TxiaYOX8mEMAx5Y0wihK3rKlwEzc17xFbjAbzx+K14dpn4SccxABq+0arAKGyfu6uoUJk/+CR+/+ymOOPJI7LnPnnjqyacxZ+kcnopksWEbjc9cfD/hR/fdx3HHHodDeYrVuHETPPnkUyhLluAZ7noP2X83tG7dBuXJMm4+9EHvjXrjGU7YkyZPgF6BVl3XcPKtCVL45yUX4fkXn4V2yPptvQmGv/w0T5jnOH45nNj1rc28nxfioYcewaTpP6GivBKaNI2d5corr8Lrw9/ACSccj6K8Qp4iJznQJZHDxec1116FDXp3xbhxEzD2p/Fokt0cPnV/6623oaaiBkOG7MayZMPpIAxhZlLDSsFglDsF/fBX4Hvwm7VHIpaN0p+nIJaOwbwEsmb+gjnX34wfz7oQxZ996XbD456HWHaIggYJNG7SCDk5+azzAOBgYRweAposRoxATYLZMO6vvYOqKkycPRN5zVuggptJkka7pMYmK3+DwiJUczCjpil5gJYbc3CbPgdVHMh9i8PZwgZXFDpwl0OGzstECM2V2GmAW0lMI50wWgk4Qc35/Ft0GzSYCMA3n/QxhJ6RHvSnEVJvgdHvcnFkv/vI1LMI5TcjAwUIeg0pKyuLPrhJ4/wLL8JRxxyDN3gy8/lnn2DwTtvhxONPwKAtt8GO+x2IIceegBff/wQzeeqx5fUXo9sD96KARmrLIXvCOnbFL9xceOPGGzDmlPOw4L13Mffr0Xjr2OPx/WlnoPiLj5GcMAbfXXYJJr7+GqY9PRyfX34ZXjr0CHyz70F4+fBjcN1ZZ+PxN9/GS6+/iSe//g63jv4G17HPDZ/2Cx779Btc/OTzuOebMfigohr7XHc9HnjsMdzxyktYr/9m8Dq1h9euNYLsXLYyaspisLwCcOYFWGYz1UMI1UFgaeo+BZ+UOv32AlZy6JGMaYhFvcvMiLc6TMg+UxdY6/k3NcA6kP7ogCrVCT7mL0IB68zPiqthO36hIunzOI6wVlhXGQyRa+//HQ2oz7kJIKr6vNwcPPTgA3j0kccwaNuBOPLIw7H/0P3Qf4v+6N1vc/TrvyXHo5OwYH6J04GxnfQ5aBjyO22IDrvvil0euAc7Xn81tr70ctQ0boVGm/fDFjdfhW4n/wPrHrg3Gu84CNM//gTTuZj/+LzzMOGBO/D5RWfjq1NPQulHH2EW5/KF99yN0ldGoOLddxArX4pmHHOnP/oY3jv5JCSnzwRoiHlII+YDHBqgJSztZHCZg1RYjYADisUMKUaG4MWHR7CQCUID6OctB2AQ9a+6CEBGnN4qy6wlRTZv3jzEuaZswhM6hQWh+pM8/wbokEa/ZK0T1tdeew0yKpQ8Pz9fjoM/w9clXIUPM3PrlAxLM4PGBMkmAC+5ZhFd27Ztcdhhh0GvS5944onuFepNNtnEGcPTp093P3zWvn17Z/Rqw1jfEStePMjK5SXDPBMWTnWQm5vr4hTWa8D6d1w6rdS6XTiB0pgtq1DJKRmUj+pSp5dmkZyiVRpByPrLhM0MZhEIJ1nMloXNIr+ZKel/BOJvFskjRi4sDw+K1EiNY++8H8Zi8kMPw5IpaJWwZMpELFqwAG123h6tTjke/c4/H+9edCHGnXUatuq7EXpvuRV6dO+JS7ixddYNN2Dfqy5HbnkVDtpxMEZ98CEOH3YEPv3yU+y5x17o338L1qUPjzJ069wZN9x6HUZ//Rk+GPUhQnaqc848G8MOORwHDzsE/TfbDG4RBMCjfCU85Bi0zy54+ZUX8f6o992J86BBg+rqaL/99oN+vGvvvfd2r29/xL49dOhQpob7lls/IncXDeoddtgBTz/9tOtrKr/v+6hfp0pgZnJcvTjPn3yIiwDq+dx8A1LklGaQa0ALEHh0PcAat0DD9XvgAABDuZ6a9MgTmPLtj1hv8M7wChvA8xNMw0jeIQ9rIp4MrOaboq3eHPQr2eqQt9xyCyZNmvS7malStSulHw8QsTqcmdU1AuFWPUTqNkR/ITsvM4S+Vdljlz0w/KVn0LbdOrjrzruQ8LOZvRF0y41ArxRn88QJocJRnEd+cc9H6HugrQzOi2zvIYK4IWUBQpJ5pDfSKUsGf3U7Wephzaxe6Pe9K6ZXCk8PwnJxbKc+OwrbHrQjuO2m22H9DdbDNltti+132B4fjfwYCxctRHYim8ZgNuI0jippvJbNq8BWW26Jto3aIcUT+dmzZ6EmqMFXH47GzrvugoJEIZLcdZbUiXgC5UsrcNap56BhoyIOHIehPFVGYzQJvS7bpWtn3HTrjXj6+aewQYeuOOPM03DHLXfxdHcBN2CmUWKAczFyc3LxAQeeHC4wt99tOyydXYqsnAQaNW5EnVKvFtJ4TiEI0jR2dsKzI57BksWLcO2V1+KL7z7HT1OmIM3dq0022xg77zIYIQcfMTdbeTvL6Mnj4Cm/meiMsldj/R7dUDljOipLy9EmK4Y5o97ixgvL06wFFn41GkU8KS3KjgGJwNW7x5NyIx9w4WCsdyAFri04AHpcEMPJr6fk+Sth8fy5KJnxC7545RW8/+GHWLBwEb77/gf06t2TYoVo3349zF+wEGWV5ZQZaMYJuaasCtU/zUCchpxnHumiWz5jAw8dZYTTU0ZvWh4H7A0GCCdbbe6nHyOH59fNN+rF2JCaMi7GPGoLdVxYDQ7PZKT5Y7eZwcwcserTLPILobrVTrj8GQjpkdwNCwvw9JOP45vPvkCvnj3x3VdfoW+3bjhw3z2x7rptccDhB+OZ997EsHvuwTpbbYvB5/wT/+Amz2XvvIFbb78KH46fiElBHC+NfB+P8CTphRNOxjtnnotLbrkWlz/2MO6+4mq8c9tdmPTN11jE9rTvmWfi1JdexglvvIVdbrkDk7w4mu+0M3I27o2rXnwZPyXycdYtt+GwCy7Cs6NH40Audg856CDsPmg7pBHUSh1Jr/YVkzdCg0MOjH8Aa8Z8+jyqPKS2ja7Pdmi1SqbLW3pB7SW/oDa4nPNb+OWI1gZW0ICxPlQ5QE6cy7GKSnh+DH7tBo7aXl0C1oVxrPJ4emdREtQ6dSRrPf+dGlCf1Nin+vT4YKtAsrwMRQ1ycfAhB+Gxxx+DDMWXXnqB8xXQrGlrJLJycMedd2PDDXvg/AvPx/OcN+fMmAUk2K95Q9ZsPA5w7Op/+aVosu9eqMmOoyUXnS233h49TzwO/U47CRVLy9DzoINR2Lg51tmoF9qv3x7fvfkaimdMxfxZs/DlG2/iyxEj8O0dd+G7Bx7D3LHjgLkL8cmVt2Dsjfeg8qepmPjccMx443Vkc+MnMX8BvOlTkOvHUfLjj/j5jZeQ7aWgOSFkw42AJeTYo9ry+fA4P7iC0f+rOwih75wLCwtppy910WmefldUVECGmz7fMiM/8jBjJ3EUf+yhE7XbbrvNrXmGDBniEmXGMbkCIc3+Pb5KszrBLCqv8jCLZDMzaE7LyIzaS2FtDlx88cXusEr/x7hbt27Q69f6l1HC6wfA9P1xZrPALOIpfmZRXmaRK361rCG/0mRnZzu/wvXj5DeLeMkvEI2ZcX0WwCyKM4tcxdfPU7QCM3O08ovGzOT8Kk+H/BMPM3P8zSJXLOgDDLxCqDt5ZSUoef45pOdMB/eCKD9QXhMg3r4DOu+9F2K9emMTzusbnHEKuh60H9JsjzUh3GYSmaDlxr3Qv3VznMZ18QxuXJx3wQVo325d3Hb77WjVunU0lrOti/bg/Q5Cbn4O7rz7LgzZcy/cftcdOOiAA3H1FZc7WVhwkSH0DVXV1WjQqAV23H4ndKbRrdevFSldCeTXa9m77LILzFyBkEgkhEYuN0H021JH8oDs5Zdfdt+ou4h6jwyPeqhV69XgB8ploZ4AZQxlH3HHQDbT4GNOxLa9+2EYZdzohOOx7933oO3WA1HJDQypyyKN8Mn0IdbIpfawWjKSsrVDpP+1pldF9Hr2gQce6L6p0M7TqFGjoNeiS0tLcd9997l384899ljo5+jbt2/vfsEvI5h4eTQ25GZwq8WV0tnYxdvAjk0rsrSqDBuutyEacPL5/vvvkeCf73vIy85Dg+wiFGY3QC7997AMo7/6Gg2zG0GGnZnRzUcVT1NrgjRi7BYhl7RJP41qTiJpNhLPAE+NhmBmynalYGYwMxe3KnQQOk5wg6yZsQ8SY0AWT09n/TITD9/1KPY9aG/cfcc9aN2kDVLpJFhszsM+DdDFmMLTaHBxvojGFAuGJBJLA9MAABAASURBVONDlu3oo4/CO2+/i6FDDgDiQIMGDUgVgMI7t7AgDz+N/xlvvfYOzjv7HDRp2JgGbIo6ILdUEpWVFWjRsgXTFZE+xJZb9kdeYS6+++F7eOahUYuGKGyc777T+Obrb1DC3e4LLrwAzds2xw57DMImvfuiPFkBqppZRuWqTlajXZt1cBRle/qhp7H1Nltj952HQN+zvPjmC9iwRw8OPFUcBAOmwUovMyqHMdK9WcSX1gU3CkpR1HldTNW3vjWlGH//nZjNk8R1dhmEDkOHoKqkBJPvvAcLPxyFfLJIhj4HUYNbIDmVEwlCEKPMnsRGwCejmNuau1Uu5SZXIP8YGq6l3MncZPc9sYjle/ft97BR3z5oyhPokJsBhewP1ZXVSFYlWf9pgP2zJzdQPr3lZszkCaqKBdKl2fZZON4hVRaIdQQGV1Y6jpSN0E00oWJTVZjC09iOu+8EeESofwjkJUhTplNRgjFBRma5GSDZb95mBjOrizeL/Ga2HF4E4k8sawXwE1nYqN8meOy5Z/HJxx/j3fffc2PXAfvvj6ceehz77bsfvmZbPfboozFs/4OR9rNwHic+b799ccTdd+Of9z6Ml8jj9uoqjPp+LD79fDTa7HcgDrztdmxzzTXY94EHceanX2CL19kur7gI7TffGE07ro9eQ3bCSzzxfuqJJzHy5dfxFk+v337nLRx15BE48cTj0aZta4pKRfApo9lgAPXl89jHLUg5CVH5kC5DFshIZ2EMgUOAUVQydQldjIdPD4lChPQAZgxg2WW2LGy2cv8y6rW+39aAUcPUfa0KY+ahakkxjMaOp1/lJd5gy5KzTjU9xbjo8WJMl4mJqgkZ0nopsPb679CAqlCLRFeH6oNsGUbQBm+mBM2aNcNuu+3h/k3MW2++jg8/+ADDn3sO5dXluPKyK3lyeADntwE4+eRTMZfGa3UqxaTs51yAeoU+ElkJbtLGkUoHCAiJvHz4HTug6zVXovEOO6LTsSdhncOPRZOTTsOWl12KbmefhQ14Wr0tjfMtLr4U6bwGiCUKsNmVl6Lf5ZegXb8tUPzDBHzIuCoeiiz66kt8eMEZePf0E/DW2XSvuBQ/3nQHJt54E3548H4EHPcsqIIF1SxmGknODfqqh8XkGoAaoJwh1xGMhAMsf4Vs/AJhtXbURkL37t2R2ew0o8ZIo/j6oDQZqI+XX9+D6vTzqNp/tyScWdSDzAxmEQj/dwCzZfKYWZ1IZsv7zZaF09xk0DpbP66ldfcr3AxXQv0Yl04ZZUTvvPPO8DiHC28WpTWL3BVxZub0Uh+f8ZuZvC7ezJzrEPUeZuZCZr92zSKcCMzMpTczBZfzOwQfZubw9P5H94rtw8wA3lqrBZon01VouHQJfG4yFc+dA3eVLoWflQdw3WyaNLm8aUQ9Fp19DrJ33I7JU/A49xrtiJCzrX6gtxXb+N6d1uVBUQtccdllGPHCCDRt0oTLHyZm2w+9NOfuEFnxLJzJjfVnn3ka47//Au9xzn/00cfRpFEzhOw3YVCNkGvdioXzEeRkQ1eojiRPLWTqU2UTao899nCGsb5j78F1bwavOEHGmJbfjIUH5IVZ5DeLXIdcBY9QPDingWuRUAYDPGI8jg8efTHmG7BEKTTcoAO2efhhNDvldMQ7dYHXoinxVBN1Kq1BRghTmjbiVq2I5Lry21s5etVgzaJSqKK0u6UfBiguLsb48eNx4YUXQu/OqzL14wN6/16/5Pbiiy+61wf0Gq+kqF+5ZhE/4VcPRNWQ4W0WDcTVqEGH9TtgEU8t5yyZjaqqGrzy0mt46fWX8Pa77+DJp57CqSefzkXsyXj5zVfw2eefIT87H+999AEOGDoMr7/8GooSuTQ8PfgsQhZPDXwO8CZgZgbjc83eZuaMxfq5mhmSbrIFhh48FNtuMYglr4J2FHMLsnHd1TegW9cNscv2u+Hsc87F/fc+gF32GoxuXbqhLCjH0ccejW223QZzZs3FKWefhG23GYCSqqVQHVajmifXOyC7gDtdLO4W/bdg1qEruRfSy60jj6E080+malDBQaF3777o3WcjHDHsCPc98yVXXAylu/GGm1FdTRoa2r16bogbbr8Ol156Kby4h3Q6hfpXmpNGwktgW8ol/Ea9erlT7222GYi83DzyqWK9+E7GgDKI5g8BZa7xY0jH8pFT2AjJWT9j4TffYMMttkE2B6UlLVuh9y674/v7H8GPJ56Jms8+Q8N4NDyw2llSIOBKKa0Bw6NCPCCk/gGf2Rthzdyqm0xOZgYzQzVPkbNZDy04SGV36IT11l0P+QU56NBhXcocEswlWa9de7zJtn337bchnUyjxdabI962BYq/+hQzRzyBkp8mODqXBycQKpnhKC1Ly8ExjEobGkKGwIFPpS8eMx4FiRw0WL898SGByUJw0Qdqix4GYR6fpNYi08gtjPBmDDBmldxiWQtyAkqS5uSWk4ijc9cuKGxQCO3U3n//Q5jOHeRHH34Eo957DzdxoXj9Ddfh/Y8+xrBjjsWtDz+OCZN+xpgJk/H1uHF4/JnnsOc99+H4L7/A1Y88iKOOOw47cuHWaZcdgYIstOvekzkBVckqJDlh12rAFSngc9uttnIbTKwIKJwmLkRUbmpEmiSGt0N5pPEotfRFPZEuIEW0IGBYNNKhH5AmhHpPyKRgKhADSSKEwOHXPla1BkLWiXiqKmqKlwI0aODHqflQ6HoQQlWlBZF5qumwXpyrqSi8PDrCrX3+rTWg3qka1ZoArj14CDkegnMEdKlO60Ae9nrOV3vttRvGjxmLqTzh/e6H0eizSR+8MOIFtGvbBpts3Ad33Xs3KmvIXbw4zxgXIJ7vwaMr/mnzXS+Hxs24xzzN9fyQm34wtkFmFXLhH2tcgL4nnYAehx2EFNPnckNvvcP2Q59bLsHGF52JnmecjD5nno5ORx6NnI02Rr8TT0I7zrVth+yNQdfejqkffoH3DzsUc55/ETMfegwz33qXB+M+5WDh2PBDL2BRPUgOZgkBiIe7Io/Whzoh1kmzmSGZTHJKcZSOSg+ziFb+DJgtj9OaQHGLFy923/SedNJJEG/hwtp5RP7/JciUS+5mm23mfmht+PDhKCwsXK6Yihcsh/x/HDCwTbIhppeUYuakqbAtNkOVUGyhP3/6CTbcdXvAs2jwZTtTa9ScHDKNx74Vg4cY1zdG1yyBrL6b4/P3PsTizz+GEukNPj8RgwZ2Y0+M+n8IXYcfsC/OHLQV3rr3XmyyyabQ+lQxKc9HGOch1o/fo2zePHTZbWeEQZI5KlYpfw2qU9W1XqnXWlmfyZpR7l+TrhGMJI30BPZ7qOTUKMtFmTTkKc6oM208IGFo3aMzcooakBi8AldWj0x0EBAYPQ6rNcyyFQxRtfeqd1wTWPVsl3FUhQl834d+IOCJJ56AflX75ptvdu/bX3nllXiOu6bvv/++M6bbtGmzLDF9ZgYzg3gIiFptN9s3Kw8wsH44gIYMMWskw2qccsrJmDRpIt57fxT+ef6F2I+nqvvuvB92HbQbjj7sGGjFOe7Lcdhzx72w1557YdgRwzBkyB5495V3cc9992JB6SJyJec0yD8E9GQQnKaUD9bwJV2amdOr53kwo5/lHc7BtGOPDmi3zjooDZbyBLccm2+2Obpv2AMP3/0I+vXvh35bbYrbrrkD77z6Ho2p9dEkvykqqyu5ox3HI48+jM9/+AQXX3IhXKNG6HhX0wgYtN0g5DcoQKOWDRGLx9hZAgQ8lYTyh5GSSjBQpgApGsBN85ugcaMmmD5xBqb/PIP6HIK2lGvatGmOMODCobqmGgO33hotmjdDmjtxjFj+ZqWWV5dh3XXb4Zo7r8STzz6BV997CTfdfCPpU9DrNGFtCumh1vu7DsWkxB7Ks/PQacsBeO/xx4DGRSgasCWWWBqlfgivVTM03WUHbHD4gfj+oYcw96EH8NNzT4PWEJhYN4cGwHloWHoIwWQuiDV0makkUWY/T50KQfGMmQgXLMK6G24AUKcbcle/Vy8ZcwHMWE8EUNZu3bpiSckS1KRrsGD+PAR5eRh04/Uoy4njuUMPwYTnR0D9PmRfSoP5sJ7B+ohyC6JTBgbIFYGi6de95MeJSDFNvElLZmNMGUITCxsG/QbwSYwcdrsQAQAzc6C8wCvg5hSd/+iWqBrExURjswZqY42lwNwpX/SKf4B4wsc6bJcHs8x9Nt6EMsNdLVs2Y/sOXL/o2HFdtt1WaNu6Ffbddy8MOexgNFpvHSQS6gdpcSSoLORe+youmxE86l/lZqTjS+3TGxJYag8wxntc2GrCpVSkMQeSnaJClzFAUqcnF6bPI7i2xkSMJprpmEC05nDKSakEtdF01t6rWANUe62G4bMNh5VVCOPZzET6J7AuGKi9Da6euakVoa0WX8+JIuoh1nr/WzSgqgvYBgKw3il0YB5Chulln3ZPMIoQMExgHwYTtW7dGu3XWQ89e/Rxv0Uy+quvcAoN1ymTpuAfxxyHIbsNwYiXXoqSAgg4XvDJtgR4oTk8hNO4Q7Ye51UjiL3GAhGEFmNKYDFpAo4T4hGENcjiuJffpQdSbLM1PCVrsclm2Pz009B48/5Yf+fd0X63nZDdrQt2v/FGtN9xR3z34SiMG/cd5vLE/KczzkHJ62+KPSHGosQJHrMNHYTK0figECHladeuHbQ+nDNnDmbNmoXMK6l/ZKw3EyNA84PmJP2K9JAhQyDjWf8nOBZj/hzTmdv/5G22rPwqoHSZlZXl9KFwBswMZpYJ/r921Rw8NkKfWgjKKzBv6ULk9N6AhyCf4qvTz8Qv34xDUecejOVNOnYltl+2Mdd600QC0mToqT+nGReg/1VXo+UOu2Pu6HEo+f5b6L+1pACmULv3kVQ/Y7+f9c47KHviaRzVoCliPHTRWxUh68VSAQ8PwB4Ygz99Bpo1bYZEUSNA/ZdrAbJa7jYzqM1nkNo02WmnnZbDZeLWpGvMzAHXvUZLQGsRDj3UUUidhRyXwPGJhjRPkwOA63RAYwAJYIHwoA6AmN6UYxlJwjtwOHpW++2tjhwyFWVmMLNfZSGE3qsfOHAg1HnVKIQTZNLKXx/M7Dd51adbFX4ZfDDAOGCzliCDrGnTJoh5Mdx753148O6HcOaFZ2DCxPF497O3sW7HdqQF+m27Cc68+DRkZ2XjmQeH44G7H8AZF5+K0e+MxqGHHoZtBmyP0pJyxOMJtgJPbQABGw4DAJgh1swVMmfpXafiylETj8fOKv+IF15E927d0bVDV1TRGE7TgG3bpA0N0+aKxn5D98HpnBgVaNW2FdbjKaS+aTbKzypCZVW5O8XV60/iKzpmh5ATriank049Eadwd7pd23VRWc1Foqn0IbtOCLJg5wgQGbABAmJFA15t2rXhwjJG3jVQe9GrR81bNIOZoYbGs3ArbzuGZJBC23Xa4vTjTkODokJ06dKZhzq5kHEOlz9gZlh5evzm5bFM1TGNABltAAAQAElEQVQfzTbeGNvsPww999oLZUW5XJiECIIkKory0evcs9Dq1BOw0UEHYYJOHq+/Gf6CBcyPbMMkH7pDPjJA7xq+zcx9NvENT8wnTp6MH959H1M+/xJF668PJHwU5udywdKWUoVIc6PDjG2X4sazs3DEEUdil133wPhJE2DcDAF59Tr2Hzj0mRcQX7QIc0d9CPN8GrjG+qSyeZMRwL4VurYPaLFoMOgKysow6YH7EOdoydthQ9AXWZEicRBRw8Wz4qD/vZj51s3MELUh/OmLxVsubZSfMT8DQo8S0WU+ISeskDoBF3aSM6A/1IwrBnLZ+OUNXDyTMiU7g9Ojz7Q86CXSVxEIogxhmq1DwLMYe4CHtBm5UBzxC430ygnUKcAQjO2QSEcTkhYrXI6GOLIkfUjVhy5kdBTHAG+Dxz8fvGrxxjDWXqtVA9K/ay/MxdMr2kkuuKh/BllXfJJA9URfFKaHKJjpyUDtXZukNrTW+W/UgOowA8vXLkujlZprCBwLGYQRQQhJ6NpPOkBmjGnOTeRrrr+OBupY3H7LHZg2ZRIOOeRg3Hr7rSA59EkAwJ7OxEZeAo0f0WoVMCNGAGKZTQCGORa4fLgh6aeNGKXn4p1jocZqL/Sh9VEYphBQzjRiHM+YWDxiHsKiBuhwyGHY9rwLMfCSS9F5x+0w4/XXMe76GzD32Wcw/8svmAOcCCnmETJd5q7v79KlC2bSaJ4+fbrbrDSzDBnzCx3UIVbiMYvov+Fcp9/T6dChA4YOHVqXziyKX0nS/yqUq6taieUXKGhmdWUVzux/o7wq26oGaYZdhGxD9pYkqlJV6LTLLpj88WdoWdQEO55xLkIvi5v8AdgV2VlIioDzMHUMptZ8TVTUftk2uVZUI48VNUTNlBmY99hz8KqTQrk0ycAQpDj+l5ViwjNPonTRQmQVNMDc2XMRWIprBnKqrsacTz5GzfRpmPjll+i4+RbMATA/Tlmi/oZ6V6aOzczVu8ICM8pXj+6v8NZJwGJROmosJFAS6k1hOM1w7KB2uGgBtF5knKjMUZobL3RwAF7GyjIa1XBxWK3XrzW9CrIzs+W4mBm+ZCWfdtppePDBB12cdvz0qrZ2QIZw5++ZZ55xeLMorSq3PrjINfJQtTAjisGmTk+IdDrtfmluvwOG4pN3PwFo73Ts1BGdO3XBZv02xx2334E7778dr732Ki6+6GKcedYZeOrlR3HQPgdBH+S3Wqcl3hvxLsb9MA5IibGxDXhsDgZtmMBClw8f/9EtY/j3DAbllBXLwbjxE/Dci8+7E0GlCThZUSrIgDbPOO2xaVCugIZARboMu+y6M/pu3ge9evVyr4lecsNFeGHkc+5XG0uqS5zcIRu1GcvlXGP5lFsIY6ziapI10Mn98ccfj8pUpevIYGwIgPMvgWmYtyZOIx/RDKWh3qNPd1zwz/PQsmErtGrVEjOm/oIP3hmFIXvszk2IGNxOFJiLiROZrXB7bFNpbgAsqV6ENAcmGfVp1qnIJJdcM+ZdK7fCfwSUm14lqfY95Pbtj2D9DZCK5SIeakFhSMeykE7kobQaiG+zHda/5Cp03WVPfHbhBZj9Jk8AZAy6jJg3h2bAg4oByoG6S7nUBZxHGIEL/NlHLYNM+aUT3/ex4/bbo03HjsgvKESsYROA9RDKwKdMIeULqWNDAOMgD155uXlo0agFFpcUO9FFn92mHRrutDt6HnIQpr/xCtKzFrJ0xvZgTBHdnB6gBZZCPh8eG0BAiuqaUiQLE2i9yaZuUAzAP6MuGRfSL7EpAlPwJjufMs2eOQuvv/4GpkyZQuSqucma5WE5lacFYIEJIYx6iBFU/IBygT0FxhKYkRLgmhKBZ1EVks4DYDSaPXITT/BKWwAzo+ReBAHokjfLCLadUO3CY7k9IPAN7so45GWkDqivNIz5sb+x3kLyY67IXNJRyEDIdAEhTT8pITy9zImx5C+/0gXkFUQBwOhjvzca9hl6rL1WuQZC1oIailH3Yq4Dg5ALI8+PKQgLwygmdEE+mILjtB+LwzjmELH2/l/RAOvaI/jsdwIVy6OfjUBetRS6UUMI2fcDGqqhRT1XY3Ko9sAxA0ixSan/AuvwhPb4k/6ByT/9hMMPPwwnn3gy7r77Dnz6yUdI1XARw/6vsShQGvgIyC/NscflUvdIM2+ORZQl1LjABbxc08DgeUzJ1hsaPKblVAG4h4+QbqjWGwLChaQlCyRatIblN+Z8uAO2fGsksnmIsPj55zDzvvvxxWXXoeSXmfA8A5jWoMQhzMwBeGXzlHTpkmJoozxQhyGu/m1m9YN1fs1zZlGcNlhvvfVWbM+57oYbboC+Hc8Qii7jd27onv/GI8rj30iwWkjNVi6HmXGDJWAb+bcLtlrk/CuZSgMCybAybbFZw9QG2e6Lx/4AryqJeJPWaHvksWjzj+NRtGlPVMXJQe0wCGGk89gjPLD/gZ2LfUpedUvjvB4Qx16Hdus1R/bEH1D97puonjhBKwgHWR7XA2Ul+Oza61DQpAgbnnw0Wpx+CuZk58MWLGbqEEjX4MNrrsaPjz6NZMpDrHFT6AoZa8oPy19mUcky7dosCmeohBdkwmvKZUmoWT45loGyg7ozKkvDCowaNIPTP/Xqcx3iK84ADnvEazXDtE7YgM8UATBXfhJh9V+q3dWSi9myAnz66ac4+uijof/PrJ891w7f/vvvD33XrIFL35ccfvjh0L8DyAhjZjBbBhn86nSNNcUcWTtG8GCsUIGMSo8T05VXXYH9jxiK7ptsgF59NkRJsASlFUuxxVb9ccjBByHgzFBRXYGTjzsJu+66G+ZXzUHv3hvhpTdfwN4H7QWPi+Bpv0xDtp8LMmcedJgn3KWGEHJAIzqU3yFhRlki7794eggDw4zpMxGSXyZ1GAbuRD87O6c2bQjf8+BxYrrnrntxxP5H4afJU5CTlQfzfJRVVMIoY1HDImi6VCIzQ0VNJfbeZy888dyj7PTroKhREc497RxssEEXdyrtGr1FuYbhMtcQ/YkPh2qwdKhOVtNNA6Rn1yAF3CVts++A0oEisBwBKpIVzjh+asTj2GHwdihJFeOgQw5EfmE+fp44FZts2hfmeZRV3MnGPD0I9W4yVb5gTiF1A14ZGemFx/RyhTOjRGEkv3C/ByRnWYA0sy3hCXMVeQXMRwvekC7gQT/CkqQ1tbC4AoW9+6DtUYej1dA9MHXEs5h8601Il1e4bLQICCpTQAl1w8VxinVXw8Ei4EAM+iG5QpISQuIFLnOhGCf56SUZCeSphQxewdri0yuagA0NlNKgy4ya930o1LXnhmjPzZ44F+gQhkgtsOSPsUwsFQIfvBjBJ7wQnhd3/CQTS4BqnoJ6TVphAk+vJz72EGJSlniJnmDw2QSoOADGBAFF8pi45OefUNCrDxr12Rjqd2bGVAYPNCY0yLKsRJAyrCurvnvT64r6wTfUXip3BoSSX+6/B5LPY3YekwkMoDxg//EBlgAuaODFhwePUvp1eJgHmE9wkdBlpPFI4cFgBjAIkcEAI63DMx6MkD6oWvoYB15mAPOGATECNc6gQWg+EQHpdBsYjsADILB6GHN5AA7FWCOIBu6ir04oIoyw9l7lGjApn+1ejpiH6gTJKni+kICZowCrBu5i3XvqxMYQ/XzW3ULVBdZ6/jYa0LijcUxuBjLCKSx/5GZqkH2vtsI5qkZjKomi2CjOzKDqF85D9Ade8hnDZqJD7RU49+orr8JBBx2E4447AQMGDMS9993n8D7pPRjI0oXpo8v2Z8ya847BOFKQM3l69BldU+YAUwKaq53HAKNH4AHwCY7MyIfAYDRek2eKc1oVCYJmjdGdc+AGd96GnkccgWkjXkFy5hzEySeSWmYGNwI42pO5WCArnoVF8xcjL7eAhxmNIp4uBjCrzQj/+kokEvjwww8xePBg6PBG1GZRWrPIVf6cYRjFyYnqUDhNOULKH3Cdp2lI3TVFT8j5mIJAjkuteAZC0jsk0zsvua14h0pfD1aMXxVhMydVHStf8zxxZsvj6wj+1z2sj5D1k2SlqIXRgTFsbJeMUtBVZ/QwzPvhW7x+4y1o1WNDWE4uug7eASjMRU2QghfLgs95Gy6VFBdj6/UI9Eu97Axu2UK/wed6MIlG3bsg2SAL1Q0bYv7M2dCVrKlCydy5SP40CQvn/oJNzrsQqYZNYW3bof0mm+C74c8h5pFZKons4nKkZs9DNmKOX5S3SpLGyi4zg1kEijczOQ7MzMW5wBp8GPMyGHRHD49ej17iAPojAOWDEe806sPoel4MoA+8Au1KQPEMKGmtl6HVeq+WbDKDQUZy/RCYvkcZN24cXnjhBcjVryK+9NJLHMiPg06bN2HjmDRpkkui9M6zxh/SvLELmKsWjmfQ4Ghm0OSXX5CP62++Fk89+zg6dlrfGY2q02o2+vKqCqYLCQGKq4pRwbDHDlVZVYkeXXrgtjtuRfee3XHZxZfh52k/IzJKlhXQzFzALHIVMIvyra+P+n7RCMwMmgyOOvJoPPv0cDTLbgafjSs3Ox/fffcdRo/+Enot28yHZEqy8735xltIVqWQSqbZnWNonGiKN954A/qlyt122w2VQZVYOzAzpDkZtGjRwv0gR5qnt4srFqGqSjSho1HJnec3HmYsF+9QE0+gaShKJ3KiQcXJS3cZ3mOaKuqvTes2aNCgAVJhDZo3b47cvGxHqx9nUldSIKxjoNAfh1CV/MfJf0UZgnXETQCfHdiPefB8D0SB+xhgYXiH7pTb5+5gaUU1ZlGPzQdti43PvADjv/oWs18cgbHnX4Sy0V9j6Ufv4dtTjkW4tJRlBXUOsvIR8BlSF3TIj7jQnFd51JdfbdTMoKs+vs4fRSl6GdTi5s6bC22YKGLyl58hXlSIRl26IuQJvV6zV8YiZVFFEkEoJ0R+QR4aFzTALzNmQIKFlFh1F+bkYcMhQ5C3aBGC+QvggVdtmoBebThEkxO5W0BDOsC4D7/Auv23AtjXnC5J7xFUvcaWamZMEsIsctPptDt90KcUMpx1EgFemTLLFZhF9IxaJbd0sSIj4QQOL49AgYwrP8GcJuohndc9AOc4TUGX9C2Q38W5eDivqGqDWO5aCbIOJQ91AccBdZdDZ0IKSEZHl0GudVePBtguaxlbPEGtB+wMhFqc2r28IR/CGscr1yczEcSvvf87NWBmbl2h8cl1R4aRgX+zSK7LQk+NCkwsLx2oRXG+zcnJhQ4t/vnPf6LHhj1xw0034vbbb3cUxnEVvDTOcAaDRAjVvrhQZ1JY7R9JeFs9ALnXBunUv61eQBI50IPtN0HeeYyPJbLgd+6IVOMW8PttikFXn4+ZLw9H9Tc/IpECkpwgUrI6SBtSkICGTU5+Ltqt2x5Z2QnE43GnP0b/odvpmZRag9Jxawm5GTCrlVodjTIGtVvyru9xIRhQDzAPaZ4wOl3RTlGKgGFOXmQTsO/q9hgUGOeqJIGFMTEBkQAAEABJREFUYexv3ZJLoPiMK/9aWA0acJUJ1qSx7QZ0A7iLayo/EWeti4B1SMd44FE96WfMuO9JdBm0EzofeyyYgPUJ0IpFnP0jmw3A2CbULkCOERiMJLrJRk4thO43bBDPQXnrdZDaqBdqwqhtFM+ai89vuxeL33wDmw7eHigoQg23kAIeEjVbvz2yFy4EUjUu39Ztm6OodBEWz5yOGOMpLW+PcmVyrc3ub+7USes8eggioet8zqOHQHFyBfJLu/J7CqxRWC05mqkwy5dD3zQL07ZtW3Tv3h36obD19Q2lkIS+ffvyGd1mv04fxaza54qDFPuO6zjmnqwUjY40AmSQKGe94hOPxdGmTVvUVNfAY8cRD4HiBSEH2ExYrmhKqkrQrLAZ9M/ER735Id4b9T4K44UuvdIIApcOUNHNPDcpKK1ZRheRKxxWuLLj2TSOR+Pb0d/hpKNOwguvv4iYH0dVdTWGPzcce+6+D74f+wMS3K0tYL433ngz5vzMnd2COObMnYOS8qWYPHUiPvzgQyRrUth0002RClIwoyY40bnsqI6aGnZcBlQuOqvxjsqaySCZTEKgcJoTaDXlSDSIuV+ETNEQFd6snqxCrDEIkalzSW2mJ8exjN5cmDjnsrulQ5SX1yDRoSsGnfVPVLz9Fmo+/AjTHn4UPz1wJ7yZk1Hy7bdIwDhsem4CDukPM+URKzZU44LC4RxfwMygtiE9yXhUHZmRGHBx4OUxHR24dPIQOPfzCUz7+Wes32F9508mq1HNtgI/Bq5dXHofRllctHsYnwJQ/+oTuVzIzJs/l1jdIYJUCikucjY652wU5xdizqTJ5MA4l3lAT4CA/csZ/34anlESbuiES0rgNWyMOXMyvKhLUusOKXmmXHJVXv1QXHZ2thtPhHvttdcgY1pxSpNxFWfmJBZ6LazVwN9EA65DRLL4Phfl6htR8FdPkXJc8TyDmf0qei3i76cBM3N1ZbbMzUiZGZPMLINaLa5ZNDfqv2PoF3V1UFFeVgb9W1C96Td7dnTqZZaRg/Qca1eVMK7Zipn4E7zA59zGGYURerkipjgaqY233RQF67XCy6eciA+uugFxLjd8bvZzr91Jk+QzTdhs803QvdsGLtW/8zAzNzfccsst6Nq1a91p83I8KBO4iUvzmDmF0Jd1MCDGtKklpaiRATN9BqY/8xRGnnUa0uPHwvc4T4rI88D9cYCumUGo6ME+zbkOv3GZGczsN2LXole5BlQXXHjEWNccccmenio2ttIqeKx1QwBP1cEDovH33YcFU6ej+377sW59wDw2jxCAOUq2KITkV7u0wq8ujtcZHFPC88kjKw8b7HMA0Kwx25d4AfG0jxbf/4i5H36M3A6duaYEpTBUJSvQtGNbNIp5KP/qG5S8/Sa6bLIhyloUoXHPrki0boXQrQV9mHmZrNa6q1kDq03TZmp5kfRa2GZlZUUBPrW416RBb91tZvDVqAA2hKgx0btab7NlMkYZcYCLPFCMQEGzjE8hOCPOjB2HncJs+Tgzg5lFhPWelUEldthxe3hZRsOpHDQF3W6pWcTH8zx47K3Si/4v9KxZc7B4UTF1EodxR1gcFRfQcDRTCHVXrpfrTouzY9no0HV9nHb26Xjv/fex/94H4Jknn4NxNN995z0wfuw4zF40Ew/c9SAOOeZAbD94O9xy0214hqfUnTp3wUN3P4TCggLo9WIWzdWD2fJ5KVOzX+OEX7WgPATL2oNkolA49bRTcPnVl0GbMDVJDnjMOGCkWUTP4Bq5zQxmy2C5TNmEGeXiYYC+HTOkEA+AmD7UIHFu+/aYyAG8zXlnI2+jXsgbtCM6X3EVxn39JTxuDsSYDhw+fUvBQ5opmJh+egDy9+kRiZlRLUQwPHbsWMh4zPQxM1FAInDAR+0lnOf8USp66UnExZF+pgm5uKEP7ts0z6MUSiOM3CitmIZ6EN2oWVMsYHutqKomxkc8FoPnkx/dxWES1TWVpOLthXyEbNGAFlABqYlQcYgIYaT76r0P8cab7+Lb776DmSm6DsyWD+tXUXNyctwnCfpmTf9mQf/6bsqUKXVpzZbpp47RWs9aDfwdNMC2mRFDG3ABNy5RuwoLMxF01eqNYxyCED77lJkwIfRkNEI+Mn56V+mteef3GP4Rmt/j8b8YL72YmVszaEzSpp7mcOHrl3fFcP24/8QvvmYGM3NsFNbbf/phrJtuugkaK3v27An9d5NRo0ZBRvX06dPhmefSaF3iEv4HjzRnjxTBNWvyBTy2VwOnvmhWCzidcb4J/Tysd+BB6HfCUUjOmYJZr45wc5aZMXePcwbnFKbMyc1FYYMGxP3xW+UW9SeffOIOGXTyrnlDuOVAG7iWpEDG/HzEYFC/C2uqMPbxB/HlhRdg3DVX4YdzzkDRrOn44eEHUcWTv5KSJRjz/TcAS+R5aT5TXOMBZgnAS1Bqw29dks0sijeL3N+iXYv/DzXATRE4UBV7bInUN+8SboZ8rd9Z0tsDIIL3oh++RHauh0F33oDsddrCaKDyEBqBZ6xfbeMHCNlKIHqs/DIjo3pRGqd1oFDIwynLy0HI9ZKis3l4EJ/4Hbx5izm+F3LdBSS5qxTwAMtrwrVVqhrjzjkPI48/CQHX6rmb9EXjTfsBFoeysABrrzWoAW9N5KWBIcbJPpOXjOh4PJ4JOjeRSLjdQBdYRQ/l+1usNHmtGCf6kNubAaI/NXJgWcN3vggJMxeqc/EbV6jFDuMqUxU49uhjsfeBe+O2W29DcWUxinIaIuTsYey+oRo+O2acZ43PPf8cdtxyJ9xKuvy8fOjKGIZmhgxP4eFmI3ayZApFzYtw0203IVWdwiknnYp3XnsXC6YtxHmXnoM2bVvjisuvwL5770cjpgo33XAL2rVthzE/jsEbI99Atp+NMBlir332RG5eLvNIRexr5VeeAof8Cx6eyh2wXgjHUI/HHXuck0L1KLk8GAe2kODQa+QRcBGrvFeWmZnqCdRjyAfgB54Dj8Sep8qmx4B0187I3aQX1h92KDY46hhUN22CxUsXg7sXhBABFxohB+dAbYRlVH2HTE92ZLDsNjPo84dFixZBbwbotWUzi/KvJWOo1lfrMH9m4gIpnupLNgWsogqWlSsvczTwkJzr9RAMEJRIABCDgHJRDVhvvQ6oZLriklJKSzIy85UgNBS2aoGwbDHpawgBdBnbeoyLJZ8B+cEliv4FVk7xEvTcuDf23W8fTJ40CQHrmyTuNrPlyiOkmcGjYQ9eZubeZtEbEx9//DG++uorYikn27BZJLND/OHHWsK1GlhzGmCXQJhOs9eEK83U2M6NnU0t2XxvpTQrQ5oZzCJYWfy/wml8M7PfJFH8ipErw61I8/8lbBbp7rPPPoM+TXvllVfq3CVLltTVi1lEt6r1YhaNmaoTgfh7bEcdO3bEKaecgi+//NK9YXb++ee7E9j9eLI2YsQIaB7RZ1uirw9KK6iP+9d+teUQaq1GrwwPtXP5fbZlTg8QGChnOoYgrzHa7nsgtrnoPIz74E3M/PIjsAgaxBHTWkmJNSGR17/Od/nYjMwTJ05EZWWl+2Gw5SmiUAijURRjgDMT8zLQpQCl48Zh0eSx6LzHbphdmUSPCy9BvwceQdMtB+KL22/Gj5dejKWffYOxX45BkPZYXk8p3X8BSVbxrDzEb16qF210m1EHnKsU/k3itRH/oQaoY+rZMWF7CrnuAAzxOdOwdOQrGHXhRZg36kPomjPtFyzOKURinfYIPB+qQqYGkwHk4fMAxAJ6WWeGlV+qS8VFEMIz9gSmFXV+w+YIyyvlRSyRRuW8mWjefzNnpHtc98RTAfyUz/gsZHXogtmpNLof8w+EzVuiw+DBaN63L9KkiWz9kHRr7zWlAdbi6slKDSbDWbusWsjqfzg/+eSTmDFjBn7++WfILxBei9zM4GamZpZJ/Z+52uUV/0cffRSChx9+GKNGjUJ9+TI5yHhPZCUQT8Th8/QtVK9w3aWWIhrh2WfYfdhZhF0ZH+Hrgxnp2RH4xDAaSPpxi9uuvx0ffv4hT5R9Qow8PeTQWBk/aQIOO/Rw5OXn47FHH8OPP/6IgrwCx45snLv8w+Cx80v2xYsWY6uttkK7du0wfTx3jbM9DN57Bww74DD84x//wCvPvo5xP4zHQ48+iIKcAmyzzTbQoP7GiDdw870349BjD8Ghhx4Kn507Y7CYRXVhZpTR8FddIetBmwe+76GissJNfmbUaG09gPF13jUkJLP/VU4ZGRQnbYWkkOtJPgRI+TT+PW1KpIHsBHY97jgkCouQ5kZSGoaACf35C4CKEsBjmIMlm07ERe0PHgLyEog3I9wtY1l1JtD34OpzLqL2Id3VepkLU1oU8iIHxrx8Y36LFqJy4WJ02qKfi/FI6jOFx3yZrdRMfG1iIZiGJMQB+fk5CGrfAAi5/HD4AOix3U6Y+PnnSC2cD1rCpFUZxMNqNzqM3A1zx09E+Zy5WK97V2RRN75OrAGYGVa8zCKcmTHfaHNJfTGXpxE9evTADjvsAJ2+69+OmJnjofgV+fy/CK8t5H+HBmLsF+zsVl/aFQM0NkDjmhMYqRjpOhlAH3S5Nl4bMIs8Ggs0LsydO9edfIruX4E23TJGk5lh1qxZ0L//E49MuvLyckybNg1m5sZi5ZGJW5nr5KoXsWK4XtRy3gxdxl0uciWB36ITXrCSJH8a9Uf46TVorX20Dtl55525wbgetttuOzdHa2xaunQpjatq1L/+CN/69P/KL15m5upJdGbGplPbaIjYeOONMXz4cLz99tu45ppr0KlTJ/c7NBpDu3XrhmuvvRafc+wmqbvNlvFyiN97cM7yObr7sOUp1c7DNHyCcZ1FMoBzUEC6NCm95m3QbrvBmPLuu0BVBTQvhgiAMEDoAe4VatL90VubFPfeey+uvvpqbLvttu43YVaWNgSZw+fMFoJFhdUSjR/5Opp23gDNKNMOt92O9sMOR8A1WruddkbvvfZCzcxf0Li0FPNmzMGcX+a6NZ3mwqeffho/T5sKFq2W0/KOWZTDRx99hFQq5SLNIpwLrH2sYg0Y65Z1bKxftien6QCY88U32OmQYei82Wb4+qWXgYVLoO+bW3EtoTan9ZNovSg1yIFtUaKFfGSA3hVuM6WKkFobGh8xBWnttm7XAYWLl6Dqk/dQ8/NkeBv2QuEee8DysqCFkce27voNx/zOQ/ZGnyuuxgannoXCzj0Q5jeBV9DQ0RkXaTpMqRUIa6/VrwFX/6sjG7NlDUY/KjV69Gjo9ZgLLrgAmiw0kMkv3EUXXYQffvgBBQUFq1QUM8N7773nfk3yzjvvxH333ed+EOP9999fLh9NLkLk5uYgh5DIzoIMaOFCdjCB/HDDKDseGz94KZ3ZsnIS9avbbBl9eXUZtuq/BfYcujuuuPBK7LnH3pgxfQZiNBB0Ap9jOcw3CyE3oS644jyeErfBuWef5wZUGRG12dbmEcLMOO+d6dMAABAASURBVED7+PCrUfj8s8/RqXMnmtAxSN7m7Zrj8Wcfw8233owmBc0gWcFrlz0HY7ftdkVpzVJnXBQ0KkBWboK7zhvj4bseQcfOHVFZTQFIW/9WerN/Xdb69KvebyyvhgaOcggd+4xMZsawMd7o/rW3WSRDJCGgkOpDUqc5wOm7XuOACBqWiMcQLyqikxUNxADymzRDu46d8MnpJ+PL++5ELObD56zrMU6s046jx2dIAPRanRY+b775JjT5ajc9zYW12guTuHrXgtdj4igFdRgSGEnH8aDXadQYqllUjAULFqJB987EhU4ujysVir4skRIQjBSaSMCFjyLbrdsWU6ZMlhfGlZAWOjoZj7VoCZQHiC2tpjxalHicskim1+LIR6cQdFBSXopKn+03TmBjj8VitBHSioKZ1bkqjwIqq8aR5s2bK1hHo3ahMWfHHXeEFqcKOwI+6vsZXO5WnEDIjCv/XwmSwywqu/yCNS1P/TzNWOusmzUtg/L7LZB8gt+K/yvwK8qjcAbUfkP2nUw4pBEhGUOOC+pnZrX17WjYT9hReSMkXqd0cfMRSyTgNqEMEK9K90ONgDbAFi9ahGnTpmHq1Kmu/WtB/sEHH+DZZ5/F119/DV3aaNOpovwZkFyi1Zwp0Anpc88959I9/vjj7r9i6D9kyJB6lwaNPgnRuDN+/Hh3iprhY2burRfxC9lWBIrLuPILFBbIL1q5CteHDK6+m/GLTv6VpRU+A6ITKCy3PmRw9d2Mvz6d/CviVwyLRiB8BrTu0aHAnnvuic6dO2PDDTd0G316PdrMnJGqU2gZ1qoTlcWMlVrLoD4/+QW1UX/IMVvGyyzym0VuhoFeWR40aBCOPfZY3Hbbba6N6DdohDv77LOxGY2JPbigHzp0qDP6jzzySPd2Uya9ZNbGynfffYdJkya5/5aijReNzWBWpkdAarYFTgCQEQLJ4AEe5w4ZCBxVEBpAFHwO+ekk0Gn3PdGkYWN8TYOXMwIjSeUF0H94cOzI0sz4ZB8Qb+eL/NKToBaFBx98EMccc4zbpJDxrLVm/fgMnfJnFgwyh1Q1qhcvxPfDH0VxeSk2GnooghSjGhQCvgePckKbXV02RONdh2DmrGlo07IhiufPIRHwy8wpmDhpHPOscuFMfnIF0psi5syZg5kzZ7q+qvCqAuWxqnitSj6SKwPiK7/cNQkhx1pYEiGiT/2mz18MdOiExpv2RYcmhZh42imomvIz2u+0PWrCJDwDt1OMjQvwmMokrB4csLW+0/gs1L8CMyYQkAPY2AvbtkbND+PwzcGHY+mrb6Dp/gejYIsBEK/A2BJJDq2R6PUK89BmwGZAgzxYbr6TJQbAZzvM5M8WS8yqv8MV+taqz2EZR+VVH9RHFF5GsbxPcQJhf49WNKsKWCWritWv+agggnvuuQeaXPVr2joF+uKLLyAYM2aMO1GV0awTaP1QhbhkFCH/n4X6PPTto4wK/QsCvTIlg92nsSrZIjpz2QTcBVLPMIvCHnuLmXGMXx5EbBbhovTCrBwUL1Cs2l8aaZx//nk49rRj0KCwEPfccy+e5eLkvvvux9ip46DXpBq3bIQNNtgAJ5xwPL75/Ft8/OnHHJ/ZTUxcIjBjgGBm+MeJJ+CTtz7FueedTcPZw8knn4izLzgLQ3fdFy1oVJSnl6LD+uthr0P2wIknnIiyoMwx0Xen++y9J66+/iqsv24HLKyeyxOJaqjPOoIVHplyrIBe80FOtrTMluXLkcak3FqMuXBt4K9yKMOyrD0aigl4YQLZ3CqPuddvuPDl8BfRBBws02CNIp5XiEZ9N0LJK2/Be/09LOaE/em3n+Lbb7+AfsWcTZJ8jACovf788xT3rfeAAQOg3xJo0qQJdOKsyRi1lxkXHJJHGRAXMpwZZI25JpPVSFN/nu8DSbbQKq5aYgnKpERMQB/J5FkBlBqMMuhqRQN5ycKlYBOHmcHAtsTJyTi4t2vTBvO++Q4B/Snm5VtIrpy46JoSE2qWLkKLzbeCcbEUZ+pGjRu5t1MYxfUW6ZlObdAsSqFTLy3YGjVqJJI6MIviZTzrm+fJk2nM18aaRXG1weUcM4OZOZxZ5LrAX/gwWyaHmdXJtyZFMrPlsjNbPrxc5F8QMLO/RC+/VVSzX8tjZhlyJ6vasRDGDm0WxbGFc2GecvGKAwyKMgACGcvJBQtQOnkiyhYvAjwPuswMI98cWTeX/vjDj9BbVZpfP/nkE/evd7QxO2zYMG6KLYDmWxm++p5Vho42lzQvPvLII+63MvTGkv7LhU5LxX/rrbdGETf4tLhXn1Ma9bv999/fnTZr7lZ+MpxEr98dEG/RmhnMloHiBZJHc7CZKciiLCuLmS2XxiwKO8J6jzodMl5oM6vjozgBeJkZn8vu+nj5BYo1W57OzJaTQ3Rmy+My6cyW4YXTpoT0qjIeccQRbkwWXiA+cgdwzN6Lp5VbbLEF9ArxW2+9BZ1Qqt706q5XW7+iFZhFeci/OkByaa2kepYxL1lGjhzpXuF+8cUXnZHfoUMHPPDAA+4NNm3YyiBVO9h9993Rp08faHNAJ9VtON4rLB5Ll5QAbOcCvdUUGqcIhtPmcQ7QHKPZKOTpMzitpxFyHRa1hgDtd9sFMydPQvH338Lcnw/OUogzpSG6zAxmFgX4VDnMDHIZhDZ4zjzzTFx++eX4/vvvnZzCmy1Lo3AGOCWRH3NJhnj/sivw0zNPodduu8MaN4RO9jhrRaRMXlpajm+++ArWpCVyuemdX1OMiuoSLFqykHX6E47lJkPxvAWoLK0gT8okuWvzzdSvNrg0Z2ujwYw0nOeiDP6zpxkFrGVhtsxfi/rLHDNzujAzJ4NZ5LrAGnjQ1mU78xEaWxEN6JJZE5GMVQNZcSSaNEduy5b4cOQr6HnUMMCLIRmSFhZJxkOEEPpLAWGa4HO543F9F0X/0WfoebCmTVCTl4sET7drPv4ChTyBRrZWPoAXGHkTHMOAT67JmFNoKeae4jofpCGadB4yfwyvhtvM6riaLfPXIVexx2xZHmbL/Ctmo/5tZjAzF6X+ZBb5HWI1PrzVxVuFUkHkmhl0emRmEE6TiVzh5BcoLBB9BvAfXGaRAnW6veuuu0KvqWnBYGaIx+PuJMssomELdTkF7ESSIZsnzg6yspGdqAX6c7JzkJWVcGUIeEpgZq7SzMylX/FhnBOkYA/Gjgo9uRNfjdatWuGuG+7GoEHb4sWXXsKzTz+LM48/CztuvxOuOPdKDNhma2ywflfsvuvu6NhtfdzF0/IcP9t1DwPIhx2VfbYwUYjJnFTmzp4L7RrrV7truIO24w474Ogjj8CiyoXue2b9P+ReG/XEE488hs5dO6FGhhK3TkN296uvuhJHH30UqtJV0UQTZYD6l5mQyzBmBrNlsCxmDfmM+RDM+JBXTq2fQbigPH8JsNKZb0YcM6uVJ0m3Gh53ED3jJghpMrd2DD0GBHTgNWyO5PrdkIhlY+JbbyNZXMbF7hj8MuMXmAiYhZmHxUsWuJ1/LVC0g65X0DbffHP07t0bOhn66aefoPZsxlRsjOpXSs4QlJdcwNy/IGvStBnyuJGD0qXI50kvuDzxRGWAnFA8lEhAlBHAtAIvVIigSUXxrnghzJUzBi/ho6j7Bhgz6Uc34MeCEJ4F8GJcJHAaMIZTU6dh5qdfY50t+4kl0wLNKJM+6wAvMyNuGRDF3VZOaL+zyJA+JkyY4Pq/mSnZb4KZuTx+k2ANR5jZGs7x97Mzs7+ljszs94VfgxRmv5bHzJzuzIzt33N+8DIzPoFYYUE0L7FNa5PMIfWIorG0eKkbo5csXIQxoz7AT+PH4U0aNvqNCs1pM3/5xb1hNXvuHGjOSyaTzuiREaeN2EL270033RSjRo1CZpNNxp1OOisrK7H++uu78aRr167ulWKd0O29995uPJFxJANQrxkPHjwYe+65J7RhpZNJpdUnPrNmzXI/LqWxp7i4GJp79dp3dXU1ZFQ/9dRT7mT6nXfewfz58yHjW+6rr77qfo9g4cKFdaduml9leAv0Bo1TA/WU0YuZubENvMwiBSkvjXFm5nRrZoyNbs/z6nAZv2LMrI6P1iFmURqzyEW9y2wZTnLpdN7MUMyyLuCGhjYQJLdOj7VJr1NXGZrSez02Tg6FlZ/itMEnneo0WnP4888/DxlRWVlZdbKJfnWDWVS+hg0b1uW7A9cSL774onudW/UqQ1ifvn3wwQfYd999oTahNxn0Fl+PHj3cqa42K/Vauj4fU7s56qij8M3X32DCxHFI8S8Ggwe4GcboC40h5W2AmUHThsUCaF2W12Zd9Bi4NX4eMRzhvDlEhVxLkQbGeMDMHKDepfpVMOOed9550An/aaedBunXzBT9m5CkjGnOS/BCxKprsNsl16B5382EgXmGOOe777/9Do8/+hhGsK5yGxRhQ24u9dp1MKYPH4HCRUsx/Nnn0bRFW6yz7vpYyvZflVZ5AOMfai+11WnTprm61ivz6pPadDKzWopV45gZzGzVMPtf4CJVhIBpg8ayMH7ku2jWZQNkr7suwPZY0aABmg3ZBXlduzAM5PgxmHx6qKkyJC+kU3oM0Z9I/hiwLdAARk4WOl9wHno9cC+mNSuCv05zl5yiIWA+cD8sl0WcT4gTfOYkiNHPm2s6tVH6iDc6Ajqr6TYzmNlq4h6xNYv4m5nLyyxyo9jlnxofzQwaczMx6lMZ/+p0VT2rk79b3B5wwAFo3bo1tBOpAaJfv37Or8lc0KtXL7dTqZ1Ms99W1L8rqIxl7aILbr31Vgi23HJL90qrJq2In/JTUwViXsy9MqMJXpPBs8Of4WnwsxEMfxbPPP00Xnj+BWiC12JBE79AE7Z+mGlFKC0r5eKgzC1GFFdaUoLSklIsWbwEC8rnYusBW2EJd5vefeNdtGzfAiVcGG09cCv023xTVFZVIis7wZ3+Bqgsq0RlshwlS5e69OJRVVmFt0e9g/POPB+pVBJvffQG2nKXd8GCeViyZDEWLpiP8tISlJSWQjIWL12COYvmQDKVEC+3lKeZ8xbNw7yF8xyNZCwrpbyCMrq1oPQurl5YuAzUj1sjfslHUP7KT24GXJhylhLkX71QyroV1NdVmdNlRh7nlpWgvGwxdV+MJeXlKC6vRDkXqtJ/WVkxKliW8rIKlJVXYD7bxsTFxeh3262Id+uCgAvkrftthb6bbIZp02agjDvXFRVVUP0Xk06LUg0WZSxvOXnL5eoaAwYMcK/NZdpqCdud6r28gu1BdOVVbB/kU12FWXNmw7MYAk7uJVMno0O7tqhmHmVsJxXlJZS7zMHSsnK6FSiTrMxPeZVS9gqGKysqUcL2Xl5VjkryLGU+ZWU1KClhHmyrvr7bCVOomj0NoCzl3KkvYX8oqSiDXjOd/dzLKCgP0LhbNyylvqrIQ4tkgcpYLplr88z4tTDV4kh9UbLUB+ldYS1MtUGnRb14CbcyqKioqKs3+VdGsyYanI5OAAAQAElEQVRxKqPKkAHlLb/cNQ2ZfKUX+QXyr2k5VsxPOlIbkjwChVekWdNh6UUyyWhcUR6FBWqvMlZpH3O+mY0xY8bylKoKM7jB43P+mz1xEh576jG88/7bmDptOubMnkP/+/jo5Zdg8QTacmOsqKgBpvz4I5q3aIGFS5ZgPZ4EbrnlVtidJ2OaYxOJBDTXNWvWzI0F6gOSSf1Br91qs03QpUsX6HRZBrXcnXbaicNHCJVD/U76k8z1w9qk09wpfFFREXbccUdnXG9N40HGn+Z6GdSvv/46Xn75ZTxFg1mbV/n5+VD+63KBKiNMp5kC4WRs6vXwb7/9FjoNVxrN10qvU00ZojLy33jjDegUfcaMGW4e/oWbBTLKdWIug1MGnU7wpF/pWTJKdoW1wFKZBAprPCivHVcUln500vrCCy843qpHbT5I9uHDh7vNSI054i/5tEaQTDL8Fa+TTZVZr8Prx7ekj1bcJJcO1T4FkkfhjKs8MmEZ0AMHDnSbHnrFW5/hSPYMrehWJ9SXL5OP8hboVfO+ffu6T4MO4HpOp+MyjvWbKvrcTv/iSd8Qq85UB4899hhuuOEGqF0Nf/5Z9OOGzRab98eB+x/Ak9iJCKoCVJVVo7SiGiUce0u4FiljXZRyblxKt4LzRxXnSLWz9bYfjOLZs/HqiSeidNwEroUCzkNlkFySWSB5FZabgSXsFzKadWCi+tDhQoY2Q7O8W86pqRRpyuLPnIZZDz2A9q2aIdm0DefrGlRx7k3SCP7+h6/w89SpaN6qBbbedit07t4dS3n6mMWNp1bdNkJ67DhswrVYbm4hqlNplFWXY/LUiVAbU/7auJKBrE8eMhsO+txI7VXtun67XF6+Ms69fwwyupCrNqa2/Wd5rep0kicDq5r37/Er5RpCdVBRsdStu7hogb+gBPGCxljADRHpq8VGfbDt2eehxvdQzjVKmdY1XJuVcp2j9CXlS1HGcHlZFcrZJirJs5xt5vfyzsSXkLa8vIzr+jKUNypCeued0PvaaxG2bMJxt5jrEPGvZB6lPMcoQwX7RLny4JqpvKQaZU6OUiytZLx4Maz1VDlpMnmsare8vJxylUL1Jv+q5r8iP/UBvfGkN5c0zmp8rQ8a67WBp8MhzW0aJ7QOlrsmwFvdmWiyOvjgg6H/H6hvmTVZ61Wg448/3n3zrEFXu+MaVLQbKHnMZMyavP8R5OXl4bDDDsM555yD6667DnplXDuP5557LhtfGcyMoCxMD7dg0O52KplCksaoQLvKGUimUjRSI1ACM3NpzKL0wtUHA+PrIcyIIQhVk6xB//79kciKI6gOcfOtN+L1N1/Fy++8iIMOPAhL2TlTNSnucoYoLluK4pKl8GM+zDzo5FsGkXZz3339fRx51OHo2r0rEok46dNOJhg3Z7kj5TE/o6s81bBUH/J73IEnMWkVCgEL8FuXGZkxUunNDGbG0N/nNvCPMpnZGhZK3UewLFuJYCY5BICZXLYDj7uE3EEMEEeSqDCQvtMkCKn6kJUVg/keJ+gSzC5eiEa9e6DV9gOQXjATS7/7Gu3arsMxfilSPEUKWXFppq9YWokmjZtAizvVq96YAK9UOg2ddGgwKi4uZh2H8D0Pvq8TWsqiFTvTAwF369KoqqomTeD8s+bNRV6r5uTCXDyDfsAUPBH2A8BjvmAaxkBNSk3G+EhbDUkCeAkPWWzPxQuKGe8j7bikUZOsRrPefZGdXYCZH36GMCvB/AATR8riGzBlwnj3OmPKT6CGixCVz4wRAGlDB/Q6V+3QY3n02Ud3LlpUdsXVB7MorcYV6UInW1ow16ep7xfP+lA/7r/dr3JlylDfn8H9UVdpBaLPuPL/Uaifpr4/k35luD8SZxbVtdq32kUmTX1XvAVmUfvXZPtbtEonWtGIp8KijcfjEE5xwgkyftGZRXLIaFU4iyeG8iuN/KJXn6yqqnL/Eufhhx+GDMWpU37Gqzw5Xjh7Jjz2uWpuem43cBAWLV4MLawFBZzLBu+1FxJ5uTD2nw222BI70EjuTMN3n732Rvt27WBmaNmqJfRGk5m5b2k1n2keVB8xMzd/NW3aFCqLTgb1aq0WQpJN81yCBrdc0SutmUF+gcKiU5/K0Kic4i8eZob27dtDJ9bql7vtthv23HNPyLiSUa5TVb0BIsNaP0wpI31vnmhrTaBXfYcMGeKMcOlaPGSYyZXu9Hq4jFYZQIrXgullGuU6AZXRrM/A9JqxNsu10NIruTJwNU9K59999x30r5ekbxntMnZlpEgPSY6popEho7JIB88995wz+LVQlAErOpVVhvtHH30E5aVxRcaZNg522WUX9OOBgOTUQcD6NKKkK6VRGzEzVz/yC6RPuSqLXIHGJ8miwwRtJkhWySI+AtHIXRmsCpxZVNfiJfkyrvKVAS8dya85Zb311oN0qM2Oiy++GCeccAJUbrULbRZIX6pvbYI88sjjuO/++9Bjgw3w7NPDsdN2O+CXX2YilhVHbk4ecuM5yOa4H3Ce0Xxj3MQNEUMySOHEk0/BPfc+hC3PuxhZFsf0Dz+GeZ7TJScD3iF0hZybAs4l8tPr4rXwvuqqq1DADZsjjzoSareS34Ej5KM2jUvPuc3zAZs3D19fcjVGXnYF8jfogqyCXITcVA7CgPkFqKipRAE3rgYO3AZNmjUFON+mK5OorElj/cMPQcNmjVAwbSraZmWjZvFSbNFvY8ya+hMmTZyIOXNnuz6tNjVu7Hhsu+02aNOmlZMtHk+gkpvMZgZmxDtUURxED9RdUakZpEdFiCiVjD4iJCtDjsCM/DiukBRUMdERDSNrb07uihTUYpY5K0FSDxTOkawk1uH/yMPMXD39EdpVRWOsY/PSCCyNNNsZQh8+C5FmmaroVlOm6ibNgBZtkYIhzfYQEKc2o2/xQ65NQnhIEwIJRV0b11KeU6wQvw8hfARBDEqiH5CrrCGmWQeks3KRJtJjvE+eFuoNxSSrXrImKXNICAhJGE+sJUOatMrfgjQydfL7Evw5Cungz6X846mURwY032iulKtxsT6oLyus8Sagrv54DquG0ls1bH7Nxcwc0sygSfG4447D0KFDoZ027UyeeuqpOPTQQzFs2DDolxu1M6jdWynKJfwPH1K+dsb1es5eXHCInRYwmsg16WoiEI6tra69sd9gXU4Ihx1+GA49YBgO2f9QHLLfIRHsfzAOPegQHDj0QGjBoQlW/PVtiia5lUFBg0K3wy43A/mFBRDk5uegQcNCbLlVf5xz2RnYbvtB2JjGRTJVgzgnlIIG+cjiKd1xx/0DP0+ehnHcaW3TqA2NiyK0KGyNESNeQmF+A3w4+n2cd/65XHAB4llQyDyLCplHIQoaNIALFxZRjgaEQkhmyZrZ/Zc/ggYuPvIXLufPpFGc/AL5/y5QQD3nU69y68Nql6+AeiIUUOeCQsqgPAsKGqAgv5A6LHKu9CWc4hoU5KEoPw/5XAgX5BXRLUIu6ymvIAfZXLQWsU4TWqATCjfrjx6nnolxb45E1uIF8LOzoHaRz7aTm5OL2fMWYsPuPZFHXuJdkF/gFsv5XCjEmb5t29ao5Mmtfmm6YUEDNKCs+Xn5aMD4Ai4GcgU5ecjNykVOThYSWdlYWlqKgIuCrNwc92vuBSyHypZXmM+yZCAPeQX5EC5f8ZRZMrRs0gLrtV8P8xfOY7mUD8vKdIWFDeCRzvNzEXLC8MSb+AbEFeUVIisnB0FuAijMRoJxjQqKkMfyaZGsPqu+mk+ZBdKlXJXJ50aAvulW3sKtDHLIW8aBxhX5V0YjnHg0YD0I5BfurwTJUMh2JXkyZc64/65c9dPV9/9RPpk0GZkkl/x/NH2GLsNH4fp+hQUrwwkvWFmcZCgqKuKY2IB9rZCLzkpn2Ip+RVB6gdLI1alDVlZWXX9ZGb3aneYIxWly1u8GqB0pvXCCjF+Go3jrdUu9Gq22qQ1ivekgg0Nzm04RZXSNGjWKm1VV6L/55hi07QDsuvuu2IaGcE+eNqbTNVhnk03Qvv262HePvTB0372x6267YlPijP0/jIEbYB4C9lvuRCEnO9uNG7nZOcjjuKL8c3JzXbnU3iWT6quoqMjpSDI7GvYL9SHRqAyiEwinsEC0wmX89V35BaLJpBGt+Im/8mvB03DFycgSSCfSueKVTqD4TLoExz8Z1QOpB31uotNrwf77748DeMopQ1sGuX6sSieZMl71uyhaRyheaYcMGQK9Pqy6GjNmjPuhK70anjkF1iJMxq4WXTrlnjx5svuXTKoXxekHsQYPHowu3JBQ39MCTa42uZVn+/btsc466zhQeNttt4XGIOGkZxnaOuVXGTNly+hJ5RUonIFMOONKF0or41O6El44uUojd3VCJg+VRflkwhm/dKE4zS/qG6pTGf8C1Z/KrDiVwczc3HTIIQfi0GHDcN+DD7kNhxQCdO+1AS6/8nL8QgNTmx3lPHUuLMiH5sZCbg6pzHfffR9uv/UWHHv6yXjt62+w2aknYdHEH5A95xfk5+WxveejAefc/MI8zk25yGH7l5z5mpsYP3b8eLTgJtFrr7yK7bfbHrFE3PUBlakgP9/1kXzOx0qTyMtHrubP3AJMffN1YL1W2Pf999F0u8Hwc7K5nspGHtdk2Zwr06k4GnPDOhb3kcs5UzI34dyR37CIi7BcdN5+R/z43lt4/6TDMfHmq7BO69YYOHA791ndVBrQvftshCmTp6JXj15sR+24iRWD+k3PXr0xl0Z7dVUlJk6YgHi272QsyKestXLmyU9wOLr5BfksewQqR35BAfI5r+erLIS8vHzk5+cij3rKzc9HHulziZMO8hmuA+LzBfVxv+UXXQHz+a3438EXcl4rKiqC2lIe66lOht9Jt2roCtl2CFqzUCegbryYh6ycPK6nC9EgNxeNKF8+5corKEIh1ydF1Fdhfp7TXWFBAzQgrkFePrSGyiskvrCQcYXUc/4fAqUtpA7zCvNRwDIXcb2V04D5F3LDJb8hVA95BXl0G6CAa6e8vHzK0dDRFrBuC/MaID+vIRrl5qOIcuaST26DQspQgHzyWx2Qx3xUXwL5V0ce4ql2KVB/aNu2rbMRM+O/xvgMCDeMY4rmA9l64GVm3FAw+lb/7a3uLMyWFUQTlXZiNbll8s0UWq8B6VVtTXiZuP/ENTP37eaFF14ILV4yvDRhym8WycUNIwaX+ZM8bS4pKUVpZSlKKstQWl3qoIRuSVUJSqtKucGYhuTWYup3gTtZ9WmUjhm6U0K5Tz/7FM4850xUJ6sdb8UH3D0KmE7+zl06o3husfulSsBQXLwUJ559IoY//pybsDftsymMu4mpNKcj7rwELFAmv5C7Vxl/xhVP+TOu/GuBu3jS3b8NQEAdh/XSafEVuroD20no4rllCNVPOpUCGGesI/AKGZFmXYP1+vZ7b7sf8Yl5cXiez5gQKTM07NsPLZq1wPj33kO2dtrnL8KYZ5+F6RWdqjIkSa9/mQAAEABJREFU8nJICy5FuO0TAAqwdbpwt27dMH7ceGYZcCczAlLU3qFII386gNqNAkENdzbZnuT/o6DihHowQSIWhz4DoPdXd+NGNIhLi8Fjc8rncddWMkgnSVhOAk06rc80xOnYgT4NnjKcZYgw+KvbzJDJd8VI4QXCy9XOpIwbhQXCyRVk/EFtPQr3d4CMPBn5/oxMSrsy+DO8lCYjk/wrg0xemTiFM365K4bFT8ZJBp9xhZdfhqrSCXQip1M4nSQqXoatQGO6x76hOP37PtEKr1NHnYjpRFJ5CPSar17H1UmlXq1VGr1aKuNKhq5etRW8+eab7tek9UquXid+sfY7z0cffdT1U/3/W/0LH9GJj04rRaNXWPVasX6R+sknn3Q/9iT+S5cu5WK7MYYMGeJejdaJq/4LQg4XapK3SePGoEXMPsn2H48LBd+L0fDg4oqLVCFU5oDjfMj+Co4Z7PHsR3oK4Po+HCYKS3/EQunkFyj8dwDJJPg9WVSvMsRkkNWn1eKtTZs2TqeK01ghfjLYZMjqFFi63pMn3joN3oub5zr5ltEt3FBu4uv0W69ha5wUjdKIh/IcMGAA2vEUX6/PSm9qe8pfeIFwCtcHGcwtuFmg9lgf/+/4M3w1XplZXdIMPuPWRaxhj/TzZ2RQmvU7doL6izaODj7kYFxy8UVQHejNhLPPOceVZNas2Tj33LPxxZef4Nprr8PBww6BXvvfgxtIr333DXpuOwiTXqdh66j5iPnwaRBzInA9IuCJILHuvvuuu9GLRuqWA7Z2YWPfQMj5hnM2OxpCuhzyOQ8xmqpOTpiEhXfeC0ydg57HHoOCTl3gqe9xzg5IpV5VXlbOw5+l6MrT85D8mAzixQNIUoCn5AGSbduh/7nnYOMzTwUSMcx6axSKGjbCZtwo0xshu+y2GwbxoKR3342YMUAxnNukcRHmzpmLx594Et/9+D2KlxSzTIzSGoHlSjGjtOZZysMJnQlZFspACjCKvpCOwOjC8Q1EGySRV83UixfDr6pATZpzPBO5KPLlWSXEVg+lZhQcA/cIGAzJGw4YIDYgKUGBPwlqR4I/mfw/SxYay+JqDuA6qgnXPA1oyOuTR5+cYyyhU55TChFr4K6VZrmc1DaDTONYLuavCQQUSPDX5P7rXDWfa6w1W5n2fk2/KjHeqmT2e7w02Y0YMQJaUGRozYwGRhpadOiV7dbcncvE/aeuJr27774beu1KvKRo7Sz36NHD7fCF7BhmBt6Kdt/MlPHETYsuTZSmDuRiVu1D+YqjmUH5aACP+TGhOCBpeKaXjplBnVmD8j3cfd16h4G49ZZb8fAjD2Pi2InIyc12P+qVSmnoMyZae/99NMAKdO0ndHXq++xqrKKQs5VAcoZsf57nY9Lkifh5ys8oKy2Ddt+bt2wO0x8XyWIRNm6K8qVlyJo9D5+eeSZm3nMHfn53JNvrUvhcOEQ5GZgEojdODODl+x48Rpp5CGgMB8YA8ZmbEjlvwKQhB0UF0jRAAF/ePwQqgwjNTA7MzIEL1D4yuXbctC/mzpiKGm5MBRZzk5fHxr34h++xiP2uoF8/GLGhgyixNiJ8348C9Z7ahNPOpHZA66HrvGbm/JLPzKDFsU6dHHKFh1lEuwL6fyJoFpXNzGBmrkxmkesCq/AhXQvMzLV5+cVedagJTn6zKG/9mJJOYmV8yhjVa5X6XvXhhx92/1NWr3jqlVuBDF8ZpjJgRaPXboWXgavXRWWYCpSHvmfULxTrlVr5NZYrf323qld7NQfo9V8ZTx7bul7/lcGj726Vj3a9ddrYsWNH6IewZJwpXgaRfv1YxpWMsxQ3wfQ/bzO0itMpqRb5esVY3xcfe+yxOProo6FTSZ2Oanc8FothuTmutq9KNyH9ITtLRm+uM6tDK1KgRRTHD2nQSBgtaRXx/wuW6ScqtxZzwplF7U7YRCIBgeJ0wqU6FI3qXPHyq6732GMPqI41xggnULxAp8uZTRqFVwbin0nTsGFDqJ2ovYk2g5f/90C0AjPVLqCxTW1MfURpzaKymUXxwv23gt4+uOuuu9xnCoUNGkD9Wd8sfvrppzj9lFNw9dXX4rJLr0BNVRXOu+A8vPvuO9hrn6E4+ISTcdQZZ2MMN4ORrGTxAyxcsBhzZs6jPwY/8DjGeSgpXeLeItCpba4MX8bqrq+50CHM0WtaTMBokI/ExBdeQrrD+ojpBzppYIouZFxKfZNp0ux/6WQS2fEYsUTUzpWBBc5w1lxaxo7ZuO/maLbFduh25FEY/9WXKJsxh22jJXp0740a9umihg1gvtE+C8jHOF5GvX3gtgOwDTcHNtusPyb8OF4ZgAQIOYdrLo9BVwB4BJOfD94hc6fjmFhAXwglYzpDjH1hMU/Pnz7yMCz9bjQS3JhjNMzSCDnXgnMwDIC5BxwTxoAQKo6ucIplJFN4CEmrsEC4/y6g1KHnRK4pKUFW3EfjFo2RTtWomID0RxJ6SCNN0Vl7r9VAPQ1EraceYnV6NXnpdSu9pq1vm6+88kroG5SDDjoIOgU46aST3GS3qmTQxDd8+HDoJPsUDsjKR6cBd9OY1qSpfDRZhYg6h/xBKmB/ISbN2NBgBPrqXPn/U1A+ZuRNkD+oNVrq82UUktwJa1jUENvusi3GfDkWH7/1Ke5/4AFUlmvSAONT0IS/LJ0t8671rVENRJo3zj1RlwotgGmmM7Yltq+QEy4EGT+lM05KTIF58+dhfU7WWnB99dUXWL/tOtDlNlPILl7YABVTpqHVosWwssXowx3rD598Bi15SpVFA5QkbJ+Aa6rMz0PoOHt+DNk52ajkAkQtXPMBdClQC3JqaKDn5+UpBuDudhiLR/4/8DRjCQghF/IilyuQXyC/yUPwGjXEXE5UAQ0AJoEFPrE+5n37A+bMXYBYq1YMBwANmnQ9ftpcYgRC4oLavqJTaC1UMwthxa8MlEZ4/fiKFqIynBQ202JFpVfofxvMDDIg9R2o2eott5k5ZZoZ+0IEOtW7//773b8gnDZtmtsklSEs41b1qRM8vcYs+fR9pwwenRrKwNQ3sGIoOhmy2lzVq/d6hVdGzy677OK+59dpsepWRqq+H9Ti/MADD4TidaqldJp79Bqw3noSbxm4MoRlSOt7VfGXAay0AuFk8Mog1iu8Oq2UsazvdcVTJ5IC4Yp4YqHXddXO1C6Fb9SokTsRVZzKoLaocgjkFwjP7gC2esB4S2+uI2MlVwB9jxfjRpLHjbCVEPxPoqQnQaZwZlEbzuDqjwFmVGItoeLNlqdVVEb/ZsahxnPjCniJnk5dWL+5olf6NS5n8hCN0otOrtmy/ITT69sy1OX/MyCeSteyZUu0bdvW/dq4cMrXbPm8RPffAJJdcsrNgMK9evWCxgCtBTU+6YftXnj+OUXhtdfewKmnnIwuHTqjIU9rZUyn0iFenDQJo954EwtHvk06DzffcDPOOOVMqO+Al9GjtZ7qYfbsWejWvQexvDl3IIzmm4B9J2Wc6ggWos4GXZpcilbHH4Ruxx6EgBtjccThpQFjf4yZxzkV4NQK1NDAkodpxZYEjEgzPq0UiIXkycMMpctp0x7JJQtgi+dBnVxLAK8moJRMQh5hmITSG8BD5ACdO3VEl86d0KRhE1SUVBILUvmk9+Cp/sk7NB8B5QHdcWPH4QduPAMBSAgvNNISSCcEfUhyQ77sm6/Qv3df/PjeKHg0sn3O86L34TMMiSDyyGU8wBNqgFyNT0Q0zgfypyzMh5G6xQZ/5+tXshlYhtCVqbSsCrOrK5DTpDHi7k0e8KLyzCA9g5RYe63VwAoa8FYIr9ZgdnY2brrpJmfI6oRAu4w6OSjhYlqvzmkxpIF1VQiR4aNfttRrc/rOWj9gIb8WRMrDjJ1DI58GASI8dhKPAxKHBfqIcF3LOJiYAnSd8x8/zCJ+GUaSVZAJy5VY6SCFvIIcPPboI9hln8FCo2xeOTSRKhCPJ8AujhXYKWotrAkN0Dj+rUZhsFoJQsTiHtT2C4oaoHHTJsi8npmpN72KqB/s0Y/VtGrVBo2aNGVa7SGHnJhCtNxqCzTlIuqb51/AOoceDo/+dh06Yqv+A+F5agGoEyM0hQPOeGlkZ2VjnXXb4ccxY5BFv9XJBDivAVXV1QjY2LRQw9LFaFhYhOyiQqx4rdg+V4w3IzMitZGjkz963W0W4V2A/Ux9y+PqwQ8MWowEySrEFy5EQxoZaU+0MdfrnJeJZLRkTn3MjOX1oEtGkkD+lUFGXjPxBBdfDaHTPv3LmAy9WRSXCf+vunrdWSe7H3/8MXRSb7Z6ym1mMDP3rbF+yyJjJH/11Vfu38FI/3p1Wqe7GpdlpOpkVoZsnz59IMNUC17F6eRW8XoNV3gZqvKrjmRcC9TW1K+UXq/iipeMVxm7Sp8xduTqbSeB2kUGzKLxPxOWgWu2DKe8NNYqXn6BwnIzoLBANALhtUGT6QPCKV54gWQxM3kjoLcuyH4oevXgKBJufFc4A+ysTsdgBxEuoshQy1X/IFN5/wdB+skUy+zX5czEZ1wzi/RVm0h4M3PjiOoiEwYvM+Nz2a040QiWYeH4Kc4sopc/AxpH1U4Vxp+4zCKeStq+fXvozQzlbxa1S+H/LG+l/SuhvtzyCzQW6Idjn3jiCSxctBAb9e6NrzleaCPtxJNPprghQu4steec9+233+DlES/hk8mT8PiFl2Lil5/gE8IHH32A6TNmAWz6b7/zFh568FGceMKJ+Hr0Nzj1pJORVr+i/sgMrDyR0VxU7wkQag7nHBqUFCOoqkZ2i+bkk4NqPw4mg7sYb/SkaVh9/OEnaNaiBUO6QwgPZ2iGjq8H4niSCyQRujw9NMzKwezvvkHFovmonDUbWck05vw4BlXzF8H3stilfWgC90kv8zsEUM21XzoWcWcQ+vypMl2FtOR1ubKwdMeNG4M3Ro6EWQJ8ILoCRCmjZ8WSxViU5WOdvfbCkpIylE0aB3YAwHzK6HGNAXA6Zlg5p+AuA0UyKBcSQZdiBRFOGDA+ZF5hFPgvebJFZYqEZLIci6q4QZHHNY+KofUTd0sC6O9vVaC1wvyNNOD6wJqUJ5FIuFMAnfzq1clvv/2Wu4uvQa9PSw4z44DFpl03agn774OZ1SXS4KyTBn3jJANFA7ZABJqU5ArCkGlC5c0QO1GkHHoYXB23ZDAzmJljbxa5LlD70CIsOzcL1954DU4+7wQ0at4A+x8wFDfdeyNOP+tU6MfEKHIt9Vrn76AB1auTg4MwWxM8ny3JM8TjPrI5icYTcdfGRaN/EbVkSTHardMO+pXODTboCvM8t98bcvBGmEYsLxcbHnskuhx7LCZXB/hmziJk5TfA4h++Bcg7LToxCwGXhk82Kt4e4jEfc/X/Lw3cjcayi7QK6N+eabe/sLAAS6dORy7d3CaNgNqTXdH8O6BTNk/yc8f+V+niccTz85AuXgSVK+TCoHLhAvz0+efYbOvNadhSLzD45sGjK7CUGaYAABAASURBVD3q1Ecba/V/p0AGs0Cne/iNy8xgFoFIJJNA6RT+/wQaa1VenajKmE3VqxvpWHErgvAC4TOu/L8F+jXhdDrtfi1an8ZoIawfxJIRsd9++7lvGWUcH3LIIdB/NtCpnIwMvfkj/npdVjj5fysP4c1MTh2IXm8kaPOpqKiIzTaoi1uZxyxKb7bMNTPXVkRvFvnNonlIbcbMFOVAYeXpAnyY2XJpiXJ3hsbMoDTgZRbxNIvSmBn7QW1HZLzrtpyDzCNeYQeRX1SMAqjjIJ2C87v45R+iWx7z3x8ys+V0nNGtSlbfr7CZ1Y2tZibUr8BsGd5sGb14CcyWjxcDswhnZk4W1amZKQr1/UrvkHyYRfH0/u5tZo6v2TJ5srKyoE939OlBhkF9/hnc3901W1Y2yWpmclx5nYcPfTqhQ5THnnwSvfv2hcaKxo2aIITBzBCLG3r16oltdtgeCZ7GfzLmRxy85UB89v4o6F86nn3uOZg6fSrOPfc8DBiwJW697Vb07rMRGnJMgDGDzB2yy9FvRFLTkSFK/vO/5eayl4OWPfogYOfSmx36ReWQHs2pov/p56nwuH7drP9m5EBGlI6NjX5wvvIJHjEhnHHr+YyKxqK+ww7jHPcFxt9yI74+53SUjnoLI844GcNPPQljXnwRvt5ypDygHMzO8cstzEEiL4alZaVC4+23R+Izbnz65tGgDZgXMGHSBBjn0C7du2LK9OkwGv6oKkONFyBpqcyqgPwMS5NJ+O3aoefAbTD+iWeA8iriwbIGlBm1EAImv3GzwUNSC0uiHJKWNaOgS2jRURAGRZCJYfBvfofctBeYCkDdxmb+gljITQc/25UZwkOXyiV3LaxaDfxvcPP+jsUwY7MmrC7ZzJbnz+CyrBgwF+Kw6vrOMhVxPHUxq/IRulEo4ljfL4yZZAhRXV2JNq1a4dJLL8ZLI0fg0ssuwT+OOg56zTCZrAHJCJHUSrcW/loNmEV14eoz8gJ0XXPidCY8bWroKi8rR7ImBX2r26NHNzTTv7dghMcEHmk9pkvTHxQUYqNhB6H7wIHovsceiBcWYvZXnwBJTqxBGnVtk+1J+YRMQy/at1sPCS7APv3icxqkZEbejOIz8ldzt1X/m9KjsTt78hTUUDC/cWNENKi7zCL6OsRveGQ464Qt822eyupIJUxODtpv1Aszvv8OnnblvQDGhcD0hYtQxBOFrHgCIYl1wkCn7pahpR96SnLyF7K4uNi9eqwTGYV/DzIyaANN/54mYzhm8PXTrwxXP351+evnW99fP78MXm4GFC991w8LJ9AmgX4sy8zcZqXKr00SfU+seKWTK1B6ucLJLzCL6lx+xa0IMsJ1mqyTbP0oln6/QpuhOinWq9H6rnz77bd3b1tk0urUOePPuGZRPgqbLfMr/EfALBonRat2LPdfgdkfy8Ns5XRmy/BmBrMI6udpZvWDdX6zleMdAaN0AqY+4MIrPpjWY18XmO/DY7zB+ITrN7VeF/5ffpgZzMwV0WyZa/ZrvyPiw8xcGjNjaPnbbBnObJlfVNoMEphF+BX7glmEF62ZuTwyfrl/BszMJfNZx/qGXp8w6K0RswhvFrmO6L/oYWb/Uj/77LMPOnXqRIMzU6jAeTS3hUENG3kSsUQcR553PnoP3RvH7bIX3hs+AtdeeTlGPP8sevfqjW+/+Ro33nCLS8fpE7STaN8ZvepVEcgQFmcPPvuNj2RVFea9PQqdedqdym8Aj0YiTSnKGtKY0uyrdMAvNLKatmyKmO9B7cBheRoNfXIkgDEfcrYYDVIfHuc2Co0Yy7TjRZchNX8xmnBT+p3L/ond998HW+67Bxa/+jTCLz5C+ZjJsLJKQjlCzskN8vKQm5uNufPno7S8DPPmzcWs6XNYLiOkUVOTxIQJkzFg4HboteFGmP7Nd/jw7LPw9f13I8FyxS2gQV4Dj9S+x5KmfIrio22/LWCVafzw6GPQj3SmOZ4wwtEhVLliDPqQLR9nOlYZkNlED8mMN9UDARXLUC2Svv+GO2QdUTUsexoTHn8cb597Llp26AieMMCVVYUIfUjLxtah4FpYq4EVNeCtiPj/HP71okXd5++gEXOv1GrB36dXHzRu2ghLq5YQVwEzdm8aJRrI/w6SrpVhRQ2EHH5DBPwzTrhp/aqnI4naluotrJ2YnD9kJOdej47H6SwN4x/nLoa5dECj5o3QslULrL/tAJQsWoqpz75CqhjYDNxkbqTTzSbhwjk0VrfcvD9+mTad85+Yk5ciawmVRzTBA6mlJQj8GMCJH27Sx799JRIJ96pu5heszaKMXM6UJX/d9pj9/RgYT85ihNS8+WjYvAWqfS1VKBu1ZR7TuARR9voG1eMkrle2hZFxV+O+M4Mro3ArA+mzPl6Go14h1o8GCm9mLn19OjPmrci/AUgus0ge+euLZGas80h+6cYsCutf7cig1SmVPoeRkax/paNFuNLrtWf9CI82EDLpxNss4iUageL0rbD8adaT0uiXoVW/8Xgc2rxQvF4llXGufxOhf+Nz2GGHQXrWpoa+RVb6tfCvNGDLRapr1kcotg4YaekQvnkw9oeoi0RP0SidXIH8a+E/14DGmkz/EDezNadd5a1v6zWGqx8rf4Hkkfs/CVFz5izA0tFiVjDFUOBxrEcaGseOOOF4nHv/fdhmtz3QdOYcnHnMMXjiyYexBU+aXxjxAjbqvRHCIITWc6irLnFSICSKfYjsOSXDAvItq8DURXPRqM+GRIVI+YykxW2pNDz2OSCGMd9/z/l2MTbq0d3xJnPeHiXyALYJisq09NITgjgAFpK3IKC/eTM0GXoQOp5xFjqdchaKBg5G+933Qe9dd8Ko447A2HPPxryRI/HhNVcBS4vhM08vHcOSxcWYOGUKttxiIFq0aus2jGE+yoMkKqpTaFzUEI1jeWgydTr8sRNhP47HhCfuxehbr8OSb7/E7C8+RtnUScjLyQfSHqwwHxscuj9m/Pg581mA0Ddw2x3Sg6XCyA2BGDdt5o0bjwXffQsg5Cl2CmnjaoRxHjG603ykYYyl57/oNupvyegfMee779HhyAOx3h478IQ+zWKyolQOU5k8mPxrYa0GVqIBbyW4/0bUKpdZncYBBwoxD63Wo8AagswEGXJokiyaSCuqKqCTN8UJJIoZO7ob4BWqD2te5vq5r/XXaoBtJ54Vw5dffYHZc+bAjLXJW7EyUDKncKpPRcHFGdKcPkOCgj6JY8R4YQ1bQxINN9gAWxx9HJZ+PRZVU6ZlkjAupN8ceJ4BbBfZWVkoyM1DydKl5EIUn2pTdKIpnosM509Xwzhhyh+Qk9w/ApJbkKE1W9YehRcojlMTzPNhM+chvbgUiZo05owfg7bdeiKdlS0S+GGaIkfSmS3jo1e29UM9IpLxW/817Qx/xa0MzKwOrV9LHj16dF347+Ixi2RcsSzq8xkZzZbpoz5OxrK+3f4/9v4Ezo7juu/Ff7++d/bBzADExgUECK7iLlK7RIrURlm7JSuyn+y8f57jOM7/bzm2/I/++Tv2S7zGdp4d58V+n/g58SLZsiXZsaxdskRKlChqp7iI+woSBAhix+z33n7nW3175s5gAMwAs5G4fft0VZ06derU6dpOVXdfjFjeIcZg5i+SqFs33XRT7Fz0FjqNurB+/fr0d0g8vs0jzvBpzdO2bIs4dpL5myY+rsjHvPiq9Wc+8xl98YtfFIZ0JeoKj3//2I/9mHjSgMeyMazhB8zmTbgNR2vAgQJC8XGGL85AxZkHFCcoYzDHPcQoiBsqcGpeFccU9ZQnkO3zpDVgO421LFjTlmBU1mv8SwVlHmXbHxoaEoZzibeLO79U+a8o3ygaxQsnxHAYrlIljUVWPQyeWDdSOrp7tfWf/hM9vusx7f7WN/Uj7/wxfeJ//oPeHsY01b8RY18ejBphzuZWtBKwARFw7KwqDuZ01WhPh+6+TxvOP0/q7Qtz1XIYzUGpLKsoi1+Q6p4H7g+D/GplwdOZlIebKxN0XDA82XxW4OuqK31lO5DOrWAoqabzX3u9OrZs1WU/+l71bTk3mEj7Bs9U7Y1v08Xv/VF9+1f/g3Z+7G+jzImrtm49Tw/e+4Aee+Ax8UX+dWs69PCDPwhemQ6PHIkxvUu7vvBl9T/+iEb37dSRC7dq6PpXa88DT6o+VtW3f/P39Ogv/Ts9/of/VZe/4QblfZ0hl9R1wTads3lI4489FCWoyLHrPPrss1KdpfnJ4K/QubT7ttu180N/I9XGo0T1KGYjxUWxwi1kzEKXLryBew6ccX+iIBp74Afq375VL/n/fEDZ+o0qNjRihhL1QVFMnjpw2lZ/DpSpLeKyayC6gGXPs53hAjVgWaLBK/paGna4WVbcOgZTwA6awLfP1acBbg3367EnHtPoePFuUSklO6d9fX0pCE26velWNmJQywMkR0/PYO4wcB2YGNejb8/Vse1c5bED/djdd4gjC0ryanAJHs2NbFWqVfHRpPvvux8yBVlUJKVjbGRU/X39yV+v1FSPdATS5BzPSQA7lK3J7ILpRAjUf84WjddH9dSXvqjuhvTw9+7SSOR/Tqzk12Ny0ShmJVPylXz4ABQ7qRh09913ny6NhYMyzi74l2Fc2gQugB/Av3XrVu3duzftihO2Ldt4VwXYnpKnEoYpiyq2VU6i7SKeMMbsHXfcoVtvvVV8K+KWW27R2rVrxdejf/Inf1I33nhj2FexCBGVCvqygHwxmjDGM7vv1Dvi7II3u9X832q5WMHjoj/1Uz8lHr9+2ctelv7aC3reUWb3eSgm9ui3BOJOAU6zpHkqr+PquE8zK34RF1HRA8SV+xN9gOo1iQQFVjOO6SQz0O3AwjVgO7Uf2gftEA52UjzeZQHGh2uvvVZ844EFc7uQaVkyX5FMor+KfFM1bqo6i3Eiy8PAC7M2A1dvKA9jjzaw8cwN0jO7I0XRcmge+CCjP3KMlFleC9LEUQr9xUUKvBVGYiXT977yj9ry0hdLA4MiL3JSzK9yMssquv/+B9Xd26uzzzk70oV8tNMigzAwQzj8EcMZksUILTmfRtq5GplUjx9S5NFuMdpjuNM5V71cr/v139bg29+ql//c/1uXvvZG7fzSLSFeQ+ecc1ZIWdO+wwfEsfbJx2LAfAivHr7zHl1x4TaN3/IZPf7+n1M1NlQOhUF81rt+RK96//9fL/35D2jbD71J573tLTrvuler6wWXaqIikXela43WXXSl7v3e3eqQldUyfS12vPd/8VNS6KMW5UPOjZH7xMc+Ju3dp+6RMVUCxGEuUFiO4hN6rgBST06M6pnHHtZVN705vced6gkRoZ2kIXN9rpSoLedKaCCa80pku7rypDOZKZGbTWh2A0qtaybpEobsaMEt/GngLcHktWfSJGT7sqo0wN9K7d97QHv37JU9835hBGLMIXB5f4ta1pBj4Eqr2Kk2WnY1MNUgrSpC4UrZhjB6a4Uxnodh2oizMDltAAAQAElEQVRhOyfGEuO+YtAmuGnzRvEhMB6hzkjdlOPZPc9q86ZNUdFzdceg2d3TC3mkdXLLSylbGW51bcv2FKqnpyft1ICwC7xt8TB276aNes1v/qoev+u7auzYoeF9RzQacVlMTBqRgClOOEnsRpTHtsgbIw4jDaMO45APSSW6iMedDXaRL2mJK12MPD4Q+I1vfEM8ekxcCSUN4VY/4eUA8mSizASZifKuXbvSx7YwkCthRLfKwGPr/AUT/2vMxPpd73qXgNe85jXib/94Zz6LyV+ZZnZ6doe/853vJP7sLLNLjW6ffvppYTR/7WtfS3/zxF8+3XDDDel/ZUmD3tm15rHs888/v2Q/df/tQu9EUB7c0xNOotRJdan1NhMnRNMfTkxo0/vNrJyl+kA8EM03otvn4mqA+lv2Qa1taXFzOTY3u+j76Pdod7P7q2OnfC7HMBvLY5xrqdOhB+eZMoxRBokIJ8M2innpK67Xw9+9QxodkWM7OgscKRn2MjmNIyxIkT6PdA1LLA5j4E4eOKjv/tf/rKHGEfVsjjEw6POIV9Ap3Dh18MAh3XHHnXrVK1+lzs4uxWCUeCoRNOJaV471mCkdeWTMP0YkUCBhErJb1YivRPp6pIk23ohgxGVDa+SuDqm7Q+t+8qf0gt/4dd33/Tv1wF//tfLhQ3rja67T2970BtUO7NUzf/ZnGv7M53UkxmwfPKKn/vIvtffzn9UjId/GrRfprFe9Wr//wT/XEwf3KixiXfjT/5vOet/Pav3P/JwOhInfEf1HRXUp5JrI+zV8YDz8UnUiV0/sZN/7X35Po7G4n1Vc4GMHurZ7tx7/4pf1yX/3mxresUchfAKHBwhHq+kIzaqEueQysXlNO/YeULZuc2gFKkoCxP1xplQ/srhVAcS2oa2B2RpoV43QCE0mnOgQs+gHjHcamkEXPeo0frl9yBGWUBIj8mZQD+cEJ4lOQNKOPmkNMEgCMDC9dXhyOuYEUhadsGPQrI039JmPf1auVbTrqV2FUekgjpPHjzHkwts886iDeKMTV6YigBsJ4syUK4t6EE707HVd+OpX6+Ctt2vPF76oeiXoYiioRDrG8iBQDOsBda1bP6SRsXE9E4ZRsAmc0rFz11Nav3G9NFnXQIyjZ6wdSvjZF5tUs7Fzh9mJ5EvYZSx1FagEC0rXcfY2HYxJQWNsv7q7Mm06a3MidchelcTOOrJnkSfp1DzOPvvs9L+fmzfHgJcMh6CKyUAz+ijHtuwCsiybiufjVUyISwOxzKMSPG0nOrtwiQNAkgY/QBgXaPUTngvmoilxuIBtsQuM0frJT34yPQ7NR9YwoNlRxkjeG7vlfCiNBZcXvehFaRcYvZC+tYyEAdtJB6UfF+AR65/5mZ8Rf0/FO8oYxbyzjBHN+8o/8RM/IRZAoG0FniagfK240m87eW2nPO3CTcj2ZU4N0B7KiByDOAKhtrgWZ57qd5MqIvJouZVKFvqtpC4gUZWDwkxzI0Wd8uU0ZpBFn8Fj2rR728umCbvIi3sPkDHfDChfMbGLePCtUNKWLnH4SyjDuKsXom7LMYIprmoeUV5OIAtUFp5mbLZtu45UOvTM7bcLFOMxpiHGj0JPdiRwjCoxDrteD761aCWNgIo6ntyjH/zOfwobs0MbLrgotSdHDPrCQFYcwyPD6g6j9oyhoQhxwi+Tw5sFN8WYZVxLILPIRxxZzlXgAKIzSXZFCnpThhBLjiBnyEiKjqF12nTuFt31n35HD/zBH2jTs4c1EeP74bvvUucZG9QXfcT9f/VhbezoVX7HD7Ture/UVZ/4pM75X39C22Mhc+zIIY3UJ+EYgyM5dqkeyjATlMiLPBQ81l1yiTx2RBNPPKo937xNa9/1TlVe8Srt+vrXQzrJ9VGN1SZUedUNeuLrt2n/t7+u+sgBpaOhGKMddA3lWWjbiatW9sjT/QvRkpvHfRR9J6IFgA9pk8weO6xKT5fyaN9Z9J126CncQKQiODgUiy0p2L60NXCUBqLGHIU7bRGp7Zy2pW8XfFE0EJ00fGLMjoFLqmQVDR8a0b5n96Wvfj70wMMqjUoG6I6OWG0mQYDtuJYnfqAMF65d4HBI33v+hTq04wnd/Rf/I61pZ7FLmwaMmGArBg+oGcy7sz51dnWrVmcIUQwgBb+J8Ul19HZr7OB+7X74cW3cui1SNYJFsyAF2YKu7Hg+8cQTM3jYloAYlBS5n7PhTA1/9madcWhMl77kxaolvCMmhq0s8qdnCnrKqDhwL7/8ct1www3CUCQc6Bl5EJ4PVMJAfk3szL7lLW9Jj23feeedKdnY2Fha1Hj88cfFhDkhWy5lnnbIGIOy7ZZYRfGcQHG00toFfaDTaRd0TMhBsMOMy44Sstx9993JIH73u9+tV8fCCHLyMa+Pfexj+ta3vqWvx+RmZGRETKZJR14A/vkAtNQ7dqUxoH/8x39cL37xi8UXsMmTHWV0zV9EzYdfm+bkNRBVYSpx6Y+q1cQV9YRA2RodrZOFJdupxZS0ZTy0bThaAyeLoY0CGNEny+Nk09nT959XbeiTWDw7Hj/aNvG4AH7bOFN9ZYlPyFV4QVogiYanhIQoLiWqY3BIL3vda/TE5z+hsb3PyvGrxESuEg0jtRAHfUBhz4aHLedGPaikJ755u65+2zu06SUvD6K8aE8R44BApHPPnmd01llnJn+6OK4BcQYVVwaqwDVPR0OM7BOvJmrKgXquQHk/iI/k2vamN+r1f/x/aaQ2pk//yge043/+tR759V/The9+j7RmrSof/wf5y/8Ya911bftX/0rrbny1PNCnM9dv0g0vf4Vu+8pXxHcvUl7B0NFnVLI85M0DVSy4rXvh5ap3dejAA/fr/m9/S/3XvlQXvPT6UMouaWxEk7FAe2h0XC/8vd/SdX/wf+jS175Gih16OKDCYCQKiczJv+KXPJUviqkSkoDIFULGGfFxjYpw6IFHdc6WLaoO9CiHuFmQetzKPOjDEesakSBC7bOtgaM1QB05GnvaYmg2JYQS0rYd4fC3z7YG5qGB5hwlJil022XdyXXO2edo+3nbxaO4rWzq9dgTjkG+xNnRuZeBE7h5xpJ1VS/6+Z9T96YNqh98Vru/+23d85G/UWwvS47VbUbxGAHqIUo9jOY8C5wkVlSRsFrplAM3PnJYz4yOqbJ+Q8heDwKd9MHuJcZgOSGAEUUEFLIwTl1y3et0+xdu1Xhnh7o2rFcW+CwiYjFctSx8oQbS2+FRcXR2duqlL32peGyxwEgnM6FlIgxv5Hzd616XHlf+7ne/qw9+8IPC/chHPiI+rsVE1bbsmHrEgkSZF2kB+NhOotgOvcXkKwppO8llF3GKwy789jQd/GyLRYZPf/rT4tHpq6++WlcHnHXWWcmIp35Uq1Vh4PLFanbLcTGmg+1JnXYhC2VgEWLNmjVTslMm8CXjVn+Ja7vLr4HijkWLrUXbbP4t25xSlIRzRraRC9UA9d+2KrHYpjgIh7MsZ2tefX19uuaaa/TNb34zfbjvWAKQxnbqs+zCLXGksY3z/IDoa+sBA9e8UJPOtO/RR1O5eGWJUlJuxciSy7EwqxhXpDzoHMYTo+Cju3Zq8w//sM58/esioui766EfhkzbiRcfXeSbECmwRBe7yAv2+PrOO18DL3q5tr/jXRq/8EKdffWVeuL2r6vn8st08f/yY6qFYTtx8+c1HoavurtC9ugTSBxw+UWXqDExqW9945uKYosjjwvjPeV2w6qHDsDFzEM+fFgdjVoyws+IsfXRJ5/QxPARDYdx+cyePeq4YLvyjm6ds/UiacdOkVPdkRoIvgr9qsxIK3lYihsX13BDjvAnsZKceeENtMK356FHNbh5o9zfE+XJ1QiccsWRLoRSsAgFun22NTBLA9ms8GkeLJoKj/uEZRG6SM0w3PbZ1sB8NVDUGRvXySDhg1adXV3pA082+IIXRhFQhIprMdgX/hNd4dQIorUve4W6tm7XU7d8WROPPqBv/df/SxO7D0RMnEGUO4a7bEz1fFIYa4GVQo6J8TH1xm5zZxjgDsOwEoapqjEQp8fPIqEWduQxiSlTkA9QhhnNaF3Iy1g7sm6dfOMrVLnxJRpthFxBGBvNiBW5B3ULr4hKp13ok3zsQj78KXIBF7tISxIeR2a3lUfmr7/++mTE8j41Cxw8Ig0N0FoW2yGnQad7WhqbthOe95N5X5gPb3Hvy3tsO6XhYk/7d+/erS984Qvi8Wt2wjGOoSkB/viHhobU39+vrqhLyN1adnuaH7QnAtLaM/VpT/MgHrCncSfi2Y4/RQ1EnUfn0WnMYtS8B9GAskauzJlcyaZpIjpOOX4J6XRtX05RA7bTkycsoGWxmAc7e3mVW7Z96gWLXLZnLL6CR665ALnB20U7t6dd8CsHi5RzGEWTrqne2aVa/zpNPv64GrFD7NguxACWoo00Iq9oN3mYQnU3FCpQNRZBarv3aPfjO9WIRcNARKxFZJCq9UD/LNi24pbajwyxxq01l16j1/6bX9Xg9W/Q5b/2G/JgnzqvuEQTV7xAevFL9Yp/9yuqZRWNx2ozD6FTFzbEwvc73vJWTdZq4sB+hF+oSmlOG/1HBYSk87dv05r9+2MMm5BjAV+9XRqLyDzP9NhXvqwLrr1G6umNOGnd9gt07/0/CBaN0FVA6DICwaXJLHwre3L/QpYoaIgvRR3IlYVRHLiQmDOBpWd27lAeC1FyFhRKEC1D1ZgDRXIlupUtTDv3Va6B6FlWuYTLLh4Nrcy01a+in1D7aGvgeBqIIbo5Abaljo4OPfDAgxoaGlSlWhGDMAOc4uAvRvgbH4ygCC74DPapTuZh8A5cfIn2fv5mVZ9+WtmBvaqPjSZ+WVyzvK5KfVIb163VwQMHpsaFu+65R2uGBsIQ61RjshGrr3UpJoiOocS25nuU5SnpbYtdUiYd4Mp423IgwPdffK4G33SDBs+/KIz3/pCpoVgMT4NWFs0OuUlnW7YjVUSFXu1pf0Iu8FLyJFnpv/LKK8Uj0Zdddpne+MY3ivd73/zmN+v222/X//yf/zMZ09DbRd6ln8n0gw8+qD/6oz8SxvEzzzwjHrVm55i/beI95b//+79PRjF/oYUhfSD0bxd8CP/FX/yFeI+Zr2C/+93vhvUUlPLZBT3hEtChXeDtwp1KeAIPPCDBtYu0+MHZRRh/G1abBvLU3iuVTDMM59Um5vNIHtpZFn1iJYwtilW2E/xLDbZT30eetqeys6f9U8jw2I7uO0vfRuBv5D760Y+KBUHKYBdp4KXnyZGHVegYLA55Qi9++1v14H/493r0v/5h6CyLEawuqxHjSlHYal5TR9BP7Nmnx/7+k/r2H/xnXXD9DTrjhS9MfTf/UZzHCFiJNIWmivGGp5K4/wWXWdclCqb841KPsvWtG9Taa16sC3/255X3r5W6+7U5xqbxy67WwAuvkrtjQd6VKKejvBZHd3e3umJOcGRkmKDSrY+oPCVQeAAAEABJREFUXJNSFkZyTkmlc66+Rg/fc780VlOWd0n1blU716hjsq5dhw5p3SUXK4/d6FCbJod6tGficPCqJQ01VAkFZcEfCGeFzzzln4dsUYzwEwZCyCLkcACciUnllY7wKcodThA6NLg6ShLytM9Vr4F2XTnqFuXRhAIMNCIWN1pW+CRLCdQ+2ho4hgYsG1Cs5OZiwrX/wH5hIGNEs2P4dBi3JMbQ4n1gjMxyQmObqPlBVEseweJxtQve8Dqd8drrdd9XblN/tRqTgcJwVkwhcld1ZKKuyy69XLt2PqWxyVrif2R4VF2xykyWOZdYpZUz4SSCBV5spxSUkwkH5QNhu9BJDNhuhNAxEa3GBGD3eE2TWacqsbjgaHVyUCewbKt1wmIXOMVhz/QHat6n7URrO+VR6h0ku8y891vKv23btrTwwePbGMGtRi/07OiUOD40xvvH7FJffPHFeu973yv+QxmDHD588ItHwD/84Q9HvWiknSz+C5n3iF/72teKd4o3bNgA2xlgeypsO8lse4ZutMDDnuZDUrsIt/rtaRz4Niy9BnKFzskmdI8zG4g1SBpojE+0mUSagywAL1CE2tdT0YDt1FYb7ESF/1R4nUxa+ibbsj2VnEe277zzTk02H9e3p+Mg4mN/fG3fLl4B+ZM/+RPRR/E6CH1Ta58KPUA+AP7VCq3ylX7bsRvqMO6q6r7sSm3/3/6Zao0Jje/eIScTSgpP8tmOca2ix77yJX3r//5Drb3qcl3zv7xbdcaeaneKq0jKwniOkTt8Ek8N8RoLhmhCLNclGnAlxsMsDOesGoGw8eKqaqVbDJ8bXvZyXXTT64OiIUdf0OlMFQqKfEG4Jhbpu8J4fuThhwts4JRbeZQuvaplpQU4bThbY7I6vn+Hhvp7pK6qtm/dqp0f+aj6apnyzj7lMVY3HAxi0b9S7VQ2Oa6OhpLB2QjudSn4xmWVnBg0ACJnMd+IUqT7H6Zy3NlGkrJaC7fu5FfoRFGOIFWdRFb7aGvghBqgjp2Q6HQh6I7Vu741/eruiRW7ri7Z0dnQmKYU0G5VU6poe46vgRhr7Kg/9MjhZ3TBIMM4Kj/wwseo7KJO2YV7fKZzxEayRoymh2Nyt+Xtb9cLP/BvteHF12ry8IFEHENEDByZ6lmHenp79dgjD+tLX/hCilM9Fyv2OaHYUammVVgTWhDYM9OwEMBjxQ89VPznpD2tByjpdHgPLZ/I1Nc/0MwriyEsJIEgYaY8KbRUF3tmPuwck1cj9MlXq3mX+CUveYm4bxjHd911V/q4G1+4/e///b+nSSlGMoYvj3rzgS0MZ+h5F5svgF9yySV6YexsoA8mtXy5+vOf/7zYrebR7Eronjxng93U2+yIdvj5rYG473MX0GnCW6sxDYTCXKSmo/ax6BrAQKUvmMvgXPTM5mBoFzcXYxGgj0Gej3/843rsscfEUyskA8d3Em699VbRp7AYR79FGhbt+Fo//Q9h6FvBtmy3olaVv5SZMiKYHf1iDKh5gBRyY+RJ2v4Lv6idPV165u57ItShRhiUmHVQK+gaE6MaeXanXvgT79XF7/kxjbKbGjwwrpxn0bYyKegYshUHC78spNI/lzIEehnOKFkUqylN5FcPqWKxO4bHeoz1XbHA2n/+eapHjHKrEvipaWqkUxwdXZ2xoBAR4bcDGeC8GqGqYmiLuPD29+uc179Oveds0uC5Z6ruhs6+8ZW654uf0znnnK3uzWepEfxDMeqMPNfFjve+798d+WUK0mQ8T+Ub7Fb45FYnyBAkFT0unFGG0EDIXdPO22/V+N696j/7LKiizOEETSMWIGpBFF5pVRVK7WMVaiDVsVUo14qI1NlZVTVW1rJKptTnrogU7UyfDxqIvjoVI4ZAZdEpG7CF8YzBnCJP9UJHH+AsU5diUHSX1r74papt2hQ7zjGGNHJs4zQOdDQqykOol77iFRoZPqx77v6B6rHzfN7W80OKPFI35GpX+LOAUz95/JwvP8MJHeAmyNPQpP1798sN64ILL1CBidiQL64heFynkOFfppPJEUB2WegUF+BDXXyUbMuWLWLRg91ndqExqtlVZpFga6zUsztBeoB0QOnHgH7b296mH/uxH0u7RRjQr3zlKyGJ+xIaauolIdqX01sDx6wLuWrjY6pNTCjrqMRkOtS0Au0kcj1tThbSbMt2KrNduCmwxBc7TL6oC/QhdpEv/eqrXvUq8SQLC3f0Q4jBV/d55YO/kuMbDRiZN954o37hF35B27Zt01VXXaU9e/akRT/on0tgF2Uv+2T0AVj1uC91ZXwcIwrUCNj+gqv19G3fVX18UhMxstQc8W7IsSd75NFHdPiZvbrgjW9WrVZXpdKhTjWkfDLGojzc0HejKjtLr8+wKMETQYrDLmQI75KfjcirIcthzKsR43G4jciV4ZHvG8RGtFh4zhQ/kERGfCRRlAJfelSb8Z1AcCIqvBFbl7LEX5rMG9pw/fW69D/+R/mMjaqHTrouvFA3/fl/03n/4ieUr+kOmlwhgTo2rNcZ52/Vw1+9TWGBSug80mcxx1hVdmYUMQoa8sXtDE89Sl6JElQbET44ok/+n3+os974Gm244hI1QnbIUTF0QRopipMyufAu87Wd3XNBA9lzQcill5HmQy7RcUZnYEeTCSixxLShrYH5aWC61kQVir7YYsBPA16Wybaq1Wp6F5Z3nFnNVsvBhKAleFxvmFvK87qqrscEIJ+iHW/ERCALiLw6Ap1Fdc4DxyTwRS9+sbadu0UP3f9gTB4mtGbNoBwTkP0PP6yeGBzVWZnicyoeykE5E4+QIbmZlMeoT3C8Xgu95LGQEAY9kUwAAkJUhaMQSst92JbtGdlSDgDkK2LR4U1vepOuvfbaNBnlYz3gS4DOLtLjB8o47jMfIWNnmsnv9u3bdcUVV8T9y1OedpGupG+7p5MGGvMqLK9lNNJHf6LOVDLlTPqb1aZw8sSnuCZv+3IKGrAdfWRN9JunwOakk5b9h13c3VZG/GXcz/zMzyRjmFdAbr75Zl199dXpGxq2U59S0tPPABdccEH6O7sS/1xybSdxP/vZz+oTn/iE8jB6FAZR7qrqjjErKj2vAW192Yu1Z8fDmti1K42JHapGuoiPa/3wER2amJSG1sYYXFHVijYU7Sh45JUIcAYEqcq/JFy7dq24DwD45YCQSFksmKS8YryUGzI/S5UYzKuxCNCRJK9JWT0gUQamcLny92Uszo4Oj1DIKIOECh38QlVSpaEsrMmst1das06qhqY6O1SrdCpfu1Hq7Y/xuaJq5FfPFYfV6OtRPskrYJFvyKRKPcbzRsQlgnBX5iR3QI78M9ErKrSiuvPQSSBDxEatoSMPPKDLYqH+wpteJ+ZDjgShjqBR+BQqcXITAoaA2sdJaeB5niiq2fO8hPMoXtkp4gIpCR0XkALFJdqhgCLUvrY1cLQGiioTHXbyOBE0wh+Y5Kd+dcQAxXtqPKrb1dWV8FyIw50/WLljmG0+exXZiL7+vG1bNfHoQ9LYsA7ceaee/MbtcneHGDgVFBdcfJH2HtingXVri6wm6tpxx/d17qWXSh3BLw09RdTJXhshU2k4WyEnwgVfvliPjPXaZKyKFxMal5mkxhWjXIShCWfFT7uQjntTAo9i8zgkZSxxuHZBO1to6Fpx7GLw+DZpWvFtf1sDx9JAag9ZlqInY9EpZn7RqlKweUkUTX/bWQwN2JZtZU29awUP+gq76EdLP0/CsBi3LXaU3/nOd+qiiy4Sca1iEi7h/PPPT1/kZne6lea54ufbILbFmPngAw+G2DFWNSoxooUbhpwV5tLaIZ1343V68EufV7bzCY3d/R0pFo0VcZUY5zqGJ8RBa3GMR47UwgDHZfxJ45TS3xJeyngYxOjPdviW6QzhyC0tIKcsLYeMQkbF4YAI54FtBEDHuFrE50SKpw4mYowdGR2Vw/i1s4QnNo9y53kt6kpDYgEi1BYBwT4LZrlCK7GBRIpq+FFLSixCneGtqpZXNB4y1INv7iRQ4Ff2zFuyd5QxaoUquRVFURYbAnd++Qvafs1VUrV4dxuxo9pECRV0CtdKBw6QAu3L6ayBY5U9O1bE6YS3p1uJHQ0tOs9wFC1JrUe0QQGtuLb/NNYAlQEIFTQdUW/yFCjqFEZTg796UC4GYB7V3r1rt9h1ZHDbtGlTpC5Ou0hThE58hdqRl2PwUgyOAhGjx/nXv0Z3f/Jz+sEv/Ts9/nu/oT1fvVnq6laKl7Q2VtzfcNPrdc2Lro3hJRAxcNYODav/3LMj4CCLATXkjcBJn93d3WmnhvJHyWXTruCdycH1zju+pw3scIefcCMuURSRbXgTTUSt6Mn9AmwkKkSxCz+LAnbhL2KkVNY8l+0E4G0ri4m3TflDExHPbgDGs+KwHdf22daA5PgpHXm6tl4cgahGmhyfEB+xU7VKU0l9SkRJqfEk3xSXItS+nooGbIeqq6fC4pTS0v/AwC76j9KPSxxPvfAuM+MKOLugs6kxYKaBDzbyygkfJdy/f/90xHPEx38q87oMi45PPrlDjKvVaBR5ox7jWF18hVrdfRq86FI9+bWv6o7f/W099od/oPv/4Ld15J7v6/7PfU6Xv/yVsWsaO6aUOa9HW2GsU7i0uYAYRx999FGRz3nnnScO+m/c5QYky2nXQJIwxo8oKUZyHve3ETvPubLARPNXniji7oeYjQClcYd3nR1lasRCtnLHxk9AhCuRPo3E4UZC5ZXARyq+RZbFYoRcUcOBC1aVyCOi1AjCRtYTXmuyoci9kkxphR6pixHRcubhD6K44gPCu2RnK/8scikgi/JGoBIQ55gmVevG8M9iRx+dNRRFTKVzK4OgDVWp4fC0z7YG5tBANgduFaMWLlrZoHGBuTikzqkZUfpzFV1QEx1OdFpuJDcu7XOVaYA+js4PWC7RHHXELZmlAS3CdiZHd5y5qn1794tJzZo1/THQ19Tb3auHH3xE27dt1/XXvUo9vV3K1Qioi67ccrjzPHNFLg3R+SvyjPFQhs0ZG9VzzUvkux5U/199RJsn6zHI5cpTpKUYETDcOivF5DsE08T4mOodDCqRNwOngi68J3tiHNZqNe3evVu2E0jhhsSWdPjwEQ0OrQtfcYJzxCviC8zKX23LdhLE9pQ/IeJiFzi7cJlg2Y6Y4rSn/WBsz+BhG3QbTmcN5NEuW+t8tGMBoZNo3gLCm05HA+/OKjLtM2s+qTKrChEEUoL2ZUEasGdqjvkCBkelUpniA24qsAwee1om2/PqP2xPSWYXfjvmM1HXWKzF8Pze9743RYNnuctFnvOFUjYWm1k04nsSw8PD2r/3WTlrqBKDvlWJtlIscKzduFHrzlirrW97pzZsO0/1P/g/9fhv/R/q2XKmznr3O+UY9xxGlNN8LvQiyXkmNdshhjPfpAjEypy24kYnafBGQBwOTAEmOkKaAvDTIcqioLEONBdIEh9LJLAc2qqq4ppqbysAABAASURBVA6FN4ElmQtJw3UQZkoelYdj116hN8LofP8TD2rHN26DSo24B2pIPEIf1Uz0ajkIiAPyJoSz6Ce8mUElxgSAkF/c0ygUDnEdeUfc5w68UiwM2JkgUxzF3C0KEP4CaTn525e2Bo7WQNSco5HPBwydLYOeXVR/wnbhP7p8qaUF2mKQzILO0aLc0nRy/CxD4eoUj3byRddAHhy5PUB4l+ckMyByI/9w0pnHsOFAYEjti4FrzcCA1q5blz4KNTA4ICYuGzZu0KWXXa6pI+in/PP1GMIshidyLDr9WiVXdsaAXvWBD+gFv/lrGs16VRmZVLUxodgSJYFSFY5V4hAzrbzGaKec55kSP0lR/3WKR2dnpyj/+Pj4nJzsmLAwwjZjy6w15WlGtJ22Bp7PGoh2UFZ5WjF+YM4iO1NPT7dciclfLdp5EGUzGszJdCLBpH0eUwP2zLthzwwfM+EqirBn9rW8t3vo0KEkYR59MJACq/RiW/ybAX/3V8ra2dWl8ViYjWmaGox50Q4qjMUNqXfzZr3s1/93rb3x9dp5xlkavvyFyg+N64LX3ZTMvlrcwsQnLKo80kUShsJjlj7RHjN26SJCzIL5lKcIllfQrVDiS/fKK69MerOhKrGF6yh34YurA1pPJi9hJOcAcbE4QXSWK9SNtqTO2Ok/9NCD+sFnPyOF3mvERDoHQKvEPxOHIwksTGAJgFwqKb/IIZW1oVw15bFRELc45kdFpmbBsV4tAie4BqfE8QRk7ejTVAPUuedl0W2qvsJWaIRRkMsuwnMV1i7iJidrsfM2rlq49eiUEzY6hek0CTMdPM197eIfrYEcVFyYBGeZoz6NCQOSR3vrYZw6y/TGN75RZ59zthR0ikGFgdleeN0ieT3S5SJtTs6KoCZdiWEj2F9+iSZ/4n/R4Ri5sgMH5EqBr0NuLlK6xmBXj56gEa4W8Wj9qE5rGfloybpYSOjv71/E3Nqs2hp4jmsgjJhUgtJNgemLo/+gHdV57DLabx6dR9Hqp2navpPXALqdnZq+ezbuuRQuy2RbtqdE5ymoqcAq9xw+fDi9c8w/GgwODiZpeV/7oYcfUY13dNNA6thNjKhoO3m1U/WO/oTd9NJXavO//gV1//h71L1li2g7jWhHijFSqsQgmcmRrLhEMNKzedLTwyPJRBRQ6rEIPTeum2MBAbn5lgo79QuX2tHDhE6mlFMNHUePUw9OzFvueUCD9Ukp5hcdEY4z5tr10HtdjTRvzpSONK+IdCmwNBeMepMn2YQ8CqM/hAlZ8pA+LzJFQKAIta9tDZy0Bpo1+6TTr9qEdBgMerZlF3AiYfn7gSOHhzU2Nq6JsQnljUgnR89hridK3o5/bmpgUaQ2XKLjdtSUqG7RYTfE6utkbVJjE2OKKDUaMdWt19XV3RVxJoWcVZp+K8bshJvvBQ4FZHL8FMNcJZh0MiFoSHm1W1f9zq/qwJpuHXzoEWXOGE6CKvKC3kHDIBO7z/WIydUcYAI/XxnmS2cXTBsx6b/nnnt05plninfuaKfAfPm06doaeD5rgBYIUEZaDFA2S9ysEotf0YfQfMtWX9IrkPgBtY9F0YAdfWX0qYvCbAWY2NPyl/0sO858gwKDyk41LMae1VVrSllR2X333Sc+fPbTP/3T4p1ucJs3n6ndu/dEjRd2W7ghfwbEwBdlyvOK6hE847LLteW1r9UF/+RdYsHYQcl70VImwHGtBDhow9GBg3vTl9Q3btxIMOnFtmyn8HPpwvg6NDSk//E//kfxXYR5C09ZK3LoqBJ6MZMXxcGTLkWUJr92u57+73+hvpjfjHzqEzr4tVuVhY7yzDG/CFrowuHMEz4Y0YGBWGyANbxpp8mfhewhQCyOOHyVQiLJEema2kdbA6eqgexUGazW9LanOj1k/PKXv6xvfOMbeI+CspOuhGGRhSGTKYvm5rAqIM3Dj6two1Omgap9tDUgOQbqrBL1RMWBDyCUxc4yO67JGI0O25VMHV1V9fX3qpJlzbqlqYM6aHsqPC9PLvEIVJZHXVcWO82ZGvCIaloJcDDJztissbyqI089o+6YOXSAC2iketyIOh1MIn1HrCLDK6KUopLn1C7sarBbABfKh8sXXXl8+wUveIFwwdlIiq8NbQ2cXhoo2wWlto/RDqbQVndPr9TZKVUraXyjf5mKhkkbFk0DtmV7Br/W+zUjYpUHkNt2qjM8/cTHr3iXd3JyMpXRnlnO1VSckZGRtMiKzF1dXUk029EMukL2SkAWY1YMYKordz3so4aqDakalEGmXBXFwBjXqroCESNeUBpUUCjiw2kW/+CBA2lc6mnZcUZ3QfGcOpHZtvgLMr43gg4XVICYEyTFoKxGkTLryFWtT6TAzk/+nfrvuVvnT2ba++/+gw5/9rMxa0aXlXCz5leq6Z3ASQ052NUjbSNgkU8W/+O+81eXjQzeXDoUGRYAKqDBBCfowts+2xo4JQ1Qw06JwWpObFtPPPGEfvInfzLBe9/7Xv3O7/xOWlFsldsues3YDFPWNGocDd2tRPibiLJTAnU6gF0U3I7Oj1W9ZqFty3YztMLOMsthO301mgGJ+lCWHj9AOMsc+snV0dGprq5ODQ4M6Iwz1qunr0epU4cowEDwC2dhZ0oYI1vck7DNY8BSDFAxMMVAYlp25C9Zo7W6GjHgZVmeaNIqcuDzAOI1WVN1YkJu5FrMg/8qPhATEfRhI6zEX4qwa8DkrRU/lW/bs6o1YBf3cTUJST1aTfIsRBZ7Dn3ObofRLOMMtpnyLCAloYErtWBxJJxT2ITbsGAN2HNrzp4bv+AMFpjAXpx8bct2yt0uXHZwGbt27tw5A58CK3ihLQN2ISdPAbL4Wu4Al6L19HRraHBQjzz8uDoqsZAUAyptxDHC8aGneiXGwthdzMJQglMe/PLwEOcYJWk92FGRLMY9iY9aKY4conA5kQN3odCarvSX7kJ5nSr95s2b9Za3vEWPPfZYYjWXHK24Z3Y/U8yPk64iSeiP1Xl0OzA0pMG9e6THH1Lf2KT6LrtM46rp4Pe/r8qR4p35TIY8FEqKXM6VjmAXMc1AwizmpeDOvSSHyWBdJ7e458SAD5TcyCRHxVD7WM0aaK2PyDk7DA4o8aXbisO/lBA1aSnZrxxvlDk2Nqb/8l/+i/iy7xe/+EX9wz/8gz4bK2N//dd/3SJYrIrR2gLjMDToQAMj2XFakmUDUnjEYVvwt8Eb1JKBXeRFfkuWyQkYnyjvE8WfgP0pRZM39yvdhTxXck+J44kTk2elUtG+ffvEX3t0sgPUTGZbdnHPwiPqlBg9AmpqBFUeEKcDps4ZgSnsfDxMBBSDG1zDLlbiRDggrbAGk3X9a9Q5cjiGuPFYaYdSMbg5YoDoAvbt1ZlhzHf2dRdjDOiIPdVz/fr1OnLkSFpggBd6YyHrwgsvnMKBfz7C87VM3EPg+Vq+5S4XugSKfJsNr+kUuOKaUBVrMlpogwDASm8R3b4uggam70PBrAzPdovYpb+W+S52TvAFXvGKV4jHoBeb/6nwsy27OX4GowceeCCuSq/2IHMJLLyedeYm/d1HPqo777hTCoOoHnvKtYA8jOfiiSqlA1uYD4LVTbCeYhkrGQmBmMyFoUecxNe6Z4/nRcz8rnbKZIrYLsJ24U5FLLHHns5vzZo1YgGCLO0CX+oRFzwuY/WXbv7S1GPdecwWFIvwCUJRGy+9Mm7EFt3zW/9JI7Fw0fWz/0r7Ln6BDl36Ah3pjc2AYOSYgymyyFM+4QlczDBAhY8wEN5FPYNnHrnkjnzygGCeK7nMDRV1QhMNZSPjUrVTxzpsHyuqjV9mDVAfybJ08c8FrfGt/rloFxOXLSaz1cTLdtrd+tM//VP90i/9kvgLg0svvVTve9/79Ad/8AdiFRN5aedlr5lHU6tUMvWHodHX26u+3n71d/err6tvCvg7oSxW/W3LNixEeKnA9pLyP5Hc9rHzt510UAkj8kR8ljw+ZMmcKUHcn6XMryzvd7/73TTIVCtVgbMLXdmFK0uNqGCVquVK4GwJpOJo8SrhQEjJq4Uc0YRdEayBijIZiEAlQHFcft2r9fjdd6kxeiTiIp84w8MZsdK+XU9raP06da8dTKZ9Qi7ChUe1eRybewE7Oyb+k5NiYgLORhBiVgcgE7A6pJGQBbC9UiIdlS/yAEdFrBACWUpYIRGOynYh8tiW7YJH9Ft5+JxV4srZxDedqBDqjAlr3pFJlSzSBcgQNgE/UATtwp8FX9uyXUSsgisyAatAlCkRkAcoEfZMfdleVh0iSyXG1lKexXLtohwYn+U8aL68kQmYL/3J0tlOSe+991698IUvTH7bSf+2U7izq0P7DuzVjid3RDiLJaUwuGVl8etIblUKo6ke146AaqLIwhfgwsHeUsVyQK1e06OPP64rrrgiIiXb4rALF/+JwLa4Z8uhIy3gYMxtJbedymdPu3x75JFHHlG1A71JESOlB96rCjJpTZ+2/dOf0q5v3ymfs1Fbf/KndP7/619o++/8vp7pGQjaOC3lsQGlcMUlufjwVCVwUnRlcZeiXwrv4pyOnjMLvsG/Gt64nXG3G4pgAYePqKejoq6hppyaeXC/bM9ErnAImYAVFmMqe2QBphBL5LEt24m77Sl/QrRcurq60lzS9hTWnvZPIZfAE1VtCbiuEpZ8iIgPJLSKA45dL3ajwdueujGVSqZn9uxJO9Of/OSn9OlPf0qf+syn9MnPflKf+FzAZ/5Bn/vHz6edRtIz6OCySrmUwCNVwFLmcSze5AuU8bP9reGSZrlc8h4dHtHokRENHxkWYfIewd8EwguB1rTH8pPncHTEu55+WtSnnU/vTCu6oyOjOhL4I8OFLAcPHiwWaKKOHR4+rOGRIzoyejjkHNbI8GjASAEj4ZYQ5aEc84HhqTSjGuOjdrG7exgZhsdCJ8Majjzhk204Q/trNY088IQiIvIMGY4AI+lDeHufelr1zt4Y8aQjwfMIsoVL2lMF3qEbDn1gQPOYNu2F1W/+DgXe+HFXGpCDFXcA/0rLQ/7IAqA/wisFZf7opdW/UvK05lvqB7cVP9Pf0r4WqV4fiz86QhbgWDQlHl0mCJmGx8ZUGxmWY6EtD//oxISOjEYbjjjoj4yORvxomnDWG7lqo9F2A0YiDf0A7XYk2tkI/Uez/ZYyME4BZRh+KwmtOsK/krKUeSMH96JVR4Tp32vRd9JvEQbKNEvpziXPYuZHOTCmBgYG9NGPflTf+c530t8lnigP9AOciO5k45EL/pSfx4vZLeVjZiU/4kdijBuOuj+wdkhvfftbVavFeBdj3fgI7liMsyMapS0wLwjaiSOjGj8I7nDEMfaOxRgY42+Mx6ORbizmCmOj4/rKLbeqq6NTfLl7JNodeZVAeD6A7NCRrtXFv5xQ5o8eGXupwzwhR7iUgzp94MCB9JdV+MHb1vjYeDGfGR4PPQUcQV/DOjx8RMNhkV793/5Yg2+XJRnuAAAQAElEQVR+p/bHfGNiclz1eofqk5kmR8d0IBbnD6O76JdGRg5rJHQ/EvdgOGAk8ACy0R8BhE8djmh05FD0l0c0EnOfiZgLqTaiyXrIHPJMRH96ZM+Tmswa6u3s1HjIMRzQmi8yAbNxreHl8LfKgJ/61HrPlkOGY+WBLMBSy0O5qY88KcwTwp/73Oc0F3zyk59Mr+JmzQWY9o4zFu0iQL1eF6uqpWJhaTutUuAvgV1B/FmslNGYeTzogQfu1wP3P6DCX7j333+/Hn7wwehYxjQ5MalG8KeTqcUuGuGlgNm8Z4eXIs+jeU6k8taizMSV7sT4hABwKwHkPRETTGAy7kHp4p+Cpszzli/4TKU9jp+GvWHjxlS/+JsM6hr51ydrSvco0tIB0Mkw8EM/MTkRepxIu9STIfdkkq0IkzZB0CQ34k/kTgZNghi8JiPd5ERNk5HvBBO92qQmQhZ05K5OnXfJ5dp594NqgKtNaBw30teCbvjQER2pNWLwa0T8RMg/S6agO5Esc8UjC1BOPvkfTt5vrsQuCvQM5rhtOFrf6G216GU1ydKqE+QCSlyrv8StpHsieYgv+4rxaIf16A9sKywBTUYbpm1PRLsGJsNtRDts5NFGg6Qe7bw2Pl609/BPRlpoJoMGoNy0r8mIw1/C7HCJb7vTbRAdlcC8oNRj6S6Hrsr8yQs/7mIDZeMjjRjPd911l/jK9vHyao1r9S+mXOgYgP/DDz889Yh2mQf4iYmo91HfJeviC84PY6iq8aj3tJ886vtkxI9PxhytVtCl+Up9MsbDegETuJOaDB6TE2OBm4gxbzKMrmFt2LhBE8ELIK8SCM8XMFQB6Enf6uJfDijzJS925jAq7r77bpX40v3BD34gdvV5jfGZZ54R9SF9NA7dhC7Ho98ZT/OFyaQjXhPuvPQCNdavV17PAzcRi3kT6gijNI/5cCN0W4t5SC3mJBOTo5FftKvxySmdIk8rFHIU8ZNJ74W/lWbaT1wJwTfRT4h5z8R4Q5PjdSEvc7Cdn/isnrzla3KlQ41YdBze/YwaWYc6+wdEnkVeE0fJleKi3OSJH3c5ocwTt4TlzP9YeZWy4B6LZjHxzKcx4Kmz1NHZQJ3lCQkWg0r7zo6BUctzZMuTzcrkgkJnG850IEApEf5S3xPR4W7ffr4+8IH/n/6//+bf6P0//369/+d+Qb/4vl/UL/7sL+oD//oD+tmfeZ/O3Hym+NDT0NCQWJ0cHBjU2vAvNpT8cadgcGhJ8jqW7ENRLspYuqW/lZ641vBy+sl7KFaeB0NO3BTG34SFyjIj/dq1SuFwy3KTDzAwOKD+/n51d3cFdCvRDQ1qMGBdM2/imQRsOWeLhqLDXje0TmsHz9DQ0FoNrh1swpCGmvQn6w4GvzXr1mrNuiGtGxxMMEheAeiksn6D+jadpUN7D6s6MKShwbVaG/RDQY+M7upSradbHeCjfg1FGYaGhk5ZLv6rmUlZR0dH7LKPxACb6frrrxc4FhOGIo/BkBd3pQE5kBfAv5rkKXW1WmRCntWiI2QBVuN9m4+OBqMN8JEjvkPQFf5G7Dirr1cDvb3RV0Q7HRzSUMDaGGM6zzhDlTVrlHV1qyvadn+0+0Hiog2tjTY7SJi+MPqWoeAFIMMZkQ5YLTpCJmQB8CPnSgNyIA+AH0AmjA6Anc8SB36poewjS3kWOz/aDH0/X6q+6aabxOPQPBF0vDIShzwA/sWWCX4lX8rPAmtPT4/6+vqOHouo89Em+vp6VcmqGlp7hgaH1iSAzxBtIWBoaEAD6wbUv24w4prtae0agYdmaO16DcT43j/QH+N4l/r6+9L4NNRsPwt10c3a4Ae0ph0MeVvDy+Uv80Wezs7OqbKB5/5jeLzzne/UZZddJha1X/SiF2nnUzvF/GYwdLc2AF2tDX2sDX0ORP+zpqdDQ2v6Yp6xRr0Da9S9fZM6BzrSB0bXRX+0jjSD6zQ0uF7Mc4bWDmht9E9lmZHljHXrRZ80mPQyKOIGI4+hFjpwM2Ew6EoYCn8Bg5FucO06rQt3TeTt2BV/6Pf/SH3fvVdjX71Nww8/JIfRvGboDHVs2aL+lGeRdijSAMgEIA8AbiWhlIH6VPpXWh70Ayy1POTRF23+vPPO0y/+4i/q53/+54+Cf/2v/3XYaR/Q5ZdfnhY/FIdtYc+Fd8nPbMlzWMEM6Hh5tICVkFIMDGmMGXbBSpybHrsSK2gNHTx4SDxKenDkoA6NHdThCeCwDo4d1uGAhnLVY+W/3miELxfXFAa3iNAIXo2YSDWS2xDuUuRzPJ7k2WjKAF0eJcZthUbI1xpeTn8j5Gk05cNd1LwbddUC6gEpn5RXQ4oKwwo3u8iKg7qUADmiNiADDZiV1/GxSXV39CqfkDJetop4BeSqB7c8Ui/NySs/kYESRBaN7m7VR46ET6pF3o24NprZQ+uskuLQYZkmIU7hUqlUxMSMd8HRR5Zlsp04oi9WFVNglVyQCVgl4ghZAHS3WmTiniHTapEHWdAP7mqSad7yNNtgkj12bJIb/UhyoyGW0cnNowOpdih3R0RXowXTvAMXoSI+rlNpI67pRxZ0BATpqjiRCVgVwjSFQB6gGUwO84XkOfqy5BjaGrBUGVEfAPiz08irRfxdIOESj78V0A/QilsqPzKcKK/Y9FStUk19ZZIjmkByVYwzhT/aQnimosLPSfMA8KNnVzL1964heNKAvACynzSTJUjI4g/zYMqJfGUW7Orhx3B+1ateJdsaGx8H1aLT2ZrLIr7A5TEHHrrgIsX0Rju+cXvgFbOb5MRlmi5mTTHrIE30VzHxyBsO/oQbyiOmHtfJ5AYn+rkgSzrMI2Xc5MgmjKLJ4IlsuMxgmnnBhhsZ87RIpiMH9qtny1nKfnCvvvQj/0QHv/nNmH8Nh1yRrgOZgs2sE50As9ArGkQe7teKCtGSOfIALagV9VKfqSNZzCtLQeyZ7b7EL7Y7dy1a7FxWiB87XWtiheypp56akoAtfna9WDUpkI4GScsrQpKVjAjjkyJSeTT0jpiwKA9kxAe2fa5yDdjcq5MXkgZJanuaDziMQR7n37nz6VjxHNSZZ56pAwcOplUvu6CFDm816kwWnsnJmsbGxmJB5qCefXZP7L4ORy3KAgp68llMIP+ouIoMClCEslw5f+6sXOScBQ4IR3XninEMr5C3SJ+Cp3w599xz0zcBvvrVr4qP850ywzaDtgaerxqI7sBOl7lLyCQyi/gODGc1m3eEo02LAy+Avw2LogF26exCqYvZLy6KcKfIxKZcMTaE0UE5Gdt4TBe2dhGHf6UAfbdOiueSI0SXnQla4tO/TAjZATAFEAKKUHEtilhgH3roocSD8byIff5cMXZYwB4Pgxj4+te/Ll6b4jXEgYEB2dNzYHb4eX3rwIEDmtJ9KJk5T6mRPObBeXPKnEff484+VXq7Nbr/mSCJCKzXRniFOUwgF3ONCiggVM4j3/VwJct5pkpMQCqJKlNDxeG8FpUz/CFfhhOs1agqQaINZPPMkSl40TNmEzWNnXeOnr7yAm15749K9UyTw6Maq4fRbTg1E7WdtgZOUgPP61p0zjnn6Fd+5Vf07//9v09f0v7VX/1VffCDH9S//bf/Vt2xA1fojNbo5O3s7NDWreeKTjgPdJyqdlT15JNP6au33hq70ZPKohEn4vZlVWuAe2gX93WhgpJ2atCIxNVqVSzC9HT3iAGWDxZ861vf1FlnnSUe7d+799kwhotHkak3TEAasdjyg3vvSQZzJauoEaumGNCjo+Oq1RganOpZsF/007Zsz+DbiEl38fdUVgxTUlzjkk7GEteRSaLO57PSJqIFXtAhwGM36IkJ2datWxfIpU3e1kBbA2iAdilFnxFGc06DVftYDg2wU2c7ZWUXbgo8Ty700QDF2b59e3rPmY+nEgYP4F9uIF9g9sddZ8thF/ekVgsji8iioeCbF5Cc9za//e1vp6ej7ILfvBI/R4gasV3LOMychrLyNCXf68GA5lHXSqWSSoK+eTSY8fqxxx5LONI6y/TFL35RH/nIR7Rz506hImiJSwEoQ+9ZwSbNIZhJ5MmXhyFcGM/K0W2mRjgNM9+IRIpAAL48xVeCLFO9kivPqmpE3rWwUuqx8C+H0Ry0nGQZ6NKbXLpFcIrQaG1CV/7sz2r9696g4Zjb5LVJTcQcjDi1j7YGTlEDRT07RSarNTmN++1vf7t+/dd/XR/+8IfFrteHPvSh9D4PcchtFw0Xfx6tt6+/V5nDEwGiOqud2rVrl27+0s1h8NRkQw91G1arBuziHpX3eKFy2haPyFRiQMFg5qMZfADsyaeeFAMKAwt/28Ag1NfXG3UimzKCyRND++ldT+uuO+9KO9LkbzvqVRa0yAZoWQ+rESu7k1IMonmMXOFIpRi1GNjyTBxR8xWi4j1lQBcA78+9973vndLRKTNuM2hr4HmtgbJhThcyYaI/ysNwjuY7HdH2LakG2Ild0gxWiDlGD32z7ejvnfpm/oaJvhqjCrHKePzLDexwMvZu2LDhuFlzf9gE4THz4xLOEUn5QDPWw+fiiy9OegC3UrAU+dpObGuxuICe0Nfb3vY2MSZv3LgxxbVe0Av1A5ztNBfq6+sTHzpll7rEY4gbazUQjTByFdML5Y0wfBsx25BqbCuneYVTWCFGziUgi/l1RXmkjDOcOBVZyRi3sekwPDmh0Vqukbyu8Ug9GZ1esquzhuQAScmWDj6EiWsEnYJnJeKrnd1hZ/eEDFVNNsbV/+wenbF2baRqn20NnLoGitnyqfNZtRx4VJuPH3zlK19JnzS/+uqrRceAwLgADZYwHejExFjERxOMBhttMDVFDKHe6Dh4zMU2pG1YZRqwi/tiO+5ffsrScc9534t686UvfUm4H/vYx4Qxfd111+nGG1+TPg5WrzdUDCBFvlnmFH52z7O6+JJLdMOrb0gLLnToEs0tiwHC4rALF/9SQB5MgXAi+1wdivxiYJuIul0LZDH8SJWxcWU9fYFRMRiVEQlz8he70Ak627x5c9LLyXNrp2xroK0BGmj6H+e2KpZFAxhUy5LRMmdiF30z2drGScAHo2ynLw8zriXkClzKb9OcaMeZ+wNNaezb02WZr9gsgGNMYljaC08/33xWio45LsD95ANwPI7NfUZ3AHH2zHIzF0Ze2+kvNXm1kYUV6Es8bky2krNucL16Dsesoi5VcimLdNUsi3lHJn5m7pEoi0th9BZ+NWqa2L1TozueVBaGcz0M5o7M6sxH1T12RN1hRHcGqZmNhwEtDHJFRgmY4Vg181g4/lzVoO/tHRDknd1daux8SgcefEgvePkr0reJglX7bGvglDSQnVLqVZ7YdrRrGpPSX1DZniGxbdmewuVhULDSlkeLs2MXUcTBQ8IAHxnh40oFv6lEp6nHRjczC2+jq1z2TJeVYx55o4OemeLUQnaRD1wwzlilvu2228QAAe5YYE/Lbk/7W+k7Ozr1+OOP9wV2GAAAEABJREFUi93mN77xjXrzm9+s97znPbokjGEGleuue5U2bdoURvFk1LFGQD6VnDrUCAO1s6NDmStSZJHHkigUZLfYetAcB3nlrPw044bWb9Kz371HB773fXXEgFYJQUIsib+MaEyo/8xiZT+lW4RewbbsApoitJ22BtoamEMDOY0u8Hm0l2P1DY74aFDKO6rKK0UDDXKwCVJ88rUvi6kBxq0s+svF5LkaeNlO46Q9s+bwNBUf3eFry1rBAxkwaBHhWG2COO4N8wvGXMILAbsoO395Q7lZLF9I+tVMO1tnhG0nIxhdoTdwgF3owS5cXqnav39/zG1qqYh79uxJ85v169eLb7Vwb1JEXPL06Jo00D2gZ+66X43RI3IYvQ995nN69Itfii4reNYdO8lBHPMRR1+XBURE8MS2jUAYvfd+9GP67gc/LPFUja0uZdr/hX/UzT//ftV37RZNsCFLjvkUbkAewYbNbF1VKQz2iIvO9MjTT6pvcFBBoi3nb1Nlxy7du++gfO5WkWNc5nm2ydoamFsD2dzo5w/W9lGFsS3bR+E7O7vUCOP50Ucf0aEjB1WpFuqxnf4SgQ7DPjrdUYxOA0QeHdTsYoIrO+QyjpVc/h+SwamMsxdHhwwAtqMDztP95IMWd9xxh3hHq7OzsxQhufZ0nqRLyLggcziJR+nawTM6eQZSPm515vozxUc0GDgYYDGcqQvwsYM2dAEf6Ds6OsWTCWOjY9q69VyNT44rbxTywX8lIMx6rb34Yp159Qt1MFZei6edQqYQZmL/QU3W6xrcemaEYtXWipKHd5FOOxguEq82m7YGnt8aOHZbySl49DONnp60z9IM4rRhCTVwskbZEoq0JKztou5VwnCxrfvuuy/lw7iWPCtwYb5AtnYhG/7ZgHz8rRFj7vDw8OzoeYUxEuExL+LnMBG6Ys5SqxUGMUWxC90SVwLfBkKfPHEHDe9Ek465EPi9e/eCTpBVwlgNX71Wj42GhwoDd98efeOPfl+jj94vwT6m0Tyx3bqQzySjIUVfVpcade267euaeOQRCcu6I9Ponme06+vf1JodT2v8W98V9BEZRrKUeAbDPIzrRgTIwjlyREaxY/3Uvfdq6OyzBPeuLZu06Z/8sF71vvcpD1kd9BFxep3t0i66BqKmLTrP5yzDnu5uPbNnt779ve/o8JFD0Qlk0cwsGjyPt7R2OM/ZQi6x4HS+ZGFbGJgMZjzmfOutt4IWAzM0QEKcwqUcWEsWGMz89xsdPXFlHrZFxw+d7XRfFYftuEq2EygO23FVokd225qIHVnuPUCZ7IJfwd/iUTHwLBA8/PBD4u+XWC0/88yzilXbgmXiu1wXsnTMtpMbmWI8n/XyF2n3zqfUOBCrr4HjHN9/RJXhcQ2ecUYELadrXNpnWwNtDSyLBqI7mconi92a1nAZQbuUMymMZ8Yj8AmHpw1LpgEMZ/v00DTjGXDVVVeFEfR4GrvsmWW3Z4aXSvGM18gC/9LFPxsYk8svRu+JndHZ8fMJs7jPoje0x8uL+OcK2DPvk23xuDVzJD4UVpajtbz2dBrqwN/8zd+Ib7qgG+4HaZjn8K4zj9LzzSAMafDVnqp2Hditu7/5LempHWp8/9vq7cSYlRrBNjadgyz6r7hyslucR1+HX+MTqh/cr6EKRvRYMqYnx0e1Y7KmS9/yNj31uS9IsWvsmJ2kj4o5pYqQYpdZciPyiLlOnFIY8Lsef1y955ylPPrL8a4ObXzXO9Rz1RWazKpSIlL7eA5qYDWJPF2TV5NUyyxLzEVSjtHOtPuZXdq580nteDIavxoaGRtJH0U4Y93acEdi3tJueUlZLRfbKWRbtqf8dK58xZx3Y/ifyOKLjE40thPdyV7o8AHSYyQzgLILzOCAnw6eOAA6aEo/4c7YkQYHdHR0JIPeLmQC9+STTwoD/IILLtBkbTLJXKbHtQta/OxG8wE5drs/85nPisGGFexa7ORCZhmyZQe7yJfrSNTlNVdcquGDh1Q/dEiugI1xJlbpx44MywNDMahgXudBueyitjNsa6CtgXloII++KnfRdpUfPXwzOgHzYNUmmYcGGCfspr7nQf9cJrEt2+KpKhagy/eGW8vE2NkaXio/+bDIDn/bOHMCdLbTq3gl/ZyEx0AybjNX4GkySOxj50X8cwXQSykrfuZE/FczRjNfTyfOdrrf+AHobKc5Lh8N41W0L3zhC+npA96JhoZFiptvvll/8id/Ij4U9u3vfge0arG50AiTd3L3Ht3/y/9R5z65Vz3qTHFcMKGNpwRHLxVnxvvK4w11renT+sFuaf8zka6h8ad2aXBggwbe82NqvOAFevj2W+VIC+QxQ8nNrnkeuFxxUQN+gGpyVlHWPxDzGaviatjS1mRuZa6EkQ0HtY+2Bk5JA9nJp34epWy2JQznzs6O6AQm9fgTj8auYz29E8JjKOds2ZL8z6NSL1pR6HBhZlt20fFifD711FPi7w6uf/n1aVeWcEe1I/QaS4QkOEWwnQZM2CADu7znn39++go6RjoGMXKU8bgAuE9/+tP6/ve/nwaFv/3bv03GLjxsi/g777xTF154odatW5d2ztU8oGl6k8MO0cDAQPpiO484XXnllXrXu94lBikGK8npnJ1OS33EeJJWV3EjrzwGkEbvWtVqE4GeVHkHGhNjGm7Upa5e8chUFqtIWdC3z7YG2hpYbg1EY41zrlwTOi55X6/q0UdBE00Vpw1LqAF225aQ/aplzf8ZszuJgMs+dkWmPO1VGrMRPOZpO80neBedL0Yfk/AYETyOXKlUpv6edCXKegzRTgltx7yjhQOLAzwZ9/rXvz69dkg5AUhwAfwloM8f/dEf1U033ZTmQeUXx9mJvv766/VDP/RDuuGGG7R//wHtP7BfHZMTunjbhert6dMDh4c19JYf0cToRGKHJEBh8Er817bzhioRW3HMNrIu9fQPxfSjpkNPPy3nFd33xVt1yQ2vktYNyGdv1DNPFn+P5ZhPmY4vLRpmCns4oK6cT3rHJld+eExZ3cHZQgXVyKUr7m+X66qEYe0s8ovY9tnWwKlooF2LWrRHo5qYnNS5526N1a7BZDCxi5lVKunjYHwYQbLax0wN2IVOvva1r+nee+9Nxqxt8ejUtm3bYg2wJjriRqMh2wlmclh4COMWQ5m/ieLRISY4GKrsOJ977rnJECZ/7p89nSd0vAv96KOPig9//eAHPxAGPY+Tkz6rZGmBhIGE1Vlkzlo6W9vTwoa/Xm9oS+T31re+Veysv+xlLxX04G3H6m1BHt7Ck64tPKLLj6EksHnAIp8tLM0I06ipPj4pRfaNpuns2BWvVipKRxIyJzoF25e2BtoaWG4N5C0ZtvoDnUU7pR03+6OiuUZjBhfRSi3X6ar2sSgaYPGVMQBmjAm4z1egfADl42+geAyXMdQ2qCkoaaYQi+yB/+7du9PON6wJ484FxDFuX3TRRWKxnPBcdMfC2YzRRTtbaNpj8Vwt+NnlsZ2+1VLWZ3u67MxZ7OI+24VLeuZS11xzTVpYsAs8GwoY0uxcd3d16cF779FYd5cGNm1Ud9BsuPEGVW+4TmO1ujiwc4s5jqf6JnaIGyriY+VDQ7H5sC9i9+zaE6SZRnbtls8YIrnUmYVhXpMaeUrRkIKyMF24c4QrsZv87F99VDv/x5+rt7tHNjGaOqDGYGeDewq5CjzoeCXFWOn8T7XsyA+cKp+Fpqc+LTTN844+uo9UJjrgnq4evfhFL1V3d69o5nmsjE1OjitzpsnJWrhOtLMvdnCJHsIu4vPwz6aZCzeb5mTDK5nOdvraIo928Z5vR6UjicOqcSWMsjyMQ8puO/o+ujmFQTmzY0sJFnCBLwYwfxHFI9U8Fo5xDp7HpBn0eQfnlltuETjyB9jxvueee8RAy7tN/D/hT/zET8Riybnisa3uarceeeQRYTSfsfaM2KGtqRxoZovnWPWMvjwtCpx59tnhdooBqBHIdPsjXlGLFEUlb1ZK6c9dTnQLoogOgriGVtKpxTiiGjJQkL248EWwfELV2Hl2yBV3QhyOxYxKU5561PWce0REG9oaaGtgeTVAfxDtT81FLdFuVRz0EGpEq+3oCqc5bDvcPBq6Ug+bCA0hkELty6lqAMOZPv1U+TzX0rMAzdNWDz300FGiM5YdhVxEBPwZ03mSC7Y2dRzf3NCIMQxDn11Vu6CFRwlzp5rGMj+YDj1/fHahC7twy5JRn+0CZ1u2y6gp1/ac+Nk6RXejwyPa75o80KX88cd18MABxWRInbVYpI+5UCN2exuxfWL6KqZ/0T/VlasRP1l65LZbNbRlk/KhQU3UpUP33asz+zrVu674p4++zh6tOTIqjY9pvDGpiUirxA9milAlLhUd/MY3tetDf6re4X3qXjsU3COjyDsPCscutpUpMFoNR6lHXOrvSshE3uSL2wq0I2QqAZrnApRlWA5ZY+RdjmxWdx4oHAnz2D08Y/16XXbpZeqodqYd06ySqRETmqwSjTMaXiOaXvQpkE9Bmd52Mghty3aK5x2p5ImLXeDC+7w5bSfDlC8t8l4MjwNZTjvPPOrFR9XQDxMQu9CP4rAd16POeSNsi4bNAGtbPHJF/hjP1Wo1xRHPjjSdO4yz2KmpN+opDnkwtnl3B5kvvfRS/d3f/Z2eePKJdA9J09UZAwH3PtKR/mhw1IgoR9DUa7WUjrKq5YjYFGLMSJBCy39x3BOgNjmmSkw00iAWYsR4ogZf1wh/FqVR0Kl9tDXQ1sCya8DkGH3JMSd3sbClrk7lGMxBm/qalCgCYnoYLmEfk0MQtM+FaICxpKS3UW4Zen669nQZr7322rSLyxhblpY6Z0/TlPjFdMkDYLyGL37cY4FdyMMTZMwDSjq7wB8vPZslLKCXadruiTVgF3qFsq+vX8OjDR3pWaurXvsG7f/TP1d2aL+2vfBK9YyNS8PDqsQvF0YuIDkmQh0x8ag25xq7Y3Gmcd429Qyeoe5Kj576wT3q2n6mujesC/NYOvvl12nXoYPa8Y2vqD/rUDUW/lWvKG/yrES/mMWmwK4zetXxjjdp48tfGYbzGeK+kyMQWabcSKVVcNjTOrSn/cstmu2kJ/K1Czlod7fEhhMbSfiJW63APS5ltAv5l0PWbDkyWf15FApvxOoYxgO7kudt2y52JquVaN6tE5VofvmsAtlOxliJ5mYy4LLryQejeFyYm2sX+ZR0z3WXcgKUjUFr69atwlB+bMdjwijlw1oDawaSbjBUMUYbGG2LpAfbsgsgP/SJ3m2nzoABEaN4ZGQk0ZF3JaskecBj7LPjTBpWt3k/+Z7otNnJJjxRn0jpKCO8ZwN4ALy5iCsQAUctAaJ7j9D0GbLF2QxDCxDEBfAvPuQNq1Lt0vZzt2j//ffJsfMcy7RxxvAT90QczXo+W2Si2tDWQFsDS62BPPVbx2x/dBws4JbdROpfQqYyHN72ufgaKPv4xee8ujjaxbjJOKlTPKMAABAASURBVEmZGRu3bduWvgWCpOBaXfxLAeQz3w0Hu5CZ+QU75N/85jeTSHaBt4/dOHjVC+OAp89SovZlXhrg/gAQX3zRRdrxxJM6ElvFHdvO1327ntaGLZs10V3Vjh1P6JG/+kvl998r7z+sPO4Fj0rzCnI9jGmFETzx9JPqiV3kDRddqcl6HvOSuiar0ihfwCaDsHorQ4Pa8rY36f4PfVhP3vJlVbNMMZ2R4RGL/fgbmtSB2BTZ/qM/ri3vek+a41lScAw6rhGIEBh8Kw3oz7ZsJ1EIJ88yX2jrzN/LbG0nmZgb8wpkiV+tLrJTBuRDh7bxLjm0DedQsV0oe2R4VIcPHdGRw0fU3dWtaqVLoyNjqa1xU7hJiTKPRC2nbRGn5mFbhw8fTh+M4r1f3qGlY+cG24lDk/K569hODawsAY9lY2wy2NLoKjHBw3C2nUjAQ0NjtAtcijiFC6vF6N12elTcdpKJe4WukYEPjPz93/+9+HBIV1eXDsbKJVny5dDu7m4B0HF/3vLGt4j/dOT9Z97jgT+0JwdUkiYwwQUSI3DJ07y46S6tg04qsYO+4fLL9eDdd6rIlVFJcjYVEkdWykqgDW0NtDWwdBpo6Q5avM38pjGphTbbaZgEzfhpXxPRdpZAA3bSfuJMP5o8z8MLZbNnlpWvazOXKRefl6PYjz/+eHpVijGZ/JALdy4gjkdLiXvNa14j5gMsfBMGiMedCzCc+W4NBjfxx6Ml/nSHUj/2dB0ZHBxQf1+3+nu65U0b9bq/+itt/yfv1oO7dmq4UdPej35E3/vVX9Phx5+KOYdVx3iN+QU9WyU2pZ69/y7tO3JIPS+4RDU31KgNqzo5oUq1P9RtVSMrnvjc/tqbdP5112vH5/9R9djJdlguORzzIFNDjk0vNaqx8BgRFSurVpWFnBUpmddkq9wRAsJZ4dOOvjvPZTvBcovDvbQt2kvpx1UczJWZ+z788MMRWr0nsgO2p4QsyzCFWCJP1LIl4vwcYlsqmwZaq8WK10RN689Yr96eHt32ta+pIzXC7JgVnPQYamWRMbr5KvP4+Lhe+MIXCoPR9jHTl+mea67tGSKjg0oYzOw+83hXeu8oVgEZ2IaGhsTgS6O0Z6abwWSeAXjCizzQL3nTiDJlQgYMYHaVMeZ577pWq6mSVdLj9xjQZ59zdvpQRiXk5f7ZYXzXxvTqV79a11xzTZKixKfAXJfo6BWDwFxRU7goaq5cvD9cj2GjkcfQER3mVPwyedKqbJZpLHN6V38q2yi3Qz7CDWc4AXnA8+dsl6StgVWrgegfTiTbdGsMXzRR+pOUJtpucuMSMXFtn4utgTz6anseN2mxM15BfoyjZfYYlYyjLCaXOHtp9XHfffeJcb1VjjLvuVzouE8szvP0GB80m4tuNs522pkET3r44G/D3Bqwj77v6O1d73m3XnjtVWqEIbzhhus1dMmlagwM6ax3vF2XvPUtevTLsUs8PpGYdsS1ktfU2ZhQFnPDmBipEfOSmJwpq3akv8rsHp/U2jO3BGWceYBizqIxnffuH1a9Utezt39Ddty7iLMchnGm/NkDGujtVddAn9IR7TZNa4JGQSOOVj/hFQbbaaNmx44dsr2s0rAYxtMZzKNtx4JDjCroLKR4+umn08IVT8pyfwO1Kk/sDD4iWC6w2V42PcYwvCp1sqxC2U758fGmLPyVMCB4v5UvBu7bt088wjtZmxRfSk5tL1HPvNie7oSjxVIhr776amGkJcpISMe8mitiknMBl7IsVvyi/DQ0/q+ZD4pQoTGW0QN0DL6UHwPWLujBk51tnBOC7dTA4YOhjOF83XXXpd1kdrLLBsTgSeMfHBwUhvPatWuFIU8GyMiCRk/WIztWQOt1wQ9ZkI2JAvcb/tCDx10oWCFrrIQ2ApCrJ1ZkkWfTxk3q7e9VVJEplp7yLaEnyhpnZBu5pUezo0Ii45Fh5SmsWAPIwah9rEoNtIV6vmvAMQGkjNFEcUogmKdA+NhZoSGncK4pbwq3L4utgXJsKPnacQ/KwPPMtafLZjvqllMJ+dgm4ydjoR3jWnOCnSKX4MJj2naRN3kuJAv72PLN5kWYXWdcu0hnF/kuJM/TidYu9GMXLmXv7umMXeeY04Q10VBxDG3crOHuXh1et0GTsfNcrR+JCGZDjdg+yNWIXeE8NhFqBw5qoI/dZakzzzQWO9UjB/Zpw4UXFHOkyCbYhr8i9a5VI3a3Jw7vDV4Sj303cnLM9Nj3vq3+DQMaz0dVm+SxcCkPGXN2DHLHLKyhBpsceUq6ai4sEn3nO99ZUnmo37MzYK77mc98RjzdUcbZoaeYC/LaY0dHh2b3fSXdQt258i95EAeU4WO50JRQ0qA7FgBOda5e8luIm+rkQhI8v2mjlUYBmZuMj43r0ksv00/+5D8XAwcGoLJc/ILkqNO22L1U88CPkcZNxZBTwboZ+9x1bGt2BXazcOD7evvEf/1dcsklaSEBXCuUJQdHw7QjdQB6KuOO5doFLWmh5zEr/i4BIx3Dmceva9FJo3uMY/hv3rRZ/O8gu87RdSbZbQv/eeedJx7lphMp84QvYdsl6hTdXI5WVqlmqnZW1dnZNaOeKB2LlVdiNvclJjsMMl1rh8R7+40jB4LO6qjVhUEfAWUhaB7jUJASbENbA0uggTbLY2ogugEHHDM+Rh/RQGcR5K3hGYHWiLb/ZDTAWGMXNwU/cDJ8nstpLr/88vTxTZ4Yoxx2oQ/8iw3Ms6rVqlhoh7dt2cZ7XLALGhbrZ8tpF3Ew4P4B+Pl4KR8UtWfGE9eG+WkA1eUxm6LbqbgiRx8VUwhdcvHFWtPZo4fvukddsVmQ7SvmGw4j1o2KGrFPPD4+podv/5auuu7VKbNKGNKjhw5q7+gh9Zy7seDUvDWVvCPR0P2RZ5jFYj4TtrYaTz+l3f/3B9W7Zp0++NnP6qGHH5YdkuSSK9add9yhW7/6lZjfFDitooO56/j4+JJKZDeV2JILbYz5c9lWiKJdjI6Opg8CModnHs1rl8QBxAP4jwd8oA8+0DKfto/OvzW9ffz42bTMz/l21N133y02usgHmtLFv9QQU/qlzuK5xJ8baLkpssOQoPJgSHBT8mi12TFuch5EgO3oEqJjiJUbwlRQGgaVlNURPccPymSXGioKM1mfFOVklYqd+Ve84hXpEXUqOMarbdnTQCrw8GJxgcaLnsEfDxhUiScdDRKdwoeGSphGVNL09fUJ/9mbz9b555+f/lYqJBBpSVNTLf0l1WzDGf6LDbkx0xuRd0AMGUfzd6CAcJboZC8rr9e0duu56h8a0MEndkROVnWyrqGhofCLdSHlcZ/yqPcJ0b60NdDWwNwaWGasU34xJW0ZsS0nrMMtIAXbl0XUAOMKULK0XXpPG9d2et2MAjN24i4VYEgwbrMIXubBmF36T+TybZInn3wyjf1lOlyAtLZlG694/JwFfgKt8YTbMF8NoMtKEEfHFIZqTCDCX5xnx7xr8qKLdOO//Ffaef8jYes6dJ8pixmyVZXDncwrqmwo/naqa2BQHQdHVRkZV97ZoTHX0u50EMbcSenI3KFAB6/ILK/JYWxP3HOvhj/5BVVrFe3cN6Lx8YhL1MXloccf0ac/+ynd84O7JWvVHDztwMfp7OURqqzjKIB5Nwti5M8OMzjaNn0dwLz4nHPOERtOxAH2/OT87ne/K/6a1rZsFitm3g94lWC79KpVvilk02M78SKIHcWHm9k0w+YAByD/8XhAs1iQLRaj5wOf3NEemwXJVdzsPIxlKpIyTI+IDwO5STKnY1ujE6PJUOvs7Ewfn8K999579alPfSp16NzgORM/R5EYyIhOOW2LRgmAy0NfAH67aESE0SmVHqP39ttvn36kHcJZgFHO49+33XZbajy2kx5LPhjGPCLOgAsO/b7qVa/S1q1bNVYfS/LYVvrhAnGz6biQA3rSzcp2UYNFbZqD5ewIz0GzKKjIKAz4bN0ZGqs1tP/xJxPXiYOHxV9KKOp7Peq6HQIEaYpsX9oaaGtg+TSQ2p1TPzV3ppacRbzmOCJuDuyJUO3442tg9tiw1OPE8aVZudgzzzxTjMHzWeA+FSlZREfn5IOuAXv+dbu/v1+M67zGZU+nsy3bSTR44mHsL+cuhNtwchpw9FtxqhHzC8eGURYGLfOJkdicmNh4hta+8mV66shBqVC/0vYBCfJqzDpyNRpjauSTOu8Nb1HjrvvV98SeICWuErRwkupZ4W7ceKb6RicU2ShzVdmRMT367e/o/F/+BVXO36LBrn5V6x3iqDdy7d7zjPqG+vW6N9ykQ4cOq1kFiF5xYNf0Bz/4Qdp0Wg5h7OYNiMzYEd60aVNqK2zs2UVc2TaCRLRB6PCXYBd0ZXgulzbMohRx9rHpW/NaCC2GPkb9O97xjpi7FhtkpAfsY+dH/GJBVMfFYvV84JNacyqIw7DiFuQqrlk4dOi1Wl22EyTClotd4A8dOpQqHY9488iR7fTVZ96XprO23ZLqueW1nVaGykpP46KhsPvLoEX5yji7oLWd9FXiKTHpdu7cmVa0SFur1UDPCdDu2LFDPFpFGgxuu+ANz5e//OXavn176gQwnjHgeU+ZR5Drcb94zxwc+redjG55Oit42AUC/3TMYvnyYJSnQUJxLSBQy3nGAkY9VmejYmoyCj9x4FDKff+BAxoaXKs8Bpl6VPLY04rYFNW+tDXQ1sByaqDZBx03y+im6EmOS1N0N8cleZ5FLmlxGD/KDOy4AWXgNHLZyWX8ZSxeymIzx2IOQR62ZRfjPOH5AOkvvvhi8Rgn9IzndsEDP2CbqDQPaC2PXeBTZPuyIA1MaS4sipg6R9pcjapjrpErX7tOh8fHVZ8cD7ySEVypSNWY89UxsjuqqjWCw+ZNOnjNi7T1R98j7lNX9GPVlEJyzJuYIW45Z4tGd+/RRD0PszzSTEzo0d27tO1n36fK9q264rJL9NTOp3Xg4JEwmnfpT//0j9UfmV154eXKa1nMEeGiVXGwc8p8lTq73AJhLK9ZsybpubUNlG0PefAzb8aPrITtuBMxlwR3LLAt5trEcx/tuE8EZoE9N34WWZIRPiWed5vZLANnW7bLqEQ7FVhCT7aEvFcFa5Q7f0GipTaJC19c41Tcl0q1Iir45OREcqnw8LYjMtLYRYWChlUa4qmYDLoHwjhhBRSDDzzpIonsIm0ZBncqMJuPXfA/GZ52kbaVp12UEX52EW87fZxrcnJSlJfylfGktYs0+NGN7aS/zo5OsQv/xS9+MemBHWridYyDXWce3+KvvSpZJaWhIYPHrdUmZX7Bn7yQAxfo6ekR7zI98OADiTv3IY+OmDgQpYvfNs4CgTRAmYxKg790MyQLUOQKlHholgviPqgYhrIwkKuxu0zOj+58Qo0z1oVQViwYy4hmYtrQ1kBbA0uugZa2Rtuj+bXmOR1NDJBFdCUgmmxMYMCkQOuFREArru0/KQ2ws8H7fiQBnYP6AAAQAElEQVS2ow8NneNfGli9XNkAYNxkHnO8cfpUS8BYzHhe8iFsL6wyMw9hMR8edpHWtmyDSoAhAB2QEO3LyWsg1BqnrOibmESET+HvjN3fgTX92nX33Xry/gf19X/8R42MjahiqevwQR34zD/ovI0bVe0dSHPCiXpN1//bD2jd9deFkV2TYzHfsbVs1YOb5Gh7XWedrfufiDnLxFjMpYJRxAexxsNaf2rPXl155RXave8ZfeITH9edd34/0lmdlQ5tOnOzuOf79x/Qajio49Ttzs5O2VGOJRaKvIAyG3TBnJi2zNy7xEPDfJkwc2veceaJ0M9+9rOxY38o3Sf7+PIy92bzEB723LRslLHbjm0E3fHA9gwd0QcNDg6q1GFrWtutwSXzZ0vGeRUwphKUYuCfC8r4mW5MR2IWkytuQpzEVWLVikrODeeGfeMb30gVCTzx4OBvxypbGJHQEce7tk8//XR6dJtn8tldtQum0JOWyot7KmBbthML28lf8k/IBV4oD0mQrZUPfnDEAbZT2Shrd3c3qATQJU/LhYaIgQ3v9GGH6AhvvPFG8Y4tfx8F39Z08CyT2xb6b6WxPdV4osSK5aboXMsUBPMUcBiKDPosaHBf1q5dK/K3XcQ33RRY8CV4RKctQOFP6ckXyAJTkRsBeYCz1JEnkqhfEakEmj5INR1aPF8eGTlkgGMWK8Fi9Tf0P1KfUH1tvxyjWUfIRzy7zrhtaGugrYGl1UDewh5/CQU6+hMQEWChL3o0RUOVXSyA5bFbQ3/ZJEnRSkniovaxGBpgEtlqXNmnp24Zo9HFY489Jsbg4+p2gZHU4TIJE27GasKteMLzBeYX5dzBdkwLovXEWEd6u7h/fE2Y+Qjzs1Y8/jYsTAP0P0DSbOiZqY0CsaanRwPr1urzf/rfddaGjdo/Nq5n9z+b5kD1O+7W9//3X9I5289XNrROjkQdHVVVBwakri5VOzqkSlV54OMGKov7Vg1ohME0Fv2eY7+5w9LoIw/p/PVD6uzp0sG9+7Wmf426ujv0UGySPPHIY/pn/+yndP4ll0lBq6yu4eHDWs6DOtwK5E0Yg5G58Hve8570uDH4pQLysy3bU1nwbvNA6JrvAuEvI5CrbBP8JRztpCvuB36e9qTNQAtPDGTcViCuEraSPZ1XGU8cflx2vP/8z/9cj0V/QhggDsA/G+yCH/0DMgCzaZYznC1nZsudl+1UWWbfDNtJFLtwU+BYl+gAGrHyVY1Vq47OTgVDsQpz1113qRGrXVQSxWE7omZ20oFO7zgPDw8n45KBB1nsgs42JIsCyGIXfMnjZJkeK609LSt5wd92KjN+BlPbeOcEGhnvVLCIgB8etnXppZcmehpEycMuFh/AlfKQhhUydLlr966UBno8dlFu/HOBVcSTJ6trrFbxCPdctAvHRQVJq6xlSgbp0h9uRJNXLRZTJscnNDo6osmJiYgImeKqiMcpgMDSmK009EoMauSzPlZ5h2oTmnz8cW0481x1xsClWNUl91CloIWuDW0NtDWwtBrwnOznxhakuRrNdlyE29e2BpZHA0xWGX8XOze7qO+M8fv27RPfKyEPu8CXcwBw84UODK8gnisti+cf//jHZTtBSYMLRLJ0ti/z04BjEmNImUCk2UMKhW6lhuvq3bBJA+s3av2mjWpMRNzhce257XY1Ors1NjQkhaHFnIPkzH6SGwZz9HTBNRYJ86ocPkU+inlKdIDq7ulWmNa698471I3x3d2rsZFR2RavFbz+9a/XK1/5Sm0Ig33dujNS6kq1suiLPonxCS52Ib1duF/4whf0uc99Lsn6kpe8JMnEvHQuNktVH0dHR5PBzhM1fJCvzPvhhx9O/yJEmA2mLVu2CGDx0HZ6vYG4r3zlK3rggQdSGeyiXOAB2wmPvwTbyWsXLu0cngk5jwtzd8iQD3mwpUoc+OWGbLkzXK78qHDA7PzmwpU00VbFbaXh4qZ7HB7b0bYr6oiGRwVnd/SZZ57Rrbfemt7R7ezolG21HmU+dOB2YQiWOFzbsZBGTppyW9Mv1G87NUA1D/JoeuftkMYuymE78euMxQLbopISj7FqFzSEFUfpZj66OpVxpOdRa3QXSVSN1UQWHcATZjCznXSBztiZ//a3vy3ygweDKl/6w8/gzaMmrIzBox4LGHED4izkgl8rIBf5cO8wxllpg08rzeL5PSWHgyl3GNlrE3UdOnhYe/Y+q7FYeY0o8egRbhoPkkcijZbgYK5tMSxJ5249T376Wd33hS+qZ2i9ujdsjhwbCvWL/N0qUMS0z7YG2hpYQg3QSQR7R+uzzYAQoZmnI04BeQKlg74R8hRoX9oaWCINlGOl7UXNoeRbMmWc5BFrvg0Droy3F5YvC+PlWG8Xae0Y1RgEgzG7aky+MRoiKHuaxi784J8nsCzFyCMXXlOWKsqdqR6T6YZynbv5TL38bT+ijkaHBobHdf/3vyfVY+f58H71vf61OliRJiMt9zq86Z89IqkcaSsBuBEIX8pBjm3moTW9euDvPqb9n/qkGrufUW3TpuAg2U6G3Qtf+ELxcdgrrrgizSfVPBr1kKhZB5qoJXdsp7mzXcj2mc98Jr3aiLGK8Wo7yf3II4/MKYvtOfGnirQLuXgFYzI2dUp+tL+hoaEU5J6w+MA8m00rbB7m0dB861vfSuViHs4Hfm2ncpCGdswcHiaEcYFWPx8PY9MMWuJwibdN8CiwLXbG+Zp265OtRxEuEyJbpnxWJBu7uAm20021LSYbioObFE5qWKWfMOC40EzzaK4KINxRreLVyPBI4sGHsDDsaAAYb5EknfCySRHBYEKYPFsrBiu3dkFDfFCe8kmF5m8YSkZ2wb8Mz8e1p9MgM0Ymn6OHN+GSx2yZbRd6DF2VNKVrT/OkMaEH9DU6Nhq7r6Pp/xptp/tDGnTDjj7vMdAgeaSD/EhLOtJDQ4Ndt25dWtBANj5uBR08ZkMjb6TVtbGxMe3Zs0c8enIs2tlpFx6Om96SKIqmKF1gHPWmqswMD1ZxlG4RWtJrjEaNyI46XT3rbD21Z7/2PbpD1f5eKRYxFFISp2Rc16U57mUg22dbA20NLJUG5jOpiw4lzqWSoM23rYGjNGA74Rhvbaen5xJiCS5M4sux2bZsLzgXJv52MdEmsV3wsAuXSf9rX/tabdu2rZi3tLS7Mm/StWH+GojpRWwEFPTMgBoxj2iopg0bz9amc7er48i4nv7HL+mZu+/Qjju+pQOH9mvti67VwAXnR6Ka0nSDhBHitMI0SfclF/OWhhRHQ9maPp21aYMaf/GXevoXf1G9MR/fdv0NESdlcX+Zq6ZAXMp7WeLKcEQt20mezE/J8Gtf+1oy7N/2trfpHe94h84+++xUv5mPMt+FZjkB2ZhPs2lV5ltulJVhnhJldxdZWXCifZKG+TdGNzvArUY/82vwfKyXR7ttpzLCzy7sBPykp/2xCYYcfOuIeT9xc4FtfelLX0pRLHrhIR3uSkDUzpXIdunztJ0yYYXil3/5l/ULv/ALev/736/3ve99+uAHP5g6zEQQF7ugDW/LmQss0GjUVQ3DOY8WzGqLbZ133nnpEQYq0fhE8bVAG+roA1KDlzDYuLnXXHONGHRowJVKRbwUT0OhQdlFmpaMF+y1HUZZlnbAWRUiDy3wQE6gTMYu+mOPPaa/+Zu/iR3SscS/jLOnZbYLP2Up41tdu4hvxZHPV7/6VSHnpvWbpgbizJm6O7rTLv7NN9+cvszHDjUfBCM9O8WsNrGajFHNPbGDf+jb6W5BdTTQ2Leftz1FYIiTDhkSYgku8LYdnJ2kymNUwGdlMbgEpDgt60H+ivwZ0NTdqfGOiroU9brT4shjpbgRcuUE2tDWQFsDq0oD9CFJIJprtNPkj0sKhts+2xpYag2wQ8tfwTCGLkZeNrV3JqfpsVNpjkZ4JsX8Qsy32KGaTc0cjAV05h7E2ZZdTOjJyzboNixEAzH/Ut6IuU0kCvXFGbMJKbSqPPC1LDB7d2nTg/fpuhdepeEnn9Tjz+zV+IWXaOO5F8RudEOQRALxl1YNrPBcUQFizznmhHgTr0Bl/UNad9Elqt98uzY88JD6azVVunr1yKOPavczz4j5YZBFvrnsyJdAE2ynOacWeOSUb4Fp5iKn3Vx++eVp4waj8cUvfnEiwyjFrmBemxCneJktrz1TD9gszIGZs0MLlFkSRxshbIfWm2WHtozD5Z1nbCueuoUX9ADGL23vggsumHp/Gf7gWw10/OgAvt/85jf1/e9//4T3BqP+ne98p7ADyGslIVvJzBc7b244Nwkoed922236zd/8TXFzvvOd74iPevGYgF1UJnu6ctB60wSFhhvRyR+MqDs8WtzZ0aH9+/aJnd3rr79eb3/729OuaWkEB2k6qRS2U8OlkvH3CPxlEg2HisL/IWIMlp13SrSAi+0Z1PCk4fHoB8YuFblVBxATBvCXQNie5gUf4nD5+iE8qdwYqXZBRxpogEpWEatK6PTy6BAwUMG3AvSAXeiZnWPKzn2hk+vJehI5eR46fEjDY8OpY+EeUR5WpA4cOJA+DNbd2S10yd9isGJFQ6Ks3HdXCvkSs1kX4rmXPL5z0003pVW/WSQnGcwjHRBOes+58NtR1kBxUndwYxUlBgKkKGgSrvUCOn1gbHGaJDpvZZ/8wT9T6Km7Rxsu2q7s4XvV2RhLUQp8EiFcKZOSq9PqmFNnp5UG5lfY1aan1SbP/LRYUCE7kEL1enLmvjjQDdEsp+gVB402nNknNDZpZse0w8fSADo7Vtxy4MkfKPOyV8f9K2Xq7+8Xk3vG6lJGXOIZYwHC8wXSlUAa5k3MD+zpctsxlk4NolDNDy677LL0LZqSmnzw33///WkTg4k/4RJsy3YZXDS3zHfRGC6A0XLl3QjjtsGUIYv+KeRDi1nMIbK8ItdzdZ6xRuu6Y+7zja/prK1bdMlb3iq5W/uePqR0RHoBEajHJkOu4JP6NTgpOAFZxJCJNRnGdv2mN2u00q2u3LGvLT348EO68YYbxO4o5bYd3IrTLvw8csy8scAe/woPKHjq8vOf/3wyxAnPBSXtXHF2kTfv9GILzH4NgbRbt24VtgHzXXiAw2UnuvSXLvgSwLUCeMK2k43CHBocAB7ATz7ogvkzuLLdIh9hu5C5xJOm9NP2kZW/g+JjxzxuzRydfgE62jA8mJdjP4DbsWNHeqebj4GxmAUtZeMdZzb6aJPwAQ99K8CLMPcNg7lSqRCcE0raOSMXGUlNXGSWK8OuVWn2zM4WA5cdzltuuSUZzr/yK7+ShCzT2EVFIczucj2P5huGEB82yMOItq0sGjadOpWBirN58+b0qAWVjVVY26JyAaxoMsgoDniGkx4VpqJCS/wdd9wBOoHt4zbMRBQXu5AzvKmTt4swcrH6g0wYr93RKUED2AWNwnEs65XyOCtufeqfgtAuZLCDMMJHjgynnWbeF2GhQE18RKUTPl2dTRBkKAAAEABJREFUXeIjaRjAvAOBLlJkywU625HcU1gaNI0NBDugvb29SXef+MQnxKICfODHYyKUh0YIH+jRK/ojXDYiGjNhezoPaEuwLXjS8HiMq8QvjetUVsb6QiZFGF1bHHahZ/wCNRtSxKlfbBhP88kjsySPQpaeXp1z7bUa/cLn1RcDD1RRzVV0SZEuDxqQpxnYUfZVWGZ7ZeWi3pRqsS3bZbDtnqIG7NAlAJ/ok9E1QHBOoGNp0ie6pj+4zCC3Z2NmRLcDc2jAXlmd2Z7RttL9nUPO5UYhB0C+THYZp3lFjXCJZwwmvBCwZ5aXOcyWLVvS033wsY0zQycJ0XKxC5oWVJpLMSdhsv13f/d3Mwxo5g7Ml8q5Q2u6xfDbhTz2TLfU02LkMV8ediHDfOkXjS4PTg3HDnRFDWeqrF2j9VdepNqze6WRWBw8ckQDa7rUSV8WpHmaeVhhGasac49i9tGQAqWWIzil0NAF5+mq//ZHOnz1VerftFFfue0rOnzwkDDmSj3jAilB83LJJZeIR4uZCzZRU449nVlrOj6AxUaP7bRJhmFYJoIOIFy6+OcCNp+oc7Qf4u1iHlimw2gs5QLHnJu/a2XuW9LjEgcwL8bWsC27AMLQwIc2isFKGHrcEsBjiyAPCw0YsfzdFI+SMxdvbcu2UzJ7Wl7bQg9XXnmlbojFChYFyvk8xMTR/vADlGX9+vViw+vrX/+6PvKRj+jMM88U7RB7ynb6oBubftAjbwmEATbPMPaRmThwQKvfLmQEP084abKijp508tWREOXZFjfcLpRnOxljPCLwile8QtwwnpHnJqp52E6dLOlBdXd3aWjtkPiI1YZ16zXYM6iBrgENdA+o34Np15POmMpPJbWdcKQt88ZPxeFxhZLGdpKFho2hSeWEB/mSjjRUCPytYHuqTLZTAyFecZRpbasav9Y8H3ziwSlaBy1pMPwti3zs8EWnhb8SfsUBje3wKdE0YveDPM6KCk7lziKt7SQPtFT60fHR1IDQLw3cno6HphXgRWNFL3zinsaNzA6+NCqM6fvuuy/9xReD20UXXSQecafB8N4E+lIc6BS+ZX62A6vgEhB+4maD7SS3mgfxthMO/0mDM2VATHhLHnYhT6xRRJzliC8AfwHQahkO21O52JYRKmGiPvau0eBITd0TCSE5ncoUR/jjuqRnqnvHWT1c0syPwZz7AhwjetnRyAIse8azMrSnK4RtrQaZ1DyQBbCnZWxGrZiDPMB8BShFJ021WpGn2kWUKc6CD56KwqqY0j/0RVzzCkl4m074itMuMHbhFtiVvSI7sLJSzMwdeYCZ2JUL0UeuBnmQwS7qzktf+lIxSWa8RjO2ZRvvVL1MgQVcbKeFbZ5eY8F8AUlT3uipNY1dyMMjsPDEyLed5hbseDF3aKVfTL/tOfVgFzJpBQ7uH7BUWWfBOEszB3wRoKh4A7IKlw5NbtiovphTdxypSXv3aU231KhiYSvdw7gWZ+jJqiixsxRnArUc7qio1isdOO8sPVOf1Miz+1TWG9uyjwaSs2mCwYl/LrCd0LYTDwLUF+auGJUswvBoMkYucXZBZxcuuGMBdRQDtTXetrKYOyoO5sLhpBMc7+Gz0Te7rtpO3+nhq9bwTAmaF9LZTjzZySWsOOxCPtsRknj9kU0kAmxEsQv+5S9/WWWaMl3pQmc78SVP7IGyLIQBdKQ4mJ/jZxOPOX75NC5z/H/6T/9pWsS68847VT7xAT3ArjsGeLBIurc95YKjz+Er3+jDNqhkeyEj6UGQL+5yQNTq5chmnnmcJJntZACXye1CsXSYf/mXf6kPfehD4mt2f/3Xf623vOUtuv3221MlKOnFUlcEenq604rUb/7Wb+p3f+939du/91v6rd//Lf3H3/+P+rXf//f69Kc/nXZEuelUPuBIrJ5hTOOnkmDoYawHu/SOLmGAeCobxiEGJDecFRjijgXwA1rj4UMYPBUN/7MHnk2rYazI9PT06G//9m9TBYXm4P4DOrBvv3CBQwcOavjwER1o4vc340oa4kv/+OiYjgQt7v59+zQ6PKJ9sWqY+Bw6JFbEbKdHq2l05HfgwAEdmAWlnDwiQtmho+HSAT1z8Jn0gTA6KBoxuoOelWd2nBn4GKTR+bP7nhX6hg+Nl8aEPoDZec4OQ9MKs+NPJnwwygnMTLs/3Xd0RDn37z+QOqoDB/YnFxkoXxG3/yhdzeR14JTiyetAyAjs379X+w7s0/5Ymd17ZFgTR0ZV6+hUbWRUR0aGA39Qh/bu18F9B3Tg4EEdaKZbbBeZKDs6APAvdh4nww85yrqH/2R4LGYaZEA/yITOFpP3yfJCJmRBLvwny2ex0iEDspRAeLF4nywfZJgtDzqbi1+JT+7hw5o4fCgNRXn4D42MRJuM9hj9B2n3Hor+N0DRNmujoxobG9X+aKMpbbjQ0Ofg7j94IPU1+Et5qEcAuJWGUib0hH+l5SF/5EAeAD+4lQDuZykDfmAl5Sl1gBz4GXcxnhmvyzG/jCN+vkAaAHrmT0ymeZKPOQC4Mm62n3ArQAeUOkJ3xFPXkfO6664Tu33EM39j7sc8jEdwoVtsIH/kwYU3ftyVgDJvZAHQwdLIsTf6or3ae3BfzDFi7kCfBew7qP1hJI8OD+vwaK7a5rPVGDuiHbd+VZv61mi8EX1YzCMPHDgU89GDMec4GOkPaW/MUfcFr/0H9gTfPYHbE7hndSD4Hdy/X7v37tJ377lDo+dt1yN168xzt6ZNFsoLzFVGys4GDHUMGvQBlLSt9aGMp14yj2euTn3no17UK+bwxEEHlDzmcolnzkr+uGW6khY8OAxn5rPIASAnOGSEBj6kwQ+OpzPYCYeWMHHQlPF2sUM+GmMFuDKOvJCDdoxLOubiP/IjP5IWxNhYJF/SEAeUfvDoARoWKsgbGBsbS4tS5IFNMzg4KPJhfs/fz5IPOmSXGeP2h37oh9ITuPCFJ4sZ8EEmXPIkDU+f/vZv/7Z+67d+S3//93+f7BrCv/M7v6Pf/d3f1W/8xm+IJ3c7Ozu5TckGtAvbLyGW8JItIe9lZc3qBjcNZfN4BZWJFaZ//s//eVLwr/7qr+qP//iPReX/F//iX6SJBQLaYXQ3Ded6o67+NX267IrL9ILLXqDLL79CV4T/svDzWMLZZ5+tycla0PQnY5HHEagQ7L7SGRNmRYSbzgAAnptausRTOYjjq3M8MoGhS1po5oIyfWscuBJIiwyUBdzVV1+ddszBpTRRqcAD3V3dqXJR0YkjLS5yEV8COFaRLMcGRzWl6Qo+NGzk7ezqTOVnpYeGwA46aeYCeILHhY40GMW8842hn1Wz9EEHdMIj9TQiVqf4uAANmsYHjlUxygQPXGSBruTd2dWVVqAIzwbypqy4QOmfTbcYYfgX+izk6UJXobuuzi51h4xd3aG7gM7OjtBhZ5KZNNNQpJsOz0UzP1wX+bVAT0enukOWakeHOtYPqPGSazQ20Cu+GN/R2alqd0dARdVY0e2M8FIAMi0F3+crT/RVwkqWERlWMv9j5V3KVbrHoltOfKssrf6jZIi2mfot3I4OOSCrVJQRrlan+oauaItAtaNLDjxQqVQF7nj8yzhc+iRc4Cg5gv9y4cr8cYHlync++SAPAG3p4l9OIF/u1XLmOZ+8kAtgvGfuYjtNtMEB8OiI+os7HyjTQEs65i88jZbmFy31kTho5oJWHsQTBkhTusw1MJzZRGEO8VM/9VNibgENaRYbyBfgHuICi53HfPiR72yYT7oF03R0qiv6pc6u7uivetRNuHn/OmI+4a6KKlEv6udsUe3qK3Ro/049sXunerdfqN6ubo3VR9XV1aFOINL1RPruji51dfYm6Ojqibhu9XR0qyv4jU1M6ss3f1X33feIBl/9Wj0eBniWVdMcpjPSzwUdkX+Jz2KHl3tTAnjmlNRr5u7gu6L/BYhjvsoTlXyFnbqJUQhtyRN66I4F8ClpK9G3l37o8ZMnLvWfePDMbcmrdX5LPiUv5u+2084z9MQBxBNmvgxPeGMH3X333SKeuBJPHH5wtAf+uus1r3mNXv3qVwu7iXjiSoA3ZSdvAFuI9AByQ08ZsG94srbE45I36dE9T/NefvnlKvmSFjuAMOmhB8ryY3fxuii64P+58WPjXHXVVcJlF5p7RFo7bLk8x7vkkC15DsuUATflR3/0R4ViuTF/+Id/mD4U8HM/93N685vfPCUFjYCOlMo1hWx6MJzPPucsvfWtb9Gbbvoh/dAbfkg3ve4mvfkNb9ZbX/sWXXvtteKmrlmzJvEubziVgsbHzQaQBaMPYxAagHjwrNRQAaho9Xpda9esneIFzWyAH+nnAmiRhRUaKh6PO0BHZYI3/jUDa7RmYEC9fX3qH+jXzqd36pOf/GRRjoTvVU9vb8Q3IfyEu3t6VAkDCl4DsYL0+I4d+v6d31dff19aLaIsrDC94AUvSI2AsiLPbEAGdEHjoSxDQ0PiowK8G8Gj2MiN/vhiJ8C9eslLXpKeCCCOBko6+OIiD3TwPfPMM0Va/MT39k2XIYWjLKULTSuU+FNyQ6e9QEs+Bb++0GdAT1/c23CRq6dXvb196gtcX09/4Itw71Fpe4KOuMWBnp6eyKsn7ll/unc9Pd3qx5g/+yy94Nf+gwauvUZdYdT3QdcXNL1r1N/bv6gyzC5jT+RV3gv8s+NXIowc/f39AvCvhAyteSIDsgDgCeOuFJA/sJruWykPOgIIr5R+ynyRoVVHZbiMb3X7eqON0xZwu7tVif4hi3ClvzctcNFX9ETf0RPx/d396oh+IxqzspggMg71BX0rP2gJ90VfgwzkDeBHPwBhaFYKyB9AJgD/SsnSmi9yIA+AH2iNX25/mX8pz3LnP1d+yEQdYixnQsvOE/6SFllL/3zckh4e8GaewJhP2jIOFwA3G0hTxuEHCAPIydwAYzwLY4lNlda5A7Sz+S1GmLzhg7tUecD/RFDmjYssAP4TpVtwPP0T84aY16zp6VFvX8w3Atcb0Bf91kD/oKrRX2276fW69H0/q0c+9Tn1HjmoM1/+IjUamcYPHokuLdL1dqu3t0c9fd0xVwmIPqw3+rf+nhiTe9ZEXL/oBxt5Q7WJujat36y+887Tk8NHNBjjNve6L+ZiQG/k2wrgKDtzT/zs5rbGs8vJE6n0qdRF4qCjLlbC2KUOkZY5OwYmT0ESBw18oT8eIBt8S/6kgx4XIA7jld1c/MyrMVJ5XZEFH/IogXTsejPXBwc9Lju3xOEnnjk0vNnVZYecNkAc9KU8uKRBLsrDIhMAHWmJAwgDxGEqteYFHh0hr23RhsGRD0+MomviaXvg3vSmN4mnR6EByBejGH8pI3mzAco7z+xOv/GNbxQ23Yte9CK94Q1vmAJshe3bt0c9aiCWbCdIgSW+ZEvMf1nZ/+f//J/1D//wD+JF9/e+971iR/fHf/zHxQcBSkFYLeJmluHCdXLsTLVaPT2ePDw2nBxvubgAABAASURBVL7wPDw2okNjhzWcj6THDy655GL1dPekd3LgRULcuaBWq6WbShyrIlQOdrwxnlm1sa16/I7Hg3SkB0o/LoYx6WynxyRYCMCIJo6KSZk7q5164MEH9fAjD6vaUdXI6KgOHT6s8ckJ/fVH/0bP7n1WyiwWDBqxUtOInfd6dEx5uI1w642GBvoGtX7Dej2x44kmbSPoG6lcrGaxgkTeyIOMswE8gKzsHmMI8wU9cDQa5KXBsOBBA4MOHC76Y5GBQZA8wMGfdABfOocWAN+gDAH4pyFPO+bQtMLs+JMJNxoOPSjxL9I3pvyNBvk24xoN8cvBRRsP1VKUBKyP5REblCkcqi/cRbgiU8mmgQyRP2Ea/WQMCF0ve4W6zj0/amAIFRH5YmYe/I53FvIU+R6Pbjnj0BdyLWeex8sLWQDkOh7dcsatVnmQazn1cLy8kGV+94wWV1fqRGDoiiarUj2vESpaY7OJ5KmPaKjoQyJNUEQorvQg4XA2vU1HpQy4JUC2GgAdAatBllIG5AHK8Eq7yAKstByt+ZfyYEgwwS/jTqZ+kYb0uEzwMVAILwSQByjTwIswLgAe9wtf+ELadSvDuEsB5F3CUvA/GZ4rKQ9zDQC5q9sv0P7Hd2pg3ToNvOhajU3mci06vIikf8tjI2ky5igTMYcbGR5WbXIy9WHcv7zoDfXM7t26Onaub/qhm7R+3aC6qlkY2r3B4egzpQteZQzzTAxO5sYlDvfBmCNjPDOfJUw6XB5zxthj3k4YYO7Ormo5H+WvZb/97W+L+Tx2BWnRNy5AGoCnUHGPBWwmYZATD28MUfLiUWdwJcCTeTQGLY9Dg7///vvTN5yQA5uHjTS+Ko9MvLvMAldrWy3lI+18gDyhG4iNNnRCGAAHoCPyQg52m8EBGLW8G07e2CTguAekBQhv27Yt/bUvc33CJfAo+qc+9al0/8GhW/LAX6ZFD7PTEb8cUNbp5chrSfPghrDKcuONN4pHDrhp1WpVVCbecyZzjLWPf/zj6XEEjDFwtKssjE/8luNGhS93XBzzmUbYlVlgs2i2ucgDQ5FHnql8QZRobMs2wSmwnei5ybaToY2xxyoMcsALF6NVcUAXzrzOkhYXOWhoGM1MqmBAo2Mg6nRneiT9scceS/JR8QD+SisKlP5PGuPTdoqPK8kLfxOHYY/MNJjDhw6nOGRnVYs87UgVgCwp8ayL7YQhHsA45r7gJwL5cVn9AmdP0xPHYMrqNn7i0RkNGAN8sjZJ0ucIRNdvprr5ycm7GKmauoWVnYmFhnoSp9C5k5/YNrQ10NbAUmsgeoTIIhpds102IpR1dKZFzvDOOIsWGqggVxqfJEYmyWofbQ0stwZsx1yJynhyOTOWlymZFGMgMKaXuFNxbcuelo/54ObNm8U8qeTLfKL0t92l0QD3GIA7cw319+nVf/Yn2vK//pTGJ6rq7h/Q4zsej7lxTaY3y6Rw1BH37pZbviTmsLYDOX1iFHbGDjYY7ifz8aGhIYJHgW3ZTvW0lAODs9WIZT7J3Jb34TGg8dtFGt6HJy/SlMzJk7oDHvn4/g67wrw/X37zh/kx9HbBBz/zbgxh/MgC4C/Bdmza1VKQOIxC5tfkh0zgiMQljseUMdppN7y7zePd7NLyt7u0J9vCHgJPemQmfQm2S+8JXbugpVzkjQytidjcwmhm4QHbo4xjl5n7RTrm/SW+dJEJGTG20Sc7z7y3TTxhFizQG+G50oNfKaCqrlTei5pv683khhDmUV7ea+Zr2u9///v10z/90+Ix7T/7sz8TNwUBqBMYz8kvR7vNlGWV5DrLxGE7/X/heeedl96PGZ8Yl23xYyWFRyxogHZgAsjbLhqNbVioEjt8yEVDAEE6wlRsu6ABPx+wHTIWssGPFR0WCjAkyZtKpzgOjhyMq8SjGnQWWZQH95qrrhELDMgMPUS4ADK1hicbk+nT8TQYPgZCXhi5NBQGulYjmHRzAXzJmzh7pl7AoRtWjmyL/O1pffAYCatx8IAWOjpLHhGn7OBsp84R/8oCcgOKuW1Mi8MSDcmSSM25bvKv1KXUIRJWsoo6K1VVMyuLmqw4bGLCs4Rnm3VbA20NFBpwtLvC9CiujXpNnT296uruTgTmmi54CrAZn7IioLzpRn8z5Wt72hpYWg0wjjAuM0FnTnCyucGHtIz5+Ms5GbiTBbtoMPAr5xxM5t/61rcKQwS+tmUbbxuWUAO2p/TsyMcxB+44/wJ1nntuzKfruvSqS/X4U4/p8OH9uu2rX9VkraGqrPpETSPDY3JW9HM2qYNBnBhS5X1l/scGWFdXV8TMfVIPWmOoa0CJw9hjTlxuzmB8Esd7wTylUAmZy/zAM98lT9LAm8eKX/aylwl6bAtoWsGO8sROOvN8NqCIs6fLQxggn3Lejss8F/sF4xzD2I6ZZBgq5AlglPLaKX879Y1vfCPZF6QjH/hBw04wOPwAeIC8WssEbj5AOuSh7eMv0yBLmS82RYknT/vostoFznaS27bQK98gwJZSHOQBX54E4J6zu34yMgerJTmLmrkkrJeXqV1ULBqFXdwYJGB3lcr1vve9T7/8y7+sD3/4w+k5fG5q602GdmJiMhr0hCYngJqKeUnBF/qBgYFYNOuLFbK6bMeq2bh4D4EGQ0W3C1p4lWA7GYOkL3HQsvpERaBi4JZx83HhBZCOMsCjHBQoPw2O1Ztvf+/baRULP4NcWdkn6hPpvWTSg7c9ZXiWNPChY+LvlmyLDoLHXMqGQzwN0y50bRfuXPKTD3jSAPgBu0hDGezCT7kA4kso40lrO+mz9Jc0K+NOT1yPzp+4JoQBrYAwpY8mW0EMjT9TofcVFOO5mHVb5rYGFkEDjtaXBR8HSI5FrLqt+hyrbE0KKVKoedC7qBikmpi209bA0muAsZf5AO8c8lVbJrZ2UUPnm7td0DPW25ZdjOvzTX8sOvgRZxsnzWvAsbHAzhayEwYSQfuyLBqwHfdCqkdu7D7XNaaBoR6dffaZevTRHbr73ge1f/9Bcdf27duv3bufTfPsIBfzUNtpLstc0oZKafOL791AcyzgPgN2kWY2HTvGGLQYmCzcUJeh4ZFnXh+0Z6Zjfsyc/5ZbbklPbDKXx3Bnbsyj1uwCk952lDfHm+RmDoshCGIueZhLY5BjIPIoOLvo0GFA4pIOsJ3mvxNho/BeNI9kky9/8coC0VlnnRX6fFToCXpceOAHmL/ztCj2B+GFADKyK4++0FUpFy672uSDHuEJznayjyh7icMFbMt20hG04KCDD/7SkMa2YTefhQn0TJxtnBUFRu0VFWAxMkfxgO2pm2F7ijVGJRUb4ObSedqeqlx2QctNGx0e1djImCbGJsLWCfVE3cd4ZH5COhq9Xdxwu+ABnvxxaUiKgwZmF3wjOOOElgqG0UoDsOemm5GoJUBjaAmmDgYcfAEev8Yd5m+HooHRYAnTIJELOcHRSWD0gyv5QYefFSQGR2jB0VAI07DtaXmJg/54AA18yMcu0tpOHYDtdM/K9GU5CNvGSXR4SI9rOzU4u4gHB5AP7rJBGMNRSY6fXYiIwUy9aagRk+J6XKNSNVNFdNO3vE6ZL24JyytBO7eV10BbgtWhAVpgSBL9Wd7Zqby508KYE9jmCU2MRymEX2q9qn20NbDMGsAYZZ7AU2gLzZqx2i5qMI+48ig1Y/9C+RyPnjyIt53menbhKg67yDu87XOZNIDKK5FX7poalZqq0Z2dv/183f7N72ho4yZ94tOf1t5n9+rA/n2xsVMV/46D0fz5z39eGGws0mBclfcV44/FmzIcrI86bad7X9LYnppPMifF4OSxZ8XBjifzd+qzbfExLOyFiErzzZIHBiTvSd98881po425PB+9wtjjnV7oAbuoY+TDXN8uwnbhQtPKE8OQHW92mHn8GVlIiwutXSwekA9hgMfIMbIxotk1pwzIDA7e8OGJTfQGPXrEz2Ya4YUCspFnazrk4ZFs5J8dx9/BsdBQ0iNTCSWudO1pvYCjHPCF/7ve9a70b0GkJW6lIaruSotw6vnblu3EyHZqKDrOQQdteypNSZoJXKbMleBRDbQTpJsVXsydPGhSOGI4adhUbvx20SipPLanGpsdiYPALtzwTp2tvKaQC/RgUCIDvOwiD8LgKSsrUazcYCQzQEGHIWzHrvn4eJQ1k12ks538GMjl4+SUkcdCaIwY37ZnpFEctuN67NMu9FFSIIN9dJpWPH7o7YKuDM92oQHsgg7/SoPlEKGRALEq1Yq6ujrFlyM7OiqaeWQRhD6c9tnWQFsDC9PAc5Q6T5ZxHtIDipCVdXWrGsazyqPZLTQd5dGZNArykqLttjWwYhpgroNRgAB2McYzPgPgShf/bLAt2+LjRRgps+NPJmwXPElrT/sJl2DPjS/j2+7SaIBuixlRLquSM+epqqd3ULv27tPZ55ylJ594VF/+yhd14MizuvSKS/TII4+Ix5C///3vpw/94oJjZ1Zx2MV9tB2huU+7iLMLl0006iRz2iwWKDHOCGNMbtu2LX3k68477xSG5Ytf/GJhjBJvW7anMuHvVNntZrMNw5m58g033JDSQUQaAL/ttGtehsGVYE/zxED8yEc+on37WDjoTDvVGL7sfpdpkbuvr0/QwoOnS8mb+Tku5eO9YWQinr/R4hVT0mGA89EtjGvi5gtl3tgTLFSgG9LahezIwmIDLv1BGUc6NugoQ4mznfRoG9RRftIQAS/yww6hLJShtFmIX2mg9q60DKs4/3ymbCbcSDe7jKDh4adicqOp9KxI4QffClQKoMTRcDFwW3Fl3LFcaIEyLY0BHoQB4vjgGBWY1SHiWY1i9Q6jl4oMHfLZReUlve1ULtIDdAg0ROII9/X2JWOZDqaUDTy8bJeo095FJwCKwGVy3NFZFf9B2LemX+vP2JAeMSIOGqCtPbTQhrYGTi8NWA5rOQBXEk49Fm0bDXAzdZETqTyQrXH4wQW6fbY1sAIa4PFnHncts2ZcA+zCiAZPGLcVbIuPlvIxo2q1mjYZWuPb/uefBpg+Z9FdVeoVVSaz6PsqqUerjU2oK/DdVWvHY49qZDTCvWv0wz/8w+Idep6MpI4wF+V9YnaayzqFC8xXW3xsFsPz0KFDKQlpS8BAY75MfsxzyROcTT+byNOFR5WvvfbaZFTjT8i4YNgxrw7v1K42fvgju13wIQx+NnR1dYk5erkwwNOofEcIHOmh51FwjOPS7kAX7OgyDyeeuf4ll1yCNwFlYOMMHrRT4tgFTpHzvNiF3NgU/D0UG2iUAYAFcvOIuF3QgQPsmWFwx4OyjNCgR+wo7CnK2xpH/EpD1N6VFmEV559WxVpvfrTuELesMLhlxeSRgt5Kb3q/gIpKZQrSo057mh+VwZ4OH0U8B8Iu6ElLYyFf8sOPPCTBiOcxKio6q2I0aOJZraMjgAaAHrCdGnrpt4udaBqnXeSHAUieVGj448KTNCXA83QH27JYyTHvAAAQAElEQVQLCE9Sh23hR0/19JaPiqOoToW/fW1roK2B004DdgzBedkRhFupxGQy+ospTQQuMEWwFV9gVuG1LdJppAF2vEojhGIzJ7A9wxC256637H7xkVEMmfJJOHi04XmqAapBdGfOw5N1pEJm0fdVGg31dHboZS99mTZt2KzdT+/Vtm3nCQMSA5YNHJ6WZKf0mmuuSenKi23ZLoMndJnT8mGvb33rW4mWukedJcCcljkaG04Ya+DmAub8wFVXXSV2YJkXQ8fcGh7whye8wNvW7LDmOJhXv+pVr9Ib3vCGFGsX5cKAJj1IdnZbZQPPd5yY6xNPnqU8hAHaKDLxZAffaQK3EIBnSY+M+O1CNvzIsC1261vpwC8U0B33G/lZwOD+8z42O9zELZTfUtLHqL2U7J9bvGnP0a7nFBp8Cfb0wEADYgWGHdrd+3anxyt47IgKcKKKRGWAbs4MT4C0re7Obj3xxBOiQ4FXmR8uxvIb3/hGsSI8sGYgPULCahV4WJMvcTwGQsO0nTogyoExTjxgF2WFJ2UlLe+F4GeViQpOHPjTDRwVApir3DR+2wqlxqIE5nI9/FImyw6QY8VV7aOtgbYGTncNMPCEDvJYqM06u5RVqhGKM/qXuCazuemVou+QM3Hkij4kgZpXtY9F00Cb0Yk0wLjP+A9Ay3wBnG3ZxbwBfAnEtfoJYyjwaCnziTKu7T4/NZBHsRrRddWie5usxlaMpWrUk0pMorp6e/Tq175Bb3n7O3XN1ddo/dBgUCt9v4enJDEW+SeVhGxeqD94Sxf/fIBHh3kc+0Mf+lD6xxgMXnhQf6+44goRz6PBx+MFPQYju6K200IRxiuy8hdRtkW8mocdhQ0/6YDwHnWSP+8jl3P0ko75OX7aGe0Ee4PE4AAWA8gLv+2ptmcbMrErzbx+ak6asAu/2E68SUlerS5yEV4olHxIh+4oC/rDnmFDkB1n9Er8aoJsNQmzKmWhtSNYNG6cVuCmU2G5yazo7N2/V9z4Tes3pQbfSjvbTyVm9YePa9BgbM8mOWbYdnpngpVeHithdxsZ7KIBkxDZSreRN0RjA8q8cFnl5St7+Kn4lIUG9ld/9VfiMSpW4+BhO5WHik0+/G8d8vf19IVROPPRdejboNTBcA+AsJZTWM0DHKD53/JmylNzYl5+QgZUd+CEhG2CtgbaGlgcDZT9QPSzlY4uVaodyVhuZT6zTc4MtdK1/W0NzNDAEgfYFeLx19tvv11//ud/Lh69Zg7BnMIuKnYa62bJwatjGB3sVGEozEUzK0k7+BzXALUBg4NdZtdryuuT6hvo0zkXbNFko5ZK1z+wRhdevD38030cdYn36EsDanZdseEcSeZ5smHEbjH17tJLL5VdzJvJh93Zl770pUe9TtfKuswfFyDOduJDe+ADXMyPwQMlDfNru6ADPxv4QjbvVIMnDUAbwZi+6667xIYWfNmBhQawC9ln+0kLDqhUKmmejuGNDOBOBsi7TNfKHz+yX3311WX0SbkYyraF4Uy5MfiRuTXfk2K8BImox0vA9rnFcrqJHl/uqKLK4sZSUaiMuFREgJfYqdh9fX2q5dEp5MfnSlp2ihlk8B8/57ljP/GpT6SPJmCswwNAFqjxA7bTl/8wknkXgopYxlMhbaeVMT73TuNUHBjzvBNBGSOYOgRoMZxZ/SLOtvhKdJkfdKcbsFEEzCw3970AExFeqyI3LAcxOpMlZ1x09BHoo5GLhAlZFolTm01bA20NLIIG8kY0SgfAqxLDcew45252ArwQmDv1GwVFQzHbDMpw4+qAAo9nyheB9tnWwNJrwLaYI/AoLcYCO4I85vqxj31M7OjZ1FClo5yL4IJ46qmn0l9c2tM04I8FbfzzRAPRTUUvF/1YzB8bDXV2deucc7aoXqunAsY+dLhB1Fw6tC3bwjBj/hmRKWwX+LI+gV8I3HTTTXrnO9+Z6u9c6eyC/4nibM8gwcjdtWtX+sBXGcGXsjECsyyVvEQf5WLIA60RzO2xE9h5Ze5NecFBYxd520473iXOtmbnhZ1hW2yyKQ74hDOv0z52PiUDDN3Zspdxx3PtadlJTxmxpXB5yoB3srE3jsdjJeKylcj0uZAnVaWEVnmpcLbTCo4NhVLjwyDlhm/bti09rm27NdmU3y7wGKKsoGGk2gVuiugEHgYrGhI82HGm0iIXyUrXLnhCA54d5Ve+8pVp5xlZwdlODYxGxgowDfx73/ueXv3qV4vBkBU4xQFP/CwKUKEpJ3lGVNIDLgAd7ukMrJdM6SECjomvGpmyMJ4VtyTjEksOMXIsu5rMeHSCXEPEJOEJyNrRbQ20NbBoGigM4WRDx0TS1Sz1EGr5HgLtMmWHMd3SQgt8TDebjZsmDiTa9qWtgSXUAOMcwKtp7373u8WHm9h9ti3eTSRr27KNN03ubYun3NhVKnfXiLSd4vE/j6FdNKpC3OuoFGEaZ0kf52w+WwP9a9L9TwuJiroQMyYimZsyT+bRaZ7QBNcKNgxbMfP32yefllzsIr1duLQFnuqkPTCX/uxnP5u+efSZz3xGLCqRBhrcE4Fd8ISOOTzGMrogPBfY0/RzxWN8YgNgjBJvH58emtlgW7YT2p527cKfIhZwma0LymdbN99885RdwaPzc933BWSzJKRFzV0S1s8dptO3feHqsIvUVAJenMe4pKIfq/TQ2dExhFHFuxUYzseiPRYew5n/keORkn/5L/9len8Zw3YuentaPh4joQEiQ0lLOmRgtYcOCgOaRy5oYKWBXdJWs6pYueKxGToCylvG4dpFXvhPd7DjHqOEcHFKYFKbgEuJnHJjAtycMk+h2p62BtoaeN5qwI4+E6CE9boqHZ1yZzehmFg2OwlIEsZqVCrKeVolws3YoFPRawRdiYvo9tnWwJJqoJxH8IhluZDO3+K87W1vS6+s8fraXALwkVK+/stcCR4lMHGei76NW20aWBx5uO9wYjcZY5Ow7WRAx4WotIFTPppMfEKu0kspH7vLO3fu1C233KKvf/3res1rXiMWlMr4hYrPnJ15+uz59nz5VGLM4ONqbLLRVuebbrno7OY9jwz55gHyImsExY4zXxbHv5pg4ZbiapJ+OWSJyQjZOM1ImgEQswBjGUOzbBz2sWmhsZ0GF9IBs9idMMgKEgON7alVoLkSkRdAHPmUftvpsQ0ef2H1F8O5s7NTNFDbYgAER5g05IVZRyMmjGFNnG1YRz+XFJT8p/OlqY6kD7vQTW2ypvGxcR0+eFh0YCNHRo97z05n/bXL3tbA6aSBYq+5KDEPp9TpMwKKniOucdKzNpJ5HL6c3egsJYiQlDfkWIRNmECwIQ0kgvalrYEl1IAdlTP4Mx8AwptOdoh4Mo2/EgJRxtkFPY9p868fxLVCSdeKa/ufvxqwi/pACW2npx816+C/lPnrp7JulO4sspMLLnIq5siwpG7z10/MrZkv8+Vt8IA9bSQSPhEwZ2cXm7k5c357WmcnSlvG2xaGKLwwSsGvBj3aR5cFHVJedseRE1gNsiJHK6TxthXR9hcaiDlIOVUpEMe4UhlZEaNi8ql4brg9v8Zhe8EGFBWrbEC8r0D+gO05JYS+NaIMkwZZ+RgCAxwN3HZ6RIK4zZs3J8PedpKRylur18Sj6NCySGBb4AHbrdmcxv5pPdiZbBc6rTVUn6gnAxr9oiD0htuGtgbaGjj9NMAYo+gukkvx6S+6uqToMwItafpa+KSsVlGlYXEUV3wKyiIELwxwtY+2BpZYA7ZlO+XCWGYXfhDMLcodMnsaT9yxFtztmXTQtuH5pwHqSmupynDp2kU9YJ7EUwls0thOdc12a9JV5UdeBMI45WmL1772teIVBnDE2U7zZcLzBdJRfnTDx4BpV7PTzifM33jBA9rSxb9awJ6+r/wbEE+0IiewWmRslSNrDZzufnaVp29faANEMp/DrxkxIBJgQPJoBhWcjwLY82scVAiAdLiJ2TwurDzxd1A0zvI9ZPvYecLbnpadcGs2GMGsDoMHaJi20wfFZsvGgHfOOeeIFUAGRehty3Yry9PIn6apxyxvo5FHRyk5fpkqca0oc7inrb7UPtoaaGugqQEnlz4kecSipnt7pY5q9BUKKCgUR5bGobjmHcrrBT4NT3jpT5rWMjZ1I+jbZ1sDy6UB26nuMh8AFEej0ZBN5VSMgfmUn1e9mGOw6B9kU3j8bTi9NFDWFbuYv9pO9QG8Pe0nDKx27dhOItKP8xolm0wJERe7KGN4Uxlx5wOUmzk6r0d+/vOfn0+So2hoi8gze+f7KMJlRlA2smy6eFNfcfHFF4uNu4SIi13oNbyr5vx/2DsTQEmL6t6ff9/ZZ1hkQI0LIMMMKrJkfSHG6MszL75n4iOKMAOyq1EjJu9FEAaQzQ01LllIYowat6wuiFGJZhFECXFBjUvUIBpE3BVRBmbm9ju/qq7ur/v2vXOX/r7umTl97/lqP+d8/6qvqk5V9detidFkYhQpldSeoVGaqMyIzQPDIYccYhwroZFKmtfDQYPhIcOVNIMz8dVIScYDxA4xO8UMQKRLM8sSX2iQD2FJ3cEOg5/jERjj7J6jk/lH6j3sHkw7pwx4GOwlD/FBVQTaqe7bHiX16gXMrdOAkn8g3YP+L5PFI2nxCQT2EgTkBq/3sulu6TPSu2VLv+FpKcEv9AzuWHvNcpveZy3eROSnXLKrPUYdcif+A4FGEZBkkpJMKbsEpJ6fI6y8JZhdtJImqVuOuKA9GwFJ6Qal7BKQZvolpXYhZZd8k0ySknrMkdk1pZ2nCL9I6t6LB+f9X+aKbFTx01l8H3zehTsZmavz/iJsBqIk4YydpKyHlF0UQldcSFLCDP+k0R4ySx8RrJq26fa0z0Gmbdqvvl+YGKeJifvaJr9C7lT+2bHlDZG8tZqKx3iuJM/qxVCVZJJPndrtGfmkXhoPkCTjjda8sZKfluJhKrIkzSg/WwQ6wo+y7GDfdttt6eUFDGY8nMUgH1aecuyyD0uLuEAgEAgEAoGFIOD9fsdAnvZi08un/FqG5U6f7lk80neat9sDjzvWjnr8Y310Mh+jpp1wSXXyfHy/GfJQ/AcCjSPA/AChfL+T46olzBzj6quvNl4+yg4aeYICgT0RAanTb4/w5jDG2TVm02qEbIPVIhEoI/Qii+9ZxZYtX27LVy6zqeXLbNkyn8C4IV2M53ynsz8QHGPGkGWgkGQYpdLs+SV1DWZJ6YiCZSFzXiW5bsvSbjEZixGMXMLzoaIbOvMg8kZDvjd9zDHHGIYzhjH8IPjPh2fk0SwQ8IjNljZLkYgOBAKBvQIBt3X9PukjLI0Htm6dcVTb/JPT3IOZ7Fa1WlO28r73tX0f8AAjSmpZ+STbO3UzvVIlLdxAoGkEeEESbxZmrsGJtn/91381DGbiqjtxTesV8gKBphCQUoe8JHHMwWHAy3o5vkwYIi5ofAj0Rt7x6TB2yaUhrlq1yuct62zlqpW2YuUKVqcUigAAEABJREFUn5t4w5dPRJz8Oqee8ICkbARjcDJozFZIct6eSBl3TMph/FUiXVI3Xcp+4slXXEkE50WSkmGPflNTU+l1+XxPG52hwkTSvA36UgZ3r6TezNVvv1MXKc6D8R8IBAKBwDAEvKtwmzil7JzeaXdP7zBb5pEeQ/eR0nLQjeWWbff4HT4y8a9226acSOa7zeRPXwfx8cqzxX8gMDYE+OlLfuaS+cQNN9xgLM7zgqINGzYYX2sr85axKRiCA4HdCAEWnXiWdiOV92hVW3v03c375ph6eGaOaUN40+SjYi4T9h1oY8bi6YP/UodHJ4GBQeqPI4n4qisp/QQUcYNU8pZ4wuwSY/BW44p/oS78oAf4DgYDHbwJS1lv/AvluQflr+FW2tb2NgTB3EM4/VRpcv0JEQoEAoE9EYFOd2vLVi63tQeuN2v5gqWZ0RVM+zX1w54J/7L2Mmu1fdgWGWQtg8xdi08gMHYEJCUdaLMc1/7iF79o/KwlLya63/3uZ49+9KNNynlSxrgEAoHAvBDgmYLmlTky1YpAq1buDTIvDQoXGhRNXJWq6cIoJsL787Ybzqzatz2uG+9p8uV8yMwz2eI/kkzyiRE7Be7yHeOqIQxnSTiJpJ6/7WWqeQmXVSj8qcA8L5STMm+OmBe+UtZtnmwmJht3Ip9pQs0plaRmcW4Q56luDhqTWyOdcLvjkzetltMUkR6n5OZy7ewvUTk0gmuwCAQCgUlFwHsD7weydmvXH2iHn3iC2f77e5fQTvEp3ftkAi03qP3fIKKIMy6MTWb4zNI1OhGLz9gQYC7Ce1KOPfZYe8tb3mKHHnqolfkGp/pQTIo2Cg5BgcBcCEj9z0l5juYqE2n1I9CqX0T9EuiokVJc/FAJF5e4KhFfqBpvPvlwG9XX+m3g09+IBxLnHUSmJJNkwwznqhFb9UtKA5D5R8rl3buof3QYVnC2+GF59/o4jGOftPZwaPe8gz5vUErJ8hTIne5/SuiGwjMEgYgKBPZwBLRqlbV+4iesvXpNutOWXyGzwf7C8odoHwf6k4nMyXENBMaJAL/Q8cu//MvGG33HqUfIDgT2BASk6NsnpR7zuDwp2oxADyk3LgzAQlW2Uk4vBilpUo6T8m6rJPN/X/WvFx5Wj/iOMW/lxo++6IMfF5KEk76TLGV/yYdbKGWKy8QiwAkGyBvVxOoYitWPQEgIBHaFAL28xHVXOSM9EJg8BKQ8j2Iew9Hsgw8+ePKUDI0CgUAgEFgkAvVahotUarHFpN5kQ5IbvzOp8JZyWg4rO36VWtaenjZ+58OzeEw9/xi8DCwcaeIlGpJMyoRRT1pVspQHI954zS71YFo1HP5xISAXDOF4G0rHt931YPwHAnsQAnErgUAgEAjMQIB5DSTl+Qr+6lyGMIWKiz8oEAgEAoHdCYE9xnCWZN/97nft05/+dDJAqQSpY8R44Prrr7ebb77ZfdZNx0A1/0xP56OyO3dOWzt7TW2ZPK2ufwYOdpsxnL/3ve/ZimUrkijiGWgwkHGhaTfkJRl+0leuXOl6dhS1/CE+++LaGALyOoDmEOjVZt6YLHabLT6BwIQhEOoEAoHAqBBgDlKo8CQ8zC/VObsqEsMNBAKBQGD0COwRhrOUO+GrrrrK3vGOd/Sh9M1vftM2b95sV155pV188cV2zjnn2N13353yFEO01UHh7ru32Y/uusvu/vHdds8997hxam7zZN5Wwwf5GME/+MEP7Ku3fdXltU1Soh/+8Id27bXXGrouX748HdXGT3zZcZaUtJKUyqRAXBpEoD1PWeTL1OYog+GfZ9HIFggEAoHAXAhEWiAwAQhISov7zGswmKX+eYnUC5Nu8QkEAoFAYDdEoGMy7j6as/tKpwsVre+44w77nd/5nWQc02mX+LvcCD733HONn1p629veZm9605vsK1/5ir3uda/rGpqSPDtkyXBl19k91vZdaJk8zSrG87TH9IweKafbIj6S0iCD4cxbrT/ykY8Y98EudLmHj370o/aNb3wjvUBMkt100032sY99LN2P1JNdxcJq/Eg9mTWKWTDrfP+TpZu8pZgbye32TmunN7Wbm8tt90PT6R7L6QYzHkOluFFepH6e7Z7ApMcoZS2GV1WfxZTfW8pIvXocB2bIhPYWvOM+x4PAJEgt7by449BpNtnEQ+PQaTEy0VXq9V2L4bHQMshcaJlR5C9ypWbvd766S5OpF/oX7PCPi6TJwKeKRdU/Llyalss9Q/ORK/W+DlLyz7dsyb9Ylxn7YsuOpZyUG7iUQWMX9tnPfraxE4uRLOV0lGO3+T3veY894xnPMAzU/fff357+9Kcnw/n73/8+WUzKfAgA+orlK23tmn1s3dp1tm71Oluzaq2tLbR6rYfXWNW4xS8p8ZF27WIUSzkffmSyo3znnXemn2741re+ZSuXrUz80Gnnzp3JwGbB4Gtf+5pxT2vXrk1xkrqulHlKo3fRU+rxJQxJzciXerKlmf7WVMtxmBkvjTnOMj4rVi63VatX2r777WP3v9/9bZ999jE+rh5OIyTJMWpZ+Ugq3rG4rVYrPUdjET6LUEkmaZbU5qMlzdBHUuOKSOrqQb1JalyH2QRKWRcpu7PlazJ+UjCSMiaSUv1JahKGOWVJSjrNmanhREndPlKSLfKz5GJSlk07ggpDSWPHTJqfDtLc+SSV21qSCz5QYSKNhm/hN19XynIlpTqq6jRfHnXlk7JOdfFfDF+pp5OkxbAYaRlJ3WffxviRelgU22KM6vSJlpTadl/kiAPS/GUsX77cIElJC2wpKftTRI2X3ky6RiGjZC2pr/L4LvBTn/pU+/M//3PjdwMJF3kYm+w245Y43mD99a9/3XCJA2xcaNmy5ckwfdc7r7Z3Xf0ue9c177Jr/v5d9q4OvfNd77R3v+fv7Tvf+Y79+Mc/ToTBy8u95kvsgpe8+DkSzo7z/m7UcwT729/+tt31o7sMI3njxo1GHo5yszCATPySkmz4kI7bBBVZ6FHklbjilvgm3KoeTcibj4yCAws6P/I2Qpm7t22zbffcY/fu2GE72jvS1wDuvvse2+bE1wK4j0I/uvvuVLclvBgX2RBlcSH0ILzNdcElDsLfNBUd0GlcOgzeMzqhD4R/3HohH10gdCVcdfE3RciGwAV9IPxNyZ9NDjqhS6FJ0Akdqn0AOs6mf53xyIWKPowf6EVckYsfKuGmXHSapDrjvgd1Ggcu6AEhe5g+xBciX72U5zfIKDJxS73hJ22chA5FH/QgDOEfByGbZwydcNGBuKqLv0lCPvpA+JuUPZssdAEfXHSCZstbZzxyIWSgD0QYIq64+JsiZBYCH4i+oMQVtyl9ihzkoguEHyppo3bhjU3ECdx3v/vdxubne9/7XqvS+973Prv66qvTCWIWGLDfqrYc4TpptzOcq2BISseWH/e4x6VoKlBS8nNhtxZQB1f/iCO9R6WMDEPm63fcYV+//Q77xted7vhGOi7NkWmIHV+Mbgx0CKMcOQshytEwcNENI/mQQw6xn/qpnzIekm33brNbbrnFfvEXfzHJ5sg2MvldxJNOOsn222+/ZPhTvtBC5C80LzJKGfxQCY/T7eqxY6d1/b5DP26d0KUQ9bx9+72u3712787tdu+O7bZ95w7bjrt9u+103fv13WH94Z0LDhfZ8MFf3OIfFiauKUKP7X7vuE3J3JUcdClEXvy44yb0KIQu+HGbpEmrq8F7BxNoMH5cYXSBkI8L4W+akAtRf9CgfNKgwfi6w8iE6pazGP7oBQ3DazH8FlMG2WVegS7DaDF8F1umyC/lCRf/uF10gYoeVX+Kq3k+UJWHHxomd7b4YXlHHYds2tSo+S6WX9Fn3DqhR6Fh90LasPg648CkyMWFkIdbJeKaIuQWWcVf3BI/ShcMIGwebKPbb7/dhhEboBjyxY7Dlir+ut3dynD+5Cc/aZdddln6LvMrX/lK47i1VIxeSzvR1VWHZcuWpZdqUalW+RCWquVy4k43aB74oAfZaaefbmeccYad+pTT7DSnU0891aDTPX7Lls120EEHpeO27GZz7La4+OdLGL/77bufceya711jFN/nPvex1atXJ0L3+93vfsmQpoHsu+++6bvORxxxRDKcKVdkkVb8dbpFDrIH77mk1Sl/Nt5Fl+LOlq+JeHBADzDad999jDBukr1une2zxmndPrbvPutsn33X2TrcffZJ7Snnqfir8Uvwr0Nupzx6JTmd8Dj8VX2q/nHoUmSiR66rfdMzWeLH5aIPsotO+MdF6IDsatup+kkbBw1iNAk6VXWo6tc0PsgulMYaX2xFB+Jwx0noMKxNjVOnwXor+o1DJ2SvWbPGCk6449BjUGbRA/2KfzBPk+FBHQbDTegCFlU5PGvV8Kh0qvJciL/IR8/iX0j5OvKCEfrgohNUh5z58kSXkhddoBJu2i26FB0IV/umpvVBHjpU9Sl+0uog5NH/HXzwwfabv/mbxonis88+26p01llnpTCncnf64hgWXNX2I1wn7VaGs6TumXYMS0nJMK4CJPUMYoDkKDWrtyUPZ+Lx969O5Bd+kb/Ni5w8SJl2u51eooR/2uMhT0oGOjwkpXSpJ5P4XZGUy8EPPeC/cuXKZBCza86uNo2HtIc//OFGI+I+zD+s9LiTvo8hqasLcU2Q1LzMXd2XpJyl5a7/50D9V0RBWRKPklJ9UG+ScjSOWtY293R/4qyd07h6NA4xEP46SOoIqoN58AwExoiANFltW5JJGiMi/aIlWV+fZPGZDQFpcuptNh0jPhBYCALSxLTprtr0R91AeAKBRSAgKY1r1vlIzbVzZvsdsZPvHH300bZ161Y777zz0s9KsWI1qDVGaInD+Dz88MPtP//zP0uUXXfddfbrv/7raYePSKkKdjZd2tM73SCe5p3INl2M52I4e5hyGNW4UrU8MfMjSWlyRQciKR29Ztf5e9/7Xjq3j7HMkfJNmzYZ8Xz3GaNfUhKAfCgFGro0LW8ht5VrjjdXL6TUEvPSFiDYdBQAo7a3FTRxO9kNZve5R2oZVTedY7wEizLuzPjvMJoRv/CIdtFt4UWjxAQhMEn1OEm6TFAVhSqBQC0IxPNWC6y1MY36qg3aCWIcqkwCAtPTPpse0xy3NQkAzKUDHRE0LA/xGJ64pPOiLQg/dN/73tee85zn2Ete8pJkcPN2bb5gzlu4eRFXKWeWjVHb5We++XbJyA3zbCBhHHMPlOAIBMcO2HXGSCa+7KzfeOON6buu0uh0QGbQaBGgeqRcR+knzdzfcqM5+a1lU/7npnQynz2pK5wSSrG5XXQTwhMIBAKBQCAQCAQCgUAgEAiMCoHgs2gEWosu2VBBCZMiC+sZum56+EqDlNMkNzk8/IAHPMAe8YhH5Mx+Jf+TnvQke9GLXmSf//zn009W/e3f/m3KQ5qUy3nW2f+zCJPvGs6eaXEp6IChf+ihh6Zj2mUFRVI6kt5yQ4s8fPf51ltvTQy0OCYAABAASURBVPpPtaYWJyxKjRwBmgTUzzg3GEnm/95QzXbumHZq2/Z7d9i2e7a5uzPFU7fJVq4wUMUf3kAgEAgEAoFAIBAIBAKBQCAQmInAOGIm3nAGFCmbE5K6O7VS9ifjwzPhPvaxj7VTTjnFigHq0cZ3h5/whCfY29/+dnvLW95iD3vYw9ygUSLKkKcQxrE6Afb9CnWiRu6g5wEHHGC/+qu/ml5IxG6zlDVAt7ba6aeL+J7zcccdl36maORKBMMRI9BO7Q+DWL7wYe2W7XCD+Z577rUf/OBO+9a3vm28OV1SaoMWn0AgEAgEAoFAIBAIBAKBQCAQmHgEajCcR3vPGJDDOBIv9YwPKRvS5JVyPHkIF3fQL/XnM5P1fTTtQcxnd0b4L2VdMZT5njbfYcaI5mj2+vXr7bbbbrOpKd9Z7ojmtez8VNVhhx1mO3buGKEmwWrUCEgyyevXLee2b0dLOTxlU7astczTWqMWGfwCgUAgEAgEAoFAIBAIBAKBQKBmBCZ+Fi+pDwIph6XslkRJbpQoBaXsYogSIeXwoJ9wpl46LwMzghg+2ZOz+FUdQ9a9S/rHkJeSkLQ7uWPHjrSTzveZ73//+9uXvvSldFRbynkwsIn/pV/6JSPvkoRH4VoRyHXLW7TNqD7Cxqftjccp1ygRHeqLIDDxj2RH8XACgUAgEAgEAoFAIBAIBAKBvQeBmKV7XWPguGNt32Hu+YmB2h7vRo97fQPRr/X9Y2TxNu0NGzYYRv/O6Z1ufGFMWdfAXqj0yB8IBAKBQCAQCAQCgUAgEAgEAoFAILA0BMJwruAnyQ1Vy4ayby+rNZ39nqftYXdq+5dk27dvTy8JO/HEE+2ggw5K4doE7l6MdzttaS7a7bQOhQOBQCAQCAQCgUAgEAgEAoFAYBgCYThXUFm9erWtWbfWVq1ZZennqippdXvZbZaUdpZ5oRm61C0z+NeMQDqowCNWTOia5QX7QCAQCAQCgUAgEAgEAoFAIBCoBQFm9bUw3p2YtpOBY+mFXHzPWK0pay1rje0W+E4zhnShsSkSgheGAGf529V2o4HyNLRp8+WRFN82/pJ397qEtoFAIBAIBAKBQCAQCAQCgcBehkB1lr+X3XrldjlX68G2prumTDJpPOzR6V9uFCkZRYPGUEoe6UVy02raDSx3R8o4mI0YAdoC5GxpK4kwjj1sPFqdNCtxhCHSyEP8NJ6gMSAQIgOBQCAQCAQCgUAgEAgEAoH5IlBm8PPNv4fmw4DxW3Nn2tyQUdskdc0dT2n8X8LAalxsCFwIAiyk+IJKr0jbvZA7s/5TrxAZcCH8QYHAohCIQoFAIBAIBAKBQCAQCAQCDSAQhnMCuWO8uOP/Zm3fb3YShlFKj0sgMDoEvHUlZrL8lwJxCQT2agTi5gOBQCAQCAQCgUAgEJhsBMJwTvWjdOUiN2asSxafQGABCMjzQr72omnj6L9xgsFjLbUpHrecbvEJBAKBPQ+BuKNAIBAIBAKBQCAQ2GMRYCa/x97cfG+sa8q0ZYLUcXd16na+AiLfnomAvIFAc92dPJE8kHn+ZEAT6fEz/kmHZiRERCAQCAQCjSEQggKBQCAQCAQCgUBgJgJhOFcwufeee23btnvs3rvvsR333mtuRZu5IW3dTxg1XSjC4wjsoj1w3N9zeSOycjwbvyXj2bLXnf7/XfDszxyhQCAQmEAEpNkWx5pXll9naF7qREjcrZQo9VTc3Ur5UHZWBKI+Z4VmohKkyemzJwqYUGYGAmE4VyC555577O6777Z73GjevmOn2XTLTRx/mLrGM0YNVCnUgHecHW+RXVxut+onPAkkySZJr5a87XjT8UZk3ogSYTzvbO90Pb1tWedTU3MqWBS3I63rTE9Pux41Ce9Kmdszm25zl6ovtaoPfqg+abvmjHxISg0pFSCcPA1ekAkhUpLRdvBPAhW9ijspOlUxmhTdJkGPokNxJ6G+ig7oBBEuLv4mqSpXKs99vwbVPP0p9YaQW6heSQvnPml6Sbnu0Iu7KS7+Jgh5UJFV9Ze4cblFl+KOS4+qXHSBiMOF8DdJRSYu1KTsuWRNki5z6dlkWqtJYZMuS5K1NOXUcltHicw/cuK/az8TaIgkmaSxGTmtVivJlrIekhq687nFSFmP6kMt5bi5SzaTil5umtp0e9rrz2xqWctWrl5h++6zzlasWJGVUHZ6VyJaveASfMiX5LKVuBBOHr8wqZfG06aKHsV1dSbiv+gDNigkqYsd4XGQlHVAt0LogR93HIRsSeMQPUMmulQjB8PVtCb9ksbedrhf8IDwTxKhk6RJUqmri5T7RWk8+oFNUabqL3GT4C5arxErjx7SeOppPreCftB88o46j9TDBR2k3K5HLWex/IpOZbxdLJ86ykk97OrgPxtPKdeRpDR+gBE0W/6m4yUlkegEpcBeehnNLH1PAc93CbmVllvIcmKHkPA4qdqxSL2G25RO1QcEP/pIWY+mdBgmB12Ix7DHHQfJN2yhquyiF3FJN8dq2fJltmLlcluzdrXtv999bPXq1enodsor6/s4y77wYgLwRTZ1hR8eU1NTOIkkpY5ZUgqP64KO45I9KFfKWBSdCm6D+ZoOS1mvqlxpZlw1fZT+QRyk5mTv6j4kpXZMPqnnJzxukpRUKPgVN0U2cEFeacsNiJu3CPSSetgQnnfhmjNKMvpMSWmxuGZxQ9lLGRsSpZ4fnKDBeMJ1U5GLHKmnE+FxktSrJ0ndvqBunebDn3YEbpJSdim7KVDzBbmQlPGRlLCRVLPkXbNHL3JJWZdJ6aMkJYzQrehIHRJumop8sJHUtPgZ8qSsA3pBkrpYzci8l0SE4Vyt6GS1yGMgd9LPUXX8Hmz6n0a6du3arthxPMhS7/7RBwNs1apVXZ3G6ZGUJjrog17oN059kC0pdSpr1qxJurmF7NEswfj+s+8+T9tOg+SxElf3jPhf6vGVsh98ujvdLg+spJzmwcb+pSwTfVauXDm2CergDYPH8uXLDZ1KGnHFPw63YIRsSald4W+SJCVxBQswqrajlDjGC5MLFqKkrOcYVemKpg0tW7asG8YjNa8fdSbJ0IU+UmpeB+69SlLWoWAk5XA1zzj8YAVGYIV8aXx6SVn2pOgDHpAkQyeeOcKTQPSRjLXU3yTogw7oA0YQ4aZJyu2nYIIe9JEDeowlKGXdwIi6KzqORZmKUHShbVeiGh9vwULK+OBnnIWqOo3Djy7IBSPqDf/eTmE4V1qA0suc2uabzTk2t+Hsb/gqyWioH/jAB+yuu+4yOj8pKyRl1xr4YKxLWR76/OhHP7J//Md/TJ2KlOMbUGNOER/5yEfs61//esJrzowNJEqyO++806i3VGctx4injK1pJ1nbPMY1yVf3pP+2XyF3lvxPRwchvzD75Cc/aZ/61KdK0CTXxNt7N6IhD3oh6jvf+Y5de+21SQ/C4yZJ9tnPftZuuOGGripSfx11ExryfOtb37J/+qd/6i4uFOyK25AaSUxpS7Sjj33sYyluEi4//OEPU3/0gx/8YBLUSTr827/9W/dZk5p/zgbbB30jffb27duTfuO6VPUCoy9+8YvjUmWGXEmpP/rmN7+Z0qq6pogGL0X2Bz/4Qfvyl7/clSyNpz+SenLf+973pvlIV6kxe6ivf/7nf56YcQQ4rrnmGvvxj3+Md+wkyb773e8aOo1dmY4CzCnf//732ze+8Y0R1FuH6RId2tH73ve+xEVS0ktSCjd5Kc++JPvoRz9qn/vc55oUP1SWlHG4/fbb01g7NNNeFsmUfre/ZRobVG4Ef6FhcSUNt6TjTrfaNp3ayLQHMWMg3yl0g6fdIU8Y4T/8M+WruVnVI7Va9uEPf9h+fPfdySgseXatQMmJO1du0nvU82UdKCkpdSL4mTzz8rQPfej6NJkv+GW3ihmcKJGJUJWGx5YcOXWuKzlLOjp9/OMfT51w3i0gdZA8d2c1JKV06rLUKW6+43YXfy8xy3/i4Gme17Fpm9xf/tu+wCH74Q/v9Hq7IdUZKdPTbWfvRCDlbyU56dKJhguUsizxIskk9XGhA/6P//iPFCflybzUnycl1nyRskwM5+uvv75maQtj/6UvfcloSwsrVV9uMLrxxhv7BEiaUbd9GWoISOpypQ19+tOf7obH7dm2bZs/ax9Oi1Xj1qXIBx9wKmH6qOJvypXUbScswHzoQx8yXn7ZlPxhcqSeTjfffLPdeuutw7KNLY7+6Hvf+16SLym5TV4kpTqTlMTy7H/1q19Nfi55nMU3PrruuusmynCmj2ThfHyIzJTMYmd51iSlOp2Zq94YSV0BbLz8y7/8Szc8bg/tmLZN3Y1blyIfXXj+S7hx1wVKSm1FkocsLb7ecsstyT8JlzvuuMMYRyZBl3HrsEcYzgVEHkhIUmqAxBPGlYST4qXsTxETcplNo1WrV7sx1jG0ZtMVoxCaLX2J8QlDN/DabgAum5qyfdbt08cxTwxnu4O+rH0Bt1/TL371Ip3HPO/D1enWJcdHli1bnoz5Hq+KL/GcP+9KyY7Xy3Z8fc4sfFutqcr3mM1kLacpN57dYDV3POTKJp9f/H/aiTtyp6Z/jvxwPLIm9vNmm9qS557ydkS9uXdi/jmqVY60SbPUeYPaghFf1Wj5AlqDYucUBT7gNGemBhPBBn2k8ddXuW2eM563Em7alfqxQJdJe9ZoR1DT2Mwlj2eNupsrT5NptOuiT+k3kV/1E26SqDOeuSZlziWLto1Oc+VpOo12NAkYSbkfYBxZt25d0zDMKY+2vWzg6yxzFqg5ka8gUW81i1kQe5599FpQoRoz04529azVKH6iWLcmSpslKiPJJDdO2r4b6AQ7STiJpH6/lMNlIFK75YZcplQgXeRxPUpR87zMNAwHC8ojlPi7x+SXedEMG4tSXrj7T1hdvt3oGR55TI96Pku6WOcjQo6nPCz3J+pg51Gdf7lbJQ92/qux+HM0vkxyA7SQOX+rfOT3ClWicg7Xp9RbTit1nnlaylX81vkox1bkqeO3nNK5WvdT0uV65Ei5U8i96Z8wHlzanxvH5HdqOU5yw9mcsyS/evsyM0lcLD6BwO6AQPVZk7zt7g5Kh44Th0BpRxL9pHeQE6fh5CgEVtJkPWvSZOlDbUmTo5M0ObqADSRNlk60a/QK2v0QkCarLdWE4C7ZtnaZYzfIIPVX5vQ0O3iWjRMb/iEPDzAk5fIYR1Au4XFuVGX/hF/l99tTfPTKDkAxON0By8UIBV6oV9Y5cy+9iK6P24NKhORKeYD6g9w7+z8F4QvNnmtGCsV6kf6o+MKKWZZr3c9MnVstmSQ3l1vGte3tcefOaZt22rlzhxE2/7jtb57BzHNa9tie/pGUbnGXdZZyxQWcoEAiEFgIApPaZqT8/C/kXprMO8m4SRk7KbtN4TKpmJT7n3T9ip5Nu4FL04iHvL0FgdZucaO7UJIOQpLxPY7Xve516WizlAeXm2++2c4++2z7P//n/9jFBTx6AAAQAElEQVTxxx9vj3vc4+xlL3uZUaawrfpLHEYTHLQEgwajEMo8fUfUmfJ92kQ5Ml17eVJwl5fB/G66WZUKg8F8JX4hLthAku8QyHdSnXwr21kg0R3/l4h0zyL/0bNHPb6w68V3ZBNZIUkm9aiS1PUmvDvYdyPn4cmyqbdpgwf37SFDQ4hwogFe4OXa2rRbxjvdaN5+73bbvu1e++Gdd9m3vv0d+9GPfpxKuNrJrV5UDezBfkmp3vbgW9xjbo32LGmPuZ+97Uaov0m556JLcSdFr6KHFO28YFFcqYfJpNZb0XVc7iTjMsm6jau+BuVKvTY+mBbhQGAQgd3ecKZTkGS8pfOEE04wXvAj9R4C4v/u7/7ODj300ESHHXaY3e9+90uTdinnk7KLsWPmu7eYRh7X9h3KbCglM2kQu4WFZWZFzMJK7jI3Og7LtGStXV8pXdwIdFzcD08oyfOkkdxTlQ/+xLxzGQx3ooc5w3Doi+vy6t7BMDazxFEGqiY7Jt5WqjKS3+W03epuqWWthJnHtttpx3nH9h2+aJN5eFT2OI+OZ69xeG4Xe1JhrwHJb1SSSXJf/ge37GvuKvXkNyd1/pKkydZv/ncyupxSDxOp5x+dhKVxkiZTp3E8X0tDMkoHAoHAUhGI536pCO5d5Xc7w5kGXoiqYvJ92WWX2W//9m/box/9aNtvv/2I7qNf+7Vfs1e/+tX2qle9yq666io77bTTjJc3wKcvo6PBaVx+abftO5QYPml893hzcluok11pMit1XHMXIozbIeu6ZiYYWPrIr3L+yGi32gZfvxpGlimlmvyPBJmXcz9GFn5JZh6WEy7JsGbnExcy8jj5v3s9p3uk7HLf7s3xluMkd91vzkySSbL06diJ4NSacj1cZ7XMjWhPaHkelMJ29MySTJT3Kz4pXU1yF7LsmruZzJyLe+WE3xGAv6eDS4o085D6CV5O+Ti06+SptAGInOaftsclTMHWpUieAnk8kiy5HueuVHHxF6qkkV+S5Y+7/g/eyPBbNs/qRKQZbca8EcnQzUySESfzP6+cKadWTjJPsvxpuwO5M6J/6qzKSpKBUYmT5Ab8aGUW3nO5g3rNlbfpNElNi1ywPGnydVzwTS2hAO2p0BLYjLSoNJ5na7abAB/Siot/XCRNbvsFHwhsiot/nDQpehQMpMlq2+g1CRhJ/e1a6g+j57gIfKTJ0UeKNjSftkC9zSdfU3kmTR8pt+lx6NWZwjcF/dLlSBmswmnHjh3Gb+ZdeeWV6Uj2vffeW5KMNH577Mgjj7S3vvWt9vrXv96qv0GaAfeHOO0ym+1sT7uZNW28gXTlyhXGGxuhVStWWaLlq91dY2tWrnVal2i1+6E1K3O46q71uNUr19gqaPkqW71ydaKVK1YalHmuslUeXr3C861Ya2uWO3V4rl22zlo2Zatc7ppla73sGlu9PMtZXXh7GmXhvarouXKlrUq02stAXi7xX22r3F2d+K/ztB6tcX5rXE9o9YrVfm9rPa/nX7Xa861y/ypbOeV6L19pGH+r/H5WkW/VWlvjtBrdnW/m4zquWGdru/w8j6et7oRXuZ4rveyqlc5zxQpb6TyJy+TySHM911Am8V3n+lRpja32+NXL1zg2a2z51ArXz8u1POwy0r07pquSjlnGiuXLPY/fh6fDd83KtX08V/v9r/a0xNd1z+F1hrvG9ViJjqSvch7w9ntYlWiNgVfXP7XW62iNLfO/fZbt00lbbau87lOdr3Z9/L67jTR5Wn6V0+j+pX5+LbfWpf44qT88Oumzc5KyTN6qiU6z52w+RZIvZqh5wbNIpO/JfVTOII1fN0kThRFvZpVktKeM0vivvH0UGr8mWYOVPhZIk4WRpO7P9dmEfFhY5JlDHUk4YyXeqEv7HqsSA8Lpj2hPA9FjC4LRJI0jUm43pR2NDRgXLGVdJqm+XC2jTVNn1B3hSaBJ0qXgwRgySXrRjqTcpoqO43TBhv6o6IAfKuE6XWbsdfKvhbek7uSNDgqj+VGPelT6fUEGvyKUHzV/05veZG9729uM30P7h3/4BzvzzDPTj3j38vlOZ2fjbbUbNLfd9jW7aOuFdsnFz7dLL73cLr/0CqfL7bJLnJ5/mV34vAtt67lb7YJEFyT/1vM8DJ17gV2Ae567nr71vAs9fKFdeN5FdvEFz7fLn3+FXe58Lu/wvSK5l9sVl1xhFz3v4i6vrfDw8ued9zz77Kc+ay978cvt/Oedb8Qn+c5vq/Pe6u6Fz7vILrv4Mud7RdbxksvchS7PfC+4xMtdZFtdb/Judd5bvSz6b3X/BU7pftxFz63OM9OFdtEFF9vlz3c+jgH3f+mll9orX/Z79uUv3OLxrvNW1znxutB1z/cK3wucV6JzXa5T4ZvdrYZcdOa+L3femS63hI1jfMmFHZyTLhc6hlsz3vAF43M97rlbnc+FduH5F9qNH7rJXveaN9i5zzvPnn/h8+0K1/lyxxS6wvlfcekLnPcL7DKPv/j853t9XNjRd2uPL3XGvTihH5TuwWUm7M6/OOF8RacOr+jU3eXUp8t6/oWXGPie73x+78rfs8988jN27nnnupytdumFl9rll11hl112uV3i9XP++RfYRRc5dlu32tat3oa2nt9xCV/oftx5UuIxe94LL8z83v3udxtUwrjQ1l2UryP9oosusle84hX27//+747DRTYuPar3hg5/8zd/Yx/84AcnRh8w4qsm6Il+hQg3SUUu7jvf+U679tprJwajF7zgBfbxj3/cXvrSl06ETtQL48zVV189EfpQZ7//+7+fMOK5g9ARIg23KarKe//7329vfvOb0/PflPy55IDLZz7zmdQvoSc0V/5RpyEPgi8udNNNN6XFfvwQaeMgZBf67Gc/ay984Qsnpm2/8pWvTF/TK/rhNoVRVRZ+6Pzzz7cvfvGLdsklPh/ojL0XXHDBWPCiTYPFS17yEvvc5z6XdEBH4sZFRf5HP/pR4wRoCY9TH3TgROqnP/3pbn9EHNS0XsgsRB/5l3/5l6nemtZjUB46/cmf/Il94hOfSPoQHszTZBj55557rn3+85+3cfzU2sQbztUVhFtvvdXe/va3JwOAydu2bduKjZxc8kpKfi785thJJ51kf/iHf5geCBrh05/+dHvqU59q3/3ud41VLwxoqWW8xOn+97+/vewlL7Nn/9Y5dvaZT7PTn3K6nXaK08ln2OmnnGGnbDnFtpyw2TY/aYttgU442V3IwydAJ9vJHn/yk9x98hbb7HGbPc9JT9pspzz5ZDvzKWfaaSfDz+mU0+zUk0+z0wm7jC3k97JbKIPrdNITT7KXvfDlXu4sO+k3XO4TnZDveU5yvpvxO+/T4OM84IWeiZzv6R5HGnzQ4SR4Om12/ZI857Ml8fF7cPckD5/0xC1+T1uMMk856Sku2+/decEH/medeba96hWvtjOecpbnO9lOcvlb/N42e3ncLU8+xTE4xXE62TZ37mmz59nsvLc4b/xbPO/pW07ze8+8k56O72lPOcP5nmmnbjnV+Z7kPLbYZsp5/i0uA2y34Hc62cNbPO3JjgmG6bOe/kx78vEnOs6n2BmnnmWZ52lG/Z2KrFPOtNO9Hjd7mZPAwLGDH3UFny3OMxE6u3+zUzf8pJO8zk9yXqf2tYnTOric4fWKzid6vhOfeKKdffrZ9tIXvsxOdN02u6yTT3yKt52T7eSTM51++ul29tlnJXrqU8/29gid1XHxP9X9S6ezzz7bZZxtT3va0+zFL35xIuJo/7iFCDdJZ/ri1e/+7u8aHTF+9GhS/jBZ6HDFFVcYEzHSwQx3XIQ+z33uc1PfhQ5nnUV7yfVJuElCFwiZtCOM1BImbhxE/aDDOeecY3/0R39kz3nOc1JbH4cugzLBB5wG48cRBiOeNcbAZz7zmWnhuOhBGlTCdbulDSPn5S9/eTIuiCM8bkKPP/3TPzWwwt8kLtw78iD8EH4m8xg/+CHioaqfcN2EvEJ/9md/ZjxzhOuWuyv+6EB98fxTZ+QnDrcJqsrCDzG/fO1rX2vPetazuv1R6aua0AkZ6FElvsZIvZU48oyL0AE8qDPGN+qNuKb1QWYhdKAdMR/BX+Jxm9QLeVDRgT7y8ssv77ajJnUZlIVe5513XpqPFP0G8zQZRp9nPOMZaU67adOm9DVESSYJ0692mnjDuYrAhz/8YTvllFNSQ6LzvvPOO2cAhfFcytznPvdJq6PHHXdcibKHPOQhtn379gQ0kRyHAOp0/HjVKjv0IYfa0UcfY8ce/ZN21BFH29Gbjkl0FO7Dj7LDNxxhhx+2MdNDNmX3sE220enwAdrwEM9HHncftunh9vBNRzlP53fEsc7T6YhjPQwdY0dsfKjz2pSJMh0ZD/yJB9mGQw/3+I22cYPnSWmH28bDDve4TbbJ9XnEQ4+yR7h+Rx1xjKFnIvcfueloe8TDHmEbHnK459/k5Dw6OqIvdLjL2ei0wenwlM/zbNhkhyedH+Y6H21HgoPzSzI2HmMbHrzJkHnE4Q913hszoY+XgRc8oaoffkmGy9/o/I96xDHO42grOheck84PfYTLP9zvz3Xhfrt8N3kctDHJLDIOftAhduiDD3MsNtnDNj3Ujkw4H2tHH3FshY6xox56jB1x+BHOw/kehrsp+Q93nTJtTOGNjgVU+Gd3kx31sKOc99GJJ3rDHxd5R7rOGx0D7m2D19cDqDfnQ9kNh22wwx5ymG047DDj5XSbNm1M7XDDhsM9DG10F/J8nTzkWypt2JD5PcTb/IMe9CB74AMf6HKyDoV3yVPCTbjIPOSQQ+wnfuInDH8TMucj48EPfnDCCLyg+ZQZyDMD36WkF4zgMQk4gUnBCJ3GSeiC/EMPPdQe8IAHGC7hSSCeM563ouO4dSrtCH0G29FguE5dkQUhA4wOPvjgkT4v8F0KsXAOVkXHpfBaSlnqifL0j8MwGqd+YFT0Q8dxE/UFTmAyKXqNGyOwgMADl74RncZdV0U+elFn1B36QSWtKReZEPJw0QWdShi3aUIPZBaXPpLxlrhJIDBirC36jVsn9OBFz9hwbIJizzVFE284S5i1GY7jjz/e/vM//9Nuvvlmu/766+3AAw/MCbNc/+u//sv4GaovfOEL3RyS7Hvf+54VAxsXsp6Ybl7P5P628cdLpaa3t22qNWWakvGyrJa7mmp5uGXW8jgn87hE7m9NmS1f3rKW+00t633k3kLu9X95esvLJr7LvIzzTf7kypJ/Ga6Ts2o5TTnfVmvKdu5o22yf9nTbWp55amqq4zpvLyfJ5G5LHbdlNjXVMrkO6V48fzu9/apwVsfTclcODXynrAXvlmwZOrc8CZoyj5dlPi1rTUHquMus1Vpm0ztn13l6p9nU1JTn83KdezaXAa4tdyG5nnL/Mni3WpbzT/mCiIxPu/O99VS3XoMpro1MWYsyXh5+UMv5tOTxiVqmlhK15K5a1mpNOS3r4DxttAW/+H874eAevlrm9AAAEABJREFUa7vOLU2ZWi0r/D1oApdEU54ma7Vk/JazpQ/6JE9cAoEJQiBUCQQCgUAgEAgEAoFAIBAYRKA1GDHJYV7axYoHK0OsNLRa/eqzk3zPPfd0b4GXEGA0/8Ef/IH98Ic/tK9//ev2mte8xjgqW96+Lambf4bH09puPMqQIzeCV9kBBxyQDPYD1h9g0Hp3Cw2G169fb+x6H3TQQekcfjbiZGYzaf/997f1B67v8oTXDHLZxMG3EPpwn+1kgw3yNdd5hSGffJTJ7gG2vqJ39hfZ6z1tvR140IGz6+yyJNm+++7rvA9M+eGbdcu8s399uh/8hbKsA2xqasryp19n7mPFyhV24IEH5bLde+7xPcBxXe90gN9Dkut5CB/oCyl83yHh7PVmXZxbxkceTjh3yq738hB8cNd7/PpOXL+7PtXj1NQyN5RZNJCzg1omtdxv6eVE4Ew5+EHrnR9uoq6O642vEKAj95oKxyUQCARGj0BwDAQCgUAgEAgEAoFAYIQI5Fn/CBmOixWGCMY0xweKDhjYfLfrtttus2c/+9npJ6swvDGk5/sWVgkDydxgalvHW9jP20U3SMLoas+73FwZ4Qf18gznK/X07+Ud7uvnZ36/SmQDn7bv4JJXGt399ES0h8rspc/tk5QySFk3Kbs50hJvdLcFfqQeXynzHMZnWFxVlKSkA3GScIICgUAgEJgVgUgIBAKBQCAQCAQCgclAYI8wnDFWoF/5lV8xvrjOC78KvP/jf/wPe8c73pFeRMJb/K666ipjt5P8EHml4QYM6fDBlYbnIX0+JC2tfFVG0Ufq8ZR6/sG85CcOl/vFP4ykbBCSRl7cYST1ZEnZP1f+YTxmi5P6+S2Gr5TvQ8q8iqwqr6q/pM/mlrxS5ks+SV0DmDBEPkl4d0nS/PLtklFkCAQCgUBg8hEIDQOBQCAQCAQCgd0egT3CcJbUNWKk7MeIqRI70ew2lzhJu6w8add5Cr+5mEk9PlLPP1eZudKkzKPIlnJ4WBlJXWzIL2lYthRHOkRAmj1fSScvRHgUBC8IXtLc8skzG8FDyuXxV/MNhqtps/mlHi+p54cXRDlcKacRHiTSC5FW9RMOCgQCgUAgEJh0BEK/QCAQCAQCgb0ZgT3CcKYCpWy0SOoaiiVeEt5EklI6hgsRg9+TJg4q6fil3k4j4SpJmV81rvirPErcrtxqmaqfcoNhKcsejCfvIEky7lWSzfUhD+nwhPDPRlLmtat8s5UfjJeU6qYaLw3HfjaZ1fjilzIPKfOXsluVsyu/1F9GymGpxxseRSb+QsRJvfzESzmMvy5C7my850qbrcyeEs+9Q5N4P5wImUTd5tJprrRRYAx/cIEXftxCg+ES36Rb1aHqR4ddhckzCkJOoUF+xBNXXPxVmi2+mmcpfvhDhQd+iHBx8RcaFlfSRuHOxr/EF3cUsobxGBX/Kp+qf5jMGXFLiGhS1qCaVdlV/2C+SQ2jMzQq/Qqv4g7jO1dayV/yFLfEL9UdNb+F6INsaCFlhuUtPIo7LM9S4obxLXHFnY1/SS/ubPnmEz9fHvPNNx+Zo8rTtE57jOE8WAHScMMEgCHy40L4oc997nPpjd0//vGPkwHHZI10iPTi4p8PSZpPtpQH3hABXEjK5fmO9rZt20gaSlLONzRxAZFSj4+khAF6QIXNZz/7WfvUpz5lX/va10pU163m60bW7OGFb5/85CftlltuSZKknt5ESMJJ95I8NVykLAPWUjakqS90uvfee4nuI6mXvy+hhgAvy+NN9BD6fPGLX7TvfOc7SdI46qvIpN4+8YlP2Fe+8pWkS/VZIw+UEmq4SErtARk7d+60W2+91b70pS8lKjgRN6zualAnsUQXPFLWDT+6gBG/DkC45MHfJCFXkv3gBz8wnrX/+I//6BMv5TZPvr6EEQUKX1xJieu3v/1to+6kHCaStv7v//7vqX/i+SOuTkIf+EsyfhrxW9/6VrddkQaRjnv77bcb7Ql/lUhfChVehYfUw4Nn7O67705J5JOUdKAPpx7RKSUOXMg7ELXgIDyqJMl4xkvfI2U9JRl1+bGPfazbF0g5bcFC51mg6EV2nnPqjjhJ6V0mxBdCX/QmHbfEL8WVshx4QlW+hPnVj8KfMPrRd9Mf0E/Rh991112prZV80mgwQx5U1Yn+B3nEI0/Ksr785S8b/dNs7Yi8oyTkS0o/J/rNb34zsSaONg42g8S8iXQoZa7hUnhTR8wbEVHi8KPTxz/+cfvud79LsFtn5IFS5BIvw/jQF1I/9JFV9vRRN998s/HS3Gq8lOtUym41bbF+9JKUXszLnPEzn/lM6ifhRxqEHz1pRwWjEk/aKKjwKy48kUm98PwThkgvRJi5yfe//328iappKWKJl8JPUsLl05/+dBpf6XOk3EcUETzzYEg/UOIoL+V8+Ev8Yl1JqY8u5XnuqZeqTNIkGeMr7QidiYNGoQN8ZiPmH8hj7MJf8g3KZTwpzyL92GB6KbcUd481nOcCRVLqwNhdlZSyvvjFL7YnPvGJ9sxnPtNOPvnk9JNVpKdEv0hKZdxb67+kxF/K7l/+5V/ak570pDSpkDRjYE+ZG7gwcF544YW2efNmw33MYx5jb3rTm/owkbLOo1ZHynyrD4Ak+9u//Vv71V/9Vdu6das94QlPsCuuuKLvwR+1HvPlJ8n++Z//2R796EcbA7yU9Z9v+aXmKzhJSgPkL/7iL9ojH/lI+4Vf+AV7xCMeYb//+7/fV29LlbfQ8u9617tSmz7vvPPssY99rL3zne9MpyGqfKR6MCvYIEuS/ehHP7Jf+7Vfs5/92Z81cKJd//Iv/3LCi0kq+ZoidJOygXrxxRfbk5/8ZDv//POTXv/4j/84ljpDJ+6fCeD/+l//y84888z0HomXvvSlabAnDSr58I+aJKX2IeU2Qfv5f//v//X1hfxqwtOf/vTUP/EiyNNOO627mFaXblLWx/zzf//v/7Xf+73fc1/vX1KqM+qOfuqOO+7ou49ezsX7qvcmqcvo7W9/e2o/TBClHI9BBi6Mb8973vPsUY96lN14441Jx8IHV8r5u8wW4ZF6Y1UZR+mn/+RP/iTJKyyZfPGTkRdddJEdf/zxqU8vaXW56CPJPvShD6U+8YMf/GCfTkUu7expT3taSpOUXPAp6UtxJQ0t/ru/+7v2lre8JaUhS5JRlz/1Uz+V+iT6qGOPPdbQOWXyC/ncWfJ/lQ8YwRADi7b70Y9+NN0/cRDvjSGeOv2N3/gN+6u/+qu0kEVaXSRlzHj2/+iP/ijpIykZGz/5kz+Z6pJxjnEXl3kThqOUy9WhlyT7/ve/b095ylOMBSlkFBzf+MY3GtjwrB1//PGG4Ui6lPWRsmtmRC+KpPycSdktTC655BLjucKAkLIc2gxjG3PcM70fp5/EACn6lrKjcAtP+h/m1b/zO79j9M+MtZ///Oe7dcev3DCu0H9SXxiHUtZ3qXpIPT5FH8YJ+hqwef7zn2+//uu/nuaxLGoiT1LSDYOa9yO9+93vTuFSnjxLJXhB8JGU5vbo8axnPcue8Yxn2P/8n/8zLeKX9Fe84hX2uMc9zi699FLjPU6vfOUrSeqSpDSu2Ag+koyFqNe97nVpTg1GtOEXvehF3fGexekTTzzR6KtOOeWU5I5A9JwsaBe0E9rub//2bydb7atf/Wq3jKTkJ45njYUGIqQcj3+UtNcZzlJ/BwOYDOYMVhhif/d3f5d+homfrCJN6ge+NHjSRk2SkuGHDFZ03vrWtxqDBKsmZSAbtcxd8ZOUOg6M0muvvdb+5m/+xl7/+tenyfOrX/1qo4ORlNigd/LUdJGyHNgjl46EB/gv/uIvjIGUic7f//3fk5xIktWtUxI0cGE3/gUveEHqzKSezgPZGgkyMQYj2jX0vve9z0499dTUzqTm8WFygTHI8/XXf/3XxqDw3Oc+166//vrUzqT6dSptgueKn7h77Wtfm14gCD68PHDlypVpInTwwQc3UkeDQuj03/CGNxiDFgtntCUwGtzpHSxXR1hS2mnesmVLMrRY5PjTP/1Te+9732v0T0xMC55SPW1dynyZ9NBHM3iy4JF/hq+dbpv++xvf+Ia97W1vMzBjB4hfVCBRyuXxj5q+8pWvpF9rePOb35xeOln4S3lVnsVF6g6jFX1JHyVeUu/e4Mu4wXPF5AI/L8JEJgRuO3bsMNLpM5lAnnHGGWmHXhrtc4cuUubJjiTPPAsLy5cvR5VE7AgyWWZiTZ2RTj4WGlKGGi7oBQYYeuDBztzgL2xISifPMHhoc1LGWMruKNRCjyofFli5d9rsihUrqklpt5IFT8Ze+ijGuJ/7uZ9LfXjhU9y+ggsMSOr2wWDEePrUpz7VWPChTyzsPvKRjxiLnuhKvWGEoTvjXslTh8uOJM8Sk3p+0rHIeOhDH5r6b/oG8PmzP/uz9FOZJ5xwQnomR4FNkVV1MbZuuOEGY6L+L//yL7Z27dqUzFwN7C677DKjr+R5Y4GYRSuMbDJJwhkJSZmXlPvqc88918CIZw1dEIJBQZ2x8EIfSTrPH0aYlMuTD6wg/AunXglJaacZg/DII49Mi0H00Rs2bEgbL7SvD3zgA4bhDNG2Wcij38Jw63Fauk/K9yfJkMmCxgtf+MKkE/NaxtmbbroptX3Gs3/6p39KcyT6rYIfWlT9hBdLkpIsSenZBiMW7nmWaCuPf/zjjecOjNjk+OM//uO0MMU8BWKsYeyV1O0DRlFn3I+UFxR5ni91Qx1ZYEV7YYd++/btRr/IWIa+tCUMaRZqJMFi5MRYTrt4+MMfnuYcyP1v/+2/pQ3Oav9MPnRjsYa2X1VkVPgUnnud4VwALC4PClv/GBMMTg984AON1S8mZhyZACgpNwjKSNlPfB0kKRlcNAAMUwwLfmYLPc0/6OBOo/8YGHR4l/qDxCB14IEH2gUXXJAGJzqiRpXpCOMYIsYXkz/0YZX5QQ96kGHck0VS12iuG7Mqf9oNOKEDD2/pbKt5SGuCaDMsCtHhMGBC//2//3c7/PDDU8eNTlK97XnwPi+//PJkgP3mb/6mHXDAAWnFl076/ve/f8pat05Svt8ihwHg53/+5+0xj3lM2tml033wgx9snEBZt25d0qnpC/0OAymnKMAIw4KJD7u+TeuCPAxS8GL3jcUE+klOnbDrzORCUmpP5K2TWEC48sor0wo3eiBLEo4xGWKX6YgjjjD6cBZArrvuunSUNGWo4cLz9ZznPCcdf37IQx7S7W+KqKuvvjrtZtC+6AtKPFjiLy7+pZCUMZCUTt287GUvM3YIeBkmky94Iwsd2dEAI8YUJmzUH+2NPJJSPZKX8FJJkrHjhWGFYUi7kdRli24Y7vQF+++/v7EbxkSoznYuyRhXISanyK3er5T1w/jixMcxxxyT6helq/kIL5aqfCSlnZzNmzcb9039SFkHKY9hYMfz9ku/9Eupj6KvOuigg1JdLVaHXZXj6DztiLZbXe3rMJgAABAASURBVFigzlg0Y+xlZwz80PlVr3qVVfPtiv9C0zGa6Q85hslpHCbwhQc6sDtY8Ln11ltt06ZNaXG/5KnD/fCHP5wWEBgvMJrpD4ocTisRPu6449I4B1Y8a6M2Cos8XI5hs6OLcc7uLvKJh1iwZgzBwKFfoA/geWO+VG2P5B0VwZddQnZS+WnYQw89NG0EYZhSnxhcLMhQb/e9732NuQG6sTg7Kh0kJeNSyi4YsclC37fffvvZ8ccfb9RROY7MAshFF11k7PCiUxVD5sFSfjaXqh+8wIf5IScB6YuYvzKugRmGPPXIvIg05gPMBZi/7bPPPt0TJ5Rfqi6D5dGLRTF25cGINkUdsunCYizhP//zPzfw2bhxozH/Zqwd5DOqMDKPPfZY47kHH9oSiyychmHxqshBJ/ogFqkoU+JxpdHUG7ygvc5wlpQGHEncvzEpZLLMsaMU4Zef/umftvvc5z72/ve/30M2Y0KUIkd8kbI+kpI8Bu2y+lRtBFLON2Lxs7LjIZLUPWZTMjJ4cswHY6zESfXphh5QkUVnxwoqYVa6mTjzEP3Wb/0WUQnD5PGLVJ9ezj61J1yIlUAGcib5DJJFZ6leHZA9jCQZu5es2HGshlVw9KLjJn/RD/+oaRhvJsa84f7lL395MppZhWfRig4Y+ZL68CRu1CSpy7KqIzu6rOiyq1HHgNQVOsQj9XQCH4wZVujZfWZxCIxYZR1StPYo+h+M0fXr13dlMVGkLnnmiJR6+hOugzAuOLbKpAaDrCqDkwMYgyWORQ92g6ESV4fLjgU7Agzo7F4WGbQrJkT0B7TxahptSxoNXlIeL5CLTCY17KYyfmBclOdcUloMYlJBPvIzkQYnsCMMlTT8oyAmxhjx7FhgYJT2Au9DfSLNZAj5jMH0mUwQMQxJr4uYqLOTMmhclHtnh4V5AfVGOyvx6CMtvd6q/PAz2ePeed5pw1WM2O1lB55JIafPOD3ELiG6jJrQBYIvfRCnJdi9pA2VeMZ82hftnT6c9sZxbQwQJtKUrYPACKOP/vmQQw7pLmYgq+iGn10xFj1e8pKXWLW/Im3U9LCHPSwtjKEXBhY4FRkYPyxYY6QxwWeX7H//7/9tGCLkQWcI/1Ko8MAFIxahWSxnwYd+u/BmwYP+oLpTz6Ix5UrfhJ/80tLbOHww8Fh8YRGDMMSJAOZuzJEYP9hdJb4QuoxyM4Y6kXp9JM88RnORRx/I92Z57ohjU4E2xkIVeFKeeEgaDS4FZ3iCA/XFhhRhiDELzJDN884mGvEQ/RH1Sv0ShpekoXMm0hdDLPIgt5TlZAJzyJ/3DQbqlJM62Ef0TYzHLGYxDpb8o3bpV+jzeO4Lb+qNZ6mcqPrgBz9oLFRjExAHdiUvLjjhjor2OsMZ4KogsvLFIMlDQlohGigrhCVcLVPi6nIlpZVlJhYMVJK6oqSevxtZs0fql8kKOIMmqz7lgZf684xaJUlDOwcGBDpjBkp0YdWuyJZUvLW6pW2w6sagTefMhBGh1Z0mwk2QlO+bgYmOmdMCGF7UFycY2G2hc0EXKefFP2qSZvJmgGIiyASHQYojrBhEvIgC+WAJ4a+TJKX2JKkrhgGMyQ7fI2pCh67gAQ8GBgtSTKQ5qsWxP75nVPdEcECNbpBnih0LdpWIZHLDsUjaOEYgcU0Q32Nkwk7fLPXqjbqinbPyXfRgIsuR1zqfP56ho48+OolkUiplnSSltkU9otNgH54K+EWSX5f+LynJk5R2T3iu2K2Q1GUu9ftZkGEngwniz/zMz3QXGsFS6uXtMligR8o8wJ+FaIoz4RvWXugD6JfoFzCc2Vkhf12EDPpE5FZlSDL6JXad2HGhTYEH7Yh8Ur4n/EshMJDUrTPmHiyyIIdnq8obHZm4slDFLi+TVxYhOHnB2FfNu1S/lHWCDzvaw+YfGPU8WyzmYRCyc8nuNEfuOW1F2TqIxRX6ZYy9wedfUhLJZJmFKowOTjcQKeU0/KMmxjIWGDgiSjuhXosM+kx2B1l8oA/nO5rsmFPH5JVGo5ekbjvCqMEQpV9icVzqGYz0RezUMZagIzpjoIJZaUeSSBoZVfGAKe8UYMGKRXxwYN7Nd/dJKwQ2tK8SXqor5XuSlE5ymn+Q4U56/wyLY4z59IHEYZwRpo2BDXGQpIQz/lFT0Qe+zCFZuGPBgfZFGkQaYwxzS/ou+m7iCpU8JbxYl3uu8qId8azTjw8u3PP9b9o2u+I19tnpVqo6XXPNNcZ8n/kIfTTjK5idf/75xmIWfSj9BAWleuptrzOcqQBJ6fgGwNIgeIglEewSDz0dUDfCPZR1p9F/SbU9sPO9kep985IQjo7y8GI8Fx7VPCWuCRe5HJfkZSV0OhyxRa4knFoJ2ZAk42HF8GI1js6XQYE0FmaYbNSqyABz5BKFYcORVb7PyMDAkTrCfEeOFTupfozQo0qcDmClEKOQVUROVXAsiRVD8knN64RcXn73nve8J+2C89yDIURaUyTle+c7V0y0MCb+4A/+wBgkzjnnnPS9S3RpWi/q63wflKgrjmzhZ+LF4FR0wYXQbxzEZKsqn/67ST2qsgflSrleB+PrDEtK44akGWJ4OQ87CizGcEKH9i4pGc/SzPwzGCwyQsoyKF7Fa999903vOqBvYjLPd52r6eSvg6T+e6VN8zUbdlHLjgqTVRYhaF+Dk8o6dKq2WzDgeD07KeyCscvErjMvWqJfYFIrDcd0VLpJ/RihH4YW7YfvplJX7ECzmM53n0cld1d8pJ5e4ER+duo45gtGhKGShr8ukrIuVVmMbxjN1BuLMGeccYZddtllxrMn9eqsbp0Kf9oOX63B2MBwZc7Egs1RRx1VsiRXyveSAku8VPGgDTM3Yn5WTncyP+GZQkzJS9siPCoqfAs/wpLSu3low4QZX1mUxl/y1elKSn0zMpApCa9hiPJ1KPogFolSpF8kpe+LYyyz+Mj35rFZKOvJqd/GHQVJWRd4MVdjsY42y0I5Cy/EF0IfvpuO4crJFHQraXW5GM18lZY5CItE9MvMI7FH+LoG8276bPpy5t1gBEm9+xqFbgs3nEchdYw8pAwgAwBqsKoD6EycCUOsNrGSMbjCUsqQpymi0qGm5A2TI2XMOA5NZ4MRxqDJxJn86CflPITrJuSxY8KLOVj4kGSsfNMx33rrrTM6EvLXrRMDAxMIjiWyYslxXwYGdggYROuWX+Uv5YGZ7/MwMDExLul0LpykYKJT4pp02ZVg9VvK7YVnil25ogN1JeW0EteEy1FIdurYORmXDuU+GUA5HUA7Io5jt0zmeYEaYak5fMCCOjrrrLOMiTGnA5iYnn322elnYUofgF5NkaQ+UVL+SSOOjpUE+gXa/qgnYoX/pLvUGzSoJ4tUTIaoT45Jl/SSV+rHtqSPyi1y4Iehw3cLqSuI3QKO/XIscBz9E0Y7X89it4cXGrFDSJhTBXwfk+dAag4fMGIyylFF8CEMsfuMLvghqT6dpDyWlHpDLsSkFdkQiwyckGGCTbgJKvpUZfFVG+ZzLFwTX/JI9eGDnEHipBcGPHOBsvPNM0d/zvd4S36pXr0kdQ00ZHJ8nO80M8ZhxB9//PHGaQbmKaSPmiSlNzTz9mWMHWQyfyxy2KXke7OEJeGkF6wRnwIjuNBWJaWNMtqDJGPTgLeg8/UwTiuyODUoiryDcaMMS0rzVCm7LLBgfLK4Qf0UWZKMn8llkZOxjLkkX68p6cWVMn4lvBRXUlrgYd6BXYRxzMkKMOErZP/2b/+WdEcGfRM68c4hNq6Iq4MkpRd/Mj6wWMd7MZDzD//wD2lBio0zxg/6IU4N0bZZiJVGhwvyCu11hjM3TgOA8GMgc9SAI7aEIc7t850rjnQRlpQ6oFKGuKZIyrKbkjcoR1KKYiCg0dIBsmqZIv3Cio876UFqCh9J6SVgPDxFPjrwwPAdHinrjD6SUt2RXhchhyNHHKFjtZABAgODFS8mpxzDq0v2ML7oI+U3w/JinnIMmrysfnPklYUGwk0TclkNLHIxpDmOyApqiUP/4m/KZWJMfbEKLymJlbKbAjVfqvfMYMT3hopI8OJFNExQS1xTriRjx43nnoUYvh/KwgeDKSdPmKiiu6Tan7Nyz8gr/uJiWLCYVsIM7uymDC5+lvRRu5LmZInO0JyZak7kp5/Y0WC3iRMMVXEsMpRwE3pKMvolvkLCzkaRjfGDgYFxWOLqciWlNlvulz6c0zlMXunD2ZnDgOb7e3zHn3xQXfoM8pWUflKNxU5OoJR0TjHRX0oqUcmV+sMpcokX7lfq8WVnjkUzflmDnR3Ys2BF/8S4QrgOQo/CV1Kqt2oYP4v5fI+YPokwRDkIf11U+EtKIqgbdGBMSRGdCycEePlVJ5iMueIftYtOUOHLc4UBiyFJH87iAr+4wRF4+s6SjzJQCS/FhQ9zRYxj5teMF1V+jLWc8sIgJJ6f62KM4fg04VEQOsCH+8ZlsY4+h+85oxNfSSAekrIRW/y4VSq8qnFL8Red2M3l9CbtlxdyVXnyrNNf0/9wzH3YIofU07tadqF+7k/Ku/Es9DzucY8z5v18PQpeUn4LOPowvhIH8RUb2vywBQjSl0roxTuVWIhijl3FCGOZPptdZ/psXlpM2+YkFV+VQLaUn0v8o6K9znCmEqQMZJks0EBYbeZoJEYzK87s8JSdOvJRblSgL4QPnQoTV9wh5RqJ4uGlYYIDnT8vMsFA5LsPHN2WMp5SdptQCoOQCRYPOA8VOvGQP+Yxj0niqS8pdyj4U2QNFynfM7uVZ5xxhvECLoiHltU5JqoYi3XqMHhbUtaJ4z4cr2ECCEZ8t5ndHFZ9+T4U9TlYtu4wx5AZxFlQ4Mg4x8d5YRHPW5ENVlAJ1+2CA0fteTN7VVaTOki5rSKfFVV2BhhMqTdeDsIpgfJd0Sb1Qh8GRSY1HI9CH/TiyBQr0mUgb1In+kJ2ddCtEH03K95M1NCNdsaRQBZFS546XRY3OKk0TAYGBn1odZFvWL5RxlEfHKEDK/jSvumfiGdyijFY+nB2fRnrpF4bpMyoaRAjvouKXrRvJtCMMRxDZIF22K7KqPWhPuij0QHefKeXvvHkk09O/Tg/wcbEGtw4FSOpz2CjzKiJ8ZVd5sKX/htjFYx49ngRHadjwKkJjGg/1bbLZB/jFEOZZwydMMhoV0xii96jdiV1WfKcseDajeh4OE1BGkH0kZS+1yr1yloNH55v2hHtCfb0ifwUFvXEy8HAiFM6PHf0oeSBpPr0og2hE2MbsjC8mEcyX2Lc5XgyJ5j4bijphSSNrI0zztMvY1DxAi4MG/ocdt3BglMvzJv43i7PP0YPC2a8Qbnos1RX6vVpktKvwTCW0U64d/Shv/nEJz7RJ4r2w4J+6RtIlIQzEoI/jDghyUlJ+h7eFQBGvGwOjOgLmAvwrIEhdUY6L8CiDiWluoKXJNgtiSQZbZg2yyYUbYg+GZnM9RlXqS82FHnm0YFTlvQLeF7aAAAQAElEQVRNnGZgB39JCsxSmF8bYK5BX8ipN/Sh7+E9DyxEsdBCX828mzbF3JY+nK8ngM0sbJcUvdcZzgUtSd1Gx1vk2ImjY2Elhd0VVuRLp8NgQTlJOI0Su0w8KDSaRgVXhPEAMXlgssX30RjImVCwM0ZHR+OUloJNRdg8vcjlKAbGBC9zoa5YBWc1ERZS1kdSqmfiRk2SuizBoATwc7QFQxW9iJd6eQnXTejA7juDN2+xxKhgIs2qJpND5Eu9QYVwE8QAwUovxhgDN8YqAxgr30U+z5vUHF7UEUe3aOPghh6Sams38B+kIpd42jSDF4YG3/3mqySsSjMxJZ8ksjVGPGt8TYOdCtoR/QHf3yMMdpIaw4r7ZwWcwRJ/AYHJFpixU8/gynexGdyreUreOlxessVgDe+qTPwc10S3UR5BRM5cRD/N10UYN9BBUvrpHMY1Jvb04fTfEM8ieeAn1VOX8GccY6cHP7KQze+AMsGhnTNR5WUz7LCSXiehA9/dp4/mKPYwWezE0S9gPJZ0yhX/qF14cyST+8cPfyaG7DQxMaW/ZHeXySx5JJElPXtS9qeIEV3QgTrCWGfxF7Y87+zM8xIu2hg/LcROMwuyzFXIUychn+OY4DQohw2PavsaTK8rzA4XGGGcIgPc0INnHgORts18CYzKQp40+vpCdiG+6oPRxa4u+rDIwo4dix7oQx/OO1nYfChlRukiU5JxeuP44483+hzaEjiURSjaC88fbYu2zc9jgSN6UB53FCRlrOHJAj3fs+a5Kn0gOhWcpJyXPpHnjDFuFDoM44E+zHtot8zJwAhdOK0AVpyAwzZh8QF9OR1LOn7qk/LwlbLO+JdC8KOvYyylbTBX4xlHJvogU1J6HwVGKl+V5KWhjH0Y+0uRPVdZ2gvjAs88fXLRh3j6g2pZFkQwnsGK+5FGg01VBv69znCWekBK2Q/A7DqzysNDdYbvHJZGAkjjJAZ3Vi95yMelBw8qO7wc0WKHkBUyjkJwZINJoZRxbFo/HhwWOVh5YgWKHdamdUCepDR5MQJOkgzDmaPk1J9Hje2fwYnvztCuwYiBE2Vo81K/3sTXSciEePs5O86soD772c82JvdFrqTibczle7oMULwJVWpePjcq9eSCEZND+iMwwgDCuCAeIn/TxISPlxLRjlh9ZjEGXVjkaFIXSUZ/xG6y1MMMHdCJkydMENlZIa4p4hgidYY8qaeXJGO3gL6TMYX0JojFDiYaTMIkGRMODHtOwNB/s7AA0Yc31e7Rh3c+SD18MDron+jDae88h7QrqE6cJBn1wbjGBHGYLPpOxhT6h5Iu9XQvcaN0acNMXKUsBxzYmaeeaNfstjCZJ36UcmfjBQZMRGlH5JGUjhj/3M/9XNq9Y9JP/8R4R3rdJMnA55GPfOQMUew60b5IkDJ++Osm+kbGeuYjRRYTetoyO5r04eymNoUROrDIyiYCz72UsaAOefYxZtGLBdq62pGU3zvD88VLpJALMW+k3ylYYTSzY8m4wvjCXACdpKwz9zIqkmSlD6S+mMuiC3NI8JJ6MsGNRTPmKqOSX+UjKc0ZMUh5viDwQR8I3Zg7srGAruzKl3RwIl5SleWS/ZKMBQOMYsarqkz6H05RIoT+EP3oj+izwYl46g131LT//vsb+KBTwYB5I2EWPIo85LMQwbspaEfSaPEpcnBbXPZmkoaDSyVIvTSp5x8XXujUtOxBmYShQT2GxQ3mGXV4UOZgeNTydid+ktL3zqs6g0+havygv86wNP7nqM77GwVvaXjdSUqD7ShkLJQH7WawjKTBqLGEh+lWFJHGoyM6QUWPcbvScBya0lHqlz+X3LnSxoEj+hSqU77Uwwh5VVmDYamXt5pvlH5ppgxJ6fizVT5FN2lm/kq2kXil4TKKDgiRhuchrQmSsvyqTlW5JV7K+appdfuL7LrlDOOPbKikVf3EDYaJq5OGySMOqlvuoIzBcJ3y5+It9bfJ+eo133xzyV5qmpR1b0KXvd5wprIkpVVU/IAO4YeqfsLjJCk3jHHrIM3UQ5oZV6ee1XphdZew1KwOc90f+hSaK18dacgd5FviJCXjS9IMw3qwzKjDkvpYohNEZHHxj4h2OzZSxqeKBX5IymlN3xSykSnl9kK4EPFNEPLmkiP1Y0N/QP5SrrjENUWS0nPWlLzFypFyvS62/GLLSeorSh0VavoUQ58iQwKSUl1KGpJaT5SUZUlKcxNJ3f4anOqROn+u6FBIyroRnj+HPSvn4L2XNlzii8tdS7lu8TdJ6CBl2fihJuVLSs9RkSmpeFMbLwEpt6cSHoU77F6l4XKknl6jkD3IQ1IfDqRLwpk4kobrBZ5VkjTjniblZtBz1LqE4dxBVMoPkaROTHak/nCObfZarfiqvwktpN79Ny17rvuTcn2h0+AgNVe5JtOkHnZNykUWuOBCxS/1MCtxpDdJyMWwwZV6+Eg9f5P6DJOFbtCwtLriirziSrmupIwL8RDyi4u/bpJ68uuWNRt/KetAevXeq37SCkkZuxKu2x3UYzBct/yl8pd6+C6V12LKg5eUdZBy3Uk5vBh+dZZB17r4D/ImDDG+4dYld1d855It5XqSsrsrXqNIL/oUF55Sc/KRN0hSlo9OEOmSkjHBeCeJqLFT0Q1FpMnQqegi5We/hHFHRVLvXqsYwL8alnr5SAsajoDUjxMYQsNzNxsrZd2KPlIOj1KLMJwraEr1PbgVMQv2Sr2Kl3r+BTNaYgFpfLKHqS5lfXhAJKVBali+ccRJSmKl7KZAQxepJ7OKDf6igqSEVzWupNXtSkoixiE7Cd7FRVLCZhfZRposKfGTlGQPYiPl+JSpwUvRQ8ryJSXpUnZTYD6XEeWRenKlnr+wH9SXsDQzX8k/Clfq5y/1h0chYyk8wGAp5ZsoW3TElXrjcBOyFyJDqq9upX7eUg4XTKQclrK7EL2XkleaKU9S6qfgi364knBqIWRAMJeyHCm7xE0KSVkndC3Ewsek6SdlPSdBL3CSmnnmi6xy35K67Zg40iH8ezvtCgcpYyf13EnCTFJt6oTh3IFWyiBL6nuQOsnhTCACUq4rSROo3XhVkpTasaSuIpKGxnUzNOCRejpI2d+A2N1OhNTDRlJXf0mpDrsRNXukmfIk1Sx18ewl9eEjafHMhpSc1KgyycEthK74q27xl3jC7IhVw1U/6XWTpFRnUnaRJwlnrydJCZtJBkJS7epJmngcCghS1lXKbokftytphgrSzLgZmWqOkLIOkmqvY0lz3o2k2nWYU4EJSpQ0QdpMliphOE9WfYQ2gUAgEAgEAoHAvBHA0JXyJEea6UrqmwxKmhEuwuBV/OEGAoFAIBAIBAKBQD8CYTj34xGhQCAQCAQCgUBgt0FAUtIVoxeS8rFH/ClhFxdJfYb0LrJPUHKoEggEAoFAIBAINItAGM7N4h3SAoFAIBAIBAKBkSFw3XXXGb+FvG3btsQTg1nKxvBnPvMZ4/c4b7jhBrvtttvshBNOSL9lym9v8puYpPHbpps3bzZ+L/Suu+4KIzqh2OAlRAUCgUAgEAjsNgiE4bzbVFUoGggEAoFAIBAI9CPwhS98wd7xjnekSEnJ5XvLeG6//XZ705veZLfccksyiJctW2bQ8uXL7ZprrrEbb7wxhXmB0dTUlO3cuZNiQYHAghGIAoFAIBAI7A0IhOG8N9Ry3GMgEAgEAoHAHokARvC6desM45cblJSMZPwYyaRhED/wgQ+0v/qrv7I3vvGN9vrXv942btxoT3jCE1L4rW99q1111VW27777UiwoENhbEYj7DgQCgUBgTgRac6ZGYiAQCAQCgUAgEAhMLAKSZugm5ThJyYiWNCMPu9Lbt2/viy/Gd19kBAKBQGA3QyDUDQQCgboQCMO5LmSDbyAQCAQCgUAg0AACUn4hWBHF95yLX1Iynks43EAgEAgEdgsEQslAYAIRCMN5AislVAoEAoFAIBAIBBaDAEazpG5RdpaJ60aEJxAIBAKBQKAxBELQnoVAGM57Vn3G3QQCgUAgEAjsRQgUo7h6zLrEAQMv/cINCgQCgUAgEAgEFolAFOsgEIZzB4hwAoFAIBAIBAKB3Q0BSXbvvffanXfe2VVdyjvO3/zmN2316tV2wAEHWHwCgUAgEAgEAoG9G4Gl330YzkvHMDgEAoFAIBAIBAJjQeCnf/qnjePYb37zm5N8KRvNBG666SY78MAD7VGPehRBq+5EEyH18hIOCgQCgUAgEAgEAoHZEZgIw3l29SIlEAgEAoFAIBAIBGZD4Mgjj7Sf+Zmfsde85jV23XXX2Ze//GW75ZZb7AMf+IBdc8019rM/+7O2//77zyiOEc3PVM1IiIhAIBAIBAKBQCAQGIpAGM5DYVlUZBQKBAKBQCAQCAQaQwDjF2EvetGL7OEPf7g9/vGPt1/5lV+xxz72sfbEJz7RHvnIR9qVV16ZdprZlZZ6O8z33HNP2qmmfFAgEAgEAoFAIBAI7BqBMJx3jdFeliNuNxAIBAKBQGB3QuDBD36wveENb7Brr73W3vjGN9pb3vKW5L/qqqtsn332SYazpK6hjMH92te+1s4555yUtjvda+gaCAQCgUAgEAiMC4EwnMeFfMitF4HgHggEAoHAHo6ApGT4YgivW7fOfuEXfiHRcccdZ9CqVatSOm/clvJuMzvP5D/qqKPs0EMPNSnH7+FQxe0FAoFAIBAIBAJLRiAM5yVDGAwCgfoQCM6BQCAQCMyFgKQ5jV9J3eIY0IW6keEJBAKBQCAQCAQCgXkhEIbzvGCKTIFAILAEBKJoIBAIBAKBQCAQCAQCgUAgsFsjEIbzbl19oXwgEAg0h0BICgQCgUAgEAgEAoFAIBDYWxEIw3lvrfm470AgENg7EYi7DgQCgUAgEAgEAoFAIBBYMAJhOC8YsigQCAQCgUAgMG4EQn4gEAgEAoFAIBAIBAJNIhCGc5Noh6xAIBAIBAKBQKCHQPgCgUAgEAgEAoFAYDdBIAzn3aSiQs1AIBAIBAKBQGAyEQitAoFAIBAIBAKBPR+BMJz3/DqOOwwEAoFAIBAIBAKBXSEQ6YFAIBAIBAKBwBwIhOE8BziRFAgEAoFAIBAIBAKBwO6EQOgaCAQCgUAgUA8CYTjXg2twDQQCgUAgEAgEAoFAIBBYHAJRKhAIBAKBiUMgDOeJq5JQKBAIBAKBQCAQCAQCgUBg90cg7iAQCAT2JATCcN6TajPuJRAIBAKBQCAQCAQCgUAgEBglAsErEAgEEgJhOCcY4hIIBAKBQCAQCAQCgUAgEAgEAnsqAnFfgcBSEQjDeakIRvlAIBAIBAKBQCAQCAQCgUAgEAgE6kcgJIwRgTCcxwh+iA4EAoFAIBAIBAKBQCAQCAQCgUBg70Jg97zbMJx3z3oLrQOBQCAQCAQCgUAgEAgEAoFAIBAIBBpCYIbh3JDcEBMIBAKBQCAQCAQCgUAgEAgEAoFAIBAI7BYI7KmG824BfigZqFgjewAAAB5JREFUCAQCgUAgEAgEAoFAIBAIBAKBQCAw+Qj8fwAAAP//y8QqFwAAAAZJREFUAwC4PeHkohWfFAAAAABJRU5ErkJggg=="/>
          <p:cNvSpPr>
            <a:spLocks noChangeAspect="1" noChangeArrowheads="1"/>
          </p:cNvSpPr>
          <p:nvPr/>
        </p:nvSpPr>
        <p:spPr bwMode="auto">
          <a:xfrm>
            <a:off x="326231" y="-1863329"/>
            <a:ext cx="4300538" cy="47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1" name="AutoShape 8" descr="data:image/png;base64,iVBORw0KGgoAAAANSUhEUgAAA84AAAQvCAYAAADGqrfxAAAQAElEQVR4AeydB4BkR3Wuz98TdldplUCIJKHVSlpFQAQRLZQjIDI2AgyYDH7YBmyM8TO2ec/v2UggkAR+ZBAZRBDB5JxBCJBERkTJILHaOLO70/3Od6qr+05vT9qdDrNbPXO6qk5VnTr1V91761TVra41yqcgUBAoCBQECgIFgYJAQaAgUBAoCBQECgIFgRkRqNku8SmVKAgUBAoCBYGCQEGgIFAQKAgUBAoCBYGCQG8QKIZzb3DdMaklV0GgIFAQKAgUBAoCBYGCQEGgIFAQKAgMHQLFcB66Jln6CpUaFAQKAgWBgkBBoCBQECgIFAQKAgWBXQmBYjjvSq1Z6rKYCBRZBYGCQEGgIFAQKAgUBAoCBYGCQEEgECiGc8BQvgoCuyoCpV4FgYJAQaAgUBAoCBQECgIFgYLAziJQDOedRbDkLwgUBHqPQCmhIFAQKAgUBAoCBYGCQEGgIDBABIrhPEDwS9EFgYLA7oVAqW1BoCBQECgIFAQKAgWBgsDSRKAYzkuz3YrWBYGCQEFgUAiUcgsCBYGCQEGgIFAQKAjsdggUw3m3a/JS4YJAQaAgUBAwKxgUBAoCBYGCQEGgIFAQmD8CxXCeP1YlZUGgIFAQKAgUBIYLgaJNQaAgUBAoCBQECgJ9QaAYzn2BuRRSECgIFAQKAgWBgsBMCBR+QaAgUBAoCBQEhh2BYjgPewsV/QoCBYGCQEGgIFAQWAoIFB0LAgWBgkBBYBdGoBjOu3DjlqoVBAoCBYGCQEGgIFAQWBgCJXVBoCBQECgIdEOgGM7dUCm8gkBBoCBQECgIFAQKAgWBpYtA0bwgUBAoCCwyAsVwXmRAi7iCQEGgIFAQKAgUBAoCBYGCwGIgUGQUBAoCw4NAMZyHpy2KJgWBgkBBoCBQECgIFAQKAgWBXQ2BUp+CwC6BQDGcd4lmLJUoCBQECgIFgYJAQaAgUBAoCBQEeodAkby7I1AM5929B5T6FwQKAgWBgkBBoCBQECgIFAQKArsHAqWWO4xAMZx3GLqSsSBQECgIFAQKAgWBgkBBoCBQECgIFAT6jcAgyiuG8yBQL2UWBAoCBYGCQEGgIFAQKAgUBAoCBYGCwJJBoAeG85Kpe1G0IFAQKAgUBAoCLQQajUbLvzOexZKzMzrMlreqX9U/W54ct9D0OV+n201ON15nvhIuCBQECgIFgYLAoBAohvNMyBd+QaAgUBAoCOxyCGTjDBeqVlBSBOv1esslTSdFZPMrxxGcyU9cJtIgHzfz5nJJWyXSE84ufohwplwG/Crl+MwjnP24hCH8VYKHTNxOPrxOIg083EzVcPbjQqTJLn6IcJUoHz5U9XdLU+UVf0GgIFAQKAgUBBYDgWI4LwaKQyyjqFYQKAgUBAoCbQSkZBzDkdr+W265xW666SbYVqtNfzRKMqlN27Zts9/85jeG8SYlfmRsfkmJJ6nJaTuSWrLa3Nl9kqYlwHDMDEkhL4ezSx2kFCe1XXTull9KaXJ+qR2WFOxOmcH0L+RB7o1//FLKIyn0k2Td+JHBv6SUzr3xLync6hflE5bUkikJVouk6eFWRPEUBAoCBYGCQEFgJxGYPjrYSWEle0GgRwgUsQWBgkBBYFERkJKB9Y53vMNe8pKX2IMe9CC7z33uY89//vPt4osvtt///vdhQGPsQRT+u9/9zi666CJ7+MMfbne/+93t0Y9+dIRJS7ykMOiuvPJKe/nLX27/5//8H/tf/+t/BeFH7uTkZKTJMsk3HyI9JKUyJNnb3/52+9//+3/bDTfcECIw6N/1rndF2ej5H//xH6EffvT58pe/HOkkhcsXMnGvuuqqkPUv//IvUf9f/vKXsMPYxUPe//t//6/98z//c9Tn05/+dNd6YJhLst/+9rehx8te9jKDXv/617dkSan897znPRFHma9+9att69atIVNK8e9973tDp5e+9KVG2R/84AcjHp0l2be+9a3g/+u//mtgfc0110S8lPKjd6GCQEGgIFAQKAgsFgLFcF4sJIucgsCcCJQEBYGCwDAh8G//9m/22Mc+NozBX/3qV7Zp0yb793//d3ve855nD3vYw2zjxo0tQ+xTn/qUnXbaafZXf/VXhpHJ6ieGH+Fzzz3Xrr322lbVXvGKV9hf//Vf2wtf+MIwyl/0oheFH7kXXnihrV+/PuS2MszDQ3lS2yB84xvfaH/6p39qf/d3f2fXXXddyNuyZYtRFmWj19/8zd+Evvjhfe5zn4vJACnJyQboxz72MXvoQx8asjBC0fNJT3pS1J9yP/nJT9p5551nL3jBC8KQpYwLLrggcEB1SVF+9t988832yEc+MjD4p3/6J/v7v/97e/KTn2z/8A//YOho/nnnO99pj3rUoyIO/rOf/ezACJ082i655BJ7xCMeETrRTpRNm7z1rW8l2jDkwR0+kxNgTR2+/e1vR3z5KggUBAoCBYGCwGIjUAznxUa0yCsI7OoIlPoVBHYBBF71qlfZ3/7t39r4+LhhLP7kJz8xVllZUaV6X/ziF8N4kxTbsjE+MY7vete72te//nX7+c9/bl/60pfs+OOPt2984xv29Kc/PdKRd5999sExVnwxyFkJxX/44Yfbu9/9bnvmM59pGzZsiDQL+ZLSSi7G6J//+Z+3slIHAmNjY2EoP+c5zwmjFQP3MY95DFFh9KMjgWycYhRjxLNqzUrxa17zmlgpvv3tb29MFPzgBz8geRi9f/zjH8MoxwWvdevW2TOe8YxYJSZRlikpVqQxbO95z3sGJl/96ldt7733jtXl73//+yS3V77ylbECzary1772NbvLXe5i//mf/2nf/OY3Y2KBFWgSvu51rzPKxECempoyjHxJ9l//9V+xtR4s2WbPJAFtgpFOvkIFgYJAQaAgUBBYbASK4bzYiBZ5BYGCwJJAoCi5eyCAQVelXGu2TeNnCzAG5v777x9G9Itf/GK7/PLLjVXOBzzgASSJ1U2M32OPPTYMN7ZpL1++3O573/vaRz7yEVu1apV94QtfsGwURib/utOd7mS3u93t7LjjjguDFiMQo5pV05/+9KeeYuH/rMT+z//5P+3UU0+1Qw45ZJoADGcMSYxSVs4xcFk132uvvYw8++23X6SX2ivE//3f/22sRFP/pz71qUYaVn9JeNlll+HExMJzn/tc+x//438ERqQjghV6sMUvCSfo7LPPji3vYHvggQfave9978CIyOWO21e+8hUDz0MPPdQwru91r3sFlkwmXH/99TYyMmJPecpTwtBmVZ2JAbbRk5/30Fm1ZrX6Ax/4QKxiE8+EBvFs98YtVBAoCBQECgIFgcVGoBjOi41okVcQKAgUBPqHQClpDgSktkGXk2KgsXpJmO3XuFV62tOeFtuS73e/+8WK6sc//vGIxgg+6KCDwp+/7nCHOxh8wj/84Q9xWtuWeec4GM2vBz7wgZbz5/KbUbM6GKcQiViZZaUXnQ4++GBYsXIbno4vDOcPfehDrbp0REcQIxUPK86sPuNnggCXFXjcxz3uccb289vc5jYEjbLxsIKe82f9kINRzzvd1Jd0P/rRj+KdcfwrV660733ve7HijsHM5AJ83v3GpW322GMPYwWZbejL3dCG/5nPfAbHKJMJgqOPPtoe/OAHh6H/pje9yf7yL//S7nznO1s2+iNx+SoIFAQKAgWBgsAiIlAM50UEs4gqCBQECgIFgR1BoLd5pOknOl999dXGe7iUyuolLtuBWa3lPVrez2WLMyu3kgzjkzSsnuJC2VDEnykbd2yBzryqSx4MyypvPn6pbfyz2nvppZfGquxssn7xi1/E1ufDDjvMHv/4x89YDDp1RmajXmqXm9NwIBnvPxNmq/vo6Cje1mRBte6SjO3eZ5xxRmzZZns5EwesVJOJ1W1cKOvBCjnhKmEYs1rPBAWTGlJbL1b6n/WsZ0V7SrKTTjqpmrX4CwIFgYJAQaAgsGgIFMN50aAsggoCBYGCQEFg2BDAIIOktrHFFmfeuUXXbPht3rw53j9+//vfbxz6xeFVvOdL/KGHHkrSePc2PP4lteV5MP7v7CueeCgPtxtJKV/VwOyWrsrL8rJbjZvJzyFZN9xwg51yyilGfWdKJyV9usVL0+MwYNk6zWQDW91Z8e2WL+vJtuvzzz8/Tv3mBHLeYQZP8pOv27ZqVpOJy8TKNQY37cMK+l3vetccFS6G8s9+9jPjsDS2cbOFO59yHgnKV0GgIFAQKAgUBBYJgWI4LxKQRUxBoCBQECgIDB8CUtv4ywYd24OXLVsWyvJ7zHgOOOAA46ecMJZ5zxleTvPEJz6RoN16663h8vXa17423g1m9TRvM37Qgx5EVPy+c3g6vtgKndNmXTqSzBokDzRrIo/EyORdaEnGu8nOmvE/r1pjyOdt0XnFObtk5r1sTsbGz8FdbI0mD+FOkmSs6p9zzjnGgV2cXP7mN785VslJmyctMOwzHhjUxPE+Ni7Ee+acls0WcX42LK90oxeHk01MTBjpb3vb29oTnvAE491qVqCZ/CB/oYJAQaAgUBAoCCwmAkvScJ7PwIE00GxgteMbMySDD3VGw8vUGdcOk6Id6vQROxtV03emsxnfafMYz9iZvhr26Gn/xJErudOiWgHi5qKUuJ2qYfwl7kzfpCYOF8K/PVVjqv7tU2YOqTJl3s65SNs5CZ674VL834EBcGfwvx0DZqGCQEFgkRGQ2gY0ojmUCpd3aXkHFyMZw/dP/uRPWtuO8zvKpMVA4/RnVj3hf/7zn4+fXDryyCPtu9/9rmGMsy0amZn23HPP7DVOfmYrOKdskw5DvRU5h0dS6CRpjpQpGoOSk6x5xu27776J2fzGqGY1mp+wwmjmYC2IPGzvJhmr7bhnnXUWTpxgjWFKOn4PmnqAAQYsZSATQ5lt2cgkzGQDRvOf/dmfGUYzK8msMJOed5/Zss3p5PzeM4XkSQnagfBnP/tZ4/RwjHO2prN9nvIg3oNmFfqYY44xDhojPavYbL+nHN6jNjPYhQoCBYGCQEGgILBoCCw5w5mHJg9eaC4USAN1S5f59TqGi9sxjakwRsO2cVaKd890K8dDjWnkOUN8Sk/I411Iyul+T00C4iH8iVKKZg5PldLm75SG75Su0ah7oJ7SuXwPtP4b08IpPXIzZZm4OVM7j3O97iltjq26SZ6nirJJl/3TXbOknUW6RoTqVg+9q/KSH9zRoeFlNzwNREwqDRkVcibNVHfJ7TTOJDCNGt6GU84hzinkejD/Oyu8uFAE/Cv7cTM5u/rvkl02kc51p1HF3MPOTf/4oRRKlXB/rqd7E8/TNOq0aUh2tjOoH46Hyn9BoCCweAhIyeCUkotkTs7GUOYkbE59xhhkdfbEE0+M33UmzYoVK3DsHve4h/FuLYYfq9EYkZyOzXvRv/71r+MAsYc//OHx01RkYBUal98XxoAkPcbi2972tjjMitVqDrIizUJIUhjQOU9+H5jnYubhEsYQ5melMPjh5XsWB5hRAN+iUwAAEABJREFUR7ZQUx8MWH6+CmOUrdccrsVPZmGwcrI1+fgpqLrfrzBO+U1nDv+C2LYtKX7CiskFTiGn7IsuuigmEygXY5zfWz755JPjJHAmKTB416xZE1vfwZxy+JkpDvxi4gKDG8wwwCkXeaeffrohg/eZWbGmLLZo89vNyDjzzDONyQza8iEPeQhF7yJUqlEQKAgUBAoCMyHAM2qmuF7wl5zhzMNcUmCRweLh/+lPfzpmxfldzYj0r5yWhys/GcJJoMz2e1T85/zZBpLkgxJrkswMeCC5P/3L+Kv5dyJzn/lHkn+bh2SSwjiSG0FqpENpzD8y+Xf+r7knkbycTrLWhzwpnXk6t94iRlK4uQ4RiK9KWtI7qULW/Egpv3kcpGm6NROFI/+ueWwi8/TqSjkmuyOeasTzybp9ajWZVDPJ0zSJdPKvTvKkFmTyP3NqOFmXj5xXa1PI9WD+Jxo/LoQfyn5cCF4H0Y4tlqeR/CszKt5QrDNMOtJTCfdHf/M0kn95uPwXBAoC/UeAg6n4OSPeveXQKX56ie3NPC94b5btyBhsGG5o99KXvtTgYZhdccUVRnpWN/mZJFziMCQxHDG0kcHWbH7PGJJkpKVMjM7t792UsjBCF8ph9Rp5Vbr//e8fvxdNPatS2Y6NfpyczYnY6M4qOtugMWqpB3EcxsXKLcbrHe94xzh0i3wYwr/73e/ilGxW0SmTU7D5iS4MYp67bL/OurGSzOncvHf8hz/8wTC+zT/8rjWTCR/+8IeNsjDm/9//+3+xcs+7yhzEBl7UDxlsqWdFmckKJiYwtjkoDf1pN1aomQjhPWrq6EWU/2FCoOhSECgIFAR6gIDU37E0VkYPqtE7kVLbEKUUZtV514oHJ9vEeJD+wz/8g0kJyG984xvGT2kwcGGw84hHPMJ+8pOfRLwkw4AzXx2VZMi69dZ1xrtTbVrr4Vud4K+39euqtMHW3+php3W33moMkmKQ5SudCplmpoaZryRKMgYg69aua+VZfyv5m7TO3Sq5zPVB62ydy57ats3lmCn+XKZbXwxYJC/JVwLWr1vnciGXE3KTXuurMvG7zHVOib/eNm7cZJJQ0fhi/RM3kdnmTZu9/CR3g8vdQF4IWdPIy3NskL3OMQRHJjQkee1dX//OMr0gY5sfaQID5IRMZHhZ1CXIMV13q5e/1ulW27B+nbt/tI0b1ruIqsy2X3KcvU7rHOd1a5G3wdtuvd26/tY5aa2XtW3bVjOHI+nalmv+2Ta1zRLO612PdS533Zwyo1yXu2nzJpfgWCAy+oQH4z8Kcx8u5N7yXxAoCPQcAe6frFzy7izbjF/zmtfE7xV/8YtfjO2/rEDz7iyKkBbjEB5boDH2/uVf/sVwebawtRmjEoONZwArzWwhZjUbY/THP/5x/AQTaVkpReZiEAYn5WB0omOWyTvBvOv793//9z7Xyk3HTEr3l6OOOsp4Ll555ZWG4Uw+tkcj66Mf/aihO3V84hOfGPGsulNPyoHPc/baa6816BOf+ITxYeKBbeyUKSm2WJOWPPz0FNvCSQ/xm9bkwdD+3Oc+FweycXo5fgxl9MFY/ta3vhW/n51lkBcCa7bAs5JOm9FeGP5MnkPUjzagjEIFgcVGoMgrCBQEBo8Az4mqFp3hatxi+5eU4QwwkJQGAJJi1p8HND+R8bznPc84TIQHMEYqs9IY0RjODHLe8IY3GDPpV/hqAasCUluOWc2YJV/nxt+GDRvjNyY3uIG2YcMG969v0gZbv97jnJK73tZ7WgxmaGJiczLE5c0ENY3FZjE2MTlh69yAQyb5kL8+ynD5611Wkza4uwG5EedluhG5bcoNOnOhCHMne70koy7rPM2G9ejq6T1fyA89p8teT32a6W51g3zjxg2IMHO5GM1q6mzND3XCEEbPjejlMjc6bQCnaeTlugG8Eb1d/no3cqfqbJs2a8tkAAe5WeqG/wZPs8Flovt6z7PB5a532hB+lxf+jW4ob3KjeYOtW7fRab1NTGwxc6kuxaaTB/1/s+NM+chZ77KgDes32Uan7GZ/DuOud/kYxy7C/9ETcq//OzzWqDeifOQx4bA+9GvLRQZyIfwQftJt9r4h11l+xYmVZzWFwnOyILPsWPkUBAoCPUVA4iJMRWA4Mun6ohe9qLXdOsWYsYIqKQfDZesxRiknVsO44IILjK3GbMFmBRTeXCRNlzlX+rnis57SdLnS9HBVjiST/A7t92P4/GwUPzGFYUp4viSplRQ9WoF5eJjMZqt4LlNqy5opu9ROc+ihhxrtxmpzTr9QHXK+4hYEdhMESjULAksaAan9DOh3RXwY3+8id7w8SdY5k3zaaafZy172MmOmH8kHH3yw5e1lbAtjtpstY8TxMD3vvPPioBKMRnhpvJAbQMbhJ5zuyUz86OiI4U+E32msZrUx3BF3azY6JhsZH7ER56nWsMmpiRZNTG22ybqHt03Y1qlJq2ubpyO/Il/NZY064UL4Ifw1lzvqMseWjdrIsppta2wNGZPI9DKQPeFytzhtrU/ayHjNalAz36jLHfH8uMjDzRRpR83zjFjN3S3bJm1i22abCLkT4VKPLS67Uavb6LIRI6+aMseXj0d4xMPwcaHRKN9sdNwxGTWbqqPzhOPRlo1MsNjieIy4rjWnMfDzvCNjoy53zGpjiUabbm10zGUu8zjil7lpL9u6bUtL7lbb4jinOiAbnUeQ6biNjMoYyI6NjNtcNO7lbHOdt0xtdNnoDW22LY7DFseINhgdH3HcalYbUcgd75RbG4tylo8vdzf5kWv+2WZMfrhnu39txymMgkBBYGkhwDvPPCuWltZJW2nme5A0cxy5pdnjSVOoIFAQKAgsPgJFYkEgISD17zlUS0Uune9ara0yq89s++LkT96Jeu9732scCnLEEUfY/vvvH+9SYTSxLTjXsF6vGyvRuInn66zJenb+RmNVmhM8//M/X2uXveYyu7wb/eeldtlrL7XL//OycC9rhl/tvFe8+hX2iksvtosvvcguvuxiu+jVF3n4FUb4Uo+//P9dbpeR7zXN/Mj3cMhyf5T5Wi/X01LGRZdcZOS75LJLXNbL7eJXJ9mvcPmU8wov45WXvzLJdDmXuS4tnd1/GbLgN2VH2GVHec34i13fV1z2CtfzotATXS9u6n3p5a+2yIMMz3fpa15tF73y5c5r6t+UH/K8TqS9zNO+5vWvtUsufaXLcwxcV2S+0mVSFv5LLnuly3D8PO1lLvfy117uYS/L9by8KfMy3AgnvAlf9p+eznVAzkUu96JLX27/dtG/2X9c8u/2Sq8DeF/qeqDP5V6/y5Ht6V8Dzym7lzf9OYz7Gk/7KnR2TNExqKXzxfZKj6Nul7721d72lxp5kAPhhy53nS+7/FV28cUvt9d6nYiDLr38UuN1gkte9Up71ateZa9+5avtVZc4uf9Vwbsk8S95VbikWUy6+OKLXaeL4x3NxZS7UFlgQB62ZnI6L+9TEh40XXrppYEP77TiH7Q+4AJG6IMu4AbBx4XXL8rlUfYrXvGKwAl/v8qfqRx0ACP6EToSnintTHzy5bjsz27md7qzxdN3aLOL/XpDn9nSzhbXWeZc4aqsznJpM3QCK+LmkkV8lpddeAuhmfJRPoQ+GSPkkh7C342qcVV/Z9rZ4jrTdobpRxmjnZHTKXch4VwuGKEPbUefQkaOw99PqpaLTmDUz/JnKwtd0Gm2NL2KAxcI+dml3ejbOVyNwz8Iyhih2yDK7ywTbGgz+jZxhHEHReCCLuiEH31w+6pPjANfNW3sx/0RGgZd0AGM6NuDxiWXjz6cM5J/lQF7EEp2XW+/21Zob8tZFOmAInWfVeBAl29+85t2yCGHGO+tbdy4McrEcK6uAmB4V8ORqPm1YcMGu/7662z16sPtiCOPsGOPO8aOOf5YO/qEY+xo9x99/Bpbc4LTcUd5eI2tOe5oW3P80Qb/6BPc7/zVa1bZ4UcebquPXOXk7lFORx9uhx+1yo469kg72vMffdwad0mPi5xEEefxa7wc5B13t2Pte9ddYwff6WAv7yhbvWa1HbHmcJe7ystYZatd5iovB94aZAa53BOOsjXQ8e66rIhzuchH56PR2fU9xmnN8UfaamSiZ4tW2+qjViedvU5H33WNHeWyj7/7cXbnw+9k3/nBty10dNlHI9fjiF/j8tCbuDWe73CXu8p1RNZql314k+Ad4ZiQ9hjHdo3nX+O6Hu26rDnhCFtzwpGGXil8pGPl9TjuCOcdYcd4vY5yP7JWrznCjnA9f/yzH9no8hFvjzWu9+F25DFHWqr/Gk9/jNNRLuOIedCRdsTRRzi+q73uhwclvcH6cFvt+Cc9afNjDP2Odn2rdOzd19hBdzrQvnf9d+zYux1la45fbUd7fY4+do0ddfRRxqmx0JpjXMbRa5phl3U04aNtTdMlzY4Sp9VmQgavJ+SDeY477rhmmak84vtJHB6EPvxEDj9Fg7+f5XcrC6zAZf369fbTn/7UTjjhBIPXLW2/eODEzhl2zKAL+sHDj9svPSgnl3f88ccbhzPxoMJP3CAJvW5/+9vbNddcYxwkRXih+lTzZH92Z5I1WzztxCnb4ARGpKXNuskirht/R3hVWZSXw1xfvAvMz2XxE1jwoVwGabO/6uY02a3Gzcc/Uz7ePwYXDgvj1SjwQgfSQzPJrsZV/Z3pZ4vrTFsNowfvVHOQGjKgany//WDE+9xM8GddsttPXWgbyqNsiHv2wQcfbPQr+IMkdGB7P+/cowf64faLKA8CI1zoyCOPjPfyOTGfcL906SwHnSB04LwDXmekj3em63cYfVjY4rnGOJ3y4eH2k8Aml0f5PGuxHzJG1ficrtduLhN9oBtuuMGwY7JOvS5/JvnohT7s6uU5wr1pprT95HOt8QsRjEcw4bAPcftBS8pwlrobzQDFoSIcavK+973P3vnOdxrvPDM4Z7UZIg0EuIRxCUMNS3J5SN3mNgfaaWecZmecfYadc945ds6Dz7Zzzz/bznYXOvfB59i5Dz63xT/X+eeeD+8cO/u8s+2000+10z3/aWecYfx8BnTqaac6/zQ76+yzXNZ5nv+clN/znuMUMtzFD0XYZZ5/7vm26ohVdvqZnvf0s+zU004JOSEb+Wec7rqeameceUZT5jnunh2yz3E9oXNdLoRcqOV3Xc87/1w78xyXe/opdprriK6JTrPTow6n2tnnnmWkI9/Z53r9zjrVDcpVLTzABDqX8s4/y85xivSu/5nngIHLOv30wOK0pr6nn+48r1PKc7ad7fie++Czmu6ZjlGicx7srtPZ55/hdTrTZZ9p53n4LA+fdsYpdsZpp9uZp59pq49Ybfe+973t9JNPCzzOPu8Ml3Gu0zku80w7izwPcXcOOvshZ9npZ59up6HfNJ1Ps1MdI9rhXO8T0R/OR95ZdlaHzHPOO8sedObJturow+ys81znh3r9XC5YnHnqGXbqKacZ70Wecs8cCTMAABAASURBVOqD7JRTT7Hwn3Kqu5CHWzz3n7JjdOqpp1om5J988slhDHKAEKfYwhskoQ8HJK1evdr46ZlB6kLZYIU+/JwOD4j73e9+gR9xgyIwoq14aKEf4UHpkssFo7vd7W7Rl/Bn/qBcMOEniOhH6EAYd5AELgx0wAk/utB+uIMgMOEaY7AKVoR5Fzjr0m/dKA9cmJw66aSTjD4OL+szKBeMDj/88NAHjAalR8YCjGiz+973vgO9R6IPRJ+B7nKXu8S9cZAY5bZBB17VAyd46IfbbwIfyqR89MFoPsPHZ4Th53j8/SLKhLIOtBvXWr/Kn6kc9OE+hNGDf6Z0veaDTS6DfsT1v2rVqrj+q3E5TT/cXC64QDxHGJMMut3QC4y4F/GsHbQ+uS3OOuss49cerPlhUbRq1zXZO+LMmWdJGc7UBmAk4TVJxkFg/NRUMPzroIMOim3azGgDJNuyyeNR8T8+Pm6QlGQQV7O2f1t9yjjEC9o8udk2T2y0jZMbbdOWDbbJ3Y0T7kLuJ7zJ46HNE5uMg7Q2b570PJNG/olJdz08MeHuxIRNbplw/ibb1Mwzm0u5m7ZtsKmprZ5nwjZt22yTE07IDHkuE/9ml4nsyQkv1/WcQzZyN2/eaEGTm0L2ZDP/pMvNNOE8aJPXK+u50TGY3DphU41tUYfNnn+TE/hsdjwII5f0E64P+TmkbcLlVmlzyHb9vT6bHMuJLWDi5DJSee6Pcpuut8OEY7fZ3Y3ORzZyJ7e4DOdPTU0ZqxcTDcfA00wEkXejbXL9Nnl4E67n3dh0KQc/lP24E03d2jh4GeDs9Zl0ORNbvE+4npudSD8tv8veOLXJNnobbK1vs831Cdu4BR02e9ts9j60yRpWj37oHgtvvWH0wcUmJoGyTAoEIyaM8EPEZRd/PyiXh8tP0qAT/n6UPVsZ6ACBD4R/tvT9iEMH+nRuR8L9KLezDMqt6gA+w9RuGSNcdO3Uv99hdAAjflEAf7/L7ywPHbjWaEPumYRzGvxQDvfLpUwwgvBD/Sp7pnLQgX4NVvhJl138/SDKgygLF32GoR+hS5V4RhJGz0ESOnDdgxN+qN/6UGaVcvkZI+LgZRd/P4ly6dODxKhaX/ShT8PrvB/B6wehQydlneBnHar+zOulWy0PP/dH9MLfSb3Uo5tsyudaQyf8ULd0/eJRPv2a8vBD+KVkyxHuJdV6KXzRZFcESWoZGrBZXX7BC15guYOxtYGDv9i6x2EtzNqwvYC00Ic+9CF77GMfa6xGE8a4xoXC3/D151rN6m5A11U3qCE3btzSaVjdGs7LZNYg2zSq1RRmuBruNmomOblrHm64zeTip6VPge3lNKxh8kgGPC7B/R5yWXU3tOTyoMaUWU0jniph4p7Kf8P9neQsc8lNJRouy8E0SUSYQq7cjWDrq4HihGRuNE9ZQy4DcjzAwNnmHFKYC3ORHvIyGk7OcHleg5DddC19iIcI4cpqLs7r02gSYSd53objR3yjTmk1o94yGR9FnPujPs7xaiPPhXnA/z1sLgM5s9PINF0jj5chz19zjCRF3cx5ify7Q26NsI1Yzf9sSi5vxFPXTJIndjIXFmQ9/URf9hIkyjTvz953G5TtTP+XEt+9ffunTaRULv6+FTxHQVkXSamdPL0k/x7svzRdByn3v/7pBTaSpuECr38adC9JUisCfaAWY8Aeqa3boFSR2jpIyS+1XSn5+4mb1O6/UtvfTx26tYeUsCAu6yK19YPfL6J8KekjJTeXLSmuQ0mZ1TcXvSisXvdBDJ4hoqzbIFWq6lD1D1Inqd1PpLZ/kDrlsjHk8xgl8/rp0kZQLrPqlwaDFTpIimscvcAHHv5BkqRW8VLyD4NeWanqPUlK+uW4Xrm1XgnulVwaTJLRqcw//MwU2xkf/vCHx2nZbJW5z33uY09/+tONd5n/7u/+Lg6z+ed//md79rOfbV/60pfsz/7szyLOs7sJ0zYmsCtk/sCcalhNNY92v3+7tWTOTmQzf9Atx+KHvABnuSFpZu6Z9z96YAeOjIx48Z4f5Ty3JP9u6ozXQ+aFRFnhn/tL8oxO/t1OHCLjq81r+uRYhHzPIEt/zSgPZV/blRQBSSbJ/citkrP8H45EvAf8P/ngesDrxH9QM2jmKUhPEncbdThNnvtpMw9Z50eeD+MXfnazP4eTi+BOImUbf0KZhMFOcmcIt0lyPpMSkpfshr7cmK7Vazbikxyy1K+Mj/yLND2gaC8Xn/8lCksh4iBuOJJM6h8lDdI3OuCT+le+1L0s9ICyTtmVuqeXesvPuqCHJIIx+SGpr+0lpfJCAf9CH8i9A9FDSvpkHbIeuJCU4qXBuOhQJUkRlNRXvKr4cJ2HEl2+pP7pRfGScFpYEJDUCkv996NDJ4Gf1F9dKBM9Ol14knCCiJfUN8woVBJOlBke/5IUYWkwrqsQYyNJeIMk9VUnCqU9cDNJPm5sjteIkxRRkvquWxTsX5L8O/1L6qseUrs8NAATxu+4hKV2vNR7fy4TN5OUyiWMXhB+KfGl/riUOR+S+qOP1O7L6DUoXKTp9UWXTPQl/NJ0XeH1ihjF90p2T+RKmiaX07Mvv/xyw3CmUZ/73OfG6cVsxybM/vw3vvGNdoc73CHeg2WFmkMlzD/Emxs7bhZ5yHx1UMYfoDjb7VGZOQfCGOok6/hI7YaTZJJL8RVqF9z0e5gCO/KZyTo/bnsZNpavExp+1RRJQuemXOQ3YtXXTErxtt0HfqZUJeQ1zP9ge/okkzh4kDM7/iVP7MapTF4dBZkL4vkgqSN1Neh1Dn0rbjNaaueTHDvLaSgo+9tuw+tKnb1wNyK2Ga7xCSVcf/yGzCrBb1hrldx1ma8/yffyQ6bLoZwoI301vG0TTZdfV1qVj1Rer60T22zb5rptunWz/fGPay22KLmKDdelKTqSLtYX7Sl5AS4QvzvxLyWeNN2NyD5/STImhWzIPlLCBtyk5B+UitL08nlASNN5/dINPHJZ0mB0yOXjSkmHql7wh4WyXtntt15SwodyJb+3+r1LavPgD4KkpAPG/KCwmU+9B6WbJJM0q4rS7PGzZl5gJDhAC8zWt+TSdCwGoauk7dpMUmAgpWsvAn3+ylhkt8/Fz1icJGPFWUoYzZiwxxFSu3zuRxBFSjKetdbnT2c7dYb7rM52xUnarp9vl2jADEl90QAbsS8F9bKQAw44wJ7whCcEsQ2b098oT0ogcnDUk570JLvwwguNw3/okBBpICmlczvQMJPgJSKU4lJ4MN/oCkkaaMfNN5NGB0qDQEVSFCu1H0xgFMx5ffUmkeR6xSA1yU/Bhm3dus0mJyaNk9vzawW9glFqYyK5PkmVmJ1velv9aFCYUW5+UGWdBu2iE4QeUhs3woMiqd2WWbdB6CK18RikHjPVfZh0Qpd8r5TauM2key/46CC1y0YfeL0oa0dlSkm/YdGrqgd47Wi9diYfOkA7I2Mx80pqPSuQi26S8A4lSYPXDYwyOPil9j088/vhSgkLSb7Q4IsR/Sh0HmWACdcXLsmzi39YCJ2gfutTLVNK7ddvHTrLk5Ie6DZsY7ZOXfsV3iUMZxoUAjQaFspheNmfXXiSpj0Q4FlYMhjLkHNYEQye+wf0T10kRenoLyV/MPr0RbnVojrD1bh++aWEAzOXw6BPrje6SDyovA+5AV1nv71HSopZTB4Y1vxIqQ7N4I45c+RCH5LgQvirJPVeh2p5VR2q/mqaQfnRB6L87OIfFKFDvV5v3ackTZv86Kde6EJ5uBD+YSBJsXoxDLpkHWizjBF+qb/XWNajqgP3ycwfBhdcsn7SYPCZDYes22xpFjtOUlzrkkJ0FaNgDPAr4zFMOgEHelUPLII3aOq81tBRSm06KN3QYVBld5YraZohLw0Wm6xfJ0ZS//WS2mUOy7XWiUvGa3d2dwnDWVI8cHIDY5xIag0y4UNSm0ej0zFxicO1ppFcd4OZbbQuNbEH9C3J+B3qXB/UaOtKqD8kJdwyXrw73p+SZy4l4wA2YCR5aznNnKN/MZJsdGzMVKtFv0wlN6zOS9keQGd3Wv0T/2JSxgaZknDCaAcnAjleSnHw+k2Som/ncofBpV0yRtLgsMlYsJUdffJ1R7tJg9FLSuWCEXplHYfBZYfRMNyTMha8JiS18cr8frn0E8qSkg60FzrBGxaiX2cDI+s7aN3Aif6NHlLCDn+/CBygXN6yZcvivp3D1bjM64dLuVLCY9j6kSTj+u8HDvMtA33AbL7pe5GO8iFk8/zgesM/LMS1JqU+lfUcpG7S9PGIlMa8/dRJSnjkMmkzKIcH5UpJL9ps2K7/QWFSG1TBi1luvvAkhaFSDeOXEp8ypbafh2SOJw5y86Zp0DSswTus5i4RTm5P+3f//tnSe95559nee+898FUVLhqw4mF+zjnnBAiEwzOAL0nGA4Gi+V033mEHL8KDJAaDnNh+3rnn2ratW1uqSIpBEJhlvSVZLz7SdLmUx+sK/I4z5UmKPo4uhPtJUtLt4IMPtoc+9KGhRz/Ln60sTuDn9wpnSzNH3KJG89N6Z555ZtzTsuBBtBllQuhwt7vdzTh8Ef8w0J577mnnn3++7bfffsOgTuhw//vf3+51r3uFfxBfUrrGctm3v/3tA6NhGvTc7373syOPPDJUlKbrG8wBfF1wwQXGr3EMoOhWkVK6N8PgObtq1Sq8A6d8/YMRz7eBK9RU4La3va2BUzM48OcJOD3qUY8yxkn4pdS38Wcd++FKqVzKWrlyZZwBhH9YiHs2zzf0kdq6Eu430Tbo8pCHPCSKJgxJ/dWLMkMB/8LPc+SEE07w0GD/0QUNDjnkEMMewb+70y5hOEvtDi5p2kBTmh7ubHCM58zDOBwZHbGR0ZrVRmrNm3DD0iFR5p+ak5x6/09nhQ477LD43Wn8vS915hIwvtCB2dTDDz88sJESFvBnztmbGMqUFMYzRjM/PdabkhYqtREz4IetOsynXCxwQkLDu1HWmXCvSUptQzmSDEOVQQZhSNK06wReP2mPPfYw+pGkfhY7a1k8PHk4kEgavF5gxPWPPpCkPrUZpbVJapdLP7rTne7UjhywjwEqbcZ9acCqtIrHUAWnFmMAHkmte89ee+1l9KNhMpzveMc7GjgNAJoZi1y9erUxETNjgh5HSIoSpORynVUnhKTEj0R9/JLUuu8cddRR8XzrY/GzFkXf5vrPiSRl78DcI444wlasWNHCTFLL30+lJEVxLLzQbhEYgi9WUXn2D8uYTZLRj7j+gUfSQNsr68AzhMOPCQ+SJEXx9COeIxHYzb+wBHdzCDBuEgTL91hue+61p63wVYzxZcvc8PEO4/8ptv/fkmzLli2tAVD/Ndi+RIw/dNo+ZnAc9MGwH5wG00seNowkGe+BQdM1HVyI9qLdBqfB9iWzW2AYdi1kzehHw6QPetGHhkknMKIf4aLfNBpQAHygARW/XbHDeK2BD31pO2UHyJicnByqZy3hg0UJAAAQAElEQVQY0XYDhGS7oocNI/Dh+t9O0QEyhg0j7o3oNEBItisafWi77SIGxECXYetH3B+hAUGyXbHDiNF2SvaJUQxngG4ax25f+EwTjLp/NZp+95b/gkBBoCBQECgIDACBUmRBoCBQECgIFAQKAsOBQDGcox0a8c1X3deZmaEzkGka1PALFQQKAgWBgkBBoCCwQwiUTAWBgkBBoCBQEFjyCGAeLvlKLGYFsJXDjOalVLHyvJjSi6yCQEGgIFAQKAgUBJYmAkXrgkBBoCBQENidESiGc7X13Vjm5Oy0ZRsTGpqWoBoo/t0eAfoH1A0I+JmIb5gkE95p1PBQJveW/4JAQaAgUBAoCPQSgSK7IFAQKAgUBHYIgWI4O2xqmjO4qo2YGrK6LzY36vLY9N9QwyAzjJzEK9+7OQLeT8yJHgG1+4a8D/ml5XHmfcvtZXe8/9SnrOH9qmYjFh+fqCGPx3gQCU7+74HyXxAoCBQECgIFgYLALAiUqIJAQaAg0G8EfHTf7yKHt7x63U2YKSd33U62MHiyuhhBDeBS5hR3t0cg9YX0ncFoW768Kx9EVE1uY0ME2mkIFSoIFAQKAgWBgkBBYLdEoFS6IFAQWEIIYAkuIXV7q+rmzRO2ccNGm5yYtC2TkywGOrlZ5Eazf/e28CJ9SSOQ+gffEN2mbjW/uiBrmNWn6lbzmRgIYzpVlrQQIVwIf6GCQEGgIFAQKAgUBAoCSwWBomdBYPdAwIf2u0dF51PLqakp27ZtKoycuq88m68wy1TJ2qj4i7cg0K0/NPtLo+H2slO49YBqqj5lUATii/zN9BEuXwWBgkBBoCBQECgIFAQKAgNBoBRaEJgDgWI4VwAa0YhJbsi4PSOrmfuMT9v1CDeH4BUqCJi8P0AVKPJqcq251CyPHx0btdHxUdtr773swNscYCv2WG6pG+WeVRFQvAWBgkBBoCBQECgIFAQKAgWBHUSgZOsdArXeiV56kn1xMIxlxff2+je0Pa9wCgJVBKTUSTCgfb3Z6m4h10ZqNrZszJYtX2Yrlu9ho2NjVv2kHFVO8RcECgIFgYJAQaAgUBAoCBQEdlsEhrLixXCuNAuGsa8htjkwWkb0tJh2muIrCMyKAP2Grdp1N6JxCXdmwHSGOvklXBAoCBQECgIFgYJAQaAgUBAoCAwDAgs3nIdB6z7ogBmTqQ/FlSJ2YQT4GbO6MJhZg8btrCw9rZNXwgWBgkBBoCBQECgIFAQKAgWBgsCwILDbGs7zboCmnROLz9YMzDtzSVgQyAhko5k+BDX5FW9wig0dMJSvgkBBoCBQECgIFAQKAgWBgsAwIVAMZ2+Ntu3CVlpnLJ3/oumSQKDdw5aEukXJgkBBoCBQECgIFAQKAgWBgkBBYBoCS85wjkOXOMXLq4HfHcsufqgzDG9e5MvKcjJTrC1j7kTQ/NPyuH83/JdkknpU850XK/M/bzA57by0+UqgMKiavhp2naxmtcaIjdRHbcRGXcsRT0z/aqaTB8t/QWAJIbDD99clVMddQVWp3FwW2o7D0LezDlJpv4W236DTS8PZZtJw6jXo9hq28vO1P2x6ZX2GTb9B6VPLgCwFF5AgdK3X26vDkmzz5s324x//2CYmJkxKN4lqGn6jOdPWrVsNf5aVUpvV5HDIkiHetGsoq00e2Q7sVj6wgqqVltTCusofjL9rg/VXlSgNTPCgj7wzyaa2mtWdtk1M2aZNm2zLli2BG+8+k7JQQaAgsOMIcF+CdlzCrpmzYLK027W039Juv6J9QWChCEg+ZlxoppK+hUC/7pluKbbKHHqPpDA4pLaL0u94xzvs8Y9/vJ111ln25Cc/2d75znfCtlqtZl/72teC99SnPtWe+cxn2pOe9CR73eteF/GSr/z56vX2YGP0JFKkNMOV+LbyKQjMigD9ybtV9BkSbpvaZlsmt9iGDRvslltuiUke+GqlIDQ8VDQpCBQECgIFgYJAQWDhCEhaeKYe52BM0uMiiviCQE8QGMa+u6QM59wqVSAxkp///OeH0XzFFVfYSSedZP/4j/9oH//4xyP5N7/5TXv/+99vj3rUo+zP/uzP7HGPe5zd9773NSkZzSSSCccajSknX8n2ONVk7lh1VbBh/odFFKnbX1V92txdyyeBh6ZVinpD05iDCLhakn8x1zGI8qeVmZSQXJ8mX5L3pXZ/Y0KnGVWc3iFQJO9GCEjajWo7v6pKBZP5IVVSFQR2bQSkci/YtVt4162dNHPflabHSdPDvUJlSRrOgJENth/+8If2wAc+MFaV733ve9tznvMc22effexTn/oUyWx8fNwe85jH2JlnnhnpTj/9dDv++OPDkIkEfImvRBg14+NjNj42HnmXef7xJi0bW2bLli2LvJKMtFLbldSKkxbPb82PtHgypfnLahbfcqT555V6nzYp5uXEZIe7fShT6l6OWYVvZpKHzUnJn/uM9eEjeaGVcqTp4UpU372STFLfy52tQElDpZOEPolm07ufcdJw6iOpnzDMWpak0o9mRShFSkqeIfmWNBTtJikQ6eezIgqcx5ekocAoqyoNlz5VvbJ/0K40fBhJw6WTNFz60Gek4dJJGi59sMu4R4JVv2lJGs4YzRmwv/zLv7R///d/b+G2bdu2eH/5jne8o/GO83XXXWeHHHKIsVX77LPPNrZ1k1javhOMjIzYxo3r7brrrrUfXPd9u/a6H9i1117n4SZde61d7/J4T5X3pCcnJ+N9Vd5Z7RVRTq9kF7lbdqr9tk5uMagbjlU+/QTKbZn9hHtJ6JXlUyaUw4N20Q0atB7V8tEHqvIG6UeXTIPUo1r2DuuzdatV5SyWP+vD2RaLJXNn5WSddlbOzuZHD2Rw3YMPLuFhIHQbJn3ABJ0g/IOiavn4oUHp0q1c9IG6xQ2Chy7QIMruViZ9OlO3+H7yMi646NTPsmcrK+szaJ2wFdClSrPpPYg4dBtEud3KRBeoW9xMPM6e2rhxYzz7F5KXtiHf9ddfbxALpFXiPKvvfe978eojdhs2HYRtiNtrWpKGs6QWLitXrrSDDz44wjTME57whFgVftaznmW//vWv7fWvf71997vfNcA96KCD7J/+6Z/sZS97WTRkZPKvDPbo2JjdeNNN9qEPf8iu+uhVdtVVH7YPuz/Rh+2DH/ywffRjH7e1a9fGIU+8s0rj4vaSKAPqZRmzya6WzaQBBC/TbHn7EZf12LhhY7xH3I8yZypj48YNocNGv1kk2mAbN230CZmNtqEZR17i1q1bZ+vXr+8ZUQ7ycSkvu/AGSeiRCb0GqUsuu6pH1Z/j++2CD2XiZiI8SAKXrAv+QepC2eiCC6FPNQyvFzSXzKoe+Enf6+ucMjqJMsEDIo4whH/QBC4QukGD1ofy0Qd80AeCNwjKZfOMxZ9pELp0lokumVf1Z16/XXSAaDtcqN860GeqZaIDhE5V/iD86NFJg9BjtjLRb7b4xY6rlkfbEYYohzbLfsKDpKoe6DVIXSg764MLwZuL0Buj9/Of/7wxSTLffMjF4L7xxhvtXe96l73nPe+x9773vdPo3e9+t0G/+MUvbHR01K04s2zHRaDHX0vKcM7A4GbK+DDj8ZSnPMW+/OUvh2GMobzffvvFQWCXXnqpXXbZZfbGN77RWKF+9atfbVw05EWOWTLEayOyu971BHvpv/yzveQl/2gv+Nu/tb994QvthS/E/Vt70YteZH/z139jt7/97W3vvfe2/fff3zDccSmrF7TvvvtaL+TuqMx9XZ8qUf8dlbVo+fbdz/ZDr/32tUWT6X1nLln77r+fQd3SrXRd9q3I2Nd13Nd1pK8ccMABhh+XcK8J/SiD8igX/yAp64MOw6BPpx7DoBMY0V7oBhHGHSRVcan6B6UTmIARhA6EcQdJ4IIeEH50yfrh7xflMtEjl5l5+++/fzy7Mr/fLrhAlFvVj/CgCH3ABxoGnfJzFTyGQZ9OPYZBp6oO+CH07CfRX/pZ3kLLAhOI/o270Py9Tt9vnarlVf20I2Go13Wej/yqHrTdfPL0Mk1Vn6p/tjLR+7e//W0sWu61114LeuZgX61atcrtsJfYi1/84rC9sL+q9NKXvtROPPHE2DVqzY+UbLlmsGfOkjKcpQSKlNyMCrMTHPr1u9/9zj7wgQ/YySefHLMPgP/whz88jJRkIJuxbZt8bOPGlZCVDnQaGxs1DgOb3DJpk1sn4vTjTZObbTM04e7mzTbhLrLYKo4rtQ99Qt6uSpJMUlSPeofHv6TEc+9A/1MLDlSFeRUOdrnvzSvDIiai7EUUt1Oi0AXaKSG7eGbwgXbxau5U9cAH2ikhu0FmSa37965T3VKTgkB/V5rmwlvSXEkGEi8Nj15S0kVK7kAAaRaanx24UJM9FM6w6TMfUBjbVvX+0Y9+1Nrdm/nZ7SaPuEzd4qs8dhizpZsyM5+82d9Ld0kZzp1ASDKW/5/97GfbbW97W/vEJz4RB3+RTpKx1I9BzXYBKV2k/BwQRq+UwqT1W284NECjJqtbw+qcng06nk5SDDokRbqGx9NAUgoHs0dfUu/L6JHq/RMbVrO3Cm3Wv1JnLcm18W7l366bf7fS0m9agR57qmVV/T0udsmKByNo2CowaJ2q5eOHhg2jYdZnEHh1likN13NEGi596D9gBuHvK3UUlnXAhTqiBx4cJp0GrQvlZ8oN0xnO/EG60nBdb9Lg9ZEUC2zd2mUY2nAYdAAb9MCFqn7CnYRtVeWxEziHJdlXvvKVWJDMvE5XUtha8MMe8zH9TGXCl9rppbaf/L0kTMNeyu+J7AwYwv/1X//VPvOZz9g555wTJ2l/5CMfiZ+f4kVygP/2t79t//Ef/xFGNavRHCTGQWFszSC/28DthiLgho48QuKiqocBjRFNmZBHxT9+5EukDlbPvigLogCp9+VRTiYJHNz08w4MT1ILL2m6n/h+kqQojl0CeGTCGTAlHeLb9ZNkaqilk9T2t5h98EgySX0oaekWIQ0nPtJg9ZLa5Usaun4kaeg6ndTWSWr7+6Wo1P8y+1W3Xb0cabjbTuqu36DaJY+NBlW+pGn3REmDUqWUOw8EbrrpJvvGN75h//3f/x2/jEP/kYavzSRN61fzqFpPkkhqyZXa/haz4qliiX3ELxxNTU3FO84ku+aaa+xrX/sa3hmJfFU5MyWUputCvpnSLjZ/yRnOkqKzm38A93a3u52dcMIJ8S7zJZdcYq997Wvt4osvjsbhXeSPfexjNjY2Zk984hNjv/wznvEMe+5zn9vqkPIVZl8adGlmNdXcyElGYqNejzQ1L08e6/Y0ZnWQzP/gO6GDR/fsH/lSKo9CCOP2iyhPUhSHPxOMTj+8fhLlU568PaJ95C3pBK8/RGE+seCFUb6X3vQ5D2PZqeHkTP+ve3TD+5c5kc8i7F/epxoEEuF1Xy/+M169kL2ryJSabTNEFRqmdhsmXYaoiYZSldxWkkzSUOo4TEpJBaNhao8B6bKgYqXpfSZfDITkKwAAEABJREFUcwsS0ofEw6RXpy6//OUv7fe///12KJAOqkYQzlTlz+UnT07zne98x77//e/bl770JfvjH//Y9d4oqSsfGVVZ+KHMxw8RrlLmZbcaN+z+rDMu1KkvPAi+xNg3DWLZDXyHO9whzoFipy/xGLdMXODPeXChzGPVGiIsCWdelPPMK/FOJqrtZP6BZM8gU/hf/MVf2Fvf+lZ7y1veYm9/+9vtiiuusI9+9KP2mMc8hmi7853vbBwOxhYBtnKz2szBG1UZZs3GadDg7ndjR+bQNGo5xspnCSDgTddXLb1/mPeVbmWK/lPtPa6b/1v6tH0Yzm1KseW7IFAQKAgUBAoCBYGCwI4hMLy5pDT+yWNwXqXkfCI0zjxcSEppicuE8YWf+EyEZyLS5Dj8K1assIc97GFxWFVnuTndbK4kQwdkSUk//OTJLqushCF4klrbwgnDXypU1bfqz/pLCYPO8K9+9Ss77LDD4tRrfiWAeM6dGhkZ6TphkWUzibJ27VqT2piRd5ioNkzKzEcXwJXagO6xxx625557GhcDRBgaHx+PjkoHRy4GNO9B46/KwG/Wbni5H7L41F1GeMpXQWBGBNQlpmFMwjQjPEHdqVHzfut9t8n1vlVJk5nFLQgUBAoCBYGCQEGgILALIsCYW1KctszhTmyZXrZsmfGRfKCExylWEN3lnzwQ43n4kkwSUXOSpFbaW2+91TBqMeDmzDhDAvRAB9ycBD8EH54kY1vyH/7wB4KtsZ7U1iUilsAXdaJukgy/+YewO616ZT98iPDNN98cBzPTZmAO76CDDooV6F//+tcEgyS1XEl21VVX2dVXXx08vqQUj39YaEkZzrlBsguIVT/hTpLcWPGV5Go6qc2T2o0yMbElXlzfMjlpW7dsNau7NGwbX1Vsp3Je+S8IdCCQ+gffkEfKO47oQPW4uRAMW9rZFh7zmzmXH2T+IR/k3vJfECgIFAQKAgWBgkBBYBdEgPE4Rhi/2fvzn/88XqfM1SROSmMhzir6yU9+4mOlFCaPlPykJy1uN+oWhzHHgVXIgfCTV2rLJDwfIj9lSAr9pGRXkJe4a6+91j772c9GHLxM5Mn+peCir5Tqxmpx1hl+Jml7DMBWkrGIuW7dOrvyyitt+fLlsdCJMY0cdhvwk1WSCBpbum+44YZY0YchJT7+YaLaMCkzly6StuuEkubK1oqnkVsB99C53Wn9YyxPbE5G89RWDJ6aKf5SEiWnfBcEEgJYw1AKTfvOfSW5rD83fB5mytM4+USOe8p/QaAgUBAoCBQECgIFgd0GAUkmJWLFmZ+TlRT17xyjYzhjXBEppTT4MbxI2zmGJy6T1E5P2szPxt/q1avj3Wp0yHHzcXkv+sc//nEklVIZkqJOwWx+cbYSq+kEJeGkRZSmPxhL4EtKuo+NjRlGLq+9ZswkRb3Z8s5PT/3mN79prUrTRlRPUhwOxoFs++23n93lLncxDGniOLy5urr8qU99Kg5tY/cw8cNKtWFVbDa9JHWN5uKAcqSkaFSp7VbjSAtlXs3TjdRGLA4JM7lr5izr56eqTz/LLWXtCAKxfDwtI+2XyeRRNbPaSM1GxkZsfPm47bn3Xja2bNzKpyBQECgIFAQKAgWBgsDuhADjo1xf/CMjI7HCiF9SROHHw7ux2fjMhhj8Wq1mGGtf/vKXTUp54HdSliOlNMiSkp+DhTdu3GgYgZJmlVOVy6FXH/zgB+M93SqfsiS1WGxPzjp3xrUS9cFD2YtRDO3ERAZnSOGX2nWlLThr6otf/GKrKOpOOhjosP/++8d75RzazOQDK9JgRJuQZmJiwthKj9FMHHngLz7tvEQf1u+8kEFIkLRdR5e2582mmzQ9fauhWvYQ2xPaElrsNmvRfZIWXWYR2D8EJEW/lOg7das36jY6Nmrjy8Zsr732sn1X7mfLVyzPu7VDMcV3+SoIFAQKAgWBgkBBoCCw6yIgMTZqxOorBvDY2FgYoRjBGMrS9BERhi1okFZqx23ZssU4gCqP23EhDDYIP/myizHGquiaNWtgG2lY7cZYw8DL6SLSvzrDzor/rC/GHwzSQfgh5LL9HKOc85YmJydjTEjcjhIyq2Xg76SZZJOOLdA//elPIwnh8MzzK6enHcDpkEMOMQ7vytnh026EMX5x2YI/Ojpq++67b0xM8K73fe5zH8NoJh7CaJZSXyDMajYr0hdccIEh78Ybb4Q9lDQUhvOwINPwa3KacQzDnJkVjHdWp6XIMYvqcoOAECpVyodRaIkhQH/hXWd/UMS7zYQ7q8BlWNq5E5USLggUBAoCBYGCQEFg10AAIwzKtcH4vc1tbmMYmZ/5zGdiFZk4KY2HSAvBg1jtJQ/+ZcuWxdbhqgEryaREpIEk4YQBh2F28MEHR5gx9rHHHms/+MEPIg9GIcbbz372s4if6QuDkFVRKcmt6kceDEl+4Qf+kUceaazSYiQSt6OErlIyMpErtf1ZJvzszy488vJuN3rAl5Le+OdDUkqP8c2kwf3udz/jJ73IK8loE9qAn/m9053uZGxjx3CmXNqIyQMmOA4//HCyBKGXlOrAhAZMtm9zeBjyaQtwBDcmN4gfJmLEPkz6DI0udJVM81Rqp5Mxq0SHoSNyI6Hj7bTQImDgCDTUsLoTy8yNMJ4HrlJRoCBQECgIFAQKAgWBgkBfEZAYWZthMHHwFyuRGEcYX9koxrDCcEIxScZv/7Kayao024LhMz7GIGTFOIdxpSRfUhjE8KqU5cLDsMXFYOYQq69+9av2hS98IU7elkTUdsT4HMOZ8XqOlFJaZH/ve9+Lk6Mxyvk1nw9/+MOGnqSVUjr88yFwIB0HZmGMSmrVSZKBgZR4kqzzIyUehquU/FlmZ9q5wrQRhnPe4p7TIw8sDjzwQMPwpa7gkOPhcygYkxaZh97kYfs2WPITVPw6ErJIQzwyrrzySuN3vuENExXDea7WaC4QYvzMlXRn4+kszGZdd911xjYFjOidlbnw/CVHbxDAZKYzZWqWQrDpDSfd28JbvgoCBYGCQEGgIFAQKAjsKghgMFEXxrsYy6tWrTKMYn4uFsOMOMLvec97Yssuhtf3v/99wyDFrabBGPvFL35Blth6nWXDwAjLRBiDe5999jHG2JmPLMJ5vI3xTJq8Oku+TiItxiOGP3FSWjmVZIzdMfKf8IQn2AknnGBMBFBH0kGUiztfktKAkHp/5CMfaa30IkdKcfihmWQSx6p6xkZK+WZK38knPzzaS0p1xTjmYC9kYuBmW4W08FgpxiUfxvQ555wTPz9GPDxwZgv7AQccEL/1zAQKq9isThMvyThoDB6GNbxhotowKTMoXTptl5n1mH/KmWXMHEPHZFaHdxHoeIRnTl1iZkVgqCJ722+GqqpFmYJAQaAgUBAoCBQECgIzIIChxaFQrDKyGnnuuefafe973/j5pm9961vxzrMkg49hyzuvnOaMwUZexGJY3fve946twl/72tfsS1/6UvycbDbOcCW1Vmj57eDDDjsswtmoQw7ycTHW0QcD/pvf/GYY4vCrhJHI+7qsVLNKij5Suwx2imLoc54N25TR9Y53vGMY0MiRhLNgwsBnCznbpcksKba3Y3BKc8vEIAVnjFXy7wiBJ3YJGLECjiEvKba6c1I2MsEVPKW2Tuh+hzvcIVbHSQOx0syEB/KYhGA1nbx3u9vdiI5t9cSDc56giIgh+SqGszdEu4nbPkydoMxq+EyL5YBn6vIvpXg6mJT8XZLNyMJQZp8/M2N0NhIiC7cfJLV1zuVKiScltx96LK0yHJeGX0beP6zVP6LnsDPbObKajdmIf9ciRD/y1We2bntWZ9lsnxJXECgIFAQKAoNBgEFbHmzmZ+JgNCmlFgR2DQQY52JcsYqKQcVYFzruuOPs7ne/e/yWL9ul8WNUkR4DFEOUFUqMrWuuucb4mSrehz355JPtqquuMn7uiHSSTFIYalyzkPmHRSmMM/dGHC6EYYvhhkyMS/TAeObkbA4TI00noTcGPsZ8NY7y99577xaLdGeddZaha4s5g4eJAIz7rC/JJOEYdaeuyA+Gf6EzK7JsZWZl21nxn/NTVwxcbAoO6SIvExCRaAFfUtJB8rFro2G01Yknnhgu8tCDdkIkBjqTC0xCsHIPL+uDX0qyeK/905/+tLGafOihhxqTEdxnaWvSkYfwPe5xj9h1AG+YqDZMygxel9SoO6KH1M4rpQ5G489XFmklxbsVdBg6UObNV8bOpJOSzsiQ1LqxoIP5h4tQUtyQPFj+t0NATY4bxX5zISCTmRvVjSnnbXPvVN22TW21qcaUB/y/mY60bcLobod2EV+pRkGgIFAQWHII8G4gA2QUz89C/IUKAgWBhSMgpXEmRhxjSgzoLAXjDmMZ45jVRrb4Enf/+9/fjj76aOM053ve856GwY2h9ehHP9okxdZrDvzi3WPGzeTJ16rkYzAYsxDvIbNYlQ1nDL4HPvCBxqozq8pkzfLQGcMQXSkLPzxOmWa1mfQYyzkPRiar3MSTFv5MhA6UyXvWOQ1lMHkHThib+LEPiMdgZtv4e9/73nhfHB664KIv9PGPf9xYlcaYx5gFI+IXQsghPRMWuJLsvPPOs8c+9rGG8YthTnsSx6nZhNk1S5vAq1KWxYozWJEPYsKC1eWclja/8MILja34bH3P9crxg3aL4bxILcCMT+5YWaQ090VbTUunktKNperPaXrpUl6WTz0khfEsJX24gEkD2SJ+sjwplbOIovskyg3dOG19++JU8/b36K1bt9nk5BZbv269/eHmP9jmjZvjhi95/LRsnrgcHjYNkeEKFG0KAgWB3QkBnoUMOKkzz8BhG8ChV6GCwFJCQGqP9fL4r6o/xibXXeZhpGI03/WudzVWNjH+MCDZMkx+Vi0xog/1lUvicj7i8EtpnIWBRhiSEg8/dPzxxxsrz5RDmLRZPmEppZeS7qwAP+ABD4gVU1Zd2SqODQCtXLkyfmqLfBB1QZ6UZMDrRqzWsoKdV6e535AO+dRl9erVMW5kFRk+W90xNqkz8uFBkiIdPLZ2s50c2cjL9zLkkXY+JCmSkYd3kwlIMiYcqCv448KnHNqGbeVsWYcnpfxVv6TQMd9P0Y0TuUlDOWBPWRjYHP6GTOKGhYrhXGkJud2iStjXBFsh+PLVQzN8Nu3DRcRMETNGXPQ0PDQt0TwCkuK9Ci40aB5ZFi1J1ldSvMTPLA+dFb6kuBFIMimRLcIny0YUftxdiaiTuMK8X7G4POUrz1u3TlmDX6falSpa6rK0ECjaFgQKAvNGgEHdvBOXhAWBgsCMCDAmIpLVWVxWQnGrxEozRlc2qoiTFEYz7w5jMOZVXSmNTTGwjjnmmHg3OqeXFO8Ws0UbHiQJx9BDavvXrFljbIVGDnEYbRdccEGkq+qBQYghjxBWVxnvs6KLccpKMGHiOklKZcFHPm4nMebHYMQQJY503HswHKkDq84YqPiJZ3x+r3vdyypZy4QAABAASURBVNhang1i0pOPeLZ+4yc9emFIEyZuR4gVc2RU84IBh6BJqR2Iox5gtnz5coKBIR7KhvBTzzPOOMNof3hMiOT0xGeiPKktO/MH7TKsH7QOw1s+lrS51TOHhjW3juicbJ2gw9DYZJHaFwvh2UhKnUOScWEij44qzV/GbPLniuOCI42kMN459p+ZLklGHJ0bMv9QR3d2+h+5CMGVFOXYLvCRurWZ88TlBu0ClSxVKAgMGIFSfEGg1wjwzMvPO/yS38d7XWiRXxDYRRGQ0vXDSdOM+9iWTVW5tvJ1xpZkxsCMf3Mc8RArmsSzdTvHSUkmRhiLV/CRxTvPb3/72+0zn/lMjGmRl8fmpEEeJMmIQx/4kJRWVOFnIx8+q713uctdYgEJAxHjlXE/OnE4GelJJyWd8GeiLPzS9nHwKefss8+On7IiTHp0whbAD48VZraps5KMMYwBiotRTTwkKQ5J++53v2v8JBb6MSGALHDJaXAXQrQZ+JMHfaDDDz/cOBU9yyUOIg43E2FJgVv2n3zyyUZ+0px00klGX8hxWR5h4oeNyii+0iIN61wKVCV2di8NzXH5XEw0tqTWTMvsOVMseejYbPVgNo2LiFkkaf46JEk79k355EQH3i9hBo1ZN8LUSUrvksDnnS/4pIekHdORMkdGRyyXJ+2YHHQYOqIuzLk4NWLyRSarOcnKpyBQECgINBEozhJCQCr37yXUXEXVIUWA7cWMmRljoqIkY0zJmFBSbJuuGrnW/GAcn3XWWdPSkodojDoOqsLPz0JhXLKqyUowh41RFu/MEg9J7WsZGVCVz8ov8tAVPoSO6I2feN6LxjjFML366qvjZHDisqzsJwwR7kYY4PBZaccIxjjGhUeZ2c+KOzYC9WO1F6NZkl177bXGu8WkhzibgXe1OXUcP/qRdjYdyNeNch5W+jHUSSPJJOENQkcphcEHI5gI8kqJjx+SNC2vJJIGScluQl4w/EtKPPcOzX9taDQZoCI0JsW7jeMmjps5qrubyNxHHNRuXkKJaODJLZNxqBd+KaWSkptSze8bPSBm28jBxYNM/P0gSXFDotzqRZh14EbGjBvxUqqftOOdWpKNjY4ZM2JsdafuUluuDf0n9ZhQ0/tMta9QF787pCjzOkXSBr7gdf/ydG5cd49bWtyof0VlbqaVYPEWBAoCuxQCu25lJO7Lu279Ss0KAv1GgPFAHldWy5bStcZPU7EtmTgp8STF+LRqvJl/pBSPYcgij7NixRXDkQOqMEY5xEqSzZSXPJ0kyTBY0TXHMa7JZfCKJnVgXAyx3TsbjDk9Lmkw2nEJQ8iBsmwWyRhzs2jGVnW2WVM2aaBcJnkhdoPmrc0Y8FdccYX9/Oc/JypW1zGuCTBR8NCHPjTqXZWBTOLnQ1Ia47NlnLLmysNhaByuRhlSyivJpERz5ZcUSXJ+SZE3mP4F352B/hfD2eGX5N8WL/qv2GO5jS9f5jRmFlu13RxqujbDh60UzHYxG5QvhB1pXDo2szochc/Fw4l5UtJthqIXnS0pOin1oA64uRBJhn5sR+Gi5kZQjc/p5uMiG6o1DcUf/vCHMflAXklx8eNf6tRoVmDGLpQTNNPtKg5t29k34O0q9Sv1KAgUBHZBBDqqJKnFkdr+FrN4CgIFgXkjkMcAkmKcOVtGxpc5XlL2zuhKasmUFO/PkpiTuJ/whCfElmLCCyEMYoxUVm0Zz0AYzMjAcH3c4x5nGOeMh/npJHTOdSQNBA/DmXEzYeIl4W3py4ozhinpcpmSYkzMijn2RWTwL/KzeJV5rCbDw6hlHM3qOvpgTzCZwCQEuuLPOkipfBc3r3/kIxP9yEAYt5Pgc4gbB4cRB17Swssir5TyZbzhIR930FQM50oLjI+P2NgyN5rHxn0ldDQ6dWNGiydllBS/M8bFQUemo+xI40qK9yw4lOuII44wOjlbTbiIUkm9/ZYUW8vRHRofHw99qqXKFDNw6IaexEnCibzhmecXeJG03qi3jGRJMaNI+VKSa0v+Qz2gSkVycBc1mqkp7Us78spBDku54nAKFQQKAgWBgkAvECgyCwLDiICUxgCSTFJXFRk35IiqP/M63ZyGsTdxGI8sOrEARRijkVXQbMzBmy8h+zvf+Y597GMfM068ZsWa95nJzxiHBS7GyhxMxrgdHcgDkQbC4ITymBke8ZJaGHDoGO8KE8fqM3IY+7Mox45MtoOThzJ5L5hVdE4RJz2ngfPzTaw489ojRj4/B0W9ic/ETlYM9BxeqItO6EA+STjbkdTmS8mf82yXuAujMy31ZecBdcvJpSQ3hwfhFsO5gnqDbdluyE3ZNpvyPyNcie/mpWHp3MzuYDjT8JJaF0S3PN14koLNjJCkONmajmp9+mS9md2iyLzlRErGsiSbqk+FXlyQdOTxsXGSBoFDeOb5lcvbtHlTYMW7K9Qdo1xKWEjJnafIkmzIEODG/573vMc++clPxswpbT5kKhZ1CgIFgYLAvBAo9695wbSYiYqsXQyBfA2xlTiPGTMvV1Vqj/uktj/Hd7pSSoM8xqZf//rX7de//rVlw7kz/ULCnPbMO85/+qd/ap///OdjkSyP89E7k9TWQVKMaSVFUZKMbeNsv4YhTV+kgodxjOGNn3pIKQ02ALYFxqOUeKQ75ZRTSBoLVozVH/WoRxmr0JxBxAQBZWFskwgdcTGcWYxDHuGFEDohB33Ihx+3k+BDkmJBTEoYdKabKSwpsEMGJMmYnMiHvkmKOpNfEs5AqBjODnujeShYvdHwRnOG/zec5vMvyTA26YxctDQ2+bKLfy7CwCA/6aR2Z4APwe81oS8XB+9ZMCvFuxbUixvc97///bgImCDAsGXrBGmk1Iml5C5ER0mxusyKJHXkoqYsZguzbC5SqY2HLfkPvapu8smZqMocuxkizRL+YiJkfHzcuJl/+9vf9mtrV2rLJdwwRfWCQEFgXgjwXObZOK/EJVFBoCsChZkRkNIYgLEd79/ClxIP/84Q41fGHIxRMSazrHz94kKZP5ub03GK9VFHHRXvCN/nPveJQ8u65cvpiZPUGutkPq9xsuWbeHjoij8TK9KMewkTLwlvyCEMXsFofjFmht8MTnP4eSpWxqFqBFu6Oewsl1ONm8vPQhljdLaDk1ZK+uGvEjpJKQ4/JKVwNd1sfvIQL6V81BVbBB4YSomf08HvNy05wxmwoAxU1Z95uJmfXXidlONkiijJV1XDePaw/2PmRER8EaqHr/MLOTQuRgLGJRcFvM50nWHSrFi+wjilmhkVtmhw4ZNOkhH+2te+Fr9FJ7lCRPSQ0BtDljowy8PWEsIcs88FxzsYGM2sDmc1yEM9oMzr5kpt/aVkaJOXsrgpcKNjm8lnP/vZ2CIOnsTPJTeXJbXlZ96OutJ8ZZEOyiXRR/DLag2/tOryniVzS9n4qCH3Or8xQtDMw57A/fSrZt6m48yd+p8vbjtVyByZmYTh5Ed+YoGtSLlvk20Y9EOPKqETVOUV//AjQJtBw69p0XDYEejsRwzYOnmDqkPRY1DIl3IDgQV+0V+rlLN/8YtfNN7DzVueSZPjdsbFqOOXbdjGzMnbWa6kECvJJIV/ri8ppWMx7F73ulescvLzSflnsCSFLKntziZTUitaSuNfqc1DV4hElMm4GAOXcTB2hZTSSikv6SSFDvghxux3u9vdjAmJ008/PXRGppTyIIuJQFzSQ8TjZiIM5XB2r7/+eqO9wDjzurmM2TOfciTl4IJcqZ2PSQVo7dq1duWVVxruTMK66T5T2p3h+yh+Z7L3P6+k6CwABEnpwKrLL7/cMuVZiRyP4feqV73KXvva1xp7/9E6x+FaxViRR7rtnIwaI+SMyr93wUguuS8SWmxDpWHZwoEBPFeHkZJc0q1bv84wKviNtN///vd2pzvdKd5vRh7bLX7yk5+YpBZVVFlUr6S40DBi6fzMLrGtg1O0mS3jULDcYQljBDUcicDPNZHk3zP/53TVFJTDzQFZbInhpse2GEmxio8u0uxys7xKE2bWrK6U5ErJRT/aA53wQwjAlVIawtMI4xjjdxozB1KeNkYYx96tIn2KyykXqnvON5srTS9jtrS9imOnAjdbtinRr9lN0KuyFkOupLjOFkPWYsqQtJjidloW18ROC1lEAZKGrt2qGFX9i1jtIqoPCLALSlKUJCU3AgP4kgZbfq6yNBx6oI+kobr2paSPJNTbbYl7HiQp2gd/BoMtxYRZLMm8xXAxMI8//nhbvXq1MUaV1FXsQpiS4lwfKclC74XmJ72k2GFpzY+U5DWDESclHosNjENZrMKAlhKftJQvtcPwMrF9mxVywtVt6uSBx/gWo/wHP/iBXX311bGLFH6m6nibPBBxLIAwgcguVMbr8OZLUnddZ8svJVskp+Edbgx2bCHGlNhYOW5Q7pIznGlMSEoNwkX43Oc+1z784Q+HAcux7M961rOMTifJPvrRjxrh3/72t/bVr37VHvvYxxrgS4qOI7mbREUb1GojJv+rWc2/zVcIbdqn4Vw1OVL2WXR8bgQcJICBWat5/kp8M4tJCgOVMMYxetGZWV3GOMXIoH5c+BdccIFxEREHj46NS95ekKS4SaA7OjFo4KJhJosLRlIY9SMjI6n4RnIW+o18LoKPfOQj0U6sYnMyIRcEdUQ+P0/FarekeYlXcxJjXok9UcYRV5KhA4Y7xh36SYq2khT9xLMs7F+e3PP63IJ73GCWm9BO23WoiN01v7jpM5lE7bj5sd0HPyQBEL7hIfoCNDwaJU2GSSdJcV0kzYbje5jwyYhIyt6B4DWMmLQAWUIenntZ3X5hOlM5M/GzfrujCybQsNR9mHQZNCaSjOuHhRFJMe4lzPjuAQ94gGHooqPUvlcS3hECd7Zo87vNhxxyyI6N2eZRsLQwXdELsdmt+uFJSR7jTyn5WbQCM8bfLPSxgi6lOPIgw8y2c/K4tTONlPJKMg4W431qjGfsCkmxoxVh2CIf+MAHWmEp5eM1Ow4iY3GL9iNtr0lKZedyJBn6oQd6Z/5Mdc3xvXJrvRLcK7lSAhTAJNk//uM/2o9//GP74Ac/GAYyv9fG1mdWl2nkiy66yP7qr/7KXvayl9nrXvc644X5t7zlLbEdWEqy0rfZ1smttnnTZpuc2GJTW6ewdqIa2DtmzVRuoNFBc/lsfcjGHkbCj370I2OllovYunzIBxtXSjcTLhRkYijC58bCTQWjGZkY1MRDUlMPhCwiSUkXVus5iADR6EGZkJTiqS9x6FdTzSSFsS3NTy9JMcHBCjsnH3IR8+4F9eadDCYOKAMMMbykmeVKKY72ka/kyg35KqHnbCQ187vLRAs3KVbYuWFRZ3Qiv5TS4Z+dSAd5qkbdsXGqNawW+RPfVfTI/v/nuvSzZG7+uVz6FNcJuyqyDlLCJIcH7UrDpc+g8Sjl7zgCud8joeon3A+SSl9eDJwZQwyi/brpLpU27YZL4XVHYJD9VpK+9wuKAAAQAElEQVSPfxRj82984xvhl2SMrxjT8h4u47zF0lFSGMtZniTL/u7o9IcrqWtB6CalOMb3jLVZVc2JWeFlvMTCVXX1WJq5XsjM+Tv9UiqL97XPPfdcw+bA3iD9tddea2yfJ8zJ4ZQtpfS0EbtAMbgZz1XHxeTdeZqfBPRgfM4WdA5+Y4wOZuSWkq74+0W1fhW0mOVICSg6x5//+Z/bJZdcYjQoZbCKi/FFJ8AYYkvCmjVriIqL97zzzjNWpVkVlpKcvCo4MTHpxvM2nwlb5iuQy23vFfvY3ssz7W17r0gUwppfkuKC5b3fA/Y7wOiUGH08cCVFmdJ0F11zo3NxQKRHJHGQlAxMZnk4XCnzpOmypMUL0znZNs7R/fjBF51wJcWJ2uCLLlxc2+rb4uaEEUxHzoa01F0n8klqTVpwQ2A7OhfzxMREbLE58cQTDeOKMlmBBidpe3lZliQz/t2VZNL2VDOF8YoBm8lTmStvxI3WRmz9retszz32jBV1Jg+q8qt+yXM2qSazWtMvyaTuFKvM8uLcqvckkc74OC85NXdaAfcvzr/UlOnich3c25d/2o5dC0z+UCCGM9cIO0QIow/uMBE6jeTdFEOgGPpAUrsdB62WpNa91obgAz6ZhkCdUAF9qv1IGkz7SalcKbmh3JB8gRE0JOqEGuhTbTeYPAfh45f6g6OUykGXXDblDwOhj5T0GxZ9wGkYdEGHYcJHSu2EThD69ZMYE2IUcnYNY2LKxvhiDMkKK+0mJR2J21mijlKSJ6k9zpqHYGlh6echcloS6prH+NL0slhJZdEITHImxr8Q9x9JmR11ktrhVoR7JLXipel+j444XHTh5G3ahjC4YTijBzs/sUfgZ0Jv9COdlOTmuH65jCWxEe5yl7u4bbYsxunUA53AqF965HIYsWd/uEvpS5Ld4x73sPve975uAzVCdbZKYzA/6EEPMlYsmcWpAps7YyRufkkK39jYuP3ut7+1t735LfYWp7de4e473mpveQfuW+zNV7zZ3v7utxsdjkZkNggDHGOAm8HElgnD6MTwg088unRS5jOTg5HGzYTVVw7fYqU6x5OPTotb5ZEP3s4QMiBkMMkAcXNDby4cwhDY7bvfvoZxjDEEplzgxOXDw971rnfFUf1ZV2TOReSn3uCITC4MDjZgW8p1111n+WabdZxJXsaFd8WzvzMtMjasW29V2rhhg23csDG2ipOedti6ZYttmZyMfgOPfLgzyl2/zjY4kSbT9LTrXL7Txg22wYmf3qKPbNzk4fUbPW+z/A2eZv16T+v8dU1ehOHtPFEP9ILAHV3h4faCwJIJEa41LizKoFzCuBC6oANE/KAJnbj+IPyD1ovy0QUCG8K4gyRwod0g/IPUhbLBBF0gcCIMf5AELugCDVKfXDYuuoARNEhsctlVjPBn/iBd9AAnCMwgeLhMEvOMwt9LHavyKZuyaLMqH96gCD3AZzadSIN+uBD+XlFVPn6oV2XNV27GB4zIk3XKLrx+EuVmnfD3q2zKYnzIuFGSve9974txFeM94uCj12Lqg1xoZ2SSH0JGdvFn6sbLcd1c0nMtM2bmPgImjI9yWu4r4MCYGz7pcRl3f+YznzF2ZIIZPPIQD+HvRtU4/BDpcDOhD+MyFuTop9gvGKCM73lHGgM6pyUevdeuXWv4IeKQ2UsCF8aQb3vb2+ztb397HCZH2e94xzuMA5Pf+9732pve9KbY0TA+Pk51wgZkjBmBHn8tKcMZUOhgYCJpGlCSjH37T33qU+1pT3ua8Q4FHQRQMUbJA0mKlVNrfpDZ9PrKccOmpup+gU/axOYJ2+yroLh0XBoyaGKzp5nytPVYeaFT0fFYUWOGDWMQl44vtXWkHKhdVj3kEGbmBKOVWR1mfMhPWgh5lE86whAY4O4oZVnoiB+Dl9Vi3u9lhZCTvpkIoOOi2xGrj3Cjbn1cOFxgrBQTz82PPLzbjS5T9alWmxDORBlQDlMuWEoKDKijJF/pH7fb3ua28Zt3xMMnTzUvYQgMoByXdw3kcL1RxxvtRLp6o2FVChnOIxHlgDl9ZfmKFcaNDD75SIcft5OyvE4+4Zyn3piy0dERG18+ZnvuvacdeMABtnzFcmvU64lcB1Rt4LqnEdSwRoQXzzX/SLJcp+wuRjnIgqqyvLh4v4m2hk88OwvoU1wz8IaJ0A9CJ1wI/zAQukCD0iWXXXWzf1A6DWu5w4ILekBVnLgmq+FB+at6Vf2D0ody0QN8IMKZeC5kP2myvxdult/p9qKsXsnMunPfz/5elkUZVepVWQuVm/sRupEXPHB3J2IxiIUQxuL5cFDGVpzfAx4Zm8XCBHnQjsqrthly0LFTFvxO3mxhZJCHrdGMpVl0I1zNQ7nwqsRYCfxYUGJ8TRx5cJGJvxsRn/n4IcK4mQgz1sXwZZyNQXr3u989doJS7q9+9avW+JM8jPkltXjk7wdRT2w4CJuDd9cx2tk2zrZt7CLG7ugChtnF32uq9bqAxZQvKYxVAILMP5L822KPPj9S/sQnPtGe+cxnBk9SGAo0QDD8S1J0APe2/rOsqaltduhdDo13pZ/x9GfY0570dHvanz/NnvbEpxnu05/8DHvyhU+OA7swcjGW99lnHzeMRo0bBH4uEARzcyC+G7FllbT77bufcWFg2HNo2QMf+MAwHtt5VhrlMFu1/777h0FZjdtRP2VD5D/owIOMFd7Pfe5zgS0n5x2474FxpD2dlDS33fe2sT0Cvakfx91zE0AGHZe6o+e+++xrpK8SaSDy4hLHO82858LFCyGTeDBDDsTqM/U+YOUBRhz55kOUAa1cuW/ghex99l1pnbT3yn1sH6dwPX7KDdmD73B7O3rN0fHzYEwm3O42t4uyZyp/H88HVfXad6WX5X1ir332NmSnuH1spacFt5VNjPZeSfzehq5Vgl8NL4Yf/cFhpeuGfzFkVmUgF8o82o9rgJsd7QyfcpmU4WYHDywyH3fQhH7oBE74h0EfdIGq2A5Cr1w+uKAPhH8QulTLRAd0Qx+IcDV+EH50QBcI/yB0yGWCDTrQryHCOW6QLjqBD4R/kLrkstEDfSD8EM8jSfFM5p6V0/bapZ0oGzfr0+sy5yMfTNAHwj9bHnSfLX6x4tClX2XNR2f0yVRNPygdaaesD/6qTr30UxY7L1etWmWMKTGcWeFkvHjSSSfFuAq9eqnDQmTTPhB6kw8/hH9nCBnI5HpmzIwLZZncV7ABGDNlPi4rv7yGygHBjJfh5TzIzP4dcZHFmJ1VbNoD+4M24b1zfgWFsS86QxjVpM9thQt/R8pdSB5wYTs5C6FPecpT7MILL7QnP/nJhv/BD36w3e9+94sFUk5Rpw6MNzHwcftBtX4U0usy3vCGNxgAv+AFLwijN5dHR8X4k5JxDR8eHRWXMJQNZ3hbtmyzW9eutVvX3WrrNjpNrLNbJ261WyedJtbaOg9PTU2RLYxyZkNoZBjwaTwpraQSZsamSvAoD6r76iJx8DAQ6cCEiaMz4CKPWe+NmzdSRJRJmsUgBE5sm4iVwRtvujFO06OsrbY1DHoMHdJkQid0JA16cVGBGdvh0dXXR0O/8PuKKTqG3/24hEnPKvVaxxi5XEzwpYTZxOSEMeuF4cz71j/62Y9iYoI0mZAF5TBG75RjyYp33cvytVxTLU2Q5DTdXHCHjx6//NUvDUNvr733MlZF+b24q793dZRdLYv0M1HSw1FwHaR0aBqyQyfnka9hrp37Y4W84bGQO73+p65Qr8tBPsYx2324qRGm3tnlIcADFEz7pQ9lz4fQE5pP2n6kQRcIrPpR3kxlVMunzaCZ0vabDz6Z+l32TOUNiz653bI+OTyT3v3kZ536WeZcZXXTiUHkoHDjOoPm0ruf8d0wqpYPVlDm4YdyeLFd8IEWW+6OyqOu6APtqIzFzjdXmy12eVkeGLD4QZgdioyVWeGEx3UFf1iolxjRJ6gnk5fs0sRfpRwPDz+EH2Oa8Tb+TDkuh3fUZRzOr8jw+8wsXmEcM+ZmjM/4Dbn4+QUi3ism3EuMkJ8pl0Nds5+4jAU2XcaR3YtSsu9IT7p+0JI1nCXFy+6cov3iF7/YmIXgXWc6Ao3NbBdbHJhF4V2BDCY/W/WYxzzGmLXJPEnhrdcbIdNU81VpZ2HguDP9P6Wp+wrlsvFlxjvVzKrR+XI64iQlWZnZxaWhJRlGaN0NKlxrfvBz48GYQ9e3ve1t8cPf8JtJdtiR5PVrRLm854sezCIhEPl1N0LppFxIXLzoxkXE1hEuMPy8y83WePz8XBUXG/mQlQl5UA5LCsMaw5mOTz6MZNKAGWWTFkMcwsC65pprwrCXRLIg0kARyF8e3XB/wy1SZDGb5sGoJ24nSYr2kZLLjZw2hP7iL/4idhVwsBw6SYrss31JMtWal5MUkxAY4Bs3bUIjb90pd9HQolzrw2c7jHpUJuVkogj83NC4OeOXFO0Alocccohx8jxxhElfqCCwMwjQx3Ymf8lbEAAB+hGEPxMD/Sqv6s9pirs9AhknyZ+LTtun2DU5ud7DVrtB6FUtk+c+iyWsPGdsGKeRBsq8Qbq91uOII44wXutkzMyW9VxXxvm57KoLX1Ikgw9JaSwVzJ34kpJctmtLyY84xr8Q+r35zW+GFQtZeCgft5dEGZJaY2Qp+eFDlM1CJcYzP2mLrvAyScrenrrNkX5Py1g04QAHVQW++93vNkD85Cc/aQ996EPtkY98pJ155pmGoYnB+fKXvzx+quolL3mJ8XvP/HQVWyAYtHPhIktqgy2ljhmc8JMiUcOZyfSxaNhspFUbT/JEZhFv/pEUfqntOjv+pVQWdepmdMInIXv6efeZ31PD4IAnteVJ3f3VdFU/ciWF4YxxyoXMbBh4SDK38MJYZbsIv5s2OTUZW7cZRGDQsuJ8u9vdzjjogLzgTF5mFMHVOj7wIHTnXe5cJpMavFuBPmTJLrIwxI8++uh4B5qbjeR6eSIpue6d9k9eSfH+Ojp9/OMfN97VGB9LBwdImtYOpDf/YDBj4FI3SZEfg55JGCYTuHmZf6Tp+aUU9qjWP+8tp3rW7Ctf/Yq95S1vtS9+8Qs2NjZqntrT0Xsg9w7uvyclS2rJZScCEy6STGoTCeCDNX7aAMJfaGYEJM0cWWKGHoFB9XGp9Jud7Rw866SEI+0oJf/Oyp0pP2VAM8UvFb6UcOI1MJ6vvdRbSmVRxjBgJymee+gzLCSpr6qwcDE+Ph6v+FEwq8z3v//94/Bcxne5nSQNHVbo2wti7MMYGdnvec97YgEBP1ixyIdfEs52mEiJn3GLRDvxxbiWxS8WGKUkG3GM7/nJ3ve///3xGuFd73rXli5SO91i6UGZVZIU5UlqsaVkJ2UG43IWK7E/2MmQ+VI7T+b1yl1ShrOkaaByAb7whS+ME535jea3vvWt8VNTH/rQh+zRj350YMZ2UYxrfv8L3jvf+U4DdCKlJA9/i3y1VapjOwZlvrPNXZLI3wAAEABJREFUU5uwnp0pKVZP6UDo4azWf+bhdqNWwqZHcslOzWA45JPSyiV7/dnTj8GRyyJ+LkIQabKLH5IEy6QkH2OPWRwuJuKJzK6kMF7Zts37DaRDBzosRidp6chccBhMGMfwqsSNgTyUgxGMYcpKM+WRLpeFHyItK9unnnqqUR7xEHHdSFLUJceRltkoDHT0hA+P8gnjlxRGMgY6NwlWwNnCT1weLFGnPCMHvxuZf/ZYvkec7nfF295mf/j97+2H119ny8bH7JGPeJhNbJqwxpSv7lvNXEtPbd6v6uYdycnMmcYHczoT4aVIkkJttmnzXpOUwuAWEf6FX1KsQGe/s3fgf/fJAk6DrK2U2jHrIE0PZ/6gXGm49OnEQRqMfoPuN504DHu4G15MwvZTb0kmqZ9FLmpZklr683urV111VRwsmgvphnGO21G3KlPSjopZtHzoAy2awEUQ1Et9kA2hZnbZVci4EGMx8zHU4DEOk9TqJ8TvqpTxoH6SYrFKUiz2XXvttbEzETwYL5l/pDYukpzT/pdSWEpuO2bhPl6RZOctY3oW5pCArhBbs+Hf5z73seoOAdJkknZehyxrJldSq4+AkZTGjaRnsY5djZAkWDGmDE8fvmp9KKNnRUiyQw891E444YQgVjAhVjFZoc0F4+dkP4xPtj7TOYiTEuD4t6dkxpBEUjRgrTZiGqmFwdyZPsvEHZnjt2Cl1AEwHGn4MNjcnEKmJJxphIFKOuTW8nbgaSm6B6QkC53Ih0tKypVSHHyIGxwr91LiS4o6kwfCgGXWEB2yDC4+jGD0hzCQictEWgxlDNOf//zntqy2LIxwDiY47dTTIhlGspTwgCEl/9jYWByMxkwcM0vIgqQUb80PujW9ceFIKR4+9do2tS2i8XPcPnpIKQ08cMVopo9gVEuK9sVopr7kGRkdCRmdX+zkRyfeh7/55lvs8MNX2bXX/sBu+MUNduRRR8Z2b+Lr3pVqLtcdb2W+3Xh2h/ydMj1me9aQcyQF9mCOqsxicmPDn3n4Id5xpq/QDuM+I90ZT5rdikplCwIFgaFFoN+G89ACsQOKsYCB8cx9nuzVe33VT1yhpYuAlMaK1EBS7FZklwFjbSmNDaTkkmZ3JcabrDi/4x3vMLauM+ZmkYZrgbFnJy7wO3mSOlk7FKY8xmGMT5nMqAqRZH/yJ38SBx5X+YP0ZyykVH+Me7aTs4MVXNFN6l8fW/KGM4AtlKQE/sz5PN4NG274dCwOfZJkdHpWKEdqI2Fc0ZiSp3VBksLQlFLjEefsrv/EjbhxjdHIhcPqKv7OxKSDR8fI/m7pSNONch5JES0lF3mSYvbL/EM9MWg4jIsLylnx35mfcC4f/x3veEdjNRw/xj1EvSKzf42PjRurj1yg/B7duk3rYoaN9B7dKj+HpTZ28CiLMnj4kp6t1xDyCHeSlPJjDLPNnIsKQicM8auvvtp4352wlNKi85o1a+yMM84IcZQpKU5SHXfDjvdyaO+I7PjyZNHmf7j5Dz6rvs7ufa+TjJnWsfFx23//A3ySoO4r5nvaLTev9ZXnSduwfoPdsvaPtnlic0iSvJOFz4yWcY1sKRrOrrRJCsIPpmCHH6ItcSEmYOhj/CwDriTYhZY4AkX9gsBSR0Cafi/ivgXleknT4zO/uAkBsIII8QzGcGKnHwPczJcShlJySVto6SPAuCm3cR5HspKZebjS7t3mjLsf9KAHxRZoFmoIs9jEeGlQPYDFr1w2bYQfl1c3WTjCD2/YiPEltlh1ERBdpf70sdqwATJIfbIdQwOMjY3ar371S7vxxt/Z+NiYLXNj6Pprf2jf++41RoeSFIYCnb+qM3kJcyPB7UakIZ7ZbB4wdFLC3dJKCiNdUhhz5O2WbjZeZx4pTQKwDRkjkrJZYR3zeuYLKeeRFKIJ00mpL+nJxzsrYEECeNwASNciX18lPds9WGV+3/vfFz99tXr1atuydUusUkpJPulyPvzIgzCSMbDA6Stf+UrkZwKDNJKiDSi/k1jxBF8mJqSUjjDb3XM55CGMbvvtvV/oAw+SEt7U2XPD6kIYvo2YYeVCXj6+3M488yxjNgxjG71XLN/D/uiGc6NRs21bpmzT+k22dXJb6B0rzoioSFbFv1S9tA1Yo7+k1gSJNT/gw4QGOxyarOIUBIYBgaJDQWA7BKR0V+a5sV1kYUxDQEpY8W4zhyGxcsUrU/Ec9TgwhKZlKoEljQDtKSnGNLwi99Of/jRWLCVFvaTkMp4Lxm72Jak1tsRgPv/8841XSBlvsyOT8VK/IaHNKPOUU04xtmUTlhRtCJ8whH8YSEoYVnViEQbjeRD9qjYMoAyTDjTMSK0Wq4IcOBYde6QWHYqO/u3vfMdu+eMthlGEcUCjYUSSD6p5XoxJGlRS16pJCnk8TCYnJ+M37fB3TexM5FKeJMuGoLNn/ZcUhrYkQ09mttCNTNSDh9mb3vQmY8vs/vvvH/occ8wxMRvWrQzKZ2Wc/JJwAgM86IeL/JrV8Mb7w6zWsrLItmW2pXD8PWlZRQY3/BAZCEvp4iCMLEm+ajsVNx2McsoHJ7ZPo0/GnfRQloVLusyTkr7IhAdJSTbbwDHk+Fku+BD5cSHJdfIJACnJgNcmj3Prl63eHJa2tb413p+/850P8XbaamNj447RmK1ft97GRsasppqpNmK1WjdZbalLzVfFC91HRkai75l/iMvkwfin/TGc6fvBKF8FgYLAIiJQRO0IAtynOvNJ0+/V3dJ05tldw1J6HlJ/nv0883lm44cydlI7HWkLLW0EJMX4kTEcq83s9mMhhvaWFAs/1LA6/iK8u1DGAReMqDf4gAfjb0mw+k7ogw5SKl9KLopIyU8awsNAkqKfZV341R/GmllHSWEr5PheurVeCl9qshtWt5qDP+arzbfcfHOsJLIqtnnTZvMmaxmDGKLUjdVKXC4CGg+SFO/mYhRIIror0WG5iEhH43dLlNMgF2OcdPwkFG639JknyQ23LWEUY3CyQsspfvnwLgw46kDZvIvClhpWaB/4wAdGHZEjJd0pGz2Z3SEePySpdUOUKmkbdZMUxOQB5R984MFhALOafeaZZ4Yhj1wppauWR92QD480uBBYjPmKOCQpZICFJKJbJCnKQgaze6QhL+/d4sIDD/yk4YHOij+GtjRdFvEIRg/0ktrx8MwNarebjX6ADNKCacR50pHamC33FedN3n8oz6Hx/lXzi5uUFhjZdh9txxl2hiSvUyPUxCCmjZjFhCG16xO4OBOXd+PB3oPlvyBQECgIbI/AEHC4Vw2BGktOBXBjjIHiPBNf//rXGxPeUnpWSO3nAmkKLX0EWCRhLMS5Q9RGSm0sKcY69An4uzPFOJBBo4PAWPTrX/+6sfPTgwP5p02k7dsn89F3IIp1FIo+sLKLH/wYR+ZxOrx+UTGcHencGCOjI/bff7jJvvWdb9mN7q45dk2sLnPj965l/NyQJDeGlsdPMV155ZXhx+ik8SRP5cQsKxcDnU6Sl5D+KUdKYQw1wuTDKEsppn8Tjwy4zN5ioGMIstoKD5LUuilJgmUYLrxbzE8yIf+GG24IPeP9Wzc+G27wUSdWmFn9IxPlQJRJOLv4MxGPX2o//HI6yiHOXAUpxbd4HsENlXeJOewrP1CdbTl/9hOWXAgMJyYMcn2yn/qzUvypT33KMNTQCwxxPYuxAkyYAxjAgbb41re+ZdT3zne+c5xomPWkHSSZlHQmfyZ0AXN2HVxxxRXGg4Gy4eeyMJ43bdoUK6zwJaXsfnOUFBMRHFA24v6Icb5VP8HMDAJQDi8Nt1pv8Aab5cuXt5SXFPjCyGmZlWZLF7xCBYGCQEFgGBHgGSappZrU9reYc3h2xWju49Sr6uKXEj48V/NznsNamVj+3Oc+Z4w7pJSG/IUGjwDtBmVNaLtf/epXsQCRecRnyjxceLgQ7c2zn7FXlS+l9paSS9rdhSS1xj6SplWbX/dhjMrYeFpEHwKSQi9JrdKk5JcUca2IIfBICi2k5BKgj9HfpDZPavtJ0ysqhrMjKyWwGexj5Fzzve/F+80nnnh3m2pMuZmZVtPcYyv32SdmiL7xjW/Yd7/73XjfGePKxYQRSEMiB2NLSnJpYOKrNxTScYMiDiK+GxEnKToyclkt5QYlKZITDyEPF+ZIbcRYzcOoxNjE5T1jyiNvdpmt4aTxkZGRWD3O+ZHRjTrjpaRDTtsZjw6c2AeGGMwYztL2BmrO3+kij0kIHroc6sV2aLZVc1gYN3biONKfSQWMY1a3oeuvv751ojVbhzjVm9V2ZkIZCLGLYKw2FgY0uEHVsiUFHkyIYITnmXLaG50kRVtLyWVrO5MuVRlhHwc8qe/U641oQ/Ln8vBX8yxVf7Ue9K1cv876SAkv+KxIk47+TLhQQaAgUBAYJgS4r0FZJylu6Dm4u7nT6iu17+UZI2k6PjyXyXTUUUfZU57yFLvNbW5j11xzDax4foanfA0FAlK77Vgg+MAHPhBjSJTL7YsrtdMRx9iH95oZV/Is57U/+NL0dPAKJQSk9rXDOUGMi1NM+V4oAvTJheZZjPTFcK6guGLFMsPAw1i69dZ1sVqIwYnxRTKMamaJPvrRj9q3v/1tw7CCz3u9uQExBjBWmUWS0s0DHulIw4ql1L5wJFmOtxk+5OMGxSodRl9e1SO5lMogTTWMAcmDikM6kE9eVkZ5t5mbHIYkhiirudV8+OdDUrsOpOchyWwyekDwfvGLXxgHhExum4zfg2NLOPWQFEYkaWYj5GCIHXbYYcasNavjt7/97Y1TOqkLRnk2+jFq/+u//isezGzhOPbYY2PGlPa6xz3uYZAko74Y9Pw0FivwyGMbOmWhi5TqBUYY2si/+uqr4zAHDhHDv2x8WbRZGMcmspkaNZPYhu3r+R4hwW+kOPf7fxjjtdqIScRF1JL/AjepXR/C9Xp9xnpJCV+27UuK1wlmTFwiCgIFgYLAgBCo1binp/sVKnBvwy2UEAAPKd37peRyjgkryywm8BzOaSQZBxHxyhQ7jaSUPknq53cpqxsCtFPmM75kUeIHP/hBsKTUVlJyeb6zYJHHoixqMCHC+7qMMyNT+ZoRgYw1LuPjE088cca0JWI4EagNp1r91arOy6deJB15YsuETWzdbPXGNjeca8aq7I033hQrzxhTGG8YbQz8zz33XGO2aHLL5LQZVEnGQ9f803Ajyp0IY1iyWsqNR0oPZPwQaTqJvFI7HQ8jthqzmt0tj5TSIofyuSg//elPGyu2hxx8iPHOMYYrRv2NN94YB4Ehh7S45FsooSN5KQPZGOySHLuR2JY14qvZ5vYjBjD4WfNDnqZ3Voc8rE7e+973ju3mkmImFCwxZDGEWX2m3KOPPto+/OEPGzd9hGLMc/z/scccG7+bJykMZ9pPplhxRjaTGdSDPFUX3U844YRoW3AnLQ9+JlAov5Xe69fsQs7ygFfYizLPGP2oUZ9yb8NGajU35m2IXHEAABAASURBVLeGcf/HtbeYJE+/tP+lVIeMG5ixM2KmWpFOSnmYeFq7dm28rz5T+sIvCBQECgIFgeFDQErjDSndz9n1xWT0F7/4xTj3Y3x8fNozjnEGK5I8Q4evNktMo0VWV0ptiFjGUiwoME5irAlPUqstGcO+9a1vjTENq9MsLrGrkTEeixCkL7QwBBgXLSxHST1IBIrh7OhL8m9zI6dhe6xYYQfd9iA79C6H2MjoaPBrNcVBYXTu5ctXhLGMUcoNgwcBhpSk1o1FUuQjvaQwmuu+CsdWFh4qGIMjblBifGHc2QwfKckhWpIhg1lcHjxZNjziIXi4kCSjDG5mGNx1q4fhaf750Y9+ZBiCGIzkJ5/ULsuTzPlPHhJJSS8mEqhPrhsPUYxaiHSQpO0wgj8bSXJjcyqMcNJRJ07TYyUZLJgV/c53vmPHHXdc1IlVdnSQRPJ493hicqLVftQZ3SdtMrbZ83AHI3hSypP9uODDpACEXLDkIcFWfQqo1UZsyg1jq5k/SOpRP0nudwPa3Zo8goQmGx0bdaP/j3bVVR8Kox22p8JZ8iQpDqRjR8Md7nCHOevDJAvvnJOevjJnhpKgILBEEKjVanHvXSLqFjVnQCDf/7nvk0RKzwf8hRICUsKEe/i73/1uYzI7jwVIAYYQz1HCTD5XxwTwCg0fAoyjGPNcfvnlxpiVNuQVuA9+8IPxiuLJJ59s7Byg3WlPxlXstMztPN8a7Y7ppDQ+lNK1A7ZS8u+OeCzFOudR/VLUfdF0zl12ats2O+qoNXbUmqMstpx4RL0xZbXRZBRscQNsv/1W2kknnRS/U8fKJgaA5Ak7tGn4SrMkYxDFdumvfvWrYbgym8cWF/gYwBje+ElvXT5VPn5uTswE5qRSKltKF2Pm4464cX7OOeeEQTk5NRmrrr/85S+NWUSMG8olHXJx50PS9uWQnwkA9GKQMTY6ZpTDVmoelMQjGxfCv1DK+TBy2fLNu85gwdZ6/Le73e3CED711FNjxZl0UtIVP+UhQ1KsOt+67tYwprN+UsKRdFI7HzOoD3jAAyIts7DIYisTW/VvufmPaYDsWRveT8ibSG5Hj7gl7RFuMPMw4UJrNGRbtzVs/fpNHgfHPNb8U3dDG2Kbtwf79A8ei1kUOxmYVGBXxkxyc58jnkkLCYwIOSSNNI2w2Hol6eV7V0WA/gJRv+xyzRHGhTcTkYa4qosfgg/hn4vYzZPTMIHIgJL7PMSEKXE//vGPWxOAhHeE5qtPVTZ5ulG3NJ28HM75CWf/TC5pIOJxlzJJKjtiZmhAKd276desQLLazPORZzKLCtVsUkrLZDevwjFWIL5ffYRyqsQ1yTWKDhD3CdxC5mORRoxV2W3JL6nQpmy/Z2cfY0e2ZJ9xxhlhUHOvYxEJ3MATIxr/bkYLrq6UrgcySm0/4ULDj0AavQ+/nn3RkO6799572Yl3P9Fuc5uD4oEJj9O0t2yZtE2bNsZPTWGwsfLILBs3Y0kmKVaEURTjAKOVGw5pvvKVrxjGFoYC7xZDoxqNU5ox3EgriazbkZT4lJMj8UuJj3wplS0pjEKZ4uaHMXvCMSfETZAHA7PBPLQojzDyJE/thH8+lMuWFMkJQ9QNo5m6swLPe+EYnehHfCTeyS/kSGrhTBs8+MEPjkkOBq5MYjDhwTvR+KkjhE5S0pewJKMN0JftwrQTsqGqipLCMAZH0hy4/4GBL225YsVy27Rxs938h5tt5T4rA2PzD/KR03AjmdXmUZ9EYKW54Sv+/kjyf4xDxYSKNT+kt2abeZHWq4+UMODB94UvfMGkFN6Z8tBdSnLwg/V85Ekpz4oVK2JSIucBv+wvbkFgPghImtaXuVYlxT1QUkuElHj00xaz6cm8qisp5HJvYYBI3+R9vve+973Gqy7slmD3Du/3vf3tbzfe72T3C2ctcOI/PzXytre9zd75zncaKzXsjrnqqqvsIx/5SIQ5dJCJVPRl9eYTn/iE8e4gZ2gw8YicT37yk/axj33MyMc5DpKaGk93GLSSlokr7k8McKWUVlLUg7pJyS8lLLIUKfEJkw7CD+Gn7vgzSe38koJNOjy4kNROQxgiflhJSvWo6idNr0M1rvgtXv+i/zOm4Kcmef6yGslrU+BDm0ttDHne0leZZCVe2h5z+L0gKZUlyTjQiuuJctCR5xYu4UKpXTnjBcOZk5+5t+He8573jEUjMDrttNPs9NNPj/NrwI6dBoyN8RNfaGYEpNQXZ04xiJhS5nwRKIZzIJU6cb3RsKl6w1cs94nVy5rBd2N0dDwGYVu2bbXRsbHYOsxAIt8gsoso/MuXLw+DC+ONQdfo6GgYVpLCSMBoG7Ox2NrKDJ3UfrBY5YMsSJJJihhu8Hhwkc+KBn6ItL/5zW/spt/fFO8Y8ZDaMrWlpS9pyMNDjhucpDBC4SNzIUT9SU9eysUPD9kMHpHP9mkGnMQtNlGmlPRn8Jnl48cgltQyTkkLWfMjKU2KuCspsJXUjN3eoV6SbMr/mKlmwLtq1eFmnoVZ2H322Tvat9Goe5kjJskwlBven8AHLBpmxgQMbb969Wp/cP/MvvnNbxlpJBfkOaSap+rdP2UhnUE5268Y+BPeGZLQPUmgrsk383fWAUzxs/OBQQw5JJnk2DluhAsVBBaKgLR9H5ISD1n0UUhq86Tkl5JLOklxCCHGLz/rxzZUjGEmHnnNBQMaQxeXlTaMBu49GMDsIuJsBQ4kPO+88+zss882DoA5//zzjV8x4OBCdshwDX7oQx8yZOPHGGcXEvdtDG3K4n7NKw3HH3+8cdgi93fSEI9BzWof+iGHdw+ZEPv85z9vvErCqh5GOc8Y7ssQ1x3pch1x0ZnnCPq/4x3vCONdSlhwjUIZM9JD8CThbZE0PZzTZFeaHt/KOMQeMJOS3lJyh1jdvquGASzJHv/4xxsGM7uN2JnFmAdlJFWecXAsxkaSUqBP39L08tCP5w59Xko6ogp9FXd3Iilhk+sONtX6s3sAYuGFMV0+9+Woo46ynJYzaGj/LKOav/gLAn1FoA+F9Xak3ocKLGYRIyOjVvObCBe/3NLBHR0ZM9VqYYhiNOcbRbdyJYWRyswb8RgmrADwMNl7771jRYIBE4OZhhtKpIGkdOPCPxfxIMcwxyBlAPW+973PMOYYHDH4YeDDygbGI9uitrqxnwc9rAqz2sjg6eDbHRy6Io/wXOV2iwcf+FLSH2xuuOEGw7BkpnJnZCN3LpLUMrQkRXJJRn3NP9RL0rQ0xIGNR8cDveri70a5njWrxUQD7YcxTP02T0zY+LRTti3KM+9ADU3Z+LIxm5yc8AmTLcZKPCtBbJ//2c9+6qtOH7KbbrrRzOW6mu56p/PvXv2jLxM5YMD28zzjvrPlgTMyMk745yJJgSXvUtFfqukltdqmyi/+gsB8EJBS/5GUrsVmpsnJSePa577JfRAjk1VaJr+4FjCECWOIsirMSjF5GBA+5CEPMe6nrLhAj370o+1Rj3qUPe5xjwuDAWOBk/8f8YhHGNcWxi/PASaGyIfL9cf2Rwzve93rXvbIRz7S7nOf+8SJ//e9733twgsvjNUceH/6p39qlMG9gkErdNe73tVYhWYHE1X62te+Zt///vcNQ51rkPTswHnMYx4TZyiwfRbDnjzUl7qTnnzU96abbjIMbvyf/exnjbTsEsKAxyCiDElxP5VkfLjGpeSXFPjCI04STvCk1AYwcjz+pUToTZtBWW942V9ci7Y2/zAm4bmS8cGFpHaf8GTxDx+KQJ++KI9rJBdHmAkjfqEj83Dh4+5OVK0zfsYI7AQDAzCj/7OyzP0MXibS4sflvkE6whA83EIFgV0RgX4YzksGt82bJ2zduvW2ccMG27xp0hp12Z577Gn1qSn7/e//YKO1EavYuzPWK99E2JLEII1BFYMbVgIwnHnA1K1uIyMjMSiZSZCUHjo5npsRDyi2d7PygMEMsTJBHA8CVjMJM5O6YvmKyIqhR/yYr5YzW4gu6ACPG6M0vZzINMcX+UlCflzC4+Pj8fNCTBTk7c3SwmUjby6S0sCMOkiKBzj+nA8/OhHGn12Me3AHH7CURFTkD0+XL+QgoxYGrtwI3horzKp5d2hMhQEoJTlkz5iA+wEHHmBrb11rN//xFk83FUY0M7crV+5rvCO/du1aslijQf5G+Hv1Rb0x3BkU8574unXrdroocJHQ3YwVMYyEhQhFJ9qkmkfSrO1RTVv8uzcCUroPSGoBISnureYfri9WbTEer7zySrvSifMm2HrI9bds2TLDgGZ1FoN21apVxj2U1RRWirMRzMQnK8UYsC7WuCdA3OeY/MnXPHFc9xip+Lk+IPxQ9uf0XC9ci5SZ4yWFMUw4E/nYKsn9m9VsDOSnP/3pdsEFFxiGPLpWryPOfWDyEv2472Mcv+td7zJ2A/3Jn/xJTG6yjZx0rIqTjndTkcsELL9OwPOKreMY3UyIgqOUcJaSC76S4npFR0nGM4nTdsEH/XGJwz/M1E1HdEdn2hRXEk6hJgKSjPEOwYwfrpRwyn5c0kCMX+gj+PtFkuKaldp6oUdnu+b2tt3sQ/tIivNvGD9yT4IHHrjcH7i/4IcyPFIbz3xPI05KfPyFCgK7GgI+9N/VqrTj9cFw/tEPf2yNusvAhnHaZ5+VbjzvZWvXro33WxsR6fEd/42GryE3Saa4SXPTYfbO/IORxgOGmTyMhRt+d0PIu+1tbxsrv56k67+UBoZZPsYphJHC4IQBFzd/blqsnHBoAy4zqa6RkY/yiIfuf//7G1v/Nk9s7lreXEyprQ/1k1KYfNSPVQwGapQLL7v4F5OQK6WyJblRWg/MKYN6Soq6E5a8RZzAiUkDDMerr746DkurDgaRSfpOynzwlBSDcgaZv/vdb6PtaFvSSLLqp16fsn1X7mOwN27cYPKrbdOmDbZly4Sddtop9sAHPsBXwKZaWUSCRivYE0/GhhUxjAYGvtWCqEc1PJdfateZlSqMj7ny5Hgp5aV/wqNsqd1u8ArtPgjQ/p217carpuGaJg2DPVZNv/Wtb8XKaV49xmC+4oorjJ0//HwgdNZZZxkruZzOj2H88Ic/3NhqyPuZGJKckQBlI7laHmXlcNUvpb5MXL7G8EsySXjjfiQlP/fOYPpXVY4Hu/5LKR+r2hjxJGL1Gpf83I+47+Yw28Qx/lm9xlCm3mwnh5i44zlAHO+i8jzBGGc7ObIwzsmLTAxmDGd+1vANb3iDgSsTDxjVGNdgC+Y8jyTZN7/5zUjD6jXY0y5VPNAPov5SqhPhnSF03pn8s+VFT+J7WQbylyqxMIBRhf6Soq9L6R4upTDYSYlHOiaAeC8afy+I8qpyO8PcMxiXsaBRjZNUzbZL+SX5WGNbGMadFZPa9WbCj+cxRrKU+FJycz5J0c6Epen+zMMtVBDYVRHwofyuWrWF12tkZNRGnWomX1usGavLflsIHgZWfojaDB9JEYOBhYcbUL5JH3oxBbpKAAAQAElEQVToobG1DyOLuJtuvMmQt9cee4XRB68bcWOXZJIiWlIY3MiFGNyw+owxSHkkYuDDTwkwYCEMSQoZDTfuJcFqEWW0AnN4SCul/PiryVk9YTDHgxHdqnG98FO+1H4g5zKkpF8Okw4/LoYz2y8ZEPLgzHzipOn5iINy3Lb6NiMPp0gy4YEMHsAZa9JBUpKDn/zLfCV+xR7Lbe+Ve9vK/faNGXrei169+vA4NA4ZkteDxCkrvkUn2uR3v/ud0UZM4DAAZ5KFgugr6JsJ3kKJVXz69Gz5pFRBSTHpsHLlylh5Z2VLcgy8f86Wv8TtWgjk/oZLzXAh/JCU+gv9Nq+Ect0R5qRXXlXBqGPLMfFMGHJ9s+sF4xejkS3OD3vYw6Kf0e8xMBkYIh9iAklK5RCejaR2Omluf1WW1E4/E1/qnqaavtMvtfNIivt8NQ2DYa5LnhXseCJur732im3ikghOI55VvMvIBCsr2aeccopheIMr908w5gAyrnfuG0yYsQWcd655PYlt50xOMJEKj4PTMLQxunmNiHesuRdBFIyMaptX/TkOXiby4M+utH0diFsoSdPlUAb9RFIYHQuVtzukZ1Il96lqfaU2llK6r0uJRz9kPMUuDzAmHy6Ef7FJkmGo8+smyGZyn3M+mCjiPWd4UK/KR/agieuf+vEaCgsu6EMYF5JS28CD4HUjKaUjTprul7TdvYd0hQoCuxoCbh3ualXayfr4il9r7O5+3nmu+yqz1Hx4ujtTCfnm5LePuIF8+ctfjhk+DEoGbAfd5qDY4suNicEbVLd6pJ1JZjc++TGSefhgxDGQwfCgDAZJDFx4L4948pMeV3LNKgRvsYgBDis0rHizgoEeUipvscqoylmIX1IkBwdJBnZ5QGT+yXwppXPWtH8p8cFzzZo1Br4MPNn2zMMfI5r6k0lKafF79zHedR4ZrVnNifYeGx2N8s0/DCDYLo1cD8aKVOQhsMgkKQxVBrz0GcQziUP51J8wLn1YatcB/mxEnhyPH8rh2VzSQbQFA2z6MOmlNMjCX2jXRYC2z5RrKSnuhZIyK7YUc8o0p0rzzjH9hcO4PvCBDxjXDVuLWTXmvsOWY4w8jDauUwxnJokwnLkncY1SJsKzix+S2mUSXupUrZ+U6lbl5fpJKW6mMHnAjXvcc57znDjkjFVr3u9mm/hTn/pU43RdJks3btwYxjhpmRBjVZv2wehmZZJ7DyvQGCvvec97jB0ClMs9h7YknrDU1ok4eFVCp2q4V37Kob+hAxj0qpylKpddHEzaM3E8nzqAJ8SELTuTeH1Aarf1fGTMJ400XSZjEQxnntXkZ1y2zz77GBNETOIwAQRf2nWePeBMnTLRh5kk53lPm8EnDZT9uPRz8MJfqCBQEOiOQDGcu+Pii80NX3XmRlqPFPkGI1OEO78ktVaOJyYnjC1wrPzy/hkzsgwMtmzbEu+usTLCCjGGLnK4WUnd5RLfSTzM4WH88QBgWx0DkurgkDRZZ9L2mqSkP6sIlAv1uswdkY9eGL1sU+RhkrGHD3WTKSmMWuJID+643kmsUW/EjgTiqiQ5Hk51n4XBGHYnTmzfOrXNaiPNy65hNlIbtVothSXPUxWyiH7KyDPN6I9oVpSYfWdAQTy8hZIkkxI+YDIThrPJZUIh5yX/juoyWxklbjgRkFL/kdRSEAOMd3E50ZrBNQYwB15xzbICipHM4VkcsMXkD/dRJidbApoe+hJeXAi/1C6H8K5KUrue1B3KdcUPEc4u/k6qxuGX2jLzNcozhxV7VqhZ1ed5xLWMLPKwjZd3SWm3JzzhCYYxzbvivBfOSvVb3/rWeO+abd+8a45Rw2ogq9RsAUeOpLjHdPqRD6+XJLXvbb0sZynK5kR3jGaItoBmqoeUcJTUNYmkVht3TbATTMZbTMpgEH7729+Og/MYl/HcwYBn5wq6QztRzFBllTRNH65XdgcwWcD9lUhJ22HOjhGuTeILFQQKAt0RSCP27nG7LVfU3K0d/7eaRuJwsMmJzbFabFhAxHcQN11IUhjQDBZY6WDFgxlNSbHdi/fLWKlkhZhtvxia3NTyYKND7HZB0vOgYgafQUtNtbj5IZMBDDz0gKSoyXYy+sGQEg7S4HSo1lOSN13D2G7Ie4K0DVhKCvyqaTv9YFnlkS/abNs222PFCqs36kb7SamMnF6eyVnGqnNtxOyWtTfbXvvsbTUC5h9PUJ+qx0qwh1y/utvi9DpCi0v0i+uvvz4mdLLhjMHBYIL6UJo0XX94c1Gqq9mNN95kDJpZaZorT2c8q4MY7xymJyUdOtOU8K6FgJTaWfKLoFm1G2+8MQ7qYjsh/UFSHHzFu8dMdjEZ2Uza6mv0X649XPpilaS2bPhSKjPL2J1dKWEjJbcbFmAGv+YTe/i7EdjDJ52U8JWSCz8Tu0pIA/EMZPKDE8nZLstKGDsFeO+c1TAMZg5p4xmHQU0YI4025me7OARTUty3JSGyZ0TdIepBIdnFv7uSpHhmYZCye2lkxB9uDobUvS3ADPIkrX/GMCwmMDbKzM40mb+zLmWwuEA/47R8+lbuj/B57YPXPSRFn9rZ8oYhfyeWUqob4wBJ26koJR67CDgYbLsEhVEQKAi0EKi1fMXTRKDhBkwj3UAbFicoMwN367p1zrNZDRsp3XwkxYOFVWVu2lIaSEgyjBYGAMQhl3gKllJe/LMRRg4PHeSwNbpmtZDJwIL3zzCG8k1Tmp9MW8SPNL1MBlaLKH6HRaGHJG9DxTviWRB88JKUWbO6DKJIQLude955do973jOMcUkt45l4ZCbXvMya96Mp+/Wvfm2HHHJnG6m1LztW0372s59Z+sxPh5R2Yd+SYuIm659z85DksB8mFKRUvpTcnMYvg+zdzpVS2htv+q1PIuwR72/7BcR/K+1s+UnEqiGDKN71Jiwlmfj7SqWwviJAX+R+xmCNn1jiPVgGtPe73/0MYlWI1xm4lqB8reKHUFaS97WGT0bV/Dqb3m9IQ56cTkppCe/OJCUcwGc2HKSEJ+loK9zO9FJKAz/HS4q2IA98KZWHP6fheqdtmDRjOzfPNCZH2P4NsZuA1WmeceyK4dAxDiLj2clWbyZX2L7PhDH3Ll71yLIpZ0eoMz9hViWpB+UiUxLObktgATGxheHMpBY4STPjIqU48pEW8HjuIWNnD6dE1nwIgxFdec2AVzsYP5GPMRM7JZhUZjs3fRL+UicpYZ7rISnGJ2yTp0/Dl1Ka3CbwGJeySwR/oYJAQaA7ArXu7KXH5eLnRszsIX5qkF38nVSNaw/smyt++YbiZjK/vXvYqlUxEOAXg0grKQZrUrrxdMrOYWl6fC6TQUP2S0lWzjOXSz6MY26AzPRyYBUDDlZjWO0jXkrlLsZDQEqyqnJn05F0OV5S4JbDvXQlzSpeasejI0QGKfFzGN5slNNJsrusOsz23W/fVnIJWQ2vM6yGfzX8YdVwY/kwu+WWP9rvb/6D8QD3CO9ZxJvd/g4Hx3uc8HifXs7OZcCr+glDM/EyP7sS+lj0VXj0B1xkZGL1nQcp741mnufwPFNmdde/4eQR7vi3ud5mdXyuZ8WxbVMT5plgGfmmvCJTnrLhOVySf5MBSkk6vzGg0C/zs564EHG4OT678LO/uAmBXn93awfKrPI7/dUwaTFEONmeFSAMZowf3oVlBZJdOqTJJMmvKbWMYymFzT+S/Lv9LynSSsllsC4lP6kI40rC2WUJvCEqKCkwwZ9J2p6X47IrpTSSggV2kkKWNN0lgZR4+DNJCq803Q1mx5ekmATObJ5rvO7ESjSHvLGLiwmVU0891bjub7nlFmPSjy3evDPNZGbOO5ebscGFSC9NfxbDl5Le+EmTXfy9on6UsVDd0QligoKt9BCTXLlPzCVPSjhKbZdxEFTNK6X4Km8hfnTMlPPRTxgz8ToBk3HEV/XGUHz0ox9tHFzHjgfykSa72U94viTtXD3mW85M6Tp1JgwxQYVxzKQH92C2b0vtfk978CyeSW7hFwR6iQB9tBvNVCZpcxx+KId76e4yhrMk44RVZqWldNOSFAeQsCXs+c9/vv31X/+1Pfe5z7W3vOUt8eAFWIBmcI/f3DKW+Z/ng2+4HsFNFuJBXqu1bzI8vD16zn9JkQaZ3JQYHDLTGcxZvkg/UzQPAnTCsGeL7GMe8xhjdYbBQ85H/Ez5F8qXUh0Wmq9X6SV587TbolflzCZ3roeMpNh5cLvbHWwbN26KPsfW+pDZtCHzNm94jYabpG5wJr/3SrdWpXYdeY+d/iOJJJZXaBueLhj+hV9q58lhDgWRZAw+PZnbuEk+fh6mWZZEXriZCDcsSgz1GlYzz9vUs+mYtMzqyreTho3UZbVGzeR/NTP/xnyu20wfriVJEZ11jkDzK/dl0sEiDZT9uLsqSQmXQdUv40z5kkwS3hmJ9JmqiWg7JjdZMeSgL/okq0Dnn3++nXzyycYAtpJ+3l5pdn3mLWgXSihpznYa9upW+xCvNT3kIQ8Jw5oJY96ZvvDCC40t36xa04+uvPJK++AHP2hs7373u99tnOjNiib9LR9ERp2RKwnvdhhJiU+kpNidJMl4rmYebi9JSjpIye1lWfORzXVLOknGO+hsa2aXFIYofPCE8C+E2CadT7omn7Tw+krq2oaS4hmHXLb2Uxb+KqEzBI/XBzgngdeFCM+Xcv6cXlL2DpXLuIFnKLscedZjPHN+xJV+zTAJIsngYUxzffVaeXCDel3OUpM/jJj0UycpXbdS+zqS2v652lOaf9q5ZM0Wz5h2tvglEcdD7dWvfrU973nPs84bH7OIPECZteb3Oh/60Icav9/JTSRXLg/+G85omDdcvW4SDeAGghslU1PbjEMVbnfQQcY7qZ4s4iVP6/GE50OSjBsT7wXx4OeBBM2UV0IHiwdAtfNSX2ZODzjwwDDGyM+KDa6U8uCv5iG8I4QMSEpy8UM7IqsXeSTXizbI1ItCdkBmYOQ6qeF9xFdub/rdTbZ5w2YbGx0LYzqLzDsHGODJDU/vcTkq2p2ApNgOzoCF/kIf/9KXvmScLMxWRckx8IT6/+xdB4AVRdL+auaFTcCSEQNgRFGSYEbAdKZTzOk89TdnPfOdOedTzxzOnHPOCp45AXqCggiikndZwrLpvZn/+3p2dh8rYYVd1HPnTU1XV1dXV/f0dHd198wzpsU0icIsogkX6H1BpaUv3kqG9DOLeFS3JUez0OJ1YD4oBKx98MVmIfEgB+Qn8CQRfEQQ+lFzQnsZdVEY7imamGRw1+rnvDkX7ZbQakZMkn6CXL/yrQGxdDWL8up5HsyUWsy57K7SE0hC7Ar/LcGvoZdZ48rXLLonueWlumZm7h5NmjQJ+hiU6q6+fL3llltCbWE8UFuevC1P3Fx9mwP/tXVbUvpLCmuOsvglMqVbDHE8M3Oo6EK0g2fllVd278JrNXqTTTZxX/bWNm+Fv/HGG5BxJtDuBrWDZqagpYLS410b8wAAEABJREFUMDNXd4UrQuwKbw5obvnLorPa2Diediep/dVkfZcuXWLyMrk9evRw4zWN0dROLJOQ2khxuZlFbVDsV7DGRvGknNIxM5HdfXVI7UXfPdGEgOKaRXJqgxbrmEWychnMGhc3N05T48qDQHLVvso4ll9jALlmxsn8cmjSSa/5aUJTRrRW3ONt7IrbHBCnb/bzsmuO9BrKVPoNaQ394hE0pDe33+zXKZMl5cusXqfmLhPJN1v4+RFtcfrlhpnV67k4/qaie00l6NeSo9mzY445xhkReldFHWmuLmroDz30UAwdOtT9jZA+QqKvepr9vJB1E3zfQ15+HrSim87LRx4hmUxh0GaDsOrKq0HyPA7WlYbcGORvCGZW1zjHfGbmjF1tcxK/7/uOx8zkXQjMDHE8uWbmeMEjLy8Peek0sfpTPMqDZ57jM7P6wGXEzAySa2ZOpnCBWT0dPESjs0JPsxyduA7qCWSo1UJzK+MtMh3pBJhHV/p4PozG89djv4bRgEwn067DMjPo0C4Grfh+9dUYeWGMY2YwI8Z6pvsJHvqfVBm2WnV+7bXX8PTTT0PGpj4yx2DHL7fhfTAzkZ0Rns1q1RcQj8AF8FJcXOxWVDTAoNfJYtZAteExvsFIJkUZFkq/EUgEPCAIs6jKVKBz506OpHiiOzCSyAP4RHyYGV04HczM4bpoRUD/zyvczByf2cKuPu6iD0hp8Cs+5SFcjCGu8F8KkidQPDOT86uCmblyyFXCzHK9Kxw3s5/plKuEWRSucjQzd59Vr7QdW1/K1juG2mqr3TFocJhZA8rSvWbm9FF6S+deMRwNdTGzFZPwYlKRPmbmyqkhi5k1JK0Qv5m5uoElHNJbYGau/cp91s0W1juVSkEGtCYGVbe0eqjJGU2Wa0eDxgY++1pN2mhb9yeffFKXslkky8x+VkZKX/FiZjOL0WZxzerlm9nP9GmWRBsh1MzcDicZoHoHPV5tVlSzZdNT90zjMd0LGeOS9UvBLErbzOqimpkrNzNzNN3DuO4Id8Tai1nEI6/6QX19Wx+jk9/MFpIj2tLALIqzNL7mDlc+zcwlY2ZQv6kxp+qyxo7xZIUmmzSZoEl5TWTo3ppF8VzkZriYmStX6dgM4pcq0sx+xiNdBHGAmTkdY/+v4Zr9+jrk5tvMltpmYzkPM3MSzMyVv1nkOmKDi9oP2WPxs63gXFz+5gI3pG0u4StCrgZleg9K27T1kZFMJlOXrMLUCKpw9Q6LZhS1RTD+HH/MaGYO1UybjBMN8PS3BaNGj8LIUZ9D+Gd0P/v8M+i9PK18adVXW1uUhlxt220ICotBBr4g9muGL8blKmxR8UVTWAzira6sQkX5AlQsWICqikpUVVZCtMqKCmSqa5xfNIUp/vKA0hPE6efKEk1hogmXu6JA6SpNudVV1aiuqUZVdRVBbgTNrYvSFuSmI38V9dF9qOR9qtS9qapC3w36on+/Abxnlc5IVf0RKK4mcjRwGP/teFcPlZeamozbFifDWLPFendfW/y//PJL16Do9QNtX9RKtep8LCt2JTcXF586zlzemEd8oqsDFS5XDcOXX3yBJ554HDJYMzU1rFsZ1FQTqJv0qyKths9b2ewyzJlbhvbt29KAziBTleX9EF8N3UpU1lTSpb86C8kXqJzi9JW2vgivFWfhogvEl+vKsNaWTD1vmgRQuCDmEb48IJ0EyyMjJ25dXpeVpnxJH7nLKqMp4uWmL30EDeXqvglEV+clXPdp3LhxuPvuu91H47QdW3//IgNHMiVHrkDxlgUkQ+noOVuW+M0RR7osT56aWifp81srI9036bW4vMblJ1cQ88W44gsXNAwTTSC66qF4ZVBr0ka7HLTDRt90EKiuqtFVeyI+geIJhCtMPJInWXIVtiJAaQlWRFpLSkM6qHzU/sq4UPnJyBRdoLhyBcIbC+LX5K9WrjUhrPJtbNyYT/dIEPvlSm7sKixXbm5YjIs3BtUR9Xf660bFE48gDl+UmxuuOq1nLZe2qDjNTVP6yrvum8arGtfqa+KiaxyscYV01Qq0aB999BE0GaL2WfdYtObSUXqpjATNlcYvlauyEPzSeM3Jr3sgaM40GiM71kH3TdCYOMvLo3qrV7n0wT6NebVw1BBkp+n7BWaR/aZ22izC1W43J2h83Jzym122tgwdd9xx0MqdDGIN+uNENcumrVr6AII+LvLXv/4VZ5xxBi666CI3qI35YtfzDPqC5+uvv4HX33wDb775OuENvP3225Cc119/HSNGvAM18qpMevAFqkxylwWks+LpoZXbEGRgxzTxxH7hlTKaaZRVLKiAeCoXVLrVTIczTDzCmxLi9GO3KWUvqyzpEsOyyliWeAsqKyBoGHeB7gchLv9qGpgDBgxw1WwBJztiunCBHvj11+8Fzbxrq5gaHRmR+tKntlFpm6Hqt0AfwtEXSfUxOK1UmxnUeOTKjPVR3VI9VZi2ycpgUZjSjF3hqr9690kDST0/kyf/gIcfehRjRo1Gh3Zt8eJLz+P7Cd8hqKhBxYIqzGfdKp9fgapyGsSkzZ9Xhcq5C5Dnp1ApWhByIqeCkzvzIPkVLCe9472AZbKA+c9NW7j0kw5xYym/6NI/l180DYC14qxGVX7ximd5QbJiGU0lM5a3LG6uPnE5LIucpcWJZcuN0xQexysvL4foosmN6SqjmKb6Klx1VvVNdfb555/HI488AnV2eq2kV69ebheP7ptAciRD7rJCrI/cGJZVVlPFU55UFpInneT+GhCnHbvSSfBr6NIwzVgn0VVechcH4o1BPDEex5M/pssVxLQ4v+JVnSsrK3M7xjRRufHGG0Orz3p1QIMzhclQUhzFFyie2iS58quNkqs0YhD//PnzXTsX05rCVVqxnIZpxvQV6eoZ13hKZSR9ZIypXGIdRBPE/sa44lf5qe+Rsao4osltDCyJV3Kl8+TJk127o/uYyy9c0DAd9ZFaydIkgdqy3Dw25F2cf1FyF8fbXHTpoHulicuPP/4Yyr+MZKWnVeedd94ZGkcofxpXbLbZZlDfrzZcPH8kUF1RflVmcn9roHv0a+uUWza5eFPrFd8LtX+yxfTPCXrFpiHo9VvR9HxrYVSDa7NoZ5Lw5obfveFsVj/DoAffrN6v7Voq4DvvvBPazv23v/0N559/Ph566CGogVDhmtUXthpazbgdfuThOOzww3HooYfhsMMOo3uoc4844kgcfPBBkFxtd9FsqRojNTxylwVk+C8pnmSLRyC+2G3VuhUELrxNayisVZtWaC28Nkzhjt6KvMsIcXpyBZKnNOXKLxD+a0CcdlGrIrQqaoXYv8J0ics5p2xbi0Z9CouKID1UVm1atXYTO8JjmlyBdNb2N80Gr9x1ZcyaOQuFBYWcnCmFtk517twZGtTJ+BCfVmZlMKtzVyevOqiJHMkSSJ5cgXDxafZcdVsfpJMOogsUV65oMsRLSkog/m8nfIu111kLf9r+Txiy1TbYZNONMemHH5BqXYR85rWwVSu0JqjMC1vlo1PrPKys/7PmaviU++5DOPl7pMIARW3aoJB5Lygs5L0pciC9BHHawpUvDZ6UHxnFogmkm0C4GlLF0aBXuJm58lVc0cWzvKC0BCoPucsrryniSw/lT24MTSFXMuJ8NpQb+1W2MS5XcQTSR65WnbSLQfVPRohmgNXRaaJRdVRbZbVNVjslVG/zWUcUTxDLkysQbVlAcWNYYnzV1xUAcZn+FnSJdVD56J4JhDeEmG9FurEOKq9FpavwhvSGtCX5FSbIlSG/0lMbt9Zaa+GAAw5wH6XT4EsTkjIo9JGoOI7Ky8ygvl71XBCHxa5kii/2N4UrmXr2FiVLYYJFhTUXTempDLQjT8+wdBNNZSl3edJVmeo1HRkHkif4JfKUvkBxcl3h0lNtk/7SLL6vulcKEyhOQ1AexaM6It0kY3G8iqsw8csVCFe7KDwOl9ucoLQESkNuDNJdYwet2Gl8oXunMNFVJvq+hPKp7wKorRZdMgTik9scINkqJ7mC5khjSTLjNOXGkKtPTFuSjOYIU7qSKzcG+X/pM6E4TQnSRfLkCmJcbnOA0lBd7d69O0466SSceOKJ7qPO+rBzDMcffzy0YLrOOuvULYJqAUo23YoAb0UksqLSMKs3mpWmGgV1kLoJcaHKENFMooxs8QjMonhy/ISHwqICQj4K5BYWQQN/NSqFxAXqYNXAKq5wbW1pLliUfKOO5ntwEOOxG9NrXc/z3HsJ/9uuzzwa4beRV90z3/NhnkedEs4FDGZGv2heHW4W0cBDdcz3fWKAVu3UsW266abQe3oK07t7Bx10EGQAqz7rnmq2TTOALhIvZguno1VrTR7JCNfzYBaFm9W7jOb0kXGtCSV1thtu2B9tO3VSEFoXtYZ7O9qAwDPHq/eYLWGY+92X+PifF6D05ecw6oy/IfjXNfj84EMwj6vVCENkPbg8G/hjmtLZzJxcM4OZOVzPkzoIzTKamYsT85oZ9GVUrTYrD5o9j8NUXmb1/KIvC5jVyzAzp9eyyGmqOGb1+kimWaST2cJ0hS0LmNXLAQ/JMLOFyl1lm0s3qw8HD61oqJ7qP3W13VKTjgJ9+FDbsjXBqPpJVifXzJwrmU0BZpE86WkWlU9TyF0eGWYG1eVYp+WRtai4jaWZRWVjZpAuuTqZRWVlFrmNldlUfGZWVw/M6vGmkr8kOeChcLWfmsyRAaHVt969e0Pv4astNYvKRZN4GlCr/BTHLKILF5hZXT7kbyowi9IxM3fvzKwuHbMorKnSaqwc8DCL0jaL3MbGXRKfmVEy3EdThSyJt2GYmbl22sxc+ZhF/pgPPDTJqv7CLAozq3djvlyXUaDBuCaR1b7l3vtcvhg3q5dnZk4PhS0tnniaCswiHSTPLMLNzO2CUH++7777QoazWb1+qD0UR8+BmTndzerjK6w5QGUTg1mUbnOksziZZlGaZlFexWe2MM0s8itsRYFZlKZZpJdZvX9F6bC4dMwiXRRuFuknvKlB9UIywUNjB9lumrRrCKqzGi/KJas7zcy5K+LCYe2KSObXSUNbtGV46EMIZlGhyihQgesGSSt1oALhujkFBfnQl4810MhmM9DfPWWDjNvqks1moXc6EYmCmdE2CB2YmfObNZ0rnQTST2BWKxt0GwtxnGV0lW6uDsIbgnjMqNMKBqUrgPEeMG1eAboxmK1AneAxWYO+qEV7EU4XgKqxjiDnCMkiBpJqHVd/6HV1zKNhKlz5UsMhXHVVEz1qUPRes2b5RI/BjOnSYxa5RN2pWXw9A1pZ0XtNqr8KkOzYFS7QAFErvvrwWNs2bRXMPATOBa3kMGCOqHCSFJ9utVdNDJj08Ue08n9C+yCJdvsegqLDj0FB5w6YcPst+ObRh5HgzyOYeQDVU1pYwqE8Klh8AuECbYeMy0PGswa4oufyyL88IFmC5ZHxe4u7tPwqXBDnK74HMjL0XQm9WqCJHf0fuC/oRFMAABAASURBVCZ6tHqx2mqruW1/iieI48buomhx2LK4TS1vWXTIjSN9BDEtF49pK8L9tdJtRN5+VZa4XGJXyqy++urQxNyIESPkhf7C6s0334Qm3jUWUPvrAngRnhuXpGY7V1Q6S8uAJlUFmrxdGm9jw+O8mbGPZJ/S2HgN+czYsdQSzSJZkq37pD5QK8e1wa6vVZggpjV0tTqtlWotsDQMW5pfcpWu3KXxNld4nLYmDdRvalJT925x6Yk/BrOoLM0id3FxmoKuNCUndoWvCFhceoujrwid4jR+CzrEusTuitQp99mJ043dWJ/Y1Xg2N0y4WfPXW6XP0ayc/w1Q46BZwjg3WvKXQXDhhRdCg7x7770Xt9xyi9t2XVxc7BpR8ZpFhZ1M+kgkk/ASPsyrLRoaZeKhuUMn1NifLpyRY2YO10U3ralBcgVmBjNz+jZ1GkuTZxalaxbpIH1iiOOaRTyxf0W5ZpFOuis062jfUQ84LLqyM25WXaJUau8La0hIIM2MehhLSX7WH6H0uTO0ACFpzkPXwB/55SeGVCoP6rQ1WFPdFV1gRpm1+Yn9cmVEKo/CzSIe4QI1LOo8tW3WbOGwOI5cgdLTljnxbrzJxopO40cZCNFlpZXg+T5KZ82G7PosAiQsi8rSaSj/cQ5a99sc/Y46Dj2POASt99kXq190ITpvvgUWfPctEpTEbPIKV05m5nCzyJXHLMI1uyi/wCyimRn04TQ92zLsFdatWzdoQkB4U4KZwcyaUmSTyNL9aRJBOUIk08xcfs0Majf1jrs+pqit/Xon3qw+XFFVn3Qv9CEZfX122LBh0Oqy6qnkxSDeeAJEeEMws4ak5fNTnlkTy1w+jRaK/auoxrbC7LdbJiqgX0M9s6gdNDNX93PrrD6OpHZQ3zPRs6BJSu2akPEV12czQ4wDcG0amviQTk0scrnFacFB7zOqTDS4XW6BDQQ0ZZ4ly8ygHQNq17TaKpqgQbI/84pH+ZNrZnXhZvV4HXERiFlUvxYRtMJJmvxZc801XbrKj0OWchGfYClsTRJsFpWpWeQ2idBGCDFbdHpmi6Y3QmSTsZj9+jo0zIxZvU7NXTfUtpr9smeouXVqWB7y11qHQn//oJU4bcWOc6LZ0SeeeAJyr7nmGtx11134v//7P7dvXqt4MR/HGA7VDQi4umyyDnINHBeqS8jOlm4IutHNNTOHo5kO6dRMohslNk5frqBRkVYQU6yP1aYXu7XeZndCrcQKmJKMYZnsRN1p0KMlQM7BiuN8cgUceCFyRU6l03jt1deh90Q1YNM2lDiPCo8hl6aBjIwYDe7i8NjVNlptRZRfRo9ZVEJm5uqsWeSqsZJMGc3bbrstiooKnVae+QBXmgsKCt17fjNnTaeokDnLIslr9RfjUDmjHJPXXAvzVunKMKDtaiuj/QZ9kFivJ0pnlGLKG6/DCzIwCELHo4vSI1FoHejZLV9Qjjlz59TRhGi7mVY6NREmv55nDYqEC5wsIS3Q6BLQPVedkJGgj8foy9d6T1nvw2nrtd751JdXR48eDRnKGji/++67UJiZQfVEkzaSEydqFtWnXH+MN3RVEwSiyxUIXxawkLEFOZFJYR3WEymMAbUOsQZnQL9gsQwMj896HmECFyJE4Dy8EDczItEZso2IsMZcGTkUgPrX8tMbYTESuxE1voac0ArjWEy/7rn4GTsJPON4OSkxtsoiCpGseqinR6HxdSFBjB/Tl+aq/6wvI8cdi4pdR8y9KECQS/vluJnSZs5UzjnRVZ/1t5VaZdaE0DbbbAO1O5p81KsiMhzVpuqZMDOYWU7spkfNmld+ncaNQDRxqfaioKAAMiwbEWWpLGZR/syi+6E0lhppEQx19bw2zCySq/smksZ6Zubul1m9q7CGYGZQm6axpO43eDSUT9ISTzP7WfgvlfEzAb+AoA/habeEPnCmyXDdL7Of6xSLNFs4zGxhf8zXlO6KLI/G6v1b1Kmxuv+v8OkeCMwaXwfNIl6zyF0RZdFwZL8i0myWNFTYelfp6KOPXmgWWNuyb775Zqgh0SDx4IMPdkaAlDAz15iGHHDIry45GuMIIyVeKiMKGEBjIXQuYGbQoXTl/i+DWZTX/+U8LkveDPqBV0FUM+qKKhQNtUfoeMCrsQ5ZSIPU4eCht4cFgFZU115nbbeKp68Q59YtM6aVA4zoThnY2rYcDxIcsfair6CussoqzqfBgEMaXMzMUcwi13kQup8ooXmOtEHPXhg/4WvUZCvhkzZ91BcYfccdKJn6PbJJH62Ki9xTFOht6LACKw/eHD133QvfPPkCyke8jqBiHpjl3DE6n1OlgDpacXExqjKVmDuPvCSbReHabiajniR3mhni/JgZzAyLOuLykysQT+w2xOXXACMOlyuIacIF4vs9gXRWHqRzLq6/N9Nf62llWatrMhr0gRi9Q6+/7tPH6GQk6Gu3mpjRe/La8rfnnntio402cpORkhmD2aLuQQiwDQ1dzSCO2oOoaNkwYB2Aagw5iHOChfM0rHvg4Dx0YYpBjDReGcgrcVJr7TiKokenOXrslxtSakjpAkokU0geAVGeoQsPSFsYQAqDIycSRG+MhC40y2uW8XUSXYjXCz3qHpWHbDOVO7OKXF5JUxaYJcrmSU8YZhlPSAS8woU7hNElTEJil9EkR+mHTCBQfOaXnFE8hosdgcrGQ5bxAsTCAoQUHjIeEYQMyxKXvJA8YRDpElCeIOtchvKUWEFIfpAeAeVRkbpgIQSeoHCyM115BPSBZWRRZytfPQ9l0BOftWF0XDzKIOpY6MonCEkIqTNyIPKTaRGnmbk2w6zeFZtWJ80M2tESty8hy0XvP2sX0IgRI9xfU+q7ETKkFSebjdpu4QLxC4QvK5iZi7q8cpyQX3hRmjEoqvDYlQEa+0VrKsjLy3MfXP3pp5+WS2Qc2SwqP93DZdHXzKC2Tu2fZJoZq7CrgM6VTIHCGsLi6GaRTg35l+SXLEHME+NBEEAgekyTKxBN9VhfitdrM3ksW/HGYQpfFJjZQs/EoniakmZmTSmuRdYKKgGz5r1vZvazemhmKyh3jU8mGhU3nv83y2lmUMMuMPt5QasB0eAQizjq2BWNHjWRIejJ7dgXEa+F9AcvAdUPQV0xhHVYQ2ThENatHAaOzVyH3LFjB+y8847OKInrsZnBzHK4f47GvAoxM8evL8Wqw9R7e6Kr4xQIXxqEHIiCIL0ojhhQ0K4Nqqpq2GGryUhg5tvvY+RHH2CtrbfA9ttuhbxEQjYSwRg1wSR8rLrVltjkz7viwyNPxvwvx5PmgWN4uoAGvIEXlUpuEaa8pKYWHI8uGgToPVq9Pyu/QJNhWgnS33DJvyRQns2oUy2T2cK4ZOgr0Ao2qw+TPwbJEG626HCF/VbBzOomGcDDLMqDjACtnO2+++7Ya6+9sP/++7vBq5lB7aRWKnbddVfWx52x2267uRVmfTRHdU31iqIacRriH4ghPgz0eZyACelm4HMg6IxN82GsGJYFQD1krCHUTgUacaqFiscwI79jJI0kBOQNTLIEZCBdVcvjBJXnahO5yKNQCgZ9AHmMFc/IUw8Go0EH0hGSxchFcBFICxmmZ4IPK3z6PYLbaWIZBF6WJqTSZhzPwOQoAM4Vn0kegKwBzCKcfPpNPpcfemD8eaBYyhNXFoFxkOzziTRF8cjEcOYpDITTK2OZBqxRNz9MUv8EQkqRXAsZzngBkdCjHMoyhgVMIDCG8TTKCkwyQ3iU6WU9GF1Qnpf14Qc+ALphAh4zH1JGiIBpBKAoYgYIIVho5IEUBSyEeKWH8IDhSpMskFqBl0HIcgMlZKF8gocHEumacwJi4gV5AMqjHpAA0nV6DBSQm9JJUVgtGPUHw0n9RWf8rCuScIGMKD0LMqC32mor7LTTTpBh8tZbb0Fbu8UriJ8LxZH/9w5xPrQSrL9E1ISC2uOY3hT5kywzc32eXhFpKpmSI9kC4b8UOnbs6P6aVBMjsQy5ZqrvgBlrHZ8HNP3B5iWquGbm0slNQjrIb1afvuqdmYnM/jmAJjvVX8aT5gqI4wlvgZYSaCmB5SsB9lTLJ+C3ELthoyC/oPG6RY2OmcEYiU0SXTZe6oTpbzlbSuCXlwDrjxu5yVXs2BUeA2sa65iZuQ5P/bBAHWHM0RhX/Fp11sqhOnrF0buoMjDj7d5mBjNT0FIhBPWh7o47jNizHKAn/DQ79QSqfpqB/JkzMPiwQ9Brp+2Rn5cGM8BYIKhJSdKvATdQ0TofVdNnIVm7igweTiSFc2xNH1l51bCYDlATcCjPQHr0DCtfypPyIr9AuL4yrtVSslGnUM4iQfwCs0imPvjy4YcfuvfftJL6+uuvQ3L0n4BKKx4ImxnMzMk0i1zJETji7+QifQWxumYGTarIOJbRrC+0a1JRExFmUT5j3tx42h6/KHpMW7wrmYJ6Dt0tUUyV3aphtH6MBI8X2s6QfQQDzHRhfaIRpLpirJMywkCyM8KggzWHgZIpHxQoj2Q7N4ofkh4CkkAgxucOpNUDGEjBDCLmTqGUTrNNGODU4cXAH+UzWcg4DEiTyUyHTBQjQxBRHF1lezqgKuARGCCgAzBS6HnOH8qApT/LQgiRgPFJCAg1lBXQYPUIIXKPEGYG81gyki2dIKNWWhtoA6PGyM8wj1ZoguUIkGCGgGkqPKA3IC1kZowQF4sZA3iGchluRo951IQu/aBeEfhM0SMY+CA6UOohQC7SeBUOx5Fl/AA6HA/TA8PF5fwMBSEgPQswRKDY4jCGAAqDSYZAYXSZb7gj4oOLCcQOlvEwM5gxXcpXG6sdQTKo1P5oS7cm3dSGxOK1wilcrp4dgfy/ZzAzaIJNr8bIGFM5NFV+JMvMnDgZ5It63cgF/oKLytwskimDP/e7Gb9AjPtQnJm5f3MwM1cPzIzdHOsbBeWmQ2+TnmbGR0l1G86NX6GJ0zSzuvRiWuzq9Rr9d77+trGOiYhZfRx6V8DZkkRLCfzvlgC71N9/5swWbhTMzDV0jc+ZOVbX+LhRmwb9nhsauICWS0sJNKoEVI8E7PA4+NNglFhtTHWEglpvrRMPsuSKxKqLGJe/MaBt3c899xz09fhPP/3URdFAJN7ebBZ1xKrfLnApFwN/HCw6/amyDJw8P4HOXTrj228noHxWCaZlalC19ppYkExQGgfEHMySFRpWBGpVzHMD3cJ1emDDSy/E9AljEWq7Nqni8UKDzxUt8DAaGiGBKECjgalDh5m5POkDJ1rpFC3Og/yxkSv64kBlaWbQe1+PPvqoe0dXW/D0rq5WjPQ1XW1L1oqKtgpqMJcrK45vRq0IuWG/B9ws0lvlZmbQ4FQDq8022wzFxcUuCwoTIjeGuBzkFy435lGZCG8Iuv+ChegNCLr3MopEzpSW4e0rr8bIBx/A7O8moGTcOJSO+waZktmu7fXd1QNYlyxgDeHqcw0tQBmDmdBjXTOGmeMy1iew3oJ06GB9BHmcrq98AAAQAElEQVTB+iavQMZZwFhyHZnR42iK6gQxOYdbSEegmJRC3mwIVGcDVHOFNwiyMGO9J05WJLly7anvyFajkCuprX1DTWkpMnPKKDYgZOGFNfCrq5CoqYbP50fPlYG/TLULQ+kMGOk1nJTyK6rg0apNZUKkA8bPVJEzQwhhTFCTDdA24ZqQClIGeYKgCtXa7s5C9swgPSvDCqadQRtLwqoCZKQ/da+qqao1zUEXyDLd6qASLGogqKGBUImsn0U18xLSDyYTMj21KyHvRYZQQ1nCmZyC4doLY5kQQH6ocAlGDbVaHeUXkN8P2G5wFVs+lZsnKvMFxg15j4AQnmSwDMQjJyTNXDsRAOJx/GQySTQwKQfiFTCEfMt3mlEu20LVeT0DAknUs6N/KtC/EOgVsPLycpFhJl0c+j9zmcdJT301X+2t8m/WNHmMy1QFJVzu8oJZdL8kR+8o6wvZwhsLyp9AedU/sqiv0GtQL7/8MnSvzazZ73HAZ1k6CPStCbnqnzR54Z4/1kfRzAwqN7P6POuVgj59+rjXDcQTA1qOZSuBllgtJbCIEvAWQfvjkdgQKdM1VRlkampQw4FNNpNBU3S8ktsC/6MlYBzAafC2hOyxTwPI5waV+PkRVT3Pdcbq5AIOSMUlXCB8aaD3nLW1duutt4aMPxlH06dPh4zCOG5jZYmf3TAH2wb3AHh0iBoMHTt3xNTpU6Gvz5uXxoLqLDLGAbC4zUPAzGhwKxksGfoDpDt2Rud99sV3H30Om/AdAg7CPQo2jnIF4vU4CDYhhI5du2LatKnEolMGb/xRMFHMIk4NXLVCnOVgXvSG0DC/monX1rXBgwdj3333xZ///Gdo+6WMZs3OH3rooW77pQZMsSwNGH/88Udo8KSPZoluFqUv/PcCKguzSG9t49M749p+KrpgUfkwi/gVbhbhi+JbLE2Np0AMsUtcqKq4JH4/+itkf5yNDpbG5w88jA/uug2f3n49Jt95I8bfehNG3nILRt79AKa89wHC8jnwvRSSSNA8NbohXcCnwVqQTTo8ZD3K0PBy26FZHyEjWrpbyNobMnUjnwePPngBABmiWbrCY6DXncarkdMcvwGMC3iSxbiW8BFUV8NtM68sx4Jvv8WcsWOBbBVKR32CT268CR+ddCo+vehyjLzpNnzz0EMY98ADGHvDTRj7zxvx3xtvwZe33Ir/3nYradfhv1dfg9HnXYj/3nwjPjnzDIy+4lKMZviYG+/E6Lsegs2j3HGTUDryE0z96F1UTvgWmD0PqKjA2LdHYP73P8BLJJHiL8G8V84sRT77sQIDFowfj8lv/weg8Z3wPeR5CRT6KUx5/yOMffwJ/PTOCKS8PIKPnz55H2WcwPBoFKN6PtLZSiTKF2DmZ5+geuZ0JDgh4PH5TXggDpZJgATL3Wf5RKcHj1Qzi7zO4cV8hJZAyFAFsBgBd9F9CYkabWYPyJrjIDcoFowAHUaEoeTzAS3fO6NbmohTLuOT0RwEvG8CepbjVN1XdDOmzrbNTNIB0QWa0FM7oi3Gj3JSTu2FVqDV/sbx5P5eQHkyi/Iqnc0Myo92L+mjYKIJxCe3KcAsKlMzY98QNIXIOhnSXTtq6giNQMwMZuY4490FD/HZ1Ye2pk6d6sKaMv8uoQYXz/Mg0ES43qXfYostoH8u0D8eCBQmiPUIaGjLr3fv9V0T7SBqILLF+wcvgZbsN20JqC9qWom/Q2lmUUNZVVmF8vnzUbWgEjXVNVFOOMCHwPlCXgV0Ws6WElhECcSdmUE/1hUODgOuSoke0s2yk+PQy8XkWAxm5nBdPM/YYUZ+M1soDIs5QgrR1sFBgwZBXwLVV7a17VgGoLYzx9HMGicv4g9gRMxdwatBR5s2rZFPY2PBvLmYPmsWOrZvj7zCIgYxnEaK9Dfm15BlnJCPjaFGWOtWWKlTV4x97XUkvCSyXDnUNtEatj4sIZCRA2KK4dltrdUx8acfwNj0AcqH8ug8vJgZr3D/rzqdkwMarJpFNPEJHEPORQOLH2kA66NWMsK1LblNmzauvGI2benTgOODDz6Ayk8DFL0H/Pjjj0Oz/eNoTDz22GNoaKgrPUEsJ9fNpTfE5Y8hN87y4LG8XFfyzKLy0USDVps1URDTzQxmJq9zzazOFVEDMrOIJv+yQKxPHNcTsqAC5SzTVTfaCKvuuQe2Pv107Hz+xdjunAvRebvtEXbsiLBVkasH00d9hTevvRUv/uMcvHHeOZh8750of3c45o0ahbn/HYMEDTo/mYDR5ErQaPOJwQGc7ZUFWA9BWailGkBe0OQD+eFwr5aWAcrnomraFJRzoqd87DjM++przP1qLOZ9+RUq/jsOVf/5GO9fcCHevuAivHbuhXjp3IvxycMP4rtXX8aLZ1+Ez559C2FhK6y+317oPnQQgoI8zJlRirKZZQhX7Yqw20oI2heTno8wrxBB51UQdFwJnf60I9CmPdbb+wCk1+yJMJ1EWJxEpmIOXrniKrx9w7/w6VPP4aeRX+IDGmpvX/9PPH/uuZj4+iv034dXzjsXb57+N4y78gqMuvYavHjmPzDiwqvw3r/uwGs3XIf/XH4pvvnXDTTmL8Z7Z/8DE954CVWzp+OnEcPx4cknYfgpZ+Cjf92KD267neV8Pt5g3t487yK8dcmlmPDaK3j5qssxlemWPvM0vrvuGsx/4TnMfeZ5zP14FCqdUcEyNAJLWc91YGBLICBCmq6eAljSgQXgyXtCqqMFCLwsQk/xPUcP6QcnKcgOYx9slEGHfLyXxhaCbR+tWIaBIag7jJhWt+ks12kmSYCZOQAPswg3M/rg3s3V9wG0dfv555/HPffc43Z1mBlVi3RU/XfMy3FpKOOX+huTtJlBbWX8zAvXKqt2NMX/ztAw3cbIXRyPZAkUrm9xKF2tEssf02NXtMaCmbmy178xtGnTprHR6vhy01Tek8mkm2zV31r98MMPri6IR6BIsSs8BrNIh9ywXDzmi12FxSCaykF9jiZ35deX3vVqwOeff+76J+VN90dhKjdN3gwfPhzCe/ToIbLT08yc6wgtl5YS+H2XwG9Ge/VSvxllfnVFDGxkPAdgD+3RGDAY6g/Xw9d7W7CWEmhQAmYGM3NUDpsQ0lCW1/c9JNJJFBbkO2MQPESnU8cvfFnALOqkPQ46tRL7LVe/NtlkkzpR6pDNIp464lIQ1XQ+AnoMIk4OUju2a4/imhp8O/w/mM8BSZrGTT5XucQLXQTkZkoQ8EkiOYSlPa46746ppbOxYMqP8ChYZZPVwFimjfx81hgVeQnfGadalZTfzNxgLsaVF+G+70Pb1oQLRBeYGWJXdIEMX23ZkxEuf0MQv9751erzpEmTuIhXAQ1QtNKictSWTL0PrMGj/ios3pYZyzGL7nfsj12zSBfJF02uwCziFy56PAASvrwgmWZRumZROrFMfdBI5bDeeuvFpCW6ZgvHXyLzkgIpxlQjQkRGjrYKT/sJU8Z9hbW32RJZP0R1XgrZ/Hxk23RAYb+BWHuPvdH/Lwei/yEHot+Bf8GAvffCxjvviv7bboc2rdvgwxdewPsPP4T3Hrsf7z7+EEbdfz/++8wz+IoTHXM+/QweDXP3vnwNQPFcoc7QTA4x+7OR+PLBB/DlM4+T/0l89RThycfx1WMP44v77sHI2+/EhzQcP/73vzHy8Ufx+dNP4qNHHsD799+L9x96AB8wnY+feharr9cbA/bcGwN2p177/wUDD/kr1t9rD+q4G7Y4+HBsdOSR6LrDDlhpp52w4SGHYKMTTsRGx5+A9fbZl7Afeh/4V/Q5+GBscNCB6HXA/uh98EFYeecdsf5Bf0WHP22Dnn/ZD30POxS9yLPhMUdg4732xvaHH41BRx6L/vvsj4F/PQj9DtgXm/31AOx4wnHYbJ99MHCXXdFvt2F8hgyrDOiNTf7yF/TdbmcMPuoY7H/J+eg7dAus1q0r1t5sIHptPBCbMX7fI45Er912RX6rVujzp52x02lnYfARR6H/bntgoz33p7x90W+//THgoIMw9JCDMWfaNHwx4j/Ip4H/1Xsf4+uPP8WHjzyK17hiPuquOzHh+ReAHybBfpoIr3Q6y74a4dQfMf7Jp1AzdTrAyUPwMLZV1Zy0qCYesJ5laQhXcnojQxysK+ARWBahBXBe1h02QVC7EICtB+UYAaxLoHkeOqB46PB48Qkr7pSxoudKq9B6zmTYmBnMItBzGcOyaNUwrvxVVVXuFRRN5pmZEyt63J4IF7iARl7MDIqvSbZ33nkHbdu2hfKVG139TK5/eXCzSO/i4mI34TB79uw6cb9U97qIRBRXfcTi2nyyLPWUDK1Ya4eS9FMfoR1dimgW6S0e+eUKhJsZhAvkV3kKN4viiCYQXavYwmMwi3i00qwJcaWvuNo9pt0NG2ywgSsn/cuBJncVprjaUTVgwAAMGzasbnwhegu0lEBLCTR9CaiHWXap/4sxOYi3WgjZQSuLUVPGTjlGRGyBlhJYTAmoQ1SHFrITlD2YTqeQzk+jNVde27fvgAIazxoECtDg4PiwAWXJXjNbaHCmL58ezMG2OnrFlB65rvClQQhDlnKzhugJCBkjoAceWs2vwIyPP0OPTTZFFY0dUQWMAkaB8UduhBzhegIaxjWoRrt+/VHYeSX89O4nnBVPUBKQ4sDYGB6aj8A8cIgML8sVv0yW4QbNumvbY25ezEziHWi78eTJkx2ui5lB+Y3L38ygWXq9960P25jVxxV/DGYGM3NflT7ggAOwxx57uL8E23HHHbHppptCW7zNDJKhFQetwrz33nuQAa30YojlNXQVnkuL/RqAmkVp54YvCy6ZAslU/NgVLtDqhQZpWkGRvznAKFRABxCSA1FbqooU8t6yXpVMo4GXhbVtDfN8GlgR3YOOLBkIAR0CWqdQvF4PdNhkANptNgitd94T21x2Nf50xRXY4ZILsd42Q1ExZx4qJk12MJ0rfyMuuACvn3sehl9yGb6449+YMnwExt53Lz6/5SZUcCW5ctIPqJj4PRZM/gELfvgRC6aXoHxeFaq9NNqt2wv9aBRvccLxGPT307DVRedj+8suw58uvQTbXnEhhl51MTrvuSta9emDdhv2Rft+vVGwajcku66GDoM2RXa1jphXucA9OyGNO+Vd7UCY9JEhVVmSW0OcueSV+WS2VToRFoVmUY0gzACWQNv+fVDYaz3kd+0Cr20rFK2yKtr0XA/t+28IdO6Cwm5rov2AjdBu8y2x2imnYeU9hjGsP9pt3B8FvdYG1l0Lqa22RHqnndF68FAU7zoMYffVkaH89HrrYv0LL0LxNlsj3XNtFNDfbuON0XbAhmi3YT+0ZT4TXVdFq/X7Yq0TTsKg665Hp4MOwUYXXoKNLrkI2115MTY/+EBUVNdgwZdfYvSdN2HUzTdi+EUX4o1zzsKHvEffXHM1ZjzxBL599QVMeOstpDiJllc5H5hbhsysEviBjwLL4wQHs8uCT8BpKwAAEABJREFU8FiBDLp6cIccNphGuu/oPouKPjMGM4K7Rm6DAmVI858hdevbt6/7Qr3ahffffx8ybOO2aFk1kFyBmfJZL0XPsr5r8eSTT6KsrMwFKC0hZvW8ZvW4wpYGZga1HZMmRROIWvFU+qg9zH6ZvNpoi3TMovZa8pWmmFR2cpcVJEtxazjBqx1EZr9cX7NIL8mRXrHxXVBQ4CZVRTczmEUgv9I1M6GuD3IIL2bmytPMoA9TysDVfdIKsXC9O63JArP6NMFD27TjnUH0OplaPde27d133x36sru2jytMoLqmftLnhLJ0Ea0FWkqgpQSapwS85hH7+5Jar21UHFHzV09twVpKYFElYBynCRqGmcU1KIQMSI6poKU2dWgBzUNGQ3QQ4xnhy3aVzNyY+Vy169Spk+vU4zCzSB+zyM3lXxRuHJj6HOknALgYuvghshyRrrrWmvCtBvA9dF5pFdQdKgjmRQtEYHyYV5vTLGUkHVtNVutLAsrSR4fI7wJYQEIFyVQaRW1aYfKPk1EyaxYKCwuhd83EZxYNLuJ8rbXWWvjuu+8UBDNzII9ZhJeUzMIzXIXUFm1tYVfYoiCWpxVsDUDEI2NZ5Sjc4+qYeFq3bo1DDz3UGdNa1b/33nuhAZpZlJ54c0FxYr9wM3NeM6vT1RGa4GJmkJ5ocGjlS6D33zQJ0K5duwYcTejVDRTkiJRXoPrPhwHGWmEc3I197wOs27svkC5AGBpYvWCcaInqD2NwUoWzKMh6GWTDEDVZ0OgMWAfBw3NxspRWmQ1Q1Gt9bHr00Rh40gkYcNop6H7ccVh3v33Qe99h6LnD5pCc0S+9jZqMj83+cQ42Ovsc8v4NA08+GQNPOolA9/jjsOmxR2Ljww7B2lwpLlp7bQT5BaimKjRdEbB+Zxx4yCSScB8o80IatkC06BnplKGuWWroAoiH1FGGsiCkEe0TYTT4pAvEKjBejM8XMwaECZaFDz+bgBckAM+HJrGqvAzFUhuWl17/qCJ/BeNlzQfFMayafAGqgoCL7T5CutSQecigUjxBmnwphDTEs9kQNXzGazIesjRXKwFkeBMCKphBDaqoq8qdZFAMQqaZFT/lZIy8HuMzWZULA9F+/Q3cPdjg1FPR/aCj0OPQo7HewYdh/WH7YP1jT8IO9zyEb+fOQ+m0SZg55hN8ed2V+O6iC/D1Befho1PPwIS7H8X4x17Ct/++H5PufQAzP+UEG5j3qkoa22+j5NMvYJ6Bp7IKow7wPebFRyg+Gt6WNfAWwR1CzGEr5GJmLIaQepmbdJOxdccdd0AGtFm9Imb1eGMVM4tki1+GpZ5l7aLp0qWL+8CfPnL4448/wqttp8x+eRqSLQhD3lcanUpD7aZoZssuT/EXB0orN0yGooxJraDn0pcFl+GpFVsZz8sSX7rFIENXMvQdERm5ak8Vpo91iS5cZS88FxrS9M71Rx99BP2Tw6hRo6Ay1qtG+oaG4sX8mixWX9O+fXuR60DpxB7VL/GbGUpKStzuq5VXXjkObnFbSqClBJqxBLxmlP27Ex31teokBFSfAwWgFsdv/mhR8DdQAhx3cAAFmLHehJGr7YYhAsjlqBggrmAiy39SkOtQmbBZNMAKaYDEgkmOUYT81XmWglB7aslRPq8uQ4zrwzCHg9/KebM58z4PHdoUg2SeIblCurHQgJyUQH1AI8DTwBZAFxr0hdOnAaWzkKAlFNJ8QMAmyMuSPwAxyHDu1m0VTJ/2E5MN3YCAUR0uV+DySyQeOBCtCzczN4CUEfzZZ59jjTXWwLrrroslHWbUtZYhli1XUEt2TjKZhAZiGrAeeOCBkKvVbBe4iIuZOar0FMhjZm6rnT56Jn/DNERbVpAsgeLP4qSD3mfWoPrOO+9E9+7d0blzZwXVlZXzNOUlyq6rExIb8iIw3l0mCuMNttoKWTKnHFh1TXL48BkgvcUrVoS+o4esER4BJPo+jUi5Ri4vYLWhyxqXYN2qDAxV2YyScOB37IBOffuhc98N0WXjLdGbq6M70GDufeAByO/RjXGN9TVgbNVZyUH94fSrpVGvBI1MaujClQ/p6pMnRUMyxXBYAKOxGVKnkLr5nkX5AWCmGIBHcQwCMUdTXhmN9BAy+4yaMJDlZgBlUjz18xwORmT2yBEiQcPIPBqT7Jc8pp+EIQVAskLG8/isMSmYGaS3meSBhm8WKpgkJyw88hnL1KeMPE4ApP0UlI88D9SFIebDWP4JaUDjWV/SlhhGQQIh8phYEkCCYSmPiBEoR+nTpEc2lUSb1dcgrIlOffqhC1fBi9ddD/7a3TH49NOw0YGHYpMjjsWqO/8ZrTfbBCvtuCN67rUHZs+bgZJZE1FaPRezxn+DD/51M1679GK8cvZ5GPfmSxj57GN4+/zz8dU116LqrbdR9cUoZMpmMa8hAdD3EmTQs1ig+yCgZivuDGuToqv7q22z2267LWTU6JsJZkY9rZbplztm5uLrC97aotunTx/ouxa77bYbhOtZV5tixtqkCvTLk2AVCV0aMhS1OqoVzoZilDdBQ3pT+NU+ZTIZ96qO5JlFeRbeWDAzt7Kr9k9tXmPj5fIpf2bmSGbmykQeGauaTJ04caLbTfDCCy9AH1r0+FwqXPEEwmPQDiV9XEyuJlG0gq9t15qUUP0YMmSI+2tE8auufPzxx5BRrXTS6bTIdUBNgLDOC5/PsyYZVB9UdvmcNG+Yfj13C9ZSAi0l0FQl4DWVoP8lOWqbjBmKgWjLucJK4PeTkOpHrK3qjHDjgNPUu9UGytFgLiCiwZzByGbkcg7AgShqD8mIDAthAamCqK8UhYSfneI3ylS4AyM/O/uY0TjwJiXyRuIiXFdFkNsQRKccmRaKEjp5JJDvu08+xpqDt8R6Gw9ULutEh9RBpwbYjuiJYvR6cCpwZXDNrbbB5y+/hpf2/gsqJ05GmMwDyAFG9A2ICgXIT6a5ipdFlktdGsQxBGZWN7CLByoaKKRSKWgFwEwCgKrqakydNg133vlvDsAAfUVb8QUhLwI6Sz3NInnxQMTMXPryC6TD9ttv79LWtsbFCTQzZyhrIKct3t988w30FyPPcCVcKxBm5vK2uPi/hG5WL2v06NHQIFsDUa22a7D2S2Tl8obRnc4lOVxlKZBHriC6iaG7lfIbA+UGvM9BSB8Ny3kTvkFRUSsUrdadoTxJNlYABYM4dKHxBhI8Gnge8yWJchWmIL0TK1bVLWPdYnSorhtT9hG6e5WVCx4y7FqxriUVGpAjA8VF7RU6Ql4EojFdCqDGkI9gBA8+jU4PgEd9zPEQpx9MR5Vc6csb0G9mQuMgxg8dUDOY1YaJQ0aOQDghFDCYSUEymX3qKyrg8WdmcEnT9UnW16/duJ24OHxG8BnmGcCEYPz55oMkygFggANmRG2HJz/TV5l5kBBPqRB8mJkDsI1SnaeXdBBCJIxiGM+oaMgAeuEDnAzgRWLoOHHkATIshxog6SHr5yObKER6s0FotdseaL/1n9Bxpx0w4KTjsckxx2Kjo47FgHP+gW1OOhXrbtAffbbdHjuedRq2OPIQrE1DfP7no/HFfXfjnYfuxks3XInRTzyM7997D96kn5CsqIExXQGI1asRMu8BgWog53AMIdUM6ogmmkAUuQLicgRE3VmHC1EeVUaMLK8Y2rZti3XWWcdN2mlXTIYGoehLA5WzIOYzq81NrSuDVu+6ahdOzKdXSPQKxptvvumimUVxnGcxlzhuHCy/WRRPK6nFxcUwi/wxT1O7ZpF8s8iVISgDUO/3mkU0pSnd5DYWtA1a/YZ2DTU2TswXp2VmLv+xPw5XOWt1Xx+R1G4oGdHafTRmzBjHb2aOVf2DjNqRI0dCExDPPvssVlttNahc11prLeeKrvfHxacyHzduHD788ENM+ekntC4qcnJc+pQZUmwItmiWJT2EJnGLyDNh/LfQqnXv3r1JbzlbSqClBFZECXgrIpHfehrqOqVjqM6P3agR5HdQ2xOG7BQbdLsuuOXyBy4BDphctWARyDDWtkX2b1D9CRngEYN6PBKz7PBMA1gOO400RoXqnTpD1auAPmhopwDnajAXEgvZXTIBnayLPOFYHV+WVFLoMAnysmPlVXWVC0IgCuNFUgJ2vsZBLiPIJkDAaJIjMUKFI7pEDmX60pP6EmUcSpo3H8GCSnTdZDOsvObaEbcHGH8+waBDV61NGZgkNDCX64QWtcYae+2NoGoeZowbCxm9TAImS4grz8bnD1R81dVW52CgEtrKJh5JdQMIIrmu3jlr1aoVJv/wA0PgDNS3hr+NV155Fd1X6Y5eXOlyAS6DQJayA2XYEX9+MZPOVhdgZsyD/cxvZpAeSl8fDJMRHL9rra2UCxYscHE0YNbfWGnVV9vxtJpw3333QYPeoUOHum2cGlBLluIIdxFrL6ILNavXQf4Y4vDYjelytfq0PQ377bbbDvvttx8N1WggpjCzRctTWEMIoNpDam0ZOkdVs5YkVLQY3H12dS5kzIhJMmqIZl398zH5/feBdBKFXP1F7RHCwKoEd0g9glNTLsP8OJT+BPEUwSNdJ+oqGQNdGgYzoyFHFzxMIH0MBg8J/oyufALoMF4WAnlAfpAzcpF7ePIYLx55/FoQDmc8GkN0mnQjmBnMIoAxxCPQD0k3eeRHFGSRC4YbzGmboGuIDpIhAAnmR3Gdn6hcXwFkjeqFwSjf44OWIM0IStKBmEkw6gcIERAj3Uw4BdIqNzJ78ouHOJzLVMxzGDmhQ24d20IEH7AodcXwPHLWVMOqM05aFmAbF7rnsybIIJtMoKBfL6z65x2x0nZbA8UdkLfKGlh5t12x8W23YcA112CbC87DIK62zv9hGma89Dqm3n03vrjsSvz0xpvIlExDdk4pLEuDnbXQWB+VbkgDPqDf2bAhE3VnwNAsqarJBjYRjho6hEw8GUgeOFCgOAUKUhh4CRnqwEKWiYkENTUyavXusz42qLiCkAENQXRBTBduRn3IK1yg9nCllVZyr6/Ib8Z0hBA0Oab2SCvP9MKsPkz+RYHSEl2uQK+dyACUDBn9MmQVngtm1ijZuXGWhJuZC1b6nue5XTwyRkUUTSD8l4DaUekueYovaGx8M6vLn1mEm1lddE3Wql3XKz0yotWmjxgxAlpRVpurNMVsZtBKcLdu3fCnP/3J7Tzo0KED4nDxCJLJpOsH9TE26bnueuth3NdfI6FnhAxKOXT1KwQ7SmJZ1rQMlL8N1tuAaXzuJmfUTyq+mWKg5WgpgZYSaMYS8JpR9u9GtMEaqWtj+RoproXtd10CWZ+DLi9Qfwafhp8X+MgagQMABIYs+7qQQ0MvTMIP8xBqHAd2fBxc6cHzGMeCJAdYRq7A1cJAccGBZi1QBIAAZKJLh1eKhphDxVJHSWEBxBlQlyypWZgXOhBjSFmh59MPpg5U04gPLMOggGIE7Jpd1aZuTCtLnONsmGXhh1nKIytpM7/8AjWM23nTjVxqzLhmNeMAABAASURBVEakEBoeBmtACn0fYcKw7iEHY/0zTsHc779HUel0cHQLpZdhhNCMckP4CR95hUXQB3C0DRENDg0QYpIGHvPKylA6YwYee/gR5KfSGLbLn7H9Tttite6rsNgCgHkgwlIweEwDy3loNcOMunJQq5Vcbbl7++23oa17MpJlHN9000149dVXoVUgDbS00rzlllvi2GOPhQbSeh9N8NRTT0EfiJHx/e9//xuxAS4Vlbe8vDyhDvTe3ieffOJwXcwiHcxYeCIQtN1PX8P9iasWGvxqVYPkZT493klBLMALidWm5xEVGMvBo6EhLULWf8BjfQ8IIRidZ4AU72wSPEjKn1OF4sI29OSclIFauTnUJkPNDEZpAjpNcy5G2GLIi07zFzEvWsRvn6pMCgAzgwFImEcwh3sAa4zBE81LwHxNvPGxRS2QzmrDGkRCUR6sfUeE6bZou8Gm2Pzkv2Hg2Wei3SH7IuzeFe8/8ABev+BifHL2efjh4Ucx+dnn8f0jT2Pm8A/hl8x1bUCYoByLQHJ9amGhtACyiQCBJvBI0+lmQcjqk1FAFB5CBxJBhCTF9YkKyIiANMAcA6BtuTIG42fbLAqI2zGzer9ZhINHHE7UfT1bW31liPu+L9JCIFr//v3diqU+iLhQ4CI8ZsYmke0+nzszgww6vX+riT59dErbkrECD7P6fGsCQEmbGcswAvkbC2qfBeLPLUP5lxdULpos1aqxVov1zQhNTspw1a4iyZf+miiRUa33tmVk9+vXD4qn8Iag95ll7EvXdCqF3n37ossq7LvEGBq8gMD6aUECHieZjbU4DAJ07toZO+2yM9ZZe23oMIvuqZnJ2wItJdBSAs1UAl4zyW0R21ICf4AS0OOjTso4aDL4roODO3yOn9R/hTSEQ9KdcUECyajhykcNB1+RYR3CmasKiMZbHNBowKhOEOAVCQ7ElIpY5DfGB+OHDM2CGAONaYBaZJBEtT74Iz873ZrqEF4AJDK8EIz8jMGYIR36yAP6wIMUd6WakOEdkh6YIaPl6WyA6tJZmJfNwvKLOCnAFSMOuqgG4yz51IBAfFn3zlaA7tvsgKkTJ6Hqx4lMIcvIBKrCsQD9oGxgk403cl8OjQ0/M4OZkXfhU+8wl5SW4quxY9Fj9TUwZMgQtK39AFaG5cahIeAZQOHGvNrC0ZfJZ2a8R6GLW1hYiF69ejldtcVQg9dtttkGMqj1BdSDDz4YWnHQ+4ibbroptDKkiGaGTTbZBMOGDXM0/YWNBq/jx4/Hu+++61ajNdAePnw4tAKklSBtvZbxrPIUfyxHrr6sKyNdHyzT1nWlJT6FLRcwm8aqg9qCc+XJyRPohhKM4YgD6Yc7yMyBnqpNJsjCQgkIeDeAqpKZmMkVlbUGDGC9CupjsDxc1JbLH6IEFlc3WXPqalN9QaiSCcA6xBqodoeNZw2hms91eX4Kqe5roM9BB2CPq6/GtqechoGcoJtRMgPfjRmDCRMnYsRjj+G1q67BB/+8BtmP3kfJ86+g7L9jmJbPOpggAFWs6FlV6Cgp0vick4MIVWG6TB1sreHaEWlKcu1pohHg4rK+a2KSvMqnjCpNkmlC6+mnn3avdyiannezBnLoN6unmUW4nn8ZX3r3VTIVX5CLayeLDLrp0zkhqcAGIN5cMDOYWR1XdXU19EGq4uJiaGVbAeKXu6JAO4i0+ipY1jRVrrHewpdVTm48yRPIcFab3aNHD1d2esdcBrHusVacFUcTF3oNR2Ga0NAq9Q477OB2CkiGeHJBf2GmyVV9FEz3d8eddkJ+QaHr5TWpDN4innB1i4YzAk7dmMfaGKJ1q1bwE5oJArs4tqd8NhaVRm56LXhLCbSUwPKVgLd80f93Y6v/c+BaLHDwV4ug5WgpgagENFgKOPub8QyBjAmCz9VNnxaDhlmhhQg4eNIWuOrKSsydNxfTZpZgwfwFXIEz+Hz6wrAG2UwloN6RRrZqmUBegafBWOAD8jCAIokxIq/gIX/IHtXM4GV9JKsCpBMesj9NR8X47+FxBSesWICvn38Oc8aMh2KmqLNPgGQwHqMTC6hrSBeOB+5IkEZZZAiDDGq+n4y+ffvR8AeiaBwgYumHmTl+o+SAgLwC5HGQllygfHui8PkKXHmw96dmIZIsHL3vpkGAAA0OM3MUbX9r16UTfuBgsf+G/akpELL8AYV79HgIacSFLFt6gCBEUx3SSyB50uP//u//3DZsDYQ0UNJ/bhZzEKrBrAx8rSCLN44jXAOuPK4qi/eQQw5xg+pp06Zh5MiRkNGc4KBIgzCtBG2++ebOyH7wwQehj5KJpq3hGlRrW6BWmYdw4kDvQG644Ya898y/EmlCcNWRpaxSFIA4bx5gnitx+cUDPhOacKlhvfEAekN4qEbZd2NR1o6DvR7dGK1WAgd7ZGk5/6gloPtfC3o2TOVQ6+fDy3pltQC6IetNFh4bviQhRcgDWAsDIJmE16E9Et26w+s/ABueeDKGnHUmtjrrNOx43hlYe+sh6NSlCz7nqvT3Tz+GL++7Bz+9/yFsfhXMgAJWXE9bXwK2GSRkKZeCdYVry9m+q60FeYGQ9BhyUQ/gsyA+QcQH6B1UfUxQ+dPfSKHBIXpMMnMJwGObZWbQM65nWxN04jGLwhvi8isdtQ2KYxbxxbLNDGYRiFegtkXfXNCkn74YrbZq6623hs9VbcUzM7GtMJDhqDZRu42WNVG99hJ/WEt5iGFZ5SmeWVQOASdqzMyVY65c3RtNdCpcu3703rImS8Sj+6i2X7iZSRyrteqOQ6E8ayJUkwWrr766I2qukaMKhBYgYL0DAuK1cZyIkM9BSF4BQ3P0IrHlbCmBlhJoxhJgK9+M0n9noo0DbNcm1ekdNUp13hakpQRySkC1I+NnUeNnkPW4vullEbJjFL3aPCR8oA07vlY01tpwMJZHN6iuQTLjY/6En/DDiA+4GhwiSV7TQBGAq39WRTcDHSExUCYYYAhJIsJ6itCghzfBADPSvBDGtOaMHY1Pb7ge42+8HhNvvAF+tgLIVGDsXbdjxvAR0GEwOozNOER4hoQM5YUModL0gRjHpEiGQBohbN5s/PTtBHRaax2ugNOvK40jqYJGHkyxjnO11Xtg9jcT6GcOOIuutEKmA8lkPkKOHFQkoS7kil2idadoggH9NsTQQVuisKiQ0xQBw7PgyAQ+ZXgsJ8k25kerSSHlk2G5TqVpRokECZJfoNUSDfqEx/TYjWnym5mcOtAEgVapNVjVX54MHToU+mr3brvt5laltRV8r732gr7Uq4GxjHDxaDCt/5OWO3DgQPz1r3+FVrwlWOkJhC8XSFVBrRDtqjDee7A8HbiVtRreuRAgzQgc4kFHigP/vEQac7/7AZ/eeic+uuxifP3oQ9h8770QFOTDeC9MjC3why4BM4NZPagwzBb2iybQswwYABm3bFHYdvhsW5OcNASfdTcxxnZW7SkdhFyVDjM1KOjcCd233Rpr7HcABlx4KXr96yr03HE7fP/Avfjv1Zfh/SuvQMDV6YJEHjxf0gNXyyVSyZnSQ5LtSwJqpwJiIY0Z6DA2N7UgXpBXsbOSwHyIRdtx9YzvvvvubsvuqFGjoL+U0iqjws0MZuYmzmbOnCkSNGmmSTUZwvrQVW7b4hgWcdHWYW0V1u4TbRfWtmsz+xmnmUErpPrit3TRNvDNNtsM3bp1gyYB47Yjdn8moJkIMjIFMjyXJQkZrmoPZcgqvplB8sx+XgZYhsMskhOXi1nkV5lrxV50fWlbfYHEm0XhDXH5xRtD9+7d3f3PvcfataZpa7i6pvFFAFZ1VrYAXgjyEwWBfaTZ4tMhS8vZUgItJdCEJcCepwml/QJRajDEvjhXYSsa1PawPapP1vXS9RTnrQ9twf7gJaDOKxkAKY7QhAdaKw1lCCaQbx4KfvgB4cjP8P0LT2P6i8+j4tPP0KZyAdL5Scz5/lt8fuedCGeWwkskYRytTXnnLUy661agJsu1OeMYMJD9h+gI6TAxGoMazAk4gkOoSsnZZrfK6nmYOvJL/PDxZ6hIAPOr56Hs23EwdrzpeWWoKiulDJ2SU41smIGMyayJI8mAFKpK5iAor3ZDwmxYxfAAaiTG3fcQZnwxGmjbChVcVQ9CDxYYLAwZ7+ennmuBQmJXqpoj1KDDRhvhvz/8KB8oBh51kCdkGRoHw0at5W846DFjCEFhZhGeTiax0kpdgEDUEK5MaNAFlkXASY1QExrUM6DMRWureI0H6SRusyh9s8gVTWBmcmBW75pFuAvgxczqwtu2bev+KkrltN5667ntkhpoazCWyWQcX5ymVq20DVtbBbUyJINZhrX4KbbuNKuXX0dcBoQ1EHonPgNORoCl50lICKMjSnWWQzvV+SwpmRA1LGffhQLlY77EBxdcgBE33oq8vNZo1asf+h1yBIrW3QDG+o5aPjPGRfMfKl+lIndxEIfLjUG8MS5XfoEg9svNhThMtBiP3Zgmfy6IHoPoDXHRBA3psb+ha7b4cs2V0zBe7I95Ylf0XFx+gWiCXLyhX2GCmC48hkXR4rBcN6QnYJ5Ctq1seEAUUBYFrJeqgmFMpEsSzGM7yhnMGrabGdZNOki1LYZf2B4dBw3BZuedh7ZbDUabHt3x5XPP4YOLL8JsGrXV06eict5MSEZA+e7jdlSATS3bGeOTwHrPBifUc0G69AjJB4aA6XgkeACvjojcQ5Nb8QelXnnlFWdAy4iWsauvLwv/8ccf8eKLL+KRRx6BXsPQZFmujEXhcTnuscceKC4udu8765sIkiMjOTeO/gng+eefx7Bhw7D55ptD7+GutNJKdSxmBrMI6ogrCFE+BEoudoU3BmQ4a7U9bg8VX9CYuEvjMasvD7XHZlYXxecKvVaVKyoq3N9LaQdRXeAiEDNz5asgM8Muu+wCtevOD4sMY7oha6CA3PDZ53qsa8KJQofxYmYwqweSWs6WEmgpgWYsAbXtzSj+56LViOWCOORflCvaigD2cy4ZDrldAwRT9+d8jt5yaSmBRZWAHySQyCS4quuxo/NYbXwOm3wE5iGd9DH1zeEYc9k/Ufr4ixj93Av45MknMfGll5EsmYH25aWo+ux9zOIqLmgsZubOx7xPPsW4x59E5exyDsd86EvcHg1AIKhN3kNowjP0ywXcwI0+MHUEGeSVlqHXkCHof8H5mL9SJ9TQ8Cr/aizWWHlVpPJS0BFq9EiZRj1NBIIPYpVVGH7r7fjp1Vcx8+nH4WeqqZkHVGdQ89KbSMyaA6ORHzKe2E0XduQhH6CGKwRmDCVQNMeRfJbI4wa7TFfR/M6dUU1k3o9TODQgl+P1EBhxykRocCR6dZqZnEVCSEMeAc04pmGSZpw1oPEtGQGUNniEDDEYsd/qabawdipX6Rq7wnNBAzUZ3bm0psalkSY8AJavylL1jxMSqnkeyzvLcg40igt502pqkPj+B3z1+CMYce0VeOnWG9Btw97Y9uiJ3eGHAAAQAElEQVSjsf5BB2C9XXZD6/X7I/RMVQFm1tTqLlKeyk+gwNg1WzhtM3P6xOEagOfyy68wgZm5Oh2Hm5nQhUAD64UItR7FF5iZS8+s3q1lcY6ZOVcXswg3MxdHNIGZyfkZyCi655576nRUPdF7lmb1/GZ1+M/ixwSziMcsckU3q8flF5jZz/Qyi8oozqtcgfgFubiZibRUiLh4dfyUz/qoiT/XJqpe0g+BsS7G0sSuJ998JNhuuagMZguB0E8g6NwFK285FL322gebHHYYVum2CkbcfRdev+kWvH3VPzHqoXsx9pH7Mf3l15CeMxepqgrmFZTosQ77gFsCDKAflLbSVdsViIcJyd8ANCF2+OGHQxNfeqf4SfYLMnD1PYfNuOqrlcs7Oakqmt591Y6UeBU4t9waiKVeVkfSNxWUhgwybb/W3ycpUCvcMsz1F0rdaleX1+Nk3cYbb6zg3wQoj2ZRXswit7GKmRn0apRZFM/MFiqXxsppLJ90Fchw1rvO2oav715o5T9uM2J3UTLNzJG1u0BxnIfVhr0WUWOr6xM81izVWPLyBNtPElw4Ly1nSwm0lMAKLgFvRaanBkZgZnWNmZktpIJZ5BffQgHN6KlN0q3wZbMZtkkBQmPrZXIFxJk++0NeW86WElAJaOBGYOVRvXAdnQxS1pmAhkXWDzFnVgmKWnXEylzdGHbehfjzEUei9LNRmPTIYxh51SVoP78UNrdMwlD+9XhUTp6O9lyVq5w2HVZZDo58OSBzkh1PAA4KOPgL6IueEnDwFiLDrtU4FV05bTJ++mEyVhm6JbxEAp3W6IF5NMwnff5fpNZYC4mwEgENaXAQGVKO0Sw2Kq//gs0smI/pb76KaS89C++LzzHlpL/h4XMvwpCttsJJO+2MRNl89Ojdj8+FjyT1oHLE+VyYQYcGB1dffTW0hfiKK65w7+WJrufYzMCT/FmEyhEnHFqv3RPFBYWY9NqbYmMOQoaBoQaqBBgafQSMlWG5yyDzGDkUwIPPdDyuhoZOGP0hHIaWo9EloPqRpHGssoTKlWUYmdAAF/KRz/FccsECfPXg/XjxjLPwwbXXIzXlJxS1aY3Bh9IQ2Xk3pFkPEXKyJ6zinaqhGN5ra7QKy81oZjCzOjlmrGMhM1JLMYv8qqsimRlk+KpOg4eZ1cUXj0DhDOIjWi9HfoHCZBwJF5iZHCfDzJzrCA0uejdSRpNWGLVdVx8Zmjt3rlvBknH1z3/SkBs1CvrIlL7gq3D9Z63wU0891a1YafeBjK9DDjkEf/vb33DkkUe6j8tpdXHXXXfFY4895uRJfiz7xhtvhLb16t15/YXZEE68DR8+HFr1lHwZA3oHU/8Xm1H7Qb2z2awLlw7CFaZyYVDdaRblVXSzCI8Dzer9Co/pS3M1YDHHZKxLhhARGMAnnj4LAQtIDcDqCh2mCykgiBZEBOgQ6ibeEKKyYyesfPAh2P6cc9F3m+3Qf4uhSJVVID2tFKPvvRdvX3A+J4SuxJxxI2GcrPNpNFvowa10Uxu1XggpkSqQgeIDws9PGUkyrmRsycDVaxkqc72Koe8j6KOBWn2UYS3jV7tKJEXlZMb85tRd0WNQuEB+M4MmTLT1V4az0tQ3EfTtBH35Xyuj+tiY+LUdfGkrpJK5okDPnfRSerErvDGg+mnGe1DLrPiCWm+TO2b1aWkiQu9m6wOQurdmUZiZwcwanzZZjRVd9Qq81xbVbIB01LDt5ES26loNwwJHRMvRUgItJbACS4CP54pLzcygQQV4mBnMjBica2bORe1hZrVY8ztxw5rgaloqnaTR4cP3PSasHpAOz1AdMt2Ws6UEohIIUePXIOtr3TQLA4EDtiCsBggJjs7K2Mm1P2BvdLv8HMzt3BY1Xgptilpj1sRvMKeiAmtutAlmffQxwqoqJMrnIcPBKKfL8dnZ5+GHRx9GyrRCnKRk1UVzY7GAnWiABIdpooHpJuBnaGQH5Zg+ZgKynVZCwWo9GMew5uBt8NVTz2LiW2+jc7/1UTr7R0x5/13GMWSCEKCUaq7UGrk/vfBcTLz8Mqzbpgid5s1BomQ27rj+X5g/ZzZeeesNVAzZFL0vPQdhUSpKvXaSQEqZmRt4n3feee4vpM4880zor5cmTZoEM2M6QMgBZQhDJgRxksxDx44dUDR/JsKgmhoYvDCkKR9AAwYWHxp7eFxhDplOwPI35stjRI5pASVNOpiW8BBKHC3HLy2BgBFUoMYCNR9ekCSBeKYK455+GiNOOAmT3vkPVt5kI6x/2ilY6/iTsOGhR6NTv42ALMvcA8B4sCTCMKlbAdYCwoo5Q9YrQW5qZgazCERXuMDM5HXgeZ7jkcfMHN6QJr+MXRme4hNo8P7aa69BBoreQdfW0Y8//hgPPfQQZJxq++3dd98NwX333YerrroKBx98sPvwm4xb/Y2YPhikgXiM/+Uvf8Ell1wCGcWDBw92W/u1XV9b9zt27AitUBYVFTljVh8l0krmddddh9tvvx0yivbcc0/IAN5nn33cx4gkX4ZT3759cfzxx0Mfk1Ma+nK7DGF93E4raFrtlE76SyW9ozts2DAcccQROPTQQyGDTLQTTzzRfTneLCojvTP78MMPqyhcmZmZw3Uxi3Df9+V1YBbRnGcpF9amOg5D4NoLT881qSEMbIXp8wAatBbSIV3VlxTSoeaKLagCCIwfEozxxFnDNq2aRkleB052brklOm+3LdY75iisefwx2PLyi9DnLwdinYGb4D8XX4xPr7wS2emloAKcuJQGCcqN8sSkofbIBWLRh+qaQKG6z6utthqfjRAh66ruo77Er3utHSUqK/Gqrol/cSCeOCwXNzNIvj4iqI+ASbYmSJSOmdWlG8f9td2CggLoPWHpYWZyGg2adNLqvMosjmT2y2TE8X6Jq/IuLi52fzeoZ0bPkOKbLVva7MZYlwNYEMBjO+tx0rt8wgS8fs5FqJo0mfUrQEDZoRJpgZYSaCmBFVoC6k9WaIJKTDPdmqGOQX4NLhT2a4BZ1LgVFOSjkIOPvPx8pNJptDRKv8bd+B2lqZGZ1NWqZsj6QqMANNLYpSEvmYIlDF7Kw4K2rTHP85HVxEwqDX/2PPQ8+mSsxE7wm3HfIFs2G6UTvkH3LTZE1712QLJre1TNmI2a2bPh0Rj0amuisZqmAI3V3FCPKEBi1U+l+Pra21D2+hvoPXhTgOlmtSLSuTPW23tPrLHHMBQPGoz19tgfkz/4CNnSEmgVMZhbgzQHsOHMmQhKyrD2iadhIxrtI8Z+jWfLyzFss0H49J0R2LB/P8wqKwFWXRlI5tFw8uFxFdJCDroQQIcGy/qaqYwF/eWK/jZJhrTCzEwOB2ge8+Mj9A2ZTBarD9wQsyb/gAWzSrmK7VjgUZ7H/EYxItrSrgZj/IQrl/KxY1Dx9ttYwAmCYMEcygMHHiGMg2JYFmB5ouVodAmELK+sl0WYiKIUeUkkp03D3K/+i5H33I4ZIz9Guy03w59o1PXdfx8UrtqVE0Q+B33gXRSw7BmVVcXRPFItMJgIpK+I04zp5cCi0vRoJAtkBMeD3s8++wwjR46EPqB03HHH4aSTTsLee+8NGZ8vvvgiZFCKds0117iPuOn/XPVF85122gkyTLRiKANUq8DaMnvAAQdAxul+++0HfYFdcNBBB+H000/HvVzRPPDAAyFDe4899oD+01tytZJ8xx134JlnnoF4tVIoXa6U4caJtn/84x+46667oHdlX3/9dfe1df2d2RNPPAH9l/j999/v5ItH/zV+zz33OCNb8pPJJNZff33oeb3wwguhMP2Xr76yLFwr0YqnlWuViYx/5Vv6SF+9R6ryUTraCqx8qGy22mor7L///jj//POhj1Opb9dfpKmNmMa6ozyonH22PYu6F42nGVkJqksEj6DaFrA9YEDdSQ62V4ioFkK1khWQrpHm0Y0hIF5DIA9PVlXUsD1awLqR7t4NbfpsgC7bbovtLrwUHtuw9+68CSibhTRj+KzdikKBCJhGiEDRGbL4U6nL4Ioh5tSKq3C5KifhZgb5Y1xuQzAzR5I8h/AiXPE0yaF7o/qn96V17xVGFneaRXGdpwkuyyNCk0XayZDJZH6xGK34aiIpkYgaLDNjv+PuzC+W9UsjqP3Q6r1ZlKZZVKZmkdtoeWT3PEOKlSnJZ8SbW4GR51+K/1x6Bfzvx2Lqu6/DaFmn2I76OULj+xm7OUEtaEsJtJRAE5aA14SylipKHa9Wo9RZa6Y7nvGWX4OLBx54AJMmTYIZW46lSluYIbexyMUX5lq0r45fyRICN8hmJ0p84RgLE8wW9i/M2+Jr/hJQ+RPYLxqMyRmHKwI3NKJ/eU7JgxtweawKkuQGRBwUQWlxWcFzQEOQ/tB8mPzEC6prUPLG25jNmWFL5SMMEhz0eAg5I51p1QpTyxag6/Z/RqpPb3TbYhCqvv4a330zDgW91sVKg7bFlrfcgBmzylDO+ErLYz2rHP89Fnw8El5NAI+z0BTKoEixYOoslN58F8oeehz5PbojNA8JhPATSawxbDese8BfsICru6022BAl30+FP7cSPz37PD487TTMfGMEfnhzODp0WRVfFbfHT5274Lrvv8foNdbEej1WB7gifdVVl+GRRx7FE1y98mSeqtUQMB2jX39jcvLJJ+Pg2lWzYcOGuYH+448/Dg2w4Y4QyofH8qFqqGEearqshOrC1ij58EOWHZk48AWNAZaUuEgAWUNdmN2Qi5chV3ecl5csqiZ/j8ykSZj62tuYP/pLfPnQfXjn1pvw5Yi38c4Tj+KNm65H9by5YPGRn3IoMSA4TBcB/XUnn3tnYNcR/kBIbVnUlQ+zLpxTDTSEsyx3+YDKqdPw/m034XWWbV77dtji72dhA973TKcOqMrUQPXFY1yBgT8h9Ae8kyAYcTq6EmoTFcaVNjq/+PQ5sNQgWe7SIutruzKC423P119/Pa677jpoG7NAq8Fa5RvG+qstzvFXymUgyzgUv4w/GYk777wzZFjL6FSYVl61SqatzdJDhrPkyLDVO6RyZTQKpkyZAoH0iV1ti5ZB+u233+Lmm2+GtlprZfeUU07BYYcdBq0SSoYM6H/9618QXbwXXXSRM8I32WQTqB8rLCxEmpO+Q4YMwTHHHOMM9csuu8zJE+0gGupaLZb8999/3xnN0vOcc85xhrlWnqW/jKxjjz3WyZYBrxV05Un/KX7bbbdBBr0mx44++mjo/8pVbjKyR48e7baMK88XXHAB4lVxuerv11xzTfTp08d9NV5jARnU+u/y4cOHYzhBho/Sj7eSC88Fiz1EjPUrJMA94OZCVN0izHlZ5UKI5nx8vkmIUHcFcnkDAMb2PQQPVx9D+HSTbKsSEdGZx9ZjHfQ/9QygwMNrF1+Aqh++ZRoG41MShtWMnCWAfrgjdBU+ookQPwuh9HFySTXAjBegzgUPs4gWUg8ZZmaRn0E/O82sLq6ZufogJrN6PNdvfjQ6RAAAEABJREFUZvI6kHyH/AYubdu2dSvOMvgbo06u7jK447ZAdIFZfT4bIy8gkyAMQQy8eyHHFXLp5X2QR7ct4glry9ycGwYZ8jPEq611NHBDR9GV8RWZfmEhLwJyg50bUFWN8h8mA5U1mPbhJxhzx80o//YbfHHTjSj96htsdtjhGHzmKRj/5WgYq1lm7Dh8fc+DqJlV5pQLWTuFmBlTCOtTYiLUjqnpVD0UhOSRn4GKp3zJKxBJbgv8IUtA9TGqAtG1vhDkV6gowgXCFwUMc3WKbhwsVBD7l9MN6trqXEFNmECu2AZ47dPdgNpEXjVaEjVx4kRollydtj5OodltDQL+/ve/Q678GhzczoH5brvtBr0rWVLCFS5GDthp0VnqaWb4mgaIvkqZyywdNFhS+ursv/nmGxe8sNyosAMaCZHRzGbGwIYQdYdxUC+obW0cXTLMyOh8//sXsyivKtNfPbe8HyDonghAo1XjEN20sFbPZdHR9LCH6niivBpxGciih1yxDNUdkQYOlRD66qegDiukdR2iGnleiBQ7srH3PICeG26MvB5roirL+kW5c9MJtN1+a/T520lIderk4q69+cZ4l6t1BfMrkGzfhV0YeS0P7bt0xrfPPYsarg4jG+BbDlbHnHEGJnByaeaYcS5rAdNDthrfvPsGNjjmcPi9+pPVgzHUM5/qJSiPHmqYoN5hKom1e/fGuJdfxU/33I3U7f/Ct2ecgOwPP+DB++7F4G2HYNOhg/Hy1+Ow59nnoWfPHsDE7zB5wiSENHDP+tsZ+Pu5Z+PZ559HpjpDGzeD995/jytvu0BfZNXgW3VDoIH+dttt5wbYWjkwMxrHoQPfqBOhPL8IG++3D77kys30t96EU5xlmuFqdAAgYJlBN5XlJ6c6IyoDMtVYMOFbfHzppXifhtusx+/HmLvvQOVPM7DNqX/Dhhecj50uuxw9unTFJzSOsnPLEHIgE7jpBJnllFF7hnRrpTrdqBYpPBVA53/zVOZC1ora3KkAWNbapaAQF0CacNESvDH6evzE51/CBzf9C722Gow9b7gePffaH0FeawoJoXqfTvjwPQIpdeXIyRV64fGZ8fTMsB6EniQTdDJdheeC6k+uPxePV+BE00eAtMtBNO1a0rv1MmL1hWCtwGplVyvE++67Lw7gaq9WgGUEa9uy+gIZnwKtBgu0Gqf+SbJkVGqr8g033OAmf27j8yfZMpY1Aay+SrhWd2WIq49RHK3YjhgxAi+88IIzSs/gM6tt1NoOrS2cAj0rAr0LGbvaXm1m0BZq5W1RoI8HSf84rEuXLjHqXLO6Unf++KLylIEqN6bJlTxtixW+NBg6dChefvll9OrVy23V1vZybYmVka93rvVFaG3z1gq0VqXvuecet+KtyQb184cffribANifK9F6r1flpXe2dU8kW22FcL3iIYNfrvwqZ90T6ZfhCqTKunz+fHlZK6Ea5XDnMUR+jhlc7bYoSPkO1IA4Jo9Ej5jAoD7c8ZLqcxLQ2EYYQ+EZwPL0zEfST9LLUE5E+vSzqWdrathgu21RUF6Nzzhp+d+HHkL5d98yShY6DB7IhJDeMGRbSaM6oKeuuhvIKzCETCcACYC7mkV4WMdMei0NjTjMovhmBrN6yI1qZnVeM3N8dYRfGTEz6NlurBpmVseqMvM5mRYTzOrDYtqS3IBlngUbJjHJCYSA/WiIgHUo5D10weQLeE/ZaTgvmExITMnJrY0GhAbpFEDC6HXx6aNBnXUyQNlRGuOffwGvnng8MPYrTLj/Qcx64z28e8JxSKay2Pr+u9Bq04Gozm+NGr8AQWUVvnnqUYy7/x6UvPsBlD6YeFArjeKJ1WoRKl3UHdKHSTt/pBX5jBhPR2y5/GoloHuzQhLXvRYwMTkCoq6WRriuIf2sqwogyAdjXSFVuNNVbBGJ1JiXRFfBHBfp9DN+fIasnAtT4hDV0yjEySY5EG+dLIaTFp8Ba3iWEPvB5xOOt47SbAhb9+aRrYybGTSQ0IBanaw6y+uuu86tTGmbWgwHH3ywm9nWYOOWW25x2+P03lRWq08eB7osDMlblKYxXbP3GlR8qNUrphvzPvXUU26LnWbhNXjQNji9j6bZW/EovhlbPXmcE8J4qwOmacTMeCWAONxh7vpHvKislG+z30AZqKEnaCtpSBd8gIz3zeegKcGHzY3NpSxpzlmGi9qDLJ+QDIH9H/zAHCj3IUdFgbawMm2fg6SiZB6SNIyTNHJnT/oexQN6ouf+w1DeJh8VQQWyYQ2q+WCne3RDh417s8vNopJKVrVtjUT37uh1wJ7wVuoAvWdXQxnrH3Qg2nTsiA+PPYGzyv9Gqs+aGHDkXzD2b0fBZsyE0SCpYt4CP8SUWdPgbbMZBtxzHfI6dCBV2oXUFdQMPFinaXzCElj7wN1Q5VUgUdgKbVq3QY+Bm+ATGugjp03FNptuBg3GDz/yaOy2z15o17oQ897/GPMm/Yirh7+M4h6r4vqrr8Vf99sfa6+xOgYOGIgtNt8CEydOgraErr46V6iVmp4d1hENjLUCoBUrkgHSwPsEHsb7lA0qkei5Ngb940KMfuIZzB8zHoGfQA0HPgF5dJoK3jLIWoB00seCiT/gowvOx+tXX40uQ7fG+jTk17viYvQ87WQMPO10eN27oSJbhWw6jbX2OwCtyxfgqwfvYdIGWEgDTk7Iu5dBdAjP0h+ghm1NwMFzRP/tXM2oe5OqI3nGPNd2RPJ6xrrigdWJxAAhJxE9DvKSloRfncVXN12HL595AhvsvjtWGrId4KdZhw0GHu6ldLqRT8hCELDeO0JI0bV1gyjMzIHCzEyOA7N6XNuLY6Ps4YcfxmqrrQatct5xxx3unWAZmqp3Ws3UCqYmSNXXaIu0VofHjRsHvdupDyNpG7UmV/WlYr3rqZVOQewX73Cuesro1nZlTcLK4JWxp9VfGXStWrWKnhEagjKCZVxvXPtF4oB1WhmQMR8beyHzK9qvCbFe0kXQ1LqYGfLy8qB7oK93S74+aKXyUvmdddZZ0KSG7pkM4XhlWhMQvTmRpy3qMsrV/+t+6nWPNm3auO8l6H52ZDuoFX1tGdekx8qrrIJbb73VvUOuSQrdL91jrVbL4FLfbmZSw9UvM4No9ECHyiAG+eshJEsUT+H19IUxQw0QVKHtBn2xxVWXo7BzO0x65il8+uBDZMyHk8Bnhx6eAZg8/CABL/DoB58zY1NE3ASAAaTxolPMcv/goPpUUVHhSmFJ98Ix8BLzmBlycQb9otNjfO0u8Dj2hLEd1C1iH5TQXTIgVB/h02Xr6RECSidZoezjQePacfJ+ZhkCMCrDPPhEKI4En+CRZkgwLZ9cvtoIImXjxqJb61b44Ny/Y4311sYWV1yG/E0GovuwXZEtKEI1QqQ7dcDKq66MqS8/h5I5Zdj+pOMxYfhrKP1yDBbMmUsOTZFTKFNIBkyHYyFjwlkvZBjpnJg2jgOM4RYCRr2ABNxhVI1IUOsS/W2dfwBtzFj4KzCfrAIuNRMioM8jGOsHuBhlDs/wGrKu+IQUcWPNFxchlJdPAeuY+OljJVIshrF9C9yTYBwrAK6qKUjgGH9+MbO65zd6jllv+XyE1EfRLGQcAR2P+iU5kUkO+niKAQzkSV+znsxd88g3c7mAtt1opv78889327ZyU4sKBlDHLrx169buXTFtmdMKdEw3M5jVF2iuDOEaUGm1QGlpFl00gb42qg5Ws/4avKvj1paye+65B5q9Fo+A90WOSwOuoWF6YHqsD9JLAN0Qx1V/V8wM0tGRm+liZq4iRTo0UyJLEGtmLtQscn8tPZwSuRepw6codPel9p7QH7PoIZVXqwNyY/rSXMXjrY/YmEZGUPuUJFgfPDIErDAZNQW+hxqGp8vnoYwrDjUTvkE6z8P3Y77CypttjnLfoK9r+34I3zOaZB5qqkMsYM8UJhPUPERxt+7Y+l//RMFmmyJjSTZMBiALv11brHXM0ei62uoIpkzBo88+i4e/+Bxd11ob6XJ2kDRm/DBNVZPIS+QjYGeY12UVePlJxgebK5YJGzOr9QVhAlXEw4JCbHDYoej/z3+i9Tlno/VBh2BOn94YVV2NJ195GRrM3nrzDUjlp7CguB1GP/woNtlwANqusz6u/Nf1ePXV13DnXXehQ9dOGDlqFIYN293936ieq/hZMItS1fbMw2lgaNXphx9/ZOo8qSevLA+gdUEB0QRab7wp1uy5Pqr/+1+wmJgnksFBC29cSBeez3L04ZH89SP3I4MQu155FdbafTcU9+yF6nZdkV65B58TMnCAmsdyDMkdpvKx+mEHY86MqSj96B14XPmpYWwWMkN9MkMoBzUe0zQEloXe54UOZkF1/dcCqaC0c13hAtGXB1h8QACWR8B8ZxGyngQSXHvfWPIIOXq0sBrZaVO4onYrEl4Su1x7LYr79sU8GoiB+SxDUyxQCEHlabwH4c/ArJYP0SHdI+znVxk+2hasrdJaMdb7sjKa9CqPDFgZqmrvZcjK6JKxLINK2381KaqVUK0ma9JGf7sj41lfhBYoTO93ql52797d9UcyuuWXq/dAZXTL+CsuLkY6nXYKSl+B8yziojCBx0G1XLHErlmUd/lXJOTqINws0sMsckWLYVF6xWGNcRVffLlu3BaInovLL+jZsyf0FWm9a33ZZZe5v2bSZIcmLLTdWxPgmnTXWECvgeh1EG1RlyG+4447uskTrUgPGTIEijdo0CBolVr4aaed5t6tVjqLAjODmbkgM6vDRVAeBGYm78/qspaQFeSxPa2hwVFd1Bp9jj0WO1x3LfLKy/Hx389A9fhvKZNtlkcRvocw8BFykEcfTz5p7D8QgjR66ZqbWOJTJzpJjTml44qCxenTXOl7fI70PGpSK057UWnlhpkZyzNkuRv0/CpM9W5R8ZZE032xkPee90u3I8sJRCyogdVQdmBgU4msJqEZ6CHl+vR5n43EzPc/QEI61N5ed0/JQxKoGSykRgb2PoZA8atqUDNhArIlnPSmSYygBq3ImbdeX4ycPBVYa014nATe8uzzUbDGuqwsPIMQXnFbdF57TXx69bXoMWAAklsOQlHXdhhx3NEovfdh+BVVqObEu+Yys5kQmSxQybTZyitrVAJq+pGlQmypIWLIdEEjG+S1ICAtcGW5pHJa1jCnAC+KT6fulH9FQV2iOYiZwcxyKBHaHDotSWaUanSN+eSL8SZzWQt4l3XLWQVCJkFQfa0FVgDSRVaZqCGjSxbwGWANYQCiOs06ibj9sqiW6fFB7cFYTo6i1pLqynlReWnII7+ZpBCTkBjo9TgGCVjXa0OZF2Na9PFkcLOeKpEmT0AFokZLgtdee21MmjQJeh9LdNFyQTQzc4WpOPIL1CEmErUzYbkRGuDapqeVbK1ea2Y7nukXm7Z7f/rpp9hggw3kdbDLLrvg8ccfx5w5c5zfzOgK2F6wQfP9JFq3ao3WecVonU83XQt5dBQDdQ8AABAASURBVOUnMILT18ygRt4scoU3JZiZS6cpZf5SWWaRDmbNk8dfqk/Mb2YAT4+WlpnBI5h5MN8DCOZ58Ghw+V6CXuGNA8X3PHOdoDpCz/Nc/IT5pLE+UmboG3yrQeX4cWidqUa6vAyjrrgc3999L8r++wWqZk4HWrVHTbqIRm0KKT+FtEdgfXa4pZAAkIYH89JEigC6KfhIUb62Bo779mt8/P57mDy7FNnvf8SrTz6Hfz7yDHqfdS6mPvU4Jt57Hx6/7T6cftjRqJg1B8l0K+gwXgzGqwfnIDrCRIppefAsBfh5QJdO6HLqqcjjqvGbc+ah/Yb9YQk/Ymb3DkXOL8aYseOQadeeDwcwdMi22GLQFthrn73x9ttv4IMP3sejjzwGGTDg4XkezMwBve7UNs158+a5dzQHbjQQDz70AGayfJLJND58/yNccM55eOXF1zC/sADvvfoq5pWWIkUZCVAWDFmWB8wDNcaEF5/B3OnTsfnfzwZaFwPJJDmAfKaUJpgBvmdI6p4zfshGtXCNdTBw7/3w6X0PIZw7H74FjGOAmOnINTPol6L+CQ91hxmpvxJICd/34VEnM5O3DswMZssOMIryADNeWE5GEOb6JIb5ng+PA6jJr72FV2jUtPaBnkccBbQpRqUHwAsZAyAZRq/zOAQws0YDeMhQkkGkj2Kpzdf2ZRlGWkVU2602XbsZPvnkE2hFWKuRMqy0wqh2/+yzz8b555+PRx991IGM5vPOOw8nnXQSpTfNaRblaXHSzOrDzQw+75uZIfcws0aXi9ny8yptM5NTl67qkiM0uJhZHY9ZhDdgWaLXzFy4Wb2bm5ZZRHdMtRdtpxfUeuscxYsnLLR9fa+99oJe5dLOA91zbZ1/iJOUmlzRtnBNkGjiRJMqMpi080xfK9cHprStXNv0NfmiNkrbyocPHw7Vn/nz59flOU5caQvM6vU1szo+MwPMhyEJeD6S5iGlpyBZAL9rd/T+MyfyMh4+Y1sz46034JeVICyZwTgeAvYZYjUaLDCDnhk5MACUYySYyYO6Q+Mfn3WpjpCDmBnMVgzkJAuVj0A0s+ZJX7ILCgqg8Ztws0WnozCVj8pJuBZKNHbUThD5pafZouOaLZoOY0y2b0gQIU/C8zHypWcx6onHwa4FxvYvQcSrqkbpf4Yj/P57fHTtNfjqxpsRTJgEPwF4jGtiNAN4OguD8WRQGOPa3DKMvucuvHXjDXj98suAygWYzbFEMKsEq226Jba//Ep0Yl8JGSUcNyCRhqpPwvNQQ/OgS/8+6MHJow4DNoK1aYuVNtoYK63WDaUjR+KL++9Divrb5MmMEyJkeiqf4rwEqEKkD3QYpJ6IJq8CfSJ0PQYIzIw8TQtMwZ0+67Xuj/PwYta06ZgtXh6T+9lpFvE3DDCL6GYrxs1NX/dN5SSaWVOn70H32KdwSgZvNEiIXKYlvxy5DIAOj5XQU/2mxwciMv0QEUJ8mPuRwQg8WZ2QpCuoJdEHchGYgJnBrB7Aw8x4haOrjpgZDDx0kUABvSmO/xIc1+qZp5dGM2jX1waK0IzQLKmYGcysTu0TTjgBmjk2q6fFmRWTGWcKONOhQpI/BrOIX7wCs8gfh8tNsvA0sNJ2L61WaHu36AKfD6dWDmSQyy9QZy16Li0Wm+YKw7cTvsWll1yKK665HJcL/klXcO3luPSqS3Htv66FPvCi9+BkfGsmPHaFNyWUlZU5A7+Mbi40ZRqNkaW0Yz7lNfbLFcRhK9Itm12GOWVzUTZ7DuYQ5tIvKCudTb+gDKWklbDsBI3VzcWnjLkE4fPoziuZjdl0Z1NWKSdcZs+dDcyahTG33YrCUSMx/rkXUdR+JSSmz0HJzXehcMo0zCktwWwapCWzylBWSj1LyxhlFmbOIV36StbsEpTOnYvqmgAV86pQPns+KhZU4MOPP8bmmw/GxptvgccfvBefP/gg/tx3ADL5hRhFPfzPRyLzyAP4+q4b8c5dt2MMO8ykeZg7ZzZKKXc2je3SslLiJdRjNubMnovSkhLMZcc8j7rMnk1daKCWz1+Ab7/7Ho8+/BAOo2Hkez5K5kxnvFmomleGirL5KFxzbaQK8zGXOk9lvqfPKUNp6RyOBQz9+/VDdXUlZs+evVjQDhDt9KhkvubPKcdfDjgQO++wI/5x9lkYutVWOP/iC7HDzn/CXof/FY8/9gjevOdeBOQtczLnYgbvcfn8eZj37n8w7s57sOqAjVFRDcykPjPK5mA2dVH6pS7PJShjmZaUzcRsDlq1TXwm853q2BUFHVbG1P98iKBkLkpmz8Js8s1SOTgZZcwfgRMQZSVzUDanjGUwmzy/HpTxPmrgqDwof00LpcybyqAUZayXZaxTs1gOJSyPTEU5Kr75Bu+ccRGmDP8E2xx2OFY6cD/MZn0oLStDCevNHJbRfJb/PNXx2TMwi3Vaz5rq1aL0VJuhdleTnGqDP/jgA/el56OPPho777wz1D/oA1P62JS+caHJFhlFMnDOPfdcaHuuJj/1tz3qI7SdVyvHauv1ESlNyi5YsADa2hmXl1yV4aL0UVguvaE/N0y4wgW5eK5f9BiUZnzflO+YLw5fka50EUgfGRVymyr9xeUrlx7j0iE3Xfmli0C4IObN5cvFE5x01D1XmWoiTqvLvXr1wlFHHeX+pktbwVWv9BqWtvZrp0ubNm2ckaydBIqrj53pfeq+ffu6VWp9jFT1RnVTdSeTyUAT70pD+kivXB1ms/7Pds/LHD4/pShlG6J+oax0FuawXalapx9WOfNMrLvDn/D5bbdhxFFHYvJdd8KbNhPz2U7NKpuNOXxmBHpeSvjMlfHZm+3aujLKjNobpR3rIPxnejj+iDeKu2Jw6SF9VJeEN1fayvt8TmzonuheLykd1SGFK44mTRRP7YxoywKl7Ddmzp3F/oP3l21dJVeE0xO/xIR7bkPVuLGYxz7Q2Nb89MIreO/EUzHi9NPQtfe6WHuLLfDl7XehasYUqGxKOE6Yxf54VtksVLLtLJ9bghmsJ9XzyjHrzTedrCEHH4Y12nTGj8+8iirWkZkJD6026Il2gzdFiWWoQ1QnSllnZrOezGEdmsN7X5byseqpx6OK9Vv+YJUeWPOEk9F1710xc8znCJ9/FqNPPhXzOC4IqspR+tVojHvxWdSUTGFbXYZZzGMJ624pQf2s+lHRytiWz2Gey9gPzGY6zQVxHVI9aq40liZX90gQ80knQS4tDltRbm7awqWPQHjT61DK9qYEJaoLbJfUDs2dNZvjgdmkRRCnWVZSFtVpjilLStnWsX6Ucrw1c85MlBIqSmZhAevmTI7VytimzWFdlTzV2ToZjFPGcXR1ZRUy1TXQ8xqHLcrVc6zXqS6//HLoHySuvOpqXHn1Vbj6yqtwzRVX4eqrrsLFl1yCL778Aqm0zHLA4+DCCL/sXDZupbVsMX9BrKKiorrtM3E0M3PGtZk5kllkPMtjFtFi3Mwcr/wNQQOpmKaBlJnFXsg4VoebpHFdRyRiZsiNh9pj/vxyJP0k1lt3PfTqtR769+9H42DDCPr3R/8B/dCnbx8UFhYilUo50Ls4aRrczQVKJ5YtXBD7V6SrfAqUvkBpyxUIX+GQykMeVy3z6ebXln9BKo0i0goSechP5SNFeiIvjRShMfopL3npfLh8plPOTSdTSPNep/Pz4FGO5LVKJNGqvBKduRI8764HMP3uh1C0+jroe+U/0Yozv/O+HYf27NSSyTyk81hX0kmnS6owD23atyKeJD0PhXkFKKD+N/zrRvTutwEHgBdBf4n2xahRmDVjBt58+SWceP11WH2dNXD82WegpKoKj372Gco36IUxn3yIjjSgz/CSMA4ywFXhfBrW7YqLUcxZ6IJkPmUXMQ/5TCuFQuZH6aXy0sgjni5MIcnBaMaq4XOCqSPjJbninJ9shfxUK/jJNKo7tMIaRxyIwg3WRSo/hSLqWsQyzmO5GmcZ9bz5CQ9p+lVmcmOI/Xr+tGqkFcVXuKJ8Ijv4sePGc3Lqchx84AH4/PPPcMftt6PfNluhR/9eeOWf/8S08ROc3nlMq9AzJC3Ef0e8hbV3GYZ19toXCepbmJ9m/pLMi8BHmjPqqbx8JNN5yHf3kGVbyPwX5AO8Fz2HDsXoJ59GtqoGCU4EGPkTKcVNI0U8rXJJFSCdKkTayUgjzXz9FkBlmQvLrVNeHtIsqxTdZF6SCxoppFjPWxfno2Lid3jvn/8COhZjozNORv466zG8DfJYj/NZRvmsA3l5Psss5co6zTqcSvtI5lEG5aXTaaRTKTiXuNpKDWRl0OhjWrvvvjsGDx4MfcvimWeewT/+8Q+ILqNH23NvZ13QCqPi+bzPqD3UlsuwMTNHUd3zPM/1K1ppFK9A5aS0RZMbg+gC+eUKhAtiXtFiEF24XIULcvE4TG4MCo9BNOFxPOErEpR+ivdBbkNorB6Li9eQ3tAfy4/p8ufi8qtcBMIFCpcrEB6D/AIzg+5/Mpl07VVcHzShrgqhuqC2Rq4mWbSL4VW2N1qp1ofdnnjiCWi7vurWRRdd5CZZNNmuL4zL6BaPtvYLVLc04VfMNlHQtm1baAyTx/JMsY77bMcThBSfhzy2pXlsP5L5PlJFSVhBEu027IctL7sUq+2wE2aMn4xn994HPzz6GNq2LobuSZrtWl4qD3l003wO02yv0k5WGsp3XC6Ol8+QaA1BZbKiIDdtpRnrJ7y5QOWte617qvQbk47qgngVrzH8i+LRfSl0fUAa+RznVc2qQCUnnldfaw2UjWO/lC7A5OefwYdPPobB116JcM3u6LD5Jui61274gYZn2dgv0Zp1xFIpFCRTSJdnMf3z/yI/G7AOFSCZSmHMl19izR12QLrXushbsxemfjEBs8d+j64D+gP5CWhlOZ1XhBT7rnQ+60l+EnnpJApZX4rShaQXw89vg3SrVkin89B+5dXQoe8GaLfp5uhS0ApjTjsD5W2K8MMPE5FIpTH+oacw7slnkSwsYDudQH5eirLykZ8sRF4yH4WsY/nky+OYKa0+UPWRchdVPstL0/2JQfUoxhsrV/y5vLFfriA3LMZjeq6b4n2IIZdPPDHE9BXtKv3cNBv6c8OWFc/jPVfdEeTlpVm/0kjTFSRdWBop1uMkQeERPYX8+Nlgm5fPOpLPulL14xR8fO/9KFL8FGXVtm1KI488eazDSdW51kWY8P1EfD3+G6TTKTTMV64/mUxCbe8mG2+MjTfZBAPpbrQR8Y03wkaEjYVvtBE6de4AL4A7vBBc0OEFzX94zZWE2cKGsBrAxqQlHjWAcpcFzKwumjpRdYIZziTHxEXR4jAN8Nq1bYehQ7fCkMFbYauh22LrIVtjqyFbOdhm6DYYPGgwWrdu7W66HnyBbrjc5oDmlN0c+jaXTG3dkmy5AuGFeYXsBAqQV1CAfEJKDyg7h1RRPpL5aRTQQMpn5yPehiAZgpguvJAdZT5lqMxTBXlIKn4R06DpKJJZAAAQAElEQVSMFOWligpQUFCITvlFmPn5Vyhec31M+PwLtM1mUMUOD+2LMLnrSui43Q7o1G11DpJ8pFulkEeZBWw02nVohxuvvx6vvfoKlEZ+fj7+O2o0TjvlREzjTPWb77yBiRMm4JEHHsIBB+6PrbbfgYbiHlj19FNQsPlmqK6sQJhO4vafpmBEp5XQ/6BDsEr71vjqp8n4bMJ41ynfetcd+PrrschjXvKod5r5UPqFhWkUtClEuiCNfJZVq3QRUmzM7rr1TvTv2w/bbr01Dekk86eyLHQdbrettsCAA/ZFoMaTurbiIK+QbgFl5tNIz6OcPOdnnFq3gDSB8iZX+ZRBsxLLpVv3VXHd9dfi9TfewCUXX8yZxKvRr19/HHb44Xjk9Tdx6s23oSuN2Sduvgl5+XkoLMxDGz5r878YgwWV1Vht550Q+B6SRXkooE5F1KOgMMX8FKIwvxUb7gKnf0E+XYbnM68F1CskXsxVgdU27IMv7nsYrStDym+FfJZRAe9rPu9pOj8fyk8h608++fMlo4ByfiXIpz4aPKoMheeCaMsFylt+IVROeQVFKGI5tA4ymPLoExh5933os8ce2JJ1zmvbBqwUyOe9yGc55PP+F5FfcVLUL49lVZBfiNZ5bVBEmYX5eVH5U16sn+79SSedhM0228yBPuB0Jlfl9E8Lwk8//XT056Sk/k5Jq4KoPdK1nXce74UgPz8/kl1QQH3yHYheyLRiWBRPrIfCBLn+hrjCY1CY8NhdFK4wgcIEMR7rI/1iusJWJMTpSociTlwLpFdMb4wu4s2FOI5owuU2BNFzQeHyyxXEuFyBaALhMcgfQy4txuXG4XKVR0FcZzxOqKgaxR9yE656uMEGG0AfKj377LOh1wCuvfZaaLJG2/z1HrUmdDbiYGy//faDdj2IT9vDhw8fDq1M6xkoZJvTigPEVukC1vki5LPtyKOxUsB6WcD2VHpUJVPIX30t9GD7vOoef0af44/BrG/GYNy/70R+Mo081tkCtm35lJXPNsoB63d+wcJ128kkTTKVz1yIw1aEG6crPZReIfUXTXhzgNJZZZVV3PNexlX+JaWlMIHuvf7SrXfv3hyUp13cZdOtEAW8twVs1wqTeZj03sfIW68/1jnkcHz13rtITJmKia++jCGnnIzWHBcO/fu56LTZIAQd2mDAEYfgk5dehX35FTqwjApYN2Z89Dk+vOdejGCfVv0d+2j235XIopphSCTQbkAftCqbhqkvPkVj+k/goAFFeQVoRYOkkG1fAdvcAvZt6qvyivKQx/pQSP1a0/AryEvTn+/GOkEyAV/vP2+1HYr22xdtt9gYQekM+Ow3Ez9OxaqcMJ47bSoSc8sQTpzMvrUA+UX5kMyC/DwUFhQhr7AV/aSzXhZw7FDAtJoadK8ks5DlI5BfIFpjoCFv7JcrWJSMmN7QFa90kCtQeB7LXK5AtBUJcZpyY5B+0qmp9chn/SsgtGI9L2J9y2Nfni4qQB7veWv25fmEPLZJRYS8wnyk2Lblc4xbQDdPbRbj5eexvhASAVD9/XcozEsiryCFVFF+VI8KC9g+5kPjhkLKq+I4ec+998aWg7bkpM5kKI8FTC+GXL+e5/bt22MIFzwGb7klhm45CEPoDuKk+6AhgzFo8JbYdtttsGaHTqjhgpLaeNmNtDqFNjt4zZWCy0StEZtKpdwKQ/yRl2233ZaZXhj0ZdIHH3zQrSybWZOopc5SWwLkxgKlS1FREdunlCNJT4fwYmbIBgEqFlTUQjkH7AvqoLyyHBVVFYjjyF0MOJ6WsLDJyiHgfVF5yhUIzyBkFxQ4qEGAGj9EFaefqglZCxBms/A502tB+DM9NKEi4G13YcIlU6C/icgyQDKVVhAGTCN0EHISJsmGYtbkHxH27YMf1+uJvP33Q+9DD0BldRk6cvZ55V33xBwYUglD20QhWhUVIi+Vh6uvuhqXX3YV9E5eVUUVRo38An8e9mdsNXgQHnzkfoz84gu88NJL+OSTz7DlFltQA6CyVRt03/8goEtXFBcW46FHHsOLNK53+tdN2IIDsVZHH45P583HlkOGYO1e6+Dow47A3nvvxbSuwZCt/4TTzziLBncVtEqrHNRkqrDrsJ1xx623cgWnBi899yLac7Kobft2LE1xgPkUGALObgfJAkAvZ4WcyeMJAfMvN+AlJDhFG1xUjg1I5Mw62JiD079zpTHB2UuJq3HvVAOt1l8fa2+3DWZ88inmT/uJdzTDtLP45vmXsGafvkh27IggUS81dHVCWhiJArDUjWkwWl0ugAz5su3aYv3jjkUrGoif33QzUswPF7LJa0wnihvyPof6GAx0MG2GCPu1IKDeIfUUNKkOvH/KZob59Sm4/Juv8cKZp2PaiI/Qd/+/oOO2Q+GyzucH7t6ojMnIU89CoPognEy6f3ClDnfoOXr//ffd6t61NExWX3116J1U4cNpgGgVUKt++giXi1B7UR4FtV73TMb4klyVUQxL4luRYb8VfeLylD7CBSuyHJaUlnQSLImnqcKUb0FDeTKW9VXu119/HXrX/pFHHoE+MipjWTsiLrnkEmhcovFKr169sN5660F/X3Yi25H11++FW268Gaz6APQUGdsSorwmzGffA4Q1GazEyc/ue++JDU84HvO+/gbvXftPKE4QVKO8uhxBqF4mwydJPQ4WOqTziiqjhRJegqe5dZJ8QTKZdG2Axm9LUMcFiV+LIwL9K4QjLuOFzS37C947NWxlszHlgzexxlbbIN19dVgmi2f+fiaN3QFoP3AgqsgTFBQhsBR1TaDLgE0w6NAj8PGLL0F/21c19QfM5wr0xrvsjPYrrYyZDz6KH4e/BJ/3vG3XVRAGIQrX7A5/jS5o36U1QKMtw7qTBRvoWH+mAba3AStNDWmMQuUCYtUA+wcwPEtQC61xS4dttkGP8y9Czz33wHdvvY33DzkE66zVAwU9euD7jz5D1ZjxmHDxpcCsqZTBM5iPTLYGVfqQGPuDTFjN1CWfYc146p4F0n8Z0lBcgaLKFQiPoaF/UXTxxKDwXFz+3wJIp2Uto6XpzyoTsQgh6I67FkgPAP3RmJkU1QlWMpIAhmWtkvGM4LtWr6q0BOGCctiY/2L2y88gqClnWP359ONP4MjDj8AXo7/ALsN2xZgvvoRe6dp7r30wdcqUesYlYK4cmDbVANXhyE5js0p88djjmP7h55zbT0axqRYflQhv5qvXzPKdeN38Ll26YH0OjNUBNQR1SJopFI+LsIwXDdpqatS8RAK0xWrTTTeFPgYmihrWxx57zHWOChPNjB2eboo8P9slzzvh6KHuWYTV8upmOgIvZjEfPf9T528rM3GZm7G8Pd431t7oY5ABAhrKPtXNY1g6EyDNJz3Bu2Zgk1B7zxhcd5oZtDIhmWaUB8DzPSS5ImCeJIXsqtRWhGAy8Gp5jDx6equryuF1KsTaxxyBNoO3QR4HVuV8qlt1XxneGisjyE/hu68n4KqrrsGk7ybhu0njcPEFF7uZshmzSnDeBRfivAvPR5fOnfEGV2C33HIILJXAXffcjVW6dcdAdsLg4QZhygPxPffcD1OnTUMNNdtmhz+REqATG6DD/vF37Lvf3hjYfwD22HMXfPXVGJx2+qkY8dZruOrKy3HiySfjlZdfwSF/PQjnn3sunnv2RZx1xmnQ+6Rff/c19jtwX8oKKTVDqM0vKYmsIRmwXEQ1lgVpOkOfRPr90IO3mJbKjAxizgFj+Qh4W1BdUYMsjVhJ9eEjYFiGAT333Asl307EZ/c/CA8Jzvi/joo2aXTbeUfoSPAiyVlOiIDhhhS18/DOf0bguwnfMRTOby4sQRmGtFuB8pwJuNpf9sH0qjkoGf0ZUhTkA+SUFnDbfGRMyxdCBxnk/I9BwHJW2SdYUpg9HZ8/+RB6bLYRNrnqUrTp1wcBDWY9VxnfR4YDuYD8VjvICS3Lcsq6EvF434wyxn03Cddf/0/ceOP10GrdUM4S9+nTBzI89O6yDGcZKVrR024dPXPqEyREuFxBLm5mIrVASwk0SQmY1den3Hq22mqroWvXrlA93XXXXaGvfGs3hN6d1z8MaLJ/p512gkBjlCeeeBL/ee8jrLZaD1x+5RW49pqrceNNN+Gt/7zDJwEEHz7TUhdiiQTAFogXtOIEUq8T/4bMT5Px1bVXwmZOQ8JX7+S7NtQXUwPI1bNB0P+s18zq8qb8a1dKHaEBonCRzIyD8dlo06YN4nZF9MaCk1M7RpDxmQmzoEhO4P4HXVfvDGtdBOPq1zp77o0+hx6ODY44CtWcQFfXF7LD4AmfP3XTbdZeC1scdzSNiUq8e8xxqJrxE7rvsC16H3Qo5s3PYvrDz2DldXsjvXoPVHL2MkMlux19KnpffQsx9WUBVCsEbHZJY2/EIlF/xKkEV5tCtslZJAH9HSZHAx7bZJ/6+4wZMoZkplp3QLcdd0HYsRO8jTdG123+hKrpc7jaPAXVzz+H0o8+xMf/vh2jrr8DFZN+AOf4mZzyzbFuyJ6YZUBRv+nT3bdFaCi6IA7ShO2TTz4JM4tJf3g3YAmwyrBy8cwplhCRxyNDQoMAVnI/a0iwfnthColEErKxbrv5TsyYMgOz/vM+vr/rdqw9Zx7GHnkKEjPn4NuJEzBz1gzcdOvN2GffffDYo4/gsEMPxbtvvIVTTj0FzzzzNMZ+PRaXX34FtQBuve02fM1JRedZxEW3zbMoQI7H5wZIY9IHH6Mzn4XAje8AM4WGWBGHtyISUUHvzSX66667DtctAvR3NXfccQfUSUmf3Eov/9Ig5te2huLi4jp24XrXSR+ZOeSQQ3DQQQchwwbv2GOPreNRXDMVeEQylruxsrAVqa1RBv2i0EVfJWPRIS3UpiwBM94JgjrHJAf1BekkH2QfXiqJFBMq4qxpcsYctJmfQf68CqT4gGW5Cp31eFMZnnuq0dB9M2MXRY92IoweNRqfjxxJuzhw26XaJIvgc4pXdqJHYwLEQz6klbNnoH0yQGGHVlh5843RutcGKOX0c2B57DuTSOYV4fXX38CwHfbA308/Bw899Qh+nPkTdNx55x3Ql4KvuOIyPMcG5NprroUlUihgnAMPOBijPx+JPn3XR7/+/RCyAzN2iiGlKu5ZZ/0Nu+6yC84562xXPWsyNWi/bi+cfPEluOfue/Egjc0nHn8WB+y3nxtEnHveubjz33fj9ttvo0GzP55++gVcetmV+Otf/4rDjzkW7/7nPdx6x7/pP4QpqLv12BezjNloguXCEzClTtOJzwRRgJwB5/wE9MAp4pDGXIxMHigKWd6TEFVg6buBoxGrylSj79ZD0Y+TAP954EFUvvoSvr//CfTbYQfMqc7g/nvvg77qPWLEu/A9D+ZRnAEnn3IiBnPiYdNNOeM/aEvceN0tuOnGG/HIYw/h2WefxhTObKbJmiAUrtYNmx/0f/iUjfnY225E2ZivgGrpAdT4QIZ6gboE7ChCt6nUJAAAEABJREFUuvgNHGbMZBPqYZxkSvK5mDX8XTxx3Blo3XFV9Npnf9TkpcFFMljgs+4p91mWQsBSYPqusHW7PZjPKSka0mM5QfPSSy9gn/32wkkn/Q0nn3gKnnrqKfTg6oba8+HDh7uPQu7H+ij19bzJNaM8InqOzcylRS/MIrpwgfgFwpcE4hEsieePGGa2cHn+EctAeTZbuBxUV2JQeIyXl5fDY7uSoMErGDhwIAd5z7iJd70DrRXpt99+A2+8+SoeffxhZNkgnnLqaTj+uOOw9eAhOOa4Y6APIJbNncOB40yAyWqLd0VlJXQUrroytmSbXB0YPrn/EeT7BfBNz5rAE0sL1JaA7km/fv1c2z1x4sRa6sKOWdR2qO/+8ssvEX88cGGuxfuUBrt+mPFGEeT3kEUqrMa7l12GV66/BR03HYJUq1bIBDXouslArL7VEPZfNCO4ymwcEwTkdSno9hGq2SeHbdpis1NPx3qsG4Xbc4Kbq+e80Vhp6OYoq8hizSFbIctVZ31jJMHIqcI0qtu0Qpbtqse64dE8DgkIGWhZXjL0ZemSQFWJwEgBzRmYBxM5oAsQZ0xmqoq69TnwL9j8mivRZmBftN90YyyYNQvzRn2BlXuuh9lvDce88ZNQni7CqGeegc/+QF2fHyYoOQGjXPxGD7PaQqB+ZgYzQ8D+SOP7888/H3qGzQz6G9zNN98cQzmRqw9MXnPNNdBX+MvKylwcsyhuyPKiqD/U6Sm3xguB1Yf3HGAVQDXHBjWEkAsbC6aWsgpmYF4VGQED0KqwELfeeguOOvZw/N922wH/+QDzx4xBtxOOAoYMwZTPx+JSjgP0TwZnnnEmrr35Jhx1zDH45LNPcc4/zoZ2XWqCco899sDNt9yMjbmwefRRR2GXXf/sPp7LJOrO3PsinLcYIRXP1mRRNXYsuqZT8NsV8lnSs8GxibuPyo2gTkyzIFSjWeTWDYYkXYazOiXhSwJVfhWQmW7Rkjh/Hqa4f/rTn3AUb4JkiENuDw7inn76aeyzzz7Qf4PqC9ztOXsYh5vVpxVy1SsucmM1MTERYhpRmMVU+X4PUK+vGkZprPwIhItmzlPPJ/rygFksS64hlUxxJTfVQKRLtI4WstJLD09WFYw/BYUI6IROnvizfJCzkNE856OPMOuBB1Dw2edoM3ESOtSEGP/M8xh+5+3wZ03H61dfgwVcuUwmkmCfQik6LTLSQspnYpJuTCDlpzBv7jwcd/Rx+OtBB0Jbl7S15O0Rw5GXzoeUCfnE8nlFETWY9e04zAqBTmv2RDktjflJg5dMIpXIQ16ikLLm4/TTzkS3tbrhH5echUv/fjl23WZ3rNZjFeid3UsvvRSj2dHffuud2GzTzaAjRT1322UYG/mtcOZZZ4gUAcsF8IkHKCgqoPH7NI48+ghQDXiJNIOSDncFFbUfNIbvgLbLXnD+BTj0kIPdaxKHH3UkPvr4E1x44UU4/e9n4bLLLsdPU37CkYfKaKZ4Np0hy0V5lc+5RtEqe4JHXDRmm445qONzSCMu5gPmwR0seDNTAsoKScaBZJKuj+1PPhFflJTgmmNOwMA998P42XPQr28//N+hh2L8N+PZyO6CGTNKMHr0Fzju+ONx3bU3YPc9d8Oaa62JKT9OY9mf6uhHH3UM9uQK9sorr4yzzjzT/X0WeLTpsSa2/L/DMWv8BHx+77/xzRNPAAuqWAKGTMJ3+hhzCGKBA2GMWHeqFOo8zY7o2ViuRKiuZASciMkyP2YGTJuBMU8+hQ132xN9DjoMIZ+BJAduSd4e423wyeOz3pkDD644ABS3KkJRYQGee/JprLd+L+y+x57IZ90d/vYIfPXVWFfvRo0ahcMOOwx6p5RREIahAzOmS4L8GtwI6K07zerDRTQzmJnQJYKZNYpviUL+xwJVxoI4W7l4TPsjubn5N4vqi5m5eqlyMItwjSPkF8RxkmzbIz+w+uprol279igqKMQnn3yMjz78CNdf/U+cwHbo5Zdewa67DcNmHKyvu966+OdV12KrrbbBjjvuQOP7MdRUV8I6dkU/tt9BWRnG3vAvrjyXwWPHoucyamX4sPIZdelRJ9pRQgmi0/kDnGbmctmuXTvI8NHWeUdYxMXMOLZIoqqqasltgIpPEPCiEbhkMS6MfnaeNUGGk4YZjg/on/QdvJ+mYLeLLkfXTQfxttQg4QEZZDmxCqgb830gzUvS0lCX9iUn3WfNnOHGANW1Bm1ig97Y7sgjcdrpZ7Gecbyw1SCszvFFcuWu8NnIls6eiYsuvoirbV8jDSbDbJuEuZ6IBKZJKoz1wXgF6dSOAcKiEHBc4nzmyO6iaEnqFipOfj6N8taYnU6jXX4aNT9ORMfjj8KkWSXYmpOd3TYaiKr5JYxXAzMK4WDJmA5APAQT4YVlpmchS6+ATkSnXg5fwRc9o2YGM4MmVWQQa2x/33334dFHH4X+8UZf7L7qqqsgI/mAAw6AvrKv72noNbmHH354IY3NzPmVR4f8ji/saVmboyt43+JbJEqWnoAA1mQjqFKGfBa8mipM//ATVEyZRlLIWu6hpnQWht/C9olt1rwJ4zDjnTeQCKpRwknB2++6E6sVt0a72dPx0PC3UNqhC7DFFviqc3ucs/8+mPzOCPz3y6+wBdvB4448CtvvujNOPeVv+PvZ57iSVTlfc8MNOPTYo9CJOm5Y3BZTx43nM1wZhfPKYTlC3RdWPyB0edKjofo3b+o0fHjcCVitQxtUrdSeoYygk/wGH0B0P9GMh56xJhevgjGrV15baHw+yEpIYXIXBfFAakk8i4pnZlDcvLw8aNUZtYdZpINeOt9+++2hv7AQX20wzKLw2K8bJAgt5M0QMIQ3Lpfrl+pGCb/qGcKYF2OHADaHzBPzFtSC8kqUfUfEE2Lxh/ItEMfi+MxMwe7hY6LEDb6XxIyZpZg5YxY8U3ULUcsGpe/RIivOK0YqlXJ6WEhdKCbLSYyAQjRwCEkDwSxknAxaJ9OY+vZwTHvzDXx60ikYf8udSEwvxaQXXkCxVnYr5mLOc09j3vD/oLgKSLJzyVIm6JrkhCF1iMrC83wUJgvxBA2BMZ+Og5XOQ1AyGxf+4wKcdeIZqKqsoAAf+QWt0DaVj8IZM/E1jYRVtxiCuX4+qCYSfoiamkpMYWe7oHwB5s6Zhxk/luAvhxyIU6jfHffdhjvvuQNPPvUkOnbqCKaM3jQ6Dj/yUCTSacoImS9gq6GD8dLLL6Fvn77Ob+bDtwQ8SHkvonm1LklqIiIiryLXEvQM6PUHUt15xBFH4LrrrkfPnmvinHPORq91ejp6QUGBcxXVgw8zYjyZICgeZkY0AugQEbzwphhDlA950eiDcWEuis/44P2A0jTlP4RHXFj3nj3R/7BD8e85ZTjz6cexzY47oc8G6+PVV1+h8f8RunbphEFbbg5t/dXKsmaZn3z8Kbz51lt49/0ReOn1F10H+tKLL+Gll17GMZzxvPyKK9ykxJhx3zhtCznpMeiiyzD0tDMwr2w2XqRhPfv995Bfu/osTVU/pY+ALbe8jKumW+Byz3spsuNg2G/glCoEnpFuRHgiND1XIe8y8COfi5cvvwarbDcUPfbcAUiFMDMH8MAZ3AxmcnVi5tQZEHz//ffQ32Lcf//9GLrVUAweMhgH8f4cwAHJSy+9hNdfe520LbF2z7WgjyupHc4tCbNa2bVEM6vFIsfMorQj70J4LanF+YUlYGYLxTBb2L9Q4B/AY1aff7OFcbPIb2aI+zgViVlEFy7I9RrbqpU6dYG+8HrCKSdBu+bOO+88vMUV6aL8Amw9dGuccvpp6NCuI2bMnIm9994HGw3cmG3QULz28YdYZcO+mPv1N3jj7FMx+aPhSFAeELKZUa+n1OSL0w9JiEBXev5nz7j8zaK8+xw3ylBShuMwuQLRtDNAO4rU5nTs2FGkn4MKzQEv6rBdfwOON0IYf1CjZ1kkkglUfD8FH/z9AqxLQ6DVhn0QclVLbadHngQSiHgN/7rhRmy3/Q549LFHceqpp2LTLTbHUUcfw3AgkfCde9E552DKDz/i2utu4KTtB0gUtcWsNoU4/ND/w0svv4w/7/hnnHvOua4fG/PVV0gaownovPfuu9C7oJRGX5LgEXhy7AKCyz9dM9ZZkqkelJUQYC2CUCJhhKu/rs5i9W23xYQuHZDadih6Hncc0KEDUF6OdA3rXEU5edmvUZ4i055xdheFAAHpAMPB+gklTzwgHtCVn+lQF7IwrB6XX/dOugrklysQblabWXpEWxpIFlnhcQxUXV3tvhWjxTKV/5133gnhX3/9NZ599lmOc85xf3n0MstZfzunf2t4i+MDvSr0zDPPcNX0VsyYMUPiHLjxZ44+Iubqk+sXHoN4Yr1iXK4glyfXH9Mb5daWa1TQ9TEkT0HufusSMIyEkIwB70yoeyY6IUu/aOSoPVXuDOBzYCzLqWyPXjzrTGTLSpHHMWeKXP6USfBGvoep73+Iikkz8AYnkXwazY889QS+mzgRr9x5Ow758/a48fOP8PiYsUBRMT6f/D0mzZuN048+HDtstRXOOfPvlAQM3nQLXMWFLD/J58LpyarXvgNuve5feP6Jp3DEuuujO4BbL7kUWS5EEXUnNWRuWL/kM4/VMiQAeUEVCkd/Co/PZlXHDqhxXODzDDIrb3Sb+fSaQ76ZwYwPtG4kQdv2juJKcBAEjq40tQqt/+n64Ycf5K0DM6vDlxUxW34ZDdNueokNU2gev/Gh8XgPVLeykM/gOoLQWNEsSpQPEMgXeZb9qofZTDIFHgrThZjMQfd2Q7ZzW4XnzJ0Lz/OhegCE8Nkp6i/AHnz0IZSWlMFLpFCjGmkZBDSo4afgZT0ksz68II8PSD6MM7XhjDlItOuE7tv/CQVrrI65NHTHPv0U1undGz07dUXJ629jYMfOKL/qasx46ikUhuD8GpsUqqWsGjtJ9iXMsYdsApg1vxQ33Xwbem+yPvbfYCDO//M+eOXFt/D96K/xEeUWJ1vjq9Gfo3rMF/jvww+gVVEROmzYH/Nh8L0EipKt8Nrrr2HAuhvh4IMPwYnHnoDO3Tpi8002RbogjYMO/KtbyR7QdwBzrZwHdKkUT9/3AJaZblE+J37yaEij9gh5j2rR5Xb0f5j6BsDyCApDKuwEmOsgzSLXkZbpYi6Wgb9YVm0aR59wIuZlM3jwkcewz7774t//vgtbbb01unfvjjvvugurrbYq9t9/P7zzzjvQgFWC8tJ5WGmllTBkyBAOVPfGplzN14d9tGVLfzOjCbzbb7pZrAgs4KCI6Ra3wYD/OwwD9xqGLzjBMfnhewGma+Jie+Uxy6wuUL0JFYc1SXcwhHFmFryPYJjjxq95UE3qE4BFSWBdB/NHSkjls1YD1jIazUnMe/cjvHfZFcjr3gVr7LILQCoYOu7bCXiMZf3YY4/h+BNPxJprrIHeffvWlbk+5nUcB1tzyua4DydutvlmbsC41ZpAObQAABAASURBVNCtoIma+rqBlqOlBP6QJdC/Xz8MGzYMjzz8CLTyNWPGdDzz7JP45OOP8OwzT6A9DbswG2K3XfbGKffcj1VPORnr7L0HJrzxCsKZP7LMPD6JPp9aIw4kuQrqy4KJHmpHi0Ic+j99iduTIva1iUTCfdXc7Oe5NzN89913MDO0atVqkWUStY0h1Odn2aCH5IVa7kwWXz73Ckq+Ho+kpVj2IcpGfIDyl95A0IaymJy6oxAJyuV9yQbEfIwZ+SX+ccYZ+Ozjj7HvPvtCK556R/61117Diy++CK2Uf/bZZ7j5xhtd2FZDh+DEk07GnezDBg0eTPdu7LTjjpgyZQqOOfZY+L6PHXfaye0m08fqRo0ahV123RWHHvZ/mD9/vvu4onapiW5GpajN4k6zKDy6Mpfsw4yZCNmnFfTuhSEXXoBsx65YeeAmCH2gU7ceCMbPQMlHo+FbGoEHsBeBhl8gzlIDWGbGeqhSSDJhJWFmUb9HZoonNTrNSCfE98/zPJiZCxTNLMJFUJhcgZnV8ZnV4wpTPLlm5sYdwq+88kq37Xr8+PHQhyfP5MS3XN0H2Rq33nqr+8aGvmEgfsFglr1ek9NfHx599NFYg32cXr94/PHH3TbheCFBvAKz+vTkF5gZKisr3StJWtU2q9dVepotOo7ixiC+GF+qS3kxT2hQrXXebJhFaCFIcmUSEA9reQPeEANvbih+3cGsu1c+HwBPK0gcTyNMItQNpoB5Y8ci+/1E5PM5s0w1pn/6EaaN+RKdV+2GmZ98jk6sDMG06ajiJNC08RNQkChAYZBG394DceH11+LlWVPxyogReO+zkdj3hGNQ3LYYj95yCzbbchDbMrgRUzXg6hWoN5Wh3tKrBplMJdplanAA6+HYW27D2OdfYRikmXIAZUlzXV5olGCkh0iENfA4EZRhfc0m8lDBfEJHSJ4Yl78ZwWsu2aocZsaMG4qLi12jpgdFRtNll13mBraqvNrSt/vuu0MDNoUpXnPqtGT55pJmHXSuu0QkoivojjClJj1rM+PqlPJCxOogSkk5U1DkW74rn1mA8tXZaXv+ueeeC21h+uy9z/EyV/9ap1qzTngOkjSUn3rqGRyy72E46aS/IUNFjA2tWu8QIQ3sLJL0Gwf/AUHPfIoPcem4MZi/YA6KB22K/pdfjvUGbog5475C4VprIOjZCy++8DI6bDoE1SXzMf6FF5FXXoGC6pADEUg0MmxTZFYUpgoxeeJk7LjNTpgw7ltce80lWKNDMX788msctvufccKgAajh6tyHj9yP3bfbDdcddzQsmcZGhxwFFLZxBVVEGdNmT8XFF1yCMBXg5SdewRuvvoUrrrycxseaKOdM7hyugM+dPxdVmSp4tb+oFYFr9HilrNDhoTBXiGAZwR1LrrOO5WcXxRHkBuj5yvUvK25m1M14fwLnLquchvHMIrmit2nXDrfdfhuGv/UG7rjr32jbviPJURlp+56+hHvzzTdj0KBBpLMEWWa5+RUucIG89OQq9jlnn4Prb7gBN9zwT94FH+alAW1354RFp0FbYovjTsHE/3yCt7lCPem++4CK+YBlADb/TJmJgLfNIxhpIWUAwmC6a/hVD+nhOW0ifT2qJAjZUSWQxKcj3sAtBx2MuzhQu2f42zju2mux8593wE7DduEgbRg25yTDPvvtA73ScgvLVdvd0nkprN1zbTdA0Yz9c889h+HDh7svEGuluS8Na5WxwMxc/f1VC6El8ZYS+JVKQM+APh729NNPY/U1VndadOBqiFYx9ddGu+y6B/QRyOHvDMdtt96Op155A1tusw2e/fwLrLJSd4y8+wEu/s3FvPK5NM5cdD5PWSIBAewN+YSzXxUGtkCO+D96+X/2rgPAiiJpfzXz3uZITiIgIElQQUURxYwZA4pZDGfOOed85uyZs5hzRswBVBQjSgbJsLD5hZn/+/rtLAuCggJ3/x2zU9PV1dXV1bmre96s5ikz5pf509pRp4TTpk2jL3ObGczMeaqrq93JYseOHZ1/qQ+yOoPQAo7ZBuMTXHz/9OhjmMH1xwc334yPLzgfU2nY/vbJ2yg57ABUFGfmd5cM55YrrrzCnWh+8+03eP6lF5CiIfnOO+9hxx13xG00kN944w3IyJcRJmNO33Xosd567lS0/xZbYNTIkTxpPgKnnHwyHuLccvc992DE8PegN6be/+B9Z4xpHXzggQdCY63e8Hn+uefxzDPPuJ8Ynnfeebj00kuhy2zRWKt2Z2YiI1n3YVyzjN/MYGbQujtU28nKQU6jpjA/TmNGbStEVrtWaL37Npj8/bcIE5WgZNTyNHdBeaVKie0uBMwA30PIk+kgnWa7ZJsUGQYFZcCgS98QkitQ3SQoS3hDMDPoLVDpe8YZZ+Cwww6DvkMkHjNqEFI4PWYZmWaLXDPDJB7G3HTTTTjllFPcpoJsCNkUestOG1YdOnRAr169sJvbGAb15exNmSorGdiau05mPaid6W20ffbZx817Wq8y2cVuz/Pq/WYZPWS37LXXXu77HVGgZJuZ85plXNFEkGuWoclvtgiX/48gUxLMA2tCTxeTRN/zWD/yhazfjMuMUpToHozhiBldlifn/xAG3XrJT0Y2eHkEhLUoqq7F5htvhtmPPoGpXBdMv+46LBz1JZp274nCWfPwHeml2bn46atv8OIzL+AUlteMH35Gdadu2PWAg9CC490/Tj4FY8aNw97nXoJ4XgmqR7M9LayCzS9DihuIoX5KUV0FKNGQDtuj0TT2q6pQFCSw3wH7oVeLFvAWzIeuBx96BPvyYOQjHkgZ+5pbYgVgFgxeVjbS/fqhsFdPqH35noQicznGDLoqnw1SXPnJqMEIJFmuOooau4xkLWT1GwQ1XO246TcIL7/8MsxM7CsNlG4kzMz+RL5FrBAWQT3x/yHCtgYZnGyn8OiJEYlx5wnMYcjyYBuGrsgV/lfBTM2JpSZhdMrKy/Dy86/i6BOPRqNmJZg7Zx67MPctGe7zpBbsRU889qRL7rNPPkOytgpZ6gQWg3k+CnwPhRzwYmECeXo9I1mNnCCNqpnTkOWHCFq1QQVPnhut3RbTZsxA0VptEOvaGR0OPRA1G/dGh+uvRdO2bWALFsJDjONOiJCFwH5Iv7HbhrjwnAsx/ueJGMoJa5tN+qBjVojNurbCmWefhNNOOQZT330LV+33D2xSWITqiVMxqSKFsqLGeP2dETAW7NTfJuPc087DlHFTcO8Dd2PXITvhgSfuxS677IyKmgrAAJ30JhMpTo61qK2tcZ1ddEHoBkQsdpkxUh1F7ddskb+O/KeO2YrH+VOhZDAzmBmxVXMrvwJwcbjH4H2x3vobMqGAcwJLKsykq3ABA353iy6IAoRH8I+j/sHFy5E46aRTcdlll+KNN9/EG2+9gzll88luKOKmS/+zzkXP/fbHgpkz8Ond98C4GDHfYJ4hNIJrNR6MMTyEdENi7FjEifxbb5MqTiOPegh8+JaFxLxZePaUMzGRhu+UZo3Qad+90Xe7gZjNSXH2jDmY/tt0bMhyfvftdzDmu28xcfIkXH/T9TzZ/xeGPT2Mm1onu98sa8feY//UZAVeKlc69beZSqXeuwZZUwL/MyVgxrGBc1XUJ+QGzL02g0NNOCn6XP8EDjxgCMaN/wXbbL8TLrjiKux/zvm458bbsE/v3li/W3dcfc31jAnEc/KBBl3KTds6fhHgv/MyM5gZZNQoh2bmxv4qLrDlV7kKhAs0FolX//dZ/mWBB+Ocz2domP3NT/j06mvw9euvYatTT8H2Jx6Pbl17oHrsWG6+t8OGV1yK1r03Rpr1ZQA++/xDnH/e+Xj33XfQZ6ONcP7FF+PMc87EBhv2hF77jT42e+655+Khhx5C9+7dMXXqVPdtEUaHfiql14gff+JxXHXFlTj4oIPwjyOPdCeeCu/UsRMefPBB6OeEen34Tp7WyYju27cvhg4disaNG0Np6DRbmy+Ko3HYzGBm8uKzzz5zRryMShEkR65ZpvzMyMf8gG3RkGRZgPu9JHBt1WGbTTFz1gwk58yF8e+V519C9y7r4tefx8KzOBljWDB/PvbccxCGPfUUzDzSCDC4NinZAPQles0R559/PszM5XvIkCEMgfObmatL8PqNp+0yPv/5z3/iq6++gt4MEy7j1czIAegtOTOrj6vNXG1QyGZQnesV7f32288dyqlNCPSF/A8//JB19S6iNmG2SIYE61RaHwmTwe37PvQqt17j1im2wgURTbiZyXGgulFdySMjXa6Z1etolsEjuty/A6wht7IwM4oxcBQBiBo8PP/8szjggP1RtqBMJIBPBiFg/bw5/E1MGfMtMH2e+3Cuz/gpLhACjVFeCjr5nThhIsZ//S2mcFOq60nH4Zd5szH9iSfQ6quvMXP4cFTm5qCwz/q45Y3X8BJlPXrBRfhu/CT06NAOAdffzTbdBI0bNcFB+x+AKVMmo9Va6yCRlYVeWw7A+Gefxg8P3o85TzyKcU8NQ8h4H7B/1M6cBaN+mXx5mPPlV9iAa/Xsmvnonkph4U8/YNrE8bjkvHMx7Ikncevhh2PBN1+C2QV8QN8i+nzEJwi32hr5G/VBUFOLuISBl4F5p7sabrX+VZKMmcHM6mWbGSZPnoyR3Hl7nruy2iHSrtDuu+8O7dLJoL7//vtRVla2WLx6AX8RMVukw5+K4KASj8WQX1Dgdg/1uxl1xkXxohpaRPlPxqStOlqajTxkp9EJlMCotCBg2YREtAMlIHmxW3nPzcmFQHgUyCgRupgbKDGC5xuyvCw8zEmkfce1scvOO8PX7xvInUYaHtNNcyFRzdNYdQSS3euejAafp7I5yVoUxTxM+/orTPv8MxTGs5DDwWH0w48hNnsBlIfQfErKQgBDRX4RCntuiH89/wr+ce21aLLTdijZdRcMq6nE2598gqrZM1GTE0O1pZFK18KoqBd6HJACfD96DIYMHoT777gd3z/5LHo3KsbeG2+ETtzBrq5cgM6bbohtNloXx23VC2uXNMctd9yLwfsMxt6DhuCj9z/BkH33x9PDhuGxZx7BENKGPTEMe+wxCHPnzwVVAxNxO8HJ2iQqFlZAE1p1dQ3MzE0imgDBy6yuVDWwEUhyt1mG3rD8XcC/6SE9tKP+7bffQrrLv7JUkSyzTH4Bz5WdaCEbqZmxzECQa9CVCQtdOZplaBFdrtkimvxZHNTvuutO92+5LrzwIuw4cCB23GE7HHLAAZgw/legIIbsjm3ReMAA9DrtdOTWhvjl6edh0gVAIgy5mDK2P+oWULaANGoApyyf/96bbYqzSyB9qR4Vx4evvIKbBu+PprPn4/gnn8T1b7+NWx5+BPc98CA+//xzfPHZJxyTP8ebb7+OrbfdBj26r4e1W7XFqdxc2Hbb7eBzYaE8qawjN8LNDGYm8hpYUwL/8yVglukL6h9mBuPYwJECxMDBUlMB56w0zZYU2rZug7vvvh2vvvUKShpTAAAQAElEQVQWUp06YW6YwkaJAFmVSZxz9uk455yzEeZkAz43fFmynL4514XQPA5KxH/xZWYws/ocap5JcVEtglmGrjKW368bn2RIyR/RhUegGB6tYE77UD18e/OtsJ9/xb43Xo9Yz3WR37ULSvffG50uugBdzjgHsaJSxLLj8AyYM2c2zjjlDBrW3fAEx88+fTZGl67rup8JaczXnBKlIyNXv3Xfe++9IQNv0003dUEteJIm/35D9nN+PRrqqY11Gc2vv/66e+1YX3PXf4N5hqfNMkJ1Aq1TbX2jR+tkxX/sscdw6aWX4oUXXsChhx7q4N1333WnrDpBlaGu3/uK18xoLwcA85NpP+BFmnlI85Ai5OFDqirBtRcQcA38NPOpD4fqVXMAbn698rpr8cIrL+O2229FRflCxudNeWk60a3T41GjRkG/N9bPemSMaq2vt8MWLFjg5JgZ9ObS9ttv79ZCKhcZzkcffTQU/+yzz3bi9DbZ1ltvjYMOOsh92Ovrr7+Gfm6lE365ei1eRnLDcjQzl0ZJSQkac7NBgqLwyG1I0+n+448/TuPzAHfirC/n6/T78ssvdxsW22yzjQs77bTTINqTLBf9LGynnXaC7BaVr+pOdk15eblE14OZ4YsvvoDelDBjQTEk0iFySfrTW/XlYrP6QoSqQkydPAW33XIrzuFmzuOPP4mPP/0Mxrp04ekAqbIF2GvXQThvj33x6rHH4cnjTsT0ib9yZWDw2ah9HiI9ePllOGHXXXHyIYdhbpInwZv0Qv/bb4O/7Q54f+YcfDFrNo6iofttkyKMKi1B2KkjWjVvjmO22Arr0SYoLshGrCAXbB047Ywz3Xh1+ZUXo3lpEfzSAswePw7eV5+j9t6HETz5ImY9/zKS34zBnJGjAAOvgOso4BvS8vfYDdVl89CjOoX37rgLZ7Et/DZtKrb3YzikWxfM/+wDBNXz8eHrr2C/HXbA6UccgwncEICfjRzfQ6xuIzGEtHHCia3aW+P6KkmhYeOIcO0Orr/++mjXrt3v0lRnV0PU7wcaBkZxRWuIy7+yIR6L07if4jr2h9y1GsfKz83JcZ1RVQLW+F/R4a/EwUq41IR8ytGkG9KTZm2nCCS5WzSt/Y35MnrMUTOPkI0xNzsfH3/yqfu3RSobsmUCl3hq8vLYgD0NEBLCFhzzfLzyymto3749tujTH737bIhRX45yvycuyC7CWO7uDui/NTSgdll/XaQ5McZY1oU5RZhLY7fyk4+RGvMV5n03GslZs7Bw4iTMffEVTH38KRgNTy+ehRQHkiovgaBFU1jndfHAy6/j2UdfwYa9N0VfGkSnnnsh3v/sW8ydPR35cdAA9+EbjR9mJBbLw29TZnIgARolKzDtkX+h+rEnMP+XScgvaoa5H3IwmjYXfYYMxR5XXoo2HEQTTRrhh2kz8O6Lb7JN1OLgfQ7mJFKODz59H7sM3AVzq+agsrYC1bXVTCEkDwuCZWIc1MBy8ej6LBczeliGZr93zQxmxtDFb7Pf0xbnWHm+kAs+QSRRuMDMoElOH9/Q9wkUbrby9DLLyDLLuKBjZjAzJbUYmJmjm2VcBZplcM/zXFhDmpnJCy/m4857/8WT1R8xbNgzOOywf+C1115HV5703HjzHcgqKHZ88Dx0230QfnzpVYx99CHAOHMZ5cLAJoToCugP4bGuLSLVuyqzCEQULndZsKxws4xshQsUf3FXbY1UsvGG+vzYn37GG/c/hMePOAqfDH8XvS+9EGvtsD200AnIurQ7hEIiIAebL7sYEcBMkjkKsm2YZXDUXWaL++vIa5w1JfA/VwJmVt9XzISzCCwDxo1bj2iMC1c6rmtttvHGGP7O27j9vffRf/uBXBy+jGuuuQL6H6fXXHsNcrJyxMqOB/fvYsCxhgk4A0djQAQZpv+ep5nVZ2bdddd1Hyesra11NOXZIXwEtIbNDBrz8UcXeWIcw2d/+Sny8xLY8NwzEbZuzhEvwXoICayZ3CLUJgP84+gjcf5lF0MaHHfMCfjksy9w6+23c5N8X7z9xpv48IOP0ZnrjYZ6KGl96+HEE09EZOSKtiwwk/RMqO9rxM7gOlmWodmyZUvov0FcdtllkJGpUL2urTWyXBl9MuL22GMP6MvSlZWVYoHC9RXy0aNH4wUa1SLGeBgUlU/IdNNqfzw4YHGwNXHuSlCXRC384nwM/+A9PP3Cs2jUpDE+5Cn2xEmT8dEnn+P662/AoYcN5XrwM7z95hu48YYbMJJGMpdVrpzeHzECD/Gg5Oqrr4YMf31XRGkLl/5rr702tAGwcOFC6OvWWVlZePjhh93r79JNmwBn02hW2WkDQfHn85R7BOXKEJdcndw3bdrUrc/79OFpY13dKx0z5oGIWcYl6m6zjN/qXBHNMjTptt1224kEnTbrJFrr/gsuuADNaSRuttlmkMGuzZALL7yQmyX7Y/bs2e5DgPvvvz+kn8pfr4jLmNbr9RKm8i8rK8Opp54KnaovuekjngiiNqTNgF9//dWRI36FsVVybRECrCxjSRuASy+5DCecdCJ+/vEntGjRCv+6+z5SATOGku+ju29G00QStfPm4uUXnsSoO29H7rwyMBS6Phn+Hh659p/Y4Ocf0fWn79Cyew/A8qDrR24a/SuRwBY3XI9J8RgOo5EasP2c/RDr6tSTccjAHZFTVYUOfTfmWiLNfkPd+Lzyyqtw0AFDqGtAegx58RzkfD8WNVnZqM6jDcX23Of8izDr1x8RlM+FR11nfvIlcpo0Rfb6G2JabYCFhflo1aY9Xnzzbdx09ZU4aKstEfCwacao0Rh7z914/bjjEPvuW+y+2Sa4/5GHcNFpp8DnRk/c96Q6IXRrHyKr/I5SXKkJqcIFSwrVztu0adPqO3QUrl0b7TAdwJMf8UR0yTAz5xXukFX4iGfH8NFHH2LooYdhp+13wa4Dd8O4ceORl53HVDnAcNHoeRl9SFju22zF4yy38D9g1AI/Tss4xt1Wtm3ot73JWOAMTo950Y64oqvpC4+0VFln07CcPWMmjqBhcRZ3YWlHwyziUCwCvSoP8ac54WRlxV2HkN+DB31sQb9zMQ7U+r3Jay++hqms/yxjZ2Ln+/Grn1FYVIibbr0ROpG++JKLMXr0F6idPBnjrr4BwUtvolFtCt/ecDO+vOkmdAkSmHLd1ah86x2079AB2TAUZOejca/18HNtJX6dMhnHn3Y89t9rb3z31ShU8cSQB9tILKhB4YSpmH/HHYjPmI94bgmK/GK8xh0sL+5h447tMH74O2jSdm18+9sMWIsmmPXMY5jKE+fSfn3RZNP+aL/rPjj07rux4Q79UbJWCQ4/4iDUJKsx9Iih6LvepiivKQfVQaiCAjghg14j0A3pcqKCu8w9/5MfZpmd25BtRCBdzTJ6a+LTb4ybNWvmFjMK+/8DaukpZHNC6NG9CwYP3gv33Xc37r//Qey8824497yLcObZ5+OII4/FuWecjdrmjbHTtVehiv1g8jNPQ0tYdiekOGEnk2n2owAByyVk3ZplykdloTITCBeYZcrTbBGP6A5Yxs7lQ6EN4wkXMKj+NsvIqicQkQiSiYE6se0lU7j28CNwz+GHYvttt8KZDz6IbjvuwCEgzLRHcobOt+gJ+pU+xMH2Si+ckyFizbWmBNaUwIqWQMDeFICPDED9j6AOG2ZIAWmlxSVoxlPMdrvsghmct8484VicddThuJ2L28kTxiFzBTAzzi/qkEY8QzUTLjoFZkj/dc/GPD2UIRIZzsqgmcnBtKnT0IzGlFmmDMwydAWqbKMRzrwQ1T+Mxqh770LH/fZHVufuboGPwIO5UTMT74fvvqchci+uuPASHH3sidDJ5r3334uttxoABEBBYT6a0KiUfDNPzmIQjdda0y4WsAKe4uJimNnvYmy55ZY4/PDDceWVV7qTZRmeenNTOurfT2oNrVPe7777zhltF9AAlKGnwygZzyHXJlrnsShgygxTUCrx/Dx0b78O5nz6KU447hh079MTTz//NL7+djT69dscZ591JkqKS3HwwQejQ7t2OP7Ek3AqT2F1Av4u103gdd/990NrAp2In8jNg5u4XtOr5a/XnaLLQL3mmmt4mPIKfv75Z8gY1s81GZVtOtN2hw4dCv1WXUZoPB53m/QyKGW4Dhs2zBmtktejBw09RjQzbiCxUoj/3XuttdbCs88+63RTmeqV+I8//hgygkfQeFdeZLhffPHFEO/OO+8MvQ2gn5fqZPqjjz5yp9M6AJT+d955JxRfb3XpFFtGdqSjmUodLt9mhjFjxkBGuupWZTR48GBMnz4dBQUFtJdVNiGik2f9rOp9Hur17rMRy/AB3Hn7nXjxhWdwy023sU6ZAoujaMw32D6VxqFD9scuF12JH7lJ8dVjjwGpBBmASZ9+jq7caBlSWIghPEnutdc+yEQGXhz9NZI9u6Lv0CPQY5NNMImn2ymuJzr03hDNNuiD5MJ5mD5jOlDaFOAav0474kDMYjAzpNJJxDbohfltWyE9cAusc80laLLtlijpv5nLV83MmeQ3TBn9FQpZ7n7TVmix72A0ufwCtN9qK9x35nk45tSTUEmD/Sqepj/16pvwfp2K3o2a4LRD9sduew9Cl97r4dJbb8asWXORHculPIClRDdNkFZ0VuHtrQrZZuYKUIOHWQZXOjKkOtDgOfPMM6F/W6IBQI1Fr2zfd999bsdqgw02gHZwtKNmZormGpgQs4xf+MqFTEHXctdtx512wj333InN+m+KsrkLcPIppyDXy0HjnMbQiaHmvL+Ttpn9negrHNcLQsS4ApYRrYnEZwY8ThlqZsaBNKQfMHiez4YHd3nmoyBegA8/+QhTf56Kn0b/jJdfeQUlWSUu3CyTB598C7iDuPdeg7Hhuhvhzjvugga8OA3oWWWzUFY2H42bNGEcQ2lpKdJV1MWPIYFaJ68ZT4r3HDQIAzbfgoNuU9x2xe04+tDjkV2VgH3+OYonT0Pp3HLUTp+N9bffAR122RGxtVti+sIFaNGzFz7/5EO8+dJrmJuqwfTKSuYqhkuuuBy3s0ON+uxTPPTgv1CRX4j3nngWZc+9hN+uvAbeLxOw4P0PMG3UCMz+6DPkzSpDk9ws9OCkENtpVyQ26gO/ZSPMrJmPjoN2QWVRHirihoUcFBp16oXeO2+HjftsgMsvvQifjf4A++23H+bUzkZoLF0WS6YlMcvRTYKxfAWgi/8nl5nVa2pmrg+qP2uHv23btsjOzoZ+p1TP9P8F4cQShikuG1LUmB4+hw49BM88Mwynn3E67mXfH/bko7jqn9dgu50HYtsjhmJCdi6euf1ufP/YQ8hJ1yD0DGlC6HmMHUJPsJ7pcXemT8GVmQjL8rswPQjiCeQSotuYRk5OTuSF2eJ1ogAzq6fXVlfhtUcfwcDOndjOf8Llt1yPPe69A5sdcgiacmeamYaxvzugwqxVREBtJa7OsQy+5rmmBNaUwN8snc/xdwAAEABJREFUAc4L7GsabdIcKULioTqiXI4ZgXog+2TIeXodzm+5LdfCk8cehxMO2A+55D/k4EMy6buxBvDY36H5nK4Ze6/iEswsw/df+mzJE6upU6e63HksC42X8kwYPx4lxSVCYbZ4GRgMLFY+gZrxv+Kre+9FzwHbokm/rRx/lsoxjBGPkcfDWeeei0F77I5N+myGPr374u47b8XGvXvhcK4NyAQOnlDVKe0Q+sNSL82TSw34m0Qzg4w6nYLqFWO9xqxTWs3FMuaOOeYYGrr9XCo6qNDJpX5v3bVrV2fEmXGmInjwYOQiiq+/+Q7ffjUabTbaHFcdeyryF1bxlPJ5bL35Vnj0/nuw0SZ9MGf2LFx03gXYYvP+6L95P/w2fQZPoK9nWpth2222w8AddoD+VaFOhVU2MpJPOukkrL/++tCmh4xpgU7G9btkGZqyA8RLNWAmbYDOnTvjvffew2ielusV7qKiIsh41GvfMi716nPv3r3dvLpkXMn5O6C3YXVqr7alMo2MesnUSbReEdfr8zrlV3nr7QK9DSBdZXDffffdePPNN105T5kyxdWT6iQ3N9eVjerhnHPOQVlZmUQ6MDPnPvnkk9CmkH4Cp/p94YUXcNNNNyEej8NjJZmAZ6njeCK9Sd++mDN/Ll586UVuohyK3QbtyhPoi3DSKSfgkUefwK/vfYQFX36LLUqK0Hev3bDNxefANt4QD914M14/9zzU1NZgPa67e3dYG81Yn5Mmz8TDd9yNMd9/j48/+QKvvfU6TjjvbKfXkTw0E7LddjvIQWHr5vAqF2IsN5e8nAKA/SdwIcyHEEKaBrvfqBgbnn0GEttshZJddkbjDXsjvlZrJP0QYXUCsZTvYsX8JOClHd5u18Fod/iRQNNS7LnvEMz64mv0GbgT9qKt+Fp1DV76+ht8/+s4lCjdRBpb7bMPiktKMYUHXToXdELYOQOu7TL4qn16q0q8mUGNEA0u7Xy1b98e2oEZRIPJzKAdJr32ICP6yCOPdK82aMdFu1khJ4QouplF6CpwOYNRaiKRRElJMQbtMQgfffAhLrryQox45QOcdOapuPneW1Bbk4RPA5Osf+lWKsqT4C8JWMFIbKbcSzW3yDeEyGfDbsxj5yyWa8oPYJ65jgl2ANrQ0GVmEL0yWYnPPx+JwkYFSNQmUFlZhRj/xBPpX5pVimFPPo1PPvmMG1CluOLKq6ETyXyfRjd3xcb/OgHHHHM0Qpq0GmxieTHMnDGDvhQee+wJ7HvIvrjqwmupYxpBkOlA8yZOxfBHHsfcODAnJxfTpk9DIXevmhxwMK74YRxm7rYHOp56IgLuxh1z/KkYvPt+0O8kUjVpGnM5qKxaiGQ6hZ5de2KbPXfEl+xIoz4YgfCHb1DKXeYfnngcc95/B789+xTy3xqObWcvQG71AhRttjGKttoa2/3zWhTtPggb3Xk/rEM3VKfZRSgDfjVmVk/DkUccjocffRjZeQXo0b0nCosLMrqzckPmVGWnMqJ1BQdgfEcwPoXLJfoffptl9DRjy2F7MTPo99majPUKWSKRYL6Df3suWOwroIPyFIOl4/BCnxNwwBpL0U3DzHDZJRfjpZdexOdffIIbbrwOs6fPQQ75Trr2Wtz0xRc4+6hjMf6JRxFnv8mJe4gD7BHGuKxqSqLX3Rr3zAyRayYeQ/1Ff0CP05243JCuVwcMcnc8Foe+CTFxwgTnjx5mDWSR+PKrr+IfRx+NY/fcC0+ffBo2y87Cnmedjm7HHYuAE03A9qs0DEZutlJL0V3iDj1mguB4iIqVExGxJRjXeNeUwJoSWJESCKM+5eYCD8ZNVhjHHAqJhYDeWklYiATnwHV22wUbbNwHNmk87n/4MXz8xUjst/8+uPSyyzB54jSUzZkPuL4Jd5kZzMzh/80PGVoyLJTHsG4+qqmp4dgdIjcvT2QHLE7n1j9c2RjGvvUeijj/tx68HxCmGRxwHRKCwztxw1VXX4trr7rK/VTvwEMPw/M8xRvGsf71N14HfI70FBzCAI8jN+suZGyAOGOvrlv51gHE+jRIZbjJH6UtXBD5dTqt155laGoe0mnp99//oBwgUySem8932H4gevXeAJ+Pn4CKBTW45rSz0L5ZS/zwzFMYsutueOHZ53gK+xNOOOk4+L6PAw4+yNFOPfVUPPP0M7jwvHPxzrvvOgN5wIABlG2RCq5utNEuvWQUS6c5c+a4k1oZ1KmU5t7Q8YtHSJs2bdwXsfXmqWgC6a9TZoWJJwKzTFriiWh/1VUaZpm1jmREekt2BDJkFRb5hffq1Qs6zVf5jhgxAnrdWqfp+s3zZeyzV1xxhfsInF5Njz5Ipngv0DjWB+90Mq2fZFxyySV4/vnnoZNuvTauD6VdfPHFyM3PF7sD/WuyKVMm46ChB6E1N5JE9DzDuRecjwP33h2nnn4Kjt9nL7wybgqaHXoQSrfahJtvQO9N+mIs+8y/brsD37z6MsJpUzG1e3fM3HMQnqksxyHcMOq5/oY4+9yzUVlRgf59t5Bobh5tgPO5YXIODW6tz+MleWi2w7ZYm5t68cYlrOsQLDHUXyFg5gE5eTxJbocN9z8MjbptzBPokGvFFIz9Zq3OXTH9u7HQFQtrYfGkWzmpRzI6Wndog7lvvoRJ3ARoxwO1U6+5BsXcUDn3448wasECVI8ei3mffYedd98TL73yGjq264DaZK3EQYKMGwxysYov5hLAKkhEjUtiVdlyBcXFxdBrHNrR0RcItQMjEK4dKdH1+oMakRqi4kRylsTlX3lgTlRhYR5ycrJhnqGittKdJg7afzfcft2dOOOMs5DmxKbBwzEvx0MNIWCDZYth3ABuJ9LY1BQglzKECoiu9Ds0D0ku8BMeh/l0GlZWiaqxk+ElkqgKEjQw00inAqdbYKEb6KRjflY+FtAAvefuf+G4U45D195dMX78OFSlq6ABRopqEPl16jg8/vgT2H777XD7fbcgLycHenUlDALuvr2N3LxcrNezB6rCSmy+2ebo238j3HjTjaih0ZWoSUgMIY2Q5XrssUdzp+skdO7SGRNnzUKb48/AhSN/xuujRmK9QTvi3S8/x5X3PobLHn8RXuduqC0oBFhPFIBbrr0FD9/3EE454ziUFMVRFdRgAU8GEfOw75EH4/vqJF7nLmnsqH/Auq2HviecjI/HT0W76oUYmmNoVpFGVW4hquNADeNU5+WjlifVyaxsqO7AOgwN8IMYRebAi2ez7FKoqqmCyks8IXurmUH13bA+WawwRjYSBfh/cqnfmZnT1izjJpNJpDjZiWhm9bj8Kx9YYG5hElC0QH6iDe7fUxoELgNNMyuBD9aWwFi1JCAzDFZVVKJ3n97o2rUHTjn5dHz0ycd48dXXMOLDD/Hoiy9iVuMmOPmI4/HMiSfhoXvuwPY77YzJ4ye7lMwkx6H1D5VXvYeIWYZHT6UoNwL5f/75J3z3ww84/4IL2G96Uo+u2GqrrbD+BhvgoYcegr4KrnFSr6/pt3D9+vXD9gN3wCEHHoh3nngCle8Ox86Ddsd5r7+CgaedhdDLYSYN2iRgw0TAccDAP3fK4gEu35FLrwEBQWUElhBRcpO+5l5TAmtK4C+UgMde5LGXBZCB7HPAMllqAlI5MTiZ6oE+O1to4gfW3WV3jBn9A7bu0RNvvPgyRo35EddefQ169OzKE8DeeOnFF6CDhjvvuguRMekE/Rc/dPooA0WvvJqxsJhXbSjqjZwWzZtD8y9Ji41XogU6EeB6JF5ZAWvahGNgDGmVveZkpITh2aeexbnnnIXB++yNjz/9CAcfvA/atGmNwUMOgGXlkAtwY6JpHgKrzXcAFxur7TIzl1bA/DScn4UrwCwTHvk1R7zyyivQq9xJztvb00g+7tjj8cAj94sdDz1wH2bPmobGzZtipyMPQU2hjw3ZGH88/zLMe+IljHv5DfKlCJk75IaDTh9333MPRygpKcEll18B/Sb7tddeQ3seiiltgRjMDGYmFE2aNIFOVkePHg0Z2DpgEZ+ZcQ5mxyCX/HScX7hZJky4IAozy9BVDqKtDJB8gVlGXzNzuosm+WaZNCNcrsIagg77dMKsV86/+uor6HBQp+U6Rder9HrTVh9G22WXXaDfRusU+thjj0VOdo57VXuTTTZBnz59aGuc4X5PfdNNN2HG7NlKCr+M/RXnnXMuNqShfiWNcRHDSdMxb8w38KnblQcdjqN5mLNTj84Y+uC96Hf2BYCXC7XYI48/EdsM3B6NmzbCrSefiqduvQMD9xyM9oP2xOHPDMNJ3GDfa49d8NnHH+CmG25Go9LGnP4DtGrVCpddfimaNW/syiKZCtFq8y2x6aGHAjSOtYfku54XIGC7gU+tfCJ+DGEQIqukADos86hFNnX0kYW1mMex336B9IxJwLTf0LlbT0qAO4QAr3W22RJfPvc4CktyUNq9C3TFuTGWJJKIxfD9V5+h6ca9EGtUgi369UVJ4zykwowt4VkMxqMMMC2yr9LbW5XSzcx1Kr2eod82L29a77//Pu65557F2NVAzWwx2pKev+qnXeSi+qwYgcU8VkYSecW5ePixh3D343ciP7cA77//ATyP1hW5pYm5iJlOn5WV5XbkGMRGBy5WLVN/FgAG+J6P3Ipy1PL0KEZjVQ0tMJA3RJwiYmLjqU/gWp8CwMEZUOMkE8DGxwdvA9e/ACdf8YYWQnI0sAsYwPCQDdcAeDAGhuTNMR9lX32Jz+6+E4VpoDSWRT42+CBEjLr5HBTJzN2zLLzFBfjVF1/jfqO8+x674+BDDsDtN92OCdMmIIunWX7MR3Y8G+MnTcCYz77HSScch0032BhZsRg+/egTLEyX45GHHsOZ55yO5qVNeVJfjaYFTdCsWXNMnfob7r/vPujabdCuqAwqUVNbjUGD9sDVl1+CnXccgN577o4ePEEr3GJTfDi3DGGbVnh02NNAGhj180RMX1iBMb/8AuPk12ad1njzpXcxc+ps9OzVAzl+NvMe0qhLIO55uOa6K3DKXdfh/Pc+xsc8ld7kjPNRXZCPZ8f8gI+rAoS5RQjKQ4CyYgjgc6I1KhfQBQufJUmfT5k+655DACetgIa+qVIRMl4IM6ML5xLDUi8GqK7ANKB4S2X69xHVvxqmbmZYsGABT2Bfch/IUJg+CKbBVLh2f7WrGhnSoi0pQ7S/Byw0RPD3JNXHrhPnHPNI9mBGX8hasRCJug/QMACtWrdGdlbc/a5ri223wR1PP4GdDzsMP7zyKs466ji89/prOHDIEBxz/HH44IP3kaytwa233sLJ5nKeYFyFoUMPxbHHHAN9WOSrr7/Cjz/9iOu5cTSMO/Uv6F9D/fA9nrvpBjx5/vl4lru6B224IQZwJ/gennysx7a85fbb4B/HHYNd99oThx56KJ4c9gw0mXbr0QOP3nEH2rNvF46bhJM264s7jv0HbnzqKQy5+XrE23dUVwGzA4/tGjCYEaDLlFEhrhUy2z3lDSMAABAASURBVM6FyKTKT1TeDJ8IpK+515TAmhL4KyXA3qQ+yLUCsToBHl0PoegkGnugT0qcHdY4H6NNe6zTtx9GXnsltmzRAh/cfCu+p0F3IE/7unLhvDvnSn0gSmNLl65d3EbbDz/+RAlL3nWdV46A6cjhNEpGPkP6eNOTuR1Oesa36Mm1CZWlP+TsFTigZ7XeBQUF0MGLXveNEk4mE/CzfAJnbuoecNRbNAcFMM7V4LhXPXMGErPnou16PZAIk8wKmVn2xvXRrNmzcA1PtTbfdHMMe+ppbMZyLyrkpnyYgq6AD1YROUMY/8B4AoczbHXfyp8ZUycIV/pmGb/wiCZc4Ps+1llnHbz26qvwPcMdd96Ow4cegbPOPgOPPPIojjrqKNx55x3Yc799ccZjD6K8pBBVbINr77orxv84liK00ZBknbM8mI5aR6hy5fpIeBqh29zdeOONyQuYZXRpqIeZQZdOkfUzTOHSS67AzFw84YpnZkIdeFzDmVl9uBl7C9utWYZmlnEd80p8mJmTZmYubeklQuSambwuzMycy6LItC2G6Cenaq86YNIr21o3qc+WNi7BmG+/xYknnUTbM5+cwLAnnoA2wZkthCx7Ea+4/DK3/nryicdx7/33oWu3Lnh7+Du49rLLkadGyYO977gG+PaOe5CcOgljh7+HQQfuh/0uvYgnvQcij5tJoD0hWW3WXhuXP/EYNhuwJX6eMhXTua5bm+NGHjc+ttprMG667Xb86567oQ+jnXTKiZDOgLHOVcNwl2mt5GWhWqSQJA1YMCKee3KxoOwTD9nOSGNbcwQ+zKef/cYoI6f92jAL8cPjz6GyKo2cdbqSA5AkkhHGCzCjNo3Kglx4PIgDr+OOOoZPYOv9D0DuDtuj6dZbwNguqpM10O+pfRdbGoA6O9ZV/vBWdQpqEKqIoUOHuk76/fffY8qUKdBJtHaMdGKn1zcmT54M/UZAP67XF/Zyc3NhZg4iHaNGG/lXlmtmTpTag05eAwtYmSnUJqqRDBI4YL/90bFjRzzy4KPItmxQKUgXM8UzeGwYMzgAJ5Ip12g8CSKYeSjJKUaWb8gnnjN7AX54+DEUVlcjxg4SMhUjs36HDOIhjE8jBDAOTAxCyHgBW1QYNQk2QNpz5PQQgk2GnSMEceriDLMQEgWPDVdxPE4AMYbnMr3ExHGo+PBdfHXpJcAHnyD7xx/RLDuGBE+T/d9moDEb6txZc3Dk4Ufh7tvuxqGHH4y+3TdF8xatUbMggaxYNvKMOzypJPL4R/vRpWU+uGOUjfYd2uNHnpp9/OGnSFem0Ig7XD41BY3yJJLwmdb478fj0vMux6A9d0O/vlvwZL8KIXVNkydWU47dtuqLNl3XhV/aBINOGIrhc8rwW2U1yzCHGeOdB+TlZ+Gdt96iBziBJ+JCOvVcB926dEUN8+lxo8DnKGQswxTLbetD9kdp7544/7JrccSJR+LqG2/Eb4kqDHn0buT/4wgsbNuaXMZDOXP16oqQ5ekyx1IG82CEwFIwS9IYEQfqLuJKi3WBQFyAgRfbkOKzuuAA5EOA0EIH5AAxOYuD2BanrDaf2rRACWqH9LnnnoMmOP2+SH7P87DeeuspGJoI1G+TPIUWIYonXP26oV+0FQeV4pKwuJQoVNQovSVdhTUEnx6PANavweDRhS4DzBRCBLxUD2HgEKHCem+8GY7iZLXH8cfgnO22x10HHoLW6RSee/IpbLnlAPSgQXsiT6Mv547weedfiMceexxPPfkk9MrWFltuiW14enz6Kafi0H0G4+zBg3HyNtvhtWtvxM/Pv4wfXnoZ23dYBydu3BfHb78t7j//PNx1xpm4+djjcCfdYbfdho9ZH8Offw7/2HoALtpzL+zTrTuO3nRTHLDDQPTk6XfLPQYhyCtEMpFEZtFI9ZUlAbNlMOiG/IBDSXEueAmvLx9RVTYChq2515TAmhJY8RKwqB95BqH1AGBR12IYeHEO5AzBmdLQbuBAcC8eH159Bea+8Bx+fexR3MEF7nPPPY+33xnBDerPuFn3AXbZbWdccfnlPKnaGB07dcZ5F1+C8RMmUpjuOrlCOUdxcuMMBAfg7OMQDmwa3+RVODiHZealENKFwSACF045msvqPfSvzltzkeYgpanXXPVbW425lbXVJBk4ewOcX5WPkMZdyPE8ToXn/vAT5sTiKOrYicGJuuEvhJmPL74ciZFfj8RlV16OxS6LOa/GQ4GkA8ab4AEOxe+vUOX8e/JKo5gZzMzJM8u4zlP3MLP68EgXrbE1b7/33nD3G9zjjz0e117zT/wybjxOO+00DN5jb54+P4ge/bZE24MPQe/rrkKjzfogj2vwYH4Zy8tY5WoJxrUPoHJW6zA2DIZgaZdZJsQs4y7JI93MFg8zM5iZYzXLuM6zxMPMHJ+ZLRGy8r1mmTTM7HdpmtnvExQtJFntgG6oH+DKJSkrOxtPPz0MH3KT/eabbsKbb73pNm122GEHhmZus4zMtmuvje223QaXXXIJ1+NH4IgjDsfIL0Zimx23w3tcG3xw9tmomjcdpaUlGPvmcOTkxtH70svQdKuBSHAEUf1IomwIuShpAp3uNqInmU4glap1XTrpnkApw/v23ZShvKUC9fC0pqV30W0wefQQePJ4pPmujYhk7G/MrrqgazMhQ0PSEHqkpZHTtDE25eHDtB/GI5GVD/hZpAdce4fkByyWh8YbbgYUlUAEtZP99huCYU8+jv144r779TfzJHo9JGnXGGUb1/qeTiHFbYxBILrKb29Vp9CsWTP3Q3l94U+Dnj76tSFPVvbee29nSB977LEYyElCA6BeP1IHf4onJ/rwQUPdzAxm1pC0SvEQTCsEG1iKRmEcng8srFiINHcsc9kBcjio5OTkoTSnMRYuqMTgQfvisiuuRH5WMfLz8lHIBaxZNu577BH8Nm4cMHkqfnnpDaS+GoPE5PEock0NSDNPCQpP+gFSziIOAEvBo+EVMCxlnmsNAdjwEPLJRibVZMAhDQt8xNMeYilQTwMQAJ65xujT6A+shqQEstPAvDlz0HnwbqjkRPHzWWdjCjvxvFeex4T77kXtT+Mw//tfMOPHHzBr0nTc+cTtuIYGQA3TSKez4OXH8N2Y73DeRRfijBPOwZc/f42Rn3yBdbq3Q7OWLSC+a2+8CeMmTMHu2+yO9t3aYeOefVCTqmGfMSTZnbt26oqqyhqUz6/AcTxRBqlmhhTzlfbSiFUvxAQODu269XDl3HnD9dFmg84477LL3G9HBg3ZAz1oLDz3zNOYMX0mFpSV4cgjj8RhJxyK4046Fmu3WRs1iVqWwaJbXwTM9fNx2smnYMrkSXjwkUdw6VlXwotnod+QvdH67CPRauieWFBbhZBlrrLDKrsMxgFEoCTok7M42OLeVe0Lw7A+CTODmTn/jBkz0L9/f+y8887uAx3a7NJvlPS6nOL4vo9C7sz//PPP+Pzzz10/MVO7y8gzy8hxwlbDQzoJlFTkCv/LIPVdHoQAmSfYu0J0PXwoBmzRH71y4rj00P3xwYvP4YTjjkaXDh1w05XXYNqk3zD2u7G49677MHPWLHz43jvYe7dBOOHIY3HV/gfhoLXb4MDSIhw4cFdc9OgwXDRqFM5/bwTOe/lVXDjiLRzME+aPhx6F93fbD6OuvhHf3PcgOv42FU2++QI9pk3Bft3Xw+4Dd0TbbbfA+hefh3WOOR6t+g9gn8/oGYvHYRZpjDXXmhJYUwL/4SVg8ADjOoPd1iPEeMK61oEHo9fJJ6HHKSehat48JObMQIzD67bbbIm+/TZx4/OTjz+Jhx65Hwdycblx7w1x1y03Yx1uYB97zHG4/4EH8PXokRyzEoCEci2hhXScBjoT4x0QNKYBsDQBAHkMurSkTjAuebj24YBCotFwihFEwGq7ovFcH5fVvCRDMJlMo3xhFZo0aoaAOM8mYFxAGwIEXPeAC2rpPPfjTzHx0Uew6YF7AL6HbC+X+rOsVR7MwQ033ID+m22GDTfYgD5wDGV+Hfbf81D56e2xdTqu414J1m9otdbW72l1Gh3llE0LQd16IL9dWxQ2KsW4Ee/DaECFbJshMYRgGfnEPJYjWOaGNZdKgAXD9aNaT8AiCcyQpkuHgYGKjS0T2GLzAWjbrj2CoBZtW7d2/5rLOF+nGWriohg5YAlffMVlPLRqhTNOPwd33XU3evbqhXEvv4BGPBwKcwux7qmnIqtLZ9R88QmalRQBNZm1b4yWQAoeZK+CVyZ1oFFJY2zbrDU26dAJiUSKKQDG9HhjWdcfhS01jvLMAGNZ0KEWfJLGJ9PyuNYPkMf1z7Y3XoTNzj0VUjLGfpt545VcPBQbcPbZ6Lr7nmAhASxAz/cweN/9sNa6HZHbqikQ8xEzHwZdi/IpvyfSaoBVlo6ZsgF2skzRaxF+55134v7778cDHND33Xdf6Mt1es9fv2t+kiczjz32GGRg6/cQyrs6fMCdQzM2KXZo+UVfVSCN1ZAcME2XDnuCjL5DDjkYP//8I74a8yXee/8DbLvZDui3+ZbYfMCWOHDvAzDmszG44+bbMYCnSofTKHzvw/exxy6DcNyBx+E+7pJMHfEemndsjtZbbIRp3/2AeIx5Qozlkw11MmPjYROAM97YJEIO/CGbnUdljAMX2BlgMTCIHdJD0g+R8pPQ7xbBKxZyQkv5xMBwIIenZbmVFcivTdGwTgGcLGtqatBh733RbN/90XrIgSjqtRG+vugKJN4ajhJOmDNfewNjHn0C7ddqjnU4cFISQlSga6e1eMLYEkcdcgyuu+qfePXl1zBotz1x6w23YtdddkGXtutiYbICndutgxeHPYtHn3oEDz50P7p26YLK2hrqQ13DBA7a5wAUlBZSOcD3PHjUMR4CsSALcRmU6SQWzpoBv2lzVNcE6NW2G7p36oaHbn0cH3wwApdccRE26rsRnnvmBXjUNx2E7FsBLr74Ihx4wIGoTFRiaVcQGNbiYNWl97q491934a6HbsN1N1+L+YkE5nPzI1lQjDh5VOUhc7yYjOX1sJ5YyHXczJQwRxPynwtm5srQzKD2of6mxUleXh7atm3rFNdvbzp37uxwPcxMjvuIxyuvvOI+aqG4IpoZPNYtVvNlltEpStZscX9EX15XNRiws3HYgQWAq0oS0wiQKMpHr9NOR59rrkFZThZ+euIxHNamHe4+9DCctO9glM6bj46tGuPwow6DjNjNB2yDBy++DPtkZWO9vDiGDB2Kw595HnvceSvWGtAX6RwPQdNGyFGfy81DO/aTfrfcgj43XoPNLjgb/S44BxucdjIKttsWxTtshwGXX4Z1DtgP63MyadqhIxD3OY5QRxMYzDKANdeaElhTAv8/SoBji8aYgGONl6KHd17nrshefwOgtDHWKm2GidffhFlvvYHaGROB6nmc0gNo8/7gA4finnvvweNcQ73//gj885/X48GHHsDhPNnZov9WeP2NN1FTm1lUayz0hlAMAAAQAElEQVQD1xrg+gIexw1Ps5ZmvQCBBUgZkAYf8OCTx6frFuBGhUDlOD+GclZjqZpJH7j1on4bqzeddOKcm5NLZQNkmadMEDxuuBtqfEPAON78Mnzz+vNoufMWyOvSDYHWUVxnMEuo5dz/zxtvwHtvD8due+yOouIijqHKWLgac7ZqkzLLlFvDVEJOaPpd+DnnnONeD1aYaA7Y+BQjVAVnZSGR7aOaG7Zw7QEqNriiZnEHRNJmSBvYIrDmYhmFBI+lEbKlpZGmLw2wjEKWnLoPl+zsswC4bjWLEcncbK0uVsrxkhaKJUS3bj3x2htv4NrrriQxc0+dMBZ5G2+ALa+8EiVdu6EkNwvVI79E2y23A7i+YFTKAlgt1IJyiIgWIIUOO26DbYcchM36bUeNsur5yIKVdikxSnYO24nkCufZHkLmz6edElA7r7AEflEpQhrBVAZgexJfEIujuHMnZLdemyXoASSGLK9MwYXsoykEVNgow4gEIIvxwdvIKyC6ym9qtvLTCNk5tQBfmmS9+78Lja2hXDzqNZETTzwRgwYNwk477QT9blLxFF+g+GbGwlKBhTCrKyEFrAoI64RqcCWu1MwzNrkUtt12G5TNWYjHHn0c/xh6NOYumIe1mrdFbn4+Pnn/MxdRm7Y///Iz9FuZgdvujJgX0rDeBI/cMwyfjvgI32bnINW+LWqrOIlRuPIYZ1o+J7IYT4556OwW6CFiCDjIG58eUycrfLa8kKNUUjVGuSEHOZYK+dMsl4DnuWlCiMB8aNzL4y7syAcfxS/Pv4pGTKPqu28x46cfUZEE1j7wELQ44nCsvcNAtOy/JeZULsCCaeNRPOM3zP7yawzstQF6dl8fVWENKmvK0bv3+ujVez3MnjkHV15/Oa6/6xpMGzsNc2bPBYuH2honrFqmncJG7NT77rMXNlh/PSyspiHrx6HGnUoEaNmqOdZbvxv6b7M5WtHQqEwlUWsBO0hAnT1YEEc2yyLtxXkW7bEEfKTTig2kkgGKS/Phe57GHdJT8GOMY/KnaWjrdS2wLAyLX4YKbhh0XLcz3n7vLQzacxAOPPgA7LD9jpRh8NLZNJrjTMsQsn2FWDI+lvMKl8En/ZcVtowoq4D8RyLNjDuQCXzyyScYPnw4vvnmG5SUlCCLk6faqF7L1psgwiOQvGbNmrm3RbbiZpF+/yzavwvMDGZWn7z0rPf8LYR1x/EMdDJi1E58VOXkoKZRI2x00CHY+sST0JanFuN//BH3HfEPPDRkX7x56gmYOuwhzP7gLcz67EMMv/JqlLO9DjiXC5YTTkbLzTdHigZziFrX/lNBGtHYl8rLR7zPhvC33BxljUuQLshDulFTFHbfEFkduyCkcR3mZLPPhQioW8AeFjaYMVZe3jM5XvNcUwJrSmAVl4CGLvZlN6FamokFSHAiT4EBhUVo3qwlZlx7I2pHf4kXTz0Ns0f/CPM9jh1wELgBqgY91uuJ0047FbNnzYJ+U7lOx87YZafdsMPAgZgwfiLgg2CQWNRdxnQQGjTECTyXvBg5v5InM7RoHqsDj8TVfGtMy87Oxvrrr49p06bhF66zNujdC3pTLRUmASrJLHAk9BFycQ5L4efnnkKTZqVYZ+8h0DLCQo9hgPL+4aef4QyWY15eLrqv3xPuUuaNZeM8/78fKq+GOTBblC+FCTTfeFxPiU9+swxPyAIK2SaadOuIOTTUxr/9DvxZZfhl2HMoH/srPM5VXphmmaYRmhpLKBH/82Ast6gQ6nuPjD52GzZPhGydoceeaiCnj1nf/4TyCePYdNOwNEPZ/5Nc23MJzHAyJUO0btEC0ZVYOAcxrneLO7R3pBSfLfv2g7/1DkittTbYvEnRHSJGJ+qmvjoGIbttG6x9xH7I3XZLrLVRb64dAqZDxpV8m5OaGU/AXEsPJg+aL/CI+FznG5VV0aS9ECkDAubLtSL6A4QwY3wLqRlBd2iML/DIywgMMYgHYBB9q/dWnlZ6imbMEqGh4JCNYt68edArIxH9iSeewCAazfpkuz40JLqZyYGZOZDHLINLhvyrCswy6cgYJMb0PQ60bNAcdbVL1229LrjrhnswY8IMnHrWqXj52Zfw2qtv4MRzTsDmW/XFs88Nw9vvvoOBO+6EAw87EG+//i6OOPYoLKTCH7/zPk446HjMn18NvzqFNHdDs9M17DC13NllNZhf16jIDA/sTTCk6aQBuUES8WQtgjlzkLNgPvJoiPpJY9wACvc5UcTZ6ELq6tHI9nnSPO+jTzHz/U+RmDYdX770Mjbg5JnXvAmqCnMwPz+OhbkxdDnhWDTadgDKp45HslkjrNOmLdbiQr0kNxexuRXISXlQCs3btIQX99CpY0dssvFG6LtNX5x/xfk44MD9UZ5QDhNIekksTFVifs1cGro14IYQ1FmMO9cpGvoKv+Nft+JKntT5eVlIVJcjK1GFbBoPRcz/1FFjUL2wGlk87UzGAlQigcZtWiCbRsIhhx+EZgUtOO+HmDNnLsZyAO/bd2PEfA/pdAohApiZqy8WSIM7RMhyiWV5yM/Nhv5VlX4TVUWjPsYe52uIYaeF5LCNNoj4P4OaGdT/1Dc7dOgAfRFSr2SrAMxMDuQ3y+COwIeZoU+fPg4mT55MClz5r8J+6tJY8qHTB518a0FltriOS/Iur19SPLYqswDgZAe6bC7smR5y2GayDciSsJx8FHbqhkZbbIrNzjsLA844k3A6N6V2xNSvv8LE55/F2AcewiaH8oT4rDOQ374jsmhwh25rCDAvRjk+sj0fnlEoW3jMA/s1EKtNwm2oWRwGD+5ipzL2JyOf2mzAOGzhDOeT7Vdlb2bQJVzuGlhTAmtK4P9BCbCLLxpvQng0TmLqyr6Hgn6bolH//mj+63jEX3oD6fHTXYY4+9FNc9wlowxGxuFUiPyCAlx++eV4b8QIPPnUUyhfOA877jgQWoPVJmoZhzfHCw5rTMdDwNW6zzElTjKXEnCLWhpFIbg8N65cIWAadBtu0pF9td56G3EO10CVlZXwfSCglR/4AfMfIKB6PiGHiJ9O4teRn6MbjQqE2fCDmIZwaKoPmO/hb72Ntm3a4OxzzsKO2w4EswVTYDTOrtZcrfzEzFgQdWKXnAfMMmFmmfWSmcHzPESXmSHNMmpHo6xN/00x8alnkXz6Zfx21wP49fmX8Ms1VyM9Zgxbi3F+Mugvivs/6wbMOSFkaXg0Cj3O0aAL+i0E6LB9co42bfIAYD+d9/JzGHHOaaidPIl90BAE7GvJKiSq5sPCAMY6SdQmEKbTSC2sxNTnXoZXkUazDftSALgKAYJWbdHptFMQNilCwEZsjAfQZqBrrENPnAEo3yezh0brrYcuB+4Dy2efgIfMmkNMKwmMcphf42JJqHQwDiY+aQwBhxlQTZjTKc02RF1FUKCAAZ6DEByV2K9DFp3BzBgqCnMUEtVtLE+6kZfoarupxapLK+qw+oDQCSecAH1gS699ymC+5ZZboE+1p1Ip3HXXXc6AnjhxoisgMxVSRi+zDG5mLixDXTXPZDIFNdRkIoVkQhXKNFl90r9RaSNccuklyMvPc4m3bNYcVajGwuRcnHP+GXj86Yc5Me2Mjuuui5tuvxU33vRP8lVh+x23xnlnnsBOEcAzoHW7jij7YhQ+v/5mlDIN46I85SeR9FLQzovHpqQdPU2gARsGQAobYa1XiyI/jdG33o3Pb7sXJTSOjUZySjOr+SiqrEXF16ORlaphjDRgQD4NzkbZcYQzZ6Eylo1OQ49AbVE+4pwQn376SQza+0DMLWmCAYcegZpxU1FLfbKzfOR5SQS//YJf7n4Y3o/jkZo5E2eefBr+9fBd2GKLzdG4tAmeevpxnHPumVi3WzdU03D1OEjEUiE7ROi6ATFQEWiSMubJqFAyXYt12rfnaXZPJM3DzLffgEfwf5yAOSM+xMjhb6PPEQchUZqD2qAaCxJlOOvM0/H0y0/jrLPOhNGYHrjDdqhYWI53XxmO3XcfBE+fvg9B6VjmZW4gYfmm0ghpwMuYDzgogZqmVe6sA4qgutJymWKWM8DIF8JjeyUCM/lBF7wiPOOSsMStsguWoP25V/1saWBmEP3PJYD6GWQcy3A+7rjj3GvYqLvMFulrZo63Lsg5SiPNwd15+DAzPlf8lpwIFDvC5crfEBrS9MHBsrIyyHAWj5k5HcXTEBS2YmBsIj4oDAFXk8YNHg8pkAoNnB4nJxYwuAGPNGeEwIthnR23Q4cD9kWXwUPQ+5wL0P3si9D7oouR3a8PKhKVYPMDQJGUoD6DdAwIKU0NkHoHhNDYBphI6BlS7NvszSDFgRJ362NG8emJMV6Mk7RRnpnBzBBdZovwiLbGXVMCa0pg9ZVAw/EnwqPUl/QDxj/16iwAPvu7Bx5E0QVyurZD1/vuwLixv2Bdnj5X/voLpn/9PSz0GO4xHqNwKR1ovPCIc8BIM6S0uAj77rMPbr3jNsyaNwddOV9vs922+JxGJTQ+kDcMDfA9LJg8FpXjfwWHE6QZFlCHkKKANDQzORTGPwrPeFbbU2WlxHxayzO5HjEz5OUVwKeCHgdIYzn4FnIUBLPCjeDxk5DbpCUNilYaohEYYzOvfKKmuhq3XP9PHHH4Ybjg/AsBjeMBQyhLbMSW+5ZegiUjmGUkKUywZPjq9JtldFGaZhnczGCWAdEFZhm/ycPyTKYNnXfbC10264OXHrwZrbfdCHnjf0TVo09g3FvvwvN8uIJluSnK/zSo0Oran1CoTNw8zobFNWaaeMjW6XETx2ConDYJ8ZoarN9zA3zx1DOwmO82z4Npv+HTO/8FFi5ycgzGAzNjm//pnjvw08mnIJ8HZuCaF6F6ZBopys5v2QSMDLCf8kHpgLq0g4hgRNyaVwhx8+EY8cdXHfcfM/1RqARYyKRCMEUE5E0L8dkZqY8hRIxUnm3BIx8IabbDkOAxrqcAugiNMgDGohw9mUfKcsRQyOqFjAarIE0NFmYGM8P555/vTrHuuOMOHHXUUbj44otxySWXOLpOip588kn3eujzzz/vNFFch6zmRzUH1CruZFZX1/DENMWa8RBytwQwJHjau8uOO+OJVx/Hvc/eh0379UNlbTnUsLPihsKiQsyvWoAKnqI2LspFMRfJPzx5P5rwlP3sYw6jwdkHzRsVYcS4X7iw3gsLZkyDx1NPFg9U7+wHMM9HSj7WSsiBK+CiOiTQPoYG/lgcyJ43EwtHj4TxpDZk46sFkGTkLDJ9/OD9qP7lB+42ZyFZWYEWxaVoV1KAqo8/R9tW7TE/FSDFTueZh/vvuh/vvf4+xk6fhVi37hi3cCHGfzMGOfNmYbPOa2HuF1+h/LFH8cl5ZyM2dzbatmiGfYcMpo7g7pWhOC8XtbXVqKxJsnRyYWEWA3y6HjzE2YV9hOk0ctgRvFSSfunpoaamFonqKuTHcxH77meUXXIdppx6Jua+/ibatm6Dphv3RZJ/WWGKk2KA4pIiK0n+9AAAEABJREFUbLXNFmjOjYqKZCW22m47NGvRAulUGm3btgErCTLOQS2wjMsQMDRgyRp3SKkmO2HaGJO6+UwnixNnnNUdJ5GkZUhZGplCKHlpIZk27GoWwgOmEbIU0txVDALRlxZrxWmS3TCW/ALR5JpJR/mWDuJRSG1tLbKzs4WiqKgI8Tgbm/P9+UPx9JvoiooKmJnL75/HWpwj0kNUs9/LiMIjV3wRzJ07Fy3YJrQJF9EaulGcyG0Y9ke4qyUWX8gWHbBNh7RYjf3SY38zAkA9qasmgpAu2Lcgy5h1DbY5FDWB17wV4q3aIPTzkJWdi9ALIbkhh39QLkVAfTs0SQMpCqdcgH0pBbNaQtrRoZiGRZcTxIfak2BRyOrB1qTy/6oE1P4F/6+U/n+urMpbEGXDjH2bY0dEW+QGMM4PELjxAwi4sPQ4MHA5gLCoEax9Z5QeciA633kLRo4fjw9vuAlmBqNwr25sEC4IGcknnYMxQm5o99ukP4a9+DLiHOM//uAjXHPZ5Vi4YAGSZQugxWnqp+8w8uJL8PF11wJl8+EzjsdRJ+A4FTIFIw6CUR+TcKy+S2XksSyUYn5+PnwaEgU8US8sLESC+iQ9rj1YDgoHQlBdfP/aq2jGTYJ4s2bOD99YsmnoqqpcgOraGpQ2psFB5lDlzc1zZk/BfxvMrF6GmcHM6v3/XxDPWS0+YHHEe3bD/A7rwMvOQ/rVl9F4tz2Q8JgnrnWx5sqUAIuDTZG42l8A0KANESDNXZ2AfdEYoqappiZ07nffYXJ5NRptvx2qKssR1HIdzVPo6e++jYIR72HOtddg0gMPIdcYecF8FM2fgw3PPw+tBu2CFNeQYGLqizELEKfQHK5NPNcvjc3Yh57gE7pc4kJAjTJALTOEVfCkalIPITUJKF9+LmZ4h6BVQK2YOm8oQLt0okhH0jzigpAuHISgGIcawPhwVDS4vDrcibM6zyp2ojRXajIhJwazRTl4//33sfnmm2PIkCE45ZRTsC5PZfWxMOFKWP+yao899qAhVisvzBbFdYRV/JC+URLGhuoxfYMh5FGSGTFjY2OeymsXov/mW2C/PYfAj/sggwMZ10karloAZ9PALknVoOqrUah46WX8fNPNGPvQQ+i/83Zo12s9nHLWxRjDY6LeW26JCaNGws/OQci01DikR8j00tLB9+B71IGhIY3ERmEctVOmo02jYqzXuT0mjxmNWE4OfCZaWJVA+fffYcH33+LJ6ziZLqzCL1+NRGmXdRBrVIpPhj2DbhttgjhPxPLihRgz+mf8+M14l+WcbBpIPE3vfcxRGMtT7Ac+GYNGnDSrPx2FjttuhSBZBX/hfMjwW5CqZsczqYoET5lTLBNQV6g5s9OGPBEPNQHRyAiYp7gZjGUYsqPnVlUiO1ENEhB6IXeZEmjKZ/WYSWjMKc2bNA4dO3ZCDXWI0QDJDo15o6nJwSTJSQ40DDyLMd0kKqoqoEt14DN9sxAqOzMT+Xeg8pU+CiAr4jRufA42IT2mHBFXGIvaOSvtwfKRXp7vwYt5XLTEkZvPDQPuLmIlXkrDzGBm8DymRQAvM3PlQnSZt5m5sF9++QVrrbWWw1f0oQVMSUkJJGNF44o/YH3INTOXh4a42SKa8qkwgZnJgYzmOI38rl27QifO3377raM3fJhleM0ybsOwP8bTDA4JcJtFgM/+ziGTbRMw4oKMA8pW2bvOAdKIxOjmEBgLccbJIoDtDXUNzXkpDhkx5ATYJAESSIIuI79H/gxEVIXUgSJEUEda46xYCfyvcJsZzGy5s9uwvy0r0vLwLCvu/wLdzFyZm2Vc5dnM5DgwMzdGaw4D50Fw67xuEGB4yFEkcK5x7ktyDmwx9BDEtt4aA088CX1bNsWchx8FpkwFE4Eu41hhms80bGmAoXzESKV/W64B3rzhety6ww6Ivf0eruraHV9cfy0Sk8fRCL8Rmw/ZD23X7YhvnnseXpa5tDV2gVfoxj7LjIOSi9V7Re1Mb0X17t0bjRs3zigQxJjjGLgM4rCqcjXUTh2POA8mWm/YC1xEwdwfCyATA+dfeBHyCwuw7XbbOUrI+VLxtcZxhOV8SCczW4zbTGW9KC3xLMbw/8SjXPl8JHni2XS99XDg3fejUacemFPaBM2G7IOFfojpX4+CqW2R7/9JtlaZmqrxkO1sUQIe26Umd66vaRx6PESKWRoeD9eCH7/HF488jmKud/O6r4dcruMnDH8X82gPfM6+t9b2O+Cn557DzFdfAyrKUfbrr6gJgBZHHYeC3n2Q4prYpcM1t8deGjMfMaZhxMH2B7ANgt2B4G7jU2sEapShLq4pQ1fqHVKawCUrnagPBNRBmqlknB7MExgeEELoMpJ9chopIC5OmdrEeTOUYUT+A27V7EpXw8xgZvVyi4uLoYV1RMjNzYUW25FfrgZC3/eFrnbITFpRssZ5ywBWqmcsHk4SRuANtbtkTQ0qqhdC4QEMRmM0xahpDr60B1GQSGHS0y9izn2Pom3z1qh6+y3kfvgh2m3UF9ktm6G2uhaz5lYg1rQNfps2G8Y00hycssMkYjS4w3SIOGmF7DD5FfNQHEujiMb4b2+8iZ+fexl5zdog1qMHpk74FYXka8ZT0uCHn3DHGefi2zHj8MXLw3Hjrvth1Juv4bUJY/HB8PcxiTtWd95yK+bOK0OKyh53/EkoKC5Clz5d8eTjj2D4eyPwzzc/wTO/zcGYxiWIxfMxbvgItDnlZGxw6sn4dsQI5CS5I5ZittPg1B6ihjtdnMcBduIgrIGlEyiuno8CnsLrg16ZMCBgnWbFs7Bg9JeYO/xtNPKMk2+ILOatnKfy8zfqjNILzsKc7h2R17kT9UsB4EQIc38+BQVhQEGAbPKY56P3hhui38BN0b59e9TQmDfzYGYI6gwwCljsDtUNObi4eoSxfkGjHEhbiITvEYwn8UDgAa6eF4u9oh4NAQYzA815tyjy4zFk5WRxss5Hk0ZNaDxzs6TOqF5R6Uvj99j2IrqMx++4mxlN2GbUg2kp3MzkLAYRX1lZGVq2bLlY2Ip4ZLzWsG+sSJxl8Y4cORIvvPAC5s2b51iko1lGd7NMfkRT4MSJE6HxpHXr1tiQ7UL/Hku/0Va42eK8oinO8kImRbj24qlawfbh8REFCCVdBrLqOtCgoAbECY1BLh67B/sL46kN0+OxLRr4x3hGJjqQbAEbDBkNaufgFXKxmkY22xBTkEwxk4m5cqGhBQiZx4B9KmAfIHHN/b9bAis952ZqoX8s1uzPef5Ywn93aMMxpyFulik3s4wbqn+Di2z2+bCOprkv5JjBQQEeXc9LIsF5LB3LRsmGPWDtWuLbW+/AzzffhfTCBQi5QZ1GGsYFunG8CWQNJukPAtKAspGfoYynWQOat8AZPL3elKfN054ahudPOQMddtodOdvvjEab9kXql7FIz50J43hmHL00tqXhBh9XWRK7yOdIq/RhZjAzqPwEOnjRRimokzbBs9OAYdE1a9IU1OTmoHRdrifc3Gew0NzIO278L3j9rTdx0MGHoEuXLpQAl0uOpIBLA8t9mS3SKcn1kcCMaREiIWYWoct0ladlBv6bAoxtRm9WgaUWZOUip6QARf36ods99yCrayfUBmyLbn4OWX5wdfNvUvU/IlmjFpk53GEsEM707NOcoqF2BT+OSR98jHcuuRAfX3UFumyyGTY8/FBYbiHW6bkhcj//BPPeeQdrb74NWhx+LDZ74im0GbA5xnPNPJbx5uQVAvl5UJ2YxcFqoVzwMkLA9OjU3eqb7BKubStUgeq/auPSUeAC6/hXqsPElaZADcPkZ99DHdCLUMqrX/hANJaIT3qILdIdUP8yBOBFgZm4GZxPUBD7NR2GyS9HIHxVg7cqEtBAIIhkZ2VlQQvryC/XbPEsit9scZr4VhUovaXKVu2wwsyoi2qRTCFrSF6Snc/LIMRZaaxVC3x4NGCzaPRmpwJMeeIZ+K+8jbBxayTyS5Hg5FWTX4ATzjsTXTbsjJEffY758xcgHotLMvyaKsz+4APkLyxHblYMZZOnY/jxp2L2nXche8pkeIRpt92Mqk/eR+kW/RFvsRZqKisRnzcT098djl+//gSp7l3xxcIUdui4LnqPGY1pLw7HJbc9jcc//BJNt+6Pq595Gi++8Bwefvw+fPXFV3j6lafRb/N+eP6FF/Hsq6/g5pvvwMdfjEKHTXqi2T77IWuf/TE/21CwQU/Mr65B1fc/oEkigRxNzDSGA7Z4jyVgluTUWoFCTuoTr70NU+97AoU52TR9WWpc0LNIUMB8pmfNxpirb0D5WyOg/0M389PRmFFQjF5PPYZk7/XR8dChqG7aBEkuENIccBIcHHTyziTAooWMg3QQOMP6pltvwL333QO9tpVieYvH1SerTPjvgT00jLHW2AnJk6Q3zdGDKDueOWBNoq66fx99BShunia/9DGjbANYDGDiiyaXEJDfzLD4ZSSrVBen/pHPzOqD9TtjGY5ffPEFysvLHT3SQ67AERs8zDLxzQyKr6Cl8Yn+R9C9e3fo9FfGrllG5h/xNwwzW8Q/ffp0zJo1Cy1atMBHH33kyszMnKs40s1sEX/ANhFtHOh/Um6++ebuZyHPPvss9LEzhZll+M0yruQsH/gIWSOuXXBkDwluUJcY4pCFSzAEXO5Kojl+YUR4hxCPjzTMDOCiNwRdhsA0jWUAlmJYmhASAMcCwLV7pmPip9/dGWXIYgS1FbnmgtY81pTAH5WA+s4fha9o2MqWl0n/v+ep8jEzmJkb0/Rtl59++gk//vgj5CY4ny7KrXEUMfZ0jTmgCzAmPDeyGDxOIr557mTJozwGomKdtmh+wlBUWiXePvhAVLl/HRRj3BjA+Y2RseCjDzDpxn/ip9tvwahHH8b6hx+BHjfdgPVfeQpbDX8LJc1bYcbzL+LgY47BFlttg0OPOAZvvvAsUpWaPygHcSfPV4IAzONYxTEP/6bLzFzKmmdD6hRIH0toOGX5hS4s5uegtjbOQvQRcPwUUfzG8vv2228wefxknH7KaSJzXoGKieUaImOUOPIKPcwMP/zwg/u3jPpwWSzGOlCCyylF7WQ5WVcTG8uRdSy9DCpDQsByKi1Ek003A7JzUBDLQp7aGIx/AFgG+F++VN+c07ksBmdyuGla5cH2lwTXrWXlmPHsB2jVeyN0O/NkdB8yBKBdJN7WXJ+PGfURJn7+KfoefhRSuVnw2rdDrP26WDjqW1TyxLnXgQci5BrbmIbvea7dan0QZlovnAPWG1MPmJ4xbT/gQwlA4wrjOCaG1CvHLkIWxYqA3sVvBSxO+WMf9VNqTIX6Ur4QgYslRGsW56GWGVcUxVGmjOnJT8cFqon5Ll8BnwHjBM51gXWPiLfOu1oc6bjSEzJjMagh1UnW4jZalIvkO8NLtSpfBsSTwVbeUx1fINmapLQjKFe/5xRdKWVcVShgZgQ1MLgrZBWZao6uboa6AVq7uU/EYUgAABAASURBVGZpGodslcyn58VgNPaYa1iyEgVhAvrdTVHHzmh//PGYs3ZbVKcDdG7THYcfcyTuu/9hTJ0yAVmUnctd4txEgFkPPIXsH36Gv3Au/nnY0RjxxEt4+4kXMeGZFzD2+lvQuENHlO62K2I8lV1ro02RrKjFU2eejW/efw/d99gT/nqdMYtarx/PQtCkCb4PkphB/9y1WmObc87E0LNOwmWXXIVTDjsZ+x26L/r37Ie2bVphyuRpePaZ57HL3ruwIwNHHHs0srusgz7HHIVkcQm8pi3QunNX/Pj2u5j39mtYyN3a/MmTkaOW4xl7ho9iLwepiZMxaeIUzPltBrKmTUajRBWyaFJnxT34hLx4HOW//IJvHv0XbM4UVH31Jby8xgjbd0NZVgxo0xqV3CUOWJ4Go+YUrfpw5WoIWN6aBEOGNG7cCC1btKwz9FhLisMoHgcEEwN5Gt6mcAIrCWRBWCff6DHiGbdhjL+LU6qxgKi/0gw4mIUIYMZ81LlKc6mphItTM+0zQ2uIZyiLPyu5maJ+1qpVK+j3+go1MzkubbMM7ggNHpIrMMuEm2XcBix/imZnZ7s01Nf+lHkpDGaZNPWvsHRy3LdvXy5+ajmWLioQswzPkroqbYkUXafmRxxxBOS++OKLqKqqcnqZ2WKyxL9CkEkai0YHtk8KCOtakwdjmIHJgIhzzYxuhg4Yb9MTmSuDe85j7qkHmyQaMBFVCshcYhOoSASkyivIyCFhzf0fWwJqn4JIQeEC+SNXeEOI6JGrsIa4/ALRBMIjMFPLYDvl2BfjYl6bSAoTn0B4BPILIv9fdZeUIX8EkilcbkMQTSCaXIHwJWFp9CVpS/qXlPFHfrOljxFLyoz8DV3hgnr5DZCFCxfi1VdfhcpfRrOMq9GjR9f/tMXMwHtRDDcIIENzAQwHgRtvnlz1/SBE12235wJ8b2x8/tlo3WM9lL32JvwFZQB5wtCHpufvvx6J77/8HOU88eq578HI79IdydJSeB06obDvpui+z15Yt98W2HLrbZCTnYO3vvsB0zlXf/rPW/HwGWegbMZM+AAlAnrEuSke9+JCoUt5FghvCKIJGtIifFn0KHxpruKYWX1QhAakaCmdUYj1V1WNWd9/j/Z9egPmkcw4uj1Aaz/9F5SiwiIUFxVDl8qIQUSZy7pyp2eZt/RQYOSaGcwMs2fPRuvWrfHxxx+j4eaxfjo0Y8YMRXGgeALnqXvIr42UOu9KdyR/hYWq7FgwvucaG9w62DiWOEEBOq7dAdU/TQLStfDSlbCKBVGg4+C06FzFziDEeDt8FTwysyQTyNyZFNQ46M94Mk95RXY+IRwboTUZ16qg0efo9IcOxA1mRYwE8Trgut+t6eQqnGDkVfshGxcaFMMwrlk9M9oJHqZ/8w3ysj1023MwintsBGvWFG6tK3lcO7U59HC0GXo4rLQIQRBSRIjmG/ZG3tz5KJw1B/nuZ3Q+ZRl8Hi5RLAy6+OQamUrK44AU12frPURYlRDURUK9iz+/Vqz9MHUWhaTWOULh0mMQb4eCl3DpZFJeHtIiVPRMupIiEIMxrpFLkHHMjDTiq/mWfqskSU0SkeCamhr885//xEYbbeRA/yv2nXfecXhE05e1l/Vxn0jOirgqdDODPj622WabYb/99sO+++4L/Zb69ttvdw1zSXkhGz6bLMB4rqrkhsJIAlwcz3xiHvE0G2IAo08N3bgLZNlxVE2eiMKWTRA/cB8U9e+HFnvujvyB2yGVk4PKdAX22mMv9NyoF8665jZ8/OF7iM2fi6KCfBTS6Jz73gieyL6FdX4Yg3a9e+Gx8VPx/eRZWDBlKgp33gltDjscC7kAWpBfgM3YATcfvC+2P+001DRpgR+mTEE67iG370a4fUEFXqpJ49ATDsGJd1yPRh17o33Pnpgzcx76bL4hbr7pRlSkynHQQQehWfNmmDlpNk49+1SM/OZzbLJpX5QleMKsbPrZqOauWIvOHVE6fRp+u+UWzLrrThROnYYsdladJlssB1mVaYx64FGsu/dgFKzbGZPefQvf3XoL5rz8CnInT8TYRx9E+ddfod9Jx6DTjtvg+UsuwMy5c9Brx51RXVGFbD+GGMva02DNAvU4iPkcmDyWPauEJRyynMOMS75kIukmQRIyN+MYOdTpMoQlnhoQOYi5umWQ5gIvI5g+ytWgR2xl3GbmxKj9aWBUmuYxDYJwDx419eB0JdkxL/GQ0Tt16lQOoGxfdfIiFsmNcLkyDPXbYk3YU9gGzAwN+17EL1eApVxmBjNbSsjykSK5jRs3RsNFwh/FNluUntkiPBoDtAGgxX7AE2XJMcvwRGmJJh4thpSu/GYZHuH6bkKnTp3w8ssvy+vAbFG4IyzHQzEEgNXVnBEDL7kecZ+4R1jWbQxguBxiGUdPAemUCjfNSY5RHpnqblHYbGBmAG9El3BB5F/NbsM6WM1JLzU56SNYauB/ENHMYGZOo4b6NsRdIB8NaREeuWaLyxDdzOpla2NYm8QaG7SZRnHQePLUU09h4sSJjs/MROY8lhmEzMzRRRwxYgTeeOMNTJgwwcV76aWXoP/xrnFGb4PoTQ4t9DW3Tpo0CePHj4c2vBTXzOTUg9kif9SXFSid5TYE0cwW8csvEI9cs0yY8IgmXHLlCiK6XEFEi/CG/ogmVxCFyRWIJtly5Y/AzOrLTWECs0W6iS+iqdzuvfde9OjRA/vssw9222036PsuclVuzzzzDD777DP3JpVGA4NBi22DpgiZhJn6AelG0A1eIZHAz0UQzwOKm6DLUcdj1MMP4denn2IIIHXSZfOxcN4sbHjmadjo6GPQbMvNABrFsSBNswDumlNSiKaDB+OKxx7GKy+/gLNOPQVP8ET8i5dfx/RXX8dArht223FHPPnkYxg9+kuu427CM889x/wHLr4ZtSLIozYnV2C2iC6/QOUiMPt9+Sn8j8DMfhdMKTCuQ4xrMpUUzyaAuQsw5atRaLPlJkgyl37dPP/BB++jY8eOuPfe+3D9DdejpHFJA3mULfke3QbUhqj0btgWFCaaXPU3zVtdu3Z1H9ZUn9AcrJ8/PfLII+5tA/FFoHiCyK/1sX5epJ9ZNaRH4avfVTl4TNagMvZZjnK5HFOjJD2JEh6mzPh5Cqrffhvj/nkdvrj5FtROmY5QbYuHQWAcMro71FPlK7cOVn4+2R5DQp38ho5LX486cI4eZAqpVx0KhOa0Dplrg54kkSdzh3QEdCyi1yOMZw60lPQZN01damsqUT7xFze7BzzIWljMGZ1GsuZ0MF2vDkLLQve9D0CXQXsDMQ9ZnlECkNW2Fea3aIyWW/UHBwUg7cEtZZmS2rvSEsAyOsEhPjz+QZfHh6DOERtRRMHCjY+GQO/itwIXp/yJjxGYLzEpafqELhUWhQkjMN/STW1D4LJDMkSkx6sDoxsJDLk+dGVQR3Dx6vBV6XirUniUiSOPPBInnniimzR23XVXnHrqqTiNBp8mD/nlyj9gwACnThTPef7iw8xcTC0YBPqatz5GJj223XZbmGXCxRSlZ5ahGcz1DDdQiKEezJl0Kc8HWMkp9SO6vGnkpDkn5WDCzxNQuOHGaHveKZhVWow57Mttd92ZO0klSNTWoFXjVjjqhGMwkwPMN6O+xdcvvISJnwxHslURUhUL8cstd6GjJbH3+cdio5MOwblvvIX2/7wa8d49UM3UjbrUIAF0bI+W2w8EmrfGkUcchcfvexxHXXwSut5yLboeNBhb7rw9rr/lJmw5YEtOIDXIzoohuzCOQ4YehKK8YtSmatCkCTtlqxbov8Pm6NphXXTv0gt5BSVI6n0Tz4NeC0mnqtC4SzssoJtkr80uzMdvE35FfjJAHgw5sQCzf/oW1TSm227SF5YVx/wffoQ/Zx7mvfAGxlx3I8pGf425n41Cp+12BTbeAj13HoyNTz8biTaNkfJqAU58XtpHnAMX/soVAq6u7K9EXjVxQirkmXEANLYNEKgkkwpJoQMWHX53iYV50IL1wQcfhP7thng0Kcs1M+aTEihb8kUbM2aMezVZ3wyQ8azTjYCDiYxKhYtPYGYwM5EWA4WJIP4Il39FIIq3zjrrQAvz5YkbxWnIq36q3ys3atTIkYWX171y7gh8aEFilsmHwnR606JFC4b8/taptcpCBsTvQ9dQ/koJmNlS29FfkbWy4pj95+m0ZN4atnfhZlbPYpbBRRdEAcLNrL68zcz9/EALbPGYmRwXrn/JpgW8CL/++qt7bVRjg14PVp/8+uuvUVBQAL1SKmNaY8y7777LcSlwoA2vTz/9FIqrr+MrbS36ZWxrI0+b3U8++aQ7OX2bi2X59fX9Dz/80MV5jsaUDAClL1eGdKSPmTkdG/Zdv+6tM/VPs0y4mSm641X6zsOHcLNMmHCS3Dgot6FM+c0WjZGRX67ALCNDuECyzBbR5BddYJaRY2ZOH7NFfoULzMyVnZnJ6/iEmGX8KkedPvak8akDAumqfCsd/ReCjTfe2H3rRWP2a6+95upGmxMKlxwgIwdLXlwphpYxfkPEqEMM8eat0GP/fZGYMx3QxzMrKzD6ntvRpVN7tOi5HmcdzhuS4wFG0KZ0QGrpul1R2rM7dGXFs3Dc6afhH2edjt0ffQi7HHs0+nPx/jI3Ufbb70BssEEf3HbrrRi8114Y9twwRXEGv07TH3roIffxV23GH3HEEbjgggug/6LimOoeZovyY7YIrwteIUdTpYBZgcc1FrMCn57aqVPQvlkzhDnZMPO1TEN1VRXOOuts9/MfHdAceuih8Li+WVTOf560mcHM6hnNrN6vOpM8zVsynnX6LNkyhvX2lPpPwzncbFFcCRw7dizXjnHodNrM6tu2wlYGmC2e3nLJVOFqPRZ4NNZiAHGKYZ6Jss2FjZugesokfHviKZj05gdIzy3D9E8/gKlc1Ta5VlS1WF1iGXF6ZghmUUjG/3efBg8QGB3dSop4yL6idi6tIZrCBMIZniKeUjzE4bmf85HAvCLgGl8uvXDhBvAOqXfoTGGfXqYpOQIgY856lMg0fYvDKhP46KQTUPPZCMybNB6pdJpcgNaFDokeLLMIhRnAG7y0bmmz9+5oPGgnKAkByQgov643y5sBxRFkfCv1abaKBC9FS/WbiGxmcIdPXO9GtKW5ZqtPvyh91nyErlxXBSDQgnzIkCG48MIL3WAq98wzz8QZZ5xR79cge/HFFyNa6K5MTTRRyXDffvvt3U7vDjvsAE1kSkP6yTWLCj5wA2oWT1mzaABm0diMx+PI+LOc62d7CDx2AC8GeHHXxvXbg5Cjt2ce5pWVo6pRC4SEwCiPjTwlPs9ghMraKuy2x2C89sk72H6LLTD8n3di8jOv4aXps3HH1Ok4/bPv8W7bjjw57o89DhqKVF4e7n/jXTRv2wNBTYqdDg6qA6CMfXRudTVGfDoS6erQ/aumWu5Cn3ThBbjy6ssQcgs2nUphQe1CbLr5pngiNpaXAAAQAElEQVRjxGsYvO8+qEiUA9QrkUzg7nvudlBQmIvqmrlAOsk8GTh6I8UsBjKiLRfpbj3Q+vST0OqoozBrThkqPnsP2fN+Q8HCWZj9/Sisf/ABQItWiFXVoOKH79B96MFY64ADUN2iJTY+8wy04I53sHZHFLbrgrV23BkLCg3lsVr4sZCdIwGf5cdEYWYrDDBmhwBeZgaz1QRgOoKlpOf5nkJYzCF887iRGHN+RJcREdCpv+v8idoEunTp4oxQLYiffvppaBErI9HzKLcuPS2A58+fD20EqU3vxQXNlltuCf3eWL8PlmEZ8densQRiZpAMLeQESwQvl1dpiFH9JFogyP9HYGYws8VYJk+e7BaSevXa9333urVOthZjauDR2KKFt9JtQK5HzQzdunXD+++/Dy3m6wOWgZjZ73RaButqIZv9Z+mzWjK9gomYmYthlnGd59/8MLPftSMzq9fKLIObWT2fWQY3M8dnZvVhIpiZHOgbAMOGDXMnwjrh01smoo0aNcoZy3qbSmNG27ZtIeO4VatWeO+999xp284774zmzZtDxrQW6epbL7zwgnsra/jw4dC3EfQmmAy6rbfeGhpPZAjtvffeOJTGhvyDBg2CXknVXK2xRiep6rf5+fmQLBnmAp1GNxwLNFZJV22OCdR3FUdjhwx7jVXKYOSamcu/WcZVmMAs4zfLuJrDzTK4mYmlPp7zLPEwy/CIbLYIl1+6aOwxy9DNMq7CBAqXKzDLhDWkqT7MzI01MoT17zVLS0vd+Kw4EZhl4rbghp/WI1qb6EvR2hB56623cOedd6Ka8/qyxrWQgjzzab4APv/oRegD6+zH+TbLw9QXnsJ7226PRvlFaDfkEKSNW9xB4OYiPsTOMgoRBkDbXhuiw+Y8iQ7Tjt6qZWtcdfV1WLffpihp0QynHrA/vh45CltvvyMOOfgIvD/8YwzccSBOOOZESGfBLrvs4tqHNk/UBu677z5cfvnlOO6449CnTx+IrrYgMDOXzt99SIrBmAfPGRWeR58BP307Ck27dkFWfjHpJDChU086GT98/wMeffRR9+9QY7EYqYBZJhzLeZmZi2OWmTP1EU5tPumEWXOuxKhOs7h+VD9S29CbjjKkZQQpXGBmcupBG+TqUzk5OfjjMqqPsuoRYyuTmh6Tkiud5bpS9eE1LkWrQ4YgoGG30cUXoaRTJ6TnzEFYk0Zo3LRg6/QYVbcTVSdO/gjMnMDI+zddyqqTRwzQgwkbAqIB/QECrjG1nGVXgWMlTwwh6LCPGDHP4S7MA5yHVMamFBE8133ED16iwwPE75MvZik+00jA+AeMHfYcmhY1xc+PP43ySRPR64B9oSvUowFYAzxCjRJqk0k06bUB4lxX6z/YKB2SeRt7PTkMoAeZa0mpGerKfJopwZUp8feyzAxmVh+gPmS2yF8fQET9TOFaA9LrbrOl87rAlfhgta9EaQ1EhdwlMDNXCE9yp/rGG2/EbbfdBu34aWDVBC+/QDuTt3InU5O/RJixETO+8L8DmqxHjBjhXpXRKfe+++4LpauBzMycaLNFaZmZm/TG/vwTfh33C379VfCr+y2SdhXH/jwWE379EanqhUhWJ5GsCQkJpHiSnE7Wwngqm8UxWU04UV2LIJ2iHZoi3dyAmCRPVXUlKlOV6Ni9J1p06YxE5UK8/c6H+NcXP+LS597CKGoV54m437Q1evbojrY8WR7xyadIh4Yg4aE2CSQSSaQTtfDSCdx+2w2oqqnCAUceiMIiniRXVcD3A7Ro2Qw13HXWrn91TQ2yc3Kwfq/1EXK2rK6pRi3j1yRq0GGd9mjavAkWVC6g3BpCAu5V6GQaqaoUUgnD/Oo0eu5zAAr7b438jfuhCyfR4azTV48/EQtefQtzf/oVud26YFZVJZr37Yv1OWFWrL0WCjfri97HnYi52UUo4YbF/IIcVHAwmMNM6CNgxjSStUyD5SRdEomES39FXacvy0QLlxWN+3f4k9RXsDQZSeaxtrYWqWSKeUoS2E6Y9yAdQoZxgvqmUixjbmwkBQyTP0m6JtlOnIjk6uRmq622cv8qSqdBKfJq0anBQoZ0DetWryqLLlfQnIvj7OxsdxKdoI7ilysQX0MI2c+08C4pKYEGIvGqHBvy/BkufukT8UlGhC/LVRyBwsWv1z9/++03KN+iS5700WkMuwREi0D5UBy5ii9ehQlfEnr16gWFq+yU1yXDI38kTzKFR/R/p6s8SR+50iNyha9OiNJVuQgXCF+dOiwrLZVPBMviWZ10lYvKRzpF6covXK5APAK1a7VJ4ZErmsaNDz74wBnJarsKkxEsY1SnyJtssglkrL755pv48ssvnWGifqO2vs4660BjwPrrr4/OnTs7o03GjQxo6SSe9u3bO6NHp2Hq99tttx0GDBiAgw8+GPq4nk7OYjQuZAw0a9bMzeFt2rRxm1AyBGVYK670liwZR3qbS+nIINcp63rrrQcZFdq00uvKwvXKt3QePXq0C5NBLwNTm3zPP/88dJKt00u9Di7jX8a8XmPWabloMqolX4a38qKyMjNojFB4VGZm5vq8yk7lLhAufrmCCFeYQDSVs8pXH1hU3iKesrIyjBs3DhqfqmnQSg/lSxsEGn+VNxmMzz77rOOT3tqEVLmqDCVf9S5oiCsN0ZQXGU4a53XIoJN85V908YtPrnjlpjlvaJ7Q3JLivBFwLk8lq4DSEoRV1Ui9/yEaN2+GVrvujnRWARcMHsJEmmNoLWpSCVRzDlFcpAKkLIak5yHFTfZkIkWeFBLpWqRTSbTu2QvjJk3D+u3WxrvPPYMH77kDbdq3wQsvvIjTTz/dzS+qD70CrU2Ze++917VHGc0qE71FqPZ5ADfQd999d/dzOdFVrmmevikvfwbiFSydj/Mn51edSqW5tjKaLQvmz0N5LBu0hHiGCPzw0w/u1fKttt7K9YeoDCN36XJTWBpdcdRO1NbUZvWGl/z9+vVzm7wKF6iPyahWP5Tu6s9qN+IVaINEc7tc9WnVt35OKF71c7XDpaW/IjTpEfELF0T+5XXTPFhJs32l2N4ShBq2iVqucVN0U1yPdhy8Lza96CoU9tsCXXfZFZN+nYAqbuTHuEkTcv2jNVBSMtjm0qqnRMD1UBoJ0tS2VS4ptcWVAEnql06mkWY6SeqXTNWyDrnmIq40ankgVMs2l+SaOeXCWMfUI52qYVsnL9ehaa6VAuY3zfAEdRYfF/gMT0DyU8mA8pVGkn7SKEtppRhHkGR/qqGcsKICWLAQFd9+h4777Iep1Ql06Lk+StbpyP7HdJcjv2muidPUt5onZOl0FtftYHdlusxHwL6aZj5TLr/USX2bOktf5XVlQ1L5o86qswhf2WlE8iRfoH6iPqJxV31CP2tpCKJpnNbYb5ax5dRv1IdWB6wyw1k7AWYGuRocbrjhBtxzzz24+eaboRNgGcoymGVI33LLLe5Vbhm54gcvs0xhEP3LtxbjmmRVuDvuuCM0Kd1000245ppr2KlSbkGgwjbLpKW0NZg9wwlQu6QvvPgCXnjhhXp4nvgrr7yEubNmsj/VoLqyksZpNaorEjzxrUHV2O8xaeTHHLCTqKoqx0KGl9fUooxuRWU1qsorUFtdjorKMkyb/xuabNwbH+Xk4foJv2GXww/FUacdhaffeBKDD9gbM+dOY7z50L9sCmgIl1ctRGVlDcrLq1HDE8lqGqkH7X8QrjjnGqzbsQNuuO1GlDZthnnzZqKyvAwL5s2F9KusqIQm9/KFC90HLFQW1Zxcq6qqUFVZRf65PHGciyotCHhaLFqldK2oRnphNSrKKzGPnWZ6EGJ6TYiJ5FmwViv0P/J4dOu1Mb56/BmWYxbmmIc5NRWY26o5yjbui2nVKfxWU4mZNB7nU94spjm3ugIVLJca4okFtUgsTKCKZVchIE8Vy6nyL0AFNwiqWB5/Je7KjqPX85xMDp7KTxXzqi+oz58zHzOnz+Qp0HjMmTPbnShUsD2IX/orjvhnzZyNGTNnQAvVtdde2y1W9YqlFsTamS7jIk5xqlh/iqP2K1yLOYUJ5Ncp9Ny5c6FTHvEJFC9yhSuOJnQtdGtZT2onah+Kr/DlAcmQzAg0uEqG/MuKrzCBwuUKJEd5kbEsv/SSqwFUugmPINJPi0uVUyRH7pIgOTrZ0mbZkmEN/ZId+RviEW11u9JBZSKI0hYtwlfEbShjReJFvFG6kSt6Q1x+QcN0GuIKWxL+LFz8f8YjHQTiFUTtQrjiCoT/GfwZn8KVjmBZsqKwyBWf8Aikm/qG2rNA85IMQhmSmh9lID7zzDOQcanXn7WZ9frrr2MYT5ef5Xyk0+AWPKFs164dNthgA8goE65+rhPLDh06QKfMMnxlyKrdy3BWn1aY/FG/1CJdP+3QWy06MdaiRX4zg3ilu/KsN1E0niie5lL5BQoXXTxm5ja7lD/pJwNJ6UuuDILc3Fy3cZ3Djdt9uXGt00kZ6eLVfCsjXXmQIS68FU/I9V0CGVw6EZexKv+T3KhVOanctE6Q0S0D9cEHH8Rjjz0GlZEWXKI//vjj7mcu2liUXsqf9NYmpOILtJGmfCkviiddZOzI+I5AxpHqTLoobRlKEWjM1Ea/6MpjNjcqNXbpxFh+bVxo3JZcpaF2IDcC+VV+cgXST67KSUaoxnq1CaXfMI7wyvJyVFYswELOpZo7qrhZXllbgdpkFeKTfsO8L79Fz+uuARo1xsKyclRzDqrgfFFRXYVyuiqTas6zVZx/qitJK69ya5PKiipojVG1oBpVlBl6MXdu+NUjD+L1iy9COH82Zs+aikrO4yeedCJ0qqoPMKrN6lXtwYMHuzZ43nnnYcstt8TZZ5/t1k56fbmsrAzaQNFP83SIIaMg5KZtVAYVnC8bguhqu9rImDhxott4bhguvJJzflV1JcoXlCNVk8Bvn32Cihmz0LpTZ6SZz4kTJ0DrvjlcC2ljSWmqjCU7ciVneSCKI530arXqSe1ZfUl1rLakchWfmUFvaTRp0oTlWQm19REjRnCtNc99M0D9XHOz2lkO+4X6s+Y4xVc/q+ZaTPW+pI6SvTRdRRc0DFPchn6FL0lrGP57vArlbBsVleWoqChHJevHxVdbqijDAsJ8tpsKGnZVCyvBRSCqaKRiznRM+mAEaqdP5dq4nDLKUMaDpnK2p0ryV3I9qrSkj9yVBZFc6SqdK7kmrJTO5TXUvYpQg2quZWuoawXbfTn1cEC+KuavhnmtZt6q1C/or6xYyHV0BaoWVqCW/a2Gccu5Jl6oNse8V1bMQzkPvSopp4L9sJx1tqAyhRQ3B2KTZ+B1HhhVlc1FVpd10Of001HavSfKy+ajRmVAWcuT70rqUqn1fpXWyeWZeqC/kuvycuatwulYyTV0JSqZjwrqvTxyV5SnUnoQonjyR/iqctXPNE4/xrH9cY7nTzzxhHtTKnI1HwiXMe37PnSZZew44asaVpnhHCmuRYJOmDVRaeDUlmMfaQAAEABJREFU7txee+3lXgvTRKbFgwaVIUOGoLi4OIq2UlxNwpKt11y10Nhjjz3cK0QqdA1QSsRMha0zYu7o0EBs23YtHH/8cTj66KPxj38c6UC/j87A0Tho6OEobdkGeUUFPOHNgRYH+UVN0KykCeJjfkDlZ58htygf+mpjcXER8koKkN+okP5SlPJEuJTxGhcVIic/D8Xdu+FTdq6WPHk+67zzcf11V2MXnsx27doJBXmFKMopwWab98fEaZMxZfoENG9ahJJGOVi7SVt88tEn+PjDj7HPkL1x1523wY/5yMrLR35pIxQXMq3CYqZZBOlQXFhIl36Wb3EdaKEk3eWXKygupHzq1riwAI3zCxgnD0UlecgnFFDv4qIiFBYXoDYvG+H6PdD2xGPQ+86b0Pucs1DYqBmKsnOQk5eFrNwslksTFDCtvNIcFJbmorAkF40LilBKyC0tRH5xKYqYXjHTKyxo7PgLi0voFq0wNMxDEXVcXVDI+hU0TK+hLsUuP8XMZyHyWZ45XERmZWUTL2QeCcUEp28BSkqYd8rLzc2Bz4FAu9UylrUAy8/Pd69YaqER1ZtoWrxpgZpLuVG6CheuRZsWczo5Ek3yBZGu4hEornjk6pQkCl9eVzLEK31atmwJnZxowSran0EUV/opvvItHUSXq/4rmsaQSJZ4I1yDtoyDhrQoTK7oKgOdkGmiVj4lW2FLgngVJojwJXlWt1+6NKyz1Z1+lJ70EETlEuFReOSKvixcYYqvcLmRf0lc4csCxVF5yG3Io1PQiKbwSKbo8gtEUxzhS0JDviXD5Fe42qP6iPxLg0i2XEHTpk0hnQTiNzNo80YGsAwxzXtagKu/qH1qoay5Ebx0yqtFuQzM9jwd1gbannvu6V571W9ls7KyILr6vvqNjAItzqWf/EpTIJ2Vb9GUB4F002JddOmlt1MULlAchYlHIL9cgfjlFwgXTaBxpmE6ii+5MsClv/ImY1qvfsuQUHqKo3FN+e3bt68b25QXnVj3798f+++/v4Njjz0WiqfXXWWg7LTTTtAmgQw0neSyqCCZOuGTsb7VVltBJ90ywD///HNo7ld5C2R86zfcOiWWwa2Tbf0GVXmRYSaa6kOyZdxpvaI60rihPClt5UOnjVo7aC2hNcvAgQMh3WSg6WchGvukg8pAZSr5KieByq6hK1wgukC8qkPVk+pU45vyIp7FgHNwcUlm7sgvKeH8XIr8wiaIxwrRuHN3LMgvQtC2A3zOGwVcf2Rz7s0pLUZBUQkaFZZwDuZcw/VBQUkRCorzUcK5vZDzcBHn+eKiPBRznVJQWAIU5iMrO4bUjGmYMuxZWHmCh9qNkJ/HeT47jm222cZ9t0aGseYr6ai2KQNVxqTqRmWmDQBtOFx00UWopoGhtw8vvfRSqNyVV+W9pKTE/UwnwkXXxok2grReVLyGPIWcN/MLC5FPHYtKi5BNPJg+HSWt2yBnve7wC3Ixa+4sTJ44GQcdeCAuueQSN69KR6XR0BX+Z6A4gry8PGRzk0RtooQ6y6/2HMUXj+pdG7qaDxXejyfSXbp0gd60UPuRkaz2qTLaYostIFkqN/WZKhr8agMyrOVKnmSrbUR45IoukF8gXHyCyC9XegoUvrxQoPItLuI6rQBFahdsJ6VsM43yG7F9lBByuYaJI7c4Czkl+UCLxmi7SU/M+W4MJr70IsKFZVzzFZGvmHVUjFy2qTy2xSKueYqJS59irg8Fy6vTH/EVs/4LKVtQXFTINXAx112l1LHY4SUFxSjNoz55xY5eQN48rs8KixqTpxGKuCYtLC1AbkEB8rguLS1hXOqXSzefa9Yi9pGC4jzksRxUNkVcYxcSilgmJYWFbm3fiG2umPik90agtHlz9LvqYuR0bIvm63ZGfoeOKMgvZnnko4hpFxUVYUkoLi52NLkChReybPOKslDEdEsYp5jpFbD88tl3CymnkPQCjgWFRSUocvB7uUWM9wfAeMsXp7hOv5Uha1kylIZAbV/9QW+2aKNtSdAbToJ1110X2vjUXLA6wVvViWlwyOZAI9CgoYno4YcfdpUVj8ch0KR/4okn4l//+pd7HWpl6aSdZk1yGshldEiuBjnhWozLLxww6BIej8WQR0MkjwNkfm4+NAjm5bPD5OdzgMt2HSuHBmrIOB55zfOhBXmYTKLyw8/RtDJAiGyQCN8D4l4KcUuDXAh8TkK+wfPj8EK68Rzc/dC/8NTzD6Fpm0K3Y1zOk79kCgi9HKSYxkEH7Iepv07Djz9OQEGsCeOFeGP463h62PNo1bYtHudOTKfuXbnTlYBvPuDFkaYRHcQ8SDfz5BLMYMY05a9zvSXxmCGIhUjHAwRZzCHF0YZD6IcIKS9O+dkwxJjnlJ+NMg4o1a3XQoKTcixuKPSykU96LBZjHn145DeLA8ovXaOfkYGYZITQ75o9yqZoUBWYn9FPei0P+FRuefhWHU+MevsErx7MFuFK15gx3/Phex6zHkOMbcDRzeBcz1hvMUydNhW/jP0F8XgW1A7By8z4BMwWuT7zbGaOpslVxqWZOVmSF4WDlxZwWgwSdfwKNzPHa7a4G8WTC17iXVFQX9YCSv3czFw6S5Nhlgkzy+TDzKBxQYtEs0W0KG86fVtSjlmGT2VllpG3JE/k1yCsHUyzTJyI3tA1Myjvopktm0/hqwPMrL78Ir3+arqKb7ZI3orKMcuUh1nGVXyzpcsDL4VHYJaJY2YuP2YZV+HSS2BmruyFix7Bkn4z4657hXtbSDxmxv4Sh+o3KyvLLUx1QhnFkzGqtqjXmiOaFusCGUrarVa7Uz+SwaP5Qm8cycAV6DRYC1yF6zRSJ0X62rQ2rHRCqNfIxK/2qdMjGcTiE4/8mue0afs6T45luMkY0yJZbVGvW8s4Vh/VAlsndFps77bbbtD3CsBLCwfxyVhW3yLJ3cqLQ/gwMz4zd1Qm8gkXmFl92SqemS02FoCX+ARm5upI+IqA2aJ4ZoYlLzPjdBhbjKyyjhY8ZovimJmrT80hiqAFtoxIGcZaUImutYQ2HGRU77LLLs5wVRmZGVSeMmblyriWoW5m0OaDNsNlnMvAjk4E9f0I1b0WcjLAZbBpPaK6UXzpqLLI43pAbUwGtAxG6Sa/1hPCBRGPWSY/ZrZC5Wlmrm7AyyxTZmYZmnSIwDSXelmcN0DgPGoe4vAQkrfNYUOx/jVXIQgDwMDwoA4McfL5BI9gBPhA4IVgVM7xPjzi5nHV4TFqaIBnsJihuKoW622wASZ9+zX8wlyuS7geUGT8/pKOUTuLQlVOwv/xj3+41/Gvv/566L+sqM1ffPHF0NuI6idRPPVZ9ctzzz0XZuZeCVedai6LeDzSfQOMD88zpHiiPe+LkVi/5wZgjhhgePSRR7HRRhvjgfsfgOoGvKTfXwUzg/qu+r/aJMU5/SJ5ZsYy9BxN8xJ4mVFJumpbasvKmzaG1lprLbcppLIxMxdHRoD+XZl+vqBX2mVgS7aZQfkWLjAzl45wgVnGb5Zxl6SZZehmGVfhfwY+y9Qjv1mMzYDxiGf8yl+cSziBwbfQhSOWjbbr9cLC14ej9U/jkfp1ItI8WfURR5wy4p544fKpvERgZovlxfO8v+Q3yjfGBV2PMs3zYb50pXx48DxDmm054DrVIz3meYh7gGcGCz0kZ/6G3GQFAAOqa7Fw4kRYIsG1WIxrYgLj+J4xLwz3WCbsf1nw4fmGyl+m4K1LLkPtL9+j/O1XUDZlPDY+41Rkt+sEMx+6QqZtcSCk1yjHY/pLgplBNDODGYF8xvUxHeoJ0nyYPEwTlOsRN+F0faMuTi8PkrGywcycXN/3qUcGX9lpLClPY736bS7tsSVB86jGXtEVD8BqvbxVmZoGD0GUhiYhGayaNCNa5M6YMYONlJ3Qy6jUMF7Es6KuFkia/LSzbGYuunb0VOiqFEfgIwz5qLuVriadIEhz8klTpwBpnkTL+GYbRs6MeSj/8hvksgEF8MA+h9ASNFwrMT+dQseddwO3rMAuhzQnHy/wEUsbUp4hyYkpoB4B6X4Yg6VjGLTjIHTpsg4H5EqkQjA94wMI6IAJxtnhgtoAw998H8889zS+HPU1jj/uBLz67OvI5y7YQixATaIWhpADQMBchIwbIE0/Pct9h+QMmJ+AkgLGTTH9gLoiYEAIygOpIQGwIEBWMqB6ZEqmOcBwsg1ClpdxUjXyKlKyLqrPPLFOWchpOiwKGHEJYjEgsBChUVsHIVbkUl05fkarxx1hNT2YLgQNkjPmJ+M1BrF8lMl6YIj4BXVowLIoK5uP1197DXotLZVKQjvGDHZ3lC8zc6+rOSIfejVMJxJmTIN+8QmIsrwzCejkSgt89Tkz6sO0FL4kKJ54RI9c4SsCkiF+xY9w+ZcF4jHL6C4eGRUyHIQrTCBcA7VkChfNLBNH+VKYBk6FLQniFYhuZpBRrjTkXxIiPrmCJcP/3f6/o5PiRuWnfMgvEL6yQXLNMu1MeARROmaZujPLuKLLqNWJoBakmh80VstonTRpErRQ1mvLWqiKJj69GqvTK/22UsapcL2yr9e6ZADJ0JVcLUAffPBB6NVZydSpl954GjlyJAQ6wXrvvfcgo1YyRJN/xIgR0Mmk+LV4V5/Ub2+VtspRG7FKV6/xynCWHuJVn5UBLUNahrB01omboEWLFtDrtwMGDOBCfiPIFU9UPnKlcwTyKy35hctdUVA8geLJjUD+1QFLpvdn/qXppDJQvChMeASiNcTlN8u0K9H1to7mfhnQOsWWsSwevQkgI1qGt8J0oqkTYxnmOjlVXPHJkJbRHa1LRBPI+FGdiq8hKEz1LLlqx/L/XdCaY2kyNIyHgXEeBWfsNFk433Le0byaaNwIJX03BWIMC9MMD+qAbGEdGF13h262z3j19AAuaELGIwLLzoPqoHbWXKw9ZF98/MZrCH76BTncIOfk5iQs66GyaRgW+fVavk6PNBYPGjTInQTrt9A6gVb/ffTRR91vkfUtGvU7+WVUq4/L8NbrmeqrZkbdQ+Rk5aCUJ2rfPD0MM4Mk8jfbiHS469233kHbtmvBj7MwHOXvP7QZp7FDdb00acpnBEuG6+cI6vua57Qhprao8hW/eGUAyKDWa/qau7V+FV0Q8QhfEswWjbkKMzM5fwvUljyuW0K2HlqO4A7LEvJoQNFwhCvtzFoP8SwEX45Cm6ZN8fQlF2P8+x+D1hY5DJ4aLQJE1x/lJ+JZUTesiyA3YANNM03hRMGsMAshIaODcb3qhSn2oZRyiE9vvAn4aSx8HjpNfvNNDDv0CCz46itYLEAQlWcYuLyE8lOwJTMJBrVVmMLN0Yn33od3Tz4OOV07AC2agzEpn20vAF0WIQBGI+hJz5/dZPMEjEFhmciWcTwSWOsKIRYJInOE/j931T4Ef5QNjY9/xvNH8f9OGEfKvxN92XEVYmYwY/WyAcuvCUc/6N51112hBUa0+NdgqN/DHH/88WjBRYYKw5tohagAABAASURBVMwU5S+DZGji22OPPaAveGtRdOedd+Lqq692/w5Lu9dLCjczN1HQ8uAdIEUDUV+zU0cJmIe4Z8ieMh2/3vsQcmbPhLHZJn02ZBp9+hDYzIIcrH3Ywcjt2hGVYYLi47AgBsVP+gHdELHQ4AcejWoAvmFBTTlqqtPweUrtcdICu4HPtDyaoOkgARliBY3ycO/td2PwXvvgnHPORXnZAqjReNQnRl6rm+g0OJmLn+ZgECLkE0wPy3EZ+YzGvHTziQtC+o0Qp77SKVT5GIVZSH0D+Nwo8IIU8+RRbR9J6qPNATOG0XxWHC8wyDX6Q+rGqGBREPNIiQPcggsRAkZgXvAXLzMqRhF/MfpKisac1OXBqRJSJwjgsoclLoX45uHHn39Es+bN3VsYo0Z9iXbt2tVzmokL0KQq0O9LZGToN2Va2GdnZzteM3Nuw4f6gDaIFE90s9/ziK6FXsQTuaL/VTBbejpLypN+EU0GiRarkd8sI0MLFbMMbmaI4ui0UAsP7UhGcRq6ZgYzqyfpNcqJEyfW+4VEsswW8ZktwsXznwBmf08nM3NlUVvLDTbiqypPZpn6aViuak/a5NDHlMrKytxpsQxiGagak2UYy6/XYkeNGoVvvvnG/XZSr2nK0FV8GariVVuWAaQ+oHlEmyZq//pQyNNPP83NxxrXh1544QXoY456RXLHHXd0v7eUTuKXf/Dgwc6Q1Wu/Oj3UqaXoMmZl4OrUV3PU3nvv7X6rqFdF9cqpFvr77ruvez1V/IovV3OMFsWSo68k6/XkPffcEzqdVLh+w6j5RvpHZS99zCzyunlHNC2kI6JwM3NhEW15XbNFshXHbHG/aKsSzMy1uSgNsz/2R3wNXTOr96ps6j11iNni4Q15hEdQx14/dkR+uTJifG6CC1f/UBzhAo3D2gzRRr/ZorRULw35xCvIyspy36RQO5N/RaChPOHSKycnx7VjyREtcrVM4JTMuZPzruYYqhZSP4PBDw2pdAKa+ukDOH87T4jMxbmZKxFIRmQcGT0ew0PNxeQPWR5pz4C8HLTaZlsUcQ3Vaued0KldB0x59El41SmmlBG3rKcZ49cFRro3LDflT9+4ufLKK1FQUAAZ0scccwzOOuss9y/XzjnnHKgvqQ8feOCB7nfsGkN0WnvZZZfVSfZw5z134drzL0DtzBnoOmhHoLAY9z9wH9R/f/jxJxSVFNXx/j0nyoP6sNZey5JmZksNUnwzcyffwgViNMvwR36NF4cddpjbYIvmK7MMj/iXBI2t2kAXXWOl3KVBJH9pYUulcd1mbBNKOVRbEIjgBRl2OWxrQV1L8BCigBsYVbk+5g/oiw47DkQ4ZZrjDfikKJAddewwk2SsvIvi2BvY7Dlewri2NIdLZS5WkQxqkcVVZxxAyNBA/YBrNTMP8777Bk0nTsPUDz5BsrwMM0d+jp133wO/vvAsqif/iFhNgv2KuWCcNDOidKR+UF6OLy+6FL+9+jy22nVnVKU89DzhZDTv3w81TMdCcQqonKJTI580D/QzfHluc4XmUekYQtYBq4XZCQkBaaIbqBJxSnMI3f+C28xgZn+YE7Pfh69wO//DFJYdyJJfduDfCWmYAbNMBvUapwZLLSL0mpV+16QFrf4dlRYp+i3T30mzYVwzcyd32rnUrrJ+YK6FmHYtjzvuOESTpeKYZfSLZ8WRRUPEj/twg1A6QDY7VywIuXgJYfyrmPQLisrnYtJrb6HYo/E3dx5iFTXk81BTGyK7UWMkivNp9obwaVQasYAn0j7PoGMhaGxSNlt/aCmEXg0bfS0Cph94PvGQKQApLw6NT/oSZovmLXDfffegsDQzAYz+7DvMm7lQaqO6WnFjUCQPoHHmMU0DBVMWhzLKJdX54Tog/uAyphkCHBz0v+80qdIDsLN7jBsPiIYhLCSFEFDBwEtRdx9py0aa+htCxLkr5zE8NM/Ji3PzIca4HmUYFTW5hJDpUDGIrnLxAqNXuWA6K3ozqosSuc6z6h+hhWBWwOxmQOkLlpq0seyYP0VYSrg2jLTY1667Ti0ilqgf+VzMqK/IYNSOtAwGLfojPrlmJgdmrAnWlXi0c61TvYavejqmuocWAQJtatWR/pJjtihtLZBWVIgWnQ3jRPmW/kue+ohPBrXKRPgfQSRHY44WtCo78Ud04f/NYGauPcjQ1OmqNlvMbJVlWeOmwMwgA1eLPxm9OrmVAayPCekEWG8AqM5lZOqru6oPnebpy84yOAcMGIB9aaRq4ay5QotoGafaDFW7lzGr13N1UigDVuHqQwpTHNF04qg5R6/fbrrppu6jWlqkR5nX6Y7Cpa/S13ykzRvh4pErndR3JDuKK34toCOehq5wbUTJCBMukJzIFS6I/GaZvmpmrp7MTEFQGmaLwqI4LvB/5GGWKYslxxOzDF1lEkFUJEvyir4kT0Qzy5Sv/AIzc3UgXKB6X5o8M6uvHzODrigNbZKoDUU0uX8FNFapPerVf8k2y+hqRpezTZoALqRhPhB4MM6xbmoxDzE/Ds/LAiBeQ6BltlNTTCHAuAGpDCbuETK3WDQNp52gEIEfouXWA9COm0BhbhwbnXA0pqcSqJ01G5m4WK7LzGCWAeUlAkWWgaw3N7QxpZ9CzJw5C4MGDYI2ofS7ZPVd8W2//Xbu4646sdbp85tvvCEyhr/9Nh6++2545QuQV9oc03mgcd555+Ojjz/BIBr8Q4ceyuwqz479Lz/MzMXVmzCaV51nBR5m5sqgYRSVg5nVkxr6NYbUBxAxW8RHb/2t0/fnnnvud7LrGeoQs6XHrwv+naOf58FLs+W4loY0OYQFwixFX8hWBLUiro1pjrLNxJq3QZPjTwB69EKfPQfDY12kKyqglNnyGKfB/berZAkB8gpcah48ulyeuQRTFsC4Vp8z8mtUf/UjuERFLZVK05QGczjt0w+Q6NAWs9MBaqdOQUWqFi133R6zfvoZI445AzU/c8PdJFHchhmffwVUV6Fi9iTMGfEmZr/0Mpp3Xhc9LroIHY48DqUduvMwKaQGAZR26Dk1YCpEM5abZQjL8WSxZrjY1wOHhXxKkFxjGoATT7kQMHTNvepLwJX5qkjGzJYqdvPNN4cWT1dddZX7UJcGR52eXXHFFdBCSpHMlh5XYX8F9O8R9PtpvfKjj3w1lGFm7PwaCIB4Ti6y83Ogj1vlZHsorizDb/fdj/jYXwAaLhaPYdLU2chp0wFB+XxkLZyPsgceRPaLL2HC8OFoum43JJs1RgV7iMfe4rGLhJQfIkaDFpAxGnghAp84wyw0eOyQmeFHHQG8QsfHIOKGVDLE7rvtjnseuwebbbUpNG5123Bd9O2/MQYM2AImLjJr0HWyPRI4GEi2idlCwOpAQcsCY7ckZOQBofSmPyA4AzGKR/kBUxVYaMTA8qN8PjUyiGLMu8IYjJDxAyjcMhLoiE4HYBgs5G0QjQj+0hVSBxqKkiH4SzL+QiRqzfyHBGSAiZvDQuYnJJEAAXgZlL+QdSJA3ZVIJVnHabRq2QprtW2Lvpv2hU4a6oJhxnh1HvUPfSVbr4fqZEy/s1qW8Whm0OJbhoEMck32aiMCNLj00wUZzjJQRVa42aI0RfszUJyIR8aFJv2lLTgjniVdGVgyRLRYVJiZ1edbvw3TqY9ej1M6ZiYW6BRIcZxnKQ/xRmTh+laBdJIRLrpZRo7C5P9PhkjHyJWuy8IVFkHEo9McneTqdF4L8ShcbsTTEG9IE31JWFq42pD4VC9KS0a6Nio11stA1e9LZQB37twZ++yzj/sdrwxctWEzgwxbvSqr9qxNDrXXqD3IEBFN8gXqH2rbwpWu6lW/D5QRLZreRBCP8OUFs0x7kFyzDG6Wcf9IhlmGxyzjRrxmi/xmv8fNrL6Nm/0xbrYoPJL/v+KamRvHwMtsUTmYGSlwZWhm9W5Uf2aLaGaLcCxxmVk9Zcl2Lb+ZcernhI3MFdEyvszTzFz68pktwuVfXjDLxDPLuIqnMUtvaSy+CQNuNoMrCnEIDOAtkOMBRC0DRpwAXhmHT8r3MqGkegD9INkBAN9A0JyVBjiPhzTA0zxQSMVYBgWFaLPhRvjulVcA97syRiBrwDmOM17dkzR3RxTncQ8zc3VpZjAzRJfmHq0BNaddffWVeP7556FvAuh1Zi0rwLk9Pz/XfVX3pReex4xpv2GXXXfFLjzV/Ojtd1Awfz5yymvRqEtPXHPddVhYtgD6ycbzNCj799uCyTAv1I7Ict+qZzHLFQjXz0X0ExBt2Mm/NIh4lxYW0czM5d/MHMnMFvOLqLnezNw8J7/GVG1CCo9AbUMnztoM1VtoEX1p7vLotbR4ohkfGTAY2Gb4BHXj7Xy06eAubuB02mcIWmzQE4Vd22Nq1QIsnD07EyRmQhimEQZpLoXUagIXlqljsIbq2gwtW2EBAwLiDEBG/4CrpwApERhGoiLRF0I/ARQruPMTwkiDUEhBvYkZRxy/PP4YvrzgHHiVVVyPG+I8EEtMnAQQWm7eD3ltWuKta69DrKARQh6A9bvsUvQ99CCMfYPtvaoaVpvCzKefxceXXErhIRI1VSjabFOsd/31yN2iP7JKS5CIZbm3SX3KphpM3jJ5rCs2eeooQpcfGIk3RWaeoGQX2RBhzvu/9Mi0icVzbGaLE1aRT9W5ikT/sdg9uYup04WhQ4dCC6g/5l61ocbmGLKreak0miYSyEvXoiBumPv1aMz85FN889zTaBrzkMsT3nm1NcgrLoA3cSI+/sexmHvnvzB/2NNYOOortOi5HqpLiijNoBNU2lHsvAbAJ2SKOjB18sDxmCYmgjEUCN3TPbijJ76QjSBk4LyK+ZwkdsDDTz2Ai649H9ff/E889eITOPucM5CgPq4BkVcyFE8yGI2OZEZA75/cIXXLsGRiSx5o3Eomx6NMkMS5YD2M+Qhh1BfkE3/ouDJ5le5pohxPWQ4ugI8MBxF3q9zrZTvKHzz+44KUF8HSFBNdoDAWAh1NAp5PvL6cgbL5ZZg/bz5atmyBHbkQaNuuLTmXfuu3eTIKYrEYGp5KL507Q9VvL/UatE6dZZSYGXeIA845Gd1kkMpwlaGiGGYmZ4XAbFEcnVwrnT+byBsmoNNQGToyukUPgkX6edwp1qmfXuM1y6SjxUIFd7K7dOki9qWCmdXnMWKQAaaNAvUXQURviEe0/yTXLJNvs4wrfc0y+VNZSVfRGoJoZgYturXR0r9/f/cxGn08SwsthYs/chviy6JFdLkCydGmxty5c92idvTo0bj33nvdv0CTXmpTGt+10FSbVf3qw1eqU8VvCGaZvDWkLS8u3QXLy//v4jPL5NEs40Z6mC3uj+hr3EUlYPb7MjIzzj22iGkFMLPli6d2LNCYJvF/1M7MFpdptrhf8VcEZDyJX7+nl2smeVw70PUgXFSCUALveqpwhrjb49P5GQ9umW18GlDPjcUuj2sRxfHM57Ru5ArgaTL3YmjZZV3M/uWJXvDzAAAQAElEQVQHIJlwcWjTkpszP62W+mktYJACXAjxP7ij8tTGmE6cTz/9DHKHDigSSlY+UAu5vudh5112dl9Tnzl7Lrbr1AWbt14bt738Gi47/UzcfN31uPHmm9C5U0eIX/JDl2+s8KV6VyTJkKuTcZ2A660X+Vcl6I0clYnekNJmpH7S8vHHH9cnKd20OaAPCG611VbuuwxRYKRv5P8rrmodbt3KNkABrj2wDqyORhS6RNe60UGWh3ReLtJcn8A3JELOUdxg8VgTcTLzPAlhKgXO7jBa26ofkt2tdaBC0jSszRiPcZQPq0vIKIsk3eQ3Nrg6oKN1VRAmycmGR4PVJ4fkZdatATzzUPPLODTJy0fzju3x6yuvI4vtqPzzD/DZTf+ENW+BNgP6o8N222CL/Q/FpkMORlDYCIW9+qB4wJaY98kH+O6iizHtjTcw4fFH0at5Y8x97TVUzSpDmgZ58Wb94VEGVXFn2DQd4DF/gMc/o16Ae3hY4csaxFD0jN8nlcByIrLm/jeUgOpitSWrjrDaEluBhCz02a4N+Vywt5gyDTVjvkMslo3pP41F8623Rk6L5qgc+QXmfD6SHQrouNsAJGlE5xc1QevddsPE2gTy0yGadmiPdDKNHB0pu46eaeYroMoyWWtoIDdu1Ainn3EadDpTVFSEnNwcZwQtM9KagP+QEgidHnHuRgIGcDhF3ZXkRo0WZbFYHHJ9b9ldMsYJSXW/4447/s4orBPnnKifydVvyfTKn34fpslWDA0NF/GYmcgO5HfICj6ieDKOZDTLqFpeEdIrJycHZov0MMvgZgb9yxp9bGnmzJlOpF7TFiiOCFHawhuC2SIZ4tHHgGToKa6Z1adnZg2j/Ufh0jtSSLjAbHF9zWyxvOgUVnzakNDHtHRq37JlS45pMeijSTJwJdMsE8/M5HVgZk6WmdWfdpgZ9D0KMajMs7OzhWLkyJEYMWIE9O/9dGokHn21WK9Z6vRI/2pF45RjXoUPM1uF0teI/l8pAbPF25GZuW+JyHCJysBscZ6Ivqrcvffe221+6WvMmTTsD8f+DM9ffNZnzYNpjpLfA4xGsA8fmsUqE5WwbBoo8TRCo4uQRnUA0+43gdoBNH6oJGTsSASWcWmMikAsGlvkom7tZF4agdHMUpnzgCFgYDwnD5dcfjneefttjBw1EtedfDr2P/IwlK/fBRdefx30yveBBx5Eg4ZqgHEZJ+10/yNNyLTELb3MMnE0X2o+0/yjt2IUJvbIFb6yQWkKtEE8YcIEyGDX3BqlozlW4602JTXGagNcYWYGMxO62iCAq3UoWZ+p+nofIsx2zSCLB05WvgDvXncdJn/wEczzEXCNkzYPBg/u8tSyJIU+1j2X4Ww7HkN9EoCA7Q9icRSPtUlyWBdXYRZmaF4A8BBH2hjrnjH5VETD9C9Ho6J1exQdOBS//fA9yp57Am9ceDY6bLU1epxyGqq5lk4XFKAJ1/vZ63RAwvdRRtk+Dei2LVpjwlNPYR7bW/4mG2HtI4bipTNPw/wXXkRRUSnAAzcZ6mhwmZm6QAPKGvS/qQTqWt+/N0urcgBanpxxvHf9Mh4LYBMnYOrn3wK1KXhzp6NJ23bYYMc9MOOttzHpjZfRad2uQNdeaHPe2eh23eVoe80FKDntKCTX64asJk04WITwPRarBYAAf/8yMyckmUyhuqYaehVWk7kWyBpcFfjvLkPpsAaWXQKqwtlzZrvffZpl6jPiluEoXHUoEL4kiC4+uVFYQzyiyTVbXL5ej/2j3+tJruJJntnicUVfBtSTFS/ymJlbbKqNRrQ/c5W+QHwNZUV+LRi0+z5nzhyRoLavTQR5xG+2dJ3NFtHNzH2YRXL0OzXFjUAyIvw/zTXTBKzJHzAzB+Alnc0M6v8qD5WfmUGny/oarV591GvZm222mTOWxQ9e66+/vis/vUat8YMkTvCL5Ed8kqfNlrKyMifzvvvuw0cffQR9tEuvK0q26kAn2ZKp3xTLUNZCrqFM4WtgTQn8fy0B9QOBmbksmGVc51nFD6WrN4ayuVGlDb9VnFy9+NBhyqcwrWN4ZkhUFI+GUE6YQFgxh2smmgtc4/DpYoAM5IZ+G00bB6ARRMuFbiZ4yafGGjNGYkDAk0L5BfQikuVRgF61lSVMO9rJ6tqlC7r36IHE9FkY8+1I9Nh9Rzz47DP4+IvP8dDjjyEvN5fJB1x+BeQPiDtxWJFL46rZorFXY5++cyCQnHo95VlFoJ/W6JR7ypQp7iOFettMuJKL9BMuuvz6N3iBrE4RVyP4TIsrXoSsK6J8sk65yV/QrARzvhsFVM7Ht3fciFlffQbzY6wPhqttqJIVIQwcZqT5DIXywIOogG3CLGQdJgEa17Rjxc10AL3JKNtZa3cGwiyOtFETGuZzJk9FojoBpABLJxFWzsTCn75Gyy7tES/IQWlVJaa+9Cq2OOkstNpqOwDGvzhSFkOgdGiAxy2FPEvD2Pc6Xnk1tr7lZoznJnFOaXNUFTVDp0F7IJ0DrLPnIMD3YdQdvBq2CzMS1tz/lSXgrc5cmS29JZktnb66dFOHDJhYOh7H7OxcTPv5e7xz5SWYz97ZfKPeiPGkd9KYn7Fw8mR06tMP82uBZNv2mEf67NwCNN9mW3RhBypP1LJ/G9IcCNiTYPb3itcsUy6BBhLqZ2b1i1zRNFhGi1/hZFlz/4eVAGuMGoXIzsrGV19+Bf3GVkYsie6W8RH5zTL17QL+5GH2x7xqHxKhgVygCV+TcEQzy8SXgRu9EmiWoYlffMsLZovHU3yzDG1ZMswMarPaOdduvk7GwathXOEkuVvhWjwqXzpJ1YfSXMAfPBTfLKOHcLHqg1H6uIxw0cKQE7M8/4FgZpyTOSnTla5ocJkZJk6cCJWfvkj9FHfEdbqsV9p1OqHNEhmxOmlWXDO2RA10lDFgwAD89ttv0AkKvTAzB8IjULhewdbXqvWKoAxktRO1X9WD0tHCTvXSr18/rnV4ukP5qp9IhtKN8FXpKh3Bqkxjjez//hJYWhvS/Ko27XNxrBJYGo/oqwKUlsZn/X5fY7c2yMx+31dXWtoaCgkmgXWGAOg6o4BLGa2RmrdeG62LW2La8E/g0bBJEQLqxMFcsaC44hM4wjIeyptZZkzK4ICZESIF6NebgATQFAv1rziMmNE8Iwt4jf/kA+SWliLOw43crDxsttHGKM7LRxoh9O+GyAqP+tMOIveK3dJJoDlKp76CaM4xoyIUZ5Zxia6SW6fbGuN14qzNE60TIsNZ7UEGsxJWmNYRGpPNVq1OSm/pEIKLUwKgckdWFrrvvCvmfc41z6PPY/ONB6AZ2wpSCXgwQpjhY12F1Dkkxcyjj2HpFCxIwUsmMfGzj5GYMwOhjFiAhjBYp3TZJpSYAYxJWXASgEQaXw0bhuTUaYjFfPhsPz++9CZSzZqixZb90Khta/ea9o/jpqD55tvDKyqgBMCYdkBIGXHPEAvMffA3lG6NC5E/cHt0PvpwtN1+KxR3aIfNL7uUJ9UnI6d9WyQYh+zQZUaPkDXwX10C3urMnQaiJdNbGm1JnlXt99jpfCZSyU6X6L0BumzfH+usuw42OPgIzMvJRsAd1gXcefLX7QjkxNip0ghqkzDyG43oVDoL5eykKZ+dRqOG+RxDMpMCxf6tW5O2Bm8JUVmZZeSaGRTm103oCl8D/3klEKptsY4SyQTmzZ+HJetL/39WRu2faW5mMMuAeNUW5C4LojZjZhDeunVrZyipzYBXFF+/f9bvqUhyt+hm5vC/+jAzd+r8Z/HNDFVVVe414LXWWot9hhMgaWZWj0uGdNJvuaSrTp21iInKzGzZupr9PkwfS9MCRB/MMjNXNliBS7qsAPufsjaUtySutqK86jfdZpm8RDyi6URY/8pPddq3b1906tQJekVar7brpLlt27auHMFL8cwyMswy7qOPPgqVw8KFC6FXQaNX2B944AHohFkLt4EDB0LfotCHt/QFbH21esstt4R+LrDeeus5+UpfbczMXHkqLfCKXKKr9DYz1zdWaSJrhP/PlYBZZhySUaK++O8oABnOGhtlwAtfbTpYwKSsARDlxliYX4is9TbAyEeewa9PPYeY59OEYTkxmFMdMjG0rOSqio5OBR1R4Q3ATJxw44WZwYwyJD+0ei4tpQBDYD7S5iHthcRTxKUb4M2aBT87B4mixkil04AMMwA+44D8RHmHhBW7NW6ZGczMvd03gieNnTt3ht58kiSFy12VoDRycnKgn1m1atXKJaWPJep7JBpvZTirXShAfo3N+kmOfj6jj5iJvtpARcyKNpY8DLxZTwBKOD8079gFL9xwO3rssR/yaF2G82bDkEJIPkARhaihGI1lwFUb28Hnzz6L+b/8jHGvv4HaObMYR7wEg4umTRu1j4yX9USOFOPJqk6P+QYz3nsPSJIXcfz25U9Yq/dmCP1sIC8XsU02QqsdtgeyYoBrSiGM7T1EGsa/wAxguwbzBOqYptxkPIauBxyCeIf2CPLjSOfnwtbqgGQ8ixyhA6W2Bv43SoAtdvVl1Mx+l5jZ72m/Y1rFhEiFgAPv/Ow4muy8M1rvux9yOnVEDdOuYofqMWRPdBuyNyqy0khmp0hNwLMkgZ3O9wFCylfXC7mYBALz2JnI9jduDZ5m9ocSxCOGyBW+BlZXCahuBEzPDbLm6n5RlbFt6LV9Bn8+8gvMnT8fVTXVCOreICAZkyZMRLt27YQ6ehimKSN0/iUfZnVpMcDMYGbElu/Wb1BlpOrE0GxRPP0/9cgI/TttyMzq9ZFxGv3malkyRTfLGM5aEES5MFMZhk6WeEQ3M3Yv3/3O691334UWDIoThWM5LjNzXPF4HDL49Erz8OHDod9Om2XSFENDmcJVV3IFCl8SRBdEdOGCyC9X/iUhkhuFyzUz6CNuOlXQvxjR12W1aNMXZrVpIB4tngX6UnonGsr6N0z6+mz79u2hk6klP1xjZq4szUzR60ELMsXTabWMZP2rqLfeegsvvfQStMmijQqdKKus9XXfKKLakHRXOjrpMDPIaEaDy8xcmkvSG7AsE10TsKYE/pNKQKe80sfn/C733wV6s0M/kVD6GkvkChri6pfyCyJcPMsNRk4CVzBEMndAf4oAroE8CzEvSKL1zttjm+OPw5SvvnH93MBlpN6yq1vx+PLDGAN1FCz1MnOCYZZxiSBNnDMg+dOEkJCRIcwQwEcaRkgvLEf5+Ilo33sjVPNk0jwf0rU+ArnIjND34KZmF7B8D7M6fciu+UEfWJRRapahmxnMjKGr7jYztw7Qmz4a45WSxne9naUvbGvsjeZtj2uMoqIiaMzW9ya02Sp+tYOGrvBVAiGlClyRcA1sKdaFs0hRkRdDo4FbIGvTDfDDvLn44PFHgHSCdWIIwJpUPIKimnMDCjMs/HoMFo4bi5rJk+HxD+LlSbA+NAu1KlV2Gg5Nh4Yk8ZBllvptKlpUVWLut99C9b9w7DjYPacMjAAAEABJREFU3OnIb9SEEkwxsc7gPdDv/LNpRBugRBkCahNju4rTFS4tHBmAb2nE1f95eu0zXQ9s4V4Wn0CWechiHJ9xybrm/h8pAe9/JJ9/kk1z4dW1SVRUJjB3YRpzKlOoStfAuClV4cfRYeuByGnXFRVhNvfL/o+9/4CT5ajuvvHz65kNNwflfJUQoAASQiiR9RAssE0S9ouxwUjAY2z//Xn8OPPa2Nj+AI8Nj/1iA8Zg+7GNSeYhK6MAIlpCoJzQVUBZVzeH3Z3p//lWb830zp3du3t30u6t2T1dVadOnXP6VHVXnarq7mGreUbNL50s9xXoWsWvv8zYEpT7hZj77FXmHUnBNbBOh33IAj5BOXnP9RaQm+0a2xVeZHL88cfaY48+YqzsYQ46Njq9CjdlR2SZTCrAkx39Z7YcWbFTlRT40xGvWrUqxOdz4FwAeLA9mK2+xKVCDvGYTxyQZGxDo8OP6XY05AEMHNhezJu7SQOt9OD2BLydnO3K2OSKK64wVrElGYMRyjJQIpQU6oM4wGBU8s6XCnYEaQ/Cf6sepMsgKdDFA3UR41KRh0N8lc+UAzirJ554orGScKavJn/9618Pb67+7ne/a3xajxWH5zznOcZqBHIir9mGvJGclWMGXGy1ZnDGs8qsrPC88i/8wi8Yg/V2/PZGXjs+CZcsMMgWkBR2zuA8x2tdKq7VXuktFfLWrVsXdoegi1Tg0EFqxsv3FOJcpwB0swLvq8yhydGsiDvSnYMcqFfMsmVmaw6wiaF6yPf1AsvQwx0Mypv/5JA5EHow63/oFbj6fTYMqMwqdeN1U1ZxDzjLhz0+ZI/dfos9OTxsB512io3v3GKIN/MyqKrccnfeQtpxE2YG2oNZ/WMzAGImCjvRP8JrriApFKEuiTDpy3Zx+gfu+0xsRj0JuadzL2f3EPQRpIJPTHc69Goxy5wrRnaQ29wc6CaPfOGL7XUf+murHHW4Hfu619hPf3yr5Zu2W9UdUCexXNb8VSZoYWY+XtrfFxC2P/SQPXbX3Zb5GNu81r12Pb9uwXnOMrOww1PeLuq2ZNtG23bpJXbfv3/aRnyFvrpsxAde2+yuK79iq85+li07dp25apa7LXJXtm4Vq2VVT1toHDw/X0FhT2Z55hSOlrmKSK14wuXlVvzq5uN9OU3FdTOPZ2ae8kP630csQI3vI6c6/WnWrbgi2A6Vj8uy8appouKXgsdrfhP22aXNfglNuLNcqQ9Zhc7DzC8YLhfKOo3ML0Q5lVnFUdzsbdB/Sb+OW0DSJM/ciEoytmkfdvhhdubZZ9qWrVu8teWBRpLHzeliGevqLzroZSHS/GXTacNTKnix9ZuZenARIk1Mx5CV1OgIRxrJ7eKdmFTwg5aBK4OFd73rXcGhi7TkleOkZwL4AOiIUwp85zvfCbP7fPKD53d5VvjOO+9ssJEU6kgq9CIDmZKINvJIRLxU5IGTmvGYhi7GcdwZ7DDZEJ328847r7GCjDOLo89K/ooVK4xnl3FycfThIzX1gudsgHIActiGDV8cZQZflGeQxlZBaEgnSBbYFy3AmADHZdidtH6eP5OR3Ad4qR/O85504bqVpt539lSmmd8sR8zdBs8iJqvUFZyFobUr7alNT9pj138/pIuOzP0Ll0nvBnVmZnJXx7E2mx9lGDtlzqAeSjoHjxuLEPUJy30sZr7Ct+HOn9jN//JvdtYFb7B6NfNxWj2IoHwQ58J8ROZRBbWycHTkLP6xG2RS4GY/+clP7LjjjgPVF5AKPaJwdha94AUvMHYMoavk5+h9JXH6dyZbmWS9/vrrTWqWlZrxyKtTIeNnr4FJdrm7pLJKLrd/bqMHHWKVVWut5n/7Pe0E22/NfqaxmtW9PodswmnNanXn4JMddS9hXpu2aZONbnzSJjZusvypzZb5wpT5Lzf50WxiYtwgI+mcLMsq9si3vm13fPozdudnP2PVI46w6tiE3f/5/7DHHrzLTv/lX7E8U2gj5nrJ5Sg3b7dyfgABLUaWB8aeDv9O5JjcBeWkvVDuYKp7yjH+H5gGFt5WHZv+9w0LpNr2eg7t30Op5pdN7pcJV0JmE36RVfzSHmFFsGJ+uZFvPluWO92EZU6f+8VfzybC5VU3btEyri3zuDknS7+uW2CQBNCBoY+UeedQ93ZhxqBrv/3X2qrVK23VmlU2umQEEiMTChw5EJTNu9jBsaKZZRmiGoCDVMZJ3nl4R9wgmEVEkknNcvADYlHOi7jUpJFk0KBTPH9JFn9SQVsuSx76SlPppGYamplAUtA1yuQ5YAbHn/vc58LqNwMOtkSyEs1zxJKmsJOaaUmBV5mAc+KFXQxupSJfUmgLkgIp5yQVcRA85/7hD3/YWEl43eteZ6961avC1nRsAx9oGDizEnzqqacGx5nnj+FDHqHU5AdutlDxexs6w4MyhNiGEACXIFlgX7SApLDizHU4COePs8TEHveXdvpwvUoK9ySpCNvRTYvzgQuOQc0Jcgf+i9B5+XiGo98uLK/UbMm6g+y5LzjXHvvsl6y2abO5UDOngb7usfBPIleIzuoA/WTh3BT+nKWZnwvp3B3ovFazey+7xA488ihb8axn2ZgvZpgvZDiJkzmVzH/yYhndq3kN+giu5qHN6icFBg1a+oA1a9Y00r2K5JN9cAyRS5yxBBOdUqEnOPKkIs3kyqtf/WrjESzwQKQh3g3I3LpBOgfhgObmKHdMzbzjszwf8zqQZe4gH7R8leVbtxlj6vXXXmsb7rnNlNWt5nXrFF5vzuTxJ230iYdtyOmHxyech4PFX+Zrz2ab77jDNt16o2W1MeP35C332Iqjj7MtY+M2ump/O+EX/h974Ec/tFP+23+z2tBKH6UbKk2OzXMPHbytubSQwSp2TUWbqXEOPrZXaEG58eO6yOV6el7NQ2dggaEf8gCWfvuQBbJ96FynPdWKN3wy5RdFPdvhF/K4cWHkFfOfPLdmPk1mExVZvLjML6oa9A5xW3bVL0T6iXEvR2jptw9YQN4UmpeR5Ldb7/Rybx+Zz3J6yh5++CFbuWqFsYI3MjISnCIMs2nzJhsaqjoMObWZ+Y3bD9aNH87Q0NBQGAhG/nSubNVFr4gjlPyciMwSWjtmSSb5mbsdIgtJMeodaW7VatXt8rCxJRkgEz5SQUccHEBcKvgRB8ADxAHiswGp4C8VIU4jL9QCfvEXfzE8P/2GN7zBzj33XMOBZhW4dXu7pHB+yGPrOKtA2Jc0wNtNP/nJTxor2eSxHR055EnNspKMle2HH37Yjj766PCsO6vKrIZLxflKolgAzrMMAemHiPPonP8pSyGpkBfjUlMuuATJAvuiBbiuuXa5X/Xj/OP1iWx04B4uTX9tMgnIPYtdLHw6TpqeFp67Qx5Q8gEMMR/SWOCAZ+FuTV2+SOCOEIu/R//sq+3x8Y228bGHLBB5/wWtfImB/i/gzH8w8mBW/1nupb1LdWJ4+QK3sVqY43oNVWzH+rvs8fvvshN+8XXel7lDpWEn9gFX6EFr5p6Ul/R/H7yBzQI3OWL2/1KTnv6a+p996c5SSk1d4Cwp9J+xXUhFPmkAXY899tgwWQ99BNpxjHc6RAMg8q15xbPoZF55Cu0os5q3neFlK+3AFfvZ+h/caKOVJfbEZ75sT33zOqso99rLfMhdDSzqvtpceewRq9YmPG/CLMM5rjsHj+YOlWG76TNftC//1u+bto+b1c1Wuazq8BLbPrLS8hX727LnnWGn/+l77bAXvNLqY/LFrsDactfHcL3dbj7f4kVrnoH8qutQdc0tgHnKiT3IjJ+r6PplrkPm+dDK0a6Myw6knkr/+44Fsn3nVPd8pnW/2eZW8evALwg/yi9GLqlanoeLpgKLvGa539zNLyH5RSi/jCyAmRP5f+4Xm/+rbn50SP+L2wJe35oEbzOcqySvegdPDA1X7d77fmJrfcU5q2bGS622bNnqOWYP3P+gHXHYkcGhptMDYBUyO3xg1YTno3CWI2veqMwWXQZj4KRCZ+JzAakoJxFamBjgPOPKiCSfeOZ6KLhKMklhGxyz+dCSI4kggKRAIymkOTAokIq0pEa+JLJnDZJCWQpgc84f553BBbP5PEt9yimnGC9S4wVdvKmUrdTQxjKEAG8w/drXvhaeP+TFZf/+7/9uPMPO6hD6whvnmBVsXkj2rW99i2IB2AbIKjPPKr/1rW81tmOHjMmDJO+7/Q7k9x9QUqG3VIStONKzBangIalRRCriUjOUiniDKEWSBfYRC0hq3Lek/l4H5XtP+TGYiKdKpEJfXvLHCwU///nPG4+fcD/i3kZYpqfMVJDxFwaFzstCyoqfJgMf8xhjpHzIgyW2s5bZ1vseNqvnNlGvWc1v85mPjaD2oZLVvUMLRbyLpHskwFUBnNTJ6o72e5zHXJwfcw/qDh71fy9uTmC5K0XOuPeZa5Yts9Ej11lWqThd3XzQ5aHMJuV6ZPJfHnrB3fCOnsU/n+Ojb+IePgvyjpJI6D6VpVTgJJmkRqYko6+RChx9OnozYWuTP/Ino10OMrd2Zr7GZKq4KBYPhKOZm/n4Z9dBK+3xzY/Zxttvs4qvJm/60W1We3STZd5IaCtem7ZjwwarPL7Jhndttao4p8wZeeiZIemslo/XbMn27Xb9R/7WnrrsEtvw2ON2xMtfZs9851tt/+c9O7SZ6rK1Vh8esaHhzO1VsMgqWRFxdh5xXYmIJuQ65CZHZn6U5xjCHOH/Jv8zh8yMHI/JY/7vwSSZJ9L/vmIB2sG+cq4znGc+mVf1EMAsCheS+S/nyvBLJQsXbqS1cAGZ4+uC3vyXeyriPZn+9xEL5H6egAfhX+EIhiHBRH3chkeHbKg6ZLzd+u477w75W7dssdGRUZNk3r84KMStCz9WIngLJ9uCebEUIqTuyGM7GS/e4s3PyGGwJonoFEAnaXf8FCJPSFNppKlpJ9nrf2kqr7g1ularGZ9iestb3hKc10suucTYxl2v10MdMahiNRlbvvGNb2xMAvCZJp5B43NQz3ve88K2ap4jZuXic5/7nDGg5a3Z2IYVaT71RJvYmxOQCt2lItwbHq1lpM7xauWd0skCg2wBafe2zz0K4JGGfuguNXXiPsrkJxN5N9xwQ1BHUrg/cV9igu4///M/jcc52DXDOwtI8+b8yy+/3O64445w74JPKNz2INMknjCObBrIEKmYGPOoageceKJ951P/YrZzW+i/qmNj9sQN3zdt3WbmDOSHPIC5M5NzsMw9YdfasXXHFTFyPNPTfiThjnjdPW9NThoGPTZvsu984Qt2wgtf7ESZl4e78zDAUc7ZrELEPNMsHEjL5vLLJ2WyYs/un9YdWXPh1U1aqXleUWfkVatVow9m1wFpyW08eU6kuwvyWgDMMH8+qaJIuDddW1oxVXPbunWDbT10jZmvRefbtxrZuR9kZhvdIa5WR2zJlh3OKzer+6qy4z3bqT2Sme0aqdqZv/X/s5UnPAyguJwAABAASURBVM2u++r/teyko23pKU+z0y98sw0ffbjxPHzFmwVtLQ8Dd+fjRcv/zsaTxdEj/l+mAQ+Y6+BZmgQPmv+OLEhQrYlOsUVvgclqX/TnmU4wWaDnFpD8xupSK1nFmDKveKe+YvkK47kpR9vEhM/Q1yaI+uAnBE43GXY4kGSSXE5u3//+942V0l27dll8MVeHxdnq1avDt4Gn48v2Z1bB161bNx1Jz/HlwUeWZcZbS1mJfslLXhK+ZczWbb6bzCoxK8hs02Zlmc9b4WSfdtppxkCLgUtZ+UqlYqwqc67Q3HLLLcZAFv6sDCAXKJfpVDzxSRZIFth7C+CQcm1K2nsmHSgpFfJ5twETc7xU8Z//+Z9t/fr14b6Oc89uFrbp4lwzcckk3tve9rbw1QDut9Byz52vOmjC42n5UMUdlbfYM595lN132WWWuTN9z6f/1W756w/YnRd/1TxpmsiDW1sPhSys7HkvZJm7QAo5ZEx2e+7c4WjlkrvWuWXKvb+qO1XdoFr/9S/bikMPttXnnuulJ8tYd37YiR1Tqya/OEEb6I6kznCVsFCTF/1XdPgHQ3ec0szrsWqZT4ooq9lEddxGl7jeY5us5um6q+8p2+Y1vvPQg2zpg0/YGu+Hh8a3e3uYMB4TqHjN73r8Matv32K231o7/ufeYCe9+ZfspAvODzzGK8OWFdsTLPf2U3eJFn7elgwIiXRIFpiXBbJ5lU6FkwWSBaa1QOiwvCeQZX77lrvN7kCbd/g+QNiw4SkbHx8ztm87qvjPPQA86PQ/ujAI/IVf+AU74IAD7MYbbzRJdvjhPjvr+nRaHh235CdfYowOUoHbvHlzyOmW4x6Yz/EgFbpRTPLBm9sFnQFwr33ta43PNm3YsMH4TMlrXvMaY6AqFeWwL7StQFkGMW9605uM1WmeK2f1n+eqoSU/wYwWSJnJAj23gCTDIe254DYCuU9IxT2JeybOMxNyPP5x66232nXXXWe8GIo37setxQcddJDFST1eGAWeVWlJbSTMDSW5LhTJRm3lM55tT918hz31gf9tG/7i/XbMy15uD911l2259Q6ziozP/BQ9n5fxchYcG5m5I2NWd0fHrEJcE94n5d5betq9bjlWFU/nY7bjgbvtwcsvM1uy3O57bAPU1q2fJGNHEZ9q5N0T3Ne7JavTfGkn8OQRKFacab/0xeD6AWoVmjtmYswqu8Zs1YFH2OEnn2K3X/MNG/K6LtqIuUM9ZGOHHWqVB+61p61dazsfeNjk+Rm7vR78qf3wwots8yf+wVYsX2r81j3v+aZla73djNhIvWqsNJu3u9zrEVdZtBbvy5Wb87H0SxaYtwWyeXNIDJIFkgV2s4DkHQQ367pZ5oOA4kKTVbJK+F7wVVdeZT/68Y+t4quR5j/5LZ2bvAee6vx/7FBHRkbCi6h41pln3pAkiaCjwGAjrrxKMklT+EsyBnJTkAOUwF5SU2fSrD4zaP25n/s5e/GLX+yrIV5jXseoTb7UpAcXAVsweMF5Bkcd8O1qttORnqks+QkWiwXSeSwkC0gKjjPXb7/05t4AIL8c0m+8+c1vtsMOO8y+973vhd0xPBoCXRnQHVruNex6ufnmmw1cmWaucfc/DKekKFezQ858vo2PTdh1/9/f2a4NO+yIs19ildX72yO332rGLREwL+X/OC8eWK6K5WR6Xu5QM/O1RD/gVNcd4dG6O9UT23eaNo3bTf/6JTv45DPsseoK+9ZV37LNTzxOaafq7H+0MRMS2Jb7NiAVOnVW2vy5RX0jJ6nQE4ef93Lg/A+C/pqsrSEff0z4pMr4f91gRz/zVNt25Al2/yNPmbkjnU32pRNWsZ1rD7adT2ywkdPOsM996Wt295WXmVS1h7/5fTv6Wc+yk//qfbbsiCPNG1Hohy2vmMIL7LwdyYyocjMmbZzAvLCFn+NCmA7JAvOwQDGenweDVDRZIFmgaQE6sgjc1M1kY2PjNjFes3Gfad21a5ft2LEjrFiOj4+Hrb3mv9yJ5bQe7cq/pAZfnDZWmhlINZAdjpQ7a+wBe0nehxU9F89as50b/KBC1Bv9pKbuTAiw7boVH9OEgFTYHFuQjvx48Rjf2wQnySQRTZAssDAssA9pKamvE3ySwv1BUrC6VIQh4Qfu4b/0S79kZ5xxRkNP7jOAZ4eyhACTfmz15t0KrERGGvLmCtzF8XPgMXLA/nbiuy6yF/3Hv9kJf/weq69aa2uXLrHlO7aZ5XXv2eBOOEHEoqOcW9Xz4xBUlrvDlPv54fSMudeT13bY1X/3Ect/+oRVntxsW088xZ5x3ovtlGccb7ff7qvZgZtNOUeb50+Ssa2dx6l4DAd2nCPhIIKktmoxKc1kSZwkGYhz8LZw4IlPtzyv2oP3P2prjj3eDnzOc23l6Fq7/6przMa3+rmMm/h41P5rbNe2nbb0lGfbWRf8gtWu/5GZL0Dcfd96q519hh3y5rda9eBDzOpmltN2CPLgMPOSsdzRRiaN1E2UO1cDcjMDPEj/yQJ7a4F419rb8gNbbm9uFPILzP8H9pySYgvHApIsq1TcSd7pTvO4dxZmW7Zvse3eGdx4w4/CZ4+e/vSnTz5j7HfyHjS88jXBC6vYymdd+sGbSQIGIVLz5KQizku19valWF1SeQpbSSY1gUxJBA2QirSkBi2ZUpGOcUJAEkEY4DKwCQk/SAXeo+k/WSBZoEcW2JMY7pcAK7Z7ou1FvlTcJ6QijDLL9xJwksL9KMYJAUnGpB33ZbZ3SwLtfZP3PyE2uwOlGDhWnFy+0ucMbOlBB9vyc59nK37tbTaxZqUde9Iz7YFbbrWJrbzgSTZRcxnuDJs7RWFl0ZNe3MxD1czYXlu1jKTVnE5Ws0xmwzf+0G75k9+3XY/dZ9vr222n7bCjjj/GNmzYZHE1NfDxA3Xlwbz/b7rpJqNv5v0T82bWJwbYolZzG2ZuU5zHPunRFJtbrT5hI0cdbmd+4K/s1D/+c5tw57g6OmSrhqv2+Ef+1h74yN/YxD23285tT9l+Jx9tD49WbGtFdsLZ59jQpu028diTxnPR4/UxM3eKvdmYZXVTVjPaTO4NJvccDyzzfHncLwRvU5nVTB6CSJAsMH8LZPNnMZgcpHDZzFI5Ljfz+39eXFyUHYibzSzVT2T9sUDul4/PdrYKl2Te91slq9jjTzxhK5avtP3X7Gf18bqtXrnKWIE89NBD7bz/9lJzUr/F1wMLOrsQ6fJBUpclWFhJ5zx5zgphredWrVat4hML5CVIFkgWSBYYVAtI3b9fzuPc91g03ntjiPMcP1UUcXtkMh2B6lZ3+9CDAb5obHmW2ehhh9tj2zbZeG3cXWUzsbpcq1r41cetwhuzPUEX6l6OOUEYe2U+FMPpAVQbth0bttjYyhV21P/8LdvpcvKdE7ZyxUqTO2E7tu8wSRZXVa1DP95fwWot7LCPtPDqX5IxxihPkHA+/QCsJ1NoF7XKsI0PVW3zaGbj1YqNu0KHHrbS6nfdZhtuuctu++JltmnDdjv4JS+z1X/xHtt5zNEmHzs9PDFhW+//iS3Nhmxo6WovJat7i8FhNl/Jrng8I3TIPIdckzcmt4N5A8tCCT/wLw4JkgX23gK0p70vvShL5n6Jm0np6rL0m6MFvO14s5H84BMvWVaxbVu22pLRpbZs2TIbH5+w0dFRe9nL/psdfMhBxoy2k1nonJHEVGlOpDeA3G5KauUf09u2bQvXVxycdFOHxDtZIFkgWWA2Foj3pzJt5k5gTJMPxPRCCtFb8n7JlcbRJO3Rxj+4RmKWEeaMJ9w5qbnTQrflURvxsiO+SlgfGbL6UMWqGzfhMpsqZnldZvWq5e4dixeBTZYzeWlNeEkH8N4pVmqZjd3/mC078Vl22p+9166/b71d/o0rbahSDFn3P/hQe+LJJ72MGZOwe6N/KNzmIMkqpUndTvK2Hv5OOOEE48sPkqy1vjuphtee1+TMHL3mraKKu7BAzYY0blVvBzV3cvd7/gvsmPf+penw42zzzbfbSE2WLd/Pjv7lt9pRL3yxmTvNWaVuT9273pYOjdjao481M4U/s4pZXpmMm/9yjzsqHOURFc2LHHky80j6TxaYpwVSMwoG9CsqhMWh7jdu1p4VLr4Cl47JArOxAB0UHW3uXYR5++HZ5omxMU9lk52X7MRnnmgrV620nM8yeKeWiTzzu3puXsR68UNPSV0XJRUyJJmkII8X1PDilRUrVoR0OiQLJAskC/TbAlJxf5pOD0mNe9h0NIOG5z6PTpIIAoz65C2Tths3bmycj9TMD0SzOXh3VTe505Sb+0AhZlnd+zGzbNVqe/rpp9uPv/Jlq915s43dfYdlEPmIU3LnWQioe79IWACo3KPkq1K1h2693Q5+1rPs/k3ufPsExhnPPd0OPuRApzBbd/zxdsedd4XVZvrbzPMlOITsvT7wCSp47bfffnvHY4BK0b8yYf/JT37SOK/+qyZvIxWr+ARKtV5zh7YYZY8dfKTt/7oLbPRpT7fHxnbYqa98udVquY3nPi5C6WpmK9eusKcuv8qy8ZqNHnkkWOdFa/Hm5nVfJyWn9zaQe6uSgwUw8yz+zSkd6g7pP1lgfhbI5ld8cZXOMoXZS0Junovr7NLZdN4CfuPWVK6STPLBhGfhGDMJA5hPz2c+O+q5Nu4zqFNLeUpm8j/r4i8OorooYgprBjRjPmlQRvJcGi8G462fkspZKZ4skCyQLDBQFpCa96he3z87ZQiJ/sidFBYEHFauXGnLly+32267LYiQinOc9fl53+YLhSZ3gIZ9ta/qXKS6d3F1q/mfJ61eGbLDzjrHJu66zb77c6+xez76D2YVmRdx/yXznq5iOY6N88o9VWddOq96zPPGxi3ftsu2PvqgrV13hD26ZZMdfMTh9rrXvdH23/8gZ5/b6EjV6nndGKeV9S7HnXDO/3yGipd38jknCksySTZfvvDqJaAvO7qOOuoo4/vdrf3wnnTpRr6cKWBG3VdMXv8jfqx4OF6r2bqfPd9+7h8/asuffZK5z2zytlqvm5nb/4SfeaU9+fWvWWXbzpA2qwcu5q0od8jMTGYOmYO8rCz8PMg9AnjU8zyR/pMF5mmBbJ7lB7Y4Nw6UY6btiiuusBe+8IX2yle+0u6++27QDeCi8+supJcsGbHRpcM2tGTIqqOZ1cVVyyVHtsJFJ4+GMoR+YXvQ1X8JiV0VMWvm0uDoUlaaupbXjryqgHJeN+OZDwSGhqqhUw06qLiciDPznrsytJU67UTc4n1wYbQpwExypJnJOw75kf8A1p2fpAZjqRlvIDsc4eVfGzZsmML18ccfN2bC48vDpmT2ORHqrc86tIofNJ2khTeIbLVpSicLtLNA67UmySS1I10wOKnQX1I4F0lBd77v/PDDD1v5/iwVeYFgpgNkdHWAxzPvv8zkf8QqRN2pzW3ZEUfZKb/263bAL77JtpjjjT7QwjPPuTvc8slkxl5yfPiAMrOhAAAQAElEQVRXbhMPPWDf+6sP2Hf/3z+1rRdfaru2bA70y4eWBRKblFWpVIzx2vbt28PjT7HuJE3SzS6gHBCpGS+SxiEHR5xQmhtfygCxPPFegqQwLjn22GPDuPeRRx4J4tEnQkC0HPjSB/kt6BmTWAaYkaic6e2m7vqB8mhoGdRndelSy5YsN1PFKpJlmZkHZiarPvNZdsCf/7ltXuerzT7OAwdknmftfoVCIYcoYIE2s+l+UkE1XX7C98YCsf0RRmgnWSrqC5p2+d3ETd+Kuim1B7ylwqhf+cpX7F3vepedc845xk3kggsuMN6aiAoYXOFiEknLKjK5RSpDHlb8Ju838pDRcvDcgJE85hASXTqgY5dYz5qtpEArFWFIDNzBXVQc1B7pRce6bdtWu+OOO6zinThii7rCRrlhquLGTxpwisnAYugoBg4EnYZCl05znRs/PtnECjNv94wl169fb3zmAxw2jPgUtreAVG4s7Wn2dSxtHRgkOwyaPoNkm4Wki9T7668XbYfJyyOOOKKxkCDtxXlOKUJC7tZmoUtzt8125WZLnn6irX3Fy2zH2pXGL6vnTuMxl+cLxr4+XXP6uiOc2FMP/egGG9u53U598y/a0LFH29aVy+3xDY/bcccfG5xxKJ2FLV+yxI447HC79NJLje8VO4PgKBLOBaKtY1guG3ES51bOmX1cKspGXrMv2RlKnv/mWWcmrOEoNfVBpwjksUPsm9/8Zk+2dftoDZEN8GF30S4CRsUQiSbhrQNUXpM9+y1vttMueH1Rz0y6OJU8Ux560NH/sl06ynivmA1GIWzSK02QBdAm9yRTUoOEMo1EFyO01y6y7y9rZtk+8IEP2B/90R/ZX/7lX9qHP/xhO//88+2DH/ygMbMm+e297GxxoWZFJcgvRsmPMvPAoYjknpDTxAqaTcVaB3+S69FBfnNhxTkDcynTO1oVddQjgTjL9913n91+++02MjxiZSdQol2Z61OA+S/YzdtXLk94vh+7+i/J5aurMvbEfGRkxNj2Fq8RbMBzdatXrzZwpPfEo5f5Un/tNd25SoOp13T69gMvDY6NJPX92qMOJBEkmKUFpKn24v4ExOLS1PyI73QoFXIkdbUdHXfccfbAAw801C+fawM514j3cRTJlNlQxupDbquOf5rlPma695qrTR7yqLPc+6376LPu6VrYhWX+c8S2XWYrVtnoqSfbcz7wl7Z+5047+qgjLRuquFudW835yyn5XzK6xK666iq74YYbgp2kmEPu7IB+W2qWo08/+OCDZ1e4DZXU5FXOltrjyzSdjJfrknOM6RiCkwqdpCJkNybvH5GKdCf1aeUlUytqt7SkQMVYoYjkVh0eNkkFrbcF/y/iHT5KasrpMO/Zsot1NVv6btNJmp+IOZTm3GmjgDQ7ubQTaXa0c1ClLanfqdriFwVy27Zt9pOf/MT4Jl88oTPOOMMuvvhi27RpU0T5nFZx+XGUyXg2pFIdsuGhIRtqQDXEwfHsKhUKSF7CgXinQSp4S1PDTsuZiZ+kYCdJJs0MM/HpdJ5U0sU7X08G/TotJ/KTSvI8zkX6ve99z8jfNbYrhBjKswhCemKiZrVaPbQnqWJyYEBhCiQWwhi37v4kBZ2shz9swwQVYRTLDVGSSUwucMXFnBS2WkBSK2og0tLg6CWp5+3a0m/eFpAU7gHzZtRFBlKhI/esLorpG+tKpRL6JpxnPhsoyeb9U3FPh1Pm/HKHoTX728FHHGM7r7/R8nrNeKu2+YJFcKDDOmPFj17Cl6hrP3nEjj3luUGNbbu225YNG+1pRz/d07IhZVZxMqmQsXbtWmM8x3ZtJ5jXvyTj3Rs8C3zKKacEXpJCG51r/WPXcp8XmPX4IBW6R7GsPBOXCnw8J6nZD7N1f/PmzYb+0PYb5ApICnVgMsszEFPB0WQ5cn7/1JcEt/nx6WRpdOokv4XCS5JJRbuUNK3a+GaxXUMkFWWIdxPgTVMkXJTAdlC2JMWbBCc5MTERbgz18NYBCxUkFZUzPDJsfPfuD/7gD+1P/uRP7I//+E88fI8D4Z/Yu//fP7S/+Is/DzdYbjB0Nk899VR4ToiXSnQaeP4I/pEv6RjvZYhcAJmE0wH5vYKoA/LKcdLdgCgjhmx9WrF8ud/N8/CSFerpqac2hk9kbHjySdvo8ccfe9wef/xRqw5V7bHHH7cnN2ywoNsTG7zNPGVPPPHkJDzhYXcAeeiMvgBxcE880R15Zb7IYiACji3b1113nXEtMqEFjtVnaIj3G9AD+2CbGO+nTugR9UEP0oT9AGQD2IUQHYgT9hOiLtgJPWKaeL8g2gVdiBNG/XqpE3KRhw7IjwCOvAikewnIRacosxyPuH6EUY+oX0wz8cdzr9yryOumbvAHqCvkA8gDR9gpgD9g/jvkkEPs85//fNjyDA4ZyItAGohpQugIwe8OT9qTk33L4088Hvq9xzZstqOPPd52PfJTe3T9PfboRvrJJ2zD40/YUxs22eZN22zXAw/b9m9/xx696w475IjDbMvWrXb99dfb/vuvsZ0TO41PTz3xqPdZ3p8+/uTj9oTzViZ78YtfHMZzUY/p9fKyk3qVaaHnfBjPff/733d5+1vsn8BDCw1hOyAvAvmUiUA6AjQx3osQHZBDG2LX165du+xHP/pRWDACjz7k8YK4z3zmM2HVngkI3ib+0EMPGeMZ6DoNyC3zbE1PyfP64jyAAv+khbr38RVpyj7pYyiA9FwglHU+kXcMsQl5c+HVKVrkogdhGdAJfBk6JXM2fJCLDlEn4uBmU3auNJHvli1bwm7O3/3d37Xf+Z3fsd/7vd/bDX7rt37Lvvvd74bJP7+VBV+OsBewCBznmc0UVo99ZjVSMXBnRk0qnGXw4AjHxsbtqKPW2dsverv96lt/1eFt9pa3vMXe6vG3ePi2t73N3vSmN9kBBxxgfM4hvp0S57ybgBygmzJmyxs9AOgJAeL9AuSvXLEyvHCK+Hz14G2jQORDPELEIQfcfvvtb2xHZoJm9arVrsNyW7liha1Y6fq4U03bkzI7/LDDbOmypSFv5cpVtsppVzrN6tWrrIDVHnYeVq1aZUAha3UjDm716tW2usuAXEnhemGiipsi7xrgjaXkRei2HrPhjy7ohW1ifDblukWDHvAmjEC6HxDlYxfi6ECcsJ+ALhHQgzhhPwG7oAcQ47SrXuuEfAAdWmWDj9Ca1+00ctGJECDebZmz4Y8esZ6IA5Tj/s59nHs/+oLrFsAfQA/kE0dWawhuPgB/YOnSpfasZz3LLrroIjv44IPtnnvuMVZxkRchyolpQsoSxrxyWMavWb3G1jqsWLnElhx3tG002cjQsC1fscpWrFljq9asstFtW2zEV5a3P/aAffFt/49tW3+nafUKQ7eJXTU74JADnX6Z913LbbXTI3sl/Sd86WsdhoeHbfXq1QFWeZ+3ejK+pxBaAJ7Lli0z+vQYUhY84UxA+QjQEV/hOq0M/fvqoNNq1wc8Ya8A3ZGJHrykE53YZck5Rh2I33///XbWWWeFnZlMHpx77rkhTrlIVw7hWU7PNU75VpiOxyqv5zVuO85ltbcX6Fat8nYzWcdlPuTNBWJZeMc45wyQnguvTtEit6wPaQCdwJehUzJnwwe56IAuAHFwsyk7Vxr4IoPrf926dfbrv/7r9pu/+ZshJB7hN37jNwKO5/fHSl9ukZp+nXXxl3WRd99Zs4zPjDGzbVEZtj+w6hydZcKGqXPZ8qXL7Mgjj7SjvdLWHXWUHdUC5I2Ojhq8gbhdgPi8oFpt8JyOD7KA6fK7gadTgi9yAeJAOd4uDa7bUNahHJ+PXM4XYHIFnhHAtfJly77cMS7wwzY0NBxmvyhTrVZMktH2uHlUqplVhzKrOJBXwJ7rvOC9d3SFHkVZ4sB8+M21LJNLrGjw7BSz3sgnXfGJLOJz5ddtenQCui1ntvzRJcJsy/SCDp16IWc2MtAlwmzoe0EzKPqgB+c77I5FBNKDAOgGDIIuM+mAjowZuGfNRNeNvFaZ6NJpOfDEgXr2s59trCSx2jqTDOiB6Wha84aG6H9qZtXcJnZNWHWsZksqWXhmuTo8ZE/edKPd+L4/tfHvXG2n/OwrbOgZx1s9y6ySZZZlFavn5vGKDVWHDXrCEY8PV+FbtYr3JZJCWJ3E7U0In8xlMlFCfG94UIbrbGhoKIwDSPcT0AP5nA9xdCMODiCOs8wY91WvepW94AUvCJPcrPaRB02E1nTE702ILhFmLE/bcVsGWq/bIYfhatXbQtUa5QJNKe35jbxZxgP/STlzLdttenTrtozZ8kcXYLb0e0sXZTB+xN/iJYatcPjhh4eXPTMhZH34ZX2Q2TORksKWE0kNmZKMWQ2cX5CSzO/NRMOLjLZs2Rq26mzdss3GfAW6NlEzHG0IWFnEEcfZJt0LKMsiDvRCbpTRTh64MkBLmrCXUJaZx0qcpwKSt4dJZmX+rJhK8s48C53ixo0bQ7tZ5ivLbOWjXZiXq9PTm//8yuLNkbXahFXciba87vQo6aHHncKcnKBrUNafONA1YS2MkcVAZJ1PQOE4s2WHbWCRjHwgpgchRB9gEHRBB3SJQHoQYFD1Qa9BsA86oAtAvJ8QdSCM0E99yrIHTR90a6cTgz/y+gHt9OmUHvAu8+LeXK/XDUcKPPkAONIRwAExPZuwPuH9XlaxXQ8/aLf8yyetYhPmvWwoOlyr20Mf+nv76VevtJPe93d25p+/z7I1q0Oe2bj/1Yu4L2rQX9at5ukJ887UQw8cST8zV51CYT/UavCzcN4Vd8KZ2HX0Xv9HPWK414w6WBBd2FGwdetWYzs2W7GZINm5c6dJCi/KZTzMuUMLPo55UYM2IIlooIcmQkD26OCtKFQ7YadF9uN89nQOg6bToOkTxtxuRKlom+jnyZ78+/C+J3L6IoQt1a997WvtH/7hH4IzzGcLPvKRj9g73/lOY7sBSpWNnXvHwbbf2njNahN18zlPkx+3bd1mjz32uHGT5SZt6bdoLUAnked5mMGmbUjFRSnJJIUV5B/84AfhM1RHHHmEHX/8scYWZFaWncDklpFkksKEy4RPvHjKb/i5WV4LYT75FlEncerF+S/50MgHNYceemi4bi655BI7/fTTF+fJprNKFkgWWJQWYAWSfmCxnZxU3J85r3h+nCsvvGR3kCSyQj8WInt5gHc1W2I2usIqK1ba6F0/sVs+8AEbf/SRwHF82y476HVvsHW/+4dmI0M2vNKd5pGRkDdWlw0PFXH3mw2om7z3zEI+B8ZjjMvot0nPBdANZ5ny9OmscAFz4THItJwf+nF+OMWcK3b64Q9/aP/xH/9h//mf/2lPe9rTrDw5xAQKq3j33nsvRQNg4xtvvDF8umxiYsKkom1E/oGoBwekRuiBuCRiAViANgj0WtXmHajXkrssD2OyBYmXfOHUvPCFLzS2o7AlCceZfKCsxsjIqB1yyKG+qlixjJuDJFzO9gAAEABJREFUD/xHhofsnrvvsc9+9rNhZk7i0i2X2jfi2AoY3LN1x7RDytFR0NlI8raQ2dCQd+jDw7ZseJnR6fDJCgYYPIdx4IEH2c6du2xs8jkLZQody1afbLn8iiuM39Bw1TunzJYsXWKrV620kdER0D2A/oqQ5OddNZ6beuYznxkmI/qrUZKeLJAskCwwewuwEidp9gUWEKUkK/fpz3/+8w3HCSeJ05AU+jLiewuSLOP12Zbbi/70vbbimSfZzX/7d1a590Hjt2P7Zlv6My+3NS95oU3kdacq+vGdu8ZtKBu1A9fuB5m5ppZ5buYx85j71AFPXz3sffNOXz0NiDkcJAVqVq4effRRO/XUU0N6sRyk4vw4nxGfjOA8sRNxJrGf85zn2DHHHGOSW9fHutBhS55z53lo0hF4/v3//t//a61to9x+Im0KkwV6ZQGp2cZ7JRM5GYfFCFJhUJ7fYHaNN7O9973vtfe9733BEZKKfEnhxoENxsbGjU8L+f3ZOxQLeGWZjU+M29atW/dpx1lq2skG8lfox6zqfNWjM5AU2PB2ySvcAf7Sl75kn/rcp8JWJwYY7GagE5Iyy1QJtFLRAeFo41zzohFo6dyHhofDC+VWLFtlI8Mj3sSKAUIouAgP2BDg1Hg04md+5mcMO0Qc+HKc9LSQMpIFkgWSBfpggWq1alLRF/RBfNdEtrv3MknAs4Rs4+2cYPZXTVh9OLPRww+xpac/20583Rtt/be/Y7Zru2WbHrflq5b6KrLZhP/Je0Zkb9m0ydjGvd/qNZ5kO/WEmTvWmS87Z951xhpB56VLl9r69eudbm7/0QaSDD7023PjMNjU8fwIWQggfOSRR8I45MQTTzSAxSXOQnLLTzrPONj01eABxjnsHOMlYuxGAAcvKdYCmM6DV3OTKYlWmMwFPRlNwT5mAdphP04564fQfsh84xvfaC9/+cuniJaKCz8an+8Dsl1buTtCOfObNcv9T+48s32F50OkoswURvtAAhsBM51qa75U3IwlhcGHpJmK71WeNMnTg51ju2zDxqd2c9Akz5zkLjXj6Ct52u+8AuoFEXhmXnk296qrrjLe8nfYYYeFN2QyG3vIwYfY61//ejvyiCOsNuEduuomenNvK/Q9UmYTEzU7+OCD7DCnHa/vtFrmgwenMx8iyPzPBwBObgEKsYvqKPk5OrSelKQGSmrGG8hFHEmn1h0LSKkddceyiSv9gLT42pdUnJMkk9SoaCaEd+3aFd4N00DOKyLv8SqW09+Njdkhzz/b1r3lTXbbDd+3Wz/4v2z7Pevt+JNPtlo+YdV8yCUVQ9IdO7bbtrHtpgpp9PMxmferTmDmSf93nrkxUT46Omo4hLaXP575ZXJ3L4sPbDEJK5lJatiKTwphs5kmCRjvMHnCOMj8x/tJKANeavL0rMCb8Kc//alhR+KxHPH5QCFpkgOJVihlTUZTsI9ZQKJRFCctNeMFpntH7krd477AOHPBY/pNGzeH7bfcp3Of5TRT+FQBHUqeu4dl6TdbC2Q+6cBsJ8/WEEpYeLalp6ejHiQZfCVZdagaXvDxxS9+MYSsFFAaOsIIkkInQhrdyvlMkoCXZJlXPhMlvFTj7DPPttNOOy18M5LPd2zbvs1YTWblGPkAfOhcAM6TtgLNeD5m3nwC0HIAS79kgYVrgaR5ssA+Y4GZHIzFaAQWCOgX2WnF+dG3Ec4H5GMm+r161R3jZSttybHH2sQBq23zrjE74R0XWeWoo6ziBBXvKPPJl2vW6jV3uFlpRjLDVMDHDv4PpgxMbsT+vozfU1wqmN11113GxDjnTT++p3ILIb/deUgK72hhfBLPoR0dzz3zhnVWmqHD2Z7wBQK2dTMmim2DvMjrzjvvtM997nOgTCrsGhLpkCywCC3A3WgRntben9Jjjz1m3/rWN+3JJ54IzhgOlKTwXcExnzHde86Lv2S7jmfZyDK7+OKLw4soOjkIKcuic6/X6vbggw+GbfiEdKSSwk08dg6E0EpqVAY4SQY/859UONZ1nzCRVJT3ZWE6CAB6nGM6EuIsGXNe5NGp0EaYeSU8/vjjfQJmzMRsu4NzQ8IkeJD+kwWSBfpkgSQ2WWDPFsApi1Tc74GYXmxhPLcDDzzQvvOd74TTkxTCvT/4qrCzyJxPntG3unu8co296k//zE5657tsycmnmvkYIcuqLqJuTuph8R/75CK1+1FSeLfIunXrwqN0Dz/88O5Es8Bw3qxaz4J0wZBIZUuaSdg+t/ipKSv9OH8gongGms/9fP/73zfGNeRJCosFjHvYyg1tXIkmzngLBzs61ZQBnyBZYDFaIDnOpVrlRr1+/X129933GDcBHJ7x2oRNTIyHFWecIWnqDalUPEXdAlLTPqy6Xv2tq8OqMM4mN21J4SbupPP6jzdmSYGPpLDSzMwxN3smPHCSQ6YfoKd+CT1p3OhJo9eQr1aDA8gHv2PHjrD9C35j42PhHMiLNCF00T5RbszS05mwrfvLX/6y8QZpdGDQxfZ/SZa542ztfs5jChqGUxApkSyQLJAsMI0FErqrFuAeHgVI6kjfFfkNWigpqMQLVOnT+FqEVOBCxjwO7rZZpV4woIurrNzflh14iI07bsIyCwvN8pzJESl9LX1oUaL9ERoAXenP4wppe+r2WMrgKC5fvrw9wSLBMhZ6+tOfbiwM8Rw7p4XtCKWijiUZdOCY9L/66qvDWIbVZ3AAduYFqddee61deeWVdv/994MOCw+8AJQJlz3VWyiQDskCC9gCk7epBXwGHVQdh4lnVrlR3HnnXWG2bfMWtm3vDFt5eEFYB8UtOlbcVHFEze/DhLypkhvrK1/5yvD2xp/85Cc2VB1qbJWerwEkF+RMqLc4E8psOfW3cdPGcDP37PAvaYpcBgXMjvL2yHvXrw9bmCpZJdByHjfeeKPxvNeRRx4Z2gEyYkcTiDi4ePB0utdcc02Qx2QBb5E++eSTbWJ8HFM4pV9mLl/KTD5IsN1+PnrwVe3d0AmRLJAskCywD1hgUE+x7DgPqo6d0ov+DahUKsYq7q233toB1t5J5t7vOXjnx78DD0W5k+x9IhPc+MsetTor0p6LUCaicYiJTweSTFJw9uiHo9M3HX07POMTxg6L8RnneL7UKefIC77OO+8849NU4Mr5xLEfdiSPz3K94x3vsKGhofBC1OOOOw6S8Mjaxo0bjZefMta67bbbgv1ZaDjjjDPCAhNb3yUF+nRIFliMFsgW40nN55y4aaxevTq8QRs+u3bu9BtDHpwobg7kg58JpOKmIRXhbMrMxG/Q8ySFDowXRHBTpTNEZ7ZO8dmD1ctXhxVetjJzY5ZEdkeAGzuM6OzZEYCji73vuOOO8OIQ8OSDI0Q+uM985jPh01JsR/rnf/5n483ZPFeFZrV6vTEzC30sK5ELlwJ4Hit3h/eggw4Kq848/3z++efbCSecED7rkfvYwNxRnpioWX0it4mxifDW9onaRMEgHZMFkgWSBZIFBtYC9BWSZqvfgqeTinNl0njz5mLRYL4nJVPBQnUzTXhqwqreb8o9ZgagTFdDkXuOTf4YR+DoTSZnDFjhhJZHpGYkbJOJg04fLylMrEto0oZwgaMYw0gyVpI5X05HkkkFkAYf6RhX8X6Xl73sZcbCx/777w+JEV5wwQX25je/2c4555yAw3lmggmHnAkIFiRwwkNmOiQLLEILcN9ahKc1t1OSFApw0+DZ1pNOOsn2W7vWcHBwerih0IGymigVtKFA6UDZmIw3jYiTipsy+RFHfDHBxMSEXXbZZfbtb3/bhoeGg9PKCj0vyKpb3bCh5HbwDrMTNqA+2Pr9la98JWyrp/OEL3gcV2TjFDP7CQ755NMhcKPnGR5Wlnfs3GGvftWrwqwqEyOjo0vsgfvvD8+0r1y50jgvyfUuvODdqoxnq+lgcJiZgWXShXbC9m4zL1c3q427w7xzV3i+aMOTT9iObTuMZ6MLiEdHpf9kgWSBZIFkgYGxAH3EwCjTZUUkBecxz3OjT+PcWVlELH1nDOP4hvSswZ1kxgG5h/J+0YPQ8QkGfsg9zMB7CH/eko2T5smgE+F0QB997LHHGrvHKAsd+gIxTtgOoJFcgclM0pPRRRNIxflJRciJSc14OS1NxZPH+Elq4qUiPjw8HD5txc5C2gqr1Iy9ePaZuqAs9iwDuH0dsEe/bYAOXCuE7SDqR16MD2LYL/2yQTRGv3Ri9vHAAw+y5z3veTY2MW5ju8aCKuPjY2HFFOcsINocpOJmQpZUxHHWAHARpCIvphdDyI0VJ5YbJ+dTUcW4edL5kZe7sxzt0KmGDl8+mcCWajpOnkmnox0dHTVu6ODWr18fHPkoG92I85wPn5WCZsXyFXbqaacZq8XXXXddcKCfcOeWbWIrV6w0bi6UawtsP8sVaOAFDfRSqY5DPCuGBDVzR9yHCF7GAr5ER+EEyQLJAskCyQIDYwH6koFRpkeKSPLuScYzsUw8t4qlD23FzZiW+dS5MQowma8v87nPeuYIz7DiR8wxIcEYgf6UZ48DYhYHHDfGZ+hGeUlmXq4c9+Ru/9ADu2UkRFsLYE/GODFTUnjMjcUCcFwv4zyi5njSESSZpJjcp0Npqh2waa8Ngkyp0EMqQnSQFCaqmDBjxwm4QQepqX+vdI33ql7JG0g5NCIU44YwPDxkOFVs+b35lpvDMx6S9njRS0WDgw8gKTwbi3NXvqGTtxhAUuM0cGKZdWTLMo7rpi2b7O677w6rtqzAsgWaGyp00daNwvOMSAp1w/YgnjVmRVlSWOGmM0Uecs1/kvxoRhrgOefl7jjn9bqxAs0zXXfceYdVK9UwUcLuAzpVSaFcu4OkIB85eV73mw6Qm9yp9hwvkhlh7ivWyrKglyMn/3MPAQ+MECCeIFkgWSBZIFmg3xbg/s+9u9969FJ+PN+jjz46TELfcsstJqmhQsxvIPYQoVeTFX91y5xa5knDd6770nMt9H1mIcjNJDX6SWRJTm/tfzGf/pzJc15cJRVjMakoB0270oz3KMMW43b5g4IbJD0khfqJNmWczOoyj8lFPVetWhUWIGI6hrFMTO/LIbYAsIFUtFfivQKpkCk1Q0lBPPc8riPeFSQVuJAxoIdox16qx12sl/IGUpZUNA5Jvnrod26THXzwwWFrLTdXlCaUCjrSrUA+DY5KBHDacB7//d//Pay+kqaMND0P8gcdJLlziI0KTTlXScZFxtsauWk+8OADwTll286orwBDg0PLLHL5Bltw2LsjPKO94c0EBTOdEcdkBdvEcdxvuukm4+2ZksKz6+jB5Ah1tmTJaNCV2e1f//Vft5t+/GNjKzdbv6BDDnTTaYkloIn5kkySJx1YWXaHmXwZf07t6WKE4CTh33EhTIdkgWSBZIFkgWSB/liAfipKjnH68HvvvTeiTZra/zcy9hCR5zPYJAzdoieKnq/uOTUHDwtE+DrG0qVLQ78s7VkeutLv88ztAxwsxMYAABAASURBVA88EPp4qVlOQqqLaPlnLMKz1EwQkCUpnB/xBNNbQGraCceZz3/GFWdK8Rw1jhdxSQRAsm2wQnGQNMUekoqMHh0lNSanbPLHdUSUumS8zGIU6UEFSeEcpN7azvznty8/pv+GBSTZRG3MVq9eaaOjS4ybgqTQyKUibBCXIlJxo5YUZml5OdX1118fXiqGUykpVHJsnLZAf+gvqaE9HRYJnEtJwU5s8cDpZOs0ziz5ONQ8d8yWbmaHwcGLcG8AebxsDIcXGfDCgXYNgg5c+ExWrFmzxr761a8ajvXo0Gh46Rd0Rx51pPEM85IlS5y+WAnG0eamz+o45XC+4SupvYryzj5sQjPnAU3RBihjYfrczDP8X2Ge3Xx8AJVZcbT0SxZIFkgWSBYYaAvEPm6gleywclLRl7EaO+qT32zdRAR921ztEXo7nGKfNHauofcDV/E+MnMghHfM+PFNPw7jJvrvgN/DAZ0gedrTnhaeuS2/JExCErm7A2MIximzlbM7h30PE20dz1yS8QKxU045JaLCW7sZY/EVFZDS9HVA/sKCzmmLLRljxvFr5zjvmRPjY3aJQinJFwyLnZKkecSScTG+DzqCGySIOmE33kvUD92yfggdOJnc1F2pJUuX2JJlo1YZle130BrLhqp22WWX2pFHHuG5Frbf5uGDg7bbT2reHIYqQ8Hh5rlZHDEuDmXN/N0KL1CEpMbqsySjE6KjvfPOO42Lkq3bnDt4nFRCnF1pqi24EKQmrz2bQ36h12zjxqfslFNONmbGuIgoJ+996Qh5ozcy48oysqkDHHc6zLUr1/rEyKjzqRtbsuvege/ctct43vnlL395eG4n6iUJ1jMCtBBIMv+33J1qwCYd6zz3IYK3gTDb7nnQBkJ3qeVgAWTm/5Z+yQLJAskCyQJ9t0C8r/ddkR4oIMmkAhAnKSwCMJHMlmZw2AMgPicQ1JkfQsRD/omDq3jCQ5Ie27xpc/hKhUf3+C9NFnJKSUF/VpI9OeW/rHOMxwkASQ3amNdApMgUC0hNW8UMnOZ169aFsSD2w2lm3IUDFmnAx3g3Qvgz1ozjQGSAA4gD5JfT4PoJksIjjd/73vdCu+22LuVz37Ztm33pS18KL9ZFrqSGDoyRqUOAvLlAlBFDxtpzKT8TLTwBSYHs9ttvD35WvI7JCxk9OPjdqgdSFoiIarVi1aGqDQ0zB1qzY4452mfTXu7hMWH7T2gEk5XWekohz5FUXt2dJZy35cuXB2eSipUp3FicZEH/S8V5cJ6ApHA+xHFO1x25LpwzaS48qcgnjh3AU4CQtFTkxzR5rSA1aSTiudVq9bCli28HbtjwpLGazc0aJ5gVbZxp7L9kdIk94xnPMLab8ZIydOQGWrFKcJypp6gHZZHNNjFJJonkDPXGjAsQyNIhWSBZIFkgWWARWYC+IZ4OfVSM70vhiSeeGCancUjpL7EDMGcbFN1pS7HM04AHk//s/JKaxFIzPkkybcA4IzpPUlEOXaXmuEUq8OyMi4ygAWI6hXO3gKTGmIkFIyZbeEFr5NRN+0oKj+Oxu5DPokaZhLzLhoUUxoWSQPUVsAOAEvfcc09w/oh3G6TmuXMdI5sFrrJcVqKZ8GALPmNlrvly/p7iUnGdQcc5lu+f4PYW4BXL4mtxjfPiQsb4jOdjXq/CqXesXkkdYDl5eMGTufNXs/0POMBOP/10yzJ3pPOZHaQsK0wpyfgjHSuUis58RZHGOsCnPivVcreDpEArKTiVtYlaSHN+47Vxe81rXmMveclLGpMNnD8ElI2hVJSVZJQjDyC/HWBPZr7h5UWMkGcx2Eb2yCOPGhf4oYccahO1ifBsFPQ408cfd7yde+65YWaNMuCBcRu3U0891Q477LCgJ7KlQqdYb+30SLhkgWSBZIFkgX3DAvQZwL5xtu3Pcr/99gufemIgjS0kmaT2xPPE4szS/x544IENTvTNjcQeIkcffXR4HKtcRip0lTRFb95lwqQ6LKUiTxLJBHO0QNnexHk0D9uyKggrSVNsD67TQPtk9TY6g1IhE9y//uu/hoWWTsvcG35SoRdlae+SiPYUqKP4rXauN0mhfhhHM27mk7xcgzinc1WMz8CyzVsqxtPImo7HTHnlMlLBS1J47PKzn/1seHcUX7/Bf4BWKmiIdxsKb69jUhY+o7CV1p1D3OS8Xg9bdr0+womBC5E2BxoAQBYrl1zExHH2CO974D6jQcWOB9xCBKnZOOP5spLLedKAwTELxKwxFyROqlSUkYqLUyrS0PP8NzdXZopnsgcryDwzAz+zojyzTtGevAQMHqTRgQ6UZ6yrw9XgmEvyCZCiuUsyfjzHQRnoAXAJkgWSBZIFkgWSBbAA/QJAXCr6HeL7GtDv8vbkarXa1VPnM5bI4jEr7A5IRX89G8G81JUVRsYG0MfxAHF4EYIjxEHAwSOeYH4WkJp1JBVxdgCyuBE5Y38gpjsd0m4YzzEWhXesZ/A4WDfffDPogQFeZMfYF/16rRTPBp98cvGYI857lC8VdUeaa4NPtxKfCzBxweOasYzU5BlxMZSmz4s0tJlYl+BoU4z3L7jgAuMdR9HXgk7aMz94zBcKT2K+XBZ6+YatcY1lmjS++8/hzGKFyK1Vr9VMahQI+RwaNJ7HDRkcDY9tv3Q2vLDiBz/4QVihlXYvD/1CgHieUddKpWJchDRmVn8lGQ050hFCKynYjQsAHDeLuC2ELSOkJUG6G3Az5KZ33XXXhc8cQJuHnQHusnslnXfeS+05z3mO7dy1M9iXG+dLX/pS4y3fzKBJCqvQrEbnTm+TPxz7mJbay54kTUGyQLJAskCywD5mAforIJ62tG/2E2zX5rNUjGWiLboVlvtkaW72pu/HeWY1Gf0YKxDCUyp4RRz9PxDzoSGeYH4WiHbkugEiN0lhDBjTnQ4ZT/KsNW9KhzfjUrZus4jDeLAXbRe5swW+uvPII4+E9wjMtkyn6LAVC0fwi/VFnPqKaa6NeK2QNxdgazz0kgjmBZKsrMf9999vbCVnxRzfwEq/qHsJ1ZWou4Jd4bswmXoFmRWzyhlxTZrH/WkqDhRbkc1/OIxSQetJk4oGAp6H6yUZW5xonDhvOJZUKk6lVNBSDgBPOB+QCl2kJm+pGZ8Nb6mgRx+p4Ee8XVmpyJcUni/mHJkljhce5aSCX7m8VODo4H70ox/ZJZdcErZdt7OL1JRBPrOGbB0ZHhp2lgUfboZMUAwPg7PgOEsKb8x2osCbOmCGirLUDzqSJynUG7oC4DoG3macfYN/iJs6xj4xShZIFkgWSBborgVYNePThN2VMvjc6WN5sSf9sNS9fox+OPbPxCPMxUJHHXWU4ZC0KwM/8IzHGHSzsEFaKs4p5oNLsHcWkApbMjYD4MLqKu+ZIR5tHENwnQCcNT5JRvhf//Vf4bOiV199dViVpE2woAV0QlYneHAtYZ/Y3jvBczoe2BqI+UwqrFmzpjFejnicZa4L0oyVAbZds+iHvvhB5MELIN4K7PZgd0rEQweU08TBlc+dNPjpIMqmHeE4ow/lpaK9STJJ0xXvKH7SM+wozwXHrFlhmVE5mTCLTL46KT8bX9f0FcvMaFAT4xMerxjbhvnEEfRW+kkKz9tSqdCzCst2BxoSzwzQqErkISohJUT3+sA5SIWjGZmAi/E9hVKzrNQ+Dg+p0BXekozzxw6kmdnjwpOaNNbyk4o80NzE2GqBQxwnG8ADkgxeWZaFi4ELGMccB13mf56PTC6cWq0ebgCUi0DZGEcGHT9bSMAjjzolHx5SwY90x0DmOhXcJE94FJnI82j6TxZIFkgWSBYYcAvwZYhjjjlmwLXsvnr0nziZrPbQ53dLIuMj+ugyf6noP8u4meKMCcr9rCSTFIpIRciqJOMVxhQhY/IgFfmTyRTMwwKMs3hc7uMf/7jheP3whz8Mz59LCvUhKXAv11VA7OWBbf5cr4wRr7zySuOTsOeff76xaMIYkMkSHvnbS/Z7VYxzAyhMuyQE0JHw6U9/ek9WnCUFmyMTwFbUDXbhWgAH4LdwnRNnwenHP/6x8YI3Jj4AxuHkSU1+8fzAA1LhAxFvBWil4kVun/jEJ4zFLGjAE84E0GBD7g/oIRU6gJ+pXDfy8BC7wXdh8fQKQOGxnbts146dwfEd3zXunk/4N5MFZ5lVTSoOR/G73/1uoANXrjhJweGjciUZz/vyzA3l2FpAx2Bd/kmas4TWc4CBJJOaAA0gNR1r0gAzZ0wUUK4dQEPny5sWYz64V73qVWFGkGedK1klZEkFf3hiN+gIKU+4ZdsW18scpupm0/woD1AnADdSwmnI54X2uZZQ3jVzx9mXnR0hycwspCUFvSFCJ8IEyQLJAskCyQKDawH6ncHVrvuaMcBmQM3ks6SuCKQ/ZKx06KGHBv6SGn1lQMzyICksckAOzxjGOHV57bXXhnefMMaI+VIx7iCdYH4WwNaVSsWYnGBLMp/4xBFj7AxnqVm3kkDNG1h8YaGKlVScduS98IUvNJxTmFPX3Rr3wX8moM1JxXmygsszwNjol37pl8LXXYjPVL7TeYy3sRErtzjEkT+ruXEyiU/Lcs2z4+bggw8Oj2RKzXPA+aacpLCzk3MkjU9E3RMvQ/kcWfFmYoOwTDNTXFJYsMSPom7L/GYq14285Di7VeX+jQe2yx3nHdt22M4dY4bj7D6Przp7Tj0PN2IuPElhG9B9990X3urGSjKNJFZiDKWigdHh0KCYyXFOoSOQijzSQCxDfG8BHuhB+fncHOADD0JJDWePc4gzzeTFOLTluDT13MgH0ImLlC1U8DK3OfaMzjbPXCgrysKP1egbb7wx2At6Jhy4kLnQ6LyZPeQChTf6SAq0pFtBKs4DPty4ccDRp5WuE2kX1WAjyVwp42VxdRqTFc4z+np0Yf4nrZMFkgWSBfYxC0h+L9/HzjmebuyvYhjxnQ4ZI9E/H3fccfNizTiIMQT6SrvXG2MHBu1x/IAwqaCTihBcgr23gFTYkbrAacaB5gsmjJepF+q502Mw+LKSy1dU3vSmN9krXvEKox3Es5DkwzHFZE9CSQ2Zkgy/4aqrrjKevaa9s4gjKazE90ShSSGMhbENj5My1p5EGxNXOKakGZvz5Zk4GcGjGpRD74svvjh8Ros6xObQw48QHHVBHJBEEEAq4tiB6xx+ZEhq2Il0O4AWx56VctoV6XZ0vcAlxxkrTzo1pixUHlu1RZxXbJucQj47OWSSwqvQaTg0ji984QvGW/FGhkdCHo0F8ALhn625RKDF8YsVLRWOHHmdAknGlgtk0IAl9J47d6koJ6lxTpEn5wZITf0lhZeBTSdJKvjAg5mshh1kBg7nOZaNvOnYcJC5uMBxPlzETEKQlhQ+j8HMIvhG+RhpCWMZLnBm2tgFAK6FrKPJWPfIYSW96rOvtBNuQvGcJTdCR6UmZrO1QKJLFkgWSBaYrQWkZp832zKLjY5VHql7fRbjAfqkwHYYAAAQAElEQVT9KX16HJvNwZg8EkdfX15Jk5p686JRdrrxVmHY0kcTJuicBbAp8LSnPS18mhTOfOmERxwZP19zzTXh3TjgoSOcL0jFNco4k8URVkvhSbuKYYyT7gVwbgBjWB5z4AW3vMj2lFNOaYybmcBhFboX+kQZUnE9oBtQxjPOJg3+2c9+dtjqzqIXK8yM37lGedkxNmaMzov4OD/K4IRLMpxbJkfAAZKCP0EcYPGLnQDwIw0fyiKTdBkiju33bB1n3F/O70c864fQXsnE4MySsMrJCwMAKpztwlMuIJU0ooI9mVkZaVapVsPqK/y4scdZGSq+Vq+ZJKPxSArxwN9XVdGBmTbK2OSPBkW5yWSgj/G9CSWFi5Dv1dFhoEeQP0dm6EoRQi5m3nb9qU99KnznWCrOq8xbEuRhqzWTA7LixkX5kOEH4uhCuRjHFjw3ga7MeIF3UpNkvPiL5x5uvfVWY+sNkwGAJKPjhrbiTijPqnBjJE5ZQBzaAG9CP+Lww8OkBxcsjqs0HXUbBnuBkimUyvO6VYcqNjw6bMtWLm28MM7SL1lg/hZIHJIFkgW6ZIG8xWmTint6l8QNLFupOO/DvQ9lUhvolrJlmzNukArZc5HH2AVgjEC5Mk/SODDsXsNBaM1rTUOfYO4WkBQWRhjrxdKsOvOSri9+8YthkYdFjJg33xBnjnG1NLW9UJ+MPeG/t+2Jsp2Am266yU477TR75jOfaeedd56dddZZgS1bptEfXQOiw4dWvqQlBX8GUUxkEAJTxtNOA06SMdZGR2gpzxiadzexK7R8P8DX4oWKTErhP1AewPaEESizbt264LfgNH/5y18OX8yRptYf9FKBY+zOM+vch8D3E7J+Cu+2bEn2ta99zdhuwCzP8573PGOm593vfne4qJFPI5j0cUia1WWZ/xk/6st51N35GapW3DGu+gW/KTh0z33uc+35z3++0QCYKZGaDREnkuLwpsGcffbZxswNjY4Gx/PROIXEIx3hXEEqZCKHjuKnP/2p8TwJjV9C+dlzlGSSGgXgyY2NWaZ4fmSClwo64kwAcAHREU3UJiCZwgcENy6pKEOcc//KV74Snu1Ys2RNeCYcXpKM1VlsyjevuVD4xhyTHZRbuWKlcdFwcT711EYbGhp2WVlxA/BJCrbcA9byq03UbO2atXbk4UfY8cce19h+D20rtBSdMalczkstNKS9Xow157pZ5mE2YbVs3JsWEyy56+xF8hJ4tNP/2LPTPBc7v2Sz2dVw5+00O7nTUaEPMF3+voqXFE4d2wAhkQ4zWiDaiVAq7DdjgX0gE1twmiwWxMEz6YhnjFNOE58tRB7Q08czdor8SJMPkD8biLQnnHCCseIML6moR0nh8TqcACbh4SfJ+2MRDSA14wGxF4eoA0XLcdL7EjAOLZ8v9Ynj+LKXvSyMwxmvki/t2eZlO1KnlCsDDhyOObsJy3jisWwcb4OLEPNiujWkPeLYRboYttJNh5cU2hfj5OHhYYurpcS5nuBDW+VRRRx/0hGwV+RLWD5v0tBNF7LAx7b4SAMdQJpzwlZMasATAA+gZzkdyxDiv0gKPs8znvGMsOuTrd3UM/mUZzGMXZWs+rNACY4x/KWXXmo33HBDWLwCB/AiN+4nvG8AHtgEPAA/gDiAXqtXrzaetyYdARqANCFAvNuQdVtAv/hHA+L80Ug+9rGP2T/+4z/aP/3TP9k73vEOd4Kz4HBFOvSU5Hh3enBqTP5nTlM3Se7QZTYyPGrMYj788ENh5giHmAZPA6WRm//gFxsPW75pbMjnzZw0WBoljiivy49lJHnJ9v/S1DypSCMHkGQ0OBxm5HC+w5Vh19sdNp8xlwr69tybWHjFFHrh3HLxMSvGNhJwMT/SDg8NGzcsLgi+80jjjjTlMNITcvNiu87DDz/sju+Qyf/AcRHzear7H7zfSGMnLj5sCS/yCZmxxJnHrsN+I5KcgwO8AWh2A88f2zVmTHacdWYxyzct7W6F9w7hWnlBP7psj1gurw8rgHS3QdIUEd0+3ynCUmJRW0Ca2rb6fbKSTFK/1TAbIA3K17ukZJ9Z1o2kQCkVYUj0+NBadz0WP604SaEdMR6gX5YUaBkblHUOyFkcYpkY4kixxZN+neLgAamQA25PIBW0vGCMQTmT7owV4ENZnpFkAM7YgvR8IfKNfCQFG5XTxFvpwHUb+iFzT+ckydjiy1iVsTP0s9FTEqQNoE6pXxCMJxn3vvrVrzYcMPgB5AExzgonuw1imjxpKl9wQKShrbOtXCropCKEpgxSe3zkE9sh7ZtyEU8cR5PFIq4p0uQxlgYnFXzBSfgmOSShjTFGJhHziEsFPc7oLbfcAirQhsjkgQUpxtMA165UPGPNCjG7MLDhJGkjkOS+UWb8kIvOL37xi+0Nb3hDeOcTvgJ51Au6S2osTsIXv+lzn/tc+EQYvgqTBvBgEQx5Z555puETwCOCpODHkKY8K/PEW0EqzlnSbufaStupdGGJTnHrEx8aTqtoSQ0UjjIXFTNdhKz+kinJG0OzcswdG0nBcasODYWLkBBHLrOqpzODKxUNgAdoKLEB0qhIM7PECix49MNpprEwe0WcWRhr+UkyaXeIZJJCVFKgCwk/VLNqeLkA/D1pdf9DLnFkE84WJLlNMuOmxrnwAD+zSjb5kwrZktupUg0vE8C5xh5SM0+aGocXtgK40WEjLjJcSToyZHz9618PFw83EJ6NYXaJmyO6xPOBTzwncMQBTb5YTJoqVyLtystsbNxXfd02njI3YFuQ5FmzAycMPKQmvU3+JMdlnmDywmRMokiOM5AyRzXBuvOTXM4ka6kZn0T1NZBkkvqqQ6twaTD1kQZHL2lwdIn1x/Uf44MQSup725a016boRUFJfbdR63lKg6GTpKAa/VuI9PkgFfqgBitNl1xySeMzMuAASXOuT2lqGV7YdcQRR0zhsycbkA+gQyswvuBRM5wlSSEbp1wq4gExz4M0O17S7Ojmqc6U4lIhU9IUm04h6lOCcRyOG+IlEcwaqG/Gkbxki8mWb3/722EVFDxMJDXOV5JFPM/psgrK+Nv28JMUKHj7Nbqyq/Kyyy4z0iFjlgep4IMTzC4HxskUlQp87Ltoq1KBk2TsSuU6izbiHCSF88JJZQJIKtKSYNlwMjk/FuYIQ4YfkCMVdEwGMHEhyRh788ZsFhZZuMKZdfLGv1SUASEp2BJ7oC+6sS0bOZyf+Q89SfMIJnTgGcMzlj/99NONT5LxGSr8IycPOsOL6x69wJVBKuTjL7FTBJkxP9qSc4u4XoWM4nslq2tyJIUKaBXASjBvf+PZ3z/8wz+0t7/97fbHf/zHwdmjgguDFxVD2TxXcBipQC5IZkCIAw88dH9Ybeb5W7Yl0yCocBoJQBpnEGBFmUrGAYx44mwzjg+303DZmgEPygDQtEIs35o/pdzEmE24Uxgd5899/rPhPNCLcnMB5COTEPvQOOFDGiAP2eTd98B94ULivMjbE2BzZtyYfaMDg8eO2g5Db555xh4Aq93MDrKth9kxbhK88APZ6MIFSdmYRu742Fh4Fpt4K+zyvLGJcRt3iPFdY7vckR7bHaCdLYxPlm+hx95BB1/lHhsbN2BifML1c6iNh+c6JsZrXmcTRXyiFDod9u0EoEfkQxyIacLWNLheAbIB6rNXMmeSgx7oAxCfibZXeegSoVcy28lBB/DYhThAHFy/AV0i9FsX5GOXMb8fcG8iPQiAfdCHcBD0wUboAhDvkk6731vL99mWOHqgD9BvfdBh0PRBJ9o172thdQhHgjR6ztde9OWMtRg3MT6AJ/JiOBN/6IAyDWngRS96kZ1xxhnGoBsZPP519dVXG04XY4hymU7FsQmA/E7xnC8f9OH6ny+fTpWnXuHFgsje1AN1yWQIq5WsrLK4w+7PyLed7WMectvlgwPIj0AZdCSNI8tqLM4l41fywO8J4Mk5Qh+hXCbiyjTEkcE1AS00hBG49jhv6jXmIYd80sSlqT4ReeDhjSPL+Js4fg/OKONt8Kzcc31EPpShLAAt9mDHZ7xO4SHJx7bj4ZHLjRs3hkcw8W8og67wwB967Wtfa8jlJXFs00YGAB30yI9p+DJBgB2oZ+ob34B4GYevIBU+HO0CQM9uw6JwnDFSO4Nxs6DS2JbzK7/yK8FxxpH+sz/7M3dmxsLsDWWlwvCVSmb33rve/vEfP27/8LGP2cc//nH75Cc/4el/tI985CPGlo0nN2yw5ctXhOecccxpSNzwAW7Q4GhYVDxp8FQuAI5KR1dmethKQWMhbzool480W7dssa2bHbZstW0Om57aaDu277C8VrcTjn+aPfXkU7Zxw1MhL5aJIfKwSSvfmCYEoKfhEuccSVOOxguOMF7YlUrFNvoFw/lC1wrQA/Dhwli+fLmx5RoeGzdvpArCRcdWaiYpoOPi4oLGlmzTYGZrw1MbDP0phyzsiFzkbd26LdQJ8XawdevW8BZH8spx0p0EeMOPcKvXTRG6bpu22JbJOtu0eZNt3rQ5AO1l06anbNOmjQ6bHLcphJs2zT/ERvAhBNCLEBxQjpPuFSC3DL2SO5Mc9CGfECDeTxgEHVrPH53K0Jrf63TUhWustW33WpcoL+oUw4jvR9hOh3a4XurWKp90L+VPJws9APJjSLxfgA5Fm/Z+YvPmjvUJe3M+URf6XSayGWQTsrhAHjxjSHy2EMtw/TI5zoCdPn/jxo3B2YVPtAHxVojlYxjzYxm2drKSxaCb552RwSQ/k/CtZWLZuYboSpnID9mcDyE4oJxPvJeAfCDq00vZ7WRFXRi74TCxAtyODhy0hGXAEcOJ5c3o1C9jQ5wx4tBRH5QDSAPEOX/iyKR+wAHgCPEVIj7SkkZPxqKMV1/4wheGSRect0hDeQC5hK0AHXy4dhjXEkceeGgJAcba0JDHmJfrgBVq+IIr0xLn+mMRL/KDJgI24XyQh33ZGo0M8qEnD3nEoWUl/hWveIUxxmbFGT8lyi2XkxR2hHL+OL6RXxyTozc+AZNrlMNfQFdCeBLH2ceO+AzQYN8sy4L/AB94gkdHrtsPfvCD9ld/9Vf2jW98w1jxJ/03f/M39r//9/+2v/3bvzV8KGyFEwEvwl7AonKc3/ve99qv/dqv2UUXXWS8fIobJN9L++QnP2k8gM9WAVacP/3pT4fVYwyc5+HIwWeoa8Yr0t/zJ++xP3Xn+k/e8yf2nve8J6xSv++97zdmTHIvQANjqwH8adw45qSZhSEPGvKIs2WBPOJc3FQyN3OewaFxUAYgf9awZm142dXaNWvCa99phDR4eMKbFXF0wjk/8IADwoouvNGJxhlXvZGLfuShY4xTjvLwBM+Nica9fv36cHGB4zkVjMZqMbTwgB9hK0APgGfmiY6Xz0HwXDRl4UUez0ywyowDjS6UIR+bkQ9wbgcffHCY9OCGBh34NWtWhzdWE28Ha9xWAPSE7Wg6j9sv1NMar681bKpuvgAAEABJREFUa/az/RzWrF5j+63dz9but8Zhre23335TYG1LujV/b9KcVyxXjkdcr8OyDtRFr+W3k4cetF/yiBP2E6KNok791CXqULZLOd4v3aKNovzWdMT3MsQu2Avotz7IB9CFez8haaCXNinLQjY2irhyPOL6EZb1QMd+6BBlUk/oA4Drtz5RB/RBFwbN9L2MJcDFfMJpoU2/Bi/o6eOJc96sPIGLAD7KiLgYkkc8hsSBSM8EPXoyTsGBwPl53eteZzgKjDmgnS+gMzxadYi4iI8h+F4CctERIN5L2e1kocPq1auNd/6wgotDFenII94agovAWBRniUkbxrq0QeqSdkM5zhNa4oQAcWQSIhN64gD5tBecNNoLONLgoaPt8BbsZz3rWUSNRwhxSBnLQxMhyo3pGMKP9o18fAV4giMNDbKIc39GAGkc2jhOZjIJXJkWp5cJIMbkkR/5ALQ4p7R78uCFvcCTjy7YinMljt6M4YFXvvKVhgNNHFqAclFf7I2vIcnQlzx4RD8BeejEGB085wUuAml2gbBtO+bHsT0yqRt4AkxwcJ3iNAMvf/nLjcXPD3zgA/b+97/f3ve+99mHPvQhO/PMM8MiKLZDtiSiXYdF4zhLMp6d5TNGbKdgRoaLij31NJ6yJalojAzOi3lQGFsqtjdwMVNxE2ybdWCVtGYTYVWUxsPF64UaD79LCo4cDjNlyaPBEwcnKdASxymk4TC7BF+efYWOMu2AMrvhZVa34PFbVsnskUcfCSQ4lPBas3aNcSMYGRoJM7fM4tDgkcfMKzN2XEzwBkJhPxAHJIWt74HXqjXB8eZV+qwGk5/5DBE3D1bPmWhgRsmLhzKErSC5wo6Ejk4Xh5mQjoyLHJ689RybcZPiokRX6oAbLPUFDfrIFBxNblzLly33yY4JU+ZYFTq7mBn/4TMjwZwyNS01b2IvMmW1iQnbtXNnWHF+4onHbfuWbTErhEVNhmhHD63n2pruqLA5MkMXYI7FEnmfLTCIdYZOQJ9N0xA/KLoMih4Nwwx4ZNDshT7AIJqNMQwruFE3+ua56lqmZ2zAYDryK4fS9P0sPIBWevQBx1iF8d/VV18dtpCCa6UHN1vYEx28I+yJtlf5g6gP4zfqiJXNaAepGMOhb8SV4+CgZ8z58z//8+ELK4yjcb7IaweUB8hj3M7YkpdVkY54fAaeJ8YhBR+BsSljTxy6iMNxZlWVsSk45DMpQ7wM8AYijvGsVLTjiCcEoOHdAbfffjtRY8UVZ5UFptZnqrEZK7c4o1LBj1V4XtDL6jE6o9+5554b3mDNuJ0VZ/IC8zkepEKGpOAHMO5HhlTgYSfJ8C/wLXDobfKHr4R8/A8cdNDHH398WLUnDnDN4wvAExuBA/BR/uM//oNoAM6be0RITB5Ic31LTV0ms7oeLCrHmTdmc4PkWZYLL7wwfI7gRS96kfGMc7QkFx4OmlQYmwqJeTGkMed53V3TPDi8UkFL5R57zDG2bOmy4LDh9MYyhLmvRhNKBb1UhMgAuFmgD40s0kI/Z4Cvs84dzOM8t0s8q1SM8CBfkX3Ynenh6ojd5hcjFw5ONBc5evBMCK+Hv+2220IjluRs1FCDxoh+wFBlqHHBSAoXCDy4cUA3MjLScJilJg8r/eATk1wo3BQoz4UiKejAxQM/LkzyoCefmwezZ1wkkhp6xpslujg26CCJYr0DjA20k+jeMOpImdVqdavXcquN19yBHrdavW7mquZ1J7L0SxZIFkgWSBZIFlg4FmAMQ/+MxqEP9s5O8k4NxCxBKujp75mEZ6VqlkX3SMZYIo47GKyzkCAV8mLhmB/T+1A4EKdKG5pOEcamjFelqXWGk8rqJMA4nsUiViin4yM1y0sy2hgvooVeKvJ4rpfFHNoI+AjQMb5lhTbiaDMAurNjFF/jyiuvNJxvFpagI59QKvgTx3nECScuFXipCMEhh7Evca4n2i+rzsTBwROQFJ4nxim97777yDImsIjj++BwwgebsGLLAhnnh+8SiP0QeXp0Tv/oCB9JJqlRFpuyAwAdyo4z8rEL+rDCjf4UIozwvOc9z5gIYTyPnZnkgoYybP1GHul2EHm0y+s2btE4zu0MhdP127/92/ZHf/RH9qUvfck++tGPhuV9lvppWBheogG0d2AkmXx1FbqxiTE79JBD7MijjjJWE6VidowLiMqGRnJ6h6gLOOJcBIR0NDiAxGkkdBg7du0w8iWBnhXAF5AUHPit27YaF9JEbSKURycaXG55aODMZCGHMlzAbMlgWzQzVcimUPligg685Px9pZ1nFrj4uDHQoLkBMBPGLBI3L2gpA8BrJoAmyiIuFXbENq3lyEfWKaecErJI81IvLki2znBOyAcPQQyJ9wfc4ky4+ASKzC+tOucmr4PMQWb+b36+RcSPpM2daOOX+wHwIP0nCyQLJAskCyQLDKgF6PNZoWOcIdHP7X3fxZgIJ4mtoZ043Ti+kEIHGz5DyddU0Dnyl+RdsWIyhT22AO2G1VueVWZnKE4S42HUoJ5w+GhfpMvA+JXxLbjx8XFjHI9TRroV2o0HweHwRlpWdxm/sxOU8TDOH3k46J/5zGfCog4OIzhAarYZyqIzY1FWrGNZ6MpAe6R98yhlxEvFNSMV/DjnmMf5oSP0jLvRS1Jor/DiesHRh453NjEux/FEF5xoaIizQMb2cNKRNyEr75KIzhnQi7F6mScLW6w2oxc6wRQ7c06EjNEjjlBqymbBjNVzdGI3wPr16yEJLxFjoRG7geD84EV8ECAbBCXmq0M0KGEZqAycZlaf2TLAQ+3vec977IILLggrp8iVqESAVBNkMvc7fSWzcGxoiIcceqgd7Ku5XPQ0Ct7SzGwJWyNoTFJxMcRGBQ0c0SnGSQde7oRLMl4SJRXlyJstRH7osmnjJqMBogOycWhxzG+58xaTZNyAcK5p1DTu5cuWB3rsgy7oJynQIl8q9IEXkwTwohEzA8YNBT6EzPqhB3SUaweRN3mRThLJMGEQIpMHqcBTBhQh/JEX0+BGR0fDtwBZsYUnOGlwmrIk48/9Z29DPqDwf4UT8GNAkkiQLJAskCyQLJAssLAsQJ/LmACnhcfiJO/X/BTohz3Yq39JJmmvypYLRR0II5B/zjnnGNvLI44QfIL+WICxKo4hY1C2EfMpUsamksJLXHGY4rivrKGkxtidOsQxlNq3G6kYx0pFaJM/qUnPqjJ8GNczvsWBh4zPOYFn/EmaOIATyKoq2705B/JZtOKawL9gYUlSaMvQUxY6xumMl0lHfCPuEezANYUNOG8cRc4NvkwsOEn4Jw+ZjNtf8IIXGPqyyowN0Z8dnUwEBOLJA7ToQBI9yJ9usgGa6YBzx0lngosxeKRDJ/ijFwBeEkEYp3NOJKQCx/lLatiINPnwZ2KEODyRw+QEj9vyXiZsQl6kjyG4XsPgeBvzOHOpqARYSCIIlUKEysBxfve73204zT/7sz/rzrB7MmQ6lI2f57WQV/dVwAKgK/g5qfvR7kS74yPJaNDgeOCdhk0aXjGUinJSEZIHvVSUxRGlsVFWKmjIny1EftBzsXLhgQNWrlhpXIQ88w1/ZoTqtbohT5KNjY8ZFxgXFM9L0NgpB0iFLlxg8PaTDgEHbhg0bGxKGXCEUlGGdCtICjYFLxVx5JAmBIgD2E5So+6kgh48+VKRRxlAEugAdV/ptWYy4Lp+kLcH0UbaS0I9yZXiH9L2ZAmbLJAskCyQLJAssCAsQN/LGOClL31peMsuk+iMA/ZGeXgxOGbQT3xveLSWKesCT4BVQ2RAW84nnaC3FqA+JIVVxXXr1oVvFksK3/glD2cWR5CxJpqx3ZdxKo8cSj6YAunAYhETIpTxZNt/qaCXirBMS5zdmLxfh8I4g4w1AdKsJMc4aUkmKXwRhhXmz372s2HHJzToQTvmpcTQwpsQYNwNDfxJS8W4VhLJALRNnFlWl3HAsQvjc0lWbq/wgjchbfrkk08OdmSigXE+TjyrzvCDjtVcVnKlQhaPROA4M5a3Wf7gAynyqAMetYxOLHiAR2DxQaAhDUgynHt8pJiOvEgTB6RCN2zEeZHHOeMjwZc6Yjt45EM+AA1hPyDrh9BuyZSKCpCKcDo5UpEvKVwIviwYSIeGMhteUrXKSMWy4cqkz9h0jDTpNEcMlU5lE8YKJ02jyia3eJMXmPtBKi4Yj4aLgQuDcpJA7TVImjwPPxPXEcXhy6xNZIpedHA4zJLCTBDOMTcndJWauqEzeGZ84AMdbyXnouCik5ryIv/ZhpKmJZWaOkxLNJmBjpPRxrl7xKZ75DjSdjakJQCRq1wFeSK3unwSxp1qj3ml8J9ZoPTsHIfbqZzYj5mJbd0BPNP/Lf2SBZIFkgWSBZIFBtQC9L84z5LCM5ft1IQmAvnlOGlAkl1//fVhNViaf+cnFTwkmaQwzpJk8ScVcakIIz6FvbOApMbCEyu9OHo4fVdccYX94Ac/CJ9eY3fAt7/9bWOFk2eI2THK9m0cP8araMt4lF0PxGcLjM0Zd8e2yMISPEgjk0UoHHWcXF5UywtsyZOa7YUVVBw5+OCw4vCeddZZxgu+GCuji9Skl2RscYYPeYBU5EtFyFgd4Dllxt44u/CHNxMJlAHA4RRDS5o4DuXP/dzPBfnY5NnPfnZYGEMen35iSzzloOeZbK5bgPRsQCp0hB8+AT5EuRw2ZeWbEH3Ig5aQ9wvwLXXigKRwXZbjkRadYlxSuHaZjOD8zj//fKOtmP8k+dHH1Pg6IdbRw6yYZbOiWuxEk97WkqXLjIofGR224eEhM3d8rOWXu/sjKayicgFLaqzkZpUsbIumsWfuOLcUDUkahlRUPI2fNBAyZ3mQivKQ4xBHkBQaJToin4sY3jzrwNYSGiEXPDhkA5SVBKvQUMkjAW3cWoLzfOIJJ4ZV7MhTKmxAecpIBQ/KJkgWSBZIFkgWSBZIFli8FqDfZ4yAMxPPEhzAuEAqxghSMTaQFMYnkRanhXEG4wsG/BGfwsVvAanZFmgDo6OjoW0wiYIzyjZuHEAeBcApk2S0M9oJK81YiHYGEJ8t0F7ZAo0MxsgA7Q/HEgcNBxc5jOHRod3KLI42uy1wCtEnysZxZpWUdFkvrgWc7TIOmlZgxfaqq64yrgvy0Oukk04yHGd4gONrQeiPk0kax553/uC3SAqf+eJ5bWRJsnW+oo+zy+OaLJxhZ17IRdm5AjJe//rXGw4s/AF4oDe+BIDzDE4qrn1w5INrB5IaaPhJRZrzoxw7D7AxeQ3CAYgMvuPcEyMVlWW+6pez5ReZviqo3RxnkWPF0YLzTMOgIYeLvzpqPNzONmkqPRC3HKSiQUkFl9xnTYAWshmT0EtFeS4IZKEHeArW6jXjhV5s+aAhs7WCi4/tLjRCaCpZJTj8lJFk0lS9uNC5CZAP/Xh9PMwScqORCnpJZAWIdCGRDskCyQLJAskCyQLJAovSAlIxXmBVDkeDk5QKXMXG7vUAABAASURBVDkuNccI4MvAc6Rf/epXw4R96ypWmS7FF5cFGCtKzbaCg8i4knfzsKMRZwnnlLbFCjDja5w+cHyHe9Sd7MgDy0jTtzHyy8DYHCeUxxjBM3aOvCqVStg9gfOMTuSTRwjEOONinFFesIuTSh5AGWhwwklLhV6SwvhaEuhpARvw0i++TQwRfDh39CEN3HHHHeGFaOiKLMbzbIeGjjTnh4MLrVTIY/yPf8I2a1bVmTwgfy4Ab2TCSyr4xvL4GNQV+kdcDCkX461hzJMKftRLxBFyTrwcjXaBI91avp/p5Di79d139SOOcN3qnijqMWysdTwhINaaPe1hoClCKpQLmoZJQ+eip3HRyKh8LxD+Ww/k0VDAS0XDIT5boDyy6bTY1oG8WBY9mJV7yUteYsxYMXtG4+Nbb1xoNPC6TxAww8YzBFzw6CLJWFGWFJ7dQAYAvTIZIXK4iSGb8uRHsPRLFkgWSBZIFkgWSBZY9BZgPMC4gTFDPFlwMU4o7T62YbxAHhP57IbjWVKexQSXYPFbgDYS2wAhgDP6xje+0V7xileEcSZbt7EECziscEoyQsaf4CkDSLu3L/JnAnhcc801hiNJu8Pxi7wYuzOWZyUXXORDOycODiCOk8rYO6YZZzMm5jllqamXpOA4RzrKtgNWmlllP+aYY8KiHHZibI7jTJwykmzUJw5iHJ7sIuUcJIEOZYlEnVk1hzfnBR15lCOcDZRp8S0oIxWyiAM460xyEAcoIymcN+l2IGkKGvuBYPIE3akbfA1CaSotdP2E5Di79TVphbDC7A4ilQ6Yu8oFOFGbf2ho0DQaGuaDDz9oNEwuei54afrKpiwzKjQ2Gok0PW0b0eHiGK4Mh7fq0eC4GcATWvgRcvGTx6wajY/tKTi85KEfbwTnGRI6PvAAK9g8a4JDTVoqJgjgvWTJEooa37tD3gH7H2DIwgaSZrxIQsF0SBZIFkgWSBZIFkgWWBQWYLzDOIFB+Y033hheFiYVYwFJbc9RkrGSRFm2t7I7DkLGGADxBIvXAuU6xglk4UmS4bTysquXvexljbEktIw1oWO1FKuAY8xJCICbC5x99tnhM1O8yZv2RzuED+NgVpB//ud/3lhokprtF3llGdBHAE8cPoy3GVODiyA1+URcu5CVYMbs5EkKY2t44l+wRZvxO3qwKAYNMqWCt1SE4MgDpAKHg884HVzMl4o8cLMBSY06KdNHfkwgsLW9nBfjkSamW8OYzyo+9xI+64VvRJrnvSW1Ful7etJl7LseA6EA68rBV/aDRGUBM6tGQwaoYGZKqPjh6nBo9LFBtONAQ+ZGgcM9E127spLCNuvvX//9sLWEi6tMJyk41jjHyOGGwGwdb9wDhzyAcoSSDEc5Pkty3XXXBeeYC1YqbMBMEzcT6KFlJsw8i3SUXY5H3GCG3dMq90aEHSRhnpKg3CTHOZSQKZoskCyQLJAskCyw4CxAP8egHMf305/+tPHJGJ5J5QVE7ITjhKAph8QBtpziDOFokIZOSv0jtthXgDEkK808K8wYNZ43Y+gYl4qxLDgcaPCSCIxxt1TEA2KWB3jxdR2e18U5KxeDJ+PesiypkCFpyhhOKtKUl0QQHG7eAo2TGxB+YFKJtg5v2rmj2v6z4MZqc8yElh2i4OCJj8E4PD7WIBUyIz2hpIaOkkAFwL6UjecVkLM8SE0+5SKSgixwPEtNPRIHJBEEkJrxgCgdOEepyOdeQhZ+FLbC3wBYcQc/SJAc51JtyDJT+MvMfWePmf88PhnzxG7/VLAkY+WYWVQ6kbGJMZO0G20rgguAFV4aD9CaP11aUnCYeQMhs7zcCNrR4jRLCk48snjtPhcieOgJJYXv4n3nO98x3mLIc9GsRNOIubGhl6TgqNPJ0Yi5EXDe5j+p4C9pVufsRRb1v5uhsENuNKFwrh4NOOwd7Rky5ntI5ZMFkgWSBZIFkgX6aAGcD1449OpXvzq8PZjvyjLQjyrFPo8QHGOIu+66y+IKFXj6RvIS7DsWoN4lBWczjmHBlS0gKawOn3vuucaqZjlvb+PIYJwe29/e8JHUKCYVcfiyYszuzgceeCC8ERwH+uKLLzbebB3HzI2Cs4hQBmcXkApbzKLYFBJJhh4slDGGn5LZ54RU2A410I/JASbguEdwzjzGQd6gAV7hoOnUe31YJnSp9VrNncya5XUSXqHhbdseenKmfxo3Fw3OM9soZtMJQMMsFE4ovKU9y4EO4CbDK/x5fplnQtjqgpNLXhkkGXqBIx96HGhkgwOkwglnNorz+N73vme8MZDVcFanpYKHJFsyuiS88Q9nn9VreMJLKmiiLPju64At3CzBYY41KxV2wmb7un3K55/iyQLJAskCyQILywKSfLxUN97qe8opp4SXFvHpmRe96EVhMp4xhaTQB9IfxrNjNZrxRVyhIo9BcsxP4eK2gKRwgtQ7EbZn48gSB8ADxNmyS1vBqWLcC26+IBXy58untbxU8GWVlMcZ2YXB4hbjPa4R6KWChvhsQFK4fhiLYxPG3LMpV6aRFD7xhR48g00evAj7Ce10YNGOLwDF8zzttNPC/aWferaTnRznklXYNr1ty3bbvm2H7dox5kuGFZM7z0AgEx4164ch1TjQAKhoOgo6ANKSGvmtEUnBoeVmwBYKaXra1rIxzQsIuBjPfM6Z4TNRyIx57UKpcJDLdNyIALZos2WG1Whe2MHFxdYL8rjYymU4R86VmTUuZmnuurfTb7HgmIPBXhJ2KeqZNCCBWyxnms6jxQIpmSyQLJAssM9YgLGBpDCw56Tp43hRERP0jA34kkfEE0Zg0p+XIJGOPAhJJ9j3LMDYkx2OtB+p2Z6wBG2JrcrEySccVIj6seWa55zZgcojCW94wxuM9wxFvSNdTM8UMtZmlRhfAf+Exa2Z6NvlUYYxPuVZrEO+pHakPcVJhQ7oEwXjd7C4h18Ejm3z+CXEBwmS40xtFPUXZk/rdXeM3Vk2BxxmmaBwcLwBHm35Z1aMBk7DJEtS4EW8HdBQJIUtKOTX6/XgSBOfLUQHdmdtZ9hGPV05qdA/yiyHXIzM9HGR4/BzgcEHfZg55ryISwr61fKa8QIDqUhLMqmIU04SwT4NmECS28XnXbxe3XAeJ50RDfFoZ763vU8bK538AFogqZQskCyQLLBnC0hF38+YApCKNP2bJGPbZeQi0QcqJNllxwCeBLTlkHiCxW+B2F44U+IAcYB4BJxmtjmTlor2A818AF7zKT9dWanQj0cXeMHVmWeeaeedd54xjqYMchlPE58tQM/WbxxvdrQyTp9t2TJdeVu6VOhZzu93HNugA+fLDoS4LT/iyRskSI5zS234rd/kf6BxbIKrLFK7A5WKA0ujZE9+dEDBQy1NU9AzoSmDND2tkzf+cXaRwywMW1hoaNL0ZcmnsORn5suhUhGCgxezWTz/QAeGPoSUYSKAtCSTBLnVJmrGmw2ZVea8yQekIp94INyHD27i4CCHEDv4FVYdymxopGqrVq+wgw46wJhFC3MwoXFZ+iULJAt02gKJX7JAskBXLSApvKCJMYP5r9z/g5OKcYFUhE4S/iWFcua/chlPpv990AKSwhhTKsamktq2D9oKYPP8SZonh5mLM3Zmuzar5YyXI7WkxnlG3J5CzpfxIk7zzTffPOOC3HS84PH85z/fx54HTUfSV7xU2AUlJBmPn2I79JaKNkHeIIEP6wdJnX7poknBdRMvCPPVZvOYyVeCVQs+juWYKtJZ+ElFpS5bssxwZNliQEY3K5wOiRd44fSuXLEyfG8ZmdOBNFXnMh16kuaZZWa04M1FSgg+5seQGwLbuHnuAOc64qHdNwHbAs2zl2SSCoSYevE2Va2bDXtbquZhl0GWeb47zTIVdH70ZNHOPJ7+kwWSBZIFsECCZIGFYAFJJqmhKmOFmCiPE3i+mcl6tueSL2lKOXAJFr8FJLU9SamJl9RoG1IRl9S2XL+RtHEAPRibv+Y1rzHeA0S6DNLc9I882brMghk7RMv8ZhOHB7rwAr/Z0PebBvvxmKhU2Eoqwn7rVZaPN1hOp7hNV0nT4c127NphbG3mrZI00mjEcjziyqGkMLMmTc/bSj8cWrY/4TjzEP34xLhJRdk9ySqxmRJl6wfPHPFSMxorFxhONPykgncsIBVpnGZJDdkxP4XtLZCbT7AEtxhH2lNuO0c1iPNGLEWSBZIFkgUWnQXSCe0DFmDMEE+TrdjsSiMtKbzVlzcN8+IfFhgYHJOXIFlgMVmAa4C2ffjhh4cX5M333OAHD64lVmIZ90cc+NkAfoOk2ZD2nUZaGHomx7kDTYWGzEosM6mRnSSTFJNtQ2nm/HaFeOkGs7lxmzY0yJfmzotydGLw4OLieRJWk+EfnWPypgNJezzH6crue3i31b530umMkwWSBZIFFokF0mnMZAHJ+zgHaHhxKRP8jCNI33DDDXbppZfabbfdZjjV4BIkCywWC0iaciq0e8bUU5DzSOAw44zPg0Uq2kELJMe5Q8bE2WRWSPLVxTwPzyJIUy+msihJe+V0SlPLSVPTZRnTxaWiDPryKavTTz896Mubsnn5V7zocazhIYkgQMSRIA4QTzC9BZSLBwDMTOGP0Fp+8jTgQfpPFkgWSBZIFkgW6I4FesCV977wVmHGB9dee609+uij9oIXvMBYXOCtwz1QIYlIFuibBSSFMfV8FZBkXEPxbdPE94bn3pbbG1n7QpnkOHewlplhig1UKhr8dOylIh96YDq6Vjy0ZTmkgVa6mdKRHgcZ55lnH5jN4gVnrGhLhW5ScuVmsuPs8rAhAHUMiZeh7om0YduNkP6TBZIFkgWSBRagBRhXAFF1xhcsKDz88MP28pe/3JiYP/fcc8PnMyPNfMJUNllgkCwgyaRi7Ixekgg6BlxbkoKMuTKVNNciiX4GCywax5lGNd15tua1pqcrN1c8fCXN2LChgS+dCg4wzxXjvErNC478dkAnFIF8ysOPkPRcgHKSQhHiRAilAhfTraHUzCcvwe4WwI5muYl1Zl9tNv+x6lwJtisuudzzTbnn4DR7kP6TBZIFkgWSBZIFFqgFJJlUjGN4d8qznvUs+7d/+7fgMLPSzAtU2cJN/wgs0NPstNqJ3yKzgFRcB5I6cmZSwUcqwo4wTUzmZYFiFD8vFv0vzE0YQJNySByI+Bgn3S+Qmo1fksUXcaGP1Mwj3QqSQsckFSHnIxUdFfFW+rmk51t+LrIWD63anooEXqbJ3NpE3cbHJmzHjp22bfsW4w2JktcbzvMkTQqSBZIFkgWSBZIFFrIFGEdIMkmGk8zLTPmuraTGaUHTSKTIIrFAOo1kgX3HAtliOVVJ4ZkCSeGZgNbzkpo3bqkZb6XrZVqS8Qa+iYmJacVKxfnQ2bCyLDXT4CgoKXRUxBP00AKsJgPTiGQ92WvG6hO5O8vjtmXLVnviyQ3uQO8IJcgLkfKBQuV0iicLJAskCyQLJAssEAv8FErmAAAQAElEQVSwmw5VlyxZYm9961uN96aQBhizxHEM6QTJAgNlgaRMssAsLLAoHGdJ056qpIZTKWlaul5mSIUedCBs1d65c2f4LNV0OkgFPfl0SpQjLhV4OiPSCfpngcLf5Qh4veBQ1z204hLLlFlFVatmQ0YcTXMnza3IJ50gWSBZIFkgWSBZYCFbQGpO7q9atcr44kgaoyzkGk26LzQLJH27a4FFMWrnphwdyh07doQVZ0kNhxkT8tIraIj3G9AXHXgOCNi0aZMNVYeC3uAjkBfjUtEZsTrN5xwkxawU9tkC7v+2aBCeYJ7S/tiVLXmd4S2bh6FEDEMiHZIFkgWSBZIFkgUWrAXi2IYTIM6YizCmCRMkCyQLJAvMwgIDS7IoHGdJhpPJdwL/6Z/+yeKKrPmP50m/+MUv2vnnn2+vf/3r7b/+678c2/4/91VCyZ0eAE8nkEXnZnf3KGTP4yDJWHHeuHGjbd22tcEJ/ZkAeOCBB6Y409BKajwXHTukRsF9OBJqqfNVNLNFVbfiBV829ed6BH384K3JW5IjnMKTVvjMRdoav5DTSKVIskCyQLJAskCywEKzAGOXqLOkMBaTZFIT0rjF0i9ZIFlgAVsgm5PufSbmhgugBiFAHPjmN79pv/EbvxG+F0iaPODzn/+8/cEf/IG94Q1vMD6F8M53vtOuv/56SAJAwxuQSXDTx9Gpu0Mkt0xuAl2AO9NFpHmUilXgJmbPMeQBzMTyfPPSpUtt69at9t3vftfilm302L59u+HwP/bYY8bbKClz55132h133GFxxRmcVOgglXTdsxqzpkBGJJYKWaSlQp5UhOB6CWW9qDPzuqKKAOvZL3dJuUu2ABzz3FuTtx8c6txqJo9L8mTmkyAWfoW+5nkOZua5Zn40fuLQeZBkkjrPOHHsmQXKbb5nQtsIGhQ9omqDpk/Uq9+hlK73ftfBfOVLC68OJYW+RlLb05fa49sSLxBkvAdJ7c8t5vfjdJAttderH/osBJnYDFgIui4mHbE5wDkRAsSng3I+cWA62k7i3T3sJLvu8pIUbsjROJKMzzP97d/+rf32b/+27b///sYLKdBCkj300EP27ne/2/7yL//SLrroIvsf/+N/hJdV/NVf/ZWxEg1dAHd2CCm7fOUKW75iWXBOK1lmOLGsZkfIKlnQQSqcSEkUnTVICqvjUlEum5Tx05/+1K677rqgV0WVsKr81FNPhRdJIZtz/vGPfxwc52XLlgUdKGv+IyTfox3/lwo9JQWZUYDUTEtFXFLM7nrIOUuFPJn/yUVmDn3+RyUFffxIwjJSrtVkI/NYP/671T76cS5JZv8sIMV23T8dkuSFb4FBvR9JGhjjSjJJA6NPVEQaPJ2iboMSSlNtJE1N91JPqX+ypztPafB0KusqaSCvvbKO/YhL6qpYScHu9A9SEZ9OIH4RfgC0kUZSjHY1zLrKvcPMMRAAW6kwEKu0OMh///d/H1aWd+3aRXYA8oBDDz00pDnwiYRrrrnGeK6YtOR8AE9klYrV6hO+ArzFtm7fbJu3PGV8TgHaCFs2bTGeM8ZhZ9WYEJ2IzxYoA0BPyBZsF2/XXnutPfLII6HhbPcVZ16sgYMPf57RZkv3448/bjjO9Xo9TBpQHoBXNwEZnHeUQRogTQgQ7yU0ZOZ1r7e61WsO9X5DHt7uXqvXQv3Uax56vF4v8NQlUO+BnsgBkIWtAOKDAOgFDIIuSYeZr5lyuxnkOhsU3dAjQr/aVrnOiEdAr37pVJY7KHq06oSdyrh+xrHRIOkTbTFoOmGnqFu/wrIO2Afoly7t5CZ9pu/jynXXznb9wqEX0C/5ZblRD9oRcaCc3404Ps+WLVuCD0ZYBnbp4g/hH+E84z8B6EXYbVhQjrOk4FRKCnbBSGxjft/73menn356WJ2VijwIqEzypSYO509qpqGLMDw8ZD+59x778If/P/vYxz7i8DEHwo96+FH7yN9/zP7xE5+whx9+2LZt22ZUHI41K8PRsZ5NWC6HY0/5I444IpwD8ceffNxuu+02O+uss8Kq+a233mrg+ebzCSecEFbBI4/ZyJsPDXLK5WPjLeNivJU24mcON4VJjLnSIAvbB9i0OfAAN1c+naZv6LCR83K9NhMCG4OO1OPGjRvDzYCw24A8zjHKwV7EyzjSvYKyPuV4r+RPJyfahXzaeL/sg3wgyo82Ig2Q12uIcrER+iCfOGE/IeqFDlEv4v0E7IIuQNSPeK91irJjuGHDhtCHRF1i2Gu9kIeNCIFynHS/AD2iTaLN+qULenAPIkQHdCPsN5TtUo73Sy90aIVos37ohC7IJ0Q+IUC814AeyER+OQ6u34A+8X6Efv3UB/nogg7EAeLoCBDvFSAPQF5Zj0G5/tErQtQzpjsZwpt3PN133332/ve/3z74wQ/aX//1X+8G7By++eabjUde8eEkBf+QeLdhwTjOOMkY9KabbjIcSRxLZhviam00FHTlOPmtMxLlNLQ8l0o4Nj5mxx5zjP3Gb/66vfO/v9P++685EAb47/aud70rbPlmBZtnk1kRni+sXLnS7r77boMnq+Fhu/jy5UbHefLJJwcHncbBJx32228/e+1rX2sHH3ywLXcaykaYrx57Kh/lIBeI6RUrVhhxwj3x6GR+lIncoM+KldZJ/nPmtWpVQz66rVy10u3itnG9SEd+1GM5TrpbgBx4E5Yh4gh7DWvWrDFkok85JN5PQJ8Isb76rU+UH/UijLh+hMgHkB1D4v0CdIiADsQJ+wnoQPuJgC6xzRPvNaBPhLLsfuuEfdrpVdaxl3F0QR5hBNL9AuyD7EHQBT0AdIlhjJPuF6BDK/S6XSM/nn+ME5Yh5vcyjHYo60G8lzpMJws9yjAdXS/w6IGc1hD7AeT1CpAHIA99gBgn7BegB4B8QoB4NyDyZlftUUcdZb//+79vv/M7v2O/+7u/uxv83u/9nuEj4Qfiv5V9P9LdhIF1nKMRYijJbrzxxvDM8nve8x77wAc+EJzLsnFYYS6ncZpZ7mdVN+IlheeIY5pQHIDcrFKtuFO6zIJDtmK5x3eHSqViAPxxwokTzgUkGeWZLWFGKchzZ5itEMy20IDI50JCNfAA5ygpyEcesqEj3g2AP3wJAWQRlnGkwYPrFSAzArIrlaxhk2zyufF+hpWMNlK1StUhq1gWIPOwAEmNeJYVuG6GhY0qYUZuJjm9yJN6e+6zOSdJof1U/NqW1NO6mUk/9In55XjE9TKUmnaRmvFe6tAqC5vEtt2a14+0pHBfR6d+yG8nE13YrUTYLr/XOKmwEXUnDUY7kgo90Al7xJB4rwHZUqEPsqVmnHS/Af36rUNZvtQ/+7SzBTigrGM/41z3g6YP41706qddomxsA0j9a0dRl3ah1F+9sE3UqxyPuE6G8AckhZVkFsVwolmoLAMLjPhMtCHrwy/rg8xZiZS0Gx1bl/nc1Ec/+lH70Ic+ZDiVONYAxNLUMpKMvfA4m+QDPAPNtmi2cJMOeZPFJI/ksnott5znZT2sTz6bWi89kxrlxRA+cwVJVi5PnBVlto08+OCDwWGnUTznOc8JK3Q828zgR1JwfsryKFtOp3j/LODVM6V+Ut30pS6S0GSBfd4C6d6zsJtAqr+FXX9J+2SBZIHuWYCFxDJ3SeVkV+MD6zjHs5aaxhgdHbW1a9cGYJtAnJmItHQ0PMMc02x/futb32r/63/9L7vrrrvsBz/4QYj/z//5P8OKMnRS2YGVOz1ZgDzPzNyJNpNZhA5960iSSTJ+nAOAQ4/jzOo4z1DjJINntoWZFfb7M7MjFeUom2BwLUBbBAZXw6TZ4FsgaZgskCyQLJAskCyQLJAskCwwKBZw73BQVJlej7IDQjwCJVgJlgpnEmcThxo8wKryhRdeGD5T9ZKXvMQuuOCCAK95zWsajqsk4w969srv3LnLxsYmbHy85iiVwKOW+wHwYB7/6I/esGDWBMeYSQEcY3BATLOlRZJdccUVYfUcZ5r8BANuAW86kkySGf8Oln7JAvuiBdI5JwskCyQLJAskCyQLJAssAgssCMdZanodOJ3R7sSlZh7O8S//8i+HbBxT8nkLNdu7P/OZz9gXvvAF44FyHGqIyCc01UOwa8dO27l9h+1y53l8bNzyepN3IOjgAScZp5nt2Oecc46x2ozjDq7sHO/cudNOPPFE40F5PlEl98IaendQn8SqMxaIL5qjnuBIXeX1PHyiijj1S0hegmSBZIGFY4GkabJAskCyQLJAskCywL5tgQXhOFNFOBuAJJImKQAJ8ACrzQcccACo8HIfqbkN++yzz7ZTTz015EELhEQ4KBxzX1HOlFlFVefdHdNIk7Lcw8KJOuigg+y0005zeTKcaR6A543aQT9f3IaGB+TPOOOMkM/3gS39FogFvEXlNVMlt8pIZiOjQ7Zi+XIbGR4xb2ptzsErvH1GG9qEShZIFkgWmLMFUoFkgWSBZIFkgWSBZIG9tEB3vMO9VGamYpKCcykVYaSVirSkiJoSSrvjJTV4FcQKgXiGOZcvQDsQko6ODM88B6r5HYJDXGIhFc49eLZlH3bYYcantohDhjMdV51f9KIXWfkZbvITFBYILqfcH3UoML04IgyIsnJvV824u81mfoVVhis2vKRqS1cutTVr19roklELvzwcQwuDNkKBTcdkgWSBZIFkgfYWSNhkgWSBZIFkgWSB3lsg673IQZeoniuI0xyB551xjiV3qN2lingcaV52RlrqvY49N8qCF9isI6qrnrtb7GBWn+bMoM9MeNqWfskCyQLJAskCi94C6QSTBZIFkgWSBRaUBbIFpe0iV5Zt2StXrrSf//mft1WrVhnbsnGUWXUmj2egJYXnZRe5KRb46eEETz0Fd5sdwZFlZgdIAMfyTxQgniBZIFkgWSBZIFlgoVgg6ZkskCyQLLCvWCA5zgNU0zjJvBn8pJNOsjVr1lhtohaea+ZFZ6gpyaCRkouFPRYOeH35fx62/ntk4SieNE0WSBZIFkgWSBbYFyyQzjFZIFkgWWCPFkiO8x5N1FsCHGNWlpFKnJAVZyk5XNhisIE6AspaejoHzILfbMYGfD9O8++L0dPkJHSyQLJAskCyQLJAskCywAwWSFnJAskC3bRAcpy7ad294B2dZUKpWGEmvhesUpE+WSDWl8zrr24mEcssx4E2/7lzHGk8lf6TBZIFkgWSBZIFkgWSBZIFogVSmCwwoBZIjvOAVkxSa+FaQJIrz/PMClvt89y953pu8j/Wm81DyZ3qHBpLv2SBZIFkgWSBZIFkgWSBZIFFZoF0OovPAslxXnx1ms6ojxbI3RlGPE6yPJI7jO2asB3bd9nmjZvt8cefsO3btjvWTILC0i9ZIFkgWSBZIFkgWSBZIFkgWWAQLZB0KlkgOc4lY6RoskAnLJBbbvU6W7PhlhvOdGay+kTdxnaMW72GO+15HhSus69IexnHpP9kgWSBZIFkgWSBZIFkgWSBZIFke63zCQAAEABJREFUgY5aoDPMss6wSVySBZIFsIAkd5FlvAlM8tDMskxm7htnymyPL3pzUi+S/pMFkgWSBZIFkgWSBZIFkgWSBZIFBsgCfXecB8EWrAgWerg5ePVxlrvz45jc3P+Rg5mpntYELf1mZQHajcyC3+xxGo7M25bJo7nVc/eizX9O40f/b0Q8nv6TBZIFkgWSBZIFkgWSBZIFkgWSBQbNAozmB02nnusTHByXyuOp9bxmtfqELxDWzEIGTs2k92PT/lLGPmmBdu3CcT754u5x2KIt87+cywyn2Y0kwGk8iP9yGgtg6ZcskCyQLJAskCyQLJAskCyQLJAsMIAWYEQ/gGr1WiUFgcPDQzYyPGxDHlaGKgFnrBEW2fuAazN5yilIFkgWSBZIFkgWSBZIFkgWSBZIFkgWSBZoWCA5zphicgFwyZIltmTZUhtZOmLVkSHLVXOYzHS3WeE7vJNeNOUSDKYFklbJAskCyQLJAskCyQLJAskCyQLJAskCHbRAcpxLxgzba40jzzPXzX1lm/rrvdNcqVRM6r3cqec9NYVOUzH9TaGPNDg2kmToZPP8dbI4LyUDOslzPrwkDaSNBqnepMG00SC2I2lwrn/sA9iA/CQN5LU2SDYy/3HtS4PTjtAn2cgrZoZ/SQPXtqvVqg3ST5INmk60bWlwrjVJA9eOuPYBG5CfpIGzkfXplxxnDD+5qMwzziwqh6RyC3FeCuZxyPoBW7dutVqt1g/RbWXmbiR0apvZJ+T27dttYmKiT9J3F0t9DZqNdu7cacDu2nYd01YA9TWINtq2bVtbffuBHFQb7dixox/maCuzXq8b7Yhrri1BH5DYZxCvNe7dfTBHW5HYaNeuXW3z+oWkHXHN9Ut+q1zuRWNjY63ovqa3bNkyUOMR6gs79dUoLcI3b94c3m/Sgu5bknsjOvVNgTaCB+1aox2hUxtV+4YatHvkINqoX5WzaBxnBgUAhiRshTI+xkNo7iZPTnxNBjzWbPI/8vsFksLszr/+67/axo0bQ5xzsj7+mCXkBvwv//IvfdSiKVpSSHzpS1+ye++914aGhkK6nwds9MQTT9i//eu/uT5Vkwod+6GT1JR9xRVX2FVXXdUPNdrKfOCBB+zjH/9427x+Ib/1rW/ZF77whWnE9x59//33G9d/v6/78pl/4xvfsK9//etlVF/j3Bv/z//5P/boo4/2VY+y8Isvvrjv1xptRiqu/3vuuce4ZzMQK+vZz/jXvvY1+8EPftBPFXaTzf2I+9JuGX1CfPrTn7Yf/ehHfZLeXuzHPvYxo39rn9t7LPfIT33qU70XPI1ESfbhD3/YNm3aNA1Fb9Bc/wDSuDf+3d/9HdGBABww+jXGbAOhkCtBO/rEJz7hsf7+xzpDi0suucS+973vER0IuPPOO42+diCU6bMSi8JxprFJCrN8xFmFwK5SMXAgDl5q0kScmdP4Kqrx83yFuDvTjpcvOSvPjJDsXoOksEoYdZdc114rMSkPHYgSspoiySSB6htICjowK8/NuG+KtAhmhnfnzh3eHlsy+pgcHx8fqFV5rtFBW3Gi3mhLfaymKaKxEfUmaQp+Xom9KMw1D1AUGw3StYZe3I/QC/0GAWhD1Fs/dZGabSbaiLCfOpVlY6NBqjN0437ENUd8EGDQ2jU2QadBakfUFzqh26AA+kjN668fekkKYyNkU19cb8QHBbjWBkUX9KAdDdLEIjpho0GqN/p92ja67euQLQYDSAqnIRUhzwVIhZMsFTgIuIFIRZo4OAA3mTBTZvFPdZlAToFIOQXZ1QQrmF0VsAfm0U6STFJY+R4eHrb4kwp8TPcjxEZSUd/9kN8qU1Kwk/lPDoPwzzWBnQZBF3SQNJDPXSUbUTtTQVK49sGyq2MQbIQugFS0I0kkBwK41oCBUMaVQBfqLN7LHdX3f565BPquSEkB9MFOJVRfo7He+qpEi3BsJA3OtUZ9oVOLmn1Noo80ODaSintkX43SIpx6kwbHRlxr1FuLmn1NohPQVyVKwiU1xrW2j/8WheMcBwSSwgBP0pRqldTAS0WcBinJWBZU5qGXYNYJXhmrzO5Cq56VVpt55hnHGXDiHv6jUw/FTRElKdgOHYBoI4hIA8T7AciWFEQTD5G+Hwp9zGLoTcz685vJJjPl9ULbfsvvxTl2QkayUyesOLA8eqKYVNyLBqEtlXUox3tiiFkIkQbTVrNQvWckg1Zvg6ZPzypiloKkok3PkrzrZNQX0HVBSUBHLZDqrGnOrBld2DEqla0Nd999t+HccTaSwvPB3/72t+3qq6+2a6+9Njx7duuttwYaygBmdciNl0xs3brNw+22a/tOfOqAj1u1e+8yB/F9PWAfQCpuvpJMUl91mk64NDh6+TSLqxlbTNG+zEgDntXnf2lwbNVnUwy0eGnw6kkaPJ0GuhL7rBz37+6qsHi4R1tJqY1PV6vS4Nom1t90uu9L+GgLQmlw62xfqpN0rovDAgvOceYmgOkJI0gKztyv/dqv2T//8z8bq8nQAJdeeqm97GUvsze84Q0BXvWqV9nf/M3fuFOchzISW3yhNHemc6tP5JbXcsPHkVRkNAIiQIHu1VGS61YP+vZKZpQjTT1fScF25GN/qZkG1yuQmnKZKJGa6V7pYIZtANvtl1lxadVVN8vqVsvGLRdvR6dtKbSvWMgxlpf+In4+YbRJmQf11ZpuxZXzOx3vpaxO6z4o/PphQ2QC2IAQIJ5gdhYYFHtJft+ZVLlfOkmFDv2SP3n6bQNN6tY2s4fIaBupsFUPRS9IUdFeKC/132bS7jqUdUTPXgKygV7K3JMsqWmjQdMN3fulk9S0C3oMApRtEeMxHDT9eqVPMbrvlbR5yomVFUPY8YKRm2++2X7zN3/TeLvy0qVLQTecuw0bNtgxxxxj3/nOd8Ib6n784x/be97znuBc41xALBWNlfeCSe7yqOJuDLjccg/8CJk7O54oYj09cr5xMkDqrQ5SIQ/5UtM5lWQRZ334lW2CHqSlQtc+qNMQKaGDrJ7XjXZDsjpctSXLRm3FmlV20EEH2/IVyyz88nCcPFDOrDjavH/RJpGRpFBf5j9sBUgySY7pzb+kxnWJRHQgHBSQmrYYFN2kqTbDVr3WTVKjndCu0GFQQNKgqDKtHlLvdaSNANMpJfVep7IuUn/ll3WJcewl9VcvxiRSoQP6RN3mEnabdpD0ktS4N3X7vGfLH/tICuTEiUhFmnivQOq9zNmeW7QL9NJg6Fnu26Td+1107SWUbdRLudPJkpr1JDXj09H3Ao+NpEIX4kAv5C4ox7lsEEnhhslb5y688MLwbcH3v//9ZZIQl2S/8iu/Yscdd5ytW7fOjj32WDvkkENCWam4OKKxuXCIj46M2IgDL8EKMDLcSI8MF3Hyuw3VSjU4O0GHyrDxYh6g23LL/KM8wqHqUHihE3aqVqsNfYJ+PbQL+kWZ6EFFEw5nw6GeyO8XDHs9oRsvv1hSXRJsFHQZHbElI6Nuv6FQpybXGpgMiKqMdPx8/yU1WFBnDMpASDJJRHsOUiEXG/Vc+B4EUmeRRCr0jOl+hFxzyKXuCAFJfas75A8aSIU9oq0GQT90KbelfugkFXZBdtRlkK45dBokfbCT1LQZ6X5A+VqnT8NO/dBjJpn0ZzPldyhvVmywkaRZ0faCSFLo30dHR42f1H/dqC/shD6DANwfJflYqDoI6gQduM5YhAuJyYPU37rDToNwj5QKO9CGpCI+aaK+BthGksVxLb5brxRaUI6zpDBolNSwDzeFf/mXfzG+U7f//vsbjjSZUvF8M9+LvPzyy41t3GzXxskuv1JdavKi0+Kbd3w/7bLLLrXLLrvMLr/c4bLLJ+MeOi/wvYArrrzC+K4kz2ZfesWlrovLd516IbudjMuvuDw8K/7ggw8GXS53W5ShXZlu4ZDLNvwrrrjC+B4g3wS99MpLQz11S+bMfJHt4Dpce+01xncBL/2Gp72+sNtll19qF192sV32jUvcdt6mLr/SwyscvE7drpe32HK+aXSNPK688kq78cYbwzdBv/nNbwaZMa+XITpRX1dddVVoR/fdd58R76UO08nCLnwz8fbbbzfi09H1Co9drrnmGkMf7BblluMR182Q+kImwH3ohhtusFtuucW+9a1v9a0dxfPFRujHey2uvvrqgWhL2IVdTTf69YZO6IqOhP0AbER75h5Jv8a9AD2oT8JeA3LR56abbrLrrrsu3Af6aZ94/lxrP/nJT4wQm4FHV8J+ANca7fq73/1usBE69EOfsky+4c49G12IE/YT0IH2fNdddxkh7aisb691Qz7XGDb66le/OqnTFWFM0mtdkIctsAtA28Ze6EhevwD52Oiee+4J7Rrd+qVLlIsO3KvXr18fdIr4foTUGTZCpx/96Ef2/e9/P9yT+qFLWSZth3dFYSPukeW8fsSxEb4d1xoOffT5CHsBC8Zxnm42gZmiE044Idiq7BCD4Fua27dvt2c84xn27ne/237/93/fHnvsMcN55pttkiYdcajNli9fbuecc7b99KGHguPz05/+1B58EHjQw94CDjON9CUveYlt3brVaCAPusP6kOtG2CsobPCgEaLP5s2b7UUvepFFPdCzV7q0ykEncM9+9rPDSnO0Ebh+ATbiJXXYiMFq0OOBB0P7uf+B+4KTf6/foO9bf6+tv3e9rff4VLivDW79nHHYAvl0mAA7Lnhk4Y477gg6rN9N7vo5y1g/Rx7oRIfJgJBZwpe+9KVGeq58ukGPg3rYYYfZqaeeav20UTw3bMQM+DnnnBOufeoS+wGRphdhlMtEEHY5+uijjfst9uqF/JlkMGDesmWLPf/5zzfu86TRd6Yy3c677bbb7JnPfKYdeeSRRh2iD9dft+WW+SMzAjpIsrPPPjv0fehCXmxHxMtluxlHJkDbwUYHHHBAw0bdlDsb3nfeeafR1zLOoB1RBl0JewXIi/XBtXbGGWfYihUrDH3IQw/CSEO624A8ZCCTtnPeeecZ1xxx8P0C9KLvYOR27rnnGvqgI/h+6IRs5D7wwAP2Mz/zM8YjguDQEZ2Ik99rQC4vveU9P+hCeq90mGNfP50M6om+hPuRpFBv09F2C48NIlA36EQ74vrnWkM/8rslfzq+yEQfQnQ66aST7KCDDjLuTdOV6RWetsMKL/WGjdCxV7LbyUE+19pZZ51lRx11FNU36cspxLt9WDCOsyRjpuq5z32ucaM8//zzw82p1UBS03B0zF//+tftQx/6kB166KH2nOc8J6w8X3zxxYYDSFk6SjOFZy95PvpNb3qTvetd77J3vuOd9o6L3mHveFsJLizFy/guxi/8lQvt7W97e0OPt/9qMz5Fty7pEGVf9KsX2TsvfKch/6K3XGQRH8Ne6FKWgdygi+v19re+3dCPdJmmX/G3/+o7bKqN3hHa0rve9htej//d3n7R2+3Ciy60i97ucNFF9vYLL7KLPCzgwlK8jJ97/O1vf7GOF/UAABAASURBVLu94x3vCPze9ra3GcCkEfhC1tx5zrdc1Ac9fvVXf9UI58uzU+XRZRBsFM8n6kOaOiNNvB8QZRNGG/VDj7JMbIIuAHqRBso0/YjTrpHbL52wQQT0wD4AcYA8QqAcJ91NwB6RP/qQBiKu3yE6Ab20SfmcsUVZNrqAg4aQvBiC6yVE2eiEXPQg7BdE+YTxeuuXLsiN9iGOPjEd+zvS5PUSkIl9kBnrjXg/AZ0A9AF6rQvykB8h2ocw6kNIPrS9hFaZ6IFevdRhJllRH3Rq1XWmct3Ke+c732n4a/vtt5/xK3w5Yt2HBeM4Y4q1a9cG5xfnmVXGuERPHiA1nWbSGzduNBxnZv9IA6zisL1bKmilcqiwusuMKqu8W7Zvsa07tzZhRylexncxvmXnFtu2c1tThy7KmnKuk3Ki7BhCU9apjCevVxDlEpb16ZX8meRs27XNyjpt27Hdtm7bYdvHt1luxUvDPEJzDDDlHWFTEiE7HZIFkgWSBZIFkgWSBZIFkgWSBZIF2lhAKny5NlkdRy0ox5mtSx/96EfDCvJf/MVf2MqVK8NKcZxpIASilZ544gl761vfGp5ZtMkfWyBYWWbbAagyPekEyQJ7ZwEu2v8/e+cBYHtR3f/zvbv7OgqCoKBSLFhAkd6kKQqxoShFJRp7bDHGJEaTiCX/FGOLJjFijWIvCIpBlCJFULABKigKKhbgwaO9trv3/udzZufe371b3u6+3Xvv7jt39/xm5kw78535zW/OzPzml4k2JSU7SnCjZsmWSImwQ0p6M56WzNnlFrECgUAgEAgEAoFAIBAIBAKBQKB7CNS6l9Xm54RCApWUqnZ4vFvKe83YIfa+v/71r7e3vOUtdtpppxmnbn/sYx+zT3ziE650E6YzDXhBgcBmI5D0YinfXiMjoza8Ydg2rt9ga9feYxuTnfRbbS8FhtEvFHIEAoFAIBAIBAKBQCAQCAQCgUAbAnlk38bqfwcKB4SkVfPwww+3E044wVeh8eM497/+6792hZmDv3jP+SMf+YjxQjn+HFDESdolDXhBgcDmIOALzY1GaoNKyWQaGam74rz27rW2evXttm7tOpNk+S8F83XnUJ5BYi4p0goEAoFAIBAIBAKBQCAQCATmCoEFpThLSdVIhKILAYLU4rHC/JjHPCYpLVkJQTHmfeajjz7aTj75ZDvllFMMf/gozJJIwqRsusMms2ffuAYCUyNA++G2UmqHMqVVZ2gA02pWa8hoezbZT5N5BH8LRSCKHQgEAoFAIBAIBAKBQCDQBwgwwu8DMWYmAooHJMkkeWTcbkkXaTwvsZv/JayUw1lSZvBUObhJKN6JEh+rkmmWwqpu8VZqgiD+xxBIbcSgMWcymNDxZuVtJbWXRt1EkNSGMJLubA1npMCpSaVrallYIFxBgcBiRCDKFAgEAoFAIBAIBAKBwMJGYEEqzpuCXJqNEtIw/iwpz/XGqNuVrkpqjSs8m8o0/AOBJgL1ZGtYaYZKLrN8zUbD2n9jfu3McAUCgUC/IRDyBAKBQCAQCAQCgcAWi8CiVJxnXptJkUkrgsRrJMUZ5YZVwUbSfJIPTryCAoFAIBAIBAKBBY9AFCAQCAQCgUAgEAgEZo5AKM5NzBq21aqtbPvtt7flK5bbsuXLDI05K9Coz5DFLxAIBAKBQCAQCAR6j0BIEAgEAoFAIBAIdBWBUJyBO60sG5TQqA0O2sDggFmNjdp5yy1BggKBQCAQCAQCgUAgEJhbBCK1QCAQCAQCgYWCQFIVF4qo8ytno8GKMoSyTF7JFGZQIBAIBAKBQCAQCAQCgcCkCIRHIBAIBAJbAAKhOKdKdp05KcmytMqcHA1DgU4e8R8IBAKBQCAQCAQCgUAgsEUgEIUMBAKBQGAqBEJxTuiwS1uNpDRjH1OeDSYHhSVe61/JCiUj/gOBQCAQCAQCgUAgEAgEAoH+QiCkCQQCgXlCIBRngE2rzBgyWS0pzJJs/C/xknI9nh+cQCAQCAQCgUAgEAgEAoFAIBCYOwQipUCg/xAIxdnrJK02F+VZGZKkJieffE0W/293OSsugUAgEAgEAoFAIBAIBAKBQCAQCIxHIDiLCoGsJS6qIs2uMEqrzRs3rLe77r7LNm4ctvUbNqaE4l3nBEL8BwKBQCAQCAQCgUAgEAgEAoHAFopAFDsjEIozOChdEhLr1q2zO2+/04bXjVhjOCnNdTySH/+NtCqtxIuDw0AjyBGgfUDuGLvQRuDVjE0MuOqpzdQt/TVGrT46asmZw+KZbBiFkjP+A4FAIBAIBAKBQCAQCAQCgUBgbhHY7NSSurjZaSyaBFST1WqDVrMBqzVqaQ0aBcjSDxNCvUnO+A8EJkVAJikpx7mtYB0YSC1qSc2WLl9qq7ZaZUODQzm2shHXQCAQCAQCgUAgEAgEAoFAIBDobwRqfSFeCBEILCIEGmmpuZFWmJP2nFadGzY4VLOlS4dsq6Q0b7PNfWz5yuU25t0stZINSkb8BwKBQCAQCAQCgUAgEAgEAoFAnyEQivMcVkgkFQgUBKSkBqthDRs1S2Y9acqjjdHkrlu6JF42LH6BQCAQCAQCgUAgEAgEAoFAIND3CITi3PdV1HUBI8NZI8D27EzozSQjKenJSYEuZnKZkvKc9Gr8xxHRxzGDEQgEAoFAIBAIBAKBQCAQCAQCvUQgFOdeoh95zyMC/ZZ0Up6TSEVfbjTqlnTpxIn/QCAQCAQCgUAgEAgEAoFAIBDodwRCce73Ggr5FiQCjcb4pWPWnutJYcZPKir0JooX3oFAIBAIBAKBQCAQCAQCgUAg0HMEQnHueRWEAIsHAZThTFL7rZW5NatpIBU3qdB83mwC5doImEIstv8oTyAQCAQCgUAgEAgEAoFAILCQEWgf3S/kkoTsgUCfIMCKMhuzXS9OCrLVZcJMlGxJSvnJYFIykyv+FwwCIWggEAgEAoFAIBAIBAKBwBaKQCjOW2jFR7HnDwFJaeE4kyXbyMiorV+3we684w774x/+YGvvWWu+ID1+N7fFLxCYfwQih0AgEAgEAoFAIBAIBAKBmSIQinMbYkquDm2mOFUsKUj8BwKbQiCtMltSmk2y0dGG1UfNRkfqtnHjsI2OJoeZf+M5Gf5P64LcEZdAIBDYNAIRIhAIBAKBQCAQCAQCgS4iEIozYI9pLDJZIynIDRuxpOokHzgDlljJPhYo2eI/EMgI0Cag7GpdG9ZQPjWbtlOzmg00BrhabWDAUjMzfqoJw53YIGfEJRAIBOYdAX+lopHu1URkhrtqVu1VP+xQpz+8yYiwhUqY4p6JSdx6ve5RsLtl7FJ1F3sJSxB40GR2/DqJsBD8qllNF34hwkHFjYkbqtqLu/CKWeVPxMMfqvoVN7xCE/GKX5iBQCAQCAQCgcBsEajNNuKijJdWB115SUoP5VOjlpQaOBCciZQk+EGBwOQIlNYzeYjwCQQCgV4gIMkkedZF2ZLSBGpSpotyCB/yQOkiyeMUXjElJd/WvyQPB4cwEHapxcc9XarGxy6pLSq8NkZySK2yVP2LvdNMUfwfPuXHdEa6VO1STrfCSyHMyytlufCDJDm/2DEL2dgPN1Ypp4u9SvhDUiut4u4Mh1sSRlAgEAgEAoFAIDCnCNTmNLWFmtjYM5YttCMjI1ZPg6ZGWip0Mmb3Q2FeqFUbcgcCgUAgMBkCKF8Q/rVa++NQkit8+EnjFTop+0vZLOGklnsiHvl1KqWE2xRJOV0pmyU86UFSlrHYyaOEkWSlfMVfkpWflO1SyyzhSxhMqeWPu0qkW3Vjl7JMVbukpixFRkmOdTUN7FLmW+UHH2eRTxJOJ6mVnzNmfIkIgUAgEAgEAoHA5Ai0jxQmD7eofVCLk65sS5cttVX3XmWDSwZtcGjQy9yQGQp0uro7LoFAIBAIBAILHwFJrqxJ8sLcc889dscdd7hdkvu5Y+witXhMsq5Zs6Z5XsFYEDeKYueOCS6SJuBOjzVR2pJcVikrjZI8MRRLSU0/mJIw2s5XkDQujNTikaeU3R557CK18ySN+WRDym4pm3AleV4lzSIjfpAkDEOhlrIdhiSPV+yYUxHpT+W/6P2igIFAIBAIBALzgkAozsCatGalFebly5bbve99b1u+fLkNLV1iViurzSJUUCAQCAQCgcAiQoAdRm9729vs8Y9/vO27776299572+GHH26veMUr7Fe/+lWzpEUR++Y3v2lPetKTbP/997fHPvaxbh577LF22WWXNcNKslNPPdXgH3XUUfa4xz3OjjjiCDv66KPt5JNP9nRRGJsRpmlBBkmGgv+f//mfduSRR9oBBxzgsuNev369K5co9d/61rc8/wMPPNAOPfRQe/WrX22/+93v2nIq6WFu2LDB3vKWt3iaBx10kP3Zn/2Zy0kEKT///ud//sfLUPL893//d7zHEenB/M53vmNPfepTDRkOO+wwe+ELX+iy41fo3/7t3xxvZHzOc55jN910k5dByuX8j//4D8cOvKmjD33oQ4asUpaJ+gBXZML89Kc/7fFL+mEubARC+kAgEAgE+g2BUJwrNdKwep6JT8/kho1aI/1VvMMaCAQCgUAgsEgQQAFFkf3Hf/xHO++882zrrbe23Xff3b797W/bf//3f9sxxxxjf/jDH1wRQ9H93Oc+Z09/+tPtG9/4ht1666326Ec/2hW9//u//7OnPOUpdv755zeRueiiiwz+97//fbvlllvspz/9qaHkfeYzn3GF9tprr/V0mxFmYHnf+95nr3rVq+zKK6/0iV7kxf3e977X07z44ovtuOOO8/yXLl3qCvP73/9+e/nLX97MhfLgQMmVZMiFsn/ppZf6NuqPfexj9qd/+qeGMk64d73rXR6fMtznPvdxvP76r//a/umf/smYfCBMIUleXmT46le/aoODg/aLX/zCPvrRjxrKMdhJMpT9v/3bv7UbbrjBZUTpfdnLXtZUjP/5n//Z/uIv/sJ+9KMfGXlSzpe85CX24Q9/2LNicuAZz3iGXXDBBbZy5UrHF+X885//vOPggeISCPQegZAgEAgEFhECoTinypSSpmxKf2zIbiR1mZXm5OH/vpHbbeYhLH6BQCAQCAQCCwgBFESoKvLf//3f2xe+8AXbbbfd7KyzzjIUzrPPPtu++MUvuiJ23XXXGSucxPnhD3/oyuratWt95RQF8ytf+YphvuAFL7DVq1e7UvjjH/+Y4LZq1So3/9//+3/Gyit0xhln2J/8yZ8YSjMKIFu9PdA0LsguyRXMj3zkIx7jf//3f12JR8GEgQKJEvv1r3/d7r77bjvppJPswgsvtC996Uu27bbbuh1FXhLBTZITij0K8FZbbWUo/OCwxx57OB5lMuDd7363x0H5JX3yhvHOd76zqTgjIzzov/7rv+zmm2+2U045xdNhRX6nnXayM8880375y1/6FndWsAn7wQ9+0FfsWVVGMSf/u+66y5V5SW4yCfHmN7+Z4IbCzFbuH/zgB0a2jd+6AAAQAElEQVSeKN9MfLzjHe9wRb/I6oHjEggEAnOEQCQTCAQCIBCKMyg0uGRSNipXOIUq7LAGAoFAIBAILBgEJPrxlrgocbhQblkxHuBTcYnxzGc+01ByP/CBD9if//mfJ47ZVVdd5SvHbGNmxRMlEA+UbhRAFE1Wpzu3Q2+33Xa2zTbbuHLOajXKHUosCmp1K7ht4idl2ZctW2YvfvGL7e1vf7tvgybawx72MAzbuHGjK7FPeMIT7K/+6q/sb/7mb5z/wAc+0PNft26dK/jOTBeUzmT4e90///nPjbT32WcfV6bZ2o0fK8+Y//qv/+orzmy9xv3kJz8Zw5YsWeIr1O4Yu6DUgiEr3Gx5h/2gBz3I7nvf+2L1VfJzzjnHV6VZtSfP7bff3h784Af7ajPbtVesWGEvetGLjEmBJz7xiR7vIQ95iJusgrNdm7RZrS4K9dDQkPuDuVviEggEAoFAJwLhDgQ2E4FQnAuA9aw95+FJYbab4qQwmypEe/hwBQKBQCAQCPQfAii4KGBI9qhHPQrDD6RiRZnVTt5NZtsw27dZxWUVmkBlJRk7CiImyiPhsH/3u9/FMCk/J4jrjLHLIx/5SFekcRbFFft0iPAo4SjEb3rTm6wo+qzSEp9yoPyiOPP+Me9gw2fV+Xvf+57tueeexrvG8KrEVmrclIeyY7///e+P4ZMFWNhizfZ1lH7cKO6YKL1FDtwQch555JG+3f3AAw+E5RMRbNeWZKxs/+Y3v3ElnwmHougODw97WFbLSfPv/u7vjNVkKWPJqjMBULY5hwTlmrismLOyzWTB/e53PyuKNGGDAoFAIBBYjAhEmXqHQCjOBXt/OOcHdGGNNzflPz5GcAKBQCAQCAR6i4CUT5xGqUOS66+/3oqSWJRb3r094ogjfOVzxx13NFaVX/va17qCyvu1xGNlFBMq7wljL+leccUVOJursNUweKCclrDFhD8dktRUyEt4lFneX2ZV+Q1veINvXcavpH355ZfbX/7lX8LyA8945xk/SJLzpWzCQ2GFWTApSjV+8DFRUNkOzQryW97yFscHPwh/0sDEDfHO8fOe9zzfPs5hXyjlvF+OH4dxYkIlDpMXuKv0nve8x9gezqr06173uqqX3XDDDb79G3lQvovsbYHCEQgEAoFAINBvCCxIeUJxHqs2Htr1+qiNjowkqlt9lBXoPKAYCxJGIBAIBAKBwAJEgP5dUlPxZOWXA6coCsokJmFY7bz99tv9/VxWpdl+LclPhibMbbfdhjEpcSp31RNFuepGkZbkLOxumeYF+apBWVVmuzIrr5xOjbKPP+Ek2QUXXGAcnvXrX//at3ejvOIvyXEgHO5iIo8kWE1luMgvZf4rX/lK46AwlFTeneYk8hJfUlu6JPSJT3zC37VGUf6Xf/kXf09ckq/u419Vkks6pT7wRxFmdRvl/173upcfRkbe+BXiRO1LLrnEDx9DaWZLPO+nF/8wA4FAIBAIBAKBuUJgvOI8Vyl3KZ3ysO00q9nj10lVf5OZarK199xjt62+0zbeM2oj60fNfPs2CrSZNZT+61gSxX8gAAKp4dB4sLaRTI10a6WmI6V202hYXaPWUGo/jXryGwuc/LFhFMIdFAgEAnOLgKS2BNlyXJRCDq7Cc4cddvCTsdlGzOFW8KQcj9O3caNMo8wR97Wvfa0RjtOty0Ff++23H8GMT0JhQRnFLMR7zSjnuHkmVU3sU5GUZSEMyiSnWvPuMCu6HAQGX5JJMlaaTzzxRPv9739vbHk+7bTTDIW05FnCYhaeJH/PGd6dd96J0VSgeX+aE65Z4Qa7M844wz9zRSBJGE2S5DJ8+ctf9oPUwAqlmW3XJVDZ2o6CW/Ao7yhXt8Ozov0P//AP/o422+UpE2mwzZ4ycugaK9zwOAX9aU97mv3xj3+0sq0bflAgEAgEAoFAIDBXCKTR/Vwl1Z10eMjzICY37FJWTIobHoQbwi7lBznuQvCh4sasJwVndKTuSrIlI8WCPUYaM8MIBKaBgBpJUbY095LMWqLkHq2nyZjUjKR0IYkxo1grTlhBgUAgMI8I8Okikn/Na15jnKaNHeUZk09OYXKgFiYrq6x08mkkTsRmVVqSsQLLe7zXXHONHXzwwcY7v4QvCnP1GcPK77Oe9SxjFRslD6UXf2l6dz5hSRsF8m1ve5srwhxUduyxx8JuEp++QsHkVOvXv/71xuFnTc9kQcnnRHDejeZZikLN6vsdd9zhEwfw+FRUCuqKLyanj7PNmneIv/a1r3lZ4SMT4dn2zsnk5557rm8XZ9s7W7pHRkaMlfGq0kw8ys/2ciYdyknknEyOH+8vY3784x/3w8EkGYr/4x//eNhOkgyFGszxg0m52SpPecqBafCDAoFAIBAIBAKBuUJgwSnOFFxqV5Yl+Qy3JGPAIrX8JVn5SfJwPOwLr2qHJwmjXyjkWKgIpGaUWmFqbw0bHBqwZcuX2jbbbG333X57W75iRRpcpoKxzJyM+A8EAoHuI3DqqacaSjMrnpwSzeFaEAdWsVrKSubDH/5wF+wRj3iEseLK8wWFju3BfBYJT5RDTMKUldSyBRnFmpO3eTeXw7n4HBRKHadFc7CVlDoKIk+DJBnvZr/qVa/yE7Q5WfqlL32pv5NNHmzL5qAsVndvvPFGT/FTn/qUPfShD7Vdd93VV20vvPBCQ6k97rjj/NRqVpJRhvkcFXa2OYMBq/AotuBCQmCFidLPqd6UhzwPPfRQ2L61ndVeZOCZyoo4q+t4cuo44ZEBuvrqq+0BD3iAcYAYeZ5wwglGnijynKDNJ7tYieZdZpRy0mOygvyITx6SjLKTPibxDznkED+p+6STTrInPelJeAUFAoFAIBAIBAJzisCCU5ylPNCQlJSSTAwS3vKWt/jMOt+4LKsEBSlm19/61rf6JzzY3sXgh4dxoRIuzPlCYMtLt5GU4nqDbQt1GxiomQbMaoM1WzK0xAYGk8Ma6W/LwyVKHAj0EwLvfe97jdVVFMSf/OQnBrHiyQrpZz/7WeMzTEVeTrL+zGc+Yy94wQuMA6n4RBXbllFkd9llF2P1l5VetmlzojXbtlH2OABr5cqVrihy4vNXv/pV22uvvdLkWaMkPW0TJR+lEyWR1datt97aT6nmPWfeAWYlnJVmPptFGN57Jm/8kIPDvghL/qyO12o1n2zm008c+MWp3D/72c/s6KOPNlaQ2TbN1meUb9KEBgYGPE/SJU3SADNW3lmZZys7clF+ZCAN8oewS/Lyvu997/OJC7aTgzvb4XlXm3CsPqMkEx/lnHwg4pMv70yzes+BYWBNfJ7nbF/nM2JSzsMziksgEAgEAoFAIDBHCNTmKJ2uJMODEapm9tvf/ta/tclM+C5p8MI7WHx7U8oPTt7/QmkuW9Ge//znG5/m4GEvyZXvanphDwQmRaDDg2FvlcxV4aQQozBbPbUts3o9uZVCpbaWbIk7mlLBT8lM/HRt+5+A1eYfjkAgEJgTBMqzhAO2WGHmU1K8M8tBU6zaHn/88a5UEq5er3uez372s/0QKrZssyp70UUXGQrgeeedZ3yy6fDDD0/3vXwbMdu/2fLNSur5559v5HHqqaf6CjBpSvQBnuy0Lxxqxvu7TAajgLPqTdqsJCMHyubpp59u+KH4nnPOOVbCIOP+++9vbEdnS/VHP/pR471iZMHknW3KT7mQ9TGPeYzLxeejUFBJEyI/0sIkL+KT5te//nX/7BSKNdu02dJ95plnev4lPHKy4k7CKMhMXIAl2JMWeZIeSj2yU4ZqGhx4xnvlKNGE4zNUhENm0kDxRvnHjzyCAoFAIBAIBAKBuURgQSnOUh5oSEoKSR7I8JkKtsWhMDNw4aHKDDkz78zO82DmXShWBd7xjnfYU5/6VGOrHVvEJPkgp56UmwIqCnW/EQORXsokyZBByib2XspTzbufZClyIRNUqw04brWEm1lqa8lds0EzqyUyk2T88hVbojZHcs/DfyQZCAQC1rz/LP1QHFkhZdWUd48Tq/kvyRVoq/zYGsx2bbZnwy4KK9uLa2kVl1VRtmIzYcuqNCS1bm6pZSf+dAk5SQvaZpttrBBuFFH8yRPCDxM/TNxLlizxPgnZUD4lteGw++67G+VC/iITK9QljZIOJmmQpiRPk1VmiFVtlG3eCSccYSDsEDJa5cfWeLCX5FxJhpzkSbwqwaOcYCzl8OSDzKyKewLpImW/ZI3/QCAQCAQCgUWOQDcnS2sLEUsA4sGJyeoy37Es5WCbGlvlePDyvhfvSjEbXvzZ+sXhKuXUUPhS6yE7OjJqvLM2MjpqTfvISOYlk7S7Scjn8vQg72o52X6HG1nqafUFs5Pw7xaRN3IwAUI7gLqV95T5pPaDfyOtOhcZMeGNjg7bSGOjYSJ7odGEZ7HXR+s+KdR0V/1maM95jnp6tCMIHmkXE3u3qeTdaDQSFlm+Wcjg5ZqreMiEPAUj3HOV9mzTKfIQv8hDW8LdTSJv8sWsytRNGSbKqyoPcuGeKFy3eLQd5MCEkAfqVv7VfDrzRR5kq4bphR25oH6Rp2BQZMKNHbMXRN4Q9xsYQb2QY7I8+0kecKJNIxN2aDK5u8lHHvKjDiHsvSDwKFRk6oUcE+XZb/KUdoSsBTPs3aZq3mAEdVuGzvyKTMgC9bJNd8qGm7qDkK1btKAUZ8CRspKLHZA4dIQZaw4c4YATvvfIwSDMmFPhvBMl5TiEhzcwMNB8v4x0ijcr12xfY/X6tNM+aB/60IfG0WmnneYnfHbDJH++mfnBD37Q35/rRp4T5YEcEH4c9IJMuDsJ/24ReYMLJvIweYK9W/mTz4dSW6jSaad9yE5LbeaDHzzN/v3f3+Vt54Mf/B83P/LhD9sH/vsDxsm073vff9p73/s+e8973pvMRP+R6L1jVLUX3gzN97znPZ4uWzfZcUGeHEbE9tMqD79u03uSbMjASbvcr9Rbt2WYKD/k4H1WTiDGDmbQRGHnljdW7x11TN7vfOc7/VwG8sMNgR3ubhJ5kjfvAoMRbQleN2WYKC9kKhhhIhO8icJ2g8c7wuQPPhB44SZv2j1mt4n82WnFKdz0k7i7LUPJDwyoI+4v8KEtIQ9UwvTKRC5kKu2o23IUDJADO22HA9YKRt2Wp+SHLNipO+z02djh9ZKQAXl4joAT9kLdkgsZyIt8MSHsPEO412jn1GfhY3aDkIF8yLvYuf9xw+81gRt1Rt0V+bopUzXPYkcW2jbuXuJE/gUL+iPGbFVe8eumSf605YIRfVM3858sL+4x/PhEpJR1PPQ59Lz5pgWlOEsZHECRWnbcKMNsM0Np5rMfbNOGB3VuDWO1mjidRBxOLd13n33sgP0PMA466SWx/YxDT9gGiJ33vqBuysQWupIf2xg5ZZZJCnhVP9zdJPIGC3Dh/Xa28CFfN2WYKC9k4F37a6+71g484CDbb9/UjvbZ3/bbZz87KLkPPfhxdvBBBzkdcvDB/lkXDvmZS+Iw5wbWAAAAEABJREFUHQ7xgbCzy4ID86BqPvCr7m7YyRNiOyztCHs38p1OHnS6N910U7NOwG868eYrzE477eSnKCMH9Ujbmq+8ppsuO0/49NC48PPUlqfKh7bDO7/XXnutnxiNG6ymitMNP14TYicM9YU8yAV1I+9qHiVvTsfmhOu99tqrp20bDMAEGTnZm89GwUNOeL0k5KA/2nnnnQ17t2UBA4jnGXkjwy9/+Utj4h93rwiZIORBBj4d9pCHPKQnGJF/IeShT+SgvJ///OcuD7zSvkq4+TTJj/TBBxM3Zwhwcj73Gm78IPy7RSU/sEAGDiikbRd+t+SYKB/koY3TthkDTBRmvnlVHLAjE30knxTETf7wMLtJ5E2+hegj0VFwd1OOifJCNl6zYQfvRP7d5oEJ7eiGG24wDpcEJ0ltrx3Bmy+qzVfC85Uug1vSLiZ2iHfNOGWT2SIOIGHVmHeh2FbAKjNhIJRmBn8lvtR6X5pwbOs+7PDD7eBDDsmd8cHJhHBjdpEet//jjM6FzvjQ/Q+1Qw85tF2mLsjCDXPowYcaN8YhBxxiNFZW+Q8h74PGsMHeZTr4oIPtcYc8zg498FDjQc6D6tD9DjWXq8uyVPM8eP+DDaV+lwftYuCF30EHHmxMxOy3b1Kg993P9j/gADvgwP0TJTPZD0yTNOA6V0R7OfDAA430sCPPnnvuaWCEGz5UtePuFiEP8lFv++67r8vZrbwnyweZmIgBJ+yThesWn7rhnttjjz0MrJAJs1v5V/NBFvKmrji8qZ8wOuKII4y+nwcpGFXlno19c+MgA3UGRgU3zM1Nd6bxqS8IeYi7++67G1gVWfCD320iX2SiHXG/Ye+2DBPlhxz0RzzvsE8UZr55YEP+5MO9xqQQ9QXB6xUhF3kjB8/+ww47zLDD6yVRTyjPnDeAPFCRtRdykT99NooqciEf8kD4dVumki99IzL1QobOMiMD8rAAgx9uzF4SMoAVZyQgB27MbhMylLwxeYb0Sx+JPBAY0a67jU1nfsjyuMc9zj+ziF4HFZ0O+3zTglOcOwFhCwHbGap8TtVk1p9DSth+XfWTZFtvvbWfJgofsCVhTbMVNRse3mhr195jrM6tXbfW1q9bb+vWr0vutdnE3gVav2G9rR1d6+9xDg8P29qRnP/69eu7K0fKb+36tcY3Q9ePrHeTyQiwge/YdAGPznzAZ92GdXbPhnv8/XPkW1dP9dQDWaqyrR9N9bNunY2ONmzDyAbbsH6D3XXHXXbH7XfarTffapwCf+cdd3p7K5dGshRK1jn5p11DJTHaEIQbfiHc3STyJT/qi/dTsPcLsUpI20aeIif2XhH3OpN5JX9kgoq7W2Y1TzCCupX3pvKhfwcj+utNhe2WP/cZMpEf2EHYu0j+KlLJl3uNds0nnIoMxa+4u2WWfMGon9oR5ac/4p7D3isCH4j8qTPqDnuVin+VN5/2an5gxD03n/nNJG3ue9pSiVOVtfC6YZZ8MZGn2o7gdUOGyfJAFtrSZP7d5oMP8iBXt/OeLD/us9JnlzC9rjcw6oc+suAARtz/4FN42HtFYAMVWST5c68b8iw4xbkKkiRj2yDfz7zxxhsdL7bt3Xbbbbb33nsbK87MbvHpDvdMF77NyXc4UZ69ESSdWabkw3+CI1kbxondSZVpJEfy42tCli6JQ6Cuk8vZ9VzbMyy4w5XABVsmqd2dufN7LfJIOe/int9cO1OnRUAVvjsb1tCopWsis5pqVmsMJDNRbcBSk7LqT8lRKFnn5F+SSWpLS8puqd1sCzTPDinnTTZSy4671yS15JFa9l7Kxb1fbdtS9+WSWnlWZeklLp15Sy0ZO/164S44SRp3H3ZDHqk9X+SR1MxaatmbzL6zdFcgMOpujuNzk9RsL5PJI2l8xHnkSK38kElquecx22knLbXkkVr2aScwBwGl9nzBqSQrtfsV/pZsgo/UW1yQYao6kHor31SyddNPauFQMJNavG7KMlFeUksWqWWfKOxc8WpzlVA30qHSJLU9WN7whjfYM57xDPuzP/sze+Mb32gvfvGLjU9PsW1bknEwCt+mfP3rX298r5PZUr79KCmL7IrOmBU7/KQkW/JO/xjZM66BQCCwqBGgf1nUBdyMwhVsJHrFzUgoogYCWxoCUd5AIBDoOwSkeJb1XaXMUCCpN3W4oBRnKYPEIK6QJOPkSd5pPvnkk+1jH/uYveY1r2ku2fNOzhlnnGHPf/7z7dWvfrWdfvrptuOOO7q/lJf2WRnM9YUtUaNh9UbdGvhnj7gGAoHAIkdAyv3BIi/mrIon5b53VpEjUiAQCCx4BKIAgUAgEAgEAmYLSnEuyjIVh13KA11JxuEnvEyPolz8i8mWbfw4RIZTKomLH8RhYZjQwOCADSbSgKyWyKxhDaFAsxQNWfwCgUBgkSJQ7Rf6pYiSTFK/iOMTjn0jTAgSCCxiBKT+ue8XEcxRlECgbxHoxzFI34LVQ8EWlOIsyQeR1cYlyeGDVyVJxvuBkpqDPfwJjCm14knZzqFiy5YvM2jp0qEUtPfKMmVIgvTVf7/JhDzUab+AhCzI1C/yIAcyQdj7gZCl3zACF+TC7AdCln7DqB9l4lAX5OqHOkMG5IGw94qqeGDvt3aEPMjVK3wmyrcqUz/IVpVnInl7wUOmXuQ7WZ7UU7/J1B15JkNkYn6/ydRv8tCOet1nU3NS1kWwIxOEvR8IWfqt3nqFy4JSnAtIrBJDUquR4SfJFWupZRZ+1SRu1Y0dqnFu00DNarUESy0p3MmAX0jF0kVzxYoVXqYuZtmWlTS+1Hx/k0BS9uOGwt0rYsKDOuu1HJS/keZaBgYGbPmy5Th90kbKODmjSxewgEp2Q0NDzZPk4Undl4l8CzlGyzNGhddrE4yW95FMYETbLvUo9bbOqB8wWrJkCda+oZUrVxpY9YtA1Fk/YQQ2PEf6BR/kACOp9+0ZWQrxXOM5UtzdNst9XvKlXXO/FXenf+F30+yn/pFyU1+0Jez9QNQR9dZrBQM5qnj0E0bI1eyPcPQBVdtRJ3bdEq/kW0zqrJ+eI3ylqN/u/27VTWc+Haphp3f/uaWJH7bSeL40ntdZIqkVJjfYujXSXw7H6drZ1u0rsnBs/zOf+UzbZpttjNkwqSVrt+WR5J99osN79rOf7dkjo1t6dCF/HlDHHnusf88NvHokSjPben3E6+v4459lI8PDPgmDnOLAuWao7lrIn9Pl+UYoOeMuZrHj7gaV/HbaaSd77nOf6xML3ch3Onnstddedswxx3jQIqc7enThLIbjjjuuiVEvZCLPQsBAGzrqqKOw9gXxGg4HQW633XYuD7K6pYeXxz/+8cb9hgjIUwh3N4m+kfwe9KAH2YknnmgMxHD3isBBys8w2tCjH/3oXonSli9yQfRH97vf/Zp+8JqOHlie/vSn28Me9rBmzlLGrsnokqXggMnBqoxHsHcp+0mzQQb6SO5/AtHe4WHvJb3gBS8wxknIgxy9kqnku+222/oZP8jSa0ImlNTjjz/eHvCAB7g48NzSwwvtiPsfEaS0aJZWQGYiF/E2l6Scr5Tvc/pIvg60uelubnxwgHgN9oQTTtjc5BZF/AWnOHcf9bSE2FSkgSs36m7JwYCQjob8aLyY3STylPINTb7MOiET9n4g5GPw3OtBYRULMNphh+3NUlOp10eNX+qHMbpCYCKlzFNuxX7ve9/bttpqK1fC4EHJ26QcDvt8U8mTfFhJ6Zd2VOQCo/vc5z7jMELeXhArYGAk5TqS5K+fFHm7IZOU8yYv8qUNgRPufiD6RgbytCfkkVry4u4FgQ9U8ga3Yu+WKal5b4MNGLHy3K38J8sHLCDaETRZuG7ypYzVfe97X+OeI28p87B3iyQ1+x7ypC9i9RJ7P5Ak22GHHYznm6SeiyTJ64u2jTBS72VCDtoRK4VSrk+pt3LRprfffntvW8jXS5Lkiwk818rqpdRbfCz9CkbJ2lOcpBYWPEO6fP9T/EkJjKg3AtCHY26pVNtSCz5pudGTUZRb7TcFxSHr9qKhpOZAmYZaKAnU1X/yJUNJGL7yXHjO6NEFGST5ajz2HokxLltJlle/wQsiSDGxzy9Janb+Us4XfMquBSnzpGzOrzSt1KWWXMzGg5HUXRla0rRsUpahyIQPCpmU+bh7QdTZyMhIM2vcvZRLkvdH1FtTqB5ZwAKS1GzruHskTlu21BkEU5IPFK3LvyoW2GnbUm/bsyRX5iV5O0KmLsMyZXa06yITmE0ZuAuetKEiTxeymzQLSc17bOPGjZOG64UHzzRwor4k9UKEcXkiE0wpy4NsuLtF1fywQ9SblOXplhwT5YMsEBjRtrFDE4XtJg8ZuP9LnlL3sUIG8seEkAec4PWaJHmfjUy9lmXT+c9/iFCcJ8W4bNPu/g3UKZKUZZCy2ek/325uYknNh6ckHwDNd76bSh8looShE5ZUnD0zwQoqAkgt3AqvW6aU8SjyFLyKu1tyVPORskxSNqt+/WKX+kc26oz6KtQLjKQWHsiBTL2Qo5qn1C4T9z+yVcP0yi61y9YLOQoWmFLug7D3QpZqnkUGSc1nSOFVw/XCLqmZbS9k6mzDUkuepmA9sBQsitkDETaZJbJBUm8xk/K9JmUTwZELwt5tkrIc/bDbpJQdLAoVXj+YUsaqyCJ1vy2BC/lL8v5REs6ekpRlQDYpYyRlXk8F62HmXVGce1i+6WXtq8wpKPtpsWPWU8NoJEps/ru92kyeEI0Vk8Eqdkzc3STyJO+SJ3aouHtlFhkwO2XslUySvMMza5iSEI1G3aRk62IDaqT2K6U8Pf8kx5idgVli9WQFjHwhqSUXcsLrF0Ieqb/kKzJJ6lm9IYNVfp3uildXrVKuKzLl/oew95o68cEttWTthnxgIcn7HvInT0kYPgFaeM7o0aXIIGW5eiRGM1vkkbIsUjabnl2wSPL6kuS5IY9b0qVqT86u/ktqyiWpq3lvKjNJbbL1EqdOWSU5i3vRLV26SHJMqtn1Cy6S/DmGPFKWU5L1ww+ZkEPKymFxw+sGSfJ6k9TMrtsyNDOewCJpnHwTBNsiWKE4U83iYrZu7Xpbv3aDbbxnow2vSwpPYyB5AFG6kWTWUD25G4m6/88NJCU5klLU7dzJu9t5ziQ/KeMijVXkTCJvVljyg6qJ4M7kLQWZvN3ktgOWGpuQSTq1R2wYB9K1yJmbcZHIP6nuqa1I2U5y0sR2/LpNkrwT7na+U+Unqektqe/kawrXZYvUjoWkLkuwsLKT1Gw7Usve7VLQ15CnJIwmSWrK12R2ySKpmZPUsjeZPbRILXmklr1bIkmatF4kdUuMTeYj9Y8sCEs7l7JMUjbh94KQhXyLKWV5pGzi1y2Scp5SNruV76bykTRpO99U3Pn2l+RZSOoLGSW5PP1wkfI4ux9k6bUMaIW9lqFv8h8drdvI8IhhsjqXFZz+abhzA1SkMt8I8NCESj7YG2pYIynI6ZJWfLJP6p2B23MAABAASURBVIeypXmV8dd0hiUQCAQCgUAgEAgEAoFAIBAIBPoCgVCcx1VDw6SaKfEbaDnJjP8+RKDPRZJyC0rrvlYbGLDBJUttxVYr7D7bbmPLVyzrkF7JDSXDWx5mUCAQCAQCgUAgEAgEAoFAIBAI9AsCtX4RpB/kkFBeEjVCZe6H+lh4MjSSyA2T5EQraqRV5sGhQRtaMuCfzuD7jkNLhtKqc8NMZua/FD45uLozLoFAIBAIBAKBQCAQCAQCgUAg0FcIhOLcUR1J56lwVLGHNRCYCoGkCI95N8rLy2NuJeUZHiEa7GJIFmmStpX8xqItJCNkDQQCgUAgEAgEAoFAIBAIBBY1AqE4V6q3wUpzKC4VRMI6UwRoQ9U4qMcoy7zjbCjQybPuh4VFQ0tQ9Nl/iBMIBAKBQCAQCAQCgUAgEAhMjEAozhPjEtxAYFYISDJJeSt2SiGrx0q28t8wXGmOphmm+IQZCMwJApFIIBAIBAKBQCAQCAQCgcCcIxCK85xDGglumQigDueSNxpZcZaUlGQl5hi5OzmTvySTlBzxHwgEAhMhELxAIBAIBAKBQCAQCAT6CYFQnPupNkKWBY4AirCSQmyJUJ5lVpRkU/qrZUJhbljySxT/gUAgsJgRiLIFAoFAIBAIBAKBwCJBoLZIyhHFCAT6EIGkHScleWRkxEaHR214wwZbv2G9jQyPTC6rJvcKn0AgEAgEeoNA5BoIBAKBQCAQCAQCW6zizCFOhdqaQdJ12tzhCARmiYDS+nLSm5OinJTm9RvtnrvW2m2rb7e169Za8rL4BQKBQCAQCHQRgcgqEAgEAoFAIBDYDAQWnOKMskt56/W6H66EuxB8qPhhh6r+2OFBVTvuWmPA9Rl0Z8GwurvdGpdAYBwCtBSo5ZHbFDzIjC9T1WzAlNqWNWS0zWbo3MiijTUBCUsgEAgEAoHAphAI/0AgEAgEtnQE8ni7+ygsOMVZytqGJJPkiElq2mHUaq1iAazU8pdEECfCSTLCwGhYUnaSO/0nXt1qbqnjFRQIbCYCtDu1tdPNTDCiBwKBQCAQCAQCCxWBkDsQCAQCgTlBoOhxc5LYJhJpaZibCNhP3gUgTEku2urVq+2CCy6wO++8091SVoil7M9KH+FHR0eNd04JhBvCDjXSCnNaI0xKcwMnarSlRUK3xyUQCAQCgUAgEAgEAoFAIBBoIRC2QCAQ6AUCUtbvup33glScJfnKnSQbHh62v/u7v7PnP//59va3v92e85zn2KmnnurKryT7+te/bsccc4y96lWvsle84hX2kpe8xP73f/+36Q/gkjDMV6ATIg0U6IGkQquR+FVKzvgPBAKBQCAQCAQCgUAgEAgEFgsCUY5AYIEhUF34lLIe140iJDWxG9nMXR4AVYhUP/zhD9tnP/tZ+6u/+is744wz7GUve5mdfvrp9sUvfhFvu/766+2aa66xV77ylfY3f/M3Hu4JT3iCK94eIF0ahnJstnz5Mlu2YnmiZTa0dMjMFWcU6EyWftW8kzP+A4FAIBAIBAKBQCAQCAQCgUCgxwhE9lsOAuhjvSjtglOcpTyrUAC7+eab7bDDDrMjjzzSVq1aZU996lPtvve9r11yySWO5+DgoL3whS+03Xff3fmPetSj7EEPepD7cZGUVp+xmWlAtnTpUtvqXve2VStX2YplK2x5ohVLV5gT9uUrbGBgwBVvX6GW3C6FKfUGA0s/qTd5S7PLN4k87/+SmnlI8h0V1ic/7h2oT8RxMST5veyOPrhIWR5JfSBNFoE6k/pHHkleZ5KygH1w7ReMpIyJpL7DSMoy9UF1NUWQ+ksm2hHUFLAPLFJgNFU1SBmffqo3SX317Lf0kzJOydoX/9SXpL6QZUwIrzOpf2SS5M+RIl+vzSVLlhj6XZGj6ITFPZ9mbT4Tn4+0CzgSCm/Dt2l/4AMfaJ5WfO2119odd9xh+++/v23YsMG+/e1v25o1a+zYY4+1Rz7ykfbud7/beB9ayvFLeshaG6jZLbfebOd+81z71vnfsnPPT+YF37JvXfBNd3/zW9+0Cy68wNNbv369rVu3ztauXWvFjnsuibRJDxPC3m2qlq1qRw7cEPZeU7/IAQ6ddcXnp9atW9tsL/h3W9577rnHoGq+yLEuteFuEzKQN4S92/lPlB9ygE+/yIQ8yFJoIpm7zavKhL3b+Xfmhwzgc/fdd3vb7vTvhbvIhFw8f5ABO2YvCHlo12AEIQvUC1lKnsiEDBD2wu+liRzIA2HvpSxFBkyo1/JUsaAt9YtM4IIsUFXGbto788YNgRNyYIewd5PIE6pihL2bMkyWF3JBYNRPMiFvkQf5cPeKkAMZIOy9kqPkiwzIsqk6I0yJg3n77bfbTTfd5LpY8cMkHfwnI56d6Gnnn3++QZxfVaULL7zQvvGNb9jvfvc7X8hEf4Oq+hzu+aIFpzgDhCQMp6GhIVu2bJnPzrD6/OIXv9hXlE8++WS79dZb7YorrvD3oOHzDvRpp51mb3zjG12JIQGAFpZENdVszZ132E9/9pNEP7Wf/exnibJ57c+utZ/99Fr7+XU/NxQhDhjbuHGjp00l8671YqRSRspWtRd3Jw9+N6nkjwl1M++p8tq4cdg2jrWPycLhP580Ub4lv+JX3Fu6WfDALPd2v2CCTFCv5CHvQshQtePuNRV5MPtBFp4HVTl6IRd5FiqyFDdm4fXCrOZftfdClpJnkQOzUPHrlkm+5EX/A2GHCh97rwgZCvVKhs58kafwsEPF3S2z5IkJkS8m1GnH3S0if6jk19knFX63TWSCyLeY2LtJk+ULv5N6IRcyVPPtdFf9umUvMmAWmihv/AqfA5l/+ctf2ne/+92kXZkfyowfYar9G7xO4hDnu+66y66++mp/1ZbXbav0k5/8xPksktYqX1HyjObj0pHmglScqZBSDhRf7DfeeKOddNJJBuD/8R//Acvud7/7+Zbt97///XbiiSfan/7pn/rBYV/72teM2XdJ5qCPac4joyO2yy67+NbuP3vhn7nJNu8XvvBFbkf5PuWUU2yH7XewFStW2MqVK+1e97qX01ZbbWWLkdj+DpWyYZ+MSpgwp9cW7n3ve9t8EvVQ2if5dNrh9YKKHMXshQydeRasMGnfnf7ddoMNeWJCyIW7F0TehZAFwt0LWap5IsdU7qpft+zgglwQdvLFjtlNIu9CJd9eyFHyrprIVWTBXvXrlR05kAnCDnVblpInMtAHYUKF3215qvkhA4Q8EPaqfy/syAAhD4S923KQL3mSN1Tc8HpNyFIl5Ou1TMhQlQl7t2VChs48kQN+oeLuDDefbvKEkAETIj/cmL0i5CgyFHtxd8qEPwQf/ei6665zXYlXYOnT4Bd/7J2EH7QsLYbuvPPO9upXv9oPdn7lK1/p51QV88///M/d/dCHPtQXqCz9JHVtK/mCUpyLkizJAcItyZh94N3mBz7wgfaFL3zBALMo11tvvbUrx8WNwotyTdyEtf8nuN2Ex6ozW7ZVS9yUtlQzqdiTmWY3amN+vOtMHI88DxdJnqqkNhmc2aWL1J63NLm7SyJ5NtLEcrhnDy9JrLa6krKcZjJ+kkwS1nknqTv5zKYgkrqGw3Tlk/pXJknTLcach5PUrCtJc57+5iYo9ZdMTMZKLZmkln1zyzrd+JLa6gyZoOnGn+9wkuY7ixmnL6kNsxknsJkRJLWlIKkpT5tHDxxSlkVqmT0QY1yWkpo8qWVvMufZIuU8JXld9eM9JsmQS5L1+ifJcZKy2Qt5JI3LVmrxJDVlHBdwnhlSznues5lR8pKa4aVsl7LZ9BizSHLsxpz229/+1hczcUtyuySckxI6laS2dCYKLGlcuyaudeFX60Iec5aFJAMYKZt0BmynZhaCGYiPf/zjtuOOO3p++LEK/ZjHPMauvPJKBxgP9sSjTLPFGzfpjR2qncIMmPhw86iZ6imPuvm70yjdmUbd3ciHcLss5GOz/s0sIrJCM4u1eaElbV4C8xQbHCCSLyb2fqMiW4YxNZz0L1OHmInZwVnsTnCB+qmc/SZPP2FTZAmMChKTm/2GUb/JMzlyvffpJ6yQBeo9KiHBZAhQP4VKmE534ffSRKZe5r85eXdDdvKQWuMy3DOVucQp5kzjL5bwneVnoZKySbJzzjnHbrnlFpxtVI0jJd0rKVlVXlvgMQf+Ug47xjKpVYeFNx/mglKcAUCSK6/YIbZh//SnP/WZDd5d5pNTL3/5y+3ss8+2bbfd1vbdd1/7h3/4B3vXu95lb33rW43PV/3FX/yFoTwT32kM643rN9r6tRtsZMOIja6rm0ZrpgaUAzSEggN5LL9QeW5ZpJdSPkxowmL2mCnJJzG6LwbtAqJNQEiAG8KeKFnrNmqNRDQfpYkZmZKHWaPuRvIjLpTdc3Xt1/qaq/LNdTpSrpe5Tndz04t63FwEt8z4pd1I/dmut8xaiVIvJgQkmZSJcpV7DnvQ5AiAE1RCFDsmBB8TqtqLG95s6Re/+IWdddZZ9vOf/9yTKGkWE6YkjGlTiVtMFtqIXEz4heAvJELu2chLPL5wJMkP7ySNX//61813nnETBsIOSRl3qTWmr/oTpkr4STlOlT/f9tp8ZzDX6UtqdlSAdv/739/23HNP+853vuMnaGPyKSq2CLB//iMf+YifsM2Ncvnll9vb3vY2411lSa6AS2qKyMlxnPI2vHHYhodHxvgt/zFGGIsUgdkXq72N0C6hkh72elKPodHGqLc7/CpND2emudefc7pxDQQCgUAgEAgEAoFAoIcIMB4ieymPm1BgOXkZHiS1xuZSDlP4UssNbzbEgVWS7Ec/+pFxoLAk1ylmk1Y1jqSms+xElWTV8kotdzPwIrWwssw5U7yzfPvtt3spwYIDvdyRLlILs+R0rCR5fUj9i9WCU5wBXpIrH9jf9KY32bnnnmvnnXeeXXzxxXbRRRfZVVddZS996Uu9EvjO16mnnupHmnMo2BOf+ET/9hdxadxlRohKg+A1xpSXVH2wggKBaSCgZhhJRjuy9MvtbMAGBgdt6fIltmqrlTa0ZElabjazFCU3tWTBYXPyi0QCgUAgEAgEAoFAIBDoOwQYEw0MDPj4HOFQZKvKFP6Smv6STGq5iTNbYtvw0qVL7aijjrLtttvO/vjHP842qbZ4ktwtZRO9opQDD6klv5TDwF8IJGV5KQ80lcz4Szk8r8U++MEP9s9FsSBJvPvc5z4G/r///e9xTkhlB7GU05GyOWHgHjFrPcp3s7NFMYGmSkhqNdYSjoqFpOwnZRN/0pOyW7WxysqaDd5BgcAmEaBtQQRspFVmzCVLBm1o2aAtX7nCttlmG1u+Yqmx7b+EMxtraxa/FgJhCwQCgUAgEAgEAoHFhADjbBRYlGc+k/Wb3/zGyplD1XJK8hOTCctYSdr8cRIrn3wOafny5YYcS1jESJmSfjKm9T9Z2Cpfki/k/epXvzIp6xTTSryPA0nyskwlotQqK1hzkjan5hXoAAAQAElEQVThwZwdvdtvv73xmmyZsAAzSQRxkmQXXnihXXvtte7u10utXwWbTC6pVTElDOAXYqan8LFLrfC48ZNaFdXpRtnh1Gz4eVkw2+IaCMwOgdTWaG/JMNG6mIlJDoyUYLKla/wvWgSiYIFAIBAIBAKBQCDgCDBWl+QrkXfddZdVFWf8rPLjizlXX331JhW2SpQprWvWrGme7IziTv5TRpjAs1PGahD8JLm8f/jDH1x5xl8ShhNh3LIAL0w2IDaTGZjQZOUZGcmvuzIpwo6C008/3Zio4DNVRRf7wQ9+YOw4kDI+KMwc6kzdkLbU0t9w9wstOMUZ4KQMMnZIkjdUKZvwIEkY7oeFSpcyD7ekph9ubwAoNImwN0zGv8UvEJgmApJMKjc7inLdtxxha1HdTPyni8UvEOh/BELCQCAQCAQCgUBgcxBgXF2Nj3LFaqSUx0JSu4lSBZU4xC9EXLYA4y7+mzIHBwf9VU3CPfKRj/R3nDdu3GhSGbOl5bKxdzUnS5dtxpdeeilJ5LFdCk9YKcvuHukiye68885ky/9Su3/mTu9K+tD0QreHqsar2ttDbdoFdii1fPKXOisxJNl1111nnC3FwWtSq5zkh5KMos277BzYvNtuuxmr0fihKPOueUnriiuu8IPEli1b5izCSK30nNkHlwWpOE+Fm9QCWWrZp4rTT35SS+Z+bTT9hFe/ykLdIVuuTlRmvnHmUzHWSB4yGf8Wv0AgEOgWApFPIBAIBAKBQA8RkNLYJ+XPGEmSSTIUMRRhKbuTt/+jGN92221uLxcUMUnGii7KmqTi1WaSPoyqyfuzLKDB57U50i/pSTkdKSvRUnYTtkqEv+CCC+zWW2912aUcjnwKER5lkbDYC+Ev5fCFN5VJ+Ko/6XXyqv6d9hK2mFIuW2e4qdwlLqvAN9xwg11zzTW+clyNc88999iZZ55pZUIBOSk/yrYkP5PqoQ99qHHKNtu1Welnmz5h2AVAWoVHvaxdu9a36UvyyQn8+4kWneLcT+DORhYaqZRvLG5w3LNJJ+L0FgEp12Gav7SG6qmDTbdaI3UCSayaFb/k6PyfwqszaLgDgUBgS0QgyhwIBAKBwMJDQEpjoLRCi+SMbVGs2LrLCuQ3vvENK0oUfoRhmy/KFXZIkm/xtvQjDCc3o3An57h/Kecl5UEVyjnv1j7mMY/xsMRnjI0CjFLozLGLlOOMOdsMthvzvi7bj/EgHUyI9Mjnyiuv9JVTlEAUQvwIJ02eLmE6ScrhJZmUqTPMptxSnmRAJsJKwpg2STk8ZWYlePfddze+WlQSYMWeenvAAx7g741TH2BD3XEYGPXHqemPfexjjRVn4oETJgq2lNMnzR122MEPdgZD6oowUvbH3i9U6xdBQg7zG8PGfjQsGtWYM4wFggCdIyS1bvaaarze7CWQ5c68UWfd2Vl+wQW5Iy6BQCAQCCx2BKJ8gUAgsEUiUMZIKJU77bSTK5msVqIIVwFhDAwVHp+PIg5uFDNWQFevXo1zHJEHzGKSDooch1PBk2T77befr6DiRnkmvR/+8IdEm3SlU5JxuJgHGrtIGrOZv0N91lln+enRe+yxh6GwsrraDDADC3JB1ShSK68qfyK7lMPefffdvkJPGNKDsE+HSlhW/sHwkEMOMd49L3FJG0X5Va96lbENGz9WjCX5tvh73/veRr3usssuJYpji44D5ijJeGAy0UB7kLLcTGowqYJ/P1Gtn4TZ0mWhUdKYaKC8G0Gj2tIxWWjll2SSvGNIhtuZcauPNpznnVBaeZbEYnSleKjNdWtYvcILayAQCAQCgUA/IxCyBQKBwMwQYJzLSiXvxKKIoRyhXDIGJiXGTChkKFN8vogDwljV/M53vuNbpAkDsUWY7dbYN0WkKeWxWQl7//vf30/0RmFGGb7sssvs+9//vrG6KqUxWglYMZGDsIUl5TQlGWX43ve+Z6xqQ6ywnnfeeYZiKeVwPgYskadhSjIO0WLSgDLMND5Z/OxnPzMwxw5JE5cNv8mIlWTqgpOysRMOWdBTJPlY9173updPglBvkghibM2GUKCdkS7IQhps3WYyg9PH2X0AL3l7WtQtExAo3fD6iUJxrtSGTGOuYo45u2TQmCDew+AAAmbUupT1uGy4IcYxgzEjBBpJQU6asI0Oj9rwhhG7e83ddsvNNxuzcc2m1pYi7Q5qY4YjEAgEAoFAIBCYTwQi7UBg3hEo40pMFC4UVJRXVhpZrSyK04YNG+yzn/2sr1iiWLGNF+WRsTHbhRGUMMQrh0vhLvHxl/JYSsrmr3/9a1fiyFfKPOwobCjujL1R/FDmyIc0IGTFhFDsf/e739kDH/hAV67hQVJOj9VWyvSMZzzDHvWoR3kYJggIMxuScroozbxDzGq4lHklvSJfMQu/aqKYIjthpPb41XCbspMGeIElEwKkxyIfvBIXvYVwEDwmD5785Ceb1MqXiQcmPMCbFWbqF+zYqk0c0mO1mQkNlHV4/UShOFdrA0XH0qxQ0nYkJVvyZCEwGdP5l+TBpGy6YwYXST5bQyPnhqZRSrNLawbZNoOSX3HQiRQ7piSThDWoiQCNA2oykgV3I7Wghin9WaNmqg+YRmrWGDEbTkr0aH00hUv/SpT+MZTCFkqs+A8EAoFAIBDoIQLV52HV3kORIutNIhAB+hkBKY1yEjG+ZZzL6iWK8JFHHmkHHHCAXXjhhX46M0rTjjvuaMccc4xvfWb1mZVcViFRzFh5ZRX16KOPtu22287OOeccO/fcc/1AKcrP/QphL8RhYqRZ3MWfd5bhoTzzvvX97nc/Q0FFISQf/IoSiMlWcd7zRZlF4cO/EGmi6OOW5Ku85ImSaGM/SWO2doO47Zx2F2lQ/sJFXlbHpaSzNBrOJg3IHWMXZEZBLcoq7M4w8CYjKcsryQ/5QpFlezx1hZ5APTziEY/w6KRLfvCpY5jYt9pqK8cCf3go0yjKhH3Qgx7kK/KsUoMr/pSVXQb77LOPr+LDK1TSKO5emLVeZNqveaI3S7mRdOyjnZbINAJJviV3WhEqgST5oQd0EKw2M+Ni6dfNRiKVsqeM438OEQDXRAlfKZlzmHIkFQgEAoFAIDD3CEgyBsllqyDPYmjuc4oUA4EOBBa5E+WLzxOxwlgULJSvE044IS0uDNv555/vK7asKBMWBZuVaZRQxshsqUaJfPSjH2177723K9woWihpQCfJpDwWL/csillRhEsYzAc/+MHG65EooSjxpAd96lOf8veTpVZahCc95CY8BA8ibahsSSYc7/Uef/zx/h41+gHhJqPf/OY3Vv30FuGkXAaUXmQiTfgQij3KJ590YrVdaslJOIjVeCYhUJxxgxlxJWFMi4hHwCI/ExdHHXWUgQETB+DKe+OEoeyssNNvFl6Jj38htm5/+9vfNvCmTglPOsWf8lLffDKM+i58TGn6shN+PigU54Rqq2KZtan7DYfizGnIJngp0BT/xOfm56YtjWuK4FN6kVYhAkrdbyQlf0yp+/lT7qBAIBAIBAKBQKCXCLAt86qrrvIxgSQ3eylP5B0ILCQEJpKVcSXjZEm+WGRjP5QlVo9ZnWTxqKzcHnHEEcYhWyhYrEqjLLIi+cxnPtNjMvbGH6VVkvNIH4uUFU/sEHljQsXO1mxWb1FaV6xY4TKhsBWlkLCQlNMibRREwmKHULxRSukvWEEtaSMbCiZ+hJNyGqTXSUzQXXHFFcZ73MUPnQJFFGWV8mPnfWn82S5Nup/73Od8JRge+Uryfgo8UE6ZoEBxJq6/JkjAGZAkD438yCPJeC/9pJNOMuRl5Z3JDQKx7RpF97rrrjMUX3hSjl9kg0cdoyyDD26w3GuvvbA6HXjggfb0pz/dkJudAtUt+KTjgXp4CcU5gS/likVZHq3Xzf82rS+nmPmfxsSNw80syRtt9pn+tTQGSVYaiTT5TTb9lGceUpJ3HpSryGXxCwQCgUAgEAgEtiAEGNhBW1CRo6iBQFcQKIoYmTHOhLCzuszYE3/cbJ9GITvooIOMFWgUruKHP1uteaf4YQ97mKG0wZOE4WNx0sIhyd3Yq0S+hx12mPGdYZRe/ODxHjOmmcFyIl/G5+wIZZs4spEnJ4LjJ8lP05ZaeRGePkTK43lJnlbnhYmDiy++2Nj6jJ+Uw5E+Su+uu+7q8jOpgD/KPp94Qgklb3hVQkYUawg5wYGV6WqY6dirGJBGicPEBluuWT0mffiUk/Ly+Sn84ZX4Ui4PPGSDyiozSj6TJvgRHiyws2qNsk+auCGplQ7uXlCtF5n2a57Mmixfscwb/tDSQWPrdn5bNUs82eIz8XgnghkjGgMVn2PM7Eo8KTcKGkrVPbOUZh6avEosGj/bXspEAHz8IUmuVNsc/qRc5jlMMpIKBAKBQCAQCAQ2CwEGpDz3SKSY2IMCgUBgdghIMrYZs4rKiiKpSK0xICu0KGMoU/hBkoxVSRQ0FEaUZPiFULR4P7b67V/uXVYreR+XcJ33r9RSZFHa9t9/f2MlmXAo4095ylP8vVzG4lKWj9Xu8r1i5KEMjJVRbiHc5AWRDiZySDm+lE34hUo4DhXbc889/Z1t/OCjT4BVUXh5/5qJA/xROtmq/pCHPKT5HrAkV67xZ6cMGBIeHWVoaAj2rAnlnXRIANkwyZst5NgLD7koc8FCyjjjDxGWLdonn3yyMVEBjx0DYI8fbgg75UdZL254/UChOFdqYenSJbZ82TJbsnTIj6hX0ZSLabUUWona/2XyrRJsT6DBSGoPMA0XDUOSH4TATUwjpQFOI+qcBJGyzJL8JqSDoMOg0VYzoHxsFZFkktxLyqY7ZniRclxJzfRmmEQE70MEaM9V6kMRQ6RAIBAIBDaJAM88AknCCAoEAoFZIsCYgKgov5iMdTEL4c8qI6vOE41/4aOs7bzzziVK08SPbcMwWGX9xje+YV/96lf981KkxXgWhRj/QlK+p7nH8YcvZR4rpiweoRDDh3hfuGxBZmxMOVBsUfQvueQSX3QjHOWAsBOu2CczCceYH+UdGZGnhEUuKctE2dndyoouK82kTVyUeMwSB5lYmebQteuvv94nBFBCSbcaDvt0iQkIJi6q4cECZR6elGWUsgmvkCQf30tyFnJz6ji4STImQkraUg5DwFIe7IUaYwehFXcvTDTBXuTbV3mWXdmsLtetYU5UDh5NpXlykeuNuh9ogOJMRdM4JXlDmTxWu48kZ3CT8C4DNyQzUM7s0kWSz7Dxrgc3ydBQa4aKcuHmZrzyyiv9MwHwJM3qMDRLP0k2ODBoHP1fZgoTO/4XAQJSbs8UhXYCYQ8KBAKBQCAQCAQCgS0XARRSxskoUFUUGCfAZwWyKIPFHz9Wlp/whCc0x9bwIMLgh8KMnTElCujzn/98XwhCgUaxZmsx/tOhkl5JkziSfKyPHX8O32Klm/ekr7nmGmM7OX5FJuySfFzN6q80flwk5TQpNxMJKLi8K7106VJfkLP0g5cMIPVPkwAAEABJREFUP0yLdNA1UFgpIztEzz77bGN1Xcrp83425X34wx/uq/tMRoB1kUvK4UhzUyTlMT6TBqVOpMnjS/KV5JJuybO4N2VKGle/1TQkbSqJefefC8V53oXsVgaNpDRDlkwT6vOmc6Yxso1CknEjUcE0ZExo0ym0h0BxpsGzhQVlkrTaQ8yfC3nJb82aNf6uiJRvGHKU5Fu0OZAAhV6SN25udks/Sek6s3/Pb3DAmCX87ne/65GlmafjEePSVwhQt5K8jXCPIBw8zKBAIBAIBBYCAlLuwxaCrCFjINDvCEhyERkLVMcFuCW5gmnpxwnbjIOTtfkvyccThC2EpyQMH5+W8ShpsyLLYg9bv8u2ZZRRDzzNCworaZXgpE/euEmLb08ThhXtfffdt7niLMllJRzE1mRkwU58CLskDOM9XsbdKMMQSjD5QgQgfUziMUZndRo3RDn5pjL6AuGKH7KiML/sZS/zFWf8ULqJMxtiFZtybCou74ofeuihs1pQo3zV9CX57l/KXOX32h6Ks9cAS8tu8QuuQs7YxIXZM5TmstWgs/I3Ed29Jfk2bbZgsA2lKM7lxvFAXbgM1Aa885JaSjPlkWT8cXNzA8JDHKkVDvd0ifiSrMZfrWac/Ee6kix+Cx8BaXw9SuN5C7+kUYJAIBBYrAjwnIIoXzGxBwUCgcDsEWBcK+XxgCST8jgSZU/SpAlzD0rZH3s1IHFJFx52FErs++23n73iFa8wVoZthj/S4+wiDv9inI+bsT7JoEQ+73nPM9555tAy8sEfP0lepmKHzwIbbkgSRpNQdkl/YGDAV5lxY2dMzFZxto0TWMrxWGxidRoeyjGysPr84x//2Fh9pvwQ+XLIGco9+knBrJjEnw5J8okJ0rEpfqTLieRswcYOSVnmKaI1vaTcDogHU5JRLhbrcMOHsPeSar3MvO/zrtU3KSINk9kiAtJ4aazYZ0PE5f1hFGcaC3Zp+o3O89yMiyQ/0ZuGSefA7BR2bmBkY0s6cjHTxjfn4EvyDoJwM8ka3Ag/PDrsHQWzcZJgBS0SBGgTbO3n/pCibhdJtUYxAoEtEgEp+rAtsuKj0HOOQBlbkjDjBAi7lBUn7BORlP0JL7Xfj5JcueMTTDfeeKOxcmtjP5RMXoEk3hhrWoYkQxll6/RFF13kK8oohSVyGcdy4jXv+5b0i0k4xraMmdk+jVvKckvZhMeK+GMe8xisvhWcdEkDZZoxFFvX8ZRkrMaTH+WBx3vPfJqLVyzLqjNbuVGo8S+Eco8CylheauVd/DdlFpk2FQ5/8sCcDUkt2ciTSQPe0yYtSa5vYO8lLXrFmcY3XYBTlbD+mUiJzNixna6V/8a47QeSfJsFW6zZ/0+DmUmeJE7jkOQrznQopAEPv0IzTbPEm4kpydatX+cNk44GOarxkQ1ledmyZcbKOLNPhJEScomqYTdlL/HWb1jvK9ycqEcZ6WSIix2z1yRpChHwgzqDNGwibmeolruRrFAyFtG/JPvCF75gX/rSl6z6nlApYr/UcZEnzEAgEAgEqgh09lGd7mrYsAcCgUALganuFfxYhCG0lEdLkkySjwfxt8oPdyEph8NbEoYT/owfUZpZke1UHPH3gDO4oKAy7uVzV5dffrmPY4rcJRkpy0D6UrbjhxtTkiELSi1u+FIrHDwWyRhzY2eMjYkOwDiZ1WfG3PCIy0nUbIUubvz4rjKnZ7M6zgozZxSx8kuYQsjAe8qkWXgzMcFhuuGRXZLX53TjEI7yYUrCcGKiggPR3FG5SK0wFXZXrAtacS4gg1TVjpvG0cmDDw8/qLiLglwfqdvo8IjVh0etMVq3Wr1mnA0GNdIFKnVFOpAknyHCzg2FWRoN6XcS/lJ7hbOFg5uDsDROKfujmJIWfKk104Z7Poi8eI+BFUK+m8eNiGzM4CEXs1/cpBD4yeRiUCbIHdO8SPIO8p677zFJxqwS6V922WUGFnQepAnZPPw605VyWaRsVrPsDNv08++VlfCNxIaSYUoTL0pXM5KDS9sx1czwaWAmKx5uYBkjjMRbDP9sM6Id0WHzuTbKVLDEpL3BCwoEAoFAoB8R4DlXlUtS1Rn2QCAQmAIBnvN4YxZinMc4kwO1ip/Ufl9J492S0nhKRHFTynZnpAvjZcaujMMZdyRW278kj9fGrDgkVVzZussuuxgrupLsOc95jvHdZMqRfduvUiu+pLa82MHJWJoYkjB8EU7K9jLedY90od8p+TBOwp3YbWl2uhmj8144K9eUHzxKGoRlcYoFDMbXuPErRPrYq/xix+TgMxRYyoF7MpJyefCXWnbc0yFpfBzkKjJzaDJu0sKEsENVO+75pLER/HxmMfdpAxAktUCWWnZylLJbyiY8SJLREKWsiFrld8/adT6jxI29YcNwxadllXJ6kjwdSz9koeGjUDJzJOUwyWvcv9SeL3E4pZrDALjpmTFDPojtIRxxz2o2CUnyG0cSzjklKadJ2cmPTo3ZK95p5oPsKNGlbLx/zY2GAFKOh30mRPnAjBuZtNhGwkmIYAGekhxfaXbp2yZ+khzLEgwZir3kjwlfUvFqN9Nkis+stHOTizpORvO/kfJqpI4yTcjURy1Z3Kfh13IhD6i4+8mcnSy0adrRk570JN+hwDYhqVVG8J1dyhErEAgEAoH5R4ABW/RT849z5LC4ECj3jMRYqDXSkWQXXnih00xOuJ4OOih1fEaVw8Ce8pSnpGFWK9/pxJ8oDOPxAw880L0e/OAHG2m7Y4aXgkc1mtTCBn8If3auMg5H0Ub5heBDhIGwdxJbuA844AA/pPjoo49uepfwjLcZd0t5DCZls4xxpeyWskkCUrazis/iFlvO4XeTeFedfBlPfupTn7Kyct9NGTrzWnCKM41AypWJnQL94Ac/MD6m/cIXvtBOPPFEY3+/pKSs5NXgD37wgz5bhD8v+TMzQzxJGE1qNEatPvYZqpx25cZjdTGFhA8lq9+YNDrc3GAolFQuDRSe1J4+caQWjxsC5ZR3H9iKgJ1tFjRuZs2Qk1OsiQdPynFJG95cEmlKrRsZRRZFGdno4NjiwSwhMnNjI1uJMxs56BiYKEBJB0PKTadHZ0FZMeHPJu3pxinykw95UiYGStgLT8qYbzrNVjjSpbm4mdpTjbsM71rdaoPJMpBTI+lGtrauybvlWNi2a6+91njPiHuDkxZ5j6eUSOpBQUvmYQYCgUAgMA0E2DXD82AaQSNIIBAIjCEgtcaSUvuznrEfq5+MK8eCb7bBWGvZsmV23HHH+arwXN6zjOelVhmkln1TgiMXYZCHdLAXwg/CzRhJyunyrjThWVRi4Yp4uAk3Fe29995+UBlhSI+0pZwmPNJAR0FfOvfcc40xLnzSl+TnGzH+JR78QpxnxNiYE8QZrxd+t0y2sDMpgvLOFnxWnbuV92T5MKSfzK8v+VQ2FQtJsu9973v2ute9zo9bZ2ZIkr32ta/1bwNTgM9+9rP27ne/2zgqnu0Lp5xyin3nO99xpRp/SMqNS6pZLZEs/SXNRzZgluxW+UnJLxH5Q5K8AdL4qODvf//7xvsFuPGvRHVr4Uk5HRoBnQgNE8UZhZkGzpaLk046yZCZU/WITNkx55NQjAtxk9DJ0cFxQ5V8JRkydkBj0/2BDUrVmWeeaSjnzCaBHViAgyRjpR1FnbDTTXc24cCUPMCdT2KhvFN+ST4xQn1JmlHS0lj4ZCqBVBus2dCyQWPLMjOW+XRDS+nb2E9j5uIyqEuwpFS0ITpg7JAkk4Q1aIYIRPBAIBDoDgLskuEZQG7FxB4UCAQCkyPAvSKpuYOzhGQ8yViLXWhSfv5L2SxhZmsyjuPkbMbTJf/ZplWNV9JirAhV/aZrl9rLWNKU5PoD4yTkJz3G/kzYsXjEmAlFGv50iHQLSUpjzLw0A4/4rEqDPwo5dSGpeUbTDTfcYB//+Met8AlPvKuvvtrYsg6u6ATw8OsmkSeLeCzAoDN0M++J8lpwijONS1Jz0H366ae70vyBD3zAXvrSl9pnPvMZ3xbKoUQ0gP/8z/+0t73tba5cYz772c+2j3zkI/4ebScgUi01tMRVoqQ4N/zlZxwyJRb/3DhSdqE84i4KgiSjclk9Rk7CdxINAB6mJJ/lYQUXHiuwkkySnw7ILAs3EafqkZckm88fZUF2lFjkI09MqOQryeXjRk82v+mZ3aK81XAlfKcp5TLTMXATsqLOqiQDFMpKJ4EfdceMm6TOJObULckoJzNZlB3ixoQnycs6nXKZ/5Su7Z0Vbag2ULPawIBZ8q7VlCZnLP3o0KBkTR4NJ+yLg8Cs3BeUiDZFO+f1A9z4096wB22RCEShA4G+R4BnVBFSSh14cYQZCAQCkyIgySTZL37xC1/ckrKb8R7jWhSxuX7+M6aASFfSpLLNxEOSl4N0JVmtNjOVSZLxYyzU2ZeUNNl6zPgZXAgLlbCMRVlwgQdJcnmwd1JJr/AnwoGFOBYRy45SwvIp2G9+85uuE2GvLpIhN/Swhz3Mz3IivCSMrhIyoNgz4cICI5MK1AVl7qogY5nNrBWMReq1AVhSrrw3v/nNhtIMr8jFnngaIsoY7+eyDbj4HXzwwf6dMxpk4ZW4jcQg3qpV9zLSWLViK1u1bFUbrVi+IoUyv4GkrCRRqSh9O95vR98Szo2A8kdakryhS9ms8krF08BLY5XUljbviDI7RFgppyFtnlnSKqYkV9TBge0QnNqH3dIPeQsRHsKNYjtaHzWUZrbGU+YlQ0vayiqpWRbiSdkNXpSZm5eJBt4dsfTjhn70ox9tzLJxY6DMkpc0cXlJE5LUzEeaOKw0nl/SJg3yo+NCLuSr+uEvjY8vjedZ+klyeehjpYYryrVkynXndMup1sLJzGTWJJvDn0TKOUHKQJmya/6vtCMUZb5xSG7YWWkv9x3yMPmCX78QMkH9Jo/Uqsdey0Yb6jeMJFnvZLJxP2SRel9nUpZBajfHCdwDhqS+qjNLP+oNStbmP8+CpqPLFvrHTnm6LMK47JAHGufRIwb9EdSj7MdlCzaS+qptIxNkXf4xpuLVRZQxzq8he8aVyMK4cS7rTZJJmUifvGZCm4oj5bRnkmY17JIlS3yRrMqT5E6+UIP+ACbOSBfGoSjP4CXlcIk95b+Uw0lyLEqZpOyW1IzPAhWvX8Ig3A9/+ENjUoMVXXiFJLlCTV9EfUHFr5sm2KDPoQ9hR44iE1ghi9QqH+75pNp8Jj5faUtZYSV9lC9WLGlguD//+c97RT/rWc/ybSL4Fz/8aYyAjh2SWmktGRw0bvK///s32T/84z/aqW851U59W6K3n2pvftub7R/f+o/2z//yz97AUADYkg3ROZDm6ttX+3feUHRplBArmFUifHHjz6FbyMR3ytiqzHsazKjgR1hWXQmDu8TbXLMzLcoCobDSOOnwcJMPdhorMjHjg8KMjJi/+tWvjLJ/9atf9e3vyEmciYiyUD5MCIyYLGBgQnhJhgLN7Ij0cbMAABAASURBVBpY8E06FGfC4j8R4QdN5DcdHmUqMrEtnDIhD1vjSRfCvxOv6aRNmNW33WZurl5tt9622rfwr15za+KtTnT7GN1mq29vEeE3l5AZIh1MiLJC2Asfcz6ItsNECm2HNgF+1Df3IZjij0neRR7svSTkAB/kQtZeykLeyANuUHFj9oqQB0IeCHuvZCn5IgP1hTwQ7uLXKxMZkAXC3is5yJf8Ido1NKVMY30V8eabkIk8+kUeZEGm0pawQ/QD9FXsBMOERxjCzweRPkTa5A0+5Fd4xcS/20TeEDJB2LstQ2d+yAA+EHaoM8x8u6t5kz/3GTyo5A0fKu5umCU/TOoLwt6NvMmDvFgUYQGJRahzzjnH4DG2wmRsBxG2H6jUF7JBxb25spEWhOLMeIgxM/c26VMn9Ctl7MlYibAQyizjahalGJcSDj7xNlcm8mfszU5Wxu/UE2N65OEEccbe5EN+8NAJcNO2cRN/c2WYKj55gQWvc77xjW+0N73pTXbGGWcYbefUU0+1b33rW/aud73L3vCGNxivxvKqJ7oc40vMbtCCVJwBRsqzCwUsGhrvMwPyv/3bvxlbC6hwFFpmKIgDMTsBT2rFl7J9dGTE7rfDDsaJfE958pPtycf+iT35T/7E/mSMnpx4bBVAuaOh0SGQFg0b5Z18mDlCJioTO6tsnVRW3/AnHISdlV5Wx3ETBx52FOvixizxsc+GSJc0SBs76YMNq4Qor2yrpWzcWBwmsMcj9/DJCMIRj+0elBUsUaYf/vCHG5gsX7HckIcwhVjFxV74mBD5MWMEVoSBB6akzbH32MkD+Yg/ERFnIn4nj3CdRJiSNnlRj5SVd3HpGCg//vh1xt2Um3iEIY8Vq1ZaNlfZylVb2aoVKw3/VSuTCa1aZatWVgj3ZhJ5d5LnmdKFj72Y2OeaKC91WuqW9OHttddefiIi9yo8wsynHOQxXSpyYCLrdOPNVzjkIG3MQrh7QSX/TrMXslTzLPLAq9px94qQo+RdtRdeN03yh6p5drqrft2yI0OV5jLf2aZVlafY6Qd4xjHoxQ7NNv3pxCv5YpIXZiHiY8fsNpFvlcgfN2YvCRk6qRfyVGUgf8YOhYe7asfdDSp5YpIfJoS9G0ReKECsbB577LHG+UMoZIzJGefSvpGDcBD2XhIyVGmuZKGcpMuYFjsTCZglfeyMwzEZa2ISnk9K0e8wHt955539pGz4xCsm9tkQeTBel2TkSR9H/TAm5x1olGPSJR8I+XBDuImPfT4JuTgP6IQTTjBer+Xw50MPPdSOO+44g4eewEHQYMNiF7JDjDkx55sWrOIMMIAkZaWXk7Pf8pa32Ic+9CE74ogj8HZC2YPckS4oSDRe4ianv6OLCcGj09tnn32NE+r23mcfc9p7b9tnH2gfo0GjYNGYaNg0IhQBKhpFACIt/AgzEREWPibKIfke/8zjbb/99jPsxY+0UC6RedWKVUaaEPEIszlEGtwElJcDsc477zzfXrQK5WrpSleAmZVChmVDy3xLNnbKiwyUEbeUbz7KgTz4YRYin2IvJmEoF4Q/6cDDn7JyCAHfy8MObyIiHnzMToJfCL9ir5rwS56UiVm/HXfc0b/Z9+1vf9vfVQcL4hAWs5OWDS01qJNf3CXesqVLbCm0JJlLlqd6XGpLktvJefAzIdNc0dKlKZ+UPukhC4R9vol6ZZVml1128XZT8qWt0b7xhwfNtywzSR95qpjNJO58hEWWfpAJOUr5kAcq7l6byAb1m0z9JA+y0Mdi9rq+Sv79VmfIhUwQ9kKSjP6qPN86/Uu4uTSXLl1qpEde/VBnyIE8EPJU3fC2ZOrEouBTzF5iU2TDRJ5uy8JqJq9q8dyHUKRZZNonjasZM9MnIRvUbdk680MGqPCr9sKbjVnSof9AwZPUdm/DBwvGuthLeBTD5z73ucZnpQqP/LFD2DeHGGOz+s2ZM+S91157GYopOgF1VPJg+zb1BJFfN9oRedPnotwjVyEWMLGzKs5YHR2BRT5wRR/pJtW6mdlc5yVlpfkd73iHvf/977dPfOITdthhhzWzoUGy5M9gvTCpELYe00jhEcb8EDBc5oo0DQelkdmxdlrnK6+kB9Hg2G5CBWOHR3rM4FCZuCcjciMc/tiRq9gxIdJAqcN+y+pbXLElLO7NIfIt6bB9BDuKI/nhN2IjPhPFbBdu/DGZgODmwUQuyi7JD2fDXyaCthFywsAkDPF/9KMfGVs1wIobGD8pb5kH9912280e+chH2jXXXGO8o86NRBpVIg5EmlCxY0p5sCPlNOFNRFL2pzx0IGVWEBm//OUv28UXX+yK30RxnWf11HISNRo+4QEPGZFHUuoghywZVufSsBQW3zGMktsZmLDnmZANueY5G0+eNsVuBTo4GOSNCYExfpL8XoPXL4ScUMgzOQLgA00eors+RZZidjf3iXNDFmhi3+5zkaVQ93OfOMd+kwcpkQmzSjyPSr85kX817FzbyQ+a63Q3Jz3kgaaXxvyHQhZo/nOaOIeJ8oYHTRyj+9xeycL4jnEtJUbx4rVDxlrlfmK8iV+v5CPvKlXlqNqrYWZjL2mxK5XJg840wEnK48KCDWGwS5mPGyItCPvmEPXCq5mMxdBdUIh3SQsdpE0dkTY7L1GuGYtLebyGP37zSdU8wKAzLxY+2UZO+4Gq/lI7XlW/ubTX5jKxbqVVBfOTn/ykve997zP2wrPNFkXrqquuMpQ6BunMUnDEOmCjHLIi/aIXvchQdpFXkglLItKVDVgt/aVRvZmSQqRRNwkkLpZ/klyRJS+2V6NsUeGFuBlsih/h8Mak4aaccLoCJsntyHOf+9zH2LLAu9u8N0pY99yMi5RvAmTkvQHyKQosySITEwt77rmngWnd6i4XyiWrsGC56667GivVNFxwZoVxZHSE6CZl+d1RuSA7AxG2hFMXbNlhZZ/8kIGg2FGUCQsPfAkrtdKU2u2SXD5Jnjd5gBXxpZYf6ReS5FbyoxPBISkpu0vsxS9+sXGIHHLCn5RqKe2UDGkotRkOR6MeBwYH7Lbbb7OfXPMTu+Xm1VYfkY2ur9v6e9bbnXfeYSiWxi/FxZgvQq75Sruabmc+tAnaSMG1hJXk3xnkHXbaXuH3i9lZjn6QC5mgfpAFGZAFwh7U3wiUepLk/WI/SSupn8RxWQpe7hi7MIk+Zu26gTxQ1zPuyHAmMpSwmJ1EsvCqJva5pJL+XKZpUyQmjW/HyAARrZjYe0nzLcdE6TMOKHzGi4wJWIwpOPTTGKDIWWSTxtdr8ZupKeW0KDvvKoMDCivjU9Kq9jFSDgsfmUoY3IWkVpjCm6lJuoyxUY6rcZngQIlmWz06B2M4FGrCSGm8mxaJsCMb5nyRlPOSslnNDx0E2XkHGlmrfvMlT2e6tU5Gv7s7QUJ5QwG78MILjRfH/+Vf/sX+/u//3s4//3x/l/Sd73yn0The8pKX2Mtf/nJjCwSKczWdRqocyl2rDZo1lAYZA8lZswYKI1clduKYJR4NZ2yVUJLRsKjEkh4mRMP0KBNcJKU8MuFNB5NcWMcRSiDfpjvggAOMlVpJ48LMlCHJ86fjYgaMG5mJBOSW5MnB44Zhlmzj6EZDOWYmioaKyRYJ4qIEsnWdSKzuk2Ypu6Q0/1D3CQb4koyVZsIRno4Ewl4IGcADQqlmQoL6k7JchCMMZifBl+RKNIdR8CkE6oe8i0yEIV4xKQsHMDAbCl+SY7PHHnsY5cIf/kRUb8CtGfW/YcNG++1NN3ncDRs32EUXXWQXXPBt+97lV9hAfcBGkuK84Z4Ndscdd2bFWcRNVMxkXSz/a9asaU5MUSapVUgmRQqmUq4rwvQDSS05+0EeZJBCJnAIWlwIlP6330vF87ffZZxv+aSZ9UGlbiXZJZdc4p8kktrTkNrdc1UGaX7Sna58pewlvNRbeYocmPNN1bKzIsi2XxQx8pVkRx11lPFOqtRfz33kmy+qYsLYmXEm49GzzjrLWBTCn7E242xkkNrbizS1mzizJXQKxuOMyUgDWVgw43XUr3/968ZkB1+6wa+QlOWRsln4c2lKOW1JPp6W5MlL2WS3K4uVvIuNh5T52LtFC1JxljJQKENvfetbDaWZU9b4LBV0+umn2zOe8QzHkG3Zn/70p+1v//Zv7W1ve5v913/9lyvUeNJQGmg/KMOJgeEpJ0vSny3VmpmN3eQoSVByi5XGFAblzib4STJJE/hkFvliQ37SkCYPSxgUODocbjDiSZOHx3+6JOV0uJG5ecogocgnycuBosONzQnldITIhLKISV68v0Inyeo1fHgQ/pL8NEXSJh8aO42e9ylIl7wgwkOSXNkmTbbdI1c1TcJMRJKcLckVZ1bHmcmrxsUuydMnMG624p955plJob3DD/GCX+Sho2OGELnhj6PUBhqNurHSzAzd1776VeOEQnY97Lbrbn6oAXHAgTSkmmHCW0wkZexLmcCACarixmwkrDAl+WQT7b7w4AcFAoFAINBvCJRnLnJJ7f0cvKB2BKQWRldccYUvYPD8K6Ek+fO5uMNcHAhIud7LM52v0zAmhODRBlhsYTzXWWIpx+3kT+JecGzKXxUa5Zl+hW3QZYzKrtJqmPm2s8OU3bjsaK0uXiEr76VzuPKjHvUo33E637JMJ32pvY3QltAfGL+XMbWk5th+OmluTpgFpThTqaWw2CX5ah8KEAodig7EUj4rlVb5cVpctYHgRRqW6kNKl8Ro+NbspB0n01lpsJ/+0zpzLQWT58UKJp2ApR8VRhpQcvoDAVkkbVJBIg7poFCWzsUm+EnydAlHfgQhLuZsqRofBYZZJlacWSmUZJI8acJBOMCTcJQPN40W5RaFHh7+dAj4STk+CiUK7Fe+8hVjW8WSgSVGftTP3nvu7XiW9IkHSTmuJL8JOATghhtuwKtNLimHc4+OC3kgDzLSQeGN7Ci0V199tecr5fjgiv9DH/bQ5vvM1AvtiE6eLTXUOWHGUUqDsjMZwOo7kwE//vGP/RNdO++ysy1bttTzQh6z+rjoi4lRrUdmm2kbpXz4SRlvJrKYMWSVnzqSMr+EDTMQCAQCgX5AgH6LZwhmP8jT7zKAEyTJn9WXXnqpf0KG52in7ITr5IV74SJAfUq53tmFyPuz1clzST6OpYSSMJpu4jpjkV6kXF5JPv7lLKYHP/jBxhiJ/gViHNnN4ktZJsa/jHVL3tQFdNBBB/WN0oxsyARhh1DuWS2vLmzhL+VyEWY+qTafic912pJcIa0CJGWg4KHwYNrYDzuEE7NK8KQcFzvUSKuH9caoQSg7g0NDNkCYpD3TsDkl8Jabb04rjENGXoTJ8ZKyjWWMGik8N8OYc5yBP0ow8elkuIFG66PjwhUG4aXc8RAHd/HbHBMZKBeKIavJnKBXHnLkAZG+lG943FDhcaodii1uylHKXMIMDQ4ZCiWfJECZuuW2W/xwNUk2nP6IR1jkwCxuzEKkz/fjCMMMHe+hwuyoAAAQAElEQVQdI3MJX8JhShkjlGVmzMgTpZbwgwODxiwo330jLCTJt00zs/aEo55gVflR6sCCbeUDtQGCT0wpjbvX3m284/2Ihz/CCE9HxESEVPPPCNx1512mZJdp4jQWAVdqlY02Sn11Fos6YwIDPpM0E4XBLygQCAQCgX5AQJJJ6gdR+l4GqYUT55JwOORxxx3n583Q9/d9AULAzUKg1PEPfvADV7p4hbKaoNRqH1X+YrZLcl2hYMMp2Zyfw6QCOgTjRsarvcKA10AZ6yKfJGNMhp3FrcK3qX5d9JPUnGxBTnBD8a+KIHWnjS0oxbkAJLUApJIh/AATEzeEXWqFxd1JEkBDlhqNTLVEA7JlK5fZj370Y7vhxhttaMlQUpaXGCuf8EiDvCCUTszCI1/cKGGSYI8jKcuEgkHls12Cm2hcwMQgPSmnU5QOKbuT97T+JTVXU4mAfGyrZjWVfJGVtFHg2RaOXJKaAwZJRhxklbLsuHkXYmBgwP1IB5Jk/KSkHI8Oe6fBNm/K+KUvfcnf60BRRdEmHFSNh7uUuZjkwQ3ywx/+0A8k46EMj7CFCItdkufJKr6UFf7Cx6xu7SBfOi7KXRuoeXnhEQ4CE8x6mlDBnIgo7d133e2f70I5P+aYY4z3o5EHGel81tyxJq08D1oj/U2UxmLgUV6IskhqdnDwJFDCJxP1z4QGynPmxDUQCAQCgf5CgL4LiaT2/gte0NQIsMMMxZlzSujnq89VYkqBKTgsBqreJ7y3S32jHJaySfKxVXEXU5JbpWy6Y5FdwKZWq3mpMFlQYcGJMRBjVMZBZZzpgbp84f5k/Eu2yIop5frALWU7/F5TkQcTWVjsYzzf2bfgN1OaafhcozON1ePwkvxGlNpNxJI2zZNaYYhTiFmWre610u61zb1s/Yb1dvnl37V1a9f7Vm2UnpUrl9vVV19la+64IylCA75CiTLJDUFlQqTFSiV87IUkuVVqmVQ4CiQrlCWuBxq7wCtpc3OhiNFQlJR7/MaCudHplmQobXgSh4OySINysBLMauyHP/xh30L9oAc9yBXr/fff39//RnEu6WFCpMW2bNLDjUk4TNzIiR2SZLjJgxXnhz/84QYmrPjyLgcndRPH0k/KeCRr819qV7xICzy5wSkDWzTgQaQjjU+DyQDwAmMSluXJA0muWEtZqeb0bbbwk76UQiUiTeI04yaeJFhtBIe9BmwXoVzD9RHjZqZ8I8MjjinlRtGXCJ2jl/Sza3FcJZmUsaWOeHWCkknCcJKynYcHEzeLEQcvaFwCgUBgwSEg5f6pCC7J+zRJhdWcEGwywtJEgP5cylix84rnL88/xgFs3cWfwMXEHtQ/CFAvUFUi3IXgV+3FjSmlhZLhYT/jhc8XMV6Ev6WTlO8HSd6XFDzK2JXFoDLOLH69MKWWfJJcBCmb7ujxRVITP0kuDUo/r/3RJp3RxUuti3nNIKsuB0X7SVlKDavbqHEq8urbb0uK54CtXn2rv6cjU1ovbLgfDR0qW4hXrlzpD1QqUJIrnyjEklKq+R8/bJhSSqvRcAWOlVQUDfj4V0mSh8EPRYTOiIOXhgaGTJITfsSRhOEkyXjf+Hvf+56/U8GqKqfkEXfp0FKzFBT5OSkbpQ6FmEkDZsIkeVks/SSZJJeB/PGv5lfsNdU8TIpiKQaGE8ooCuy2W23rabLyzIFf8DzANC5SSjER8hK8rPCTBlvL4SFH6YiKG5MJAd6xXjK4xK79+bWuvDMLzkMdf+LxUKfspI8bvpTzLG78Shz84UtK7cGsnuqROkRhToV0vMuEwuDAQGpDQ7Z+XZp8GZvskGTIaov0x2fgaKccPtFZRHCD4LN9n8EU9kLFr7jDDAQCgUCgWwh09j+SPOsqX8o894hLGwJSOzblOUigj3/848arVtiD+gsB2jck5frDjoSYkNTOr/rhD8FjPMyYj3FX4cEPmhgBxt0sJjFWnzhEcKdCgDE3i1SlrUlpTJ7G41PFmSu/UJwrSNYGavb7P/zRLrrkYvvDH39v++67j91z9922Yf2GrBCmiiE4sxwoZF/84hf9JGZW0FCu8KvVaq44+6possObiCS5kkWlE2eyMPBJm1VpFJLVq1f7arfUaiRSy074waFBYyX18ssvT7pcwziIiZfp2ZrNLDB5crOiRPKOA0ooPB50Uu4kpWzCJ01M5CAMdqjJb9RNGpMhRzPC4g81korJRALvHaOA4yeNBSTAFES5mVjgoYuCi/zIcNNNN/mnLlC+UKZJAj9MwkoyVoHZXv+rG39lP/3pT40D4rjZKLskV2ClLIeU5adc1AcmxIw5mH/uc5/zd6SpA/xLGZRuVCYmkGFs/sXKT6n+BwYGvZ7NZJIcF+LaIv2x9YiiUWeYnQSm8HbbbTfjzADsQYFAIBAI9BsC9FVQv8nVr/JUseIZDSHrgQceaHvttZdddtllxinCPD/hB/UHApKagkgyxmqMlxgXUlfUq9Qehgjw8YdwM66Rcjgpm/CD2hEAN7BiTP7Qhz7U8W4PEa7pIACOUquddbqnk8Zsw4TinJBDsUuGaWDARusjdv0vf2G/uP4XhlLJtub66KgBFA8CTgVGGfvWt77l21JQ1lCmqDSITqQoW9hJt5MIx41T5cOrurHDk+QKF3a2KrMteN36dXg7SXLlWJK7uQxowD8BhYKIG8WOQ7Z4aBGXcpA/K8CsIkvyPAgLSdlNGEkGD0IGygRhh1f1Jzx8eIRBuQWv9SPrjU6CrRV8/otwEPGnIsIwSYGcPHQxUX5ZOUdh5r1pPgOFMs7W3zVr1vghXcx8Eq7IcM455/ihZBzIgHyEXZJWocvkBnVIXoRHHuyEI33e1WJWkLwpD1gShjJiJuA87VptIFnlLL8ka0nHkt3S5AF84kHYFwuBFUR5ysMW+0RUS5MJ8JkpZLKBOsANLTZcKFNQIBAILAwEJup/6MMXhvS9lxL8eA4wvhhIY6my64iVtac//enGe53f/e53ffKYcL2XOCSYCAEmtM8++2w/1K3qX60z6ppnOWPMiy++2MdAPMsZZxKnGhZ3UAsBsIPgcCYOX2MJvEBjdlSwLObsUplZLPTBmcVYhKGVNRtr1Ou2ZOkS+93vbrK77rzTYKPw/eynP0tqj2xkZNge9rCH+nej2SaMUojSJv/ocwqulFIiVtvYsmIT/HigTMCelFVuKBQS3hWWZKwc02nhJ2XFuTMB/FAUWXUmLO+doDivvm21r4CiXPItNOJJrTSIV0jK5SEMJAnD8HdL5YJSz0wlD83CZtWbh+bI6IihhILXcMIQfymnhX0qAsdddtnF+OYc5dl666191pq8wB4iTz4DdcEFF9i3L7rIUHJ33XlXL+c+++xjxx13nB1++OEuN5MaTD4s1VLj81SkzVZ7ZKBcYIWd7ddsOWKVHOUZ/FD22P6+dMlSX62up5X2RiIplUVp+iWtPhO3neCnFfkxhRE/KYVPLaoxYXhCLCySZJJcaCmb7pjgUsoM5mDNBMgEwYIVCAQCgUBPEZByX1b6rJ4Ks0AyRzFG6WIxgVfBELvgx2GiPHv5JKSUscU/qPcISK36YNcYY61rrrnGBZPy+JDntSTjzBzqGZOvnDA+4l1dxsTsYvRIcZkUgXI/YDIGZ5w5aeDwmBECYDqjCLMMHIozwI31GbXUKQyv35hWl2s2UBuwgTRruu19t7W7191tI/VhV7y23XY7VxJQolDmWNncMLyBVJwkeTwpdzY29iMtZuc4qp/KpROqJ0Udwi2NCTEWHqPwJfksLXG4yXiPFD/cxJdacZ2vmuGH0nrFFVf4luX7bn1fQwmtj9b9nW3ebS4naBOWeCVPzEKkX+yEkeQ4SHIc4BEGxRjlHiUWHuVF+SQu6eMHYZcEe1pEWii7zGTyMCZdHr7kCQ+TFWHq7tBDDrXLLrnUt8/Xre7fyWM2D2Wb2W9JfmAXEwhJnU0TISP+uShJXhYEIj9JWB1DHgSsjD7wgQ/0LfiUb+PwRuOd5wENmjVqY3VjKY2UalKGZTKrN0xSMhIvOUkX2Yc3DtulF19qa26/w/0t/RpJ1kZSpPl3SrzJ/zffB1k2P5VWCqQHwZHkmGLvJEnNMuPHRArvmJd2Ag8qaWEPCgQ2hQDtBdpUOPwJB2GHJrPjB3X6F3fVLHbCz4ZK/GKSRtWOu5M6/XFDJRx2Sd5XY4eqftgLDxOq8rAHtSNQMGrnbpmugkUxQYFxCa81oRgz1uG5CV/K7RA7k9pMemPvNVVlL/Zi9lq2bubfWWbGONSTJF9coC4lGWMtxnAoyHwhhec2u/cYZ/p4KI2Xq3XezTIspLykPA6S5GKDv5TtzojLrBGQuoNjbdYSLsaIdbMdtr+/7fzAXe2Rj3iUDQwusZHRUdNAzdZtXJ9WMBu2bNkye+QjH2HMnvIOLUodHQpwcAMUs1arNZUEKR/WRafDuyMosPiz7RflVZq4siX5wIf0pWxnhootMfDIT2qPO5A6L1fCkiCEYUUWGeGxykenyOosq9fIkIJ5HsUutacntbureRY7+VAOFFLKuGRoiTFruWTJEleiSjjymg0Rnzwg5DzggAOMd2TBgoc0M56P3Xtv23abbezBu+3m27Vlanb0xIMs/aTkk2h9fb3RyYMJ6UPJ2/8JK+X48JmsYMs4dimv+LM9iS384E14cMUfBR6+JEvAmqRkNGy0MWK1gZqtuWONnfuNb9qdd97VzAsLaWDOp+IsJZlSJlI2k3VO/iV5OZmBZjcED9JNJTw8POyvQrC9nocu4ZsY4AgKBOYYAe7PkmRpa5IKy9swYaAmM1mqbimHl1qmlO0pqP/Tr0jtPPeY5CLlsFI2O4NV88evuDEpByZ8aeL4xY9wEO6qKWnSshN2SyZw4nm9JWMwUdml/FzDjzaI0vyJT3zCJ5eZpIaHH/hhFmLBAb9OfvGfb5N8IfKRchlwS9kOf0sjKZcdHCg79UM9UY+f+tSn7Pzzz0/jlTv9U6Kf/OQn7corr7STTz7Z2M3IinMtjXXZZcl4r6RRTNILmhoBSVMHCN++Q6DWdxL1QKByk69dt94esNMD7EFpdfF+O9zPUndilhq1VLPhjSO2Ia1G33e77e3QQx9nfKeOw6roZCz9SENq3QBFkWIQ9Z3vfMcuvfRSVyKZpUNR4Ju/vEtCB0XHU9JJSY37l2RSkiatZqIEo6ASpwSs5l3SgYeS/+xnP9uVTN4zRtnk4Kz169fb1ltv7WlW0yj2mZiSXEFFsWRmEsWZU795Dxxleut7b+3+M0lzorCSnA2ubK/edddd/ZTs/fbbz3hPe3ma0BgYHLQnHXOM7bTjjn76uUfouEjyHQG3r7nd38sBB2QGLynnIcmVXbCkXBxuQr2hQFv6MUhAWb/l1ptT2YYdxxQl+eR/acCyAiyTZKaG1WrJTExW/EdGUaJxJ6/EbyQ+J5On6rVu/CjXXOYDdqRHu7zzzjuNlWTcE1EJiwy0YSYeMAmLib+UEm26fwAAEABJREFUsYHX7xTy9T8CtCkISaXctqR8j8PDD8Iuye9Z3JCU3cUPJYq+AHch+iT6BEx42DkPgclDTA6S5L7gnAYmPYlPn0PYQuQFkQZ5SFk+eKzQ0WdzzxAenpTl4p6Rsh0+/pAkDC8LFvwgSc6TBNsJfiHSc2ZcUt9ebz4HgEPKdYI9KCMgyQ/NPP300/1cFdoRq5V84jGHaL/ix6o0Y4V2n/l1IVe5f8iJnU68ria17gP4Ursb3pZAUqttgxX9AGOsU045xbbbbjtXnpnkZrzE+JWFI86Xwe/Rj3600UfR3zE+BS9py8SRsgctfgRCca7U8YaNG210ZMQevvvDbZttUPgaSQGCzPkoBrwDzaCHzkWSP1xJQpIPSLAz+wYRBsWAVWYeFnRGDKDotAc1aPBQvgkjiahtRPwqg47feSkoJvFIkzC4MVHUZUqqmNnKVavsgfd/IGyXkxlEBmCSjAGae6SLlGIkStZN/ksp7YqGV/JFFuyS0ur8OmOwSH5KiuEmE51GAMpOMPIBf+Snk0ZxZvIB/5G0ismD+f7339EHPMhDnEKS3CrJt6sTB/ydmS4lPKYkk5S41kzrXqvuZeRP2bZJq9s8LG6++RZ/f3v58hXNsG4hboo+NDSY4tRstF630caopasp6dUMngmXgmCYJYtqZpg2Tz/KRdIo/V/72tewzgmVdEmMOqm64RWaiM/EBDsvCIO/lIDAEdRNBBZ1XpJMyv0WbYzCYkotniTYTvhhkTKPXRS8i8+2RA4a/PKXv2zsdPnJT35inHnA2Qr/93//57xvfvObxkQpqzK8B3jeeecZB0likuaFF15oZ511lrHV8fvf/74xeOd5gP1//ud/fID6hS98wXi/kJP8CUvaZ5xxhqdL30efT/9H/0Wa9EMMYlkd4lnzox/9aNzBPlIuC+GrJMmxkWSkyzMOpaZgYFvwT5JjUnC29JOUrvFP+5BktBXuBXYZPetZzzLOAnnSk55kvOJUwhQT1NjhRRumzeLuFknydk5+koztxty/uAtJKtYt0uT+p+DUF5N3TIBz6jMLBvQvLLxQv094whMIZieeeKIdeeSRrlgzjqLOh4aG3I803BKXQGARIsBQfREWa3ZFSguDNlpv2FartrKlQ8usPko6sqGk/PDw5HCwJaljoFOA4EmtzhY3xEovCgQPFWbneFigIDDYQbFFURiwAVdeUcRIi5wmI/xJl7B0bjVT+jO7+6677TY+T1WDY0neuv04DZqu/+X1tmHdOt+6zEoz6UrC8FlhZKCjc0a6kD6UrDP+74xH2gwmOVyC97+LgjjjhDsiSFl+cCBPKbtJH1491RvY8FCGqmFICjeEvZ6UWAg8i5u42CEpp014Kdsl2UhjxAcK7BRg1VuSTxCwsk59j47WTUp1kaLUk4osJUtKcPmKFbZ02dK0Qj7kK+H777+/XXftdXbBheen9jZqSn8pmP83aIRum/uLJE/05ptvNpRndh84YzMvUk6XugdXKbs7k5WyogJfkk/mMODikDZ4hcC92MMMBKaPQA45WfvhHpdkkgx7CYfd0o+2C9Gn0IfQLr/+9a8biihKMEozcXhV5Prrr/dDGrmHmAA9/vjjPd2h9HxgAMkpwsccc4yddNJJTk95ylOMeJhPe9rTjF0s3IcXXXSRffWrXzXSIx4TcrxGwzZI+lAGrU996lONnUMo2OTHVwVQrj/72c8aCjkKNgo74ZnUo3+iD8ZEEaZ8EP0dA+KrrrrKnz2SDDfnYCAL5f70pz/tny+UlBDZsv+pa/o0cCtIwCv2LdmUcvugzYDJcccdZ3vttZfvNmK8Q3ubCh8px58qzFz6IaPUypM6ReHn/pBafMLNZb4LIa3OMtOHVXn3v//9bc899/Rt+ByWigJNP7n11lt78Qi77777GgexwndmXAKBRYxAbRGXbdpFk3LHOVgbtGVLllojKWHWkMkahqJcHxm1e+6+xwYHajYW1Cb6SSlGWo3lhGkGJGxdYWseJ3NzeBZb9VgRpaOpGWnJk5FyPHdULrWkEOOUlPLNYXiQr0irm+vXrbc777jDPvPpz9gda+6wZUuXJXONff3sr9uvfvlLL8P9d7ifD5DID0KhZzBFupx4iSJP+vhhTocIK2V5CC9luSQZDyPen2ZVne3TpE94m8Of1MqbZCVhpIGwrJ6wl+RYwZSE4W5JbsKg/BCysUVakmHHr5CkYnUTf+qMeDDAknd6GGDDg+AXksnqaeZl2fLltn7DOhsZHbahpDyzo4HB869/82s7O9XVTb+7KYWspZZm5vInV0ljrk3qh1UzHm5HHXWUb7Gbyzxo8+QxVZpVnMCU+wKFgDiSvB4k4QwKBKaFgNRqL7QpqeUuCdA2WWVi5Zg+ilNgzzzzTPv85z/v33hnhfiLX/yisbKLIotiyjkG9N2Pf/zjDUX4kEMO8Vd0dtllF3fDR6F98pOfbCgLbFk8/PDDbY899jDuMdo6g1D6bAhZuD+woxCjWD/xiU80TFbpWMlh8PnYxz7Wnvvc59qhhx5qKCPEgVC8WX1mNRq5+GoBE7KHHXaY0Z+TNzKRFn0wZfv2t79tKMOUhb7/kksuMd5LpLwcqojSzeQurxKhxPPJQNJlWyZlQOYtmahDSV6fWzIOE5Wd9kG7pI2DE2G4/zCrJMn79apf1V4NO192KfcJUjbJn9coWNwoecIr9i3JlHL9UGbGMyzsbL311ji93rDQx7BAgB2cqG9M3JLS4lJeaZZyWlLGGf+gQGCxIVBbbAXanPKguNyVVnGlDEsjKdCrVq4y1QbslltvscElQ67glDyk8Z0DD5MVy1a4Esl2JFYjeA8EBYHteNgl2fpGPpwK5auk12mWjqnw6416WrVcanRgDH7Y5oeSzsAHJZVVxCOPOMK3/6EgDQwOWvmR1sDAgKEwMegifPGTxpej+E1mkp7UHo+DyBicMUNJXpPFnQs++VfTwS3lTrsxVkvwCIMpyScRli7Nn5Ligcmgc2R0xKT2clTjYIck2YAGfADFw4V0mG0HRx4iln5SKx1JNpyU5fved1u755677PY1t/lDaO26tT7IZuC86y672vp1G1LM+f8vGDAgRm7aANv2yRk/zNkQcSHiXnfddcYKMvaZEFhWw5f0qrywbzkIUP8QJaY/LXbcEG742OlnCuGWWvcg9ykTl5zCz6sJKI981YBVWfpOVkl4V4/VXu4JlM5jjz3WP33HFxM4AIeVFhQDlF0mPXkthHwKSfL7ubgxUdIxC0lZJklGXyFlt6UfO3/YEslrLcnZ/O+8J/DgGYKMbI9EiX/Na17jK9fcc6xigwnYEBYF/LlJ+caP7+fix5Zy+ufHPe5x/qoKW855HpAeXw1gNQlFHdxYXSc8BG4o6zzLSLsQeYEdfWDhYbK1na2d2Kci4uPfacLrJMJAnfy5dE+WPnzwIy+pVXe4t2SSWs/UgoPUwkfKdvCT1HzO0t65/4iDH+Z8UjWPYuc+ZLKptN3Cn085+iVtygohTzGxQ9zjjBF23XVXnF5nkoxxKv0sTEkY7ueWykXShPxKkLAGAgsegdqCL8EcFKAxlsZoWiH87U2/deUIVlrAtFWrtrKVq1bY7bffZqXjwG8qojOiYyYMgyjsrFAyiEFZI51f3vBLYzC2w/Y7uEJH2E1SEpRBHO9Z/+73v7e77r7Ldt5lZ9/uO5qU6ltW32r77L+fYd6TFLTUg7myJo0plKlADKJYMSlKE3lKwpgxUc4SScoDSDpeFOgx3bV499xEVoiHNhMNbIXkABMenPARUJocB8LUre51Rh2QDgNwBlTULf6pehxv0sINBlvdayuzmmzd+nXJkN29dq0xMGXAypbtdWvXEYwoVFez7TljDi+SUvryvGl/zCgjN7PuUm4fZOdyY5kBSfLQt99+u698uWOaF2SB2DJXosxGhhI3zMWBgJTblCRvt6VU9KeSXAFlZYQVZO5DJg3PPvtsY0s1q8asHvN+MEofdu7XE044wVAwWeE9+uijja3Nu+++u7ED5KCDDho7q2C5H+KIIssqsvXRj/uEdwwZxCIWzxVMCDv+knAaSjCKNtu+WUVmxYgt30wMUDZWs5kYYDKACCjaKM/cexx8yeo2W8eZKGD7OO+D/vd//7exQn3uuef6yvxHPvIRA1tO3WXbK3WDH1u/2eYO/mwtR5FmEpm0yQtCXgg7hJ+UZadPxd1JhOsmkf+SJUv8uY9M5A0PM8j8vuT+oz3ZJn5V3GhntKcSpepXeHNtMt6pPmMYA7DlmHY513n1S3pVXLnXGOvQV1b5RVYp33v4Mb4p/DADgUBgPAKhOCdMlBTKZFhaYPaHpPchrgWZKzts52W1l05FEkHbCD4EE1NJUcLkYYuSRIfNIITDM1BW8KPjJvzypctd2ZLGp4t/J0mywaGhJGvdRkZHbdvttrOf/uxnxsoKijiDF1YjeCgMj+QTn8lPktF5Ig9yMciysR/+Y9bNMhiIMrDbZZddbOPwxhmVa7MynmZkys5qPSbv9DEgBAspY499Kiw2jmw0ysaBZHyKjK2f1C2DS+IiBs0GU2opozXaQ8qC95cTO+FS9xlcDt7gfcX1SamW5fDUEfHnmqS0Aj48bAx0dt55Z6OtMMHB6wQlL8ouqTinZUpZbgKD60zkBzMGXdQJA23SQIaZpEGcoMWDAPUPlRJJMga9vLOLAoaixjvHuFkNxY7Sxju+KIqsHO+4447N7c/VFVraPOnS7qp5YK/ycEOELSb2fiDkrMoxkXzwoBIOTLAzEcD9Rhoo3ygwUuv+LXHAkX6OXTGsuDPZyqo0Z1aAJ/jyHMOPlSlJ/trHxz72MV99Z2KC7eJMSqBEM3nB9ne2jnNQGlvlWXFkOzlySTJJWJ0kuVtSm9sdXbyAB89JqYWRlGXqohhzlNX8JMPzhOc+qYMX5lREGJ67tD+ewVLGljYJTRV3tn6SjFczODhPkn9W6Re/+IV/jaM8d0gb2TAXC0mttkrZGBtyZgPKs5Rxp6z4QdipAxRs7EGBQCAwMQKhOINL6kQwXMFJSjSdyBjLVwMbXBOjnlak8SNslSS5UirJH/iEQSnhfTJWRVCQUCoYuMGX5Ao6D49RG7WZ/ujcSIsBEWkzIOKhgIkf79qxgkBHiSykDx87SonUkhMe/ptLdLZsfWKlgrRIl7zIF3c/kJTLjVxgBYbYkbHIi3siWSX54WsMKNneSdw1a243V5zvs62RBvEk0VqwWsotmQ2Taq4skwc4SUp88y33zHiPDI8YHKVran7uN9cX8oYYrDDYJX0G0awSI7uUck9EGPxmQgUzKZV9BgUoeTHDTVsmTymnUfzgBW0ZCFDnUGlPlBqlGKWLz9t95Stf8W9/s/UahYwJF1aLUdQ4hOvAAw/094LZycH9ze4ezNLeaeclfczilmQlT/hS616Q1Ly3rce/IhsmomBKwtpGUuZRPjykXAbcxIEHYYckpf6pAcskeXkJCwN/iDVlYq8AABAASURBVFeMjj/+eGOSEEUazMGZd7xZzWZlm1V9njvczyicrHozWQzx3KMuULjpg6hL3jFnhxL5MIHH60fYJRnPTfoESW2y4d9NknL+9NvdzHch5MWkL1v/eV0MeaXc7rB3kpRxhE87YKcDr/bgluTtThLOqWkWvjxjmWArURkr0YaRgXYGSWr2AbYIf9yPnGlA0dhlhsl9jSnJ8cfOPYcZFAgEApMjEIpzwiYPGSw9oEd9hdmMTt78V3N7wwcTKEupj3F+54VOCJJk6zesN5RXDpRBkeRBgR8PXwYea9asMQYKDPzKAEVSZ5ITukkHhZsOjsEeabMyQOdP54g/Sjp54V8SkWSSvBzwCCdlHu7NpZJXUdZJnzQlYfQFSWnVNa3C8w42KyIIhZySHBvsEPxOop7wgyijlLFkMmWgNpjaTmpFSWnEH6onu8lstF6nYVkt/cFP0VpJpyg1DSR3Cpiu/Lf5w5gjou2yOsBsP3JAHGKE4kzbIRt4VRP7dIn2VjAiTkkL+2Qk5XKzbZz2THwp8yaLE/zFi4Akox9hNZJJR1YnabOscqJ8Pfe5z/VVIt7RfclLXuKnVNPuuB9R2mzsRzui/RWCjR1Tkt+rkkwSLKfi746OCzJ1sHrmnErOqlCSmuUjDiRlHuXBTXgp44FbynZJXg829sMPKyaEHSp2FGVWo4877jg/g6PqJwmnsTWeQ9TYDYXCza4dVirZKQDxCS9Wopkkwf7JT37SLrjgAj/1W1KzLJ5Yly6Uj36T7GhnmPAwg8xQwJhI5pkCHlNhU/wkEbQ5DsEhZZ6UTXhzSTzfmOCGOAAPk9e0qFvkp/2V+p3LfKdKq9t+jA059I97jv6S/KXxeDMeIAz+QYFAIDAxArWJ2QuHS4cMFYmxV6nwi4kfdkwIe+k+JODAlYlrg/XDpPusX7fOli5ZalIeXBBvKqJTZssbM+ylU2ZAB4/Oia1CdFDFr8gyVZr4kQYPKjrBVatW+YFVDITYfoMSjVJNWlK7nPCIL1EqbPNLUnv+85tb0k1TBo1UNChZJ/wHu40bNvq3JtmmCPYFlwkjVJhSSrziJt7y5SuMuhip5y3xkkwpTI1LMgkzgGJcr9mQLbFb/7Datt5qaxsaWmLll6LYxo2bPiCMtEoczMncnXzCQhw2xAw/5WagC492U0+KPQel4YakMeFxzIAYRIEFRDRp0+kUWXmNgcFN2boJX2q1H9ykCWEvhDuo/xEo9VXMiSRmMMd7yqxEsrWX3RD0jyhatClJVl3Zon8t7Zj0mCzEhGjXkkzKBE8ab5cm5hEekoTRNyRpXJmmI5yU41XDSi2eJAMzSz+pxU9Oz28qP8JMRJKcTZ1LSn1ePnUXJhPGHMzGAWxMYFKvmCjWS5YsMQb5TJZQv7xTjWLD6eA8NznQjEkV+u5qnZMuRH6Yhapu7FWaKEzhFRNZIOLBk3K5sG8pVMpeykt7YBWX183ou+ETRpoYG0nejghXiHub+iMdeMSHsM81kQdystOByRh2prAbRZKxY4/65VwE8pWE4ZNrblnAlyqekrwOGAdQf53FKmG5x5hM6PSfxB3sQKCnCJR2ixBVO+75pNp8Jt6NtKXcIRTQpIkH3EUWScXqHUnTkSwsEqZFQCMEwZK+bMOjo7bTA3ayO++4a0w7SwGn+C9yoJDwcC9uomCn02J1DT8Gh5j4TZcIz0CSuLxrpiQtaaKIw6NjlFoYlHQlFesWa0ryQZmlH/WTjFn/Uw/HH/9M23ff/XxVhPQkmSRPE0NplRmypDivufUO+/lPf27Llq4w3tk0fino7g/f3aoHpcCeiKRcp7QhSEqRxwLiHrM28y/uYhKGdoIJT8rx2RnB+6K8Iy9lnpRNwk2XWCVk0Ev7m26cEo6BC4pTwUVq5V/kxYRKHEzc4I49aOEgQL0VaRk88+4ypziznZKDqVidZDcE239RsggPlTizNaVWu5ptGr2OJy2sMkgTy8szkAk7dpuwK4u+A2z5PBcr0qwIsrOAw8yYIGZimMPI2HbPPc8Ey8c//nHjHVV2bzEpSBuRJs6PtKXsJ7X6UtKSMp8wnUTfRL9JO+302xLcYFrKiV2SP2NQRvlyB+dlFD5mCTuVSTgUZyZKUdQIKwljs4m0C5XEqD8m2ngn/5nPfKa/7kG94r9y5UrfDcHrH+xwoV0SX2pvI/AIv9CoyI1JW2eSCiywS/K6xE+SF43V+HIvOmOLuEQhA4GZIbDgFWeKW258Bt6sfEnyDgE/BuQ8oOmgC9Fh4zcxscacydRIStFGe8ADH+AKFx0OivXE8abPlZTSHZ7VrCZlRTmBJNloY9TflWX2nvfQ6qN1T1fKHf/0pdqyQkrarAJL8hPXly1bmvCue3tj4oVEqaNGvZF45vXMrPatq2+129esMW9DJWAKzMCRh3aybvJfUkoz02SByXsiPx6UKPvFj3AQsjERUz4fA6+EmYlJ+pJmEqUtLPFL3lIrHXiSvNxEkHK7ljKPQRH8oP5FQJILJ8nrUZKxY4aDavhMFJ+I4nwETr1myzWKEvVeSMrxPJG4LBoEJLWVpdzLpd7pK9mhxQohrz3xJQK2hKNQ86xDaeN5z2ce2aWAco0yx0ooz3ie/VLOo/R9Uu4/SsZSu7vwiynl+MW9pZmS/J4t5WaSi/uV92Wpg8KnziQV54SmlP2lbKK8MmYj8HTiE25TJMnlJb0SlvewaUesOvNuM3xJGOnZ3fCDOp/xjGf41nPCSrlNkIYkT0+Sh18oF2RHVimXRZKXg1cFGQ9zf3CvXHbZZf5VlxKe5zBE3KAFhkCI2zUEFoXiLMkBe//732/MQkvZzYOYLTj77ruvvfCFL7QXvehF9rznPc9OO+007zCJVDoM7Gb1ZDQSmaE651SSO/3TyW+1apX7Tfci5RSq4XmYs6rCjHp73tVQU9sZBDDAZCsbJ2cza8qWRlaccZMuRPmnTil8Z4+A0gNnxKM3GvKHktFqGnW3S7J6Up4hFFNmclm1oF5oSx4xXer1PNGRrP6Pv1s6LvB535O6L1485OEX91QmK8rMJKOgdIZjVa86097pPx03bY3yTSfsRGHAocov5SJd7BDpM9CCR3gIPlSNG/b+Q0BSul9GjQkaBmtsmWQgy2eRUIh45xWpS11K+Z7CDeEXtHgQ6KxT3IWkXPeltPA5XOyxj32sMWHMfc+BZE94whOMLd20IXbOsGLIZMyFF15obO9mm/dVV11lfC7r85//fPOZL2nSrelW+ZEvfSb9Dc9tvOBhbmlEuSX55954TxgFmhVccJCE0cTXHdO4sKsEJZygkmYcn3gTEbJW+Xz9gvFWlUcbIpyk9Jyu+ytXKNWcP1PCUe+EwV1M7AuJkFuSsUMAO+NGxhC0Z3b4cJ4A+EjyL26wuFQdnyyksoasiwOBhVCKBak40wFUweXGf93rXmdvf/vbvROs+nFqJ53kP/3TP9k73/lO+9d//VdjZUOauLNHYeazQZa9TZJ/9mmvvfayHXfayU9WrqY/lb1TTkk+eGSLNYNF/KGp0pjIDwUCeZjxxS7ldCkn4enwMYsbe9DcIUCdJci9bWAHb0yoVhtoDgBqtXx7SbLf/vYmGx0Z9Qc0D64iDTPhvAfPCpw01uiKZ8XkwccAkDol7Be+8AU777zzfJZcUlMWSZVYLSuKM/mwwg1XksfBzqCC7Y7VQQP8mRAPYtInDjhgzoRQ6NnuXeJIWT7KK2U770F/5jOfMSYMCraEl4QR1McIUI+8knDppZf6p4tOPPFEf7+QFRDajaTmfUP7ITympGY77ePihWibgQD1XKJLuR2U+i/8qUzeV+U0b7bhQsccc4w97WlP8y259BX40z8xqU4b5JkJkWY1b9ydVOQo4SR1Btki3FIuN88rJuy5b5moL4Uv+BT3dMwHPOABxu4SJjdK+NmkU+Jilvjl+YCbumfCpfjDk+T9CvUrCS9jNwNb/3nWSpknycNJ8jAL6SLJZWfnxvXXX++73VhkYZKcMQj3wEEHHeSTmbz/zdkB4DEwMLCQihmyBgJdRyCP7KfMtr886fSqErEt6/Wvf72hGPzlX/6lb6mu+hOeE1jpFOn0meXkgCT4dBJSflATBx4d7pIlQ2lme8iGlg7aULLT8ezxiD2M2bqBwUHvjAgPSblzkqZnkj6dFnmV+MWU2tOAD0ntfEmwXQ7Sw1HSK25JPqsuycNJW65pYz9p8zEgKUkYjqtb0kozuEONtOKMmfn5qpps9epbjfaHgkj9Zx8zlAZO+eYTGfCknDZ22idheZCjcLD6gdKMAs0JtKTFu32EhaRW3E53o9EwHpTwO4mB5UT+hCf/zvCdbsIxOGFCCD+pXQ54nSSpgp+5EvXb3/62M5hVseThDxbMihMQP0lY54Qktck0J4luRiJSlkfSZqQyt1ElzRgjttCeddZZxieljjvuODv++OMnFErKaUvyepey2zbxk7SJEN31ljRjjOZDQkmerCSXR5K7++EiyWVCFinbJeF0fvXeljLfPdMFv2S0/UtyJYxBP89riJ1mvC/PO9RMlrPTix0PH/3oR+3cc8/1fKRW2pKcVxKmTyQ9+t2J8izh5suU2uWZr3ymmy7be8HjpJNOMrAt8cBJUnFO2yStI4880n71q1/5qxuS2vCfTkJSexxpvJt0eJZiQlIrDPUqCbbxHOT5wrZ/Z8ziImnGZZhFNpuMIqktDM9M3m+WZIwb2PXDM5sJJwKyW4NdGyeffLJvXYc3nySpL3AqZZT6Sx7kkvpLJqm/5OlVv0zdLDjFWRpfea94xSvsYx/7mLF1iNk0Cgaxgnb22WcbH79//vOf7wO2N77xjXbjjTe2DcwkEdzYDrZ+/Tr7/g++b1dceaVddvnlRgdz+Xcvs4u/c7Fdcsl37MorrjCUdfKhk2ULLttHp0MlLPEIj1kI93SI8CVc1Q6v0w1vc6maZtVOup1ueL2ggutkeSMnNJn/TPid6RR3S4YN5vYN6/0QMPyHNw7bYYcdbhwExuCD/OBD2HnPmAcbh3QxCIFP+2LLISskKB60ZR5yV6T2x9bqU045xfgOJe8r8QAkDmlVqcpbvXq1r3ZPFBYeyi9EvrhJh210p59+umEWHvwqER7ZIFYPqnlWw1XtJQwmRBoMYMCNfOARHjeEPyarR7vttpvff8hawhWTOLOlkgf5YJ9tOnMVjzIhS6G5SneqdMgTqoapuqu4FDv+EG7qjnphkIrc7GL47ne/ayjNTFxy0NOyZct85aOax2zt5EtcdiKQHzLg7iUVGZCnyNdLeZABWcAI6qUsJW8wQiYIe+HPtUnZIdKlf+HVgCOOOMJ4Z5p+kwlI+l0mB+l3kQdCJuJBkgw32NG+SWs+iTyrMpAXPMxeEfmDEQouExKsWkry5xsy4V8I90yIeqFPoK/4/+xdBYAWxRf/vd3vioPjaBRBQhDBwA5ExMLA7vhb2Al2C3aLXajY3Z2EpAKCUiKNIs3RXHy7/99YvCvkAAAQAElEQVRv9vbu4wSlDkFvv307M2/evHkTOzNvZnY+5a/4rGr4v6KN/WRKdpWhQO6yEMcnvL51Vt3QGFHtmHCx/4pMlZXwMZ3cAuEEMV729QmKV6A8Vd+sMav6TsnQokULt9Ck9Gn3gHCauNf7IbfCCFceIJnEV++TIHYLtyGA5BH807LEMqguqd5uCPJIFkEsW3nKpDqoejso1sFoyh6DxhX6ZEQ7JdSGSIEzi/Q42csbNjrFWRmiTk6mQLNo6gxlV2ablWaeXkw1Dpphu/jii3HzzTdDh9HccsstrtE3i2i5GKfgXP1Lx8LFi6g0D8aQoUPhCun7QZHJgpMSrQLTYU5x5VGcspcX6KVJ5a3Kmuoub3tqfKl2xVvWLdz6hlQZUu3rW47S+Ja574nyl+XTXObqmb47b9KkMVRvVSclp8pVphoi1SGtiujAlREjRkAdvRRsHXyjrWP6DkmruWogpDjrUByBVrCFU+MR84vliHmr/ou/Bj116tRxSr3ijOlkKqy2zSluyahOtHv37m4buFYWRo4cCckhOvFVmNgUToeMyK2XSH5/BaIrC6KXwqXwGsjKLRCdZJcpmTWgUbq1pVs7TEQjkL/MtQHxKAtrw29dhZVMMS/ZBbF7bUzxKQvKY0HMV/5yyyyLS3Wrzmhgpt0QmqDRYU0ffvgh9L2p6rG+Q23QoAFUfgLxE8Q81tQsy0OyrimvdRlO77hkieWLzXUZx6ryUtySRSC7wslMBeH+KZAc5RV3appV71QX1R5KQWjbti3U1ugMFE1Qqq1V+yNZJFMMaovVBqmdE8i/PEHxxvxlXxnENOVtxvErD6TcKj8Up+q4zLUF8VHfNmnSJNc3rQ6/WDaZcTjZVU4qe/Up+rcRnTFiZiX8RZMKcViFkeKoyQG1ZcKviE74VEilWbZsmZtokQzCi6dMQWqYdWUX35WB0q/vmDVxqXGCJigUr8ry0EMPdQtNkk87KfVXcPJTOy6zvCCWVfxT7XKvL4jjjU3FG9vLmvJbn6D4FZ/MvwLRrC+QHIpLpkD28gTFofdH7U2vXr2g3ZbaBVIW9GmBFlPUbq9v2CgV57/KJA3iYn81yFKUH3jgAejwGZ3G2aVLF3z++edu1SqmA0JnlYLTuHEjXHDhhTj3vHMI5+G8885z5rk0tbKtQ8Y2rbep+09RfS8qxV0rgOUB+oZIUB68V5XnyuIvz3SvjmyST7CqYcqfrqo75Tynag7NyF41p6rbzaAV2VjWOP/UqQuvuiqlUB2ZtoxpINesWTNo+5S+Zddqs74rk7KssNqmojBKjyZyhJM95i9T9VMNnBRfdZoKn0oT2xWfVr3VaWrQoEPItMVRK4Sand5hhx3cwSGiF0/xjkGyC/QNmUzJEfutyEwNL36iURhNbik9aghjfOwntwZYUvw16NXgTekRXiC6tYWYj+STXeba8lyb8JJhbcL/XVilryyUDSP/VJzKSW7hY7vKXAcFaZJROxP0N0H6ZlGKsrbH6gAnlZnqR5wmhRGfdQWSR7Cu+K0NH+XLhiJLnN+SR+1MnC65Y4hx69NUHsXxxTLG7vIy4/QqPrUdUhb0PbR27qg+qu5qwKa2Vm7RKYyZubZbbaRWWoUvLxlT+abmkfCSJRWEWx+gOJVm5Zl25Ok9lmzCrYv4lddaCdWEhuzrgq/kk2zip8kS9S3q+4RLBcWVCvJT+tTPKK0C4USjfJB9RRD7yRSIXnSyyxSk2uVeVyC+KwLxV32Vkqw80F/7qQ4LL/lU//WJmMpVk/YC5Zf8I6iK8jRjmRWH5JG5PiE1/vUZ75rE9U/kT1k5U2VItZelW1du1dUmTZrgyiuvhM6vuvzyy5EKwgl0oJ8miKTASfcTyF7esFEqzmbRSnHZzCmbaVIa4u8iYz/NvMkuUHitNptFijPINyRr8wwCne0UGu0poO9yPIuyTY29mYnNvx7MjNljJek0K7WXIP9Bi5ktJ98/JQrFcHJQGieCmZWYZhb50RTSzGSUgJRh1S8htFVMq8Bbbrkl9N+mUmjVYJ1++unuGyXRCESv2TnZzUr5mZk7KE9KjBRnKeCiFZ3ALKLVe2Bmbvus/LV6LeVd8WoQIVrJJZA9BrMovNx6DwSym5Xi5V4ViGXQQEUryXEYs1Je+jZRgx+9v3FDGdOtK9OsNL51xXNt+ZiVymRmrv6sLc+VhTf7M3+z5XFmBpWBlAytEknh0I4ITfJo8KVvFnUwkw6dUf1R2YKXmfHJKUo1uLSZRW5a/3W38kcQJ8zsn0mrWRSvmbl6kyrTPy1bHH95mma2QvZm5nb/yFPtqv43Wodtxlu3lU9mBh06KiXKzFz+id7MZJQrmJV/HKuTALNIHk1YKm9WJ+yq0sbtxKrSr4zOLJI19tcYcGX9hZm5cjUrNRVOE32aPF5Rvyr/VDCzVKfjJ0ScHjMrwQm/PkEKs3ZVnHbaadD/Zsdxm0X1XzKaWYx2cgonKEGWg8UsitNsebMcogJWwNQsildeZiu3m5X6iXZ9gNnycZpFbjNz5WMWmetDljgOM3NWM3MyOEc5P8zsb2MwMyePxq0iNjMZ6wUiDXC9RLV+IjErzTwpH9pqqu3VZhFe++Y1q6wtOZJI6OKxnCuEsOTvgUIEYRJSCEohLF6bjgaA6kTCOLCYlQOUN/+/E/mfjv+v5NuQZSuRu7h+yCgrr9xBwDolTwaQW3WKVnfIXaysCi+cQCvOmiWOcaIXyM8s6hDNorou5UbbmtVxajVbAx/RCQLWc5kxSCkXjbZ1NWzYMEY7UwqQ6Fc2AFE8mtV3xGvxUDriNIuN0mgWpUlbLTXIFV6yanu47GZRWmWvgPLPAbWbGoxqe6u2Aarsjz76aGiwqTqgnQua4FDZCSRRbMr+X4ANJb0bihwbapkrf2LQgaE6OFQ7JySvPsvSX1ppNVTtjuiEX5/wT8S5svTpndfqpVYpV0aztni1/2vLQ+HNoj5Biq/6LPWZwq8qqH/R5LHSqzIwi/itKLz8y+LNVk5flrY83Uq/QCvJygfFJXljiN0yBTFeptz/NdiQ0/1fKYu4DGSaWaSTFY+Py+aBaITT2FSm3GYma7nDv0px1iBOWzrjXFNnqG+bL7nkErz00ku44YYbcO+99+Kaa65x21BiOiDKbC08e7TLlIZs8OCzIDyCeQC8gI9oddosGtCrsIj8199Kp2BDTeg/I5sxO1gP+IxqRfQE61AYGp+qNIboClibgKhuRThWIbjdDg4JcBkExp9Ol9bqq7YTEQszYgmpAwszkxekRKuDdw4+zCI8rRDezNxqspTmOI/MDKm8YryUHq0UavUFKZe2UGtWT9+vCh3Tyy7Q9886qEx2QVl/4f4KzCKZtbVMjWAcPpZRh6MJHyv0eq/j08Rj2r/iLxrBimhS8bILRBebsm/sEKclNlPTozZTbg0UpSzo0xYdpqiDN4RPBdGqLKRQaALy8MMPh/5DVxMrqbxlN7OSemtmjo2ZleAcouJRkQP/UA6YldZFM3NSSHGW0vTGG2+4CXP9ZaQmg1TvNWHkiFIequdyxqbs/1bQTiDlg/oC9SVrm07lmSDmsy54xrxkmhn0jaT4akJYuFUFyaW+x8xceyV3HDbVLpyZySgB+QtKEGthifnIFKyMVVk/pVk4TWyqL5c9DmtmLk2p6Uv1E14Q4yrMihxYvRwIqDpxMYiBQkLJLUeIYqf8pUsVO1MMs6h+mpnDmpmrr86xgodZqb+ZrYCifFAa2ZcP5/XIVQ2DoHnz5tDAX3aBlA8dBKbvknVisb7hvPPOO3HSSSe5wtBgXHRmpRlu5lF/CWGRmoPlr1K6GG/2Z1zsV2H+y3Mg5OtDBXlFqTTWoDB0ujDMDODtmhTiPNYx6BIBm5kAUSOivz7r17evO8ldWwS10hGRsaFxtHItDxoUSJmJJ4xUnwWi0iFfWjGRXWBGIWQpBrPIbUbln/yluOpkesUb85AppVmz1lLo5TaL6MVGK7/6LlmrjHLrnZK5JqDVjHh7mcIrLpkasGklWgqa3JpQ0LssuyCmkz0G4SSLTOHMorTKLRBOplmEl1tgtrxbuI0ZlMYYlA7ZZQq0iqTDkT7++GPoMDjt0DEzdxCcyvrbb79Fr169ICVa27K/+OILaPeO6pS+D03lZVaab2aldsVTFsz+2r8sfYW7IgfWRw5oVU471Dp06AD9dZU+P5ASoXZEB9ToMxZNKg0ZMsSJY/bfqsd639U3KD9cBqyjh/oX5bN2Fa0LlpJTfCSnlEjZVwcki76T1tkhCmcW9XfiJ94yBbLLvzxBcZj9fT0TXSyH+tC33noL6ps10SFZBbF/hVmRA+WXA6ahrmNv7rmyx1/7rizUhoGH0w43FFnWWA6zqGHT30xoFaQsI606P/zww3jooYeg0wRjfzOLrc7U7tUgoGZDPSagw/nGipFMQUm1cEEqHhU5sFyNUAfmgApxnDVUe6GqY8YaJV2bSqr8WNNk8CUkEqHb7qpvRHXiqwZtjk8xrSNcwUOH/mg7liD2NjN3Mrdm3HUIiPDiJbMsmFGmYmQqjVn0TslLeK3G6LsvrWILZ2auY37hhRec3FqpEV4gepmrCjG9DoSQXaufCmsWyaB0pK5oy0+DG5kCs9I0yB2DWSlefAXyM4v4yi5ITZPc/zZIzas4bZMnT3b/FqAdC8rvRo0aQYfBHXzwwdD/tB544IHuAESVq2ikLKgOHHHEEdCBcVqBi/NTZgwx/wqzIgc2lhyI6676fL0rmkCMZRdOBzPqvAkpz9pdo4lCfduvCT35m5W2M3G4f5upSQVNXiq96yJtZqV5Jr7aRaTJunXNe035SeHUv1wovOqHTDOD2fIgfHmA4jSzEtZmpfYSZIpF5aIwMUqngutAXOWt/Mz+OnwcrsKsyIG1ywHWMw523SZKDXBjiNDFrA1GmmLHRmloxL5RCp4qtOxmJsOtFstiFg2O48ZEphoQ+QnMInrZY9Cq3cIFC91fCBXkF5BXsQ8L+c/UxX4VRkUOMAei+mHsWD2CAV4Ic0DPWPk11klOzEiRJhZGlZmEoM7MO6SikoMWW7eElF0pJmakLw5rZljZpcFe7GcW0Wkrs2bbtdVQdd8swsd0qWZZf7nlb2Ywi0DKU+r7I38d2KXt3VqdkVvhzCJ6udcEtPoQhxM/xSklT9/Qyi0/ndwoeTSANTOh/gRmpXizyG5mLj0iNovsOr38q6++EupfC3G+KYFmJgPagaPBlSZqjj32WGiVTUqyaAWakNHASyeqy9SEo0651CSDBtFiYmZuS6vsArOIt+wVUJEDG0sOmJlrF1Tv1d5Ibtllmpn7rEvvwF577eUm3jXBpElE7cBIbXtF/28Erbxq4kxtsPLHzNY6mXH+ipGZQZOmWtGXe20h5i1ZY/vq8lQfrPNBNKloZq5+mJWa4remvBV2VcHMVok0roeazNEWbfXLUv4VeH3IqXgqoCIH/pQDqr4CehQbtG38t7fxJ2HFfq0u2QAAEABJREFUKVBjYWauwYsp1LgIH0OMl9vZQz6pJGvnbJiM7OQAo1W3Ub1xWo4c6x4qOG5sOWCsMIIUueO6JLTruIMAnF6DLm3J9nwDq2VUjUxYWkXMeucOpqNirRkb8RGYRUSyR9TLP4XX9jltz+rTpw/07akotAKtQ1FiBdzJUqyEyz8GhTeL4jArNYUXxHQyFY8ml2QXSPHSibSyp4JZxCcV91d2s1L6WCmL6bUlW9vEfd93KMkkpVkDLQ1eHfJvHgojEm1d018nvfbaa9DgQifuDx06FBocvfzyy1Da1EaI9t8EZqX5q7zQqplW1bTdWpMQK0qr6FJBKxdl6cxK+cpP9DIroCIHNsYcKFt/5TYzNzkku9pTvTdqI6Q8mxl++uknNtfsBzbGBK+izPpXBrW52pUSt8/Kj1UMvkIys6jtiPmof9KknIhjnOxrAmYRb/HTlus14aGy1kSiJqDj8Pq0RbIJzKI4Yr91bSoO8VSf9e6770J9u/JIuFQQncDMOK4w6F801C/rHw5S6SrsFTlQ7jmgZlBQHBGHtMtrTCl+sGKijdT41yjOZuY6MDODmZUUhxoVgVmEM7Pl/M1S3CxpY8iYXvoM1Rpi4ju15GNchbl8DvyXXCuvD2bGesa84Kqzn5ZAemYGcnOrQluOK1epTA/eDG5GOpl0mnkwYz0m0OnssWlmsi4HcT3dbrvtoO9UtTKgA55EJCVQ30nLLjD7c/gV4cVT+LIgxVXb6eLta/JXpy687Gbm5DWj/CtQ0EWzMkiNM1b0RWtmTsHVSkdZxc3MEH/zLNq/AjODDjZ75ZVX3EqrJgCkPEp51t9u6RMPhdc34bEsZibUX0JM+5dEG5CnmbnJAQ0G27Rp405uTxUvTo+ZlZSlmTmS2E+DN7NSnJQIEZiZCyN7BVTkwMaYA2aG1PqM4ks4s+XbNbVTOnhpxIgRULsyceLEYur1Z8TvZHnFGPPXzqXNN9/cRRPjzMy51+ZhZsu1GcrnteGnsLF8smvSNT57Q+7VAfVr2kk1btw4aLJV3wx/8MEHy8lrZqvDsoQ2VcZUe0wgnPJCkxQ6Y0L/Vau/ldI5E+pzYzqZZuZkUhi5NQm81VZbQTuG5BaIl5nJWgEVObB+cmAF1Y3qVWncHPOWOjY+m7fxibxyic1KS8ssspuZa1jKhjJbMV509CnWl43O0ixaruDpU3H/i3NgDZNmpjrD6kPlUVuyBeq4PB/wfA8eLWa2HHczunlDQB8ZZnoCZpGJFVxmkZ8GB/vttx/23XdfR6VVZ21B1mAn7lBj0xH8xcMs4mlmf4pbnbG+N1ZwDaZWxtPMRLLKYFY6KJVyrgFCHFgr51J0Y7dZxFsTEBpMaFUh9luRaRbRS0k+4IADcNhhh0Fbk4877jhoxVXfkterVw9yS6E0i+jFS1vBtSLdr18/9OzZE/HhNUq3QDQC2QWybyggeQRmpemRbFql14BMq/hyp4KZ/anM5W9WijczoRyYRXazyHTIikdFDmykOWBW2g4pCWbL12uzUrcmkBo0aODaDR1qOGDAAHeKs7Y0q/1V+Bj0HqZCjF8dU+FT6VPdsgtS/dfUnsrHLJq41AqmPvkRT/kLZF+XoIkI8RWYReUgu/J5deIxKw2rb6bVN65O+FRa7S7QxKp2KEkhjWUxi+JIpf0ru9IhEE2qGdtjvPgLZxbVMx1Ep/5NMkgW7W7QxLhoFEYgu5m5dltKtiaEtVIuv1QQXaq7wl6RA+s8BwxwOhJN8dbCo6zSkYtC7bekP8fFEEKmiDZSKNUKN9IErEuxVegq01KeKvbYtbxPjK0wK3Lg73MgYFshFVp1SFA2hF7D1LpW1n/lbnWImZmZkAKoU+Q1wNFfCsnUimwc0vM817nG7jUxc3Nzqfh7btVSM/EaMGrL9JrwWlkYKfv6tkyDCNGYmdsqKXsMSnPDhg3dKnLZGfiYRqZZlKca9GjFOf7mK9VPdoF4aoX+m2++weuvvw7lof526bPPPoNW8rXire3cis/MXF6amYI6MCu1O8Q//DAzJ6PEUF6aGfSXMlpV10qK8BVQkQMVObD6OaC2wszcDjff992EpbZuv/nmm9C2Wr1vK+JqVvpOrsh/ZbjU+GQXndma8VLYvwLx16SoaKS06RA07U6RAio/s3UTr3gJFI9AfYlMfXIkUyB/M5N1lSEOI1OTrmu6VTsuQx0Kp3+aOPnkk6G+KXXHleJYFcHMojSk0ptFOLPlzZifJl/0KZEOaRRu2223dfVNivEzzzwDbZ9Xv2YWhdeOB8mmb5s1oaMwMaTGG+MqzIocWNc5oJFtQKYCDngjGxVmRN+9sv4mIR2LFnBwgo358jZm4ctTdjVHDlQbGJErcBQ76K64K3JgVXMg5NSbgPNtrEFl6lAZJ1TpVpUx6czMbblV52hm0EBBSqJOggUvs4hhPBAgao1vKc5a/dUKhFZ7pTRr4LjGDFcQ0MycoixFX97Fpqxsb6PMMovSZGYlOEeQ8lB+CITSTL0GE1rVkFv4GOQWaJJBeab8k1KugYvSqgGT/uKudevW7q/utC0zdUVcfBR+QwazKL+06q4BqlbrN2R5K2SryIENOQf0zptF75TsklW7cbTrp3379ujduzfURgovMFueVrjVAbMofGoYteea0NOBWlJ0zf5Mk0q/qnYzc5Oj4q1DE3WCviYUwcssiiNOM1FrfJstz0s7YKQIxoqzmTk5zFbexmMFl1nEN+43YnMFpCtFKW/NzPVD6vP2339/18eKV7zjaqWB6WFmMDPa2OOnrKwp38ysxE8EUnaFl92s1E+fANSsWROaDJefDiuTEn3IIYdA/24wZcoU968I8hPooE5NiOqwR8kpXAVU5MD6zAFjZAIagCwCjng9mr5MAJ7Tqm2l4zaSbBR3heK8URRThZAbfw6krjhHCuC6SJM63RjU4Uvp0/+Wq8MVPo7DzGLrWplaedUAR7y10r1WzFYQWINAbSUWfw3etGqgAYRIzZZPg5RhDTzktyIwM2hAoVVWzcSXHVCYLd+Aa/Cr1RV983zEEUe4bd3KT+HFX6dKS7HW9m1976bTviWv2fJyiXbF8M9gzQyjRo2C8lXfZSpv/xlJKmKtyIGNPwfMStsNs1K7dv3o5G19bhIf0qQdKnGKzUppY9zqmHpvzaK2Rm3P559/jvfeew9SnleHz8poY/5mBvFXW78uDn9cWXwxXv2WmUH9iSZkhZcsMZhFaRb+7yAOo++b1QeWbfP/Lrz8zaL4zKLyknzCa9Vdn+uoHTUzmEX+8kuFWAbhzEyGoxUfHfIl2bRjS39v9u2337pvqEVkFtHKrs+EtNItu/iZmVOidUCbFGR9diQlXn6SR7sDNJEd08usgIocWN854HFoq1qsPZaRjkxEELD+J+CZDx28HCCJQETrW7h1GF+F4szMZNHyqTvQw4FwMTjEBvqQjBuoaBViFeeA2giBnLEp+7oAs4ijmbFxMmhVVbP3ZpFbHavikSmQfW1AKxD69krbfrWNbW14xWFT5VLnr1VRbVPTqq8GP5r1F42ZxUGcKaVW37E5R8ojptX3vNpqrUGGBj3Ci8zMXF7JLojxUoI1KSCcvimTLLGfTLlPOukkxP8V/+KLL7q/rhP9hgCSMVUOuadNmwblpVbJtWquwamZpZKtvr0iREUO/IdzwGz598cscut9U7bstNNOUFvSvXt36Ntn4c0iJcssMkW3KqCwopMpJVCfsei8BSm2+ossHQQlBVoThKJbF6DJSp33oAlE8VPcMchtFqVX9rUBM3PtsJk5NtqOrElOKYJCmJnzl311wCw6XVoTntpJtDphRWu24nh1SKVWxKXcS0bt4DEzBVkOlFcxQnblp9xaRVZYreRry7VWjbVjS9us5R+DFGL1Ner3YpxM8RLILp6qD2YGnWcivCZs5Ge2vExmtkb5KF4VUJEDq5wDISmDEEYIEKCIziQBoWHa4B/xx+DhgG9gZaTq7HRobKxXheLMkmNR8vn3N6vE3xOtB4oQLLbQg8zAPCQJoNuKIaQMAhoVd7nmgHJZkBqJ3ALAQtYsTq1Z6MMPEkjTjJvKDrwsAAkIWOvLzNgWRRAzM4sGaGbmUGaR6Rxr8ZACqtltraRIuVwLViVBzczJL4QGElph1uBBdg0QhBdocJBqmhlEgzKXmUEDHA1UtH0y/rbZzMpQwsVrFuHNIhMpl1mEMzNHKy/FKeVZM/9afdZKgvCCsjKm+infRKOVdK04yC76siC8QHiZZibDgXCpIKTcMs1K6TSw1qBdg+wXXngBWi3XYEzyxPQK81+GirRX5MCa5oCZufbAzEpYmEVtrt4vKZ1nnHGG+6u7Hj16OBqziNYsMkUncJ4reZhFPGNvrVBKedZnJY0bN4ZWuLWFV4pYrIDFPGUK4rCp5srwopGfFMNY6TSzP6VVdOsKzMyxkqKoiV/FbRbhJIvzXMWHmUF9k9p/TayuYrAVkpmZS7cU1JhAea6JSPEfNGiQOxBOfpookWlmEH0styYCVP7qi1Q+6o9UZjJ1SKVM8VJ4KdI6W0NhdGClVvxjPii+zMzZzMz1fQqnA8M0ia1Pi7CSqyyflZBVoCtyYO1ygNVTo1+f495EYQiDTw25CD88/ACGPXo/imZOB8yDvnt2ynVIKwECDonhPm2gRW4BFXA4wAZ1MQUblDwVwqxSDoSskCGVMQIrGrtWhgpLgHWX9or7n8mBKPdDtQRmLCcPRQVJQhGWLl6KhQsXcJVyqXz/GfHWIta489Vp1PqfSClha8FupUG1Yi7eWv01s+XoYhmE1Gq0VlClZMst0Pfdv/zyC1599VX3jZpOJI3DxKbo1hTEQ6Dw7dq1g/7bUwe1yC0wi+Q1i0wNorTKoK1377//Pr777jv3bVrv3r3df8CaGcyWB6VdvARxXLILzEyGCyNL7F/W1OBLB/to1UVyahApGsmjcBXwr8mBioRsQDlgZu7drFq1KjRhp78K1ISZ2jKJqXdQIPuqglnEU+GkWHbo0MGdZSG3eCieHXbYAdr6GyudsZ/8VwZSulLpzMyRSsHTrh9NEKb6y9MsopF9XYPi06qpJgHEu2zcwq0KaDeU6OKzHNaUj3jEEPOQ4qzv17///ntoEllKdN++fSHFOJVWSqz+EvK3336DJlE+/PBD6NMiTTZrYlj9lmjidlmTIaJVPyEFWn2b+JmZq0+xXaZA9UDx6xR3naLdvHlzoal3cOTBMaFzVDwqcmA95oBbJ/KMC3kBzPMw7cvPMemhB/Fbt4fRqHIuNtlxB/R97FF4CxfCp/IcMoCZ9JYkEAYIZdWC0nKKsjEFAhob0O1tQLJsmKLEZcZC3lAElKJsrGUeIZEMnQKtw6cCVkJBLKfqYWyvMNdPDqiDFUSaccgGxJBMBigsKMTixUuQl5fnlC2DXr24cmGjuMxY81jn9J2vOnyzdSO/8ksQZ4Jmz5VP2gonJVp4sygus8gUvQYXWqXQlmzRaK8u7kAAABAASURBVJVVAxRtJdes/p577im0A9E7y1o+zErjlxKqk1alDEtRVRwa+Gh7tFaVtSKh1QApyVKutcosnLYkavJBA0QNkvSN4kJ2Jvp+LlU88ZM7NmXXINwsKge5zaxkYBW7ZYqX/npLf1EmxTlePZJfBVTkwIaXA/9OidQ+aGeK2oD43Y1TambOmvp+O8RKHvpbPCmWavfKhtEBXvr+VSvS8cSbaMyiOFbEUu2X8KKTqQk+/auA2jK17/I3W3l4hVmXYGbQRJ/aT/GN0yH76oDCSfbVCbOqtFoFVrutfklb8rXjSNvapfRKoRYfxS2lWeWl7d3aTi+ZNJki/7IgJViTGAqnnUHqExSP6OKykZkKmmTQZ1Pq+/RtvXjE/gpXARU5sL5zQC1FIKWXSvGSyb9i0defYfbQIchfuBT1Dz4MW59yOmqkZ+HHRx+jzgIkYPwVIbAChB7HyiaJOfFDQ+qWA1LAATaoy9ugpPmHhbEQZYqICESXylQQuf7Zp5RmKcpJVrYinxVNgkeamnsG/6x4//HYozpjJuWmOCuKK446xggSzkMdnbNsZA/JLZDYsSn72oCZuRXimIdWPLSFTSspMU6m4jMzmJmc0ABDdBpsaVtyy5Yt3f80a1ChgYroRSjTzGRdaxCvmImUfG250yFlr3KVW0q7lPeHHnoIo0ePdoeTSTHWYEjfWp9//vnQSogGiFoN1yFCUq5feuklPPnkk9AATHVE/DUYkt0sklsDMdHKzyzCSRaBWZR/Wvn48ssv3V9PSbZYYY5pZCp8BVTkQEUOlEMOrIClDiZU+6TVSXmbGVdX2G9zElJuwcreyxivXTU6p0CKlVn07puZazNFY2aQgqY4tOJqZiVtpPj/FZiZ8x48eLA7qEqyqu0RUrxlrk/IzMx00antc5bVfKTKnGpfTTZ/Ihcvtac6K0JbqTUpotXk448/3vVDmvw0M4hGE6SaLG3cuDH0uZEOnRS9mIpPDHJr5VhhNbGifN9nn32gCRLRmEVlY2Yl5WkWlXv16tVx5JFHQnGIj1lEY2ZyVkBFDqz3HHCLeTBMHzkCc3OqYpfuz6HhDTcgp/1+SFTLxRZnnoV5s+dgyL33whbMQxgUoYiLSIWSlO0hF57pBqTDRCNpeWx44G14Im1AEqUopE4qTYGwUjj7P/gI2TDGENAeUCYLDdSjQT2apkFuCyuKF+v5MmPeEzgsgpkBbAwMViyF0SnYkJuEYlFXYKR25LKLxCxOm1xrBmaleSK+QRCgVatWOProo92AJMbF3OWOQVvUNOjQ6rSUbJ0CGw+4Yhozg3Dii3VwmZWmWd8N669CpBSLtQ7sOeWUU9yARiveOkxMirVWf/VdorbqiU6yaRun/l5ECrRWKzTw1V9naUu3lG+dhP3FF19AWwG1sjFs2DB30JcG0fqPaaXHzGBmkOL+xhtvQCtG2gJ48MEHK5rlQHEuh6hwVORARQ6Uaw7oHZUitf3220PvsM4bmDx5sntnzUrbPTNboRxmEV5KrVY4pSzFhOJtFvnr3dZknGik+IrGLPKTvSyYRX5mkSl/M4MUwkaNGkGTe+Ip/PqE3NxcLFu2DJoMNSuVbXVlUN4ojJm5vJZ9bcCstKzUrsdKsMpVbbrkVrusONSWKw0nnniinFAfoTBSileUp5oM0W4khVH+77rrru77ZReYD4WJwSySQ/2ZcDLNIhxJXVqFl70CKnJg/eZAyPrHke/iRVgw6XfU2WkHIC0Dlu6jyDNO8gFZdWui9ZVXIKyUg/5Uqn2kUWdJ5zjZoMVA6TMefOJAPQbUY0A/wgZ2exuYPP+oOCH4o6ITlVRIWYyQepd1p/qtP3usKOsDfI8KM2uri1x2LzBEPxatkuB8Kh7rMwdcx8V6xP4McA/wUnkYTQEN3maldjo3+NusVF6zUrtL719I/3f+cVANAmSXaWbQirHcZsZsNFn/BBqUaLChLdJaZVZcAhGamVOYUXyJb7F1rQ0zNvQs45iRVkmkJGtgq218+isRbdOTvwa0WlWQXRAP6mI5ZUqpPuigg6BVBw3EtNVbq9HioVV1pU8HkmkV+fXXX4fc8teW7F69ekEr2hrsagu4ViyUJ2ZRnom/mbk8NItMyVEB6zYHlM/rluPy3NaUv5ktz4iulfEqiy/rZtA1vtclrzUWYj0HNIvyXpNjmhhTG6WdI3Eb8FdtkrbjahJMpybrG2m1BRI/zkczc++0cDHoP361K0VbeGPcykwzgxRyncqtnSpaGZV8e++9d0m7aWYrC14ueH3/q/ZP3/yuaQRqO6XIAuBgPVhTNn8Kl1pWsqscBCJUvqlN1pZrTeQqL7V9Xn4ClaVozUrz0yyyq5/TuRxqyxs2bChyB2ZRH2MW0QkpHjJjiN1mEa3wZqX0cldARQ6srxwwGApmzMSUsRPQpF17qlIhFeAk0rwiBF6AwIqQUbcOmh14EBaP+RVYmI8EdZYEV53Z6MAzHx6M4gaE4tvCYsuGY3gbjij/vCTm+TDNjLCgQgRUo1V4pYWm4vynpZQ0oRlnYsxVOI+VTgB4CM1j5WQDaqyvCEEy0v3TEv/34jdjARCkV8UdG8ByAUA0NoarVO4/S2tmTEcEMZ3MeDCoEHLHILdAbpkrAjNzaLPIdI6Uh5mVxGlWaheJVqd1YI4GmXKXN5iZi8IsMuVQ2szMySj3X4FZRGfGOsFKImVYyq6ZYffdd4e+idRqxXHHHQd9v6ZVdK0giy62S8nW4FIrz4pb33TrW2Zt8Ssbt5mVRVW411EOKO9V72WuiKX8YnwqjewrA9Gn+q3IHeNkCkQvU5Bql1sylMUJL1wMcgvkXhG9cLG/TIFoY1P2GIQTxG6FFcgt/H8JzKJ3TxN8Wp3UjhQpWfoWWd8967tiM4MULq046lMNKWDKIynLyjd9U6v3Wu1bnIdmVtLWmEV2+en7Zyno2qWi3SpSoqWQiZ/8BbIrPh0Cpl0tkyZNcgeLaQuylD3JKjqzqH0S/foEySZYkziVX8o/5YHCm5mMdQZmpfzMSu2a3NTBbIpIZapdSLJLHplxfspuZiVlF/trp4AmXOWfCmYGAI7ezEpM8DKL3LS628ycWfGoyIF/JgdY/wJCsghpvocwPQtFrJM6d8mzAGzlIO+QukmlTepg0xYtMOjxJxAuWAyqXdDfWFH1Ih2lJxuS0QIacjjrBvOoUJxTiiI7OwtVciqjUnYlZFbKRFSCLDiVJjacS9Uo5KOIIDOSLETSC5DvR5CkGZ1YF/lWPCtyYG1yQB2/oCwPM4OZObTnLd+cmJUOvBTWLKJzxOvwYWbQQEWDEMUTwzqM4m9Zma1e2lJl1IBJIFzt2rWhFZd4kKzBmPACpU8nqOqbNq1gt23bFvHhX9oG+LdCVhCs0xxQmYihWVTPzf5cB8wiP9HFoHBmy9Oardwd08fvl9ypvOQ2Kw1vFtnNSk0zK3lPY3ozc2zMSmVUHALnwYdZRCNcHE6mwCzyk11g9me3mUFhzawkfvzHL33zrG29ypdPP/3U/dezVqF1NoE+0dDnGjoR/5133sFTTz0FKb5asY6zzcxi63KmWYTX97T6hEUHLCoeTa5pR4qZlZSBFGbtVNEEnSbdfN93O3zUxoipmckooXeOjeCheqgJB22Pl7hmpXVb7vIAxamylPIspVnbzLXyr7w0i/JxZfGaRfKpDAQKszLajR5fkYD/QA6ESCtYQj2qEhWngOkV8B0I0+EHafBpgkpLokoWml94NqZPmYiFY0aRDgg0fHS6FsPoM1MGow2C0FFsOA+JuuFI809JwlUfRa3Gz8w4+2HsMEIYiyx0BYkN5jJKog/wk5SrIEFlmSYEHudxaPpMS4ZoggBBGKiO0lVxV+TA6uWAmWoaEA8EzAxmtkImGjiYmTstXIO12C1isxWHkd+6BMWp91c8zdZPnIprbUFyx2BmkD0ePMkeg+IxM8hPOLk1UJPCnYoTvgLWTw6YRfXMzNy7EZeLYo/tZianA7NSuxBm5sKZmZzL2YUws5Xiyvpri7+2qGrQ/tlnn6Fjx46QW1tGNamiCRdtIY3DyRSYmQwXjyx63/UOm0V44WIwi3BmVkIvP713AtljMLPl6rLwZibjPw9ZWVk44YQTIAVXK9A6SEpbq3VGw5FHHgmV11tvvQUdKiha7TTRPxnEdSo2y2ak8ALhtbqtQ6u0E0dnKWgrtvBSKqWga5VZcSsuKeX6L2j5qxzFIwbh1jdotdlszeqK5FZ4geSW22zNeCn8qoImHjRZ8fLLL0PbxNUuKy/NovfA7K9lMDN3nofZX9OtqjwVdOWXAxWcV5wD1EAAz8eofgPQYJMGsIQhgRC64xDGJWe+EUjy53FFetfdd8WCkcOct1ac2Wk4curWEc49N7yHt+GJtP4lcgXOaIMwSVVZyiYxFpc3C55+G9ZNmYzzMFKUKTEIybAIVpiP6lyGrlWUQHYh02JFFJu0fFbcFTmwOjmgLYNXXHEFtHVPq5oaUP9VeG0zPO+887BJ3bo444wz3LdzopdSJ7M8IeRkkfjLNDNZNxowM6eEmNkKZTYz56+0icDMZDgQTmBWinMeFY/1lgNm5iYzzMyVkyKWMpJZfDKw3GYmowTMlnfLQ0qSvjXNz893/wn7DlcbB/Tv7w6D++STT3DXXXfh8ssvh5QefeP+7rvvQltxZb733nvQ1n3tutC37drW/9xzz+G0006DdiW89tprePHFF6FDh6655hq8//77eO+9d6G/0dGBVTfddBPefPNNPPjgg9BqqA4+0iFW4i3a7s92hw6e09ZeKSRSxhctWoQPPvgAffr0cSfB6wRhpcPMSvLBzISCBkORpfSpelvq+m/ZpFDFKdanGGeddRaOOOIIbLbZZtC/CeggqWOOOQY6UPDUU0+FlGDll0DhzIrzVY4UMDOX96ITxF76blYrsB9//DFUx3Q4mZQ7Kcyi87narHoT05tFfMwsRq1XU32G5FKkZqsngyaQzDhgTyQUvNzBrFQ+9ZXKV72HZsZqH429Ust7RQIprYIV+VXgKnKgnHJgnbNljXc8/5g+B4n6jQC2KyE8tkke3OKeofgKqLEUUUEOULVlC/w6bjzt7CZIG0JcjP4ipYs6DkMTK/eGA5Jpw5HmH5LELCpRMx+eeSzESHEG0Sw3V+YSLVp9DmWNgNMipf4pePqGDBw4Xh5dnuMR0iYg22IbjRXcFkYUFMSFU5WKICI2MvEDIC0ZQqaRkChU9dIx9es++OL2+4BZeYDiJ4CXkUBAa+nNePTXVlZcTeUhGoHsMcgdA5MVoytMlwPFZeXs/47HH3/8gUMPPdQNpC+88EIMGz4cz/V43iWubAfPNwVmhu8HDcIrL7+C4044ES+88BJat94DQ4YMhgZlLmA5P8zMyWFmJQOWco5yjdkrD81sufDCCYQ0i9KQ6l7R4Mss4hHTKex/Eti2sQn8y6SLxBGUWJyr9LEyfDFFqN07nKCR0lhUqAlJOIWkgns6AAAQAElEQVRZ3kuXLMEPP/zgttQWFRVh7tx5eO/d93Df/fdD22FnzZiJRx5+GEcddRSOOfYY6NR1nRgfw3HHHwdt05TyK3P//feHFKcD2rdHe4JWDW+//Xb3d2Vya3utwmqVUKb4agXxYcbRZs89cfxxx2LPPVs7xXbQoO+hQ+tOP/106LTlu+++2534ftRRR7sVz3bt9sZtt90GrU5edtllaNZsSxx33HEQvXhrBfTss852K6Tt2x/oPg3QCfKHHnaoU/aOYpo6X9rJyVuUTLpvdaWgnXnmme5kZFdvWU/Norqq/BJot4Tne7Qy45mvUfkFdMNZiXV2OWQXyC6k7ALZ/w2g1Ul9nqG0SGnUxItWn5s1ayaUa9dk8cp8CiNcWQiVl0SaRfktt0BKslatdXihyler3YqHpCu9FW6lnuXoIRm1c0J5oWhWR445c+a4yQfVr9UJp3jWFMyi9lq7OvTe6JBGTTCZRXjJIVgZfzNzZfxXNCsLW4Hf+HJAbZfASS6LwDnKPCzVHRHpKXA+JRbnKvOQp6AMekVOkQnoJ0NQphWmT3xHvrHLtclE8SbKsPC3yUgEISpzElB+EV7caFN6BPCpcfhcc04i3zcsK/biYjSSfBcAg+sZpHQAkQ5EGqzw+meQkq/cYlZDIEiNQAMPHVyhAYVmq7/77jvooAz9/2AqXWxX+Bhi3KqaCrciWuFLgIXMUozIQp9l7UOnvyW9QoSWZKExi4gPXIEGUPkJFMBCj4qrsZiJN4KQVEZDgrFyJPw05GRWQVaQDi9gI0rKkOCFYMUgfSi1w4OrVgpvsvrwyFdg5OMLxZXwSGmnQyGdLAbHk7QK5ls6/IVLsPj7Xqg0fQqGffQ5stJyqUQYDIAnXgSO/6BYlWwzxoVCcmRaHVZ0YJoAAxAYBSVeW8Odgh456VNxKwdC5lycJc5kfskEc89YZ5iBAO3Kb0B1ib4BMSwz6GL5M5cRgkgH9OctL4EGDnE9lVsgd2zKLojdqabsqwoxj5heK1zDhg1D7969nPK866674NPPP2VdCmFmlBfOHrBeGswF++aLLwFO0jzQ7WFMmjoZDZs2wa233wpdRpqQlpAhXZJpX5e3mS3HzsxgZsvhNiRHPAA2sxI5zSK72fKm5A6LM82s1E94gZlB/MwM6+uK5Vmb+JSkgI2QTPGRKWAVUeWKoOw7wUpUSqNQBLZpaisdKZ0ruxk08lpZNhXjf/v9NyygIqw0fvP1t3j77bfxbPencViHwziZdDiaNtkC22+7LR5+6GG02aM1jjziMFx6WSfo0LbNN6+PBg3qc9W2CY4/4XhcecUVOOqYo7BFo0a45qqr3AqvTs/9/vtBGPfrrxg/dhwmjZ/AFeaR8BM+Hu3WjWUJXNzpEkycNBEvvvwSzj33bPTt9x3D/oKuXW5CjRrV8cpLL2Lo9z+g7V5t8dHHn2LEmF/Qf8AgnHfeeXj/vffx6muv4q233sRHH32M7wd8T76PYNSInzFm1ChotXHYkJ/4bvdDm732woUXXoRffx2Lx598AmNHj8VXX36JZ555BkM5EfDZh+9jxPBheO65F9CiRStHN2vmdHz//UD06tkLBxzYHvPn5eHtd9+BDrA65+zzsE2LrZlPh+L555/HZcyXjz7+CIMGD0Z/KvCvcVX78y+/wuDBQzBz+nQUFeSzTAx8CQjg5RFY9HwSyydvFhxvFi+fbG/Ya9KOCIhiFWJbBAeu7iiIqyS0FN8qS0EQqJ0tRm6ght5lySrxtHoay2wW5YhZZMp/RWBmzE4r8TIz59ZqtnYfCHSKc0xgZrH1T6bZyv3+RLwOEdryLAVYk1Bia/bXcpiV+mvSV6u+ZubSbWZiUe5gZi4+lVesNCtSswhvZnL+CczMhZOHWald7gr4d+YAmy3XfrnUyeEsbMMcVm1UBHoKixhPWuEEURAi6BcSXNsnJz0iI0kUbbwVXoZrFhnY2elLUjgjQrANFSe1sEKQkHxlC9nuqk0KxIB2hZM76ZQJ0tF0fjBMGzgAWdWrIqdlUwRJEGPQZW7MS1qOkeX2kaDm4SOjTi3kVs3GAi2yKD7GoV4gRIgiAEkGIRpkhFW5JNeq0K0tjWRcWx7LhY8dcQLMzKHUmDzyyCNu+5hmzDWjLtCs9rHHHutm4bU1tE+fPo5ej5iH7IKybuEEwou/7DLllj0VpLCnNsSiEahAOPZypFJOjQXmHPKg8htSoVXt8gIvUqKpTIPgyp9+SSYvpAIakD5kBeIiMNLorl60DEUDemLovbfCn/ALfNIWeqoOIVcqyJEVyTxTKMZoQtAeAKQLZGO+kRJONmcHApKZHgTfKW2sXBSkkG7P0jBt/HgUkmb7ww7BkgUzYN5SupMo9NJQQJmWBUUoYMWXQmykC1krQ6QjCDNhYYJxmYvDvSzgpcgJIYmZfCS9SAb50/c/f1tozDcCc8IEzBiZtAKyMN9AHHiRFAJa//YO2XgIzMw1ZgqgDlk42WNT9lQQXpCK+zu7+JoZ9I3dpZdeil69euHuu+/hatJR2HXX3Vzw22/pim+//AYXXnyBc0dJM3isU+A1fuJE3HLnHejc+VLk5lTB5pxt7P7sc/jgvQ9xzWWXQ3nhMQ64K8qQWM7YdF7r6GEmCdcRswo25ZIDrNnkGzgI2W4GCNz7wSdCVhj5JPnCSNcJ1QOTpkiTTyraGBjaT3jIrFoJiQy2X2zbiCq5A7ZvQVESRYWF5AjMX7gId911D7QqdObpHXHKyafhxBNPQcezzkLHjmfg1FNOwd5t90Z7rvi2P6g9jj3uGKhvOuvsc/Hxp5/gk08+glbqqteogUs7XYpKVSpjztw8fPnN17jjrjtw5ZVX4ZKLL8XVV16O2+64Dfc+8ACefOpp3Nz1Vrz51jtUkEfg559+xsgRozD8p58w7OfhGDLsR4waORJDOVF1Id+/AVSAr7v6WjTcvCGOPPwI8rwarffYk6tom+IK8v/s8y9w0in/w/Y774RevXuhwyEHoeWWzVC7Vg3XVqRnZsDzEqhbd1N06HAIdtp1R1x46UVo2Lgx6m66KRX7Bthuh224wr0H3n7rLdxxxx1owsmA8889D02bN0V25WyXf9vvtBMOPPRwtNx2O5xxxqno+e2XnER7AMOH/4Tv+vTFM88/hy8++xyPPfoYLrroEpx11jlUlp9Fi21a4oKLLkK7fdvh2Wefx2GHHoa927RB2zZ74KTjj8dB7Q9wq+EdOhyKU/93OmbNnE1l/10q60/jsceewNChw+FRgjFjfqWiPxZyyO2rBD2fToMPODCWt8faErBehBYCdPMBNp8IqVGHtASsQGYGM2Mo+hLnLBWPDTYHtPquA9FUfhIyNmVfEchfID+tVOtgRdljnOwVUJEDG0oOqCUSsOmKRFLTRVsIYQns90BwTZrDqZUzokQRsg0Mwe4SHHwCCB0FVQAwiJwR2mHpbQGkwRrbPfEDQv6SBPW0gMKRIQnBcMYFNhBCgMxCetDm7Gb0oztgGxwiAJHwzAMDETwUJUnJvjZcugzUicmEMjOMaEPwZ+AlUwB4dIFtc9YmmyG7bl2MHtCXEnsEow95sb8nBxiFDj2iVvE2U/hVJF4LstUQafVjMWNhs8C0dUvfSeqbKf1NgAbnOhBDJ0lq9XkwZ6RvvfVW6CTJLl264OKLL3aDDDNjxpmL2CwynWMFD9/3OcP+EaScm5XS6kAUfa+lv3jRbGv//v1ZXip4ON4iDSwJXabvhGnx4SMtSINJW2QFEjejSS8wRVAlBIuexYsi9uIFnrEe+fQLUCUsRLX5c9H3sYfQ793XkFGwBL9xwFWVqxi1WBkyWLkCDmxCKrNR556EmcE0FHA1JETSK0LSklCUUnID+gekQACYkZbxFWqQkADICgHDZbDCzuUqRWbTLVFA5aUIBcgsWIx0DkySo0eiZrAMlQBksbKbJZBPJTq0Is7q+AiRhsDgQBMByeJaQRTAh9IZ42VHxbVKOcCsA4treVohl8f8yWUWEZlFpgi0EmFW6hYuhniAIFN0MX5VTLOI5w033ABt9WzXrh3GjfuVSnAnaCtfyNqxR+s2uL3rbXjh+Rdxxrkd0f25ZzFj2jRMmjQB9z74IHbaYQfsuMv2uP76a+Cr7hSF2HOX3XDB+efisScex6xZs50o8TskOc34JoUVtcllzH/yEcLjRKKpY0fA90Q1LWBOhGxfA3iqHwTPMxjbdpiHhPnoO6g/5ufNha7+/fuhT//v0IcrshMmT8ZJJ52CK666EupXnueK52b1N0PN2rXQpGETNGzQEM2bNscTTzyFvn37Qwrq999/j6E//oievXqiFydse/ftiwabNUDVSpUxd948HHzoIRjy4w8YxfZTiu7wn3/C8z2ex6effYYRo0bi/Q8/wCdUHvsPGIhrqexeffU1uObaa9Dllttw/bXX44rOnXHc0cfgsisvwyHkFVf3tPQ0ih8SoruI71h6gjihCLyRJE63oxBCAMPOVGiTRBYRQuYbSoBcmJdFjET+GscofMAWfikncZcW5aNQbT7dIQoZqoAcolvvo9gH7J9CBqLBZ0CAk0P0tbky0KlTZyTS0rEjZTjr9DPY7wDn8B1/5JGH8MwzT2HM6DF44/XX8RgnyN96822MGjUao0ePxvtctb+Gq+9db7wRD3d7EDfffDOWcrX5m5690aJFSxx59NG4sNOluOHGmzlJsAcOPfhQ7LrzzuhApfuB+++H+uwJEydh1sw5ePbpZzDgu++c4Ob5gBl81gsPBshN0zwDKL2Zwczg0sd8MYvc9Ky4N+AcUHlpwiMW0cxi659Ms6h8Yw+fbYVZRG8WmeIX+1eYFTnwT+eAaqUXCyEHobjnY7NFByLwpAA4O/gULqCZJAQovdRyg+25MMRLb5A19EkXxRKaVFAixcJC4gMC2EKGrn0P6OUQNM3pPKFsDvh2IeR75N4htqHSXQzkS56cm0TAgCF1EZ8T2EgAaclCMlbvBPrQl6yMNrjL+BTAYdJD2T3k1tkUOQuWIlhaJM4MDyrvgM9xpCeMYYO7vPKSyCxKrb790sEjZ511ltuSrYNImjRpwlnuJtBBJPqOp1GjRthvv/3wzTffQIeQbMqZcR2Goq1KsXwqOLOIZ4yLTTNDz549Oet9FvLy8mI0zAxvcVb93nvvxdlnn+0O2+jYsSM0YPI8z/nDFSwftBQtzcfSJctQsDRgIQI+a4ZPpRQs4MAvgrZwy+4FrCHEGytnkhUxyeoHsvANyJo1DaOefhxZ+Uuwx3kXYcdLrsSU8b+jd9fbMerZHsheuBCVWbkTySQrBwNZwI49ycGiwQIpsYbASzINSTgXK2sR4zDG5dE/iQDaIlHZA+aPHoEZg4egJikzp0/HVA4qm7Zrg6xN66JSVlUUjZuB/AFDMPKBO/HDMw9j2ZgxKBw1AUvHTUFOgtw9Dp4YVxL5CJkGRgNjRQ2Zb4EBAhRfdDI/gEQAyl2MrDDK5IDRLQBMye89wgAAEABJREFUo08LmK8sYz6xwku0XrGP7ILIaRbZzQxmFiH5TH0PzMz5CUcvqE7HdrlXBczMKRqa3Lrqqqug9/OVV17hilQbSGzGgLT0dFx30/XYbuvt8OEbH+C6a65B273aYLfddsFVl12GXXbZFY8/9jhycnIBDs4pFG/DjTfdzLoaQivYThaDw5vRgugyK7WvruwRh4rnxpgDro1huwWChcb3BbR58IzvA9tmpamAytXD3R5i/bkLl191BU4/60y02a01Vy3bc6X4OLRuvSfatt4L7dvthwP2a4/XqbTdf+99XNHcE/rGdv8DDsD5559PBexgHHLQgbjqisvQp/e3nBgai9G/jMDYX0filzEjMWHceIz/dTwmThiPb3t9i8+/+gKDB/2Al194CTu02glbNd8K226zDbbdehv3LmRzpbnlVi2QnVUJVbIrYbPadVnvgVDaKl/3BXkLMX/RIraooHLJNoDvRIgAgYUoYsIKObkagA0padVMqP+QKsumXq8cKcA2lv0AbYWk0aRlEX2W0a3vwRiSLseRfQcJYDSNeRiCuQc26fDZhYg3kECSDXmSIdR/KRTZQAq24pSCQrGQZORJhs4nrwID/c3hQqYiIA40OT5iPLIRAnFR3KXmls2bwU8khECN6tWx1VbN0bx5c7Q/5BDcesdduOmWW3DxpZ1w7bXX4vshg7lS/xWuuvJKt038tdde54r+hzjn7DORx4nns84+A1VrVMbV13PFvXVrtN59N7Q/8ACcde452GOvvXDKKafhuuuux5NPPo2bu3bFO++9i/Esx9lzZztprbgOmRnMSmFjamPMzOXlf+mh8jEz6HtsnQr/d2kXfSrN37lTaSvsFTnwj+VAcdPJrg9snp0YJW97sZ+QHELKADsXtu8e7T6BN4kDeGyViSMTtbpqx0O185GFjTQgmkJOLKoPkYvNPAP75AX2MUXsc9WzMJQRTVZEIPToFiHb+JA9VoGxp7AQphXiwkKESwlcACygHhNSD0ouWozffh6K5OIFWDRhEppuvwP7vSLyD2DshIy8xJ6i0Q3E9oBykSUa7LgzluXNR97USXBzngF4JQHPRxyGiBXeqe97qn2FxOsQqaxah+xKWcWJ0Amdmv3XgShmxo43/BOo8xa9oFatWq5jvfPOOyFFQBzNTIYL5ywpD4WVkn0jZ7O1jS4zM7PEdxpXxR544AFoNfvcc8/F1VdfDW3Tu++++6BTgEUY8mFUSmlgKUcpS5cVoKggQFFhEuYFSOovn9JCKKN8FrlHpdnk8pJIElSZ0oqABKFKZg5++u57FObUwi6XX4P0hs1R4CVQb989sbByJfzx889IH/8rfn7ycSwb+ROyAXLkwMYSNI1DnCIYK2mI6OcVFaJSEVC5KIE0zr5oUscHUDUzgfEvvIBh19+Cgi97YeErr2PQDTegvgcUVCbXpo2QVrUqpvb9DknGs+0xx2OTrXfE0I8+w/evv4SfH3sE3o8jkZXMRCZXEPwQ8PkCpAUoVoyNFdZjTABRzvRpkb9HWlA+h1xfjw01HjYmriVIkU91WABlofJKJukC5hlrjGtQQjYmKUH+0mpm7sCd//3vf+jUqdOf3gltadN7YsaI/pLTyj1/Zr2cO3cudABRVw5CdZgQWPKBkxtsnEMU0f0qB7dDhg3HV99+ix123oVJTOCC8y7E448+gV122o0RcGivaiOgq27dTXDjzTfhoYceRO8+fd3hRES7WzLXqFHD2eOH2ZqnIeZRYW4cOWCsPR4BAnaQxk701wljMXz4cLz84gvYfIuGaNy4IS7t3AnXXHOt2+3wzZff4IhDj8DSgiT6fNcf1117HXp9+RU+ev897N2utdslMWTIEPSj348/DsMLPXq4Ov3Yk0/i8aeeRGcqzps33Byq0arf4DsJFNLNRpZPj3LQcDebOwSBXmA5DQWFAfKDJAK9u8QX8H1YxvDJogAh22mwrwg4ynGckj4SSQ8iXUY6sA8wjlw8hU8WkUeCq78eY2ZYDxyrGLwCTmJSM9UrYACKqGzn8/0rJCTpljxeYREy6cm1abbTjIkRBObx3TQUFDE+EvIJMkSYANuNQvVUyEzPQBqykBamARzwUGB4jMiHB/M89nURLzB+n3GZAWrvE6Ehwb7RJ7OQJosIxvT4BI9pNWP+MEyS6UpKFuZH8Q2OlZjOkJSkYQsCShkBhWQcCa4M7rDD9rjy6itw/jnn4ejDDsceVI4f4mr1Z198gfsfeBBffvk1BvTt58p31513okI9D+++/R7uved+TrC/hmee6c6JkXNxS5cuOPWU/2GbbbdBs6bN3IFqOjdlwoQJjAnQrrPff//d2c3MmRWPDTMHzAwe62SDBg04wTUOf3eZmaM3MxQVsR4DTumm4W4zg5k5e8WjIgc25BzwYuGKq2vI9lU6iNCh0Zf12GAA22I2za5VBYgXTkS0G9tqT24jgsBbLkIRCtkoF7FfMtIFbMwLyDNkZyH6gA13wNYavEJqIknqAySHxz4jHemcRDWkZ2Vg9rvv4oODDsLPjz6MDIbVAnVerz6Y8tyLWDZ6AmbMWoga2+yEUHyosIQSgLHTCRlyy09oH0yKLLVqYrZ6w+RSzJ85AwXz59IDCOgn/gpH0j/daicCat6hBP2Tb/kivPJkrwTVqVMH77//vlvVUlxmzA1azAxmESgDiHJuhVFm1K9fHz47V+FjMLPYWmKK1swgBfm0006D/s4j9lyyZIn7L0StYMe4Fi1aoE+fPq4zFc7MqPsYrQZVVM8LUciBgAYtBckk8pPLOCgpgOxFBUUIOFAqoH/SZ5XLYBWjjFmsZNUK81E4eBBG9u7PirM9lmbnoIgK8aJkIRoedAA6XH0tWu60I37s/gzyhw7D9K++RlZ+AcBaZHoR0jIREELt/WZlDck3Jxlg5hvv4I+XX0M1C6FKVwmGhUOGYv6UKTjw5ltQNGMOBr78MpocfBAaHX0cCjOyMT8w1GqyBUb8MBjTGGiT/Q9AzT1ao90ZHXFQ587YequmyBvQD1mLl2Fm7+9Qaf4CcBwERgFj2nxWxkQQQu4AIV/QkHIyflbQJAKQPQdGkVvltSEAC3C9ywQOFsE8SU2/5GCWIdqGHyAkjepxIi0NWVlZyOGERnpmOvHMU0cMlqheQ9VBlFzvvfceNBl00003cXXlFLzMMv70009L/GW55557cMQRR7jvk+UOKUuqKXsM8hPE7tjUO6K/qjnwwANR+u4kAdYDlb/orKgAiWVL0HD+fDScPRPbcWXp1ddew5Dvh6Lbo4+iCSdqwqAIYKMdslGmjsCGViGBMzt2RIsWW+H444/FbrvvgYsuuhDaHSJZbr/9dpx88snQNnFNlGmrePy3V/IXRFzIujhtsTvVFJ0gFfdvsW8I6VqZDDE+1ZRdoPyXWRaET4X33/kAN153o9u+u/Muu6FVq1b432mnY/fddsPRRx6NHs8/jzffeJMrwuMwdcpkvPfhexjy41BM/e033H7H7Wi7/37Y74D90P3pZ9gHPAidRrzHnruTz3Z6DcFa6UzFWYAAgoBvnEOy3VWdBess31SHEp2AvQE8L8CCX8Zi4Y+/ID3NQ7rnI1oRN6QvK0Tm4nz4VJrZzAP5S+EvWYoE+5yMRIgMDuITYT4yly3Egm/7ARMnw+bMRjonqDJm0Zw5G2nTZmDyc89h6Y8/IsH+o2jCOEx5Uv3DT0jMXYDM2TNQafbvSJ8xDekLFiF9yUJMe+VFTP/6cxgVeX9+IfyFS6nkJpGWZvDYDyXnzMG0Ab1g8/+AP3emm2Ad1/055IwZA2/iNHiLi2Bs933GPe7xJzHti6+QyEhzcqctmIO0iaOQPvsPMKmAB4D9IywyAgBJk2pucH0APQK5zWfeGYx9Bt9U3uolQiRJH9CHTSDYpbAszAGI0yRAwdIlpOAdEiMCEdJZuXJlUgA1cnOx0067osPhR+D9jz7GhPHjcOTRR+CKKy/DwIH9MOaXkXjp5Rfw3IvP48FHHkJHtjX/owLtUa59990XO2y/A05i+6K/dWrNVWvtqNFfbn344YfQ32kxqj/dqq9CxmZslzsVUvGyC+QvUyC7QPYKWPUciPNMfaW+V1bIGCd7WZCfmTm0FkqK+N5pQlZ4gTxiU/b/Emyo6ZZcMZR3eSgexRGbspeFFfkJJyhLu07cbizDRi+qtmyt4JpaxVcCBgSesQ0N2RYGxWZRFD0b4oATlmB7STL6kxeIJFVAU66IMISRLkGc2sQwNPjUYeZ81QsLx05gnGy32WeEAGVQ+Ci0JkITnMj1li6TB+mAdL5jhbOmIX/EcOx4yvHsn+Zg2ZuvI+3X8Rjbuydy/DR8fnNXbLbHTkBWJjx2iiEZG5XrkGFDOcBLfQQhpEw+5fWMvQShZr16qMRJ7x9uugmzR48BfC4ockxZpIlmjkUD9g+pIH5618mx5DazEnt5W7zyisDMYGaOvTor/eekc/BhFuFpLbnNSnFmpfaYwOzPOPn5VDC1krzLLrtASoBwMSij1QmblYbVIWHp6eklsjnaYu+sdA+TRo/G/V274qGuXfDQLbfh7pu64LZbbkfXW+7EzV1ov/d2zPpjKtJnzURB/0FY/Pk3wLBhGPT8U/jupR5otl1L+JvWxu+/T8UcDnxmLcjDtAULMGPxYtTZbhuMWLIIm+66G7w/pmHZmF+gbQ5Fc2ZhDpXuBaNGo2j+Yviz5iJ35jyMfe8DJCZOQOG4nzDklWeRWDCPA6I85PXrj0St2shs3BiVWzRH2KwxctvsiTlbbIk/5i7C/OkM32gLtDj0MNQ9sD0mU9mZMm8epmZkYCrzYpNtt8MfkyZiyfDBGP3s05jzw/dYsGg+ps+fgznz52EuB1/zZ89G3py57lu/OfPyMCtvHmYXw9y8PEjB+SdBK6Rx/LE9NmN8uZtz52GegHkbxyUZ5ubNReSei7lz52DBgvlYvHQhlhUs4wAycPV0zqw5zOe5JXSDBg3EaJb/4sWLuNLypfvrmgceeICrtQ/h66+/xiGHHALV3R49ergqq88NpGz27t0bxxxzjPsvVW1tc/FzcK5TSWezDMua8hdu1qxZyMvLwxROwAwYMMD93YwOVZk5cyYUbva82TTnsg7PRSHr7+TPPkG/Z57CgBd7oF/XLhh87z2oMnM6vIKl+INhZs2eR9r5mMV0zZo9B/Pm5LnwWZUq4bHHH0FLKs91atfCY489jtNPPx2HH3642xb+5ZdfulXB6667DjqcrFu3btAKkWSQnDIlq8yVgegEoovll3tF9KJZEShfYvrYviK69YWTLIpL6YhBOIHw6wsUn+KXqXyRXaZAOLkFsT02U3EaAKstVmc3ffp0PEdlceutt8YWWzRzW64fe+xRPMgVxu223hZSar7iSmP3p7rjkUcexUnHn4jDWfc9DgDms17NpfKZN28u8ubnYQ7NP2ZMx6TfpmHGjNmYw/ZqJuv89NmzMI3mH3Nn4w/W42lqX9dxV+oAABAASURBVGfMwrI5C7F04SLMnTkLBXPngy8mwHqLWQsQTpyI5IiR+OOzLzGN75vN/A2YPxu/f/oe+na5ChM/ehsTv/4CM7jCPeH1NzH88Wfx4VVXo/+Tj2IKJ7QGdn8W715zDT4g/PrhWxjz9sv48pYuyPvsc/S9pSvev+ZyfHrfnfjy9tvw0eVX4tM770RfTjrN+3E4Rr76Cvrdfw++evA+zOQgpH+3B/BJlxvxyW23ouf996PvXffgU74f/ZhPEz7+Ar+/9jZ+5ADjjVNOxQcXX4ZfXn4Nv3/zFfo/0g2jyeuLa6/Dj+Td+547sHTsKCxlO//jmy+Sx/UYeHc3fP9MD3xx3/2Yx35k/OuvYUbfPuj34P347oH70fPJJ/D+1Vfj19dexdSvvsAstg3zv/8Bs3t9hWUjBmPO0EGw6TMQzM7DQvZTs2bPxcx585n3ecibMw9zOSmgNm/m3BnEs0zYPs5hXs9lvzRn7kLMnJuHWQ43l23ELMxm2cxkuamsps+dRh7EsW2ay75z7qwZmMPymTWLfBlPHtu1uXNmYDYV++YttkTC93Dcscfi5JNOgnbk6HyTbt0ewvMvvIRPP/oURx15JLSbRp+G7b///ujRowf0l1tqL7faait0YX/+xx9/YOnSpU6RNjOojs5m3VH9Vh2WKRBOILvwspcF+an90bspu+hkX1WI+Smcwsudapc7hlXluS7o4jglS2yXuS54l+WhOJR29WUqF5kriku4VFB/q7CLOc5SOPGQO6YpG8+6cou/eMmMITXeGCdTdOsLJENZWN8yrCitkiEVJKPcK6JdHZx4rAjEX6D6sCJ/4eS/MlgdGVaZlm3erDkzMYv91By2dYJ5NOexHZzDtmc2x4wz2M/NZv82I28ufifdvJlzsGj8KMwfMQyL5+VhLnGzyWM2w8114eZgtgsz243B5nBido6jmYU8jslmz2T7zMnXvFHD8UOnS7C0V08Usk2dxzZ89izyYxubJz7kuXBhHn56owe+ueoSjHvzFQx+/FH8+mIPjOcE9txEAvVPOhFZOdXQ59SO+Oh/p6BGw0Zoevxx2OV/x6Lh/nti5sJ5mE2+knk245hNvjPYFyu9RcsKECZDzJ03B/PYR8yZNR3zqHM0adMG/e+8H5X6DkLOlN8QLFiMX8aOwxWXX47LL+8MHRy9ItAOM02ygZfabgGt5X6Xm+KcmoBczhwLViU1CmdWrMmuSoC/oDEzSBnwvNJkmtnySjNnQrTSLDYhVw+236QBTm+1C87fcRecQWW8y2XX4vLO1+CKy67ElVdegWsuuQBbZAAzX3kJo+94CAu/6IWh99+H2lnp2POaq7Blx1ORvlkdVM6tgqpVqyC3RjVUrlYF6VWysLRRI7R/7DE0Ovl4VNt6Kwx770MkfxyB3LyZmPXyc5j08jPIzc+D98sIjLj9Hsz+aRTqdtgPjU89FounTsDPnFnPGz8WBYsWoClXZBZlZ7ISH4fdb+uCxbWqI7tKJdSuVhW5VSvD6lRDvQPbIWfnbZFZvTpq5OSiCuWpRFmKcmugEOmYPOg71K1VFdOnTESN2jWRVSMHGdVzULlGLqpWq4bqXB2tXrUa7bmoklsVubm5qFaVfjlVmbZ/FnIpS1XKJ4jtsSncqsDq0q8KT9HkMo9yVA7VcpHrZMxBTk4VVKteDdVyq0P/U1m9Rg1Ur1EdOkH0hhtuxG677Y77WY+yudoyatQoaHJHf12jxljKxscff+wU52GcpPnqq6+g7wQ1KXTzzTe7b/Zr1aqFXOaJZttjEE72aipL1gHFK7tw8svJyXGDRslQu3ZtF6f8cqpVRyVC1eq5lDmXdaIWJv08GjXb74Od77odfoOmWDJnMX5+9lEqEx+gZs1qUX3IrYbqDFdL8ZF3LuXJysrEnq33wjfffIt33nobOm9Acnz22WeQ7NpC+SFXgDSgPfjgg3HLLbdAJ3xLDskqEL3MGMRXILxAeOW77AL5yS0zBuGXh+JyKM6XmE68ZJf5V/Try0+yCCSPTMH6ilvxxPHGpuKP7fJXPsdumTGITnWsZs2aUP3V5zEC/YuCVgarsp3Zc8898PDjD2MmFaQZv/+Bnl984/7KaL/990V2pcoIi5Lw09JgGQlk5mQju3pVqG5m852qUiUHVXNyUataTdTLrYnabKdqsI2qXjUHudlVUIvh61SpilqVq6ButRzUqFwJBaN+wfRevVEzzceM4T+iFwcEA595FIO7P44f7n4QQ+95AJM++ADjP/oAg194Dt/fcz+WjBuPmls1xogvP8eUXt9g3LdfYfrgIVg8+idUq10dNTmBOW7QUNSqUQtVGzdEyz12xzyuIE/lRFjW9DxM7vczWl5+EbY862Tsdd5Z2PHUE7HlCcdjnwvOQ+OjD8L2d9yE2rvuidzmW6PtPbdjmx5PoGWnc9HukrOx303XY6fTzsM2xxyHhm1aY5PtdsIejzyFOnvtx/fuS9Rpuim22Gl7FE2Yggl8tzLSfSzhLP322++MpROmYeeOZ6Bll5vR8s670OT8c9H0sINRY/MGqNmkGfa+9nJsd0cXVNtyS/zy5huotvnmyG3aErt27IQt2h2MSUN/wvievfHrO29j5EvPYvyLr2DMXffit6cfxw+PPYIxr72FxWPGolZ2JVRPz0C17MrIqZqL3CrZqJKZwX6oBmqzDahRpQpqVs5Gzexs1FZ5sI2owXYwt1pVqK2oWb0GalTPhdqQXJZn1eo1Ub1mTVStXgtVmKeVWeZVa1Rlueey/6rGOGqiarXaSEtnPFlVkfAy4Yc+0pGGkKvwSa5M1KpbCwd1OAjP9Xgew1kW3bt3h/5iS/VQ561oZ4smIlUfTzjhBFzDyY7rr78ej3Ky4eWXX0ZWVhbU/giqs32QWatWLQhit+q13Kn1PZftnWhFI7v8ZF8diMPJTAXxSoXV4bm2tJIjjju2ry3PlYVXPIqjTp06qMRJ17gsytKLTiC86AWFhYWQWZl9qExBTCO68gDFkcpXbsUZ1wP5CSeQfX2B4hNIFpmC9RX3qsQjuUQnc13IJj4xiK9AbplV2V8ojtgtewxlcXILFC42ZV+nwDFSNbYrMagdzCVOclatUQ0ad+XmVkGN3Bz2cVVQm+1grezqmPTeZ/j55VdRNH8+26K6qFUzl21oZVRTu1m1OqrVqI3cqjVQk+1rNbavudVzUY3taQ7b2ByONauRZ1G4CJmNamLh1LHwly1EDfbDNarlkE91xkUezKtqbMcXTmTbnizEHz8Mx8IJv2HW4BGcSO2LTfZoB2RkI7dNW9S+pDM2P+4ENDnsaGTvvDPqn3AysmrVQ40cjq2q5aJqzWqoVrM65amOGtVqUN46+KbXt3j3/fcYby3ksh3PpXyZlD+9aVNUZj9X/7RTMeznofB8D00bNcMtXW6FzrC4mePcFYF2mMU7Jc0M6+vyyiOikMqoWWkiAnZmM2bMgDqulcFvv/0GzS6alYZbFdnMSukVb2oY3/ehVTpBjPeoREueoqKiCMXwFkbZkGFpsLHjkde7PyZwtXf8J+8h1wtRi0pFDhWfxhwk5b3xDvpcei1++noA/O23xbbXdsbWl16Eekcdi4LqdbDYy0CRn4D5aUjzMwFLIJmWhsW0Lsnko0p1zMvMRvUOh6Mo4WPoFVdi2EWdsHnzFti05fb49Pqu6PPKq5jKWac6rIxhq52QaNQKbTpfg0VFIQb1eAXzE5nI2aoZ5ocFWMIBSWHVbMYBJDwDxw/wuHIe+MBSrtIEyQC+l4aMtHR9ucBJgxDeJjWQsU1zJHNqoM6uu2BpUT5yzFAVHigSwjTPgfLPF0vmWcL3ycdHmnlIo9v5CbcRg8d0xLAm6fGYWYLUsAnOyAl8z4d5HjzfJxiyObBcumwpjjr2SGiLMiyEvpfs3bMXHn/8cWy77bYYMHAgBg8ejCeeeAIXXXQR9N+b6enp8MkDvCSrvs3XlsOJXCF77733sN1225F3tjtRXgrnJZdcAp1en0wm3TfFqucKr7AZGRksf8OcOXPceyGcZGnVqhXatWvn/ESbYN3N8NJZ1j4STENy7iJUzi9AzmYNkKhUGbudfSb2urMrauy9D0ZodY6zoulpTCvzI+H5lFd2z4VNIy8ghK4GDTd3M4facv4xJwIu52yi0nfooYdy0uB+KD077bST27ot2XymOwaXp8Vu2QWiEYgmdsdmjItN0QnkXhHIT2HlJ7vMfxJiGSSTQG6ZguXkKs6T8sTFccYyyIwh9pNpZpAZy6Iy14qfylfKiTq+rbnSrImfL7/60q0Ann3WuUiwjmdRMfYyfCQZKJ/1JYki+JZE6BfCS3h8hwiej9DzkEEzjWbC9xifhyq/z8Kgex/CkrE/IzF7Cv54/hn079wZX117Nb678UbMefENDHvocYz+4G1M/uBjvMVV2mmcua++dXNUbbUdcrh6WeeQA1DvlBOx+623os31NyG35c6oucte2OLcC7F9p0449J77sDc78da33IY9bu2CPe68DW1uvB7NuOK5D1d/mxx5OPa97DJsceLx2Pq8c9Cmaxe0ufdebH/VFWjY4RBsdeCRqNxoK9TYYRc0Y1xZWzTEpjvuiqKsHDQ+6mi0PPoEpFeuhTCjKmq12hXZjVsikVsHVbZoiqq774EWVPAaH3IgvJqVsdlRB+OA53tg7zvvRcsLz8XWnS5G21tux47nXYBdOnXG9jfdjD3uuRfZLbZFku9fMisbQa1NscVxx6Dpmaeh8aGHIKPWJsio3wDbXHQB9rq5C1qceDK2IVRq0ABbc2J3/7tuw95du2KHCy7CNsyDXW64FZtfeDmaX9gJObvshF/G/ISpX3+FT665jnl8PX646ir8/tBDGHBTFwy/9X7M7z0EeS+8hR/vvAefXn0NBt9+K2Y9/xxmdL0Lec+/hUrjp6BSQYH71GjuVz0RDhuFzLTKMP48gu95rp9J94poLmP5BwhY10O2MUbTY9l76T7xgMf64KvvY2fl0QxVfzgGAS/P9/kENDbwPM/9vdh5552HJ5980u1u+PXXX/H2229Dn6uofp599tmuTdWArHXr1ujfvz/UXg1k26wxipnBzLiqMwtS1HzyF1/VezOjLB6EEwgvc1VB9OIj+tgut+zC/VMgGRS35Ei1C7euQXEINJGr/koTq3KvLB75SaZkMun6u+23376kDIRfWbh1hY/jkBwCuWWmgnCCdRXnqvJRnJIjpk+1x7j1bcYySDbFLXdsl3tdgHgKxMvM2EckSuqEWeRWnALRiDbVLrdAfuUFbpzk+fAJnu/D8334Ccrpe/A8INNPIJsrs9XSqyDdPEz++H3kLV6MIKMSZg38HkvG/AJ/4WKGSeNY3eAznM+0qW00LwSH/PATxLM9NPqpr0zLX4rffh6Jhuecjakc8yfnz4ZHGiPAN9oTSCTSYUsWgR0RNj3hNLS54za0u/cO9id3YM+77sbmVJgLgySq77ojduAYcNvLLoWN/eyfAAAQAElEQVS/WV0EYBB4MD+DrHwnT8JP0G4I6an++rffpuKC8y/AseyHtHBi9E/46Uj4PrxK2dit642of9H5yODkwZi330dGpo9cTh7k5lSDm1SgUh+bOTk5qM7JB5Wb9DlGD7XxMtcHeOURiRkzix1XnBDNHGrGV53RykAnbOsQMTNbY5HMlg+r+BcsWLAcPzWwdevWRTYVzthDdLJTZPjzZiJnkxrY6oTjUGXL5ujXowcqUzGoYkWYM2gA5k6cimacYWl77Y3Y7bJOWJhbGWlt9sQCzpwUBh5nv819a8Ynu2/WGNYaM4NREfE9VqrQUMCJhALKsNu5Z2FvVpSsrbZBlT33xhZUpnc89Egc0OlyHM7Z73qHHoy8wLA4TMfMytWw14UXYptDO2Cb445DPlfyVOFAf596ie+pKA3JgA7GwVEGvCANCYJxYqCIiQv5QhlfpKVcBdiKszstTzoNdXbcHZkLFmPuK6+j6vQFqFwUSV5gHKiYwQdlJ08+4dhCF130M4tMYTZWMFs+DXFdWNP0mBn0IvtsDNI4YVIlqzLSM9KRN28ezjyzI95jg3DDDTcgb24e+vTqgwMObI9T/ncKVPe1wqytyxqgaSuhZEiVRw2F3iP5v/nmm5CS2aFDB2ceywF8Aw56H3nkEZx11lmM60y0atUKOpRv0qRJyOSkjWbmNDm155574rLLLoMms7TVW42R/OP4VJM8hCz5UChM+3EwFqb52KTV9s4dsk4HFmLL40/BJltsgzEffgTzEggYBgwcIAlWPtIyvF4BclKesAoiyYmcTTbZBFrxKeDAmUTuDukpJXq33XZzW9Pjg33kKT+ZfwVmBjNzJB7fBbPIbhaZzmM1HqsS52qw+3eRsqxWlCDlu5QJKRpPP/00TjzxRDchpG1y/QcMwBy+A0899ZT7B4XsjMoo4sRePleJ8gGwxjiWRaxDbMXYbhFTWAR/8SL4i5bBX0wFmvUljbDg+6FY9E1P/P7J++h335349ulHMXf4YAx59gV8c+9DWLJsGXY5/ii0oRK067HHYyInZWs1b4bdr74c+954A3Zn+7nLKadg20OPwlYHH45mhx+NRpy8qXfAflQwq6Owdi1scfDBaHx4B1Tddjsk6m6OMCsHyUQaitLTqexmIuCqaMh6FvAdl0JXlJapWk9gfavfEGGtukBOZQR1qoPNJ5gsBJzNDAK9WSHAQUMYJuB5PpJ8Z4rYLvt8VzKVt2xoQ458QrbbDAK9a6qPeq9CFCBZpTIqUy4wzhABklpJqF0TRb5HlyHJ1YugRk1G6SPB+p/gyoHxvVvKwVFBGogX+AjMR5Ir8kmuaCQT9GCblUxPoJBtv3gl+c5nNG6Eyltvg6LG9VFj911QaZvtsSX7qKPuuwc7n38O2p1/HlqffRZ2OGh/VGuwKbY/4jDUb9IUI95/D/MWzEPj3XdDW9K0aNsWhYw5WbkyBn3xBd657Q4Mfv5ZDOjxDAa+/jIGP/0sZnz4Mfp2vQH9brgGcz/7FLMIhRPGwxaz7OcvQtqChUhbuAAJrrgkFi4BihYT8mGcZElygoU5gSIqUGFoCEJXndxDeSdnyPiFkFvt0T777IPx48dj4oSJmDRpEvQPIFp53o6TmI0bN3YT/VKe1VbtvvvuqF+/Ps4991xI8d5mm23QrVs3mJkD8fVYH2SKv8DM5FxjEI81DryRBjQzNwBWXqqMli5d+pcpifNItIIcDqj/MkA5e5pFZR7LVc7RrTJ7s0iuVQ5QzoRm5SeP8l6gJJhF8Zgtb8rvnwWDlRGAQ3kExHnyKUoiM70SZvX/HoPvvg8Thv2A7U4/HXWaNsbUj97EW1yAmfzF1zA2dCHbazPDzM+/gf/DEHghFwXNY2tHCEMNyTiOB8IlSzCNC4Ob7boXtmq6FRaM+sXFxgdvto5OIA+zRvyKDOobuVu3RJCWjgLyTmamw2++BeaxD0lLS5CexOwvQsXFjotvLSR8GNDLI9AbYSHuvesunHzySfjxp+FOYZ44ZTKkfx137HEYNWaMI0yjdOmc4FWyg6wsNGq/L6YOGYhRr74GLFyIJMcJISkpoWsb+KALkC4nvHMUP8wUcbGjHA0lsRzZR6w1QD7qqKPw7LPPrhT0VyLqoKIQa/ZUPKkNrQ4FO/PMM6FDlKQkjBs3znV2l156KapQeVQsamzZz7KSAT410ESiEIuzgdpHH45tjzsV6ZNnYuwrL6GSV4CJn34CzbbXOeN/SNttByzJrIR8DnAKCtixswJrpsdYe9R/GmuBcRjlW4gEldH0fI+DmAQ0CPK9AMsK8jGPg53wjFOxBWfqF2/BSlkpHXWO6oD8pk0xt2oOFmekwSwJWCGMK+TzWFFzD+LgbtNNsJRoj6+Ekb/56QgtAVUiVUIr8mCQ20dSeL1EBsYNV+csTKAwPQsLsyohrL8F6tVriP6PPk4F6AtUsUz4ZCQlG3wLKCpfRIYDoZhHwJjUMMVAr1W+zchklanLn9AskkdpyeCKbGUqumsSK9snF0x8fJaTZtt0uu8hnAz54fsfoO87PnzrQ+h7jTQ2PMcffwIuuOAC7LvvPni2+7PYcsstoa1/Wn3WN3kHHHCA42cWySeH6FVfpXhKaRZOcMcdd7h6/dprr6FTp07Iy8tzKyizZs3CG2+8Aa1Cv/zyy9h7772h91AKula1NYklflLkxacUWAHkYN1KLl6IX4cOQIv99gWrG7Gu9Dn5sxSsgmi+/yGY98sELBw/Fj5lZZOt2uGAxKw0cHQBFQNx9X3PoQuoACmv5IhN2fVuSsHXipDcAjOT4UCKvywKI5Bd9Nru3atXL+ibJeGULplrCmalca4pj3UVLk7n3/JTBv8tUQqBo9cjBldcLLsUGllLvSFZ5BTaLMqjYT/+6CZCtFqniRy141IwdLL18927o1//fu6wr0qcvFE4cOJQZiLpIyMtDRkFARaNn4gF4ycgY8liFM2chWEvvob+dz2AX979DJ/cdAd63v0gleQH8N1tt+H399/G5JdfwG+9v0NNrpo22HNH7HfjldjmqJPQuMMJaHlRJ/j7tEMlvlM52++AXW+4DrWOOhxezdrA5vVR77AOsNzaLi2Be3GVogCAIGTbCSp5Ub11mUG0BR7bxRA+a7MRqZQbFVvPfEefYKPvw4NHl5+fhJ8fkB+gzt5II64h3ycwYNRWeyAx2DTTCJCgn0cA+xE1uCEHI2xGAOHIRaashgR8ygKxJwuwf/ApbYIDmAQHUOAltCd/ShuawYiXn8dAPnmZA4MfGrxkyOgIBgmrEAQQPIJRHL7lIZAWyF+pAbmE8LiK7XHyt3LzLZHZYiskONGQxTYtc4/dUee0E7HX/XegaeeLUWX//ZDGcsjcf19ses5Z2PzKi3Hgkw9ih1NPQo0mW6BZu9Y49ImHUatZE/x6+23YJA3YZNPaGMhJjkmvvIiBtz+E/lfdhm+vvxUD7+/GOsEV7Esvw0dXXIFRH7yL3g8/iNFvvs60JOGzjUnnBEHakqVcpTYKrLYKTL/BUz4wvUwKQK/QM+ZCiCwO1DSxqcnDLbdshttYv9559123Ct2vX39c1vkyttmX4YMP3ke3h7rhS66yaxfF8cefiBtvvAmHH3YYOp7ZET169OAKdBHMrAT0rqDkCmkLCFEeykUHKAQNuQTFVhq6jTkdcNAoe+Srp0CYfyeEfB/NzCUunZNUmiR2jpU8zAwe3z2tTGu8h4prg88BlbGEjE3Z1wXobBSND8zMvYNLqChqPKBFiYc4xk6No2zcZd2ptNFLyvcuut0rS2uEJqHsAlpLcM7uHvRhnXaB+D5HKKMhoFF8s2lyJB7dnmzm43edf/Hay8isWRV7dLoUOZs3RpO9dkejnbfFPtdeiV+GDELB7JnsERJYMnESRt/bDZ+fciYmf92TXHwHZoqHMtBlixahUsEyWEYmKjXcEr+OniAs2D2wffQgSiIwb8pUThAnkKhVi7gA6ZRf/QaSBUjLSECLkVdc0Rl9+nwLo5wKA8psHiAYPuIn/DpuLLp06YIbbrge3/T6Bh0OOQRDhgzFU089jZ7f9kR2TmXczBXmOXPnouvNXfDtN99CY7Yi9q81tt4a2/3vOMwd1Bu/vv8mfMYh2YyZZGYIBQD8hM+0A4bS66/LsZRubW1M6tqyWHl4syhJ2i6qGdqDDjoIK4PDDz8cWnVem4Q3atQIO+64oxsQSSp1itoiuPnmm+NgduxafVM8p556qrwdmGfMeAGo4Aaw/CXw033M48C+0iYN0OKIozD/17GY/P67QHomttqrLfKWLMQyDlQKOWhR12xm5BXCWMH44OsROjfIORRYCI5OKFeSEBLjscANRQAWFxVgSVE+PJ9u0i3koDJJMySeNclVkoArxRpU+Z6HAg4MCqjQwjxFRQ4BeQZA6G4Xt1N69Ta4GAroRX9SWmgUw0gToMiKUOgVIa9oGaofewyaX30lZk2fCgRJzvBI3BA+AAZxAPILGNLMID70WultZs7PLDJVpgIh9XKQq5NZ3jHeLKIVzepCzKNsuOXxzKAyBPJ3WRl6SHACpH+/Afjwk4+gmaxMDvIrcWJENCi+nN1liJoRYxpCxGIbPCbLI85DRiILzz3bAx32OxzfftoT3Z9+Hh+8/RF0XXzxJVRm38TM2TMw+pfRuPPOu6ABgnZlnH766dAAQAqtVo8VXwwKK/9rr70WUq6FF06wxx57uIO1TjjhBOggvjuoSGvF+vPPP4e+l/7uu++gCaS8vDzob1q0Rfqxxx6DVqQ/+OAD7M7VFPERTzOjlcDpz5BljllzMX/cH6i14w4I+QPzyiMkmN4iDuqqchaywZ57YPjbb7NeBBDOlbGWykA+rLshVNMDkAArusxIRw/FvwUnkHTYn76F1vZIot09duxY9/1zixYtoNVMM4OZuUkCvdt6r7XdXO+6FLhzzjkH4qEVTk0eFHHiyTEqfiguWWUKZN8QQdUNVkaykO5UoFNFA1VmvqOhHPKXnW1SQGUsYIdEK0C7TOftLEmGjspHSqRcLCmyCkkakJOjBC2kAxKc9MmqVAnzWZdee/119OjRA6eddjp++GEwvuEqcP+BA9Hh8A4YxBnjvl9+idNPPQ1bNqiNsW+8iNFcGf7lteew8KcfMfLdd7Bk8iSMfu09jLj7XgzucjN+fPA+/HTt9fj55jswr/9gLPjtDyziymLrk45CvS0bo6jIR5M990TTzheh6T13Y+erb8CWJ56CBocdAdtqK+TusRMa7dMarLrQI2QdBdv3IuZLyHYtZCKUlUqR8tXM6C2MwAPg8Weu3UsAznR5b3QIiDFCRAU4PyA2oMuR8SH+cnv0ZTQQ+GyzPVo8epAExl/EqxhDf7CNN/NglERPU3zFbuMAAsTDABkyjf4QkEZmFAZw/jSMfiEhICKd4CsQwcCLD/MMZgQYdMM8ePBppZtPn3GarB4AWiKrnnBX6J7GVzsAKw3bzhBJA1V5mvJUHWOdc6SXPwAAEABJREFUExkpENBuVbKxxYEHYfMDO6DOrnsBnKzdouNZ2IVtSJOrr0fjCy9Fi1tuR+6RJ6B5+4NRWKUS6u+2AxrstRsa7dUGOa22QyvWMX8Ja+uSfEz74hv8eNOdGPl8D4y59z4Mv+MWzBs/DGB6jc8FU37HtB9+AugwJGkUEkBxC5EM8lkrkgACFLLPX5qf72QvZJtVt24d3P/A/bjvvvtx2GGH49JLLsVPHBT27NULt916G9rsuRcGDuyP555/DmeccQaOYT86deoUjOMEkJRuM8PIX8Zg9pzZ5M/IKQ8Ys+phwFh1R0CX6qjEkElZQA+j3Wi6fIMu0tFQttL4194Bx0BKnA58VV+siV65BaHqEy2ppvpP9Q/a3m2mfCbBWt4x/5iN3DHEuBWZojEzSJlXn9OLdUU7bsBLfgJa//KOaWQqL2QK4kCpONmFj/1lCoSLQW5B7E41hU+FVfETvehkCmQXxPZUM9UumlQwW76sRJsKqbSxPfaP3bGpcZN2h2jiPcbp8NR69eq5sU+nTp3cDihN6OrzDLMobvETvUyz5XEOz0fI9xAc74PjHb176i1l8tVkGxKCTZp7Y/XOkrzEkD+cT/wG0yyuv8lkEYKgAOpzhdJ7bmTqcXwPthNFixdg0uuvoGWH9ti649nIqFUD+YX58DdtjIaXXov6J/0P1dLTkDd8OJKcIBj7xmuof8pRqLxvO+T3+gFF8xewpStk7JKW8VKwP4YOw5ZNGsGvUhn5DLtsaT6xgHlJtnkBChl3SLmSkyahak4V6DLKInnADi1gQrMrZUFjzPvv78aVZOlRxhYt6i80ofjmm2/g4gsvQqtW26PrLXfgnffexwXnnY9pv/2OJ598Guecczaab9UcZ3XsiLdffxt1626KLrd05YLO0Zg1czbS2VcVcEK99s5t0OKsczF2zAgs/HkAsGwhGBEKOCldUKg0AYu5MJS2dCnSDNHF/Iss5f9Ud1jusWjmR4P2OKJQNYUOmQJaEbCxlN2MVajYX/hVBYXfk4OqY4891vFSOPHTIR6aberWrRsL7knoZLbYT/6ym2osLQUccWVUr4EttmwKL0gij51npd13Qc0adTD8xrvR4sDDUFitBhKUMY0DHI8mdK1UXqOvQAYrLxURBTHWADMjH48gM6QJeOYRaEIQkooW0oFgZlBh+QAMKZeTPSxBsH4DjAd8ZSA/ASL/OJxoQuLEL8FZm2U5OQhrVIeXIJ3HzjkM4HP0U2QJFDLCJHHGQB4h4hHiry7lq5lBjYLosrk6UZkQ48EUeB4ZAzAzSkJ+fCmx0nzEGl1mkbRR4FR7MabYP42rXvM483XyCafi7I7nIiujEmfFeuOFl19CdvEKtGT3POaYUVbmrYIKhFfdSyQSqJJVBdlUthcuWYgHHngAJ51xIp58/nG8+dLb6HrjLdhj9z2Qwdm+I488ElJmv/76azYwrZjs0OVD69at0bZtW+gbZkloZg5vxjxi3mRSmZdSrHou/xgkQ2yXqckifUPSvn17SIGWXbOuUpq1MqvOQ9sNP/nkE6TyMjMFBwuEjW7AVHqYOXgoWjVpiiCtEkLWB1YBhJ4hgTT4rK8KsMmOrTCtV0/88cWXbPg8hFoRsxDgxEzIyaUEa26COC8wka8QzEr9pNhrRV3bJpW3+gbxwAMPhA710eSYVt5/+uknSP699toLvTg40Rb2E088EeoopShrd4sOGrv44otxAicUlLeacNBW4lgA8ZbdzGRskKBsBLNyOeEkbirIk+6A5ZGEsdwMId0h7Ubw5B+CZQoEnjB08AbtrFYQcUg6+XhspnzSG/3UHglHL8AxARayk16ybClep9J8EvP7jDM6otl2rTCE5dHv+0H47oeB+Oj9j7DLDrtgzvvvYdJ992DM48/ily964uf+32MqYeAjDyOvT0+82+U6jO77BSptUhXtru6MtlSaZxUaNmuzD9p1ewAHPvEQdjz/LOTutC2aUXlue/2V2PSA/eHVqgu/Vh14NaqhiO3GwkK2ZqqblFu3x/c5ne1LscjwmYAM8+AThBMw0SJdIRixAhrRLUcMxMhKY6V3SJ8wioQx07E6dzHzYqNM+GJssRGxVUSpkOopSUQlfyvlZcIRZApodbfsAudYtYfIxd0n9wTzN43tYCItAWfSM53vVrpv8CiKD8DzDPB9LOIAbSlxYLiA5WVVspFWfzMEiUyoPWvECeumhx+G2kcfirZ3dUXTU07Apvu0xSbt98OenS5B/YMPxJbHnYS2V92INtfejMymLTF9wm+Ynr8I2RwcDu/2LD6/9jp8fsO1GNHjKfz4yrPodc1VWMTVjmWjxqFw8GB4XG33vQyESwuBgiJ4GekIMjLgUSYKiUIOlp2I4BUQEKJKVmWkU94qOdn45NOPMaD/ALz3zrt4goPCn4YPQ/v2B2C/ffdFu332dZP1++7VDnu23hMPPPgA5s2djcWLFzn+PuMI2c/CAqZXYAg81koL+P4mGZnBwjRCgvQgSJKQoeAA/+LLjHkRBG5CWWd4SNFJTW7IRsvMHMosMuUwK7XLvaagfkFxxCA+ZgYzk7UEtPImh84dkdIg5c3zWIhEmhkmT54MfQ6gXV7aFWVmjofsJMHMmTOpfJwM7RSTW6A4ZQrMInqzyJRcArPILRpBHCY2hVtVMDPWv3A58piPWeQndwwxoeSI7bFfbAovu0xBbJcpEE7hZRfILlwMwplZ7FzONCvFa9faxx9/jOOPPx6nn346VAb69Ez5OmLECGjcr3HEzTff7JQ9jX006f7WW2+V8DSL0iiE4hXILpmUK6xqdBbHSUNjWvXJnjz5poLgs12QOwQJ5EkjZCgtPAT0g7FOCEBKY3z011BoKZkXsT1UXw0+kuzLzE8wpIely/KxmEriJtvvRjdv9mcap6rtDNjGBhyBbbV7W4zv2weLpozFjD9moDHzYa/778DsRXMxf8YflCyNY/AEwScDYMqkySiquxngs83jJIBlUC75sLPyJdCyxSiaNhGzfh2JLdvsyXDsV5kQPiFQ/Krj6vt1VolHmdpzjKlPs8C033fffSyLEzDsx2FYsngJ9E8HHQ49lErxUVwsegNncnIRxVfXLl3x2quv46ILzsPBB7bH/AV5mLdogfPN8NLBGVhU32Yb7HT8yRjA8fOAG7qicOpMmO8hoXwbNxFf3HUfZo4YCUYNXUYp4UCu8oXinCu/SFQRpQw0a9asJBIzc3Yzg5k5u8cGR7QCh1iDhyp7MpmEeMXBhRPPNm3alCgp8hNOpmIP3ZASXGwNUbvBFti0cQvYshD5VJwXV8lC9nbboOE++8Bv2AAL9WIoYDGYiUOxoxyMWM51ydoskjnmHXB1u2qNGlR6OH6YMB41/HROrvmchfKg90lxe+zVPTd4APiOC7VCEE8zgzNZuzTI6N27F74lqFz0Aiqg/AM2FL7vo1pmdaSnZwi9RmAWpWd1A5sxHCGDg7Xne/TA3GlzkV2pEvr3H4ibbuyCO7vejSlTpiAzPROVsipBsiqOkIMbcNCjNACG9LR0aJvQ2x+8g+E/D4dmyBfNXuK+5Tz3tPMxZPgQ/DDke7z40ovQpQ43h5MV+3KApcZIuIADhQMOOMAdRKNV1Yg3IFMgGpkxyB2DGdMRO4pNrbyKp+j13bA6FimVOqhJq7ryKyZ1huichQ+VUYiAKTOMGzMS2c2aMu0JCEeJOJgjEYdyPim0mpdWvTr2uaQzxn70KZK/T4cmEVwdYQNnBJA2JK1CrQwUv1lUb7RtUivG6gjVMGsyTIqzBlD6Wzu9yxpQaVuw/k7m3Xffdd91azv6oEGDMGHCBPf3XOPHj3em/v4oLy8PF154IVdGf3AixPGZmXNv7I+QCXB5znyOUxTSTjRYlPDMQ4IeHngxzbxpAcxjR02l0+DB5O8BBVzF+/jTT/Btr28wdPhQvPrG6/j4ww9x9933Yeddd8dmDerjvPPPxy033Yh5SxbhhZtvQtrY0cgfNgQ1Jk7Cr199gn433oA/Jk7AUka+cOJUtL/8Shz92GNoc9lVqNKyFVrTfXCni3DEbTej8VlnIGzRAkHdetiHnWHNww/FkkppyE/zEXBgEcCHhAv9JN+HgBACrI1JPikyJ/nY5rt6JiyRZW4zUglS8GbEpbgrrOs+B4qLxDFWiTlL8SNk28+33bmSrHOFLE85aIWxLoJX6BsCgsKGrnKnsexZxk6hpV9aOv09WJOG2OrU47Hvdddi7xuvxxannYYdDzkKO+y8C3Zmv7/DMUdi/ysuRKM9d8fgd95H76efQ79X38S4p3tg3HsfYsSLL2Hkcz2wrOc3SHJCZ9bnnyN/7Dik8Z0xyulE8ygQJQslDK2FrNfp6WlovEVTHHHUkTjv3LNx++23YfToX7Dddq3Qicr93DlzcNQRR6J5862g7Yg1OdlTu0493HXH3Zg5fTpMYx5Ww9B8hLQnyTNkHL7qO+MIjJ4AaIUF7qnHvxrMStOshKqdjvsq2c0MZsZ6EMob6mvUR8tPJ3E75Fo+zErjMDPE8YutmUEryZoYVx97++2347jjjnNnORzJCXGNP+M+XauclTieGM5VwY8+inacvffee25yXOHV37/66qvQDsj3339f7F3azMwpGkOHDnVu58GHxzoiMDOXfqVZbslnFuFI5sLIT/ZVATNzZGYRD7PILR5m5vg5Aj4UF43lcHILJIvCxDTCCcxMRgmIRrRCmBliO3jJz2x5eqKXu83M9fGalNCk+DvvvOPORTmDitmkSZPwwgsvQDvzNN55++230aVLF76Pndx5Bqoj2oknpVo72lSWZoYMTpilRhLJFDKdwhrfTI8AeDDXj9Kggy69mCFgBLjL3BOkDpxe4dFdjHNtGJ28E6GPSoSCqZOBZYtdeaaxrZvRdwBmDhiASosWIsjOBjj2JDmbII9xw0VLB3TlV6vJsEUY/drraLH//gAXZZDmw9t8E8weOATpS0Ik2JawCxU5irhSW2AcZ1PWyuzDs7ITWDhhDGAePBIt/nUcRt1xJ8L0BDyu1EuRj9o7g5lB49+XXnoJyuNvvvnGnfegMdpJJ53k/s5vDts7jc00/tLiRrxIqYNv9Y6obMFLpnidcOLxeLBbN/R4/jk0bbQ5rr7mSvoW39QLJH2dbXdE6/M7ozLbzjEfvYm0oABWkMSPb7zJRaEW2GzL5sjnBKhChSwEk2U9gFeecSiDBF27dnXbJGSP41u0aJGbkZs2bRri75KjygpXSFiNS3zNjIWvChAlSThBzFN2FF96sc3MVVZVjLC4QvusUF6lqihK5ABFPnwvgaX581H5gNZo9uAdWFwlnWGKSuQTT7P1VVTFwq8DQ3KLjfLGzJAsLETVzetji73boucjj2Pcx18gIysLYIb4VBD9wCe5x1UDZhDf2sDoXMltZsyj0EHltMpUVAbjsAOPwjkdz8WM6TOQlpbm/MwMCc6cTZ3yG8488yzOFo5EeiJzJVxXjiobomsAABAASURBVI7TIorYbvYXAoqQENOmc/C1YMl8vPn6W9i3wz7YacddcMyhx2L4kOH4bdxv+OLLL1HFq+ZOqp7ERjk7MxshlVyygHlRPEqnTgr+3xGn4qQTT8YpXLneeucW2KddOywoWoAGnHBRJ1s1pyq04mkWhZMMMZgZJw/SoY5WvAWqpzJFY2au3pmZUA6Ed5biR1m3WSmtlHXFLVLRqexju0yzUlozgycA6wbNfDbo4JUksHTBKgASuM7C4CHJcqt50MGov+se+Imr9MYVSTBsmEwDgjR2H4ZCD0hqWhYrvyRX7KsDzrJYByW3Vo/vvPNOVKtWDdnZ2dABaAL9zUzfvn2hbdoKqzSJpmbNmlCnqa17AnWoGoToc5Gbb74ZGtyINo7r32AaE+EXg7LZ+Kp6rqBokYPlUVhQiPyCAvw8cgS+5wRDAd0F+YUoyC/A62+8hdOocJxx5pnY94D9cOghHbBvu/1wBM2TTzgRhx5+OB647TYc224fXNmxI57o9iCOar0Hxrz4AkY88RjmD+iLuV98itnf9cXSAYORqF4TzU4+CVtdewN27nYf0ls2g18pDRkN62O3zp2BOpuiOlelvZzaCIMEhxlpnKYMYZUTyGCHLtlDYg3GGuazDqUREqxzPpslnyaIhzOLPEDgdAtUXP9EDpjZctHqfYxRqfZSogCxv7GcPdbVkCUchqBNLiAggcZE0l1Npc1+OqSpnS+g3TRoZR8V+EVYRGW6MCuBMC0LgZeGSge2Re2jDkGN9gchc6vtkNisITbvcCSannse9rj4fOxywflc4ViKUT1eQJ3quaiW4WPsk09g4JWXY/zbb2EUFevRz7+GKe98iN4334qZPwxAsGAerChAwaw58BbkAcmlAGttIQdzRQjQus1eeOTRx/Hiy6/gnrvvxkC+Y48/9Tjef/89fPLxR3jowYdw3bVXcwLqTrcKPfiH7xne4JnH4S2g03M98wGwQvOZpDXwimhjpjAvhKcNAiI3tnuV5A1ZAQQxcU5OjusT429XhZe/mckKteNSnLUbK7XvdJ5r+TAzKC7Fob64gG2nWP7444+48sor0bJlS+h8ELnvZnmPHDkSzz33HDTxq8M7tRoqRVnKhCZtpSBL0dPk7uWXXw4dNvfiiy9CE+hSLDqzXbzrrrvc51TaPSXlQ8qIdqCdfPLJ0BhD8UsmM3Npl13ygZdMs0hmsyh/iF7lW7wEcQCziIeZ8V2NQHGsiEZhlEfyl1JkFtGbRfLIX2AW4dUHp6enu75YeIFZ5GdmbrIiNR75p4IU3379+mHJkiXQ+OCVV15x5xNcdNFF0I475X2XLl2wySablASrW7euO+/o+++/hyY12nF81oMLJpqk1/hAdc0skkGBaGP5w6WdT77hHjwDxv06FmeffRYXSEYSnQDYFoEXvaB3M+STKeA7TXr5CUn/gASBGjOCkdGMQYPR84YbkeTqsHkhpgweiNEv9cCU++/FoNtuwVZ77gZUyWJI3R5bR0ZFK9nwGaJai+aollEJ6dPnot7ebRD4bDf8NOx8/ImYzXHRgFu6IH/WbNLyXrIUlRNpyKldi0xCZG/eEJaZhckDB9EzupeOGosxL72BrQ46DKhUmTq4B3WwzBLEl5TiDE4yaIx13XXXQZ/CafJB9XgAFX7Va/npU0ApzAoXl6NZJLmZMV+ZS8X5Uqvuprj8ssvQ99teGKg2kWTLlhVh6eICBjfKWg/bXNQRv4/9GcmJ4zHu04+xjMt6W590HBbmVEGRazOBJM2QvBmo3G/mTPnEYcbUk7XneS6TaHUVUAPhE088EbvuuitOP/10aJZOq0fK6MWLF5fQin5VIS6Y2IzDmdly/GJ/s0g20ZkZ9JN9cVoSk3MysTg3G9qibFSQKD2WWRrmWxYCrsyUzTDxFCj8xgKxvGal+TM/TKL6btujyV57YPKPPyCXMz5pHIxIWQpIp7RpRkcmYFjRJb4qb/lJKZ43fy6uvvoaNGhUH3OmzcPnn3+FHL8qQ/ssF4PvJfDWW2/j5edfwUUXXgz9XVMi4WNVLrMyMvAl9InzjSUU0o/gsbx8xgHQjeUvM3OK6nd9e2MbDqwmTJqEbg89CM/3sGTBEtxyxy045JhD0PvrPrj/8ftw2tEdceb/zsLkqVNQhZMrlTNzELIBrJqZizETxuLiCy5FncZ1MGnkZPIwPPH4E6hTuw4KCvKRvyyfCnMB1MCoU4klUX6ZGcwikFsgf7MIF9uFF8gdm2YmZwmYlbpFY1bqFpFwMgWyC2QvCypzz3wUzZiBbM9HlXp1ALLywDaXILsMAdGAyQdozJWdZXyHf+bKoj51KEwkEbJDEI3Hhg4O8KerrBxymxl69uwJnTKu77M1GBE+4DupbULqIDtSgdtyyy0hvJligbOLRrhUkMKtjlTb49XuaBBkFoWJBRJ9bN8YTb4CzABKzsEnRx60MP8tAFine3H1eHPO6tasUQOtd9wJ++21F2rQXr1GNWeeeMJxUOf3+muvYu6sGahbozra7LQzjtx5Twx48RX8MX4kPun+CK4+ZH9cudeeODY7G9PffQ8LJ09FiwsuwpYXd8YON3bB9tdcjW07d8auhE132gVFHESEfoKyAKH57NxYV4z2NE6gGfG+zzric0DiIc0DQHlDTdaRhj6wJGsjtSdWIw5EUHJ5rIQkBfgOAh5Cgi9cCUVkCZkXgshV8SyPHFhR/ppZSVRmpfYYaVba9yRYdgm11zRBPIrJVappFrLcWbNphggY3EBrBHR5rCusRUiwDTK6A/EgGCEA6xiZhbSb7Ozj6m27Nao0aYLKDRth50suwsFPPYU6HQ7FplRMtr79Luz41DPY5Y6uqLvDVpj6zReY/N5bVGiXoOfT3TGsy62Y1O0uDLvjeoy++16MfrQ7leh5rLfprv5tXr8BLrrwfFStUgmlF99B+u65V1tcxPiuv/469OWAv1KVKth7771xzBFHo3ev3hg4cAAGDx2EsaO5AlQcWCEFId1JJi5g+g1JlyKi/rW3mcEsqh9VmE+VK1eGdhYpwWXr2iIuwGjhRX9DJf91BWaRDGYGbcXWqlrz5s3x6quvOuVYE+HasqqVTZlSbvUZkXY/SWk+/vjjIYV5f64Easeltg/L74knnnArdlKyRfe///0P77//PrQLrFu3btCnWFqNVjqlYOucjvvvvx9amdbkscYQZrZcMs0it77zlodZ5JZdYLa8W7iyYGYuz83M7bLr3bt3CYlkMTOOZQpcXngc08eesZ+ZQfjff//d7b4Dr2HDhmHMmDGOL53LmZrg1oSHPrU65phjoAnwmEb9t3iZmVB/gsGDB7vJc+XlxIkTobOLVD6bbrqp256tCYrzzjsPHTp0cOMBySgmMuWnnWvaKaB/KdE30frM65BDDoHwoksFr1gEzzy2MZGj45lnoHv3Z/HKyy8DYD31gUCNEgK64K4i2kIC2K4BId/aAAH7qjAohJRkec3/fgBqLlyIqX36MoyHvIGDUavtHuxLz8fvY8YhpzFXU6ns0lPkNKL4FZXHuPwqOZhSfxPUPPZoeLSD/MkcPsdrrZ+8D0vCBZg7dgTDgeYY5AdLUXPbrVDo2Bg2rV0P9vsMgJPni0eOxjSOhXd48D7UPvhgTP1tCtEF8MygunrllVdywu9uVw/1CZyZY+LaMC1IdOrUCXPnznVnTLkIix/KczPmUXE/LDcLhTliCMhCIov0xNNOw9x5eRg0cKCc6HJrV7Ro0Qwff/o5Qs+QzM5Fs2YtsejzjzBn6HfYkeOVZHYmlL1p8FwYj7lsbOOB0LnL8xHFWE4xmDFnUngvZCVRJRdKDc2NN96Im266yS35q4FQA6IXxmUuiWTGQCdkl1kWFMbMYLZ6oHDiZXwpZC5DgD+Y6YsSzBbOYrOqw5BAIukhIxnAZ+9lAf1ILFnMjDbALDKxkVxmkbwBlRClgxmLohBYxAHqptttj0aJDEx+7FGksSKbBrbME45guWJoJDX4pDWLeICXWbGdZsCBrgeD73mYNXsWhg4ajvM5w59Tqwo0MUIf6FJDlOFn4qOPPpYTM2fM5Hsf0O4RALNinsBydhRfTm7aZYaUz8zYqBdg9pw50KFelbKyofJNstwoNEB2ojWjBYCZEYCuXbuiRrXqeJgraE0aNUat2jXQfNvmOOPk03HxJRfi/Tc+wBUXXom2B7fBuF8m4FGuyE+aMAUPPfIIEn46eg3oRYW6Ixo22BwfffgBbu12C954+1U0adIIi5YsgjEfJAfgUUpKygZE+Q5eER6Uw6DLzErsqW4zk7PET+HMIpzzWMHDzKB4zCI6hYnJzMzxMovMGJ9q0gfThgyFTwUnd5uW9Aqjcmc6YM7J9imkSxAwbUUIKvnY9tQT8ceokZg3fDjS6VvIyZeA5D70S9D259vMYLY8iKpx48Zu9l72uOyUDtmFi8HMYqvjIxozc3azyBSBvjXTDOnL7PAOPfRQ3MXZfbknTZokb2iyJ5W37AJ5xqbs6xOsOLI4fpnLAXOetcpRhVQiAnYesVbB1xTGfO8/oD8OP+IotNq2FTp3ugydr7gSt99zF668+nJcdf1VuPyaK3DH/Xdj4LDBGDZ8KEaOGI5Xut6Mx844FydVq4UlvXtj0utvo2jKZPR66y0M7DMAS2rWwr7X3oT9b+iCjCaNkc/3LWDnFlSqhPzKWVSYk4RIArjLd7IY6wRYIZQuk7cAAIuJQCx7Qgs91jWPLa8PmIB43gwGdbagPUojA9MemhFlrI+IgEZ8mxnMLHZWmOWQA2Zrlr8h20InDosRIXkQXJ0oQboSp1eSGA5FvZBlKaATpFddYv3wQ591xegihIDHYJ5MhKwmASlDdgFsD2kLwIujtSBZhCCDbVLdmijMSEOBtkQ23hJVWu0Ir/YmaHDAfjjgvrvR7JwzsfsVl+H4B+5DvQ4HIy8tgVan/A+19j8Iv035He9f0gm9brsVY554Bnm9B2FBv0Eo+o2D0YULgPz5CPNmwZYtYaRAoXuGaLl1SwweNgR3kWe/wT9g73Z7Y/fd98AuO++BnXfaFWefeRbmzZuH3Ez2YcwjYzo8ZxoCvs8B0+FY/QsfZgazUlASNckZfxdsZkKVgFYuCwsLodXCkvpU4vv3FoURpFKaLR+Htva+8cYbkJJ2MidY9I8PWm3bbLPNnKLbunVrF1zKmGilNO+00054i22lPHSmiL7/lMJ35plnQkp3ixYtkJWVJW9otVznb0hhzs3Nhc7uuPbaayFarWTvsMMO7nwPrbDGPF1APswiWaWUa+uyFF7liT5TkkkSd6em0dmJjU2ziIfcZgZtK997773Rp0+fkrKQ4n/EEUeUpInB3W0WhZVD/1qz3377uTNFxEtbdTW5LT+zUjq59ddv2qquw0tnz54NKdBadRcP9d8qb02WiI9AYbTo1pXjNfHUpITyWXnp++wjREBQWJ3nIqVak+Vm5tJArxJTK/0qP/3biFaktVKcjVcoAAAQAElEQVSq+FRGohPon3juu+9eWZeDhx56GN/17c+xpeGD9z9yfsanx3jCJQtRNH0mh8oB31iDsUXSnWSjpjfX2AJIvt/6fIPvLj4XmDIRDQ87AhMnTQUWL0Bi8gRsvtVWqNR2Hxz65NPwciojWbAM7gr0NPKl6RHYDnS57UZc/tCjSHBCh0v3bBtCeWApx7z3cPFi0NBhyMpX2wks4mT4omWL4VetgULKumjJMqSxbx/+bR8U/PgThr/0MnK33x5Nzz4fv46fgL333gc3cBJcDDUJoby55pprOMZeBtVHM5OX+3ciKdV6B1u1auXeQ+dR5mFmMItAXp7xSXF5U24gvVI2duJEfe+vvsXIn0bimaefxGSON/pTmRepT/LGJx6Dn7jiPOibXoClwbcEklSUPSuCLrX5YB8CKATK9XJFUK4xkLlZlJDp06e7bdmq1KdxhkEv+iGc6dHyvhoIDWL1EpmxgqijoMng7k5VAhxiXT5UeuTnBT4SaZmoUbsWcqpkI5sNW6CRGpWfICjkYM4ghQ//ksvMYBZBmp+GJCtjZv3NURk+Rnd7DFkLl6B6ohKqZlZBYVgIZg9CpZ15osaMQeXioCSM+NBFbhCke+l48MFuaL51M+y7bzukpSdQWFCIJArZ6HhQQzXil5+xeFE0qEhLS0fCTyMvMuEt/jT+9jZTbMYXOAdXXXkNTjnhNHz9zdeYMn4yO56zoJc9KzOLMkWsUutRwAHUH7/NxHY7b4sLzrgYS9iwXH3NVXj3k7dQtUYVbLf9tnj6tSewS9sdcdONN+Leh+5Bj6dfwD777Ytrr7gOjz36OE484STMYKP08BMPYbuW2+GaS69Cy5YtOOu6AJpZVDoC1uWQSk0kAWBmWN3LbO3ChJRhVeN0MTFvCvLmoUAOKs8hSw4s/UVLlqD/oEEYNIAzg54hlD/CiDXjqNK0KbY+7kQMfukVLOJqpHlq8pJs10lDhSgiXP2nmYvIBTQrtTvEXzzKplvbsrS7ZfTo0W4GVZ3C0UcfDQ14xEYdm8wYFF5gxrQyfTG+PEzFI1iOd1DqCoLIYWauDjlaokyFQNmMWawuJEl/vmQwJPAuV4VPOulk1Nu0Pt58/U3cwpncrhzoX3xpZ9x0w824icpvF5rXXnYFtmPguvMXYvhzz6PWnHmY1utrpOVmY5uTT0H9Vrtil5NPR7trrkWrjmehPgdRaFAPIZUOvbQJAKwOjNOn6dFl0NMHiDOAz5AYjyYsgOoSxaUJYVBySXY6XCcoH48OBaehUGx6EO18YWjinZt+tPJZcW9MOWCWUmplrMayD1lfQppwoIoAXiFCPoVStYcshAQdHk3H0gOgl0FtFuua6gu9ifNIwZpHIkv3YaQx0iRo+gCssAhePgF81zOygLp1UIcDSFSuBnDVs84++6FVp6uQ2LE18Xthn+uuxl4nn4Cmu+yI/N+mYjBXkyfecx++u/8e/PD0E+jP/u+bex/AF1dfh8kffwL74zegiAPhIB8+B9kXnXMWhg4ZjFM7nsuJraNx+hlnoumWzdH9+WchpWD2jOlI124N9h1MBoyT9qFLCP5TlxRLjRdce8eUmxmfpXdquxjTlPqu3CZas4iX7AJRa+VMK7uya1uvxqq77LILfvnlF2j7tHZJqs+Qv0DxCw477DBo27bGHG9Radb3tOKpFXONcZtTwRGdwqSCcFJUO3fuDE3qis9ll10GrYRKCdR3pTrkUoqllHBtW9eOK/2bxPXXXw99jiR5tNp70EEHObf+KUOKuuKRDGZROuU2K7XLLwYzvg1c+Hj77bdFBsUti+KTbDpkVFvTtX3czGBmbPrd2ygynH/++Zg6darLg3bt2kF9bP/+/d2/W2j1fNasWY5OK+g6d6V+/fqQAv3pp59COoEmDJQeEXXp0oUrjM3cSrx2mOl7ZH1XK7zyS3mjVWvJLvo1gdNPPx3iKVlUxkqvDlPVqvTVV1+NK6+8Ci1bNMeRRx+JSy7txPHCvejc+TKcedZZOO/8CzCVq7XTZ85Cz/79MGHYUHx7x71499ob8MuHHyONbVcfKnjfcxXZp92DRRN6XgIzfhiMghmzkGR9qNlmL3gFhRj76mtYmPBRuXlLjpB9ZGy7DaxmVSAoYHsXQkMn9YnqYwcP/h6XX9WZ5fMiRowchYH9fwA4eWDyBK2M/faud+Htr3vhwYs6oT0V0nF9B2DTTTenL5DOcURH6l/bHXcsnhjYHx92uxdFvqHxUUejsCiJM0/ryEnBqXjyiSdZLo9g7tw5UP3anoq1JnOkODtGfCj/tSCh78q1Eq0JLKJLbjMrsZdYinEeAqICpg/IZDt37fU34L2PPsB5556LkPVQY7EwSJJGt4fXe/fGGT1ex9WDf0Inls98LsT6HNsH4MBFJFzgdBklezmDV878l2OvxqhRo0bIzc1dDi9HgwYNnFLtswLIbVb6UpoZzErd8l+3EL381bKr4sdhw9D58svx7Isv4LNPP3HKc6GFKOIqdKGXZFHHBbluJfinuKnie8xb8z3ke4b8nBzk1a6O7Cb1kZw6Ce9yEP3sc92RqUkEduAwIHpBjSuaIcwM6enpqJRRCWms/GHId53gWxpGjRyDTepuglbNtocmSXr2/BbT505HTkYONLN48D4dkM+Zr3aH7I1kYRJFfGmz0rIQcjSckZ4Fn40MeElGGi4u2QVmJpTDZXCFfBQbkD69+uCH7wbj8P2Pwh5tW+P9l99nPOORYZlOVo/pUyCFT09Lx5gxozlsSmLLLZuhAItJk0TtOjVRb7NNsLhgEaTsH330Ufj484+x525t0LJlS+QX5GMGVxTSszJw0+VdsHnDzdGfDefuu+2O+cvykJc/D/n5BU6uUE0C6w4iURX1RgGepGReJThZ4nGFRU7VejMfQ/l+DP5+ELStRnjAYMRb8XeqSc6u1Gu3Pxpv0QTfP/wk/DlLkSgM4YUB/okxn5mh7KXBjw5sUaepmX1936QBh3a/pDb8ZgbP82AW8QgCpkEVHOVzmVlJXHEMqkNGh+osjRJ/uSWbcLKD7xyYwQmWhQ/Dp59+hmuuvgannnoaJk+ahAcefAiVq1YWeQks/HUiRr/xNgbcez8GdbwAP959H4bRHsybjypbbY39nn0Cre64BbVa74l6B7eHt8km8Bo2Aupv6niElkToh0ij3D7LF+zAzIzquu+GCh7lMOWXk80FgdJDDQCxMiMzcF7MW76NTAJCLhnqe/gk8c6P4Y38E2x9PQJABP10s6mAwsjO6OAAFdfGlAMqP4ErO1X2YuGNCGNNMq4oIwbiQtYB1RtXDwy8WB9YP+DwrDWsl+xEoDAha6ORhw/AV2UiadLoYD1VnELBPPhEFbn6FzAGOvgeFTEcbbzpawYGJU+A1RMoCuDnVkFdrkLXO+Bg7ND5IjQ79STM50Bu+1NPRPXGjZFdpQa2aL0v6uTUwJwvvsaw+x7EwBuux+DHHsVPz7+ISR9/hk3r1MEL3Z/A+2+/iue6P+22a3/++Tfue9a7H7mffVAlwBIApeLiCny+Tx4B/6GrBVdnpcxqy7SSrfZOILtWVfVts5khxgm/KmBWGkZhzQxSEqW46ptk8ZACqz5BCm2zZs2gSdd3330XUtri/sAr7iPMDK1atYKUv4YNG3I8EYiFk0v85RCtTLljEE528dPKq/4iMjc3F8KffvrpkMKtMFK+zQyST3JIkdXWbikuGl+JRoqfJocLuQrfo0cPoZCWlubMOA6ZDlH8MLNiG5yy3qtXLygdffv2dZMFUn61VVzKs7ZXf0pFV/2mvi02i8Jq4lmr3cqb/fbbD7IrPZpk0O5SKaf6G6PffvsNjz76KDQJ8PTTTzvFWOV3LpUlrWq++eabVE47uy3BSpf0Ba1Ka3VY29rbtGmD7777zinVSkcMJQlYBYvCiKwO373NN4+UyVtvvRXaASuFXxMVBx98iNuNeOCBB+LLr76CTj6/hosqIV/Cm266Ge35zutvkXSC/j7sHy9ttx8aZOeg/XlnYuwnn2JK74G46PwLcdiRh2H6H38wOp+vcTqSS5ZyldTH1uec6/5uyWvSCNsddQw+f7Q7FmbWALKyUVBUyLcdSPpAoW9sdwK2bEmHIyN069YND9zbDXlzFnClvq37u7ygKGQbFpXFryPGIp3t014HHYgw3cMQTs5N5Cp58wMOU3B8+sEH6NnzG2zRcitMTBai5UlHYItTj4dXozqeePgxDB/yA7784kvU3aw+rr/uRqQn0lyZqWxURiovlW2cj7Kfeuqp0C6+GOci+stHwPQk4TE/faaOLwna7LkHdtxlN/Qd2A+vvfgKTjjuePSn3O++9Y7jdNct9wJ16+G6LrehOyd3jj3+ROQvXQI/ke784Sn9gshZnk+vPJmX5V2vXj13+ppmlzQzFftrC8x9993ntnioscjLy4O2dcf+5W1q8KU4MqtUwqx5c9C9+zPodM7FOP6wU/Dtt9+gSloWzAxJKs9JVmPR/hvALKpkgTpigkf3/GULUO3QfdHsygvQ/8238MiNt+Heux/A/Nl5yDRWUM9QFBYx+SEBrnGfPHkKBg8eigLOnKVTIdXLYzAk+MItWrwYHtKgBqnfNwMwY8YMuj0smL8As6bNRnZONu69714k0hMc6F+LPv36IDMzA9P++N3xi8ZDHrkZdJmZi1Mva3ZmNnIyc5BTNQefcEZ/bt5c3HJ/F9z50B1osHlDVKtRjfVtMeYvnY9KWZX0bsIs4lPJq4RPPvkMS5ctxUlckVtauBTyUYeTvywfvsfXmYqS4vGZ5kWFC9GqZSsccOgBqMaJheuuvxbNmjfFeeedi01qboIlfIHBS2lXRKHqCfMUND3izcSdlo3kDjlBkMWVdL2zEtlYauCVLMxH273aolbNWvhj+nSXZxZVBSY7YKcQImRj35AdfkZBAT5u3RZT2Ah6yk+G/6duVy4pkWvgo5lTDTzU6atT1vass88+m53RXtA2Mn3zpC1qcTCfk3pl+cR+68oUf4Hjx/rjeR5rEGBWWn9if2eSxvnIn/muujZp0iR06nQZ7r7nbhx7/LH4gRMdu+22A8C5bFA5mPnDD5j8/DMY/OgjWDxuMqpWq4n6p52InbrdiTYP3IXtO1+ChoccBL9SVRRkZmIxX/v8ZMCy9VwtSPK9IDPKZYSAVZwVgPGH5kPKiOQRgGgIIWKCyQ35eDC+2J4UbYKHkNiQFCFNOPAADgRAewg4TUV2WqHL+BCFUZEAIXRyQRfJZVTAxpMDRlEFKrqAdoHswrFqgJUAAR1O4aXDI8BdBkfLugfziIlAYSMSYz0j2iH4oLdWmRMMRRefqnlEsvYkHZnxKYjxrNrEgJQhBQlpyilZAsVnxjeqkJOuBRx01kCDM0/HDnfdiuyGjdHkyKOw3bnnoyGViFY3XE387ahz6GFIVKuF6jXqYmq/77Dg1R4Yef0V+OP2rvj9vAsx8eFHgWWL0L79Pnjo/gfxxKNPfuDtbQAAEABJREFUoGe/vooSrOQEIOkVILSCCPcfeWrFdtGiRVDfHCfZtX10aBxZq1Yt2tbuVjurMaeU0X79+kFK3U477YSBAwdyZe95NG3a9E8RmBn7vNBB7Cm5pOBr3GBmMfpPppnBzBxeYQRmkVvIRCLh+AofQ6tWrdiud3InSmtbuFa3tc1YW8e1vVqrupL/zjvvhJRc4aX8apJY/MwiecU/5mkWxWlmHCstgg7PPPHEEznx+qlbyFIeyK2FLZla/dXBnfrMSab6TH1WIEVeEwvqN6WEaiVZcUvZ0sq3ZJI8OsRrEvsnrehKKZYsMRx//PFOB3j11Vehz7See+45jtE+cUr077//jr333hs69Cs3N9cFMbOSPHSI1XzEeaBg2tWgFdPHH38cQ4YMwTvvvOM+I73/gW4c2w7BAE4inHPGmZDyX6dObRx00AF46OGHMIPj1G7XXoO6uZXR9cVnsddJJ2HY0B8x7O238POvozBj+h+47LLOGDt6LPTZ4JLxkxFQMa69604IOJ7wGfmo+XNw6y8j8VjPXjjplFOwb9s2mDL1d1SpVBkJtk0ejM8QRUERfvhhCL4f+APaUFn/9KNPcOcdd2LADwO5Cn62Ky/weurZJ1GdC0D3vvUWjjz6aJzJcXhaWgaSmezI6a/6kJmehjNO/h/mc4Kl6YEHYdMtt3Hh337nbey5Zxu0bdcWu1DGeXnz3YJW3bp13SQHg7vbzEpMvTtyhGEIswgv999BSAJHnaQtNI4pa+LN119jGX+K9h0OQifm2yCuzp/V8Sz0/a4vAq5CH3Jwe9bR691uua8++wSzp/1Oxd4jJ0Cr8qGW5Z2rfB9RjOUbRwl3vbzZ2dnQS6MVHpma2ZNdDZRmqfQNiWajrr/+elcIZqUvu5nL5hJ+68rCYnOsFlPBOuroI9G7/ze44MpzsfX22+L6q27gamgBstIz2ZCRTB0mjX/LbWZRPiOEZn9CDYrr1UflrXfArz+NwnQqt5PHTsEnn32BKmnV4AUhX2ZWUg7Y9TdNUiyOO/Y4tN25Ha677gby8qj4ZmLitEmYN28umm+5pcsqNUwcsyMjMxP5YT66d++OHXbdAVdffiW2br41ataqiZeeegmnn3oGJyt64ciDj0b3Z7uz8chBtLoApKenO95mBvB+4qmncOPNN2P2nNlIpKW7lV4psp0uvhTffv0Nerz1AsaPG49Ol16GObPnQPVPjaWZMQ0ZWDR/MYoKilC9ei4CDuRBfMgXGGymGCkAgzrAJP2K2NhlZKThyCMOw9FHH45LO12E737shSOOOByzl8yCBmTMFZoADLxYq4ygm+FDmkRuFLdEzV+8EBN+m4p6rbZxMntslQqoTBcVFaDepvWIM3YKM2jyVgCm1fcAn5MMJKXSVQmbd2iPrY8/HAvGjMS8UaOVqyRef7fKOo7NzJxVOIEcsdm+fXu8+OKL7nTOnj17Qp20ZtmF32OPPaDZ7s6dO0P/AOB5noKuc4hlMTOYmeOflp7u/ibDzByuJO5itxnxPuVhnhflL0P+ksW49Y47sN2OO+KPWX/gY04MPf/ss9hp512QW7Ua5v70E7699gZ8ddfdmPL7H9it4+nY6eLzOPN9GjblZIht2hDYrDHCjCyElbKcmpDGipugNAnG4TO+tCQ4DWbEAMYS9fiE6jdRAf2hi2EMrBSsE9Jc9P5yeCkfOenjITDfmaB6bIERb/QX0OAtmwUgHrzIjbxDF5fxacRFt6JQXxnxDyNkxXPjzAEWn8ozKl06WEOiClBsp1v+CEVhkRdTKl9WCrDasQk2Yli/WDdpgfOThaA6IgCJxccDSGV0gSbBWLkVojiQ0V/0oat7fAuEZ6UULgrgIRH6DO+zPpNbwkflRpsjrVp1BMQn6U6m+3yf0hFkV0L9vdtipysvR+MjjsIht92FedVrI5288zhQH/XpZxj51DP4rvPlmMK+8XSOQ3ZvsgVuueAiTPnscywaORIaevjIoIQZ+K9dUty0VbpsuvVfyfG3wmYGMytLslJ3apsrxfzYY4+FlEN9PqiVUilQavv33Xdfx0P0KvuQYyCHKH6EIaBxQrGT9ZBURJpFsphFZok/SzC2k5h3CI/9CoM4e+yn+GSXaRbx6Nq1K5RmfaPbqlUraCVXNFoF1HZybduW+2gqTPp+Vyu0otNWWuE1+WtmLp8Up8Zh8tOK/jHHHOPGWFoRVlgpqUq/8kSK8c4774xdd93V0WhlWX5XX301lD+ilTKtOLSKK4W7SZMmbsy1I/sjyTFv3jxce+21kILcsGFDKpJ63xQigurVq7uVXS2uqB+WrBkZGa5MdPDZhx9+CK3+K6+VJwIziwKv4jMOI7MkCDNebuWBcJpQ1+KNcCxabNVsS2zRrCmeYl/aqVMnZLBfTktLoOMZp+KnHwehI8e/+jeWkUvz0bBZc/QcNw5vPPUYLm+/P+rVrYHXXn/D/V3ZqUcfh5nffIEMymxVargmJIkA3V95AZXrb4Ifp05EPyqIg/sPwoUXXIAlXJ1OS6QDocE4Yp36+2/Q5MG8vEX44ovP0LrNHtij9e547uXn8MILz+L++x7kOOZl9OzTE5lVKiMtuzK2OKwDtEX7RU7UnXLqSVjGhaJcjrXzmeYddtwJdWrXwxnnXMyJoifx6Ucf4Lv+3+Hqm65TNuD8c8535qlnnO7MFX0u4fKIvERgZjJWCVjjocOWQ+2mMQ/KZ71XjRs1xCGctJdb9a3HCy8gLSsdp5xysvv3jxOOO9HxP5Zj8IabN8C8OXNBRg4XkIvAOdbmsQphvVWgWackapz0AnTr1g2tW7fmzM1B0Aq0ZqL03YZAL6ToVCjrNPKVMPNYLSOvkIpUAVq1aoXH7nkSl113OUYMGYMD9j8Ql192BYryC5HGmcCINnqarXpliUJsOM+4AWJ90w0NcPWCJgrT4Bcm0LBePeyze6Q4wdIQ8uU1DnL9gDnGdGd5mXjm6e6YMXMW/nf2KXjl5dcwa/YsVPKy0afXdxjz81j33UuSc/K1OQOWu0lVjBk9BgyKnt/2RrsD98YZJ53FNadCZHNg4WcmwDE4Tj7+ZPw6ahzefO0t6PthbQMvoILbocPhePzxJ9jwZCAjLQPdHngI995yPwYNHIQpUyajVu2aKEwWYlnhUmRkZWD77beDSueVZ17Ftdddj8qJyjC+pAmW4Wd9PsEbb7xJpbmam8k2E2XIxsxjAQnkplW3Gi765y2bh8OpON9x9+2Mp4B1IQ1mBt/3mDd61VFyGTkJ4K4UXs69YT8kbRAkMb+IaaLCJWmZTMycOYOzfgE0yaEt68a8lB8UwALmAS28PYImIjZlx9G4642YVSUTc2ZOc2QkckEgeo1eI9dfPMUXLhilieicJaDdWWjqTrXLTZDQatQFdIqJUQoXbTEuoBnFAJx55pnuYBTNlOt7py056SPFWVu3urG9OuCA/Tn7PNjVF7GLv9mSfQWxC10Kf0cgWUup8RtnUidPmoy33n7bdabymrd4AZbm5zMFgMZu06fPRN78Bbj3ppvRsc1e6Ljjzvj4ltvw2KWX4KOnHsIhnDH+/ds+6HPH7fj9s48wtMfb2KzFdji86y1oc8NNSDTfEkXZaWQdIuDPaFOuBpz5CBkLDXiUKz0EVMOJAljmUlTBywRsC0BfDQDADDbiEGUwbQxIu7hDSomANEn6JMksyXAhgVZiFNLoKy4RLI+XX0RD4j/djCnCiSSyVTw3shxQ0TkIQxZ9SOkFAc2AtSTgFEtI+/J3VCuEDxkGxeC4gF0V2HQ70MPoCB0ngxmgLc9shlxlM4CLuiGgiWMa9n/2rgLQjuJqf2f33ueWFyVCnAgkBBLc3a1oseItpRSKW7FSoIKVlpbiri1OobgGgkYJEaLE5SXP37139/++2bsvL48XiAN/3949OzNnzpw5c3bszOzuZVh13gNzYENQWrUFME7134we8rMgSQqf1EoBZEig+m4sg08SuDCj2WCJQkADKc2xyTbshU3PvRR92A77XHMtco84CttddSXyC0ux+KspePfPN+DyffZD3+pa3HHsz3D/qadixgfvY9YnnyOYvQCorQNS9WQcnWSvrJgbEBAVz50CYpwYxEWnQo7CBRUSuMCqXpRQwHRyBPSCWUagQCNSgdWHHj16QI/5xhw86lEfi/K5a1dcXByjEZe7EfEtHjODmXFHLe12aF9++WVoZ+1o7href/997OtHQB/sMjNAExMVjKrTPEnFMvDH/tAsQFw3QtYJEI/Gw5zPLHIVMEcjH2Ash8oiuS2uPayDCgtvZpALHsLRaQzLH+Pkbwp6rezRRx91H949kju5Z599tttFbUqjhQi9tnTCCSfQ8LqPxtjL7mNnMmBFp3mwdrY1P99///2FwgUXXOB24bWwoL+E0r9UVFRUQDvEeqTeETW7SEbx0viqMfWyyy6DDH09Zq+4mLypP8Zpjip/ITfcpAfRmC3TZfOwaL8NzAwuTXyPFCYonyCTZtLQxYchvTxFm6LLWwIlCdi6Qja2gKC2vkG3PmioqcTAQZvgee5KP/Pii/jjM08jp2dPnH/oYbjrTzdg3/32w9bbbIWpb72JVx5/CD223gqXX3EFxn3xJU4+7VTcd9d9uPiCc/Hm6y/j3XffwVNPPInnn38WPz/9F8jhwgEoH3hoPlBTU4U//fmP7CeKiIFqJE485kScc9aZuPzy3+LEE0/Bl5xjn3LiiS6+cONNkDzicLxWtRSPUrYXXngBIz4agQGDN8GwrbbAdttsjwfve4D15HT3NEO7tuUYsHF/l3bTTTfDK6+/6v4NQAjpQq5AfjOjaBEoLFCcoKlf4ZYgZDsIyCP0zEUbeG/oS1PHGbYFle6oo45ED7b9adOnQ/Vs8802JwWwyZAheOHF59Gr90acjzlUlNq8KLCOr+ssFylOoM5NDUTlUGPRoxw777wzdt99d/euhhrkLrvsAuEUp3cKhNMKldKIh9x1C1ErCSF1GGprG7AktQiHHnwgLrzmXHz47me4h5VLu5OWFWRFcpnx5ocRvywpiEIYd7yuqi8fH9Otb9fMKJsBPENe0lwl92kcF+fkQl+EfvmdD3HOb36FHfbcDu++8w4W1cyDeTnI0IjOy8nHuEnjoUdxDufq5vlcZNBf2zz6yOPIsJfRo0ODNx+Enr16oipTie232hZbb7slbrjxBixcXIF0Ko1MOk1tpDlwNeCSSy/EPQ/fia7du6AgpwBPvvgYRn82Bo8/9gSKvBI898wLeOfFd3Ht767DlOlTmDaksV0IHb+/5vd48N6HccklF6NNcakzautpPOfl5uCs35yJvKJcjPjwI8yrmI/ivGLO6z2cd/4FmDVpNvbde28U5OcjrqMhB0EgAziXWjGDGjAv1JBBnbcglOQp0oXGexsiOmKXOCHCqD7JKx4aMI04QYQTVhAwmE2bdYhYL2eYrasyILWzHmefyNDnc2dDxnNWknR9GpkGyQouTCSQ4hG6HxkAABAASURBVC68opzOSG7UkMJUCFTGAERyWaSsSwdYTY0K6qLlyVDHoRcNVI4suigqAhemftmJio9yjV2oLYUZOgKyZDgUP2WXBRUrw7QgHqQlMeJJMdw9NSYEQlPKwFFWcpe9Z4+e2GCDDaCFOz32pp3o+fMX4KOPPkZlZTW0CnoYV+avufZ32HHHHfD55585PhE352281DQ0KPco3BJBFOOuin72yWegr3aedNIpboV6AA3b444/DnvuvhuuuOYK7Hfgfvgp836Su+PnclDdZ/vtcfTue+De312NTesasBVXwS8s7YzdqupRxkn2m784DfPeeAt1H3yGkXc8hD4HHICNjjsKRZv0g+67n8zhok8O8zf2fB4NE7D1AxrHPAA+9WR0zYwqEwYIqC8YkfEpP+N9+PAaIzzGLgPPxfgRztHC5SOMkrtkxJujA4MegTE86YEOjxdBHGbQnWx+zvVchBK4YOvlx6gB3T6B7iX7SbA+fAOMBSPwhMiMF0E24BzwsCx4WZcOSNrI0QWEECGiI1SexhQ8hTbFM0rtgdWTPgMYb0SY4gwQQ9VjJmFAQWOMRzIDPYy2CJSGKE/txAx6pLCs14awvCIuYG2MHf/4B7Q57CfYjIuyAy85H7tcdB56DR6CEzhP2ubQg7D462m4cccdce/222HEyb/AmAsuxedXXIbPubNVO2kyyB4ceNnvso2yD1Rfng4ySIVp1KYbwC4SIB7qGNUfsmdSnx/1q4jikA05uhgXRYWMC5lG/aWiIyzpFSDQ5ygi/tm0xEd0zkPk6p/aaSwoKHBP/ZhRkWSlx7Tz8vIgY5dBZh3CLIpTeDkIGSKo35MKMlRGRh6i9Uiw3tfVho2+dyHDuaioGEO5EBmozCwZqEBjGrEP6Up3dJgazDOEeYDIhFM8JEaI2BEazQ9GN+JFbrwI4HkwY6BZArOVwylZwDmY3pfW49H33nsvdthhBxxzzDE488wzIWNYelCZc7h7qh1WvcutRWI9ZaX0K4KNNtrIfesljtdus+Z62nGW8Sy+gjherpm5uZryGzNmDPS4dw3nA2a2XDnNTOTLgeZaTRFm5tKYLXObxn+nn0o3DRpyYe6Wqe6q/STcwm4GZA0TI0Z4pPADEutVpeo6VQOEYcpBxrWjEPmVC9G+vBBdunaFEg7bZUfc9cFHmPzhZ+g8axFeePBhvPn2W7j+3N/gyYmTcchFF+N3V1+NjQf2x3133O3e195+ux3Ro3sP6INpBx92KC65+BI8+/Qz0Pvd4PHUU0/hpBNOhGykY4/9KTGgDKGyc/7TTv8lLrjwfDzE3WvNyc8849cO7yVzcPq1V+M6Lp5vueUW3Mj6JWQon3rCSS7+it9fAT11oHpRnw7w8MOPoEN5e/IGikuKsPsuu7mnbUVsZsSH8sLMnBtfzGw5nJnFUS26ivV58RhLB5b1yO/x/ggAheAWWcBjgw06Ipn06YvOgQMHobCoEOlA80iQ2iA2WA/HOs3HzKDHXY4//njo0cdUKrVckdTABE2RCxYs4K7ibbg0+6i24swiBTanVdzagIg74PHumZljmWFDSaUanBwPPXcf2rdti8ceeQz6WrSZwSwCdVBKoL9A0k6mwnFjJwnpFCuI6AEDHOAHdoTw2Xv4CQ9//cdt2PXgYzCqYjFK5y/EqZtvgafuexBfz56MnJwACd+QTCQxn/dq5vjZOIENepMem9AYzmDs2NFo8Orx7JPPsZGejvbF7YhPIY+704UFRahcUo1rr7kGObkJpvsZlqaWItVQj224InfYIYfgiit/i2dfeQr77rEPjj3hGNx8wy1YUrcE77z9jtPX0oVVSGcyNGQ+QoIyDN5iEMZ9PAENlQ3Q41y+m5KDO6PsAFm7zzr713j4qQcxbepU3P6Pf6KmsgZ65KSBO3dlZaU44MAD4PsJ2lQBzMzl8W0X1UHdY4ORTECnxVNxMYiAw6kRGodK4b5/MLPGsnsskySWVOnKStRyN/MV7ni+8f47qG2oxdjRY9C/3wBFo1v3bli8cCE3PVJM5bFUBi8EIURaiw4sq750C8ZuxMnelBGfIb2oUkGAOCMgMEAumhxCkVuE8QAu5njsSH1OYHykXUzAegpLwDwfEIkZuXigg0AUlMMEMIRs0yDIDTghEb3j7eLBoEeZmZZIj3Wnvj6F5kci4WPYsKF4/Y23cdNNt+LzkaPx20svx5SvpmFv1lM9lnb7P/+JyZMn4fxzz8FWW26FHXbcCQfufyA24YrvNltviyepR/0n9ZVXXIG//eVWXH3lNXjnvQ9wKg3gzYcOxbDBg3HGUQfjtrPPwr/uuRv7cYX/5ltuxOP/+AcuOP9C/OXmvyHz5RTMfP553POzn2HK7bfj19wKPrRhEc7fcnPscuyROO3uO7DT/XdgTEMdOu60Bwb++tfY5Bc/w85/+QP2uPnP6LHLthxkQmqS5TWDRzB882gJ902qLEbEBJ7Udhb3DSeOlQtHJ58Aa+lYm7zWkkitbFZXA7qZApdenhgcYqUu30ghRPOUwsXAOHYz7C/oWZWT6Xk2pmjqF7J5GKz9bH0wL44x+j2AE0J2SQj9JLyCQuR36YJue+6CTc4+Hfvefht+/vSzOPellzHsvPPw0sSxeG/EcFx9zwP4y28vx3O/OAXDTzkFFe+/jgUfvg1/0Vwk2DcKYAnkJHKYB8CsCR4Q+NBIpJ1SAxwalgbYvzISzvoGSMMLT4uNRnjwAqanwRkwNjCm5kmSiAdxLq1whNXSp5g1gzAM3StaMp71uoyiNQ6nOJ/Mo+GsRW+FhV8hULkatxUv498osTEgftddey0O/clPuGh5i1s0JZqFZwKWM2SZAwH1GHLRI8Myq9yehYBHLTrjyWPJQ2T8AEa8xx7WhDeyYdg4KpmjYJjMAwsYIi1ZRHh5SGw+jHnRhzU9PI51sU6kIxle2pSS8aod3+222w76MvUVV1yBazgf05fAZXDpUe843crIIJ1qd3vAgAFQOjODma0wqe/7Lk7yOQ8vSkdnvZyNdVIiWobaDgi6L7yHvMdgiDNHZIzi8N6B92TpiA/x+hGHYPiJx6Pi7ffh+TnIsG543FxILanC6NdHoPuALZgAyPCqRRWvTRHSbCqfP3Q3Xj/n18C4sWiT5+PrqhrUeTluPqAPuuVw4UIfHhs4cBOnv1gX5553Lurq6qBFD/3jkD6UlkgkoHfK5cZ0cgX9+vWHHpU/6qgjcfDBB1MKNPLzkglcdPElOPbY4zA/+2XzDu3aO5pevXvh5JNPdk8a6Em7Pfbc06Vjahff/GImxTTHrl5YnASNqRlQWag2sMlk5QBUX4uLi7no82uo3ohGaRq4MSF/LJJBP8Wse3AyrststIqlCqJ3M3RDH3zwQVdp9B6DGQtKkHEt/G233YZ9990X+mqeKkpTuaSgpuG167dGdsaGY7wB7NmgRzJS3FX76X5Ho1PHDfCfF/+DPK8Aiksmk85wy83NY6eej3ffew+zZ89BLsM+DTGQh+clkJ9byJudgBkbZogf7KEyFyZzMHv6DFx20eWw/Fyc/OdrkSkqg97BGsAG3o4rUoUJoCGsRS7yXMNWgaqqq2DwsMceu+PTzz7DDX+8ARqD8wsLoCPgwKuhIr8gH1988gX+fvPtOPGkE9CvTz8awWmAdaCejaCqtgq77rwLBm0ySCrGwdzxnzd/Lr6eNwNFxYVI5CWQLJDeE1AjT9U34KLLLkIyL4nNt98UQzYZgtqgFvGhTt3MsNfue2GffffB7y7+PXbZYzf8nCv2ixYtxn/efhHb0airqa2FeYa1W8d0s2OIJWoejvHfn6symxnrdMjbQDcrysj/vALLTaLXsKGYPnUa/vvSS2jbsT169e3laNu174DFFUu46JHKpoi7koBh8gnpcNUbNHwLuvRCqmIpUFejauHurUe8xwkcqQCSZy9Y/lCERdHix8GKYx08TpjAhS2kAs7T0ozPIEinUZ2qI+8AASctGdU5jpJ1HNzqSSFRMkGG9aMB9WEDaQLWvcDdc5/xxoyN/MFJDb08AwL5Zmisa8WZ0LvXhjj77F/h5f++iMcffxRvcRV5jz33QBXL9ouf/xx9+vTFn2+8icZpiotF9XjtlZfRt09vLjjNcjvYWs2/iivNvzrr17jiqt9ix+23wZtvv42u3buhLwew0/fZB3f++kw8/8zTeODe+3Daz3+J3jNm4pi2ZXjr8stw7aE/wYUHHIrdu/fBb884AzvttScO5ErzPtdcgSFn/Bx5QwajeK9dsOPvr0ZH1vkOO+yMTJcN4PXoAWzYlWMRlch6zqKwbK1nqwZaNfBD0QBbJvuukEt3gGfqSz0spjHt9ezJdgu022wYuu66G3b+3ZW44J3XcdKz/8I9Y8dhy5NOxJ9eexPP3nUX/nHqSbjhsMMx4Z4Hsfi1VzDziceQO20a5ukDYzWVmDn8U6Tnsx+mUQVEvZ5yskYleJTBJ7CLF1LQJA7sT419pU7J66LMXYkKodQhGCMcIWCUgBj61s4ZG17asZwxYwY222wzaAIt7mbMVJ4WIYTHvs9FUSCO9vBIP+LDEZhKHV1x+ZVRFMeAkGUIWSIQfFfmkN6A9yGExhGP86BMJgXQTPKkwJCXjAejS5YI3Y/R7lwWMjgE+QRMmUZoaSLIGyF/9DI/eUwoBdcChCxPmmOjjOd//etf0MaUDObhw4ejrKwM+iimDGp9vKtLly5uPDT7Nj0uL5QMGWGUT+zKL1B4RdA03mzl81sRv1XB85Yi1EQCoTTuIOA1QJJseB95DQn6l5l0bQ3mvvkGBgzZGB3aleDj2/6O9NzFyOFiVCLhYexT/8JcLrbnDd0SvLFMxZQqTzqDTrvtgoPuvhN9dt4Ro27+C2a8PwKP3XcP3nzjDRx66KF4+umn3W6vFh6YcLmzvLzcGbR//vOf3ead3jEfPXo0Nt10U3ePRGxmMDN5G0F6jSFGKiy/bKvS0lK3q617LZzmyIovKipyO9/CxSB8DDFuXbtmhoB11jxrLNtuu+3m/mVA38JS/pJJ7vcJ3rrMXDclNzfXVYB77rkHei9CqyIXXnghVz+Oxc+4c6LdaL3XfP755+NtTiL1ZTutwAwdOhRKL/mkKLNlihRubYL4i1+gDpEVPuCkPEMIAyDDcB3q3WMLVdXV0BeaE2w0c2bNw9zZ87B4UQXGjB6Lo48+Fueecz4Wzl+EJZxIl+a1ce7vr7kOw9/7EAU5hWAJwGIoqx8cyGjQh07CugD1S+pw1R8vxzFnXIwuR/8Uex5/JPbkyu7S/76NM488DkcefCzufvRePP3UM9hq5y3Rt29f1IQ1uOzyS2jPZHDlxVdj94N3wy677IQl9UtgHF0awjQ2H7YZaG8DrHXHHnc8+5kQAZWcoc9II+VU11ajhp1VXVCPzYdujmFbDcWvzzwTH3/8EU7/zWkYOmxz9078Eu6GVtBwO/jAg3DRFRfgmt//DuVty90gamauc1GnnkqdeKj/AAAQAElEQVQ1wOPv6GOOcTqfPGUSnn7sWRo5vTFo0CAnrxppyNiQ6eiswWlMKwC0qi2gJOCICj2ahx/oYUYp2Vk1isdV0dpJX2H7Y49G7623RqfStgjZDrbeZhtHEtIABQwbdN4AGoAff/wJaHBWOc0CJMSLrjPQqNjQy0d5fg5qJ4zmnQbc5CMw3hUPjHYQXxQWH+ciOkKqNLAQIY1gz2f6RYvwn8suwZMXnIe3bvsbpj/3AhZ9+ikKufDjsd3KQM5wasJkCFk2j+CzzumdRuEDTlgkp7HOGcsR5xVS5gyYT5QtM2KMZ3CbLMqfdTig6d9/o/40hI/EVlttiQceegCvvv4G/v2vf+PUU07DP27/J9577328/dabePPNV/HsM8/gnbffwMOPPIJ/P/VvPMPwb845B4InnngCr/z3JTz776fxyFNPY7+Bm6OciwnDNu6P2Z99hP/+5hzUzZ2HzOefoWT+bPTefSfse82VOJA70UP/fAM2vPQatD/lLHTc40BYUQGCRA48ipwsLIIRQvk5FacDT2Uiwqf8CWPHpnArtGqgVQM/CA0YpbCQfQ3baIb9FdgvJbgD5qnPMx8ZtxiYRg7xRZ02QJIL+aXlZTj12qtxPfuWwx9+BHuffQGq/Xz85+93cpHtcFx35E8x8oqrMI195Ie/OQtvX3wO/NoKsg5hGeboOjbwCAkJIEyQO/GN15C9IaOMvQdlIxrqh0GPRzBCREAMWVg2QK/zGXQoJHf1wSzipMm9PhIlQ1lzNrmaXwYcUBSOocWc2I/HkngkMMlO98orroQ+ONS7bx9IaNFk6FFxGe1wHgJSZ+AbXP/qkyjhJzGXmwRfsN9+7977gdqUi9NmS4byBgSX3vW8njgyKD4Be2Qj1qAjJGeLQyHAIEEerPbRXA8KV3Pu6nO3V4+7n3LKKc5oe/3116HH3M2ysrDurVSmLRCZRTzMjOM7y0m3BbLvHSUpPTc3CCiL8b4IA6f2plfVfNWTipkzMXr6THS56AL05UZS90364+3f/x6VkyYh8/UkJL74DFsd+xNYmwKEFrIOcIGFc9o05xYbHXkESoZuhQ2PPg6l+x6EAdvthUE77QwvJ4kM66x2UY877jioDusegYdZJA+9+MUvfoH+/ftDm4q//OUvv0Gnei86gdILzAxmEcR4M5MX+lib7C996HTgwIGNc2QXyYv4Cehd7jSL0i+HXEcBlcGj7sx4b1gfFVZWW221lXsaRGGz9SeP8m4JVDdawq8xTgUUE7m6GZ07d4YarCba8Y5y9+7d0a9fP/zpT3/CF198gYceegha/VI6gVmkPPnXB9Rw57G6qhq11bVoqNc+FVwlTIcpnH322fhi/Dh8+PH7uPuuuzG4zxD07zMQvXv0wcEHHoJFcxbjpWdexoCNNsa+e++Df97zD+y886647rfX444774AqQ3leOwCc+aN5x9g8TLL1fIbUdZoN/60R76NT744obVeG+eFSLKaR0a5rZ+zZuQM+ueqPaDNtPhbMnIPTTjgNd916N7bZdht0a98N1Q2V0Eej/vvKSxg7ZSTuvudOlLYp4ZCTYUcaojZd41bZisoKkVOQAz1eFXAyYB47G/NIE7gSmxmkq1SqHt06dEW3rt3w2rNv4pOPP8NZvz4LgwdtgveHvw+KChhQzV3qU087BVuyYdVmaqAjZIMzY6QCJEqlG9CtW2f85PhD8PwLz+OOh2/HjTfdhAbuXJLUUa3WRQaIE+RbUjsx1A2HCEgfIIQ62DiFi44D35MrfUnnC+cvcLvImDMLlRNHIywtopkFbLLFUPTp199JR+kBTkJ86nXwJoPxwQfDMWbMKOjvxRwB8aDuA/MQ+h4y7GH8vBx04f0ZPeID5JDIaFGHMPkILZ+KRQidCNwPLsXiD97DJ3/7K4rYjjbbdz+UJPMw6/MxmPTYkxh5xx1IzZgDP0giJx0iwbacy0442VCP+aNGc9LYgCIa8fkoABZWImR5KSoE4OFzSqPHG41+gFePpeSk1aM/ZHks8OEFCScTOPiGSNOfRtcNu+CQnxyCf95xO35+2qnIy81DMicPO+20GwIOot2798RPjzoKhxx8iPuuw4033ADBYYcdhh5dNgRmz8XU+x+CBQ1I9O2J1/5wHT659x50HzQAm/32EvS6/s/oceGV6LH/ISjcqC96H3QAgpxc+OVtkKGOnSzcwQel8SmTgW0pNBgrt0fZEXoAccarMUpAb+vZqoFWDfyQNMB+UeJ4arP0GF0PHn082Q+B4PpftmGkwIlvGj77s93Yt2z+06Mw5Be/wu9Hford7rgVEzcdjH+z/Z/20IMYxcXEYNocbL35ICx473Us/uxTBJzfONYG5gIeGWQ9iA7mxL4rYD/XwL4jMMbThetfQpIyIQnZzYABRIdHrxHgwAPYS8P5sQaHxieBduZk+OlpxUVcPG3Xrh11EMJjH29m35pDyFiBWUSn9L85+xyMHD0SQ7cchvz8PLiyUFqfinFUunhK6BPL3UgyoO2Jeu50f3nzrRh//Z8wmwv60/7zIhciasFkpGMC8xC6n9KC/bAxFFBz0mEIZHx4mSTxPsAUvE28mUBgIB3jsWaHGRllWZgZzCLIopxz0EEHoaeeZqABJ90KFGFmTqfyryworeb4opdf90OuwisCM2uM+i7aRsK15AmoZQQA3MKR5MiwnqZhyCiGV+hWcg5Rhy/vvBt5bdoAYS5QUI7+552JREEC/z39NIx9/F+wvCJ02HQzlw4wd099cvDc91syyPDmhpwEdT9oX/Q46+dIl3dAJp0iJdwRl92MaQlCCifo1asXF9/fxFFs3woLFC9oqm8zE8qBaAQuwIvuBR13T4WXMa73mYUzW5YuDpstw5kZzExR6w3MovoXly/OWLI395utX9ni/OV6uqwLMDPoppnZcsovLi6GjOjTTz8d2l2+6KKLsP3220OPjfjqlcA6qspGMDPHAzzMjNd1c5pFvHWzAg5eBmPDoWrUhxEy3GkaMLA/aqpq8fBDj+C3l12OAw7bH/fccReuu/5a6P//0ACUtCvEdjtug69nzcaZJ52NvffcC0eceDie+fezuOp3V+GE009AVWUVEn4O1vZhFlW4mG9c0WI3xpsZNJlPJHzk5+UhYMfp4ljclGXwd07+Nx06BJttws6gvhZhKo22W22Deb36oHrhEpy2y4649bILwE14l6ygMJ9uSI0Z3cDdxy7duqCgIB/6+yLlzywZB5SWFGO//fbFT7mD3bdnL9Q1kH8ImCktGg+liQO1pJE/Nz8XOTQWMml2e2lDAzufRI4P46CpMtRy0cNgIm2EmE9NQw36D+iPh+57AEM22xQ/5SRj440HIpWuZ4cSOHqz5dM65GpeXL6uXGHEn7zNxD+En/BYp+VvylxhQVPcyvldXk1IFRYIZbY8T7Plw6IRmBmkv3e5IPHm22/jy08+QkMVDUvOJJRigw4d3Lu6bnQgDqQPAJQUF+HY44/FPvvtg4kTJhJDasYHMP4Y5MlmDLBueRu0R9US8lyyiOWnXmh8B1w4IYljqwShIxbGeOF9Zn1MG7kFGtQSWPL1PHz24KMoLO+ArU4+Bb332B2bnXgitr7gHPT76U9QW7kQXz39JBY8eC8mnnU2vn783xwQgXH/egLjbroBVa/9B1/dfDNqnvw3Pueq8efXXoeaN15B9ScfonrceARjxsGfPIV566QMrP9WV4ugsgYy9ikGQhrkmv7U0xhN01gNaGzrAfF6tqNAyQi89WA1hegNHmoyKXYPmbjJoHLKFEymnKhbivSkL/Aqd5AXs88YcOIp6Hf8z7D/7/+I/a++Dv24Y5QuKoG3QUekivKRMrbdXB9pTmg5FkMTLQ88OAEw7haxZsGMuiWK0gP0B9SumcHjfeGVnasPUCZeWs9WDbRq4AekAWOf6MFcW4U7TK2XPnMtVm0YjIcOY1O2JAKG1d/U89JAXHFZOQbtujseY1/3z6efdn3IBY8/iT+zz6niJsVHjzyG4Rf/FhWv/BdLP/0II2/8Exa9+SY5+giWzkfDtEnA4kXINNBcZkenSX8D+7pa5lPP/jqgURCy/6FgYNcMTpeIAdQXgTQgreKWAYVi34M1OMzIg+k1n9Sjqvq69oQJE6DdODODxn8zg1kEJP3GGVIgE5Z6IiE++ehj3HzLTShv1xa7c56mqAzjRAcWil40jBmLGX+5BahegrH334fa4e9hzO1/xcvnnoO377wTfX9yGHb97VXYdpvt8dpvzsbCd15HZvECJFNpBGSo/DIcL0CPcZxIuEeBqWfGpRtIQb0oHzrEAMaAKSDAmh1mBjNrZCLdNQaaeIQ3M0drZi7GLHJdYCUuZoaW+OBbjrBxrIfLG+vp0Nw3oH7DbNvhzgsa2DYyVUsR+hnWkhTbXwZ+fQMm/P2faMuy7X/+BQiSSRrBHoKCEuz4+2uw7U+PQOrz0aiWQZ2T76R3WtPFEjD40OFxucSSxnkgkE4AljDkej488gUPMyWgp8lpZjCLoLS01MWYRWGzyG2i7xbjhTQzOQ7MzPFUQO9Iy43BzGKvozEz5zYi17PHzJarT+BhZrzCyaWyg0fTOsTgej29dZWbWVRQ8TczzJs3D0+zIx81apRQ0DsqMpw33nhjaAVk7NixDt+SMsyW8XJE6+hiZu7G8MIcjAA2JHalQejesd1plx3w4O2PoGZBLfbabw+ccNxJOPdX50CPCZ929inQoy8PcoX3kEMOxoVXXYB/3PQPHH3MT4EU8IfL/4QH7n2IxiQbJhsO2HiVAbNko2KPqcAagPTmc+FBrtjElcssKodwAsXn+rm8H/Mxlrv8eTSehROVUaaamjoU5BahxC/izl0ADyGq8/OxdMtNMa9PZ4yicdGHBuyhR+2POx+7C784/edYWr8EGrzUF6bTabdbr7DyE5gZMpkM0pk0/vin63HlVVcg8AKXBjyUP53lTuEyHJK32moL5BXl4uyzfo0ubbohvzAPs2bMxqcffYZ9998XfsKHHs0F5QwJyzHJBqQLyVNVvxTafa6pq6Gbim5zlkb5Zb1rxTGjRkOxCpFI+pDhX9amDB3bt+eiQgF0SF9yAdJi9Q/JHkNTLs1xCjeNl98sylvtUfdo5512xJKKxWjbuSMSuTkigbH+S7UqjsiN8hpjzDd079ED/fr346bpLGJ4F2hMQvEk9pkuwYRh2ICOw4aioEN7TB3+Adgrwj267umOaQIRItBkDDyoFJ5kJH/AtpEiB8DnrGbRex+irFsPDGRdsD69UF2XBrd2UVFTi5dnTEf3Qw/Bly+/gMp3XsW8RfMx4613MOK2v2LW+LHot/MuePMP18MWzseYF1/AIhrKZR07YOTLL+PDfz2Jd/9+G57943V4469/xci778a4hx7Am/RnPvoQw6+4FKiso9gGSzVwCpSBT0UkltYhPWUa8ojL5QIO55VuwkTJkfIATwMli5dgu8zhIk3uggWo+/gzVDzzeptKbQAAEABJREFUb3z2wAMY9+iTePYPf0TPHbfHZr/+FbyBGyEoKwVYR8ABM52k/i1kGwygYThJTXjUrWcgjmBUEwGUBTAXC+rf2I7hjpDYgLQBXYcAlNjRZ8OtTqsGWjXwA9VA2CiXWrcWxUydoxHNDsHYqo1e9gJIWuj6CBfkJTdRiAO4q3jfA/fj08lfobJLZxxy4aXwt9gOA/bdDxM++gDvPvYIijt2xoiHn8DoRx/G29f/AY8dfBA+vuYK+AvmwveYiW/sV4AcLs7lWhKhn4/QEq6fCy1kdxIiRIY5wuGcRxcKpm4opIw6hVoTMCNDMijmxktFRQX04SSNZ2YRnlHfeorKJIgBGc5RHnvsMWgx/YwzzsCQQRtHJWB5GO38HrlNGf4uFj77DOqowyVvvIoXL7sIBaTZ8cxf4bgnn0BnjjdIJtHjsJ9gyHbbY/gNf8ZLZ/4C/uw5yKvJYCHnKGFNNeq+mIj0iE8x7YGH8NV9j6Jh1ix4SeqNmfHKnEICKF2AdXVIV+uKd0t8zVi4liK+Z5ykMs41LKV5eIDquTPx5GHHYOmb76PYy2FdNujeN8yehzefegE5224PlJUg8D2oSB7bAfwENvjJofAGbYKN99kPSAVMB3CiRAD9zEULSORkZojnOpwOgHYz5xGAY4ZvP3TPNJ9eEZUZ81lR5GrgzdYuv1UT4cdF7a0rcXXTZayI/+zZs3Eid4b0yMGxxx6LP/zhDzjttNNw8803Q+8yy+DUI9rvvfeeyFmnzIELfF8X9mVmHigJVHmLCoso703QV5yL2xajJ3dMa8IqLKpdjFNPOxV/uuFP6NO3L/ILCnDb327DZZdfiorUYvc3AHc/fCf6bNwbOfkJVNAo8TmRBhsVyF16MjOs6SE+0ndubq4zQhQWKK8kO/eYv5mxr0/ggQcexBEHHYXp06e7R0uN8tCOQQ4n6/lcQVPJwUm2hsTFtUux789PwsmPPYg2gwehW2kbPPnIozj8iMOhz8FnaDGYNS8DFYjokFzyBTSk9J5SaUkJZESbNU8jKsAswi/ljpweLbn/yXu4AHEU6oNaHHHEEeyYAox4ewT22G13JNiJOcOZSQyGbzs052Bikki2dTdImUVyqDvVwOhRj546XoJHeT3PowxAlgwRNVb7MFvGwWx5v9ny4eaZqI4I5/k+/GQCbWiw9R4yCJ03G4zijm25S0o9iQfZaFeBIarQKLN8SsmBgrutTrcKeoAxYBlDdLAGWUDeXJVl3WpYspToEBkOXnp03XPcQH4RfeNVA1Toswr6sEyAKayvox64D0OOOARKl0plkJPQUASMG/0FcsMcTP3qa2x03IkoPv0X2O7xR9HlZ8fCS+Zh93POR8f9D0SvE36JDsefgGE33oSh1/0Rfc47B1tf/0fsfM112ON3l2OXS8/FjkcfjmDWdFTPmYk2S6sw4uqrkMud+MnPPI+FH4/E12++io/v+idqPh+FSY88iRd/eSam/OsJzHz1Nfh1DQgqlqJ2zizkI8C094Zj5utvI7VgHhaPGo33Lv0t3j3156gcOwYH//561HLbuPcW26DXttsCBXnUCbg+nQY1Gp/0B9RnBh75QTqBT5xHfYWENLVHsICDM9yED6Q0zVhJxUiGRBcApIGxNhqg+4jWo1UDrRpYrxpQXytYYaZsm2q6cfs0NmBTu3UJQl7Zl7pWTpd4Nmf2AUTzqh7Bo5cxYGsHkzpXXXfvnt1xxz13o7hHbxzNudfJDz+IuYMGYt8/3IhexxyDndgP1s1fjB59B2G7X56Nqglf4v0Lz0FmygSEiytQTL7pqbMx/tn/oqi6AUn2QxzSYJaBNdRCZrSn3QHlyDKQnNmHCkHlUXhNQDoTiIfPcWr+/PnI52J+CecRMV5x3wYGaTOMSDgPuYv6OOnkk3H1lVexzwUXaANuFISMNyB7A+bXLQFoOI2+9kb0GLIltvjzDehxyiko3WVn5HGxOMN7kKYOgm4d0fa4Y7D1JZeTbnN8/e67WPDEU3jv52dwQSODyf+4FZ9wLFrKXe55736AUXfcBjQsBkXiaQRQT7xr5BfwpmazR+ux9jWg9oCKRfjk3n8ClYvQMG8muvbthfkfjIDNmIuQtTnDO5JZtBADttsJ3bnIlOKmj48M60jIeMqUAdIlbTDwvAuRu8WmSPscf10tMhevebSRDKz8GY7XafITBe8ysYpRS6W39fzRamCFd3BNSqTOTBAbCOedd577mt+YMWNw4403Ql+Ik7H8AHdd7ubuziuvvIKysjLo/WczVj5OvNck/7WRNttEyCqSp76hHv36boSHnrgfdz54OzbbfAhqGqoQIkBdfS3qOYA0pOqR5s5STX0VauuqoUeBgzCN4w4/Fg8+8QC6d++Bf95+h3tc22M5yZxnxJ+e1T7NDDk5SZx33vn44IMPUJZf5nglE0nMnzvffbAslwYE2JA982FcEHjisScxfeIMLF64BEkviaKcYrz35jtYumA+dtt1G9ShBvXsLAJLsCvJQU5REbptvhnK2hciXb0AVdVLWe4aaJdSmZmpQ9DAI5BfAJiZgzB7T7UIIYjrBpodZpE+zJa5+++1P7ptuCENjWoMpuFe3r6tS9WeO5geTQPpUvwFLmI9XTjGQfBt2ZkZtGAQOONSuhEwhRwBvWtymtlyyaUDM3OdfNMIs+XpGuOy6KVLlyCXkxHh5y2sQE1+CZKFbZBHAxes4zp9yuuRgA6vy86C/EJukJZiwcJFDslqBpA49AwZ1rUMBw9FePWB0PRSPhhZegjp8hLp0QBNHJyoPuM9D8ad5om3346KCV9gxz9eB+MkEGxTuVyxZ9UkrxDVlL1NaTukkYMBnAh22GoHh++2244YduopQFEZrG0ZBv78RBT26QuvtARlQwcizMlBhvUnRTm9snK0585D7uabYrPLLscW516MPof8BNO7bogu556Dye+9idHPPYsp48fAr1mMsRdejHmff4Z+Bx6Er556FnOeeBifXHQe3j/jl3jr95djwnW/x9wnHsOY+/6Bd6+5HCP+/Ti67rANhv3lL+h+6ZVI9OmHoSefgE25gGhlxVQBpWf5k1wsADIIOYkKne7yWJYEgZE86aHEgAZnhKBmTRoU2rlar+C81oVDz6dOfASkgmID0obOh9ajVQOtGli/GjBj+yOsKFc2TRdl7sq+kC09JLhg6AGub/Ch/jXDPsJ1mhxXTQkJtOFcv2BQIGBKzvDZA4C03bt3x+NPPIHB22yF90ePxI3/uAOfZ5/+y9+oD7Y485foceLP0OvUU9H5+JPc46TvsC8bfs65mPPQQ5h879+x4NLz8NWxx2DeM//G5Gefo2E9CyPveggTHn4cqKpBQAMjTWEln7G/oaSUISBmzU4zcww0thVzx1mPrya4aKr3nTPM00V+xyVsEj9q9GgXKinRkgCcjJLV0hmkKzmnqarD1OefReXMWWizw/bIOfIodNp/f2y4+VbIkDpk2bRZAI5PPmXTHDCVk0C7LbfGxmefi7lvvoU5zz6Bbv27YsrdN2PWtK/Q++prMej667H1X/6MhUtrsGjMZHKJ8gZ7aCdQ3E9HgdbrOtGAh5qJkzD3uaex5LXX8MWHH2HQb07HnKp5CBbMjO6JeZj76cfYqG9PtqQAARtWBgFCuuACkZphwDkzODM2PwHVAV+ycq5k2fYGjt8cbllfjCk9xhohg5CYgFcGWs8fsQZ0R9eJ+GaqKBHrr7/+2v1xd58+fbD77rtDf1G1ww47YL/99kMud0g7d+4M/Vn7ynaCEdeVuq4BkTnjwywqh8dJaGVtpXs/e68994TQMobYxuhnVyoEm4hZlM7jZBxsICEb05KGJdhqwJbo0aMn7vrL3dDfWpXklTj+EtDIJOQAKL9cged5MIvyFn450MjUBJKJHO4cz8S/H3sapx1/OiayY8jNyUNxshSPP/4kjjn6WFTXVCOXhkJRThEef+JJTBo7GRwDnAwB5c5BLt58530sWVKFvffbG7VBHXz+Qg7YRvkQhKji4kHvYUMx+auJHCTTiMQLnWiS2cycv+nF6SiLNzOmMRcteudpdhG94gRmkS6ld1c3KEtDKo2qqipI9rz8PGo4IISNfJuxywZDugI66/s0ZkgrR50vfdG5lkVpqqsoA3xDH9IrbzaaHpEYEhAYP2GC++qi4sP6NDJpDgVcZKGHvAJI3xoMQmrbRMQ6A4J45OcVoKSgGNOmTIXiMg7PGJ7G0cM00jBNm+JSFNXUMllIdj5p3XSFLlORFoSAdKAnlWpg7QN3NNL4atRYDD7+OLQZtAky5AfyM9YFH8Bs9i1+fi425Q75gsUL8Pbb7xKrM8FLwGEKCHyPRQ9B9tAlsJD4gLiAE80ASfICJaprMNRYDoglXYjC/gNx5B13o/N+B2Ov667DTuf+Btv84gxsduoZ6PfLX2Dgqcdj4HE/xW433IxNzzoPhRt0Ra+998I+V16B2vIydN1iM+z9pz9gr3MvwV5nnY/uRx2Fsh22RrJHd65Se2pSFCek61FWAWCuXXvUiQcKQaCcDEFgIR1qiH1KyHCg++O05DEELkqEiA65AoWMF0Lo0Y1OsYl8rddWDbRqYH1rIMyO9c3zVbtkS3VtWXFRCxaGPQGdUOMhwdhXea7di0IAsOMAOzMYmRh08OraPPsZ9TIk26hvb7zxyqt4/pmn8Pabb2PzIUNw621/FTGB9Lzq7Hf4URh42dXox4X4bjvvgPEjPwNyDIPPOh05mw7E8GefwuzPR+CTW29E3XvvYfTTz+Krd95Gws+hKQHEnELXT4XMnX0W1s5hZthqq60ax6rV4Xr5FVegY8eOOIiLnnpFSD2jkzkniepp0/DsGadj4cefYK8zz0KX7bbFpr/7LbxuGzKrEL6XoJqN4AOWIPgsr/GO+CwnuBibi4777Il2Jx6Pza65FgsbPHQ7+Cdov9++CApygfwEOvfugsz0qdAR8h4pbwFCIx84QOuxbjTQkMa890dg8513w6TXXsesDz9G6Sabovc2W2P8U4/Dpk3m/Uxh6uQJyO29IRLcTeb0wd1vP0ywmXkIuQmSoHQ5bFOcoSJkioD3MTTG0c9awDOgL3DtIRkAfmBMIWisbQy3nj9WDegurnXZzVRBlrHVymBJSckyBH05NOLoNJ6FhYXwaCwKYbZ8euHWNoRhuEKWxqhIAkMQhDCjy0HAjC4bTX19PZTejFQh24gDDhBZV4yVTuURXcA0dWE9+vXvqygsraqEZX9CmFm27GQAIC9Pu0zkx7wZBEJdjRfFE+RlejjwUOyX4InH/4UMd/QWzl+Ek35xCiZPnoIrf38VHn30UXz4xkc48vCfYtGixTQYMrjhjzdiyNBNsc1uW+PWW2/FCy/8B4OGbYo777gL+cWFMEuAhOzAVT3Y6o3AjgHs2BNt2qOqvgFBSGBnYOwaJI4FGeqEuoBCoEdpAc/ozepauhAw9ltPMyZqQmFm5E0DQjeG+L323pfwFscAABAASURBVB0nnH4cenTfEPXpOlBTxAJmy6fDD+DgrXdSeG6iQ11QWkifDrvml6b6VH2bPHky3n//fajOiXscb0YdChFDthrFGmtIp1FcHLVRj6ajVt8lredrQuBJalUJ58ZpgGW+wsICLK1YAj1N4LC8KEePdcSHBx19Nu6P2unTkamsQoIVw2N6igE6UF5gvpyW4ENOWu6+527MmzEddRO+Qtte/YAO7Zl3GgnzAPMBeC7Z13PmoIA7B21oqO662y6ora3Bc889D+2gi4aEPMNI5dy9Vh5G/avOmIFcPA6KRhqwjvm8+I5vyMiAfVSQ8JHOy0WqTQnq2xahlrvrVTnFKD7oAJQMHYIGxmU26ITkgAHof8kF6HrccaTrhE1/fiY6H30MgvYbIOjSA5nyTgj8JDJsN6mA/Qcrhhflyvx85uux9EQ4JC8h4Kq7pWHOAx5EOiq5oE8aJtqdwmVYy0KWKfIrGTlnwyQiW155Kp5O69mqgbWggTDbv68Jq7XBY03yX9dpVb4lS5a4bMyi/kYB4eW2BFHrjtpqdI2pjH2DGrOBnQOigxSmHWa6IF7g8vHYb3I8V2cQRJQ77rgLnnzsMRz70yPx6zPOxK6774a33ngXc+fOw/gvx6NqaQXy+/ZDh933Qtdjj8a2F1+MTS64CCWnnIoNLrkIO1/zO2x/6cUo3mwAOu60FfY4+9f4+v3hqHjzTSz96BMs+ngEln45DsYxBez/Q/ZAmsoI1O+G4FhOACWLJPruq5nBzBxhp06d0LVrV+df2UvIvMwMI0d+jhEjPsRZZ52FTh3ZJ1MOGUKoqsbXr7yGTx96AMMGDcBm3FkPO3VGKpGDTF4O4FPfAbJjBe8MeYWgGxrvhY86bkzMnTOXGKDrccei7MBDkO7WG8Mu+C36n3ASeSQ5voAQoN8+O+PLLz9H9fSIPiAPuJQhCZgJZUXrseoaoPqkOmmweeJA95nIJWNHY/Jtf0fx0GHY5PgTsPvPToaXV4QuO+2KOUtq8PkVv8O4k0/D0k8/gRUXIGDf5vH+eBxZPdZjmA+PcxCPeRn58eYjMNYD4gLew5B0ANsbPIYCXsE6Q8KAwJARa/K2wlrRwLf1n2slgxUw8VaAXyN088KYGXxOwJE9zAxe1khG9lC82bIq1ZxHlmyVnNh4WFEi5RHDMppwmbepjwNPKGBDMmNDods0Wn6zZfIrLBIzqThETboKl/72Ymy39zZ44snHsTS1GPncMY3o2K3TMBd9HneKJ0+YiFOO/TkeeugRlJa0YV9AvooksexXGFuhAHRdrI/FiyrQccOOuOFvN2Dq5Kk479zz8PvLrsW4j8bjF+f8AmNHj8PNN/0FZ599Dr4YPR4PPPwgBuvvhIZ/yB3wlzD2k7FY+PVCbL/t1sinwUBxaCiFMF6NBkdoCbj3eYKQGMC8NMyoh8AD1QKP8oQAQuLghPQY0ikZ4WiB7z7MWNZmZGbMx0IEQZr8M/jjn6/HjX/+E3KSSej9E9dxIXRyxEmVa4asmIx4eiCIY9eOG5JlSNmg8gqYh+oTtcAMKA/jjB2phTQHFR/CHc5RWsrsEE0vwvNeR3zIif44WvW5KT72x/F1dXWYMWMGpkyZQsNxqUOLRgDJxrro8nb5ZuCqDw044WQ4h4jumccJmOciPVImOdh7CELSM94jHyIB+nlRSA769t8I8xbM5eLMIg4bPvEeSQwsPhiAjuSGXTBh0TykuJtMjrwvAdFGoAQWwijfmAnjUMuFmd323BvjX30DI//yN3TZfHP45e0oUQjlrUELDDEh9Ni2cdFG/tLSNtyN2BIejfJnn30Oen/fZ4RB9YceiqT7ZZQ9QcHkMgoMQoeRseqxMSDwSM8TPgP6qAf3C1BA3gWMiIZGIEnD2vc9OD6IjhwkIw/bjJdIUB6w/wM81gefO9qFXi6S2TQGD2ZGAAzZQ54YGL+sCngkYInMB5MgwZDI6PCkj3iArkB+enkyxCtP6JCrxPKvJoTLBFpNDms32Q9NnjUt3YrKI3wM6gsECis/uTHEYbmCGG+mmy/MMojjmrrLYtm8WrjXyjemUTozti/Syd8SNKVVfBw2i+SJceIriMMx3ffhrowMohFIPrkC+WNQWKDw+PHjof9jffvtt/Hf//4X7777Lhf5amEW6UA0yHqlAxduclFUDA6tgEtAD0+wnwB8Rhlh+TPCEq/ug12oNi0OPeII3M/5xV/+cgu+mjQZO++6A3beeWdsu822+NdTzzgGSpfkLnJOeVuA8xKQfyqRi9INe9Cbh/5HH49u3FktYZrug4dh+Jnn4MtLf4ulzz6JMQ/dgaUch4zjnlfXQEkDN28I2G9nwhRCF8pAR8iQwhRNwTWCcAX10LJcvxw/DvPmz8cpJ58aYZipsZ/++sknMfLuO1DYrw96Xng+vD4bwWdZNRfyGc9iUEq2B5ZEqvbIMEEOrPkwM4wZPRYvvfQffDnhS4T1GSQ4riaSJCKNTuP45lE2Dq3I67MpSnv2wudPPw6QhGjoCJCSw0yIpC9sBgwuf8YEy2P/N0Ocl7JqIaArYzfgBDaqC1Qn9RSwzkkxfsUC2NSJSLMt5G6xDdrsvRcCL+ACd0fs/vs/oIYLKNPuvhedu/dGfs++HLuT8CwJ8B5Dt4XpnCs/wYOHBBE+wNYBhugxgQiFpV/eBF3SLbvK902QzN/EtmJ+aBrQLV3rMpmp5ixjq8qgSaz+QkCgR20rKysxceJEKCzQf/OJLk5ltjyPGL8qrpk5A+LLL790/xOt/4rWe9bTpk1zbMyiPMwiF67am4tbmxczQyaTQXlBG5x62il479XhePXl1zB/4Xz48YICafLz8jF16hQcePBP8MIz/8Gtf/kr5s2dS0M233XaZgYLJBl7AmKMvbd0Rixyc3KhFe1DDz0UPbr3xOvPvSFCbDS4L879zdm4+LIL8feb/oG7/n4Xrv7DlejXox822WQgFs1ZhMcffQIXXXkBBg4bgF+c8XPyykOGHRCzgzp8uR6UCxDk+rDCQuQ0BOwo2NH7GdKCRnWCEoUwjQIU0tSLUYLQ6ZSeNTjjMjoWIWA0XALlxrxo61Ay4kID+z/oIIkcygLE8Q6xli7Ls2FuLG9TnJPXDCF1CMpIUXXCzODxBx4xDb1NzpBayzg6M2uCj7xmEU5pIwyWo02lUm7Ht0OHDu6r9eDhUVdmShc6fRDlZJELoVmHKCmMsso4FD5TW8tdVvb0TBcKQTqfA7/2nimgMFlgSpZP8iRzkigpLWVxXYpsPB2mbcSwjnKqCPMygBZeNHkKSEMInV48TJswFf169kafHj0w8fOPUV2Yiw7bbInadD0JPUjmkCUwox+A0c3Lz0d8lJWVuVdAhgwZ4r5yP2vWLJgiLZLVTCGBkCsHoo5BuQrisNzmXFrCNadpKbxy6b6NKo6TK2gpl1bcD00Daj9NZTJr+d6ZGczMkZpZo1/pzczhm17MluH0gcj6erUh9uGc1CtNTGsWtQ2FzcyNVVqEi8P64n5TevUperKkurrayRCQn9myvJSuKSitIMbFfrkCsyitWeSKTni53xeYLZNlRTKYmSu/4s0iHUruGITXXEfzjbfeeovj7SauX+7Zsyd0L0Zn37UVnUDp5JqZnOXgm5jlorMBUQmywZacbHSc15ln/hr/+c9/3F+DDhs21Bnzr732GvbZZx/3ep0+2FpRUUFOSmgoZf/KAE8uffp5CBKFaGAHv+EBB2HHe+7GZrfegB4XXArLaYMlk79Cw5wZ+OT3f0DV8E8AsjCO036QhBf6APtxcEAxGjmMgpEPkWvljMtnZjAzpFMZjBkzFnfffS969ugF47gYMKeEl0DF+C/w0btvYc/LL8PWJ54EJkCLh0VY8RZEoehayzFz4403xhdffIGvuXidIH/N+d7kLvzUaVNh/GkhHxxvQVOrfMONkFO1EOnqJfCIGz16FMBNCJBOJ3hYM2Bw+TMmWB77PxcKWYcCSyPDOYVUaFRgVJd4h13dCuGHNH7ralE5YxZKDz8K6TbtXO3TJeTCSIZQn8xF+QH7osOlF2LYtVcjp7hoDXVpUfqsEwW+/Wq2CsTfzup/ItbMYGbrvazeusrRbFlhEtx1+ec//wm9xyz45JNP3IfA5BfsvPPO0IfCNCDH8jTvmGL8qrhmhueeew5bbLGFm0wfdNBBbjC46aabuDIVrAqrNaY1M1SlqrHfnvtix712wJEHHIPDDjkcFYsrUJhHQzSZg1zL5YDagJnjZ+FPf/uD+3/oa6+9ngaqB9/jQEXjRoIYotsmHXm+Yc7iWZg6fQoKCvNRmF/AviCDvKJcnHnhGfjL325Gn6790L59ezRw5XenvXbEhWddgOp0JY486ki06dQGNYtqcOAhB+Cjjz7EMOqqqr4OgHEg40jGk/06fD12FRr80hIk8gqw+LMvUagJE2gE0fgPzWcKcEBkAuiQfmO/wqsPKmfT1DJIA5aS4kR5MrK5gWzCEUwiCOhfHydvMwSgfIDBzBBkAqQb0qivrcfS6qVo4I6qmaH54cRkoZYuXcp78RE0GJstozMzx0/pzCL/fK6ea6Ij0AKRBmtNatXmRNcIBndvLEaYgVkh5KADGOsYOLgAyA4uxV06MwAEBsZSMhrIJEbTIxQiK4fwHTt2hCaJ8rcINJzL2nVAZt48hJk0SUL4rMohKxhrEVLpDFfqfeR4PlBTi6KcHLTbbiiSxYVIJHJY60kMwEhPsaD33WuqatGxfUfoUD2JYZNNNnFf7NekUDgzg8c2hNajVQM/cg2YGcwiUFHMTE4jToZuPY1k9Q1aOFLkp59+ivvuu89N7NUOzNgvqf+mq/gYJ/8bb7yBF198EZ999hk+/PBDaKf0qaeewrhx4zB16lR89dVXrn8SXnwnTZrkxnOz5eUwM7eQpvYnvjGYRXTCm0X+5nFmy+Pj+O9yxVPwXXRrEr8i/maRzGbWeC/02szjjz+OPfbYAzvttBP23ntv9O3b1/n17RfFvfzyy26sNzMnllnkrigfR7QWLuKvRY8BAwbgt7/9rZuD/eUvf3Gu7r3k23777bHLLrtAH3X961//iksuvhj33nsfe3723TAkKUcO+2PkJVA4bAj8fgOAolL0HrQFgk8/w5i/3YLcTAojaYyLFsY+3AygG2jU0SBEPnAu1vgwI+8sF7Nl/pdfegmDBm2Cl//7Cm686Ua0a1eOgHS18xdgBDcoeu24GxL9NyZmxaeZwcwcgfQm/ZmZ27BQexs4cCA0BmoTSEQVFRV44YUXUM1dTDODfhrrlG+3rbZDbWUNFk38EkuqluDTzz/Dl+MnImRCxdNpPVdBA676GDhHCDnPYcKQ9YxIU92k7kNOZNILKvHZp+OwxfU3oLT/QHDbh4RgLTT45qE+TGPgccdg6DW/A9q1d30XWo9WDbSgAdauFrBrAaVOJQb9/ZQm9s8++yyeeeYZyBU8/fTTzi/3La7IHnHEEY2V1czWghSAVsV2XgKAAAAQAElEQVR7cPfq3//+N5SPJtK/+c1voImC5GuaSWxkqfNqxGfFUJyxITZP00i3Ao+ZuTIpnQyagsICXHnl5dh82yEYNXIMHnrwEXzAycmIDz5CVX0Vd+EnI6ckic2HboZf/vJ0PH7vE5g0dRJ8PwGzSBgz3TaDypBI+PjZqSfi+cefx8UXX8S1TB8HHnwgfvbz43HL9Tdjp+13RF1YhaKiQvQc2B2nn/5zhuu4S5yBT4O370Z9cNKvT0D/vv3Q0FAHI2tnEIF5heARcpGBtBYipOGeLitFQdtyTBvxGfJo6KunD5FhZxUgQf0wFdMA9BIHGt9Y40PllP4EZtkcnGzMR9zlJ5p9o0KS3IECkqMxIMQ6B91vykWZPM8gcXXfUw0p1FTXuEfq6+rqW5TCiPV4A/R0xquvvgr997l2kTX5nTNnDsRHOoiB5O6JDRnY3bt3dxNaDegymoVTvED04L2jZArC+AOHmMCFPIRhQEM24OABpOYuQB0XWDbacXviMwgdTfaSDUinoeORxWedXr16QX89lw0u54TiVFjEOrgpxr36Do30BEVgZSOV5EhQV9O5Up9XmIeydm2QWVSB/FSA7pttypQBfBJZ9garHoLH0spKVCxegg4dO1LWkJjoDGnkCwYNGgTtQEuPUUzrtVUDPzwNmNlKC7Vo0SL3Kob6AiUyi9LK2FXbW7hwIbSAJoNsNHc0n3zySYwaNcr1Jfog5/jx410blUH8yCOPYPHixS6sBS89Qiy8dqf1DqnGSv1Lgz7eOZUGs8IfffSRe5JDPLfZZhtnTOu7CspH+ZsZF3/rofFeu63qu80MZstAcgvURgXym5kcR+c8LVxi2haiGlFm9q08GgnXwGNmLaY2s8a8dX+kDy1kHnzwwejdu/dyadRH77bbbhg8eDD0zq6MZz3GrfuoJ8fUj0t3yyVaBwEzW47r8ccfD8kxfPhwd5+vvvpqVz/OPfdcnHnmmVCdOfHEE6BHvFUnxoz8HH++4U+48KKLMGTIZthk44FcfN8KP7/4PLz88MNIlpaj2967c4NgPlKzZxNmwmhIZ9hdhxyDoMFErsSwYDlZVjegeiLdyRUP1flTTz0FRxx6FN587W3svsfuRIecr4T46tX/oqC0DIN/djxFMc5kGNXCacbRMzuumJmbO5lJaLg2oPwKCwuhXWe1URnSn3/+OQ499FCoTdY3NLjx1Y2D4MF5m69dz6XVmMwd74KCfMyYMT1bf6gckrSeK6cBY/3xNPMNfIB+XsBpFIHzCy4OSptewgAuzIOBoLQU6WQCaRK6GQ5xxghLkN5Lsg5oicfj3NUjxfo94zq7fnP98eYmfQnWdwnWSc1QQQRmrI7sbLSiqUF2yy23xFZbbYVhw4a5XWD5hRPoS9vdunVz5Vda51kLFw1Ap5xyCjv1IZAcm266KWRkNM2jqV8dYA53uiJIuvdo5U8mc5CTxUssM3OdnNm3u01pZahW19Vg8yGbY/h77+PAAw+g4fww7r7rXhx75PE46shjcNKxp2DHnXbAoAGD8NMjj8IGPTvi5ptvQYGfD495AZFOJbPkUaf86UefoKEuhf79B3AVNaBxfDquuvIqLG6oQFVdFappkO+ww3Z45703sCtXj+sbahEEaWQ4gD3y8IP44/XXwdjnBNwFDGlg+R4Dnsf8PBh7IN/zoPEthKHGz0GGxr/nNYDWCuoBZLwQ4KDnkcjgIfAMjiHTmhnM1gxUVt0XgVnEy8u6sqXMDPAMgW8uL59yUHLKYAiJF5hFcWZrz1UeArOmPJktAOEhtVAHHsGHjwQ75YSXgMpBkhZOc7gGDrKqp9rZ0eCryasWmrQDYGYuvZm51xA0ydp5552hL9ZrkNYjdmpf+ou3eOXbLJvGwzcOg2Hh/IUoa1OGwqI8pGpYX6qr4bdtC2Ol8JmCWgQMAHUJ8jB6jQhzLgtJV6cmg3KbQ0THKwer3B7dUUED2Vh9MkhwkALEVu8kTZs2CcXlRfA1qQgymDt1GiZP16PWHjzmp1O8TQnoCQmsrpA+zQxmEcRhRmOzzTaDnnCRnhT+NjCL0n8bzTqLa4GxWSSPmbUQ+/2gzMzp+fvJ/Zu5mkXymNk3I78njJmtMx3NnDkTzz//vNvJktErQ1ZGrCbr8uvJLe0Mb7755tBim8ZdGdDaDdP4p8Uk7R6Ljyb3Mti0uxi3kTFjxkB9z5AhQ3DqqafiV7/6Ffbff3+cdNJJOOaYYzhmHQjtQh544IHO6Bs6dCgn/DPceK7dVRnMerz3448/5viScXfAzByN8CNGjIBAhmVubi7HoQCi1XcZRBz3cfI3BzNrjlqrYfUbglVlqjmG+mwtFCit7oUWPtVvt2vXzu0wCy/QWCZXoA+m9u/f3+lbOpbhpfLfdtttEC/px2zdlNnMXB01M4nCoVy9KaA8tcDSs2dPt3uqnWgt5F5wwQW4/fbbudg/Cr884wycf/6FEM1gGsvnn3cB/viHP+DLcaPZdyfwyccjMIOLmq+S5c6XXY7bH3kUfYvy8eXpp+LLc34DLJrLvAOkGe8ydyLoInCYlb6YGXnZcvTxPTSL8PoQWMB56J9v/BN22nUHFHL+EnB8CWZ9jQlvvoaNjjjYpZfZHtVYF/zGxcwa89JCk8ZYtSU9Iab2pgS6p6WlpRC+qKgIW2+9tduRjheyPU4KPBGS19bHHI2RTz2PhlFfYkj/QShke9DiugcTxVoDM4OZrTV+a4ORma1VmcgN4LxAVco8YCHr4tinnkZYUQVLZVAzfwG8+V+jxLg5lAygOY3PgpgZGIAOVhE6ITwEnNsSz9D6Ps2W5WtmMLP1LcIK8zOzH5Q8sn/Un6r/ldDyy10fwCq29rMxW6ZgdWLnnXceduPqqgbbww8/HD/72c+gx6Y1WBxwwAE47LDDIFer1mbL0q6pZBrAxFMTDa2YajX1tNNOw9SpUyG5zKK8zCzKim5VdRVGjxmNsePGYNwXYyN33Dj3iNu4MWPdar4mHHV1dW5lXf6VBaXRAKtHd9I0XLfddmvuHkzF80+/gHkL5uOVZ15FfiIPg4ds6lwtJHTlYsL0adMheqVP1TegoT6Feu4KLpq3GLf99TbU1tXijgf/gc5dOmFR5QI0pOqRCdPE10Cy1TXUc7EtAz+ZRC13lWvr61BXX0+6Bhg7mwYa0NW1NRBdPXdD6xzUMm0DGuQnbQ151qUaUFOXQtdeG8GrrMa8L0ZTrjrU0BCvZ3w9+aZIm2KaerrKQ+66ACcr81B+NSxfDfOuy96TBuIlt/KtplzrTo466khQT1f6qkNds7LXxTLRGI79kiuVSjFNPVQflkE909e5SZMMYdFoUqy/bdPrBjNocAqn9Jp4atFE/kKudMvV7obii4uL3SLR2LFjocc2xb+mthY17v/G08y3Afpf8gbqLcPFkjncCdCTEJZIImRdMsqaSgeoT6WRVl1TnSOugTquZ7i2Ie3qisLSv/JWvpocyJ/JZFy55Bco/3rWnap0GnWsl/oPZjJAbU0D6tINyFAXFRWLsJBtoO9GvZDKNCBYMBvtigtQW5tGhulSvI8N5JFqUD2tYzry4iJUJsxAulA+LYF2wdXWpbtvo5P8dbxXAvlb4rU+cdKZZIlhfea9orya6qWpvyl9S36VRdA0Lg7LFTSNi/3CCxSWHmK/wgKFhRfEYeGagvAC4eQKmvsVFihO0NTfUrgpLqaNXelF7UAgv2hjiGkUjgd7GUgLFixw40/cnisqKtzjsjJi9cSU6OW///77oUej99prL9eu9RiojOd3330XG220kTNotYgmY0xhLUbLsJWhKwNOMsnYEV50muxrN1mLbTvttBMOOeQQ6FFiTfjNDOXl5c6wVTmE0+s+akvi3aFDB9fGtQi9++6746ijjsKuu+6KJMcYlW0IDW8ZDw9z11GujGUZ9GqHvu/jpZdewmOPPQbFy8DXE2dPPPGEe0RcO+YyPO+44w4XlnGvRUQ9ev76669DRr/0IrmkG+Fl3Gk3VHpSnycZFC+dC+JJlfDqn6Rw9QeKE8gv/OfcJdSuu9IqjXBagNQOrIwl1TXp/NFHH3Uf+VLeT3JXX/dGixYylrV4IH3JANW9EH/JKWjqVzgG6VX3SnMh3Rf1+zLIJIdAdCtKq7g1hRXxVt6STU8Nau6U5njxt7/+Ff96+ll06bohysrKcPABP8HxPzsWd913N1579XW8/sZbeOyNN7DjSaehLq8QF/7j77j6kUfw3vtv4etXX8VHvzkfNnc2gnQKlRxj6jm+1HNsaahPo57jTD3Hb4Fk0n0SyB+D4gQKN3Wb+iW3wqpj2kHfYfsd0W3DrqhNV2NJupLzlhDzKWfv8g5o238gx8YqpFJ1CJ0s9RwjWwbVBz1hoUUqLXL06NED22+/vdNDLI92nVVPCjkui17tTm1aRl06XYcJ48dzQ6Mek+bNwALOoQZ26oi+3KnnUIgpX01BiuNdzEtlWCFw/G6ur+a04iNZBM3jvs+wdCJYazJwXtrA+uTXVGLSIw/j68f+jXcuvAR1s2YgqFqMcTf8CdP++Xf02XIIwqSHNOtdpiGFVB3rHOtdHY3rOrop1r861oMqzjdqyW+tyZet06vKT/dN93BV061t+hTnaJJFIP+6lkn81cdrLBDoO1hNQd/H0oKw2pXGE/URZlk7ToF1DOvEcNaAE8stvwZgvfvRpUsX9+j0Qw89hPz8fGjQ3mCDDaDBR+9U6aYondLIXVMQH+WhgUgrppdddhn0Ptbll1/uDBTxF41cgecbZnEV8oUXX8BzXNV//oUXOXD/By+8+CLdF7nS/4L7kIbkVcXUAL3KQMO8mrt6CxbPxy677YqCggIsmb8E1/7xGvz9gb9h+Kj3cPLJJ2ImV8c0cIp/HQeVxZWLUE+jrLq6hi4N2Jpa7LHnXrjxd3/BzrvshEOP+gny8nJRWVXJSVU19VxFo6MGNTSIxaO6phr6IJv8DoSnMVVZVeUMtZiutrYeiq+trUY15axlPtU1NajKhquXVCJZUo5km1IsGjcSJdydzFTWoqayHpU0ZERXV8V8mbaaeVQzvfitCaiDbSm9GlY9+VdRp1WUsZ7lqaYrqKWrNJEMkmftg/IRKJ8altW5ypdyyB/LLTmred+a4xSvibNANLW1ddAkTfVLE11NUDXJVSfSqVMnF6dJm9KJl9IlEgne62p3z8RDuEqu9qvOa0KuiaraVS3vX5WTIaKtra5FLeuEeC1etBh1NIjrWAZMn4JunDDr3WGtfusrkzUqE6GK9FXkU023mmHxqNa9Jt8q1iPRaaKgfOWPoZp1RItFS8g/N89Hu0wNKid9ycWdELVMW8201ZVVCPX4QOixftdj9IcfYAMaA3q3uZ71v4ppl1RXujpZQ794fv7Jp+jRY0NX9jiv2FW55Fcb0uROj2tLL8K1BOIX45v6Y1yrW9NYz6SLldWR6FQ35Ari+yKc+Aia+hWOQfQChVWHRReHhZNfIJ6KRtVIuAAAEABJREFUkyu8/MLHrvwCxQnkF61A/uZ01dXVrk4pXvmKJvbLFY+4LimtwqKJXaURnSD212cnTjLQ5NdkQE+RyMjSI9L/+c9/3Nhy1113ubFG45YMOBllesVIRpu+B6IdY8XpnVm9e6qntg499FBokVV9gQzjfv36uXulcVfytW3bFmoHklFy6x3bJA1cTfrFr6Kiwhm8otVumWjkVxq5AuHisJ7ekF/8NImSEa1+SQaWnnaRARjvbm+33XZQ3yW5YuNahoUMa/VRKpP6OJVHBsjW3KHThEh5ylDXPEHGsOYH0pUMX+2Qy5CVoS3j+lEasc8995x76kaGq3Zsp3JxXDKJj2TUjraMdRnv0r12v9XX6v7ofui+yBjS5Ew0eqXsX//6l9stHDlypFs410Kk5JDxvuGGG0JpZZSprCqTFum0e67FBOlVu7eaX0hPqhvfBqKRvJJFTwlIx5JRcimuKXwbn7UdJ/3p3quOxKANiT25WDJ8+Pv4/LPPcPfdd+CmW27AgQcdhKL8Emy77Q7o1LUrfnb6aRj+/vv41elnoWzzoXinuAw3LajAq8+/hHnPPY9kUM9F01pofhPNbSo5Ji3rZ8BDCxK6b7rvsQ5WVMY4Xu1OIAP3xBNPhO7TLrvvgjqOr3VVzLOqAR7Hm9HDP0D7YVuhlmNfZX01x6Iq1Go849jWPA/xE06uFnpKSkrchk///v1pcKeg9qB46Uv3UJtEqvcKq158wLymTp+G6TNn4dlnnsbXM6fj85Gj0X2T/lhSu4gGfZqQ4vhWC22ECDTG1mTnEuLdHBTvxmKOr4prWn6FY4jxcfj7diVPUxmah5vGrYw/mutVopJ6oAIx+/EnkHnrTWzSuwfSC+cjM/4L5HM+MePN15HfviNSnONq3lHPuYfSSo8uH80rOJ+srapDneZHjHf4FurDusarnq3rPFaFf9N7JL9gVdKvCq3KrjakVxS18KXXjtTXNweNjVPZz2vcYVfhTvW3zrOOL9664G+2zPJXQS655BK3svz3v/8dWoW78sor3f8L64NhAk0MzjnnHEhh6iDNlqVfE/k0YVDHe/3117vHjvpxQqGdZ01SNDDFvCWj/Mp240Gb4IorLscVV16Biy6+EBdeSLgggksvuQznnnOum6RogiFo06aNW22Uu1JAo6S8XTm0It21S1e0b98WBxy2P04+5WSceOyJ6LRBJ6jDLWtTBnXORx99FKZPm4EpU6ahU4fOaNu2HXp26I1XX3kVi2jw3PT3G3HTzTcgDEPHU0ZCU1gpmVgG0ZW1KUeZ85einIZxWXkpyspYvjZtUVYutw3alpWiobQI/Q7eHxWvvoGql99G93ZdiG+LUqYtKS9DG7rllF9uGcsrd02grKyMciwPpeSvPNqWlqEd49szzzb0lxEfy+rypPzOVfxaBpcP9dKcvyasKncZ85O/vLyt00lTujLKLCinfgSKKy0thXaLNQEWThNbTcqEU13WZFeu0qluyEDVo8iqS0ovUDq5mnDK73N3R7TllKG8HeXg/WsjHRHKqZuiomLkFxWyXRYRSrC4YjF6cvW7lPe8TVkJytqWUfZy6r893ba8z2XUdyndNiil7Cpnm6wOunfvDk0StHNWxvK1YfmbQjvuhG/ANhjyPs2YNhnt2rZBW5a5lHRFxaVIJvNRXFSKosJiLKyoREnfgfC4GJSGoQ1lbdumHGWC0ihdkMqgT+9erp20IY+mUJbNX2XXbr0mMFqkakrT1C/6cpYn1m/TuO/DL3kki0ByfR8yNM9TMkkWySR/8/iWwqIXKE5unE5+4RSO/QqvCGK65rSSJcZpbFEbisNyY2jOt6ioCOIpvGhiN/YrrLojfrFfbSkOK1/hY/q4bolnXl4e+/X2rM9JB8Ws9zI+ZPzq8U4ZaF988YVbNJXhq0l2VxoaeuoqNiT1hNZPfvITxDvD2mVWfyCjVLJrYU0L0ZJHi9LKN5ZX8ZKtpKTEtQ3hRS8QnfQknPyiE8ThOK1wKwPKP04jf6wHGZaSVX2CDEEZydKDeEo/KoueqlG8dKiyaEFABudhhx2Ggw8+2IH087Of/cy9K6qn1KQX6UmPnmsBQDvl0p/i1M4Vpx1wGbB6X1g72VqY0K61+kstJEr/2lmWAS7DdCQN4zfffNP9fZ10figXIoTXHEFGt3Szzz77YN9994XmJ5qoydhXvtqll8wqo8qiPCSXdKHyylWZVxZEr/xUPuWldLpP0pH8sSv/+gTJIGjLcUQy5iZ9dOvaBRv26IE2nM+Ul7ZFUUEJ8gtzkJtjKMzLQTH9gwdtjFtvuxl/e+xxHHXzHRhJw+XFyiW455pr8eGNN6GAxk5JfgGKS8rQhv1vGfvtuIwvvPCCezpRCy5azGheXtE2xcXphJcOtViqedGtf/srzjj9l9xYyEOb4nKOXe0w69NPkOBGTpvddkMRx8IOJe3QhmUoy85fmvKVXzzlqq5rHBZ/+TXOxnFy1S/ovksWtTfpSotJW221JT795BPM/no+x7IyjGOd69ytL7rutBOmTaRhlwgxcOO+WEqDvrCgCBUVS1BYXORolW9LUM4x0QH1FscrX8kRh+WXTIIY9327klHyCCSLwnJXFzTPKi3jnKS0DDPHT0BOx/YIthiC5KABQDIXM4Z/jOLBm2J2XQPCgjbI48ZPO+qujZvjlnCuSygvRjzfLS8r5xynjPhSrK5Ma5quLNsOpCP515TfmqaXDJJF90r+NeX3benFX21I/ejl3OTU6yKXXnopmoJsyquuusq99qu+GjzU1s2MvnV/eusii7gAsRvnMX78eDeh0M5vjBONlKgB6JprrnGDVxy3Jq74arKiAVMDYFNe6vg0+MU40cpfwF3wvNwcZIIMGhrqacjXoLY+C3W1qOGKlFZCQvBHQ9XMnMGqtCsLyku7cnrEFF6I5158BrfdeSsSvofK+iVIZ1LIhGkEhIZMHXbaeQfMmjwbX47/EgVW7B5luufRu/DI/Y+ic6cNcNYvzkSnjp0QVx6zZTKFlHFl5YroDNr0k98PQporYFgV0WAhGA7ohqjzGC5vD++jcQg+HoWQO/WkRCIAfO4Y6p1nkpOWaeTBOjhYNmaHgPciP+0hJxXSH1BGSmIRKFfJ5K0jGZiNy0/5NAWnd8ont2WIqBWnyZFC2lXRZE7vbZiJM1zdEo3i5cagsKCiosJ17PILmsfrXUU98hflEZJfIDIyjhxQY/IFQlNe+ad+PRv1HLDh3j6OFKerQPFRmoApieFJ9Ts0uTtXE2ftnLhAk4tk85VHTh6qE/kI2cbyghTi9IsWLXJ9g5KkqpYgwV2Abn02Qn3Cw5z584SGR2JlGWkHMM/L1nth8Y1DeQo80sWLct8gaoIIqAhBE9T36pUsApVhdQVpKW1LuJXlL3kEK0vflC7ON3abxsm/IrziYtBujxZm4rDurQxa9ekyiPREkeLUx86fPx/aXdRjXcIJtKM4fPhw94VpueKnSbmMJ62iy5gSH73zq0d/tcMonMYRPYp7//33O54ygkWnR5DlandQu4/vvPOO+wCm0v3tb3+DQAaAdo8ljybRGu9khMnA0yJpEY34QYMGQZNsfQ1eRqV0IbruXIzSBEKLac31LhqBytXcbQknnYhOoHhBU39LYeFWFsQrBqX5Nr8MUoHoYmhKL5zC6k/atWsHPZkmI8XMILyMbBnK0pt0pIUH4bWIMGTIEOxEgyQG6VSPTR977LHQwoQM3pNOOgnCa6dafPWRLt0TM3OLDUcccQS00O7Ge/Zb8fgqw1x0kk+g+qd85df90uQyvk8xXnErA3E60So/3XP5BavKS2nWBQShBgtxDjlPgfsycUgcVcQxAQgygbs/CPW2sPpljgyMB2H/A/bGOC4YXfbo46jrsAE+vORq3HnCKTj1+J/hj3+8QUyRakjhueefcx+6vPLKK7HFFltwLtbgXgPQQogj4iVUhnSbn03x2pTR93N+9cszHFlIGeIBu2HaF2jTqT3yyoopdEA0ZeXpCiHXpVh2CbP5aedM7XjAABpljI7x9LpTYYHamhC6pwrriYuNN9oIQboBRxx7PAYM2gxbbLs1OnN3Pn96BSb+6lxs2K4UM6ZOxL+ffBKvvvkGllZViQXESzxcoMlFYgqEahrf1N88TuEfAkhGwdqSJQijWcHcieOQx750Uy7M1BaWAaxP1RWLsIibBnkDBiOnvGM2y4BuGuA8mxfwxsCCtLv9mgOHxnrsPh8Wa5jk6/lU3RGs52xXmJ1kWZv3bEUZKQ+B4uUqX/mbg8YPxZlF9755/LoMrxPD2SwqiAot4WNXRsGnn34KTUqEF5hFtDKqNdHXwCN8nEb+1QEzg7b6tRKtyUzMQ+9HadVEE60Yp8FP/sA1FjYUptW7v8ItA+I1cVcHKi8jzAyxnHJXBswMZlE6M4MmTpocpNhoQ3bsAhiZ8zTzkNGXABn+11NP4ZxLz8Ijjz6Gc889D++98T70XurS9FIa0/UgCczMAZM2uiHlXXlg/8Ey6urRiFC6gDxDeOxUQKOYnYllEFhIIFWbAmQsjUSqARk/g5TvIYDBC4yRLCNAbkyzSjKETqfKOwY1DvkZQY7RSYnIO0SK9yy/IURexkOa2YrGgpByhZQlhBYAPIaVfn2CSh46CSkvdciTHmECOGUyTjiPRp2+vqqdkUmTJqO6qhpxGzBTgciJ+hOdJnFm1CvDesxQj4eZLaNB9lA55dWqnfPH9TXrKk6SyBWIhlVPXveXWZncfPpFHDgdUmLwlvPOEk25QWKlD7NIpRdasSsCiWlcVAHBytoirK9HDsFUV5hIBk23DbvQB8x47z0kCnO4SjyQhnGK9QnRobSh7+SYNWsOEvm5XJUvYVykA3oaTydTNmRm6MGdES0iZFE/GqdpOVZHaLNv6sbsm7jV4b2yadR+RWsW5Wtm0KAnnIxOvQOruqynAvRYpoxY7Rjq0Vw9piXDd9q0ae4R5ldffdV9XEq7iDJ6lFY8FK+FpPfff989XqsdRP2TggxWpf/Xv/4FPdkkI1mvPsjgEl5jgwxxGc0ydidNmgTFq61p11SGtcYRLQbp0WHh9AioHttVuQRKq0elZYBpJ2qrrbZy/fqee+4JvTOsx3i1k7nLLrtABp52X/Py8lT85WBF91p4gfoAJZBfYGYwM6EaXRfIXsyiuGxwOUfpBWbL05gtH14u0QoC4iM9KNos6p8UFt4sCitOYeHNzMlrZkKjKd4hVnBRWtGaGeQXmcJym4MMaI2tGuu18CAjWTSFhYVusVH3SvdS90U74zLEtYBhFskkXQun91hlxCqs9Hr8WqB8YzCL0qh+KF/VH9GaRXj5Bd8FZsvKpfmJ8o3bidmq8fquvFY33szc/VJ6j+OQz2FC40CG4gUweL7HsYIB9tMgkAREAMi4uUzbtm2w15GH46Jnn8K+N96I/Ilf4dVHH8bf/vkPLFpcARnLBx5wIPS3WOqv9RdY6gf0RIIWPsgwRdQAABAASURBVPSetR7RNGMe5Bqf8b2IwzJw1fZ1T2JcyLEWQT1G/fUGzH/lDfTdeFNQfKS4sp7hmEbxwSEGcrGCQ/dW90WLXCsgadSPZGpK03/jTbADF3RyCwvQb6Pe3AFPIlneAT1POA113Xvj9WuuRN+Fc9GLOuo/eBDGT5jgknuSm77m/JhRo6hmy/RhFvm/QU8eP4Qzlqu5u9qy8Sb6mkc0VCJVXwWPmzqJvHwUlZYiYSECP0BVIoPOB+6Fgr493D2HDG13sz1mawz6CKhnaY5JWGXDRt2S4H/6jO+TlNDUr/C6AOURg/ib6a7Itzw0HwPMeB9dh7M83boIqdasC76Op5nBzJxfFz26osHp6KOPhj7YpXeFZDCok7zuuuvwy1/+Eo2Tfaz50bt3b9xwww3ucWutPmprXx3xjeywm3Z8YZwVPSHiXwC2Hix/kCBbnPjGxp3a8nQrDildHCt/3BELR+5yZCmBioNWdws40PcY2B0vPv4f3HTtX3DTn25CQyoFHYo3k0ACT/0oIeIi3qJZNVDaCNQPKa06EaqEXqMRRWBWIY1qS+Zho7PPRG3n9gi4Q2gkTJMw4GDpEYx+FoTpVv4kaxpJvIaqlnR5ynRLmgefoFJnyNcVOQxhfhI+reWxjz8Gb8ZkkATSG3RQBhBC+gV01sFJASFozpqldx0z45Q5ZeVJIoaNcfSB6UICeOj9O61Il5WV4cMPRkCTcKIbTzOD6pkm5ZrAy8C45557oKP5BNzMYGaKcqBdC9VoaPHD6ZVoI7gz8uiDL8lkwmFCpU349LM+8frNU2kM+oFXtHB8s+6FpDJ4BncM3ntvzBz3BWpoDMFXHNDAlfhkftLFJ+cvRm4JDeKcBOrqahGm0g4fXcREi2Iz0b5De+Tm5LJGRDyi+OWvZqIHZDjrMcpvyrY8/Q8tZGYws1USq6UyagKuRxdXiVGWuDm/puGm/iz5Nxwt8sholaGqCa12evXIsnZxZfBqoUgGrz5ypaeDZJjKmFVd146TjFkZvDJ2tVuoMULtQbtJelVBMsiQ1ruM2iWUX5NbPfIrkMGqRVmllyGrnUilldGk3UPtRm677bYQr4MPPhh6L1dh4fUlaX2c78gjj4TixGufffZx/8srA3nrrbeGHqeWcSZZlY/84j948GAoT41DUorkFMgvaOpX2Ix9Q9RRuHuueIHimoNZRBvHyxWYrbiuSGdmUbyZNeYh3kord3XAzFz/BB4xH7Pl+ZtFYTMjFdw4FdMKYRbhzaJyCSdoStNUfvmbxslvtnxapY9B8bFfrsLiobqksEA7e3JjkOGsNqMJmlkkXxxntiwsXsKL38YbbwwthCu8OmAW8dUYoB1sve8d84nzicPfhxuGoas3ytvMEI3Ukll+9sPygvcX8hjMjCGe5sPzfbg5Ao3ovE4boP9vzsQuF5yNIwZtjEUzpuGggw6gwXwLiYFbbrkFxx9/vGuTegz+7jvvcBsheqf9zrvucDS6aBzUk4pm5vIyM9x8618gQ1sflOvYsb3IJBC8hjRG3nknamfNRuGW26FgQH+kKTJgPD04459eh8LyhxkjiNLmj+oDva4Om0X4lu6NmUF1wixLAyCDwI1XukL50mBvuyX7ifPPwqZ77gZv/iJ0qazGQBpxDRMmQoIHTGNmMDOGOS9lWN2EmcbBOdTLbOJ5SnABvTrNRC8fQQno/BBOs0gus+Xdb8qmpxZU3kgLy8U3ljPj9GlmWDptKqoXLUS/HXd0pOVFJcinLmuDDHptszWG/OxYbrSIp6KVt0ePQPyN99OHsOZ4C+8zXhg66+lsqR6tp6xXmI3ZMh2YLfOvMMEaRpiZazf4jsNseVmkO7Plcd/BYrWjVTtWO/F3JTSLCmEWuZr433vvve6jCjKSf/rTnzq/Osnf/e530KRGhRdfsyiN/KsLiUQCZ5xxBmSUa1KlCdo//vEPaCdAPOO8QvdYETHMUoaDGRsRg1pJVRsSwDUpqYtEAMwiN+aBVTzMrJGHmXEAYhgGNAK425ZBu7bt8cRjj2PAptGjQTMnz0R1RTV0pNLcjfM92vceWz7ThgRFrC6wx/DZwYaUJu35lMToy8C4qyzWGfjwJau+msz43MHDUFFQhIbFC5GLBHxER8BUxs6dQrFTWwWZAsDcLwmjkRcgRC6trdTE8aibNBFtucPoMf+QVn1AgZJhAqX1HrwP3kbqk+HI48AcMr24eIz3yCPjgSuJWDcH84CgkTtzN8CMFxh/zJxXIKRGAM8YDjwYATpCXQAtOnTq1NE9AprISbrHEpE9zMz5fJZN7w/LiNCjYprUqb2YRfFmRj7maOM6qUFeEzC9T5mTzIFxIUGyhBy+Dcrcc1/w1N+QKX8lDhAgTHj0ejBQt4C7r5HxzQBx0CSIsaYgL2YGM1PIuTLSXKDxYjD6syTI6dwNvt43ql1KrOQA9BEwYxnrqxZh4agv0G/QVpQE6Nt3I0yfOZ2DGukcEybhWV9fB8sE9IG8FYFvHGYsJeuzIrTzpJ2i6dOnK9gI0pVACLOW+Sju+4RYvqYyNMcp3BxEL5xcPVKs3VntniosvCaAcmOI8U1d+VcETdOJRmG5AvGW4avXD/SosuqEdK8POekVGhmU2p2TkarHZ7UzpPc6ZaDKoJWBKlcLSjJUBarLGkP0ESk95qz0WhCRASvazTff3P39y+GHHw69E6z+XkaMdhf1Pq0M2HihSbIWFRVBO5CxvKJJJpNRXROSoDojWrU/jSdEwcwgOvlbApVV403zODNzaWO8mcXeRtdsGc7MHL1Z5MZEZua8ZubiFTBb5ldYILnlNgcza0SZRX6zyG2MWA2PmTl5PE76zSK/WeSKndl3+2O62DUzeVsEM3P5KdLM5DSGXaDJxSyKj1Fmy4eFN1seZ2aOn+69mYlkubphZi7ezFycLjKcmy7KC7eyYGaOn+6b8uzfvz+0iBSnNzOoXcXh79c1gKfAOCYkCJ4C4OEBGuriIBgnMAN8jjsal9VzC8r33gmHnnwcbjrjdEx6512Uc6fw1ltvw6233soNj4uidhYG2HzzTXEnjecrr7oaH338Ce64+x/QQoe+V3P//Q+iqiqaE+nJxQvPvxAb9uiJP990A371qzMAppcsX9x5N75+ZwSGnnsBBv/mXNTnJwCOMknK53H+ElI2jjJo6dA9EV5PS6pPkN/M5Dgwi/yiM4v8LqLxElKEkOX3CMacROMDVFR9mEY1f2133Qub/fJsyvg+Xj/5ZOSN+QI6AqNxGKTpDRGoLJQ5O6zhk48/w9NPP8s4nSGLGiDDjQ2FmIlzgiZX5/0RXUIna4ZXlotXF1aB6JGuhTXOW8H5QN2n4+BX1SOnS2eo7J3adkDlR5+hzEuisEt35BS3o/4QHUYnBnnJz4uV6gnRJJLB9XWaKd/1ldsPMx+zSAdmBrMIvk1SM3PRZpHrAuv4oiqyjrNYnr0eVdMKoR6R06M0Avn1AQg1BFGbrR0FxPy0S/HrX/+aneiv3G5C0zzMDM6gAWhYENjiQoJ8oFEkSQT4no66hnpsMnBj3HLbTdhm523APhPDthuK435xDA4/4jAEgaSNAKYeZW0Lyh4Fgoiv+haqzK0c+6VFcF9/XLgIOTRSnXCSQR1ZRM7rsrQMfOuZYdp0gmWhoR4wI/MSyK+rw8Lb/4ZZhIXvv4tC7kAGaQ2/OShI1WH684+jIJPC3LmVyLFCKOuQfEKP+9OWYlhVfF3dwe/mG1MEvHEhBz3PI0YKBNgpgDuqdaiurkIXdva9e/eCJl4rmpTLCNCjg9qd0ysIMhzQwmHGPIj3PA8a5PVBnJzcHECqgDFGQIendgAbUg1oW14G1NaipKgYyYJCxqz8fQt5rwRM5N4P1KQviAdvIWMgHVSXyDrRkIJfU8MYDwsWVCAZJFCQV4QMDeqvFy1AUY9ukEEvY0a7PhUVFaRlavIQ7xR3oWOjJ87bEWQvZpb1RY50ambuMV5hmqYxW55W8T9kiGWXG4PZsjKYGczMFcHMoPdv9Sj8kCFD3LuDmnAqUvVDbsxDfoH0a8bJHXWtOOFiMIv4xuGYh95RNzPotQN9kVg7QdpZ1iPNMmIPpzGrnV4tWgpkBEsevbuqPIYOHQq9qxrzzcnJgXgrLsa15KosemqnrKzMpf8u+piHWcvlULzZ8nFmy4dF0wr//zTQvO6Y2XLtSCU2MznrFMyiPLTgoycv9MRGnKFZFBeHfwyuwSgmO32OgeYWjS2LyaBkw34oLmmPbRsMvxowGI89/DDnaacTfoWBAwdA84CAC71+bh5OPvkUXHzhpUjVZnDayaejbbt2ePrppzl+zMONN9yCTCqF3111JTp16IBX33gD5559DgYM2AQhdVYzfSIqZs3AtueejUTbtkghgFkSCWeThTCGPUQuhf3GaWbQ2KsnYrTYJ4Lm9UW4bwX2p8yChjMcyM+iIcmt7iSSlMmQ36sbirlI0GXIMBQ31CKzeD5pc/D6W29j3Khx8CzBLDz2jYBeI6mpXopiLgAuqKgA9xMAL4TK4XiHJM2eGfOyvh+JI9kDH+ZKY5zH+dCh+sBZAEIDqDZkkINUdQ0m3ns7Jp39G7Sfs0hkDnI7d8fwl15FPueRxd16uDlrwvPJ00W3Xlo1sNoaWO+tSZ2NmblJTo8ePaBdNO2eqQRmbA30iEZA72qfmvw1TxzzVJwmXMvio3zNjM3U2LAEIRur4Xs/aAkuXroQ2227DR567AHcetct+POf/4R//P0fOP3009HQUEcRA8oc0m1+toRrTrPqYa3wZdhleWWF7KcD1C9cihz22lpJZnfGTi2NKOdwBXKtIE8alYHr3uph9IODRPXiClSnA7Tr0gEfPP0YaqZPQWGYAcc8zJ05AfMmjUGHXXfGYj+BhDrakN0qDWfJYZRRHewKclsHaNUXAVkbBSGEWU1YFq26F9KAJoU7ZRDW1NSiffuO7omL7t27OXxLFy066V09GZPaeRONWZaxAlkIOUALFJRxLcNCj7o6nQrJu+IcXrQzVl1bjUQyifo585BfWIS80jaM0ckyyPkOMDOYmaPS6xjKu7o62gFwyOwl4H0JREfSblwoqJm/wMVMnTIJRSWFKKXBXjdlOhLtSoD8HHjmgaTQu4gff/yxozUzaDKpj33p77ocsoWLZBAoKna1q1lVVYXoHiwrWxwv2h8imEkLyyQzM5gtD3GsWYSPw1p0EGhHVjuzmoSrzpkZ4nLLQDVbFjaL/Gbm2JhFrgLSnVkU1o6ydpH1CLY+pKXdH72TrJ3e3r17Q8bsMccc4149UF7asVUdjvkIJ34KCxSWK1zsV7ipX+GWQGmEN4tkk39NYGXyXBP+rWl/+BpQnRI0lXRd1wvxFyhPLfZpsVSbC83lUPyPBtTVckwC5KHUdIwLqx48BoD+e+6FL0Z/jtO4EbD1LtvRgMwg4C/F2IzScByglydH0zCNk084ETvvtCN+Q0PpuuuvwyGHHIprr73GjZ98D1z3AAAQAElEQVQPP/oYbrn5FrQvK2XKkFwAa8jg6+dfRVnnjijbbAgCzh98GJIJH+ZTBo3HlMmjPD7xK+pBpk2bxnG6PfREwSrfD/KHDjLnybmlAhF45iMnTHLPm2MwJe65/z7Y+qqrkFdWhlmfj+YsBpg0YQo++fRz6Agpo15FGfn5x9hqq2HYbvtt8OEHwym9ISBzIzSd9zDIZNGVnh/k2aJQqjO6NyxvyEKFJDLdVe7A00ufcbkBWDxhKmaM/wo99t8f1r2rosAkCNuWYP6i+ajNz4OXVwifSL+xLqH1aNXAamuAvcZqp13thCEbRHNozsxszRq6WZQ+zkf8zSKcmcHjblxjnFok4B79CdIhQhpqYSZC0vZhzPd1hqCoTtbqmmq0KS/Dz086Ddqdqa6rRpo7rZSWA0EAREXDuj+YUQhoVzeVm0RSK3h1KTcQMIbZMxKUxwkUYYhcqdMLDX4G7Ay5Zko2IcMhd5cr2nRGz9POQJ+tt8GsUWOQn8wgSKZRtZg73aXtUNizJ5aggTI0IDAPgNFvCOlKP/hejpC5hk4CCuOMlAQHatU7M8oWMpqnFnBUD4WXS1SLZxyndzi33nprRxPjXKCFi+JlyGqFXB9aCQI97kXCMJs5vQipK8oj77xpU3hjfeSWlYMewqqfmujVcCdZBqpSSwa5gpBDuyZE0kenrYdhxpy5QkM33c8z5//itdcxYI/dgNJimElPIfSOW319PfQuuIg0aVHY932nV7MoreJiMDOXXuFYBj0KrF0DGd3St+J+jKDyCJrLbmbuo1syjKV/fTRLT/Nsu+22brIneu3y6l1i6c/MhHI6lMfMGnVmZtAj1WamKMhAVp6FhYXuKQal1ysA2lXWu8q77bYbtJBx1FFHQY9S77zzzu6xaSVWuuZurH+z6B6LxizyK84s8ptF+St9c1AagdmKaZqnaRpW2qbhpn6z1ePZlEer/8etAbOoDqqPNlv/9UH1Uwteevqi6SsWP06tejQAfejVKQ45LIIHk5UXhLA2pdj7bzdgXqoCC7/8guM/TRwayAmEztjxQh8eF8UzHLdy85L4/fVX4/nnnsUVV1yOiy68CA888CDOOu8cfDpqJK6++koc/JODARrmTA7dtdScWRj9xxuRX1wC6D5SAM01yA70Ap4B8NgPGl0BnWanPior0HcLdF/UR8ltRrbioNgSwqYUHsVMEIjnxCXSR0g5SsuAzp2wkHpZMHUaZowaiwH9+6Ndp3aoDzjHgaG+IQ2Nsz169YKeTMhhOhnTHsuRYRkD5uPKRldzWG+5jIn8oZ+x0HSlnlh8lS3NOR5bJhILF2D+q68hNWo0Snv0RecrL0ffX5/JegaI3goTWFLoo9phQK0hiqCzjs5Wtv8jGmDTXX8ljTsaM4MZqz57LuHMzAnR1O8Qa3AxM5dHcxbKQzizKF4NLDau6mrqXWdUW1uDhvoGNjLFAmy7WOcHOz7EPV02M8kqI8GheadkKFfULUYtjWYgYPki+URuZnKyILwgG1zLTpSTx+7IB4UA7yQ0BtLmZRjuCNm5gTFYhcNjQf0gASMEXLjwMgEaKusRpBLkwgl7ogS1cxdxTzrg6mwC+fUJpLWx6edTdTTJUpVIJySND4/6DN2wCx7rSBcWAN9VOZyyQhiN5gkTv8SiRQsggy++Xb7vweMiDnjoftNp8TRjubLtRXXCzDF2tM3TmRnMIhBBeXm5y6M+lVLQxTmPuxg4d3G+JbNnIfCTsKIiIHSolbrE+Td1NdlsntgnUw8GULb6RBIVlXpUm1kFxl0G4msrkZk6EYXtOwGe7jncIf2UlZU5Q04ITRhkwMkviPOVvzmYmSu7aLTj2aVLF+ixZfAQjg7FMTk/SJCMgqbCmS0vb/xOrSZOMoqfffZZ6GOIU6dO5W7MIdBTBzEP7QR36NABb775pjOyzSJeio/BzNwiov7+RY9a63HI++67z/3Nkj7oKGNZf9EkmfSusR691vuY4t00L9030QjMluWjcFMwi+JinORo6jdbPj6Oi93m7SHGry23qTxri2crnx+eBsyWr2dmBrUpta+4LpstT7M2S6F6ZmaN/ZHqtd7Dl+GsVyCUl+QQnfw/GtAYaWDvDzd2pxnm8NwovuUVoGjQUMzh2FO1sMrRgQTG3UYvJBmHWV4B8xBw1lFQVIjC4lKIYwMX7TNBBn/4/TUYPfZz/Pa3VxDP05iQ6SyTRsXEkei45WCUDhoAziaQ5tiSoTw8OXyH4LTDAVOt8NQipBYGZaTG+jcThxUmaRZhCGXUErtsnhSyNAQPYHGhgTiXY6EfkIhnz6FDMOHFZ1A7/B3suNN2aM/F5K/GjyMXIOQGD7wkjf0MOrTvgATnSy8++QyMLmcUcJK5CxnxNKqDzo/mDFmCtLvfVI40R514dAPiU4RMOoUvHnkQk35/FSb//WZsdsJPgS5dkWzbIVvGEH5pEXa86EJsMIwbDdQLp09gUrQe36WB1vjv0oBq5XfRrLV4syYtmVw1CAjodadZFG8WuQ65hhczg5k1cjGz5cJek7AGKjfhD0geAgYdugrkz0bIux6AokHAbtK5cYcdZ62OQDjpUG6Ep+CRZ91cqQqXF60tn4YpPA/qyUNf3ZoH40/xIZGhRqRVkCJjoOHrIWChPaNxzNXVxQu+Rlm3dkCej5R5CJlvwhLA7AXwFi5FwgPyy9ugMD8fIXegc0OWPzpdzqFkYNgF1ufF5alL4HJNUNAvJ07AkqVLaDizoA7LO0uSPE4cFPSoy5Bh+VsCM4OZQXTgYWa8wuHQwqH7ILSZQa9DjBs3VkFmahyCIm9dfS1yc/KiQH0dwtwkQLaBo6BHAQBm8qPFw4z8mgiudmQW0ZtFrksYeDD+5A9z8rFo1jxUzl6IxXMWY5OBg/H1u++hrGMnlPbuKxIHZubc7t27Qyv+KtOYMWPc14oVYWYwM3m/FcwiGk1+9MEdyagEZhFefvGWK2jqV3hdgPIQiHdTN/YLL2PfzCB5Y7xcM3M78JpQy8B94oknoL9c0rvGeiJFxqzeLVZdienFT6AdfO0mf/nll46vmbk6ZWZOlxUVFdDfBuoxfhnJCh999NEYMmQI9Bc/msxr91+uHsuWTpUHsoeZZX2RYxaFzczxNzMXYWaNYTNrxDkPL2bm4ult8TQzJ7fKiNU4zGylUpmtHN1KMWsl+lFpQIazmbHP9rGuD7Nv1jM92aGvves7FQ0NXMynEGYRXdM2R/QP99QYzPEkQTMxh1ImYDRY6eFYl/GMu9AeA8CGAzbGhHPOwrS77oTRuIVR58YoAR0ZlMY5B01dkB3BENKyTqUivXTuoMd0NXKRQml9Q2bmPBpYz2CLSy9EmyGbgdMH5m2IRmW4I2BIGJcNZRKyqW71MU7VA/VzijMzNI0X7juBfDml4awIFJ3yMU/5Egx59DsVsbgi8KkTkqPT1juiZ6/eGP+H3+Gz005GWV09qr+cjs8eeBjjxo1Bhw03BCwBn4vyeTQSx0+aCPgeOYIbB4wik5C89e0YlRE/ykOFIFB2j3OMHDQggRTSnKtMn/AFhl15BTK774VUnmoWiUjqE6TrMJmHTY76KTpz0SEwxhkjqA/6Ws//BQ2swzJGPdY6zKA5azPV4ObY7yds9k1ZTJ06AY09ma0n4dSoVz0rs9XoxFc9m2YpjP27QZP5DFfyAt93f+sQcIVY2jLqzwFlA/1YySNgx5axDLu2NGQ4F3FAXDp9MsoH9EIql8Mu80mQp59IYNy/n8DMUR+DvSjy2pUhwUGycvZc5MEDR0aE/GlgMuiIrvKtLzBTnpRCnX1OAkGYQVXVUuj9qNzcPA68kSQy4rQLGoUoMelj/+q6YTMeZoau3bpiKY12N/mSaFnmS2gktecOpIJGfcOLphQRiyaEIlgBxPmZRfQJ3h9NNESuOGpB3ghYzQPqoqR3T9SlqjHq+SdRnPBRVliAiorFqCtpiwT9JIPYqY6FFEbvxsqQ01+MaAdGu+gRw1W7lnHnurCwEHp03SyStyUOZiuOa4l+VXAqj0BpzJblI5yZsdzmPhqnsAxUgcdFFTNjvQldvB7d1BdetcOsHeTDDjsM+hK1/jpJH5jTu/AlJSWN9MqrKYjfv//9b+jvbvQYtt6B17vjum8PPvgg9K6yDOUTTzwRJ5xwArSb3KNHD+hVAe0uH3rooYgfWxRfM5OzVsBs5XlJR2sl01YmrRpopgGzZe3NbOXrZDM2qx1U3Vb/p7+lEhP13cLJLzBb/zIp39UBjQEy3ozjM4f5aHTmUA13hBr40He/Q9Cu3yaomEgDkPgUd4s5vSAt47NFDTkvC8gD2XDA2AwNcjrkwbGLFlJISGcCWKoeE558BDULFiPRsx93u30kyTcZgOY3yY0BCmMxM848pF+BmTES7glEfYxz2LBh7m/GFKcIM4OZybtKoCLLPgaitMY8fYKxDCFl0RwoBNhvE7go0P/Iw9HzoAORoC5Sjz2GDtxlzXnzFVTPnIo+7dpzh5nzpaoKDN1qMwwYOhhPP/ciFsyLvh2iLIz6ksEpvmT7oztNheDNDZ0l7HFq5/PemdYHECR4N7tsiJ0vvwK5BYWID+kPvDeBeaiX3uiHF3GC+JBfTNvqtmpgdTTgrU6i1UzzI0lmlDMG1wQZjs5Q6Mi79q/GvATLcVaGTWG5yBUEmtLLvwKy1URHIobQyi37deQXFCHBjj+VSbGn56liqJOiG4L5q9Na2bzCEOLpscPzmEGSnV56/nwk2rVFlZ9Eu7Yd0C6TQfjVJBSNH4WcUZ+hFwe0dHkZGsIAFTNnRoYz/eBAZOSh1cfvo5Kbsewst5nB8z0MH/4B9DcRmSANMyPAHdox1BeGFdCgbNSd/GsCZsaBl9qnG/PRh7HquGI9Z/bsLMroBpj59XRs0Kkz/aBMAYx6CwGYLa81yYbvOGIaGXLa0RS5GWXhfXBxYskKFMLgd9wA2+63O+/jp9ggL0TNhLFY9Mkn6LHZllDlCgGWgReeZgYzg4xlvU/bqVMnyHgWTwFJVvqUUb/DDjtAH3qR4TgxO0kTHzPKyjooZgrLXRdgFpXHzBx75WVmroz6CNrIkSMh4/XJJ5+E/Po4kAxlPaJeW1sL7Sprt7hv377ub5dk4OoRQuk9L0+LMiF1F4GZuTyaX/SFa/0doIxv7VRrN//tt992BrN2qgVmBt+PpnmSETy0A6bJfFP9x3GxS7LWs1UD/y80kOF4o4I0bwfCrWswW9Z29bdsn3/+uesj1nW+64p/CJUnBO1a6OkyuRYEbswPmWlYXIQ+V1yNhcRVT5kEz/ddP2bGfllJNTng+EFSmj5MIZwD+QOAdNAkLQ34HEcXjf0Ys+Z8hZ1uuB5eQQkC/owAHp7IEfIHGH8hPITmwZjOjFSUATz0FW0tWEj/DDaeq9zXGZMKJCplNAIxPIU0SoAshHQjyNDUL9p8C2x+098x6KrrsPSLCfBpNBd8/iF6pWtR9fi/sOSlrTmYAgAAEABJREFUV/Ha7Xch8/XX2GTQALz33juoXloVMQOPEIjyCllyBvDjOIxiau5m0obuh2VlD30azkkkapaiqKgEKCyC5XCMMo8TBp62DNRmc70EF0sSUNURh5D3GeSJ1qNVA2ugAda2NUj9/y4p1aHW1VgutsJGf+z5Pl3K416G+f5kCF0HRjnYUclY7te/LxaMn4C6yqXsoAOYjCSJJzoasCGWU6hiVgg+O0glC4IcwBLsAYFURSXykh5SXD3u0qMX6hdXYca7HyF36gIEC2uQP3RzzCnK5wALYGkdZHAbO0afHaRPN+QKYyimjF6fZzywmhnqG+oxceKX2HSzIZg5exZSXBBwslA1OYlcNKqItKuiL8fjWy6xDCLJz8tHkosPejRbYelIGdfW1KAgP18oBx51bc63ahczg5m5RDJsZejF+RvrShSVYVEz8BhuaAjQbcAQLJ63CAEH/c9u+RsK80vRYbttKRZpOMybRfzER6BHkPX3RQKXES/C01npU/RFRUXQzuymm27KBY3h7i+azAzJZBJm5t6lNovyXmnGq0goOZRErlmUl4xiGckffPABtthiCxx44IHYe++9nXE8YsQI3H333VDc/fff7z7WJfm1qyw+Mciold8s4il/S6BHrGV4K58jjjgCu+22G/bZZx/ob86E17vLvXr1YrtijeRigtk3+ZmZ05f4qxxyW6FVA/+fNCDDWWBmrlhmkesC6/jStE3pVZV58+a5vmkdZ7v22VNlBo8Gj9/Yt8sokjHjeYzkqBCC4yTnC8X9esEKczD1mWdJb4SQaUK4IZzxXpghLg0iCYBPA9QjsJdiOASzAS0leKStX7wAVlKE/N59kWG6BPNhNgg80hkcTyMiZCIu+9NMjbkyLnufly5dig7ZJ7J0P8wMq3tQTDA7LDs8ShQBKANIYARQ9hAZ/pKU2+NICKS5uL3Fc89i9k+OxMJ0GpUvvYD6Z/6DJW8Nx+z/vo4xDz2Nnl17YvfddsDECROQqmeJ2G+LrQrqBx69tizrH7pPt4gAV3rwnhtUDliAOSPexXAuhnTt2xOJNmUIqS8ILANjmb2ApAS49B6QnTMblW/UAlqPVg2soQZYq9aQw/+75MYSGZsYHXVikS9qg0R9Pyd7AMkiWFsCrAkfY2ILkUqnUNy1K2Z8Pds9MpSgljSuuEGMAxV7LGJIu5KnUdfq+DLWgDoOYyE7QQQcQJgX2GEiJ4laGuYLZn6F9JD+aH/aSVjKDIMwiWSQBz9tCIIUUkyX4oAceEoLdr22khKsfTKVIUNDuWu3LthsyGaQcaT3tOOczIw6Ui9PDOVmgJ41P82iMit/cZNrZtKwglkw+L5Bj9tT3ShJJlBUUgAdoQYiebJgZlnfNx0zloGyhwTFlpaWQl91ll/AaISu7hrMuazPvK/1nXsBW++KCZ+ORsdtd8RmF16ATG6AwJM+AqYhnRgQxLu4uNh97CqeyBANM5Oz0mAW0WvnWY8f77///pBROmfOHDz22GMYP348nnjiCejxvJVmugJCydxSlPCC2MjV+4sjucus3W/tquvpAD0GXVBQ4Ix5Paq5xx57uEex9ai0DF29wyze4hODwp7nyVlOdw7RwkX5Dxo0CFqIUDrtVusx9phUK/bym0X3V36B8pNrZsvp38yEboVWDfwoNRDX66bCZ7jjrLah/kL4lmiEX1cQ56d+Qa9I6Cv5ep1iZfOL068s/bqgUy8ugPp+10Wwf6fLEwh0DRAgBZ9dV0jfkGNPwJK5izD67vtgvs/xwODIRApeuOsIkJjCeuTpBT59BBlINJ7SVsfoEHlVIXItGs+ChNGYFngUwwjgYQRJFpBbQCM85PhEFE8zxQGTJk1yr6cQ5U7p04zpw3Cl+liXyF1CXgMawyyrye+CLI3yaQLkDUpjYcLJ4tHPjGB+CK+kED3OPhNdb74NHY49Ge2OOAR1uSl0Ly9E4dezgPoq9Nu4P0aPH433PxwBmAEuK49eDz+qg6Kr6CoAtc1iEMF7nV60FB8/9i8UbT4M3Q7YF6Z3m7kQH6qspMpYGmk3f1BpQ4QmfZMLXekRTh+Ka4VWDay+Bn5krWn1C7pyKZe1qmW+lUu5fqgklWD95NZSLgZz6AwC1wdl2GkZjS89LaOOTh2YcWCTlOrLPNEz7BItd2F3yMHHONEPEj5oD7NfYyoOKj47OY+JzePgYT7AgZExaEga2my6MRaP/RRhaRKdjjoIDTkJ5LrVVI+rsw3kk3K5hMw39CRrGh5ldUi6AT3uMTHGW+hxMA2JYQfLMD3NzpCDl1IYB7wkQsoB+Fka4bNeOaEupksE9AqlgTbMBMjNzUPIsgU0GEO3qAAo11S6AUYdKhGTyFkroHzNDGbm+CmcoQHv+QkX1iWg/nNz85HDBYmghpONufPRvn0HygUYf1jJQ7zNmIKgJGYGj/cV2SOKZ4D6NviOs886Uwugvls3bHn66ehz2KFAXi4x5EMK2e1m5viYEUcQH2QP+c0ifBa1Uo7SiTB2y8rKoN1XfQRLk1N9LVofg9FfLemRaNGuDMT8RKvH+/Soupkp+A0wM5gtA71brK9Wv/nmmzj44IMdmJn7oq/4CgoLC6F3l/U+vD70JmNXjM0iPvLHYGaxt0VX/ATxPZJrFqURXonkCmK/WRRvZu6eIHvENNlgq9Oqgf83GjCL2qAe1f2+6rlZ1O6k1AEDBrh3brX4qnBL0FxOs2icFW3zOOHWD2gkZE6uKB7HF3k0+hHHKOMY71HORDamnDvEAzkepD8fibrZczh+gyO36D0m8AlReoel18wDHeKJ4ZiWJE9UVWPG56PRa9Oh5ArGk0LjjwBND+IZ9Enh0QXTO5CfoFdTtIBJL8wiWunRzBrDilsZYApE0IRassZBg5PVzaHoTzIPySTwqQEgjXb9N8YGu+yODrvvibqN++HrmZMxZItNsbi4AO/efgd6dOyCgw89CIsrFme5hsyTHDxzvLNIOtQny6qyQIMt+YfENpvVELMKpxh8gzyLzDrfiP4WRJSEsoeR7G7xpKICPjdsBh1+LPyy9kwdUnLpjQpjTQlZ2pBYYWAqTZgtt+JdROulVQNrrAHWyjXm8aNnEDU0NjUaNjJu6GPzQwRxJOOEx/dysNEr/xi+FxmiTNnX0hOC/TCNSWokPxc5ZcWomDIZeTSGAmotZA8XcDCDDuov5AAgr4WMJYOA4SAALGS5auvhL61EgnH6gEXIOJ+GcHEiB9BXRNMZGAdWg4fFrK3dD9gLnfv0geUXoNb3OZQEyARpkAE8j0Yo+XiBIUEj12ghe+xWjXl6lIPSImSWGeYhV3RcyIXwwrlIiFBANP1GfkhlkPSSMM/n7iypmdgsQwIWgledBo8R2Q6eeWpZwYhKcBf3q8lTUVhUCM/3uGkuPiF0yEArKMyn4ZqnIGAGj4C1cJhRFpY7ZhWyHPl5eaitq49RmDh+EkpLylFYkIuqRXMxdfZclHTtzfvKcjF9I+F3eMxsOQozY1EiCJvKQH2GDoAkF0umz/gKXlE+CjfcEO5r3ozz4TOtdJRokWeMNLPYu0quWZTOLHI9GvjazT3kkEPco8rbb789TjrpJGgnWo9N6x1gGbZxJtqllT8ul96VfuaZZyizQZMsGdt6nFqGsPD/+c9/3OPV2iVSWrlKaxbl/9///hf6+Neuu+7qHpfWu8qSSXkIzCI6+b8NzJanMzMnU0tpzL49TmnMIhqzyBVOINkF8gvMongzU7AVWjXw/0YDZga12UQiAb3GoYKZfX/13Mzg+z7i/iFuh3IF4GFm7tUTfQPhtddeg/BmkcxmUXlItl5Pg35xlh5DAuKMOJ/gMAl3DWnYhhyBygYPgN+mFDM/+pBjbhoJkZEioBtwnIBbfA440oYOiAYsZEpSNvgY/8QTqG9fjk47bo+Q47ezoTxm6AE8yQmILx4xpgD1A9HIRXToWw5mFgV4NTOYRcDgKpxGWoMHcz9ewADkGpYd8pvKx7LwVDQjiTGfWC7es7SslAjr69F+cy4KdO6GsFdvDDjhWMz48BNg3jyUlbZBYV4hGlL10HyWsyPu50tPQJrp0tWV4KSJ85UQbiaiTMWX2nNh5rjqp1ISeDampZ+ny6cRtwoeSRdyrgUqSvWY0zpkpk9B7w7t0FBdi3TGyE0aBSno5dVnTUnShbuPPvXncUYBusaLAK1HqwbWWAPeGnP4f8CAzSlbilZ1ZBWxYofKksGZTBnM99DQsS16brM1pr/9Hoq02WsG0KgM4bErNsgYDtyoJQx4mOus/QBI0HiaN2Y0xt39ANomDIl0Gl6QC/ZyqJw6FTM+HoEOncrRrmtXjYkwz0cF8+xz4eXo8dNTEdaGKGAHGdBwzm1TgjwaQUGa+ZoA8NiJWlAEhElEh0+DGtyhDuGxRw8t4FDhMd6HkUBhBpiXMd6n7D4aKG0er6kZ45GqXAgy5WQEGrsQHWQUecCEAOnNjC59jPIp8xyumndo3wnJRC6KS0owfz75kELvAXfu3AW5ubF8QMD0jFrrZ6ohhY032Zgr1DPdF9CVwfw586DVdE86pO5rOGlBYTE0qJoIVhmiBMlk0vHV3xiZGcwMOsyMpQth+tE/6+uZNNxLkJuT4/AgHt/jUV1dDb3Xq0elO3bsyHscQIbzRx99BO1E13PS4XmsL5TRzHgFFi9e7D7gpR1r/S2UJqslvMfbbrstBg4ciHbt2kHGsuL0YbPnn38eZlFa/eXT3LlzsfPOOztDXTvKmiAIxNwsopO/FVo10KqB9asBM3N9gNpj3O7XrwTgWBO6LCWD8/Cir+DTaexHmvr1Tq6+tK++RQt/Tz/9tHs9SE/BCET7/cOK+jVjmYBAxlIyF16HNqj68GO8c+kVCGtqYQBS1sAxO8OhNkHCBHzi6KGeeM0E4DQCc8ePwoyJE7DFiSfBSstgCQ+ep9SO+Dsvsa71wUR9D0PG83cmWusE0X2P2Up6PSEWCMGAmSG/uBDbnX8ZcnbbG+UDeqN/v15uh76stBQF+QlMmTiJ4yqJ/TS8HLpMO/Xdt/H53XeBCoGZxjKjPulS58bFdc56SLVqZ4bkmrdo/kQ2LgTmTA9PAygr3LF8mRzqWy4G/UjA9GlukRi9k774Am17b4QkFwaSfsLlIjyj3NnU7xDkEbmt11YNrD0NsMWsPWb/LzllW6JW/9DaCNkfsvNjRwbPozZC1Pt5QF4RjcolsHQGfhASHxBCR2thCJ+rwx47ZfAImDZkLL0AB7NC1CN3whhMuuteFFSQh6WRm/Qx9d77Me3Oe5BT3Aa5xeXgaArQIE+zs1yUX4JUYTkHTwPIK0OjrzsN0IaFi1FfVw0/J4QlQqQpS8gbl6GVnGG+aUsgoAsenBIhlOHsGV2jocw0ILDn9whGeb2A2SKBooY6fPXgPWiYPBG5fpI5egB5heBBfkYMmFZgRMkrVwOwwUNAOYxGKUVBcVEJJoyfAB3V1TVIJnPkZdKQg39ITurhtYIAABAASURBVEoZodbmNZPJoG2bdvhqylcY/sEHjnXC90G73vl18RTwkpBrtvpyJLhDU1ZWBr2zK74xRPqgvqkP4QLKJFr5vaYlD4X5fiCVSgHMOggC9wGxU045BXoseioXcvTVae0oMxoKP/roo+7r3Mcee6xQ0PvChx9+OLbZZhtsvvnm0Ee29PEt7WJ37twZ7733nnt3WpNavVctY/y4445DmzZtXHqnn6ze5Re4iNZLqwZaNbDeNaD2p35TYBb1h8KtT0HMonzN2G9yLFXfor/ke/bZZ91j2+qnJI/k0gKfvs+w4447Ql/MV/+jp1+0+KeFO/XHHsdt0f9gwfX9HmQk9uSCYt3cmUhMHo9Rf/4jgqVLkYscmMZeDaYshBblzVLg6ImQ45kRN33ERyjvOQDIzadRmOE8Ic00jFjFU38VqXEsNzfXjc2rmHwNyFUKAVk4fXB6IK/qAOcTGUaFXAzQvfdoJKeLy5AKE+gyoD/GvvUWfOqnfNYC5FTXkdpDzZhxmPLwY/A530h9+hFyqU9wnBMfKgdkh9A8BwGkSWa2CqfSi5w1FJxSUVjxyIDTKKEj4NwN4IQqCn3nVcUWF0fIeg8L4TMwf9FC1OQXwnzKyzmaMY5RjGk9WzWw/jTgrb+sflw5RQ0XkPvjknwdS8teMmAWHI7g60eDkEEkkvl0jJ2wsbMOnbFsZgAxHjs3j4oM1DkDjAthZuxGA+TxWjzhCyx8+lkkuOPneQ0cGgNkaKjkLq1Er+13RG064I1gGqYNQoPvwmlkfEMD889wEGjTsQOmfz2LhnMlipcsRO6C+ZBhnB/WISdM0YjOIKShlqbMGYD9cMj4EAF73QxB0viBD1PuHpDRh8VC0nHlu2rUWKSffg4lLIfPrfIEh2NkmDYIoR/cQWLn8kI6RlAPPjwao/r4Vn1NPeo4kGUaMliyZCmJAA18AgWUWpMf+dcFeJwwGRl36NQRU776CjNnfo2q2mp06Kj3hMCJQcCyk4J0Hu8NSdfoLCwshN7zjZm4srGQplzIXzu1GS60aHIX03zfrpMxK4SZOZ/0pq9X61Hu2tpavPLKK9Dj15qIand6l112cbvUmtB26dKFemSN0P1navET0IvevXtjyy23hB7J1i6zJrMbbrihopZLo/oQpzGLZHBEq3FpTdKqgVYNrL4GzMz10eKgfkDu+gQzc32D8oz7BP1jgb5436dPH9xyyy0YO3YszAx6GmbChAnYd999Efcr+ir/JZdc4uKKi4sxe/Zs1NXVid0PGnyOx6l0PfL6bQQM3QxbXXIxltTX4/GLz0f19EnwFs1zZZZxHdJ4ggEe02DpYnzxyIOYPfpLDNrnIOjvHznoa3BbpfKamdNTQ0ODe2JolRKvNWJbximEiujKoTJrpE4zOkz40MdTczgPSZqPTHlHVKYySM2Zixl//Svac84BHlOefBqLnnsOmDUT8z4Yjna5STRk34H2EEDzMzCHEB5W56AoTB2lDOkI6DQ5g6xflFnvSjgy4l1KJjNujiiJ57PMXBiQ32XKe+WG229m6khaL60aWBcaWL2Wsi4k+QHwVN/LNrpMEiFkATnMcjEO8z97oSqMvZbR0MxotZdGpqXYoXG3MqMaRWPWo95C0gTmIQIfUScYOsM5ZLxx0CukIel9MRleVSW41Yz8EKj5agqSffpiwBWXo6ZHNyyxBhq6gJfx2bWH9GcQhA3IcHnT4w5wwBuRzstHPQePJPNb9Nwr+PKeh9C2IBfzR32OqR+PQC4HGT0KXsh89dENYxoZ82QGkE+oex1SxhDkGyLjhwgIhcQHCyqAmfOR47MsC2cjmDbFGe+hemzSh+SJ7CGU5xn046xHJ4wy+X4CBh8yFj3Pg76kvGRJBTzSInuYGX0qDZ21fGrATXPh4NCDD0H37t0wctRo6hDo1LEzcwrgcREiVP7mM7zmp5nBzJZnpCDvOejKCJUeiguLlqf5HkOSx91TymBmvHe8s7yhMU4T0SOPPBJFRUXQF6hlCJeUlDTSMVnjqTRmBjNzONEr/d577w1NYvXf3fGXsR1B9mIW0ZtF+WfR/8tOa9lbNfC9aMDMoN1mQSyAWdQ+4/C6dNWHxPzNonyF0w7ogAEDsNNOO0G7onoS5rnnnoOMaT0do35M6USnfzjQX80J9NrImDFjFPWDhJBSudGPY0QOx6M0x+MtTz0dtskQbH/hpRi8+VAMv+JyfHD1FcDCBTD+As41DAmAE4/xf/sHFr75FrY87CfI6VSOtHmAJRFy7A3FHCt/aJFBC79du3Z1/buZrXzidUFJ+X3K4FMMnjCO0xqvk5yj5HH+BSIDJOEnEkjWVaB01AhUfTgccz/8BF+zbnTu1hEf/vVmbNC7D2Z5SSz6YpybS2mhVvMfJqcBbQQPxrywyochQ45pD9DutdFvnPE5Xlnlh8StGmsyA4/AoG/MIGjgHDCAl/37zFCFDg1UC2BoPVo1sN40kK2Z6y2/H3RGcdvjdJlyhuwBCBAwyNN1AnT/l89IRyECC9hRBuxoAT8TIuSqJ9hBOgPNgDSVJGPUEFCPhowGMfZu0mGgWhcEyK0PkKiqg9ehPWo9H8gAeWEOpr33EQo36ou8bbdAhdUj8NNQb+6pk+T9SHvk6Xku3wQTeZ7BLAHzEijILULNh58j8ckopGfOwOKPPsOSsROQyMmFBSl4UydyR3oJICEyxo7YYORJU5moECA/jkVIcgTIZza5XKVfMm062u61TzSJeus9LH74ceRkAmhAZmKmyZ5Mbhb5qRFAAclMPHiYGTzKmJOThw8/HAF9uTmZTEKHmTlyU2AdgBk5U09i3btXb8yaO4c6SShIyMDnin4irxAw3Rys8aEJnhnzzHIyy/qz/M0MCQ7y2egfhGNmvAfWKIuZubCZNeLk2WGHHXDAAQfATTqEIJhFNGbWYhqSNJ76ircmuY0IesyWpTMzYuD4oPX4f6KB1mL80DVgFrW7pnI2beNN8evLb7ZMJjNr7BPMDPqOQs+ePd13FuTXayHN5VI/HOP0d1Z6P1o7qcI1jVP4hwAckjVjgIVJeJZEmhBobC8sRL9DDkPx9jvCCwyjrv8Dh+pqBLk5yOGcoXbGPMycMg3bX34pNthxW9QjzfkBoDlDAI5p1NeqlE+PveuJolVJszZpQzEzXmLIej0Yl99j8Dhz8QkedOSVlyFRsxQNn32E8vJCzProTdS++wbKevZGv5NPxQb77ovep/0CNVW1GH7LDbDaanBGJE1x1gPyERdmyM0QKleBlQKm4P0CPM6pfApunPPAASdQjoMhpNxp51/5S5QqhJgbFwpqp051GyBlvbpDh8HoCOi0nq0aWI8aiFrceszwh5iVM3IoWGihe7zHjE2W7TGkCzZONl1EB5EMR/7/zStt46wG0ggtA3BQC7jqm0zVAfWVyGHP6XsejQqDewQo5O6wJ72pqtGljjVg+whRUN2AxXMWYXHf3piX5EopSEOdp6tqUJ/nozJhHCR8WJDDwTQBMN6YFyQB++QEb4zH1WnhjKuohZRl9jvvYt74sehfkI+FF1yG/M8+wwZBhikMyVQGYy67BguffQl+Xh64fglwEM4u2CKQh/KbFgGI9ylOeuliTJk/D+Guu2FhdS1qPxuJ2uHD3a45skYgeITGCyGkJ2B6U47ZeH0cKpSsDMtYrKmpQkNDvTMcO3bsyITxafQI6KzlUzqPWXbp3BlbDh2GrbbcgmsdVCRlrp01G/ltygDeB4oak6626/s+PNYDMVDegtgvV199lQEp/zfAvoH5wSG062wWCWoWuSsrpHaLNIldEb3ZqvFbEZ9WfKsG1roG/h8zjPuouIhmUTtUnx3jmtPE+PXpSoaAC89y9RrJQQcdBL0mEve3TWUxi8ogen1LQd9e0AcM9Wi3Gec5HJjEJ4amade3X5L6zNTMAzh2JOj4hASR5hs++XI8irbeHv2OPh4jX38NlS8+h7xRn6Fw6RJ88cxj6Lb91kDHDqgPUxxbPXD6AE43OA8BDCt/zJs3D/p3g8GDB7tE35du3DgswQWShAiVxwHDQptKxjkRp0FoO3AjhMX5eOnhx5Dz0+Pw5YhPUDl1Gna47Xag1wBsuNd+8Pv0QxV3bIMli4FFCzjnoXIRcmYVwrEyuJALYCUPzncQINI1IK8DegFjBLmDMpI1VvYQrSeRWD8lF8hjDjdAMskcFHbXK04B7yvrrxiaLq3QqoH1pwF2S+svsx9sTmEkmdHASyR9sI3CpBk2+pDdSBQL+iz2/u+6VIEGEo+9mUctpII0itqVo2OBj8zsiVj86YdIzluMHMZ57D590klzDDqf/LRJYUkPYU0dpkydgQFn/gqDd9sNiz74AKlF88EeEekwDc8MCRJ7QZLJPQTsSY1Gnk/weDcCAtghMwHSfhKlhLqXXkT1kkXwunVDm6eeR+7zzyGvcjEsbIDP9ImxXyIY/yX8hpSSIfQMZj6zFMcQ2jEPYYAHrsIGsEyaNEB+926Y9fVc5FRWw1u0CAF/5sAo27KTIjNAnDsNFRUVME4CCguLkE5nkMsV8pEjR6JHjx4YNmyYe2yXCZqcTNgktNa8ITkFoMQEDkabDt4E+ous0JhfJsRXo0ahU7++AO8LMSRes7MzjXO9T6e/cjIzmFnEMOvMmTOHq+LlEe5HejXLFmY15Vc7EpgZFzB0g1aTUWuyVg20amCVNNASsVnL7bmp4WzWMk1L/NYXTn1IDM3zbI7XuNOhQweMYn8vWrOoPGa2rI9WxPcEHKI5VjNzC2AMmAEZi/pGLzeB2oYGlHLRt/uxx2L4Cy/hw9vvxKtXXIqlk8eiw9ZbIEjkI2lJLrh7AE9wjmBkR0fXlYJx48ZBO/kex23pb6USrW8iqcSBLiwlnSA3F5seeQy2uvgqdDr/UpTteyDmFJcAncpRE5AG1EQqjW1/eSYGHHYUxrz2BvRlGo+zAkOGeg9EQddnaZzy6K7Mycw5pwiZLMXNlAzvnZ4cCN0kmnwYrVuYICtKwOvKnSZpyCMQOStCpqoayOHMMpGMxkvmCd7YDIFZiKoVWjWwXjTAWr1e8vlBZ2JmTr78/DxnTORyNzI3LxcRmk2SrZ5XR9N6oQaoLg0oFhj0oa425SUoKi/A4jFj8NFV16Bm5CgUJhIInAJDGqUB/ACEkP4QoQEp6jSdqcfSdBolmwxG7403wes33YSKDz5EHmtlXujBD8Gxz5DkjrGHFNNFAKQBC8DRkXl4DHkIcpMIGqoRfvYxCvOKUenloIbpc9ibF1KO5NJFyE3XwIb2QS3t8MzkKcj3PfIkH8riUSiBgT/mbzSoPfb+iYYQfjKBjht2RTUN50RVvUtHltARBgZQVudnfsIb6OHpk/8iGtl6p7WsrBTpoAGlpSXQTqs+8qJHfgPuHERpmUDpFFgHoPKE5B+Qt7GMHHm4SJAmGKhaLJk3H2W9ekBREBHW7FCZPU48li5d6hipvshjxvzoMTOYGX09x/FnAAAQAElEQVQ//jMu26qWxIw1hYO/0pv9/9DFquqglb5VAz9UDahd/hBlM7O473TimUVhM3Phphczc7Rmhnis0cfDZs6c6chURjPjcKDxx6G+34tRDgGMcoTgUIwE/XPmzsG0qdPpM3gcj5f02wiDr/wdtiYUbDIIvQ88BO36bMwRTuk8ugDExwvoCrDSh95pb75YYia+K81ijQmVm4DayJaFLIWg03gyHHKwDrnJYD6xJC7s2A0dN98cuW3K0OX0XyDYdRtGgBsLIedJITLcxi/t0RMbbL8bvh45Fku/GM14k9kMsoqAfKJMGbUSp57UDHxz8xugivO2es7zArKjgEzPqRV448AKCFY0rPRBOQInSJaPx9Jyo0bpQ1PNkM8chXyt0KqB9aWBuPatr/x+0PnI0BEYjSYJyu4WrsGDhzphGWv/882UnRg7NFBHGRrHWl3MLSxA1dwKLL75HnT5bAwavhoNXx0cjVY4BWZ4ZRcoHcJDUgYpdzl9Go0hIePnoa68GHWVFUikPARpH0bD17dcmO9DfycVwmdHnIOUl0TAWpthyIkRkjeND+NOaV7XDljapTPaHXwAFrcrxqLD9kO43wGoz3DonTkP9ZOmoY4Dy/zAUD1xMvJ4LwMvzWsKgMELEggAB2Hgw09Qrllfo/MGHZApyIX+wgFBCinuXoOpwLKA6aAjazzLC+pGrud7qK2t4S5zLvK4GJPiam8yJ4kDDjoQXbp2JkkIP0trxgFABRIwZm2fYRhQ3JBaRCyxK4EPHrwXAfUY5HFFgcGQAxSdNT5D3hfP8xwf+Z2HF31Ru7CwEPn5Wu8m4kd+mtkql0D6EJitetpVzqw1QasGWjXwnRpQe2xO5Ps+zKI22lJ8c/r1FY6NYOUnuQTytwQtxSWTUV9vFpXNLHJbSr/ucU1y0PjXOJZmXIT+NeOV/76E4cM/RGF+gcN17tINs+YtgldWhm1O/zm67b4X8dH4Fo04GqFDjnEsVyM/kqzEqXueo53NLK0ZeWT9682RHppkpqAAEoUgYzQK+4CpxNxUAMCpVaNt2qVnLyxJNWBh5SJOW9Ic+5nQCJybtRkwEFvsuy8+uu8eBLW11JOHQHwYzYkQXD5YuSOEBzNDzZRZGHvz/bAltdC0xg/JLEOZyCaluR/nWm4xg+GVOj2AJ8sTkDyD/Ewa+ZxHMQDjL3JDeP/H3n/AWZJcdb7475f33jLt/XSP6fEzMjPSSCPvLcjhzX/hPUCwLH92WeABf615q4WFXXgsgsd+dlne8nYXBCsECEnIAHLIg8zIjdx4zUyP72nfXdXl7r35P9/Iiqrb1dXdVd1Vt6qnM+uejBMnTpxz4mRkZpyIzKzQYzI11B7okwfol31StTrUzHcTybRuBBfdWN3k+hFnYxjMhTeSmV99es64gksaV+4Ijvia9dqnPF3tPQ/rqkt3655v3KbR/Y9JrVJTMcPZDod2Y+a3E5fnbghw5BsRdEeiohOUkNGNC+LxlmNSclKtiUl5sBUzpFEjmAiUK1XVxb0M3ZZDUpn2UldTra62PP0GTV33TD35J39SW173Ku36V/9KF/+rf6EHJifVued+3fZ7/03joauxZkhF0VHhRtRvqhMBficu/I6l15bjSh+SOy6kRqHbvvFNbbn8yvTO1EDY3y6aKtasU4t/ndXtwhJdpYz7QRlWOG5c0YbA5LbKCLI77an0PnOID13wlNqxfbsGB4bgUjcKumFTiA6tliKAjYpSezLyXXVjn37wCNvKyAKRnPCDFhC/E8g5k+hl2KAEpSRHG0OjYqZCjn5fzgwwKNWSbnbSlGTyqDqPcm/YsCHlz7ddvl6crd299W3L9tmKquvVHqg9sEQesE8+D20rn6/2yeVLpHpRYrCniAlJe9YeexafT5htUUexrZv+rwAPP/xw5KofMitspffh7zChugNVbbrjzjvFf3/4nu/+Xl26iwln6ZpLL9Oeu+7WVNyDD3B/jxtoSbSW7pNSJSXqR1ClRWzHjx+XbW3ZsiXVskPStMxEWIU7O8Yq0U6ar/CDGDXEwGFjTExvW7tRf/D7Me6J4Di4YqziWHgoYmxVavOTro+J/VF1J8ZjDKRYlJBCTLQQzkji1w5Ivzgg3YAY1aQsI5HJ0NNVEIMSnlYjFgnu+4+/o6Of/5IcYXoqiQJkdoOiBJUEDwxqItQknq6mN5BECckS4yJ0FtG+9rGjOnjbXbrqyTcmXuLwMo5NO6AbOhLxPN/V5p8/Hoiue/4YuxhLuRH0zsryriWPjdrVWUZ5lmfOQjJRxsWXMq6V0DmNAZWWA5ROfs1sFW/imKEtJ2J7OcWfUrZt2VaMIhSIJMdFuJTjWnfUjQhUX6Ohqy7XmutukK64XpMH92pobEQaGZNi9bYTgSrMRbtUETen8UcekibH5QhUOxEktltD8o6L1Dl8QFsjf9HFOzQZf2VcFYvwe1zuI9CdCp3tACv/dVWoGzLGG12NrlunQ+Wg1BjU5JVXavK669W+5gqNDjV1aM99unR4QM/7nu/Q4EWbY5b1sBrHj6o5iYRBlZKwpYjZ2CIOfumwM9o7MjapqeH1WrtuvZ568U49fM/d2nDtUzR+3/1aF+WdCDjpJwr+RiNs6UoKe5HBydUpu+rEzb2MVBY/ddr5duQIhYMoKVSmsrGD+3XL298uTU6oG7ZEkbh5BEeg+TYVKAZHUv1K8VfxZEqkYV/sK3KoCbNSFkXY7IQEKQJ87HUMxiIX/E7Jue660W4GIsixLdvK5+F1112X/r8oZasFSg7CAoyxvQCuU7PYTr6wfWqmVVQy1y9z86vB1NVo02rwS23Dwj0wXx+CZlfnKfjCpS0fp+10/cgabGd03tQ+sZwnfTZv3iz+lRVt6oV5Bcwhwj+HtHTZMJV7k+Jm1e1yB5V43Wn7jh164Qufr3Ub1yddbjXlgYYaA5HGvZAp8KiqcIwkMMc+gLZbp91oDwDTvn37xD1r06ZNZOO+XMo+g4DEWe3shfNWNU6xnxZD0guZu5eWcIcf5AhXLUegyXik2Wzp8kuuiHnxbow5eKpOkhVjjkJFRNndRkPrtmxT5/G9GohxzGDA5N5H1Lnzdt3+//y+Rr91V/BG3c641O6qkGKiYjL2ihXsSY3FOI2RTInQoJbtMV1yyUb5W/eoPDoaVdpqx9jMKtWkHL6yLR89ou59D8rjkyqrwU0qDakK1gQllPAlCxrjYcXxCPwfOTyijddcL8W4AlExNAyubqCdqEaNyJ7Dzw7nnEP9C6FqPk9O09a+FvXa04svtxGcC8utY0Xk25ZtESz/wR/8gV796lfrta99rT7ykY/M2JMdfcJ4Oc6/+KmIuoqL9wzzNOLpNCe2k56cX+4027zcek4lv9JvVde7MrW9HavKE7GCPBEB5rGuNLhxozqHRjTw4D49+IFPaj0f94rAMq542tCx2l/5pj7zO/+3NDlGTK3xWHUurr9W3/sLb9Kjn7lVD+3dr+1XXKVup6NuETpKqQiFBHcNDlbkS1llHJ8yDGWyYwp8yyZd9PynayxWtx1X1YjRNRnB7EDD2v/4Qxq74mKtu/FGPeVZz9OBW76oe9/3Zxq/9241i4a4gE+5qSm31CEf9g7EBbrVKlTGhVuxQqyLdujOA49r5JKL9PBXb9fackBqtDTurgi0m+2OBjqlirIld4fCslYE9dHeKFf0E5WFHHY6SviRFrHCnIpES6TDX/+GDr373dLBQ3IxELKCs6QsgPqKWiFjml0pjaKgqhus3dBVJuJMkWDvOJii/KQfssNH3ZBrhASDA4/knH9XXHGFDh8+fIIcBia8482qB4H1CYV1pvbAWXiguiadRcW6Su2BHg/Y7slVqH0yrSo5v/d8XZsPNO7du1e2Z2ClW1Wdy9zbywjuCvGvswhk+WZGr22DQ0PidZ8D+w+k16B6yxaDz70HtWcmtSVssb0YcauGl7s9bbv66qv1vd/zvbr//vvDtlJWBK5loDFOaGzdokuf8jTd/fFPqL33cT3213+tPW9+s+75ge9T4+N/pz1/+zcaVBF/x/XgO9+u+975VxqO1emHb/mcWpNTWh+lrXb4J8ZJiOxMtTX0fd+nO+65X8fvf1DNIuq6o0YEy9KUyhihTB4a1f3//a362q/9mhoPPBTHuFTJokpYptAUlikYFesgasTYpBX1YkSm1mBTHiyiuC2F7YqtEUqbMX5qBI8jX/8uPA/Ys0fensXP3ROnl0BPPD3HeVxaxon39li9+y//5b/oV37lV/TTP/3T+tf/+l/r05/+tGyL8qp5lcPZJ4gTMqpGkdOpDE2xBZlzOrD+/eysvX86T6fJDr/hhSLsihlKlxE0RmQGtfHMp6v75Gu17bJdOrr/UFyM92v/rV9W0ZRcNlW4KV6t2vO5T6p5/z3S6KgUc6SdotD40Bptvu4penywofXf/UodWz/MtVZcQAkGO41SEXMr4uEIJq0iVrFLWfw4jpMxIzp40cW69jUv12hcqFsRjDsO4mRc4J/0rOfokVtu1eTgZqk1rOZlu3Vw3yF985d/S81HHlej2VC3aKmrQp1oF0FmyWpvMaWR8rimyrjoRxDb3rxBE9ddrfEtW9UeHdGRAwf0+Vtu0WBMHBTuKsJ8TUWg30l4XP9jJd62HEG/w/BGgLua2Rx+bER5cCqYpM6k7v3QB3TpGunonntomtiKsKkMvi4QhDKAwjLql86ZhEAOgKOM9pTTeDdSyaVO2FKNkCkXISmsCJ+dwHCOGf5FysjIiPjYShbFDfzaa689gZbL6vT88ICdes6qMtZefTattIPs2icrfQzORj/3M+rZy3f8bOvmm2/WXXfdhSrZy6crKVjgznYal9mVPQ888EBaASYARET2zeDAgC699FK9OyaZ7777borOCuxKX65M4Jx12JUN5IHMc76kRVEkU3ft2qUjR44G7hijNKRoVjeCXcVgbP22nZr4s3dq4n0f1Mf/3W/o8AOPauz+h9W6+lo9cMsXVN5zp8bvekQHP/gBPfr+v9Ttf/p2PfA/f0+dB+9RESvOd/zmW3QwxnghUqMPH9bQJVeq447UmRALFzEEU/UEQRFjtgE9dstXtOfQXl3x4ufq9g//ndgYqcRgJdCQQl0C6UjbD9yjW379NzR5290qY4KkEeMwtYJNwcdYBkhr2QNBDFrs698TzwOnO/d6y3rx5fZCdWYtt5YlkH82Ivhy5K//+q/rLW95i77ru75LP/IjP6J/+k//qX7zN39TExMT4sJygrPjRCwi2GE2s9UcUKvZUisuLidArKzalt0foN12f3TZ8+vBhgy2A62g0SiqYCwCrrG4EF/2oz+oS3/gO7V+x3aNHjqsxpFDWu8JdVqduBlazcagJh59VMe+/HlddeVV+tZnv6CBtevUaAyEHGtsxyY9500/ow0336ijsXrbLFrh59ARYR1BY6chmb+wwQarypiZbMQFtGwNaTRuqGoNqIjyMuoVKrR995U6w/P3bgAAEABJREFUvP9wBGtSKNPEhnV61j/9ae142k1qHjqoNRPH1Ugzl1FMH4gJgeGo2z2wX91mV83N63UkAvOtT32yXv1/vkkDl+yK0lK33/F1Pf744xpqDquIOwRPlnUbVjcu+mp0JWTG3WPAjbCikAxEYk1vM4hMVNueiBXrro7HBMCe6a+eCpYQpZDQjQxtsqvqJECQpSDSVhNJRxvCCjmsVGwOLOL5sCcyMz8HBkQS50JMU6iIvh05BbuWYmuGPALnLItzbTQmS9avXx/9oVSj0chFqyK1LdurwhaMsCtb7CqFthJgz+ovimLV+cietW8l/DNXp7267Mn22avLLnt12YOf7Fmb7Fl8bhn55QK70mt7Wc+1bdu2iVXnxbTDXl6bsMWe1fGVr3xFT3rSkyCne4bthLMbiHv9N7/5TZ1L4IwcwK7kPvjgg2JiF1oG24s6Dvbi+LOepUxtz4izLe7FEOLqTRL33mak1obLd2tNTEDc+Rd/qquf+xyN3vxs7frVX9Pal75c6598o+7983fq4Y9/Vrpkt7ZddZUm7r9fA9s364Nv/QMd+szf68D//B9ac889MdM/okc//zlddN1VGtjUUKM5Kce9Qh5Qh2jXDamI39HD2nbJTg3f8GSN8B2csKKrhjpRJllsbcYtwX//F/9Bez7yQd3yO/9Zd//BH2vrUIxSWsHoig95Ai+DRsVzANshyucgYemr2l5VNtkrY4/teZ1LXMZ4ZN7CZSaee49bZgPPRfzU1FSqnj/0QIbHRL/0pS/FDNwRsifAxMSUDsYq4l133qlvxcWA2c4H9jyglMbM554H9uj+PXs0NjYmZJ8FnHO9drt9zjIWazc6e4F3dDuxkoucdntKjqB5LILnI1ft1rFrrtDxCBDHYqWx8djDGpo8rsnulHjses3xCe39h89p66W7tfnpz44V2yMRcErI6EyM61Bcy4/xbvOkVLQLHY/jMRHt7U611ZmaTNANveOdKQHtmPEsgw4NYEKynOwmXROTE2rHCi712vAMtlS4E7SwodNR+fSn6+bf+Ld65Guf18H3vlt6+GE1oi1lyO+GvqGAvTE7etHWbRq+4hIdmBrXwQjkh57xTDls7ISyb935DTWKhg4fOBo6rcZ4W83JkB3yuxEEp49ujE+o1WhpImyYCNpU6GhHm9qdtqZIIyBvh81TUR4HVoNxE2l7naYmuuLdaL7Ejb+nYiKBet32uDrR7naSMyUej8rlU6G3HTKrfJQFXyfOgfZUJ0QHRJ3ONM9M/chPRp/evW6dhoeGRP12tD2lIetcUma1y5hQmAob0Hv8+PGwY6rSEbKhn4v8pa6LPcBSyz1bedgCnG39parXawM4sFSyz1UOtmQ4V1lLVX812jM5OZkee12qNp6rnNXmI9oz1ybyXMMArl/w9APQix5SAHw5gGCKScxbbrlFLDIotjPpwR7gTHznUo58/M27zdjIanOWRxlAnrHcy1/+8rQiTf5sgeNL3S9/+ctpbHdVBIjkgawLfCEAf4aF8C8nD3Zk+cSiU5NtdWMcUXI/jjFBO/DmxZdo96//mtb87z+oxoueq9vWr9G6f/7PtPHbv00vfNMv6fGD+3Tk9q/Lw+s1NbhO4488qouf+2J53+H0KPeOV7xEIx/8W932Uz+hx+76mtZeu1tbtq7XeKwWd8uuGp1SmuioiPFON8bP9/zJH6o7clxrN21R68g+TTzwoGIIorHYMdabaAf7pKWo1z18TNd8+6t1+cU7NXDrNzUVizFls6WpGP/l8dNUjCPajFcA8LMEfAW0z7L+ctTDHmA5ZJ+NTGwBODfPpv5i6qCD8eIDEXdxbeJDhr0A7b777hMLMysRPBdxrXzC/nA+F147TsTpVnLwGrHSZc/S7Gk8knu/da9+//d+X3/w3/5Af/iHf6g//J9/pD/6o7cm/H/+z/+uP/3Tt2n//v3pgPH+NHDs2LH0LjX4UgJyWaHrlXnkyJFl0dWrYz4cvQBlIyMjOnb0mI4cPaIjx47qyNGjOhpB0aPHxvTQseM6GsHncR6tiU7fHD2ukaMjGo1A+vjdd+gbd3xDT/lnP63GUEPF6DF5fExHRw6FvCMaPTqukWOTGhmb0rGRUY2EjmPoCPkjAaNHjkbbjwUcFXqPhe6RmMEcOXZEx44c08jhEY0eHk2TIkeOHdYx6HFspkaOqeWuGhFMI2NkZEx7D49pYs1mFV/4qu78lV/TVMxcTx0/pgPBezBWRUej3sh9D6gsWjpaNDUS+eNHp7Tv8HFNFIXWTU1oY9NqqdADd92v9vExjUcAevv73qfB4C2jLQf27dOh0cMaXrNGBw8f0KFjh3Qo2nHo8OHUhsPRnsNh99FIjx05rm7gKXCP4HsigumR8Onh4D8cPjh26KhGoxz80NGQE207HDeWY4eP6NjBo9HmozoYcg4Gz5HQfxTfRR7ZwJHIQzsa8o5Aj/Rw9KXROC6P3XuvBteuTWcI+o4G/cg5AnoORzsZsB8Le8bHx/WZz3wmvZfGxRf50OEDX2nAjl5YDfZgAz4ixTbSlQB0Z8CejK+ELb06sYM+lmnkM75Saa8N4MBK2YLeufrn5uHpN2ADgN6cgq8kYEdv3yaPPVwUeTqNARr55QR0AuggxR4AHNpSAucN4yO+Q3Hbbbfp7/7u73R/rCZmHYfj2g3kPCl2ABknXQ5AB/7+6le/qosuuigFxuiBnoE8x4bHzQcHB3Xo0KHqnhp2U7ZQQB68jLP2xP17586dMW44FvfTIwlyOTynAniAXA4OkM8p+EoA+pm8pg9/6ctf0kiMuY4dPaDDMYY4GmOsW2+7Xe/+xCd18OJL9djgsIYvuUz377k32n5YUzEuW3vJDo3ee4+ufN7ztOnKK1XGeG3HdU/Ti17+ek3GmGnoVS/Uvi9/UcXRMb38N9+idrFWG7Zdqa99/puaiAWFe/7yXeo+/JB85JC+9j9+T/tifLV291Vau+0itQeG9MAXv6LJ4+MajzHC0SOHlcYkx0Yj8N6r8bsf1JYbnqYrf/andeyiDdp45eWxoDAZY6hjgvfYkQM6evSgDo8c0ZEYI52Nfw9P9xf8RH1SADyXgfcD0Jt1gudzH7wf+k+nI9uQbTod71KUcT4SNP/n//yfNR/83u/9nngF985Y5CTG41pAPyftBxT9ULJSOpiJwKl2RMTTRtgWdHuWpultanxSV19zrX79P/y6fu1Xf03/7ld+Vf/u3/2KfuXf/nJ6R/pXf/VX9eY3/xvxbs3mzZvFjCfQi5NfKkDupk2bxIo5sFRyFyMHvUCug02bk02bwq6t2rJ1q7Zu26Zt23Zox9Zd2rR5q7Zs3qRGa1CdCCoHIpjeOVnq0k1bNRgBZEwkqnnF1epEoGZNau36AW3dsVUbYmV365aLtHXzDm3ctl0bI79l65aQvznyIXPLVm3bvC3yW5Pft23Zoq1bNgds0eZtFWzZulmbtgFbw54twb9Zm7ds0mDUK1tr1Bkc0sbtO7R106bg26qhiy7W8K6LdXT/PrVa1vZox5bN27UpbN24Y7u0ZlidxrDWb7xIuzZu0tawaXPMlF5/7dWaikB8NG4Wmzes1/piUtujO617fL8G3vM3Ovanf6aNRVet0D0RK66XX3uFtuzcrEt3X6orrrpaO2OWd8vmLSFvS7Rnc/hvizZGe4pod3f9Bjn61pq4qWyMVeBt+CDatHV76I862zfv1LZNO7R9y7aoF37bvlmbdmzWtmj79vDHFnwRvtq6ZXvI3x6+2SZo28J22rc5ZG9FZvBA27Bxo8bC9tENGzQQg4ZtYccWjuk5wpaQsy38OTAwIPDxCJyBV7ziFSm/NeRDB8BXGrADe7EDnHQlARuwhxQ7cgq+EoB+IOvuxTOt3yk2bN++Pc71bSIl328b5urDBmwBwIG5PP3Mo59+hD0A+X7qn08XNmATAD4fT79p2IE9ADgA3mq1NDQ0pI1xncQm6KTLAcgG0EuadfTimXauKTo2xDX/yU9+st74xjeKx5MJHHvlwtObz3ZAz3hv+VLi+JthGfcrYD7Z0AGOEeXYhG3giwX08cFK0k0xPlhMffQC1Mn6c5rplK0EoJ/zfnOMDcpYdt64cZM2x715a4wBNmxYp72PP6Jv+443aGJorTrDQ3rpSyIQ3vOgdsQ4p7X5Il35vf9Ix268Setf+EJd8trX6Pm/9TvS1ddo3TOfqSMxjtn9+u/S2NXXqx35tddepaEYo7RuvFGHv3mbDv7Gr+vI//h/1So72nv/g5o4OKbvefs7dNUP/KC0dkuMc3aosWlI6wcKrXvwUW1du15bYhyzbeuGWJyIxY2xcV3+sm+Xtl6k8Usv1paXPk8DgW+P8dyWGM9s3rpdW7Zs17YtW2Osc3Yw9zjhL2Dr1q3pvkLaL0DvXHvQDZ10JQEbsm2cc8tty/r168U16bd/+7f1W7/1W/qP//E/ngC8bvu7v/u7uummm8S4kmuF7fQ6B/hywxM+cGbFC8iOJGhmxYuV50wrI7ipcMuB8EhL9fjHlDodHqmdSo+XdjodTcZqKvxAsM4cKPJLDb3ye/Gl1nM6eeidC2VcgLvqyqWi/UDg3a6KbplYu922irKtqcHhWG1dpwNfvlVDsUpbBM9QN1gmOipJI7QeWNMMPOqVVpfjEChyHXgRTEXkQ4MiG+DQHNqrTOJHTCfqllGpq3bMeHZDahm2FdWxjBodDahobVDHLfEIkNUJWZNqNxva/U9+QsVLXqCJ0XGpazXckMPOopySOBHVUleNmALoqO22yu6UWhHQjkTZ+MiYdkQAfdsf/YE+809+Ut/4D/9eWx64T/ve+la1HrpfA1MdjY1Nas2mNXKzq+HhQW1at1ZDEcArbaXKaGMokAorOpmKRlOb4obUGh+VxgKCz3LwhW4Y20GIvKbase+qUEedmIAoowxfAXAo2l1BlcOfyb9VNvblNEjjcYOaiDYHYfpH2TR6DgkDGiaZvva1r0XTok8URVpxRiSPxwHgqwWwp6RvrRKDVpMt2SVcA/FTzq90io8yrLQtWT/+waacXw0p9mRYTfasBluyDfP1ba5huXy507nHZz57lsqGubpujGCH/3jA49FZx1we6PPRoC8H2Bbn0ulkY4/t07Gctoz6MJCii4le8ucCWRYywElXAuxZv7RaTXVjLNuN8YY9EGOHQorx2nisAG/buF6vePnL9JpXvVprY8L++Gg17uBWyAr0S3/+56WmNbl2jcYu3R3jIKm8aLsGnvcCMaZ62m/8pq790f89xijd1MwNV1yum178Aj3yJ2/Tli/dqvKhB3T04Yc1eNWTxKPhk51qfDEck/itWGAo7/ymPvsb/5e6jx1Qs+MY05QqDz0qxUKLGkNSUI4ODGp0cCBGOZY6QYpfJ1pRBqShTuTP9Tf3WM3Nn6v8xdZfzvN/sbbAjz8A8OWErINYDRyYT9/k5GT0uegBjj4RDHaVBrrsv2LZNaygAttpNgIHZzrRKXUAABAASURBVDN45ICZDGYXodmWbdCAIi4u1YGwwzWlFdcZFUVDrFwHQ/rZlh1lXFkSpX+7U3Wi5bQAnQA6SIGIjFU6fKTwhcJnUdjlihZBcyP8wgX62PCwxmM28HhcNNWe1MT992o3K7nNphQXwqLR0FBzUC6bapSS3YldJ/BuXEC7asSFvQBKxWZ1HUn8IkYWIFntODZlHAuFDRAdNhAkurTKsiAnR6C6fufFUvAniCCxEQd2NNLyJa/Qzpg1nRidVMTAog1rpsbkRx5TceCIGiGf20GHwqKjZkNS0DrNljbHzehJ0dYn33anNn34U7r05qdr7Q98p4af+mQ98vkvaNP4hJrdUkVhyaUUOpW3yBZRtxH0MqLdMmwr9+3X+rhJXHLTDTp6ZL9GHnkoqFEhGm6F4rjJhECV4UtNjur2D75fB756axyK8BvtR1dXlSqxlbELAmUzEKTpH6Wg3ZgQ6iYfkls6sK3du3frkUceSR9wIYjO0lMfypkqrffzeMCmH+cjNQ9DTao9cAoP9J5jdlyDgs+u0kDr3wI8wGpz9mNOF1DtrFhsy/ZZ1T3bSrQJYPWZoDEHznZlh12lvfLtk2m95eeKYw8y7DPrsavro12luS71zwTw2pUOPpLWiPHIxRczTjhTzZPLkXUyVX0/npresAcgy4TArl27dHxsRGNTI/rqbV/TQ4/s1ZHDo2oWLbnL+EExJBuIsUqhYzFpf3z0WNgeQ5aBptbtukidCJwHYswzHAIHXMRK8Ra9NBYLijWDGnzS9Rq89lo5xlsxpJGG12n3z/+S1rz+u3VsQjp87/1yo6M1l++M2vErOuoWU9p2zeU69PA+PfiZz2vg6EE98rFPBp+177O36Gv/11v0jJe9UhpqRYWubvze79XWS66OsY6UjlgMawqxTd8bpxMoSwV20rRU4p4QcnKfWu7G2JXv6bun0mX7hLgMPruqB76cUPW95dSwgrIvu+wy/dzP/Zze/OY3iw9gfPCDH0zL/v/yX/5L5cCZjgBUZpbaunlLoHERJggpihQ48cGwb33rWzOrZvADwZh+4LZlLy0g3DbJCWB7yXXZp5dJGzGiiIumbdBq5jGwiPti342Qr6OBCA6bcfUsVOpop6uJuDA3Iog9GqvOf/N//452Pe3J6sQNamjbNk0eOKzu3sMqGoOSOyo9FRChq7vqRpDYDsHt6KFl6CtT8OnQ0QggLSRZHSn2jguqxYesB2PGcqAM7WXYGPVE6bqGtj/9Sk3EymxkIUkqBUs7AtJOp+Ivg+pmR5sOH9Vtv/lfpfv26Pqn36hOTAYUIavVLHRo3wF9+G8/pLHxcY196x5NxGzqJRuGFQvn2vLcF2rjj/2Udv5/f0ZHj43q0N4HNdE+HvaGrVE/LEKtwj2Roq0TGjthRxlWSA/efruaMaGw8Wk36HisgI89fiDKgzWqtx07NYX9t7/7PSoPHtUt/+9b9fW3v1+OGeRSbZUNSaEEycC0IrF1wpeJRuYkiJI4JpADEwB+LpD7y86dO2PieI0+9alP6alPfWqYFH4PB9hh6LkoWKa62e6zF7+0NVeDPb02gNur89gtredrabUHJIJJu+rvdpU+Efxin9wWHsVknMR7lrTRjnFQXKvBOe9J+wF2ZRvv5TJxcSad2NZut2U7wZn4c7nthLKy98lPflI8HsrxTsQF7tC9QNa+s9mz7eM+7Bg/dCKQfejeB/Xh979P737Xn+spNz5VzdaQylhEIEjZtmObduy8RPd/68Fkr+WUfvQTH9PnPveZ9K0Xx7hYQIz11Gil8UI3uGLYFXipbhljmpiMv/af/zOt++c/rcdijHfonj3a/bQnxWBmUkWIHIslikue9kztCz0H9h7Qlmc8Q4995mMaP7Bfk//wSR36+Ce18brrxcCojAqXP/2ZWr99Z8gPRQyFHKKmbQvjg/jE+JXT5xutsS3boBcM0H579rpTRD+z5/cBvIA9W06+H86iC/ZDz4roaDab6V9QvfjFL9YP/MAP6Od//uf1pje9Sa9//euTPcnJPU5vDTR18aWzM45lBM8DEcjw9bZ3veudEThPRUdWXDMItMrAqwNsVynylgOSsT275dBxKpk9agVPzrsMP8TFj3xXdKNSzbJQMeUYbKzRpgjExg8dUNkKekwaHn7oYQ1dfY0Gb3yajpZT2nDDk1Rs3aKBkWMx6xkX2xBYJjkhEdxxYZyGUByZMmY0y0C7Kt1NF2fL0/SUSHEcgiHKuuqkoqjTlUZiZXj985+nNTfcoMmQ7TgZU3nIaUcbRtpj8mAhdRtSMahO2DrxiY9rYvSItlx9nTTaUXe8kx7b//KXv6IjU13dfXxCAzEDuzdW0x89eDhWvpsadaGjW3eqcdVVGt/3uL74kQ9oYLilRsNS3GRKlWGjpMgKWxVIRLvd8FtgOrzvMR3bvFYaiomEsNtl8EsREgtOHd9zrx761V/Rvnf/pTR+XGuPj6i992Gpo9haIT2kxA//lIkY7UEE4Ia6AcEYtsQvdHYVbQ5C3JdUtAOJX1QPXewjcw4/28r95bnPfa5e97rXqQi/25ZdwTmIX5aq9uqzCx/aXpb2nlZoT6E9q9+exXtYVhS1V59NK+qQaeV27ZdpVywosU/2V7PZPKGufTLPCQxLkOGcR4y9vLpsp2sxuoAXvOAFespTniL+BRR57ADAbZP0DUZHRzU4OJi+XXA6pdxTCK7hPx3f6cp4dQ85z3rWs07HNm+ZXfnFrlL8ZfsEv85bcZmJtmc02Faj0Yzxa0djx8c1GGPa17/hdXrd61+jSy65RJLTn2LDD4MDA+nftUaWuDWNp8aj3i23fEFfufVWyNP3didcMbYJAYohi0JV0Ep1Y5y15tk3qnXT9Tr0F3+u1ue+qqFLr1EIE7Wm3FRn/SYVpdWenNSG666LQPkq3fGv/oUmY5zznP/0f6uzcW2MaRSynEYzbXJUBkILiZM0KyU6/zc72rKKm2Evr312NW60LbuC07mD86233HZvdtnwauS8bOJXVjBO5VFRXiT/8Ic/LOCNb3xjOiBYZlsGmYZONy4sEzElFydoGReDMgIX27KtRkQX+ZHvTM+plmmzvUySFy6WNsJtV7aU4ZuUjwtes1PK8dcuGoqs4gonuaH1m7fo0i3bdOTRh7Um/DYYK7N+4EFd/6IXSzt3a8KFRtZt0rFt2zWwY6sazUpqGUI8DerZHHhRxi5+peGNTPRcgsNG6A+yoHZir1YjAs1SDr3QwyiNB8+Gm27WRS95mY61O+li7QhYFYFjuzupdZuHNb73EXXi2Bca0MGHHtL4w/drbPSQHr733lhh/oDe/76/1v/z3/+HOs2Gnvftr9WGpz5dGhxWOTGp42s2qLzpWeqsWxvB/aSG166JoLqpy3bs0qu//ds1yaPVjgsCBpUKrVKZbgWRulA36A4oY5DWjXYFqohr434EVWF9qUb0x87tt+mr//4/qHxwjxyTAWsHWtq4tpCmJkJmEbqRB3833fAUvixLSaGbILxUJU+xudRsLmabVdVQkBVSAs79Z0ebw4A1a9bopptuUhGBc5aa+1XO1+n8HrArH85fWlPP5IELubw+x8796LdarXMXskgJtlONfh0/u9KHUh7ZZvUW3bZlG3Lfga/3Ykd+MvBUBhA0c3+55557TsVyRjpt5TiTAmescAYGZABnYOtrMb7kUD722KNau36ttlx0kS65dLfWrlmbbvfduPPb1bHuxhiJJ/4wEMroyKguitXeF77wRZAqiIJSjjEHe8X4Q2kEUcZqsyPXiEBdsTnGLftvvUXDg3EeDcXKdsH71TFejIFOGWXDxw5r7dhxFTu36bpf/EVN8J9R1m3Wrh9+o1qbN4WGSm4jZDUj50jTL5AikEikwoHVvyeKB+yFH0974bxL6R/63lLKW3WyuikokK6//npdfvnlyb4yBvMJmd7ZlfPLCDRUlnEhKWVXNFgY73MB5/+K2bN0yi44mGm+5Wh8BRG2RiTWbXQ1GYHo4Ia1OlY09OjDj2nb4HqV/+vd6vy3/6E1Y2OaistroxzSeKxMb3nuizX4/BdrMiQVHYkLY4hcxA/tHK5SjUZDx4+P6q677lIrAsp83BHWCds6zULtoJdx/IpOEcFzIXelRqzcPud5L9Rje+7XyKP3a9BtHZ+a1KZYNd43eVy33vo5PSlmTZ/5gpv1/Be9VLt271Zz3Rq99vu/V0+77modufMOHd19qa76zV/Vhqc/Q8XxMa0bXqddT3laCG9q8+BGdcpmBPNNlW4omqrwlrihpL4WYXM3DCmlwIbU9WBg0mDMtje7VjCrCDu7B/bpga9/Xdf88q/o+K5LVR6fijmCYa0bjBtfBO9UimYq3QDjhqTwc7hU3aJBkYq4oTXD+ynDzlJBCoxNyEMDYKEuLEFQyp37zva5C6kl1B64sD1Qt36FPEBg1oh7S1Y/d+yQ6U+ElLbt2rUrVibbOnCgek3I7u/1GxvwJYsUAJOtmQZ9LnBsuFcSaM8tO1M+yyXovigCSWTZ/W3vmWxcqnLaSvv2798fw45SrZikh5bkTzfZrpAdO3aIbwHxCDvl1LGdXm9kXEU924ofxZIL3X33t/SN2+9SEXjhCJIZu0gaGe9o3U+8Ude+5VcFacrdoJYxOumqGYsQg3fdpqHD+7X1GTfJMUa78f/6TT31Tf9ak1NtdboxFoG7rNJA61/tgVXhgZmx86qwZomN4CS3nS4UnOxzxUNLEOECZUXwtqemdODQQfHoDxftbgQhnLfr12/Q2Nh4yILzwgViKi5jBKClHIFdGUFZKT6C5fBVXDdVtAZ0vCMdPXxMW55+o4495Tod3X9AWwaGNRUBXDv87amOrnjJizT43GfFinBIitX+xTrXro6tbRVFoZGREX384x/X43sfV2t6paAorJYLtdSNi/pUWFyqExfvNtEovb87oKmNO3TRC56jB7/0Wa1XoWNFS4M/9L/psh//Ka2/7sm64fobdcWVV+rpN96kG550vabGj2i4IW2/+CLtHx/R4auv0NiTnqLOzh1qDDR0PNr4SMh+7K57Vd57nwY6cSOZLDTF/2aemIobQldlEQLUlKfCtuAXW3S0MlwKesVll2v8nrvU7kyp61LdCG73PPiorv/pn9PgVdepE31x7YaNGo4gPQRSJYHbbXWPjujYgw9oqtOO1e6O6MN8iKzVseKwqI0OIGqUIberrjZdcXHk+EVBGcaD1lB7oPZA7YEl88D5J6gZAQbjCCxnrGDH9ZHMExBsx/1kWLT3oYceSi2kzQnp086u/Ite7umotSsa+HzAijN0VlVJFwrogPfhhx8WEwZ2NZ6A9kSDRoPxhoSPckDc20Z8nf1xzTXXpMCZhSJ4Dh8+nPrE1VdfnT62y9fXoScIn5HueWCP/vb97ws0xg5lJPy6bV326pfo+b/x6yq27UxjL8X4qkudGIMVrUKbv/979PAluzSwfZc6ZUPD11wlb9mgZqN9bisBAAAQAElEQVSppiubbSOthtoDq8YD0ctXjS1LaggXAS4GWag9e/LZs3hVPp2PE/6xvXv18Y99TI8/vi+dvMygOQKv4eFhddqdiO2Cqap0we5LEYBZBHmNUuLL122epbYUi85qRwC48UlXq73rIpVXX6m93/Yy7b3hBm24/sma6k4oKqjwZASYkxprNRTxXPJliErpQnfc4G3LDltC54MPPig+cPL44xE4N1tJDA8cuFuoAoXNhVIgqnYcy46mVOr4+o3aetWTdPiWW3Xwkx/X5P5DEQRfos7uq3XYzbigd6WJjjpTYfvEuIaLIvpCWxMDg9r85Kdo+MYb9Vispu+LVeFjRw/otgfv12QEvk1Lh++/N1ahp9Q4clwTh4/q4X17dfT4qKSwIxxYRmDfUFcOaI0cipnY8SiTtj3pOt15x9cVqoS9zdFj2jo8qHYz7BhqyCNHtXPDBq1tDQvbqNSNZfsibjjHH9unj/ze72tockqtkG87WllEe6NeMDogPJH2Ywf2x0TAqLZdfmnky7AjkvpXe6D2QO2B2gPpyZ+T3PAEJ1xxxRX6xje+kYIlu7pb9LvJ3NsXopP3k6+66iqx4sx/b1hIncxjV21jcgTI9CdqOjAwIFaP80SDHeOCGDcxVs5tBmfczH+e+cAHPpACaNupL+Ajgm58Dj9P95ECQ0MDGhsf1b337lEaRODaqLdm95UauujiGHsohhyOUU8qEIvJwEWveq2u/O4fFBP6BNTdGKmEScFXqoj66tmwrSdbo7UHVswDxYpp7oNi27KdNPWedOCA7ZlymLhgPPDAA7rvvvu1b9/jUgSDkxEsjY2PaUMEV+MRHDkYy4AL+1emYI6ArogLHdAurBQAx1XvWKweb3/Bs/Ssn/ox/a+PfFj74sa2/o3/u47u2BIubcdFdDL83lErVqgbsULajABSMbtYenHd0eZoKOSFPREhc/MkcOamW4Zd+RiX8IV8qYgguJRiBXfN0LCazQG5ZRUDLa3buE1Tj+3X7f/+N7ThoT1qrhvUnphE2X3FVZqcnFSsDUftblzwHfpaKhstjQ8MaWTDJm249DJNRmD7pX/4e73/r96tj/79JzU+tFabN8TM6egRbYjJgSNf+6q+8dG/i0A3dJaWJRWN2AEhfeyzn9PX/+zPNLx1YxClzvBATDJ0gq9QIzR/4xMf1SVPfZIawy1t3rxej94Sq+Mb12s4Jggmj41EayW4y2hr0ZaGH9mrqZhJb5qjI3UjAu8GXoT08ELwhx/iN3XkoNpHjmpwy/ZgcrRNKh1M9a/2QO2B2gMXuAcINoq4duIGm+tjXDTJPAHgVE3gvx9wH2Ui+lQ8y03n3r0QHdzrebqMR+rBF1In89jWkSNH4p5XauPG6r6by55IKb4k4OW48qXyK6+8cqZ5tmX7hDwZJk8YC7/jHe8QK/LNZhOyNm3apM9+9rN629veJp7uu/XWWxPdcVrcfPOzdNsdd2rs+JgUIssYucRIT5NSjE1Khl1ioaUReccgI4ZsGr7oEl3yjGemcriKGBO60wmOMiDGIjGexP6UqXe1B1aJBxhHrxJTltYMO87caZG2ZXs6p4TbPXlVm21xkzw+Oqq7774rgqSujhw9mh5vufSyS9Pj27Zlnd3GBcA+29pnp3PJa2F+XNPsUl2VapMGNGJVdyCCSbdamiqaOj64Rq1rrtHgZRfrJa9/jTo3XK+vHHhMzQj0FBfUbqzkqmzEhTQCuy5WFrEDIlnEj+OV2blx8pXIffv2xcTHvnQscbfNhXhKjotwYcm2vvClr+iBPY/o0cce0i23fEpH163RC//Tb+vSV7xER8YOa+/6Qlt3btXunTuiH3Q05Wh01O8WzWjfgDrFkJhN3XrzzWoODeljH/qAuHmvjRvwd37nd+gZz3yGrr/2SToSM7ANbguPPKDy3nu0IdrdCl8ptpBY7SOo3/u5r+ppL3yVdr/kVeHVKIlZiLLbDFsb4S3rscOHpJi5dXOdtg6v14Gvf0NTl1ysbqup0Vh9DkHxKwK6arirLq8bPPqQFHenQtHoMtBoQ7eSLrUhRHJ0RLzTrQ2bYwAhOAOiTPVWe6D2QO2BC9sDjelHXLMX7LiW5swTMGWMQrMInHj3FxwaAN4vIMDbsmVLUncG3XHfKsVx4jHkVGHO7nT1eSSdunwUjWr2E+/42haB8+bNm/XKV75S+HU+n9izbecJS/4LzQ033BBDiK54fJs6fHl8+/bt4p3w5zznOWJyhWM1MTmlpz/tJm1dP6x77rkdV8Y4QjHln1DZltKvE+OwdqAxxjAhtGIr1VI7eK1u0LrNhkomq+CPenYgwWVXaaD1bxk9wHHuhWVUdd6KLs5by5fS8AiIKnHdFCTviGCpNTiQ8ImJcfG49uZNm3U8ZtLsszt56Yh2XBgikKl0nZ97XEXw2QjEEYSx6lxGuxzXwbvvuEuPP/SoBmIFVeWA9jyyT095xk1yrOxODQ3qyHgErypURmAXO5VqqBN1O42oHJdSlwvvjrbTzeD48eMptZ3+hcLOnTvT7DH/QizdSONwJZcXEfBG0OoA6J/+5Cd11x236wtf+Kz+9gN/o/d//KM6vnWztnznGzR+/VN1YLKhnRGoqtNW3JkDLB5Db3bC6pgVHSsnNXD1bl3/kpfHjWi7boibyJOe+XS98tteo+3bLpY6U2pdtEMP7IuAd6qt4UPHtHmiLVafB2JyoStpKuREkn6PHNyra7/3OzSwPQL1MNiNZniqUHt0THgnXBXBemARKO+IVenDDz6sYs1WjTSs42Mj4T3BErxxA2p0NHpkn47sfSSI4dOo5tIq3Ynb05TQrUbQHc3qTKrbaEjhv6QpeKSOoiSg/tUeqD1Qe+DC9QArzhdi67du3Zoef+a7Ibbj9uC+uYGxEpPfBGcotU+t27YICi+77DIRBFOXOr1gn7o+/HZV3o37Lvneuv3Dl1cT7SoiGOUDueBoyyn4fMBK/vOe9zx9x3d8R4xxqkkMzoeXvvSlevWrX61nPOMZ6VWG22ISv9Fsadeundq2fbOOHjumiXaMm8KtzRhtAI5UjCucBiMqi446Uc6gyp6So7wRe0jBMZ85Na0PHqBP2ByFShl5oMrV++yBGD1n9MJN84najiCpUVg3Pu3G9Ml+8nxYibRoFJqKAKiMk3uhnurtcHbVGe0qXaiMVcc3bX5c9yKwi0y0x3FBbk+29Q+f+axu+coX1Gg1NNgc0ujYuFqtoQij45IYQXEj5hUVwWIRF0keyZFKdR37AIlwDtCCtkajkW7s73znO3Xw4MEUNBdhB/SLL75YfBXyYx/7mL78pS+rNdBSxPkhtwx7mvrG176ua6+5SkPDrcgP64f/Pz+mwWJQ+w7s17rrrtHG575AzVjV3bBxncruhAg4O0VXnYicC3fUKjtx4W9rJOwebXe1cf1W3fiMm7Vhy1atW7dJkxNdRTyr7uCgJlA8NaYDn/mMdhw+qPv//G26421vVXfsuLrGEyEkLDs2Oa7xkK1SSidlBL/rupP62v96u8ZjtXpt9LtGtxOcwbB5k+7ft1/NTVs0Ev4cO8Y704qZ3G7U7ao1eVzwHwseTW9l8EVj1Aw5Cpu6LqVyQs2Y3W20kRuMQetSFmj9qz1Qe6D2wIXuAYKHMq6JF4ofbMftoRSrisPDw2ICut9tx9981ZvgfSG6CZyvuOIK8UHXhfD38qDLdiLZVZoyT9Bdb3vBT9VMu/IFPACTCnbVN8ChUXdwaEgHDh9S0SzSWOKa65+kvTHuGB09JjakFDHmMAObBA2VyFE3qF1YpMgrRiaKMWIRw5JCUsWvelsBD3B8bcuehRUwY1WrpI+uagP7YZztpGYwVkUv3X2ZXvCiF6aZtPFYbbatTgQs+QaaLxhawGZbBHO5Dqld6dJ5vVn8KfbdCMiKoqEjh45qbQSaGowLY0w+3HX3nbpvz73Jj62yoWYRIZtLNSK0a8bFMdAI9CR23ZCjCBod66Fa4FYURUxkTM3MMjNDnW/2zIpy8nMj/epXvypc7rKtoQh4G91Sx0ePa8O6dRqfOK7167Zo98XX6Nk3PVsf+Ju/1oMjIzqosGioofVr16gUQWWpdiHFIrQ6Ybijzc2YLm10pVZEyI1C8lRHrciXMdPq4KnGWg01Ah8/vF9jhw9o5+N7tf+P/1j7P/oRHbjtVjUkddpTsZdYfS5jMkAu4tdQMdjS0MH9an7gA7rjLb+roT0Px7RDEbzW+PA6XfSaV2nDC56hkVgxnhwfC7rClV2V4xN6/Jt3asfW7dJkZXuyOZQVIbsI/7PAX0SwPHnnbTry7vdoa3MwWiwNKCYE3Iij0JBk1VvtgdoDtQcuZA+0Wi3Z1bWQ+/cT3Re00a7ay4rit771rTQpndtNOZDzy5Ein/t3s9k8rXj4YCC1nSbLJyYmIC0YbMfkeWvB/Oc7I76iDaRFjKHATwXwUEZqW6Tkbc+cE61WU2PtyRhLjVMU9KbKWA1pxhgwESIYDm4BivFHGZgCQlosNpdSjEdUxsJGGg1JpYOURiPV2IXcSsCFrNO2vvSlL6XXHS9kP5yu7YzET1d+QZU1Y/Vtzdrh9FjKVddcra997WtptVKxdeNkLh2RkTjZg3CaHxcY2+ndEAK6nOdCBX6aqqu+KOLAZGMnek4ZvijiSjcQQfHexx/Xpbt2aUOssh7cv1d79z+mbZs3atO6NZroTqg1WKjZKtSJVX1H0FnGhbJMF81CRQTWpSNoYxlbC9/wJTdYavBhMN4xbrVaws/QwAdaA2FlHLOGNRUX5UYjLtJhc6M1qAOP79fQ2iF1BzravHODgqzb7rxLxycnNDQ8WL0G3B2IgDRWzTstudtSN45rGeCyGS1oxi2gIzluGuWkim4hR8Tc9YSiiXLoXBccX3zX+7X+Wc/XoxGaPumZz9aWa67R8WNjUV8ReDd04POfV6Noq3XRVrHh18bwRj30yF5tv+JiXb51q/Z8+rNqDa2PO4tC1rP0il/9ZbW2b1XZakqpX0oqGnrgQ5/WZz/4Ua19wfOjPV0pAmsrbBRSi2BqyEVTY3ffpzv/yb/QY3/8Z9q9e1dYGby4qWu1Sgdf/as9UHug9sCF7YFuz+O79hP7usj91LZIAf6fL+/FfvOb35zpBHZ/fNBgEnlG6/yIXdliWwTZU1NT+od/+If5meehcmz379+vSy+9dJ7SJyapmA6Wbafx6UJametkXrvyO/krY6X/4KOPaGq0mryPYYZ2bN+h/dP/B5y80tCiiFFIQZUYa0QSAbUqTAw3qnFlKcZPTnR4rXo7Jw8sqjLnPBVsa8+ePcqvaWQ6ZTVUHqB3VtgFvS9T61NwXHbTCvPmLZs0PjmWZlu5cJiTOdhsJ975drmDwQ/Ov3R43/vep8ceeyxd2LlQz1fvfKKFC8LcMrxRRlrILuLCV+pQrKhefPHFsZK7UfxbiMZAQzfe+DQNRIDajavi8NCQJiIgnZiclBtFXEvLqNeVsgDU1gAAEABJREFUbVllhNCNuGEXIXNhP/yLP22nGWPedYYGQCclkN6ybYs+/rGPa3RkVK1mSyOxytyJlWe+GupGM+xrqdWyBoZa+rEfe6Pu/dZ9uuPOO3TtNdemFW077AqTogkqosmOq3w3dHatdOMp4waA9UFWN4Jmy8EtdRoRrAbfcETQ3cNHdfHLX67HL9qh7vXXiH/J1Y3AuwhOB9sjn/ykrn/es7Vm1+6gKCRYzeG1Kjes05FLdmjgmU/XgZBRDA5TKMeKc2PtJilW0VndNsaIzRo5sF/Xfdu3acPNz9TkVFtyK8nrRpvDzcpbI/pk95Yv6ZIf+iFtesMbQlZXRdEMXiVQvdUeqD1Qe+AC90ARgYZdXdOf6K6wT27n9ddfL/69Yxn3NtqfU/DlAhYb1q1bpzMFz9iS7/W29drXvlZjY2MJsI3yDOQB8qQAq9NMuBM4Z7p9sg/gfaKB7bjfMwLRKTfbsp3KbSfcdozTykRjt3PnLh07NjIry9I1seh02zdvT3yMixS0GGCkJKEqYigS4Fk5M4UhXylzetvUs3HsAEikGcgDvXlwaKsBem3pxftpG3oBdNqWbfGkJucRH37LdNKFQpa3UP4z81Ucp5J7KnpVa3n2C++dy6N/lUmNi0JhtWNVdPu2reLiffvtcQHoRpDXifDIjehYp3aZ7dSegYEB8YgwX6XkYwyHDh1SM4I0bsIrcZCTUcu049IX3lFMFaobfmpEcMrHIcbHxrU1Zh7bQeu2O9q8aZNGj42mf//gWIl10ZWJRGOiguAvJvZVuKHTbXblX3jwIzNiGzdu1Pj4eBwXJyhciBsuN0QC540bNurzsaI7NTklZqX37X9cAwMtXXHF5dq0aZPWDq9RI+rElTz0N/WcZz9Huy/braHhYXXTv0WIyJboNlbDi5gzNcoBaCkT/SFWzKWGZMWEgCMJmiNojVw3ZsGltso1LbWjT7U3blK3UYjJBHx37KGH1Tx4QLufdrO6EmbEDUfyujW6/Fk3qR0TD5Nx99l4xZUa3rRRbK3YhQaFouDvqoy+KbZDxzTxtW8KOzuxul/RHSUN2VVQjM4gqNj7sIpYKd/8qper2HmZrCImBoI3fhxL1VvtgdoDtQdqD1xwHrAt26ndrDoznrn77rtT3rY66b6YssuyY4Ubvdyvuc8D8ymyrSImNnI5r2oNDg6miXvFZldtCHTmZ8/SqMeHQhkv2J5p8wxzjZzRA7b1Pd/3A3pGTNTjT2DXrl0ajHELxzGKJUsxUIlhRR59QAja9G82N4tNFy0osS3bideeTbGlGwNLu6KBJ6ZVsMM2zGDyhu/x5Dy0fgDB8b333pv8ZjvGnGWM3xmBSo8++qg2b96cxupnYxd1ANpBCoCfC2QZvceQ8T/t4MlSZGce8OWGNP5erJInMj+nWBnB3pq16+JEt2655RZdffXVcd5Pn/Qx8xr97AQXzD1gttNjDjfffLO4AVAOUMlGA9j5D7ZnTjxuYFwErrjiCt1xxx3p5KPt3Jjo7OvWr1c3gmR48G/V+uqExTd2hVf0E/d2VYYcSuDn5s3/YHzuc58rJiaYIcMGyrkRsuq9PnRyAeDGn8ojOOT9ZuRsHN6YbrrYRx3qTsZqOPa/9KUvFbhtik4NKXgmsI6+EcFtOc1vWQ0GFxG8do8e0qZY5W5FAH9saFjt5pA6HlKzjJV3KVaI9+rRibaal1wldxU14x5jSTHRMnxd9DsPa7xtbXnajRrauV2KG0GURijO3rGLU5gJiMCOf/YzGvvwp3TZJVfIoXtwIIgxCRRio1oh7KOGItCeeOShGACNqx0z9MGVysI9oIqraJXW+9oDtQdqD9QeSB7gvpOQC2jHfXHNmjWxqlh97ImmE9CSLhdwbx8aGpoRb6e71kx+PqT32FAfHmj2qevSNnjhg59xQcbJ1zC/B+wTfcq/AL3oooti2BDjoOkq27ZvE4/Bk8WvpPaJ9aAtJXAsGV+Schxty3ZSYVdjyJRZ4V2vbbfddpv+/u//Po1F+2kW4+H3vOc9aZw+Vy/BaKPRSAtNHDvsnctzqjy8nFe2Y8zJyFMzx0BLsCE7i2FihiAfnZnWrzRG3f1Ster09BjkhKf99Lk/OTGppzzlqfqxH/uxFDgTYOUDFLFz4s87O9XM2Qg8lE4E+Ol4HOxS5UxHmmU8vzHal1uQ8V3bd6V3xFkJtp0uprbTyWM7sdtOeTJ2hdsmOy8g23byqWLDn/iVleanPvWp6QLNo9oX7bxIBOec9Jz8BMysKjOBcdddd8URKNPj18iLjJihXrt2bbIRml3Zi2xk2Ke2KcyIAFjio2EljxxF1OuYGIBellGvbGpw3Xo9vP+gmms2aN2OXbri21+pTTc9RRu27NDRr35D6o6r0SrloUGpaIgnrmP9WIhDztjAWh1TUwOXXKaLXvZiaeN6YbejsBEgNSLblJrVBeqhfY/o6v/zl7TmBS/UQGNIG4eHpKkI7IPXxVTwBsIv7BzZtzeqleRmAN1VpqiSel97oPZA7YHaA8kDtlN6oe1uuumm9KEg7rf9aDuBeSMG7uiyne7P4PNBvm/b1bEhyGfSG17b4l4OPh/w5W4CdGRQblcywGtYvAdsz4zrnvKUp6QnAXli03YSlv2cMsuwo3++/e1v1wMPPJDsQJ/t9AFZvg5Pn4K2DKrPWuTDDz+cPmp31gLOsiJPZhB0Hj58OEnAL7bTMWPR6brrrhMxD+Nquzp+ifEMO9uiDnXthdc7g9gTipHN6yOM6YkzyMNAG0j7AfUIucfLFn9F2kdsIVYsd+7cmTrQQg6K7STNISEHdxC4eAN2lARAWzpYeUm543JhmuxO6g1veINe8YpXpPfDbScDbacbYPYjKZAKYwcOBHrSDzr+BLIfmVXkBEUnJxEfBtm5vTpWttNsGbSrrrhKz3rWs9ITAMixK3smNKGnP/3puuyyy1IwPVepXfHNpffmiwiQAcLP2eBZihhak2VDY2vX6Yof/Ufa8LrXaKTZ1JpLLtHBTet18UteoAMP3Kepe++UI7jtFg0p+gy/MsJblyExYOd1T9Lu596sbTdep6d+93eE/xQbfpSqUFmyo27oUmyP79uv4snXS61CG9Zt1cDUlDrHR9NCMv/+y7lWZ0pjR49pMup0w65I5NDbjXIeIY8MpBpqD9QeqD1wQXuAewZwITuB4JLHSbn3cg9eTn+wSsm9/eKLL04uX4gu7AKocO2112rv3r1CBnnbsg16EhDU3XjjjVruNp2k+AlI6D1OHAsCM8ZXBKy20zGwvawtZxzK0470VRTZlb4vfvGLeutb3yre2eVYU7aSYMdoK8Z32MC/UsVf4P2ENDa+6qr0/QImHPCL7fSkJfkrr7xSPElw5513Ltosvsh9//33L+kxt6tjiTGM+z/84Q+ncTv9jIk26PasX8kvJxTLKfx8k93plOq02+nd1rLbjdnKjqYm2+nCOtOWODgzeA9izx40Vj2Z9aQz8r8QSTmhP/ShD4kLOvmequclyoXSrjozJ34jZojpwNDJk+aGZdz2CScT7yYQ9H72s59Vq9VKZblOb4psZsG40aED+QAXSviYdeIklxXBZSnbetrTnqZdu3ap3W2niQ98bjuVgTci4EQGkO1DFrhdHUtwaKeCVqfQQNtqsFSs6c2d0FGoHcHskeF12v1d36XhmyNwLxUBdczoFYNqXHeVrn/S9Zp69DFZUnMgVoa7pYrgKSKv0B9xrHZcf70uff6z1R5oaKoxIBUNpTJrZiuZ4WkHPS7Ex/btU3PdmlS2Zv0GHT14UKOHDwl2x97qIFasQk81B6VrrtexpJAqRQTYBgkfpqTe1R6oPVB74IL2QBnX1QvaAdONX7duXQpIuXdOk5YlYQUMHYybUGBX9yTwU4Ft2U7FW7ZsEcEIj+xCsB33s7ixkpkDBAiNGLdAtj0jg3wNi/OA7ZkKdoUPDg6mQCwXLPe5RL9hkicfU/QxRuQpBIJ4Audsy0qntsXHg7/+9a8Lm/tlDz5BF49qX3PNNWlBiUAUGmBXxw6cc57XIMEz5PqnykPnFcr8TQTySwV2ZRvnLa+B/uiP/qiwkZgKHbb7dg7PDJtRfKEDj/fyhUDeg+XjVhE7pwPBvZOTksim02kn2lxf5Q4F39FjRxPP1q1b00kBjRfZeRm/0yGw8tzq51WettqzNyROwqlY3eQClQPRzEPD7Kq90HLednpEhdlhbpaZDo9dybad/EiAzczXF77whXRTbOZV0ihHH+8kc2GcmJyIyY6ueET7ZS97WXoUmwsnF1KOwdj4WJJHnbIKIVGbaAmJnV3pDvSMP1aGeawaKLoVezfkAiYMdaGp8QhWJ0o1ikaURFpGgNppaN3QWo0eOqJW8LUGCZy7quSFZSGwLCwpoCs1g6sZfOTLgr2CVg0GukTbnVg7npiQYyU5WJW2Teu0d2RMY6PHUjbF9iE3flJMBh0dXqPtP/vPtO6aq8MuKRabkwbEhQuCUP9qD9QeqD1Qe+BC9gD3Y9rPo7e8j5nvvdCWA2zLdhKdddtVPhHn7OyqzK5S7Nu9e3cKSmDNMkh7gTLGAaQZKLcrOZlWpwv3gF35zq5S/ItPswS7omfa3DTznW3KB2Gf/OQnp1f3GGcTwP3Zn/2ZGD8yPrSdxodnK/9s6uU2UrcXJ8/TFYydG9OTN9CWG+zqGBB8zjc51XvMGDszls42zbW/N0+9zIfvWRDL+cxHmiGXkUKjPin5+YAygDKCclbEiTf66Tt0ZygyUqeVB6z4i4DHQIQSkUsnWz5ABIi2RSBmW2z5gNqWXX0YzLY2bdokOicnB4EzF3U6FXXOZ7A9Yz5+4dEYVthZ+eUEmCnsQfCRXdUDHxwYTP8n+z3veU+aEeYktZ38hwzbiQ6v7SSJWaZ777tPrWaEm0Uxs3qPj3OdxDi9oy50TjA+XsGqP0V2JQ/8XKDdKDXV7GqyWaodgW5XyHXsuypi5TlK1Skm1GlMqttoq9ksKmgNqDG4ViOPH9TEw3u1dv16RSQsuZuC2G5IaEvqOHaNgPgR8AKBRoxbqgNnzOgM79qlr7733SofflADRYO5HVik4UGVA2sSbxmUTkTO+EP8W6qYETrQ7mrnd3yHtsSNRqxao0tFcAZSKtL6V3ug9kDtgQvbA9w3ePwXL6TrJ8gFBHbcD6K9fAvEdvpXT3ZFC/KS//AxYwEEg5MuFnjMm6CEelmGXdlM3nb6lzuMC3gdD74MlGe8Ts/NAwMDA2nhiID2c5/7XPrvJnn8i59tK6fnpqmqzb995WOxpB/84AfFai6ruqzoXnHFFekDd3mRpqrRnz1t7IWsFV9Az/l+pqwy8y9Z0dlrAzhPCkC3nZ4YYNyMP4ljiGEoY1xNalfnlV2l0IiRmLQAB+zZMtuyncbuPBlCAJ95bIOeEXg3m6dJV9J/xRmtvIAY7DhwAVb1VzmnlB35CNS4EOSLOrOvBMO2UxCt2Oh0dtXZ6DzNRlNcnEm6UAUAABAASURBVPkAAB2Vgw09WJ8wP9vpgwI0iJsrPgCfC9AbjUaahADncXZ8wv+J5PEqLmi2UzXLIi5MmdiV3VLUHUors7EiG4EeMuzgi3JO4t58kE74cbJzMeBkhm/Dhg3qdDsn8JxNhveaIx5NpjZKCzC2W+rGEnRZRPgb0Bgq1VrT0PqN63TRjh0aXjusicFBHd1/QA/dcZu27r5UvJesiIwd9QsphbCRJNlBAk3gtFdF6rR14+u/U5s2b1X78X0abkdfLVXVUfg6uNrdqQieFQH7gDqxXF0mn5VBs6bWrFV03uCKSlLQpNKBPGF+dUNqD9QeqD1w9h5g8pvvYGQJ3D8yfiGlmzdvFvf3PXv2pHvxcrWdwXmWzeLE2fibMRqrjMixnYKzLMeubnA8gsqYgLEAfJTbVRn5Gs7dAzxGywdYf//3f1+M7x566KH0uL9t2Scel3PXJjFZwlOeHEv+Gw5j9De+8Y269NJLU5/txoIBQfxS6FqoDNuJFZvsCofA063EAt/2bd+WnpCE1k/Yt2+fuLbR/3tXh7GL8xxbGJfzeiRPheI7zn3OScpI7dljaFc4ZYzVCWrBM9D+jJNynv/BH/yBWD22nfoD9Pkg17VjzDo1NcOS6TOEPiJFH3WtelUlUUOApyFFERFTELjl4IsOQQDGDBqrrATTvQfQdgoO6Wh0LlZD4YeHmw/1l8sR6ACWS/7p5HKy0N65PHblD9viosZJmm2En8esSfFRoyiIHVUEb9ztxP9/VgTN4GWnq21bt2p8bEyHDh5KPMixnVQiA5+nTOwoi2Tmx/GjnGPGBQN8pvAskdxPiugvsxAdJuR1ykjjV3QbcVEYULdBRsnuKFZnoKXu6HEdefwxbbr6CkgqVURTKx/A3ggZ4b0o6wZE/el9cKjoFpKb0rq1uvqpT9XDf/5nOvzFW9Rau0ZWbGXoLRpqRrDcGBtV49571SqbmqTUpZwmDspg5Gd2oV8RPAfN6EukercaPFDbUHug9sCKeID7CMD9wrZsr4gdK6mU9nP/bMTENwHnctmCj/nSNY9hZh322fkbe3tl0AbyttM3T/7qr/5K6LMd99wyHVd47LPTh+waTvQAYzL6DEHSa17zGjH+JViEi3EzKTz4HfxcgYUYjjtPHPDRNxZleHQ7T3xhy1LpWoyttlP/sqv0K1/5iviuD21/7WtfKyZw6IuLkXmuvJzHPG1x+eWXi+8HZXl8kZyAmTxPeDJWxoesTmMvQBmr+b0ffuv1K8cg88EL2CZJ5xoIATrHq7deLw5PBruqS55Am1cxiKvIrxTE6HulVK9uvWWEEWWYaDdiHyuGrZY48Qh8ma1hFob3bnlsgI6SDzqp7VjIq1zLSaHYCNg4OSiP7LL85nbWc1GS7VyITHjt2c7dqzeXMQvMScqsIH5ALhdPygEe2ShcCCmUcWLxmA048rjg8oXzbgTQhw8dSh814BEcu7rxIQO+UwH1OXYE6Bs3bpw5gU/FvxA6wbIi2O2E3Z0INrsBYU4Eq1IrlqJbnQGpO6iOWtGuIkDRq5DcVStWnCe+/FWtvet+DWzaFERH0FooPZ4duYrRkZSRi0DWUReIXBDZS4VTuvvGJ+uer96iG/+379Xwth2JFpFxktUY2Kgjf/FO3fbmf6PBqW5UiTohrtnuhMApxV4lRketKFERwXqg9a/2wJJ7oBZYe+B89AD3Fu5DpMD52IZzsdnmzlBJsGfxirJ0e+7PDKZzoJN9ndOFauIpP8ZbjCnsyl67SpFBIEcZwQD5LN+e5YFew7l7gMDrB37gB5IgPuDKeJkMARrHO/se2rmC7fRo8XOe8xx9z/d8j1iUQT6AbFIAvJ/Qq/OrX/1qev+eL33TD3kygmsLq/H9tMl2imcInjlXNL0xPmeBi6xtPe95z0uvmzLpwaPVjOPh/9SnPpUefWdcTTsyPynHlVgJHKD9AHgGVq+Z2IA30+xTn3929XrFvbEAxPmNfOKIXLffadFvhf3UN/dgzdU9W16mIhM0BFS5RBIBdERZahThqijjgks92+KT6BxI3rm1LbsCDig8PI6MFPJ0EGjkOVlIM0C3nbNnlSKDm44dwVbYiRBopAuFXn67ugghk/q5zJ61065wu0rhmw/sqpxAGT9woSDlBGy2mslviVZGRBfB4MTUpI7HyvK999+ndqctRfXWQEtFsyG+kq2iSIEzjwEpNupGIjsYQeYBJjdoCyc/s1Uck3nYFkUqQ114W6wMU5F8tEBpkRxbKCeYnn6vmP4FP7zN4WG1P/Ep+VOfFo9pU6+IHdM0inoZnBCoFWYqswtAH9nRgbXSTc/WpT/503KzFaQQpKmo2VAxMKyj37xDnW9+M4LmUkhSt6soVOmGUv+OkD0QFbELsRFQp70utC338Qut3XV7F+WBmnmJPLAaz7e5NtmO200hNtuyDboiMNe2fhvBY532ie0/F5ty3ZxyT+Zr2AyKaRt0wD5RJ2WnA1bKqJeDEdvpuNlO1QheCKye9KQnxdCunDm+qXCJd9ixxCLPG3G0nacHnvrUpyY/Ezizusk7yP/wD/+QAi/b6dgsplHIBXKdjBcxLoSWAyu7km0bcrIhIWexyzrOompqn22x0szj4zyezb9r5ZFo2yIe4EnMXtnosyu7e+m9ODzkc5rxnM8p9PmAMTg8BL+5HB/2nn/XXXedCK5Z5SWoZszOOcriIdeD+++/XzzObVe2sjDFWJtFLla1s1y7KrerlHE4X/XOQTfnJI/zZ/750g996EPinOa7E/OVQ6M9pMsN1R1hubWskHzb6TGE973vfXrXu94lHs95xzveId5/4CJtRxgzHWRWJkbI7GkIQhTHPuKI2DcjaOOQE3wRAHIRoEMxA0NwZ1eyOHC2IzbpyvFHOR8XoU6Ike30/+SQQye1nS7c1NM8m+10wp+qnCp2xfOxj31MdD46Lvy2KV4wYA/M1GWlnEcx/uiP/ih9EASZlOE30gx2deLPpedyUuQB4PjDdvpwAzj/e5kTt4xgDv2t1oC+GUHeF774hXRhPXT4sPbt3x8hnbR+3XoVjYZcWAcOHkwfnhgYGDijf9Bz5RVXikkPTljq2IvzDbbPhS59JSwjcJ6RFnLLsA/eMtZzSxH4s64b/Sj4q0C1ClHHhwa08XnPUjE4AHsCp33sZhBO0ZmMZrCMRHcd2rpFu779Neo0hsKablQOcEODa9ZqoD0mPmI2tH69fPhgrChT1lU32diQIlzWrFQp4Va9rR4P2KvreORzebV4CHuA1WIPdvTa04tT1g84s85+WHF6Hfbq6te91q5G/9kr6y8GzzwJlge73PPtyqaz8ZddjVvwe66fU2j2mWXblm3YZ8B2+jc1vQN35AIwEbgx6M8BArSlAvtkW5ZK9vkmx571hV0dEyYrPvGJT6QxG4/ln0ubOJ6A7fR+M4FdHqdCR3ZOwYsIrBd7zHvrg2dA3kKBOvASHN98880i8HvWs56ll7zkJZDFo9HEA4xTIcBvz/oO2lyAp5c2N0+ZXZ1flGWADt47BiYPHbBn9dpVfejEAwTanPMAi08EzZ/5zGeU7YaPNrJizWQJi4rQbCcee1Y2wTfXE+ry+DV9Ahz+UwHXnTe84Q3pv+Wcisee1XEqnqWgMypfCjmrVsZHP/pRfd/3fZ9+9md/NsFP//RP661vfWsKbGeNrpxdreBVOGWzHapMs0KNVktcjOkcL3jBC/S6171OdAC+Ks1JmfnpYHZ0OgKlCMw5SZ7//OcnXmaX8uyKHTxRjq5TATJtn3RzmMtvW8wCfetb31K+eMzlOVOeEwIeLi60i4+fcYIQjNuVDbQTHjtsj6VVbqTMol199dXp5KBsLthVXei0nwscs0fIXjewDrIazWY6JvmjXV/60pfSv57iYw48Fk89ZuiYwXz44YdnJgjssCN8aFdpEjZnR7uG1wyL4/DiF784fdEPv85hW7IssgEEpjRsy3hXBpViIubhdWu0+cfeqOaGLRKr0vSXgIrhzPvEGm1fe+Vleupr36DOtAx1Q0fR0Katm7T/7z4QExCHtPN1r9GeL3whhHal7lSkZVhidWNfloUiiaA78lG1Og90wW12NH4Vtjr1oVVil23ZXiXWzJphry6b7Fl77Fl81uLlxWyfcJxWUx/KLV8Sm7KwJU5tL7HEcxe30v7atGlTGsNkOxgLgAO2UzC0mFZSL/PbTv0VGgDdNkmiJ2SeHbzA3CIG7gTIvXS7WrTgVS2AMrvSAb4UMJ8tSyH3fJSBL4Be2/m3Zjy6fdNNN6VFrd6yxeDItatjB86YmtVRVpuRY1dl4JSTMi5mkQZ8ocA4+POf//xM37Zn5S5ERtZNYGw7BcnU49wheKWclVcWdeChDBppIxaJSOcD2+m8gNeexXOeMTvjbNsnVadN+An9xCrUyUy9+V46Y2jy2E193nuGlm2kHjJYkcbPvEbJ6jM04pIPfOADApgsQQ71eFWC2OkLMS5lMgFegHLSXiBo5nHx/JRpb1nGqQfk/HKmMWJeTvErL5vOyCwPJxbvzN511136zd/8TXHgcLI927HswOOXrI40YpIKdRGdtEgBKQeaDsFJykWAE5G87eCpbh50LDpORCLphCPo27VzVwoM4acT5I8DKDbsiGTen13JPB0PJwDvW+eZq6ab88o6E5GTwq704TeCYi5w+b0U6mNHhuGhYX35y18W5VdccUUKSOE5FXCi2RYzVaz8wlfEiiezWcj8yEc+ImapOPEIkrlR4y/ytoU/+fADFwX4oWMzcs4EU+0pXbb7MhHg21Ubz1TnTOUErsCp+KLXROvC7q5S31D0o4YiL6ndmdLkxs0q10TQHPlYA459BLOdlMRuob9Ywy6qFetWaIv1bXWKhmRr+0UX6ehfv1fbn/10dV75Ej1wz51Bl4JNZbsjPriGuraDFj/aEhbEOnlkLsAffeoCbPYZm9zrF3DgjJUucIZeH/Xi/XTLXL1z8/205XzT1W9f9frnVLrt6Qt1L3Of8GxTIwbz3POZVIdmz9pkz+JnMou6c3nuuece8Z9HGC9RDtgLl5nlUY9BNmMYni4ktSs5DOJ5UpAxR+Z/oqb4YSXbZjuGIT7JBPoQxzgHWycxLJDAApbt9Ag04/IXvvCFYjyY253TLI6xH+PLufRcPl/KU5fEDci1q7bYVTof/3w02+lr4uglWIQHHADHFwSc2R+2RUxxqsCXOgDjaVLkAODYiRyePiUmgDYXGK+jk/EzKXVY/KKdxBL2ye2DB7noRBfH8OUvf3l6l5yFLc4x9MADwA8fNMb71Pv4xz+e4oVPfOIT6TxHF2N5yoilWBCD3z5ZP8eX8xa58GTIOnLePrluLlvKtFhKYatRFoHXP/pH/yj9KwWcTsflMZ35bCVQ5l9I8Rn9tevWpUeD1w2t1drBAK1NjwbTwelwdBxSgIOHbAC5BM48rgDddrp4ELixWkrgToeBD6COXfGAzwXb6WIwl96bJ1CmA6Jhj4CVAAAQAElEQVTTto4dP5YmBjKPPb98+0TZdsXHyYTfsJ+AmCAXWbbFBg5MRfDHijDva+AH2/Paalf1mEwgIOZixMml2CLsS19b5N0FJhNY0eck5MMBzBpzg0YHM2S20+QDvrcrmdgBhKgT2gwtQypzIwLFUt1OR3yErJCr1MWJaRH5hUKu28Nvh9zIN4qG7ArvtkPvWKGxkQntHz2iqfaEupMRyF9/g7buvkJszbDPIS+Mkaqm6YwbfEWR2CI2l6J+s2yoULWt271Dhzas1a5ve50mG4NSG66AY8e0ef0aNYeaagZrEevOSWfIa0QeWiTL+us9NsuqaBHCGzEoxK5FVFlWVmwB7Dgwy6rp9MLtWf34CDh9jf6V4p8M/dN6ek1z7bFn/Xf6mktbald6sz2kS6vh7KXZ1mqyR7FhT+7bduW7IPf9Z1e6sQWb+m7APArtyqZnP/vZ4sNG/G9Xu6LZVSppnprzk2zLngW4GBcwMW6fSKfsVIB/8FNvue2Uta2/+7u/S6/GQWCAzvgNfLkAezIsl46FyrUrP6wWexZq95n4bKdrxyc/+cn0fu3tt9+u3j5gV+22PdPHFBt9i7Ek49rInvA7lY8I+myn1wff+c536tZbbz2h3pkythMLjyH3TtbYPsE2+iX9E2bb4r/28A0lxuLQeoGxPu9LY7PtVGQ7ySND+1goBAfsqsw22RTEE+OQ4ckLYiJeyeQVyeHh4Rlf2j5BJvoY52MrdW2nuAqceIHUtsCZAKPNLL7Bz6utPGbNxAWvzLLIBz9tBvhwcA6coc8F4gBs7fUHcRQ2UX8u/3Ln8xh7ufWsiHxmbHinmQP1pje9ST/+4z+u7/3e703vQ9iznSItZYaFjUZTjz72qN797nfrPX/1V3rv+wL++j1679+8V+/64LvSzBaBL52CGRBOQoJkVpDBObg5pYMxa0THgUbKCiqfcSeApINiH3SAuosBZGb+o6NH0yNUBM502re97W1pxooAFD7kA5k/p9AoJ5/bk3HydEgCXNpHHnmUU49281g4FyxmgmhrlgXPfIBtnLDMFJJyYh0eO5wC53zSIIcLAz5mVZ+PSeBz2nbk6BFl3cjCBuxCLzbOpxPa8ZFRjUSwWMGIRo4eS3JGj41oLsC/UDg2OiJgPv7RkRGNhN5jAUcPH9Oxg6M6uP+IHnn0ER06ekCTE5Ma2r1b2rSusmX0uLBzdHRMI4GPjo5O00+fVnVGdfT4iA4HjB0bS3KOjx1Td/06tbdfrrK1QWOHRyJYH5cm2mo/tk/bt2yMVe8JjR8/qsmYaDk+elhj0R7kAQvVfzZ8uR+NhI/Az0bGUtfBDvoRNtGXllr+YuVle7JNi62/HPy9NoEvh47FyMQG/JOB/GLqLwcvNqwme2gj10gAu8ivNKxGH602m7gGcbwAcOxb6eOGfgb/fK2YRy6xDbu4ZgKUnw3wmCqrY8hgUQOZyMkp+HxAOXUAcCDz0d9f9apXiUl9cMre//7362//9m/FmAWdmffkdHRB99756uGTDJRjG+lKQq89/bYDv2edGc/9mYAKnPJcBn4m4NgxcUMdFlt4b5pX8Hp9TVmvHPL0A8aNmQ9a5gGHTpoB2+DHTgLVZzzjGeJ9XMajlPXWnQ/PNOxFJnLAMz2nyCLYZTwLDrBYxTgYHuqSAuDEDTxJwSITvNByGXmAoBJ52E9KOZD1M64HB1iUeuUrXynksBpNGTLwB3UyEA9gEzw8Mg0/fIzjSeFj9XldLDpGOCXovC5BSsDLF7qJi14eK9UE69RBF+W0H3kZsJm6nLMAX/Hmke6//uu/1t/8zd8kIK5jsg3Z6OsnPCECZ5zOQeUgZBwncoFkxfTVr361fuu3fku/+7u/KzoUATSdQjObE1aW3eg8Y9qz537df/992vPAngT33R/5++5P7xBzsOkYnAQccHTmNON0aPTQaXMZuG1xw6HzMPvFCWg7zdDkuvCfDpAD9PKTpw4+ePrTny46EicEtLkAT6ZRL8shBXIZaW5jGUvxAJ0514cXHyKDmykpdeaDXIaTkUMQzMUO3ompiXQjw2a+NkhQjX9uuOEGIZeLHScTM1QTkxOISP9yADrlyADQAYDPBWzNQBnvUZPyUbeToB2B5UKhE7zAPPw8YZB1Jn2dbqx4d2PVd0qTY8e18arL9eQf/n51mqXGpoI21YmV6LamOpPqtKfSRSfZOI/sGfpU6G931I00OpHK4J0s2+p0on7QOhrUZLFR5UQpPmQ2NDig8Tu+pVv+/C+1ads2qdlUJ1bD2wTTwd+O+u1IJxeqH/5FAscISLoWWXe562BXLyy3vtPJx4655dCAufTlzvfq7MWXW+9i5GMXsJg6y8Wb7SDNsFy6TiUXvbkMPEOm5RR6xvuR9lvfYtuU7cvpYuufKz96gV455OdCb3m/cGzgnn/VVVeJ+y9jGXTn+xz42QIT5gTNLCow7kBXTsHnkwsd3ZSBZyDPOAVZ/GsrnmZjsG9br3/963XllVemMQR85wq9Ontx5JLPacbJ9wPQNxXjiqyLfMb7mfbqBc/AwhFjQcZ22MPYkjKOOXlwUiDjpPQ7vsjNo8WMI6nPeJFjnXnhy3J6aeDopM/Ak4E8ZTmlLkAefr6N86IXvUisihJkEgPAT/2cgp8K4KE/Ig8884ED5LM+8rSR9nA+kO8FeGkzPPxLL8qgIRsZ4ASwpNAIsllJznyk2AIvOH7nfGbigTE371ujO5cjB6AOdGIbdLOwRX0APaTo5ZqQzy/o1MWHxGLIZMz+zGc+M61kU4cBPcePMvig5TrgLM4xWUEQjW5e54AGsHrN9ciu4jfb6dVYZC43FMutoB/y7cph3/d93ydeWqcjECTznsuf/Mmf6M1vfnN6pICvuL3xjW8Us1Q4HNs4WAB4J4Kga+Km8KZ/8Sb90v/vl/SL//wX9Qv/7Bf0iz/zC3rTP/1X6aILLyvHBHIAFwACaXTR0Vl95fEBZmQoh8YjBpRz0sHPuxbw0Rm3bNqSVlyRCd9cgJ6BMnBkkSKbiwcdjA5J+/gMPC/aowsdzOxkO8CZMfr0pz+tXBdZ4KRZPrKpS4fevGmzkMWsJScgfMhbu3ZtxGpTYmICnLqUkc4F5KGDFF9R5zWveY2YwUM29fEX71MzycG7KrRn08ZN6Qt6Cd+0ScilDbQTGhcy5Ga9OYWvFzZs2qiFQm+9M+IbNmvjhsquGd6wEzvw28bAN23crM0c403rtXHTBm3dvFkbNm7R2muu00U336zWxo3aFHybw8aNAZs2btDGoC0Ign9DyNwQKXq2bAhZG9eH/E3aELatv/xyvehf/7y8c6t2XbpbW8cndeyu23XHRz+iYv1mrd28Q5uizobNW8M/27Q+/L1h80Zhz4L0L9TOHr4sO/kIX2zYsPD29shZavvoR/Rr7ALPdi61nsXIwxYg20IKLEbGUvBmnfil10dLIftcZGAP/sEm4FxkLVVdbMIWAJn4DgDvJ/TqxBbuE6Rzbejlm1u2HHn09foIfDn0LFYmduS+BI6di5WxFPzoBbj/9tqDbOgZyPcbenXzTmIOds/VDsYEyEYO4wHwuUDZfJD5chl5cFJk8Ygo4xgG9Az2n/vc54oxBMcYvnMF9ADIIeUcy8eNfC/A0y/IetGX7QFfacAufE9wxXFhgQebsJEyUvLgpEDGSalD0EQ9xoGMS+k/jKsp7wXqAtBIkU3wx6JWppGS5/UDZGAbNAC5jOXRw5gV3TwFSTDK+QkPcgFwoBcnDyAHucgHhwbAC1DGuJ2YBLmkjInxEQEl5fBl4LwjxqEt8CMrp/ASwLKARl8kyCbY5FyAD/3gpAA06qKP1zD4HhQ0dJFmQO6ll14q2+l1SWRDo26r1UpjRuRhE3XAGdMzTgcy7Tu/8zuFPymnLr7nfKTcdoxbq/EgxxVZ/8f/8X/oF3/xF8WK+Pd///eL/M/93M8J+KVf+iURhOMj4rd+whMicCaYtZ2+cv0jP/Ij6ZFsgjAed/i93/s9sYoJD44l5WQAyNsmmYHJWAHlInvkyGEdPn5QR8YP6+jEUR3VIdGhCXo5oFMxm6dSMx2p0+kknJSAWLGB25V8+Jl1IWCk43DiU95V/HUrwLa5gKz5aNDtSjbtQ/72bdvTSiWDJGZpBluD6f+eMdvaarbS49zgzNR8/OMfT48jZdnImw/fEkEe8niPhJk2+ABmqpjJ5QRGN3Whk84HttMsLyvtrDZzonLyEfTbTicAxwRdnGjIYNUWf3PBgQ9/2dV7FdCGBodS8A5vuFuUg68kqKyOZbcbq7ydAFKOb6wEd2MluAyay4ZUGtYwuzqG3cAUfUHp01xVLpHOsCsVnTB+lbCOVEaGH3rigrbx0h3qNqXNV12j9kRH++66TYNTYxoLniQaVYHHT1NBIIvIQJf114nzhWO6rEoWKbzLcQpYZLVlY19t9tDQ1WZTtocU+1YDYAuwGmzBht7rIfkM0DPe7xT/AP3Wezp92AOcjqefZVwjgX7qPJOubA/38T179iR2fEZfAhJhgbtefgbKm2ICeYFVZ9i4hwC9srAHyDTGKvx3FcYMMxWXCUEnuoFlUrFosdiCXYuuuEwVsCUfCwI71EADevGch5aBsS7B3Q//8A+L/9dNf2S8mMt7U+pngE7gyxMIjI3JZ+CjWLxCyUoqNOqQ0m+QTT3y0BnvsvLJ+B0aY+B8HpCHBwAH8D3pxMREGpuDU94L0JiIYlwOzrnA2Jg4gadSoWWgHuWMn+n30HnNkUe3CZBpA2N8FqXAmRCgvdgML4DPiulv45BH5nxppuVybKLd1M80eLJ/0MMEAzQAnC+SHzlyJE1WQSPYJs1AcE1ATluIjzKdf3PFfz/KejgWTAjkclICZsCuxtDQ7Fmc/HLBEyJwxjm29VM/9VP6N//m3+hXfuVXxHP0hw8fTqvNvGRvVw7lpXku+gS/1OPA2FVZUTTUjGCjaIRbghaxTYQyEVJYil8K0jjxOJmoR4DBAafj2E4zMY1GBEWa3eDj5LEtLhacIHycCg4bqUofOiA/H9gWMoBcbjuh0GynEzLZFAbZThcUJg1aRSsFzuk9gAicuUjR0Zil4ULB4y7Ya1fy7EoXNGRzgqCIFWzaCeQyOjI6i+kTEH545wO7ko88Tnhms5BFHcB2+ky/XbUl+wt+Zomvvfba5ANkU8YMF7NVPAJtO/kdul3pgW9lIPrKtOIy9RjsAaRu2Fa4oaJbKA5T4gpScFWciRA50en491AVYRF79IRsZEQtRLQJ4sHL2DUH1I7V8YGjI9rQ7qiI/hBUJfaomgJmKWVVb7UHTuEBzlfgFMUrRl6NNmVnrLRt6AeyPTm148TPmTpNHpjPT6ngAt7hEwAX2J65F9tV/7Et2xQvCuyqDmMSvmXCAHpRAoLZdtJtO3Jxa42JY9uJlgixYyWNsQ/jicgm+xkvgJ8rZL/MlXMq+ly+fuVXiz3YkYGxI0EVedvJFRwX2+LLy4zfZsuu5gAAEABJREFUE7FnBz9jSEgcT54oIKAjPxfsSib0LJdV5ywXvQABGQttBK7wwQ8QtBInMNYkbzuNtanDGJQ+RdBN0Pr3f//3InC0K53wALSRuuhAN3gGu+IlTwzBAhQ4gB3EC6S9Y2XytJuP5zKGJ5DlkW2CZ752T8CJHFZ0iTUY+7PghwzkArbTmBk8A3LBsdl2OkfI2545lxj7dzqdk+oSIPMUAI9TEwhTD2Ds/uCDDyZZ+BEaYM/K5xFxnhKm/dhM3AIPedsp5iKPfdgGPje1DTnpSUgfdoy0+6BmeVXYTgcXhwJZ2+WXX663vOUtCX7nd35H//bf/lu95z3v0dve9rb0SAC8QOZft26t1q5bo3Vr12poaFCyVLgQq3q893npZZeKxyfouGKz0iPgPLqBHHu2Q1DcC5QDdGreq83BIycfdKCXvxe3Ldu9pITbTqu4zCYxE8bJYVd83Iza3bbo7ATIo2OjqQ4XHiYVXvva16YVdIic3Oinc9pOJ4btVHeyOyluaNS7//7707tNnASsQDMBwQVEsdme18YoSh0a+XYlO+OUodt2Wi22nXihw4M96OLr2uQB2shMHME/bYRmn1o3spYLSkfPsKJ/TMM03qsvSCIW7ija1rWa8ZeCVArcCda4ECnkBCYYWY0GXzAgCGbS6KskZBVaAjdprKJ2YuV7Q0xA+L6HtbFsqT195pcOvuApYqW7VXawUrFTPzY7DOyHogXqoC8tkLWvbCtt10rrP5OzV5t99urq12fyX11+sgdWsk/16rZXvi/Zlu3kJGyzncYGPIHGoNyuyuwq1QI25GQ2xlOMi3KAkulnk9pWr2xwxoHf9V3fJcYayIRmL9xW6pzPQHtXi/125XfGbozrGJuygsrH4Rjb2U7jT8bU9Iu5dhOA5jEn5QRbBJhz+XLeduoPdqUXHfQ1ym2LIJo+zHiSFVqCZ9si4PyLv/iL1M+zPvzIeJrHi9FN/wfn8X9efyR4RS4Ar13pZByL3QSSlNmeOZ/IA7aTLsVG0IiNjLsJJPnglu0oqX60gT5NwPqud71LBO/YiC3wYhv1WfDiseyq1uwePtoBBTtJbSebbJNNeC5LhNhhF8fKdioPUvItdubjZRvyCdB73iETgIGUY5dt5wkCJgEowz5Wpzkm5O2T5don05AJ/xnhHBmmh8/nKGWVVLc9c0AxCef/k3/yT8R7zsy+PP/5zxcnAy/BU247XUxZkBNbARYnGl4BNwFR0OLXiVW6XRddrO3bd6RZJ9h5lBi5dFY6qh0VosB2OvkDTT+7oqdM7OjYvNMQaPr6NR3LPpGHMmC+jtBLQy8nJY85cYIi++KLL07vjX75q19OMzZ0TAJ05NmVHm5S0LmAZbrtdCKQBzhBSTnRuEBx4hOkU49Amo6N7fAA6Cc9E/TaPxe3K/uQYVc4cuHLumyn46bY7IqH8sj29RfeUgWSI+hNEBTFVkYwGkn6QadLKfrUlNoKZrGVibeIUNpqaHqjOcB09kxJYmUHBHNKYseETyG0FnFBtsYjQN72gudrbKqtjTc/S+WuXcGtMCV4Ynna8EY9xVYGXIg/e9oBF2LjT9Nm+0S/2CfmT1O1L0W2ZbsvuhaiZO61yF4Z27IdtleVfxbiw5XisZ1U21WaMn3e2bO68zHsswmnVccYg/EDiwg8wUf+tBXmKbTjzhmrwxRxXweWqq3IQq7tmX5/4403ivdToVNuG/ScwT5RzlK14ZwN6xFgn2hjT9GKoLbTGJoxMMEd/1ubwJOxqO00JmZ8aZ9sN/7l+GE4Ke/H2ifzUZ7B9kw/sJ3JKeWxZoI3VoMZ4xJIU8BXuwlMiSHIZyB45ANat956qwhqsYfXC6lL4Myqq+2Z8aliYxzNOB1bIzvvjwUiVtIJxpGJTeiijdSnkj1rO77iK9WstvPtIWIQxunYQhALP0B95NlVXeTjb8bulNtOvrFN9gSwT6TxhCkryxyzHJDbTrEOK9/4CugVQjCMrdDsE+VBA7CPFFuJZcCJMVi9JlD/yEc+kv7/M+2jzJ5fju3UFniWG2LUvNwqFiR/WZl4UZ4V1te97nVipiYfqLlKoZcuY+FvGjQbQsQhUZcvI8fqne0UYMJPh+ekyMEdNPC5HSjrohyg43FC0OFs5+JFpbZTR+FkoKOhF9m8+8uJx8mEbVygKAOwixsdK97o5uS3Kzkop77t9P4zJwp56tGpOUnpyOAAZbkOqW2Ss4Is63SV4bHPXsfpZJ9dGf0DoDZ2AdP56EeK/jOdiwA1+lQE0xGjBjN8kYi0SHtys0jKnePOhMJJpGOfnhDfuF5HtmzUU37mp3XxM26Swp7YTf8caSOANJL6V3ug9kDtgdoDtQd6PGBX9wfb4hFoBuG8d9rDsiA038tJWWViIM+YYkGVF8BkV3ZmVsYyQM7X6cp6gGMNXHHFFeLxYiZi+O4OY1K+McSYlr6FlTwKTUBK0GZXY2/oBHD0QfDTgX1iX8i89D1WvLMMxuSMjdHNmJfv65CHH167kkMAzJe9+XdI8FH+7d/+7WmR6kMf+hDZEwAexuGMvU8oiIxdySSOIHAm+AYIztHdqzfYT3oyk8Usgnb6No9vs2jGGJ3zCb0Eroz/0U993skm7uCVU2RDOxNkPuzHNmTbs8eB40jAS8yBD3vl8e/g0N9Ls6s225UMu8pjL5B5aRMTKABPBHC8Kcv2gK8UFCuleCX12tWBOpUNxDyOFcSIe+ZlIQSyKxkcxNkO7nTycBLQmearbFf1KKcuYFe0+fhPR6MukGXZlZxu2U0nGB3ddvq3TvmCxIwUMun8dFIuErk+dLvqzDwiwQUCGjNGz3vu88TFLa9cZ9l2pRO+GuZ4wDlsznRHAF0BlMBITgSfmF2qHKZ0ux3tWzMoXXaJ3GyGaOwrRVfvRC7/lsmELL5Oaw/UHqg9UHvgCeABJuwZg9CUnIKfCezqLmNbvPbF6vWZ6tTl578Hch8htatv2xCMsaD1pS99KQXRBH48xk1A/bWvfU38D18e5f7c5z4nXhckoMIT9D2CRmSRXwgQ3DHuZcwOP6u6yCFPsMp4mEefeYKTf0PFE6VZfk4ZS/NeLjyMkwl4eZqBFWBw5AKZH5xvApGeChiDYwv/s5j2Mz4n2CUwZlU818NO2gw/NBazCI75bzS8rolvWCjMdvAvXmkXwTL8+BA94HZ1DoIvFHgsG/3w21V9/MfkGXKzXtoOEMjz/jj8gF3Vsas4w67yuYw64LSPGAP/oo//tMNiH2WrAYrVYMTqsSEfxCp1rNTNtY1Qo5fOgc7AgeZ9CToS+Ny65G2TpMcb7KrzUD8Rz2JHXSBXBecxXWwgyOWE4eNafHEP2wicbQv7AE5Eu7JJsdlWN1bVmUGCl4uMbV20/SLxqAQns+1UX7FRHkn9M+8K0ztwRU7n4uRXBsqYTHGj0MUvfIEUK88dRcCczHRadwYFKutmsSpf72sP1B6oPVB7oPbAiR7g40ysGJ9IXViOp934IjHjCsYrC6tVc53PHrA987SmXeEEqwRdjEeZRGHsSZDEt3h415gVR8oIKFkpJVAsS8YvFSzGH4xpCZ7RYVfjXmQxjmW1lEUiHnWmP7JQxCPcWb5d8aOfQI5xNUFdLidIpC+TRyYADjDOJj0d4AMeEScwhw9b0IE9WRYTB9iZ9bCayzlIm2yL/1hDwE/9oihEcE+biQWYoMDGV73qVRQvGgiKf/AHf1AE89kehGALvrIt25AS2E6PrONLzbPZFW+WZXsmrqAOcrlGkGaenGqFtzpwjgNQHT7J039ggFmK05wtTli7OuEpobPToTipBxoD4kbALFDvwYYvQz7wdOqM57LFpshALycSdlAf2vjEeHoknTJmrrgIcaHg0W1mpBKfivSeCfxz7eAiRYBMu3JZu9tOFzz4uQhkOnnkrUZYHTYRhAIrbE3026JZ6Dn/6IfU3LwlwmbsqexyoEAk8YMGBFr/ag/UHqg9UHug9sApPMDAPj9Sa8/eRU7Bnsh57MAKI+8vkmdwnwrr3RPeA7Zlz46hCVoZc/JotG3Rn3bu3Jk+xMs4lOAPGuNq/p0rQRV9BlisswgwCUz5YjZ18zjddgrasIWxch7Xktf0Bo5OZBAossLMY97QYCEFCHjJ2yZJYDu1OWVOs+NfbRHYIgc2xvXoBQeYpGI8b5ussP+lL32piAEg4Edspz4AjXeFWTRjEoKglydioS8GkIVc9OV60ABs5DHxTM/2UpZp86WUA3bVFnBiC3iRgZ95bJ9HtNFBOWBX/PCtFDzhA2ccnZ3bi2dab2o5wsnYR9zg6mVUzd3s6oS3q5STmIs+QeqxkWPpwwZ0VNtzq56Qp2NAyDblFNpCwHY60fk3DjxSbVf2IAfg5OK9bj6ERvDMhYjP1RMMK7apzlT6WjYXJC5OdmUvJz2dFxk5BQ/XpMA5qor3TejIzLyxog0t8YDUcI4eiM53ooQlzCE7+klrOGTGqV8dcg5t9PsgpR88QMrUu9oDtQdqD9QeqD0wrwcYLwDzFgZxvnGBXd14CGAIPHh/kUHyfLwhov49gTzQe4ztqh9AI/BjNZMxK4ESq6g0m77FOJNgj8AaGmA7rWbalQwtYiMA/+QnPyneqWZFGdnYgAjeuaYv5lcH7Eq+7RP0wQ8fsjS9MbYmyGdMbsc4KxYrKIKX9EzA49ysGBPc2pVexuCcJ7bT65csfBG0Iwu5AON/4hBwgLJeQB6yWXUm+O0tWyhuV/ZkftuynbMpgMdWCLZTmV2l0ID5bOulE7NgH8GybXFswPOqvu10DLQKthg9rwIrltEE2zPS7Vl8htiD0EGZbRofG9fE+IQUK85zV52rkGJ6HycGMzzMwtAp9+7bKwJK/l0SwWiP6JNQOhEnGo+pEETbp7etV4DttFpMPb5yzUUHO3p5wAmYOaEspxkp25ATUJf3Snh8g+CXDks7aP+73/3u9P+fuaDY1QUAe5EHH3Vsa9PGTelkTgLr3bQHKn9Vni5lVxiFVlUGDuBT0lkoxd9s/tywE+WH5OjPYVES2ghbTLjsoJRSJKo2RwJEsqS/WljtgdoDtQdqDzxRPMD9hTECwCOk73vf+9L7yrSPMsYYvTg0ABorZ4w3eFeUQCnTKavhiesBe3ZsQf8gCCSws50WgghYX/CCFyhvjDfhsy0WpDLdnpVjz+K5/HQpjzITjPNY9NOe9rQUjNH/GAcTuPIRYYI2ZNiWbdATwJ6l2RXO2J/2EDjDjO29Ke1AD7T5gHeUebc7l8FPoExgzIfRWDVmIoE8PLZPsM2ezduzODJo2+l0I+9UYHumqFdGxrET2/Oqsz3LP1MxEPtEuu1kv+0oVQqUiWOIL7imsCBJXJUKV9nuCR84L8bfzMpMjE+pPdWOgJB3VqntCCoMEkFNSmLltUrZc3JwsOnUAAc8dyjK54NczmwVgXPOz8d7KhqzOx/+8IfT/6HjhLUrG3v54aFT83+jmcFjNm18fDx1VvhcG78AABAASURBVHRiO3Wpw8nOF/eg8Z4JK9EE3ZTZVaDOxYYJATqzHUFgeMR2kmcb1gsMaDNw6mbjZ0pLd9XuTqlT8sg7FIXf1McNOy2HxgQRLItcStWzRekpnrboYbpw0brltQdqD9QeqD2QPMCqG4EPXxNmvMGrah/96EfTK2uMJfL9D9yOe0uqJTE4pi7BMyTbsg1awwXgAdvpOz/0AYIu+k5vs3O/sas+wROTjK17ec4Gz3K/53u+Rz/yIz8iFq+ynFxmeyaY1iI3xsh8XIz3snNV3lHOi0521Z5c1psSEBMsQsu2EPTyQa4HH3xQxBd2tQgGz2KA2Kbb7aaFvcXUWwivbWF378TGQurRRiDzciwI8Fm8IyU+YnGPmCXzrJa0Dpx7joRdpFkvy7EWx946YUvLcqW4CZxAjwwdk9VfgtO5F4EoPulHJ2Z2ike8wU9iOA0B/QTc3HyYico3n1NVIdjlovPiF79YPPZAp6TDAtQhQP7CF74gvrh399136znPeY545CSXw4ONdGxkcVGwT/RNLy/8Fy6Usqd9U3bDDaWKRqHmQFPrNqwTF4Oh4QFV2zRflVnmvZnmSDqS1jLQbmDYSr8GgiOo9e8C8EDdxNoDtQdqD5ytB/L9npSB/Xd/93eLx2xti5W8/A5pURTpfggfumyLiXfGLrwfDY2yDORreOJ7gPEkx5yWMiZi8QkcgG7H2CQy4ASPfJmZoDRI5/SzYxxUlmkczFi41w670pkV2CfmM/10KecCHzDjCYyvfvWr4mvT/Nsqvs7NuUB7TlWfsl6Az3aaYMA/ALSzAeIM/Mjj0NRHD+m5QK+MXj8uVKbtdG3I/LSPoJl/9UWMYlu8akp8knlWS1qsFkNWhx3T7iCokOcxqYzV5gp6C23HCnVHPEbBReBMgbNdnQwEs9xEemUtBKeD5QD3J3/yJ8VMFQHt3Lq2ZVeATaw6c7Ggw9sVnTrM6DSbzfRvq2699VYRYPOoCu2BFx4AHiYI4OexjKwTnjNdFKh/YQKBcyMFzoPDg1q/dn16H6SMoDqu3/11SRxzpeA4dfBp3WVQKkiE3qJEqHe1B1atB2rDag/UHlghD5TTNzACGh63ZjzDh4re8IY3pLEE44dsmu00diLPY9oM4FmpzjKg2yap4QLwgD3bH3jHnUe06QuAPVvGeJWxKC6hDAA/V8hybKcxMvIyDXyxQF2Aeiw6MTH0nve8RyxIMe5mxZzgkvKFgO3EZjutEhNIMoZPxEXuGJvzdWrOR2yjul3JBz9bsGePEzrss5OZ/YYdfK2chTnaS54JE159BV9NMB0priaTVs4WnJEO4nQHqO4LJ3YGOgg8dkW3qxTa3BMD2nytsas6rBQTfNqeOXnn45+PxmMbPP7Bv4k61YwM+gHbwm46Y7YROoEwNvBYNqvJvCtNYMzMFP8LjjL1bGFlmv3iBOaxDOT1FCcdvfkLEa/6jNLxtFOPUrhfbPi+O/3PnxxlmU5ZBXiYOlVuOfaEyMkGV9LpB90InbtVtt7XHqg90HcP1AprD5xfHrAt2ycZTfDMQJdxDR8RhYF7DGmGe++9VwyIc96u5Mzly+V1+sTzAMfaro4741cgt5IycFLeR+Y9ZHBodlUH/GzBduq7WWaWYzuhc+mJeIadXdWF7brrrhN9nLH0o48+qte//vXpSVbKgIXIt51sZKzN5AFjchbZGMcjYzFAHeIFxuv4eSH6FyLfrmxcCO+peLDF9kzx+vXrxaQa7YaIvcQp4KsJlneUvppaugBbuimokWYP4yym6S0faFJIBEMEsHRKZkpsyzZFp4Rc1674cv6UFXoKbKfVbfRBnmxPzszkkl8I2E4BMIExj5XwfjOr2LQFoNPykQRO1izPrvQyewYN/ZyQ4AD1FtMO6pzvwNPNQG87bI6p45goelOZoCza6ro3NA0eVnaB3srg89GgnzOUckT1Ti8hxGkfJijAEcAXQQMsi18C1VvtgdoDtQcW4YGa9YLygG3ZPqnNtsXYgIG+prfesQFBtV3Vs2dTu8Knq9TJE9QD9vzH2XbqT/ZsykotTybgCtskSwa2k74sMPdR25m0qNSu6hHo8oj2K1/5SvGlcMbZCOKcsH2CTugZ7KrMdiJhD+Nq4gvbIhC3q7LEsIgdK/rIoop9djKoOxdsn7I9c3nny9s+icy/+WLyLRfgh4yvljRG0KvFlNVgR7loIwgyObF5fJnHM5gdyQfaPrlToMCu6LkjZ37KzgTMwPABDk5CLipnI4M6tlOHZ5UZ2+0qj1xs4LEO7AJsAsFSnW5HvKzPl/9oN2XwArkeeA3THrDSACK8V63pGrrlCFSDkIJr9XErURr6sCAShSFiI2+QGmoP1B6oPXCBe6Bu/rl7gLGBfeJdxbYImhkrME46dy21hPPVA/aJfeN07ZivL52OfyXKsBFAN2Pja665RrzOSNAL7VyAD6gRNP/93/99WjRbrCzsednLXqb8TYHF1u8nPz580YtelGwFB+yF95V+2VoHzufoaQ5sq9lKX5VjNZZOikj71AebOoDtKrCKVAvcqMej1bz3wWNR6LMt2wuUoMSLHDtCuliF5P0HHtXmhsajErYTj6Y3Am1QUsr5CiL1Aei2SWqY6wHmYcK/KotY7S00HbfOcNVum3FFjdQeqD1Qe6D2wNJ5YEUkzTcmsD0znuA/dzB2WYqAYkUaWCvtuwds913n2Si0nZ7kZFz+/d///WJB7Wzk9NZhzE2eJzxti5Vj8osBxvV8B4l//ZbPz5wuRk6/eHttsx0LTAyk+6V9YXpiNL8wxprr1B44PnZcPF7wHd/xHTM3iN6DP7em7cRne27RafOcAEePHtXevXvT1+aYhYKWT67TVp5TSD1IPKJ93333iQ98sJrNrBSPliAztwFee7YDcxJnGjLgA8AvJCjj8AG9bcYPQKZlvJBlO9aaKz+Wzuu/qrfaA7UHag/UHqg9cN57wHZqA6tkTOqnTOz4lzyf//zndc8994jAgvFDkBfwq1lqD6x+D9jVuM52GufxJKdd0ZbCesbjr3rVq8RKdh5TLlSu7RlW6gL2LG2mcJUg9uq1LbuoyEidnr0HuAkAttMKMp1cp9lyx6UOvORPw35CEfy205eZbacZLuScwHSGjF11TG5sfAV806ZN6REqPsLARzugowcx2bZTpfDUMOsB2+nCCaUAF8coguRYee52uppqT6nslrINS4Iy7etd7YHaA7UHag/UHjj/PXD11VeL/z3LJDuvgn3xi19MH0wicL4gV5vP/0Nat+A0HmB8DMBiM+brpjGePTvOo+xsALnPec5zxBOtZ1M/12FMb1vIAzJ9NaV2ZR822U7xDfhqg2K1GXS+2kNHzGCf/mShA9NO26kT26fnh7cX7Nl6doX3lp8Jx05sAHhEm3cKmCHmhsZMGeW2Z078nEcuOGkNp/YAPgIqDt7r6mj8+LiOHD6ix/c9rpHR0VQULk7pSc9wT1PrpPZA7YHaA7UHag+cbx7YunWr+N+x2P2xj30sjXOe+9znplfaej/8Q3kN548Hakvn94A9O16Gw67y4OcKtsXiFk9qMK60vWiR1MsLbKT24mUsWukSVMDWJRCz5CLqwDlcSqeKJALFQnSn2RXAWYzypQI6AzoBZLLCSzof2FhUlcBPsEtqnxgw27N8Fffp93ZVnxlh3n3g30vx4Q7kz1cTndDtxemhzoUGdvgofmVp2XyvetYDZQfc7HqAfgb0kGq09kDtgdoDtQdqD5xHHugdJ/ABMIJnPjT6bd/2beI/ePCRohwAnEfNqk19YnlgWVpjz47r7Fl8KZXZZyfXrurZVbqUNi21LNuyPSPWnsVniCuMFCusf1Wot/OBKcUfK4BQLIMuq435fWI7dJ1BEzclgmxSWHM6Fyd/OuitRxDfK/N09eqyOR4o4/SJ4HgO9cRsiocdPckqgj9hiaa09aApX+9qD9QeqD1Qe6D2wPnqAcYXjCt49esP//AP03/i4FsqfEOFb6lQbvt8bV5td+2BVeKB2oyV8kCM/FdK9erRy4Uca6rUcqwSpnyE0TLY0oJtcWOxLW4m6AV0io0ywLa4AWXctuwKtIjN9gw3soAZQo2cgwcIgwHJEVADpcLX4N1IVW+1B2oP1B6oPVB74InngTyOsKt7HY9ks8rM/7V94rW2blHtgdoDS+KB81BIHTjHQbOrC32g6V0cPt5Uklkm4HFogOCZwJlHmexZG+aqtasyu0opzzcpUgBaDavJAxyrDNmuuflMr9PaA7UHag/UHqg9cP56wOb+VtnPmIRHtfm3PJdffvmq/chPZW29rz1Qe6D2wMI9MF/gvPDaq4iTC/XZmpPr8u4Ns6ODQwMaGGiKxcLleFbbrm4wOXAeGxtLK9A6xYZ99uw7yc1mU3YlI1exT8xnep0uowcc0yvAglQU1Sr0gnhrptoDtQdqD9QeqD1w/nqAcQtjHF5Hs6vxCTS7Gsucvy2rLa89UHvgQvZA8URqPB+3OnjwYFo1liLkLSOwmW4g9OPHj6ccF+9esKuLeqvVUGugoeZgoWIg6hd8yamrcjo4com7fIKMlFnkzq5k8Nh1URQ6cuSIWs3WCVJsR/A+kNpiV/x2dcPJNyLakCv14pm2lKntk4L1pZR/rrJsn6uIs6g/27+qytmGoEef6bob5MBjH9nYlyrdSRCZ9KOGVUgCk3Kieqs9sIo8sNzXl1XU1NqUC9QDdR9f2IE/nZ/s6j5mW7ZnBNoVbp+YzjDUyLJ6wK78vqxKFiH8dH1oEWJq1ieYB3K/IOWpXNLV2ERG7KvRrkXbZFvvfe979b/+1/+auWDbFo9Bv+Utb9GP//iP6yd+4if0x3/8xzPlc5XYVofPHkcaIY4iTI0g50SufPkh4KVksQfWDqkR0FOPlWMe1T569KiOjRxDXAqUCaj5GuWXvvQllcGbCmJHR6I9g4ODiS9I9W9FPUBQDJzGiNRh4phHWk3ABBJ94DQ1lq3IDt3LJr0WvBwesC3byyH6rGTaq8eW3ACupRmv01kP2KvvWM1at/ow2/W5toDDYnsBXBcmi+1V1YcuzKNQt/p89gBxjr3w88h2ai7jACBllnn3hAmc//RP/1Q///M/L1aWs89Ygf7t3/5tffjDH9av//qv6+d+7uf0+7//+3rf+96XLm72rMNznUSZ3lUxK4ERUHFwYABytk+QA+1MQKfIPLbF/00eHR3Vpz/9aY2MjIhg2rb4N1HYvXfvXvEIOXW+9rWv6Rvf+Ib438vk+wm0GThbnctdb7XYRp/BFiDCZVUrzbn1DsTiL5C+/rBnrsL5aHN5ljrfq7MXX2o9ZyMPewDq5hR8pWGlbZmrf25+pf1je6VNOEl/r4968ZMYl4nQqxO8F7LKTMv5Op31AL6ZzfUPWym9p2thr03gwOn4+11mr9z5jy8y9LvdZ9KHXZmnF8+0lUqzLXPTlbJnNenNPsEmcAB8JSHbQAosty22Z76JgD7gVDrRi5RNAAAQAElEQVSJp3rL7f5cC877wJkV2F/4hV/Qf//v/10ve9nLNDw8POPjxx57TP/lv/wX/fIv/7JuuOEGveAFLxC8//W//lcRrMJozzq6DNR2emx6cHBIrOzyWHQvtFoDsp1WfPOqc5ZjO5XZp06pA9izPKwwY+tf/dVfidVn8gDvPk9MTMx8Sfvuu+/W/fffnwLnXhngi7HBntVt17i9YB+c8fjap5IlRYn6udmeUWfP4plon0zLZcuV2pVO+iywXHrORq7tmW8N2JWdWsHNrmywq3SlTLEt2zPqV9Nxs2ftmjFwhRHbM/1Isdn9t9Ge1cnxsp2Ooe2wqPrZTrQqV+9tzzjBnsVniH1A7BP12ifm+2DCSSrsWRtyXzqJaYUIK22P7XQO2V4hD5xarV3ZZDvZeGrO/pbYTtdH22KzqxR8pcD2qvCR7RkX0LeBGcIKIXZlE7bYFb5cptizsZXtE/qJ5mwDAwNpoTEHznZVdw7bsmSLZZHaR6EElzt37tQ73/lO/dAP/ZAINLN6cFZ0cXCmEQyzcsvqLrTk9HA4eETDOj42pjvuuCvgDt11110Bdye48+47deddt+ueb90tdPK/j8fHx9PKMME7q9sLBfgB7KMOurFrz5492rdvn7rtrvbv36+LL7446YIPXTy+TYDNqjQr0sgAKCePrKUG5ANZLniGubSc70eabcgpOsFJ+wXtySkB8+qLsqmAyalJTU5OaGoah3dyKuq124lG/V6gfCkAX9AnMtBHgEr2lFYqxS505xT7yK80YAc2ARlfSZuyDdgDrKQtWXevTeCZvlIpNuAb+jUp+ZWyJevFBmwBwKGDk64EYAP+ybASNszViU34BACfW75SeexBNzZlnHw/IevFhqwXHHov5LJ+pr12gPdT93y6sCH7ZL7ylaDl8wy7sv5ePNP6lWYfoQ+cdKUBf+An0pWwCb3ZB3PxlbAn20Ka7cl2kM845SsB2QZSYDntyfLRQYzGYiFwzz33qBe+9a1v6bbbbksLjQT0xFDEcvbyBvboAc6bwBmnYPBc4CvY//Jf/ktt27ZN+eNfmYdlfJwKZBpyWM0FoJGXqkexG42mHnn4Ub33ve/RX7//r/Xe970/PdbNo93Ae977Xv3N3/yNDhw4IAJZ9LFynVPwMwGdAR7qEIBzIjz++OPiXzY8//nPTx3h8NHDqZO8+MUvFo9qf/3rXxdBM2191atelR7dZmUaGchaTpirg3yGrHduPtOXM806SZdTz4JljxxPTzGMjo6kdOz4aOqPo6OjKT8S+YyTHoc+MpIez6dPjES9BCPHZmm95YvE0ZHkTtc7fvx4sod0blkv33Lj6MaGJdEz3balkIVdWQ44kPN1WvVTfALgj5yCrzTQn1aLPb129OIr7SP0rxZ7sKMXsG2lgT6EDdxnSbGPtN+Q9WZ70A9tLkBfKcCWldJ9Or2rwS5s4NgB2VZoGV+pNPfrldK/mvT2Ho/5cGjAStg8n975aP20rVd/L74cNnDeoIOJlUcffVR/8Rd/keAd73iH5oN7771XOZaz+xM0EzeeN4GzbT300EMpcP3Qhz6kj33sYykQyE6jMVUQDFZBDph76eD27JK+Hc7mxdSoMjnR1qWXXqp//BP/WD/2Yz+mn/jxH08fFePDYsA//sf/WD/yIz8iVriHhoa0ceNGEcyuX79eiwHq8J7yhg0bkgwO/kUXXaStW7emd54pY+blqquuSoE0K9/IRx+Po2/fvj09rg0NGQAyydewuGNxLv5at36DgPUc/3Ubog9kWC+OB8eRYwOs3bBOGzasD4hjHvzrAjZE/6EMWL8x6m6kHNiQ+KCfDdBPgGRX6CElD5yNvKWssxpsmK89vT7K+Hx8y0E7k8zsM1LgTPzLVZ79gg3gy6XnfJbb65eM469+twmdQNYLDpAn7QVo/YTsF3T24uQvdOC44AP80otDIw+A9xOyTmxCb86DrwbAHmC12LIa7MAGfJKPGfnVAtiVYSXsy7pzil/m2jE3D08/AJt69ZDHFtJe6OVZbhy96Mgp+HIBbUU28dXu3bvTd6n4dtXP/uzPaj64/vrr01O/Eb6J2A4AX25YtYEzDsiQncCjzH/+53+ud73rXbEq/N70GDM8uRzcjkB4mmA7rfax7D9NSu8xEJTCO0ur3MBsx+T4pAYHBrVmaK02bdyizZs2a/PmE4FHpQHb6Rl7gvfFAHX5mrbt9Aw/9hBkbdq0KT1Cy2oynQeZl112WZpRYQaGx8NZoYaODNIMc/OZvhTpfLKZlFgK2ecqY0XtaDbUABqzaXM6X5ACjUJFQKvRUPqvU0UkgRdFoQTNhhJv0VCjaKrRAAIPnsZZQpJbFJpbH7pd9bm5Zf3KZxuyPvIZX8k020GaYaXtmXverbRdWX9O5/jnpP623OXY0esj8sut80zye23oxc9Ub6nL0Z0BH2VAT6bnFFo/Ab3ZHvB+6j6VLtvCJspX0qas2569TmcaKYCN/YS5OskD/bRhPl3ZBtIM8/FdqDR8Qtvp10DOQ7uQAT/0Qq8vMr2X1k8c/ejrTcHnAjz9gl7d6CRPulyQ5fP6KnEQwfRcYGGKuIxvWp0Yy1n92Ip+KDkbHbZTkGs7Vcc5PMr8J3/yJ/pv/+2/6T/9p/+kLVu2pLK8syvenCc4JSDlMZVMe/jhh/XsZz87rdhCs2frlEHodkt1pjrqtDN0q3zQCMAJXIMt/bApQyIsYGdXq93dbje1j05CNWTTEXi3+YEHHkj2UfbMZz5TrDBDpz12VZ86/QLamHWBZ8i0lUx7bQFfGVvoOZVmHl7otaPbKdNMGJ/XLooYnDU45Wb5p98SqCpHJrin8XNPeu3oxc9d8tlLyHaQAmcv6Ylfc7X4p9cOcGC1eB9bMiyNTU8MKfhkbksWSptb70LJz+eflWw79gAracP5oHu1+Qh7gNXiu9Vky2rxyWq1o/dY9eIraW8/7ejVBQ6cqu3ETDmOOhXPctEZxS+X7CWVa1tFUcwEm3YV8NpVqthYkcWZgaYfq7U/9VM/pX//7/+9PvCBD+itb32rfvd3f1e/+Iu/mALTuQclpKuYlodUIL//bFc5u0p7DxhyFgMYR1uoQwoQkBM4k/IvtZhJIVAGmHnhRXj4qQuA9wOyLtK50A/9p9PRaw985En7C9FDymoyA73YACSc+Di6S2ugpYHhQW3askk8kr923ZoUTM8fJEcFBCwB2CfKSjYtgdylEGGfaNtSyKxlLL8HbKdr8PJrOn812F5x470KbDidE7gWAafjuVDLsl/sle9H58MxsFfWTxwvYD5fnYo+H+9y0VaDDXPbZq/sMZtrD/nV6CfsupDArvoFx8KexU/nA3hPV74cZcVyCF1OmdlJBK5z9RBg8hx+ptvWj/7oj+oVr3iF3vzmN6d/TfUf/sN/0Atf+MLMcmLKcmGixAGLYEixAjiTnS6zoywRo3Qe2nTRaRPaAMBEsE/AzMo4eei0jUdrUG9bBM9f/OIX06Pp0OGBtx+QdZECWac964dM63eKPbZnBvK2+21CpS/1lQqNXpEQO2yJs6tUNyZ8LBcRXMcBhdUuZMMWu/iBVUAGqHJLvbeXT/ZCbbUrGzh2C63TL77VatNK22VXx4zjgC0A+GoB23E+ebWYkybFeo1ZCX/16gQHem3KuL16/JZt6k37jWc/5bTf+nv1rQYbeu0BX202YU8G7FsJsFf3OWTH2GN6rLoS/pmrMx8vUspyCt4PQB9wOl2UA6fjWY4ye/X1JXvWpn75JOuxfcZ7u+10KOwqTZll3hXLLH/JxduVc1iltSscJTj6DW94g37mZ36G7Aywwvdrv/Zr+uhHP6qPf/zj+uEf/mERYMNgz9YnX7oboY1lNVJaxl5sZeyIeEimL0B28AUEadE/26kOQTO28MEv3m8mTwHvDpCin/efb7zxRt1www3pfW3o/Qa7srffes8PfdE5ot8ISP3FcgTG0vTNyqW6bqurtgiqi6AHR6BpH2mQe37uwc8V5ZzolTE331tW45K9lN7Xkmx2bdOSOHIFhdj9P4b29PUn2m17VfbtMG3V/Wwnm+wqTZlz3y1Kgr1yus9kqL06bbNX1i670j/3HmtX9DP59UIqtyuf2Cem/fKB7TNeD+0z8/TL3tWkx/aym2NbxHdaxVuxim1blGm2U0DM19jmq0hgyovm85XN0iII0tyOAQ2OuXRoiwd7Vg6B8o4dO/SUpzwlCaKz8BI87zPblm2x+kwgzXvZ2N/7KHqqVO/OGw/knnTeGFwbWnug9kDtgdoDtQeSB+pd7YHaA7UHag8UtQv664E8I0magQAanACZ97L591MDAwMzj/zx3vOVV16pV7/61TOfXu+v1bW2c/dATITIISZDoPWv9kDtgdoDtQdqD9Qe6J8Hak21B2oP1B44Bw9cUIEzwek5+GpJq9qW7SQz22Vba9asER8GI4jO9JzyWHfGU8V6d154wKUFSJEGqHdzbybwelk6nFD/ag/UHqg9UHug9kDtgVN5oKbXHqg9sDIeuKACZ3tulLIyTp9PKwExj2HzcbMf/MEfFI9ssxLdy0veXr1t6LW1xpVCZEcgbBUq4rgV5nSb7/h1ddLLzkGpf7UHag/UHqg9UHug9kDtgSeoB+pm1R447zzASP68M/qJajDBs21dcsklIoDm/WbaalfBFu9Ak6/hPPBAOmSWbU1NtTUxPqWRkREdOnwofR1dnm1DxNazmRqrPVB7oPZA7YHaA7UHag/UHjhPPFCbeSF5oA6cV8nRtqtIiuCZlWXSuabNR5vLU+dXkwessrQ4nlOTUxofG9fIsaOamphcTUbWttQeqD1Qe6D2QO2B2gO1B2oPXMgeqNu+IA/UgfOC3FQz1R6YxwNlnD4RGM9Touq/U7GW7FhcLtRwgBoq3JTdmK9KTas9UHug9kDtgdoDtQdqD9QeqD1Qe+AsPbDc1YrlVnA+ybcJcs4ni2tbV5cHCJQBrIpTKwJrq1AR/UqyTt7g5f1mSsAB8BpqD9QeqD1Qe6D2QO2B2gO1B2oP1B5YTR6I0X0/zDk/dJTdrrplqfiFwWWEOvMFO1FU/2oPLMID6QNhpZRS1VvtgdoDtQdqD9QeqD1Qe6D2QO2B2gPnmwfqwLnniBWNhoqG5EYpF1KpOauBqrfaAz0e4HlsouEe0qnRhUzCLITn1BrqktoDtQdqD9QeqD1Qe6D2QO2B2gO1B5bHAxEeLo/g80pqWVm7Zu1ard2wRoPrBtQabqgspgui2BFGu8Rd539wE82pf0vigdn+UYnLfSOmXNyRov+UKqenX6IHGYgJGQJuKkQ+mGTRrwApMqq32gO1B2oP1B6oPVB7oPZA7YHaA7UHVpcHpkfrq8uovlvjaY2kAcQzwDQ1Jaf4BlQqq3cr4oFVonRu8DyfWdGp5iPXtNoDtQdqD9QeqD1Qe6D2QO2B2gO1B84LD9SB8ykPU3bNQgKjUwqpC2oP9HhgvgC6p7hGaw/U3vtxuQAAEABJREFUHqg9UHug9kDtgdoDtQdqD9QeWJUeyNHhqjRu5YyaG+AQPJcqTbpyVtWaz0cP5D7DqUa/As7HdpzB5rq49kDtgdoDtQdqD9QeqD1Qe6D2wBPYA4zmn8DNO5um9QY24BmQRRAEgNdQe2ChHqDPAPDTn+rTDk+sRqhtqj1Qe6D2QO2B2gO1B2oP1B6oPTCfB+oRfI9X7EKOP6UYB6zoKVVFPoGyvJmyLDU4OCjby6togdJtJ1uGhoZSDdspZWfP4uT7AbaVfVQURcL7oXdWB20GgpJegq/wMEtDg+GjOH7hMDn+yrIb++hDkQb3sv5K9IYGu/JPoGq1WgnAAXgA8H5C1snxyv2on/pPp6vZbGpgYOB0LH0tw0ec/71Ks/96afPgS0pCJ4DQuf0I2kqC7ZlrZLZxJe1Bd6+PVoNNuR/ZxrxVAZxnnG+rwphpIzjX8NVKHDN0AtOmpITr42rwEXYBGIWP7NXTjzhe2JTtw8aVBo6bXfkIu4CVsCnrtS1sWgkbTqWT859jl208FV+/6NjS66OVsivrJcVHq+X85zjM9RG0CxWKC7Xhve2mk5In3igivLGd/uduRGKQVwxs684779Tk5OSK2YDi7B9wbLn99ttBVwXY1r333qsjR46IE3vljPK0amt8fEJ33HG7XLjqR5Yiro/yboBkK230t4Qs8c6uAube4/bggw/qoYceii5dJsgqe3kybblSdAHIHxkZ0Te/+U3QVQMPP/xw6kurxaBjx45FP7pjxhx8Z093nhlqfxH60J49e/qk9MxqJiY41+7Q6OhonFcr65tsLf7BTznPcQNyvh8p+uzKH1wb77jjjhW/j9Bu7Op2u7rvvvu0d+9eSKsGbrvtNh09ejT1I+zst2HoBLLeu+66S/v27cvZVZF+4xvf0NjY2KqwBSO4RjJGAqdf9foP2krA1772NXFdyrqxCcj5fqTos6txANdGbOqH3oXo6HQ6aVzLdcmubFxIveXkwRb6NjrwXW8K3g/IetFlWw888IAef/xxsisO2IaPVtPYfyWdUqyk8tWme/z4mI6Pjmn8+LgmJ6ZiedAR+HhFzLQtZpve85736PDhw2o0GskOu//22NXFjcCUi/A73/nOmcEFJ1QybAV2dmXXhz70IREY4q8VMOMElRynQ4cO6l3vele1wuscqJJ2w288zgCcUG3ZMnbVXz7/+c/rlltuCf1V3nbCbS+b7vkE25W+Rx99VO94xzvmY+k7Lffhr3zlK/rgBz/Yd/2nUoiP3vve985MdNhVf8/2nqrectLpR5/61KeWU8WCZGcfEOhwjTx06NCC6vWD6ROf+IQ+97nPJVW2pcDsqt8Huuy/7BsCCZRxbeR6ND4+TnZFAdu4j3zsYx/TahrM45S//Mu/XLGBqu2Z63E+bu9///tPmjjDzpUA20ntn//5n2s1nWtMduIn28l/ycgV3v3pn/6pjh8/nqywHZPmKzfMtq0DBw7o7W9/u1bLRuDMNTtPLtpecdOYxOP87zXE7q9dtk/ow1wjv/zlL/eatCK4XdnFZOe73/3uZAPX8YRcoLuVO6NXkcOjWyRrJienYqZwUu2pjtrtbtCcwD2P4Qahrz8e+7OdTig6K9BXA6aV2U6Yba1Zsybh7OyKDt5vwBcEqjxiY6+cHb3txiapejSq7BIsx/xLLC13y666aqvTnVS32xbbcplc2SDZVaCl2Bis9k4sZJ4o6tvPdrIpK+QRu4yvhpRHo4DVYAs2cMx6+3Y+ZrYp7gtknVkZx4xzLudXOsUW+vVcO1fSLq7Z2IQN2a6cQus34KOl6Nfnajc+sKu+S79eDTb1tgl7OOcyDXszvhIpfYi+lHXble9yfiXS1Xb+c8yA7At7ZX1kO706wjmHTSvVh2zHOIMxrNICDOcb9qwGwCf0a2A12IMNHC/6Nrhd9SHsJN8vmKsP/3AN6Jf+M+nh2ria+tGZ7F3O8mI5hZ9vsouioSJOmqIoxKnjCHgi7FHKaGU327K9YkZwUtuescF2ssV2WhGjPBH6uLMr3ai0K3vA+wuhN02sVFrtyAdqz6bNVkMDgy2tX7dOW7ZsnX7fqBR/WqbNntWfVdgVjTzHCwBfCbA905dWQn+vTtspa3vGppX0TTImdrZjv7I/+2Qb7JNp/bbSrmywnY6Z7X6bcEp93D9yod1/u+xKpz2b2hWe7VqJ1D7RBvvEfJ9sOq0ae+Vssp2CHXvWBrvCe69HvfhpG3OBFGZ/2JWvVrrZ2ANgR07B+w32rD/sWbzfdszVx/XR9oquxCu2Mx0bu78+wx4gTFu1v9VuX78cV/RL0XLr6T2gvfhi9NrTJ0qpNBiLRGmbQVKurzvbyRYe3zrbdi2FwbZTgLwUspZKBj6xK7vsKl0q2YuT4xPZsSUorDEHGjO+DbUGWhpaM6R1azfEjPRQ+FJ9fw0g9x/bqU+p3k7wQPYPRNskKwrZHnvWFnsW75dxtk/oL43p10b6pf90evCR7dOx9L1srk22T/BfvwyynVTZVZoyq2Rnr+T1en4n2Cf6yT4xP3+tpaXaszrt0+FLq/d00uz57ThdnX6Vca71S9f/n70zAZCkqPL++1dPd88Bw3DfMIAKKiLqoiAKciNy47mogIqC+qnrfazXqovrKuAq3uAtq+56s6LrKp6g4o14K4hcKjAMwzDT0931xe9FR1VWTXVPH1WZ1TNR3a/ixYvjvfhHZGa8jMis6eqRWvHqRxun25Ze5QMT5m+9qn829Uqt/TabOuZSRmrqn0s9vSpLn6W6pf62NdnZq3CjcJzpUEl23XXXGc+7AhYyQl7U8p73vMfe8pa32Fvf+lY777zzjOcreM6CdCdFz9gXmK0WHZogClWGVUEzHCDyKaSZlT9g0glGipMNqVwbwFLqrJs07iBaxR/skMrFJTaZgTJupvEwVuIachxH0Za6xmxMo7YOqo+HPGMWvsIoCumhKLx1+SPFvgKTYtVS0DkhkJr8hKiUoN2mUpTOQEmyjxCaQdGeZJViX1K5FPkq7Eo6JfmqGPb0CyXb+sUeqXlsVWFb0pmuG+CCTGrahQxCTlgGoUtq2iBFHnkZ+jekQ4r2bChfL9LBAKJuKdqR4sj6hSSFm75cuPrFIjOp//CSok1SxEuKcSvpw9iRok74gtq+YPthzihFfBIgCafieTOllRFKrfZIrfEybJhvOuir1G8pLKMNtTKU9FIHYEnyFyA89rGPNR6ol9Q4mX7zm9+0l7zkJfalL33JCaf5Zz/7WdvkL14IQjETxvpX8G+CB1QPTrUkC/8WvgOZSYErgSx8UvsC63o54SSZ1Hs7kl50opuBKgmx2yNFHoGkhkzqPY/OdpJ6r1eaXEe7PeAGmSn8ByK08AlDLvwHpvv/6JNkUrxoJw3I4QkhSURLJSnqRH+piqehjLGdsvWDfdgAYRMhBC9FDOHLoCIuZeib7zpSP9EOsIOKMuS9JKl1fKBbapUl/VJneUrvZii1no9S3VJ5NiSdncIiTvCd8vRKJkUM0Av1Ss9s6sUeiLKMZcJ+IUl+ncMeSQSlE9hARcUp3h4W8/SSR29aHJI6H3e91D9V3dg2Vfr00mafC/2JirUwv01xxjl5UryMsF1fe7wMGzrpAIskTzalMMmrCiW1HP9l2TXvHWc6jLcqPulJT7J169bZ1ltvjahB/HTCAQccYLwJlred8lbY1772tdb60L0a+ceDs8wqoGoD3iEyeRod4hRiHoZ8vQ6leMKTZFLk0yDute5i/VLUHZresIN04lDiCcskSah3m5yZ+CrThnZdUrCJsTE+PmGXGs/yhHswZhawtPAJ2cgaoiHS3X8p6MCGQFJQNFG91OQRYTthVVS1/vZ2DwzEYx45F1GpFS/kZZIkk9SiUmqNtyT2IEIfSU2d6fzTA1UzqhK7KCCpBaMkJ60qwgYI/YwjQkkEpVJRN/ZI5dswWYMZR1L/2IOdOBrgBC+Vb5u0vs5kDzZVSVLTNqnJV2kTuiU1FkHACkJeJklqOQcVdWOPNHl6MW83eUmNX2Kx8JEUvvvnP+FShUWSvL8ktajnnIRAUmPOZr3+FOqX5HYVRH3BSmrYUbymNIQVMZKMcQRhQgrhe03z3nHGWf7whz9sJ554or3uda+zkZGRFsz4CQ7S+I1GiJ8vSRkAGgpryy6q18dtaHDQlm6xhS3dfHPbYvEWtsXCAi0q8EV5L/jhLWzz2ubGGyM3x5aBLWzpwqW2bNEyW7ZwWatdvdA/USf6Nh/e3LZctKUtXbDUli5dGm1atLktHQ7xQGBUpk3ocwoYbTG0hQ0PD/ubvreobeE2edqE/WXyy4LOpQMBl6Wb+wvAlg0si/YML7Mtl2xpiwc3M1nNpHAiCv8GWW8+kkxSo/JFixY1bhZJ8jRJjfSymS3CMUa/la13Kn1g1E9vjeS45/iXVFl/Sa26wQeaCscy0iS5Gt7wz01QzksIpCiHr4qwCUK/pMomYTbxWbJkiZ8jN9tsswlJdYEU+4djDarOkvU1M66L/bZ+jt5LmJhKTYz6qc9o/SDzozAHgO8HAp90HZHk58kq7ZLkP0OZzkfF/izTLkkNddjCdaQhqJjBFoi+q9iUhnrOkdiEQIrYSTFEVgVxLuoHjKSIA/MRrrWdsKhCxrkI4oYn+uthoYiwDKqVoaSXOuhIfqPuuc99rt95TCCik9+v++QnP2mf/exn7e1vf7ude+65dtJJJ9mf//znxgkWsCHy12oD9tvf/c6fhb7gggvsgosCvatA7fFiWpf58991vl3wvgvs5z//ub3//e+3t77nrXbhuy60C4IeTwshfK/pwndfaG9/99vNdb73Anv3u9/tNr39ore7LaRjg6eXZBP6XO+7Q9+85wK76qqr7FOf+pS97X1vc5tIL5dCX9Ff0HvPt0suucR4HAB73M4wbt7+jrfbhSG86F3vtIsuusje9c5320XvuMj5iy56RwjfGeiiIE+yuYXveAd1XmTvfOc7vV52ZfC4ArpTGnyZhC2J3vve9xq7P8rUP5Wud73rXT6G/vd//9fxAiNsnapMr9Pe9773Gbtk/uM//sNtSvrKtAtdUMKDR10uu+wyA69kT5XhhRdeaFdeeaXb0y82ffnLX/b3aGAP2EFlYoQ+KOnk+vG9733P3va2tzXGUUpPYcrb6zDp4zi79NJLG/b0Wu906mccccxNJ28v8oBNIur/zne+Yx/96Ed9bBMnjbBsQi/EeL766quNY65sGybTx3zku9/9buM6N1m+XsnBJRE6OFf/5Cc/8TkkeKU0QtLLonS+Rh9z3x/84Ad9c6xhG+cj+q5sXMADnUVCVpyPpDTkZVLSS4jeyy+/3PhtafgqKdnDAiVzNsZ1lfYk3eeff7799Kc/9ZvC+G9SdPDhZ0nTLta3jnNyZovhXXfdZTfccIPddNNNdvPNN9vo6Kg7wOlOEavPKT8IrF271ldH2cbNCQ0H+yEPeYg98YlPtDvvvNPLSkhVNrEAABAASURBVPKQ/FtuuaWdccZTbY899rCdd9rJdt1lV9t11+poxx13NG4I3O9+97Odd965ElvQu8suu7junQIme++9t9u02267uSyllY1TsovwKU95ih188MG2ww47uE1l27LrrhEL9ILRAx7wAHv2s59tO2LPzrt43+0YsNtlp12MdMbV8uW72+7Q7rvbbhPh7oHvFjGGqWv58uVGyDHwhCc8wfmUhrxMwpak+8ADD7QXv/jFbk+ZNkymi/F8yimn2Nlnn+02YSf2Tpa/DPnDHvYwe97znmd77rmn25R0lmkXuqBkA+fOpz71qQZeyZ4qw/32289e8IIX2IMe9KC+semMM87wawy4gB0EXxahD0r6Hv7wh/s42meffRrjKKWnMOXtdZj0cc4+4YQTGvb0Wu906n/pS19qHHPTyduLPGCTiPq50X/00Uc3xjVpyMsm9EIc82DEsVa2DZPp4zrCHAn7JsvTSzl6E6Fnr732sle+8pW27777er+RtkeYTxKSXhYVdf7DP/yDveIVr+ibYw3b6LNHPOIRldhEXxSJPuEcmeYjKQ15mZT0EqKX6wi7ZeGrpGTPIYcc4teRKm0p6uZYe+Yzn2lc1yx8pKYvF6I9/a/1tPY5VC7JLJSXFL7NndsvfOELdu9739se/OAH26GHHuovBJNiuoWPpJZtcTgpV1xxhZ1zzjl+VwIn64gjjrA//OEPhlNtbR8c8EMPOdQe97jH2amnnWannHSKnXwCdHIIT7ZTToSHTvb4ySf0PjzmiGPs5OOjnlMKtpShGx2nnniqESY66fiT7KjDj7J2W9rjKX+vwqJdxx51rB3/6OMn+idi1Su9nettHRMnPuZEO/qIo4M9AbswZk48/kQ77tjj7Jijj7EjDj/CmDAed/xxdvwJx9vxxx9vJ4T8xx9/gvOPmZAdH+TdpKOOOsqYhHWzztnU9ZjHPMbb/+hHP9oOP/xwb/Ns6ulFmWOOOcaOPPLIvrEJjDhf9aKtM60z9RtjiLE00/K9yo9djKPjjgvHU5ePmdnazBgCI2ybbR3dLAc2YNQv9tA2MGIswfcLgRFY9Ys9HPvHHnts35yPwKXfMKK/wAnb+oE4xg477DAjTPYU+SQrMwQj+q1MnRvSRZ9xfWMutKG8ZaRjS79h1G/nSM5FYFT1eE7jgd3D3Hyp4pGfvnWciyvHyb/ljgdbFz784Q/7lmGe3UhphO1lbr/9dt+exuo06ZAkd5rTiwCQFbfGr75ntbGyvequVbZq9Sq7ew10dwjvtlX3wEN3e/zuNdML55JvVdAPUUcK4cuiyXS2y9vjvbavbH1Tt2eyMbHa7g7jadWqkL7qblu1cpWtvHNVGF+rGHZmEwOvbuMhPvGO7YkgCPJ/RiAjkBHICGQEMgIZgYxARiAj0CcI9K3jLDVXkhNWbIXlDhUrQ9yx4k5Du7PM9u2Un+3Y/HbzZz7zmSTy33lmex8vA0AoNfVEdiIeglh39mTAycxy0I5APRw+9TBQXJ5CIjLeoK3ASnzXgo9cN/6IyhRS0j9OMzzjDILPlBHICGQEMgIZgYxARiAjkBHICPQTAmHm30/mTG0Ljmw7FUsMDAwYznSS8fzty1/+crv44ov9ObgzzzzTX9rEC8N4Q1yqC2eGMhMLgL4SSJqEgwORmmnjQKCXrWCsQOgIYXCs6+OE4l3awZkOvBU+bdFCSmYzAhmBjEBGICOQEcgIZAQyAhmBPkJg3jjOTUe2iZ4kk+QC3qbNcwq8lMkF4YtXlT//+c83no0+6KCD/NlleF66leqTKB9hGB8fNdOYjQeqWwjDGqE1PuRrREplsLVUhR2UYYMUMZBiWMxGejG+SfAKq8UsLXdqbMCoBZOwmJxQY+XZiwSZGdJENv3PBnK26N5A3jKTp2PXdPLM1eYydMzVxvby/WAzNkDttm3q8Q1hsqH0TR2/fm5/1X1X1F/k+xmzqmyrCp+q9FaF88agd7702Xyxc2MYE9NtQ/QYp5u7wnwSzoWZpAZZ4VOr1YzfPOP3YQtiZ1l55o3CPNROHgaiJE/zLxyY8botWrzQli7bzIYWL7AFCwfManXXZSbjE7/hyiWpKs1mUtQtxRDsIAsfKcoC6/mkZhxZrwk7IKlcvc121QMLhaDlP7jGONW1cVMYQxZuwEg1qyvYGf7D0nPMTdzkfxa+nWRz/oBJeyU801+UF/n2vL2Ko7NI6IE6yZD3gpIu6oYn7BfCHgh7CBOlOGHZNJUN7WnEe2Ef9SZK45h4URfxdkrpyBPf7ZC6sam93iQnhFI6PEQ8hfDdJOpN1F5vkmMzRDzlKfJJNpeQ+iDqIOxEnWxI+SjXbaLupLPIo4c4YSLiEHFCCL5XRP3YVqy/PU4a+SDSCCHkc6VUT7FeZEVCR4p34pH1ipLe9jDpQ74hPqX3IkR/kdBBnLCIKXHkEHyviPoTJR0pjj1QkvciTLqKdSNrjyNLRFqRJ95Naq8bDIoyePQVw048ebpB1J2I+uAJoXa+3VbydJvQCaV64YuEnHgxTDxyiHg3iTqLbSdO/SmET4QMIp5C+G7TvHGcN9Rwafoeh9Q57/DQQtts8Wa2cNFCWzC4wNyXseo+dLwk46aAFG2WYmglfRiwSRX28LvZ2MO2+GIaeUgnLIskGXZIMbS2jyR/trhN3NNowoBeqtXCzZeJQdR4DKCn2puVYweUJLVwY0nCqiiRmnyUlPMtyaRI7RqlcvtL6pq+9qbMOk6fpeNKWh8n0sgzawUzLCjJS6BT0np9h9wzhC9J4bs3/5IauqXIoynpT6EU06Te9227zmRPUQ4vRZtIL4OkqE+KGGBDIimmcT6AJDVMkpp8QzhHRmraIMn7EFukKJeibI5qZlRckueX1HJttfDBthD4vyS31yM9/kKvJLfHCh+p1QYpxqXWsFBkTmyyQ4r1U5kUedIgKcbb0yQh6jlJavSLpIY+SevJk72NTF1mqB+SmrqLKiR5lGMNRorjnjIQsl6RJMdDauqUogx7pCjvlf5O9UqtOqVojxTDTmW6KZOaeiS1HG+drq2SjE+v+kqK9UutIfokGTZJ8n5MfYY9vSb0o0OKuuGhJIeXRNBC0vqylgyziEjy9kvNkGoktczvsU2KeeDJA36JJ94t2mgc5+kCMimINdno6FrjrdrUNVALK4RhFbolv2/L7bTCSInukyRjuzkvPGMAoKHFHgQ9Jqk5OIeGhmzNmjW2evVqP6CHh4dbtEtqifc6gj3ggT38hjf2EE964aVybZLkB/nY+HgYT+scp2hPeeMm6jO3g3HDYwxgAREntAo+khpasYN+I5TktjYSe8hIWq92bACTRCm+XsYeCtBN9VwcIYnz0agfa6RJ69tN/u5S59qK+vkZP441ckryfiumI+8FoYN6i2Hi6a+E2cjIiN1zzz1kLc02Sa4v2ZNCSetNzCS5Xdgsybr9QTdEvYQc+/CQFPXRf5zHkUHkI4SKPPG5kKTG+U+KurFHWl9On6Fbkk+GpJh/Lvo7lZVivVIM6QdsSrqlKCdOeULySPJ+I4682ySpgRXX+6RHkqvCBgg5BO8JE1/IJthZB5IceyqgPnRIUQbPMUYafAo5h5NXivmQ94LQQb1SxIM+I44ce6DEE5JOSJ5ekiQfF+go6ks8fcnYJl1qYiSp5dxgPfigO1ULPpI8ij2kSWrY7gld/gIDSV4r5xuuHUSkiAPpxAmxCR4iLsVyxHtBjA90FnFBjyQ/DiX5sUB6kkvqCl60r0iSUOFza3AiIkX9UkzDXtKwR4oy8nWTsIn6JHk70cXxTShFWUonBD+uJfBQKg/fbZLkVTKG0OuRKb7abZ4i66ySNjnHWYodkNCis8fDcuCll15qhxx6iB1z3LH2ile8wlbfvdoGfMUw5qRY3cp1fljd/epXv2pPfepT7brrrrOFCxdGY0r+lmQcuB/60Ifs1FNPtac97Wn2j//4j/b1r3/dBgYGGtaAZSPSY4YbCt/5znfsyU9+sp1xxhnGVvz//M//bJz0pNZ+7rE5herrtmh4kX33u9/13wT+66232vDC1hsMhcw9Y9Mk5xe/+IU97GEPswMPPNB4zv9+97uf/cd//IfrLbO/XGH44oL9ox/9yB772Mf6b13yW4VXXnllSDG/UEnxguGCHnxxQqVaKY6Pu+++2/idS34bHnwg8IJ+97vfkbUUkqI99Ak/X3bJJZcYv5vIbxXyu6A//vGP3Q5JflHzSElf2PSXv/zFjzN+EpBHXv77v//bwC6ZkHBN8W6HUhwXjGuOrec973nhxtRoA4uVK1fa61//euN3HR/96EfbK1/5Srv55pvdDOx3pgdfkvzcyDXjDW94g9uDjUVVV111lR1++OEGhsixR4rtId5tkmRXXHGFnXjiifb73//ebULnHXfcYa95zWvsUY96lDGujj76aOP8IMlNII8zXf6S5DZccMEF9ra3vc15Se44/PGPf/RzN7+WwXj/9re/7fJe2WKFz89//nPbf//9/Zc2JBVSzG3ElrPPPtvPSxY+2CS15gvirvxTN8cQ+PAyU6k5Pj796U/bAx/4QHv4wx/u53F+FeRb3/qW24hyyhLOlahHktcrxZB5x6GHHmrf+973GtUzvokfddRRdvLJJ9tpp51mYIX9jUw9YCQZE+c3v/nNdt555zXspB8f9KAHOTZgxDmc+CmnnOLzgR6Y4lWCF21esWKFPf3pTzfO0ZI8DYwuv/xy49dfuL6cfvrpPoejjGcIX0U+RLvyT504M4wjjvN0jpZk4AQmyI8//ni76KKLjPNmVxR3qESS3XTTTfasZz3Lr/X8Gg7H05///Gc/piTZZZddZlzfSDvrrLPs+uuv936lHR2qnLMoXVuZdzB2OQdyLIGZFPtOinYzjj71qU+5PSjGJgh+LiRFPakurlO0nfMf14knPelJdsMNN7gKScbxz3WN44yQay9lIc/UpS9J3lYcdOb2jFswAquPfexjfr2X5H30ghe8wOcnjKV3vvOdLdfiLpnTUg3jgmOMcQJOz3jGM+yWW25xe1NGSXbjjTf69eSaa65xsSQPu/1V63aF860+iQvUuJ9AnvnMc+wlL32pbbvtdnb7HbcbjmtIDk0KLnNwrgNT2j8HBcSJ77DDDrNly5Y1Bify0gwJirgIcJeHk8uZZ55pz33uc+2AAw6wv/3tbz5plOLgLNMuLlh///vf7SEPeYjxAjheDHf77bf7hRJ7sUWKdoUmlPgfJtKjY7btNtvaKaecaks2W2Kj65oT/LIMof3o2nbbbd1J5aSLs8oFnIkXaVDKB18WMRnjAoGjw8mZC0eyg5D+65UtUuuY4BjHweBiBT7gBHGDqNP7EnplV6pXkt955qf0sOmf//mf4w2Yv/7Vs4CPMyV+STKOtT333NP4lQIu8ly0uMBK8ouXpJ5ZJMW6U9uxhYkxfYdSxgvnSW4s/r//9//cRvoOR5F0KZaH7wVxU3GPPfawhz70oY3qk63pCPNjAAAQAElEQVSE2IeTwTmcOJkkOW7wk9F05Km+lFeSs7SdCc8222zjk1RsYNLILp1zzgnXuZe8xA4++GDvVwpQjyS3CR7ZXIg6IEmNaoaHh+0f/uEf3B4pyhlHXEs4F+DMM/GhXKNQD5hUP07Y4x73OLvXve7VoiWlgxf2pnFGppQG302SIh6S3ElOdaNv11139XM45yfs5bzAC07JQzqhFMvDz5akWEeqk3q4znKjjPfEEJeYL9Xt1nBDGDk3YnAO/xrOT+QlTy9Iinq58bp48WIfu0kPYxxcOG+DEfTEJz7RmGSnPL0IJfnxwrnnPve5j+28884NNWDIeYoFhte97nXGNRfMJLXkaUS6wKBTks8Tt9xyS38ZLmMXOcc/N+7uf//7+82zpzzlKcY1Btu7oHq9KtApyZiTgcuLX/xin6cxbsEBeyhEOs4Z17m9997b55TIpSZOxLtB2MQ8Fp2Mkde+9rV+05xzTnHsSjJ2LnE+2meffYxykNRdm6RYH/ZwjL/whS+0l4TzcsJBiunc3GA8c+1ljDOusFeK6d3AplgH83wcd+bUjF103nbbbY2dXMz7t9pqKx9HvIyZYxIq1tFtnjHDOHrRi17kN8WXL19uXOPQQ99A8ODCIsgOO+zg/UacNIj0btEm7zgDJKum3BU784yz7KRHn2yve/nrbNddd7O169YG8MmRBmh5K85SPAE+/rTH24ue8yLj4sCAZgBIyR5s6z0x+JYuXWrPe9bz7MzTz7QjDj/CXv/y19tTnvQUV45NMFJ5dnGgPv7Ux7sdRx5+pP3Ts//JXvicFxoTQyay2JPsgi+P6rZm3Rq/UL72Ja8xJvDYyn0XWbz4J1t6ZZ8UNAVCz0477WSccF8abghx8Xr1q1/td3hJk5r5iJdB7BTgRMzNF1YvsQknVYq2SOqpGZJMUkMHzhYn/4QPFy7wgrbbbrtGvjIYKdrFsf5P//RPvorBag+TCu6ySvLVOCv5I8n2339/Y6LBigUT9+c85zm29dZbNyyRou0NQQ+YNNliQsOuF6mpkwnZy172MmNCCFbw7K6Qmnm6bZIU6+ac88xnPtPvwCcdyVZJ7lCzIs05VFLL+Ev5ZxtK6liUfuKGImNJinmYnDGWwAinmv7kpiwVSDFPO098NiTF+iQ1inOcccOsIQgMK4ScA3DiSWeCGMRdxYj6ipT6Boed8yFOTzFdirYzceQmQ0qT1FO7cHKYPB944IGuUor6iNNX4ASxm4LJNZmkmAe+GyS11sfNMo6l5WGiWqyf8YWtrIBxLuCczrm9mKfbvCRbsmSJsdskjVt04NQzrtM5PGF07rnntuyII2+3SZI7zGDEZJ36JRH4bjjmlZzDSWcXkyQfQ5K6fi6XZHwWLVrkuwI5/rlZJUU5N6nf+MY3+uovN9AZR5w3KdNtkqLOfffd1x0sjiXGzL/8y7/4okvSx7noBWH1kpVfrrncqJJi2ZSnW6EkYyGB8cGY5dzDGOZ6xjxAkvcN+hjvnLO57hGXRNBI98gcviQ16uJmBrhwAx+McFZx/lL1rLTSl4985CMNx5Exhc+S0rsdbr755sYuTnSCEVjBcy1BF32Ubpgxjug/xpwkkntC3JQGI3YmcUOM4/2+972v65LUwJJrHMfa9ttv7zLO9ZAkz9utr+w4ByRxaqDA2pitsxWrV4S7duNWC3/IqiJJdveau23FmhUtK7tV2IPzfOeaO+2uNXfZPWvusTvW3GGr1qyqwhTXKcn1Y8fqNasN26BeOaOudJpfkvyO5W333O7jSGoetJL8gJ5mVTlbRqByBCRVbkM2YP4hIHUeN1JneWqhNHV6ylduuOlpkzr3g9RZvukhNHmLpYzR5OjMrxSpd30p9a7u+YXy/LI2O86hv9LYZWVwZO264OyM2fjomNl4gqcecuX/jMD0EMB5r1s9OMjmVDc+dRsPf85N3KWR8kkTPDJlBDICGYGMQAkIZBUZgYxARiAjMCcEkmc4p0o2hsK4MHffvdqfybgnhCNrRrxZqssgM1n+ZAQ2jIBMkgW/2UMp8ERCQcYRTnVg/b/IuyB/ZQQyAhmBjEBGICMwJQI5MSOQEcgIVIVAdpxBniXB4N/g49THx60WGFn4q5MYIApxuEwZgWkjILNxfs4sEG9n5zkLnmEbHhpuPNskhUzTrjBnzAhkBDICGYGMQEZgI0EgNyMjkBGYhwgEr3AeWt0jkyWZNGBWH3Dnue4rheMh7h500KpA+T8jMBUCcaxIsvBvVqvbwJBscPGgbbZsiW293Va22WZLvIK84uww5K+MQEYgI5ARyAhkBOYlAtnojMCmhUBt02ruJK1VlNfr48FJlskGrF6XmYLrrHGDjV+WPxmBAgJhjITRUhAEdkIW/OcweqxujJ8xGxsYtbHa2ER6CEK61isb5Pk/I5ARyAhkBDICGYGMQEagPASypozANBHIjnMLUMGbaYkXIypGMp8RmAECmnCRpxpfM6guZ80IZAQyAhmBjEBGICOQEcgIFBDIbO8RyI5z7zHOGjICFpaeTXUc6Ow85+GQEcgIZAQyAhmBjEBGICOQEeiAQF+LsuPc192TjdsoEMBhrtfCqjOk0CQoBPk/I5ARyAhkBDICGYGMQEYgI5ARmBcI1KZtZc6YEcgIzAIBBYc5kDvPFBdfLZTXoFvgyJGMQEYgI5ARyAhkBDICGYGMQN8hsMk5zn3XA9mgjRKBOnuz3VmW1eu4xsFhDv8W3Giinu5xC5/xQOQJQf7PCGQEMgIZgYxARiAjkBHICGQE+g6B7Dj3XZdMy6CcqR8QCI6xQZ1sCX4wP0eFkzy2btzWrR2x1atW2x133GZr7rnHpIbX3Kl0lmUEMgIZgYxARiAjkBHICGQEMgJ9hEB2nPuoMzY9U+Z7izfs/Mpk4+N1Gxsbc4d51cpVtm5kZKLhwbue4HKQEcgIZAQyAhmBjEBGICOQEcgI9C8C2XHu377Jls0XBIKd0QXmux5cZZnVa1Yfr5kUyEI8kLTAagODVqsNhBIhS1iOrhvbtAMfJPVA+T8jkBHICGQEMgIZgYxARiAjkBHoPwRq/WdStigjML8QaHd461Y3SabQjPh8c3CMg5MsuSSkhgT/J+5MX3xlIzICGYGMQEYgI5ARyAhkBDICGYHOCGTHuYFLHe8mrP+NBcdmPIQh7q7PhHMjVgaRNQpkZlNHgDGhTmMiyJD70AluNE6zj6UwxMLoqtcZS2buRxuZIMuf7iCQa8kIZAQyAhmBjEBGICOQEcgIdB2B7Dg7pMHRCQ7N0MJhW7z5EluwcIENDMbttJ7sX+RxJn9lBCYQYEzUC64vDjBEct1swnmWFNgaXrNJCnKb+Mha/ybEOcgIWIYgI5ARyAhkBDICGYGMQEagnxAIs/l+Mqc6W+phVXDh8CJbunSpDQ0N2fDwoAVvx+InOEHOyL/zV0YgI5ARyAhMA4GcJSOQEcgIZAQyAhmBjMBGgkB2nL0jcYiBQsbu27rF7drGimFYifalwkY+OZe/MgIZgYxARmDTQCC3MiOQEcgIZAQyAhmBjADeYkYhICBFh7geHGXYcX/KmWdRoZDBQvpkv9lLcqaMQEYgI5ARyAj0LwLZsoxARiAjkBHICGQE5oBAdpwnwGMzNk4zUQUnuabAIQxB+s9+c0IihxmBjEBGICOQEagCgawzI5ARyAhkBDIC1SCQHeeAe73hIAdvmeXmsOqMSMGBNifzj+/cdi5/ZQRmhsDEsPJCkjzMXxmBjEB1CPBeiw1pT3lSOFX+6eShPPkSEZ8Jbagc6dSXQvhEyKAUTyEyKMVnE6byhImmqmeqPKRRNoXwnWiy9PHxcZssrVM9lcmy4oxARiAjkBGYdwhkxzl0GX4MrkwkhYuuWa0ONCJ1gkKQ/zMCs0TAJ3JhOBFCs6wmF8sIZAS6jMDo6Kj99a9/te9+97t2xRVX2E033WSrV692LRLXg7pJ4eB1idnKlSvtl7/8pf3f//2fXXvttR4nSYp5Ob5XrVrlcsK77rrL+TvuuMPgpViXFEPKzoQkGc7hnXfeadRJODY2tl4VpCUiUYr6KAthJ3JIkq1bt86oa8WKFYbdyKGUj5B02k+91JHSpVi3FEPkEO2lPijVST2kSbK1a9c2sKHeJCePJKNvKIteCDl5CKWoK6Wn8rUa125yZSoDgawjI5ARyAhsSgjkK0zobVacISYf60bW2tjYuI0jMC7MUMjk/3X/zl8ZgdkgoDCeJDWKMvlrRDKTEcgIlIqAJLvhhhvs5JNPtvvc5z72iEc8wg477DDbZ5997OCDD7bPfe5zDXs4Vu+55x47//zz7V73upc94AEPsCOPPNJD4hdffLHnlWSS7DnPeY7Xucsuu9h2221nO+64o+2111724Ac/2C6//HLP4wVm+CXJ/vjHP9pTn/pU23XXXW2bbbax3Xff3Z72tKfZdddd5/XirL75zW+2e9/73rbtttvaHnvsYc973vNckxTtw7mkTZAkv3Hw2Mc+1uvE3oc97GF22WWXNcrQ9mc/+9m2fPly23rrrW3PPfe0pzzlKbZmzRrXSUbqIoQk2fvf/37HABt22mkne+QjH2m/+93vPL8ku/vuu+300093bEh/6EMf6jcvUvnf//733k4wRCftPPvss+3mm28ON7frXv68885zW8AB217xildQ3HUU7XFh/soITI5ATskIZAQyAtNCoDatXBt5pnANDxdaCxfi1bbijhW25p41tnbNSLg4h0lGPZJD4Hu1s/PsWOSvGSPACg2UCkpKbA4zAhmBkhHA0TzmmGPcQWRl81WvepW94x3vsC233NJ++tOf2uMe9zi7+uqrw7UhHqc4oy960Yvsb3/7mz3xiU/0vCeccILHn/GMZ3g8OWusYN966612//vf353ao48+2ldxcQap93/+539m1VrOH//2b/9mH//4x91pv+CCC2znnXe2j3zkI/a2t73N6/zyl79sr3zlK214eNhwLHE6adfLXvYyT5die3CeJYXrXN3e+9732he+8AXbe++97TWveY2vpD/96U+322+/3cs897nPtfe85z222Wab+c0Dwk984hNGu7nh7JkmviQZ7XvmM59pt9xyi9d37LHHOqbgBe5k/ed//mf77//+b3v0ox9tOO2/+c1vDD233Xab0c7Xvva1dumllxoONTcsaCc3KLAV2//zP//T20n7/uVf/sUWLFhg9NGb3vQmqm/0m0fyV0Zgk0AgNzIjkBHoNQLZcQbhOm/Orls9hGPjdVNwluttO99UtyC3/MkIzAiBMIc0i/NUY7LH5E6aEFj+ZAQyAlUh8PznP99+9atf+Soz4Rvf+EZ33L7yla/Yfe97X9tiiy18Ozb2ffvb3zYcss0339wuuugiw2nEycPxw2HFSf2nf/onu/LKK8luQ0NDHv6///f/PP+nPvUp+8Mf/mDkYcsyZdkS7plm8HXjjTfad77zHV9Jfte73uUryTjJVHHNNdf4dmtJL9YNSQAAEABJREFUvmKOE/mSl7zE3v3ud5Nsn/3sZz1MXzin8Njxlre8xZYtW2Y43Ti0OPo4/p/5zGfI4jcQYD72sY8ZbaLdxFmV5qYDvNQ8r33ta19D5E7zq1/9aneQWQHHOcYxXrFihX3xi190nF7+8pfbRz/6UXegf/azn3n7wOjHP/6xbb/99pba+eIXv9jr/P73v+9buDmfsjMAR5+VZm4OkIEbAISZMgIZgXmKQDY7I9DHCGTHmc7xC75MCnAEp1n1mtUsxAPVg8ccyaw+kY8imTICFsZHJGv7yOPhVoyNh5sxAwvMFiwasEVLF9lWW21pixYtCoPJIoWA/3BfxiD4TBmBjEDvEcDRRAsrm2x7hofYqo2jDKVVWvKysvqQhzzE2LJMPmhgYMBe+MIX2n777Wek4xQiTyTFc8Hg4KBvg8bBY1vyn/70J1+NTfmmG7IlmS3QOO4PfOADvRg342Bw1nGGWdHGuWYrdb1et69+9asmyQ488ECyOSGXom04vjiq1MONATKceeaZBO7wwrDy+8lPftK3mhNnOzfhwoULCZyoEwIHbkpws4At5SRK8hVweG5IsF2dGwlsCb/f/e6H2JYuXRpuXtcNpxqeFW700h9koF7CxYsXG+0866yz3MmmnWvWrLFvfvObhjPNNnryZcoIZAQyAlUikHVvnAjUNs5mzbZVNYtTCb4hVqJTXcGtqSNL8RxmBDaEQBgz4caLBmS1IdmC4YEweVzoWwotfzICGYFSEcCpg1DKyifOIvxWW21FYCMjI/bzn//cfvCDH/gLwsjL88TIP/zhD3senDZn2r5wjBGlldbaxAuqcPCQJ+J53yVLlqTojELs4abbwx/+cH++msI4jGzbhj/ssMPC+WUY1ukXv/iFb71mRXyHHXYwVqBJoB7CdkLOy7qQJxt5YRhxnNvHP/7xhmMNbueccw5iO+mkk3zVmAjlCWk7zyPjwPNcN7LXve51/kI1tlWzFT7dYOD58IRpcox5CRhlDj30UN8NAM/z0GzNpu5DDjnEdSZ9tBNnmZV1nnP+13/9V4pkyghkBDICGYG5I5BraEOg1hbP0YxARqDbCIT7LT7JC6s/dWt7BiDoCu51+M7/GYGMQK8Q8OMvVC6FgzGEvBUapzOwvnpJiDPHC79YBWUFmeeTWSFmJZcVYvIsW7aMwFdGnWn7+vOf/+wSKepJelOII514KebxAhv4SmUIIbLzEjBe+sWWZ5zpl770pYid0MP28VNOOcUOP/xwf6EWK8aeOPElRf3knRA12pVkOKopjfDvf/+7nXjiicZ29gMOOMB4LlyK9UgyKVKykTLkef3rX+9b3//rv/7LcJ552RhpxRXrpJMbFaSlOnCaWeXnLeY4zaxmk56Icqeddpq/3O3666/3Z7VTWg4zAhmBjEBGICNg1j0MsuPcPSxzTRmBKRFQI3V9V5k0qJElMxmBjEDXEJDi0ZWcsf3339/fSI0CHGNCHE0cM7Y08zwuskSsrMLzYjBCSf4zSvAQW7YJjzjiCIKGMy5FvVIM2x1RzzyNL0kNp1SSv5CMl3exbZst2zwHXKwbnjeF8yKxD3zgA/52a7aUf/3rX2/Ug8OJ6oSJJEvtYNu2hQ/buEPg/6wE46B+4xvf8Bd2ff7zn/ft554YviSFb2s430Re/vKXGyvAYMtzzI961KMQuw0wbMsmhKRYPq12S3KH/x//8R/95Wdsk+dlaOSFpJif9rOaDha77babsRrOT4uRJ1NGICOQEcgIZAS6iUCljnM3G5Lrygj0KwIKfnI80Oqm8Nevdma7MgKbCgLFlU4cOtrNlm1WRHnBF1uLkSWn8rjjjiNqvBU7rSrzE1BnnXWWvfOd7zRWOsnAW6kJUzkcRuKJWDUtOt9JPpOQ7dTPetaz7NOf/rQdf/zxxvPCOI/UwUoujjIv+0or6vwcFavOpF9xxRUETjjXMCnE5mQvW9RJSyvsaaX5W9/6lq/s8hIxfmKLPJQjTCSFs1wgHGYcd96G/b//+79ua8rDVm70ss0ahxx5ctbZjk6ctvBmbl72deqpp/qLy7jhQRrbxd/3vvfZf/zHf/iLwpDxLDQvC2PL9w9/+ENEmTICGYGMQEYgI9BVBOJ8vqtVbgSV1es2A//G8icj0AkBHGbIJgZTmE5a/ITxFZn8nRHICJSMQHL0cOxw3vjJJnicRX4qiTdF84ZtzFq5ciWBHXTQQcZzvmzZxlnFuSb+oQ99yN8yjTP9xCc+0dKKqhcKX8h5CRb0pS99yXhOGEfx3HPP9eePQ5Zp/2M3TuG///u/+xuy+Uko6kH2u9/9zm644QbjWetvfvObxkvNeHM3beIN2NwQ4PlkVs5x3EmnHlaUkdMWtqq//e1vN+oiDcN4Kzchzw/jNO+yyy6GM7x69Wp/Szh4kc7Pb7GtnTePUydvxwZT0tiqzQ0FbjpQNw49P0HF88+8dI2friLtt7/9ra948zw2beInpsCMNp199tnGDQNw/Mtf/uLPONNPbNtmJZ128jIyZNwAae8H7MiUEcgIZAQyAhmBuSIw7xxnJg+JaDw8YSeaKo38bFUjD0TcrG6SzMK/hY8SE/iN/z+3cO4I1EMVdZPk2xUDF+IcYoqhv1wu8vUw1gw2pOT/jEBGoPcISDIpEtqe8IQn2CWXXOIv68O5w5FjdRbHmJ+n2nPPPY0XXJEXZw5nmpVSVkl5phiHm7REOJ6UI45zSMjPT/ECLOiEE06w22+/3XjumJ9oSiur5JsOSfIXbPHzS+Rn1fUxj3mM4cyyLZtVcZxLnGJWgy+++GKjTY997GONFWN+Rortztdff72xIs32Zl7+xTPHF154obEKj6NMXTinhx12mL9FG0eYVXV0ImdVl7eQ0yZuKHD9xBbq46esiON482wyZXg+mZ+VYvs7dYMf27FPP/10ko2t2KT95Cc/8W3Wxx57rP/8FfWRARtxtJNOnrHm2s3PcGE7P0NFO+lPnl3nWe+0Mk35TBmBjEBGICOwcSHAdYYWcS1IPPEyiFl9GXp6ogOwJBnPbXEnnxelcAeeN6aiUJK/KfX1r3+98TzYk5/8ZGN7FxdiwJaak6jkNI+P1/0nLfBr3LmhokzzB4HKLK03NNfr4/5zZrUwvhCOjY7a6MiosfXwrrtW+sqJJJImqB5CqBkELv9nBDICPUbgjDPO8J80wklbvny58TNLOJqf/exnje3FXDeSCTi8vDUbh5QXiLGyyRZo3vaM00p+rj/j4+PGTyThhOLEvvjFL7YXvehFhnPKtmp+SgrHts7OplT5NENWh1lh5dlhCB0Qsmc84xn+bPW+++5rbAnHUcZhfcQjHuE/K8VqMGrYOo092Jae7z7qqKOMtuEsgwE/0QUGbN3mOWRWdllRhnBMIergmivJX/hFWnLquUmAXcjIC59w4CYEdqCD7eY489iEA/yGN7yBJH97N22ijdSBrdSDjC3yXMPpA563Zts6byvn+XKeuyYvfeAV5a+MQEYgI5AR2OgQkOICFbvGUuNmc01NZWcSzjvHOQEjyVcP+K1NLsrceWeicMstt9hznvOcBgZMVvh5ES6ubFPj5SJMEABbisBL8vzjwWmW5JOPULnL8ldGYHYIhNsuExPj8bG6ja4dC47zWrvzzuA4rxlpq3LCaS5IM5sRyAj0HgGuJzhgOFvXXnutbz/GET755JONFWfSkxXwrLLiuLEdmu3BOMKsdPJma7Yzs72Yaws3adOqLquvb33rWw3n85hjjvGVXeqS4nUn1T+dkBVx6mK1G0IHxE9OUT/bt6n7vve9rz//y9ZmnGieEaZ+0nDaqQNHFFuRQ6wk87Zs2vW6173O34KNnJ+PYnWXrdcQW7Uh6sCpJc/SpUv9JWDcpOZZZTDBrpQfPuHAyjF2UI6bFLzIi5vdbC1HF2lsHadNtJE6uLGBTmTkS+3kZ6je8573GDbTF6xGU680c2wplykjkBHICGQE5h8CXDfKsnpeOc4AI7VeEJkUcPFk5YDtXty15iLOc1wQz6BxF/yhD32ob7tj2xgXWlb/EsjUa6aw0ix/dopnqqChwaEQHww05M+OIcs0mLEYnBqDoTBuBofCmAk0NDRsQwsCDQ7Z8OBCGxqEH7biR2F92sL4Mz6twxvJfKZse0agrxGQmgccW6dxyNKbpTFcaqZLTX54eNjYbsz1gHw4oOecc46x6kl8QyQ169pQ3pmkSzJJjSLYOBTOQ0kgNdOQSa1x2kMZ0hIV8UiyYiipRaekYnJHXmrmSVimjFIzLcnaQ0ktOuk3HPaUT1Jic5gRyAhkBDICGyECkvyxSJomqeWagKxXVOtVxb2uF2d3fHzc2Mp10UUXNdR9+MMfNp63WrZsmd11113GM0/kSxl4Huyqq66y9PxVkhOOjq6zW8OKNc9x/eWGG8zDv/wlhIlPIbJy6NZbb7Ubb7wx2FCOvmabO+vDFmzaUL4y09llcNNNN/UNRn+58S/mGDGGIB9D9GGgG2/2l/jccsutdnMYazfdcrPddMuNdvPN0E12y003B747dEuo/+abY13cRIJSnLCYTrxMAh+eCUVnlXagPxH48Cwo8VabIobIy6SEUbIlhWXa0K4TjKAybZhKV8KIcKp8ndI4ZyQiHZ6QNsNDxIvUSdaeDj68LKuYFx5KeYt8km0opEyRyE882Uu8SKQRJz2N6yRLIemJJ4SSrMgnGWEn4rrQSd4uo04IjFKfEZ8sX5KTB0px9NGuoiylzTbkfJRsmm0dcylHe6BUB33GOErxqsKiTVVj1I4B/QVOSV60Ncl6HaITQg8hGBESh4o88TKoqBOMsKkMvdPRgW3Yg13TyV9GHmzBJnRhH2HVxLjmPFm1HUk/56KEUZJVHWIT7+DAf8MnJCyD5pXjLMkxkWLIXX5eaMIdct5yymoyLzF50pOe5KuiAMoqQvGOOU40d7iLIMvk9a5cucLecdE77JIPf9A+funH7ROX/qd94uPQpXZp4C8Nsksv/UTgifee2DLI1jdWzS+9NOrj+bjElxkmvdyYwCZ0Yx9hlfTxj3/c2M733ve+1z75yU+W1jexzYwFKPYNMjD54Ac/aGAE/4nQbx8PY+YTH/+EYesnPvEx+8hHP2Qf/OAldsnFF9sHL74k0AftkksiXYz8kktCfO7Ez9JcEur6YLCHZwfZRspYSrKUTrwswhaIt/fyiAX2VGFHe3sZ1zwDysuNPvKRj1jVNoELP7XDFmJsATPCdrtnFA9jYab50YluyoERL8hibIMRsioJuzjfgxFYgdlM7KF8O1GeZ5ipizTiUOIJIfIQQsX0j370o8YOJ3ACo2I+8kLF/PDTJcp2oqQj1ZPyEKcd559/vt9g5v0exEknJB0iDiEjLMqKfEpD1k6UbZd1ilMHuPB8M9u3KYcMKuYnDiUZPESckLHYqd2kz4awg63rjCPqh2ZTz1zKcKxB1EH72AbP9nZsQ1YVJZvAhGPtXe96V7h+cb2a+zVqLj1Sud4AABAASURBVG0CFx7F4zGCVE+yNcV7HYIJOiF49HFdY1cjPLJiGrIyCJ1JD+dIbAKvJKsqBI/3v//9/tZ/+o54VbYkvdjQPh9BltLLDtENcR1hTsK5oGwbivqwhbGTriPYg6yYp2we/cz5OT9ed911JsnJHbkSvuaV45zwKDq9ScbPXfAGUxyEz3zmM8ZPW+Ag4zTjYKd8koyfupDkovh0aeRHx9bZ0MIF9vSzz7KznnaWPfWMp9pTn3qGPfWMM+2pT32qnRGIsCzixTRsP+NFK/DoZUs6YZnEi27OPPNM49k+npUDT2RQmXa06wILfkeVF8PwfB58e57y4mGchLECRjxvPzg85HhhIzYQnnXmGXZmoKc/4+nG75OytTPSuXbOOdA5IewO8Uz/OeecY4QQxwfPDaKXOCHpZVLSS8ibizk+sYMXKpVpR7su7MEOfguXFyPx0zftecqOYw8vnNpiiy0afQhO2FqFLejFJsbQXnvtZVViRPuxB+KNzDyaw9uvsY+02RB1FctNFSct9QU85VIILnvssYfxjHGyJ4XFfPBzpaSzvR70QaQTcv3g2WHOQcgSFct1krWnF+Oz5dGDTbyd/IADDmicB5FPt07yQu35O8na80wWxyZusvOMNPXQj4ST5e+FHH2JsIddc7zYDb4X+mZSZ7KLSdNpp53m56SZlO9FXnDhOsIL83pR/4bqBBNs4FxAXuLMQVic4Y3xyFI6acTLpKSTlxoyZ8OWMvV30oVN2MHYZp5EvFO+MmRJNyHX2uJ8BBuRl2FH0oG+InGOfPCDH9w4R6Z8ZYecC8GDF2GySAmPnWXbUdSHfohzNruKOS9x3HXyDUnrNs1Lx7kIAk4wK8u84ZRnnHmzKMv3rP5xQuVnQUhPZXBEiSeARYJ/mQ0NDdtWW21pu+++m+262662/fbbFWh7226H7UO8HOLNo9tts50x4WEyv9222/kbX7fffvtGCF8Guf7ton7s4idAkCXdRT7Jeh0WdXISxnneYdsdSuufydq3begnbNli6Ra2bQEz8m+37fZGGjwY9pK22WYbS4Qe9ELwSU5IvCxCH4Q+bIHgqyZs4vzB2IbgkVVtF+OEFzkVcSrbLvQlAhdsgeCrxAeb0L/TTjv5G52xiXjVBC6cmyB47IQ62OV290KOPihhgi1cRxhPvdA3kzqxC1ywBZpJ2V7nxa6EGSG29lpnsX50QuhNttB3xTxV8NgDoRv7OCfB9wNhCzYlW5KdKd7LEF0QOlKIPcS5jhAmOXyZhF4IndiUeOJVE8c99hBWaQs2JP1g1D6OiukpXy9D9EFJB/Zw/HMuSLIqQuxAL7YQVm0PNkCMHxYWuCnkblxYDJUmnDkEPaR56ThLTXDYXoWzXMSIOw8jIyPBER5ab/me555ZDWCLd6NMXHa2gYEFZqFqVp7Xja+1kXUjtm400Lp1xs9frFs3OhGmeI/DsAJOW7g5sG50na+UYweOP2EZhC7XHzAAU+LcdEAGX4YNnXSgG3tIa2A03uP+CBigbyrCLrCpW93HCnHyE46ONcePhQ84hqCUf7cpveV7fLwUne1KaC+E3PEYHYXtGwIjCIOwE4KvirAFSvqxB0rxMkL0QUkX9kApXnXIscXxT1i1LUk/+DC+iYMdBF8mFXViS9Gm7tox/dqwCaJEsgm+XwiMoGRPsjXFywgZyxC6sAWCr5Lacei3Y60fMEr9Q99hD+MbWcIuhcjKIPRB6MIW7ILvB2L8gBHUD/ZgAxhVbU/qL+yB6DPsgu8HwpZkYwqrtAt7in0mNV8U1mu75qXjzIBKHcdPiVx99dX2pS99yVavXu3PuQIoW6540yY/d8FPULGc/6c//cl4PofttKxGU0fAuoAx7o5ZbUBBNm514WDgVUNBVEcOBb7H/9iGCqk5GJIMeZkkybirA4G9hQ+2QIE1qRxM0JUI3ZIauiWlpIrDMIYmHFQMkYJdYfhgLySFOAmBpCYfol37p4/QVaxwQ/Fi3l7xklr6S1KvVM26Xqlpk9TkZ13hHAvSb1CqBh5K8V6HUsQg6SSEeq13pvVzbpppmV7llyJm1A9WUjOOrAxCL4QuSY3jjnhVJKlFtdQab0ksOzKhL2FGVCrfPql8nbR1ulScqE63TC/zYU/qsxT2Ul973UlnCqXO/Sd1lrfX16241Jw3UidzAsJ+oH6yJeGR+o84fCLiVZJU7riZqq1Sc0xJ/WEX/ZRsLnNczTvHWZI7cVLsxMc//vH24he/2PgNTd6wzYPrvHQEh9rChxcisbWANF5IwjNDPKMTkiYmE80BEP2duqUOaKaQG1pfgrQXJEVdDAwp8r3QM506sYELFLgwQSU+nXK9zNNuB/b1g11msa8UQkk2HgeVSeUdamBjbZ8iNpI8tShzQf5q+WmDfoBDin2VbJFkklK09JCxJVWnPzW4OHbhoZRWdYgtUsQIvKqwR4r6k25sSnw/hJIax1o/2IMNkio9tugjSZbGjCSb6afX+SVVilF7+8BqYGDAxVL5Y0pSQzdM6kOpKUdGWtkkRRvQKzV54lUSfSaV31czbbNUPmZVjZWpsCnaRN9NlbfsNOxJ9knl9Vd5s/kuIyqpcQI/88wz7fOf/7z927/9m1122WV21FFHNbSx6oxTzVvzeAsneXjAvZEhMGFBMHyb1cNfqNQv6JJcVtUXg0GKNhT5su3BWUanpABN55Md9pGnTMIuKdojRdukGJZpx4Z0cYAxrup1di9sKHf30iW1VCZFrIpCqTVPMa0XfD3cRIBS3fRh4vshLNpW5Ku2LdlCCJVpT7u+9niZthR1Sc2xKzX5Yp4q+SJORb4sm6RWTKTWeFl2TKaniEmRnyz/piCXYh8lPAih9rZ3krXn6WZcal47pCbfTR1tdU07KjXtKRuXqYxMtqSw7GtdUR82SHFsTWVzmWnYJ1VrE7ikNuOAJV6qzi6p/8az1MSjiFnCq+pQivZJch+lDHuY15ehp+c6eOkXb1iT1FEXzzQPDg52TEslaqoZvBS+3ZsOYZTEco2t2zHay29JxskFHZIqc+Y5oXCwSGCBNeuTNHna+rm7I5EiJtSW7COEkFVHdZPkfScp9pvJJJVqUjsOxXjiU1iWYZIaOKCbsVWW7pnqwT5opuW6nb9ogxTxK8q6ra+9vjJ1teueKl60S4rH2VT5y0zDNkmuEh4mhfBlULu+9ngZNsw3HVJzHFWBFzqhIm5SHEcbkhXTu81jk9S0Q2ry3dY1l/okNa4vc6lnLmUlFYpHlnlcmdc6+itqbn53kjVTy+WSLSksV3tTm9Tsq062dJI1S/eGQ6c0tV290TyzWrFzZiU2rty1jas5c2+N6jLVB8Lyc4Am8K011lujPY5xsuVFCgxSqMfqOlaPXkn+YjIyEGdbNHzVBD7YwDPt2MSND+LVktxpxh7sUC2Mo8CExdbwXd1/sd8kVWdIQTNjuxCtjAUblBMyluCl6jHCHsZRGufYBUnl2dauG3sSRthSNTEp5SWBYIUtKYSvirCpHSOpvD6j3VJTH30GVY0N+qVoF/aAU7utxKsixlFVujvpZQwljDqllyWT5DeA0QdG9CN8PxD49Mt1JOFBvyVekrWfQ63HH0muM/WTJH9Rqc3204NyHP/Jvh5UP+MqsSX1Gzw040q6XICxDXW52hlXl7DAFo5/KpDieRx+U6Q4q5/nLU8dO9dm8HKxVatW2erV99jI2lEzHOd6dRBxclm+fLmxUs7Jl3ZCc23nbMon/YS77LLLbKroahlw4ECm0p133tnYfj86HvoMQaVU97e577bbblYfHzfstIrOMa57Agt+UoCfE5iIVhYkmxYvXmz83m1lhhQUS7GD+MkexhJJkkwSbGUERtiTxrlUnT3JBn4Goh/GkRSxGBoa8nEEVnSUFOXwVRE/RcPxVpV+jjEo6edxJc5H6VnQJC87lOQ3FdHLT4lgF3y/ENdafsu1SnvoNymO4d133934jfIq7UE3NhFCnLPZ3QffD0R/Mbb7wRZsAKu99toL1q/9xKXYny4s6auolzkb/VaS6mmp2XXXXY0dotPK3KVMU1XDjlSO/5QHzBJfZig1xwo/kcX1tkz9nXRJ0SZeqLznnnt2yrLJyarzCrsItRQ7dtZVTiwkj46O2OjomNPY2HhwnCdqxIEOrCbyBbbn/5z4cJxPOukkY8BWdVcVO6SILzwO6imnnNK4KACEFNPhyyIp6sSmI4880rh4joW+K0v/ZHpGR0eNl9GdfPLJNjo2FnAaD5PFENp45F02WenuySW54wc+OD0HHXSQpRfmJS2SElt6iHPBG+9LVzyFwv3339+OPvpozwFmzlT4BUYnnHBCwwL6shEpkZFkOF3of+hDH2qHHnqo9cuHcyPnSG569ItN4MPxBl5V2CS1HtfcfOGFmEwOq7CnqFOKtj3qUY+y/fbbz5OqwsmVF74e97jHGQ59QVQqCw6SwnUiTjQ49u9zn/uUasNkyqRo15Oe9CTrp2MN54LjH7vBD4Kvkk4//XTjRl7RliJfpm3o5SYeNsGXqXsyXVxLTj31VOO8NFmeMuXgwrWW4x++TN1T6TrkkEOMOUlbnsqi3Hxh7l+ZAX2keKNwnOeMZ7yWm8JfzQZsgQ1aLfwJT5nnmgmDknq4eISgtH9JvuWGu1+SjI8UQ/gySIoXzKQLWyDiUrSlypNN0i3JJGFWiYQ+KKmsuw2SbMGCAavjLIexMzAoG1y8wDbbYolts+02flENiY0bM/VQvB4EdfIHCtGu/IONpMYYsomPJLdzIlpqIMn1MYYgj/TJFyspyaYUVmmapDCOFjT6SlKDr8IuSeuNJeuDjyS3y/roI8W+kmJYtmmSGioZy5L6AiMp2oVNkIWPFGWBrfQfe5jUY4RUvk3ol9RyjEvCnEpJijZI8jEkxbj1wUdq2iI1+SpNk+J5O/Untkjl2ibJx5GkRp9Jsn74cIwVsanaJkl+Y7jdJqlcvKRWfVJr3Prgw5yyO2bM71pq89v8LllfHJ/1mqkeBHgzXv0EE+QeLfmrnwZqsiWFJUPRUZ3U6th3zFSBsLliWQ/Oz0Cgmg0OD9qiRYttcHCBdf4oiKEQdPmfPoO6XO2sq8MWaNYV9KAg9kA9qHrWVfajPf1o06wB7lHBfsIIW6AeNXVW1fabPTQCmyD4fqB+siXhgU1Sb65RScdMQ2xKZaTqbSvak+yqOuw3m5rzo6qRifrBByImVT+GsCPZA5+pvxCoJXNymBHICHQTgdaTr68m18fDuvJ4UDJxMyZwzX/yy/hryjKXEcgIZAQyAhmBjEBGICOQEcgI9AMCG5vj3A+YZhs2eQS0HgJNV3mCIws0kRMWmojmICOQEcgIZAQyAhmBjEBGICOQEegjBLLj3Eed0TQlc/MTAVxfqGg9cZnv/ld0mll3LuZo4WOWFlGOZAQyAhmBjEBGICOQEcgIZAQyAtUikB3navHfuLXn1k0gIF41ZxN+s+FKW/5kBDICGYE+j4xKAAAQAElEQVSMQEYgI5ARyAhkBDIC8waB7DjPm67KhlaFwOz11oKTHIiXTbDk7O5ziIdw9nXmkhmBjEBGICOQEcgIZAQyAhmBjEDZCNTKVpj1ZQQ2NQR4g+TY6LiNBxpZx2+FjzYgKHFndkNnZjICGYGMQEYgI5ARyAhkBDICGYGZIZAd55nhlXNnBKaHQFhhZms2PykwOjJqI2tG7M4Vd9pf//o3W3vPWq+DNGcM9xmKsfw9FQI5LSOQEcgIZAQyAhmBjEBGICNQPgLZcS4f86xxk0BAZlL4V3CL61YzWU0LTMGhro8HJzn8h1ST8QkRgkybDgK5pRmBjEBGICOQEcgIZAQyAvMKgdq8srYUY7MTUwrMG7mS4DNbfWIoCfd43ILTHCjw9eBKh8A6ftRRmoUZgb5EIBuVEcgIZAQyAhmBjEBGYFNBIDvO3tPRw5HVrK66jdfGQ2jB8cGLgcxM4xaSLH/6EwF6if6ByrOQcQMVNRIPY8jCeMEYj4bDTAPmbPhmjHkJjA6MwrizST1py5+MQEagtwjk2jMCGYGMQEYgI5ARyAhsEIEwo99gno0/Ax6NtzJuqx2zsRAbDzTh2QQu/2cEZoZAY1DFYimah1TEI39nBDICXUYgV5cRyAhkBDICGYGMQC8RyI4z6NajN7Nw0ULbbLMltmjhsA0OD5pqydshU1iBjtliJH/3FQL0FN0I9ZVh2ZiMQEYgI5ARmD4COWdGICOQEcgIZAT6FIHsOIeOwekKgS0YHLTBoSEbDOHAggCNWHUmZSJHPcjylloAyZQRyAhkBDICGYGMwCQIZHFGICOQEcgIbHwI4AlufK2aYYs0gQI/DzQ6PspTqMYDzfXAhXVmy5+MQEYgI5ARyAhkBDICmxgCubkZgYxARiAjUEBgwmUsSDYRFieZphKmtx/jKNcki4vKabWZcGLF2cwkGWUsfzICGYGMQEYgI5ARyAhkBPocgWxeRiAjkBHoDgLzznFOTivh+DhOrdk999xj3/zmN+28886zK6+80uMJnrvuusv++Mc/2jXXXOP0i1/8wq677rqG80s9wRf27MElDmH4rlNvcKB9xTmICv/1oLNWq7kDXRD3hMU2KiaE4MsmCTyaNw7K1r8hfeACeb50B8Qj1X7JZGGQWYDP4lu0w22ZYF/D1grNq9KGou4iXyEcDdXYAyFIIXyVJCmMIbkJ2AR5pMQvdEJJZZFPsipD7IGqtKFdd9GeIt+er1dxdEqdxw1pUK90z+d6Ey4pLLst6IU66UUOdUrrpQydEDoIIfh+oqpsatcrxWOuZ9hMs+KiXUV+msV7mg17EqEInrBsQi/USS9yqFNaL2VFnfBQ0gefKMnKCNGZ9CQ+hUmeQuTJLyvK2nnyJVl7SBqEPIXwnYh0iDRCCL7XVOu1gm7WXwRFkuHA/v3vf7cnPvGJ9uY3v9l+85vf2Gte8xp78pOfbHfeeafx+cIXvmCHHnqoXXjhhfbOd77Tzj//fPvqV78afJqmM1gfj7wUnEQcYwELJ8BE1DRBIQ9c++CQ5BNcaeMKaSskxXbBdyIppkvlhybj3/jUAifJpGrITMYnuMkEYZyFIA4vk2JakFTyL0X9UgwrMaKgVOoPOwomNfpI6k/bpGrskqJeSQ2MirhVyUuqUv16uiW1YCRpvTy9FkhNnZLWs0dSr03YYP1S9Ta0GylFm6QYtqf3Oi6p0VdSk0ev1BpHVgZJTb1Sky9D94Z0SNEeSRvK2pN0qbNeqbO8J0Z0qFRq6pfUGFMdspYukmSJUA5PWDahF0p62/liPOUpM0Q/lHTCJ0qyskP0ozOF8O2EX4Z/hL8GtacTn6x8p/ydZMU6JquLPL2iWq8q7kW9AAQV677gggvs17/+tX3oQx9yet/73ufxj370o55t1apVtsMOO9gHPvABe8973uPhmWeeaalzvT5NeDahBFu1xUvA6uFkE8hMZk4hj8ZNIcqgoDwdKgVBIPhuk4UPdYag5R9ZmeSNLlgQkPCYFNruXPwq0yZ0oZWuU+gnWfxzOTdCJoh4mRSWmTHLrbGAT/gPgYIMsgneKvmAQyWKC0qliENB1DesFG6c1dPo7g+z6DOoSmukZp9hC1SlPZ10S00bO6WXKesXfPrFjsmw70f7+sGmog1FfjIcy5b3k03YApWNQdLXrrs9nvJVGWITVKUN80H3LDDqerOk/rmOpcZJTZumgxF5pGaZVA+h1FlOGiTFdOogDklRBl8k8kjNNEmlza/nleMMaICVQvh73etehiO8/fbbI7Y99tjDli5dan/60588PjIyYmeccYb99re/te985zs2MDBgQ0NDxkcSgcVvs9HRUZNqNjg0bIuGF9mSRZvZ4oVLJmixLVm42OXUIckGagNGWacQl2RS9wgnHgc91GiRLISBuqhDCjVPRUFjLZDMwrcZNg0EjGqBFCSSXCYzk1Qumbm+Wtl6Z6GvVpPRl4mshI+kFi1Sa7wlseSIJMfD+ugjqa9sYqxI8jFuffLBJqhPzGlgI6lfTPIx1A8YSRETqTXsB6AkNfquH+zBBvoMgq+SJLl6bIE80idfknx8W598wAeqyhwp9lXSL7XGk7zKEHygKm3opFvqH6wk9dW4tvChz6DA9vh/etVL2iBGkvy8LrWGNoOPpIYeSTbZBz9uIPhz+IHkYUGTsAyqlaGkmzokWQKKes866yx7xSteAevENuw77rjDTjnlFFu5cqV9+tOftu9+97t2+umn26mnnmpPetKT/FlnSd7BZgr/gcxsXXCyf3nNNXbhBRfaO95xkb3/AxfbBy6BPhDCD9j73v9e+9CHPmi33nyLrVp5l90V6r9zxZ12150re0IrU71BD7pWrlhpDVlK63WYdAc96IawpUFFeeB7hUWnerGFPuY5dsJO1Klct2Sd9HWS3blyhd155x22YgW0wsclOyGwu5eEDggd2MXjCymOrCrChn6yBxywCXwgeGRVEjZgCwRWVdqSdCebsAc+yasKsQF8EhGvypakFxv6zZ4VK1aEc0+kZGeVYcKoX8YRWCSb6Dt4ZFXS3XffHa4Zdzr1gz1ggR3gA8Ejq5KwAVsYR1XaUdSd7CEsyqviwQh8sAe+KjuKerEFWhHOS0V5lTz2QFXaUNRNX2EPBF9Mq4LHBmyB4Kdrw1/+8hfjvVKrV6+2mZTjvVU33HCDvf/97/ddwhdffLEV6ZJLLrF3vetdvrsYBzq4b6bg0xV9Q2S9onnnOCdgJJmkFlyuuuoqe8YznmGPetSj7BGPeIRx8Vm4cKEdcsgh9vGPf9y+9a1vudPywhe+0DuRwlTRvFNRs0ULN7Pddt7VdtlhJ9txxx0C7RhoItx5Z9s+yAaHh6y2YMA0ULOBwQXOE+82UX8LLaj1TNeGbKedEPmSTbWBgZ62H13TIQVcBkJ/DGBPoOmU6UaegYEFNuAUcAh60V+rwS+wBUG+YKBmAwOywcGaLVg4YEOLFtiixYtCfMgW1GKegZCvFmyvhTbUFsjIPzBAHXOnWq3md+5SfQsWYO/c6031baxhxql1jCQ8Uki/F3niVRF2JKrKhqJebGk/7ogX85TJV6l7snaCUUor8klWRdgvdqS295s9ya5+DNMY7wfMsGFwcDBcxwf82ku8SszARpLbUqUd/aQbTLCHMBH9VKSUTlg1YVeVNoAR+qdrR8qHQ4vzy+5f+CQnTHVSbzuRBg0PD9vOwefaddfgj+2yi+1SIGTQ4sWLLflvUqs/aD381HpYd9erTk5zMUz8ZZdd5i8FO/LII+0tb3mLr0rvuOOO/iKwc8891+5zn/vYPvvsY+ecc46vOHNHAwMpD8GPjo7bNltvbccec6wde+yj7eijj5qgo0N4tB1zzHF25BFH2lZbbWV06pIlS4yOSyF8N4l626mb9c+1LpzARYsWOQZzrWtO5RcttkWB5lRHOAC7UZ7+oh5wWQg2YYwsXbbUlm29pe240462fPflts0229jCxQvdiV4cHOklwfYli5bYEh4NWLxZT/DELmgRNnWprbRzNoQN2ALBz6aObpfBDuyBuNnW7fpnWl/RHmyaaflu5scW6gMXbIHgkVVJ2IUtEHYQJ6ySwAV7oGQPfJU2oX+zzTYzqEo7ku4iRvBJXmWIHeAEpX6r0h7mF+jvF3uwBVywB4JHViVhA7ZA2EGcsEpKthBC/WJTv9hC33Aewh5C4lUQ/YINibABHjmU4oRVEDZgD8S5qQobkk5sKNoDn9I6hSmdc9ivfvUr95VwllM7SKfOTmWRkUbZ7bbbzo477rjgdx2zHh111FF2/PHHu2M9NjaG++Y+nyTne/1V67WCbtYvRVAkNUCSZJ/73OfsBS94gbGSzHI+zzijd82aNfbzn//c2CZAHOLuBkCnuxS8CwgZaWbUL1u3btRG1o3YaAjXrVsX4hM0MmLrRkf9Dgd3RJLDbT3+oAfqsZoZVy/JJM24XNcLBBP6wYyWdmFTTTZeH7f0uil4s3FTQxJLpPQYm/s3YyVRsTZkxXgVfNGGIl+FLf2usx/xwaZ07uwH/LAH6gdbijZUbVNRvxRORkXj+oQv2tgPJlVtT7t+4lA/YNOvNoBPon6xEXuSLfBQipcVFnVK/Xf8S02bsDVRwod44rsdSjIpzMLC5L94LSvyvdQ/VXuKeuGhqfKXmTYdW8gDJbtuv/12959SnMdoi+lJXgxTP6R8KSzmgeedVISJJCW25+G8cpxBQ4rgSDH82te+Zm94wxv8jdnPfvaz/YBI+dhfz5Zt8iCDvve97/nqM3e7iEvUk1yXutFpSEjDv5HqE3XW3VlHTkcmkuIBiLxXJGnCBmuENtNPl/LT7vaqOsna8/QiLkXsQ8949VXZ4coLX0U7nMfO4DDXQx63NYypcM4O4ykI8n9fIuD91geWSWpYgU1QQ1ABIzXtqUB9R5VSf9tUdZ8BmtR/GGFXPxH9BPWLTVL/9Vk/4UM/Sap8ToQdicAHSnFCSQSVklS9DQmAyfCRoo2kS5FPZboVUneqS1LL2JGUklrkDWEJjNS0AXXJXsIikVY2oX+mOiUZC5Wp3OWXX954cXOSFUN0sChZlEmtmKQ08iY+hZ1kKa2b4bxznNsbz7PLf/jDH+ytb32rHX744XbYYYfZfvvtZ+9973t9TzxO9XnnnWcnnHCCL/vzZu1//ud/NrYDADKU6pTkz4L4yiBeTuivej06Z2YyScZHkvOS3NFul0nNdGn2PPVC2AjBQ9Ls65RmVhZ97bqRFUmSRyU1cJF6w0vNelEqhbgJ1iSVSkGZFUlq6rfwATdJZmEMhagZDrNZcKHDl9UtpMC0Ur01OpuYJJMipfLYkvgUdpKltF6FkrzqKnS74im+sAkiixTthO8XkuT9WrU9kqo2oUU/fQa1CPsoIpWPl1S+zplCLvWXjVLTnirGk9TU3wnLKmxqt0NSuOHbhYtUe8VzjEtTYzfH6qddXFLLOVrStMt2M6NUjd7ptEFqtW3dunXuPls8MwAAEABJREFUXDG+IepIIXw3SZL9+Mc/9hdNsYjGQlmvdM3G7nZbpIiVJB9XUgxnU/dcy0gzO/bp1x122MHYos1LxdC/YsUK+9nPfgbbkSS5vB0HF3b4KuaDl2L5Dlm7KprXjjNAHXPMMfac5zzHHvzgB9tBBx3kdOihh9ruu+/uHfb85z/fXvWqV9m9731ve8hDHmKXXnqp75cHRUnBUQZoyBoXBJmMTz04N4RFQqfUHEDp7gjyblNRb+K7rWND9bXrTXHCVBYeSvEyQ/TSTeiEJ6yasCMS46hm9XFGEjxkjC4LQ8iq/IBRlfqz7ukhQD9B08vd+1z9ZEvvWzu/NfR7X/W7fVX1fsIlhVXZMR/0ghHU77ZWaSO6oX7DKNmEI3X99deHOVGcH2Gn1OSJz4WSnlTHbbfdZg960IPs1ltvtT//+c8Nve35Uv6Zht2qZ6Z6e5V/pu2RYt/dcsstxgu8Nt98c/91AOzDX+IRWvhOlHRJsQ7yJBl8O0lNX0xq8u35uh2fl46zFEGVZE984hPtTW96U4P+9V//1d7xjnfYscce28CKh8jPP/9839LNC8MaCesxTeAnu6cqNfNQfKpOJX2uRP2SGgf3XOubTXlJsym2SZahvyBvPCvNYSDVarKaKfzVQghXMwsx/q2Hn4YdQYek8N38l2SSmoJZcRtXIUkZk3nYpVLut3nYbX1psiS3S4qhR0r+kjrrljrLSzYvnyOnALx4zS1mk6rrO6k63UUMEg9GkBTtuummmyw5U5Ia44s8qUwKkUEpTtgeRwYV5Ylfu3at8Ybnfffd17bddtvGr+uQf7rEKjV5U53wEPIkY3syP7+EjLQkJ4SQdSJJncRdkU2ldzoKKC9F++BpG2GRqIc4ITcmWMAEi5GREUS2/fbb+8tvf//733s8fVEGIv7tb3/brr32Wh8HSYZ8MpKiTaRLTZ54r4gZfK/qzvVmBDZqBDhEi5QaK8kP+hSvB+fZghOtQElmYRXaPKEhiYxikL9LRCCryghkBDICGYGMQEagFAQk+U928ZOxrDbzFmULHxylRCHqjm16uS9yZBB8IuKdSGoucpGXPH//+9/dScd5ZisxIfKZkBQnaVKsHweS8qymEkK8cPiKK67wlxMTr5povxTtnqktUrOcFHlJjTluqltqytCxcuVKv0kBFtwY4QbJsmXLjBVobiqQh183wrGWRNTr/MlPfmLkRSBFOXw/UXac+6k3si3zGAG8Y/MD38KHk4lZlK0bGbW194zYqpV32W233W6r777HQkYzSyeFesgJWf5kBGaNQC6YEcgIZAQyAhmBfkeA+RGOJo4TW3rhsVmKcyJJJslwon7605+S5HFJzvMlaT0Z8k6U6scJT/wWW2wR5mO3eXZJHk7ni7c543S356VNUJKzyvqjH/3Io1J0sqXp6/GCXfjCJmn2eimPGZKMmwQ4wTi7yCDwpK3gQlyKusgjyQYHB32r9ic+8Qnjp6i23HJLS3mvuuoq++Uvf0kx70veQcWNlNnc0PBKSvrKjnNJQGc1mw4CfqIJq8nhnOEng/r4uI2Pjtm6taPBaV5to8GRtnhumQAlOtgTkRxkBDZlBHLbMwIZgYxARmAjRYD5Ec4WIY6YJCNuEx8pOmhEb775Zn8OGb5Ikgwn+K9//WtR3MJTv9Qy0fJVbinK7ne/+9mKFSt8BVqKspYKJolg05e//GV/oZkkk2ToIrsU4/C0DRvhE5FPUoqWEkrd0Ycz+6tf/cpfrJacYinW/dvf/tY+97nPGY5wahR5aC84IAPrrbbayvbee2/jZ6qQ88tH1Ek6ea+77jrDCcfZRgZJIugryo5zS3dEBybuqIUXL0KeyCErRCx/MgJNBBgrzZgkqykcWoiDA10LcdXkJ1guEPDGR3xlyghkBDY+BHKLMgIZgYxARqAdASk6mlIMScfB5M3LOE/EpTg5YmUXObJEUkzDaf7+97+fxJOGUsyPo/bDH/7Qf1GHzGwPv+uuu2B9bubMNL7YesxKMivlZJfUUj61AceR+V6KSyJ76YR+cMQhnYtyScZWdzCTWttC3d/61rf82WR0sKJM23G2iZPOrx3tvPPO/owzOw2QkSdt2+albdh5r3vdy2+KsI2fsv1IYXbfj2aVbFP0lIPScav7jwW5xxPi/Cv4y4IJVJSHaJf/peaJpMtVb/TVec+Ebmp0ZSktdq1BU1BsUGDDCGKL9hjjKPSnIa/XTOMDZvAhW13jVvzIQnpIC0mWPxmBjEBGoG8QyIZkBDICGYEeIbBgwQJbunSp3XHHHfbZz37WcIaLqlh5lDrPjHBgKbd27VovgoMIeaTwlWQ4ajjP/AIPyZKMbcN/+tOffCWafBB5SIeIQ4knTDa165Vkkgzn7wtf+ILxjO9OO+3kbaNcqgd+MiIPRDohBJ+IeDu1pxFPeeAlGavk/PwW8WIa8Q2RJM+CI8tPS+2///72u9/9zmV84QT/7W9/s8MPP9w222wzbzery9yYYIWZPKwk80K2xYsXEzUcZgisCRFyI2K33Xazc845x1fz28cCefqFav1iSL/YUTdcnjF3f2T8lWMZg1kK+iaoHK1ZS0YgI5ARyAhkBDZuBHLrMgIZgf5BQJI7RzhLrDDi1P7mN7/xLbxYKYnAn6nFuWJ+jIAtwaxMwuOY4fQWHSypdfGJclKsS5KvNuNwI6eOhzzkIcYztTy3i1PISvI3vvENkpzIB2GDC8IXPHkD2/gnT4qwInv11Vfb1ltvbfvss4/93//9nyFL6dMJqU+SSfLsrODCSDEOD5EPgpda06QmFujHwSUfJLXmRTYZpfq5SYGTy095/eEPf2hkZ7cAdPLJJ9uee+5p9CN4suIuyXghGDcReMN2KgSG1MuNE9oGT7/QpxB6WK3m7ds4/alcv4TZcS70BB23YMGA1QZqgcKgC2msKYag5/+S/CTB3awbb7zRX1qAPT1XnBVkBDICGYGMQEYgI9DvCGT7MgLzHgGcJAjHCqf1oIMOMhxonCkcKRrIqu0f//hHY5WTVUwcUd60/IMf/KDhhCaHK638Sq3OoNQax7ljTi2p4ZDi1OEE44Az98Yh5LlbtiRjh9TMKwmRb1fmxWLYiECKcnie3cXG4447zljZXrJkif34xz/2rcdSMx952wlMIORSa16eHeamAQ6opIb9tVrNecpBlIUkEXgazM9+9jO/UQEvxTT4mVDqH3CC52YHOoljB3Xh9IILJEU9/OwXNxBIIw9EP1N+xx13NFblec6ZvmZMkC7Jb6J88Ytf9DGArJ+o1k/GVGVLXdE9XrR4kW22+VJbvGSxDS4cMgvyusatHkKzmMd69JHiIJPkzwlwADK4eqQuV5sRyAhkBDICGYGMQEagZASyuk0VARwt2i6p8UIttmo/4AEPsAc+8IF26623upPJiuXll19uu+yyi2+nZj7M88w408kBwxHefvvtjeeWcZ5ZicYZo370QFKcVyNjuzBbgXGeiZMOzzybupCxtZg6r732WqINxxPHkPw4jKyALl++3F9iRSZkpMOzhZntyAceeKCRh1VeSY16yEM9hO0kyVI95JGaGOFUfv7zn7ef/vSnxod0iJsHxBNJzTKkIycEP9qaHFPkMyVJvrgH/rTzv/7rv7wPudHADYJUX2oDuCBjO/zRRx/tbcMWZGAENtS1ww47GFu9WV2+z33uQ7Ljxc0U+oU8Luyjr+w4h84Iwzp8h3+ZBTfZB0MtDBIc5yAt5Z8BxcBmOwR34biLU4rirCQjkBHICGQEMgIZgQ0iwHV6g5lyhk0DgdzKGSMgyZ0inFV+hojtzDhRPP/Ktulf//rXxk8SsfK7//7725FHHumONFuNSeP4w5Fi5ZVV6JNOOslXdj/2sY/ZZZdd5j9zJMntkuRzeY+EL5wzVooD2yJnRRsHlBVtfi6JLcU46KxCo0dq1ofjicN373vf27DxmmuucYeQOiHm7dQHD3FT4P73v7+vnhKHpFgffJGwIa3UStH25ITiG+DQp/yS/NnpK6+80kXgAtMeUic2Ywdt44YE+WZCUtNe6mILNfVycwH7wIoV5VQnfYsd5EMmyftcElGnbbbZxt/ATd499tjDd9hSJyvQZOCFYYyPRz7ykXnFGUD6kiYWk8NQNUXXOawv1wPN3FoGTColNQdKkk0VMggZ2Nw5gy/WNVW5bqVJajmhUG/Rhm7aVKwXPZkyAhmBjEBGICPQTwhwLWYCjU35mgUKmTY2BKpoD44gK4qs8Epxnowz+oxnPMM233xzd555XpZ8u+66q2233XbGs9D8lBErnKwyI2ebLyHHKHLyt7eneNzi+JEuRZ3w6MWp5vlmnL373ve+dsQRR9inPvUp+8UvfkGW9ebFbD9mezHbpz1D+GK1mxVS0kLU/3EETzjhBCMvK7BSU69nKHxRF84oq8sFsa/y4vRiV7KfdF7ARRmeocZvkGRSnMNL8q3ZvOkaXFj1xSnHIaXsbCjZz82BJzzhCcZbssEHhxf7qJN+wn62utO3yCD6QIr2EScfNz6oi3xgB/akQbx9my389C03L5D1E+UVZ3pDfFk4OEIYOjd8B6cZbxoiNjUxKLhzwkErxcqQQVOXXD9VapaXIr9+ru5LpOYBV6xdatqQDpxi+mx5qalvNjjNVm8ulxHICGQEMgIZgekgwASQFRXySvKJKXymjEBGYPYIMFcuLsQwB5TkFeJA4Syl7b8Pe9jDfBs3ThQr03/+85/DXL1uBx98sOfnGeUjjjjCcMKYo7owfFFnCBrHLHEp6ijKkx4ceZ55Jg3Hrv1nsChPGs4rjiKOPTpx+jhH4LzyojLsTHnJj33YBRGfjKiHFeSvf/3rjSySjBVuBKyE46SyVZw4NwvA8Yorrmi0EbnUbONPfvITIx+r4OjHqSXPbIjy9BllWSU+9dRT/cVq4ET9yFkV5+YBLwhjCzYysJCaNiEDP7bXS1FOeXYckAbxfDj9jsNPe3H6kfcLZceZnqhHB1kKcETW4gCZiJDHiU6GPNL4YvBy4HAHSFo/vZFxCkaK5RhkHBxSjE9RpKtJ6IWk6NDCJwUcMFJ37ZFifeiBpBhPOnOYEcgIZAQyAhmBKhHg2s5N8SptyLozAhsbAjhCzPvSsSXJJHkzcV7Zjk06AknGFmueG2bLMc/rIofIw1z9sMMOc+eaOThySFKjTuIcy5Jg1yN+SukRj3iE4ZySiF04b9QPSbEcTizzYZx78rPNHJ2sVjNvRy7J9VKOunC00Y2dxIuU8iCjzddcc42/fIy4JP+ZLFaJwQtnHkedxzktfHBQcS55bhvd1AVJCqnmNiDHIaduCx/iIfAbD4QzIeoGl1QGHpu4gZDqJw197NTB6SVeJOogDk5s0wcb4tiFDJ48UvRDcKhJS/lI7wcKnmI/mFG1DXGgYYVMBFYfHw9h5AMT/mWqK4Tr/9PhPCzP3SYGEzmkznlJ60RpsJDGwcHdGA5QaWb1UH62xIGNTvTzZrXrTksAABAASURBVEAOTGQc9Mk+SZbaOFs9lEv1EXajPurMlBHICGQEMgIZgW4hwPWp3yZt3WpbricjUAUCkoxVSuaWOE/YwHEGwbO9mdVKHCbiUEpjpRLnlZ9EQi4158ds22YOnuQ4tLzRmkUtZBzHqR7iRWLOu3z5cksOIHNenGny4AgSSvKt22ztJg4xd+WFXYRs90YHckiKtkkx7KRbimnkx0FmizirtsRTfp7vps3IcJJpF/N08Nlrr72MFW5slGJdqRwvU6M97JrBwaeN1AFJMS/8dIkVdXwd8qMD4tnm1BfIIWxTqJ/+JS41dUmRZxX+6U9/uvEyMOo55JBDfDs+vBSdZkm+gCnFuPXRJzvO3hlxZbleH7d6WH2WEixR7lk28MUg+fnPf97ycoINFOmYzIHHXRwGKXeZOmbqkZC2c8LgpMbJhnhRFXEOUH4uqyifCy/JaCvtluJBNZf6ctmMQEYgI5ARyAh0AwGued2oJ9eREcgINBFIq6asJDelkcPJw0FmToiEUIpzQ/KzyppWMzk+IfKxOomTCI8DfcUVV/gLvHjJVNKXtmWTp0jUgcOHDJ6QvGxtxqElDrGYxDPY8DiivMiXfDzX/L//+7/Gs7mktRN1Q+3yFEcn6TiSkoy5vyST5M8qJ4cVxxlHmheTsTKP3wE+OO7URT2S/C3VLL4dddRRjgH2kQdnm3yzIW4MgHGxLDsAkKE3ySX5SrlNfIppEyIPuGlCWSI854yTD18k2iZFHIrysvjJ9CQPcbL0TUQub+eae9bY6rtX25p77rG1a0bMpuE3S+FuyHjdX03PXnyvKHxNNlhCUsu/FHUjpAwDhTtuPOPBQYq8TOJA5LXwbIfhxCCF9vnNBPkzJDxfwgsBcLClpu2ztZETAvXhqKNbmnuds7Wlu+UK7ZjGOOqu7lxbRiAjkBHICMwVAa7JqY4in2Q5zAhkBGaOAE5dOp5SWKzl4Q9/uL8kjDTmhYSkM1/kbdtFGXKIVcw0Z+anp3AWH/e4x5FkvHUbZxxnDUGqDz5RUQaPI4cDm+okH3qZo8OTzk5TVnxx6JmzYxtplIfgJRnlpMKc0IJ7EebVIfD/NWvW+AISc3+c0RtuuMF3dkpqcUKZd+Ng0z5W2HGGkX3oQx9yBxk9Fj48r419/JwXzil1kia12hCyTvufmxHcJKCAJHfqaSOELIXYxIvMkEGSCCYlKfoYZJBiXinKsDnVS3q/0DxznHsEW+wrG103bqMjdavjM68Lutq2Zk/m/9yz5h4f5OlOFB1Nh4capvwnHwdBykScA4jByevaWdllEEpxEKV8vQyxGxsg7IEk+Zv9BmoDxiv7OekNDAzM2Qzqpk5OTGwr4SSVKpUmOiUIpCYfoh3/yaHQQVDHDD0QKoyPSGZKusfhZQPhTxb+FE6Q4Q7MmEZt3MYCjmNWHwuZLchjEFIDTzzQxvhPP2+M7cptyghkBDZuBLgeFluYz2VFNDKfEZg9AmkOKcmkSKk2tmrjCEtRLiklNUJJLeU4ViEyMG/GcYTnTdw43KRByCQRdCRJXi+J1JPsJF6cr7MyzhZjQubLOPvk5xwBkR+SZDjtkog6pfQUMvfF8WblldV0Fq6SreSBvGD4gmfnZ3LgcYpx4NnOzeo4q+60l9VlHPrnPOc5hvNM/qL9oapp/1OO+mhHsZAkx0qKIWm85Is3YmMn8RTCT0aSGkkpvxRlLOAlLMiU0uGrolpVivtL74QHo1ocBCYTvCmYCYXA3RvCVqJDGbAc5AwqBhiy1lxtsRCVZFIkBoIUt2fw6ni2a3AwsjVCik6rpFDKvIz18CPJ73DRhnSgSU3dOLmkcaBb+EgxLbAz/pcUUK17m7ibRQVSrA8cpciDD2n9RsFvtnayWmhTMHu8PmbjbP0PRg8MDdjwwmHbbPPNjLug9K3VzWTNDzzUlMxvrh7uptKHtEKSJZ54poxARiAjMB8QkJpnZUkmaT6YnW3MCPQlAswLMKzojBLvBqW6mZviWLKVmXqZT5999tmWVoORTZck+UruZz/7WX9pF3anBTIcOrZCs8jFW6Yf+MAH+qOe1C2pca5gvoxDzRZr0iCpmU4cp1kSrO9exX7KsEiFI8zKMYmSjIU1ZKxOI2NOuWzZMt/SzeOiX/nKVwxdUqxveHjYbcGJBhvKzIZohxTrTFh3qge7fI4bEqfKF5I7/ktq4EgGfCue64bvl3lkDWMyzR4BSf4D7QwQBgsdCw9JcZB1qp18SS418zHgORC4Y8TzFcXBSn7qJewFSfKDD9vSHSopDmJOGPXg7TGIOWGwtZoDG3sk+YE5U5toG3ex0Ad2lJdkyC18kIdgXv6DVQAlnADGw40I2YLBmg0ND9rChYtsMITgNi8bNgOjJdnPfvYzu/XWWxt9OoPiOWtGICOQEagUgU3hPF0pwFn5JokA877U8G4dY9TDnPTLX/6ysQKLA4cO5MwpmdPOdE45ODhoPLrInByHlPrhU73UDeE8s1IsKUz74pyZPBBlqIft18TJXwzhcXj/4R/+AdYXGSQ5z0o2C2g4/wgoy+8ns6LL6jQyXhDGi7b4TWcWoHDs+TkotnKTngg5jjh1JNl0Q/CjHItplJGiffDtBMbkTXJp8rwpTwpTOSmWwe/gnU/0AXmwg7Bqyo7zHHuAjmQVljs5rDgXq2MAFeNFXooDg4HCgSXFg404JxVJDWdDimkWPlIsF9iu/9MWtnpgQ/Gkw90v2kIbUbpw4ULjdfNssyZOfgh+JkQZsKP96W4YMtqPLVLv2lqwsyespHACxX0et7rqFr49rNtY0Fc3X5kO3Mb6LyncNKjbt771LUt3azfWtuZ2ZQQyAhsnAlyPJHnj4J3JXxmBjMCsEJDisUThtFgCPxdKx6UkY8GJl9uy6MTKLPVKcS5CPuaVyKZLbPPGTn56CgcWx7NYhxTbw/yY+gkh8hBPenCqmTMTl+TOMXwi5rzMq4njLEoK80f5HAqZJAIn6io60pKMFW/m56zM4kjTfkIKJDt4vhsbyId8JoQDL6nhk6Q6re2DXGra2pa8wai0fllW01lQTIWl9fOktLLCWlmKNmY93IXhQGHgw0uxY6UYFtvOwIKkmIbTyAHJQOeA4wCSYhp1cqCmOiX5AUf5Yp3d4iX5Fg+2nnO3ihMQ/OWXX+7bR3CquTnAiQRba6r5wS2pcYDPxBZOELSbMtw9Y7tK0iXNrk7qqo6CQ2xNop8k+rIepMgthMG6et2QelKItvzXW2IziPRfVsYtJ2+eefnhD3/YfwZmizICGYGMwBQIpJvGZJE4a8NlyghkBGaDAHMidqDxklkcudnU0V5Gisclq7rMpXGY07Zp9EGSTJr5nJLVTupivst274MPPrgx16XeRFKsX5KbR35nJr6Sb0CUMlLMJ8UwyQkpi3NLPubI+AHwpBUJGZRkkoxnw3H299133yT2dhNhxZ35PPxMiZ/cwicAW8pKTbuJT0VFG6fKN1ka80iIen7961/7rtjJ8pYlr5WlqJt6ALC9PlYuk6OX0or5cMpw/FJaCmOe6K0orAy6PAwKhoVMHp3qi/IMdAY4d7t4qB8eeadykowDgTKSDMf56quv9pducVeFwY2MOtgOzSvuGTRSPOgpK23YLpvFR5I7yOjDkeXNfDxLwV0q2gWhn9Vh7McdnIUaL0IbhxYMGQcyJwlOomxX4TX76CCdcDIcvZKWr7ljgk5wp9qkN4XIpkMpfwqlaJfCWOKZZ4VKwC2lh2hp/xLaS1PnW5zo1wMOOMDHFXdDk/ZJ258y5NARkGSSnO+HL6l/bOkHPKZjQx7r00GpP/PgOEvljvk0XiT11bHfnz3UX1ZJ6i+DJqyRyrcrjWNMSLwku/LKK405b9ryLHXHNpw6XqjL88BsZUavpJZjSBLiaRPO+D777ONzdupn0UiKdTA/leRpUpRJcn0pLbWbEJlNfCRNcM2APMRYUWZOzKKSJGNOmtIsfBIvyXVJClKzAw880Il5LC8qc2H4SvkD63Wxesx5jfh0iRsSzPupe6oyktwm8kiRl0R0WpRsJYQoxDgB9z/96U/2X//1X8Z7oJB3olSmU1o3ZfPOce4EzKWXXmocKE9+8pPtwQ9+sF122WWOkSR/oP+Zz3ymnXTSSU7vfve7DQeaeiDPaLFjw0KgR+vj4yZF2cQaocvTlyRf+U1xQg4w3m7H77pRr5TKk9ok0ohxEDEIGQQ4pjj2PJ/AQc+BghPOb8LhoJK/DEq2oZ/nIcCJt2hvv/32xk0JVr+xG9skhdXT4AIG0CgndW5vJ7slGU7UjTff6L9XR520Fac5rbiDBTy2dKoDnUke+WhLkk03jGXNTyjYRD9I8pOhhY8U2hnaGNhp/UvyfJLCGAqjp1C2FmTjATVp/TQv1OOv1NYeq2lUzzM93LFFcL/73c9+/OMfwzpJ8hCbII9U/NVNO7rVFGyCulXfbOop6oeHZlNPr8r0mz3t7ZTiWG+X9zouNfX2O0a9xmK69bfjxARTauI43Xq6kQ9boG7UlesoBwH6CypH2/S19INNRRvufe97G44YLSjKic+WmIOfddZZ9oAHPMBXhaVqjltpfb1Scx4prZ/OnJp5MG1nZReexUBW52lXcR4sNctLTZ7t2mxrpo4iJXypEyeUX7D50pe+5HPvYr6kL/kcqdy1117rP0XL9nB8AMqkNPhOJDXt6pQ+mUxqLYcefBEw4KYI5bihQJiIPPAphO81zTvHOQGSQMJp/rd/+zd76Utfam984xvt+c9/vr3mNa+xr3/9654VR5k7FW9605vsBS94gf37v/+7sYorNTso1UUBScHhaQ7yej3wwdmph0Vp8kHkSwOZOCu0kmzrbbY2BmUa7ORrJ0kuohwDmUGA04gQZ5EBIslYeX7MYx5jvHQAh450Ses57Mi7RdhEu7CBA1mKK9DcaeNggrA5kSz8hTzopyzhhkiSO6VsufjiF79otBldHPA46uin/h/84AeGEwsftFj7RwrSQMilyEsiOm2S5LZY+EjyvmPVG520NYj9X5puveRrJwOl4EFbINlA+DOrhRO7mSRb79NBtF6eWQqkHlbewSaOi4QjW/zpT26GpKyMGUmdcUiZSgwllahtXqhyI6WMiwMxj7+k3Iez6T7OV5ynKJtC+F6SlPuql/j2sm5JPqeQch9KMnYpsjAkRTzgFy5caEcccUSYA9V9PivFNJvDJx2bzCOZa0gzq1OaWf7ZmCp11sE8iXkvC2nUy3w47cRk8WG33XZD7CTJcfPINL+kqJd5LQsYPD6HPlaeqQJ/BR8Dx/SSSy7xXaDIIXC97rrrjFV3yiCDpFgnfLcpzRmpF/0pxA4WRtkFi0ySzx0lEXXemRK+aiXo6JoKQISkCBQV87a1ww8/3E4//XTjWYRzzjnHT1xXXHGFP6/7kY98xB1pti6ccMIJ9sIXvtDe+c53Gg6rJAdbElU50Wm1gQHTQM3TajV5fQMhXqvVfGWSPNg7nz8aAAAQAElEQVRRJAb70OCQcVJgEFr4SM16Q7TxTzlJftKgroGgj5ADKGVCF/lYxb755ptdL/GU3u1Qkh+QHDysMCdbkm3og8eGRMjgh4eHDSK+ISI/21DIx0mOg2H58uV216pVtv1229m99tjLRtastfGxcVt550r/feRgmIfspE9EeeoihOAh+OmQFNsL7two4OSBXdx1w8FLbaUuqXM/ktZO2AC5PNx0sXrNxsbqVg/tGVs3ZutGR71tMgVH2nNtlF/ppMwNIBrIy+bYbsOODOKSTBJspg0gIPUPTpL6rt8kbQDBcpOl/rKn3NbPb21Sa99xHUznc6k1rdctldR3x1qv2zzT+iXNtEgp+dOYKUXZNJRI1eDE262/973vuYWSfKGEuSILQgjTPBd+rkRd1DEb7GdTBl3TJeaZ7Tqk2CfMgXGacfhTfeRnDso8qihP6TMJpTjXRT/bwPfcc09j7p0cUOb8rECzcIVfxDyY+iUZNw4hVsEpj7zXlPoRPYnnPIyd/PwX83NwAZ9kK3nLpFqZyuaqS1LLhYSOfPWrX23nn3++O6GpfhwhDky2FfDcMPGUxuruL37xC/8JKWRpJRk+VO/14DytWX2P0TlO96zxuzDwpNGJDGwpDiy2c+EgbL3V1va4xz3OTw7cMcK+qQidDEqI/NSDDKJ+iGdEaQP1oJc0+F4Q9TM42S6OLcTRx80AeOwkPjQ05Dce1o6s9ZsK3/zmN+1Xv/pVw7lvt412FGXUA3FC4I4kB+XQ4KA/n3Gfve9jv7r2Wrs7ONJ/vfVW1AW/ub4eBUH4r3t/Uf/4eN3jRT1T8ePj414WBeTjAOTkRRzbkMGnfMTbKSi0ycm8fsqsGxmze9aO2J3hRsAtN9/kbQvWhqLhOwxA8pRBtKUMPejAQcZR5iYMcU5yEMdkwlVqntDJk6nc8ZDxnmd4z/JcwXHP+Zsw9/nM+jydr6rAjfNkFXrnm85+woljDOJ4m284dtte5q2sMPN8LHNE+kkSgRM4oZMI4VyIOlJ91FPkiVdF2IVubhZwLmGeSbxoH/jgPzA/Ig1i/ODYUoZ4IsqlOpNsQyF1tedhyzaPX1KXJON9SrywjReLMfcv5mc+TD50Q8W0bvPF+tGLz4U94AahDxljC58ptQ37IKk5voj3iuaV4wwIUpxsS60ApTsTr3zlK40XW51xxhm+4pwGJGUhOgZHED5SveGMDwwsCAPoD/bGN77B/vVf32RvPu/Ngc4L9GY7L/Bv+tc3upN+4003+nPSrCxzYuA5ZQb93277mzvkDMg77rjDn+Ml7EQ4jJTHEccmfoONcqwws30ZnjyE3GFBD2GnuuYqYxCuCTcH+O03MMEm7jyhk0GKI83BzZZ3BitbtxnEHGzXXXed8cY9HGfqWbFihbXbg6xItIu2MOgh9HBAbL/DDuFO2Ja2YuWd/jt8K+5c0cSQeqGAa6p/RYhDxFesuKOj3pi2Yr005GBLefRjO23CHmxDTh5CCH49uj3ohLDp9qBjgl9xxwpLtHLFnbbitjAW/n673RHyrLjjTrvttsAHGSG6b7v9Nvv7BHn8tttCnrkTOFNfMaQNRRl8tynhylgBSy4AK0JfcZeTF84lfdgFpXiVYRGXxFdpT8KlPazKJuxIuBT5quxBL3ZA8FCyD74qwgbGO/qTbSmOrCxKurEn6SzakdJTWplh0aYiX6YN7bqwI2FCCCHjupDOY8jay3UzTv0QdaIbHko88ioJW5L+Ip9kVYTYkagK/ehEP2Ei+gtCDhWPu5SnrBD9SVeRT7JehbSfeTHzSeaPPCfL+3KQMxdgPtlte1J97eF02ohdiVL56ZSbTh7qYxGBuSXv8UEPMoi5EucX5tvgwlhBhh/w+c9/3l+wiuNIGvmh6egs5kEf8WJInfQHhMPMjkB08Ow5vkjKjz7soyw8eQixkzzdJvRQJ+dddiu87GUv88dwv/KVr/hCJv4dL5Z7+9vf7nIereSmBOOsTJp3jjMOltR0moknwF7xilcYW7R5rpkXD3DHIqWlUIqOd4qbhbrYUmtmY6Njttdee9qrXv0qo66Xvfzl9vKXvSJQCAP/yle+wl74wn+ynXfa2XhgHUeAAwI9rJou22KZO+2SjIFPOlsjJiPSKc8K7v3vf39/sdkOwXnE8ad+7grhpHJTAJ780GT1zVROXazMs0XjzuDgMWh5lmGnHXfyZ6s5qEi/173uFdAx34aODk6E3HyAcIQog82kTUboSkQeVnfTgE9y2gqOW229te20y842vHChbbn1VrZsqy3Xpy2DbNmy4Ggvsy1DOnUm2oq0QIwBVuyXhXwprRiSTpyQPgDjXXfd1XcMIKftlIWItxN2bbHVsqB/K9ti2Za2ZbB72ZbLgq3LQnypbY3twY5lgbZetq1tveXWtuVWW9lW22xlW269pW0FhfjWW24V0iKBY7do62APRH0ppA3Eu03FerfYYgtjNwE3kxjH6EbGSzsYY6QlbLttx2zrS/YTQtg827q6WQ5bulnfbOpKWCRbCKHZ1NXLMv1gEzYkvGgrPARfJmFHIvRDHHOE2EEaYRWEbuyA4KuwoV0ndkDYlNKIW/hwneN6TjylbbXVVtZLHl3LCtetoq6ijUV5v/DYnqiXNoFD0kNIvJf6Jqsb3aShHyLOsYYMQkZYJhV1FvmybAADnCsewzv66KONRyWvv/56Y3Fiv/3283lbL+2ibmyYTntTXvJD0ykzkzwcx7wklfMI896kg5B5EfMh5knw2ELIs7wPetCD7JBDDrG99trL8aKemehNeakTQh8yQuzBFhYW2ZH7yEc+0t+rxDPQ+AMpP3NyiDhlkw0pjqybhG3UBx448eedd569+c1vtle96lW+m/df/uVf7LnPfa7j8ta3vtXAiDEVTtO+g5OwDJp3jjOgsEKLwwxJMu7W8Gwzz1J85jOfMZwf8knyn8HBsSUOMVgAmrLEzeqG72zhU7cxqw3UbNHixbYwEE7t4sWLbNGSRUYY44v9DXOSrFarGQ4XIU6ChQ+DEPsCa5I2SOSDjjz0SOOtddwJIo6dhNTNnaoFtQVeF3qkDdcrTZ2HeqkLe7nD9LWvfw11hqymmj+zTJqTDbpu2gqBHZhK8vwNW0M5Cx9Jnh8dkCRLIXlpI3VAHJSkQVLor9GR4HBubfz2L6vdbFXBJpmZU8gjyeujjJNqJjVlFj4DtZqRhg5Jni61htQbsnobeMaZmxa8iIGXx/GSN9qIvVJrOakZH6gNUIXXASPVDL2SiJpUs4HQd7WaTIpEgiQjXy9Jivqk1hCdUnf1DwwMNNrDeOWuISdhKeqR5McN/cHxQX4p2oU9VZMU7cQOqXq7pKY9ySbCKkiKeEgxxAap1T5kZZPUtAfdUn/ZJLXah41lUjrG0AlPKPUPRlK1+IBHIinaIrWGnMukKEt5exVKTT1S7CcpyqQYR7fU5InPjWqN8/aG6pGaeqUm36mcJEtjrlN6N2RSKzaSpt2Wbuhvr0Nq6pdabWvP2+u4FG2Roh3ok6IMvtckyXfN8aiWhQ/6WEVkro4jyBxAUqX9hU2QFDGSmiHybpKFD21mTik19Uhyhw9dkhwPSb7wxvO8+++/v88bLXxmezxJ8nrRAUnyhY1rrrnGeEkvMnyPI4880m1hhVmKNvJYKzcN0zwYG6TW+ijfC8L3wOfihgMOO1ikuIUPNxywB1xD1P+ZXzrT469aj+vvavWAIskHgYWPFBytkRF79rOfbWwb/sIXvmA4PyHJ/3HycJIhF4Qvto4yocdhC1H/p14YQjphbHTUxuqjNjo26iGyIpEvDRT0ss0BXUlOXTOlURs1LtIMBOqB0MmdF+r+5a9+6VUid2aOX6keHFPq58BAH/Kx8TE/sHjegXg4hFwb2DFYOfi5M8QWDxK4u0q+OjchEEwQMuqciHpA+9hqwVYdeOqR4smDDPQVLy+AOGj5CSMOINKKRN3FeOKR0zfUTUhcUkpuCUkjDzZyd5SDc2FY5eYAveqqq/zt6+AiTV5+bIyfLmseRmSlXspB2GGhOLIW5SVEytKZ9KSQGyM4zuweoJlJLsmWL19ubO8H92IafKbOCCT8OqdmaUagMwJ53HTGZSZSro8zyb+p5+VaCgbp/A5fCvWJknzMNTuCMSCFyU8QsZuPOQFzOTCS1HgHTEjeaP9TW2kgc1oew0wyKWIDTum4IV8izj1JLsmdWsqm9LmEzEvZ/cecnnkqNrDSTZh0sqDGPJ1VXfQmmoveDZVt15Hi2ARRnpDt4jxSir1SxFGSSSJLz6k54++5qrkrkCIogCnJQWIp/7//+7/tuOOOs8suu8w+8IEP2EUXXWQ//OEPDYf23HPPtTe84Q2GE3bllVfaO97xDne0cZzpACnUY3LjcAo323yJLVwybEMLB02OTkzzDIUvnFwGXHKc4aU4uAvZpsVKChaokVeKPO1kMOOA/N///Z/xfAR6GhnnyHDwrFixwl98hh6qk4Lu8A/PAYPukfqIMUBZlQUjHCO2UfBGc3gcZ+4k4vRSLpEkk5SizrOKzPZu7mqxPZ0tIvRDyiRFDHHOcWR5HT8nXPSnPCkEH/gYBj11s1ooj008r50OrJhOziZJ8gj9mOomHyf2004+zU488UR/pgLbkHvmti9JtmDBgN/woA6cbgnZArv+uuvtq1/9qv32t79x7MyiPtuIP1JsI31XbCb4Qci4A02fSrGfpViGtKop2Vi1He36pf7BqN22fojTb1A/2NJPNkh53My1P5i8prGVwrnWOd3yZeubrl1T5ZPimEu2c72HpiqzMaVJ8bqW2j/TtvUqfxX2SHEs0CYWtJhjshgjyZ1m5kxSMw/5NkZK2POII88vMz/92c9+5vNL2svceXh4GLbFOZbUiFOHJJOizDPP4Yt5Lzp5HJM5bqqKFV0Ws9hxyc5Ltk0TT+kpxJ7EdzOUYhtTnVKMS5qYR5thD8R7lVj0S7ak0Er4uGtYgp6uqAAYiMoIIRy7f/zHfzQGAM4y2w8YlDh5OEE8TM4WBBxmnOqnPe1p9tjHPtYHpBQHYVoppROGhod8ixFOpQlNk5NCBnRgRyJyJ14S0SlJijaM27jnS4NYimVxMFkhx5HjYXkpyj3zHL8kGXecOIGxss3BJE3YMz7uz3AxQEfDyjs4gw83HHCMCHG64SlLGltxHLcJu8ABNjn7YEW/cOIgP3chcbrJB5EXSnY84hGPMA5kHGDkUrQNvkgSmASvOQgl2Xi9bl//+td9FwJ6gtj/JZkk59FHu3H2v/Wtb/nvDSY7146uNZ4BoY20T4plvGDhizqgwcEFBhZXh5s16Obk+NOf/sRYxf7lL3/pznyqgvyFKjZKlnaDnxRxA+fUUCnKiEtNnnimjEBGICPQTwhwfegne/rdlnR9k+K5nZf68FLRfrd7Y7dPiv1RUjuNm+PMC3mGFp2MC+bhOI/McaWmPaSRZ2MkqdlO5sbMJ3FYv/GNb/jiHlgw3+XXOuKNnwAAEABJREFUfjq1X1Jjzkp6t7AaHBz0xUbqwzlOdWMjj0my0/OhD32oPexhD2v4SuSpiiS5auzFduaX3HCQ1BN8XNkUX/PKcZbUaIoU+bPPPtve97732Vve8ha74IIL7MILL/T48ccf7x2OM8Sb2d7znvfYxRdfbM961rO8DkkOuBRDhDivY8FhxAXDmSZEnihkdVaSh+P1UCLkJ0KHSlGe4oRTEWVwIhmsKR9OBvJEktyRT6uZyG0Dn055JDkeFJUiL8UQndTPJIGyUpRLsT0c2Di4POuAIyrJsWMAU46TIw5ucpypAz0QdeI88sIBnp0mzx577OEHLfVC5CsS5dG1/wP3d8eZOqRoE7aSVxKB20F+KcT5D2F9vG5sQ0lyKSSE3JykoMD6P2ODu+E42eigLSRwcqNtrK7jBCadpBVJivVSD7sBfvLTn/rbwLl5s99+D7TTTjvNhsKdROxI5aRYJsU3hlCKfZPaefPNNxt3mIttk2K7GT/gxUkv5S/mq5KXoo1V2tBJd7/h1MnGKmWS/DxQpQ39qDuPm7n3CteCVIukxOZwEgQkNY7F//mf/zF2+XHOT9k39jHZr+0rwy50JOIxPuaFqe8lGbwkXzlM+Sx8JIXvfvyfu03t7eR8wlyR1XfmqCyMMb9kgQptkhrHD2WRFUlqphflM+XpG15Axq5OHp+jvCQCw7YDDjjA2FpOn7kwfEkxPbANG+HLILCAki5uwDB3Z5FKinZJKs2uWjJkvoRSExypdcJebAMgS2qIGJxEkBN2Jtzl8QC+GSUpLsGZfwZqC4xJP86XFHWneslQrFuK6cg7kSSjHraCcWcOnnztdSCX5NuBpaYt5C1SKifJJBWTnCddivIiTyJt4sDF4ZHk5SWR1HC2ce4luRNPeU4A6aADA0m+5Rt7iZOHO2u8SfE73/mO4TwPatDrRt9uO+5m5LNJPtSzdmSt8bIuTjRko04cXEluF3FItVqIWyBudch4RhvbWKmGKMsJ4KfBscUWSW4HTjs3Lrh7xd012uj1hXRsx04wIaSOTiTJyMMNgWOPPdbQwU0CtiRjK2XWjowQbLQEZjROEoHvYuCmg0favthlQF+wlZ6bLW3JOZoRyAhkBCpBQIrnr6JyrhHp/FaUZ37DCLDqyA1wMEy5pfUxTmk5nJ8IcHxAWC/Fl/XS9zheyEiD4IskbfxjgXZLcb7K/JLjgZ+ZwvFj3s88unh8FPEp8tIcsCpW1MbjuEuxbmyFyMKqM3No4lJMR14VSdEGKWLJPJIbD8y1wTXZhb2J72U47xznBEYCSJI7QcQTkUcSwXokdZDjb4WcMWXiu6bg2I756/Ml2dDgcFhN/KP96Y9/soXDC0NuC+nj7qyhV5LzUgyReaZJviQZBw3EluDJ8uNc4kQSSpPXLUW7ySvFfKiWohweSnrIN1iLjiwDD8eZFwHgzJBWzItu4sgTITvwwAONAUwaTiJtGagNNHCQojPNG/s4Ofzyt7/0LdGcMHhumnJTkSR/wzYHN3azfYTfAxwYGPBi2IA9QWGIx05kFwDOMDpXrFjhW6jJT1628/PCA0k+ZpBx14qf23rYQx7W0p+UAQscb0mh/s7/1EHbqWeXnXexzZZs5nfsOEFSx+abbeY2SJPX0bnm+SOV5HjSR1hNCC7w7STJf8oNXBkv7ek5nhHICGQEqkCA81ZRb4pLKoozPw0EuNZyDX784x9vzCv8Oh3KpTBhG0T5f54jIMX5piR/bpddBry/hi3A9LOklvnBPG/ujMyXYtuliBFvyubRUt4szpx4RZijpmNiRhV3ITN9c/DBB1vR/5CinZKmXNiykj/YKjVtS+qrwq6WDJhvoSQ3GUBhJPnBKYloRyIvtH5idLrMKBv4UMfggkH73veubDwnixN0+21/N56fxlGS5AOL1UicBOqVYseSF+dNoj5r+UhRRodz4LDizG+iwbdk7BBhpY5yUqyjQxYXkQebJLkziJCtx9iIHJu5W3P1T672Ex3ppLEdm20alCeOXFLwS+tOyKWom3p23313sjiRn3SPhC9JRtvAgZe0UffnPvc5w/Hdd999/WfCQrZJ/6Wohzql6IBzF/Mvf/mL8Zw0bUAnWBNa6DtJJsmCsb4yjo2kFUNwlmKbqJtnvMF/ZHwkFAt9bxSvez2Uo/4gmvSf+lesuNNfWIDT/uhHH2tcNBgj2Ej5lXfe6TsVJq1kI0mQAvahLVLEN7At/2AF0f/044pw0WjJkCMZgYxARqCPEJDiOa2PTJoXplx33XW+W4xtoFxjOe9jONdUQinjCg4bA9G3qV9Z3Fi4cKE94AEPaJlP0U5p0+tzKbYZjCS5z8BjbKzGszDD26ETdlbBh5/upb9QLUVb4bG3GMJXTdgkNW3EdhasmNNjW3s6sl7RHBznXpk0db2AA6VcUhPIJCMs5iEOSXKHCL6VNBGVsWK6cGjY/n7bbXbNNb/wVeHxsXG8KX/elje5rbxrpT+vwYoZjiEDX5LXLcnz4TRKsvZPsosy8OTDIW7PR5x0QkmG4yvJ2BJMWeRFkqKzUkyjvCRjde+73/2uH7SSPGQV99Of/rS/bZwVV+46HX744W47A1GKtlMHDiZbb/fff//GydDCB3kIGjIplAn/yCQZzx9wt3mfvfcxdyBXrjSeq2AbNPWSbzKibkiSl7Xw4bkMDnKej6Wd1On1BJ0hm/cRv4glyUbWjfhPatF26oFwZNENL8m3v/PzADxzTV9KoaKgh38pplO/TN7fkkhyQu5M+GJiwNZs6sUmTog40fQr+u5atcqkWsi58f4nPDgeaDPjqb21kkySYwlO4NWeJ8czAhmBjEAVCEjqqFbqLO+YeRMXShEr5hfMI7jm4hz86Ec/8hvpwJOuFfCZNh4EmGtxM/y+972vN0qSX++J5D43x6KIgyTj0UHmTFbyBzuKVFQvyaPMz6TIu6DiLynagt2YwgIVuxo4zxCXYjp8r6nWawXdrl+SD0DqTQDCt5OkdlHnuEvr/j02Omp33XlXWNH8q93+9zts2222MxyrVXevspoGPI+FaiX587w40ThHbMul87AHhwAHjzshUsgcS3X8pkxamWSQtmeSYnnSlixe4quWvHSBi1F73mKcdC5W/IQV9XMy48LFz0fhgJOXg5WBhwPKiivODg4kaeijLfBStIF2kp7kpMFLMikScYg0iPZR/8LBhb7lnTtED3zgA91hJb2dKCvJxZKMslKMYy9xCx9swXnm7iZlaqpF5z3k1UDNb3YsGFhg2Mvzx+we+PnPf248s8H2MRzdWi0OfepJmEjx5oMUQ+oO6mzN2jXGFm+wlKI9lJfkK/r09Wabb0ZWj4+Ph/FUFz68DQ0PhwnDGrOoLuRRoI3vX4rtAm+OAXYuFFuZsEzh8uXLLb9ttYhQ5jMCGYEqEUjnpqINnWTF9E2dnwwfro8pjfnRZz7zGd9tBl5SuDbWwzWSSKZ5j4AUr/3MOZkjbbPNNi1tkuRzxBbhJhThOJDkLZaaY59fy2FxiTmoJ5b4Jck4RqVol3X4bCi9Q5FSRSzmsUAjxTaAM1SGEY3pfBnKuq1DioDNtd66xXrWjay16//0Z/va5V+3P/z6D3bwQQfb2jVrgqM3HpygMODDN4OJDsMJZesxPBeG8Ym3a5POiiO/PSzFepN9dKokk0Jd4cJBHErpnULSqZuVVpxbVpwX1BZER7FQAFaK9eIIsp2ZF3LhxOCgsKqMAy2JrIazx1ZrXgJA/ZJsZGTE65ViHjKiP4WcFOETSc18OMlFOeWQEdaC1wiP04rTC5/yFkMp2p9k2AWWtJ0t8ji+OGS8EIAbCNy4gGhvbWDAFgwNGiu9v7z2Wj8pcEOAn/D6wQ9/YIRsEaYuMJTU6Af0YSehJAInsKNubp58+ctf9hecYT+J2EYIrVlzjw0soFw9RAkDKRxa4WbLQOirsbHRMHLGrK4xGx8P/Bj5QtaJf2KJJkTzNmCMYTzHAWEiKWASIuAM8dK3lDeI839GICOQEeg7BDjPS/Hc1XfGVWwQ53FMSCF8IuYSYEf8kY98pD3hCU/w6yc70JBl6h8EUv+lkPnVFVdcYeyGbLeSPk35SINHlvg0PyKeKSIgtZ4/pBhnLstCEgtdMWc135J8LlzULq0vK6aXzUtqqJSaPEIpxiWt1w7Se0Fhdt+LaudXnQFvN1hhFXJoaNhuuP4Gu/7P19tOO+5ki5cstlWr7vb00bF1xtvwWL3lx8FZuSRheMEwQaPTcKZ5hhjngRMLiVLs1BRHBg+RTxKiFiINgSTDIWQ7MD+PtGLlChsIjmJKI+TkJTXrYNsM5Tn5kYbd8KtWrfIVWZxg6tv7Pnt7XeSlng2RJHeuyVcsw8GPHog0Sb6iyKrv6pHVhuPONm30FsuRt0AtLPmGhoaM37jDUd5pp52MbUCsauLMYj8XYvC+5ZZb/I42uLPtGl2E3CBgtZiT1JbLtvQ+ot+GBoaMOtkdMBxWhVGMPkKIdvAsCs9q4ZzzzA6OHnpTf6X8Y2NjNlAboFio35zqVjd6wx1ljQeh2cDgAhteOGzDwcE3PnW+IikEUAjm5X/CIoWTNSJhx00Qxgx9MFneLM8IZAQyAlUhIMVr3YbOaVXZV7VeSSZFjJItzDu4TnLDm+szcs71D3rQg+xRj3qUMXfixjXyTNUjUBzbktwgXux29dVXG3MfF4SvTvmYIzHf+uxnP+s//8l7S3jpVcie/6dAACwhshx99NEGpTiyTP2PQHacC30kyQaCQ/rXv/3VVq++xx3EPZbvYb/+9a9M4Q9HDAeQk8rq1auNrRa8VXpdcKil+EwsjgEOgYUPBwNxSSEW/6XmhYZ0ScYJKKa2fksySW4Hd3B5oQCOHic26iV3qgMe8rgJ1p1VfqOYVdP773v/0KbV/lNBtANHkxXZdaPrTIo6vNAGvrz+kF+KZZLtXBx5rol0qsA+tu6Az7iN23BwTlntJZ008kyHcLTZ1vvYxz7WeMkYbeHCy00A6sNp5mYALx3jZ6suu+wy4+eltt96e+9LLtaUJeRnqrCD7TFDNuSOPTcUqEOK7cE+Ka6+o48VeS4IYE+cn5saDjdXaEPKCwaSvB+RmVnos+Ash3bXg9O8cOGQLdpskbGde7ttt7dacKBH1q6bTvPnRR7aLMUxJ8nH02SGk5c0+gEMuRFEPFNGICOQEagSAUlTqk/nrikzbYKJnMdTs3mXCo4UWPFLHcjhIa615P31r3895TWCMpnKQUCS9wX9kzQyb2Oe+8c//jGJGiH9t2LFCvvUpz7ljyvywlbmpjwKxyIGixuNzJmZFAFJYY5Y93kxvzIjadK8OaH/EKj1n0nlW5ROGoSj60aN54kXL15kC4KDw53TkZF1NjIatzGzLRvCOePV8pxgSEvOU7v11IkMZxqH7Zvf/KY7WDjolCEt5YFvJ9KkeJCRf4899vCfd2CVk5MY+Yt5kLHaiZwVU1ZLsXfzwc1dL3nZRk5dtIo3lHIAABAASURBVI16kFGOMhsiKdqSykjyFWwcZ+rCKacO6icODxGnDDwkTf9EIclwkiX5S9IoD55sNecGBidtnqs57LDDfEv2UFilHrVRL8PNjaRXiuWxa52tM9qMA0d92CfJLyLEJRn5ePkAeXg+mz7DceeZd248EE91E0pgQ2kL9ZiZQk+Mj4cTpIVP3bB51d0r7fOf/5zdfsdtZrL+/szQOjAAxzRhmqx4ysfdaRxn+nCyvFmeEcgIZASqQIDzlCS/bqJf2shO2DRqDgQ+UKrimmuu8WsmDhTPbUoK1764rUqK2HEjPeXPYX8gUOxDLJLkPwPKnIudlSzUSDIWKNjth0PNzQ9280HsLGCuRH7KZ9owAu2Yt8c3XEPOUSUC2XEO6EvxpM6kf7fdd7fdl+9u97//vsYLpsaC47NgwYA//4tTyIrvAQccYAcddJD/Hi3OV52XQRXqCaxJciKdVVNOPvCceDjZqBbfkM2qL3LKdCJJfvGRYogTfMcdd3jW4sEmxfSYYK57ZGTEfxIC529dfZ0RckHj2WccShw/m/gU65oQTTugLHZRN23FQeQZax7cB69UkSRnyQ95ZBpf5OXETAhWhx56qPG8MvVzAucOKc+KcCOAvmE1mrwQPCrgJTkukuyedfe4I0sd9Dt5EpEXPegkZJs2WOFAkxenmRsga+5ZawO1Bd4/yCWlKhohono9OM9BQl28kf3737+q4/NDIYtZnGc4O1++pNhuHOAbb7zR2CHQyfZ6PTZOkr8sjrvT7FKAOuXvlizXkxEoEwHOFZwDy9SZdc0dgXR+KtaEjOt+khFP/KYcJhwk+ftSuHn9yU9+0n/JgrkAN5jBJ+WDh7jBDZ5cL4lnqh4BST4vSn1F39BPPN7G1npewsrKMrvteK8Psmc961n2la98xRcqmHfR35ST5A1KdXkkf62HAPhIcc4Ov16GLOhrBLLjHLqnOHB5nhanjG1FnAhCsjtGOGAQzud+++3XcNy4CEhqnHioS1K8Sx38BCZQ3LX74Q9/6NsycJrZarxACwxnmtU5HCrKoaudkEtyMTz1oRMeoaSGbkluqySS3LF//OMfbzgoI2Mjtnu4KcDdQsqyKivJ7ZRifi+0gS/KSjE/fMrO3UbaBmbDA8P+fAxboHGckUly21L+mYYJI5xZLsyc2HF6TzzxRDvwwAO9OuzhJ7XYVo0D78LwJTXtlWRgyM0HHLZlWy7zu+RSzBOy+z82w3BR4O3j1McLrShLv+Eg3n77HeGGyjqvDzn6pVgPPOVrAwMhqNt4cBrreMUhmbyDgwuCPP6nvDHWu28pKA/V00+0PbBz6hPKFwmMuFnD1qNObZLkY5UykggMJ0OKfKcynil/gUCmDggwZqT1zy3IU/Yij4x4omIcfkPEaho3P4v5WInh5YVcHzg388gIk0tu6l111VX2gx/8wJDxGAmrcjz6wY3FYh0cO2yB5OYT71EgjXqRXX/99QYRRz4ZcV0ppknN40qaGiPKgQkhBA9NxZOWKOUlXuSJJ5pMntL7McRmrjnJNilimuKbaihFHLhOMta/+MUvGrvOBgcHbe+99zZuNoMN122pOfbYBccuow2NZcp2k+hHKNXJ9ZuXphJHDiWecGOl1M7UPuJQiqeQ8xH9eO655/o7ZnhZGH3LDkvmXawyE2ehgufXWTRhRyVzPuqQ4viAz9SKgCTjuLCJj6TGvGhClIM+RyA7zqGDJIXvsNgXnJvw7Sf+rbfeyh0qTiqSnGdSg8PJBAkHgYuGFyx8SfLtxJxURsdGjTysUOKs4DAxueEEg+NMyEkI56FQRQsrNW3DFogM6cArlpWibp7lRS8nscULF7sNlCOOPJVFJjUvatQ7G6Ie6kzh3+74m/+MF9ub0TebOtvLUDcyKfYFE1TwxJmlT5jcQDi6ONZFvaks5eGleJdckoEPMvJLajmBSREbLiLk4dlmdOA4cxOCl8XddPONhhOPXvIkkhTUyWohHB5eZBxoCuNrZN06Y+V65cq7/JlzCx8p6sGvDtGe/WMblTN5/9jHPubjQsJOpHMnxkAaj1LnepMNUmwzN6I4DpL2lJ7iOdzYEOhOe9I4Ycxx7KZ4MYSH0EgIwUtxbEoxRC5FnvQiceyzmvb973/fcHiZQELcDOXn/liBYeWFG5LcHP30pz9tP/nJT/xdEjjAN998s3H+x3HmVwWog3TK/8///I9xLOJgU+f73/9++9rXvmaXX365kfbxj3/cvvSlL/nbiFnt+fa3v+2re9jHjT8InvrRfckllxj1YM9vfvMbkpw4T9JGyAUTX1JrmyUZDgWOjRTTimXgpSinCuKE4E8IJVniiUPEpWZZ4v1G0vr2gV2/2dlP9uAwMf54bI2b9LyU81GPepThWNHviZLNzIsYL1y/k6zMEHvQxxjnuIOHkEPS+mOA9I2FJPl1n7bSJim2l7gUeSnOsZibsurMXIdrNHMtFo2OO+44v+F+2mmn+VyZ+QxpD33oQ1scQurPNDUCUsR86lw5td8QYD7fbzZVZg9O0djYuDGUJb7NTwRD4S4qaYg48XOSmcxI8nHCwYFYuXKl4SizqoyMkw8O1v9n7zwAJCmqPv7/z+zu5XxHzjnnIFFyEFQkmxDMKCBgQlGCihIlKSiKRIkSDB9KzjkdOacjc4TLdxtm+nu/6u3d2WUv394dsD3zuqpevXr1KnRVvarqahTwUqhStmU7NUK2u2RZxGU70cKXwSL4MWPGpIEXdvB0Rgy6GIzRoTG729jc2MaXcAzkoEVhwcM2xkyD3TGcnaeDCQUGmTSwNKa4Z5r5DAawnd6vpiMmiO00wUEZ4K4F2yn/wJFfbTRWwtvu0KGoi6uaVdOBGAxYGRiUStbo0e+IMiVvbSdeBLVzfg2tB4mhFLdE3Rr9zrvaaqttYjD8pK666p9pIOwIYDtIWJPOwtU9f5uYJOqGbT322GNzJCLyE0a2Ux5inxrYuQyUme10Sj2vDhT0ttPzULh7zJ4c6CoH7PZ6xLNXS0N9tHP/Am+77dkEZ1vvv/9+Og2W8LSdKLoAE2MAivEVV1wh2m12aLCyxiTZzjvvLNp03tdkYAl84QtfEO/sc5ggr5JwUurmm28u8OyKwb388strhx120Gc/+9mEZ1cTK8ko5ijou+yyi1i92WabbVI7hskOGgaqn//851M7gwKN4s3hPH/961+FfCjhrGzDe9iwYaLdpw/gEEtWtklnhZP/y+X0niLpog0gH1Dk6TP48sDo0aP1r3/9S9jxs92WZ7ZBtQF5XDjs3A+c7RQGe+H/UTVJA30lUKQBXGHvMZXqKfmA0sREee/evTuUv53XB2gKIA+BWndh7y7TdmJt5yYTIjx3jM9sJ5khqJUL98cNSJ+dpxc7YLtDMqnvdo7Dn7EibRljWMY97CwgAO0mJsCrf5y/Q79OGAB8D/TkwMcxB3oU5yjV4iFvaGhI7+i4VFJoMfHP1CtwLaHw0MDW1dW3NbARrMs/vNiqSgPCgIWDuFAgGdCwGsC26dqA0NMAYdbisRc4zAKQEf4M5gBWJJg9pbFj0MdhYAyWoKfBq8SAyXZSRlhxLhTZIYOGpE4POuKaBfhQEGSjM8JkuzSDUTtvgD9EPAcQtbLX2rtijT9lQj5hkud2Lht+hLFzN/bOYFsll1L5Q19XV5e2aBf5W/BVXHbwyXLo06dvWn2aOGGSeBd+wthx2nijjfXe6Pc08uGH0gpPBJkrf2RE6UdmBvcoB7MbMXlR8GAwztb8wj09k7DQF3XSzuvp9ML1+PfkQG0OUI94nsHZTs+o3dGkjbzrrrvEpB6KJsoi7THtJ4okXx9gRRd/3um74447ksKM8rrZZpulT+nsuOOOwk77u95664nJQQ4k3HrrrYlanLrPqjKDSyZHEzJuyAeENf1pfxiEEh6leNddd9X2228vFGuUD/oIlGsUcexFWLZFojSze4kVPgaqyMFXA1DYoWeLLOc9EAdtMQo1pxyzCk26SDttF6cfk+7bbrstbcXEj4kBFH3y6rnnnkuTCghsGyPlKxbbyW4bZwd7QsTNdhvedmCiS826b1IwRdBNN7u9XbLztHRTVB8ptrbFc8diglov6l1RX1tR6uyupS9outtEBjsvO+zIyWQYz1J3xz0/8bednkvyALns9rqNm/xgjEAbhrsA2irava7CgSugoLddWHvMnhz42OVA6WOXotlIEArFW2+9mRp6O29Q+g8YkLZeo5SWSuXkN60oaEB61fdK726iOKI8s3UYYDsfKxUMXCY0TkiKV/8B/afK084bH9ttjR3bYlA2eD+HAQ7vnLB1nLj4JBMDLlYRUGLs9nDIVYoJAfxXWmklsRINjrTYxpgpKMISCDuAYk6jy6oMB6uBA6DpTrCd8md6cdBZsjqMTEwuUBYtLS0pLDjC28b4EBDWyusEtHQiEyZMSJMPthVeqr0YI7a0VLTgggtrwvhJevvNtzVxwkQRb1Njk9jSxmC3pdKSgsFT8Emu7rlR/sjc0tKSTs1EYU3xzkZ0dqS9NTzbQ6d2MFgrSZuBLMRNvjLRggd2O89j3D3QkwPTywHaUtrEcqymoqxSp2n7mLDkWaNNZEsm7xezA4i6z0oxSi4rtDvttJNom2lHUWBpH1lRZtspbtqyQgbqKfFRT8FRfzHtjnWWOMADBc3U7LZTP4D80ABFmNp4wLGat/fee6eDKZmYRGFmGyXt7sYbbxzNR/uziEL/9a9/PdGSRujJD9q/TTbZJL1eQr6gKKNsE54DL1mtJj9Qonk3m63obBtnCzmTsvRn5DNKB/0PinnRpthOr5+wKg6eyWbSU4DdLl+Bm9/NolwYG8zvss4L+XjeqH/EXVtfcdsdy5s6DJ7JoJdffhlrByj8OyDnkMPOZSGOAqjrBXs79y/cH1ezKCPbHdqLIr2M31CeaR/JJ/CYAHYAO2C7bexqG68ueSaPnltPDnyMcqBHcY7CtPOHvlrJ9P4H70djUA3IAqS+sWLYv19fjZ8wXg01BzpFsLa/3d6A0KBEyKQ40+niZhse2/nYzkQnY1vPvfhcamRGDB+RlK82ZjUWwuLEBLAzcGMAx6CFAQyDQDov/HCjuDBwY2Bj5XIVYen8mUlkMAhNobwQdnaBtKJMMsFAWvk+NDxtY3QbkLYCUoFNIyboWPlnoMc7gawOkSfg7VxO7FNjQblSfgw+ycNRo0alsmP1KIu6Y+c87DDN6kqmXg29VYpyaGpsVuPkRo0dMy6dqL3eButq7XXWDvfYEBvOeax2hM2tM3efAWrSRl2hDg0ZMkSUExMwRVD8C/vMmHYuMwoLg+4ZCUtcAPlJ3aHDLuqjnfObET49NJ+sHGA7cZFiXjvhOWa19OabbxZKHiuq//jHP1SsHnMa7N13360NN9wwbZNGaVxrrbXEqizPMbtyWMlFsbSnX++os3Y7HW7A7oizc7edm4XMmLZlG2t69rHAA8Bu5+02zwNuTNtpdY/nVq3lA82LAAAQAElEQVRXQV+YPEeFnfYJMj6biILAgZesmLOCzvPPxN1+++0nJh2gY1cU7QHhUaLZXr7pppumFXbyDvx5550n8pfV+gsuuEAXX3yxrrvuuoSjHCgb/HiW6V9QuCkHtozjx8QFcQGsOpIu7DMLyDKzYWaFnnjIK9ttr6CAmxVeH9cwvLtPn0r6KE/AdqrfRV7ZxjvhsPCKAosI2AsoaAv3nDaZ8BkzZkySgbiYWKP/p64SV6FQYv84AuXCOJRXOBgDkEbyAdPOy6ew044U9s6m3U5b+Nlua8cKHGYP9OTAxzUHSh/XhM1MuooGRLJKZavqqsIqYWQWW2xVrcQ/EOhD6njR6Np5g2I7FKVSUqhonFHSbKcTrdlex0AFZa0Sq5F0yuVSWe3xq8Nlt/O0czsE5VhdARicsOLAO6Ic6gJvVp8ZILGFr7Epf7/ZjjTEEiiNJ3HDw85xdm6Cm1molRv7UkstJd7JY0a5WEmdWZ4zS29bdkAE5J701bB3/ttOg5/+/fqnSQ0mGVjBQe7OtF25baupuSmdpr7llluKCYvX3nhNEydN1PARI5RF1VCWh4RnFohSPF0GmZVSnagr10f9KivVryBlqyUHq6BwloI/h4dlUU7hNcf/ttP74Ax0Vl555ZRnDF4ZTBBZEW9hgptZmNmwPDdMOvDOFFtDic+OUgzA3gOfjBwo6g0m0DnVKMj//Oc/06FbnN6Lksy7vSjErI4A0KAUMximDeJ9YZQ/tkDvtddeYpdNwberOAq/6Zl2e/20c7vtaQaznZ4324nOzk0cdm63nWjAAbYxpgl2TmPnJsR2u71IJ20+fQX+9BuYABMH9AnYC7AtJmbx49lEKQJQovfYYw+xyk0+f+pTn0rvadOnsUUcxZgDB2lbaB+hZ0Wf/gilBSUa/yuvvFJsD2cnwNReFSnkRqbCjllAgZ+WG5qZBfjVhsFN/mCSh/jZ7fmL+5MK5AnAuIPJmdp8sPM8snOz1o82nwka6hR9Ua2f/WH6Wv8ZtSNXZ1p2UBTv7vOaAu0FE2iMnaClnDE/rmDnB6IykcWEf206a/OL8kHBLvztvEzs3ARvu0NbVYuzjbMHenLgY50DpY916mYwcZYTJet+brWDSG2AlRQu9J9KRTLakDpedqhHNQpPc6VZzPg///zzaUafY/0Z3NH5sipLQ2U7+RFnR27Td9G4MQDCRPnivTg6IVbv4M02GwYz+E+f26xT2JE5Edx2yiNWG3lPLw3SWpXI8J7nf9siXxCEA74oB/KIPLTzNBT+0HQFtpPiyQoV+U1YFF6U6SGDBqeJEpJMntuW7YQLQ3Wlsqg/xAGEb4qCAWrKq+SSqlGH8G91zlEDvqQbRbkY6LD7gAFv0VHanuk44QsQEP6kH/vMQDkmgmrDFfxmhsd8RtsjzgzkAOUM2FZR/nZeB6lLTG7xXjJbhnnuWC1BGWNijkkv2hreOUaRQzlmEhEczyfRwxtACcT9SQfyYmbyAHrKBZO+hVdLeFZpN3jnkZVDtndjZ5Wa05Tp64iDMChIrHBzMBqf9OOAIXjAi/fL2SHAdnHiQIHhvfJiopkVSdoqO68Pdrtp53biAYgL03Zqd3ED4GYGbHcghwfpRamiPuIJDvOTDrbTJ9Y4Z4WJz2nlB3lmO/XB5CX9HnWjduLE7pj30+I3s37svuN9f8qSsExWM/GDDCw24Ab/cQbSzmQVZcWuQNJqfzjPySsm1PHvgZ4c6MmBrnOg1DX6o4WlYa6VGDdQi5umvbX9oAPPYqUwVJjQc6oBStBcaVEsPKuuvk5p9bkLZnYrk/BjpZeZ9y9+8YvaoPWI/iyUIpQkZlqZgWfWj4abOO32sBF8mn/4MBBkgEEnZDud8IoSV7iJZ2529MhkOw1+Z0cJm2bCZ8MT+QDbYpsSgztW5WEJHtOesTIgX+FBmGqlKnYOYAfgQBlQprilwIQ2nSn/EZb46MQUF3bADrpw25btsM35P4MVBqkMdm2LeHmvk/cQKTM7xxEzfpgzAraTzEwMka5Z6XQZiBOe1SninJn4oe+B7sqB7uNbW8bYeW5si3aMQS7v1AI8S5wojYL81a9+VSjNPL+8t8u7ubR11J1CUugBeNpOaOzJ0nqzc3yrs8eYRg7YTs83eVqQYSdPa4GJYk4EpxzBQ1uY2NkBxXZxJjdQtNkRwKFqvDfN1nrev7adttuzu4At4Rxexsog7RPlbOf1o7DbuWzwB5ALsI1zjgDpgRF8MXsgxkQxliEfKDN2cnDmCmUNgO8MdtflYed4OzenFr4zv+m57Y78mIBjrMVEDJ94o72gz6G/YqKNusaYzM7DTY//R8G/c15SjxkzMmle+BWm7fSMky52SfLaCvYe6MmBnhzoOgc+Foqz7Q6ps93WEHTwmI4jbZ2uK8vlUoBVVSwxRxiUjjFjx6QtbFkoQYHq8m874W0LJYkOng6XBsp2UlZYleVdLz5DwsoINPingDNwgy/KNzO9mHWlOiE3h23w/hsrMfADYGfnMmHvbrDzNNq52d3xzQx/O5eJ/GNLOZ099hnlQTmWSlEvgo+d81p8icW15FJLqnifu5omXXKOdp7voTenLf500mxro8OmvKCynT4xQ4eOuzuBOJlZJ/4iHcRH3UYu7LMD1GdWBYGi7s0ovyWXXDJ9lgslnjDIh9kDH98csJ3aaDs3edeQVUjekaU+sjKJssyKJrlQ1KnCBAfY+bPI81m4qT+200ReosejB2YqB8g32ykMeWs79V+1eDv3T0StN/wBnIWJvQBwrPIxAYICzWFslDHb69k5wLvnvH/95S9/OZ0yfuutt4rt+SjTTPzxuSzeq0bR4ZwP+NruUJeIwzZeswW202s9tN3qudpygL6ElUkmuXg1YmbyG1oYMWnLhAhjIdwFHvucAjuvA8TDWAt5qTe8wsGuB+Jhxx6y8Hk3Jm7tPAx+H2WwO6ajyF+ePdrHrtIGDePKRRddtCvvHlxPDvTkQGsOlFrNj7zBQ18korAXZoGvNRkMFO6Crm+/vuo3oL/6hYkCqmh7mpobRcNKo1rNWlQqBbIIWGNmMQsL1KA6WGv9mpubg08pKU21cnQIMBUHyh7KN0ozs/yQ0ZHRIaAM1q741cYJXXdB53hq3bX27op/enwLGTDpNMhD7NML19mfMABlxoQHp++uvdbaam5qTqR2KQ0u7XyQ6agrWSjTzHbTIaG4Um61AzG+f8iAMDGIm911/QqvOfJH9lpGDFrZwsVJ7LZl51BLMyN20kfeAjNC35mGVXzytDO+x/3xzQHaQVat+MQSq8uklFOe2Q1C28ZEIM9KFm0rfgVQh2txdnudtV2QqaiLdjuuzfMjaJnbIpPHdp53dtdmrUyUi+22fC/yX60X/FqtaecPyhd9F0oNePzZRYCbvgzFmlPEWclmiylbu3l3mteQ+IwYh5XxvjTvrvLupu1Zbr+K+DELID3UP9vpNR3wtjE+cUDZAHbet7F6SfnRn5EZ+GFODTr70yeiNMODMOR1ZxrwMwtT4wF/JuJ4pYO6ZOfpoP7RB1LnmJQpJm9nNt75nd52Wsxh7GhbtL12x7psO01gk5ap5SN+PdCTA5/0HPjIKs482AAFiGlbvDPDZzDsvEGwLd7h5B05DoTgHSpmsNkeVoQjLPYEQR89b6wpZ7HaHGuF4UbJYhWtLlaima2D3naQOQUpbnZHN3i7I46w4Ok0iobLzhtw8F2BnfsXYaGhscdENg7hoiPYZ599xDacgi/0nQcuhJkdsDump+Blt+Ntd8gb2wXZPDPtXAY7N2dFELs9rO00OLSdVrVK5fbHyHZSntV6tbRUtOxyy2rMB2PEIIGBWKtXMqhTTMokR9wot84Q6BQPJn6YU4Op+be0tKTBX+f4OeSM1R+UengSHsDOYAN7AeCmBqVSqU1Guz2vpkbfGU8cU8PhBxT+tfYC90kw55d0T0uOWj/sBdSWD+0WJ2Gj/HDAF88FK8y8I0s9qqXFbrutTbHd9uyp5rJd42q3dsWv3bf7bKS74F5rL3Dzu2m7Lc+LPLSdxLZzE4ftD9EVeMxasBNtQtlOZu3N/jAOf1YFOXCMz2sttNBCYqs+71SzcogiwA4FdlxRpzhXBECZpu8nPPWtdlcP5VEA/tgxuwL6Wtttbdu0aLsK/3HB2U7lzNiJMRTvpHMSO+mzjZH8k6WLm+3kb7vNl7JjazAI6hiAfXbAdof+F158OQLFmIk4xkhdlSFnJxB/sYuBvo+w0ALYu4LOfvaH4ydcZzpw3Q1FnJgAiyqkn8kBJi3o8zlkka3rtbJAa7eXU63fx8lOOqeWHvyAqfl/kvDzIh+Is4AZzWvoZ5R2dunaR/yzy2kuh7edGmKitS0ag8MPP1wMxsAVmcg2L7aB/eUvf9E555yjs846S2wJpGG080bONkGCn6KDrKgaKxwug6oIZKXSLBodFF61XgX/wrQdpB2h8AsVPPnJSp8iYuaTwylQchO7LsLalv1hgJ6BAO/m9I/VcRRnlC+2H7P9iHQBtiHtkoftGcbDxDZGG9ieaniI7Kn723PGr4gHE7CNMVW5bM9xv2qsJsspWtlOgIsOGDN68ITr169f+r4p70PbTl7Fzc7rYG2Z4WfndLaFH3XpkUceSXb86ewee+yx5MYPGvC2I1pqnFLc+CkuDgRBDg5FC2eHPxMvvAeGcl14EM5ulwE3fpidoRaPHVk60xRu/LsCFPrO8UMHL0zCM8HA5Bj1H3cBhX/hnhUTHp1hVvjMqTDIAi9Mu70ccIOfm0CcBdhO9Qr31GQo/GxjbQPqLBOY//3vf9P3zDk4iveXUYJ4r67gR4Bae60bPO7OUOBrzc523N0NyGV3TDe47o63M3/itHM58MM9NcC/M0DbGVe4Cz/MAvDDjgnU2nEDBQ4TsNvlK/zBA53dtKkM+umH8WMXGH0gJyOjVLPNm9dFOCSzUKQ5wZtt3YwBLrroIrErC9622+pw0b50xhdu2iXiLujsvH3Nsiy1s8gyp4A4OwO8O+Nwg5+bQJzAM888IxYieJZ5vxkceWNPO1+gAwqZsbO7gD6N9tyedvgiXK0JDzsvS/C4C6h1owyjOONX4O32cOAoZ3Z/0U9CBxTpwg5NV2Ab7w5gt+OKMBAU9rlhEp+dy0H9ZYcA/SuTB/ghA2VJ3jAZAo6dP/SvvL6FG5rugoJ/YXZXPF3xJU7AzvMHe0FX2DGBAj83TOKrBeKsddfa8ZtbYLfn09ySgXhq04e7M9i5XNAVfrX2Atcd5kdWcS4yg4ziEJFdd91VmCgH+Nl5pqKc8s7U3/72N5199tlie9c3vvEN0VASFtpYYk4GJsHK5VLqFOXIHleFcrrpppuJxpdGPifO73YeT+7q4h46TPpEUpglBb8gQcFFprAmxaekvNPAPSNAmph1HzJ4SAqfVatp6w0m4Ushk+FZjUhBzGFoy7c5zHdm2NmeGfJuoXXkcVeMa/OHzqpcLuulF18SdhRXPJpmvgAAEABJREFUOuQiHFtSmfjgsLgCZztZ7dwsxWougz4GLCiPbK0+44wzxKCDzzjZFjSKi7jtPFw42/7MMLN6Qt1rQ7ZaWNFhRQYaO6+LtmXnAFnB385xdruJP2krnj1o7XZ/u90OLWDnOOwAzxYHAWEHbGO0yQBP3oPl27G128oTUdxst9HaM28PFh/62zPPx54zYRDGNsaHwPZspdWeufAfEqAVYXfNhzrYSpIM20lpYXWZgRr1n+3YfGHAdqIhjO2ULhB2u73WbRvnh8DO8Xa7aXe020787e4zC8FsF9Zuj9P2h+IgcvIU0zbGVMF2l+HtD+NtJz52biZH3OzcbTvxClQy7dxtG1TCJUvcauWzc/9Ap7/d0Z2QcSvCYBYQaDHxwjZ/Pj/26U9/WpzkzQFybCVmqzf+vMfK1m4Ua9pTwtGuYBYAz8JOPcVdmAXedkqHPWfNgn9h2jn/wl1r2rmfPZvmDIQv4iUv6L/YKs97sEVfYjuR2J5qviSCuNk5TVjFTj7ekWYFmzENOMDOaexpm9AWYLuwtslQICg/u6N/4Wc70eNGFk7uZxWcemEbdPK33aWZCLq42U5Y212Gs7sXT+SUFybjD3ZhoBBTZrwWxUQ5fpx0z7PAOAIadp+RX/jZ3Sdjwb8w7e6Ly+7Imzg7g53TgLdzuz13TeKuBdu1zg5223OtXnWIuMZhz3kZatinMS3PYS2u1k79BqZFU0s/J+2lOclsXvDi3cozzzxTu+yyi4466qhc4a0RhG2AvCfF7NpNN92UDtKiASlI7FxRyN1VlUtlyQq6ckB+8Baz3IssvLBodMqhBFFYist23CU75wG+FlCYoSgghBM4hULb3NiU7CU5fsEj7rVha+2quWyr5JKapjSm8PDDXZjwYwKAuFCga/nMil01F+Fx2nl6sQPg5wUQd2foSg7yu1sgyyKbOwLy2FYUp2wnSDJFobArAOWydvKF+oTiyqwvyqdtFRe7KJgpxrz33nvFYIVBH9+kRAkmHFsUC3pMuz18rdvuiMevAHgVnSW4oiHiMJViBr7WH5paoCNmBYITu2vxM2Mnb9g6VhvGdso/cOQhq0kM3IpOH7xtjI8l2B/NtNluKzfbeuCBB8S3l2lHOQyKLba1BUbZ2q5FzbDd7tgWzXDAbia0Zy09c1Isu10G8nhO8p5XvOw8TXZHsyt5aI94BYDDB9mKy4FjtHW8y8oku92Rh527C17kGWMFoMDNbdPuKNPcjp/47FwGtr6TJ5ztwWoxfoCd+2OfGaCfoXzoZzjrwHZbuzEzfGxrWvTIXNBg4u6Knr6Y/oVP4NHfQdsV3YzgphbHjISdUzSF/MjCpDgTFfBmtwYniTNZwddfGI/gZhck7TNjFOh6YN7mQFF+81aKuRs7aQZqY+3sLvxol2lDeFYL3NRoC/85ZZbmFKN5xYdDvE455RR9//vfF+/M0BgUsjDov+CCC8SJnEcccYSOPvpobbvttmK7YEGDaW4BFAKrWaxqXXTxRcK8+JJLdOHf/y74XPz3i3XZpZel96ZRyGmMaPRRbFBwZgrGj0+fXiFMHn68sE8LcroJmhhhocMNTBgfuIkT03Z13AD+yIb5cYUinRMmTsjzLvJhrqZ1KvEVcmFODNmoK9tut60WW3yxtPKG4gduYmuZoRAzoKPzAo8/ftdee61GjhwpVqPp/NgaR91ldfZLX/qSWK1GYSUM9KS9swmOySV4sNUR+lyuiSnPoCc++DPzzIo2uJdfflmsBDDIvOaaaxItdPjVAnGzishqMA0ZfsSJOTWADzQAdngA2IHacNAUblYCGNhgFvSF3+yaxEtcAPbZ5Te74ZEBWQqYXX5zInytTNhreVKvACZ/mEhhyx919//+7//EKwWsbGy44Ybp8JkibJE2yhJ7Lb8ZtVOXCQvMaJjupCNtyARgJ655KRsy0E8VgDzgMIFaO+65AcRJngDYpxYn/l35FWEKE7oCoMeOCRR2aOnfWX1mZZqxAn06dRO/6P7b+mPcBVCXqdfwwY4J3+4E4uCZIA7syIJ9XgLjKrbCMzBloIpMyEY9nxW5CAsP8pbPazJpWqR5RvkRHj5AbZhaN/0SbRL+8McPwA10trNTgbrAO/L0hUUc0HYFhAcKP/IDd2EW+Bk0Ux2cU7Skl/TTFmNnchrejB/YicFEAWVJOhkjcN7J9NJL+NkF8ob2CHN2ec2J8JRXAQW/zu4C350mcdbyxw1QJrX4eWFHBmQBsHeXDPCmXtDWoouxQ5h2+sILL1Qt8Fk5dhGzmMLYmWeWtglzbsDHQnFmZpnMYuYMBQA7QMNAQ/i1r31NZDLfi+S0TlamqQBkNBDTnJAri5XgUlZS73Iv9anro14NvRP07dNPDb16qVfvgF69RRwAHTEB4dEVJL4OtbwrKJViDTJC1/jZjiAdISg64HBnVsLFTUmGKMVMcUV4cA7emLyDazusswfBuQOPwo0J2LPH35758LXxYk9gdZDTdnLHDY85DnbwV0CYYQhDrRe7AGQplVWdNHzECOFO5RWFRYdV1KEsq4qTPSdPmaInn3xK1FsaJmiZiWcGnFli8E8++aRQHnkvmY6uV9RLJojsiEwRX6yC27k9nEKZZaUPGhTtrMbfzlfrbIuZZ3jTCDGYZLKJHRZ77LFHOgGXLWx2O194F1CkhbDg7K7p8AOQARPADiAn8bFl3M7lAg+N7bTNncaU9xppWMkf/AFoPm5AugrojrTBu+CLHah1Yy9whVmLww7YTjtz2GbPITwvvviieK+UyRbcDNIKRYXBd1FX4Glbdl7WtmE302A78bBzc6YZdGMA0gh72xjzBJDBzuO3cxMcgECFiX1+AzuXd2pyIbud09hO9aDA2U7B7NwED4L6R9vJdm62HHPIFROWmLSldl4foaX9BQgLML6wc3/c0GAC2OcEwMvuKDO4OcF7dniQbyg7nWUp8mdmedsWPOFH30b7gXtm+BAW+sIs7Haef/SXTACz/RjlvOCPzNACttN4rtZOf8n4EBxh7Jwf7s5gO9W7Am/nbuKwXaDnukmekH6+2HH55ZeLvpV0IQh+7MDg2+r0qeT/F7/4xXTqNn727MpNLFMHO+dv5+bUKbvfh/QSi+18LK15d9ld50ch47yTTG3PCDJ0pzzF80YcAG0yY8OpAfIQBnNuQqhcczO67o/Lzisfmc6s2u9+9zuxOsf7dCga+++/v1ACmIFDGugy9jmHY9KkKRo6ZKh222V37fq53bT37l/UXrvvrT1331N77rmn+JTBrrt9QZzsSUOMEj5NGNBfHOA1Q9A/aGcUBgxIn82Cb7+Iox/hBkT4D8EATVM+ws0AsHWn4FNrL3DzwqQ8i3gH9CedA1SLK/yS+aF86SqvZgEX8eZxE7ZfyutChpRPKd5+6tu/r3r1bRC4fv36a0C/KL9+OT24Pn16p7CLLLKoKjF5Q2PBjDfvsbNSh1KNYkt95t34AQMGJGWFrVesnKBI1tZHeAKkne11KDHQMWDs06dPigt/ABpwCy64YFJOaYRQsvfbbz9tueWW4kA8tuUxaIKOMLUAjrgZKGCv9ZuWnXgBaAhPWlh5ZwCFG78CcLOqzQQZQGdPHhEWGszZBeIgXwHss8tvToRHFsptTqWxVqZantiBwr+wdzbJl0Ie7NBT7vfff78effRRMUhllwLlw84eFGY+KUS9o7wI05knPGYH4FcA/GeH15wIiwyUGzLNCX5zggdlxnOMWfCbl/IVeUQ+YS9kmlmTNBAeswhb2MEXuM5m7969BXAoHa9xUUdZTWXSh8OToCc8NEwGFnW3aN+IA4AOE8A+J6DgRVzYgTnBd3Z5FHlAniAb+VPIVpgzGwfh4MV4KoZf6fOcs8IDPkW4WjuysppKvQegqfXHDdTiUC45Ldy2SHOtH7TTA+gLmB5td/ojA4oz/TkrzXwfnfwo4sTO84fJ2AKawq+7TWSjPcLs7rimxx8ZCqilTbgYG9fi5rYdGSijuR3v1OJDFmSamv+cwMMfoF4y6U77jN6F/lULLOh85StfEZOfTGjSfsxNKM3NyLorLpTfzrxti+0nzLaxtbPwZ1BX2DHtULRjBRB7pdKiKZOnaOLECZo4aVL6fBCrgJOnTE5bDDFpiGmMoCfe7obO8XR2d3f88CfOWgAHFDjs8wKIP8UrCjBLs2LJHauq88pEJoD4ESuL1eQQJ82uV6otqlYqyQ5N7h9yJ4dixtMBShcrr6wQM9mz2mqrpbTRMNGIsOU6g2lQYrKSF9ZEgxvAXYm4eHeaRojZZdugPwTQM0BkVg/lB34MNApC+KAgFW7ogcKNP2FxgwewTwugAaApTAYtxUx/LR47A1vSjx164izsuLHPLsAHmF0+cyo8shQwp3jW8il4F+1ZrR92/As/7AWOusCEDDshUJQpsy222EJbb721eI+UQ5l4rxT67gbkKqC745pR/sgzo7TdRYcMAPw7m+DmNSATMC/kqI0XO2dF8KULdtywS6KQiQn2RRZZJE1S1j4HhIGmMLF3B8Af6A7eM8OzkIE2lzZ6ZsJOi7bgS38D78I9rTCd/QgDFPjCXphsBWerNv4FDvu0gIPk2N7MWG9adF35EUcBXfnPTRwT6kw48046ysjcjHt6cZFH06OZm/7IA8zNOKcXF/IA06Obnv+c8kcWYE7xm10+tBvIw3hkdnnNbPiPheJcJJrOrTYTGdztu+++4vMn0NCAsjLCDBszneAIg5mDxTbnpJOkW46d13cqB4AchYl9XgOyAPNKjiJuttjPL8VVyGTnW8CQq66urPpeseI8oJ+GjximPv365EoumnNkXibHXaFUV9VQ35DsttOMN46ijtqW7TSQAw+g8ALYbWO0AQ0Lk0Z0nKxWU//bPFsthbzMJnKq6P/+9z+xAoN34Ueni33ixImg2wAcDt6jKlYN7I4y4D8z0NXADLkZACEHvEgL72NjB+zZixMenzQoys52TNaUxAWOOoMd03abn1ov2k3aVQ77ot6hILPtjxWEhoaGtKuClRp4EaQwsffA3MsB26mtKGLsKYc8J4p8wATAYtL+sbOH9/JpW2gH77nnHqFE2XlbDi1gt7sJC+7jDLbTGRe0wez4mRNpruXByij5ZxtjtsDOediOBZCJ6Wsj7GSCqZ37YZ8W0I6xIxFlHrpaWXF/VIDyYtKcdpo+9KMid4+cPTnQRQ58CMVzCXzIYy4g8hHTXIioO6Ow8waRwR6rH0VczCTzYvkxxxyjAw44QHyyinc3cdNRkum22wYYKDnhjOChyoQlfNSq2wRu3vw7yzhvpIhsiMxBltr47cihgFrcvLC7hBwRcxYwH/7LKM71ZTWE8ty7dx/V1deJy0ZuR+biksqlksaNHaeHHnoobadGGcHHdqqj5D+AIg3ghzKJQosbP3C2MdKOC7bUgcffzvHJs9MNf7a98K4T7zwRpiDhnWoGEwwoCxymnfPjPSpWwcHVhsM9I2DnfAYPHpwGOooN+VQAABAASURBVHTy8AEIz0nitoWShputdHw6AztQ0GHvgRnPAdtiWz4DLHYaXH311brooovSRGMx2Qg3ysO2OMDn9ttvFyvNTF5ssMEG4sA68r8A6hF2wmHaedni/qQC+TAv0l4br91TDpSB3Z4PRf7YOQ6lkPrMAYycpbDPPvuIrdu8pmLnNLbTjiHbqU22cze8P85AHrACyy6oQqGcnfTabgtOmzEneMKQMgWwM6HLmJBdW7hnFJCH/m5G6ec3OnZVstrMlzg4DI/8AOYnOec3eeanvOmRZcZywHZqg2up51a9mnXFuVba+cBOY8eMMVtZsSMSM5koyxwMxjse2C+77LJ0EBP+gO20+oddqoYdW+DCSHqYw9LzTxXU7pgZVFJgnmdPFFSSo6N480Qs5CigyK7kTrKxLZs6FgInt6K+ZSlvEbb/gAF64L4HxDYxJn3snMiO+hgTF3buhpa6jcmKCAoNyrOd+xMffnyCjVVkOw9f4PErwHaKn50a8GRgZLvwbpMPPMpVZx5sbeSVCN5Rbgs0k5aCJwo6vFglty1kUlwM2FjpLNzYGRyEV/rb7fImRM9tmjlQ5DeD4SuvvFKXXHJJUpjZns9Ai8kY2+I1F/w5GZvVNwZiKNF8toRt2URS8MIOFGWEHT8A+ycZ7J76OT+Wf1FXizpKm0J7ySd5mETkeUBulGc+X8UBYnzpgNXoIgymnbev0H6coUjrnE4ju4yY4B0zZsxss7bbn7ViHDizTFmhpcw5b4OwdjtP3PM7sHjECcS82kQ6yAd7/kqDPX/JM7+XaY98H84B2qPOWHvu1KuPjeJsW8wSc3iS3THzUKi/9a1viW3bxaoVGW5btaaUh8vv6rlqcoBKCtSgeqxd5AB1CsArdF00Y8lWNWsJJTSUZrYwtB5Gl6zhp9ZrhRWW175f31c77rijWFVtRSfDzmul7TaFUnGhRIYhOkdM2xGdxbH+zLizMggef9tYZwhsJz62Ez0HlbFFFyXWdvLj/SlOquf9aTrpRBg323GfuX8WmcUACmCVoDY0K85LLbVUG4oBL4Ob6a1SwJN0YxaBO9vxJx2Ff2FCB+Bf4GrtBW5+N4s0YALIa1sPPPCAOE2Yg98oW95L3mSTTdI2fd733H777YV70003Fco0gzGU5a222kocJAcfwHaqC3Zu1uIoJ9uguhXs7o+jWxPQw3yu5oDtVGeJ1G63465tU3heAOo/zwMTlLQ7TCKiSDPBib9tgkb7niWTG3jMjxIgc2co5Of5LyYSCprCb1ZNO883VndZ7efzM7PKqzacnfOl/anFz4wdeTgsjjCkF3NuQhFnYRZx4wYKd61Z4Omn6EdpvzHB23me1NL32HtyYGZzwO6pR+TZx0pxJkGA/YkrXJLdA/NRDhSdFe/Mx4gqlF3LJbdKaPFrH2blaFZ8Bw8ZJMwcM2N3OkoGCcRZhOD7dnSaDPLA2y68Zsks+NvtfFht5nNvnBlAHMAsMa8JBA87jwM7K5xsJy7eUwPHlm7eo+XAMDunrWHRZrWtQm61XrbToX84bYvD01hBYmAIDv6FaTuFJ38Vlz31uMJ7vv3budx2bjIxwant7BJgUhFgR07v3r3b0sBgloOR2ILPJM4222yTXh9gQqZWuWgL0GPpyYGPWQ7Y+fOCsrzQQgtpi9YD8HhFgRVSDsajfalNNu1HLdT6fVTstmW7TVwmLjk5n3aetsN2B/82wlmwkFcEo89johf77EDBDx60U7axzjTQb7Ijh1Vwu50H/IGZZjiLAWynd7XZDUE/RNwFwBJ7rclurdtuu028clBMqkMDQNcDPTnQkwOznwMfG8V59rOih8O8z4GPjwS2Q1/O2sBZdL6hKcddjtVVUhokGB0haDoipu2iQ+RdaBShK664QsWsPQonilER2ibmwjXzJgNEBotspS5Cs1LLlkbcyGE7DaiwA+BnFghnOwWznbat844aA6uEjBsTAgwKGCSEM+UxZmeAF2A7fWqLPOLwnz//+c9CWWaA8dxzz4lVeXAM3Bgkw8d2WsUnPGkH91EEO89L0oH8DCbJA8qNz40VaSv8oekKav1r7V3R9uB6cuDjkANFPS/M2jaIT1nRLtGOFMqVnT9rdkfzo5QXdi57kWZk5zwJXgkivShv4OYEEIedxwc/2ibM2QHbbf0ByiZ948zyQy7CMWHIxCrhUaLffvttrLPdxyUmM3gjzn//+9/iFQEmLWivAYIjZ61pW7yeRd+4/vrr49UGc7Lc2pj2WHpy4BOaAz2K8ye04HuS3T05QGeWhWJstw8ISi7Jbb+SFH6cBM5Wbc3mZVt8rooVATp6DhaDJQpusUprOymB4GcV6Kz5rh4dc8GDQ6UY7JBmcIWJ3TbGDIHdTsuqJwOEIiDKLq9XMGit7fxxo0AXdJ3NzrKwrfKWW24Rh6awhY0VVWiwMwhmu/kjjzzSlk+2RZptp4EY6bTb5dRH5CKNtqPKOUnMyvqrr74q0psQcavN13B+6A8PkJjTo4WuB3py4OOQA3b+zJAW6n5nQDmhjeBAPQ7Mg87O2wu7PSz4jwLYuezIarfLT3vMu7LgyQO73Q/crII9Z/h0jt/O+TIRirLf2X9a7tr0rbXWWuI958cee0znnXee/vOf/6R2FBpgWnxm1892OsmcVwLY1UV/R1+IPPC28zRirwVOA6efZkdWLZ56WuvusffkQE8OzHoOxCh+1gP3hOzJgZ4c6JgDtts617DK4V2ptKhSqaqluVlTmqbE6mdFNj7h2fZnqbkqOUAzd7F1ee+999a6666bttOyhZnV4EJxhpvdOT6w04bOvsSD4gmeLbu225RLO+c/q4qVnYdnJZRt5mq9bHfIK9vJZ6mllhLvXKO82zkueXS62bnfww8/rN122028v8uAl3d1P/3pT4uBFasLvMvLlnBW6pl0YIWB08I5GIsTpq+66iqx8tKJ/UfOyQFHDKqKlXUGgHb7gLmrBNl5HtpuK2/1XD058DHPgeLZKJJp589B4abdQKmhLaG9ffLJJ8XqYLECTfiC9qNi2u1tgW3deuut6dUWlLE5mQbypgD4skqKe1b7D3gA8ChMJksLhR/cjIDdnn4mZvk0Iwozk9O8tsIkAnzsjnUB3JyESqWi++67T7xrzc4xvgKDAn/HHXeo+LqF7dQ32o7xRUUXX3yx6LPo0wpZyA+gcPeYPTnQkwOznwM9inPkYSwQxl2KZkiKu1xKq0z60JKg1XP15MCM5EBG3WF7dhBXmjM1TWrWhHET9O7odzVp4iRRzRKo9qJ+AbW4advpFOngUWqZlaaT5cAuDnxilhl/OGAC2GcV2NKMwsVMPkokgyk6dPjZlt0O4GYFOHiKgWftAIpBBLxIDybpYHCA8g6AmwYIJRh+xeE20MKj1sSfk8z5JBOnTGMySCGdDJB5B/imm24S7/sRroCCT+GemjktOuKeWrhZwRMXQFg7HwjaTtv4mWxgizZ+BdhWkbeazlXwnQ5Zj3dPDnzkc8B2Wxrs3G67rZ3Dk+eB90k50JFXPx588MGkaOIH4I85uwAfoOBTay9wmAW+MMHNKBRhCpNXYTjHYtttt1Vx+KOdtyczynNG6fiiAvEWSuGMhutMZ7sNxSRoIXcbcgYsdnsakevzn/+8aDN57xnF1M7jsHOzM0s7x5MeoLP/jLiZiCH/N99880TOpDgT4UzqnnPOOaIvqs0rtpSzi4qzKOhDCUTctlN9xQ6uBz7GOcDaC8DYU5W4V/lOUCQ4IcPMNRqWZjpiFHRARyxjWHQjTAW3BFGfckZBG/+EzhFxbw5oCbKIAb9wKeRQ4p7f4Zfbgq4tMMQRJtFzQ3YlX3zy+MHPP9CjOFMW5haQFB0npdkmawqP8OPf6o+1B+avHEgPWBRXKqK5JlqKtVNstTgEKsn8snK0BHVhKyluqr2cHNwLSIgZutkWSg8dI4DizNZmBnNqvcDblu1WzKwZrAoQF4otW8JQ2DtzsmctDmSEF0okcQDgAJR1/LADdh4HNLzHVuuHP+5aYBsl7+ghb+Fv5zzs3MQP5ZjV6J133jmdHE0+cho/W/Y4sf8zn/mM/v73v4vPMpF+4rDz8Ng7A3EB4DGBznbSa0+dB/Q5TP9e8C8ocQO4GUQ++uijWm655cS76uAAe8bittvp7HY7PHqgJwc+zjlgT72+27kf7ceXvvQlffnLX9bNN9+c3jW13dbm8hwCM5tPRZjOJu0GO3PYQVKsgkJj5+MX/HHPTHx2HpZ2ld03bBNGcWOHSi0f27XOWbLbbssbGPCKDpOgAO5ZkZ9wpBmwPdOHbKrmsp1cKN6rrLJKsttOk7A4iAMTKGQtcIVpO6URdwHQF8BuqbvvvjutFhe4go62mv4HPDjyhx1Se+yxh/jkKpPAhMUPGlbXWRVnwhw3YBsjyWDn9oTouX08cyAVcYw/k3bqUFdziIFnpBfFNPzCBhmQ42txqKjhjn/hl6pNcoOpJt0oWCSlVolJqyfIAhx88Ete6ZbU52RrwwcxiAQOfuER9iykjliSZ2BSFE73QM1H/xjFz0fSzCNR3BovSpej0JVVo6iygPDIAnr+PTnwEcgBOlFWgXfffXcxkMON2HZewws3uFkFOmxmwxks8L3fWeXTOVwhm22h5KEQszpKPMUMOmHsPC3YUWbZHomd8LZlRyMcHYed21GamblHcYbONkYHICzAAJGt4szs8/kZVlpQMhk8EYBJCU6g5j1hFGgGLsVqOP5dgd0uD/7Eg2m348EB4GcVivCYtlM+2O0msiL/qquuOqtRzJlwPVx6cuBjmgO0jbRJKJt8yoittp13qMxs0m2nIHZH8/HHH08TeDfccIN497V47iGmzbSd2gDw4GYGCM+hiUyy0W7anpngM0zbWTZWdIvDLe28fYQGmGGmQWhbfDqMdpt+MFBz5M/rQaz4ovAyuVAwtfP8sZ3yHHytzHaOJ9xll12mUaNGifaYV4DuuecevfzyywRJYOe0xFM7+V3Ex+4ntm+vs846bTsb6CuJj/oHE+yYPfDJyoFqqJ9Z0l8sVVHtwiQLsrDHmCgLfzCuBLIagG6DX1gJhl9Yg0pyKLDGFuEcLjB1LqkkVoqlLOopLJSYZYm6qvrwqAsluRwgCabCT+kKKYITkWKrC5yDPv2DPuxBG8j4l/OgRICsBAHCZ375k4L5RZZ5JkfR0GRZJXTmqqJOiJLLXE2migt3W+EWyB6zJwfmXQ5QdwEkKDpX7OBsR102TuFOltm88c4X3wBmYMJhZLPJri24Hc10NNKsajNA4RAyVnVRZlFeu5IfhZoBBkxIe0Fj52lm1p73wnbZZRexpbzwh74WbKd8YsBYu3oDTW0Y5OAdab5nzCo0h42hlEPXFdh5mvCz8zgKe2HaxpriT5ZZvNk5H4KTDoBvbjPAvv3224X9U5/6FN49MAdyoIdFTw7U5gDtBMBzx+Ql79aiHHFYIxON0Nrt7QHuGQF4QmfnzzdK8oXxoPWfAAAQAElEQVQXXiiUpZ122knsjuFQQ7aIQwfQFgKEtfNw4KcHBT0TlyiwrGBOL8zs+NtO7R7xwocdPyiVTEbaFmlQXLbjPmN/O6dlSzXvJBe7lWYs9LSpFlpooTSpS3ki4/XXX5/6Vdsd0gGXQnbKicMYwbFTiU/8jRw5UvQz9EnUlcKfukOfhyKNgkxfSDg7rzfkEwAOvsRhW0xygGNbOaZtjB74hOVAJocCGyod5Z8JFSYwyjVTdjyG2htohaHMUiXoKmGCw41pZXmYuGdhr1ZbVG1p0VN/Pktv/e1vGhg6UHPgC322qnKo0lZoShEiogp+8SeKwIUtqws5HO5qmIQKSMp2bmal0LlCwS4rrmoWeriDzkm2rJRJyb+qxFzzzxW5PP8IM68ksZ2i5h3RLAqxGgVWDVNR9IpKkjx7bj05MJ/nAB2v7dSZ08ECc1pktoyxhYxnZU4OSgo5bSclly178GeAgZ+dP6Od0wQNA70i7dACDJwYkHAgGCsPncNB0xXABzz0hR03AA7AzqnUDFyZRGAlAVxXYFu203Y83kmzLQ5vQ5kteDEA6irsrOBspwEnWzg52IzT1q+77jqtsMIK4irixN4Dn/gc6MmAOZgDthM32g1e+TjggAPEe6counbuZ+dmIpzJm+10YBRnMay99tpCuWKHDNt3J06cKJT0mWTZgdzOZUMptD1bW501AxdtEWDn8ZJX7GJiR09tcGhq3dOzcwYHCiir5dOjnVn/lVdeWewmYGIBBZct0vCgv7LzdOAuZEZJ5mBJ3klGJuoFr/ywK4H3kbfYYov0pQf6EBTgSy+9NPFn1xOr5dQl+HUG22JSmXgpd+QqaIq4C3eP+cnIgaL2VbGUFOOOqowOgy4DTgq3hG6DwqzQbZK/iguigPhnQVkJdbdULuvdhx7Q27ffoidvvkml0WNUFwscQaJQk4LKyUTxBScRCsjElSUKxT1TfpUj1hAuMMSfqRroaijLYYAuhR2KIHdo81nU82rQhDMI5p8/os4/0sxjSVAKaLgxG+rrRaGhSAMUsue30pvH+dUT/fyRA3beZNluU5rtHDenJaRT3mGHHdLp1NjnBP/OgwO27DGjzsx+EUdhEl9h51llVp7BS6F8MvjgHUOAFWJ4FfT29POk4IMJ2HkYeNjt+YscrL6zPY7t4Lg7AwNQcAywOGSHQdG5554rlHrSduedd+I9x8DOZYUhyjkDUN55+/rXvy4GYuB7oCcHPn45MO9TZOdtA20GwMQigKLEKiOTZkhJO4I5K8CuEdqzDTbYQEwYFrxQsNi6S7vCM2/nstjt7cGMxke7Cx+2CSN/EceMhp9Rus58cRMfK7CsoNfysWcuHRwGCS/aZvjAG3NOAGXJbismJpGVQ7k4jJMJytp+jPgpc2TZe++90+nkrAij7FJ2hSyUJ/WF/oD3yvFnV4Gdpxm/WvntHE+Zs6KOQo4cxe6vWtoijh7zk5ADWai5KKyxkqtMWVSTuCuL9eAsVnhbwo1PNbICfLQQQa+k9DpwCVKgsIWek4ViW4UitPDmZ57VoDVW1VK7fl5P3nqnYtE51pkl9CGglF5tVbqcEUuGutTGG0cWITKH0twaR5a2iNdFDPXBJ1dDq8GsCvOAsBIs5McPSOznm9v8J9E8zJq6urLq6oE6levrourMQ2F6ou7JgRnIAduJyrbsHOhsbSd8cbM7ugv8zJq204omWxHtOcOzkNfO+XF6N5+9YiadgYrisp3SF9ZkMkBg8MBqMgMOBi28L8bJtvix0swnpgp621inCfbUaezcD1lhQhyYvG+GYoyizqFpDPqQg3evWem98sor02FBbJlm9ZxBE9u9WXXgm5wFLQf9APAswHbKazuPm0EtAzHVXIUcNSixekH+feELXxDfqF566aVVjpljaOycF/Ye6MmBnhyYczlgf/jZ4lwBlOdrr702fZfXzml4bmsBKbJYySlwuG2ntg47eN5nZgKMdg+cbYwEbPvl/AI+nUQ7k5BxI1wYKsxae4ErTLZJ/+tf/0rvTBdKp90eB2HnFNhOabOdWNpObiZDWT0HiVwA9pkBwthOQbAnyxy6kfesOKPwUq5MMrDQwsovE7i2RRtPn3TNNdeI7eeDBw9OuwPo12rFKGQjPHjaaPo7eNG/ggNsp7zBXoShH1p99dVFOdWuNtvttND3wCclBxyKZlVGUUaRrSrsZVVbwhIrtoWih1rbEnotinOEkEJ1De1UQSLMaIKEHcW1HL6VKU169+XXteZOO2nQckvrjZeeiyDBLQhZUIS7QjF/597b9P4j90uui+B10d5Y1YismrUIuohSLYSRVAkB3NKicU89qQ9eHRUYBygkd6xXR9hQshErEpDwardofrkiB+YXUeadHBQqsVejyJmNyYEqAeADULgF4O6BnhzoyYE5mQNZNKwFP1Y8GGhwomktHn+UZJtnUWlbNworSiefjuJQL76rymw8gxzoO4cHN6tQ8CpMFOd99903OopMfCYExZZV78svvzxtwWNgw2CwJToKPmvyla98JZ1qjWy8c8wAiC3lfAKLA8dQsBk4AgzAeIeblSbkZVB8yy23YE3KMRY7zwfs0DJAZ/BLfEwqgO+BnhzoyYG5nwO0EQCvtvCcM5nW+UwEO39+oUPCwsReCxwyhkLF1uxafK2d1zFoK1DabKc2CX942rmbthNcAYUfbs6VQE7Co4iDwx9zZmB2aIm/UCThgxtzZoA01spt53k8Mzy6ooUnbfKee+4pJiPpn5ig5VNk4CkfwiHzyJEjhRwjRowQO4/ol+gr8IcPgB1gJZrVaSY86Bd23XVX0X9BUwvQ2nla4E0+seWbsz7wg7bWxN4Dn5wcyEJpzVSvUjXqSFOzWiY2hqtBL557vp741RFqvPwfmnDBxSqFMpyFZlpVpkpoyOg7STeNYIEWq76BxqqseYreHDNaHr6QBi24qEZMHKcJzz4j22pyS5jS+IdH6qnTz9QTf75Qk15/M4VzqUWl4FfKynL8slCgS0FPXHV1VU1+cqRu+eI+Gn3P3QpWkqU6lcKIdirkgk6qqhRjwhyr+eoqzVfSzAfCZDUysKugxhnWKN249/x7cqAnB7o3B3g/jYNvbMuOxjQaUAYGdrubwQOKNYNFVnpZyWVwAl13SWc7sbZzmRgwMVBCWWe7JCsMX/3qV3XggQdqu+22E++xsfLLAWUMoJENsC222LHtkkEYPKBjNeOKK67QxRdfrP/9739pix8r1//+97+TIo5izioH35lGuU7CxI3DgVC8efeOg8t47zHQPf+eHOjJgXmcAzzbvJPM9l4myDgXwXZq1wrRbCcrtHZuB0Fbgcnzvckmm6RJtwIHvhZ4bYX2hNc0wNtOcdh5W1XgMOFh5/4ofCht7GhBiYMHSiE00M5NYCWXd4FR3u1c7pmVw3ZSWmdT7g7BCxkoH/omFGJw5BcrxewEYMWZQJjkJZ+NgoZyYTcAfrgxbWMkgB8TpvRjnGTO4ZjEgyf0tlM54gbA1frjBm+7bbIEdw98wnIgKSwluVrVI6f/Uc9fcblaRr2gV6+9VuUpU/TaLTfpkav/oVLjJNZ0I3OCljAOFTU0ZazoP1mpGqprRQ7FtapmtYTSW6lk6r3Q4uq/8kp65tr/qWXShOBR1vgXX9KDV/5L6/3gJxq86lq658y/6OmrLpU+eFdi23ZF8SxGVMGLd6LLUUc/eO5ZPXDRxVp6jdVVeeM1TXr0Qb11yaWqjpkQirJCfa4SQIqVc8W4z7lrvrqX5itp5hNhUuUJWahIYfT8e3KgJwfmQg7YHZvIYnBA1MXgADuA0mw7bWVmqxoKLIqpWi/oAZy2o/2NOcxohHHPDsATsHNZsQPw5DubrDDjZosmW/TAIxsAHndnsC0GxWy9g47TbBk8sfoAT/AMzFjd4HM3vNfGihDv1aFoc/gMPPl8Fu/TsfLUu3fvlDfge6AnB3pyYO7ngN3eRvDc7rDDDmLXCTtSeJ2ClchaqeycnrYN4LAszmkoVoJR0qC3czrsnYFnn1dc+JpA5/bGzsPZlu20EsruFN7RveOOO8QOFc5tYAsyYe2crnMc3emmXUMOds/Majy8g8yWZ8KTDgD7nADKBT6Ydnu/gsLLqjE7fZjQpGx5X5m4AcLYxkhQhMcBHTsKCMdKMzj8MekDCQ/gxrTzeAsaO+eL287t0ObQc/+k5ABFT+lXxo/XxGv+p1533aH//f53WupLu2mV3x6vFY89QaX11tLYl56OLKnmSmroqKjJgRBhS6HgpjXiWDGWKvKkierTd4BKdQ1qivHTIrvspjeef17Vt0Yre/d9PXDS8Vpjy63Vb/21tfr++2npmNybfM+juvGXv9Ej55ylauMEVULLdHC36zV21Ou6/U/naZXP7qbVzz9HYz94TyO/ub+eOOSnank7VqtDgVcoXtDHAEaKZesM4eYziCTNZxLNU3E8T2PvibwnBz6JOcBgAKhNe2d3rR92BhSY0DFjzzvD2AG7+55j29Gel5Iibufx2E5u4lbNxUAGHFCD7mDFDyWZd5Gxb7HFFmLwyko1n71C+caf1Wy2fK+77rraZ599hB9KOoozqxngGZwz6CQCeGH2QE8O9OTAvMuB4jm0LRRfdsRsuOGG4nu+nHrPKya2hdL09ttvi08W8UzTvvEKB6uXHCzIs23n7U3Bs6tUsfrJaf+sYPLqCDtV4GPnYe3c5BAxVrGZYENB55ArduzQfhA3vKcVD/7dBSifs8obhZVTtae1pX1WeJMXgJ3nH3lUuG3LdqysVROgQNNmE4/ttr6hoC/wmAWwu4odSLhr6bCDK8DO+eG283ihsXM7fQ5+HzvoSdB0c6A5FFuF4jvxnVdU2WwdVWNFt+/wRbTUttsri1VoDeinJTffVA9fc41YDW4MepTSkqLuYKm0SE3NevOu+6XxEyK+er3/6FNafMklVerfT5VqSY29+2nZZZdU42Mj9dqtt6nXEotq6OYbxap0VS2uaukdt9XaRx2ptb77Hb3z4gt695GHVB+8SypFnJkmjXpZ5b51Grbpxgq0Vv3SVzXoq/to2V/8VG/ceYvUOEVyKVJRTf5CiYZQ89cVqekegTIKJWBGuEMLXWFin12YGV5WXjKOSEtRicpRyCUKrGoxAQJEqYuX3DGDrOf/EcoBR1kibhSnMpWjCMvKq2Yl0FH24TCG6sI/wHmNKFUV5Z+pGhbK3okuCKOOKPG0hF21Vysu/I0fjIFoCjBycB4AVmHLhAUIxzz486wARdS19lpcgccsoNa/sGN29i9wmJ3Btmx3QNsd3QxU7BxnO9HbuUlABn+2sSawnWiSI252R3egZutvO4W320076g11JEw8C5ntjjT42e04VpZZabatvn37psNloGH7JINI8hI3AB0KNANelGkUbFaZ8PskAk9NPGrpCapNf8qz8IxHWNUoEwgwEk3gCzv+LeGuBMQ/9271xA+AFxCPsIBqEMIzYysZk1MQAgAAEABJREFUDtwRsjVYmskPlIgzJu2TmeiDBkclmMA3OSEi8kC0FPiwhxVSfJM1p02o3BqRZTAPMxHl2LZ7c3NLTf23HO2ebXEhN6ITtNpVYIgC8EOUsKZ/W5rCQpsFH4InOxYg/HKBszCqqhAJ+HBlmPgnbtwKebDnkAU9kLs++veiDahNEwo0r2fw3HKyPq9l8DoGp/OzuowSy6sYKNdnnnlmWhlmcpDcqOWDuyuAN+++shOHuHiNBail5XUPVr632247cYgiW49RugsaOy+bwj23zVoF0J5xWcgftnoXaSnyf3blhw9gt8tit9uJj4lMDopkNwETHcRpW0U4O6e3LdsqLtuirPjEITjbyd/uaOIH2O34wl2YRVy4e2D+y4HulCi1ry1Neu6227Xwp9bXcvt/W1sddZTUe4gyl+gtVNcrxhdjGqMjKYmDrSvOW/hqS7MgeOeO+3XDL4/RTQcfptcvv0gvjnxIvRZbWOrTO/q1qsqxArz4Omvoif/+Vy/efLvW3m13qb4XGlMAqauq0qdBw1ZbXWvvsateiFXv6pj3gnWGp3pPGKeFFlgg2aOp14AVVtaqBx6gBXfbUU8/9rg0qSIoqwp5sDlEDUgB5qNbqTtlsR0KSpaAeGjUMAHsNI6YhbswCxzumYUirD3zud3c1KTGyY1qCqg0VkJpIntq+VRnVpwe+vkiB7Ioy4AYvEVzIVGkrZCUYeUPp2MEDkSF5ZFtI8ORBY0Ck/xBED7c6uoKYtOMRB10okkIRSzpbzvstf/wr3XORXvxvBAldsDO5RszZkw6EZqtf7Zl588ztADPLyaz/LbF6gmHV3FatJ3T4w/AF7O7wXZ3RzFN/vb047enT1NEYs84bREG0561cIT9KEL0MvFUxnMUf+S3W9OPGzu9dDz/OOMxD5IIEbgqGqSzqNuFO8ygp76GLZRu2vzwjxC0C0B4B6f0KAcWfyDcwScQKsUgRYq+w+EKI+4qRSCcklFh1YqWwq1y+ASCw1HCUPLE4uSbnE3Vit4fNx5qpSvxi0nAMEE+99wLujlWANhye+wxv9N666wn3ql9/KnHVV9fp/79+umB++7XhInBI+SLvwhakjVl8uTEsjH6v9tuv0N33HFncuNXSrb8FuIoyBM4LE5McCZX5EkWIMmKy61GtBkxuRBZHbgsIP9XI/IsoNUV2ZolsJ1QRduSyiECF2by7HTDrxNqvnPaeboQjEkvVnc5AJGt28jPdl2U2C9+8Yvp7AO2WrP6y04U6JgYJOyMAq92bLTRRkIZIy7aZCbhOJzsvPPOE6vYvB4CP1bBP/OZz6T8x12A3S5zgZsbJmVfKtXWvJmLlfBFCPK2sHenibyU04UXXijeD+e9ZuIGiLcwsc8q2POmPGZV3p5wczcHyrTHVeu9l97Q4MWWVNVlVWmFqxJVB1V0+GJLaYGWBr19weXqPTb6gnjMqlDVRV9SqtMz//2fNv/uflp1p500+pqbVP1gjNy/fzBQdHBAVfWLL64Pxo3TwGBaP3wBNUWzTtdX4hb9aTncEaWGrLiy3n/5VZUaG2M12gleefAhrbj8CtHWSEVtblZVQRHLViFDyA8+C99McXEDwjo//SPbulcc27LdFgkNCACCxgbTzv3t3AQ3L2DKlKZ0Wm3jlEY1t7SECPNWnhCg5z8HciCGZDH4rKouBp/KWuSY/8of8nIo1CVVo8EByuFXzprTzFopaMBJ5XCXEl0WdkVoReMwzWfZSleq50GIyQC9EjwrMbxPnlO7Bf3UvOYmHgWY00I59IoTQVkJIX7SYlu2xSw7bp7j0aNH62tf+5q23HLLtI347LPPFhdKNSZgG6MHenJgjuUANYr+Op5QOX4qlKzWGErhLsUzl5mJ0GpQxAMWz69UDWxV5QhcrlZVAiyxsyQLfyBaB9VF2+AAUXdRcAOCLMJZJfClshSz9iVJJTnuMTnfv2/4J6sSKkcH80qA4kKZjPjD2ZxJLdEu3X/v3Tr88J/pwccf1p/PP0ffO/BAnXjiybrs7xfpJz/6kXb9/Of0hc/trF/88jB955vf0k8O+aF+/esjdPDBB+ugg36gLTbfQltt8WmhJP3sFz/Xo48/oh132lHrrb+eDjhwf+37tX20/oYb6DPbfy7oD9YPDjpIl112kf7059O1/fbb6Qf7f0977bqrPr35ZsFjU317v2/o4B8cogOC7otf+nLQ/0BXX3W1nn32GT357ON67PFH9dOf/lSnn3a67rnrHl1y8SWR/pJKpBWoKpJeUlmR5MinTKXkpnyqgauGy1EGijbRUQZRTIHN/7ZlO0gjc3LUNO+2p+k/P3sOGjRIKMsorv1icqO+vl4c7rfffvuJwwJ5L5ptx1lkEGA75U1XacK/KzxxwPuiiy4SW7cHDx4szlGoPRMCf9tdBZ8nOJR8IrZnvB5Az2ozSqs9d9NC3qMw8woNq/zIUgCKvD135Sni7jE/OTkQXZhoUutiorK5Ep2LMkW3lzIgUIonSb0WWlDlxRbX3d/8rt4696JolUtpctgua/Sjj6rcr14Lb7+ZFtx+c5VGLKjK06+oV+++iYejnW4JxbbXUstry1NO1VqH/VR1AwZH95cpbtFeV6WsHPyEGHJDHy2zxJJ69Z5YtY6eoDSlWa+PflvlxReRK9H/pUeiKscvy/qooRKqfcuEkFpx1YdJ7yF8FQ7N+WvWOZZmPei0Q9pOBDQoAA7bstuhwBUmdLZxRiFEYSTbjN0IC6XtmQ4r5XEqXVaJwZCKq6Nfge0x568coJQcVQboLBlbUgolOHMpZr7Kasnq5cyqxhPQElB1qNeuqlrKAuAAR6UGQFE/HLRZ1K1KzIRbdSpXy1KW06iry9W8HgZJuVxSqc7RADWoX/8+KjO7F2HSID1MRfOliEPz4LKdYrUtOweUZFZCOKCFg2N4H+78889vo+NZYzCACdK2eF+ObYd//OMf1atXL33zm9/U1VdfrXK5nOcDhD3QkwPdkAPUQwDWWWhu1aiPoWfkj2e4wUuWsMfkmFHWhLMc2IBSWXJAcpVUjjaiBE7t1wuvvKQXRr2oR0IhferJx6PtqIYS+azefOMNvfLyKJ18ykm674H79Nhjj+p/N/5XRx91uPbacw/94le/1jXX3aB9vrafFlp4ES222CJaYulltMgiS4hVwcUXXVyLLraoNthoYx177HHacN319PNQiv8dSuopp56sH/30Jzo3Vgjf/+ADjXrlVR3zm+N0/vkX6vy//11HHPFr/eXsv+gfV1yhjTfbTI+MfES/O/43Ou0Pp+ib3/q2mhqbtPSSS+nPf/qL7rz3Lm2z3ZZ68503dfE/Ltf5l16ovfb6sg488FC9N26szvzbXzQyZD/wwAN08UV/16233qJzzz1HVwbvfwT9aaefpr0jPWutuaY+9alNtMN2O+r444/XQT/4gfb//v767vf218tvjNKTTz+pXx5xuFZdbVU9+8yz4ipZKeuxYymFZUivvupd1xA2B5RVCiIbezjjb1u2w6ZkUr527tbH4CI9JIN21M7TBQ43JqvAxQnT0AG2U1uKP+7OYOd8OuNxc9o/K8zAjjvumLYG2zk//OcnWHTRRcV7ylNL57RkHR0TuHyeqaGBuqW2uqNuupARgH2/mPjgMMfBgwerdsIYv4IGew/05EB35ECppHRg13Bn6t23X0RRTvWfsS1QUrQP0TEutvVGWvWre+m5p0YGpll1Qe9qi155+G71WWxhNQwcoazfQA3ZehP132B9jVhlDcXQOqAaq8tVtahOvRdYUPWLLihHpAxnMwfvwLeUqqoEQF+qb9DwDdfVq/c+oAnX3qJRZ5yi+r695aHDlQV5JqgcMlh9+wzQYgMHqOXNUeKqCywr19jDqgSaf65Sd4pSNBa226Lh4Ivf/va3Ou644xKccMIJMXP+a/EJFjuns3OzLdAMWOyZD1OwjbpUWKN8gg+8KNNUsG1ePZb5NQeirOLZb5MOO9CGCEtV5VCCe4lv3cVwQemhDOU3y3gEskRRVdizsMafwXeovqLBwYwmKXwrAS1RR5rDbApgVi+Ip/KnGuFVrq9Trz691G9Afw0dMkR9+vZJAyC1xgXNvILiGa2N/6JYmeCzR9dee6122203cVLzlVdeKbb52ZadA2FsY+hvf/ubFlpoIbFS8vDDD2vPPffUkUceKQ5KsXOaruJKgXtuPTkwGzlgO9VJWDhuMfel0MOEPZzxt5wU47Lk+lYoK4uV3qbGRqXLca9muubf/6eRjzyql14dpd+fcoq+9/0D9KUv7aP11v2UNlx/I629+lpaa7U1tMeuu2m9tdbT5ptuGc/HPjr0kB+F/4ZaY401tdP2n9XxJ56iyy7/h87/67nh3la333Wn9thrT+22++7afocdtPveu2nP3T+vL+21m3YLXt///vd0620360cH/0hXX3qFXn3tVd1z7x36x9X/0nMvvqC77rhLp5x8gjaKVeP77r1Xzz3/vH7ys5/qkSef0Kuvv6bLL7tIa6y5hg778eE68Ps/0JlnnKn77r9X99x1t265+fZQqh/T9ddep+eefVovMgnw3As64fgTdPEFF+vxkY/q7rvv04svv6zTYgV57y9+SXePfEiPPvaIRr30ou677x7ttfceamxp0T5f3kcrLbu83n93tH7z619rwQVHaOTIkRo7Zkykc3utscZqgf+tnnzqSe0WivYhh/4wVs6P1aknn6SDQin/5c9+prP+/CfdfMuNER+DpFJk/NT/NgUj2dFq13bU+uhedp4W2kM7Tx92wHZKK6lj1dU21jYcDjvHYZ8ewBPg/VtWrnn3tiGUSnC1MD0+c9Of97lRnPmkE/HaM55eTtTmDAg7z+OZDQ/9jAL5V9DaeXzgOivN9ozLX/DrMXtyYGZzIHo3vTvqJQ1eaLiGLLpYGl5WStS9ahrv4s/Ox75rrqRlTvitGhZYSKP/9T9ZDZr89uua+M5bWmHLLaToBzlobOEtN9M6B+0vxfhVVSlLHWtVpRAsS+dyZIEMj3ArNOEsOJWUJf80vm7JNGLzLTQ8FpFG/uBAZYP6a50991bvGCe2ZBWxG0wRhl2YvQb20cBlltSo6NeQWFzOFN5SftP8dJEH3SaPbdlO/DmMgq2c++67r1jF4pujDNB5J+Tyyy/XKTFI2WKLLYQiTaNp5w1RCjyDt2q1KhpOGq/OQThw47nnnuuMTu6IKplSxKm4ooO2Q+6oDApcO2hGrh6a+SwHSrGs7KysFpfi+a9K1Sa50hgD50wt0UgA1TCrUe40GqVKNVaUpIyZM8e8WFSFHFFVuFRNeB73eLCnklbbqeZkWfAKO45qxE4IeBDMzmmwz0uwHStMt2rDDTfUySefrFNPPTVtAV144YWTWD+Lwe6zzz6blOF33303zabbIXtAFnn2n//8RzzDv/nNb9S7d+8U5ve//72ej0bwq1/9anLbOX1y9Nx6cmAO5UC5XBaf/qqrq9Obr7+hicM5TRcAABAASURBVOPGKaqaeI6feeppjQzFcuRTT+j5aPuvvfZ/afsyn45ZabnlhSKxwgrLC/dyKy6vZZZdWjt9bmdtvc1W2nC99XTYT3+qSy+5RHfccZsG9euvAb366c+n/1GHHnqo7rj7bh3yo0O0y65f0IILLaw7br8nlNs7ddftd+q/19yg66+7KZTRu3XrLTforrvv1Y03Xa/TTz09nq3T9Jczz9Dpp5yqU/5whn5/8ik64w9/1B+C76abfFrHxoTyZttsGblT0WKLLKYN1lsn4h4oRZv0+V1203+uulKrr72GBgzsr+N+e6yWW3ypmBIMcv4MZjIsUl1dSUsstqQGDRqiTTbdSC3NUosq0X5VNKC+QUMHDtGPfvwj7b7X7inAuuusrVJqHyUGTYMHDtISSyypuvp6rb3WOvr7xRfp9jvv0J/+epau+++1uue++3T4L36hK668TJdcdIHO+tOZ6t+rv35/7CmRZ5fqgIMO0Jj339cFF56nY377Ox36wx/p9Ejnb449VoccerC22WF7bbXtNro2lPmf//zn4qT4vfbaK03A8T7upZdeKibrOCBPcdkfr/ajFCs1tiNl+d921NscaFNzrFTYC7PAz4rZFY/OcswK3zkdhu3qjcWE1kwynzRpkmgLCGY75V9X6cZ/ToGdx1PwIz7byWl3NBOy59aTA92UA2+Ofltvl+uk/gNVijgAamDSeSuSo91hUcjDhmmJ6G/uPvNcNb/yulrenaCJYyao3zJLC7WnFL1KVt83+PSV68vRNkVbJKdhcDnGsTbMqsEw/hGAeEpWKMMllWO8XQqvLPqTrNyghgWHasrwgVp6n29oaPQlijF1XZ2DW3RW8RcQgcfEhN4HH4wXV0uMK6vRYyniwhvc/ASkd47LQ8NRDSUWxnxmgS1dX/nKVzR48GD9IjpbDht65JFH0kw1q1OPPvpoGnjzPuVjjz2W3vnhREn7ww0SPOGP2RlYxT7jjDNEZ1D4vfrqq/r+97+vz33uc+LI/9NPP100roV/R15O6CxKMgubo2jDGrap/zuGnzrdR8/nwxLX5uuHfSXb6u6ry/yOaOPZbYsaO1AgHEpzFgqsSrG65CaxlaSaNap/dZIGVJvVr6miXjHozKotagy6aqxEN8RKdDQByoJJKe7MjrXEqlVzqU5V94pHuk+Y5fCd+j9TNXlmqRHAngUnoNohr/AHi5kCxA17AeFs+9fiCjtmG8FMWmyn9/qPPvroWFm6TygFDDy+853vCBN2nP76r3/9S/fff396h/lb3/qW/vvf/wrcl7/8ZX32s58V5te//vWULuRhux07SzgtdmSsSMFnagA9fpi1AG5uAnHPzfhmNC47KviMEs8FulnJJ8IUUCsiONyYBeDuCqrRpzCpQ38xfvx4nXTSSfrd734nJmyuvvpqbR2K2Paxmks/sO83vq6VVllZa6+6mtZeZTUtv8IK2n23PVRfatDmm39aW2y5lbbZclvtuN2O2mzTTbXZJptpo0021RFHHaWfHPojfWe/b+rMU/+gt958W6NGvaznn38ilO+n9K0DvqffnXiiXnnzVR39q6N1wonH6qqrLw/ldMMIv7E22nRjbbPt1tp66y31qU99SkvHQGSjT22gZRZfUvHwt0E0Ca1JrLaa0uRoL1BaX/n3NXri96dr1BWX6/WbblTlocf00DEn6aVL/6GhwxaMtkdBSTBapxjAJFfYY/ChVFXCHpEVnJubqipF21VWr/AuKzGI9i5IUshkjbzF7QhUjvrWxkb5EKGsOm268SZBn2nw8GFac621oq3MtMnGn9ZeX/yKvvWd7+reaB8OOvQg7Rkr66efeppeGvWy3n7nXT3+2FO65ppros24Rrffdpv+dfX/RXuxj5ZcYgl99nOf1WmnnZYmGZjY/sY3vqENNtggVvH3For0rrvumnam8ekmXgdhHEH5jh07VtO7ivpUaxKmK3eBxwSgwexusN0WhZ3b7dzEw87tdkcTvxkB27KdSO3cxGG7DY97fgNW2ykDYHqy2U4KMnSMUWxj7Xaw3SEPbac47a7N5NlzS2U1I+U6t7PKzsttbsc7K/FNLf/cFOPblrrEktRY8SNdCSRX41lRvYJKC2+7mZbY8/N6+pr/U31jRSwwySXZVinMUvQZioG0Q9EVwJg43JIVBGE4oKR0OToOOpYw0yuIgY5hdMTTpCW++EWtdcIJqsQ4uxLEleDtmMSVsvgpWDmwdaqGkj1pQrTrMctbSv0Rsoo58PCf/n9qeTL9kDNPEcmb+UAzEsImMyQUZGaNL7jggphtP1XbbbddCm5btkVDp7jY5nnEEUeIdykZvN96660inO3wVXrY7Nxu52byiBtbelixZqDeq1evwOR/Gl+2kLJaxir3n/70J/EOJoP+nCK/FxkOW9vihw/FCmCvBdttTrvd3ob8mFqKfJpa8qbnP7VwM4K383y2c7NzmCwQlFV6rsPe9g+LY7gXj6Xq4mGsjye3VK3XkBgIvvOPy/T2uZep36vv6fGLL1XllefVp66sXv37qU+fvnKlpBKNhRztRilm0urUq8Wqj9WfFE/4qcOVSwGqyItcXPCBtYITEBbldRplIKzKYsXbtggHgLMt21jFlufardLQ2G7zx11ACtDFzXbCQpcsrbcbbrhBd911l5iswn7jjTeKE0LxLuTbaaedkoI8dOhQPRaTWxxcw3vQfErlsMMOSyvVds6fcMB3v/tdLbLIIjrmmGNwfggKOew8nO229ECM/9wC4rPz/McOzK24u4qniL/WxA50RT83cMRtt5fRjMRJGOoQtNiBwo5pG5Sgsd1W/qNGjUr1jFcFOCBp/fXXT3Xy4IMPFp/P4XCjH/3oR/rVr3+t38UqJiuW7Cp6+vlndeTRR+naG67Veeecqxuuv0GXX/IPXXbJZbrltlv1r3//M1Y1z9af/vJnnfW3v+jMMM8591yd87e/6e8XXqijjzxSP/3ZYfr1sb/VN777LdU3lJN8dfW9VaZvqSanGlyvSgwUeLIdKMxoWoT35KYpagLZ0qR3brlJLx1xtPTyKClwLY1BGWYkVfnV3gVbpWiVpKf/do7eu+kWPXNvrFiffqJu/ctpan72cT3++5M15rnnxEUo8k/BdMqESWoaw/cvVXM5uCkamYqqDSU1NFQ19ulndf8JJ2nis09LZSvGUImGtsxG+oqQK+cdQdHuHTzij0LfomrQV8JDqkRbmujCjz+kaqVtiXxRQF0wI/cWWXQRbb/DjtohYNPNNosJjq11TqxEX/Hvy3XbbdfHiv6tor+n3WEXGjvT2MXC5B0n9TPZzqT3xhtvnCbYaW84LXrDDTfUl770JW211VYCRx9/Wyjm77zzDiLJ9ocAD9sY0wXyd15BIZzdUdZ5IU8hS2ezu2RhFwm7nd5+++1UflOLp5AHf7s9n+zcDh6wLczuBGQp+GMHpuYu8N1pFvFjAnbHPOnOuKfH23ZbuSLb9Oi72x8ZbGN8CLo77q741wqBP27MWrDb5W3DT5mihrETNGLppQiSlFLa5QSh+MZwVrT55YpjXFtVNVafl9l0I7329KPq9cLjWnGZxSNMPCutdxr6aoSTaelzfF0sQkkRN2asLAcp/wD8FVdL+EYfEbZqgCPy6ojhGvapjVWqb1ClJbBZeKBVh5VQjpnbypRmLbnV5prywWi9G+PLcijtWcRbDc70TxGiyz9p79Kjm5HkyByPwrZsJ75rxcz04Ycfng6jIJEAgyRMCDALAA8O5frEmNWnAcWNf1cmuJaWFu2///66/vrr9YMf/ECFIo4fq81nnXWW6Hg5HGPLLbcU28KYsZ4wYQIkCexc1mq1Imz1DQ3q1dArBhsNXQKB7CjyqBSFHbM7oDY98LeRENvcA7s9TtuynSK33WZPiKnc7Bmjm0rwhC7qQHIUt+AbAiSXbdXa7XArv7JyPH5lntaySq5TqdxLE958R5XXX9UbjzykJ87+qyo33qT3brtbQyeN06iLz9Fj5/xFfce9r/7BxtW4xZA2Qqss7JlKMWy2q3kEXdxt6kc0PVFHwirbEYbQFjbFlWylkgIhYyouS7YTqPV66623xGm5xbZn0LbTASooC7ZBpTB2bgdht9tr3XZHPDzYGocivPXWW4tnBXqgtv6dGwoGA1yUbLZ0c8gME2I//vGPNWLEiDQ4IYyd82cSi+eYAS07Qa677joRDzQN8YwNHjxYbP3G3Rlst6XH7n57Eb/twjpX47fdIT6EKPLeNs42sN2B1p477jYBWi329OOFlHQAdjs9eNsYCWjrr7rqKp155pmpPefE3zXWWCO160zUUL9QllhhZnfDRhttpKuuvipWNN/Ws88/p9PP+IMu+Pvf9cbrb0SdelvPh5K4z75f09bbbK3d99pNe+y1h9ZdZ50UVyWe3Rblz25zYABaBzBNre7CP5HhWeDjcQ2roj9XOXr05pee0/v//Kcm/Pcald99W6Vqk3q/8qLG3XC9/nP4L3TLCb/XG089rQf+epbuPerXGnnkL/VuKPWjb75Or1xyid65817d+Yc/6KFQ4htGh6IQEfZdfCGt9+NDtPWhP9Eep56sTX5+mDY87VQtsNEGapowRnXNjXrjv//W86f9UY+dcLweP+kEvXPrjRrz0EN6/MJz9MG9t+uJP56q1//v39K4MSrff4+a/3W17jjpWI17+Tk9dfG5euu+uzT+rjv04CknqTGUcnEK66QJ0qSxUuN4lUL5p30b/8STeu++kapvqaiuabI0cWLQTFApq6g+wrQ8+rjGPjIy6mPKkrTNu6KSmkXZAtKUyKwpMdnYEpODkyJ9EyMDP5g0SYP6DtKnNtxca621bppgGzJkSNpt9pvf/EZM1P0h8oVV5tdeey1Nvu2+++7pE1tM7g0YMEBM4mG/++679Ze//EV77LGHOJyJSZVfx4QK56a8/vrr6eBCVrwj2ra/bdlObZbthC/qKA7byd+eNyYyIA9mLdhzX57a+GvtdvfIQhwc8MWkCXa763jwA4p8om/Bzini4G0Lt+Kyu+Zhdz8+ok9/u/vjsvM4iNA2RqrHyRI328ltzzszxEh/222m7XkmVxJiKjd77stVK4rt5LTdIX8SsvVm537jo+975cUXtOynNwqfLHo5KdZ5IlxJQREglRxeJane9SrFr37QIC3Ur5cevug8Lbb6akFTCnCA0ljXYasmUHKXInj6O+44wozowxGWGCNLDVKMscGVI1xDxFMOiK5Sri+rvlxSyZagdUlBonLJKtfXq8+Ci6uhrk6Vt96QklfgI9Y6dX0xhiyXy6kNh6JLHQGPboAQrxu4BssiEX379tUvf/lLXRKDBNvh0/6Hxs5xdm6C43CFPn36yHbKFNvJbjsFtnMzOeK26667ppVqZqRpPAOV/iji8CODEyJuHJLxyiuvtG3XtvM4wittTR0fCvUzTz+tp59+Spwu/MzTz4QdN/CU+BwHW72Jh1l3VrsLYIW8HZoKfhh/AAAQAElEQVRixRxoDjOHpuZmNTWDA7A3t/nl4cA3BU07nnhyvxxHXIW7qY1f7lfgO5pNneLoSJvz6IgjPPhkNjWJODtDrR/2WiBsI7J1DguuBtrCNNXE32qHR1OnvGqKsEWYxlregS/kw7+wJxnCb2IMAkuVJg2JQVtzS7MqMeh789XX9HJzizY7/kj1WmSgPOoVffDw43r+vPPUFKuvpWdf1KMXXaiGieNUiTCTm6doSmWCJlYaNbklizyd0go1soe8edyN4Zfjc3eTKk0tSvLHRA8yNremE7vFjxooUWepX0w2cQIqQL1+8sknxcF6bFGFhmfkwAMP1Oabb66bb75ZTCDBCyDOWrOwT4kZSewFEAbFldcXDjroIMGz8KvlgR2gkarERADvPTJZ9c9QGNg6OWTwYOFP+jALHphMgu0RA9oDDjggVpx2EBMATGaxosjrE+uEMgOOFSVWjxgs8cwS9pMOnfPyo5ofRTow81ousZqEUnPIIYeIOsAqMu349773vXRQJDuDLr300lS3WYlE8WE1kpVFlGv6k10+v4t6R/9Sik73K1/ZR1+J1cdyfZ369emvfr37qSmUvcnx7DZWmtUSymY8JPF8Ncmh3LL7hJFFfQhUn0ksuJaaq2qJybTs3TdUN36iGt98U5UxY3TbH/6iN2+4SY2vPqexzz+msU8+pfceflhv33yTbjvpJD3wi19q5C+P0I0/+7keOf9cPRSr2K9ddpmWWGIp7RSr4ZucdYZGrLqa+rz4vBpeeFaPHn2s3r70SjXecKNG/e8a9enbT9XnXtDDp52uSsQ7vl9vtfTrp2zoCDUuFKsAiywh9e2vxgH9owWTGh+4R5MuvUR199yv6i33avi4sXrhnxfpqYv+rvKb7+upM89R/euj9dq/rtW1vzxK9x5xlO756S+04R57auvfHpMO9nrpwr/p3hOOU58JU3T3qWfq0TP/qjtPPlU3nvQ73X76CbrlyCN166+O1kOnnqRnTz5RL159uf75y8P1jwMO0tN//YsmxADtqX9cqisP+q7uO/OPmhIr6h889LCqLz6ryqhXNfmll/VurGy3vDdafcaNVv3br6kuRk992Tb++muqf+ttNU9qVlNzRc1RTk3RLjZFWTWHMk6/2hzulrA39OollKif//zn4lwU3kdnco+JcnaOoTjfcccdon7wSSx2zey3335i9xqKNor07nvsrl2/sKvWXXddUceY6LvnnnvE82RbtDcA9bMA/HqgOeUReVKbF53dtX5zwk6/RF9DP4h9ejyRBzr6FPo4xniEAV9rYu9uIE7GbEB3xzWj/JFpRmnnBh3yFDA34puRODrLg3tGws0PNIy7WmKcWxo/LhYmJqsl+onJMbZtjPFoc0BLjDWBaphp3Ek7G/amgF4xWTlwtTV060OPq3nAsOgneeab0nPfHDwJB3+gJcbczdGPNgV+cvDFhAbA3hj4pmjfcTeHPzI1074HnnihyZK9RZOrLTGeblFz8GxqbI6+uiXibtGyy66osY+NlCZPiP5hgpgAf+Hp5/XCc8+LM3Nq4YknntCY6J+LVwpta25dpe6KyM47JPjfdtttSQnFDtiW3e5vG3TC2VYpVt/oyFRzFW5MoPCigWV2mm/ocRKwnfPCHwUDxb3IWHAoByjSxIE7es0UL3YUAg4muSiUfAZml112qYBLYxB0adgvvvjSGNRdJT4NQqM+9v0PNHHCRKFsTwhzQijd7TBREyZMCpjQBhPDf2LC4TdBk8I9oQNAPyl4tofp6N8RD79JiV9HfMcwE9vi74jPw8AD6OxX4HhHPflNnNCWzokTJ3XNM1YjyItJkRfVyVM0Ydz4DnTwnBTpxQQS33BPCN6d7fhPDD4TgPETNDl4TwoTHDIBEwhbQPiDmxiyjYt4x4wdq3HA+PGqTmjS2Ace1ZNnn6XsrTdVNy7SPupN9e8/QlPiwR7yxRhU/eZwleOhfuO1d7XaN76vdb69vxpf/0DPXnuTqpUpGjv5fU2Y9FaU2VhNGD+lQ7ra5ZioXIaJ4T8+JmcmBkzS+JAHhXdcDHAnTZqoiVFm40MGYGLIi7J4+h9P1zX/+080fFPEgJDXDqijDAJWWWUVHXXUUYI3qzDgr776arFCxyoNK3BsT8Sfeok5btw45XF+2MQPmBB5x0F8r776alJeeK7A8/5gMoNHMiMf4fVB1Pfx0VBNCPd7776b5Hn3vXf13gfva2zQjk8wXoQfG2nFLJdK6T3Un/3sZ2klkfekUfh5j5EVaAazNIa8w1hs+yZcLYwLXkDiGXGkch07LuIZF2Xcaga+8CdsGw1hQ9728GMjXEDg2+nGRnlNEGkFyJfEqzWOnC6PB/vYsRE+eCaa4ENcYxNtKx6/2QTkIC7yHTuAuzCxzx4U6Wk1Ix1t/GrtkQ7iBJCFdLbZa/McO3mQwuY8oRsXnfmkyZMUjWyamERh+fa3v6WFFlpIfHLnwr9fKLbz9w4F6Uc//KFeeuklce7Ft771raTkUPeXWGJxUfdGR517d/S7Gv3+e3ov6t0YZAuYEvXvvVitHRNxj3s/6uIHH2hMKGzjP3gvntlxmjhpvJpoRx54TB9EB/xBKHVvXP5vvfq3c/T8H07XU6efGnCyHjnqaD0c8ODPfqkHvr6/nj31VD158u/U9Mhdevbcs/XQ0cfopVPP0BOH/zzakjP17D13aaF1N9I6J/1Ra554qpbfbie999r7Wuozn9dyBx+i1b78ZVUXWVRjY6V1se131BrH/FarnXiiNjnrTK186I+1Qijcq3/za1o7VsTX2+drev/t9zXhrTEqT6lTNnZi1MmJmjihURPHj1E2/l2VQsGsb6nqqdvu0IAtPq2lj/211jzzDC25/8GqX38Trbbf17TyN/bV2ocdphViQmLNn/5Q63/7m1rl0EM0dK891HuRZTSxKdMWvzhC6/7gUG3yq99plf0P1Dpf/poaK2UNW2llrbjDZzRs+TUUcw1qemesBi23ivgkyeuxsr78CitrudXX1vvPvaTrvv1dvXv/3dryV0dqwOLL6fZvfksvnvg7PX3KKbr/wEN176+O18hzL9aTvz1Wj/3kYD129BF69m/nasydd+iRiPO1U06Tq42a2DIlymeCJkdbRFs4MerLlGgTx38wRuOjbCcEjIny/SDK/N3RozU66gBtFn36mGiLVlh+Ba262mrpnevd99wj1ZkjjzxSKFFnnHlmrFzvrN/8+jf681l/ErsYbrnlFv31r38VOxY++9mdRX1kEod+v1fvXmnsMWVKoyZPnpzOfqDO0x6kupzq97i2diJ/XsIdMub2saItGFfQhZnbx0b7iF88F1FHU7tBmFo77gLGjI2yz9ujsfFcETdh4I0JrohvbpjED5AXmAV0R9zwJr/pw5qjP8YEN7W48EMugHBNMRCfEhPE0ONXa2LvDiAeoOCNHMiDu8AXJripwYzQTC3s1PDwrIWp0c1NfK082Gc2bsIAMxJuWnS1fpRXUW7ggRnh/yGa4pmO57azH89vag+iXejs19lN/MhUmPinsInvuGiDaE+iXaHNCNyk6N8mPvWklllggRj3TYqx+nhNCb/GMeM0PgH04/RBjIfHhIyMh8Z9MFaTx47Xguusr/V+fLg4v2f8+KAbN0ZjYsz6ftjHj3tPk8a9r0lhR5ZxEX7ChHEaN+GDkCEgeCPb+AgzcWy4gzfuJOvYaMPGjtGE8JuQzLHKqlW5VNX4ySF79GvwGz9hvMbCN+JYeONN9XbI9Xy00W+Fwnz2uefp7PP+prPP+Zv+9reOcM4554hzMegLFBfjVyCs3f7vNsWZBNi5Esu2Kgb4pMZ2jKGMNXVSydJ6sx0rApGxYdpOdLaTr91u2rkdD7trO37IgJJhd6SxnXhDE5Y0i4+9aXKTVozBw2+OOU6/+vXvdNTRRwb8Ur866siAY3T0r4/Xzw7/pRZZchENHThQSwwcrOEDBmjQkGEaPGR4wFANHTY0zCEaGqsFgwI3KGZ0hg4dpGFDh2rEkMEaPniIhgwdriHDBmrYkMAn/yHpM0WDhkT4CDd80NDwG6ohQwcLfkOGDhH5NzR4AIOGDUvu4YOHauig4UE7TEODZmjwGhKyQJO7h4UswzU44h86dEDEMTh4DkruwcOGaFDIOmLwMC0QfJh4GBJ8BwSOOEeEbHmYIRoa/oPgscBQDVtgQQ0eNCzSEwBtyDRk+HANjrB9Ir39h4xQ/1BGx951t5YZNCjyZlDIOjjSPVQjIu3DAoYHv+GJPzIM08Dhg0P+gSJPBowYpIHBd4HBwzUi0jYkeC7Qp48WrEiL9emnBSLc4KEDNXh48B02JMIN1/BBQzQsVj0Hh3tw8B4yZAEtEHm82MILapERw7RQrCS99uAjaokVjHd+f5Kqf/yTmu8fqRW3307NgweoYZHFVbfhZtr0V0dp88MPV+PSy6llsYW1zA5b6a1YiR7aWNGCw0ZEHIto6JCIa9iASP8QDY60A0MirqHke8g6NMpwSMCgKGsguQcMVv9eAzSo3+CkAJTK1tDhQxL0jsEaW7APipWcs/781/Ru9ciRI2O1agkxyEOJ5n0/BoPMqr8figEHJLFqwpZqlFAGfXzzc3DkQa9QQKgrlGcBQ0NOtroCBQ4TelaxUWJWXnll9e3bV+DhlSDKdPjwoRoReQh+2PBhGnfTzZp40w0aRplHfIOGDY96NDzcw0QYaJIZeMz+Mfu57LLLpq2Wp552WnqXkUN/xsSg9/LLL0/KP1u///GPf4hXKjBRrglbwLChQ0KuIRoaPIeGTMPCzOMZGvEOjXiHadjQYW3+yDws5Ebm4Yk25AsTe4KQHR7wJx3YU56BD8Ce05GmHIZF2ocniPoWNCls8EzyRFyd/fCfHUD2zuUFP/CYsw/DNDylpzV9kZaCJ/lR2DGJc0jkO3V96ALQD9fQqFND4zlNtOE3HAh+yR0m+UE4yuXu++7TF3bZRTvvvJNYBTzvvAv1k5/+ROeff75uuPkGUb9vuPFGnRBK5VJLLaVFF11U9bGKXFdXp97x7PeNFdkhUQcGke8jhmtElPWwQYPV9O//aso5f9ci772n0pOPqvzkk+odq5lvXHGZBkwep6GjX5fvuEdP/fZk3Xz8ifrv3/+iu6OzfeSCS/XkA3fpkeef0eMvvKxJoYyOi1nv8tJLa41vf09L7vUV9dtxOy27915aeOedtekvfq4NfvELrfG9A2OA8TNt/Ktfa7Of/0Kb/fgwrfbVr2n4dptp4BabaIk9dtVWPztM/dddR6XgVRo8SAOGDYnnY6jK0X5q8UVVWmoJ9Vp5JZVXWFbCvuQyUr+B0sILS9Fe9hk8WOXeDXK0c4MizIKRz8OiT/CIBZT176fyoAGaUt9LzcMXlJZcUpUlFpaXWUob7/99DYhV7Szyps9KKyobMUy9l1lag1ZbU4M231zrRn73XXYp9Y48bFh0STUsu4r6rb6aFP3Q0I030Prf+5ZWYEZ0oAAAEABJREFUihX8hUMBX/kzn9PWx/1O20ZbudYPDtTqB+yvzQ75kVaJtK71g4O0wn77apvjT9AGBx2qBTbfVp867Kda6+c/03pH/0oL77mXVoswG0V820S/ucAO2+uDPkM0fsGF9O67b+qBG27QhEhXZXB/3f673+r5mLR44/en6OWDfqjKr49R0z+v1AMxMTE0kwY0NaohJkrqQ2ke0r+vho8YoREh/+AhQ9TQq6xBdfVRP3qLSZeGXr3kmKQrl8upHVt88cW1/3e/q1NPPUVfjgmMr31t33RK99133a4bb74pJsQvC+X6taiTO2uXXT6vz33us9r7i1/UgSH7m2++Jq5qTHhQz4lv2LBh0dYME/U82cPNs5HqeciU24eL+j+M9iA9G9E+RfkPjmdraECOHx48AiIMOKAIO5xwPDtRdrRBw4LHCMJFXNDRVqV2KdztYXJe3e0eFnGSF8RTtEvY5zQQz+B4BpZYYgkNjDEWixzgphZPIQv5heKz6KKLpnBTo+8OPPIB8EYezAIKfGEW+K7MGaHpKty0cPBEJkxgWrRz0w+ZiG9WZCIMQPjpQVFnu6Kr5YEdgB6zK/oZwqXnlXZgmDrT8/wO4/lOMO3nFhkAeCATbQNhc1y0RcQTbQg8RwwdpIFD+umpx57Wkut/WkOGDNbwAGiHBN2Q6LOHLDBcQ6NdGZHalFbZFhyufuHuv9wK2uyg72nQyitqcPQfw4YtoBHxvC/AuHb4AhoaY9+hYSeuIUOHamiMdRccskC0YwtoWPBExuFBg//w1rTRDo6IMe6w4SNS+GHRdg8NeU846cS0G2j4gMFacOgC4TdcQ6Ldg3Zw6CjlJZfSZof+VK88/Yx6tbTod8ceo99GP8FCUmfgNcANN/xULDY10lyHKmdZ0XEkV/feSt3LPuduO60i/O9//9PUgBN6+WRVHmLO3Bl8MXPcWPNpg3J0rMxKsvJMLNWMjAYUmV5Vc0y1T4rVy6ZJk9UYq6aTp0xUfeNE9Z80US2Txqn3pDEa9t77Gji5UU/ETMgbV12tQaFwl7JQ+CVlWUVypmq4M4fVkcVhCaeq1SjWZA9cdMqVKORquJPmXiV8Sc3VCFsKcIvCKlVKKgVNFgxyCP6JVhGsqqwUtCF+BnFrWqqJXgphAhzpwh7WrBRhSuEuK9gpHAFVNYVjcjiaIHPwrLSIZCgoq1lZVderdzVIX3xRY557RiWOu28Odww4G9WiidUmsQV6RKwsLTrmA02Jgcn7//6n6saPDd5WNfhkkdYs5KwoZHCA1C5D4LOIJ6s4si7SWy2FkpupOdLRv1RW44P366pDDlbplVdUirChB6tKXgKhpJcDF1EELmIKXg11daq+9ILe/MufNf5fV6uBLZdvva21v7qPKr166+3HHtPQRRdTabllNSWkKzVFGkoNGh0P8Oi+DWrsZY1vmqKFN15XzRPH6/1nnpNaskhpg5ojzko1z5/I+pBXciVSF/GSvmrInIUFsK1yuT7SafXt1U9PPvaUNtlkM3HoDbPpdPScDHzP3Xend/sefvBhXXvtteIQO7aslqOuquaiPr/wwgsxGDw1nRnAs8QBOTSQh4fC/49QPtm6fdRRR4lVZPx5PxAWtsUgBLlQVAs874yiNLMCDB0QSYnSClukoxJ1oyUgXGp+7R29eu31euSPZ2rMv/+lia+9Rra3gYKegG3hkyNc+V91kR7kOz8UJtKx7bbbwlZLh5Kx2267ifcSwaFAJ4+4VYMHUAnewSZcgUyWwGbNqgQGZ2BVilsWsuIOclxCppZwEJ4yjOIOfPyDKP7hn/6BCDPoCJ8cQZgFRCxxj2cuCwhbUOXeETj+KXbMHDln71mSJ4skzFgMUBUwbUkKqtyMGCJl2CMUBpCsYYl/JJJ/AlWDujUvHH7VoCvyJJypLiRU3N558y2d9Ze/6XOf/bweeeTRmAmfoKN+dZTeCOX2uGOPExNGa666plqCZzxC8XwpyjMCtt6J0M1NeufG6/Tu1f9Uw3Mv6qV/Xqqn/3GBHv7TmXrkmmv04Jln6bqjjtG9nER9+RW67ZTTpWi3/3nkr3Tr3y/RQ//6j5ZcYXl9au89tO0B39HmX/qKNthtD336kAO13U9+pJ2POkrrHnCgNvzRj7TaN/fVgPXX0SLbbKmVv76P+qy1toZvuJl6LbWceq20sgaus24oqkuoGgpnZdElVCk3qFpW5F07RDOmlpJVjTaUlACUI2ZXEEUceUYuVoNPNcq6RXK4nde3sJENCg+V6styrIZK5aCpUyAVk/cRTlEsWZBE2Kj/kZ3hp3BnCkHUFE/GB+Voc+st4R8cwyfu4QzKCKlKfUktQaOQpiWe06ZypqZepYA6NdbXqamut5rrG9QcoYbFxMCA9ddXXSj9zZKaoiEcutUWmrz8Shq02RYaGPbeKy2nloayFtp2O2362xO1waE/0cbf31+b7PdNbXbCCVp1n3203o47a7k119KS8fwvEAO0V269Uw/GpGb2wXt68PKLdfNfz9I/DvmJrj8yyvess/TuvXepKVb5xz7xoCojH9Sth/5Yk554TKPvvkOlpuZIZQhD3ayGVNXIv5ice/em29T4xtvhUU2v6Ky40qpaJ8p1jz320LXXX6ttdthWSy2/vAYOGhKK9Ks6+y9na6WVVonB5xAtuvAiOu64k/Tjnx2ePhd2xRVXiB02o999Tzdcd53eevP14PvhfzUKtaUaJUcmhxGlmmp0Fn1Da2FFLoLNwpTy+hGEkffhChwBwxYFmcWDgQtfzCCOCFvDJVvQhTm3/sgKdGd88Ed5pv9j58C04qpGPkNPfzp69GhxLsK06Oe0H3EXMhS8Czd+APjOZoGrxWMH8JuTUMgzJ3nOLi/SCcwKH8KRptqw4Ap3Z78CD00B4DrbpxYO2hmB9HzyoMYTLB70jOc0EGGCihYpbwdmhFnQ1MqnCFkJnimOuEXTEJhMSY9xnd5/5BFNifF9aYXlAt8UfWmMUYMu/kStdAtH9ABhDUvcI4q4Z6qWStGsZMrqwhcvPALCFffwy1vW6GOqiuFv4PjnvthSkHQLWtIKstWb5/LVV18FI16r+c0xx+jY3x2nE449MeG4MW5DwGpI0xR9p0JJ7zNsQTU3TsZbvLqDP5CpGukjJ6WmaPNbmsOe4pZiiKuMm7r/ymXu5nhYBeObjF//+tc1Ndhzzz3TFtVSFOKsikNFqw3LigUPA1sHCjzbstZaay0xmwmODHAUBvbMdL6ZOPjE0QGXopYMikr5+vXX6/Hz/qwBoTQ/fO7ZevAvf9U7d9yltx98UOPvuVfVZ55RfdaSKpYzRwFGSbpFjiJ28FBWH+zDFWmrlsrB3ypXG5SpThWX5axOWSh/pQhLvWmsq6ilpAhfl/zKKM/hqoqrFKEk0triTM1uVNXhDj7VCJy5qixoMwZXMUgqR0V2jO6IqxrxuNorFL161VXqkhzNMUCLIZM8bpz6TJmswS3N6hUrsxXVqxoyIm9z8O3bLI294l8ae+11WqB/7/CrqhSdeq+YaMiaJqoh4nnl8st09xG/0OSH7tXggX31zL33qX9dL7kaMUR6msulSK9D5lKYdVLIWYpwdZE+V+tVznqroamsupZyNAIVVcoVNY9+S8/GatQ6Ky2vx0OprG+Sek/J1H9KVQ2TGiOVWTQS8It8jAfckgY2lDT2vnv19tX/1qSHH9M9p58iTxyn5r79tczxx2n588/WMgd/T5NjxaLMSDcGWSVVVSYPgwH52RxllfUdqAHheP+hB1UOWepCUSuXShFflFcMLhXy10ULVo7wVkVZqSqXMkXhqHd971g1660xka+RRI2KxmPffffVG2+8kd73Z3sy7+OhJPKO8QkxmBz16qg0sUSdZeZccVHOYaT/Msssk1Zoqc/nnntuqsMovLxHjAK+RwwGWa09+uij9YUvfEE77rijeH+YVyXg+fjjj4v39jePFShOrgV/7733phW+FEHckBX5jcWRGVH/q5Gv0Urpkb/8Sctsv7XWOfgHevjY32l0TJDUxcClLpMcdVfQS4pQCVRzgQuyNgzpa2qKwmzD5Bbk5SR+lHswWdThSjwbjlpfDgSAOFk8n1nEUo144R3W8FWUYSmsARFGyONMpQA5vCkbzLCSPtBRvAICFSRVjFbIVBW1ggARK/zCraASV6BhV84irqjf8dCBnecQYhUSTlWWLCiqAQIi/wSEPVNccSNfUh0QjqqicBU5kEOa3FJcBp1wUeE1cdIYNcUE41NPPaFfHXWU9tpjT225xZb6zre/oU3W31APRVt5++2365tf/6aYOQ8GiqJVU0y+lQLgP/GdtzXujZc04bmn9czVV+mJk0/TbcHrzYsv1Tt/O0v3/+QgTfrfNWoaOVKTX3pR257ye60XM9IbHnSwdjrxZPWLQUP/VVbXKt/4ntb84r5aZKOttN0Zp2ux/fbRsDXX1uAV19TANdZU/9VXVf0iS6ghZtvrBvWTQqHMyia1bYB8zuJezSJn1FbypUA5ALNUslIVC7drAKQNJpDT+edUcbeivkVeR6Y42nCkyWrDRhmVXVY1JmxdCbrE36JalqyI0gGlAMxwS8lejv6mXCqpFFAXE57lUtgVNFLcC7DKLqkO2lazLuKqi1S3QeATTWr3lMKWpGizpTo7uetxBzigFEC7EIZKfXqr1+Ch0TAPVp/lllKvWH1oWmAhDf7URhqy/WfU92v7aKHfHqXVr7xKa558hrY46aSYvJRW22Yb7RgK9/YH/FB9hiyoFy6/VI/89ki98PsT9NS556vXmA90x6+P1CtXXaLrD9xfD8SE3sTXRunVW27Qf3/6Y916xGH6348P1DuhcGfRV3hSRU3jJmnCW++o+f0xWjwmTy+58GJdcsGFuunGG3TvLXfo2mv+p9P+cKrOOPMM7R4r0Ycd9iOddOxvdeBBB6TdEltuvbW2234Hbb/DDjrql0eosbFJU2rasSxqUIk2QeXoJyInyLcoyBIZEVAJ/yxK2tF+laPPKIfbroRPEEUZK4XNqR12Mja4BDeFNVMWtBnhpXC3gz6GFzusgBlJWhb9VTnqJmO+GaGfkzQ2JfRhjnaORzY7nuiQ0c5NcEWIwm630xd+c8q0c95zit+c4GPPvEzklW3ZeT52JYfd7mc7kdSGs3N/O/dLBHPg5niEFSwdN0CpHY9nO0webaIoKQvfKtaZAkI5QgQrxeMfNoxMjG0a335PT5x9ldbdbhv1WmyBmCitE608REW8ES3Owkh2brZF32A75AoIU52vqLcFKovxHvba59KByIJzkcfhTP/33nsvtZnbRDt+3nnnac8991Tfvn215ZZb6rCfHabrbrgu4pQq0f8rbKVo5aqKKxg2hdvRPoYr+phAhJs8UCSonIGtYg1LOQD/4BM01YBAdPs/b6G7ORpWfNlS+mAMnh544AF1BexV/+Y3v5kkoQCSZQZvBT0D8UmTJrWF4t05FBMOCmH1jRW5P6CNs60AABAASURBVP/5z/rJT36i3r17K4WLPHdG5hOsFLg6KRrg5kDVh9I35emX9M5d96opVvqe/ef/adw7YzR4ySX04H//pW1+/gtlAwbqlXvuVt+6siKwsii4LAq3FFCfZYrxmBSVsYpSlSpCk1DQGawnpTE6UPyqQViJpwJFt67FshoUY1RVSy3pOcnUK8x6qVyvcqkclUkx3iurLmSvC+qIShEswkQVLjVHHC0pXitTNSYEWiL+eJpCWc4CKiqrqt51DTFYKmn4mHF66nfH641/Xa3KY09o4Ngx6tevXhGbStFRl8rNahn/rt658RYt8NzLmnjPnfEAKBTY8Xr47BjAPPWihtf11nNPvqLFdtpFy8Sgpf+W2+i2Sy9Xn9deUUOpItJrVYNfVQ6eqZFRZFlYMsdDEDI7HnnSXy1lqg/lt1/LFL317FNqWXRhrbb/d/VurD6NfeRBDRj7jh4442Q1PjlSA/v3UxYKcJXMKpVUV2c1v/qy3n3tVW3422O1xDf31yLf2E+rxADqg5I0McplYrmkCRGvI++yrFfkWZ24esWq85BeQ+XAudRbzU0VrbrT5/TCqNfUe9xY9XnjFbW8+rz694mciTIlSvIcvUmqRLiKFAPtXpEX48ZP0mkn/UHrrLaurr/hRk2ZMkXPPPuMfv/732uxxRZLCu13v/tdHXzwwTrggAPEdpzVV19dnD69fKyA7LrrrogUeeWoVlmyHx6rynV1dVp33XXFVifqL8AJ1zxTL7/8ctqCyNYZnrVll102yqmveK74dA+f9EEx5bCdkaF8cHDOqquuKpR2IoAXpiItOUiWor5kMWAfq9fHvK4FN1hTw3feWuuedrxeef5JTYlV50TkIOTfajrKWgq5W914RULiH7hwNNUONqm8gePPYVELLLCATjv1VDU3twSqFPWwFPVG4nCJW266SRVO941BZclRR6Mc2KnC+7HHH3d85PUNeitWHl5/+23lV4RVKep7SBT1I4o/xMqUlUKOqHelkNOR3izMJG4iiJBRN2ig66qK9FtqxUcoFRBU89U/pJymPIXcUUvVHJQZKQlFTZEP8YQGJvI7nk05KCNfAxH/yIDIH7VCNdqjLOVFxFYKCIrLLrxMSy2xvNZaez1tvtmndeTRR+vOe+/WWhusq0effFz/ve4ajVhgROShOlwuSQ11UQIT3tLjf/+rHj75WN114vG6/7Q/6vnLr9arTz+jZdZdTyv+7DAtG5OVS/3mt1r1mOO1xlG/0UZHHCkNGqRFd/2c+m+8gZpj9nnlr3xZm/zge8qiDVh26y20ws7bqynS0hgrkKluR7IoZpJCsnGmCZhIazU8qpEfCRdSYorkAZHePHzWhgLdFURQRSWPf5as3GwosU0Nwp/MKIU/EOWhKIcsxab8HjxKseLbNH6C3Nys4soKSzIJrJxena6sI2Xhm6crXPhDkiCLJ0Y1kEWVyCESlvg7gmAnRke+YZYDV5bieVHQRzZEnioyu6qWuANVxVwrwcTnrZqSf5Z8q717qWHxBbTIJuurEpMZG0e7vfB6G2j4Fhupz/qra40v7611fnqYVjz5j1r22wdpqT2/rBUOP0Kr7H+w1j705xqw5FJqfOUl3RIrGc/fcJtW3+kzWul739VWRx6pl2+7TY+ecrwe/d2v9eyJJ+rB739XD/7h93rrrlv13s036+ZDDtXkF57XgKhDW8XEyoHfPygmfL6jP//pTP3nP1fryqsu0+tvvKYHH75Xq6+xsrbbYUtdcvFl+vPZfxNbwldfYxXt/91v6ZWYzLEtMi66mOhbldsDR96YfIpyZXI1c3246iKTsoCgS7kq0U/yfIKRW1SNvlNB6VQ+DnSEidYsLB/7PzupOBSzpSXapS5SS921HRPU9eLLEGzvtsmjLoi7CWXn8dm5STTIBWC3LdtY28zCD6TthLejdlDGIHtgmjnAIkBnAtvp9Hwm3e08T9nVxirnt7/9bbGjja+TvPnmm21Ba8uhDTmrFsqOTsXV4JDxxEabVw4zxorxvDqw5cBYTWFre8LDPmN/y4kw3SOKUjQbcC7FmGbcqy9qSvRzI9aLtjNkqKuWVY7xSyXyoRIBglS0SdGNhTyJTZe36eUH/ii+zz77bPokJOftFIxsy3ZyXn311eK8GhZJOcBrUPTT++67b3TXg8RZNsCKK60odLPrYlFyyy220InRbk9pbEFM0YEMW2YJTRj1qqJjVxZ8I8mpT3HmiKMUIFVFPidruuFTTrbuv+USdEM8NsnIGVPRUQz4Nt8iiyySDoPpbNIB8S40hWO3h805TPtu540Oq298UgceQLlcTivcP/jBD8SWVF4mR0ngu4/45xC8KZUwmqPYKlEYjbHiOqFaUUtDICeMEzpn3YDBev/2O7TSehtqhd320OeOOlKlZZfSQlt/WqNeeFqTnnpKg0plObSocgBb5JqrU9RcaVIWg6JmZ2qOQScKbLWUqRpJzELuqqpqiYFdtdIoZ00qV1tCRS7Fqm+z6punyLGiOyn4VOOB7Bv2Ae+9qV6vva5e0ck3hWJRiQekUVnoay0qt1QUZBHGYotXJR6iSjyslXiomSjKQobwiMFLkwaoWW/89/9U//rbGnXnvdI776j58af10O9P112//KWe/cPJoaCOUe/6sgaFbM/Fqu/iu+6mtwb00zUnnazJ9z+siU89q9G33adJN92rVy+6VOM/eFsLbLi2Jobis8x222utNVfR5OeeULku8jH+Vvwi4fWVqsoxYRCCyjGQKIUsWaShEo1AS7mqLAYL1egs+wfdqPsf0Kqbbq7qAgtryXXW0Mv336qJLzyjey++SHrrTT31h1NixX+kBsYqfXnKJPV/9y29c+ZZKr/8hsorrqQPFhiuPrHCWl1sCVVDqS0FhAiqRBx2s6oxOFFMWlSjTM4666869je/U7WxUXXBrzGGdAOWX1rDV1hK79x9t9648BI98/tTNOWuWzQgVucdM2XVkLka4bNQIniY6qKsI1E69tjjdMRPfqn+/QbopONO0i8O/0XkgJLCzGsJrAhT5w866KCE79Onj/bbbz+xtYXtyjRQeGRRdgB28FdeeaWox7gLQBFGmV5yySXTJ1nw/+pXv5o+5fPQQw8l5ZnPtaCMwwsFnFNojz/+eP373//WQgstJPCAohysshRQjbitqkIP0bM33qwlVl1D2bAF1Rj1e+C6G2nCxCmqjh0bIQgVQTIFdQ7hqvmHB66o7xiA7RQndiCPW+rfv3/k3bHiQL7LL/uHykGH/6UXXaxdPv95seLzne99T45nGzwd5ZbR8J4UExI/Peyn2m7bbbXDtttom5jV/MIXdtcXv/gVff/7B+ilV0bF0y1ZcUUdcKSBOifFMxMpcPjyPObSh7yJMCicifqShbu1mUg8HHmj8MtcURZ1CbvmsytSESlTGxTipXoano5EUW8Vaa8LcBY+kS8CH8RZ4PDLIRAqq/+AARowaKBeHjVK3/nud7TvV/bRDw49RGuEkrzCWqtqpbVW14mnnaoHRz6hv8dK3uorr5re25eq0oQPNOGhB2OC7h8adclFuv2IX+qmE36j2849R++985422Peb2unI32jLXxyhnU4+WTucfJIW+9zOqlt2OWULLqxhUf9ahiygarlPKM2DFVq3mqLtnBhtZjVkrotnrRKTaFl9SVmpqkrgHc8jz6QjvVm0OdV4zivhcCTHqWDLcohWjrSXKNNoM60gDv9oiQQJYFt2+ARNqquFGXSd/3ZO2xn/YTfxAOETRoglRVtbzVqUhdySlV8hYPAcOHSYqjEB52qmRKtqTlGQQZzFDcAIGcOY5t8uAhemgmfYCdsKjrw12KC1pCx+/N0aj8M/HuaQKUsQtSioFRDlEPdqaz0qBV05eAaboIvnJtrfLJ4/qAgfWR/9ZVVZfR+cihliNcbz1VRW9JFS3YiF1WfZFTRww401YsutNHjVlbXopzdXOfqGT/34x9rkyCO006+j/hx2uBbbYhstuNJaWmTnXbTZL4/Swht9Wn1WXFbDNlxP6//wJ1piyy10e0yiX/vbX6uhXNETZ52pu2NC/eYf/UQTb79Jt/zsx7rjl4dpu6WW0BfWDj4xib7OWhvoovMv0XE//5k+u8lGOvZnR2jdkOXNd8boT3/+qxhX3HDdtboqVs5PifaoJSYHL7/8Ct14861KVyTcrgtrHdkXplQ1UBJ5hB1koDBUKYVfsoHJwpZFbgLJqjYm4fy4/bOoJ2uvvbbYmUQf1lX6bKsaAxsmk3n1iAF6V3TdjbMpnzwW5LatcvRPTA4fe+yx4nN6igu/MISyY1u2NXHiRFAJCn/byd1z+3AO2E75Rl7ZTgTUAXaosZOOQ0gTMm4smDFmYuxz1VVXCX8OEobWzsPCJ0gTT8xZBvjFGLA5HspqMHEWt/hXApIVJH2r8ngDPUP/FDZR5uGiCVVrcxpYS6GrvD/qZS263qpSr3rVhaYcQ+hoVS3bMc6WSq1MLCW7ExOHq+Pf/jAOiiKPqNO9Y8HxmGOOETsVyWtej4AGYCx54IEHigUhvpBy7bXXigNg99lnHzGuu+iii8SrhYx1GQ8//NDD2n677XT7nbfrJ9Hejv9gvBoicdWQfrlopz946TVlY8arGn05/NUmXlgiTY6+v+JGpeQEgQMXDWnYuv8fTfOcj4SMpjIXnMeMGaMxAYW7K5MwgB2Z0hXBDOBWWmkl8ekeSG1H55upV69e6V06ZkEuu+yy1LkV/kUDFmUFKsZhZQ2ta4nV46oG9+2llhee1fh779GCSyytgWuspwGrraRF1l9XH2T1GhMDuDFRaZfabistudVmevaG69W7VI5CLkXZlWLQVlG/ULyGtjSp6dnnVJ7YpFKpTiVHlscD5FB4q9Vy0Kl1EFGJsCFvrChOfvpFvXn9TeqH0h61gRnqvjFTNahxgh4883TdGYPK+tff0NDg1b/Son7Nk9XQ0hiKc6aBsVS+YMg3OHrhllD+m2Ow2C9WUPtVyiFXxOGKspBTkyZqyu236cWzztYDoRRtsP/+GrLEUuqzwEJaMRSUxrfe1t3nn68JoTD2fW+M3r/3IQ3cdBOt9oOD9KmtttLb19+ghkjX+httoldee1PP3HmHdjzku3K/XsqqJU0slbTsphvr3htv0oApFQ1rGJBWGTJnkd5yegZQPiht8qSskqrxBLSUpGooIlmsRJUiDeW339WUaHTeDfzSa6+h+nfe1fj7H9VGy6+ixlgdb77/QU265y4NGvO+htU36J0bb9DDZ/xJvVqyGHRZlagHpbCXG6uqD/6R26pE7FUH06wpYm1RQ32dXnzpZR166I913LG/1bBB/XXueefoiGN+rfLwpTRk0UX1Sijw9e9P0iprrqOn/u8/euOWOzS42qBylGH08SrF7MCg3kM1oNcATWmcrIvPv0iH/ernuuCi8zV50mQ9//wL2m/f/VIDsuaaa4rG/M477xTKLvVecW266abi022sDoceJoc9AAAQAElEQVQz/W2LelrQfPazn02DCdy2ZVtcuItnbuedd04nEC699NKp/t8Uq7SPPvqoUKgZhHBYDg0YB4wtvPDCIqztxMuO50YOllZkv2jEcL57/0gNXXpFlfsOVK9S78BbKy27osY+/nDQdvzH0LcNkWGLMscAbHgrxYkbsHMcdmDvvffWZz6zs34T+f/iiy/oJz/8cazKH6jmKY065Ic/0tnnnKuzLzxPRxx1lNbbYAP1DmX7sSce05lnnKHvfvtbGjx4kOrjOXo/2pxnYnb0rD//SStH2/D1mJgYO36sRHwhWBbKUqZy1MeS2q9qWDOlH89KTKxUI7UhsdqkjLBBlGiqgc1aAdy8BspyejKQ2nIrEbJXIyXg5LiXI5VhxD1SBVE44ilR5FMllgvvuvM+3RUd3Yknn6jzQzF+OOrVj37xU/3fv/+jq2Py7Narr9YPDzxICw4YqMlPPKvGUa/o3Vtu0nP/uUoPnP9X3Xj26br5jyfrrdtv1vJrrx2K9npaa5ud9OlDf6q+K64qDRwaSvJC0gJDpX69xKxNXcjXOx4yBgCoHSi4VCke53I8zewMcAxakLaM1C5JpbC5pLpwl21FISuKO0oySjYY0Q4p8E5pC/pMCqpwZWECuME4YlfbZVu2Fbf4h6moGSFbbb5jB8Ir/WvtCVF7c5a7wigp+JUjvpBPEUdywzunUL/Bg9U4LupvTJCWon2NmDvIlinCt9LOmpFFMCCMxAt+AO5WCLmc/MId9rjnf4IBhV9gkzMyvRx9XSlyNlDxd4BkW44GJu4xmLNKuK20u6Qu6pqj7BS4+jDrJNWV4halR3lH45HSHU2uIoi4Vet7KevXXxo6RNnA/lErlF8Rv4YO0gKhKK/41X218E6fUd+NP6VFNttSn/nlkdrp+BO08Y9+qOU32lirfHpTDR0+WC/edqvWCPvaW22tO885T9f/6U+65oeH6ZVzL9P7t92pS75/iG477ff63rZb6r+nna4X7ntAjz/+hFZdY3XtvMsu+sU3v6PfHvZLLRht65djAnOHHbbX53fdS//93426O/rTlniOUnIiFVEb4x5lHtJyL4WrFGUehhyylwPCS4q8iJuklGLN6PVRo+NZsdvTyOfHalcJO6eH5wAFFeW5oaGhs/csu5FjWoEZz/IZNBRfVuD+FHUEJQF5bMu27rzzTqFc7Ljjjho/fnzCwfOpWGTBpF9eY401Eg3uIiz26UGtfLX2qYWbERrCzgjdjNDAa05CbZy2RV6R7yyILR3jnC9+8YuhQ1aEUszuVZQ2FLVDDz1U7DYFz1iHLzawcFGJsbud89F0rtq4p0WaKco92i5lQRXtOpOEqW+qhpt/xKcYmyt6JZwzA1niHSGCbzSnKYosnIqx7Qej3tACyy4uxYRxKfoP10VLYkW7mgVUgwoIg3YlDAUvzcRlO1HX19eLVwGpt1/72te01FJLia9esAADAZ8LZBV6xRVXxClWlHm9cI899ki7jDfaaKOEJz+/8pWv6Kmnn9QVV16RFpUaYkz51BNPJX+ppPoFF9TkD8ao2tgczb0Do2j9A6z8isQ3xMR4n1hUbMmaEy6yRiljkqt7b6XuYG9bdhReFBSZtP/++yeFFfvU4rPzMPijAEyLFprOYLsNZed2OzfxGDJkiPr164f1QxD9d8INa+itZULZHdT0gYY3jtfov12gO2OVcdFNPq0h2+2gpb+3v8b276em6MwqoYgqzPeaG7XwKquo8u57GvfSC2ro3UuNMWh3fYP8/Ksafe4FevGMP6rhnXHqE4pWQ4tVH4VOWLuk3pWq6t99V/VjJ4ZC0qC+1ZLGRgd7/0kRZlJUmpg+GlDN9HIo5qNihXhYDC2WWWF5XXPKyRp/z92a/MBdevSvZ2pYyDGorpfGPvyYrj/5BL12240aXK4LniW9de9I1b/+rga1VOKRrapXpPO1x6KSuqrJr47Sxp/7nHqvs44G7rCdVjzsh+q9w45a5aBD1H+hhfXYmX/RXb84SmyD6hWVecKwBbRIrAJlE9/R89dfo2Vj8LDyod/XEl/eU/1WWEUTS31UFw9zpamqQSuvpcHDF9cfv3aALvjL2YpsUd9elstR7SLvSqUYIrlBioemoVeDHPJIZVVDYelVl+nth0dqSK++6h8r2JNjcqDX0BFS/VC9evdIbRKr/i8+/bSaQ8bqO2M19qEn9cwFl+n1J57WakceoWFf+Lwmx6RFOfLb1UyVUqYwlA9MKhFLJkepl2OOa7CG6w+n/FH1vcpafMnFdOppf9AxRx+nc/54vm4aea8GL7KURmR1Gl/upQV230NLxirHq7Hi3hAVp1yxBtT319tvjtbBh/1YF1xxia695lqpSVprzTW0+Qab654H79Ldodwff8IJGhArdhMmTBAXK72lUkk2kkjrr7++fvWrX2nQoEF4dwA7pymQ9ofd8Cr8GUgUzxC7PZhUsp3KsTN/O+dl5yY8Iml5XkVOvXPP7TFB0KyhKy2Hl5Qp/EoasvbqevSxh2VV5XjWCZM8w63AQpWDpnvZTjTIXC6XddDBB+r1N1/TxptsrBN+f2JMaJyg62+6Ub8/8QQd/K1v6ZsxCD796KO1y1bb6vrrbtJqq6ym70Y7c+afz9Itt9wmJgpuvfkGPfTgfRr5yKP6yt576pxzz43Vn+ulkqUSf4eUYcFB7PHsKZ4vBbaa0hAJjX+RPoddJB5Aa4twDihFXbbm/UXeFVJgTxCyZgHIV0CiaXWUwlGO9IbR9n/uhRf1858dpt8ed6z+Gu3X/vt/X4ce8kPt/oXdtPWnt9Amm26uP55yuk4/9RQ98uhI/fCgg9U72prR19+uB44/TXce9gvdfdQRGnnE4br3kB9r5Emn6u17n1CvwYvqs2HfOtq2Bb65vxb8wq5aZNsdNHSNtVXJqnnWhiwpn6M+IXemuiiJiqrRNqQsd0VR2QL4O6hLqkb6svBXUpcylaJdxceYUTYKyLBHXS6rFPdSBLYSv7AGSqJOWFJrPVTIQ52OZkPlVO6a6mU7grmDv93uttvtHYiSAAWmTqmBIjWQEyaSiniWE1GfwQM1JdoOx2Rpjok0JJ/iBhYo3DNoEiRB3Ig3jBRlJ5NsABLXWj8QKVwg409YkpajMpytgCfEAdW6GNTVh6UcfkBY8SazKePIB4VPKZiQB5E54aoIOzhIxZXFLWjinv44c6D2tCjVlUBUpdbaIWXBuyka6D7LrahBa68rj1hcg3bZTQ27fkFrHneMVvzhDzV0u89o6M676VPHHKstfnG4lttpG73z2D164ryztdFeX9Lm3/6mnr7mSj3880Ni4vZ2rbrqKvrh1/ZR/eQp2naB4fr9/t/Rd7/5DV0Q9Cf85giNfuQefX7HbbTxxhtr77321F033BzpcdTFcpKH9LhqZWRc+CiuUrgd9TArKCIdYQ3pwzMCgMfNcx6Yj82f8Z8dCYwUsU27VCpFvpD4KLssUh0ATXiLwfyLL74o+r6FY6IC3JyCIl8Ls+CLEvz9738/7R5jZW377bcXY1y2pr4bYzl2i6HMs5tstdVWU0Mo9JxjQnheE1xrrbVaT3PfRcjOqjRKBv4AYVH4UERwo+Txqhd20l3Igx0c7s6AHwC+MKHtDPgXuFp7LQ48PMBhL0zsU4OCpjALusKN2RVMiw4Z8CccijDjpZ///OdpXM/ZRUcddVRawef05YMPPljsPj3uuONE+aC03XrrrSLvOZx09913F6+4ffDBB7BL9Yg6hIM4AOy1AA7oCkftdNxi2BpNTlXVUMwVzzE4cUVHkkW7lsXzDYCaESjCZ8G7oGccm8sRyNAfJr49Wr2GD5Ec8UaDkAWUo5Vwa4uHu9JqjwdJMWQN3wgrhTNTbb7CtzPY+bNoW//85z/FOT1nn312GquSnz/96U8TDjwTGOTzeeedl14RjCjEjshCmcZt5/yWW2Z57RpjgCOPPFJrr7O2fhJjDvyzaOXLffsrK1kOYAJCITGpqwZBkjzGzROfe0GTn3tWijYy0PEPH4cxF/70Q90SjW3ZOTC7sMUWWyQ3kbG8f99994nPkFx//fUaOXJkmpHDj0LDnJtQipkL4nPU+vKrr+meE0/WdUf8UhNfeEKLb7Whpgyu18So9BNC82uqKyuLVemWcgzmSmVVm6zBiy2r8oDBejtWXeteelrlmAWpi8J/9G9/11unn6Ehjz6kfqEAV6NCN4diXqk2x4PVFOXdpMExi/PKxf+ODvg3Gjx6jMa//JI08X1t/+mN9c7TT2lgQ181v/SKXozV8mf+d60aVllTC33us1p++230/J236cmzz9WY/92gh88+T6/+60o99p/LteCKS+u2K/+p9/93i4bV9dKof1+ha3/wA71/w+3qF2ns2/iBxrz6vCYvvbjWOfFYDdp8c42NGllZdJiahw3W2Kh/EwcO0eq7760NDz5UC+22uxaMGb3mgX01JRTYhqHD9EFW1tNvv6dSKLW9l1pYC2/5Kb0f6eJbcBVHvkSFnxR0/WIV+8Yr/6UjD/qJXnvoMU1+7BmVX3srFpMa1LdU1VP33aPN19tS//jH1aor1yuLsugdK+V9X35V15zzN/Vfbz0NWHgx1cdAa0o0Osvt/Bm9O6S/6kIpXfFHP9YqX99PWeNEjYzVr/tvu0sfDFpQy37nG1pgh09HOZVUjvRmke+lrBQDtVIUcxb1UIo2RqWQM6sr6baRd+nWG27TN7/1Da227tr68Q8OD79qFMME3Xn7bVpo5dX0wqg39e6wUGiHj1A5VjT6ebKam95XpaEccjfovHMu0B+PO0Pf/vb++vo+39YX9v68tt92W73f/L7oCCstLWppaZ0Zi+dCc/nidHk64BmJFvF4Di1Lo0fr3suvjnz+lgYsvkQ0X5GOaLmr4ddniSVVqu+n0Q88mNgGWpHVQpVR+FfVemW5GdxyyzTudk61/bbbae2119CX9tpLTzzxpL76jX3aQu2z8CI6ZYO19ff9vqoTvravhj73lF698hKNuupyjXnyiUTXPGGMJsdqpyZM0uL9B+qv55yrvb+wiw45+Ed69aV4xiIaXp+Y/P4YVRsrqtIzxUpQJczGkLeadhLUR3rLUtijFY+6GR5ZaDPRFijAkdhSoMJQghTzvL3ZkbBIg23ZTsJYTuajjzyikSNHpp0Hp/7xD8n+0CMP6eGRD+vnh/1Eyy+/vFYIWHfNNfW7Y4/T4Yf9TD884Nv659WX6V//+adejGf18j+dpZuuu1YjH7hHO6y2kt65+y6NOuEU3fr53XX3WWepz9JLarHPbq9F/p+96wCQoljaX83s7uXjyFlQJAkIAiqKARQTJoyYxazPnOMz55xzzoqKWcyYE2YyIkFyPC7f7e7M/309t8eB+PT5AH3vZ25quru6urq6Olb3zN72W6HL2aegMY2FTa68AltcdiF6HHiAay8tuvdC+416g+qmfuHAM/ZNiWlUqLHlONmJY6xDswRywXEHbGGkRubuygAAEABJREFUYgyQZtmM9B59woNjBEmXv0lsAoRME4HRT5RLlSa1/C49+THIm3lLBqNXQGeV3/X5Mi9PeVdVwhde5aAaIJwDILuoAcqWcqGnb5w5virOWCLwUhI6f+pW2VeEf8VItMvFK/MMuIiQ2g2o27Rz3WBLOUNVAjuM0qc49uuVeUde91AMgXUcElIsN0PkIQJmwM3LNHxyYlgR1A9tS+YD1yKMPiO1x2ifbigs84vyVy1rBg4Z9LgdkyA1kBIdFR4CKCPvVCIHfnYhAosTiMzKhp/XEJ2G7oeNr74aG551FtoNGohsGt19/3kxmh99LH4eMw4vn3Q6Fr/xPi4buB22GTIYm+Z5OIaL8n04Rg7ifHbaem3x4hkn4scvPkHxDz/ghsGDMe6OezB/5gzEmK/HrCgu2AzAJYXLW6+oB9RZ6KSUpAEoLucx50BNROASKf3/AJgZi2N1JdGmb35+PmQYCWkWxWWMHM1pOpHWZrDvc6wW0SoENw8yT/26tzZjxVpvDeg089RTT4VOL/XJlXAywu7lGCjDWa+zjhkzxq1xZeDpTbIOHTq4N83kahyWEa1vQPXplOj1qaHWysOHD3dGnYxpnZ7uuOOO0FtqOtXOlNvM6vRkFvnNIlcyis4sCptFrvArgplBZczg6/uFy4TFT2Ezk1OXt+LNIpwizKwuzsyEcmC2zO8QfMS59v3pp5+gb48ZrLvFU1CHqPVIBjOD6vyGG26AXvnVib3e3vuec9vJXOPeddddePjhh6HfPZHxrAMEJc/wU3yLFi3w4osvQpsT+k8eOlR47LHHUFhYWKcLs+XlVXozc2XTmwWqD71xYGZiD+OcG3JECRDAPB+BGap4cMNlJwKOQdWoRhKB67NRCpfsjz04OHns6GHA9MwHCCEeBo4a2dmoSVWjJieL3Jk34zyON4yBiEIvBJMyzkO6do7lkAIoEoCZQXpV+cDLTJzh8GbL2obatvSu3xzQOkEbWvrc8FIe9MgwVvvVabR0Dl56PVt6zvAlark7ZCikVCDE4jFccNEFGMO12yuvvcbREJg7fSYWz56FdAnnO9ICIYy0MJYxEhGfPP088pZWIpcbUyLR/KKyyr+6wel3VWciZQlWxlffe+y0004YygWxBgIpfsCAAZDCZ86cCTOrg5WlX524Ss6tZY2aYasDD8Fm++2PRnvvi37nnA2/qAhxZuxzpRfjwlm/oG2czAJVJBcwlUESnbYfiO9HvICxDzyElmWlKCwvA2hoF229NdjDUTV5IvLBhUTcZ+dMoXFVOQrTSYQVZUjOmYumBQ3xxX33oXLKRFTEAhRs2h1TRn+C5lzYL3r2BazfqTPW5YlP0WZboqxxC3TafXd05clwQ552b3HmGSimQTt9ynj03HtXbLDb7hh84EGY+/ZbmDf8SbRsnI1e2/dHxaRxiCdTqFk0H7MmTUCvnXZGVdOmWMqGCwO7ocfm6bGsPidzw0LKl+raEUXbbouK5i1R4xnMUiinAZjVZUOsv89QpFjGZE0SFTQMPRqRYBk12QdU2Fw2+mMuuBQtmhVhEHfERt96L7687HrMe/QpTKOh+92lV2DJTbdh3R/G4oaz/olkeSWaJEM0TMaQ+nk61mvRCuttsy1Ka6opE7A0CFHToS1a7bg1KhoVItGnJ8L2rdF2rz3Qcq89ceAtt2HAP07AAspXzNJkZRUiO5v6tiQs9LjgCGGsM67Z6E8gwfhHnngSW2+0BTduSnDlZVeisjQFXTfeeAtOPPskPPPA4zjq8ONw2uMjcMIDD+MdnmCu06c/srMSmPXzODRI5OHtD9/CtRddhwG7botkaQ0G7TSQp6TXAvEQAU+H1BdChGLrQGHn+Rs/0qzHkNpa8PW3aFvYGA3at4d+0IdjN+JaaIZATqu2aMhNo9mjvwfUb6ErpG7pugEe1Db9KnttWKE/BgHee+c93Hjzrdhgg66IcwL44clH8f55FyLgYvbkl19Cb44hc2bNxqTvf8SMiZO5gP0Rr157BT694Sp8fvUVeIubQh/feTPeuvhsLHz/bZzDBe96CxbhBo4/c99/H/GfxmDGA/eg5oP34JUsRV6qHA0qS5Cl9uYBbO6IBcaB3OAuldEYofJwAEcYEM2arY1m4C+/A1UQ5ZQglAwejH/ATTfeiJ486dB3g4cffjhPkE/jxsRG6NOrD3rTiL3qmuuQl5uHVq1bYOiBQ7HxZpvg5H32wQPc0f/umSfwye034Ob990W78WOw3jffoPFHH2PJqPcw9oVnMe+XX7DO4J2x6803owfrpF3/LdBy64Eo3KQfuh52mPsV60A6k1DUZsB+rGDMQraVgAD2T0A4Pnmb84b0hU56n0+P8SGBSKaDa1kBApY1YCxYUnDW5E0C3gGBN1PARYNXYMyLIAT9BsjnQHRKEjLkgJEhgAgnH1bLJc4CsBxZObnwOC/4bGPMHipS/UwTRYXQd7NhPcPZxbu+5bgAhr/0qpWCMkgQgeYU1af8Ua0xkkULKGottfqSG29CBIwBY1SX4KXROKSLWpyqXgAImyJWfMAg+XOMd2gGGWKb8hw/UXqBxw1tg6e2RwYeG0oMYGsMSSceATzObR77tB8CHoFVggRpPOYSijHnyQaduyDkZmtAfFjYCK0GbottzzoDg085CUMuuhCnvPAcdrvoPDQc0B/l2Vl47jQa2n02xl7sf21aNkd83PcY1qUrtmq7Lkbedgvu2mFHjLz4Inx67bUYRRh59x1Iz50Fr7IGBRU13JQ1eJz9JBMFheZWigZdoZNLvv8tMGN7cW0anL+zkUgksHjx4uUKGdbG6+0tbUxrXMvgliP8DwNmBhkN+kRKxpKMM70ePHDgQMhYeP7556GT4X79+rkfTJJBLRqta3Uq3a5dO+y3334IOC635In4+5x3ZHxMmzbNvcq6Addvl19+OXbZZRf3GuxwGs36HR4ZlaLRD4fqvxHoteQ77rgD+o8aZuZKZbbMra6uhmRRhNkyvMKC39NNJt7zPMioVxllKJlFvMRDxqhOFc2i+smkkWtmMDP3TWvmVXSVRSeUZqbkLj5Dq40OvU7dlwcj+kRNOsiUzcwcrZm5dHqYLfOPGDECL7zwAh5//HHIYO7fvz90opmTkwP9EKp+YFW2hX78VHrP5Ck+qid9rvbuu+9i0003hU6dfd/HsGHDoLoxM5d3/R8ZNotwSl9SUuLy0CaK8hfOzADeGiKMvRW8Ao3hNJzHXX4VlnwwiuNMgssFnzEcqkTofL//cOOOyMjfYz4qD+iaGUoWF+OzV15GHo1msQyZC9FQPJwcMRhX8h7xPn1shIBcEntYdomn6l16EtbMoNextSElvOpxyJAhrh2rPrXZkJWVBdHrJF8bQ9K52mCrVq3Eog5EI6hD1HrMuXWlw6DtB6G8ohSTJkx0MZdecTnefOYZjH71VRjbZBgaPMoe4xO6liyFl6xGNu0mT0foxKXIlGT0rf7bWx1ZmP26YykfnTTr3fi9997b/braw9wZeobKeeONN1xn1aAjJZtRA0qwpsDzXU41aQ9zmrRABRfq1rs3muy2D5bQuCrnSah2lHh4iRhrxufk63Mg9GhEa4Zd4rEBdOmELU89g404H69dcinmDn8WsfwEmg47EK1PORWfP/8iKr/8Fk0rkyhi2q8efQTTOejO5il1dVEOup54NMKsGL5/9mlU0/DzW7bG5G+/x8c334wFPCUq2rA32u55MMoaN0JNOo1FVTVIbbgh2p95JmyrLdGXu599Tj4ZQfeemF9VjRYb94Xfuim+5kTedNONsd7B+2FO8QIs+Go08krLkJMOkG7EsqYC+DSQfXYmpOOcm30Yy2dBErAkUixjDWkDbhpo8QGWv5iLi/V3H4JOnBD0/0F9LlhiqRi4pcZmHQJII+7HMHX8BExaMAcbH7w/ChIxxKqS2JoTxIK330Bi4SL03GoQbNoc7FyYwOYFRcBPU/H1w4/jU57Sv/fU0+g7eBeUezGyDciTwNZaRR2tt/POKC3IRXWyBmXcCCjpvAGKhuyOT2dNxZvff438wqZokt0Sc2YvxHT972fPKHaAtBciJCeGYBzYAsLtt9yBgTsOwNsjX0Mi18fm/TfDXgfsjV22H4yDD9wf8+fPw/3PPI+BJwxDksb6TTSo33nzI9z+zBuomb0Ij9xzHfbf40Dsst9uGP7E0xj51qu45/674CUMSXbsULoD2zPbtNo2s/+vuDVQUWpM+PZrtNq4D0C900xBjPWhApRXVCBFT9fefRCfOxsVC+ZBxfRYTqyCKyQzz4sDrHaxK+ZJzRKefLZs2hh9TjgB6eat0GKHnbHZ6SehHxeu/c/9Jwb881LsyH7QtGFjNDAfm+25O9r17o5d/nEkxr/5CirHjsFZ2w1AOy4ybuSmz43cGPvyjtvx3Y034dNbb8PIa67GD7ffih/vvg1Lxv6ACS+OANI1ANudgM0cgR48DZN8gNpTCI3boUnKvxbMDJ4mGUgyUGRDimPNvffeh9NOPx2XXnwJRr0/CqPeG4XRn32JD7hh8NkH7+PrDz/FDx+NxufvvYv3Rr6C++68Afdw8b9Hh85oU1yGKSPfwLQXRqAJN+eaduuIqS++iHHk04mG9YB/noc+V16EdY85jHXSDNUxbnpJLxo3mHfSPOiH/tJBCmn+UXWgmACNF5BOUsLAK4xAiiQIJQhZiggUIokzsgImCRjjwWd9eDyJBF0iScA7JPCWQ/sYGVC8uAgY7USorVrygqJrwZwLXgZxETCwym+1H0R5cTMqv2EhqktLuN+m/CmZTw0Z6q4gLxee78GoVzglAsY//P71LymMsSsCUb+669P8KrIeIqRMRvCoVbmgv75rAKdNUoX06OZ8Ik2kSRcwzOqnjzT0Wy24aqDfYxpXJ5YGmZAuJMDVMVxCIxVvtgc1FQvppxwuzsV7cAlI5qIycdCVRijd0itSyWSUDWzLgEIE+ck7JIHac5VOklhvITdwU21aoKowH+msfBRtPwTrXnYZtr/1DhRws7umxyboftzxiFXXYOAB++Dwl57B/o8+gI26dMXnl12Nt84+Gx8QnjnxBFy0804YfuSRmPPSy0hwrh87YjgW/zgOxjHNVTtll54EKkMdhPJR+P/yO1yhHDrd0qJcxVKcGRWgAMFM82wSvu/DbBmeUX/qFn8lNFvG6/7773ef/sg4v/XWWzFq1CiccsopPA/JwZ577gmdOCvN1Vdf7Qxb0Whz8pZbboGMkiE0OmT8jhw5Er169RIpYhwnnYcP5amT0E8//RQyJGUMPvTQQ9Dr3fqXkXvttRf0huY0Gts3cgOGSbjRX+pej818Y61XknUYJeNahrkMS71SLlqB2bLyKJwB5W1mTnfyC68fDtUr0PplZLMoTsa0flxL/5UmY1B7nGtEnwGdxO62227QSeSUKVOgb19P5Xws+gyNmblNEJVXr7lLH3q9VyfI2pj44IMPnCwqq+wCbRgI9Kq6Xt1IvFAAABAASURBVIPfkafv0q02JWRwZ/hmXOn7uOOOwzHHHONQZpH8KpviHJIP/ZCffm1b8krH66yzDlR/U6dOhfIZNmwY9FswKsfcuXNQwo11/XCrfvxKJ+Q6ZZXhT1a1twHmcZSAu+IIUDVjJpa++TYWv/QqYpUVyPKMQ1bA8uEPX5kTY9ez+ciovLSsFKdw3XPM/vth+pdfsS0WkCdl4HhWzTXxrnvsgUtoh0yaNBk/TZ6CGv2oJCk4wMEzgzZB9Dq16rq+XkSicg0aNAjSs/qdXqWWjvRfiRTfvn17OXWgDSTpQ5tLTZo0cXjpWx61ETPJpdDyYBxDMwqLxePYa5+98BjtohEvvoTHH3sMxTx0quI6M0rloZJ2zatvvYFzuP4bcdGFaN25I7I7dwLJHIlHnVuGocOsvoe3ulibRcqSAgXKZ9GiRejWrZv7d1DaaZOSW7VqBe1aaJB58MEHoV0O0a5JYHt02SViPnyeUMY4+cVyGwDZOUhnJ5CKszpicIu0IIwjaQkE7CQ+ExonUd/PQTKWh/zNt8J6J5+I3kN2wWd33IW27dshjwZswXbbogNPcD677S58eO4lmPfOKCxZOAcYMw5THn8a7bfYGOE6LdDnqCORvVFvNOzZC4mi1uh3yHFYlx1jo3tuR4OtB6CsqgTZsRA5lMcjVFOmkiBATTpBmfJR4+dxAonBy4phiQ90OOY49L/tPmT12xpV2QVo27cfJj35OH68i7I1bwnt0BgHcHUk2soM+wj4F3pJhF6KvHzk5BUhOzcHMS5UvJSPLJUdIULqKCzIgWXHARiMejHGheYrxEEiC7dcfQs69eiFPc8/H6MSHmZ06YD8obuiYK8dkOrbG69XlODaRUvwWnkNOpD/1JGvonmLxgjLl6D7rjsg3q83KrRSgkeeHvwALH8WgngOPEICMcT9bMoNZOfEcP65Z2H/PYfisquuwPAXnsYeu+6C0888F3mJAgRcRSW5OE2z3gLyDFjGap7uVJVVoBnz3LhXf5QlKzDs+ENw50M3I0xUoHPX9fDK26/ghHOOx7EnHI+rr7kUrz/1Gnbea1+88OMk3HP+1bj92POxI0/Ar7vlOuTnZmO7AQNRVFiIqqoKxDyDz/xCSh/W9gf8l1wxbiIZZa2xJCq9avo8atvDggVz8ezwp/HRZx8wDORRRzNLF6GqbCl88AoJKitB6QWgn1itPZ3zRx4hDDVslDU1aaCyFGPeeAVtuUjpcurJQG4+8/LZCiNOWmeFDIUI0KTnxuh4+NHY8MLL0WzAILQdNBjZG2+JTc++GD0vuwLbc0d/50ceg7/d9viMm2JXTJ+J6776Cu9//x0a83ypWdNWqP72W/zEk+gFn3+ML669BmOffhwoXwyvphKeCuTqNMbyCDwnBJumc3//EdYjqe+vh17RqzxXxP2LcBgG1F5EcNWll+KYfxyHoXvvjX9ystl6wNbo1aotNmrfAVttNRD9OrRDzsTvEfv+I4x/+B7M58T05XXXovSjzxHn5lSvIw/DxqechZZDDkLDoQeh1bCD0e/hh9D3iquR1W59GE/dkF8A1UGMqognfPjMPW4xJLw4EuYjRtcnuNJKNnrC0FhbBAPdACH7p+qPAwmYHLoYBZ+0chUO5CE/MAeAuifSCxgiGP1AyKRsL+To+DDsEYQP5Rqfglo/mCdEKwjBtICi+HSuMRCBw6yGh6SWhMw85iGrIB8V3NSMufJ5kooSMFtGq1TpmA8tQkPFhEQyNiSAZSLVsnvF8LKYlfsiVq7MYudgZZQroxOuHq3V+iWCsa7FVP6IjBUl2UkTcExgE6CPt9v4iFH/5krueHhwl096C1P0M63H0hKfJEHK6AniCELqhDQhgYfKpNMd5cYdYZgyF0rknEBSTBtCjxAe0ixqgMB1ao9qlAw+FJ0mCSgjwpB3CMCYl8fiePQZjGMTp2JkUWLPYmyNBFZSwvOISXCBbMhu0BBFG/dEmJvLeMDLKUKHI09E6/32Q0H3Hmi5yWbYlZvn29x/PzofcDg2OuRwbHvySWjC7CZ89AEmPPckPj/uBCx66DFuVj2PBaM/RjBnNiyVRlBdBZ+bUR7AvEIYXekzpFt3KyCoQ8gjhEB+QX2/wqsCVi3Pxo0bcz6tQv0FvpnV1kskr5k0EPn/k6eZOSN11qxZMDM8+uijbr2qA5+vv/4aMhxlpOqEOJNPyDYivwxrvXosA0NGb8aYNzN3Gp2fn18ns8oiUDqB/kWl1sFPP/00xH/IkCE4gQaCXn+99957sfHGG+O0005z35XqRHdHGpB9+vTB3hzXddp60UUXubFBabTGlrH9ySefiLUrh/Os5GFmDqsyeGy7OsHXRoGQOtmV+8svv+Coo46SFzoNnz9/vvProTRmBp36K2/JonL37NkTelVdhujQoUMhw1hhpdGvXcvwPeKII9zJpk4w9clmIddNMrRFcz7XjIMHD3YnyeIpWfRdrYw6lU060i88i1Yg+QVmUbuQbs3MlV140ZiZa0OZsF6Lf5GbwGpf+kFWnULrx+g233xzDOc6QQd5Cvfu0xcDB27rTlzVHq6/7npIfhnYekX/iquudK/smxncUAIwXx8fP/gIlvTfBEHjIky+7mos+OZzjh/qG4Y/emn4UgooieMfw2vcxN5p553dqfsvlZWYP3cucnMLHIn4+n4cn3z4MS6++CLqrxM26N4N4ydNhOoKHDCKi5dAmxbDhg2DXqnW5ovSmZnbjDnssMPQpUsX90Nrp3PDXZs8al/qA9qYUVvM0Ids+3pdXpsmqsfMSbSZBFZxnfQiXwFCKMac1CF80p980on4/ocfcDTtoJ60EwsbNaK45tIxGtdfez123WEwrrnjDjx4262I8RCxODef47fvaLQW0LjsAqv5QTWunhzMDGYGKdbMXCaqAO0c1d8JcxF86DRaldWsWTOGoltp5ZMrkH/1QCRfVk4CL7/4CrbceACO54R1LTtE3IvB97LAeRIhB5agtrqBKI2eUqLHHlMS1KCYOyc5PXthk6uvhN9/KyxO+yhNptFs8DbodNxByOJJ8id3P42eA7moP3BfdD36KDTffGueICdRmp2Nzblbtt6Og1FZ1ADr7bgDkh3WRxl3ccoTMeoyDWND1QRp8BALwNMJQOoNECA0NkXenMKR8nxU5OWgko2rIhbHEsrQettt0OWoY5E9aCc0320IDW1Kz9Nm8aP9D1PLI3+QN7gYKMwuxLlnn0WD9Dzk5uQhTWOaArgOmObOe5pGu5p/YU4BGuQ0QCIRRyhFMb1xqbCoeDGy8vNQ2LA1BuwzBI++8iKmz1uAbseegF/8GPYeMgyzc3xsfOxhGMmJqqpVa7TnrlP/M85EhyF7o4QDQMByeYboosviIeSCTPl45sFn/RRStlHvvI+x3JVP80T/qkuuxn57HYjx309AmoaXD9/pyGPZLCArFjYrkYMvv/ocQZDENtsNQgVKYIHREPdJ64HqQg137jp1Xh83XnUdunXshnXarIPm7ZvBeEJe1K4xpo//CacdtBcee+IJNG3aCOXVi1FaUcyT5gC+xZHiKb15HtdvHvOh8OYBzIMS8A4d6Aku4BhRG5aA9P7FNzfwUTltOvJZjqL1OiKJgGXyMY6bPRVl1fACj+WrAWI+qtJ0arS4ldBGypg8UHPkHgVAfQMsP+gluNsCYgLn1TOkT20pZGoowEeMFZ8IqjDq5NORSOWg+YDBqGAfSzItoyGHjYF8QgIIHuquuGTwGRSOfbioEWKNmiJgeTpttQWueupx3P/mW7h9xMuY0rABLnj+BTw0biwac1FbtPdQtNr3AGx5xjlosk57THhrJN4861R8cN6ZWDzqfZRO/wUeOatYqlLlBAlEnO4065MqgTSSFAIsIdueZAX7TehwEUVQS6tooRWndOpGIZEpEyaKCcWHXnJjqmV49UWia+8A6heXXX81Nh+wFZ665BJs1aABzt5rdyRrKlDzwzi8ccbpGMmy/HTW2XiZu9aVMdZj2+bI6tYVEyZMRW7zjtjqwouw+ZmnIbtdO6e3dQZtgzZbbomS8mrUtGmLRpyMUyGQljDUvLF6pQvpxRj24MGnRMIzyBAIHsyIJZI3w0YQ3mCkNsVhhcsA3rUgH5a7NOZFkEGTRszpeETRcWnlZ9D5hXMe91CIwFvxDiWPC+uRASFXLVB9rNGQLYd5cDzMKshD5ZIliHkeTMDsFKu2RQoY20PoBxyHNSoysu5mLAfxuqZSV4g6gn/tYXKXpL67shT14+v7V6BVVISq9dHhzSzMgeLkk+vAACN4AOjUPoAobAzT5woXunifT0+xiiJ4Lmx8ovYyRAGjIwDoAfjwAD4BKEPUxqH2MrouH4g7YwFjozbOpeDlM42ZAbw934OxvRrnOR8Gh/YA3lG8qdbgLjNj60Z0MR1cKGC9hwRgq8MOxv6PPYDd7rsHB11/Cw697xG8WlONF4qL0XbvPdD3sosR0Oj64sHH8cFFV6D8xx/B2QXT778XC0e+g+S8EqTLKpm3sT1F2bhnqKceIfHKLyCC4442Ijh3g2MRNJKwXbnxhrFujHLUAZ8qQ5Q+wyEkreZeOi4+og/JBW68C1yJ0oxLE8e0ytLlRT9vF818lB8liYK1eDmMoi7NgfwCrQu1PtTa0cyg/JXQzJxBXVhYWEcv+ZTm34VMOr0Srk8J99lnH8jo0yvEAwcOdKe/Zoajjz4a+jbZY//M5GFmGS9kOCh9Tk4OxNNsWVwdET1KbxbFmUUu0e70Wvz1Q7ZK3717d8ivuCNoaMqQk4Gt02l9S/3555+7V5bPO+88tG7dGjollHHZu3dvXH/99UqGmA5HKK/4ZUAR8ssVmEUy6FtslVtGpU5/9Tqyfoto9OjRkDErA1mn3v3793c/iCYDVekffvhh6HtsGbgyePPZXnVqqVe+ZZDKMNXJpF5xlvGp010ZY9KD0uukXYaXfvVaGxA6ndcmhWj0q9nHHnsszjnnHGew6jReOpH8GTAz1wbMIjfDV7zNIpzZMlf4RCLh0sj/j3/8A/peXd86FxcXQ3p46+238MLLL6Jjx67Iy83Hyy+9gvz8Ihx84MHYbtttIVtly623xgXnnY+92F5efOFFTJr8E66iYT3zsy8w5uWXcTH1MqekHDOefxEz3/0Q8H2wY0DtV30lpEeG62lc49xz9/3ujYWxY36kSCG4/GGsEeCSgGMRI3DH7bfTMP4Irdu0xpWHHoKy+fNQws0MN/aQ4J133oaxB0qfeksgybEkPy+PMbo96C1fbYYcfPDBUN7Sg2IEenVdp8zvvPMOdKipNwOkY9W9Xn9XGxRdBszMeWU8C0RrFuEUYbbMr/AyMJgbazkKcBySHvr02RgHHnSoa6/3P/4QjqUt9NZrr+Pcc85yyZ58+lls3n8ARr38Kvp33wB3XXczFs5dhDhtLhEEGqelNAVWM2R0vcqzkQIFasBylYFeaWnatKnrAPqfX/p2ZPr06Xgs1Z/TAAAQAElEQVTuuefc9yLq7F/x9EevtehbaKVRWoH8qw+iIVuvYhQWFqGyogoP3/0wLj/vcjz84EMojOcjK54A1yaA05joBRmJWO2sfJ8NwU+nkWTnKuRuWZqLzjQbTtr3UE7DKn/A1uh38jHY8rgjkM8BsWrD7sjm4napl+BiiVMhaRdyRlrMQa4s20MxalDlJh1ma+xrBPAKSQcYjEaYjEGwW4XGBohQWIBPeuHRwPRoGLKrIkzEsJRgvfuiCY3SChqBAfl4lDkghODFCdXY8MLQkJsoxOdff4mH7n4IzzzyDH6kUZGVnUBo7O6BaMFczDXyl0a+hJtvvxkzZ/2ChIxnAEnyCmMhKqrLSAdsulFfTP1hKubwhDfIa4W5S5aSCmjYrDEOv+AcLGnVAmfe+xAuv/U2LM4vxOuffMGdtPmIcaAxhO4vkZPNcSdGP8iTeftx12nyudv2+WdfchCowLMvP4s33xmJYccNwyY85Z87aw6mz5mGgqwCeJTbY0rwlCLP8jHqvQ9QUVEO7R5Xp2g8sNwsHqhOmMUQUj/6Qa/iqmIsrSlBz04bYtAO2yC/QSFuuu1m9NlmS3ShAZFko6iorEYQ91AjS5H8vcAnDyMrZRrCiA+pE1gKIbEqgcAYAtPL77ww/C0utoNfOFkGoYcGnbpyEcByULCQ4c36bYFGRQ3xy8xfgHgW2nbpgV8++hQI0q4IQQi6fPCpm8kip7ZoESeDhSZCRbv4KAU1QjSoB6+6GhPuvw95jZuh70mnIqd5C4SUizd00XanE6UC6fGrS4w8h/Xp9dmXWCvQZK9UDbg5NWjIrnj1ww9w3wMP4JkvP8Nm3Mnd9PCjsTGN55dGfYSF63bAXudcgC333h+b7rmPO/n+6uH7MJWTpHHntvzbrzCBYb+kGHO/+Q6VM+fwJCiEx3FABnAN67qG1mU6MG7EsB3TVaED9k0qlVJTEt5V6QA1xFkYOlxAqUVqFN+q2bepK500QZsW+pSDYwNSVWSVhm/kPWsGqngigl9m4MsH7saPV1+Pgg8+wql9N8UZu++GuR9/grdOOgUf33UnttxjV2z9j6Mwb/5c9DvoEPQedhK67rY/NthxD2z1j9PQnZsGAftxihNSOpEFjV9q2yFlCtUvKKP84ETlme9a778co6l7JiVdrafWES6C+oj6/ig281xpDJGhhdSZqBhgLnAh+SMwhgUr4pcP4zcuI15AZzXcbO2Ujox9Q5wbpyguRVhdA9CQNqJZwe7p8emxUQSse4/l9UwYUWSABLV3WOv+pY4Tyz3qibFiuDZKaHprHfrq38KqrD6RcuFq2PkMTncen+YAK1zecmGPNN5KMMvjIgLhTF72LTCdEaDL+BDQWe4WTiBkrVvrCLMS8MjRXFk0HqU8zpmcn/VacvM+G+HC++7HAxxP3uNaJLdnb2x8wonY4cKLseFee+Brnkp+fOOtmDd7FsYMfwKvnnAUXr/4Yvz8yivwFy3AlBefxfwvuUhnO0EV2xLH5YAjLEcLlDPXkJuH4LjEARipMImUcXxh2xK5cOzeUbOTJwT9IVPLE8CjPoRW2YwDfUjgGh2c3siZtHpy4HK86CdbMKgI8okc5yGBkWsGI5coOb+CGA2/NMfTzHenbqyREKSUsdaEBwv0/tu3+AikfzODTkRvvvlmFNNw0kni+uuvj2nTpkEGQ0FBwR/iL14yRuSaSUvLJzNbhjNb5l+eKgqZLR+v14llyG+//fbQ+lknz/rmWK8UyyhVWKfFipeBL4NVJ706sdaPg5oZzCxivpKnXvFWWfWr1A/T4JPRLuNKRqVOYfUqrgxmGeR61Ve0++67L7744gunoyFDhmC99dZza3kZ3zJEZezq1eannnoKT7Pd6sRSdak1V16tMac6EIi/TpLbcd18zDHHuE2Kiy++GPqudlsaqhdddBH0744kuujNfrssolkZmK08jWTakaf4OomdMWOGO9nfbtB22GPX3fHeu2/inXfexJ133Y433nwNhY0L0W/zzfHEM09i14Hb4IVTT8fBXJucwL7ZpVNHXHHWmXj7ttsxhm3nm3nzcM2LIzDBT2DpxJ8BnhA7uShGSI/B8Nprr+GmW2/EVVdfgU0374e+fTfG1198icIGRY6CQwOpQpRxrXr3Xfdg4uRJOId5vPPuuzjsmKNQWlyC3ffeB7/8Mov0wBOPP44WLZpDPy6nupfN9dyzw11bFsHChYu4bo9jwIABCkJvAsszj7Jq02WPPfaAjGa5aseqJxmnCW40LNcHlWgF8Gi7rID6F0GVjMA1hIhys3Nw7/3348svv0KXXhtjw/33QwE3kr+89jrcc9t18LPj2G6XnbH1rjtj8379MPKzT7F4wTz4ZKH0Gj9qhwUFVyvUZrla84CZuQy0k6GK0G6Gdsj0GsCZZ54JvbphZvj444+hnzbXKyna+TAzl9YsctVZHKNV/CB3x7F4STE232wzvPDS83h8+OPYbe/dcOnFl2PStEnumxJ1rsyg7xIs9yAXyump4YScBLnoN3C68kOkaY15PHkOalJYEgca7rol0jzlClJpVDmDLQXf9+AxrSYm36PfBBFPWy6flQfMllFl9CR+Bv4xTgaoeAepFJLVVZwfA5gZXEOjvEa2bjEmP/FZlsDXX3+DqpJqLJqzGF9wBy3Xy4Pxz813AZCfnYfvv/8BRx15DM488Wwcc/RxNEpC5GflY+z4sZg3ax4GDdqWnEOmMrpMk5eLKp7v3nzrzdhpjx1xx613sZO3Rg6N0dFffIerLr8a995zH3YfNAQ333wLCniaHdJo8MzH7FmzoTaUHc+GUT+ncJduyE57Ytq0qVDnrqyoRN+N+2KrLbbC/Xfeh3sfuQfTeGo6dO8DMfq7r7kbnMPyelEVUpqlxUuh/00r3Yc0WqgUYkPCr++AE3dlugoHHngALr7wQuy86xCccOUFKElWIF5ejIQX5yIkjrSXhTQnehl4zAzgajfppZin+AYIvTSslj1D9BHP8kFAvZtcYv/KmxIx+xBZyWr4BXn0+0jQYCovL2GRQjeohtwoKllaArAeuu+6CyrHj0P1pPFs6yECSyJwpWRJeWvhJAAvBiH+qlM4GsATAlSRC7NN0m+EBd98g1njJ2DDM08Bmhdx0ZZELk94vNCD+LlkxqeA9L93qz9kQPw1FilNG+7UH3n44XjnrbfRnpP2dttug6LCBtjvwP0xeIcdsCkNye3PuwTfsw9vdc2N2ObYw1E1diw+u+xijH3uSVR//z1GM/6b8/6JacOHY+pTT8MqSpBdU468kPKlAZ8ZJRIe1UVgOY2L1xAJWBCDT5J4LEB1WI3QjLSGmAHZpGtYWsYJdwI+u/MeVP44Dh+cewEmPPMMiufMxQ/PP4X32Y+CqVPxMSeXV888A48ffTLeOfdy7FfYFJd164f9zz0PXXbbBVsOPQDNmrREdod10Zq71NncuNvkthvRbKddpXgEACgmvPxsIC9GnOfkohjUu2QGpSEIwTLJ0ZhiJh/WXn9CA9Kcz3RR8zUk4gnESyvhIYTF44wBdW4IRQhWCY2UdDKFmBeDcY4gijfj+SShnmvhv1ADGpNiCBFHCr4bDEMM4CnnvkP3w3FHHIcJEyajpCqJeIsWaLLDdtho2CFo1KUH+l18KbrsNwRde3VEty02RvGPY/DD5VdhFk9mJj3yOEZznhrDseJTzqfp6bOQmjMHZaO/Rc3seZj+wYeY8vrrHGd8hEEVPNcQpTwPZhGwm8NM7YthjkoeIS1kzAPUJiWr2iEbKJc48Nk+GQPAY7TAeRGSX0g+DIERHGsCOilS0Q2BwEAa8FELdFa8u3TpAv0CtfCezx4iORhYuHAh5/Us+pi8FucCf/wBj2WQAb777rtDp3R6ffWSSy7hSWNH6DvQTp06/RvcVh9pyPLptednn33WbfYnaMjoZDuTYwGNezMqkwiVRcauTnplhKpcRLvbLKIxM3eCq/ipnEN25qZx3759ce6558L3fej0+M0334Ty0ymvjOJ+NFj0qq6M5YdpXMuA1/fCOilWXsogI5dZlI9O4Tt27KgoyJA76aSToE0JbRIJaRbRqR502v7iiy9CxrviBD169HCvJV988cUKQnpwntqHWZS+NvinHK0FSkq4nmHqbG1g0gXbpjaGfN9DIiuOo446GlvQYGbjRSUC9OOm9IjbbkHHCZNwfIPG2KNxQzxBA3jYgAF4/anH0WfoPth6k40xctIkXP7tt3j7mWfx4xuvgd0I1ZU1dAzz5813OtmOBzLdNuyMzp07oiE3gg7myevYcZOQnciBNtN9Zjp37mwc949jkcM12VXXXIuWTZuhuKwcux10MMaPHY+zzzmPMh4F1VkRDzZUBOl9xx13hOyt7bbbzn1fXlhYyPr1oM0I1ani1eZ12q4Dy0w9qq3pNXa1B/Gqqanh+j6QF2bm3D/7oGqpQUNgHjuueJlbf+RmxdC2bRsokN11Axx6xOHYlXbGhWecj7LSEhxx8F4IFsxBkhvL222zDSqrSpDi+CU5NBzJXRNAqVdPNmZWx9gs8quTa0DStyI6VdYumb4F0Wsn2h3TrpQ6jV7T0K6WOogadB2j1eRRPhnWZWVlaFBYhAP3PgAnnHw8Kkur0GeDTTGUJ06pZBJxGkUZ2l+7Kqe5jm0h/RzoPASI0Z9IxRAjpDk9lqU90iietNSN2g7US1dgKLnMSLcC/t8Jigczg+NCeeR3ODIRTuAxDzPKElIKGpBZHJAXlC10A+fWO22BREEccZ5AeezqaZ7aeZ7B8zzoNej77r0P6oiX3XgJDe2vMXnSRGRbNj7iadeMSb/ggAOGoobDTMfO6/NksjVeefllcgEmjJ2Ajt06om/PfigPatBm/XZo26ktmjdvhnNPOA/rcoH/1ptv4Yex39MQL4CM3AFbDcQFNE6CqjTi8Rjef+89vP/W+xj5xkh88fkX2GzzTSmXoZLGbGmqFE14mt28ZTN8++l3uOiiS5DtZTMeyM7Owi0P3IqH730EMpRYdPzeZWaoqKmAJo5DDzkEiyqWImvd1sjNi2PJ11+hgIueZDKE8aRZC6ACH4j71BFPEqV8j6X2LQdZlusWK6it75DLh9BCpC2NQEKEfAjo/FW32kS6qhrp6T+j4wZd6sRYvHAxkjzBKGiQg2SSJxm1MfHWLRBv3x7jP/sMMeKCJEvCdkSvK6WK42UCxPj0e1SK0QCmA7D8YOk9wBnRXiokOsDC+TNh7ddBVqMmSNNQBxdmWqCxKkgXwnft2aViyj9+q/0LzAwaX+RX6o169YJ27J/m7vizzz6DC84/D1ffdAMatWqBBSXl2GbHXXD7nXdgWnWIjiceh/ndN0T3U89Fz6tuRmV2EdpxxzT10bsonfgDvrj2Mvx8w01YOPIDJDjIl47/Ed89cS9q5k9TViwfHGBJBX55/gV4s35BgZfjcPNnz8aXjz+BmY8/hR9oKM+46w5kj/0ab559CkrHfIfqKCuwjAAAEABJREFUb0fjvXNOx4/vvIdJI1/H+dtsi1vvuAf7vz8K54x6G/uNGI4hI99A79eeQ/7gQeg4ZC/kb9EPfc89A5ufdDwzNgSej3hBEdUeQGMCn2zBIftqGmmE0Kkm6APrxQAnF3SpDkJ5lgczUS2PWxv6dzRgMOrWW7AIDfPy4eVmu8TELtO92nsAjmFeHc5IJaCz9v5v1gDXCOyUgPnscUBefh5u5VgzgAZ0166duKDuigceeAhPc1wq6NoVXXbeht0zhZbb7Y4uF1yC9YbsjY3OOwfJPhui9wUXoOWgXTF3xhzM/PZrJCeOxXccR6ZdfA0m3/soPjrscMx66hlMvuYWjjHPIeHlombGNJT9MhOpRcXkSzHYFn0PvEIYGxhvpLh5nOKY4MZdxgDVCCyFgONFiuE0CdN0A7opGBe0Abx0CiHH83Q6RGhsvIwH50IwHgidwyd5AA4FXkII6M3cOlXWa9Qar4UzCqcTMhlpjRo14hAWwswcKP6PgFlEr9fADzzwQOh/Kus1YxkROszR68n777+/4/1H+K0pGs1XGcjoA6A2OT5k8C24yaITXv1ukF6X1mvPOoFcunRpnZijRo3CnXfe6Qw3GarTpk2D1uciEJ+GDRtie55u77PPPtDmgXDSyyimk+Grb15nzpzJw5FB7lvrLtzcUNoMiD4Dev1aP5qmV31lHMtoVlyGVm4mLHdFULxAeLlmVlcvGZzwfxbMfs1P7ZoTIfMBtIxLlRajhoaul/QRhB5qSksx+a2XkbfdABQ3KMDQgQOw96ab4fJDjsIWnXthKxp9Nz9wHy687EKcetppaNa9G66/8mp8/sVn2GmXHfDQIw9ij932gGyfow4/Gq+8+BpGPP8S3uZJ8qyF83Hk4UdxnctOSNlUrk8//xgJrl3v5TigsGD27LnoQgPyjltuxXPPPY3XXn0N+sXyTD16XKerTcvV9/d33XWX+35bnx/oZH+33XaDfgBNtpcOMbUp0rx5c7GG3jiYOHEitAnjEPUeq0Tn5MfS8cm+WzuucJRAyLGHSI4JHlocdghi/TfBkpok8njQWDB3DkbfcTti1PctI15A524boDqVFDkCzxDW6sohVuMjkns1ZWBmrlJUMcoizl10VYoMraKiIujn+RWWXzjtbmgQlKvTXTNTMgeqKLNlYYdcRY8MWzMPZgbt6s9ZNMedXD785INo36EdRo/+GsXFJS5+ZdlKPoGZwUDTIDTwEAnahQWvGi5U1TxiaYOX8mEMAx5Y0wihK3rKlwEzc17xFbjAbzx+K14dpn4SccxABq+0arAKGyfu6uoUJk/+CR+/+ymOOPJI7LnPnnjqyacxZ+kcnopksWEbjc9cfD/hR/fdx3HHHodDeYrVuHETPPnkUyhLluAZ7noP2X83tG7dBuXJMm4+9EHvjXrjGU7YkyZPgF6BVl3XcPKtCVL45yUX4fkXn4V2yPptvQmGv/w0T5jnOH45nNj1rc28nxfioYcewaTpP6GivBKaNI2d5corr8Lrw9/ACSccj6K8Qp4iJznQJZHDxec1116FDXp3xbhxEzD2p/Fokt0cPnV/6623oaaiBkOG7MayZMPpIAxhZlLDSsFglDsF/fBX4Hvwm7VHIpaN0p+nIJaOwbwEsmb+gjnX34wfz7oQxZ996XbD456HWHaIggYJNG7SCDk5+azzAOBgYRweAposRoxATYLZMO6vvYOqKkycPRN5zVuggptJkka7pMYmK3+DwiJUczCjpil5gJYbc3CbPgdVHMh9i8PZwgZXFDpwl0OGzstECM2V2GmAW0lMI50wWgk4Qc35/Ft0GzSYCMA3n/QxhJ6RHvSnEVJvgdHvcnFkv/vI1LMI5TcjAwUIeg0pKyuLPrhJ4/wLL8JRxxyDN3gy8/lnn2DwTtvhxONPwKAtt8GO+x2IIceegBff/wQzeeqx5fUXo9sD96KARmrLIXvCOnbFL9xceOPGGzDmlPOw4L13Mffr0Xjr2OPx/WlnoPiLj5GcMAbfXXYJJr7+GqY9PRyfX34ZXjr0CHyz70F4+fBjcN1ZZ+PxN9/GS6+/iSe//g63jv4G17HPDZ/2Cx779Btc/OTzuOebMfigohr7XHc9HnjsMdzxyktYr/9m8Dq1h9euNYLsXLYyaspisLwCcOYFWGYz1UMI1UFgaeo+BZ+UOv32AlZy6JGMaYhFvcvMiLc6TMg+UxdY6/k3NcA6kP7ogCrVCT7mL0IB68zPiqthO36hIunzOI6wVlhXGQyRa+//HQ2oz7kJIKr6vNwcPPTgA3j0kccwaNuBOPLIw7H/0P3Qf4v+6N1vc/TrvyXHo5OwYH6J04GxnfQ5aBjyO22IDrvvil0euAc7Xn81tr70ctQ0boVGm/fDFjdfhW4n/wPrHrg3Gu84CNM//gTTuZj/+LzzMOGBO/D5RWfjq1NPQulHH2EW5/KF99yN0ldGoOLddxArX4pmHHOnP/oY3jv5JCSnzwRoiHlII+YDHBqgJSztZHCZg1RYjYADisUMKUaG4MWHR7CQCUID6OctB2AQ9a+6CEBGnN4qy6wlRTZv3jzEuaZswhM6hQWh+pM8/wbokEa/ZK0T1tdeew0yKpQ8Pz9fjoM/w9clXIUPM3PrlAxLM4PGBMkmAC+5ZhFd27Ztcdhhh0GvS5944onuFepNNtnEGcPTp093P3zWvn17Z/Rqw1jfEStePMjK5SXDPBMWTnWQm5vr4hTWa8D6d1w6rdS6XTiB0pgtq1DJKRmUj+pSp5dmkZyiVRpByPrLhM0MZhEIJ1nMloXNIr+ZKel/BOJvFskjRi4sDw+K1EiNY++8H8Zi8kMPw5IpaJWwZMpELFqwAG123h6tTjke/c4/H+9edCHGnXUatuq7EXpvuRV6dO+JS7ixddYNN2Dfqy5HbnkVDtpxMEZ98CEOH3YEPv3yU+y5x17o338L1qUPjzJ069wZN9x6HUZ//Rk+GPUhQnaqc848G8MOORwHDzsE/TfbDG4RBMCjfCU85Bi0zy54+ZUX8f6o992J86BBg+rqaL/99oN+vGvvvfd2r29/xL49dOhQpob7lls/IncXDeoddtgBTz/9tOtrKr/v+6hfp0pgZnJcvTjPn3yIiwDq+dx8A1LklGaQa0ALEHh0PcAat0DD9XvgAABDuZ6a9MgTmPLtj1hv8M7wChvA8xNMw0jeIQ9rIp4MrOaboq3eHPQr2eqQt9xyCyZNmvS7malStSulHw8QsTqcmdU1AuFWPUTqNkR/ITsvM4S+Vdljlz0w/KVn0LbdOrjrzruQ8LOZvRF0y41ArxRn88QJocJRnEd+cc9H6HugrQzOi2zvIYK4IWUBQpJ5pDfSKUsGf3U7Wephzaxe6Pe9K6ZXCk8PwnJxbKc+OwrbHrQjuO2m22H9DdbDNltti+132B4fjfwYCxctRHYim8ZgNuI0jippvJbNq8BWW26Jto3aIcUT+dmzZ6EmqMFXH47GzrvugoJEIZLcdZbUiXgC5UsrcNap56BhoyIOHIehPFVGYzQJvS7bpWtn3HTrjXj6+aewQYeuOOPM03DHLXfxdHcBN2CmUWKAczFyc3LxAQeeHC4wt99tOyydXYqsnAQaNW5EnVKvFtJ4TiEI0jR2dsKzI57BksWLcO2V1+KL7z7HT1OmIM3dq0022xg77zIYIQcfMTdbeTvL6Mnj4Cm/meiMsldj/R7dUDljOipLy9EmK4Y5o97ixgvL06wFFn41GkU8KS3KjgGJwNW7x5NyIx9w4WCsdyAFri04AHpcEMPJr6fk+Sth8fy5KJnxC7545RW8/+GHWLBwEb77/gf06t2TYoVo3349zF+wEGWV5ZQZaMYJuaasCtU/zUCchpxnHumiWz5jAw8dZYTTU0ZvWh4H7A0GCCdbbe6nHyOH59fNN+rF2JCaMi7GPGoLdVxYDQ7PZKT5Y7eZwcwcserTLPILobrVTrj8GQjpkdwNCwvw9JOP45vPvkCvnj3x3VdfoW+3bjhw3z2x7rptccDhB+OZ997EsHvuwTpbbYvB5/wT/+Amz2XvvIFbb78KH46fiElBHC+NfB+P8CTphRNOxjtnnotLbrkWlz/2MO6+4mq8c9tdmPTN11jE9rTvmWfi1JdexglvvIVdbrkDk7w4mu+0M3I27o2rXnwZPyXycdYtt+GwCy7Cs6NH40Audg856CDsPmg7pBHUSh1Jr/YVkzdCg0MOjH8Aa8Z8+jyqPKS2ja7Pdmi1SqbLW3pB7SW/oDa4nPNb+OWI1gZW0ICxPlQ5QE6cy7GKSnh+DH7tBo7aXl0C1oVxrPJ4emdREtQ6dSRrPf+dGlCf1Nin+vT4YKtAsrwMRQ1ycfAhB+Gxxx+DDMWXXnqB8xXQrGlrJLJycMedd2PDDXvg/AvPx/OcN+fMmAUk2K95Q9ZsPA5w7Op/+aVosu9eqMmOoyUXnS233h49TzwO/U47CRVLy9DzoINR2Lg51tmoF9qv3x7fvfkaimdMxfxZs/DlG2/iyxEj8O0dd+G7Bx7D3LHjgLkL8cmVt2Dsjfeg8qepmPjccMx443Vkc+MnMX8BvOlTkOvHUfLjj/j5jZeQ7aWgOSFkw42AJeTYo9ry+fA4P7iC0f+rOwih75wLCwtppy910WmefldUVECGmz7fMiM/8jBjJ3EUf+yhE7XbbrvNrXmGDBniEmXGMbkCIc3+Pb5KszrBLCqv8jCLZDMzaE7LyIzaS2FtDlx88cXusEr/x7hbt27Q69f6l1HC6wfA9P1xZrPALOIpfmZRXmaRK361rCG/0mRnZzu/wvXj5DeLeMkvEI2ZcX0WwCyKM4tcxdfPU7QCM3O08ovGzOT8Kk+H/BMPM3P8zSJXLOgDDLxCqDt5ZSUoef45pOdMB/eCKD9QXhMg3r4DOu+9F2K9emMTzusbnHEKuh60H9JsjzUh3GYSmaDlxr3Qv3VznMZ18QxuXJx3wQVo325d3Hb77WjVunU0lrOti/bg/Q5Cbn4O7rz7LgzZcy/cftcdOOiAA3H1FZc7WVhwkSH0DVXV1WjQqAV23H4ndKbRrdevFSldCeTXa9m77LILzFyBkEgkhEYuN0H021JH8oDs5Zdfdt+ou4h6jwyPeqhV69XgB8ploZ4AZQxlH3HHQDbT4GNOxLa9+2EYZdzohOOx7933oO3WA1HJDQypyyKN8Mn0IdbIpfawWjKSsrVDpP+1pldF9Hr2gQce6L6p0M7TqFGjoNeiS0tLcd9997l384899ljo5+jbt2/vfsEvI5h4eTQ25GZwq8WV0tnYxdvAjk0rsrSqDBuutyEacPL5/vvvkeCf73vIy85Dg+wiFGY3QC7997AMo7/6Gg2zG0GGnZnRzUcVT1NrgjRi7BYhl7RJP41qTiJpNhLPAE+NhmBmynalYGYwMxe3KnQQOk5wg6yZsQ8SY0AWT09n/TITD9/1KPY9aG/cfcc9aN2kDVLpJFhszsM+DdDFmMLTaHBxvojGFAuGJBJLA9MAABAASURBVONDlu3oo4/CO2+/i6FDDgDiQIMGDUgVgMI7t7AgDz+N/xlvvfYOzjv7HDRp2JgGbIo6ILdUEpWVFWjRsgXTFZE+xJZb9kdeYS6+++F7eOahUYuGKGyc777T+Obrb1DC3e4LLrwAzds2xw57DMImvfuiPFkBqppZRuWqTlajXZt1cBRle/qhp7H1Nltj952HQN+zvPjmC9iwRw8OPFUcBAOmwUovMyqHMdK9WcSX1gU3CkpR1HldTNW3vjWlGH//nZjNk8R1dhmEDkOHoKqkBJPvvAcLPxyFfLJIhj4HUYNbIDmVEwlCEKPMnsRGwCejmNuau1Uu5SZXIP8YGq6l3MncZPc9sYjle/ft97BR3z5oyhPokJsBhewP1ZXVSFYlWf9pgP2zJzdQPr3lZszkCaqKBdKl2fZZON4hVRaIdQQGV1Y6jpSN0E00oWJTVZjC09iOu+8EeESofwjkJUhTplNRgjFBRma5GSDZb95mBjOrizeL/Ga2HF4E4k8sawXwE1nYqN8meOy5Z/HJxx/j3fffc2PXAfvvj6ceehz77bsfvmZbPfboozFs/4OR9rNwHic+b799ccTdd+Of9z6Ml8jj9uoqjPp+LD79fDTa7HcgDrztdmxzzTXY94EHceanX2CL19kur7gI7TffGE07ro9eQ3bCSzzxfuqJJzHy5dfxFk+v337nLRx15BE48cTj0aZta4pKRfApo9lgAPXl89jHLUg5CVH5kC5DFshIZ2EMgUOAUVQydQldjIdPD4lChPQAZgxg2WW2LGy2cv8y6rW+39aAUcPUfa0KY+ahakkxjMaOp1/lJd5gy5KzTjU9xbjo8WJMl4mJqgkZ0nopsPb679CAqlCLRFeH6oNsGUbQBm+mBM2aNcNuu+3h/k3MW2++jg8/+ADDn3sO5dXluPKyK3lyeADntwE4+eRTMZfGa3UqxaTs51yAeoU+ElkJbtLGkUoHCAiJvHz4HTug6zVXovEOO6LTsSdhncOPRZOTTsOWl12KbmefhQ14Wr0tjfMtLr4U6bwGiCUKsNmVl6Lf5ZegXb8tUPzDBHzIuCoeiiz66kt8eMEZePf0E/DW2XSvuBQ/3nQHJt54E3548H4EHPcsqIIF1SxmGknODfqqh8XkGoAaoJwh1xGMhAMsf4Vs/AJhtXbURkL37t2R2ew0o8ZIo/j6oDQZqI+XX9+D6vTzqNp/tyScWdSDzAxmEQj/dwCzZfKYWZ1IZsv7zZaF09xk0DpbP66ldfcr3AxXQv0Yl04ZZUTvvPPO8DiHC28WpTWL3BVxZub0Uh+f8ZuZvC7ezJzrEPUeZuZCZr92zSKcCMzMpTczBZfzOwQfZubw9P5H94rtw8wA3lqrBZon01VouHQJfG4yFc+dA3eVLoWflQdw3WyaNLm8aUQ9Fp19DrJ33I7JU/A49xrtiJCzrX6gtxXb+N6d1uVBUQtccdllGPHCCDRt0oTLHyZm2w+9NOfuEFnxLJzJjfVnn3ka47//Au9xzn/00cfRpFEzhOw3YVCNkGvdioXzEeRkQ1eojiRPLWTqU2UTao899nCGsb5j78F1bwavOEHGmJbfjIUH5IVZ5DeLXIdcBY9QPDingWuRUAYDPGI8jg8efTHmG7BEKTTcoAO2efhhNDvldMQ7dYHXoinxVBN1Kq1BRghTmjbiVq2I5Lry21s5etVgzaJSqKK0u6UfBiguLsb48eNx4YUXQu/OqzL14wN6/16/5Pbiiy+61wf0Gq+kqF+5ZhE/4VcPRNWQ4W0WDcTVqEGH9TtgEU8t5yyZjaqqGrzy0mt46fWX8Pa77+DJp57CqSefzkXsyXj5zVfw2eefIT87H+999AEOGDoMr7/8GooSuTQ8PfgsQhZPDXwO8CZgZgbjc83eZuaMxfq5mhmSbrIFhh48FNtuMYglr4J2FHMLsnHd1TegW9cNscv2u+Hsc87F/fc+gF32GoxuXbqhLCjH0ccejW223QZzZs3FKWefhG23GYCSqqVQHVajmifXOyC7gDtdLO4W/bdg1qEruRfSy60jj6E080+malDBQaF3777o3WcjHDHsCPc98yVXXAylu/GGm1FdTRoa2r16bogbbr8Ol156Kby4h3Q6hfpXmpNGwktgW8ol/Ea9erlT7222GYi83DzyqWK9+E7GgDKI5g8BZa7xY0jH8pFT2AjJWT9j4TffYMMttkE2B6UlLVuh9y674/v7H8GPJ56Jms8+Q8N4NDyw2llSIOBKKa0Bw6NCPCCk/gGf2Rthzdyqm0xOZgYzQzVPkbNZDy04SGV36IT11l0P+QU56NBhXcocEswlWa9de7zJtn337bchnUyjxdabI962BYq/+hQzRzyBkp8mODqXBycQKpnhKC1Ly8ExjEobGkKGwIFPpS8eMx4FiRw0WL898SGByUJw0Qdqix4GYR6fpNYi08gtjPBmDDBmldxiWQtyAkqS5uSWk4ijc9cuKGxQCO3U3n//Q5jOHeRHH34Eo957DzdxoXj9Ddfh/Y8+xrBjjsWtDz+OCZN+xpgJk/H1uHF4/JnnsOc99+H4L7/A1Y88iKOOOw47cuHWaZcdgYIstOvekzkBVckqJDlh12rAFSngc9uttnIbTKwIKJwmLkRUbmpEmiSGt0N5pPEotfRFPZEuIEW0IGBYNNKhH5AmhHpPyKRgKhADSSKEwOHXPla1BkLWiXiqKmqKlwI0aODHqflQ6HoQQlWlBZF5qumwXpyrqSi8PDrCrX3+rTWg3qka1ZoArj14CDkegnMEdKlO60Ae9nrOV3vttRvGjxmLqTzh/e6H0eizSR+8MOIFtGvbBpts3Ad33Xs3KmvIXbw4zxgXIJ7vwaMr/mnzXS+Hxs24xzzN9fyQm34wtkFmFXLhH2tcgL4nnYAehx2EFNPnckNvvcP2Q59bLsHGF52JnmecjD5nno5ORx6NnI02Rr8TT0I7zrVth+yNQdfejqkffoH3DzsUc55/ETMfegwz33qXB+M+5WDh2PBDL2BRPUgOZgkBiIe7Io/Whzoh1kmzmSGZTHJKcZSOSg+ziFb+DJgtj9OaQHGLFy923/SedNJJEG/hwtp5RP7/JciUS+5mm23mfmht+PDhKCwsXK6Yihcsh/x/HDCwTbIhppeUYuakqbAtNkOVUGyhP3/6CTbcdXvAs2jwZTtTa9ScHDKNx74Vg4cY1zdG1yyBrL6b4/P3PsTizz+GEukNPj8RgwZ2Y0+M+n8IXYcfsC/OHLQV3rr3XmyyyabQ+lQxKc9HGOch1o/fo2zePHTZbWeEQZI5KlYpfw2qU9W1XqnXWlmfyZpR7l+TrhGMJI30BPZ7qOTUKMtFmTTkKc6oM208IGFo3aMzcooakBi8AldWj0x0EBAYPQ6rNcyyFQxRtfeqd1wTWPVsl3FUhQl834d+IOCJJ56AflX75ptvdu/bX3nllXiOu6bvv/++M6bbtGmzLDF9ZgYzg3gIiFptN9s3Kw8wsH44gIYMMWskw2qccsrJmDRpIt57fxT+ef6F2I+nqvvuvB92HbQbjj7sGGjFOe7Lcdhzx72w1557YdgRwzBkyB5495V3cc9992JB6SJyJec0yD8E9GQQnKaUD9bwJV2amdOr53kwo5/lHc7BtGOPDmi3zjooDZbyBLccm2+2Obpv2AMP3/0I+vXvh35bbYrbrrkD77z6Ho2p9dEkvykqqyu5ox3HI48+jM9/+AQXX3IhXKNG6HhX0wgYtN0g5DcoQKOWDRGLx9hZAgQ8lYTyh5GSSjBQpgApGsBN85ugcaMmmD5xBqb/PIP6HIK2lGvatGmOMODCobqmGgO33hotmjdDmjtxjFj+ZqWWV5dh3XXb4Zo7r8STzz6BV997CTfdfCPpU9DrNGFtCumh1vu7DsWkxB7Ks/PQacsBeO/xx4DGRSgasCWWWBqlfgivVTM03WUHbHD4gfj+oYcw96EH8NNzT4PWEJhYN4cGwHloWHoIwWQuiDV0makkUWY/T50KQfGMmQgXLMK6G24AUKcbcle/Vy8ZcwHMWE8EUNZu3bpiSckS1KRrsGD+PAR5eRh04/Uoy4njuUMPwYTnR0D9PmRfSoP5sJ7B+ohyC6JTBgbIFYGi6de95MeJSDFNvElLZmNMGUITCxsG/QbwSYwcdrsQAQAzc6C8wCvg5hSd/+iWqBrExURjswZqY42lwNwpX/SKf4B4wsc6bJcHs8x9Nt6EMsNdLVs2Y/sOXL/o2HFdtt1WaNu6Ffbddy8MOexgNFpvHSQS6gdpcSSoLORe+youmxE86l/lZqTjS+3TGxJYag8wxntc2GrCpVSkMQeSnaJClzFAUqcnF6bPI7i2xkSMJprpmEC05nDKSakEtdF01t6rWANUe62G4bMNh5VVCOPZzET6J7AuGKi9Da6euakVoa0WX8+JIuoh1nr/WzSgqgvYBgKw3il0YB5Chulln3ZPMIoQMExgHwYTtW7dGu3XWQ89e/Rxv0Uy+quvcAoN1ymTpuAfxxyHIbsNwYiXXoqSAgg4XvDJtgR4oTk8hNO4Q7Ye51UjiL3GAhGEFmNKYDFpAo4T4hGENcjiuJffpQdSbLM1PCVrsclm2Pz009B48/5Yf+fd0X63nZDdrQt2v/FGtN9xR3z34SiMG/cd5vLE/KczzkHJ62+KPSHGosQJHrMNHYTK0figECHladeuHbQ+nDNnDmbNmoXMK6l/ZKw3EyNA84PmJP2K9JAhQyDjWf8nOBZj/hzTmdv/5G22rPwqoHSZlZXl9KFwBswMZpYJ/r921Rw8NkKfWgjKKzBv6ULk9N6AhyCf4qvTz8Qv34xDUecejOVNOnYltl+2Mdd600QC0mToqT+nGReg/1VXo+UOu2Pu6HEo+f5b6L+1pACmULv3kVQ/Y7+f9c47KHviaRzVoCliPHTRWxUh68VSAQ8PwB4Ygz99Bpo1bYZEUSNA/ZdrAbJa7jYzqM1nkNo02WmnnZbDZeLWpGvMzAHXvUZLQGsRDj3UUUidhRyXwPGJhjRPkwOA63RAYwAJYIHwoA6AmN6UYxlJwjtwOHpW++2tjhwyFWVmMLNfZSGE3qsfOHAg1HnVKIQTZNLKXx/M7Dd51adbFX4ZfDDAOGCzliCDrGnTJoh5Mdx753148O6HcOaFZ2DCxPF497O3sW7HdqQF+m27Cc68+DRkZ2XjmQeH44G7H8AZF5+K0e+MxqGHHoZtBmyP0pJyxOMJtgJPbQABGw4DAJgh1swVMmfpXafiylETj8fOKv+IF15E927d0bVDV1TRGE7TgG3bpA0N0+aKxn5D98HpnBgVaNW2FdbjKaS+aTbKzypCZVW5O8XV60/iKzpmh5ATriank049Eadwd7pd23VRWc1Foqn0IbtOCLJg5wgQGbABAmJFA15t2rXhwjJG3jVQe9GrR81bNIOZoYbGs3ArbzuGZJBC23Xa4vTjTkODokJ06dKZhzq5kHEOlz9gZlh5evzm5bFM1TGNABltAAAQAElEQVQfzTbeGNvsPww999oLZUW5XJiECIIkKory0evcs9Dq1BOw0UEHYYJOHq+/Gf6CBcyPbMMkH7pDPjJA7xq+zcx9NvENT8wnTp6MH959H1M+/xJF668PJHwU5udywdKWUoVIc6PDjG2X4sazs3DEEUdil133wPhJE2DcDAF59Tr2Hzj0mRcQX7QIc0d9CPN8GrjG+qSyeZMRwL4VurYPaLFoMOgKysow6YH7EOdoydthQ9AXWZEicRBRw8Wz4qD/vZj51s3MELUh/OmLxVsubZSfMT8DQo8S0WU+ISeskDoBF3aSM6A/1IwrBnLZ+OUNXDyTMiU7g9Ojz7Q86CXSVxEIogxhmq1DwLMYe4CHtBm5UBzxC430ygnUKcAQjO2QSEcTkhYrXI6GOLIkfUjVhy5kdBTHAG+Dxz8fvGrxxjDWXqtVA9K/ay/MxdMr2kkuuKh/BllXfJJA9URfFKaHKJjpyUDtXZukNrTW+W/UgOowA8vXLkujlZprCBwLGYQRQQhJ6NpPOkBmjGnOTeRrrr+OBupY3H7LHZg2ZRIOOeRg3Hr7rSA59EkAwJ7OxEZeAo0f0WoVMCNGAGKZTQCGORa4fLgh6aeNGKXn4p1jocZqL/Sh9VEYphBQzjRiHM+YWDxiHsKiBuhwyGHY9rwLMfCSS9F5x+0w4/XXMe76GzD32Wcw/8svmAOcCCnmETJd5q7v79KlC2bSaJ4+fbrbrDSzDBnzCx3UIVbiMYvov+Fcp9/T6dChA4YOHVqXziyKX0nS/yqUq6taieUXKGhmdWUVzux/o7wq26oGaYZdhGxD9pYkqlJV6LTLLpj88WdoWdQEO55xLkIvi5v8AdgV2VlIioDzMHUMptZ8TVTUftk2uVZUI48VNUTNlBmY99hz8KqTQrk0ycAQpDj+l5ViwjNPonTRQmQVNMDc2XMRWIprBnKqrsacTz5GzfRpmPjll+i4+RbMATA/Tlmi/oZ6V6aOzczVu8ICM8pXj+6v8NZJwGJROmosJFAS6k1hOM1w7KB2uGgBtF5knKjMUZobL3RwAF7GyjIa1XBxWK3XrzW9CrIzs+W4mBm+ZCWfdtppePDBB12cdvz0qrZ2QIZw5++ZZ55xeLMorSq3PrjINfJQtTAjisGmTk+IdDrtfmluvwOG4pN3PwFo73Ts1BGdO3XBZv02xx2334E7778dr732Ki6+6GKcedYZeOrlR3HQPgdBH+S3Wqcl3hvxLsb9MA5IibGxDXhsDgZtmMBClw8f/9EtY/j3DAbllBXLwbjxE/Dci8+7E0GlCThZUSrIgDbPOO2xaVCugIZARboMu+y6M/pu3ge9evVyr4lecsNFeGHkc+5XG0uqS5zcIRu1GcvlXGP5lFsIY6ziapI10Mn98ccfj8pUpevIYGwIgPMvgWmYtyZOIx/RDKWh3qNPd1zwz/PQsmErtGrVEjOm/oIP3hmFIXvszk2IGNxOFJiLiROZrXB7bFNpbgAsqV6ENAcmGfVp1qnIJJdcM+ZdK7fCfwSUm14lqfY95Pbtj2D9DZCK5SIeakFhSMeykE7kobQaiG+zHda/5Cp03WVPfHbhBZj9Jk8AZAy6jJg3h2bAg4oByoG6S7nUBZxHGIEL/NlHLYNM+aUT3/ex4/bbo03HjsgvKESsYROA9RDKwKdMIeULqWNDAOMgD155uXlo0agFFpcUO9FFn92mHRrutDt6HnIQpr/xCtKzFrJ0xvZgTBHdnB6gBZZCPh8eG0BAiuqaUiQLE2i9yaZuUAzAP6MuGRfSL7EpAlPwJjufMs2eOQuvv/4GpkyZQuSqucma5WE5lacFYIEJIYx6iBFU/IBygT0FxhKYkRLgmhKBZ1EVks4DYDSaPXITT/BKWwAzo+ReBAHokjfLCLadUO3CY7k9IPAN7so45GWkDqivNIz5sb+x3kLyY67IXNJRyEDIdAEhTT8pITy9zImx5C+/0gXkFUQBwOhjvzca9hl6rL1WuQZC1oIailH3Yq4Dg5ALI8+PKQgLwygmdEE+mILjtB+LwzjmELH2/l/RAOvaI/jsdwIVy6OfjUBetRS6UUMI2fcDGqqhRT1XY3Ko9sAxA0ixSan/AuvwhPb4k/6ByT/9hMMPPwwnn3gy7r77Dnz6yUdI1XARw/6vsShQGvgIyC/NscflUvdIM2+ORZQl1LjABbxc08DgeUzJ1hsaPKblVAG4h4+QbqjWGwLChaQlCyRatIblN+Z8uAO2fGsksnmIsPj55zDzvvvxxWXXoeSXmfA8A5jWoMQhzMwBeGXzlHTpkmJoozxQhyGu/m1m9YN1fs1zZlGcNlhvvfVWbM+57oYbboC+Hc8Qii7jd27onv/GI8rj30iwWkjNVi6HmXGDJWAb+bcLtlrk/CuZSgMCybAybbFZw9QG2e6Lx/4AryqJeJPWaHvksWjzj+NRtGlPVMXJQe0wCGGk89gjPLD/gZ2LfUpedUvjvB4Qx16Hdus1R/bEH1D97puonjhBKwgHWR7XA2Ul+Oza61DQpAgbnnw0Wpx+CuZk58MWLGbqEEjX4MNrrsaPjz6NZMpDrHFT6AoZa8oPy19mUcky7dosCmeohBdkwmvKZUmoWT45loGyg7ozKkvDCowaNIPTP/Xqcx3iK84ADnvEazXDtE7YgM8UATBXfhJh9V+q3dWSi9myAnz66ac4+uijof/PrJ891w7f/vvvD33XrIFL35ccfvjh0L8DyAhjZjBbBhn86nSNNcUcWTtG8GCsUIGMSo8T05VXXYH9jxiK7ptsgF59NkRJsASlFUuxxVb9ccjBByHgzFBRXYGTjzsJu+66G+ZXzUHv3hvhpTdfwN4H7QWPi+Bpv0xDtp8LMmcedJgn3KWGEHJAIzqU3yFhRlki7794eggDw4zpMxGSXyZ1GAbuRD87O6c2bQjf8+BxYrrnrntxxP5H4afJU5CTlQfzfJRVVMIoY1HDImi6VCIzQ0VNJfbeZy888dyj7PTroKhREc497RxssEEXdyrtGr1FuYbhMtcQ/YkPh2qwdKhOVtNNA6Rn1yAF3CVts++A0oEisBwBKpIVzjh+asTj2GHwdihJFeOgQw5EfmE+fp44FZts2hfmeZRV3MnGPD0I9W4yVb5gTiF1A14ZGemFx/RyhTOjRGEkv3C/ByRnWYA0sy3hCXMVeQXMRwvekC7gQT/CkqQ1tbC4AoW9+6DtUYej1dA9MHXEs5h8601Il1e4bLQICCpTQAl1w8VxinVXw8Ei4EAM+iG5QpISQuIFLnOhGCf56SUZCeSphQxewdri0yuagA0NlNKgy4ya930o1LXnhmjPzZ44F+gQhkgtsOSPsUwsFQIfvBjBJ7wQnhd3/CQTS4BqnoJ6TVphAk+vJz72EGJSlniJnmDw2QSoOADGBAFF8pi45OefUNCrDxr12Rjqd2bGVAYPNCY0yLKsRJAyrCurvnvT64r6wTfUXip3BoSSX+6/B5LPY3YekwkMoDxg//EBlgAuaODFhwePUvp1eJgHmE9wkdBlpPFI4cFgBjAIkcEAI63DMx6MkD6oWvoYB15mAPOGATECNc6gQWg+EQHpdBsYjsADILB6GHN5AA7FWCOIBu6ir04oIoyw9l7lGjApn+1ejpiH6gTJKni+kICZowCrBu5i3XvqxMYQ/XzW3ULVBdZ6/jYa0LijcUxuBjLCKSx/5GZqkH2vtsI5qkZjKomi2CjOzKDqF85D9Ade8hnDZqJD7RU49+orr8JBBx2E4447AQMGDMS9993n8D7pPRjI0oXpo8v2Z8ya847BOFKQM3l69BldU+YAUwKaq53HAKNH4AHwCY7MyIfAYDRek2eKc1oVCYJmjdGdc+AGd96GnkccgWkjXkFy5hzEySeSWmYGNwI42pO5WCArnoVF8xcjL7eAhxmNIp4uBjCrzQj/+kokEvjwww8xePBg6PBG1GZRWrPIVf6cYRjFyYnqUDhNOULKH3Cdp2lI3TVFT8j5mIJAjkuteAZC0jsk0zsvua14h0pfD1aMXxVhMydVHStf8zxxZsvj6wj+1z2sj5D1k2SlqIXRgTFsbJeMUtBVZ/QwzPvhW7x+4y1o1WNDWE4uug7eASjMRU2QghfLgs95Gy6VFBdj6/UI9Eu97Axu2UK/wed6MIlG3bsg2SAL1Q0bYv7M2dCVrKlCydy5SP40CQvn/oJNzrsQqYZNYW3bof0mm+C74c8h5pFZKons4nKkZs9DNmKOX5S3SpLGyi4zg1kEijczOQ7MzMW5wBp8GPMyGHRHD49ej17iAPojAOWDEe806sPoel4MoA+8Au1KQPEMKGmtl6HVeq+WbDKDQUZy/RCYvkcZN24cXnjhBcjVryK+9NJLHMiPg06bN2HjmDRpkkui9M6zxh/SvLELmKsWjmfQ4Ghm0OSXX5CP62++Fk89+zg6dlrfGY2q02o2+vKqCqYLCQGKq4pRwbDHDlVZVYkeXXrgtjtuRfee3XHZxZfh52k/IzJKlhXQzFzALHIVMIvyra+P+n7RCMwMmgyOOvJoPPv0cDTLbgafjSs3Ox/fffcdRo/+Enot28yHZEqy8735xltIVqWQSqbZnWNonGiKN954A/qlyt122w2VQZVYOzAzpDkZtGjRwv0gR5qnt4srFqGqSjSho1HJnec3HmYsF+9QE0+gaShKJ3KiQcXJS3cZ3mOaKuqvTes2aNCgAVJhDZo3b47cvGxHqx9nUldSIKxjoNAfh1CV/MfJf0UZgnXETQCfHdiPefB8D0SB+xhgYXiH7pTb5+5gaUU1ZlGPzQdti43PvADjv/oWs18cgbHnX4Sy0V9j6Ufv4dtTjkW4tJRlBXUOsvIR8BlSF3TIj7jQnFd51JdfbdTMoKs+vs4fRSl6GdTi5s6bC22YKGLyl58hXlSIRl26IuQJvV6zV8YiZVFFEkEoJ0R+QR4aFzTALzNmQIKFlFh1F+bkYcMhQ5C3aBGC+QvggVdtmoBebThEkxO5W0BDOsC4D7/Auv23AtjXnC5J7xFUvcaWamZMEsIsctPptDt90KcUMpx1EgFemTLLFZhF9IxaJbd0sSIj4QQOL49AgYwrP8GcJuohndc9AOc4TUGX9C2Q38W5eDivqGqDWO5aCbIOJQ91AccBdZdDZ0IKSEZHl0GudVePBtguaxlbPEGtB+wMhFqc2r28IR/CGscr1yczEcSvvf87NWBmbl2h8cl1R4aRgX+zSK7LQk+NCkwsLx2oRXG+zcnJhQ4t/vnPf6LHhj1xw0034vbbb3cUxnEVvDTOcAaDRAjVvrhQZ1JY7R9JeFs9ALnXBunUv61eQBI50IPtN0HeeYyPJbLgd+6IVOMW8PttikFXn4+ZLw9H9Tc/IpECkpwgUrI6SBtSkICGTU5+Ltqt2x5Z2QnE43GnP0b/odvpmZRag9Jxawm5GTCrlVodjTIGtVvyru9xIRhQDzAPaZ4wOl3RTlGKgGFOXmQTsO/q9hgUGOeqJIGFMTEBkQAAEABJREFUYexv3ZJLoPiMK/9aWA0acJUJ1qSx7QZ0A7iLayo/EWeti4B1SMd44FE96WfMuO9JdBm0EzofeyyYgPUJ0IpFnP0jmw3A2CbULkCOERiMJLrJRk4thO43bBDPQXnrdZDaqBdqwqhtFM+ai89vuxeL33wDmw7eHigoQg23kAIeEjVbvz2yFy4EUjUu39Ztm6OodBEWz5yOGOMpLW+PcmVyrc3ub+7USes8eggioet8zqOHQHFyBfJLu/J7CqxRWC05mqkwy5dD3zQL07ZtW3Tv3h36obD19Q2lkIS+ffvyGd1mv04fxaza54qDFPuO6zjmnqwUjY40AmSQKGe94hOPxdGmTVvUVNfAY8cRD4HiBSEH2ExYrmhKqkrQrLAZ9M/ER735Id4b9T4K44UuvdIIApcOUNHNPDcpKK1ZRheRKxxWuLLj2TSOR+Pb0d/hpKNOwguvv4iYH0dVdTWGPzcce+6+D74f+wMS3K0tYL433ngz5vzMnd2COObMnYOS8qWYPHUiPvzgQyRrUth0002RClIwoyY40bnsqI6aGnZcBlQuOqvxjsqaySCZTEKgcJoTaDXlSDSIuV+ETNEQFd6snqxCrDEIkalzSW2mJ8exjN5cmDjnsrulQ5SX1yDRoSsGnfVPVLz9Fmo+/AjTHn4UPz1wJ7yZk1Hy7bdIwDhsem4CDukPM+URKzZU44LC4RxfwMygtiE9yXhUHZmRGHBx4OUxHR24dPIQOPfzCUz7+Wes32F9508mq1HNtgI/Bq5dXHofRllctHsYnwJQ/+oTuVzIzJs/l1jdIYJUCikucjY652wU5xdizqTJ5MA4l3lAT4CA/csZ/34anlESbuiES0rgNWyMOXMyvKhLUusOKXmmXHJVXv1QXHZ2thtPhHvttdcgY1pxSpNxFWfmJBZ6LazVwN9EA65DRLL4Phfl6htR8FdPkXJc8TyDmf0qei3i76cBM3N1ZbbMzUiZGZPMLINaLa5ZNDfqv2PoF3V1UFFeVgb9W1C96Td7dnTqZZaRg/Qca1eVMK7Zipn4E7zA59zGGYURerkipjgaqY233RQF67XCy6eciA+uugFxLjd8bvZzr91Jk+QzTdhs803QvdsGLtW/8zAzNzfccsst6Nq1a91p83I8KBO4iUvzmDmF0Jd1MCDGtKklpaiRATN9BqY/8xRGnnUa0uPHwvc4T4rI88D9cYCumUGo6ME+zbkOv3GZGczsN2LXole5BlQXXHjEWNccccmenio2ttIqeKx1QwBP1cEDovH33YcFU6ej+377sW59wDw2jxCAOUq2KITkV7u0wq8ujtcZHFPC88kjKw8b7HMA0Kwx25d4AfG0jxbf/4i5H36M3A6duaYEpTBUJSvQtGNbNIp5KP/qG5S8/Sa6bLIhyloUoXHPrki0boXQrQV9mHmZrNa6q1kDq03TZmp5kfRa2GZlZUUBPrW416RBb91tZvDVqAA2hKgx0btab7NlMkYZcYCLPFCMQEGzjE8hOCPOjB2HncJs+Tgzg5lFhPWelUEldthxe3hZRsOpHDQF3W6pWcTH8zx47K3Si/4v9KxZc7B4UTF1EodxR1gcFRfQcDRTCHVXrpfrTouzY9no0HV9nHb26Xjv/fex/94H4Jknn4NxNN995z0wfuw4zF40Ew/c9SAOOeZAbD94O9xy0214hqfUnTp3wUN3P4TCggLo9WIWzdWD2fJ5KVOzX+OEX7WgPATL2oNkolA49bRTcPnVl0GbMDVJDnjMOGCkWUTP4Bq5zQxmy2C5TNmEGeXiYYC+HTOkEA+AmD7UIHFu+/aYyAG8zXlnI2+jXsgbtCM6X3EVxn39JTxuDsSYDhw+fUvBQ5opmJh+egDy9+kRiZlRLUQwPHbsWMh4zPQxM1FAInDAR+0lnOf8USp66UnExZF+pgm5uKEP7ts0z6MUSiOM3CitmIZ6EN2oWVMsYHutqKomxkc8FoPnkx/dxWES1TWVpOLthXyEbNGAFlABqYlQcYgIYaT76r0P8cab7+Lb776DmSm6DsyWD+tXUXNyctwnCfpmTf9mQf/6bsqUKXVpzZbpp47RWs9aDfwdNMC2mRFDG3ABNy5RuwoLMxF01eqNYxyCED77lJkwIfRkNEI+Mn56V+mteef3GP4Rmt/j8b8YL72YmVszaEzSpp7mcOHrl3fFcP24/8QvvmYGM3NsFNbbf/phrJtuugkaK3v27An9d5NRo0ZBRvX06dPhmefSaF3iEv4HjzRnjxTBNWvyBTy2VwOnvmhWCzidcb4J/Tysd+BB6HfCUUjOmYJZr45wc5aZMXePcwbnFKbMyc1FYYMGxP3xW+UW9SeffOIOGXTyrnlDuOVAG7iWpEDG/HzEYFC/C2uqMPbxB/HlhRdg3DVX4YdzzkDRrOn44eEHUcWTv5KSJRjz/TcAS+R5aT5TXOMBZgnAS1Bqw29dks0sijeL3N+iXYv/DzXATRE4UBV7bInUN+8SboZ8rd9Z0tsDIIL3oh++RHauh0F33oDsddrCaKDyEBqBZ6xfbeMHCNlKIHqs/DIjo3pRGqd1oFDIwynLy0HI9ZKis3l4EJ/4Hbx5izm+F3LdBSS5qxTwAMtrwrVVqhrjzjkPI48/CQHX6rmb9EXjTfsBFoeysABrrzWoAW9N5KWBIcbJPpOXjOh4PJ4JOjeRSLjdQBdYRQ/l+1usNHmtGCf6kNubAaI/NXJgWcN3vggJMxeqc/EbV6jFDuMqUxU49uhjsfeBe+O2W29DcWUxinIaIuTsYey+oRo+O2acZ43PPf8cdtxyJ9xKuvy8fOjKGIZmhgxP4eFmI3ayZApFzYtw0203IVWdwiknnYp3XnsXC6YtxHmXnoM2bVvjisuvwL5770cjpgo33XAL2rVthzE/jsEbI99Atp+NMBlir332RG5eLvNIRexr5VeeAof8Cx6eyh2wXgjHUI/HHXuck0L1KLk8GAe2kODQa+QRcBGrvFeWmZnqCdRjyAfgB54Dj8Sep8qmx4B0187I3aQX1h92KDY46hhUN22CxUsXg7sXhBABFxohB+dAbYRlVH2HTE92ZLDsNjPo84dFixZBbwbotWUzi/KvJWOo1lfrMH9m4gIpnupLNgWsogqWlSsvczTwkJzr9RAMEJRIABCDgHJRDVhvvQ6oZLriklJKSzIy85UgNBS2aoGwbDHpawgBdBnbeoyLJZ8B+cEliv4FVk7xEvTcuDf23W8fTJ40CQHrmyTuNrPlyiOkmcGjYQ9eZubeZtEbEx9//DG++uorYikn27BZJLND/OHHWsK1GlhzGmCXQJhOs9eEK83U2M6NnU0t2XxvpTQrQ5oZzCJYWfy/wml8M7PfJFH8ipErw61I8/8lbBbp7rPPPoM+TXvllVfq3CVLltTVi1lEt6r1YhaNmaoTgfh7bEcdO3bEKaecgi+//NK9YXb++ee7E9j9eLI2YsQIaB7RZ1uirw9KK6iP+9d+teUQaq1GrwwPtXP5fbZlTg8QGChnOoYgrzHa7nsgtrnoPIz74E3M/PIjsAgaxBHTWkmJNSGR17/Od/nYjMwTJ05EZWWl+2Gw5SmiUAijURRjgDMT8zLQpQCl48Zh0eSx6LzHbphdmUSPCy9BvwceQdMtB+KL22/Gj5dejKWffYOxX45BkPZYXk8p3X8BSVbxrDzEb16qF210m1EHnKsU/k3itRH/oQaoY+rZMWF7CrnuAAzxOdOwdOQrGHXhRZg36kPomjPtFyzOKURinfYIPB+qQqYGkwHk4fMAxAJ6WWeGlV+qS8VFEMIz9gSmFXV+w+YIyyvlRSyRRuW8mWjefzNnpHtc98RTAfyUz/gsZHXogtmpNLof8w+EzVuiw+DBaN63L9KkiWz9kHRr7zWlAdbi6slKDSbDWbusWsjqfzg/+eSTmDFjBn7++WfILxBei9zM4GamZpZJ/Z+52uUV/0cffRSChx9+GKNGjUJ9+TI5yHhPZCUQT8Th8/QtVK9w3aWWIhrh2WfYfdhZhF0ZH+Hrgxnp2RH4xDAaSPpxi9uuvx0ffv4hT5R9Qow8PeTQWBk/aQIOO/Rw5OXn47FHH8OPP/6IgrwCx45snLv8w+Cx80v2xYsWY6uttkK7du0wfTx3jbM9DN57Bww74DD84x//wCvPvo5xP4zHQ48+iIKcAmyzzTbQoP7GiDdw870349BjD8Ghhx4Kn507Y7CYRXVhZpTR8FddIetBmwe+76GissJNfmbUaG09gPF13jUkJLP/VU4ZGRQnbYWkkOtJPgRI+TT+PW1KpIHsBHY97jgkCouQ5kZSGoaACf35C4CKEsBjmIMlm07ERe0PHgLyEog3I9wtY1l1JtD34OpzLqL2Id3VepkLU1oU8iIHxrx8Y36LFqJy4WJ02qKfi/FI6jOFx3yZrdRMfG1iIZiGJMQB+fk5CGrfAAi5/HD4AOix3U6Y+PnnSC2cD1rCpFUZxMNqNzqM3A1zx09E+Zy5WK97V2RRN75OrAGYGVa8zCKcmTHfaHNJfTGXpxE9evTADjvsAJ2+69+OmJnjofgV+fy/CK8t5H+HBmLsF+zsVl/aFQM0NkDjmhMYqRjpOhlAH3S5Nl4bMIs8Ggs0LsydO9edfIruX4E23TJGk5lh1qxZ0L//E49MuvLyckybNg1m5sZi5ZGJW5nr5KoXsWK4XtRy3gxdxl0uciWB36ITXrCSJH8a9Uf46TVorX20Dtl55525wbgetttuOzdHa2xaunQpjatq1L/+CN/69P/KL15m5upJdGbGplPbaIjYeOONMXz4cLz99tu45ppr0KlTJ/c7NBpDu3XrhmuvvRafc+wmqbvNlvFyiN97cM7yObr7sOUp1c7DNHyCcZ1FMoBzUEC6NCm95m3QbrvBmPLuu0BVBTQvhgiAMEDoAe4VatL90VubFPfeey+uvvpqbLvttu43YVaWNgSZw+fMFoJFhdUSjR/5Opp23gDNKNMOt92O9sMOR8A1WruddkbvvfZCzcxf0Li0FPNmzMGcX+a6NZ3mwqeffho/T5sKFq2W0/KOWZTDRx99hFQq5SLNIpwLrH2sYg0Y65Z1bKxftien6QCY88U32OmQYei82Wb4+qWXgYVLoO+bW3EtoTan9ZNovSg1yIFtUaKFfGSA3hVuM6WKkFobGh8xBWnttm7XAYWLl6Dqk/dQ8/NkeBv2QuEee8DysqCFkce27voNx/zOQ/ZGnyuuxgannoXCzj0Q5jeBV9DQ0RkXaTpMqRUIa6/VrwFX/6sjG7NlDUY/KjV69Gjo9ZgLLrgAmiw0kMkv3EUXXYQffvgBBQUFq1QUM8N7773nfk3yzjvvxH333ed+EOP9999fLh9NLkLk5uYgh5DIzoIMaOFCdjCB/HDDKDseGz94KZ3ZsnIS9avbbBl9eXUZtuq/BfYcujuuuPBK7LnH3pgxfQZiNBB0Ap9jOcw3CyE3oS644jyeErfBuWef5wZUGRG12dbmEcLMOO+d6dMAABAASURBVED7+PCrUfj8s8/RqXMnmtAxSN7m7Zrj8Wcfw8233owmBc0gWcFrlz0HY7ftdkVpzVJnXBQ0KkBWboK7zhvj4bseQcfOHVFZTQFIW/9WerN/Xdb69KvebyyvhgaOcggd+4xMZsawMd7o/rW3WSRDJCGgkOpDUqc5wOm7XuOACBqWiMcQLyqikxUNxADymzRDu46d8MnpJ+PL++5ELObD56zrMU6s046jx2dIAPRanRY+b775JjT5ajc9zYW12guTuHrXgtdj4igFdRgSGEnH8aDXadQYqllUjAULFqJB987EhU4ujysVir4skRIQjBSaSMCFjyLbrdsWU6ZMlhfGlZAWOjoZj7VoCZQHiC2tpjxalHicskim1+LIR6cQdFBSXopKn+03TmBjj8VitBHSioKZ1bkqjwIqq8aR5s2bK1hHo3ahMWfHHXeEFqcKOwI+6vsZXO5WnEDIjCv/XwmSwywqu/yCNS1P/TzNWOusmzUtg/L7LZB8gt+K/yvwK8qjcAbUfkP2nUw4pBEhGUOOC+pnZrX17WjYT9hReSMkXqd0cfMRSyTgNqEMEK9K90ONgDbAFi9ahGnTpmHq1Kmu/WtB/sEHH+DZZ5/F119/DV3aaNOpovwZkFyi1Zwp0Anpc88959I9/vjj7r9i6D9kyJB6lwaNPgnRuDN+/Hh3iprhY2burRfxC9lWBIrLuPILFBbIL1q5CteHDK6+m/GLTv6VpRU+A6ITKCy3PmRw9d2Mvz6d/CviVwyLRiB8BrTu0aHAnnvuic6dO2PDDTd0G316PdrMnJGqU2gZ1qoTlcWMlVrLoD4/+QW1UX/IMVvGyyzym0VuhoFeWR40aBCOPfZY3Hbbba6N6DdohDv77LOxGY2JPbigHzp0qDP6jzzySPd2Uya9ZNbGynfffYdJkya5/5aijReNzWBWpkdAarYFTgCQEQLJ4AEe5w4ZCBxVEBpAFHwO+ekk0Gn3PdGkYWN8TYOXMwIjSeUF0H94cOzI0sz4ZB8Qb+eL/NKToBaFBx98EMccc4zbpJDxrLVm/fgMnfJnFgwyh1Q1qhcvxPfDH0VxeSk2GnooghSjGhQCvgePckKbXV02RONdh2DmrGlo07IhiufPIRHwy8wpmDhpHPOscuFMfnIF0psi5syZg5kzZ7q+qvCqAuWxqnitSj6SKwPiK7/cNQkhx1pYEiGiT/2mz18MdOiExpv2RYcmhZh42imomvIz2u+0PWrCJDwDt1OMjQvwmMokrB4csLW+0/gs1L8CMyYQkAPY2AvbtkbND+PwzcGHY+mrb6Dp/gejYIsBEK/A2BJJDq2R6PUK89BmwGZAgzxYbr6TJQbAZzvM5M8WS8yqv8MV+taqz2EZR+VVH9RHFF5GsbxPcQJhf49WNKsKWCWritWv+agggnvuuQeaXPVr2joF+uKLLyAYM2aMO1GV0awTaP1QhbhkFCH/n4X6PPTto4wK/QsCvTIlg92nsSrZIjpz2QTcBVLPMIvCHnuLmXGMXx5EbBbhovTCrBwUL1Cs2l8aaZx//nk49rRj0KCwEPfccy+e5eLkvvvux9ip46DXpBq3bIQNNtgAJ5xwPL75/Ft8/OnHHJ/ZTUxcIjBjgGBm+MeJJ+CTtz7FueedTcPZw8knn4izLzgLQ3fdFy1oVJSnl6LD+uthr0P2wIknnIiyoMwx0Xen++y9J66+/iqsv24HLKyeyxOJaqjPOoIVHplyrIBe80FOtrTMluXLkcak3FqMuXBt4K9yKMOyrD0aigl4YQLZ3CqPuddvuPDl8BfRBBws02CNIp5XiEZ9N0LJK2/Be/09LOaE/em3n+Lbb7+AfsWcTZJ8jACovf788xT3rfeAAQOg3xJo0qQJdOKsyRi1lxkXHJJHGRAXMpwZZI25JpPVSFN/nu8DSbbQKq5aYgnKpERMQB/J5FkBlBqMMuhqRQN5ycKlYBOHmcHAtsTJyTi4t2vTBvO++Q4B/Snm5VtIrpy46JoSE2qWLkKLzbeCcbEUZ+pGjRu5t1MYxfUW6ZlObdAsSqFTLy3YGjVqJJI6MIviZTzrm+fJk2nM18aaRXG1weUcM4OZOZxZ5LrAX/gwWyaHmdXJtyZFMrPlsjNbPrxc5F8QMLO/RC+/VVSzX8tjZhlyJ6vasRDGDm0WxbGFc2GecvGKAwyKMgACGcvJBQtQOnkiyhYvAjwPuswMI98cWTeX/vjDj9BbVZpfP/nkE/evd7QxO2zYMG6KLYDmWxm++p5Vho42lzQvPvLII+63MvTGkv7LhU5LxX/rrbdGETf4tLhXn1Ma9bv999/fnTZr7lZ+MpxEr98dEG/RmhnMloHiBZJHc7CZKciiLCuLmS2XxiwKO8J6jzodMl5oM6vjozgBeJkZn8vu+nj5BYo1W57OzJaTQ3Rmy+My6cyW4YXTpoT0qjIeccQRbkwWXiA+cgdwzN6Lp5VbbLEF9ArxW2+9BZ1Qqt706q5XW7+iFZhFeci/OkByaa2kepYxL1lGjhzpXuF+8cUXnZHfoUMHPPDAA+4NNm3YyiBVO9h9993Rp08faHNAJ9VtON4rLB5Ll5QAbOcCvdUUGqcIhtPmcQ7QHKPZKOTpMzitpxFyHRa1hgDtd9sFMydPQvH338Lcnw/OUogzpSG6zAxmFgX4VDnMDHIZhDZ4zjzzTFx++eX4/vvvnZzCmy1Lo3AGOCWRH3NJhnj/sivw0zNPodduu8MaN4RO9jhrRaRMXlpajm+++ArWpCVyuemdX1OMiuoSLFqykHX6E47lJkPxvAWoLK0gT8okuWvzzdSvNrg0Z2ujwYw0nOeiDP6zpxkFrGVhtsxfi/rLHDNzujAzJ4NZ5LrAGnjQ1mU78xEaWxEN6JJZE5GMVQNZcSSaNEduy5b4cOQr6HnUMMCLIRmSFhZJxkOEEPpLAWGa4HO543F9F0X/0WfoebCmTVCTl4sET7drPv4ChTyBRrZWPoAXGHkTHMOAT67JmFNoKeae4jofpCGadB4yfwyvhtvM6riaLfPXIVexx2xZHmbL/Ctmo/5tZjAzF6X+ZBb5HWI1PrzVxVuFUkHkmhl0emRmEE6TiVzh5BcoLBB9BvAfXGaRAnW6veuuu0KvqWnBYGaIx+PuJMssomELdTkF7ESSIZsnzg6yspGdqAX6c7JzkJWVcGUIeEpgZq7SzMylX/FhnBOkYA/Gjgo9uRNfjdatWuGuG+7GoEHb4sWXXsKzTz+LM48/CztuvxOuOPdKDNhma2ywflfsvuvu6NhtfdzF0/IcP9t1DwPIhx2VfbYwUYjJnFTmzp4L7RrrV7truIO24w474Ogjj8CiyoXue2b9P+ReG/XEE488hs5dO6FGhhK3TkN296uvuhJHH30UqtJV0UQTZYD6l5mQyzBmBrNlsCxmDfmM+RDM+JBXTq2fQbigPH8JsNKZb0YcM6uVJ0m3Gh53ED3jJghpMrd2DD0GBHTgNWyO5PrdkIhlY+JbbyNZXMbF7hj8MuMXmAiYhZmHxUsWuJ1/LVC0g65X0DbffHP07t0bOhn66aefoPZsxlRsjOpXSs4QlJdcwNy/IGvStBnyuJGD0qXI50kvuDzxRGWAnFA8lEhAlBHAtAIvVIigSUXxrnghzJUzBi/ho6j7Bhgz6Uc34MeCEJ4F8GJcJHAaMIZTU6dh5qdfY50t+4kl0wLNKJM+6wAvMyNuGRDF3VZOaL+zyJA+JkyY4Pq/mSnZb4KZuTx+k2ANR5jZGs7x97Mzs7+ljszs94VfgxRmv5bHzJzuzIzt33N+8DIzPoFYYUE0L7FNa5PMIfWIorG0eKkbo5csXIQxoz7AT+PH4U0aNvqNCs1pM3/5xb1hNXvuHGjOSyaTzuiREaeN2EL270033RSjRo1CZpNNxp1OOisrK7H++uu78aRr167ulWKd0O29995uPJFxJANQrxkPHjwYe+65J7RhpZNJpdUnPrNmzXI/LqWxp7i4GJp79dp3dXU1ZFQ/9dRT7mT6nXfewfz58yHjW+6rr77qfo9g4cKFdaduml9leAv0Bo1TA/WU0YuZubENvMwiBSkvjXFm5nRrZoyNbs/z6nAZv2LMrI6P1iFmURqzyEW9y2wZTnLpdN7MUMyyLuCGhjYQJLdOj7VJr1NXGZrSez02Tg6FlZ/itMEnneo0WnP4888/DxlRWVlZdbKJfnWDWVS+hg0b1uW7A9cSL774onudW/UqQ1ifvn3wwQfYd999oTahNxn0Fl+PHj3cqa42K/Vauj4fU7s56qij8M3X32DCxHFI8S8Ggwe4GcboC40h5W2AmUHThsUCaF2W12Zd9Bi4NX4eMRzhvDlEhVxLkQbGeMDMHKDepfpVMOOed9550An/aaedBunXzBT9m5CkjGnOS/BCxKprsNsl16B5382EgXmGOOe777/9Do8/+hhGsK5yGxRhQ24u9dp1MKYPH4HCRUsx/Nnn0bRFW6yz7vpYyvZflVZ5AOMfai+11WnTprm61ivz6pPadDKzWopV45gZzGzVMPtf4CJVhIBpg8ayMH7ku2jWZQNkr7suwPZY0aABmg3ZBXlduzAM5PgxmHx6qKkyJC+kU3oM0Z9I/hiwLdAARk4WOl9wHno9cC+mNSuCv05zl5yiIWA+cD8sl0WcT4gTfOYkiNHPm2s6tVH6iDc6Ajqr6TYzmNlq4h6xNYv4m5nLyyxyo9jlnxofzQwaczMx6lMZ/+p0VT2rk79b3B5wwAFo3bo1tBOpAaJfv37Or8lc0KtXL7dTqZ1Ms99W1L8rqIxl7aILbr31Vgi23HJL90qrJq2In/JTUwViXsy9MqMJXpPBs8Of4WnwsxEMfxbPPP00Xnj+BWiC12JBE79AE7Z+mGlFKC0r5eKgzC1GFFdaUoLSklIsWbwEC8rnYusBW2EJd5vefeNdtGzfAiVcGG09cCv023xTVFZVIis7wZ3+Bqgsq0RlshwlS5e69OJRVVmFt0e9g/POPB+pVBJvffQG2nKXd8GCeViyZDEWLpiP8tISlJSWQjIWL12COYvmQDKVEC+3lKeZ8xbNw7yF8xyNZCwrpbyCMrq1oPQurl5YuAzUj1sjfslHUP7KT24GXJhylhLkX71QyroV1NdVmdNlRh7nlpWgvGwxdV+MJeXlKC6vRDkXqtJ/WVkxKliW8rIKlJVXYD7bxsTFxeh3262Id+uCgAvkrftthb6bbIZp02agjDvXFRVVUP0Xk06LUg0WZSxvOXnL5eoaAwYMcK/NZdpqCdud6r28gu1BdOVVbB/kU12FWXNmw7MYAk7uJVMno0O7tqhmHmVsJxXlJZS7zMHSsnK6FSiTrMxPeZVS9gqGKysqUcL2Xl5VjkryLGU+ZWU1KClhHmyrvr7bCVOomj0NoCzl3KkvYX8oqSiDXjOd/dzLKCgP0LhbNyylvqrIQ4tkgcpYLplr88z4tTDV4kh9UbLUB+ldYS1MtUGnRb14CbcyqKioqKs3+VdGsyYanI5OAAAQAElEQVRxKqPKkAHlLb/cNQ2ZfKUX+QXyr2k5VsxPOlIbkjwChVekWdNh6UUyyWhcUR6FBWqvMlZpH3O+mY0xY8bylKoKM7jB43P+mz1xEh576jG88/7bmDptOubMnkP/+/jo5Zdg8QTacmOsqKgBpvz4I5q3aIGFS5ZgPZ4EbrnlVtidJ2OaYxOJBDTXNWvWzI0F6gOSSf1Br91qs03QpUsX6HRZBrXcnXbaicNHCJVD/U76k8z1w9qk09wpfFFREXbccUdnXG9N40HGn+Z6GdSvv/46Xn75ZTxFg1mbV/n5+VD+63KBKiNMp5kC4WRs6vXwb7/9FjoNVxrN10qvU00ZojLy33jjDegUfcaMGW4e/oWbBTLKdWIug1MGnU7wpF/pWTJKdoW1wFKZBAprPCivHVcUln500vrCCy843qpHbT5I9uHDh7vNSI054i/5tEaQTDL8Fa+TTZVZr8Prx7ekj1bcJJcO1T4FkkfhjKs8MmEZ0AMHDnSbHnrFW5/hSPYMrehWJ9SXL5OP8hboVfO+ffu6T4MO4HpOp+MyjvWbKvrcTv/iSd8Qq85UB4899hhuuOEGqF0Nf/5Z9OOGzRab98eB+x/Ak9iJCKoCVJVVo7SiGiUce0u4FiljXZRyblxKt4LzRxXnSLWz9bYfjOLZs/HqiSeidNwEroUCzkNlkFySWSB5FZabgSXsFzKadWCi+tDhQoY2Q7O8W86pqRRpyuLPnIZZDz2A9q2aIdm0DefrGlRx7k3SCP7+h6/w89SpaN6qBbbedit07t4dS3n6mMWNp1bdNkJ67DhswrVYbm4hqlNplFWXY/LUiVAbU/7auJKBrE8eMhsO+txI7VXtun67XF6+Ms69fwwyupCrNqa2/Wd5rep0kicDq5r37/Er5RpCdVBRsdStu7hogb+gBPGCxljADRHpq8VGfbDt2eehxvdQzjVKmdY1XJuVcp2j9CXlS1HGcHlZFcrZJirJs5xt5vfyzsSXkLa8vIzr+jKUNypCeued0PvaaxG2bMJxt5jrEPGvZB6lPMcoQwX7RLny4JqpvKQaZU6OUiytZLx4Maz1VDlpMnmsare8vJxylUL1Jv+q5r8iP/UBvfGkN5c0zmp8rQ8a67WBp8MhzW0aJ7QOlrsmwFvdmWiyOvjgg6H/H6hvmTVZ61Wg448/3n3zrEFXu+MaVLQbKHnMZMyavP8R5OXl4bDDDsM555yD6667DnplXDuP5557LhtfGcyMoCxMD7dg0O52KplCksaoQLvKGUimUjRSI1ACM3NpzKL0wtUHA+PrIcyIIQhVk6xB//79kciKI6gOcfOtN+L1N1/Fy++8iIMOPAhL2TlTNSnucoYoLluK4pKl8GM+zDzo5FsGkXZz3339fRx51OHo2r0rEok46dNOJhg3Z7kj5TE/o6s81bBUH/J73IEnMWkVCgEL8FuXGZkxUunNDGbG0N/nNvCPMpnZGhZK3UewLFuJYCY5BICZXLYDj7uE3EEMEEeSqDCQvtMkCKn6kJUVg/keJ+gSzC5eiEa9e6DV9gOQXjATS7/7Gu3arsMxfilSPEUKWXFppq9YWokmjZtAizvVq96YAK9UOg2ddGgwKi4uZh2H8D0Pvq8TWsqiFTvTAwF369KoqqomTeD8s+bNRV6r5uTCXDyDfsAUPBH2A8BjvmAaxkBNSk3G+EhbDUkCeAkPWWzPxQuKGe8j7bikUZOsRrPefZGdXYCZH36GMCvB/AATR8riGzBlwnj3OmPKT6CGixCVz4wRAGlDB/Q6V+3QY3n02Ud3LlpUdsXVB7MorcYV6UInW1ow16ep7xfP+lA/7r/dr3JlylDfn8H9UVdpBaLPuPL/Uaifpr4/k35luD8SZxbVtdq32kUmTX1XvAVmUfvXZPtbtEonWtGIp8KijcfjEE5xwgkyftGZRXLIaFU4iyeG8iuN/KJXn6yqqnL/Eufhhx+GDMWpU37Gqzw5Xjh7Jjz2uWpuem43cBAWLV4MLawFBZzLBu+1FxJ5uTD2nw222BI70EjuTMN3n732Rvt27WBmaNmqJfRGk5m5b2k1n2keVB8xMzd/NW3aFCqLTgb1aq0WQpJN81yCBrdc0SutmUF+gcKiU5/K0Kic4i8eZob27dtDJ9bql7vtthv23HNPyLiSUa5TVb0BIsNaP0wpI31vnmhrTaBXfYcMGeKMcOlaPGSYyZXu9Hq4jFYZQIrXgullGuU6AZXRrM/A9JqxNsu10NIruTJwNU9K59999x30r5ekbxntMnZlpEgPSY6popEho7JIB88995wz+LVQlAErOpVVhvtHH30E5aVxRcaZNg522WUX9OOBgOTUQcD6NKKkK6VRGzEzVz/yC6RPuSqLXIHGJ8miwwRtJkhWySI+AtHIXRmsCpxZVNfiJfkyrvKVAS8dya85Zb311oN0qM2Oiy++GCeccAJUbrULbRZIX6pvbYI88sjjuO/++9Bjgw3w7NPDsdN2O+CXX2YilhVHbk4ecuM5yOa4H3Ce0Xxj3MQNEUMySOHEk0/BPfc+hC3PuxhZFsf0Dz+GeZ7TJScD3iF0hZybAs4l8tPr4rXwvuqqq1DADZsjjzoSareS34Ej5KM2jUvPuc3zAZs3D19fcjVGXnYF8jfogqyCXITcVA7CgPkFqKipRAE3rgYO3AZNmjUFON+mK5OorElj/cMPQcNmjVAwbSraZmWjZvFSbNFvY8ya+hMmTZyIOXNnuz6tNjVu7Hhsu+02aNOmlZMtHk+gkpvMZgZmxDtUURxED9RdUakZpEdFiCiVjD4iJCtDjsCM/DiukBRUMdERDSNrb07uihTUYpY5K0FSDxTOkawk1uH/yMPMXD39EdpVRWOsY/PSCCyNNNsZQh8+C5FmmaroVlOm6ibNgBZtkYIhzfYQEKc2o2/xQ65NQnhIEwIJRV0b11KeU6wQvw8hfARBDEqiH5CrrCGmWQeks3KRJtJjvE+eFuoNxSSrXrImKXNICAhJGE+sJUOatMrfgjQydfL7Evw5Cungz6X846mURwY032iulKtxsT6oLyus8Sagrv54DquG0ls1bH7Nxcwc0sygSfG4447D0KFDoZ027UyeeuqpOPTQQzFs2DDolxu1M6jdWynKJfwPH1K+dsb1es5eXHCInRYwmsg16WoiEI6tra69sd9gXU4Ihx1+GA49YBgO2f9QHLLfIRHsfzAOPegQHDj0QGjBoQlW/PVtiia5lUFBg0K3wy43A/mFBRDk5uegQcNCbLlVf5xz2RnYbvtB2JjGRTJVgzgnlIIG+cjiKd1xx/0DP0+ehnHcaW3TqA2NiyK0KGyNESNeQmF+A3w4+n2cd/65XHAB4llQyDyLCplHIQoaNIALFxZRjgaEQkhmyZrZ/Zc/ggYuPvIXLufPpFGc/AL5/y5QQD3nU69y68Nql6+AeiIUUOeCQsqgPAsKGqAgv5A6LHKu9CWc4hoU5KEoPw/5XAgX5BXRLUIu6ymvIAfZXLQWsU4TWqATCjfrjx6nnolxb45E1uIF8LOzoHaRz7aTm5OL2fMWYsPuPZFHXuJdkF/gFsv5XCjEmb5t29ao5Mmtfmm6YUEDNKCs+Xn5aMD4Ai4GcgU5ecjNykVOThYSWdlYWlqKgIuCrNwc92vuBSyHypZXmM+yZCAPeQX5EC5f8ZRZMrRs0gLrtV8P8xfOY7mUD8vKdIWFDeCRzvNzEXLC8MSb+AbEFeUVIisnB0FuAijMRoJxjQqKkMfyaZGsPqu+mk+ZBdKlXJXJ50aAvulW3sKtDHLIW8aBxhX5V0YjnHg0YD0I5BfurwTJUMh2JXkyZc64/65c9dPV9/9RPpk0GZkkl/x/NH2GLsNH4fp+hQUrwwkvWFmcZCgqKuKY2IB9rZCLzkpn2Ip+RVB6gdLI1alDVlZWXX9ZGb3aneYIxWly1u8GqB0pvXCCjF+Go3jrdUu9Gq22qQ1ivekgg0Nzm04RZXSNGjWKm1VV6L/55hi07QDsuvuu2IaGcE+eNqbTNVhnk03Qvv262HePvTB0372x6267YlPijP0/jIEbYB4C9lvuRCEnO9uNG7nZOcjjuKL8c3JzXbnU3iWT6quoqMjpSDI7GvYL9SHRqAyiEwinsEC0wmX89V35BaLJpBGt+Im/8mvB03DFycgSSCfSueKVTqD4TLoExz8Z1QOpB31uotNrwf77748DeMopQ1sGuX6sSieZMl71uyhaRyheaYcMGQK9Pqy6GjNmjPuhK70anjkF1iJMxq4WXTrlnjx5svuXTKoXxekHsQYPHowu3JBQ39MCTa42uZVn+/btsc466zhQeNttt4XGIOGkZxnaOuVXGTNly+hJ5RUonIFMOONKF0or41O6El44uUojd3VCJg+VRflkwhm/dKE4zS/qG6pTGf8C1Z/KrDiVwczc3HTIIQfi0GHDcN+DD7kNhxQCdO+1AS6/8nL8QgNTmx3lPHUuLMiH5sZCbg6pzHfffR9uv/UWHHv6yXjt62+w2aknYdHEH5A95xfk5+WxveejAefc/MI8zk25yGH7l5z5mpsYP3b8eLTgJtFrr7yK7bfbHrFE3PUBlakgP9/1kXzOx0qTyMtHrubP3AJMffN1YL1W2Pf999F0u8Hwc7K5nspGHtdk2Zwr06k4GnPDOhb3kcs5UzI34dyR37CIi7BcdN5+R/z43lt4/6TDMfHmq7BO69YYOHA791ndVBrQvftshCmTp6JXj15sR+24iRWD+k3PXr0xl0Z7dVUlJk6YgHi272QsyKestXLmyU9wOLr5BfksewQqR35BAfI5r+erLIS8vHzk5+cij3rKzc9HHulziZMO8hmuA+LzBfVxv+UXXQHz+a3438EXcl4rKiqC2lIe66lOht9Jt2roCtl2CFqzUCegbryYh6ycPK6nC9EgNxeNKF8+5corKEIh1ydF1Fdhfp7TXWFBAzQgrkFePrSGyiskvrCQcYXUc/4fAqUtpA7zCvNRwDIXcb2V04D5F3LDJb8hVA95BXl0G6CAa6e8vHzK0dDRFrBuC/MaID+vIRrl5qOIcuaST26DQspQgHzyWx2Qx3xUXwL5V0ce4ql2KVB/aNu2rbMRM+O/xvgMCDeMY4rmA9l64GVm3FAw+lb/7a3uLMyWFUQTlXZiNbll8s0UWq8B6VVtTXiZuP/ENTP37eaFF14ILV4yvDRhym8WycUNIwaX+ZM8bS4pKUVpZSlKKstQWl3qoIRuSVUJSqtKucGYhuTWYup3gTtZ9WmUjhm6U0K5Tz/7FM4850xUJ6sdb8UH3D0KmE7+zl06o3husfulSsBQXLwUJ559IoY//pybsDftsymMu4mpNKcj7rwELFAmv5C7Vxl/xhVP+TOu/GuBu3jS3b8NQEAdh/XSafEVuroD20no4rllCNVPOpUCGGesI/AKGZFmXYP1+vZ7b7sf8Yl5cXiez5gQKTM07NsPLZq1wPj33kO2dtrnL8KYZ5+F6RWdqjIkSa9/mQAAEABJREFU8nJICy5FuO0TAAqwdbpwt27dMH7ceGYZcCczAlLU3qFII386gNqNAkENdzbZnuT/o6DihHowQSIWhz4DoPdXd+NGNIhLi8Fjc8rncddWMkgnSVhOAk06rc80xOnYgT4NnjKcZYgw+KvbzJDJd8VI4QXCy9XOpIwbhQXCyRVk/EFtPQr3d4CMPBn5/oxMSrsy+DO8lCYjk/wrg0xemTiFM365K4bFT8ZJBp9xhZdfhqrSCXQip1M4nSQqXoatQGO6x76hOP37PtEKr1NHnYjpRFJ5CPSar17H1UmlXq1VGr1aKuNKhq5etRW8+eab7tek9UquXid+sfY7z0cffdT1U/3/W/0LH9GJj04rRaNXWPVasX6R+sknn3Q/9iT+S5cu5WK7MYYMGeJejdaJq/4LQg4XapK3SePGoEXMPsn2H48LBd+L0fDg4oqLVCFU5oDjfMj+Co4Z7PHsR3oK4Po+HCYKS3/EQunkFyj8dwDJJPg9WVSvMsRkkNWn1eKtTZs2TqeK01ghfjLYZMjqFFi63pMn3joN3oub5zr5ltEt3FBu4uv0W69ha5wUjdKIh/IcMGAA2vEUX6/PSm9qe8pfeIFwCtcHGcwtuFmg9lgf/+/4M3w1XplZXdIMPuPWRaxhj/TzZ2RQmvU7doL6izaODj7kYFxy8UVQHejNhLPPOceVZNas2Tj33LPxxZef4Nprr8PBww6BXvvfgxtIr333DXpuOwiTXqdh66j5iPnwaRBzInA9IuCJILHuvvuuu9GLRuqWA7Z2YWPfQMj5hnM2OxpCuhzyOQ8xmqpOTpiEhXfeC0ydg57HHoOCTl3gqe9xzg5IpV5VXlbOw5+l6MrT85D8mAzixQNIUoCn5AGSbduh/7nnYOMzTwUSMcx6axSKGjbCZtwo0xshu+y2GwbxoKR3342YMUAxnNukcRHmzpmLx594Et/9+D2KlxSzTIzSGoHlSjGjtOZZysMJnQlZFspACjCKvpCOwOjC8Q1EGySRV83UixfDr6pATZpzPBO5KPLlWSXEVg+lZhQcA/cIGAzJGw4YIDYgKUGBPwlqR4I/mfw/SxYay+JqDuA6qgnXPA1oyOuTR5+cYyyhU55TChFr4K6VZrmc1DaDTONYLuavCQQUSPDX5P7rXDWfa6w1W5n2fk2/KjHeqmT2e7w02Y0YMQJaUGRozYwGRhpadOiV7dbcncvE/aeuJr27774beu1KvKRo7Sz36NHD7fCF7BhmBt6Kdt/MlPHETYsuTZSmDuRiVu1D+YqjmUH5aACP+TGhOCBpeKaXjplBnVmD8j3cfd16h4G49ZZb8fAjD2Pi2InIyc12P+qVSmnoMyZae/99NMAKdO0ndHXq++xqrKKQs5VAcoZsf57nY9Lkifh5ys8oKy2Ddt+bt2wO0x8XyWIRNm6K8qVlyJo9D5+eeSZm3nMHfn53JNvrUvhcOEQ5GZgEojdODODl+x48Rpp5CGgMB8YA8ZmbEjlvwKQhB0UF0jRAAF/ePwQqgwjNTA7MzIEL1D4yuXbctC/mzpiKGm5MBRZzk5fHxr34h++xiP2uoF8/GLGhgyixNiJ8348C9Z7ahNPOpHZA66HrvGbm/JLPzKDFsU6dHHKFh1lEuwL6fyJoFpXNzGBmrkxmkesCq/AhXQvMzLV5+cVedagJTn6zKG/9mJJOYmV8yhjVa5X6XvXhhx92/1NWr3jqlVuBDF8ZpjJgRaPXboWXgavXRWWYCpSHvmfULxTrlVr5NZYrf323qld7NQfo9V8ZTx7bul7/lcGj726Vj3a9ddrYsWNH6IewZJwpXgaRfv1YxpWMsxQ3wfQ/bzO0itMpqRb5esVY3xcfe+yxOProo6FTSZ2Oanc8FothuTmutq9KNyH9ITtLRm+uM6tDK1KgRRTHD2nQSBgtaRXx/wuW6ScqtxZzwplF7U7YRCIBgeJ0wqU6FI3qXPHyq6732GMPqI41xggnULxAp8uZTRqFVwbin0nTsGFDqJ2ovYk2g5f/90C0AjPVLqCxTW1MfURpzaKymUXxwv23gt4+uOuuu9xnCoUNGkD9Wd8sfvrppzj9lFNw9dXX4rJLr0BNVRXOu+A8vPvuO9hrn6E4+ISTcdQZZ2MMN4ORrGTxAyxcsBhzZs6jPwY/8DjGeSgpXeLeItCpba4MX8bqrq+50CHM0WtaTMBokI/ExBdeQrrD+ojpBzppYIouZFxKfZNp0ux/6WQS2fEYsUTUzpWBBc5w1lxaxo7ZuO/maLbFduh25FEY/9WXKJsxh22jJXp0740a9umihg1gvtE+C8jHOF5GvX3gtgOwDTcHNtusPyb8OF4ZgAQIOYdrLo9BVwB4BJOfD94hc6fjmFhAXwglYzpDjH1hMU/Pnz7yMCz9bjQS3JhjNMzSCDnXgnMwDIC5BxwTxoAQKo6ucIplJFN4CEmrsEC4/y6g1KHnRK4pKUFW3EfjFo2RTtWomID0RxJ6SCNN0Vl7r9VAPQ1EraceYnV6NXnpdSu9pq1vm6+88kroG5SDDjoIOgU46aST3GS3qmTQxDd8+HDoJPsUDsjKR6cBd9OY1qSpfDRZhYg6h/xBKmB/ISbN2NBgBPrqXPn/U1A+ZuRNkD+oNVrq82UUktwJa1jUENvusi3GfDkWH7/1Ke5/4AFUlmvSAONT0IS/LJ0t8671rVENRJo3zj1RlwotgGmmM7Yltq+QEy4EGT+lM05KTIF58+dhfU7WWnB99dUXWL/tOtDlNlPILl7YABVTpqHVosWwssXowx3rD598Bi15SpVFA5QkbJ+Aa6rMz0PoOHt+DNk52ajkAkQtXPMBdClQC3JqaKDn5+UpBuDudhiLR/4/8DRjCQghF/IilyuQXyC/yUPwGjXEXE5UAQ0AJoEFPrE+5n37A+bMXYBYq1YMBwANmnQ9ftpcYgRC4oLavqJTaC1UMwthxa8MlEZ4/fiKFqIynBQ202JFpVfofxvMDDIg9R2o2eott5k5ZZoZ+0IEOtW7//773b8gnDZtmtsklSEs41b1qRM8vcYs+fR9pwwenRrKwNQ3sGIoOhmy2lzVq/d6hVdGzy677OK+59dpsepWRqq+H9Ti/MADD4TidaqldJp79Bqw3noSbxm4MoRlSOt7VfGXAay0AuFk8Mog1iu8Oq2UsazvdcVTJ5IC4Yp4YqHXddXO1C6Fb9SokTsRVZzKoLaocgjkFwjP7gC2esB4S2+uI2MlVwB9jxfjRpLHjbCVEPxPoqQnQaZwZlEbzuDqjwFmVGItoeLNlqdVVEb/ZsahxnPjCniJnk5dWL+5olf6NS5n8hCN0otOrtmy/ITT69sy1OX/MyCeSteyZUu0bdvW/dq4cMrXbPm8RPffAJJdcsrNgMK9evWCxgCtBTU+6YftXnj+OUXhtdfewKmnnIwuHTqjIU9rZUyn0iFenDQJo954EwtHvk06DzffcDPOOOVMqO+Al9GjtZ7qYfbsWejWvQexvDl3IIzmm4B9J2Wc6ggWos4GXZpcilbHH4Ruxx6EgBtjccThpQFjf4yZxzkV4NQK1NDAkodpxZYEjEgzPq0UiIXkycMMpctp0x7JJQtgi+dBnVxLAK8moJRMQh5hmITSG8BD5ACdO3VEl86d0KRhE1SUVBILUvmk9+Cp/sk7NB8B5QHdcWPH4QduPAMBSAgvNNISSCcEfUhyQ77sm6/Qv3df/PjeKHg0sn3O86L34TMMiSDyyGU8wBNqgFyNT0Q0zgfypyzMh5G6xQZ/5+tXshlYhtCVqbSsCrOrK5DTpDHi7k0e8KLyzCA9g5RYe63VwAoa8FYIr9ZgdnY2brrpJmfI6oRAu4w6OSjhYlqvzmkxpIF1VQiR4aNfttRrc/rOWj9gIb8WRMrDjJ1DI58GASI8dhKPAxKHBfqIcF3LOJiYAnSd8x8/zCJ+GUaSVZAJy5VY6SCFvIIcPPboI9hln8FCo2xeOTSRKhCPJ8AujhXYKWotrAkN0Dj+rUZhsFoJQsTiHtT2C4oaoHHTJsi8npmpN72KqB/s0Y/VtGrVBo2aNGVa7SGHnJhCtNxqCzTlIuqb51/AOoceDo/+dh06Yqv+A+F5agGoEyM0hQPOeGlkZ2VjnXXb4ccxY5BFv9XJBDivAVXV1QjY2LRQw9LFaFhYhOyiQqx4rdg+V4w3IzMitZGjkz963W0W4V2A/Ux9y+PqwQ8MWowEySrEFy5EQxoZaU+0MdfrnJeJZLRkTn3MjOX1oEtGkkD+lUFGXjPxBBdfDaHTPv3LmAy9WRSXCf+vunrdWSe7H3/8MXRSb7Z6ym1mMDP3rbF+yyJjJH/11Vfu38FI/3p1Wqe7GpdlpOpkVoZsnz59IMNUC17F6eRW8XoNV3gZqvKrjmRcC9TW1K+UXq/iipeMVxm7Sp8xduTqbSeB2kUGzKLxPxOWgWu2DKe8NNYqXn6BwnIzoLBANALhtUGT6QPCKV54gWQxM3kjoLcuyH4oevXgKBJufFc4A+ysTsdgBxEuoshQy1X/IFN5/wdB+skUy+zX5czEZ1wzi/RVm0h4M3PjiOoiEwYvM+Nz2a040QiWYeH4Kc4sopc/AxpH1U4Vxp+4zCKeStq+fXvozQzlbxa1S+H/LG+l/SuhvtzyCzQW6Idjn3jiCSxctBAb9e6NrzleaCPtxJNPprghQu4steec9+233+DlES/hk8mT8PiFl2Lil5/gE8IHH32A6TNmAWz6b7/zFh568FGceMKJ+Hr0Nzj1pJORVr+i/sgMrDyR0VxU7wkQag7nHBqUFCOoqkZ2i+bkk4NqPw4mg7sYb/SkaVh9/OEnaNaiBUO6QwgPZ2iGjq8H4niSCyQRujw9NMzKwezvvkHFovmonDUbWck05vw4BlXzF8H3stilfWgC90kv8zsEUM21XzoWcWcQ+vypMl2FtOR1ubKwdMeNG4M3Ro6EWQJ8ILoCRCmjZ8WSxViU5WOdvfbCkpIylE0aB3YAwHzK6HGNAXA6Zlg5p+AuA0UyKBcSQZdiBRFOGDA+ZF5hFPgvebJFZYqEZLIci6q4QZHHNY+KofUTd0sC6O9vVaC1wvyNNOD6wJqUJ5FIuFMAnfzq1clvv/2Wu4uvQa9PSw4z44DFpl03agn774OZ1SXS4KyTBn3jJANFA7ZABJqU5ArCkGlC5c0QO1GkHHoYXB23ZDAzmJljbxa5LlD70CIsOzcL1954DU4+7wQ0at4A+x8wFDfdeyNOP+tU6MfEKHIt9Vrn76AB1auTg4MwWxM8ny3JM8TjPrI5icYTcdfGRaN/EbVkSTHardMO+pXODTboCvM8t98bcvBGmEYsLxcbHnskuhx7LCZXB/hmziJk5TfA4h++Bcg7LToxCwGXhk82Kt4e4jEfc/X/Lw3cjcayi7QK6N+eabe/sLAAS6dORy7d3CaNgNqTXdH8O6BTNk/yc8f+V+niccTz85AuXgSVK+TCoHLhAvz0+efYbOvNadhSLzD45sGjK7CUGaYAABAASURBVD3q1Ecba/V/p0AGs0Cne/iNy8xgFoFIJJNA6RT+/wQaa1VenajKmE3VqxvpWHErgvAC4TOu/L8F+jXhdDrtfi1an8ZoIawfxJIRsd9++7lvGWUcH3LIIdB/NtCpnIwMvfkj/npdVjj5fysP4c1MTh2IXm8kaPOpqKiIzTaoi1uZxyxKb7bMNTPXVkRvFvnNonlIbcbMFOVAYeXpAnyY2XJpiXJ3hsbMoDTgZRbxNIvSmBn7QW1HZLzrtpyDzCNeYQeRX1SMAqjjIJ2C87v45R+iWx7z3x8ys+V0nNGtSlbfr7CZ1Y2tZibUr8BsGd5sGb14CcyWjxcDswhnZk4W1amZKQr1/UrvkHyYRfH0/u5tZo6v2TJ5srKyoE939OlBhkF9/hnc3901W1Y2yWpmclx5nYcPfTqhQ5THnnwSvfv2hcaKxo2aIITBzBCLG3r16oltdtgeCZ7GfzLmRxy85UB89v4o6F86nn3uOZg6fSrOPfc8DBiwJW697Vb07rMRGnJMgDGDzB2yy9FvRFLTkSFK/vO/5eayl4OWPfogYOfSmx36ReWQHs2pov/p56nwuH7drP9m5EBGlI6NjX5wvvIJHjEhnHHr+YyKxqK+ww7jHPcFxt9yI74+53SUjnoLI844GcNPPQljXnwRvt5ypDygHMzO8cstzEEiL4alZaVC4+23R+Izbnz65tGgDZgXMGHSBBjn0C7du2LK9OkwGv6oKkONFyBpqcyqgPwMS5NJ+O3aoefAbTD+iWeA8iriwbIGlBm1EAImv3GzwUNSC0uiHJKWNaOgS2jRURAGRZCJYfBvfofctBeYCkDdxmb+gljITQc/25UZwkOXyiV3LaxaDfxvcPP+jsUwY7MmrC7ZzJbnz+CyrBgwF+Kw6vrOMhVxPHUxq/IRulEo4ljfL4yZZAhRXV2JNq1a4dJLL8ZLI0fg0ssuwT+OOg56zTCZrAHJCJHUSrcW/loNmEV14eoz8gJ0XXPidCY8bWroKi8rR7ImBX2r26NHNzTTv7dghMcEHmk9pkvTHxQUYqNhB6H7wIHovsceiBcWYvZXnwBJTqxBGnVtk+1J+YRMQy/at1sPCS7APv3icxqkZEbejOIz8ldzt1X/m9KjsTt78hTUUDC/cWNENKi7zCL6OsRveGQ464Qt822eyupIJUxODtpv1Aszvv8OnnblvQDGhcD0hYtQxBOFrHgCIYl1wkCn7pahpR96SnLyF7K4uNi9eqwTGYV/DzIyaANN/54mYzhm8PXTrwxXP351+evnW99fP78MXm4GFC991w8LJ9AmgX4sy8zcZqXKr00SfU+seKWTK1B6ucLJLzCL6lx+xa0IMsJ1mqyTbP0oln6/QpuhOinWq9H6rnz77bd3b1tk0urUOePPuGZRPgqbLfMr/EfALBonRat2LPdfgdkfy8Ns5XRmy/BmBrMI6udpZvWDdX6zleMdAaN0AqY+4MIrPpjWY18XmO/DY7zB+ITrN7VeF/5ffpgZzMwV0WyZa/ZrvyPiw8xcGjNjaPnbbBnObJlfVNoMEphF+BX7glmEF62ZuTwyfrl/BszMJfNZx/qGXp8w6K0RswhvFrmO6L/oYWb/Uj/77LMPOnXqRIMzU6jAeTS3hUENG3kSsUQcR553PnoP3RvH7bIX3hs+AtdeeTlGPP8sevfqjW+/+Ro33nCLS8fpE7STaN8ZvepVEcgQFmcPPvuNj2RVFea9PQqdedqdym8Aj0YiTSnKGtKY0uyrdMAvNLKatmyKmO9B7cBheRoNfXIkgDEfcrYYDVIfHuc2Co0Yy7TjRZchNX8xmnBT+p3L/ond998HW+67Bxa/+jTCLz5C+ZjJsLJKQjlCzskN8vKQm5uNufPno7S8DPPmzcWs6XNYLiOkUVOTxIQJkzFg4HboteFGmP7Nd/jw7LPw9f13I8FyxS2gQV4Dj9S+x5KmfIrio22/LWCVafzw6GPQj3SmOZ4wwtEhVLliDPqQLR9nOlYZkNlED8mMN9UDARXLUC2Svv+GO2QdUTUsexoTHn8cb597Llp26AieMMCVVYUIfUjLxtah4FpYq4EVNeCtiPj/HP71okXd5++gEXOv1GrB36dXHzRu2ghLq5YQVwEzdm8aJRrI/w6SrpVhRQ2EHH5DBPwzTrhp/aqnI4naluotrJ2YnD9kJOdej47H6SwN4x/nLoa5dECj5o3QslULrL/tAJQsWoqpz75CqhjYDNxkbqTTzSbhwjk0VrfcvD9+mTad85+Yk5ciawmVRzTBA6mlJQj8GMCJH27Sx799JRIJ96pu5heszaKMXM6UJX/d9pj9/RgYT85ihNS8+WjYvAWqfS1VKBu1ZR7TuARR9voG1eMkrle2hZFxV+O+M4Mro3ArA+mzPl6Go14h1o8GCm9mLn19OjPmrci/AUgus0ge+euLZGas80h+6cYsCutf7cig1SmVPoeRkax/paNFuNLrtWf9CI82EDLpxNss4iUageL0rbD8adaT0uiXoVW/8Xgc2rxQvF4llXGufxOhf+Nz2GGHQXrWpoa+RVb6tfCvNGDLRapr1kcotg4YaekQvnkw9oeoi0RP0SidXIH8a+E/14DGmkz/EDezNadd5a1v6zWGqx8rf4Hkkfs/CVFz5izA0tFiVjDFUOBxrEcaGseOOOF4nHv/fdhmtz3QdOYcnHnMMXjiyYexBU+aXxjxAjbqvRHCIITWc6irLnFSICSKfYjsOSXDAvItq8DURXPRqM+GRIVI+YykxW2pNDz2OSCGMd9/z/l2MTbq0d3xJnPeHiXyALYJisq09NITgjgAFpK3IKC/eTM0GXoQOp5xFjqdchaKBg5G+933Qe9dd8Ko447A2HPPxryRI/HhNVcBS4vhM08vHcOSxcWYOGUKttxiIFq0aus2jGE+yoMkKqpTaFzUEI1jeWgydTr8sRNhP47HhCfuxehbr8OSb7/E7C8+RtnUScjLyQfSHqwwHxscuj9m/Pg581mA0Ddw2x3Sg6XCyA2BGDdt5o0bjwXffQsg5Cl2CmnjaoRxHjG603ykYYyl57/oNupvyegfMee779HhyAOx3h478IQ+zWKyolQOU5k8mPxrYa0GVqIBbyW4/0bUKpdZncYBBwoxD63Wo8AagswEGXJokiyaSCuqKqCTN8UJJIoZO7ob4BWqD2te5vq5r/XXaoBtJ54Vw5dffYHZc+bAjLXJW7EyUDKncKpPRcHFGdKcPkOCgj6JY8R4YQ1bQxINN9gAWxx9HJZ+PRZVU6ZlkjAupN8ceJ4BbBfZWVkoyM1DydKl5EIUn2pTdKIpnosM509Xwzhhyh+Qk9w/ApJbkKE1W9YehRcojlMTzPNhM+chvbgUiZo05owfg7bdeiKdlS0S+GGaIkfSmS3jo1e29UM9IpLxW/817Qx/xa0MzKwOrV9LHj16dF347+Ixi2RcsSzq8xkZzZbpoz5OxrK+3f4/9v4Ezo7juu/Ff7++d/bBzADExgUECK7iLlK7RIrURlm7JSuyn+y8f57jOM7/bzm2/I/++Tv2S7zGdp4d58V+n/g58SLZsiXZsaxdskRKlChqp7iI+woSBAhix+z33n7nW3175s5gAMwAs5G4fft0VZ06derU6dpOVXdfjFjeIcZg5i+SqFs33XRT7Fz0FjqNurB+/fr0d0g8vs0jzvBpzdO2bIs4dpL5myY+rsjHvPiq9Wc+8xl98YtfFIZ0JeoKj3//2I/9mHjSgMeyMazhB8zmTbgNR2vAgQJC8XGGL85AxZkHFCcoYzDHPcQoiBsqcGpeFccU9ZQnkO3zpDVgO421LFjTlmBU1mv8SwVlHmXbHxoaEoZzibeLO79U+a8o3ygaxQsnxHAYrlIljUVWPQyeWDdSOrp7tfWf/hM9vusx7f7WN/Uj7/wxfeJ//oPeHsY01b8RY18ejBphzuZWtBKwARFw7KwqDuZ01WhPh+6+TxvOP0/q7Qtz1XIYzUGpLKsoi1+Q6p4H7g+D/GplwdOZlIebKxN0XDA82XxW4OuqK31lO5DOrWAoqabzX3u9OrZs1WU/+l71bTk3mEj7Bs9U7Y1v08Xv/VF9+1f/g3Z+7G+jzImrtm49Tw/e+4Aee+Ax8UX+dWs69PCDPwhemQ6PHIkxvUu7vvBl9T/+iEb37dSRC7dq6PpXa88DT6o+VtW3f/P39Ogv/Ts9/of/VZe/4QblfZ0hl9R1wTads3lI4489FCWoyLHrPPrss1KdpfnJ4K/QubT7ttu180N/I9XGo0T1KGYjxUWxwi1kzEKXLryBew6ccX+iIBp74Afq375VL/n/fEDZ+o0qNjRihhL1QVFMnjpw2lZ/DpSpLeKyayC6gGXPs53hAjVgWaLBK/paGna4WVbcOgZTwA6awLfP1acBbg3367EnHtPoePFuUSklO6d9fX0pCE26velWNmJQywMkR0/PYO4wcB2YGNejb8/Vse1c5bED/djdd4gjC0ryanAJHs2NbFWqVfHRpPvvux8yBVlUJKVjbGRU/X39yV+v1FSPdATS5BzPSQA7lK3J7ILpRAjUf84WjddH9dSXvqjuhvTw9+7SSOR/Tqzk12Ny0ShmJVPylXz4ABQ7qRh09913ny6NhYMyzi74l2Fc2gQugB/Av3XrVu3duzftihO2Ldt4VwXYnpKnEoYpiyq2VU6i7SKeMMbsHXfcoVtvvVV8K+KWW27R2rVrxdejf/Inf1I33nhj2FexCBGVCvqygHwxmjDGM7vv1Dvi7II3u9X832q5WMHjoj/1Uz8lHr9+2ctelv7aC3reUWb3eSgm9ui3BOJOAU6zpHkqr+PquE8zK34RF1HRA8SV+xN9gOo1iQQFVjOO6SQz0O3AwjVgO7Uf2gftEA52UjzeZQHGh2uvvVZ844EFc7uQaVkyX5FMor+KfFM1bqo6i3Eiy8PAC7M2A1dvKA9jjzaw8cwN0jO7I0XRcmge+CCjP3KMlFleC9LEUQr9xUUKvBVGYiXT977yj9ry0hdLA4MiL3JSzK9yMssquv/+B9Xd26uzzzk70oV8tNMigzAwQzj8EcMZksUILTmfRtq5GplUjx9S5NFuMdpjuNM5V71cr/v139bg29+ql//c/1uXvvZG7fzSLSFeQ+ecc1ZIWdO+wwfEsfbJx2LAfAivHr7zHl1x4TaN3/IZPf7+n1M1NlQOhUF81rt+RK96//9fL/35D2jbD71J573tLTrvuler6wWXaqIikXela43WXXSl7v3e3eqQldUyfS12vPd/8VNS6KMW5UPOjZH7xMc+Ju3dp+6RMVUCxGEuUFiO4hN6rgBST06M6pnHHtZVN705vced6gkRoZ2kIXN9rpSoLedKaCCa80pku7rypDOZKZGbTWh2A0qtaybpEobsaMEt/GngLcHktWfSJGT7sqo0wN9K7d97QHv37JU9835hBGLMIXB5f4ta1pBj4Eqr2Kk2WnY1MNUgrSpC4UrZhjB6a4Uxnodh2oizMDltAAAQAElEQVRhOyfGEuO+YtAmuGnzRvEhMB6hzkjdlOPZPc9q86ZNUdFzdceg2d3TC3mkdXLLSylbGW51bcv2FKqnpyft1ICwC7xt8TB276aNes1v/qoev+u7auzYoeF9RzQacVlMTBqRgClOOEnsRpTHtsgbIw4jDaMO45APSSW6iMedDXaRL2mJK12MPD4Q+I1vfEM8ekxcCSUN4VY/4eUA8mSizASZifKuXbvSx7YwkCthRLfKwGPr/AUT/2vMxPpd73qXgNe85jXib/94Zz6LyV+ZZnZ6doe/853vJP7sLLNLjW6ffvppYTR/7WtfS3/zxF8+3XDDDel/ZUmD3tm15rHs888/v2Q/df/tQu9EUB7c0xNOotRJdan1NhMnRNMfTkxo0/vNrJyl+kA8EM03otvn4mqA+lv2Qa1taXFzOTY3u+j76Pdod7P7q2OnfC7HMBvLY5xrqdOhB+eZMoxRBokIJ8M2innpK67Xw9+9QxodkWM7OgscKRn2MjmNIyxIkT6PdA1LLA5j4E4eOKjv/tf/rKHGEfVsjjEw6POIV9Ap3Dh18MAh3XHHnXrVK1+lzs4uxWCUeCoRNOJaV471mCkdeWTMP0YkUCBhErJb1YivRPp6pIk23ohgxGVDa+SuDqm7Q+t+8qf0gt/4dd33/Tv1wF//tfLhQ3rja67T2970BtUO7NUzf/ZnGv7M53UkxmwfPKKn/vIvtffzn9UjId/GrRfprFe9Wr//wT/XEwf3KixiXfjT/5vOet/Pav3P/JwOhInfEf1HRXUp5JrI+zV8YDz8UnUiV0/sZN/7X35Po7G4n1Vc4GMHurZ7tx7/4pf1yX/3mxresUchfAKHBwhHq+kIzaqEueQysXlNO/YeULZuc2gFKkoCxP1xplQ/srhVAcS2oa2B2RpoV43QCE0mnOgQs+gHjHcamkEXPeo0frl9yBGWUBIj8mZQD+cEJ4lOQNKOPmkNMEgCMDC9dXhyOuYEUhadsGPQrI039JmPf1auVbTrqV2FUekgjpPHjzHkwts886iDeKMTV6YigBsJ4syUK4t6EE707HVd+OpX6+Ctt2vPF76oeiXoYiioRDrG8iBQDOsBda1bP6SRsXE9E4ZRsAmc0rFz11Nav3G9NFnXQIyjZ6wdSvjZF5tUs7Fzh9mJ5EvYZSx1FagEC0rXcfY2HYxJQWNsv7q7Mm06a3MidchelcTOOrJnkSfp1DzOPvvs9L+fmzfHgJcMh6CKyUAz+ijHtuwCsiybiufjVUyISwOxzKMSPG0nOrtwiQNAkgY/QBgXaPUTngvmoilxuIBtsQuM0frJT34yPQ7NR9YwoNlRxkjeG7vlfCiNBZcXvehFaRcYvZC+tYyEAdtJB6UfF+AR65/5mZ8Rf0/FO8oYxbyzjBHN+8o/8RM/IRZAoG0FniagfK240m87eW2nPO3CTcj2ZU4N0B7KiByDOAKhtrgWZ57qd5MqIvJouZVKFvqtpC4gUZWDwkxzI0Wd8uU0ZpBFn8Fj2rR728umCbvIi3sPkDHfDChfMbGLePCtUNKWLnH4SyjDuKsXom7LMYIprmoeUV5OIAtUFp5mbLZtu45UOvTM7bcLFOMxpiHGj0JPdiRwjCoxDrteD761aCWNgIo6ntyjH/zOfwobs0MbLrgotSdHDPrCQFYcwyPD6g6j9oyhoQhxwi+Tw5sFN8WYZVxLILPIRxxZzlXgAKIzSXZFCnpThhBLjiBnyEiKjqF12nTuFt31n35HD/zBH2jTs4c1EeP74bvvUucZG9QXfcT9f/VhbezoVX7HD7Ture/UVZ/4pM75X39C22Mhc+zIIY3UJ+EYgyM5dqkeyjATlMiLPBQ81l1yiTx2RBNPPKo937xNa9/1TlVe8Srt+vrXQzrJ9VGN1SZUedUNeuLrt2n/t7+u+sgBpaOhGKMddA3lWWjbiatW9sjT/QvRkpvHfRR9J6IFgA9pk8weO6xKT5fyaN9Z9J126CncQKQiODgUiy0p2L60NXCUBqLGHIU7bRGp7Zy2pW8XfFE0EJ00fGLMjoFLqmQVDR8a0b5n96Wvfj70wMMqjUoG6I6OWG0mQYDtuJYnfqAMF65d4HBI33v+hTq04wnd/Rf/I61pZ7FLmwaMmGArBg+oGcy7sz51dnWrVmcIUQwgBb+J8Ul19HZr7OB+7X74cW3cui1SNYJFsyAF2YKu7Hg+8cQTM3jYloAYlBS5n7PhTA1/9madcWhMl77kxaolvCMmhq0s8qdnCnrKqDhwL7/8ct1www3CUCQc6Bl5EJ4PVMJAfk3szL7lLW9Jj23feeedKdnY2Fha1Hj88cfFhDkhWy5lnnbIGIOy7ZZYRfGcQHG00toFfaDTaRd0TMhBsMOMy44Sstx9993JIH73u9+tV8fCCHLyMa+Pfexj+ta3vqWvx+RmZGRETKZJR14A/vkAtNQ7dqUxoH/8x39cL37xi8UXsMmTHWV0zV9EzYdfm+bkNRBVYSpx6Y+q1cQV9YRA2RodrZOFJdupxZS0ZTy0bThaAyeLoY0CGNEny+Nk09nT959XbeiTWDw7Hj/aNvG4AH7bOFN9ZYlPyFV4QVogiYanhIQoLiWqY3BIL3vda/TE5z+hsb3PyvGrxESuEg0jtRAHfUBhz4aHLedGPaikJ755u65+2zu06SUvD6K8aE8R44BApHPPnmd01llnJn+6OK4BcQYVVwaqwDVPR0OM7BOvJmrKgXquQHk/iI/k2vamN+r1f/x/aaQ2pk//yge043/+tR759V/The9+j7RmrSof/wf5y/8Ya911bftX/0rrbny1PNCnM9dv0g0vf4Vu+8pXxHcvUl7B0NFnVLI85M0DVSy4rXvh5ap3dejAA/fr/m9/S/3XvlQXvPT6UMouaWxEk7FAe2h0XC/8vd/SdX/wf+jS175Gih16OKDCYCQKiczJv+KXPJUviqkSkoDIFULGGfFxjYpw6IFHdc6WLaoO9CiHuFmQetzKPOjDEesakSBC7bOtgaM1QB05GnvaYmg2JYQS0rYd4fC3z7YG5qGB5hwlJil022XdyXXO2edo+3nbxaO4rWzq9dgTjkG+xNnRuZeBE7h5xpJ1VS/6+Z9T96YNqh98Vru/+23d85G/UWwvS47VbUbxGAHqIUo9jOY8C5wkVlSRsFrplAM3PnJYz4yOqbJ+Q8heDwKd9MHuJcZgOSGAEUUEFLIwTl1y3et0+xdu1Xhnh7o2rFcW+CwiYjFctSx8oQbS2+FRcXR2duqlL32peGyxwEgnM6FlIgxv5Hzd616XHlf+7ne/qw9+8IPC/chHPiI+rsVE1bbsmHrEgkSZF2kB+NhOotgOvcXkKwppO8llF3GKwy789jQd/GyLRYZPf/rT4tHpq6++WlcHnHXWWcmIp35Uq1Vh4PLFanbLcTGmg+1JnXYhC2VgEWLNmjVTslMm8CXjVn+Ja7vLr4HijkWLrUXbbP4t25xSlIRzRraRC9UA9d+2KrHYpjgIh7MsZ2tefX19uuaaa/TNb34zfbjvWAKQxnbqs+zCLXGksY3z/IDoa+sBA9e8UJPOtO/RR1O5eGWJUlJuxciSy7EwqxhXpDzoHMYTo+Cju3Zq8w//sM58/esioui766EfhkzbiRcfXeSbECmwRBe7yAv2+PrOO18DL3q5tr/jXRq/8EKdffWVeuL2r6vn8st08f/yY6qFYTtx8+c1HoavurtC9ugTSBxw+UWXqDExqW9945uKYosjjwvjPeV2w6qHDsDFzEM+fFgdjVoyws+IsfXRJ5/QxPARDYdx+cyePeq4YLvyjm6ds/UiacdOkVPdkRoIvgr9qsxIK3lYihsX13BDjvAnsZKceeENtMK356FHNbh5o9zfE+XJ1QiccsWRLoRSsAgFun22NTBLA9ms8GkeLJoKj/uEZRG6SM0w3PbZ1sB8NVDUGRvXySDhg1adXV3pA082+IIXRhFQhIprMdgX/hNd4dQIorUve4W6tm7XU7d8WROPPqBv/df/SxO7D0RMnEGUO4a7bEz1fFIYa4GVQo6J8TH1xm5zZxjgDsOwEoapqjEQp8fPIqEWduQxiSlTkA9QhhnNaF3Iy1g7sm6dfOMrVLnxJRpthFxBGBvNiBW5B3ULr4hKp13ok3zsQj78KXIBF7tISxIeR2a3lUfmr7/++mTE8j41Cxw8Ig0N0FoW2yGnQad7WhqbthOe95N5X5gPb3Hvy3tsO6XhYk/7d+/erS984Qvi8Wt2wjGOoSkB/viHhobU39+vrqhLyN1adnuaH7QnAtLaM/VpT/MgHrCncSfi2Y4/RQ1EnUfn0WnMYtS8B9GAskauzJlcyaZpIjpOOX4J6XRtX05RA7bTkycsoGWxmAc7e3mVW7Z96gWLXLZnLL6CR665ALnB20U7t6dd8CsHi5RzGEWTrqne2aVa/zpNPv64GrFD7NguxACWoo00Iq9oN3mYQnU3FCpQNRZBarv3aPfjO9WIRcNARKxFZJCq9UD/LNi24pbajwyxxq01l16j1/6bX9Xg9W/Q5b/2G/JgnzqvuEQTV7xAevFL9Yp/9yuqZRWNx2ozD6FTFzbEwvc73vJWTdZq4sB+hF+oSmlOG/1HBYSk87dv05r9+2MMm5BjAV+9XRqLyDzP9NhXvqwLrr1G6umNOGnd9gt07/0/CBaN0FVA6DICwaXJLHwre3L/QpYoaIgvRR3IlYVRHLiQmDOBpWd27lAeC1FyFhRKEC1D1ZgDRXIlupUtTDv3Va6B6FlWuYTLLh4Nrcy01a+in1D7aGvgeBqIIbo5Abaljo4OPfDAgxoaGlSlWhGDMAOc4uAvRvgbH4ygCC74DPapTuZh8A5cfIn2fv5mVZ9+WtmBvaqPjSZ+WVyzvK5KfVIb163VwQMHpsaFu+65R2uGBsIQ61RjshGrr3UpJoiOocS25nuU5SnpbYtdUiYd4Mp423IgwPdffK4G33SDBs+/KIz3/pCpoVgMT4NWFs0OuUlnW7YjVUSFXu1pf0Iu8FLyJFnpv/LKK8Uj0Zdddpne+MY3ivd73/zmN+v222/X//yf/zMZ09DbRd6ln8n0gw8+qD/6oz8SxvEzzzwjHrVm55i/beI95b//+79PRjF/oYUhfSD0bxd8CP/FX/yFeI+Zr2C/+93vhvUUlPLZBT3hEtChXeDtwp1KeAIPPCDBtYu0+MHZRRh/G1abBvLU3iuVTDMM59Um5vNIHtpZFn1iJYwtilW2E/xLDbZT30eetqeys6f9U8jw2I7uO0vfRuBv5D760Y+KBUHKYBdp4KXnyZGHVegYLA55Qi9++1v14H/493r0v/5h6CyLEawuqxHjSlHYal5TR9BP7Nmnx/7+k/r2H/xnXXD9DTrjhS9MfTf/UZzHCFiJNIWmivGGp5K4/wWXWdclCqb841KPsvWtG9Taa16sC3/255X3r5W6+7U5xqbxy67WwAuvkrtjQd6VKKejvBZHd3e3umJOcGRkmKDSrY+oPCVQeAAAEABJREFUXJNSFkZyTkmlc66+Rg/fc780VlOWd0n1blU716hjsq5dhw5p3SUXK4/d6FCbJod6tGficPCqJQ01VAkFZcEfCGeFzzzln4dsUYzwEwZCyCLkcACciUnllY7wKcodThA6NLg6ShLytM9Vr4F2XTnqFuXRhAIMNCIWN1pW+CRLCdQ+2ho4hgYsG1Cs5OZiwrX/wH5hIGNEs2P4dBi3JMbQ4n1gjMxyQmObqPlBVEseweJxtQve8Dqd8drrdd9XblN/tRqTgcJwVkwhcld1ZKKuyy69XLt2PqWxyVrif2R4VF2xykyWOZdYpZUz4SSCBV5spxSUkwkH5QNhu9BJDNhuhNAxEa3GBGD3eE2TWacqsbjgaHVyUCewbKt1wmIXOMVhz/QHat6n7URrO+VR6h0ku8y891vKv23btrTwwePbGMGtRi/07OiUOD40xvvH7FJffPHFeu973yv+QxmDHD588ItHwD/84Q9HvWiknSz+C5n3iF/72teKd4o3bNgA2xlgeypsO8lse4ZutMDDnuZDUrsIt/rtaRz4Niy9BnKFzskmdI8zG4g1SBpojE+0mUSagywAL1CE2tdT0YDt1FYb7ESF/1R4nUxa+ibbsj2VnEe277zzTk02H9e3p+Mg4mN/fG3fLl4B+ZM/+RPRR/E6CH1Ta58KPUA+AP7VCq3ylX7bsRvqMO6q6r7sSm3/3/6Zao0Jje/eIScTSgpP8tmOca2ix77yJX3r//5Drb3qcl3zv7xbdcaeaneKq0jKwniOkTt8Ek8N8RoLhmhCLNclGnAlxsMsDOesGoGw8eKqaqVbDJ8bXvZyXXTT64OiIUdf0OlMFQqKfEG4Jhbpu8J4fuThhwts4JRbeZQuvaplpQU4bThbY7I6vn+Hhvp7pK6qtm/dqp0f+aj6apnyzj7lMVY3HAxi0b9S7VQ2Oa6OhpLB2QjudSn4xmWVnBg0ACJnMd+IUqT7H6Zy3NlGkrJaC7fu5FfoRFGOIFWdRFb7aGvghBqgjp2Q6HQh6I7Vu741/eruiRW7ri7Z0dnQmKYU0G5VU6poe46vgRhr7Kg/9MjhZ3TBIMM4Kj/wwseo7KJO2YV7fKZzxEayRoymh2Nyt+Xtb9cLP/BvteHF12ry8IFEHENEDByZ6lmHenp79dgjD+tLX/hCilM9Fyv2OaHYUammVVgTWhDYM9OwEMBjxQ89VPznpD2tByjpdHgPLZ/I1Nc/0MwriyEsJIEgYaY8KbRUF3tmPuwck1cj9MlXq3mX+CUveYm4bxjHd911V/q4G1+4/e///b+nSSlGMoYvj3rzgS0MZ+h5F5svgF9yySV6YexsoA8mtXy5+vOf/7zYrebR7Eronjxng93U2+yIdvj5rYG473MX0GnCW6sxDYTCXKSmo/ax6BrAQKUvmMvgXPTM5mBoFzcXYxGgj0Gej3/843rsscfEUyskA8d3Em699VbRp7AYR79FGhbt+Fo//Q9h6FvBtmy3olaVv5SZMiKYHf1iDKh5gBRyY+RJ2v4Lv6idPV165u57ItShRhiUmHVQK+gaE6MaeXanXvgT79XF7/kxjbKbGjwwrpxn0bYyKegYshUHC78spNI/lzIEehnOKFkUqylN5FcPqWKxO4bHeoz1XbHA2n/+eapHjHKrEvipaWqkUxwdXZ2xoBAR4bcDGeC8GqGqYmiLuPD29+uc179Oveds0uC5Z6ruhs6+8ZW654uf0znnnK3uzWepEfxDMeqMPNfFjve+798d+WUK0mQ8T+Ub7Fb45FYnyBAkFT0unFGG0EDIXdPO22/V+N696j/7LKiizOEETSMWIGpBFF5pVRVK7WMVaiDVsVUo14qI1NlZVTVW1rJKptTnrogU7UyfDxqIvjoVI4ZAZdEpG7CF8YzBnCJP9UJHH+AsU5diUHSX1r74papt2hQ7zjGGNHJs4zQOdDQqykOol77iFRoZPqx77v6B6rHzfN7W80OKPFI35GpX+LOAUz95/JwvP8MJHeAmyNPQpP1798sN64ILL1CBidiQL64heFynkOFfppPJEUB2WegUF+BDXXyUbMuWLWLRg91ndqExqtlVZpFga6zUsztBeoB0QOnHgH7b296mH/uxH0u7RRjQr3zlKyGJ+xIaauolIdqX01sDx6wLuWrjY6pNTCjrqMRkOtS0Au0kcj1tThbSbMt2KrNduCmwxBc7TL6oC/QhdpEv/eqrXvUq8SQLC3f0Q4jBV/d55YO/kuMbDRiZN954o37hF35B27Zt01VXXaU9e/akRT/on0tgF2Uv+2T0AVj1uC91ZXwcIwrUCNj+gqv19G3fVX18UhMxstQc8W7IsSd75NFHdPiZvbrgjW9WrVZXpdKhTjWkfDLGojzc0HejKjtLr8+wKMETQYrDLmQI75KfjcirIcthzKsR43G4jciV4ZHvG8RGtFh4zhQ/kERGfCRRlAJfelSb8Z1AcCIqvBFbl7LEX5rMG9pw/fW69D/+R/mMjaqHTrouvFA3/fl/03n/4ieUr+kOmlwhgTo2rNcZ52/Vw1+9TWGBSug80mcxx1hVdmYUMQoa8sXtDE89Sl6JElQbET44ok/+n3+os974Gm244hI1QnbIUTF0QRopipMyufAu87Wd3XNBA9lzQcill5HmQy7RcUZnYEeTCSixxLShrYH5aWC61kQVir7YYsBPA16Wybaq1Wp6F5Z3nFnNVsvBhKAleFxvmFvK87qqrscEIJ+iHW/ERCALiLw6Ap1Fdc4DxyTwRS9+sbadu0UP3f9gTB4mtGbNoBwTkP0PP6yeGBzVWZnicyoeykE5E4+QIbmZlMeoT3C8Xgu95LGQEAY9kUwAAkJUhaMQSst92JbtGdlSDgDkK2LR4U1vepOuvfbaNBnlYz3gS4DOLtLjB8o47jMfIWNnmsnv9u3bdcUVV8T9y1OedpGupG+7p5MGGvMqLK9lNNJHf6LOVDLlTPqb1aZw8sSnuCZv+3IKGrAdfWRN9JunwOakk5b9h13c3VZG/GXcz/zMzyRjmFdAbr75Zl199dXpGxq2U59S0tPPABdccEH6O7sS/1xybSdxP/vZz+oTn/iE8jB6FAZR7qrqjjErKj2vAW192Yu1Z8fDmti1K42JHapGuoiPa/3wER2amJSG1sYYXFHVijYU7Sh45JUIcAYEqcq/JFy7dq24DwD45YCQSFksmKS8YryUGzI/S5UYzKuxCNCRJK9JWT0gUQamcLny92Uszo4Oj1DIKIOECh38QlVSpaEsrMmst1das06qhqY6O1SrdCpfu1Hq7Y/xuaJq5FfPFYfV6OtRPskrYJFvyKRKPcbzRsQlgnBX5iR3QI78M9ErKrSiuvPQSSBDxEatoSMPPKDLYqH+wpteJ+ZDjgShjqBR+BQqcXITAoaA2sdJaeB5niiq2fO8hPMoXtkp4gIpCR0XkALFJdqhgCLUvrY1cLQGiioTHXbyOBE0wh+Y5Kd+dcQAxXtqPKrb1dWV8FyIw50/WLljmG0+exXZiL7+vG1bNfHoQ9LYsA7ceaee/MbtcneHGDgVFBdcfJH2HtingXVri6wm6tpxx/d17qWXSh3BLw09RdTJXhshU2k4WyEnwgVfvliPjPXaZKyKFxMal5mkxhWjXIShCWfFT7uQjntTAo9i8zgkZSxxuHZBO1to6Fpx7GLw+DZpWvFtf1sDx9JAag9ZlqInY9EpZn7RqlKweUkUTX/bWQwN2JZtZU29awUP+gq76EdLP0/CsBi3LXaU3/nOd+qiiy4Sca1iEi7h/PPPT1/kZne6lea54ufbILbFmPngAw+G2DFWNSoxooUbhpwV5tLaIZ1343V68EufV7bzCY3d/R0pFo0VcZUY5zqGJ8RBa3GMR47UwgDHZfxJ45TS3xJeyngYxOjPdviW6QzhyC0tIKcsLYeMQkbF4YAI54FtBEDHuFrE50SKpw4mYowdGR2Vw/i1s4QnNo9y53kt6kpDYgEi1BYBwT4LZrlCK7GBRIpq+FFLSixCneGtqpZXNB4y1INv7iRQ4Ff2zFuyd5QxaoUquRVFURYbAnd++Qvafs1VUrV4dxuxo9pECRV0CtdKBw6QAu3L6ayBY5U9O1bE6YS3p1uJHQ0tOs9wFC1JrUe0QQGtuLb/NNYAlQEIFTQdUW/yFCjqFEZTg796UC4GYB7V3r1rt9h1ZHDbtGlTpC5Ou0hThE58hdqRl2PwUgyOAhGjx/nXv0Z3f/Jz+sEv/Ts9/nu/oT1fvVnq6laKl7Q2VtzfcNPrdc2Lro3hJRAxcNYODav/3LMj4CCLATXkjcBJn93d3WmnhvJHyWXTruCdycH1zju+pw3scIefcCMuURSRbXgTTUSt6Mn9AmwkKkSxCz+LAnbhL2KkVNY8l+0E4G0ri4m3TflDExHPbgDGs+KwHdf22daA5PgpHXm6tl4cgahGmhyfEB+xU7VKU0l9SkRJqfEk3xSXItS+nooGbIeqq6fC4pTS0v/AwC76j9KPSxxPvfAuM+MKOLugs6kxYKaBDzbyygkfJdy/f/90xHPEx38q87oMi45PPrlDjKvVaBR5ox7jWF18hVrdfRq86FI9+bWv6o7f/W099od/oPv/4Ld15J7v6/7PfU6Xv/yVsWsaO6aUOa9HW2GsU7i0uYAYRx999FGRz3nnnScO+m/c5QYky2nXQJIwxo8oKUZyHve3ETvPubLARPNXniji7oeYjQClcYd3nR1lasRCtnLHxk9AhCuRPo3E4UZC5ZXARyq+RZbFYoRcUcOBC1aVyCOi1AjCRtYTXmuyoci9kkxphR6pixHRcubhD6K44gPCu2RnK/8scikgi/JGoBIQ55gmVevG8M9iRx+dNRRFTKVzK4OgDVWp4fC0z7YG5tBANgduFaMWLlrZoHGBuTikzqkZUfpzFV1QEx1OdFpuJDcu7XOVaYA+js4PWC7RHHXELZmlAS3CdiZHd5y5qn1794tJzZo1/THQ19Tb3auHH3xE27dt1/XXvUo9vV3K1Qioi67ccrjzPHNFLg3R+SvyjPFQhs0ZG9VzzUvkux5U/199RJsn6zHI5cpTpKUYETDcOivF5DsE08T4mOodDCqRNwOngi68J3tiHNZqNe3evVu2E0jhhsSWdPjwEQ0OrQtfcYJzxCviC8zKX23LdhLE9pQ/IeJiFzi7cJlg2Y6Y4rSn/WBsz+BhG3QbTmcN5NEuW+t8tGMBoZNo3gLCm05HA+/OKjLtM2s+qTKrChEEUoL2ZUEasGdqjvkCBkelUpniA24qsAwee1om2/PqP2xPSWYXfjvmM1HXWKzF8Pze9743RYNnuctFnvOFUjYWm1k04nsSw8PD2r/3WTlrqBKDvlWJtlIscKzduFHrzlirrW97pzZsO0/1P/g/9fhv/R/q2XKmznr3O+UY9xxGlNN8LvQiyXkmNdshhjPfpAjEypy24kYnafBGQBwOTAEmOkKaAvDTIcqioLEONBdIEh9LJLAc2qqq4ppqbysAABAASURBVA6FN4ElmQtJw3UQZkoelYdj116hN8LofP8TD2rHN26DSo24B2pIPEIf1Uz0ajkIiAPyJoSz6Ce8mUElxgSAkF/c0ygUDnEdeUfc5w68UiwM2JkgUxzF3C0KEP4CaTn525e2Bo7WQNSco5HPBwydLYOeXVR/wnbhP7p8qaUF2mKQzILO0aLc0nRy/CxD4eoUj3byRddAHhy5PUB4l+ckMyByI/9w0pnHsOFAYEjti4FrzcCA1q5blz4KNTA4ICYuGzZu0KWXXa6pI+in/PP1GMIshidyLDr9WiVXdsaAXvWBD+gFv/lrGs16VRmZVLUxodgSJYFSFY5V4hAzrbzGaKec55kSP0lR/3WKR2dnpyj/+Pj4nJzsmLAwwjZjy6w15WlGtJ22Bp7PGoh2UFZ5WjF+YM4iO1NPT7dciclfLdp5EGUzGszJdCLBpH0eUwP2zLthzwwfM+EqirBn9rW8t3vo0KEkYR59MJACq/RiW/ybAX/3V8ra2dWl8ViYjWmaGox50Q4qjMUNqXfzZr3s1/93rb3x9dp5xlkavvyFyg+N64LX3ZTMvlrcwsQnLKo80kUShsJjlj7RHjN26SJCzIL5lKcIllfQrVDiS/fKK69MerOhKrGF6yh34YurA1pPJi9hJOcAcbE4QXSWK9SNtqTO2Ok/9NCD+sFnPyOF3mvERDoHQKvEPxOHIwksTGAJgFwqKb/IIZW1oVw15bFRELc45kdFpmbBsV4tAie4BqfE8QRk7ejTVAPUuedl0W2qvsJWaIRRkMsuwnMV1i7iJidrsfM2rlq49eiUEzY6hek0CTMdPM197eIfrYEcVFyYBGeZoz6NCQOSR3vrYZw6y/TGN75RZ59zthR0ikGFgdleeN0ieT3S5SJtTs6KoCZdiWEj2F9+iSZ/4n/R4Ri5sgMH5EqBr0NuLlK6xmBXj56gEa4W8Wj9qE5rGfloybpYSOjv71/E3Nqs2hp4jmsgjJhUgtJNgemLo/+gHdV57DLabx6dR9Hqp2navpPXALqdnZq+ezbuuRQuy2RbtqdE5ymoqcAq9xw+fDi9c8w/GgwODiZpeV/7oYcfUY13dNNA6thNjKhoO3m1U/WO/oTd9NJXavO//gV1//h71L1li2g7jWhHijFSqsQgmcmRrLhEMNKzedLTwyPJRBRQ6rEIPTeum2MBAbn5lgo79QuX2tHDhE6mlFMNHUePUw9OzFvueUCD9Ukp5hcdEY4z5tr10HtdjTRvzpSONK+IdCmwNBeMepMn2YQ8CqM/hAlZ8pA+LzJFQKAIta9tDZy0Bpo1+6TTr9qEdBgMerZlF3AiYfn7gSOHhzU2Nq6JsQnljUgnR89hridK3o5/bmpgUaQ2XKLjdtSUqG7RYTfE6utkbVJjE2OKKDUaMdWt19XV3RVxJoWcVZp+K8bshJvvBQ4FZHL8FMNcJZh0MiFoSHm1W1f9zq/qwJpuHXzoEWXOGE6CKvKC3kHDIBO7z/WIydUcYAI/XxnmS2cXTBsx6b/nnnt05plninfuaKfAfPm06doaeD5rgBYIUEZaDFA2S9ysEotf0YfQfMtWX9IrkPgBtY9F0YAdfWX0qYvCbAWY2NPyl/0sO858gwKDyk41LMae1VVrSllR2X333Sc+fPbTP/3T4p1ucJs3n6ndu/dEjRd2W7ghfwbEwBdlyvOK6hE847LLteW1r9UF/+RdYsHYQcl70VImwHGtBDhow9GBg3vTl9Q3btxIMOnFtmyn8HPpwvg6NDSk//E//kfxXYR5C09ZK3LoqBJ6MZMXxcGTLkWUJr92u57+73+hvpjfjHzqEzr4tVuVhY7yzDG/CFrowuHMEz4Y0YGBWGyANbxpp8mfhewhQCyOOHyVQiLJEema2kdbA6eqgexUGazW9LanOj1k/PKXv6xvfOMbeI+CspOuhGGRhSGTKYvm5rAqIM3Dj6two1Omgap9tDUgOQbqrBL1RMWBDyCUxc4yO67JGI0O25VMHV1V9fX3qpJlzbqlqYM6aHsqPC9PLvEIVJZHXVcWO82ZGvCIaloJcDDJztissbyqI089o+6YOXSAC2iketyIOh1MIn1HrCLDK6KUopLn1C7sarBbABfKh8sXXXl8+wUveIFwwdlIiq8NbQ2cXhoo2wWlto/RDqbQVndPr9TZKVUraXyjf5mKhkkbFk0DtmV7Br/W+zUjYpUHkNt2qjM8/cTHr3iXd3JyMpXRnlnO1VSckZGRtMiKzF1dXUk029EMukL2SkAWY1YMYKordz3so4aqDakalEGmXBXFwBjXqroCESNeUBpUUCjiw2kW/+CBA2lc6mnZcUZ3QfGcOpHZtvgLMr43gg4XVICYEyTFoKxGkTLryFWtT6TAzk/+nfrvuVvnT2ba++/+gw5/9rMxa0aXlXCz5leq6Z3ASQ052NUjbSNgkU8W/+O+81eXjQzeXDoUGRYAKqDBBCfowts+2xo4JQ1Qw06JwWpObFtPPPGEfvInfzLBe9/7Xv3O7/xOWlFsldsues3YDFPWNGocDd2tRPibiLJTAnU6gF0U3I7Oj1W9ZqFty3YztMLOMsthO301mgGJ+lCWHj9AOMsc+snV0dGprq5ODQ4M6Iwz1qunr0epU4cowEDwC2dhZ0oYI1vck7DNY8BSDFAxMMVAYlp25C9Zo7W6GjHgZVmeaNIqcuDzAOI1WVN1YkJu5FrMg/8qPhATEfRhI6zEX4qwa8DkrRU/lW/bs6o1YBf3cTUJST1aTfIsRBZ7Dn3ObofRLOMMtpnyLCAloYErtWBxJJxT2ITbsGAN2HNrzp4bv+AMFpjAXpx8bct2yt0uXHZwGbt27tw5A58CK3ihLQN2ISdPAbL4Wu4Al6L19HRraHBQjzz8uDoqsZAUAyptxDHC8aGneiXGwthdzMJQglMe/PLwEOcYJWk92FGRLMY9iY9aKY4conA5kQN3odCarvSX7kJ5nSr95s2b9Za3vEWPPfZYYjWXHK24Z3Y/U8yPk64iSeiP1Xl0OzA0pMG9e6THH1Lf2KT6LrtM46rp4Pe/r8qR4p35TIY8FEqKXM6VjmAXMc1AwizmpeDOvSSHyWBdJ7e458SAD5TcyCRHxVD7WM0aaK2PyDk7DA4o8aXbisO/lBA1aSnZrxxvlDk2Nqb/8l/+i/iy7xe/+EX9wz/8gz4bK2N//dd/3SJYrIrR2gLjMDToQAMj2XFakmUDUnjEYVvwt8Eb1JKBXeRFfkuWyQkYnyjvE8WfgP0pRZM39yvdhTxXck+J44kTk2elUtG+ffvEX3t0sgPUTGZbdnHPwiPqlBg9AmpqBFUeEKcDps4ZgSnsfDxMBBSDG1zDLlbiRDggrbAGk3X9a9Q5cjiGuPFYaYdSMbg5YoDoAvbt1ZlhzHf2dRdjDOiIPdVz/fr1OnLkSFpggBd6YyHrwgsvnMKBfz7C87VM3EPg+Vq+5S4XugSKfJsNr+kUuOKaUBVrMlpogwDASm8R3b4uggam70PBrAzPdovYpb+W+S52TvAFXvGKV4jHoBeb/6nwsy27OX4GowceeCCuSq/2IHMJLLyedeYm/d1HPqo777hTCoOoHnvKtYA8jOfiiSqlA1uYD4LVTbCeYhkrGQmBmMyFoUecxNe6Z4/nRcz8rnbKZIrYLsJ24U5FLLHHns5vzZo1YgGCLO0CX+oRFzwuY/WXbv7S1GPdecwWFIvwCUJRGy+9Mm7EFt3zW/9JI7Fw0fWz/0r7Ln6BDl36Ah3pjc2AYOSYgymyyFM+4QlczDBAhY8wEN5FPYNnHrnkjnzygGCeK7nMDRV1QhMNZSPjUrVTxzpsHyuqjV9mDVAfybJ08c8FrfGt/rloFxOXLSaz1cTLdtrd+tM//VP90i/9kvgLg0svvVTve9/79Ad/8AdiFRN5aedlr5lHU6tUMvWHodHX26u+3n71d/err6tvCvg7oSxW/W3LNixEeKnA9pLyP5Hc9rHzt510UAkj8kR8ljw+ZMmcKUHcn6XMryzvd7/73TTIVCtVgbMLXdmFK0uNqGCVquVK4GwJpOJo8SrhQEjJq4Uc0YRdEayBijIZiEAlQHFcft2r9fjdd6kxeiTiIp84w8MZsdK+XU9raP06da8dTKZ9Qi7ChUe1eRybewE7Oyb+k5NiYgLORhBiVgcgE7A6pJGQBbC9UiIdlS/yAEdFrBACWUpYIRGOynYh8tiW7YJH9Ft5+JxV4srZxDedqBDqjAlr3pFJlSzSBcgQNgE/UATtwp8FX9uyXUSsgisyAatAlCkRkAcoEfZMfdleVh0iSyXG1lKexXLtohwYn+U8aL68kQmYL/3J0tlOSe+991698IUvTH7bSf+2U7izq0P7DuzVjid3RDiLJaUwuGVl8etIblUKo6ke146AaqLIwhfgwsHeUsVyQK1e06OPP64rrrgiIiXb4rALF/+JwLa4Z8uhIy3gYMxtJbedymdPu3x75JFHHlG1A71JESOlB96rCjJpTZ+2/dOf0q5v3ymfs1Fbf/KndP7/619o++/8vp7pGQjaOC3lsQGlcMUlufjwVCVwUnRlcZeiXwrv4pyOnjMLvsG/Gt64nXG3G4pgAYePqKejoq6hppyaeXC/bM9ErnAImYAVFmMqe2QBphBL5LEt24m77Sl/QrRcurq60lzS9hTWnvZPIZfAE1VtCbiuEpZ8iIgPJLSKA45dL3ajwdueujGVSqZn9uxJO9Of/OSn9OlPf0qf+syn9MnPflKf+FzAZ/5Bn/vHz6edRtIz6OCySrmUwCNVwFLmcSze5AuU8bP9reGSZrlc8h4dHtHokRENHxkWYfIewd8EwguB1rTH8pPncHTEu55+WtSnnU/vTCu6oyOjOhL4I8OFLAcPHiwWaKKOHR4+rOGRIzoyejjkHNbI8GjASAEj4ZYQ5aEc84HhqTSjGuOjdrG7exgZhsdCJ8Majjzhk204Q/trNY088IQiIvIMGY4AI+lDeHufelr1zt4Y8aQjwfMIsoVL2lMF3qEbDn1gQPOYNu2F1W/+DgXe+HFXGpCDFXcA/0rLQ/7IAqA/wisFZf7opdW/UvK05lvqB7cVP9Pf0r4WqV4fiz86QhbgWDQlHl0mCJmGx8ZUGxmWY6EtD//oxISOjEYbjjjoj4yORvxomnDWG7lqo9F2A0YiDf0A7XYk2tkI/Uez/ZYyME4BZRh+KwmtOsK/krKUeSMH96JVR4Tp32vRd9JvEQbKNEvpziXPYuZHOTCmBgYG9NGPflTf+c530t8lnigP9AOciO5k45EL/pSfx4vZLeVjZiU/4kdijBuOuj+wdkhvfftbVavFeBdj3fgI7liMsyMapS0wLwjaiSOjGj8I7nDEMfaOxRgY42+Mx6ORbizmCmOj4/rKLbeqq6NTfLl7JNodeZVAeD6A7NCRrtXFv5xQ5o8eGXupwzwhR7iUgzp94MCB9JdV+MHb1vjYeDGfGR4PPQUcQV/DOjx8RMNhkV793/5Yg2+XJRnuAAAQAElEQVR+p/bHfGNiclz1eofqk5kmR8d0IBbnD6O76JdGRg5rJHQ/EvdgOGAk8ACy0R8BhE8djmh05FD0l0c0EnOfiZgLqTaiyXrIHPJMRH96ZM+Tmswa6u3s1HjIMRzQmi8yAbNxreHl8LfKgJ/61HrPlkOGY+WBLMBSy0O5qY88KcwTwp/73Oc0F3zyk59Mr+JmzQWY9o4zFu0iQL1eF6uqpWJhaTutUuAvgV1B/FmslNGYeTzogQfu1wP3P6DCX7j333+/Hn7wwehYxjQ5MalG8KeTqcUuGuGlgNm8Z4eXIs+jeU6k8taizMSV7sT4hABwKwHkPRETTGAy7kHp4p+Cpszzli/4TKU9jp+GvWHjxlS/+JsM6hr51ydrSvco0tIB0Mkw8EM/MTkRepxIu9STIfdkkq0IkzZB0CQ34k/kTgZNghi8JiPd5ERNk5HvBBO92qQmQhZ05K5OnXfJ5dp594NqgKtNaBw30teCbvjQER2pNWLwa0T8RMg/S6agO5Esc8UjC1BOPvkfTt5vrsQuCvQM5rhtOFrf6G216GU1ydKqE+QCSlyrv8StpHsieYgv+4rxaIf16A9sKywBTUYbpm1PRLsGJsNtRDts5NFGg6Qe7bw2Pl609/BPRlpoJoMGoNy0r8mIw1/C7HCJb7vTbRAdlcC8oNRj6S6Hrsr8yQs/7mIDZeMjjRjPd911l/jK9vHyao1r9S+mXOgYgP/DDz889Yh2mQf4iYmo91HfJeviC84PY6iq8aj3tJ886vtkxI9PxhytVtCl+Up9MsbDegETuJOaDB6TE2OBm4gxbzKMrmFt2LhBE8ELIK8SCM8XMFQB6Enf6uJfDijzJS925jAq7r77bpX40v3BD34gdvV5jfGZZ54R9SF9NA7dhC7Ho98ZT/OFyaQjXhPuvPQCNdavV17PAzcRi3kT6gijNI/5cCN0W4t5SC3mJBOTo5FftKvxySmdIk8rFHIU8ZNJ74W/lWbaT1wJwTfRT4h5z8R4Q5PjdSEvc7Cdn/isnrzla3KlQ41YdBze/YwaWYc6+wdEnkVeE0fJleKi3OSJH3c5ocwTt4TlzP9YeZWy4B6LZjHxzKcx4Kmz1NHZQJ3lCQkWg0r7zo6BUctzZMuTzcrkgkJnG850IEApEf5S3xPR4W7ffr4+8IH/n/6//+bf6P0//369/+d+Qb/4vl/UL/7sL+oD//oD+tmfeZ/O3Hym+NDT0NCQWJ0cHBjU2vAvNpT8cadgcGhJ8jqW7ENRLspYuqW/lZ641vBy+sl7KFaeB0NO3BTG34SFyjIj/dq1SuFwy3KTDzAwOKD+/n51d3cFdCvRDQ1qMGBdM2/imQRsOWeLhqLDXje0TmsHz9DQ0FoNrh1swpCGmvQn6w4GvzXr1mrNuiGtGxxMMEheAeiksn6D+jadpUN7D6s6MKShwbVaG/RDQY+M7upSradbHeCjfg1FGYaGhk5ZLv6rmUlZR0dH7LKPxACb6frrrxc4FhOGIo/BkBd3pQE5kBfAv5rkKXW1WmRCntWiI2QBVuN9m4+OBqMN8JEjvkPQFf5G7Dirr1cDvb3RV0Q7HRzSUMDaGGM6zzhDlTVrlHV1qyvadn+0+0Hiog2tjTY7SJi+MPqWoeAFIMMZkQ5YLTpCJmQB8CPnSgNyIA+AH0AmjA6Anc8SB36poewjS3kWOz/aDH0/X6q+6aabxOPQPBF0vDIShzwA/sWWCX4lX8rPAmtPT4/6+vqOHouo89Em+vp6VcmqGlp7hgaH1iSAzxBtIWBoaEAD6wbUv24w4prtae0agYdmaO16DcT43j/QH+N4l/r6+9L4NNRsPwt10c3a4Ae0ph0MeVvDy+Uv80Wezs7OqbKB5/5jeLzzne/UZZddJha1X/SiF2nnUzvF/GYwdLc2AF2tDX2sDX0ORP+zpqdDQ2v6Yp6xRr0Da9S9fZM6BzrSB0bXRX+0jjSD6zQ0uF7Mc4bWDmht9E9lmZHljHXrRZ80mPQyKOIGI4+hFjpwM2Ew6EoYCn8Bg5FucO06rQt3TeTt2BV/6Pf/SH3fvVdjX71Nww8/JIfRvGboDHVs2aL+lGeRdijSAMgEIA8AbiWhlIH6VPpXWh70Ayy1POTRF23+vPPO0y/+4i/q53/+54+Cf/2v/3XYaR/Q5ZdfnhY/FIdtYc+Fd8nPbMlzWMEM6Hh5tICVkFIMDGmMGXbBSpybHrsSK2gNHTx4SDxKenDkoA6NHdThCeCwDo4d1uGAhnLVY+W/3miELxfXFAa3iNAIXo2YSDWS2xDuUuRzPJ7k2WjKAF0eJcZthUbI1xpeTn8j5Gk05cNd1LwbddUC6gEpn5RXQ4oKwwo3u8iKg7qUADmiNiADDZiV1/GxSXV39CqfkDJetop4BeSqB7c8Ui/NySs/kYESRBaN7m7VR46ET6pF3o24NprZQ+uskuLQYZkmIU7hUqlUxMSMd8HRR5Zlsp04oi9WFVNglVyQCVgl4ghZAHS3WmTiniHTapEHWdAP7mqSad7yNNtgkj12bJIb/UhyoyGW0cnNowOpdih3R0RXowXTvAMXoSI+rlNpI67pRxZ0BATpqjiRCVgVwjSFQB6gGUwO84XkOfqy5BjaGrBUGVEfAPiz08irRfxdIOESj78V0A/QilsqPzKcKK/Y9FStUk19ZZIjmkByVYwzhT/aQnimosLPSfMA8KNnVzL1964heNKAvACynzSTJUjI4g/zYMqJfGUW7Orhx3B+1ateJdsaGx8H1aLT2ZrLIr7A5TEHHrrgIsX0Rju+cXvgFbOb5MRlmi5mTTHrIE30VzHxyBsO/oQbyiOmHtfJ5AYn+rkgSzrMI2Xc5MgmjKLJ4IlsuMxgmnnBhhsZ87RIpiMH9qtny1nKfnCvvvQj/0QHv/nNmH8Nh1yRrgOZgs2sE50As9ArGkQe7teKCtGSOfIALagV9VKfqSNZzCtLQeyZ7b7EL7Y7dy1a7FxWiB87XWtiheypp56akoAtfna9WDUpkI4GScsrQpKVjAjjkyJSeTT0jpiwKA9kxAe2fa5yDdjcq5MXkgZJanuaDziMQR7n37nz6VjxHNSZZ56pAwcOplUvu6CFDm816kwWnsnJmsbGxmJB5qCefXZP7L4ORy3KAgp68llMIP+ouIoMClCEslw5f+6sXOScBQ4IR3XninEMr5C3SJ+Cp3w599xz0zcBvvrVr4qP850ywzaDtgaerxqI7sBOl7lLyCQyi/gODGc1m3eEo02LAy+Avw2LogF26exCqYvZLy6KcKfIxKZcMTaE0UE5Gdt4TBe2dhGHf6UAfbdOiueSI0SXnQla4tO/TAjZATAFEAKKUHEtilhgH3roocSD8byIff5cMXZYwB4Pgxj4+te/Ll6b4jXEgYEB2dNzYHb4eX3rwIEDmtJ9KJk5T6mRPObBeXPKnEff484+VXq7Nbr/mSCJCKzXRniFOUwgF3ONCiggVM4j3/VwJct5pkpMQCqJKlNDxeG8FpUz/CFfhhOs1agqQaINZPPMkSl40TNmEzWNnXeOnr7yAm15749K9UyTw6Maq4fRbTg1E7WdtgZOUgPP61p0zjnn6Fd+5Vf07//9v09f0v7VX/1VffCDH9S//bf/Vt2xA1fojNbo5O3s7NDWreeKTjgPdJyqdlT15JNP6au33hq70ZPKohEn4vZlVWuAe2gX93WhgpJ2atCIxNVqVSzC9HT3iAGWDxZ861vf1FlnnSUe7d+799kwhotHkak3TEAasdjyg3vvSQZzJauoEaumGNCjo+Oq1RganOpZsF/007Zsz+DbiEl38fdUVgxTUlzjkk7GEteRSaLO57PSJqIFXtAhwGM36IkJ2datWxfIpU3e1kBbA2iAdilFnxFGc06DVftYDg2wU2c7ZWUXbgo8Ty700QDF2b59e3rPmY+nEgYP4F9uIF9g9sddZ8thF/ekVgsji8iioeCbF5Cc9za//e1vp6ej7ILfvBI/R4gasV3LOMychrLyNCXf68GA5lHXSqWSSoK+eTSY8fqxxx5LONI6y/TFL35RH/nIR7Rz506hImiJSwEoQ+9ZwSbNIZhJ5MmXhyFcGM/K0W2mRjgNM9+IRIpAAL48xVeCLFO9kivPqmpE3rWwUuqx8C+H0Ry0nGQZ6NKbXLpFcIrQaG1CV/7sz2r9696g4Zjb5LVJTcQcjDi1j7YGTlEDRT07RSarNTmN++1vf7t+/dd/XR/+8IfFrteHPvSh9D4PcchtFw0Xfx6tt6+/V5nDEwGiOqud2rVrl27+0s1h8NRkQw91G1arBuziHpX3eKFy2haPyFRiQMFg5qMZfADsyaeeFAMKAwt/28Ag1NfXG3UimzKCyRND++ldT+uuO+9KO9LkbzvqVRa0yAZoWQ+rESu7k1IMonmMXOFIpRi1GNjyTBxR8xWi4j1lQBcA78+9973vndLRKTNuM2hr4HmtgbJhThcyYaI/ysNwjuY7HdH2LakG2Ild0gxWiDlGD32z7ejvnfpm/oaJvhqjCrHKePzLDexwMvZu2LDhuFlzf9gE4THz4xLOEUn5QDPWw+fiiy9OegC3UrAU+dpObGuxuICe0Nfb3vY2MSZv3LgxxbVe0Av1A5ztNBfq6+sTHzpll7rEY4gbazUQjTByFdML5Y0wfBsx25BqbCuneYVTWCFGziUgi/l1RXmkjDOcOBVZyRi3sekwPDmh0Vqukbyu8Ug9GZ1esquzhuQAScmWDj6EiWsEnYJnJeKrnd1hZ/eEDFVNNsbV/+wenbF2baRqn20NnLoGitnyqfNZtRx4VJuPH3zlK19JnzS/+uqrRceAwLgADZYwHejExFjERxOMBhttMDVFDKHe6Dh4zMU2pG1YZRqwi/tiO+5ffsrScc9534t686UvfUm4H/vYx4Qxfd111+nGG1+TPg5WrzdUDCBFvlnmFH52z7O6+JJLdMOrb0gLLnToEs0tiwHC4rALF/9SQB5MgXAi+1wdivxiYJuIul0LZDH8SJWxcWU9fYFRMRiVEQlz8he70Ak627x5c9LLyXNrp2xroK0BGmj6H+e2KpZFAxhUy5LRMmdiF30z2drGScAHo2ynLw8zriXkClzKb9OcaMeZ+wNNaezb02WZr9gsgGNMYljaC08/33xWio45LsD95ANwPI7NfUZ3AHH2zHIzF0Ze2+kvNXm1kYUV6Es8bky2krNucL16Dsesoi5VcimLdNUsi3lHJn5m7pEoi0th9BZ+NWqa2L1TozueVBaGcz0M5o7M6sxH1T12RN1hRHcGqZmNhwEtDHJFRgmY4Vg181g4/lzVoO/tHRDknd1daux8SgcefEgvePkr0reJglX7bGvglDSQnVLqVZ7YdrRrGpPSX1DZniGxbdmewuVhULDSlkeLs2MXUcTBQ8IAHxnh40oFv6lEp6nHRjczC2+jq1z2TJeVYx55o4OemeLUQnaRD1wwzlilvu2228QAAe5YYE/Lbk/7W+k7Ozr1+OOP9wV2GAAAEABJREFUi93mN77xjXrzm9+s97znPbokjGEGleuue5U2bdoURvFk1LFGQD6VnDrUCAO1s6NDmStSZJHHkigUZLfYetAcB3nlrPw044bWb9Kz371HB773fXXEgFYJQUIsib+MaEyo/8xiZT+lW4RewbbsApoitJ22BtoamEMDOY0u8Hm0l2P1DY74aFDKO6rKK0UDDXKwCVJ88rUvi6kBxq0s+svF5LkaeNlO46Q9s+bwNBUf3eFry1rBAxkwaBHhWG2COO4N8wvGXMILAbsoO395Q7lZLF9I+tVMO1tnhG0nIxhdoTdwgF3owS5cXqnav39/zG1qqYh79uxJ85v169eLb7Vwb1JEXPL06Jo00D2gZ+66X43RI3IYvQ995nN69Itfii4reNYdO8lBHPMRR1+XBURE8MS2jUAYvfd+9GP67gc/LPFUja0uZdr/hX/UzT//ftV37RZNsCFLjvkUbkAewYbNbF1VKQz2iIvO9MjTT6pvcFBBoi3nb1Nlxy7du++gfO5WkWNc5nm2ydoamFsD2dzo5w/W9lGFsS3bR+E7O7vUCOP50Ucf0aEjB1WpFuqxnf4SgQ7DPjrdUYxOA0QeHdTsYoIrO+QyjpVc/h+SwamMsxdHhwwAtqMDztP95IMWd9xxh3hHq7OzsxQhufZ0nqRLyLggcziJR+nawTM6eQZSPm515vozxUc0GDgYYDGcqQvwsYM2dAEf6Ds6OsWTCWOjY9q69VyNT44rbxTywX8lIMx6rb34Yp159Qt1MFZei6edQqYQZmL/QU3W6xrcemaEYtXWipKHd5FOOxguEq82m7YGnt8aOHZbySl49DONnp60z9IM4rRhCTVwskbZEoq0JKztou5VwnCxrfvuuy/lw7iWPCtwYb5AtnYhG/7ZgHz8rRFj7vDw8OzoeYUxEuExL+LnMBG6Ys5SqxUGMUWxC90SVwLfBkKfPHEHDe9Ek465EPi9e/eCTpBVwlgNX71Wj42GhwoDd98efeOPfl+jj94vwT6m0Tyx3bqQzySjIUVfVpcade267euaeOQRCcu6I9Ponme06+vf1JodT2v8W98V9BEZRrKUeAbDPIzrRgTIwjlyREaxY/3Uvfdq6OyzBPeuLZu06Z/8sF71vvcpD1kd9BFxep3t0i66BqKmLTrP5yzDnu5uPbNnt779ve/o8JFD0Qlk0cwsGjyPt7R2OM/ZQi6x4HS+ZGFbGJgMZjzmfOutt4IWAzM0QEKcwqUcWEsWGMz89xsdPXFlHrZFxw+d7XRfFYftuEq2EygO23FVokd225qIHVnuPUCZ7IJfwd/iUTHwLBA8/PBD4u+XWC0/88yzilXbgmXiu1wXsnTMtpMbmWI8n/XyF2n3zqfUOBCrr4HjHN9/RJXhcQ2ecUYELadrXNpnWwNtDSyLBqI7mconi92a1nAZQbuUMymMZ8Yj8AmHpw1LpgEMZ/v00DTjGXDVVVeFEfR4GrvsmWW3Z4aXSvGM18gC/9LFPxsYk8svRu+JndHZ8fMJs7jPoje0x8uL+OcK2DPvk23xuDVzJD4UVpajtbz2dBrqwN/8zd+Ib7qgG+4HaZjn8K4zj9LzzSAMafDVnqp2Hditu7/5LempHWp8/9vq7cSYlRrBNjadgyz6r7hyslucR1+HX+MTqh/cr6EKRvRYMqYnx0e1Y7KmS9/yNj31uS9IsWvsmJ2kj4o5pYqQYpdZciPyiLlOnFIY8Lsef1y955ylPPrL8a4ObXzXO9Rz1RWazKpSIlL7eA5qYDWJPF2TV5NUyyxLzEVSjtHOtPuZXdq580nteDIavxoaGRtJH0U4Y93acEdi3tJueUlZLRfbKWRbtqf8dK58xZx3Y/ifyOKLjE40thPdyV7o8AHSYyQzgLILzOCAnw6eOAA6aEo/4c7YkQYHdHR0JIPeLmQC9+STTwoD/IILLtBkbTLJXKbHtQta/OxG8wE5drs/85nPisGGFexa7ORCZhmyZQe7yJfrSNTlNVdcquGDh1Q/dEiugI1xJlbpx44MywNDMahgXudBueyitjNsa6CtgXloII++KnfRdpUfPXwzOgHzYNUmmYcGGCfspr7nQf9cJrEt2+KpKhagy/eGW8vE2NkaXio/+bDIDn/bOHMCdLbTq3gl/ZyEx0AybjNX4GkySOxj50X8cwXQSykrfuZE/FczRjNfTyfOdrrf+AHobKc5Lh8N41W0L3zhC+npA96JhoZFiptvvll/8id/Ij4U9u3vfge0arG50AiTd3L3Ht3/y/9R5z65Vz3qTHFcMKGNpwRHLxVnxvvK4w11renT+sFuaf8zka6h8ad2aXBggwbe82NqvOAFevj2W+VIC+QxQ8nNrnkeuFxxUQN+gGpyVlHWPxDzGaviatjS1mRuZa6EkQ0HtY+2Bk5JA9nJp34epWy2JQznzs6O6AQm9fgTj8auYz29E8JjKOds2ZL8z6NSL1pR6HBhZlt20fFifD711FPi7w6uf/n1aVeWcEe1I/QaS4QkOEWwnQZM2CADu7znn39++go6RjoGMXKU8bgAuE9/+tP6/ve/nwaFv/3bv03GLjxsi/g777xTF154odatW5d2ztU8oGl6k8MO0cDAQPpiO484XXnllXrXu94lBikGK8npnJ1OS33EeJJWV3EjrzwGkEbvWtVqE4GeVHkHGhNjGm7Upa5e8chUFqtIWdC3z7YG2hpYbg1EY41zrlwTOi55X6/q0UdBE00Vpw1LqAF225aQ/aplzf8ZszuJgMs+dkWmPO1VGrMRPOZpO80neBedL0Yfk/AYETyOXKlUpv6edCXKegzRTgltx7yjhQOLAzwZ9/rXvz69dkg5AUhwAfwloM8f/dEf1U033ZTmQeUXx9mJvv766/VDP/RDuuGGG7R//wHtP7BfHZMTunjbhert6dMDh4c19JYf0cToRGKHJEBh8Er817bzhioRW3HMNrIu9fQPxfSjpkNPPy3nFd33xVt1yQ2vktYNyGdv1DNPFn+P5ZhPmY4vLRpmCns4oK6cT3rHJld+eExZ3cHZQgXVyKUr7m+X66qEYe0s8ovY9tnWwKlooF2LWrRHo5qYnNS5526N1a7BZDCxi5lVKunjYHwYQbLax0wN2IVOvva1r+nee+9Nxqxt8ejUtm3bYg2wJjriRqMh2wlmclh4COMWQ5m/ieLRISY4GKrsOJ977rnJECZ/7p89nSd0vAv96KOPig9//eAHPxAGPY+Tkz6rZGmBhIGE1Vlkzlo6W9vTwoa/Xm9oS+T31re+Veysv+xlLxX04G3H6m1BHt7Ck64tPKLLj6EksHnAIp8tLM0I06ipPj4pRfaNpuns2BWvVipKRxIyJzoF25e2BtoaWG4N5C0ZtvoDnUU7pR03+6OiuUZjBhfRSi3X6ar2sSgaYPGVMQBmjAm4z1egfADl42+geAyXMdQ2qCkoaaYQi+yB/+7du9PON6wJ484FxDFuX3TRRWKxnPBcdMfC2YzRRTtbaNpj8Vwt+NnlsZ2+1VLWZ3u67MxZ7OI+24VLeuZS11xzTVpYsAs8GwoY0uxcd3d16cF779FYd5cGNm1Ud9BsuPEGVW+4TmO1ujiwc4s5jqf6JnaIGyriY+VDQ7H5sC9i9+zaE6SZRnbtls8YIrnUmYVhXpMaeUrRkIKyMF24c4QrsZv87F99VDv/x5+rt7tHNjGaOqDGYGeDewq5CjzoeCXFWOn8T7XsyA+cKp+Fpqc+LTTN844+uo9UJjrgnq4evfhFL1V3d69o5nmsjE1OjitzpsnJWrhOtLMvdnCJHsIu4vPwz6aZCzeb5mTDK5nOdvraIo928Z5vR6UjicOqcSWMsjyMQ8puO/o+ujmFQTmzY0sJFnCBLwYwfxHFI9U8Fo5xDp7HpBn0eQfnlltuETjyB9jxvueee8RAy7tN/D/hT/zET8Riybnisa3uarceeeQRYTSfsfaM2KGtqRxoZovnWPWMvjwtCpx59tnhdooBqBHIdPsjXlGLFEUlb1ZK6c9dTnQLoogOgriGVtKpxTiiGjJQkL248EWwfELV2Hl2yBV3QhyOxYxKU5561PWce0REG9oaaGtgeTVAfxDtT81FLdFuVRz0EGpEq+3oCqc5bDvcPBq6Ug+bCA0hkELty6lqAMOZPv1U+TzX0rMAzdNWDz300FGiM5YdhVxEBPwZ03mSC7Y2dRzf3NCIMQxDn11Vu6CFRwlzp5rGMj+YDj1/fHahC7twy5JRn+0CZ1u2y6gp1/ac+Nk6RXejwyPa75o80KX88cd18MABxWRInbVYpI+5UCN2exuxfWL6KqZ/0T/VlasRP1l65LZbNbRlk/KhQU3UpUP33asz+zrVu674p4++zh6tOTIqjY9pvDGpiUirxA9milAlLhUd/MY3tetDf6re4X3qXjsU3COjyDsPCscutpUpMFoNR6lHXOrvSshE3uSL2wq0I2QqAZrnApRlWA5ZY+RdjmxWdx4oHAnz2D08Y/16XXbpZeqodqYd06ySqRETmqwSjTMaXiOaXvQpkE9Bmd52Mghty3aK5x2p5ImLXeDC+7w5bSfDlC8t8l4MjwNZTjvPPOrFR9XQDxMQu9CP4rAd16POeSNsi4bNAGtbPHJF/hjP1Wo1xRHPjjSdO4yz2KmpN+opDnkwtnl3B5kvvfRS/d3f/Z2eePKJdA9J09UZAwH3PtKR/mhw1IgoR9DUa7WUjrKq5YjYFGLMSJBCy39x3BOgNjmmSkw00iAWYsR4ogZf1wh/FqVR0Kl9tDXQ1sCya8DkGH3JMSd3sbClrk7lGMxBm/qalCgCYnoYLmEfk0MQtM+FaICxpKS3UW4Zen669nQZr7322rSLyxhblpY6Z0/TlPjFdMkDYLyGL37cY4FdyMMTZMwDSjq7wB8vPZslLKCXadruiTVgF3qFsq+vX8OjDR3pWaurXvsG7f/TP1d2aL+2vfBK9YyNS8PDqsQvF0YuIDkmQh0x8ag25xq7Y3Gmcd429Qyeoe5Kj576wT3q2n6mujesC/NYOvvl12nXoYPa8Y2vqD/rUDUW/lWvKG/yrES/mMWmwK4zetXxjjdp48tfGYbzGeK+kyMQWabcSKVVcNjTOrSn/cstmu2kJ/K1Czlod7fEhhMbSfiJW63APS5ltAv5l0PWbDkyWf15FApvxOoYxgO7kudt2y52JquVaN6tE5VofvmsAtlOxliJ5mYy4LLryQejeFyYm2sX+ZR0z3WXcgKUjUFr69atwlB+bMdjwijlw1oDawaSbjBUMUYbGG2LpAfbsgsgP/SJ3m2nzoABEaN4ZGQk0ZF3JaskecBj7LPjTBpWt3k/+Z7otNnJJjxRn0jpKCO8ZwN4ALy5iCsQAUctAaJ7j9D0GbLF2QxDCxDEBfAvPuQNq1Lt0vZzt2j//ffJsfMcy7RxxvAT90QczXo+W2Si2tDWQFsDS62BPPVbx2x/dBws4JbdROpfQqYyHN72ufgaKPv4xee8ujjaxbjJOKlTPKMAABAASURBVEmZGRu3bduWvgWCpOBaXfxLAeQz3w0Hu5CZ+QU75N/85jeTSHaBt4/dOHjVC+OAp89SovZlXhrg/gAQX3zRRdrxxJM6ElvFHdvO1327ntaGLZs10V3Vjh1P6JG/+kvl998r7z+sPO4Fj0rzCnI9jGmFETzx9JPqiV3kDRddqcl6HvOSuiar0ihfwCaDsHorQ4Pa8rY36f4PfVhP3vJlVbNMMZ2R4RGL/fgbmtSB2BTZ/qM/ri3vek+a41lScAw6rhGIEBh8Kw3oz7ZsJ1EIJ88yX2jrzN/LbG0nmZgb8wpkiV+tLrJTBuRDh7bxLjm0DedQsV0oe2R4VIcPHdGRw0fU3dWtaqVLoyNjqa1xU7hJiTKPRC2nbRGn5mFbhw8fTh+M4r1f3qGlY+cG24lDk/K569hODawsAY9lY2wy2NLoKjHBw3C2nUjAQ0NjtAtcijiFC6vF6N12elTcdpKJe4WukYEPjPz93/+9+HBIV1eXDsbKJVny5dDu7m4B0HF/3vLGt4j/dOT9Z97jgT+0JwdUkiYwwQUSI3DJ07y46S6tg04qsYO+4fLL9eDdd6rIlVFJcjYVEkdWykqgDW0NtDWwdBpo6Q5avM38pjGphTbbaZgEzfhpXxPRdpZAA3bSfuJMP5o8z8MLZbNnlpWvazOXKRefl6PYjz/+eHpVijGZ/JALdy4gjkdLiXvNa14j5gMsfBMGiMedCzCc+W4NBjfxx6Ml/nSHUj/2dB0ZHBxQf1+3+nu65U0b9bq/+itt/yfv1oO7dmq4UdPej35E3/vVX9Phx5+KOYdVx3iN+QU9WyU2pZ69/y7tO3JIPS+4RDU31KgNqzo5oUq1P9RtVSMrnvjc/tqbdP5112vH5/9R9djJdlguORzzIFNDjk0vNaqx8BgRFSurVpWFnBUpmddkq9wRAsJZ4dOOvjvPZTvBcovDvbQt2kvpx1UczJWZ+z788MMRWr0nsgO2p4QsyzCFWCJP1LIl4vwcYlsqmwZaq8WK10RN689Yr96eHt32ta+pIzXC7JgVnPQYamWRMbr5KvP4+Lhe+MIXCoPR9jHTl+mea67tGSKjg0oYzOw+83hXeu8oVgEZ2IaGhsTgS6O0Z6abwWSeAXjCizzQL3nTiDJlQgYMYHaVMeZ577pWq6mSVdLj9xjQZ59zdvpQRiXk5f7ZYXzXxvTqV79a11xzTZKixKfAXJfo6BWDwFxRU7goaq5cvD9cj2GjkcfQER3mVPwyedKqbJZpLHN6V38q2yi3Qz7CDWc4AXnA8+dsl6StgVWrgegfTiTbdGsMXzRR+pOUJtpucuMSMXFtn4utgTz6anseN2mxM15BfoyjZfYYlYyjLCaXOHtp9XHfffeJcb1VjjLvuVzouE8szvP0GB80m4tuNs522pkET3r44G/D3Bqwj77v6O1d73m3XnjtVWqEIbzhhus1dMmlagwM6ax3vF2XvPUtevTLsUs8PpGYdsS1ktfU2ZhQFnPDmBipEfOSmJwpq3akv8rsHp/U2jO3BGWceYBizqIxnffuH1a9Utezt39Ddty7iLMchnGm/NkDGujtVddAn9IR7TZNa4JGQSOOVj/hFQbbaaNmx44dsr2s0rAYxtMZzKNtx4JDjCroLKR4+umn08IVT8pyfwO1Kk/sDD4iWC6w2V42PcYwvCp1sqxC2U758fGmLPyVMCB4v5UvBu7bt088wjtZmxRfSk5tL1HPvNie7oSjxVIhr776amGkJcpISMe8mitiknMBl7IsVvyi/DQ0/q+ZD4pQoTGW0QN0DL6UHwPWLujBk51tnBOC7dTA4YOhjOF83XXXpd1kdrLLBsTgSeMfHBwUhvPatWuFIU8GyMiCRk/WIztWQOt1wQ9ZkI2JAvcb/tCDx10oWCFrrIQ2ApCrJ1ZkkWfTxk3q7e9VVJEplp7yLaEnyhpnZBu5pUezo0Ii45Fh5SmsWAPIwah9rEoNtIV6vmvAMQGkjNFEcUogmKdA+NhZoSGncK4pbwq3L4utgXJsKPnacQ/KwPPMtafLZjvqllMJ+dgm4ydjoR3jWnOCnSKX4MJj2naRN3kuJAv72PLN5kWYXWdcu0hnF/kuJM/TidYu9GMXLmXv7umMXeeY04Q10VBxDG3crOHuXh1et0GTsfNcrR+JCGZDjdg+yNWIXeE8NhFqBw5qoI/dZakzzzQWO9UjB/Zpw4UXFHOkyCbYhr8i9a5VI3a3Jw7vDV4Sj303cnLM9Nj3vq3+DQMaz0dVm+SxcCkPGXN2DHLHLKyhBpsceUq6ai4sEn3nO99ZUnmo37MzYK77mc98RjzdUcbZoaeYC/LaY0dHh2b3fSXdQt258i95EAeU4WO50JRQ0qA7FgBOda5e8luIm+rkQhI8v2mjlUYBmZuMj43r0ksv00/+5D8XAwcGoLJc/ILkqNO22L1U88CPkcZNxZBTwboZ+9x1bGt2BXazcOD7evvEf/1dcsklaSEBXCuUJQdHw7QjdQB6KuOO5doFLWmh5zEr/i4BIx3Dmceva9FJo3uMY/hv3rRZ/O8gu87RdSbZbQv/eeedJx7lphMp84QvYdsl6hTdXI5WVqlmqnZW1dnZNaOeKB2LlVdiNvclJjsMMl1rh8R7+40jB4LO6qjVhUEfAWUhaB7jUJASbENbA0uggTbLY2ogugEHHDM+Rh/RQGcR5K3hGYHWiLb/ZDTAWGMXNwU/cDJ8nstpLr/88vTxTZ4Yoxx2oQ/8iw3Ms6rVqlhoh7dt2cZ7XLALGhbrZ8tpF3Ew4P4B+Pl4KR8UtWfGE9eG+WkA1eUxm6LbqbgiRx8VUwhdcvHFWtPZo4fvukddsVmQ7SvmGw4j1o2KGrFPPD4+podv/5auuu7VKbNKGNKjhw5q7+gh9Zy7seDUvDWVvCPR0P2RZ5jFYj4TtrYaTz+l3f/3B9W7Zp0++NnP6qGHH5YdkuSSK9add9yhW7/6lZjfFDitooO56/j4+JJKZDeV2JILbYz5c9lWiKJdjI6Opg8CModnHs1rl8QBxAP4jwd8oA8+0DKfto/OvzW9ffz42bTMz/l21N133y02usgHmtLFv9QQU/qlzuK5xJ8baLkpssOQoPJgSHBT8mi12TFuch5EgO3oEqJjiJUbwlRQGgaVlNURPccPymSXGioKM1mfFOVklYqd+Ve84hXpEXUqOMarbdnTQCrw8GJxgcaLnsEfDxhUiScdDRKdwoeGSphGVNL09fUJ/9mbz9b555+f/lYqJBBpSVNTLf0l1WzDGf6LDbkx0xuRd0AMGUfzd6CAcJboZC8rr9e0duu56h8a0MEndkROVnWyrqGhofCLdSHlcZ/yqPcJ0b60NdDWwNwaWGasU34xJW0ZsS0nrMMtIAXbl0XUAOMKULK0XXpPG9d2et2MAjN24i4VYEgwbrMIXubBmF36T+TybZInn3wyjf1lOlyAtLZlG694/JwFfgKt8YTbMF8NoMtKEEfHFIZqTCDCX5xnx7xr8qKLdOO//Ffaef8jYes6dJ8pixmyVZXDncwrqmwo/naqa2BQHQdHVRkZV97ZoTHX0u50EMbcSenI3KFAB6/ILK/JYWxP3HOvhj/5BVVrFe3cN6Lx8YhL1MXloccf0ac/+ynd84O7JWvVHDztwMfp7OURqqzjKIB5Nwti5M8OMzjaNn0dwLz4nHPOERtOxAH2/OT87ne/K/6a1rZsFitm3g94lWC79KpVvilk02M78SKIHcWHm9k0w+YAByD/8XhAs1iQLRaj5wOf3NEemwXJVdzsPIxlKpIyTI+IDwO5STKnY1ujE6PJUOvs7Ewfn8K999579alPfSp16NzgORM/R5EYyIhOOW2LRgmAy0NfAH67aESE0SmVHqP39ttvn36kHcJZgFHO49+33XZbajy2kx5LPhjGPCLOgAsO/b7qVa/S1q1bNVYfS/LYVvrhAnGz6biQA3rSzcp2UYNFbZqD5ewIz0GzKKjIKAz4bN0ZGqs1tP/xJxPXiYOHxV9KKOp7Peq6HQIEaYpsX9oaaGtg+TSQ2p1TPzV3ppacRbzmOCJuDuyJUO3442tg9tiw1OPE8aVZudgzzzxTjMHzWeA+FSlZREfn5IOuAXv+dbu/v1+M67zGZU+nsy3bSTR44mHsL+cuhNtwchpw9FtxqhHzC8eGURYGLfOJkdicmNh4hta+8mV66shBqVC/0vYBCfJqzDpyNRpjauSTOu8Nb1HjrvvV98SeICWuErRwkupZ4W7ceKb6RicU2ShzVdmRMT367e/o/F/+BVXO36LBrn5V6x3iqDdy7d7zjPqG+vW6N9ykQ4cOq1kFiF5xYNf0Bz/4Qdp0Wg5h7OYNiMzYEd60aVNqK2zs2UVc2TaCRLRB6PCXYBd0ZXgulzbMohRx9rHpW/NaCC2GPkb9O97xjpi7FhtkpAfsY+dH/GJBVMfFYvV84JNacyqIw7DiFuQqrlk4dOi1Wl22EyTClotd4A8dOpQqHY9488iR7fTVZ96XprO23ZLqueW1nVaGykpP46KhsPvLoEX5yji7oLWd9FXiKTHpdu7cmVa0SFur1UDPCdDu2LFDPFpFGgxuu+ANz5e//OXavn176gQwnjHgeU+ZR5Drcb94zxwc+redjG55Oit42AUC/3TMYvnyYJSnQUJxLSBQy3nGAkY9VmejYmoyCj9x4FDKff+BAxoaXKs8Bpl6VPLY04rYFNW+tDXQ1sByaqDZBx03y+im6EmOS1N0N8cleZ5FLmlxGD/KDOy4AWXgNHLZyWX8ZSxeymIzx2IOQR62ZRfjPOH5AOkvvvhi8Rgn9IzndsEDP2CbqDQPaC2PXeBTZPuyIA1MaS4sipg6R9pcjapjrpErX7tOh8fHVZ8cD7ySEVypSNWY89UxsjuqqjWCw+ZNOnjNi7T1R98j7lNX9GPVlEJyzJuYIW45Z4tGd+/RRD0PszzSTEzo0d27tO1n36fK9q264rJL9NTOp3Xg4JEwmnfpT//0j9UfmV154eXKa1nMEeGiVXGwc8p8lTq73AJhLK9ZsybpubUNlG0PefAzb8aPrITtuBMxlwR3LLAt5trEcx/tuE8EZoE9N34WWZIRPiWed5vZLANnW7bLqEQ7FVhCT7aEvFcFa5Q7f0GipTaJC19c41Tcl0q1Iir45OREcqnw8LYjMtLYRYWChlUa4qmYDLoHwjhhBRSDDzzpIonsIm0ZBncqMJuPXfA/GZ52kbaVp12UEX52EW87fZxrcnJSlJfylfGktYs0+NGN7aS/zo5OsQv/xS9+MemBHWridYyDXWce3+KvvSpZJaWhIYPHrdUmZX7Bn7yQAxfo6ekR7zI98OADiTv3IY+OmDgQpYvfNs4CgTRAmYxKg790MyQLUOQKlHholgviPqgYhrIwkKuxu0zOj+58Qo0z1oVQViwYy4hmYtrQ1kBbA0uugZa2Rtuj+bXmOR1NDJBFdCUgmmxMYMCkQOuFREArru0/KQ2ws8H7fiQBnYP6AAAQAElEQVS2ow8NneNfGli9XNkAYNxkHnO8cfpUS8BYzHhe8iFsL6wyMw9hMR8edpHWtmyDSoAhAB2QEO3LyWsg1BqnrOibmESET+HvjN3fgTX92nX33Xry/gf19X/8R42MjahiqevwQR34zD/ovI0bVe0dSHPCiXpN1//bD2jd9deFkV2TYzHfsbVs1YOb5Gh7XWedrfufiDnLxFjMpYJRxAexxsNaf2rPXl155RXave8ZfeITH9edd34/0lmdlQ5tOnOzuOf79x/Qajio49Ttzs5O2VGOJRaKvIAyG3TBnJi2zNy7xEPDfJkwc2veceaJ0M9+9rOxY38o3Sf7+PIy92bzEB723LRslLHbjm0E3fHA9gwd0QcNDg6q1GFrWtutwSXzZ0vGeRUwphKUYuCfC8r4mW5MR2IWkytuQpzEVWLVikrODeeGfeMb30gVCTzx4OBvxypbGJHQEce7tk8//XR6dJtn8tldtQum0JOWyot7KmBbthML28lf8k/IBV4oD0mQrZUPfnDEAbZT2Shrd3c3qATQJU/LhYaIgQ3v9GGH6AhvvPFG8Y4tfx8F39Z08CyT2xb6b6WxPdV4osSK5aboXMsUBPMUcBiKDPosaHBf1q5dK/K3XcQ33RRY8CV4RKctQOFP6ckXyAJTkRsBeYCz1JEnkqhfEakEmj5INR1aPF8eGTlkgGMWK8Fi9Tf0P1KfUH1tvxyjWUfIRzy7zrhtaGugrYGl1UDewh5/CQU6+hMQEWChL3o0RUOVXSyA5bFbQ3/ZJEnRSkniovaxGBpgEtlqXNmnp24Zo9HFY489Jsbg4+p2gZHU4TIJE27GasKteMLzBeYX5dzBdkwLovXEWEd6u7h/fE2Y+Qjzs1Y8/jYsTAP0P0DSbOiZqY0CsaanRwPr1urzf/rfddaGjdo/Nq5n9z+b5kD1O+7W9//3X9I5289XNrROjkQdHVVVBwakri5VOzqkSlV54OMGKov7Vg1ohME0Fv2eY7+5w9LoIw/p/PVD6uzp0sG9+7Wmf426ujv0UGySPPHIY/pn/+yndP4ll0lBq6yu4eHDWs6DOtwK5E0Yg5G58Hve8570uDH4pQLysy3bU1nwbvNA6JrvAuEvI5CrbBP8JRztpCvuB36e9qTNQAtPDGTcViCuEraSPZ1XGU8cflx2vP/8z/9cj0V/QhggDsA/G+yCH/0DMgCzaZYznC1nZsudl+1UWWbfDNtJFLtwU+BYl+gAGrHyVY1Vq47OTgVDsQpz1113qRGrXVQSxWE7omZ20oFO7zgPDw8n45KBB1nsgs42JIsCyGIXfMnjZJkeK609LSt5wd92KjN+BlPbeOcEGhnvVLCIgB8etnXppZcmehpEycMuFh/AlfKQhhUydLlr966UBno8dlFu/HOBVcSTJ6trrFbxCPdctAvHRQVJq6xlSgbp0h9uRJNXLRZTJscnNDo6osmJiYgImeKqiMcpgMDSmK009EoMauSzPlZ5h2oTmnz8cW0481x1xsClWNUl91CloIWuDW0NtDWwtBrwnOznxhakuRrNdlyE29e2BpZHA0xWGX8XOze7qO+M8fv27RPfKyEPu8CXcwBw84UODK8gnisti+cf//jHZTtBSYMLRLJ0ti/z04BjEmNImUCk2UMKhW6lhuvq3bBJA+s3av2mjWpMRNzhce257XY1Ors1NjQkhaHFnIPkzH6SGwZz9HTBNRYJ86ocPkU+inlKdIDq7ulWmNa698471I3x3d2rsZFR2RavFbz+9a/XK1/5Sm0Ig33dujNS6kq1suiLPonxCS52Ib1duF/4whf0uc99Lsn6kpe8JMnEvHQuNktVH0dHR5PBzhM1fJCvzPvhhx9O/yJEmA2mLVu2CGDx0HZ6vYG4r3zlK3rggQdSGeyiXOAB2wmPvwTbyWsXLu0cngk5jwtzd8iQD3mwpUoc+OWGbLkzXK78qHDA7PzmwpU00VbFbaXh4qZ7HB7b0bYr6oiGRwVnd/SZZ57Rrbfemt7R7ezolG21HmU+dOB2YQiWOFzbsZBGTppyW9Mv1G87NUA1D/JoeuftkMYuymE78euMxQLbopISj7FqFzSEFUfpZj66OpVxpOdRa3QXSVSN1UQWHcATZjCznXSBztiZ//a3vy3ygweDKl/6w8/gzaMmrIzBox4LGHED4izkgl8rIBf5cO8wxllpg08rzeL5PSWHgyl3GNlrE3UdOnhYe/Y+q7FYeY0o8egRbhoPkkcijZbgYK5tMSxJ5249T376Wd33hS+qZ2i9ujdsjhwbCvWL/N0qUMS0z7YG2hpYQg3QSQR7R+uzzYAQoZmnI04BeQKlg74R8hRoX9oaWCINlGOl7UXNoeRbMmWc5BFrvg0Droy3F5YvC+PlWG8Xae0Y1RgEgzG7aky+MRoiKHuaxi784J8nsCzFyCMXXlOWKsqdqR6T6YZynbv5TL38bT+ijkaHBobHdf/3vyfVY+f58H71vf61OliRJiMt9zq86Z89IqkcaSsBuBEIX8pBjm3moTW9euDvPqb9n/qkGrufUW3TpuAg2U6G3Qtf+ELxcdgrrrgizSfVPBr1kKhZB5qoJXdsp7mzXcj2mc98Jr3aiLGK8Wo7yf3II4/MKYvtOfGnirQLuXgFYzI2dUp+tL+hoaEU5J6w+MA8m00rbB7m0dB861vfSuViHs4Hfm2ncpCGdswcHiaEcYFWPx8PY9MMWuJwibdN8CiwLXbG+Zp265OtRxEuEyJbpnxWJBu7uAm20021LSYbioObFE5qWKWfMOC40EzzaK4KINxRreLVyPBI4sGHsDDsaAAYb5EknfCySRHBYEKYPFsrBiu3dkFDfFCe8kmF5m8YSkZ2wb8Mz8e1p9MgM0Ymn6OHN+GSx2yZbRd6DF2VNKVrT/OkMaEH9DU6Nhq7r6Pp/xptp/tDGnTDjj7vMdAgeaSD/EhLOtJDQ4Ndt25dWtBANj5uBR08ZkMjb6TVtbGxMe3Zs0c8enIs2tlpFx6Om96SKIqmKF1gHPWmqswMD1ZxlG4RWtJrjEaNyI46XT3rbD21Z7/2PbpD1f5eKRYxFFISp2Rc16U57mUg22dbA20NLJUG5jOpiw4lzqWSoM23rYGjNGA74Rhvbaen5xJiCS5M4sux2bZsLzgXJv52MdEmsV3wsAuXSf9rX/tabdu2rZi3tLS7Mm/StWH+GojpRWwEFPTMgBoxj2iopg0bz9amc7er48i4nv7HL+mZu+/Qjju+pQOH9mvti67VwAXnR6Ka0nSDhBHitMI0SfclF/OWhhRHQ9maPp21aYMaf/GXevoXf1G9MR/fdv0NESdlcX+Zq6ZAXMp7WeLKcEQt20mezE/J8Gtf+1oy7N/2trfpHe94h84+++xUv5mPMt+FZjkB2ZhPs2lV5ltulJVhnhJldxdZWXCifZKG+TdGNzvArUY/82vwfKyXR7ttpzLCzy7sBPykp/2xCYYcfOuIeT9xc4FtfelLX0pRLHrhIR3uSkDUzpXIdunztJ0yYYXil3/5l/ULv/ALev/736/3ve99+uAHP5g6zEQQF7ugDW/LmQss0GjUVQ3DOY8WzGqLbZ133nnpEQYq0fhE8bVAG+roA1KDlzDYuLnXXHONGHRowJVKRbwUT0OhQdlFmpaMF+y1HUZZlnbAWRUiDy3wQE6gTMYu+mOPPaa/+Zu/iR3SscS/jLOnZbYLP2Up41tdu4hvxZHPV7/6VSHnpvWbpgbizJm6O7rTLv7NN9+cvszHDjUfBCM9O8WsNrGajFHNPbGDf+jb6W5BdTTQ2Leftz1FYIiTDhkSYgku8LYdnJ2kymNUwGdlMbgEpDgt60H+ivwZ0NTdqfGOiroU9brT4shjpbgRcuUE2tDWQFsDq0oD9CFJIJprtNPkj0sKhts+2xpYag2wQ8tfwTCGLkZeNrV3JqfpsVNpjkZ4JsX8Qsy32KGaTc0cjAV05h7E2ZZdTOjJyzboNixEAzH/Ut6IuU0kCvXFGbMJKbSqPPC1LDB7d2nTg/fpuhdepeEnn9Tjz+zV+IWXaOO5F8RudEOQRALxl1YNrPBcUQFizznmhHgTr0Bl/UNad9Elqt98uzY88JD6azVVunr1yKOPavczz4j5YZBFvrnsyJdAE2ynOacWeOSUb4Fp5iKn3Vx++eVp4waj8cUvfnEiwyjFrmBemxCneJktrz1TD9gszIGZs0MLlFkSRxshbIfWm2WHtozD5Z1nbCueuoUX9ADGL23vggsumHp/Gf7gWw10/OgAvt/85jf1/e9//4T3BqP+ne98p7ADyGslIVvJzBc7b244Nwkoed922236zd/8TXFzvvOd74iPevGYgF1UJnu6ctB60wSFhhvRyR+MqDs8WtzZ0aH9+/aJnd3rr79eb3/729OuaWkEB2k6qRS2U8OlkvH3CPxlEg2HisL/IWIMlp13SrSAi+0Z1PCk4fHoB8YuFblVBxATBvCXQNie5gUf4nD5+iE8qdwYqXZBRxpogEpWEatK6PTy6BAwUMG3AvSAXeiZnWPKzn2hk+vJehI5eR46fEjDY8OpY+EeUR5WpA4cOJA+DNbd2S10yd9isGJFQ6Ks3HdXCvkSs1kX4rmXPL5z0003pVW/WSQnGcwjHRBOes+58NtR1kBxUndwYxUlBgKkKGgSrvUCOn1gbHGaJDpvZZ/8wT9T6Km7Rxsu2q7s4XvV2RhLUQp8EiFcKZOSq9PqmFNnp5UG5lfY1aan1SbP/LRYUCE7kEL1enLmvjjQDdEsp+gVB402nNknNDZpZse0w8fSADo7Vtxy4MkfKPOyV8f9K2Xq7+8Xk3vG6lJGXOIZYwHC8wXSlUAa5k3MD+zpctsxlk4NolDNDy677LL0LZqSmnzw33///WkTg4k/4RJsy3YZXDS3zHfRGC6A0XLl3QjjtsGUIYv+KeRDi1nMIbK8ItdzdZ6xRuu6Y+7zja/prK1bdMlb3iq5W/uePqR0RHoBEajHJkOu4JP6NTgpOAFZxJCJNRnGdv2mN2u00q2u3LGvLT348EO68YYbxO4o5bYd3IrTLvw8csy8scAe/woPKHjq8vOf/3wyxAnPBSXtXHF2kTfv9GILzH4NgbRbt24VtgHzXXiAw2UnuvSXLvgSwLUCeMK2k43CHBocAB7ATz7ogvkzuLLdIh9hu5C5xJOm9NP2kZW/g+JjxzxuzRydfgE62jA8mJdjP4DbsWNHeqebj4GxmAUtZeMdZzb6aJPwAQ99K8CLMPcNg7lSqRCcE0raOSMXGUlNXGSWK8OuVWn2zM4WA5cdzltuuSUZzr/yK7+ShCzT2EVFIczucj2P5huGEB82yMOItq0sGjadOpWBirN58+b0qAWVjVVY26JyAaxoMsgoDniGkx4VpqJCS/wdd9wBOoHt4zbMRBQXu5AzvKmTt4swcrH6g0wYr93RKUED2AWNwnEs65XyOCtufeqfgtAuZLCDMMJHjgynnWbeF2GhQE18RKUTPl2dTRBkKAAAEABJREFUXeIjaRjAvAOBLlJkywU625HcU1gaNI0NBDugvb29SXef+MQnxKICfODHYyKUh0YIH+jRK/ojXDYiGjNhezoPaEuwLXjS8HiMq8QvjetUVsb6QiZFGF1bHHahZ/wCNRtSxKlfbBhP88kjsySPQpaeXp1z7bUa/cLn1RcDD1RRzVV0SZEuDxqQpxnYUfZVWGZ7ZeWi3pRqsS3bZbDtnqIG7NAlAJ/ok9E1QHBOoGNp0ie6pj+4zCC3Z2NmRLcDc2jAXlmd2Z7RttL9nUPO5UYhB0C+THYZp3lFjXCJZwwmvBCwZ5aXOcyWLVvS033wsY0zQycJ0XKxC5oWVJpLMSdhsv13f/d3Mwxo5g7Ml8q5Q2u6xfDbhTz2TLfU02LkMV8ediHDfOkXjS4PTg3HDnRFDWeqrF2j9VdepNqze6WRWBw8ckQDa7rUSV8WpHmaeVhhGasac49i9tGQAqWWIzil0NAF5+mq//ZHOnz1VerftFFfue0rOnzwkDDmSj3jAilB83LJJZeIR4uZCzZRU449nVlrOj6AxUaP7bRJhmFYJoIOIFy6+OcCNp+oc7Qf4u1iHlimw2gs5QLHnJu/a2XuW9LjEgcwL8bWsC27AMLQwIc2isFKGHrcEsBjiyAPCw0YsfzdFI+SMxdvbcu2UzJ7Wl7bQg9XXnmlbojFChYFyvk8xMTR/vADlGX9+vViw+vrX/+6PvKRj+jMM88U7RB7ynb6oBubftAjbwmEATbPMPaRmThwQKvfLmQEP084abKijp508tWREOXZFjfcLpRnOxljPCLwile8QtwwnpHnJqp52E6dLOlBdXd3aWjtkPiI1YZ16zXYM6iBrgENdA+o34Np15POmMpPJbWdcKQt88ZPxeFxhZLGdpKFho2hSeWEB/mSjjRUCPytYHuqTLZTAyFecZRpbasav9Y8H3ziwSlaBy1pMPwti3zs8EWnhb8SfsUBje3wKdE0YveDPM6KCk7lziKt7SQPtFT60fHR1IDQLw3cno6HphXgRWNFL3zinsaNzA6+NCqM6fvuuy/9xReD20UXXSQecafB8N4E+lIc6BS+ZX62A6vgEhB+4maD7SS3mgfxthMO/0mDM2VATHhLHnYhT6xRRJzliC8AfwHQahkO21O52JYRKmGiPvau0eBITd0TCSE5ncoUR/jjuqRnqnvHWT1c0syPwZz7AhwjetnRyAIse8azMrSnK4RtrQaZ1DyQBbCnZWxGrZiDPMB8BShFJ021WpGn2kWUKc6CD56KwqqY0j/0RVzzCkl4m074itMuMHbhFtiVvSI7sLJSzMwdeYCZ2JUL0UeuBnmQwS7qzktf+lIxSWa8RjO2ZRvvVL1MgQVcbKeFbZ5eY8F8AUlT3uipNY1dyMMjsPDEyLed5hbseDF3aKVfTL/tOfVgFzJpBQ7uH7BUWWfBOEszB3wRoKh4A7IKlw5NbtiovphTdxypSXv3aU231KhiYSvdw7gWZ+jJqiixsxRnArUc7qio1isdOO8sPVOf1Miz+1TWG9uyjwaSs2mCwYl/LrCd0LYTDwLUF+auGJUswvBoMkYucXZBZxcuuGMBdRQDtTXetrKYOyoO5sLhpBMc7+Gz0Te7rtpO3+nhq9bwTAmaF9LZTjzZySWsOOxCPtsRknj9kU0kAmxEsQv+5S9/WWWaMl3pQmc78SVP7IGyLIQBdKQ4mJ/jZxOPOX75NC5z/H/6T/9pWsS68847VT7xAT3ArjsGeLBIurc95YKjz+Er3+jDNqhkeyEj6UGQL+5yQNTq5chmnnmcJJntZACXye1CsXSYf/mXf6kPfehD4mt2f/3Xf623vOUtuv3221MlKOnFUlcEenq604rUb/7Wb+p3f+939du/91v6rd//Lf3H3/+P+rXf//f69Kc/nXZEuelUPuBIrJ5hTOOnkmDoYawHu/SOLmGAeCobxiEGJDecFRjijgXwA1rj4UMYPBUN/7MHnk2rYazI9PT06G//9m9TBYXm4P4DOrBvv3CBQwcOavjwER1o4vc340oa4kv/+OiYjgQt7v59+zQ6PKJ9sWqY+Bw6JFbEbKdHq2l05HfgwAEdmAWlnDwiQtmho+HSAT1z8Jn0gTA6KBoxuoOelWd2nBn4GKTR+bP7nhX6hg+Nl8aEPoDZec4OQ9MKs+NPJnwwygnMTLs/3Xd0RDn37z+QOqoDB/YnFxkoXxG3/yhdzeR14JTiyetAyAjs379X+w7s0/5Ymd17ZFgTR0ZV6+hUbWRUR0aGA39Qh/bu18F9B3Tg4EEdaKZbbBeZKDs6APAvdh4nww85yrqH/2R4LGYaZEA/yITOFpP3yfJCJmRBLvwny2ex0iEDspRAeLF4nywfZJgtDzqbi1+JT+7hw5o4fCgNRXn4D42MRJuM9hj9B2n3Hor+N0DRNmujoxobG9X+aKMpbbjQ0Ofg7j94IPU1+Et5qEcAuJWGUib0hH+l5SF/5EAeAD+4lQDuZykDfmAl5Sl1gBz4GXcxnhmvyzG/jCN+vkAaAHrmT0ymeZKPOQC4Mm62n3ArQAeUOkJ3xFPXkfO6664Tu33EM39j7sc8jEdwoVtsIH/kwYU3ftyVgDJvZAHQwdLIsTf6or3ae3BfzDFi7kCfBew7qP1hJI8OD+vwaK7a5rPVGDuiHbd+VZv61mi8EX1YzCMPHDgU89GDMec4GOkPaW/MUfcFr/0H9gTfPYHbE7hndSD4Hdy/X7v37tJ377lDo+dt1yN168xzt6ZNFsoLzFVGys4GDHUMGvQBlLSt9aGMp14yj2euTn3no17UK+bwxEEHlDzmcolnzkr+uGW6khY8OAxn5rPIASAnOGSEBj6kwQ+OpzPYCYeWMHHQlPF2sUM+GmMFuDKOvJCDdoxLOubiP/IjP5IWxNhYJF/SEAeUfvDoARoWKsgbGBsbS4tS5IFNMzg4KPJhfs/fz5IPOmSXGeP2h37oh9ITuPCFJ4sZ8EEmXPIkDU+f/vZv/7Z+67d+S3//93+f7BrCv/M7v6Pf/d3f1W/8xm+IJ3c7Ozu5TckGtAvbLyGW8JItIe9lZc3qBjcNZfN4BZWJFaZ//s//eVLwr/7qr+qP//iPReX/F//iX6SJBQLaYXQ3Ded6o67+NX267IrL9ILLXqDLL79CV4T/svDzWMLZZ5+tycla0PQnY5HHEagQ7L7SGRNmRYSbzgAAnptausRTOYjjq3M8MoGhS1po5oIyfWscuBJIiwyUBdzVV1+ddszBpTRRqcAD3V3dqXJR0YkjLS5yEV8COFaRLMcGRzWl6Qo+NGzk7ezqTOVnpYeGwA46aeYCeILHhY40GMW8842hn1Wz9EEHdMIj9TQiVqf4uAANmsYHjlUxygQPXGSBruTd2dWVVqAIzwbypqy4QOmfTbcYYfgX+izk6UJXobuuzi51h4xd3aG7gM7OjtBhZ5KZNNNQpJsOz0UzP1wX+bVAT0enukOWakeHOtYPqPGSazQ20Cu+GN/R2alqd0dARdVY0e2M8FIAMi0F3+crT/RVwkqWERlWMv9j5V3KVbrHoltOfKssrf6jZIi2mfot3I4OOSCrVJQRrlan+oauaItAtaNLDjxQqVQF7nj8yzhc+iRc4Cg5gv9y4cr8cYHlync++SAPAG3p4l9OIF/u1XLmOZ+8kAtgvGfuYjtNtMEB8OiI+os7HyjTQEs65i88jZbmFy31kTho5oJWHsQTBkhTusw1MJzZRGEO8VM/9VNibgENaRYbyBfgHuICi53HfPiR72yYT7oF03R0qiv6pc6u7uivetRNuHn/OmI+4a6KKlEv6udsUe3qK3Ro/049sXunerdfqN6ubo3VR9XV1aFOINL1RPruji51dfYm6Ojqibhu9XR0qyv4jU1M6ss3f1X33feIBl/9Wj0eBniWVdMcpjPSzwUdkX+Jz2KHl3tTAnjmlNRr5u7gu6L/BYhjvsoTlXyFnbqJUQhtyRN66I4F8ClpK9G3l37o8ZMnLvWfePDMbcmrdX5LPiUv5u+2084z9MQBxBNmvgxPeGMH3X333SKeuBJPHH5wtAf+uus1r3mNXv3qVwu7iXjiSoA3ZSdvAFuI9AByQ08ZsG94srbE45I36dE9T/NefvnlKvmSFjuAMOmhB8ryY3fxuii64P+58WPjXHXVVcJlF5p7RFo7bLk8x7vkkC15DsuUATflR3/0R4ViuTF/+Id/mD4U8HM/93N685vfPCUFjYCOlMo1hWx6MJzPPucsvfWtb9Gbbvoh/dAbfkg3ve4mvfkNb9ZbX/sWXXvtteKmrlmzJvEubziVgsbHzQaQBaMPYxAagHjwrNRQAaho9Xpda9esneIFzWyAH+nnAmiRhRUaKh6PO0BHZYI3/jUDa7RmYEC9fX3qH+jXzqd36pOf/GRRjoTvVU9vb8Q3IfyEu3t6VAkDCl4DsYL0+I4d+v6d31dff19aLaIsrDC94AUvSI2AsiLPbEAGdEHjoSxDQ0PiowK8G8Gj2MiN/vhiJ8C9eslLXpKeCCCOBko6+OIiD3TwPfPMM0Va/MT39k2XIYWjLKULTSuU+FNyQ6e9QEs+Bb++0GdAT1/c23CRq6dXvb196gtcX09/4Itw71Fpe4KOuMWBnp6eyKsn7ll/unc9Pd3qx5g/+yy94Nf+gwauvUZdYdT3QdcXNL1r1N/bv6gyzC5jT+RV3gv8s+NXIowc/f39AvCvhAyteSIDsgDgCeOuFJA/sJruWykPOgIIr5R+ynyRoVVHZbiMb3X7eqON0xZwu7tVif4hi3ClvzctcNFX9ETf0RPx/d396oh+IxqzspggMg71BX0rP2gJ90VfgwzkDeBHPwBhaFYKyB9AJgD/SsnSmi9yIA+AH2iNX25/mX8pz3LnP1d+yEQdYixnQsvOE/6SFllL/3zckh4e8GaewJhP2jIOFwA3G0hTxuEHCAPIydwAYzwLY4lNlda5A7Sz+S1GmLzhg7tUecD/RFDmjYssAP4TpVtwPP0T84aY16zp6VFvX8w3Atcb0Bf91kD/oKrRX2276fW69H0/q0c+9Tn1HjmoM1/+IjUamcYPHokuLdL1dqu3t0c9fd0xVwmIPqw3+rf+nhiTe9ZEXL/oBxt5Q7WJujat36y+887Tk8NHNBjjNve6L+ZiQG/k2wrgKDtzT/zs5rbGs8vJE6n0qdRF4qCjLlbC2KUOkZY5OwYmT0ESBw18oT8eIBt8S/6kgx4XIA7jld1c/MyrMVJ5XZEFH/IogXTsejPXBwc9Lju3xOEnnjk0vNnVZYecNkAc9KU8uKRBLsrDIhMAHWmJAwgDxGEqteYFHh0hr23RhsGRD0+MomviaXvg3vSmN4mnR6EByBejGH8pI3mzAco7z+xOv/GNbxQ23Yte9CK94Q1vmAJshe3bt0c9aiCWbCdIgSW+ZEvMf1nZ/+f//J/1D//wD+JF9/e+971iR/fHf/zHxQcBSkFYLeJmluHCdXLsTLVaPT2ePDw2nBxvubgAABAASURBVL7wPDw2okNjhzWcj6THDy655GL1dPekd3LgRULcuaBWq6WbShyrIlQOdrwxnlm1sa16/I7Hg3SkB0o/LoYx6WynxyRYCMCIJo6KSZk7q5164MEH9fAjD6vaUdXI6KgOHT6s8ckJ/fVH/0bP7n1WyiwWDBqxUtOInfd6dEx5uI1w642GBvoGtX7Dej2x44kmbSPoG6lcrGaxgkTeyIOMswE8gKzsHmMI8wU9cDQa5KXBsOBBA4MOHC76Y5GBQZA8wMGfdABfOocWAN+gDAH4pyFPO+bQtMLs+JMJNxoOPSjxL9I3pvyNBvk24xoN8cvBRRsP1VKUBKyP5REblCkcqi/cRbgiU8mmgQyRP2Ea/WQMCF0ve4W6zj0/amAIFRH5YmYe/I53FvIU+R6Pbjnj0BdyLWeex8sLWQDkOh7dcsatVnmQazn1cLy8kGV+94wWV1fqRGDoiiarUj2vESpaY7OJ5KmPaKjoQyJNUEQorvQg4XA2vU1HpQy4JUC2GgAdAatBllIG5AHK8Eq7yAKstByt+ZfyYEgwwS/jTqZ+kYb0uEzwMVAILwSQByjTwIswLgAe9wtf+ELadSvDuEsB5F3CUvA/GZ4rKQ9zDQC5q9sv0P7Hd2pg3ToNvOhajU3mci06vIikf8tjI2ky5igTMYcbGR5WbXIy9WHcv7zoDfXM7t26Onaub/qhm7R+3aC6qlkY2r3B4egzpQteZQzzTAxO5sYlDvfBmCNjPDOfJUw6XB5zxthj3k4YYO7Ormo5H+WvZb/97W+L+Tx2BWnRNy5AGoCnUHGPBWwmYZATD28MUfLiUWdwJcCTeTQGLY9Dg7///vvTN5yQA5uHjTS+Ko9MvLvMAldrWy3lI+18gDyhG4iNNnRCGAAHoCPyQg52m8EBGLW8G07e2CTguAekBQhv27Yt/bUvc33CJfAo+qc+9al0/8GhW/LAX6ZFD7PTEb8cUNbp5chrSfPghrDKcuONN4pHDrhp1WpVVCbecyZzjLWPf/zj6XEEjDFwtKssjE/8luNGhS93XBzzmUbYlVlgs2i2ucgDQ5FHnql8QZRobMs2wSmwnei5ybaToY2xxyoMcsALF6NVcUAXzrzOkhYXOWhoGM1MqmBAo2Mg6nRneiT9scceS/JR8QD+SisKlP5PGuPTdoqPK8kLfxOHYY/MNJjDhw6nOGRnVYs87UgVgCwp8ayL7YQhHsA45r7gJwL5cVn9AmdP0xPHYMrqNn7i0RkNGAN8sjZJ0ucIRNdvprr5ycm7GKmauoWVnYmFhnoSp9C5k5/YNrQ10NbAUmsgeoTIIhpds102IpR1dKZFzvDOOIsWGqggVxqfJEYmyWofbQ0stwZsx1yJynhyOTOWlymZFGMgMKaXuFNxbcuelo/54ObNm8U8qeTLfKL0t92l0QD3GIA7cw319+nVf/Yn2vK//pTGJ6rq7h/Q4zsej7lxTaY3y6Rw1BH37pZbviTmsLYDOX1iFHbGDjYY7ifz8aGhIYJHgW3ZTvW0lAODs9WIZT7J3Jb34TGg8dtFGt6HJy/SlMzJk7oDHvn4/g67wrw/X37zh/kx9HbBBz/zbgxh/MgC4C/Bdmza1VKQOIxC5tfkh0zgiMQljseUMdppN7y7zePd7NLyt7u0J9vCHgJPemQmfQm2S+8JXbugpVzkjQytidjcwmhm4QHbo4xjl5n7RTrm/SW+dJEJGTG20Sc7z7y3TTxhFizQG+G50oNfKaCqrlTei5pv683khhDmUV7ea+Zr2u9///v10z/90+Ix7T/7sz8TNwUBqBMYz8kvR7vNlGWV5DrLxGE7/X/heeedl96PGZ8Yl23xYyWFRyxogHZgAsjbLhqNbVioEjt8yEVDAEE6wlRsu6ABPx+wHTIWssGPFR0WCjAkyZtKpzgOjhyMq8SjGnQWWZQH95qrrhELDMgMPUS4ADK1hicbk+nT8TQYPgZCXhi5NBQGulYjmHRzAXzJmzh7pl7AoRtWjmyL/O1pffAYCatx8IAWOjpLHhGn7OBsp84R/8oCcgOKuW1Mi8MSDcmSSM25bvKv1KXUIRJWsoo6K1VVMyuLmqw4bGLCs4Rnm3VbA20NFBpwtLvC9CiujXpNnT296uruTgTmmi54CrAZn7IioLzpRn8z5Wt72hpYWg0wjjAuM0FnTnCyucGHtIz5+Ms5GbiTBbtoMPAr5xxM5t/61rcKQwS+tmUbbxuWUAO2p/TsyMcxB+44/wJ1nntuzKfruvSqS/X4U4/p8OH9uu2rX9VkraGqrPpETSPDY3JW9HM2qYNBnBhS5X1l/scGWFdXV8TMfVIPWmOoa0CJw9hjTlxuzmB8Esd7wTylUAmZy/zAM98lT9LAm8eKX/aylwl6bAtoWsGO8sROOvN8NqCIs6fLQxggn3Lejss8F/sF4xzD2I6ZZBgq5AlglPLaKX879Y1vfCPZF6QjH/hBw04wOPwAeIC8WssEbj5AOuSh7eMv0yBLmS82RYknT/vostoFznaS27bQK98gwJZSHOQBX54E4J6zu34yMgerJTmLmrkkrJeXqV1ULBqFXdwYJGB3lcr1vve9T7/8y7+sD3/4w+k5fG5q602GdmJiMhr0hCYngJqKeUnBF/qBgYFYNOuLFbK6bMeq2bh4D4EGQ0W3C1p4lWA7GYOkL3HQsvpERaBi4JZx83HhBZCOMsCjHBQoPw2O1Ztvf+/baRULP4NcWdkn6hPpvWTSg7c9ZXiWNPChY+LvlmyLDoLHXMqGQzwN0y50bRfuXPKTD3jSAPgBu0hDGezCT7kA4kso40lrO+mz9Jc0K+NOT1yPzp+4JoQBrYAwpY8mW0EMjT9TofcVFOO5mHVb5rYGFkEDjtaXBR8HSI5FrLqt+hyrbE0KKVKoedC7qBikmpi209bA0muAsZf5AO8c8lVbJrZ2UUPnm7td0DPW25ZdjOvzTX8sOvgRZxsnzWvAsbHAzhayEwYSQfuyLBqwHfdCqkdu7D7XNaaBoR6dffaZevTRHbr73ge1f/9Bcdf27duv3bufTfPsIBfzUNtpLstc0oZKafOL791AcyzgPgN2kWY2HTvGGLQYmCzcUJeh4ZFnXh+0Z6Zjfsyc/5ZbbklPbDKXx3Bnbsyj1uwCk952lDfHm+RmDoshCGIueZhLY5BjIPIoOLvo0GFA4pIOsJ3mvxNho/BeNI9kky9/8coC0VlnnRX6fFToCXpceOAHmL/ztCj2B+GFADKyK4++0FUpFy672uSDHuEJznayjyh7icMFbMt20hG04KCDD/7SkMa2YTefhQn0TJxtnBUFRu0VFWAxMkfxgO2pm2F7ijVGJRUb4ObSedqeqlx2QctNGx0e1djImCbGJsLWCfVE3cd4ZH5COhq9Xdxwu+ABnvxxaUiKgwZmF3wjOOOElgqG0UoDsOemm5GoJUBjaAmmDgYcfAEev8Yd5m+HooHRYAnTIJELOcHRSWD0gyv5QYefFSQGR2jB0VAI07DtaXmJg/54AA18yMcu0tpOHYDtdM/K9GU5CNvGSXR4SI9rOzU4u4gHB5AP7rJBGMNRSY6fXYiIwUy9aagRk+J6XKNSNVNFdNO3vE6ZL24JyytBO7eV10BbgtWhAVpgSBL9Wd7Zqby508KYE9jmCU2MRymEX2q9qn20NbDMGsAYZZ7AU2gLzZqx2i5qMI+48ig1Y/9C+RyPnjyIt53menbhKg67yDu87XOZNIDKK5FX7poalZqq0Z2dv/183f7N72ho4yZ94tOf1t5n9+rA/n2xsVMV/46D0fz5z39eGGws0mBclfcV44/FmzIcrI86bad7X9LYnppPMifF4OSxZ8XBjifzd+qzbfExLOyFiErzzZIHBiTvSd98881po425PB+9wtjjnV7oAbuoY+TDXN8uwnbhQtPKE8OQHW92mHn8GVlIiwutXSwekA9hgMfIMbIxotk1pwzIDA7e8OGJTfQGPXrEz2Ya4YUCspFnazrk4ZFs5J8dx9/BsdBQ0iNTCSWudO1pvYCjHPCF/7ve9a70b0GkJW6lIaruSotw6vnblu3EyHZqKDrOQQdteypNSZoJXKbMleBRDbQTpJsVXsydPGhSOGI4adhUbvx20SipPLanGpsdiYPALtzwTp2tvKaQC/RgUCIDvOwiD8LgKSsrUazcYCQzQEGHIWzHrvn4eJQ1k12ks538GMjl4+SUkcdCaIwY37ZnpFEctuN67NMu9FFSIIN9dJpWPH7o7YKuDM92oQHsgg7/SoPlEKGRALEq1Yq6ujrFlyM7OiqaeWQRhD6c9tnWQFsDC9PAc5Q6T5ZxHtIDipCVdXWrGsazyqPZLTQd5dGZNArykqLttjWwYhpgroNRgAB2McYzPgPgShf/bLAt2+LjRRgps+NPJmwXPElrT/sJl2DPjS/j2+7SaIBuixlRLquSM+epqqd3ULv27tPZ55ylJ594VF/+yhd14MizuvSKS/TII4+Ix5C///3vpw/94oJjZ1Zx2MV9tB2huU+7iLMLl0006iRz2iwWKDHOCGNMbtu2LX3k68477xSG5Ytf/GJhjBJvW7anMuHvVNntZrMNw5m58g033JDSQUQaAL/ttGtehsGVYE/zxED8yEc+on37WDjoTDvVGL7sfpdpkbuvr0/QwoOnS8mb+Tku5eO9YWQinr/R4hVT0mGA89EtjGvi5gtl3tgTLFSgG9LahezIwmIDLv1BGUc6NugoQ4mznfRoG9RRftIQAS/yww6hLJShtFmIX2mg9q60DKs4/3ymbCbcSDe7jKDh4adicqOp9KxI4QffClQKoMTRcDFwW3Fl3LFcaIEyLY0BHoQB4vjgGBWY1SHiWY1i9Q6jl4oMHfLZReUlve1ULtIDdAg0ROII9/X2JWOZDqaUDTy8bJeo095FJwCKwGVy3NFZFf9B2LemX+vP2JAeMSIOGqCtPbTQhrYGTi8NWA5rOQBXEk49Fm0bDXAzdZETqTyQrXH4wQW6fbY1sAIa4PFnHncts2ZcA+zCiAZPGLcVbIuPlvIxo2q1mjYZWuPb/uefBpg+Z9FdVeoVVSaz6PsqqUerjU2oK/DdVWvHY49qZDTCvWv0wz/8w+Idep6MpI4wF+V9YnaayzqFC8xXW3xsFsPz0KFDKQlpS8BAY75MfsxzyROcTT+byNOFR5WvvfbaZFTjT8i4YNgxrw7v1K42fvgju13wIQx+NnR1dYk5erkwwNOofEcIHOmh51FwjOPS7kAX7OgyDyeeuf4ll1yCNwFlYOMMHrRT4tgFTpHzvNiF3NgU/D0UG2iUAYAFcvOIuF3QgQPsmWFwx4OyjNCgR+wo7CnK2xpH/EpD1N6VFmEV559WxVpvfrTuELesMLhlxeSRgt5Kb3q/gIpKZQrSo057mh+VwZ4OH0U8B8Iu6ElLYyFf8sOPPCTBiOcxKio6q2I0aOJZraMjgAaAHrCdGnrpt4udaBqnXeSHAUieVGj448KTNCXA83QH27JYyTHvAAAQAElEQVQLCE9Sh23hR0/19JaPiqOoToW/fW1roK2B004DdgzBedkRhFupxGQy+ospTQQuMEWwFV9gVuG1LdJppAF2vEojhGIzJ7A9wxC256637H7xkVEMmfJJOHi04XmqAapBdGfOw5N1pEJm0fdVGg31dHboZS99mTZt2KzdT+/Vtm3nCQMSA5YNHJ6WZKf0mmuuSenKi23ZLoMndJnT8mGvb33rW4mWukedJcCcljkaG04Ya+DmAub8wFVXXSV2YJkXQ8fcGh7whye8wNvW7LDmOJhXv+pVr9Ib3vCGFGsX5cKAJj1IdnZbZQPPd5yY6xNPnqU8hAHaKDLxZAffaQK3EIBnSY+M+O1CNvzIsC1261vpwC8U0B33G/lZwOD+8z42O9zELZTfUtLHqL2U7J9bvGnP0a7nFBp8Cfb0wEADYgWGHdrd+3anxyt47IgKcKKKRGWAbs4MT4C0re7Obj3xxBOiQ4FXmR8uxvIb3/hGsSI8sGYgPULCahV4WJMvcTwGQsO0nTogyoExTjxgF2WFJ2UlLe+F4GeViQpOHPjTDRwVApir3DR+2wqlxqIE5nI9/FImyw6QY8VV7aOtgbYGTncNMPCEDvJYqM06u5RVqhGKM/qXuCazuemVou+QM3Hkij4kgZpXtY9F00Cb0Yk0wLjP+A9Ay3wBnG3ZxbwBfAnEtfoJYyjwaCnziTKu7T4/NZBHsRrRddWie5usxlaMpWrUk0pMorp6e/Tq175Bb3n7O3XN1ddo/dBgUCt9v4enJDEW+SeVhGxeqD94Sxf/fIBHh3kc+0Mf+lD6xxgMXnhQf6+44goRz6PBx+MFPQYju6K200IRxiuy8hdRtkW8mocdhQ0/6YDwHnWSP+8jl3P0ko75OX7aGe0Ee4PE4AAWA8gLv+2ptmcbMrErzbx+ak6asAu/2E68SUlerS5yEV4olHxIh+4oC/rDnmFDkB1n9Er8aoJsNQmzKmWhtSNYNG6cVuCmU2G5yazo7N2/V9z4Tes3pQbfSjvbTyVm9YePa9BgbM8mOWbYdnpngpVeHithdxsZ7KIBkxDZSreRN0RjA8q8cFnl5St7+Kn4lIUG9ld/9VfiMSpW4+BhO5WHik0+/G8d8vf19IVROPPRdejboNTBcA+AsJZTWM0DHKD53/JmylNzYl5+QgZUd+CEhG2CtgbaGlgcDZT9QPSzlY4uVaodyVhuZT6zTc4MtdK1/W0NzNDAEgfYFeLx19tvv11//ud/Lh69Zg7BnMIuKnYa62bJwatjGB3sVGEozEUzK0k7+BzXALUBg4NdZtdryuuT6hvo0zkXbNFko5ZK1z+wRhdevD38030cdYn36EsDanZdseEcSeZ5smHEbjH17tJLL5VdzJvJh93Zl770pUe9TtfKuswfFyDOduJDe+ADXMyPwQMlDfNru6ADPxv4QjbvVIMnDUAbwZi+6667xIYWfNmBhQawC9ln+0kLDqhUKmmejuGNDOBOBsi7TNfKHz+yX3311WX0SbkYyraF4Uy5MfiRuTXfk2K8BImox0vA9rnFcrqJHl/uqKLK4sZSUaiMuFREgJfYqdh9fX2q5dEp5MfnSlp2ihlk8B8/57ljP/GpT6SPJmCswwNAFqjxA7bTl/8wknkXgopYxlMhbaeVMT73TuNUHBjzvBNBGSOYOgRoMZxZ/SLOtvhKdJkfdKcbsFEEzCw3970AExFeqyI3LAcxOpMlZ1x09BHoo5GLhAlZFolTm01bA20NLIIG8kY0SgfAqxLDcew45252ArwQmDv1GwVFQzHbDMpw4+qAAo9nyheB9tnWwNJrwLaYI/AoLcYCO4I85vqxj31M7OjZ1FClo5yL4IJ46qmn0l9c2tM04I8FbfzzRAPRTUUvF/1YzB8bDXV2deucc7aoXqunAsY+dLhB1Fw6tC3bwjBj/hmRKWwX+LI+gV8I3HTTTXrnO9+Z6u9c6eyC/4nibM8gwcjdtWtX+sBXGcGXsjECsyyVvEQf5WLIA60RzO2xE9h5Ze5NecFBYxd520473iXOtmbnhZ1hW2yyKQ74hDOv0z52PiUDDN3Zspdxx3PtadlJTxmxpXB5yoB3srE3jsdjJeKylcj0uZAnVaWEVnmpcLbTCo4NhVLjwyDlhm/bti09rm27NdmU3y7wGKKsoGGk2gVuiugEHgYrGhI82HGm0iIXyUrXLnhCA54d5Ve+8pVp5xlZwdlODYxGxgowDfx73/ueXv3qV4vBkBU4xQFP/CwKUKEpJ3lGVNIDLgAd7ukMrJdM6SECjomvGpmyMJ4VtyTjEksOMXIsu5rMeHSCXEPEJOEJyNrRbQ20NbBoGigM4WRDx0TS1Sz1EGr5HgLtMmWHMd3SQgt8TDebjZsmDiTa9qWtgSXUAOMcwKtp7373u8WHm9h9ti3eTSRr27KNN03ubYun3NhVKnfXiLSd4vE/j6FdNKpC3OuoFGEaZ0kf52w+WwP9a9L9TwuJiroQMyYimZsyT+bRaZ7QBNcKNgxbMfP32yefllzsIr1duLQFnuqkPTCX/uxnP5u+efSZz3xGLCqRBhrcE4Fd8ISOOTzGMrogPBfY0/RzxWN8YgNgjBJvH58emtlgW7YT2p527cKfIhZwma0LymdbN99885RdwaPzc933BWSzJKRFzV0S1s8dptO3feHqsIvUVAJenMe4pKIfq/TQ2dExhFHFuxUYzseiPRYew5n/keORkn/5L/9len8Zw3YuentaPh4joQEiQ0lLOmRgtYcOCgOaRy5oYKWBXdJWs6pYueKxGToCylvG4dpFXvhPd7DjHqOEcHFKYFKbgEuJnHJjAtycMk+h2p62BtoaeN5qwI4+E6CE9boqHZ1yZzehmFg2OwlIEsZqVCrKeVolws3YoFPRawRdiYvo9tnWwJJqoJxH8IhluZDO3+K87W1vS6+s8fraXALwkVK+/stcCR4lMHGei76NW20aWBx5uO9wYjcZY5Ow7WRAx4WotIFTPppMfEKu0kspH7vLO3fu1C233KKvf/3res1rXiMWlMr4hYrPnJ15+uz59nz5VGLM4ONqbLLRVuebbrno7OY9jwz55gHyImsExY4zXxbHv5pg4ZbiapJ+OWSJyQjZOM1ImgEQswBjGUOzbBz2sWmhsZ0GF9IBs9idMMgKEgON7alVoLkSkRdAHPmUftvpsQ0ef2H1F8O5s7NTNFDbYgAER5g05IVZRyMmjGFNnG1YRz+XFJT8p/OlqY6kD7vQTW2ypvGxcR0+eFh0YCNHRo97z05n/bXL3tbA6aSBYq+5KDEPp9TpMwKKniOucdKzNpJ5HL6c3egsJYiQlDfkWIRNmECwIQ0kgvalrYEl1IAdlTP4Mx8AwptOdoh4Mo2/EgJRxtkFPY9p868fxLVCSdeKa/ufvxqwi/pACW2npx816+C/lPnrp7JulO4sspMLLnIq5siwpG7z10/MrZkv8+Vt8IA9bSQSPhEwZ2cXm7k5c357WmcnSlvG2xaGKLwwSsGvBj3aR5cFHVJedseRE1gNsiJHK6TxthXR9hcaiDlIOVUpEMe4UhlZEaNi8ql4brg9v8Zhe8EGFBWrbEC8r0D+gO05JYS+NaIMkwZZ+RgCAxwN3HZ6RIK4zZs3J8PedpKRylur18Sj6NCySGBb4AHbrdmcxv5pPdiZbBc6rTVUn6gnAxr9oiD0htuGtgbaGjj9NMAYo+gukkvx6S+6uqToMwItafpa+KSsVlGlYXEUV3wKyiIELwxwtY+2BpZYA7ZlO+XCWGYXfhDMLcodMnsaT9yxFtztmXTQtuH5pwHqSmupynDp2kU9YJ7EUwls0thOdc12a9JV5UdeBMI45WmL1772teIVBnDE2U7zZcLzBdJRfnTDx4BpV7PTzifM33jBA9rSxb9awJ6+r/wbEE+0IiewWmRslSNrDZzufnaVp29faANEMp/DrxkxIBJgQPJoBhWcjwLY82scVAiAdLiJ2TwurDzxd1A0zvI9ZPvYecLbnpadcGs2GMGsDoMHaJi20wfFZsvGgHfOOeeIFUAGRehty3Yry9PIn6apxyxvo5FHRyk5fpkqca0oc7inrb7UPtoaaGugqQEnlz4kecSipnt7pY5q9BUKKCgUR5bGobjmHcrrBT4NT3jpT5rWMjZ1I+jbZ1sDy6UB26nuMh8AFEej0ZBN5VSMgfmUn1e9mGOw6B9kU3j8bTi9NFDWFbuYv9pO9QG8Pe0nDKx27dhOItKP8xolm0wJERe7KGN4Uxlx5wOUmzk6r0d+/vOfn0+So2hoi8gze+f7KMJlRlA2smy6eFNfcfHFF4uNu4SIi13oNbyr5vx/2DsTQEmL6t6ff9/ZZ1hkQI0LIMMMKrJkfSHG6MszL75n4iOKMAOyq1EjJu9FEAaQzQ01LllIYowat6wuiFGJZhFECXFBjUvUIBpE3BVRBmbm9ju/qq7ur/v2vXOX/r7umTl97/lqP+d8/6qvqk5V9detidFkYhQpldSeoVGaqMyIzQPDIYccYhwroZFKmtfDQYPhIcOVNIMz8dVIScYDxA4xO8UMQKRLM8sSX2iQD2FJ3cEOg5/jERjj7J6jk/lH6j3sHkw7pwx4GOwlD/FBVQTaqe7bHiX16gXMrdOAkn8g3YP+L5PFI2nxCQT2EgTkBq/3sulu6TPSu2VLv+FpKcEv9AzuWHvNcpveZy3eROSnXLKrPUYdcif+A4FGEZBkkpJMKbsEpJ6fI6y8JZhdtJImqVuOuKA9GwFJ6Qal7BKQZvolpXYhZZd8k0ySknrMkdk1pZ2nCL9I6t6LB+f9X+aKbFTx01l8H3zehTsZmavz/iJsBqIk4YydpKyHlF0UQldcSFLCDP+k0R4ySx8RrJq26fa0z0Gmbdqvvl+YGKeJifvaJr9C7lT+2bHlDZG8tZqKx3iuJM/qxVCVZJJPndrtGfmkXhoPkCTjjda8sZKfluJhKrIkzSg/WwQ6wo+y7GDfdttt6eUFDGY8nMUgH1aecuyyD0uLuEAgEAgEAoGFIOD9fsdAnvZi08un/FqG5U6f7lk80neat9sDjzvWjnr8Y310Mh+jpp1wSXXyfHy/GfJQ/AcCjSPA/AChfL+T46olzBzj6quvNl4+yg4aeYICgT0RAanTb4/w5jDG2TVm02qEbIPVIhEoI/Qii+9ZxZYtX27LVy6zqeXLbNkyn8C4IV2M53ynsz8QHGPGkGWgkGQYpdLs+SV1DWZJ6YiCZSFzXiW5bsvSbjEZixGMXMLzoaIbOvMg8kZDvjd9zDHHGIYzhjH8IPjPh2fk0SwQ8IjNljZLkYgOBAKBvQIBt3X9PukjLI0Htm6dcVTb/JPT3IOZ7Fa1WlO28r73tX0f8AAjSmpZ+STbO3UzvVIlLdxAoGkEeEESbxZmrsGJtn/91381DGbiqjtxTesV8gKBphCQUoe8JHHMwWHAy3o5vkwYIi5ofAj0Rt7x6TB2yaUhrlq1yuct62zlqpW2YuUKVqcUigAAEABJREFUn5t4w5dPRJz8Oqee8ICkbARjcDJozFZIct6eSBl3TMph/FUiXVI3Xcp+4slXXEkE50WSkmGPflNTU+l1+XxPG52hwkTSvA36UgZ3r6TezNVvv1MXKc6D8R8IBAKBwDAEvKtwmzil7JzeaXdP7zBb5pEeQ/eR0nLQjeWWbff4HT4y8a9226acSOa7zeRPXwfx8cqzxX8gMDYE+OlLfuaS+cQNN9xgLM7zgqINGzYYX2sr85axKRiCA4HdCAEWnXiWdiOV92hVW3v03c375ph6eGaOaUN40+SjYi4T9h1oY8bi6YP/UodHJ4GBQeqPI4n4qisp/QQUcYNU8pZ4wuwSY/BW44p/oS78oAf4DgYDHbwJS1lv/AvluQflr+FW2tb2NgTB3EM4/VRpcv0JEQoEAoE9EYFOd2vLVi63tQeuN2v5gqWZ0RVM+zX1w54J/7L2Mmu1fdgWGWQtg8xdi08gMHYEJCUdaLMc1/7iF79o/KwlLya63/3uZ49+9KNNynlSxrgEAoHAvBDgmYLmlTky1YpAq1buDTIvDQoXGhRNXJWq6cIoJsL787Ybzqzatz2uG+9p8uV8yMwz2eI/kkzyiRE7Be7yHeOqIQxnSTiJpJ6/7WWqeQmXVSj8qcA8L5STMm+OmBe+UtZtnmwmJht3Ip9pQs0plaRmcW4Q56luDhqTWyOdcLvjkzetltMUkR6n5OZy7ewvUTk0gmuwCAQCgUlFwHsD7weydmvXH2iHn3iC2f77e5fQTvEp3ftkAi03qP3fIKKIMy6MTWb4zNI1OhGLz9gQYC7Ce1KOPfZYe8tb3mKHHnqolfkGp/pQTIo2Cg5BgcBcCEj9z0l5juYqE2n1I9CqX0T9EuiokVJc/FAJF5e4KhFfqBpvPvlwG9XX+m3g09+IBxLnHUSmJJNkwwznqhFb9UtKA5D5R8rl3buof3QYVnC2+GF59/o4jGOftPZwaPe8gz5vUErJ8hTIne5/SuiGwjMEgYgKBPZwBLRqlbV+4iesvXpNutOWXyGzwf7C8odoHwf6k4nMyXENBMaJAL/Q8cu//MvGG33HqUfIDgT2BASk6NsnpR7zuDwp2oxADyk3LgzAQlW2Uk4vBilpUo6T8m6rJPN/X/WvFx5Wj/iOMW/lxo++6IMfF5KEk76TLGV/yYdbKGWKy8QiwAkGyBvVxOoYitWPQEgIBHaFAL28xHVXOSM9EJg8BKQ8j2Iew9Hsgw8+ePKUDI0CgUAgEFgkAvVahotUarHFpN5kQ5IbvzOp8JZyWg4rO36VWtaenjZ+58OzeEw9/xi8DCwcaeIlGpJMyoRRT1pVspQHI954zS71YFo1HP5xISAXDOF4G0rHt931YPwHAnsQAnErgUAgEAjMQIB5DSTl+Qr+6lyGMIWKiz8oEAgEAoHdCYE9xnCWZN/97nft05/+dDJAqQSpY8R44Prrr7ebb77ZfdZNx0A1/0xP56OyO3dOWzt7TW2ZPK2ufwYOdpsxnL/3ve/ZimUrkijiGWgwkHGhaTfkJRl+0leuXOl6dhS1/CE+++LaGALyOoDmEOjVZt6YLHabLT6BwIQhEOoEAoHAqBBgDlKo8CQ8zC/VObsqEsMNBAKBQGD0COwRhrOUO+GrrrrK3vGOd/Sh9M1vftM2b95sV155pV188cV2zjnn2N13353yFEO01UHh7ru32Y/uusvu/vHdds8997hxam7zZN5Wwwf5GME/+MEP7Ku3fdXltU1Soh/+8Id27bXXGrouX748HdXGT3zZcZaUtJKUyqRAXBpEoD1PWeTL1OYog+GfZ9HIFggEAoHAXAhEWiAwAQhISov7zGswmKX+eYnUC5Nu8QkEAoFAYDdEoGMy7j6as/tKpwsVre+44w77nd/5nWQc02mX+LvcCD733HONn1p629veZm9605vsK1/5ir3uda/rGpqSPDtkyXBl19k91vZdaJk8zSrG87TH9IweKafbIj6S0iCD4cxbrT/ykY8Y98EudLmHj370o/aNb3wjvUBMkt100032sY99LN2P1JNdxcJq/Eg9mTWKWTDrfP+TpZu8pZgbye32TmunN7Wbm8tt90PT6R7L6QYzHkOluFFepH6e7Z7ApMcoZS2GV1WfxZTfW8pIvXocB2bIhPYWvOM+x4PAJEgt7by449BpNtnEQ+PQaTEy0VXq9V2L4bHQMshcaJlR5C9ypWbvd766S5OpF/oX7PCPi6TJwKeKRdU/Llyalss9Q/ORK/W+DlLyz7dsyb9Ylxn7YsuOpZyUG7iUQWMX9tnPfraxE4uRLOV0lGO3+T3veY894xnPMAzU/fff357+9Kcnw/n73/8+WUzKfAgA+orlK23tmn1s3dp1tm71Oluzaq2tLbR6rYfXWNW4xS8p8ZF27WIUSzkffmSyo3znnXemn2741re+ZSuXrUz80Gnnzp3JwGbB4Gtf+5pxT2vXrk1xkrqulHlKo3fRU+rxJQxJzciXerKlmf7WVMtxmBkvjTnOMj4rVi63VatX2r777WP3v9/9bZ999jE+rh5OIyTJMWpZ+Ugq3rG4rVYrPUdjET6LUEkmaZbU5qMlzdBHUuOKSOrqQb1JalyH2QRKWRcpu7PlazJ+UjCSMiaSUv1JahKGOWVJSjrNmanhREndPlKSLfKz5GJSlk07ggpDSWPHTJqfDtLc+SSV21qSCz5QYSKNhm/hN19XynIlpTqq6jRfHnXlk7JOdfFfDF+pp5OkxbAYaRlJ3WffxviRelgU22KM6vSJlpTadl/kiAPS/GUsX77cIElJC2wpKftTRI2X3ky6RiGjZC2pr/L4LvBTn/pU+/M//3PjdwMJF3kYm+w245Y43mD99a9/3XCJA2xcaNmy5ckwfdc7r7Z3Xf0ue9c177Jr/v5d9q4OvfNd77R3v+fv7Tvf+Y79+Mc/ToTBy8u95kvsgpe8+DkSzo7z/m7UcwT729/+tt31o7sMI3njxo1GHo5yszCATPySkmz4kI7bBBVZ6FHklbjilvgm3KoeTcibj4yCAws6P/I2Qpm7t22zbffcY/fu2GE72jvS1wDuvvse2+bE1wK4j0I/uvvuVLclvBgX2RBlcSH0ILzNdcElDsLfNBUd0GlcOgzeMzqhD4R/3HohH10gdCVcdfE3RciGwAV9IPxNyZ9NDjqhS6FJ0Akdqn0AOs6mf53xyIWKPowf6EVckYsfKuGmXHSapDrjvgd1Ggcu6AEhe5g+xBciX72U5zfIKDJxS73hJ22chA5FH/QgDOEfByGbZwydcNGBuKqLv0lCPvpA+JuUPZssdAEfXHSCZstbZzxyIWSgD0QYIq64+JsiZBYCH4i+oMQVtyl9ihzkoguEHyppo3bhjU3ECdx3v/vdxubne9/7XqvS+973Prv66qvTCWIWGLDfqrYc4TpptzOcq2BISseWH/e4x6VoKlBS8nNhtxZQB1f/iCO9R6WMDEPm63fcYV+//Q77xted7vhGOi7NkWmIHV+Mbgx0CKMcOQshytEwcNENI/mQQw6xn/qpnzIekm33brNbbrnFfvEXfzHJ5sg2MvldxJNOOsn222+/ZPhTvtBC5C80LzJKGfxQCY/T7eqxY6d1/b5DP26d0KUQ9bx9+72u3712787tdu+O7bZ95w7bjrt9u+103fv13WH94Z0LDhfZ8MFf3OIfFiauKUKP7X7vuE3J3JUcdClEXvy44yb0KIQu+HGbpEmrq8F7BxNoMH5cYXSBkI8L4W+akAtRf9CgfNKgwfi6w8iE6pazGP7oBQ3DazH8FlMG2WVegS7DaDF8F1umyC/lCRf/uF10gYoeVX+Kq3k+UJWHHxomd7b4YXlHHYds2tSo+S6WX9Fn3DqhR6Fh90LasPg648CkyMWFkIdbJeKaIuQWWcVf3BI/ShcMIGwebKPbb7/dhhEboBjyxY7Dlir+ut3dynD+5Cc/aZdddln6LvMrX/lK47i1VIxeSzvR1VWHZcuWpZdqUalW+RCWquVy4k43aB74oAfZaaefbmeccYad+pTT7DSnU0891aDTPX7Lls120EEHpeO27GZz7La4+OdLGL/77bufceya711jFN/nPvex1atXJ0L3+93vfsmQpoHsu+++6bvORxxxRDKcKVdkkVb8dbpFDrIH77mk1Sl/Nt5Fl+LOlq+JeHBADzDad999jDBukr1une2zxmndPrbvPutsn33X2TrcffZJ7Snnqfir8Uvwr0Nupzx6JTmd8Dj8VX2q/nHoUmSiR66rfdMzWeLH5aIPsotO+MdF6IDsatup+kkbBw1iNAk6VXWo6tc0PsgulMYaX2xFB+Jwx0noMKxNjVOnwXor+o1DJ2SvWbPGCk6449BjUGbRA/2KfzBPk+FBHQbDTegCFlU5PGvV8Kh0qvJciL/IR8/iX0j5OvKCEfrgohNUh5z58kSXkhddoBJu2i26FB0IV/umpvVBHjpU9Sl+0uog5NH/HXzwwfabv/mbxonis88+26p01llnpTCncnf64hgWXNX2I1wn7VaGs6TumXYMS0nJMK4CJPUMYoDkKDWrtyUPZ+Lx969O5Bd+kb/Ni5w8SJl2u51eooR/2uMhT0oGOjwkpXSpJ5P4XZGUy8EPPeC/cuXKZBCza86uNo2HtIc//OFGI+I+zD+s9LiTvo8hqasLcU2Q1LzMXd2XpJyl5a7/50D9V0RBWRKPklJ9UG+ScjSOWtY293R/4qyd07h6NA4xEP46SOoIqoN58AwExoiANFltW5JJGiMi/aIlWV+fZPGZDQFpcuptNh0jPhBYCALSxLTprtr0R91AeAKBRSAgKY1r1vlIzbVzZvsdsZPvHH300bZ161Y777zz0s9KsWI1qDVGaInD+Dz88MPtP//zP0uUXXfddfbrv/7raYePSKkKdjZd2tM73SCe5p3INl2M52I4e5hyGNW4UrU8MfMjSWlyRQciKR29Ztf5e9/7Xjq3j7HMkfJNmzYZ8Xz3GaNfUhKAfCgFGro0LW8ht5VrjjdXL6TUEvPSFiDYdBQAo7a3FTRxO9kNZve5R2oZVTedY7wEizLuzPjvMJoRv/CIdtFt4UWjxAQhMEn1OEm6TFAVhSqBQC0IxPNWC6y1MY36qg3aCWIcqkwCAtPTPpse0xy3NQkAzKUDHRE0LA/xGJ64pPOiLQg/dN/73tee85zn2Ete8pJkcPN2bb5gzlu4eRFXKWeWjVHb5We++XbJyA3zbCBhHHMPlOAIBMcO2HXGSCa+7KzfeOON6buu0uh0QGbQaBGgeqRcR+knzdzfcqM5+a1lU/7npnQynz2pK5wSSrG5XXQTwhMIBAKBQCAQCAQCgUAgEAiMCoHgs2gEWosu2VBBCZMiC+sZum56+EqDlNMkNzk8/IAHPMAe8YhH5Mx+Jf+TnvQke9GLXmSf//zn009W/e3f/m3KQ5qUy3nW2f+zCJPvGs6eaXEp6IChf+ihh6Zj2mUFRVI6kt5yQ4s8fPf51ltvTQy0OCYAABAASURBVPpPtaYWJyxKjRwBmgTUzzg3GEnm/95QzXbumHZq2/Z7d9i2e7a5uzPFU7fJVq4wUMUf3kAgEAgEAoFAIBAIBAKBQCAQmInAOGIm3nAGFCmbE5K6O7VS9ifjwzPhPvaxj7VTTjnFigHq0cZ3h5/whCfY29/+dnvLW95iD3vYw9ygUSLKkKcQxrE6Afb9CnWiRu6g5wEHHGC/+qu/ml5IxG6zlDVAt7ba6aeL+J7zcccdl36maORKBMMRI9BO7Q+DWL7wYe2W7XCD+Z577rUf/OBO+9a3vm28OV1SaoMWn0AgEAgEAoFAIBAIBAKBQCAQmHgEajCcR3vPGJDDOBIv9YwPKRvS5JVyPHkIF3fQL/XnM5P1fTTtQcxnd0b4L2VdMZT5njbfYcaI5mj2+vXr7bbbbrOpKd9Z7ojmtez8VNVhhx1mO3buGKEmwWrUCEgyyevXLee2b0dLOTxlU7astczTWqMWGfwCgUAgEAgEAoFAIBAIBAKBQKBmBCZ+Fi+pDwIph6XslkRJbpQoBaXsYogSIeXwoJ9wpl46LwMzghg+2ZOz+FUdQ9a9S/rHkJeSkLQ7uWPHjrSTzveZ73//+9uXvvSldFRbynkwsIn/pV/6JSPvkoRH4VoRyHXLW7TNqD7Cxqftjccp1ygRHeqLIDDxj2RH8XACgUAgEAgEAoFAIBAIBAKBvQeBmKV7XWPguGNt32Hu+YmB2h7vRo97fQPRr/X9Y2TxNu0NGzYYRv/O6Z1ufGFMWdfAXqj0yB8IBAKBQCAQCAQCgUAgEAgEAoFAILA0BMJwruAnyQ1Vy4ayby+rNZ39nqftYXdq+5dk27dvTy8JO/HEE+2ggw5K4doE7l6MdzttaS7a7bQOhQOBQCAQCAQCgUAgEAgEAoFAYBgCYThXUFm9erWtWbfWVq1ZZennqippdXvZbZaUdpZ5oRm61C0z+NeMQDqowCNWTOia5QX7QCAQCAQCgUAgEAgEAoFAIBCoBQFm9bUw3p2YtpOBY+mFXHzPWK0pay1rje0W+E4zhnShsSkSgheGAGf529V2o4HyNLRp8+WRFN82/pJ397qEtoFAIBAIBAKBQCAQCAQCgcBehkB1lr+X3XrldjlX68G2prumTDJpPOzR6V9uFCkZRYPGUEoe6UVy02raDSx3R8o4mI0YAdoC5GxpK4kwjj1sPFqdNCtxhCHSyEP8NJ6gMSAQIgOBQCAQCAQCgUAgEAgEAoH5IlBm8PPNv4fmw4DxW3Nn2tyQUdskdc0dT2n8X8LAalxsCFwIAiyk+IJKr0jbvZA7s/5TrxAZcCH8QYHAohCIQoFAIBAIBAKBQCAQCAQCDSAQhnMCuWO8uOP/Zm3fb3YShlFKj0sgMDoEvHUlZrL8lwJxCQT2agTi5gOBQCAQCAQCgUAgEJhsBMJwTvWjdOUiN2asSxafQGABCMjzQr72omnj6L9xgsFjLbUpHrecbvEJBAKBPQ+BuKNAIBAIBAKBQCAQ2GMRYCa/x97cfG+sa8q0ZYLUcXd16na+AiLfnomAvIFAc92dPJE8kHn+ZEAT6fEz/kmHZiRERCAQCAQCjSEQggKBQCAQCAQCgUBgJgJhOFcwufeee23btnvs3rvvsR333mtuRZu5IW3dTxg1XSjC4wjsoj1w3N9zeSOycjwbvyXj2bLXnf7/XfDszxyhQCAQmEAEpNkWx5pXll9naF7qREjcrZQo9VTc3Ur5UHZWBKI+Z4VmohKkyemzJwqYUGYGAmE4VyC555577O6777Z73GjevmOn2XTLTRx/mLrGM0YNVCnUgHecHW+RXVxut+onPAkkySZJr5a87XjT8UZk3ogSYTzvbO90Pb1tWedTU3MqWBS3I63rTE9Pux41Ce9Kmdszm25zl6ovtaoPfqg+abvmjHxISg0pFSCcPA1ekAkhUpLRdvBPAhW9ijspOlUxmhTdJkGPokNxJ6G+ig7oBBEuLv4mqSpXKs99vwbVPP0p9YaQW6heSQvnPml6Sbnu0Iu7KS7+Jgh5UJFV9Ze4cblFl+KOS4+qXHSBiMOF8DdJRSYu1KTsuWRNki5z6dlkWqtJYZMuS5K1NOXUcltHicw/cuK/az8TaIgkmaSxGTmtVivJlrIekhq687nFSFmP6kMt5bi5SzaTil5umtp0e9rrz2xqWctWrl5h++6zzlasWJGVUHZ6VyJaveASfMiX5LKVuBBOHr8wqZfG06aKHsV1dSbiv+gDNigkqYsd4XGQlHVAt0LogR93HIRsSeMQPUMmulQjB8PVtCb9ksbedrhf8IDwTxKhk6RJUqmri5T7RWk8+oFNUabqL3GT4C5arxErjx7SeOppPreCftB88o46j9TDBR2k3K5HLWex/IpOZbxdLJ86ykk97OrgPxtPKdeRpDR+gBE0W/6m4yUlkegEpcBeehnNLH1PAc93CbmVllvIcmKHkPA4qdqxSL2G25RO1QcEP/pIWY+mdBgmB12Ix7DHHQfJN2yhquyiF3FJN8dq2fJltmLlcluzdrXtv999bPXq1enodsor6/s4y77wYgLwRTZ1hR8eU1NTOIkkpY5ZUgqP64KO45I9KFfKWBSdCm6D+ZoOS1mvqlxpZlw1fZT+QRyk5mTv6j4kpXZMPqnnJzxukpRUKPgVN0U2cEFeacsNiJu3CPSSetgQnnfhmjNKMvpMSWmxuGZxQ9lLGRsSpZ4fnKDBeMJ1U5GLHKmnE+FxktSrJ0ndvqBunebDn3YEbpJSdim7KVDzBbmQlPGRlLCRVLPkXbNHL3JJWZdJ6aMkJYzQrehIHRJumop8sJHUtPgZ8qSsA3pBkrpYzci8l0SE4Vyt6GS1yGMgd9LPUXX8Hmz6n0a6du3arthxPMhS7/7RBwNs1apVXZ3G6ZGUJjrog17oN059kC0pdSpr1qxJurmF7NEswfj+s+8+T9tOg+SxElf3jPhf6vGVsh98ujvdLg+spJzmwcb+pSwTfVauXDm2CergDYPH8uXLDZ1KGnHFPw63YIRsSald4W+SJCVxBQswqrajlDjGC5MLFqKkrOcYVemKpg0tW7asG8YjNa8fdSbJ0IU+UmpeB+69SlLWoWAk5XA1zzj8YAVGYIV8aXx6SVn2pOgDHpAkQyeeOcKTQPSRjLXU3yTogw7oA0YQ4aZJyu2nYIIe9JEDeowlKGXdwIi6KzqORZmKUHShbVeiGh9vwULK+OBnnIWqOo3Djy7IBSPqDf/eTmE4V1qA0suc2uabzTk2t+Hsb/gqyWioH/jAB+yuu+4yOj8pKyRl1xr4YKxLWR76/OhHP7J//Md/TJ2KlOMbUGNOER/5yEfs61//esJrzowNJEqyO++806i3VGctx4injK1pJ1nbPMY1yVf3pP+2XyF3lvxPRwchvzD75Cc/aZ/61KdK0CTXxNt7N6IhD3oh6jvf+Y5de+21SQ/C4yZJ9tnPftZuuOGGripSfx11ExryfOtb37J/+qd/6i4uFOyK25AaSUxpS7Sjj33sYyluEi4//OEPU3/0gx/8YBLUSTr827/9W/dZk5p/zgbbB30jffb27duTfuO6VPUCoy9+8YvjUmWGXEmpP/rmN7+Z0qq6pogGL0X2Bz/4Qfvyl7/clSyNpz+SenLf+973pvlIV6kxe6ivf/7nf56YcQQ4rrnmGvvxj3+Md+wkyb773e8aOo1dmY4CzCnf//732ze+8Y0R1FuH6RId2tH73ve+xEVS0ktSCjd5Kc++JPvoRz9qn/vc55oUP1SWlHG4/fbb01g7NNNeFsmUfre/ZRobVG4Ef6FhcSUNt6TjTrfaNp3ayLQHMWMg3yl0g6fdIU8Y4T/8M+WruVnVI7Va9uEPf9h+fPfdySgseXatQMmJO1du0nvU82UdKCkpdSL4mTzz8rQPfej6NJkv+GW3ihmcKJGJUJWGx5YcOXWuKzlLOjp9/OMfT51w3i0gdZA8d2c1JKV06rLUKW6+43YXfy8xy3/i4Gme17Fpm9xf/tu+wCH74Q/v9Hq7IdUZKdPTbWfvRCDlbyU56dKJhguUsizxIskk9XGhA/6P//iPFCflybzUnycl1nyRskwM5+uvv75maQtj/6UvfcloSwsrVV9uMLrxxhv7BEiaUbd9GWoISOpypQ19+tOf7obH7dm2bZs/ax9Oi1Xj1qXIBx9wKmH6qOJvypXUbScswHzoQx8yXn7ZlPxhcqSeTjfffLPdeuutw7KNLY7+6Hvf+16SLym5TV4kpTqTlMTy7H/1q19Nfi55nMU3PrruuusmynCmj2ThfHyIzJTMYmd51iSlOp2Zq94YSV0BbLz8y7/8Szc8bg/tmLZN3Y1blyIfXXj+S7hx1wVKSm1FkocsLb7ecsstyT8JlzvuuMMYRyZBl3HrsEcYzgVEHkhIUmqAxBPGlYST4qXsTxETcplNo1WrV7sx1jG0ZtMVoxCaLX2J8QlDN/DabgAum5qyfdbt08cxTwxnu4O+rH0Bt1/TL371Ip3HPO/D1enWJcdHli1bnoz5Hq+KL/GcP+9KyY7Xy3Z8fc4sfFutqcr3mM1kLacpN57dYDV3POTKJp9f/H/aiTtyp6Z/jvxwPLIm9vNmm9qS557ydkS9uXdi/jmqVY60SbPUeYPaghFf1Wj5AlqDYucUBT7gNGemBhPBBn2k8ddXuW2eM563Em7alfqxQJdJe9ZoR1DT2Mwlj2eNupsrT5NptOuiT+k3kV/1E26SqDOeuSZlziWLto1Oc+VpOo12NAkYSbkfYBxZt25d0zDMKY+2vWzg6yxzFqg5ka8gUW81i1kQe5599FpQoRoz04529azVKH6iWLcmSpslKiPJJDdO2r4b6AQ7STiJpH6/lMNlIFK75YZcplQgXeRxPUpR87zMNAwHC8ojlPi7x+SXedEMG4tSXrj7T1hdvt3oGR55TI96Pku6WOcjQo6nPCz3J+pg51Gdf7lbJQ92/qux+HM0vkxyA7SQOX+rfOT3ClWicg7Xp9RbTit1nnlaylX81vkox1bkqeO3nNK5WvdT0uV65Ei5U8i96Z8wHlzanxvH5HdqOU5yw9mcsyS/evsyM0lcLD6BwO6AQPVZk7zt7g5Kh44Th0BpRxL9pHeQE6fh5CgEVtJkPWvSZOlDbUmTo5M0ObqADSRNlk60a/QK2v0QkCarLdWE4C7ZtnaZYzfIIPVX5vQ0O3iWjRMb/iEPDzAk5fIYR1Au4XFuVGX/hF/l99tTfPTKDkAxON0By8UIBV6oV9Y5cy+9iK6P24NKhORKeYD6g9w7+z8F4QvNnmtGCsV6kf6o+MKKWZZr3c9MnVstmSQ3l1vGte3tcefOaZt22rlzhxE2/7jtb57BzHNa9tie/pGUbnGXdZZyxQWcoEAiEFgIApPaZqT8/C/kXprMO8m4SRk7KbtN4TKpmJT7n3T9ip5Nu4FL04iHvL0FgdZucaO7UJIOQpLxPY7Xve516WizlAeXm2++2c4++2z7P//n/9jFBTx6AAAQAElEQVTxxx9vj3vc4+xlL3uZUaawrfpLHEYTHLQEgwajEMo8fUfUmfJ92kQ5Ml17eVJwl5fB/G66WZUKg8F8JX4hLthAku8QyHdSnXwr21kg0R3/l4h0zyL/0bNHPb6w68V3ZBNZIUkm9aiS1PUmvDvYdyPn4cmyqbdpgwf37SFDQ4hwogFe4OXa2rRbxjvdaN5+73bbvu1e++Gdd9m3vv0d+9GPfpxKuNrJrV5UDezBfkmp3vbgW9xjbo32LGmPuZ+97Uaov0m556JLcSdFr6KHFO28YFFcqYfJpNZb0XVc7iTjMsm6jau+BuVKvTY+mBbhQGAQgd3ecKZTkGS8pfOEE04wXvAj9R4C4v/u7/7ODj300ESHHXaY3e9+90uTdinnk7KLsWPmu7eYRh7X9h3KbCglM2kQu4WFZWZFzMJK7jI3Og7LtGStXV8pXdwIdFzcD08oyfOkkdxTlQ/+xLxzGQx3ooc5w3Doi+vy6t7BMDazxFEGqiY7Jt5WqjKS3+W03epuqWWthJnHtttpx3nH9h2+aJN5eFT2OI+OZ69xeG4Xe1JhrwHJb1SSSXJf/ge37GvuKvXkNyd1/pKkydZv/ncyupxSDxOp5x+dhKVxkiZTp3E8X0tDMkoHAoHAUhGI536pCO5d5Xc7w5kGXoiqYvJ92WWX2W//9m/box/9aNtvv/2I7qNf+7Vfs1e/+tX2qle9yq666io77bTTjJc3wKcvo6PBaVx+abftO5QYPml893hzcluok11pMit1XHMXIozbIeu6ZiYYWPrIr3L+yGi32gZfvxpGlimlmvyPBJmXcz9GFn5JZh6WEy7JsGbnExcy8jj5v3s9p3uk7HLf7s3xluMkd91vzkySSbL06diJ4NSacj1cZ7XMjWhPaHkelMJ29MySTJT3Kz4pXU1yF7LsmruZzJyLe+WE3xGAv6eDS4o085D6CV5O+Ti06+SptAGInOaftsclTMHWpUieAnk8kiy5HueuVHHxF6qkkV+S5Y+7/g/eyPBbNs/qRKQZbca8EcnQzUySESfzP6+cKadWTjJPsvxpuwO5M6J/6qzKSpKBUYmT5Ab8aGUW3nO5g3rNlbfpNElNi1ywPGnydVzwTS2hAO2p0BLYjLSoNJ5na7abAB/Siot/XCRNbvsFHwhsiot/nDQpehQMpMlq2+g1CRhJ/e1a6g+j57gIfKTJ0UeKNjSftkC9zSdfU3kmTR8pt+lx6NWZwjcF/dLlSBmswmnHjh3Gb+ZdeeWV6Uj2vffeW5KMNH577Mgjj7S3vvWt9vrXv96qv0GaAfeHOO0ym+1sT7uZNW28gXTlyhXGGxuhVStWWaLlq91dY2tWrnVal2i1+6E1K3O46q71uNUr19gqaPkqW71ydaKVK1YalHmuslUeXr3C861Ya2uWO3V4rl22zlo2Zatc7ppla73sGlu9PMtZXXh7GmXhvarouXKlrUq02stAXi7xX22r3F2d+K/ztB6tcX5rXE9o9YrVfm9rPa/nX7Xa861y/ypbOeV6L19pGH+r/H5WkW/VWlvjtBrdnW/m4zquWGdru/w8j6et7oRXuZ4rveyqlc5zxQpb6TyJy+TySHM911Am8V3n+lRpja32+NXL1zg2a2z51ArXz8u1POwy0r07pquSjlnGiuXLPY/fh6fDd83KtX08V/v9r/a0xNd1z+F1hrvG9ViJjqSvch7w9ntYlWiNgVfXP7XW62iNLfO/fZbt00lbbau87lOdr3Z9/L67jTR5Wn6V0+j+pX5+LbfWpf44qT88Oumzc5KyTN6qiU6z52w+RZIvZqh5wbNIpO/JfVTOII1fN0kThRFvZpVktKeM0vivvH0UGr8mWYOVPhZIk4WRpO7P9dmEfFhY5JlDHUk4YyXeqEv7HqsSA8Lpj2hPA9FjC4LRJI0jUm43pR2NDRgXLGVdJqm+XC2jTVNn1B3hSaBJ0qXgwRgySXrRjqTcpoqO43TBhv6o6IAfKuE6XWbsdfKvhbek7uSNDgqj+VGPelT6fUEGvyKUHzV/05veZG9729uM30P7h3/4BzvzzDPTj3j38vlOZ2fjbbUbNLfd9jW7aOuFdsnFz7dLL73cLr/0CqfL7bJLnJ5/mV34vAtt67lb7YJEFyT/1vM8DJ17gV2Ae567nr71vAs9fKFdeN5FdvEFz7fLn3+FXe58Lu/wvSK5l9sVl1xhFz3v4i6vrfDw8ued9zz77Kc+ay978cvt/Oedb8Qn+c5vq/Pe6u6Fz7vILrv4Mud7RdbxksvchS7PfC+4xMtdZFtdb/Judd5bvSz6b3X/BU7pftxFz63OM9OFdtEFF9vlz3c+jgH3f+mll9orX/Z79uUv3OLxrvNW1znxutB1z/cK3wucV6JzXa5T4ZvdrYZcdOa+L3femS63hI1jfMmFHZyTLhc6hlsz3vAF43M97rlbnc+FduH5F9qNH7rJXveaN9i5zzvPnn/h8+0K1/lyxxS6wvlfcekLnPcL7DKPv/j853t9XNjRd2uPL3XGvTihH5TuwWUm7M6/OOF8RacOr+jU3eXUp8t6/oWXGPie73x+78rfs8988jN27nnnupytdumFl9rll11hl112uV3i9XP++RfYRRc5dlu32tat3oa2nt9xCV/oftx5UuIxe94LL8z83v3udxtUwrjQ1l2UryP9oosusle84hX27//+747DRTYuPar3hg5/8zd/Yx/84AcnRh8w4qsm6Il+hQg3SUUu7jvf+U679tprJwajF7zgBfbxj3/cXvrSl06ETtQL48zVV189EfpQZ7//+7+fMOK5g9ARIg23KarKe//7329vfvOb0/PflPy55IDLZz7zmdQvoSc0V/5RpyEPgi8udNNNN6XFfvwQaeMgZBf67Gc/ay984Qsnpm2/8pWvTF/TK/rhNoVRVRZ+6Pzzz7cvfvGLdsklPh/ojL0XXHDBWPCiTYPFS17yEvvc5z6XdEBH4sZFRf5HP/pR4wRoCY9TH3TgROqnP/3pbn9EHNS0XsgsRB/5l3/5l6nemtZjUB46/cmf/Il94hOfSPoQHszTZBj55557rn3+85+3cfzU2sQbztUVhFtvvdXe/va3JwOAydu2bduKjZxc8kpKfi785thJJ51kf/iHf5geCBrh05/+dHvqU59q3/3ud41VLwxoqWW8xOn+97+/vewlL7Nn/9Y5dvaZT7PTn3K6nXaK08ln2OmnnGGnbDnFtpyw2TY/aYttgU442V3IwydAJ9vJHn/yk9x98hbb7HGbPc9JT9pspzz5ZDvzKWfaaSfDz+mU0+zUk0+z0wm7jC3k97JbKIPrdNITT7KXvfDlXu4sO+k3XO4TnZDveU5yvpvxO+/T4OM84IWeiZzv6R5HGnzQ4SR4Om12/ZI857Ml8fF7cPckD5/0xC1+T1uMMk856Sku2+/decEH/medeba96hWvtjOecpbnO9lOcvlb/N42e3ncLU8+xTE4xXE62TZ37mmz59nsvLc4b/xbPO/pW07ze8+8k56O72lPOcP5nmmnbjnV+Z7kPLbYZsp5/i0uA2y34Hc62cNbPO3JjgmG6bOe/kx78vEnOs6n2BmnnmWZ52lG/Z2KrFPOtNO9Hjd7mZPAwLGDH3UFny3OMxE6u3+zUzf8pJO8zk9yXqf2tYnTOric4fWKzid6vhOfeKKdffrZ9tIXvsxOdN02u6yTT3yKt52T7eSTM51++ul29tlnJXrqU8/29gid1XHxP9X9S6ezzz7bZZxtT3va0+zFL35xIuJo/7iFCDdJZ/ri1e/+7u8aHTF+9GhS/jBZ6HDFFVcYEzHSwQx3XIQ+z33uc1PfhQ5nnUV7yfVJuElCFwiZtCOM1BImbhxE/aDDOeecY3/0R39kz3nOc1JbH4cugzLBB5wG48cRBiOeNcbAZz7zmWnhuOhBGlTCdbulDSPn5S9/eTIuiCM8bkKPP/3TPzWwwt8kLtw78iD8EH4m8xg/+CHioaqfcN2EvEJ/9md/ZjxzhOuWuyv+6EB98fxTZ+QnDrcJqsrCDzG/fO1rX2vPetazuv1R6aua0AkZ6FElvsZIvZU48oyL0AE8qDPGN+qNuKb1QWYhdKAdMR/BX+Jxm9QLeVDRgT7y8ssv77ajJnUZlIVe5513XpqPFP0G8zQZRp9nPOMZaU67adOm9DVESSYJ0692mnjDuYrAhz/8YTvllFNSQ6LzvvPOO2cAhfFcytznPvdJq6PHHXdcibKHPOQhtn379gQ0kRyHAOp0/HjVKjv0IYfa0UcfY8ce/ZN21BFH29Gbjkl0FO7Dj7LDNxxhhx+2MdNDNmX3sE220enwAdrwEM9HHncftunh9vBNRzlP53fEsc7T6YhjPQwdY0dsfKjz2pSJMh0ZD/yJB9mGQw/3+I22cYPnSWmH28bDDve4TbbJ9XnEQ4+yR7h+Rx1xjKFnIvcfueloe8TDHmEbHnK459/k5Dw6OqIvdLjL2ei0wenwlM/zbNhkhyedH+Y6H21HgoPzSzI2HmMbHrzJkHnE4Q913hszoY+XgRc8oaoffkmGy9/o/I96xDHO42grOheck84PfYTLP9zvz3Xhfrt8N3kctDHJLDIOftAhduiDD3MsNtnDNj3Ujkw4H2tHH3FshY6xox56jB1x+BHOw/kehrsp+Q93nTJtTOGNjgVU+Gd3kx31sKOc99GJJ3rDHxd5R7rOGx0D7m2D19cDqDfnQ9kNh22wwx5ymG047DDj5XSbNm1M7XDDhsM9DG10F/J8nTzkWypt2JD5PcTb/IMe9CB74AMf6HKyDoV3yVPCTbjIPOSQQ+wnfuInDH8TMucj48EPfnDCCLyg+ZQZyDMD36WkF4zgMQk4gUnBCJ3GSeiC/EMPPdQe8IAHGC7hSSCeM563ouO4dSrtCH0G29FguE5dkQUhA4wOPvjgkT4v8F0KsXAOVkXHpfBaSlnqifL0j8MwGqd+YFT0Q8dxE/UFTmAyKXqNGyOwgMADl74RncZdV0U+elFn1B36QSWtKReZEPJw0QWdShi3aUIPZBaXPpLxlrhJIDBirC36jVsn9OBFz9hwbIJizzVFE284S5i1GY7jjz/e/vM//9Nuvvlmu/766+3AAw/MCbNc/+u//sv4GaovfOEL3RyS7Hvf+54VAxsXsp6Ybl7P5P628cdLpaa3t22qNWWakvGyrJa7mmp5uGXW8jgn87hE7m9NmS1f3rKW+00t633k3kLu9X95esvLJr7LvIzzTf7kypJ/Ga6Ts2o5TTnfVmvKdu5o22yf9nTbWp55amqq4zpvLyfJ5G5LHbdlNjXVMrkO6V48fzu9/apwVsfTclcODXynrAXvlmwZOrc8CZoyj5dlPi1rTUHquMus1Vpm0ztn13l6p9nU1JTn83KdezaXAa4tdyG5nnL/Mni3WpbzT/mCiIxPu/O99VS3XoMpro1MWYsyXh5+UMv5tOTxiVqmlhK15K5a1mpNOS3r4DxttAW/+H874eAevlrm9AAAEABJREFUa7vOLU2ZWi0r/D1oApdEU54ma7Vk/JazpQ/6JE9cAoEJQiBUCQQCgUAgEAgEAoFAIBAYRKA1GDHJYV7axYoHK0OsNLRa/eqzk3zPPfd0b4GXEGA0/8Ef/IH98Ic/tK9//ev2mte8xjgqW96+Lambf4bH09puPMqQIzeCV9kBBxyQDPYD1h9g0Hp3Cw2G169fb+x6H3TQQekcfjbiZGYzaf/997f1B67v8oTXDHLZxMG3EPpwn+1kgw3yNdd5hSGffJTJ7gG2vqJ39hfZ6z1tvR140IGz6+yyJNm+++7rvA9M+eGbdcu8s399uh/8hbKsA2xqasryp19n7mPFyhV24IEH5bLde+7xPcBxXe90gN9Dkut5CB/oCyl83yHh7PVmXZxbxkceTjh3yq738hB8cNd7/PpOXL+7PtXj1NQyN5RZNJCzg1omtdxv6eVE4Ew5+EHrnR9uoq6O642vEKAj95oKxyUQCARGj0BwDAQCgUAgEAgEAoFAYIQI5Fn/CBmOixWGCMY0xweKDhjYfLfrtttus2c/+9npJ6swvDGk5/sWVgkDydxgalvHW9jP20U3SMLoas+73FwZ4Qf18gznK/X07+Ud7uvnZ36/SmQDn7bv4JJXGt399ES0h8rspc/tk5QySFk3Kbs50hJvdLcFfqQeXynzHMZnWFxVlKSkA3GScIICgUAgEJgVgUgIBAKBQCAQCAQCgclAYI8wnDFWoF/5lV8xvrjOC78KvP/jf/wPe8c73pFeRMJb/K666ipjt5P8EHml4QYM6fDBlYbnIX0+JC2tfFVG0Ufq8ZR6/sG85CcOl/vFP4ykbBCSRl7cYST1ZEnZP1f+YTxmi5P6+S2Gr5TvQ8q8iqwqr6q/pM/mlrxS5ks+SV0DmDBEPkl4d0nS/PLtklFkCAQCgUBg8hEIDQOBQCAQCAQCgd0egT3CcJbUNWKk7MeIqRI70ew2lzhJu6w8add5Cr+5mEk9PlLPP1eZudKkzKPIlnJ4WBlJXWzIL2lYthRHOkRAmj1fSScvRHgUBC8IXtLc8skzG8FDyuXxV/MNhqtps/mlHi+p54cXRDlcKacRHiTSC5FW9RMOCgQCgUAgEJh0BEK/QCAQCAQCgb0ZgT3CcKYCpWy0SOoaiiVeEt5EklI6hgsRg9+TJg4q6fil3k4j4SpJmV81rvirPErcrtxqmaqfcoNhKcsejCfvIEky7lWSzfUhD+nwhPDPRlLmtat8s5UfjJeU6qYaLw3HfjaZ1fjilzIPKfOXsluVsyu/1F9GymGpxxseRSb+QsRJvfzESzmMvy5C7my850qbrcyeEs+9Q5N4P5wImUTd5tJprrRRYAx/cIEXftxCg+ES36Rb1aHqR4ddhckzCkJOoUF+xBNXXPxVmi2+mmcpfvhDhQd+iHBx8RcaFlfSRuHOxr/EF3cUsobxGBX/Kp+qf5jMGXFLiGhS1qCaVdlV/2C+SQ2jMzQq/Qqv4g7jO1dayV/yFLfEL9UdNb+F6INsaCFlhuUtPIo7LM9S4obxLXHFnY1/SS/ubPnmEz9fHvPNNx+Zo8rTtE57jOE8WAHScMMEgCHy40L4oc997nPpjd0//vGPkwHHZI10iPTi4p8PSZpPtpQH3hABXEjK5fmO9rZt20gaSlLONzRxAZFSj4+khAF6QIXNZz/7WfvUpz5lX/va10pU163m60bW7OGFb5/85CftlltuSZKknt5ESMJJ95I8NVykLAPWUjakqS90uvfee4nuI6mXvy+hhgAvy+NN9BD6fPGLX7TvfOc7SdI46qvIpN4+8YlP2Fe+8pWkS/VZIw+UEmq4SErtARk7d+60W2+91b70pS8lKjgRN6zualAnsUQXPFLWDT+6gBG/DkC45MHfJCFXkv3gBz8wnrX/+I//6BMv5TZPvr6EEQUKX1xJieu3v/1to+6kHCaStv7v//7vqX/i+SOuTkIf+EsyfhrxW9/6VrddkQaRjnv77bcb7Ql/lUhfChVehYfUw4Nn7O67705J5JOUdKAPpx7RKSUOXMg7ELXgIDyqJMl4xkvfI2U9JRl1+bGPfazbF0g5bcFC51mg6EV2nnPqjjhJ6V0mxBdCX/QmHbfEL8WVshx4QlW+hPnVj8KfMPrRd9Mf0E/Rh991112prZV80mgwQx5U1Yn+B3nEI0/Ksr785S8b/dNs7Yi8oyTkS0o/J/rNb34zsSaONg42g8S8iXQoZa7hUnhTR8wbEVHi8KPTxz/+cfvud79LsFtn5IFS5BIvw/jQF1I/9JFV9vRRN998s/HS3Gq8lOtUym41bbF+9JKUXszLnPEzn/lM6ifhRxqEHz1pRwWjEk/aKKjwKy48kUm98PwThkgvRJi5yfe//328iappKWKJl8JPUsLl05/+dBpf6XOk3EcUETzzYEg/UOIoL+V8+Ev8Yl1JqY8u5XnuqZeqTNIkGeMr7QidiYNGoQN8ZiPmH8hj7MJf8g3KZTwpzyL92GB6KbcUd481nOcCRVLqwNhdlZSyvvjFL7YnPvGJ9sxnPtNOPvnk9JNVpKdEv0hKZdxb67+kxF/K7l/+5V/ak570pDSpkDRjYE+ZG7gwcF544YW2efNmw33MYx5jb3rTm/owkbLOo1ZHynyrD4Ak+9u//Vv71V/9Vdu6das94QlPsCuuuKLvwR+1HvPlJ8n++Z//2R796EcbA7yU9Z9v+aXmKzhJSgPkL/7iL9ojH/lI+4Vf+AV7xCMeYb//+7/fV29LlbfQ8u9617tSmz7vvPPssY99rL3zne9MpyGqfKR6MCvYIEuS/ehHP7Jf+7Vfs5/92Z81cKJd//Iv/3LCi0kq+ZoidJOygXrxxRfbk5/8ZDv//POTXv/4j/84ljpDJ+6fCeD/+l//y84888z0HomXvvSlabAnDSr58I+aJKX2IeU2Qfv5f//v//X1hfxqwtOf/vTUP/EiyNNOO627mFaXblLWx/zzf//v/7Xf+73fc1/vX1KqM+qOfuqOO+7ou49ezsX7qvcmqcvo7W9/e2o/TBClHI9BBi6Mb8973vPsUY96lN14441Jx8IHV8r5u8wW4ZF6Y1UZR+mn/+RP/iTJKyyZfPGTkRdddJEdf/zxqU8vaXW56CPJPvShD6U+8YMf/GCfTkUu7expT3taSpOUXPAp6UtxJQ0t/ru/+7v2lre8JaUhS5JRlz/1Uz+V+iT6qGOPPdbQOWXyC/ncWfJ/lQ8YwRADi7b70Y9+NN0/cRDvjSGeOv2N3/gN+6u/+qu0kEVaXSRlzHj2/+iP/ijpIykZGz/5kz+Z6pJxjnEXl3kThqOUy9WhlyT7/ve/b095ylOMBSlkFBzf+MY3GtjwrB1//PGG4Ui6lPWRsmtmRC+KpPycSdktTC655BLjucKAkLIc2gxjG3PcM70fp5/EACn6lrKjcAtP+h/m1b/zO79j9M+MtZ///Oe7dcev3DCu0H9SXxiHUtZ3qXpIPT5FH8YJ+hqwef7zn2+//uu/nuaxLGoiT1LSDYOa9yO9+93vTuFSnjxLJXhB8JGU5vbo8axnPcue8Yxn2P/8n/8zLeKX9Fe84hX2uMc9zi699FLjPU6vfOUrSeqSpDSu2Ag+koyFqNe97nVpTg1GtOEXvehF3fGexekTTzzR6KtOOeWU5I5A9JwsaBe0E9rub//2bydb7atf/Wq3jKTkJ45njYUGIqQcj3+UtNcZzlJ/BwOYDOYMVhhif/d3f5d+homfrCJN6ge+NHjSRk2SkuGHDFZ03vrWtxqDBKsmZSAbtcxd8ZOUOg6M0muvvdb+5m/+xl7/+tenyfOrX/1qo4ORlNigd/LUdJGyHNgjl46EB/gv/uIvjIGUic7f//3fk5xIktWtUxI0cGE3/gUveEHqzKSezgPZGgkyMQYj2jX0vve9z0499dTUzqTm8WFygTHI8/XXf/3XxqDw3Oc+166//vrUzqT6dSptgueKn7h77Wtfm14gCD68PHDlypVpInTwwQc3UkeDQuj03/CGNxiDFgtntCUwGtzpHSxXR1hS2mnesmVLMrRY5PjTP/1Te+9732v0T0xMC55SPW1dynyZ9NBHM3iy4JF/hq+dbpv++xvf+Ia97W1vMzBjB4hfVCBRyuXxj5q+8pWvpF9rePOb35xeOln4S3lVnsVF6g6jFX1JHyVeUu/e4Mu4wXPF5AI/L8JEJgRuO3bsMNLpM5lAnnHGGWmHXhrtc4cuUubJjiTPPAsLy5cvR5VE7AgyWWZiTZ2RTj4WGlKGGi7oBQYYeuDBztzgL2xISifPMHhoc1LGWMruKNRCjyofFli5d9rsihUrqklpt5IFT8Ze+ijGuJ/7uZ9LfXjhU9y+ggsMSOr2wWDEePrUpz7VWPChTyzsPvKRjxiLnuhKvWGEoTvjXslTh8uOJM8Sk3p+0rHIeOhDH5r6b/oG8PmzP/uz9FOZJ5xwQnomR4FNkVV1MbZuuOEGY6L+L//yL7Z27dqUzFwN7C677DKjr+R5Y4GYRSuMbDJJwhkJSZmXlPvqc88918CIZw1dEIJBQZ2x8EIfSTrPH0aYlMuTD6wg/AunXglJaacZg/DII49Mi0H00Rs2bEgbL7SvD3zgA4bhDNG2Wcij38Jw63Fauk/K9yfJkMmCxgtf+MKkE/NaxtmbbroptX3Gs3/6p39KcyT6rYIfWlT9hBdLkpIsSenZBiMW7nmWaCuPf/zjjecOjNjk+OM//uO0MMU8BWKsYeyV1O0DRlFn3I+UFxR5ni91Qx1ZYEV7YYd++/btRr/IWIa+tCUMaRZqJMFi5MRYTrt4+MMfnuYcyP1v/+2/pQ3Oav9MPnRjsYa2X1VkVPgUnnud4VwALC4PClv/GBMMTg984AON1S8mZhyZACgpNwjKSNlPfB0kKRlcNAAMUwwLfmYLPc0/6OBOo/8YGHR4l/qDxCB14IEH2gUXXJAGJzqiRpXpCOMYIsYXkz/0YZX5QQ96kGHck0VS12iuG7Mqf9oNOKEDD2/pbKt5SGuCaDMsCtHhMGBC//2//3c7/PDDU8eNTlK97XnwPi+//PJkgP3mb/6mHXDAAWnFl076/ve/f8pat05Svt8ihwHg53/+5+0xj3lM2tml033wgx9snEBZt25d0qnpC/0OAymnKMAIw4KJD7u+TeuCPAxS8GL3jcUE+klOnbDrzORCUmpP5K2TWEC48sor0wo3eiBLEo4xGWKX6YgjjjD6cBZArrvuunSUNGWo4cLz9ZznPCcdf37IQx7S7W+KqKuvvjrtZtC+6AtKPFjiLy7+pZCUMZCUTt287GUvM3YIeBkmky94Iwsd2dEAI8YUJmzUH+2NPJJSPZKX8FJJkrHjhWGFYUi7kdRli24Y7vQF+++/v7EbxkSoznYuyRhXISanyK3er5T1w/jixMcxxxyT6helq/kIL5aqfCSlnZzNmzcb9039SFkHKY9hYMfz9ku/9Eupj6KvOuigg1JdLVaHXZXj6DztiLZbXe3rMJgAABAASURBVFigzlg0Y+xlZwz80PlVr3qVVfPtiv9C0zGa6Q85hslpHCbwhQc6sDtY8Ln11ltt06ZNaXG/5KnD/fCHP5wWEBgvMJrpD4ocTisRPu6449I4B1Y8a6M2Cos8XI5hs6OLcc7uLvKJh1iwZgzBwKFfoA/geWO+VG2P5B0VwZddQnZS+WnYQw89NG0EYZhSnxhcLMhQb/e9732NuQG6sTg7Kh0kJeNSyi4YsclC37fffvvZ8ccfb9RROY7MAshFF11k7PCiUxVD5sFSfjaXqh+8wIf5IScB6YuYvzKugRmGPPXIvIg05gPMBZi/7bPPPt0TJ5Rfqi6D5dGLRTF25cGINkUdsunCYizhP//zPzfw2bhxozH/Zqwd5DOqMDKPPfZY47kHH9oSiyychmHxqshBJ/ogFqkoU+JxpdHUG7ygvc5wlpQGHEncvzEpZLLMsaMU4Zef/umftvvc5z72/ve/30M2Y0KUIkd8kbI+kpI8Bu2y+lRtBFLON2Lxs7LjIZLUPWZTMjJ4cswHY6zESfXphh5QkUVnxwoqYVa6mTjzEP3Wb/0WUQnD5PGLVJ9ezj61J1yIlUAGcib5DJJFZ6leHZA9jCQZu5es2HGshlVw9KLjJn/RD/+oaRhvJsa84f7lL395MppZhWfRig4Y+ZL68CRu1CSpy7KqIzu6rOiyq1HHgNQVOsQj9XQCH4wZVujZfWZxCIxYZR1StPYo+h+M0fXr13dlMVGkLnnmiJR6+hOugzAuOLbKpAaDrCqDkwMYgyWORQ92g6ESV4fLjgU7Agzo7F4WGbQrJkT0B7TxahptSxoNXlIeL5CLTCY17KYyfmBclOdcUloMYlJBPvIzkQYnsCMMlTT8oyAmxhjx7FhgYJT2Au9DfSLNZAj5jMH0mUwQMQxJr4uYqLOTMmhclHtnh4V5AfVGOyvx6CMtvd6q/PAz2ePeed5pw1WM2O1lB55JIafPOD3ELiG6jJrQBYIvfRCnJdi9pA2VeMZ82hftnT6c9sZxbQwQJtKUrYPACKOP/vmQQw7pLmYgq+iGn10xFj1e8pKXWLW/Im3U9LCHPSwtjKEXBhY4FRkYPyxYY6QxwWeX7H//7/9tGCLkQWcI/1Ko8MAFIxahWSxnwYd+u/BmwYP+oLpTz6Ix5UrfhJ/80tLbOHww8Fh8YRGDMMSJAOZuzJEYP9hdJb4QuoxyM4Y6kXp9JM88RnORRx/I92Z57ohjU4E2xkIVeFKeeEgaDS4FZ3iCA/XFhhRhiDELzJDN884mGvEQ/RH1Sv0ShpekoXMm0hdDLPIgt5TlZAJzyJ/3DQbqlJM62Ef0TYzHLGYxDpb8o3bpV+jzeO4Lb+qNZ6mcqPrgBz9oLFRjExAHdiUvLjjhjor2OsMZ4KogsvLFIMlDQlohGigrhCVcLVPi6nIlpZVlJhYMVJK6oqSevxtZs0fql8kKOIMmqz7lgZf684xaJUlDOwcGBDpjBkp0YdWuyJZUvLW6pW2w6sagTefMhBGh1Z0mwk2QlO+bgYmOmdMCGF7UFycY2G2hc0EXKefFP2qSZvJmgGIiyASHQYojrBhEvIgC+WAJ4a+TJKX2JKkrhgGMyQ7fI2pCh67gAQ8GBgtSTKQ5qsWxP75nVPdEcECNbpBnih0LdpWIZHLDsUjaOEYgcU0Q32Nkwk7fLPXqjbqinbPyXfRgIsuR1zqfP56ho48+OolkUiplnSSltkU9otNgH54K+EWSX5f+LynJk5R2T3iu2K2Q1GUu9ftZkGEngwniz/zMz3QXGsFS6uXtMligR8o8wJ+FaIoz4RvWXugD6JfoFzCc2Vkhf12EDPpE5FZlSDL6JXad2HGhTYEH7Yh8Ur4n/EshMJDUrTPmHiyyIIdnq8obHZm4slDFLi+TVxYhOHnB2FfNu1S/lHWCDzvaw+YfGPU8WyzmYRCyc8nuNEfuOW1F2TqIxRX6ZYy9wedfUhLJZJmFKowOTjcQKeU0/KMmxjIWGDgiSjuhXosM+kx2B1l8oA/nO5rsmFPH5JVGo5ekbjvCqMEQpV9icVzqGYz0RezUMZagIzpjoIJZaUeSSBoZVfGAKe8UYMGKRXxwYN7Nd/dJKwQ2tK8SXqor5XuSlE5ymn+Q4U56/wyLY4z59IHEYZwRpo2BDXGQpIQz/lFT0Qe+zCFZuGPBgfZFGkQaYwxzS/ou+m7iCpU8JbxYl3uu8qId8azTjw8u3PP9b9o2u+I19tnpVqo6XXPNNcZ8n/kIfTTjK5idf/75xmIWfSj9BAWleuptrzOcqQBJ6fgGwNIgeIglEewSDz0dUDfCPZR1p9F/SbU9sPO9kep985IQjo7y8GI8Fx7VPCWuCRe5HJfkZSV0OhyxRa4knFoJ2ZAk42HF8GI1js6XQYE0FmaYbNSqyABz5BKFYcORVb7PyMDAkTrCfEeOFTupfozQo0qcDmClEKOQVUROVXAsiRVD8knN64RcXn73nve8J+2C89yDIURaUyTle+c7V0y0MCb+4A/+wBgkzjnnnPS9S3RpWi/q63wflKgrjmzhZ+LF4FR0wYXQbxzEZKsqn/67ST2qsgflSrleB+PrDEtK44akGWJ4OQ87CizGcEKH9i4pGc/SzPwzGCwyQsoyKF7Fa999903vOqBvYjLPd52r6eSvg6T+e6VN8zUbdlHLjgqTVRYhaF+Dk8o6dKq2WzDgeD07KeyCscvErjMvWqJfYFIrDcd0VLpJ/RihH4YW7YfvplJX7ECzmM53n0cld1d8pJ5e4ER+duo45gtGhKGShr8ukrIuVVmMbxjN1BuLMGeccYZddtllxrMn9eqsbp0Kf9oOX63B2MBwZc7Egs1RRx1VsiRXyveSAku8VPGgDTM3Yn5WTncyP+GZQkzJS9siPCoqfAs/wpLSu3low4QZX1mUxl/y1elKSn0zMpApCa9hiPJ1KPogFolSpF8kpe+LYyyz+Mj35rFZKOvJqd/GHQVJWRd4MVdjsY42y0I5Cy/EF0IfvpuO4crJFHQraXW5GM18lZY5CItE9MvMI7FH+LoG8276bPpy5t1gBEm9+xqFbgs3nEchdYw8pAwgAwBqsKoD6EycCUOsNrGSMbjCUsqQpymi0qGm5A2TI2XMOA5NZ4MRxqDJxJn86CflPITrJuSxY8KLOVj4kGSsfNMx33rrrTM6EvLXrRMDAxMIjiWyYslxXwYGdggYROuWX+Uv5YGZ7/MwMDExLul0LpykYKJT4pp02ZVg9VvK7YVnil25ogN1JeW0EteEy1FIdurYORmXDuU+GUA5HUA7Io5jt0zmeYEaYak5fMCCOjrrrLOMiTGnA5iYnn322elnYUofgF5NkaQ+UVL+SSOOjpUE+gXa/qgnYoX/pLvUGzSoJ4tUTIaoT45Jl/SSV+rHtqSPyi1y4Iehw3cLqSuI3QKO/XIscBz9E0Y7X89it4cXGrFDSJhTBXwfk+dAag4fMGIyylFF8CEMsfuMLvghqT6dpDyWlHpDLsSkFdkQiwyckGGCTbgJKvpUZfFVG+ZzLFwTX/JI9eGDnEHipBcGPHOBsvPNM0d/zvd4S36pXr0kdQ00ZHJ8nO80M8ZhxB9//PHGaQbmKaSPmiSlNzTz9mWMHWQyfyxy2KXke7OEJeGkF6wRnwIjuNBWJaWNMtqDJGPTgLeg8/UwTiuyODUoiryDcaMMS0rzVCm7LLBgfLK4Qf0UWZKMn8llkZOxjLkkX68p6cWVMn4lvBRXUlrgYd6BXYRxzMkKMOErZP/2b/+WdEcGfRM68c4hNq6Iq4MkpRd/Mj6wWMd7MZDzD//wD2lBio0zxg/6IU4N0bZZiJVGhwvyCu11hjM3TgOA8GMgc9SAI7aEIc7t850rjnQRlpQ6oFKGuKZIyrKbkjcoR1KKYiCg0dIBsmqZIv3Cio876UFqCh9J6SVgPDxFPjrwwPAdHinrjD6SUt2RXhchhyNHHKFjtZABAgODFS8mpxzDq0v2ML7oI+U3w/JinnIMmrysfnPklYUGwk0TclkNLHIxpDmOyApqiUP/4m/KZWJMfbEKLymJlbKbAjVfqvfMYMT3hopI8OJFNExQS1xTriRjx43nnoUYvh/KwgeDKSdPmKiiu6Tan7Nyz8gr/uJiWLCYVsIM7uymDC5+lvRRu5LmZInO0JyZak7kp5/Y0WC3iRMMVXEsMpRwE3pKMvolvkLCzkaRjfGDgYFxWOLqciWlNlvulz6c0zlMXunD2ZnDgOb7e3zHn3xQXfoM8pWUflKNxU5OoJR0TjHRX0oqUcmV+sMpcokX7lfq8WVnjkUzflmDnR3Ys2BF/8S4QrgOQo/CV1Kqt2oYP4v5fI+YPokwRDkIf11U+EtKIqgbdGBMSRGdCycEePlVJ5iMueIftYtOUOHLc4UBiyFJH87iAr+4wRF4+s6SjzJQCS/FhQ9zRYxj5teMF1V+jLWc8sIgJJ6f62KM4fg04VEQOsCH+8ZlsY4+h+85oxNfSSAekrIRW/y4VSq8qnFL8Red2M3l9CbtlxdyVXnyrNNf0/9wzH3YIofU07tadqF+7k/Ku/Es9DzucY8z5v18PQpeUn4LOPowvhIH8RUb2vywBQjSl0roxTuVWIhijl3FCGOZPptdZ/psXlpM2+YkFV+VQLaUn0v8o6K9znCmEqQMZJks0EBYbeZoJEYzK87s8JSdOvJRblSgL4QPnQoTV9wh5RqJ4uGlYYIDnT8vMsFA5LsPHN2WMp5SdptQCoOQCRYPOA8VOvGQP+Yxj0niqS8pdyj4U2QNFynfM7uVZ5xxhvECLoiHltU5JqoYi3XqMHhbUtaJ4z4cr2ECCEZ8t5ndHFZ9+T4U9TlYtu4wx5AZxFlQ4Mg4x8d5YRHPW5ENVlAJ1+2CA0fteTN7VVaTOki5rSKfFVV2BhhMqTdeDsIpgfJd0Sb1Qh8GRSY1HI9CH/TiyBQr0mUgb1In+kJ2ddCtEH03K95M1NCNdsaRQBZFS546XRY3OKk0TAYGBn1odZFvWL5RxlEfHKEDK/jSvumfiGdyijFY+nB2fRnrpF4bpMyoaRAjvouKXrRvJtCMMRxDZIF22K7KqPWhPuij0QHefKeXvvHkk09O/Tg/wcbEGtw4FSOpz2CjzKiJ8ZVd5sKX/htjFYx49ngRHadjwKkJjGg/1bbLZB/jFEOZZwydMMhoV0xii96jdiV1WfKcseDajeh4OE1BGkH0kZS+1yr1yloNH55v2hHtCfb0ifwUFvXEy8HAiFM6PHf0oeSBpPr0og2hE2MbsjC8mEcyX2Lc5XgyJ5j4bijphSSNrI0zztMvY1DxAi4MG/ocdt3BglMvzJv43i7PP0YPC2a8Qbnos1RX6vVpktKvwTCW0U64d/Shv/nEJz7RJ4r2w4J+6RtIlIQzEoI/jDghyUlJ+h7eFQBGvGwOjOgLmAvwrIEhdUY6L8CiDiWluoKXJNgtiSQZbZg2yyYUbYg+GZnM9RlXqS82FHnm0YFTlvQLeF7aAAAQAElEQVRNnGZgB39JCsxSmF8bYK5BX8ipN/Sh7+E9DyxEsdBCX828mzbF3JY+nK8ngM0sbJcUvdcZzgUtSd1Gx1vk2ImjY2Elhd0VVuRLp8NgQTlJOI0Su0w8KDSaRgVXhPEAMXlgssX30RjImVCwM0ZHR+OUloJNRdg8vcjlKAbGBC9zoa5YBWc1ERZS1kdSqmfiRk2SuizBoATwc7QFQxW9iJd6eQnXTejA7juDN2+xxKhgIs2qJpND5Eu9QYVwE8QAwUovxhgDN8YqAxgr30U+z5vUHF7UEUe3aOPghh6Sams38B+kIpd42jSDF4YG3/3mqySsSjMxJZ8ksjVGPGt8TYOdCtoR/QHf3yMMdpIaw4r7ZwWcwRJ/AYHJFpixU8/gynexGdyreUreOlxessVgDe+qTPwc10S3UR5BRM5cRD/N10UYN9BBUvrpHMY1Jvb04fTfEM8ieeAn1VOX8GccY6cHP7KQze+AMsGhnTNR5WUz7LCSXiehA9/dp4/mKPYwWezE0S9gPJZ0yhX/qF14cyST+8cPfyaG7DQxMaW/ZHeXySx5JJElPXtS9qeIEV3QgTrCWGfxF7Y87+zM8xIu2hg/LcROMwuyzFXIUychn+OY4DQohw2PavsaTK8rzA4XGGGcIgPc0INnHgORts18CYzKQp40+vpCdiG+6oPRxa4u+rDIwo4dix7oQx/OO1nYfChlRukiU5JxeuP44483+hzaEjiURSjaC88fbYu2zc9jgSN6UB53FCRlrOHJAj3fs+a5Kn0gOhWcpJyXPpHnjDFuFDoM44E+zHtot8zJwAhdOK0AVpyAwzZh8QF9OR1LOn7qk/LwlbLO+JdC8KOvYyylbTBX4xlHJvogU1J6HwVGKl+V5KWhjH0Y+0uRPVdZ2gvjAs88fXLRh3j6g2pZFkQwnsGK+5FGg01VBv69znCWekBK2Q/A7DqzysNDdYbvHJZGAkjjJAZ3Vi95yMelBw8qO7wc0WKHkBUyjkJwZINJoZRxbFo/HhwWOVh5YgWKHdamdUCepDR5MQJOkgzDmaPk1J9Hje2fwYnvztCuwYiBE2Vo81K/3sTXSciEePs5O86soD772c82JvdFrqTibczle7oMULwJVWpePjcq9eSCEZND+iMwwgDCuCAeIn/TxISPlxLRjlh9ZjEGXVjkaFIXSUZ/xG6y1MMMHdCJkydMENlZIa4p4hgidYY8qaeXJGO3gL6TMYX0JojFDiYaTMIkGRMODHtOwNB/s7AA0Yc31e7Rh3c+SD18MDron+jDae88h7QrqE6cJBn1wbjGBHGYLPpOxhT6h5Iu9XQvcaN0acNMXKUsBxzYmaeeaNfstjCZJ36UcmfjBQZMRGlH5JGUjhj/3M/9XNq9Y9JP/8R4R3rdJMnA55GPfOQMUew60b5IkDJ++Osm+kbGeuYjRRYTetoyO5r04eymNoUROrDIyiYCz72UsaAOefYxZtGLBdq62pGU3zvD88VLpJALMW+k3ylYYTSzY8m4wvjCXACdpKwz9zIqkmSlD6S+mMuiC3NI8JJ6MsGNRTPmKqOSX+UjKc0ZMUh5viDwQR8I3Zg7srGAruzKl3RwIl5SleWS/ZKMBQOMYsarqkz6H05RIoT+EP3oj+izwYl46g131LT//vsb+KBTwYB5I2EWPIo85LMQwbspaEfSaPEpcnBbXPZmkoaDSyVIvTSp5x8XXujUtOxBmYShQT2GxQ3mGXV4UOZgeNTydid+ktL3zqs6g0+havygv86wNP7nqM77GwVvaXjdSUqD7ShkLJQH7WawjKTBqLGEh+lWFJHGoyM6QUWPcbvScBya0lHqlz+X3LnSxoEj+hSqU77Uwwh5VVmDYamXt5pvlH5ppgxJ6fizVT5FN2lm/kq2kXil4TKKDgiRhuchrQmSsvyqTlW5JV7K+appdfuL7LrlDOOPbKikVf3EDYaJq5OGySMOqlvuoIzBcJ3y5+It9bfJ+eo133xzyV5qmpR1b0KXvd5wprIkpVVU/IAO4YeqfsLjJCk3jHHrIM3UQ5oZV6ee1XphdZew1KwOc90f+hSaK18dacgd5FviJCXjS9IMw3qwzKjDkvpYohNEZHHxj4h2OzZSxqeKBX5IymlN3xSykSnl9kK4EPFNEPLmkiP1Y0N/QP5SrrjENUWS0nPWlLzFypFyvS62/GLLSeorSh0VavoUQ58iQwKSUl1KGpJaT5SUZUlKcxNJ3f4anOqROn+u6FBIyroRnj+HPSvn4L2XNlzii8tdS7lu8TdJ6CBl2fihJuVLSs9RkSmpeFMbLwEpt6cSHoU77F6l4XKknl6jkD3IQ1IfDqRLwpk4kobrBZ5VkjTjniblZtBz1LqE4dxBVMoPkaROTHak/nCObfZarfiqvwktpN79Ny17rvuTcn2h0+AgNVe5JtOkHnZNykUWuOBCxS/1MCtxpDdJyMWwwZV6+Eg9f5P6DJOFbtCwtLriirziSrmupIwL8RDyi4u/bpJ68uuWNRt/KetAevXeq37SCkkZuxKu2x3UYzBct/yl8pd6+C6V12LKg5eUdZBy3Uk5vBh+dZZB17r4D/ImDDG+4dYld1d855It5XqSsrsrXqNIL/oUF55Sc/KRN0hSlo9OEOmSkjHBeCeJqLFT0Q1FpMnQqegi5We/hHFHRVLvXqsYwL8alnr5SAsajoDUjxMYQsNzNxsrZd2KPlIOj1KLMJwraEr1PbgVMQv2Sr2Kl3r+BTNaYgFpfLKHqS5lfXhAJKVBali+ccRJSmKl7KZAQxepJ7OKDf6igqSEVzWupNXtSkoixiE7Cd7FRVLCZhfZRposKfGTlGQPYiPl+JSpwUvRQ8ryJSXpUnZTYD6XEeWRenKlnr+wH9SXsDQzX8k/Clfq5y/1h0chYyk8wGAp5ZsoW3TElXrjcBOyFyJDqq9upX7eUg4XTKQclrK7EL2XkleaKU9S6qfgi364knBqIWRAMJeyHCm7xE0KSVkndC3Ewsek6SdlPSdBL3CSmnnmi6xy35K67Zg40iH8ezvtCgcpYyf13EnCTFJt6oTh3IFWyiBL6nuQOsnhTCACUq4rSROo3XhVkpTasaSuIpKGxnUzNOCRejpI2d+A2N1OhNTDRlJXf0mpDrsRNXukmfIk1Sx18ewl9eEjafHMhpSc1KgyycEthK74q27xl3jC7IhVw1U/6XWTpFRnUnaRJwlnrydJCZtJBkJS7epJmngcCghS1lXKbokftytphgrSzLgZmWqOkLIOkmqvY0lz3o2k2nWYU4EJSpQ0QdpMliphOE9WfYQ2gUAgEAgEAoHAvBHA0JXyJEea6UrqmwxKmhEuwuBV/OEGAoFAIBAIBAKBQD8CYTj34xGhQCAQCAQCgUBgt0FAUtIVoxeS8rFH/ClhFxdJfYb0LrJPUHKoEggEAoFAIBAINItAGM7N4h3SAoFAIBAIBAKBkSFw3XXXGb+FvG3btsQTg1nKxvBnPvMZ4/c4b7jhBrvtttvshBNOSL9lym9v8puYpPHbpps3bzZ+L/Suu+4KIzqh2OAlRAUCgUAgEAjsNgiE4bzbVFUoGggEAoFAIBAI9CPwhS98wd7xjnekSEnJ5XvLeG6//XZ705veZLfccksyiJctW2bQ8uXL7ZprrrEbb7wxhXmB0dTUlO3cuZNiQYHAghGIAoFAIBAI7A0IhOG8N9Ry3GMgEAgEAoHAHokARvC6desM45cblJSMZPwYyaRhED/wgQ+0v/qrv7I3vvGN9vrXv942btxoT3jCE1L4rW99q1111VW27777UiwoENhbEYj7DgQCgUBgTgRac6ZGYiAQCAQCgUAgEAhMLAKSZugm5ThJyYiWNCMPu9Lbt2/viy/Gd19kBAKBQGA3QyDUDQQCgboQCMO5LmSDbyAQCAQCgUAg0AACUn4hWBHF95yLX1Iynks43EAgEAgEdgsEQslAYAIRCMN5AislVAoEAoFAIBAIBBaDAEazpG5RdpaJ60aEJxAIBAKBQKAxBELQnoVAGM57Vn3G3QQCgUAgEAjsRQgUo7h6zLrEAQMv/cINCgQCgUAgEAgEFolAFOsgEIZzB4hwAoFAIBAIBAKB3Q0BSXbvvffanXfe2VVdyjvO3/zmN2316tV2wAEHWHwCgUAgEAgEAoG9G4Gl330YzkvHMDgEAoFAIBAIBAJjQeCnf/qnjePYb37zm5N8KRvNBG666SY78MAD7VGPehRBq+5EEyH18hIOCgQCgUAgEAgEAoHZEZgIw3l29SIlEAgEAoFAIBAIBGZD4Mgjj7Sf+Zmfsde85jV23XXX2Ze//GW75ZZb7AMf+IBdc8019rM/+7O2//77zyiOEc3PVM1IiIhAIBAIBAKBQCAQGIpAGM5DYVlUZBQKBAKBQCAQCAQaQwDjF2EvetGL7OEPf7g9/vGPt1/5lV+xxz72sfbEJz7RHvnIR9qVV16ZdprZlZZ6O8z33HNP2qmmfFAgEAgEAoFAIBAI7BqBMJx3jdFeliNuNxAIBAKBQGB3QuDBD36wveENb7Brr73W3vjGN9pb3vKW5L/qqqtsn332SYazpK6hjMH92te+1s4555yUtjvda+gaCAQCgUAgEAiMC4EwnMeFfMitF4HgHggEAoHAHo6ApGT4YgivW7fOfuEXfiHRcccdZ9CqVatSOm/clvJuMzvP5D/qqKPs0EMPNSnH7+FQxe0FAoFAIBAIBAJLRiAM5yVDGAwCgfoQCM6BQCAQCMyFgKQ5jV9J3eIY0IW6keEJBAKBQCAQCAQCgXkhEIbzvGCKTIFAILAEBKJoIBAIBAKBQCAQCAQCgUAgsFsjEIbzbl19oXwgEAg0h0BICgQCgUAgEAgEAoFAIBDYWxEIw3lvrfm470AgENg7EYi7DgQCgUAgEAgEAoFAIBBYMAJhOC8YsigQCAQCgUAgMG4EQn4gEAgEAoFAIBAIBAJNIhCGc5Noh6xAIBAIBAKBQKCHQPgCgUAgEAgEAoFAYDdBIAzn3aSiQs1AIBAIBAKBQGAyEQitAoFAIBAIBAKBPR+BMJz3/DqOOwwEAoFAIBAIBAKBXSEQ6YFAIBAIBAKBwBwIhOE8BziRFAgEAoFAIBAIBAKBwO6EQOgaCAQCgUAgUA8CYTjXg2twDQQCgUAgEAgEAoFAIBBYHAJRKhAIBAKBiUMgDOeJq5JQKBAIBAKBQCAQCAQCgUBg90cg7iAQCAT2JATCcN6TajPuJRAIBAKBQCAQCAQCgUAgEBglAsErEAgEEgJhOCcY4hIIBAKBQCAQCAQCgUAgEAgEAnsqAnFfgcBSEQjDeakIRvlAIBAIBAKBQCAQCAQCgUAgEAgE6kcgJIwRgTCcxwh+iA4EAoFAIBAIBAKBQCAQCAQCgUBg70Jg97zbMJx3z3oLrQOBQCAQCAQCgUAgEAgEAoFAIBAIBBpCYIbh3JDcEBMIBAKBQCAQCAQCgUAgEAgEAoFAIBAI7BYI7KmG824BfigZqFgjewAAAB5JREFUCAQCgUAgEAgEAoFAIBAIBAKBQCAw+Qj8fwAAAP//y8QqFwAAAAZJREFUAwC4PeHkohWfFAAAAABJRU5ErkJggg=="/>
          <p:cNvSpPr>
            <a:spLocks noChangeAspect="1" noChangeArrowheads="1"/>
          </p:cNvSpPr>
          <p:nvPr/>
        </p:nvSpPr>
        <p:spPr bwMode="auto">
          <a:xfrm>
            <a:off x="440531" y="-1749029"/>
            <a:ext cx="4300538" cy="47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2" name="AutoShape 10" descr="data:image/png;base64,iVBORw0KGgoAAAANSUhEUgAAA84AAAQvCAYAAADGqrfxAAAQAElEQVR4AeydB4BkR3Wuz98TdldplUCIJKHVSlpFQAQRLZQjIDI2AgyYDH7YBmyM8TO2ec/v2UggkAR+ZBAZRBDB5JxBCJBERkTJILHaOLO70/3Od6qr+05vT9qdDrNbPXO6qk5VnTr1V91761TVra41yqcgUBAoCBQECgIFgYJAQaAgUBAoCBQECgIFgRkRqNku8SmVKAgUBAoCBYGCQEGgIFAQKAgUBAoCBYGCQG8QKIZzb3DdMaklV0GgIFAQKAgUBAoCBYGCQEGgIFAQKAgMHQLFcB66Jln6CpUaFAQKAgWBgkBBoCBQECgIFAQKAgWBXQmBYjjvSq1Z6rKYCBRZBYGCQEGgIFAQKAgUBAoCBYGCQEEgECiGc8BQvgoCuyoCpV4FgYJAQaAgUBAoCBQECgIFgYLAziJQDOedRbDkLwgUBHqPQCmhIFAQKAgUBAoCBYGCQEGgIDBABIrhPEDwS9EFgYLA7oVAqW1BoCBQECgIFAQKAgWBgsDSRKAYzkuz3YrWBYGCQEFgUAiUcgsCBYGCQEGgIFAQKAjsdggUw3m3a/JS4YJAQaAgUBAwKxgUBAoCBYGCQEGgIFAQmD8CxXCeP1YlZUGgIFAQKAgUBIYLgaJNQaAgUBAoCBQECgJ9QaAYzn2BuRRSECgIFAQKAgWBgsBMCBR+QaAgUBAoCBQEhh2BYjgPewsV/QoCBYGCQEGgIFAQWAoIFB0LAgWBgkBBYBdGoBjOu3DjlqoVBAoCBYGCQEGgIFAQWBgCJXVBoCBQECgIdEOgGM7dUCm8gkBBoCBQECgIFAQKAgWBpYtA0bwgUBAoCCwyAsVwXmRAi7iCQEGgIFAQKAgUBAoCBYGCwGIgUGQUBAoCw4NAMZyHpy2KJgWBgkBBoCBQECgIFAQKAgWBXQ2BUp+CwC6BQDGcd4lmLJUoCBQECgIFgYJAQaAgUBAoCBQEeodAkby7I1AM5929B5T6FwQKAgWBgkBBoCBQECgIFAQKArsHAqWWO4xAMZx3GLqSsSBQECgIFAQKAgWBgkBBoCBQECgIFAT6jcAgyiuG8yBQL2UWBAoCBYGCQEGgIFAQKAgUBAoCBYGCwJJBoAeG85Kpe1G0IFAQKAgUBAoCLQQajUbLvzOexZKzMzrMlreqX9U/W54ct9D0OV+n201ON15nvhIuCBQECgIFgYLAoBAohvNMyBd+QaAgUBAoCOxyCGTjDBeqVlBSBOv1esslTSdFZPMrxxGcyU9cJtIgHzfz5nJJWyXSE84ufohwplwG/Crl+MwjnP24hCH8VYKHTNxOPrxOIg083EzVcPbjQqTJLn6IcJUoHz5U9XdLU+UVf0GgIFAQKAgUBBYDgWI4LwaKQyyjqFYQKAgUBAoCbQSkZBzDkdr+W265xW666SbYVqtNfzRKMqlN27Zts9/85jeG8SYlfmRsfkmJJ6nJaTuSWrLa3Nl9kqYlwHDMDEkhL4ezSx2kFCe1XXTull9KaXJ+qR2WFOxOmcH0L+RB7o1//FLKIyn0k2Td+JHBv6SUzr3xLync6hflE5bUkikJVouk6eFWRPEUBAoCBYGCQEFgJxGYPjrYSWEle0GgRwgUsQWBgkBBYFERkJKB9Y53vMNe8pKX2IMe9CC7z33uY89//vPt4osvtt///vdhQGPsQRT+u9/9zi666CJ7+MMfbne/+93t0Y9+dIRJS7ykMOiuvPJKe/nLX27/5//8H/tf/+t/BeFH7uTkZKTJMsk3HyI9JKUyJNnb3/52+9//+3/bDTfcECIw6N/1rndF2ej5H//xH6EffvT58pe/HOkkhcsXMnGvuuqqkPUv//IvUf9f/vKXsMPYxUPe//t//6/98z//c9Tn05/+dNd6YJhLst/+9rehx8te9jKDXv/617dkSan897znPRFHma9+9att69atIVNK8e9973tDp5e+9KVG2R/84AcjHp0l2be+9a3g/+u//mtgfc0110S8lPKjd6GCQEGgIFAQKAgsFgLFcF4sJIucgsCcCJQEBYGCwDAh8G//9m/22Mc+NozBX/3qV7Zp0yb793//d3ve855nD3vYw2zjxo0tQ+xTn/qUnXbaafZXf/VXhpHJ6ieGH+Fzzz3Xrr322lbVXvGKV9hf//Vf2wtf+MIwyl/0oheFH7kXXnihrV+/PuS2MszDQ3lS2yB84xvfaH/6p39qf/d3f2fXXXddyNuyZYtRFmWj19/8zd+Evvjhfe5zn4vJACnJyQboxz72MXvoQx8asjBC0fNJT3pS1J9yP/nJT9p5551nL3jBC8KQpYwLLrggcEB1SVF+9t988832yEc+MjD4p3/6J/v7v/97e/KTn2z/8A//YOho/nnnO99pj3rUoyIO/rOf/ezACJ082i655BJ7xCMeETrRTpRNm7z1rW8l2jDkwR0+kxNgTR2+/e1vR3z5KggUBAoCBYGCwGIjUAznxUa0yCsI7OoIlPoVBHYBBF71qlfZ3/7t39r4+LhhLP7kJz8xVllZUaV6X/ziF8N4kxTbsjE+MY7vete72te//nX7+c9/bl/60pfs+OOPt2984xv29Kc/PdKRd5999sExVnwxyFkJxX/44Yfbu9/9bnvmM59pGzZsiDQL+ZLSSi7G6J//+Z+3slIHAmNjY2EoP+c5zwmjFQP3MY95DFFh9KMjgWycYhRjxLNqzUrxa17zmlgpvv3tb29MFPzgBz8geRi9f/zjH8MoxwWvdevW2TOe8YxYJSZRlikpVqQxbO95z3sGJl/96ldt7733jtXl73//+yS3V77ylbECzary1772NbvLXe5i//mf/2nf/OY3Y2KBFWgSvu51rzPKxECempoyjHxJ9l//9V+xtR4s2WbPJAFtgpFOvkIFgYJAQaAgUBBYbASK4bzYiBZ5BYGCwJJAoCi5eyCAQVelXGu2TeNnCzAG5v777x9G9Itf/GK7/PLLjVXOBzzgASSJ1U2M32OPPTYMN7ZpL1++3O573/vaRz7yEVu1apV94QtfsGwURib/utOd7mS3u93t7LjjjguDFiMQo5pV05/+9KeeYuH/rMT+z//5P+3UU0+1Qw45ZJoADGcMSYxSVs4xcFk132uvvYw8++23X6SX2ivE//3f/22sRFP/pz71qUYaVn9JeNlll+HExMJzn/tc+x//438ERqQjghV6sMUvCSfo7LPPji3vYHvggQfave9978CIyOWO21e+8hUDz0MPPdQwru91r3sFlkwmXH/99TYyMmJPecpTwtBmVZ2JAbbRk5/30Fm1ZrX6Ax/4QKxiE8+EBvFs98YtVBAoCBQECgIFgcVGoBjOi41okVcQKAgUBPqHQClpDgSktkGXk2KgsXpJmO3XuFV62tOeFtuS73e/+8WK6sc//vGIxgg+6KCDwp+/7nCHOxh8wj/84Q9xWtuWeec4GM2vBz7wgZbz5/KbUbM6GKcQiViZZaUXnQ4++GBYsXIbno4vDOcPfehDrbp0REcQIxUPK86sPuNnggCXFXjcxz3uccb289vc5jYEjbLxsIKe82f9kINRzzvd1Jd0P/rRj+KdcfwrV660733ve7HijsHM5AJ83v3GpW322GMPYwWZbejL3dCG/5nPfAbHKJMJgqOPPtoe/OAHh6H/pje9yf7yL//S7nznO1s2+iNx+SoIFAQKAgWBgsAiIlAM50UEs4gqCBQECgIFgR1BoLd5pOknOl999dXGe7iUyuolLtuBWa3lPVrez2WLMyu3kgzjkzSsnuJC2VDEnykbd2yBzryqSx4MyypvPn6pbfyz2nvppZfGquxssn7xi1/E1ufDDjvMHv/4x89YDDp1RmajXmqXm9NwIBnvPxNmq/vo6Cje1mRBte6SjO3eZ5xxRmzZZns5EwesVJOJ1W1cKOvBCjnhKmEYs1rPBAWTGlJbL1b6n/WsZ0V7SrKTTjqpmrX4CwIFgYJAQaAgsGgIFMN50aAsggoCBYGCQEFg2BDAIIOktrHFFmfeuUXXbPht3rw53j9+//vfbxz6xeFVvOdL/KGHHkrSePc2PP4lteV5MP7v7CueeCgPtxtJKV/VwOyWrsrL8rJbjZvJzyFZN9xwg51yyilGfWdKJyV9usVL0+MwYNk6zWQDW91Z8e2WL+vJtuvzzz8/Tv3mBHLeYQZP8pOv27ZqVpOJy8TKNQY37cMK+l3vetccFS6G8s9+9jPjsDS2cbOFO59yHgnKV0GgIFAQKAgUBBYJgWI4LxKQRUxBoCBQECgIDB8CUtv4ywYd24OXLVsWyvJ7zHgOOOAA46ecMJZ5zxleTvPEJz6RoN16663h8vXa17423g1m9TRvM37Qgx5EVPy+c3g6vtgKndNmXTqSzBokDzRrIo/EyORdaEnGu8nOmvE/r1pjyOdt0XnFObtk5r1sTsbGz8FdbI0mD+FOkmSs6p9zzjnGgV2cXP7mN785VslJmyctMOwzHhjUxPE+Ni7Ee+acls0WcX42LK90oxeHk01MTBjpb3vb29oTnvAE491qVqCZ/CB/oYJAQaAgUBAoCCwmAkvScJ7PwIE00GxgteMbMySDD3VGw8vUGdcOk6Id6vQROxtV03emsxnfafMYz9iZvhr26Gn/xJErudOiWgHi5qKUuJ2qYfwl7kzfpCYOF8K/PVVjqv7tU2YOqTJl3s65SNs5CZ674VL834EBcGfwvx0DZqGCQEFgkRGQ2gY0ojmUCpd3aXkHFyMZw/dP/uRPWtuO8zvKpMVA4/RnVj3hf/7zn4+fXDryyCPtu9/9rmGMsy0amZn23HPP7DVOfmYrOKdskw5DvRU5h0dS6CRpjpQpGoOSk6x5xu27776J2fzGqGY1mp+wwmjmYC2IPGzvJhmr7bhnnXUWTpxgjWFKOn4PmnqAAQYsZSATQ5lt2cgkzGQDRvOf/dmfGUYzK8msMJOed5/Zss3p5PzeM4XkSQnagfBnP/tZ4/RwjHO2prN9nvIg3oNmFfqYY44xDhojPavYbL+nHN6jNjPYhQoCBYGCQEGgILBoCCw5w5mHJg9eaC4USAN1S5f59TqGi9sxjakwRsO2cVaKd890K8dDjWnkOUN8Sk/I411Iyul+T00C4iH8iVKKZg5PldLm75SG75Su0ah7oJ7SuXwPtP4b08IpPXIzZZm4OVM7j3O97iltjq26SZ6nirJJl/3TXbOknUW6RoTqVg+9q/KSH9zRoeFlNzwNREwqDRkVcibNVHfJ7TTOJDCNGt6GU84hzinkejD/Oyu8uFAE/Cv7cTM5u/rvkl02kc51p1HF3MPOTf/4oRRKlXB/rqd7E8/TNOq0aUh2tjOoH46Hyn9BoCCweAhIyeCUkotkTs7GUOYkbE59xhhkdfbEE0+M33UmzYoVK3DsHve4h/FuLYYfq9EYkZyOzXvRv/71r+MAsYc//OHx01RkYBUal98XxoAkPcbi2972tjjMitVqDrIizUJIUhjQOU9+H5jnYubhEsYQ5melMPjh5XsWB5hRAN+iUwAAEABJREFUR7ZQUx8MWH6+CmOUrdccrsVPZmGwcrI1+fgpqLrfrzBO+U1nDv+C2LYtKX7CiskFTiGn7IsuuigmEygXY5zfWz755JPjJHAmKTB416xZE1vfwZxy+JkpDvxi4gKDG8wwwCkXeaeffrohg/eZWbGmLLZo89vNyDjzzDONyQza8iEPeQhF7yJUqlEQKAgUBAoCMyHAM2qmuF7wl5zhzMNcUmCRweLh/+lPfzpmxfldzYj0r5yWhys/GcJJoMz2e1T85/zZBpLkgxJrkswMeCC5P/3L+Kv5dyJzn/lHkn+bh2SSwjiSG0FqpENpzD8y+Xf+r7knkbycTrLWhzwpnXk6t94iRlK4uQ4RiK9KWtI7qULW/Egpv3kcpGm6NROFI/+ueWwi8/TqSjkmuyOeasTzybp9ajWZVDPJ0zSJdPKvTvKkFmTyP3NqOFmXj5xXa1PI9WD+Jxo/LoQfyn5cCF4H0Y4tlqeR/CszKt5QrDNMOtJTCfdHf/M0kn95uPwXBAoC/UeAg6n4OSPeveXQKX56ie3NPC94b5btyBhsGG5o99KXvtTgYZhdccUVRnpWN/mZJFziMCQxHDG0kcHWbH7PGJJkpKVMjM7t792UsjBCF8ph9Rp5Vbr//e8fvxdNPatS2Y6NfpyczYnY6M4qOtugMWqpB3EcxsXKLcbrHe94xzh0i3wYwr/73e/ilGxW0SmTU7D5iS4MYp67bL/OurGSzOncvHf8hz/8wTC+zT/8rjWTCR/+8IeNsjDm/9//+3+xcs+7yhzEBl7UDxlsqWdFmckKJiYwtjkoDf1pN1aomQjhPWrq6EWU/2FCoOhSECgIFAR6gIDU37E0VkYPqtE7kVLbEKUUZtV514oHJ9vEeJD+wz/8g0kJyG984xvGT2kwcGGw84hHPMJ+8pOfRLwkw4AzXx2VZMi69dZ1xrtTbVrr4Vud4K+39euqtMHW3+php3W33moMkmKQ5SudCplmpoaZryRKMgYg69aua+VZfyv5m7TO3Sq5zPVB62ydy57ats3lmCn+XKZbXwxYJC/JVwLWr1vnciGXE3KTXuurMvG7zHVOib/eNm7cZJJQ0fhi/RM3kdnmTZu9/CR3g8vdQF4IWdPIy3NskL3OMQRHJjQkee1dX//OMr0gY5sfaQID5IRMZHhZ1CXIMV13q5e/1ulW27B+nbt/tI0b1ruIqsy2X3KcvU7rHOd1a5G3wdtuvd26/tY5aa2XtW3bVjOHI+nalmv+2Ta1zRLO612PdS533Zwyo1yXu2nzJpfgWCAy+oQH4z8Kcx8u5N7yXxAoCPQcAe6frFzy7izbjF/zmtfE7xV/8YtfjO2/rEDz7iyKkBbjEB5boDH2/uVf/sVwebawtRmjEoONZwArzWwhZjUbY/THP/5x/AQTaVkpReZiEAYn5WB0omOWyTvBvOv793//9z7Xyk3HTEr3l6OOOsp4Ll555ZWG4Uw+tkcj66Mf/aihO3V84hOfGPGsulNPyoHPc/baa6816BOf+ITxYeKBbeyUKSm2WJOWPPz0FNvCSQ/xm9bkwdD+3Oc+FweycXo5fgxl9MFY/ta3vhW/n51lkBcCa7bAs5JOm9FeGP5MnkPUjzagjEIFgcVGoMgrCBQEBo8Az4mqFp3hatxi+5eU4QwwkJQGAJJi1p8HND+R8bznPc84TIQHMEYqs9IY0RjODHLe8IY3GDPpV/hqAasCUluOWc2YJV/nxt+GDRvjNyY3uIG2YcMG969v0gZbv97jnJK73tZ7WgxmaGJiczLE5c0ENY3FZjE2MTlh69yAQyb5kL8+ynD5611Wkza4uwG5EedluhG5bcoNOnOhCHMne70koy7rPM2G9ejq6T1fyA89p8teT32a6W51g3zjxg2IMHO5GM1q6mzND3XCEEbPjejlMjc6bQCnaeTlugG8Eb1d/no3cqfqbJs2a8tkAAe5WeqG/wZPs8Flovt6z7PB5a532hB+lxf+jW4ob3KjeYOtW7fRab1NTGwxc6kuxaaTB/1/s+NM+chZ77KgDes32Uan7GZ/DuOud/kYxy7C/9ETcq//OzzWqDeifOQx4bA+9GvLRQZyIfwQftJt9r4h11l+xYmVZzWFwnOyILPsWPkUBAoCPUVA4iJMRWA4Mun6ohe9qLXdOsWYsYIqKQfDZesxRiknVsO44IILjK3GbMFmBRTeXCRNlzlX+rnis57SdLnS9HBVjiST/A7t92P4/GwUPzGFYUp4viSplRQ9WoF5eJjMZqt4LlNqy5opu9ROc+ihhxrtxmpzTr9QHXK+4hYEdhMESjULAksaAan9DOh3RXwY3+8id7w8SdY5k3zaaafZy172MmOmH8kHH3yw5e1lbAtjtpstY8TxMD3vvPPioBKMRnhpvJAbQMbhJ5zuyUz86OiI4U+E32msZrUx3BF3azY6JhsZH7ER56nWsMmpiRZNTG22ybqHt03Y1qlJq2ubpyO/Il/NZY064UL4Ifw1lzvqMseWjdrIsppta2wNGZPI9DKQPeFytzhtrU/ayHjNalAz36jLHfH8uMjDzRRpR83zjFjN3S3bJm1i22abCLkT4VKPLS67Uavb6LIRI6+aMseXj0d4xMPwcaHRKN9sdNwxGTWbqqPzhOPRlo1MsNjieIy4rjWnMfDzvCNjoy53zGpjiUabbm10zGUu8zjil7lpL9u6bUtL7lbb4jinOiAbnUeQ6biNjMoYyI6NjNtcNO7lbHOdt0xtdNnoDW22LY7DFseINhgdH3HcalYbUcgd75RbG4tylo8vdzf5kWv+2WZMfrhnu39txymMgkBBYGkhwDvPPCuWltZJW2nme5A0cxy5pdnjSVOoIFAQKAgsPgJFYkEgISD17zlUS0Uune9ara0yq89s++LkT96Jeu9732scCnLEEUfY/vvvH+9SYTSxLTjXsF6vGyvRuInn66zJenb+RmNVmhM8//M/X2uXveYyu7wb/eeldtlrL7XL//OycC9rhl/tvFe8+hX2iksvtosvvcguvuxiu+jVF3n4FUb4Uo+//P9dbpeR7zXN/Mj3cMhyf5T5Wi/X01LGRZdcZOS75LJLXNbL7eJXJ9mvcPmU8wov45WXvzLJdDmXuS4tnd1/GbLgN2VH2GVHec34i13fV1z2CtfzotATXS9u6n3p5a+2yIMMz3fpa15tF73y5c5r6t+UH/K8TqS9zNO+5vWvtUsufaXLcwxcV2S+0mVSFv5LLnuly3D8PO1lLvfy117uYS/L9by8KfMy3AgnvAlf9p+eznVAzkUu96JLX27/dtG/2X9c8u/2Sq8DeF/qeqDP5V6/y5Ht6V8Dzym7lzf9OYz7Gk/7KnR2TNExqKXzxfZKj6Nul7721d72lxp5kAPhhy53nS+7/FV28cUvt9d6nYiDLr38UuN1gkte9Up71ateZa9+5avtVZc4uf9Vwbsk8S95VbikWUy6+OKLXaeL4x3NxZS7UFlgQB62ZnI6L+9TEh40XXrppYEP77TiH7Q+4AJG6IMu4AbBx4XXL8rlUfYrXvGKwAl/v8qfqRx0ACP6EToSnintTHzy5bjsz27md7qzxdN3aLOL/XpDn9nSzhbXWeZc4aqsznJpM3QCK+LmkkV8lpddeAuhmfJRPoQ+GSPkkh7C342qcVV/Z9rZ4jrTdobpRxmjnZHTKXch4VwuGKEPbUefQkaOw99PqpaLTmDUz/JnKwtd0Gm2NL2KAxcI+dml3ejbOVyNwz8Iyhih2yDK7ywTbGgz+jZxhHEHReCCLuiEH31w+6pPjANfNW3sx/0RGgZd0AGM6NuDxiWXjz6cM5J/lQF7EEp2XW+/21Zob8tZFOmAInWfVeBAl29+85t2yCGHGO+tbdy4McrEcK6uAmB4V8ORqPm1YcMGu/7662z16sPtiCOPsGOPO8aOOf5YO/qEY+xo9x99/Bpbc4LTcUd5eI2tOe5oW3P80Qb/6BPc7/zVa1bZ4UcebquPXOXk7lFORx9uhx+1yo469kg72vMffdwad0mPi5xEEefxa7wc5B13t2Pte9ddYwff6WAv7yhbvWa1HbHmcJe7ystYZatd5iovB94aZAa53BOOsjXQ8e66rIhzuchH56PR2fU9xmnN8UfaamSiZ4tW2+qjViedvU5H33WNHeWyj7/7cXbnw+9k3/nBty10dNlHI9fjiF/j8tCbuDWe73CXu8p1RNZql314k+Ad4ZiQ9hjHdo3nX+O6Hu26rDnhCFtzwpGGXil8pGPl9TjuCOcdYcd4vY5yP7JWrznCjnA9f/yzH9no8hFvjzWu9+F25DFHWqr/Gk9/jNNRLuOIedCRdsTRRzi+q73uhwclvcH6cFvt+Cc9afNjDP2Odn2rdOzd19hBdzrQvnf9d+zYux1la45fbUd7fY4+do0ddfRRxqmx0JpjXMbRa5phl3U04aNtTdMlzY4Sp9VmQgavJ+SDeY477rhmmak84vtJHB6EPvxEDj9Fg7+f5XcrC6zAZf369fbTn/7UTjjhBIPXLW2/eODEzhl2zKAL+sHDj9svPSgnl3f88ccbhzPxoMJP3CAJvW5/+9vbNddcYxwkRXih+lTzZH92Z5I1WzztxCnb4ARGpKXNuskirht/R3hVWZSXw1xfvAvMz2XxE1jwoVwGabO/6uY02a3Gzcc/Uz7ePwYXDgvj1SjwQgfSQzPJrsZV/Z3pZ4vrTFsNowfvVHOQGjKgany//WDE+9xM8GddsttPXWgbyqNsiHv2wQcfbPQr+IMkdGB7P+/cowf64faLKA8CI1zoyCOPjPfyOTGfcL906SwHnSB04LwDXmekj3em63cYfVjY4rnGOJ3y4eH2k8Aml0f5PGuxHzJG1ficrtduLhN9oBtuuMGwY7JOvS5/JvnohT7s6uU5wr1pprT95HOt8QsRjEcw4bAPcftBS8pwlrobzQDFoSIcavK+973P3vnOdxrvPDM4Z7UZIg0EuIRxCUMNS3J5SN3mNgfaaWecZmecfYadc945ds6Dz7Zzzz/bznYXOvfB59i5Dz63xT/X+eeeD+8cO/u8s+2000+10z3/aWecYfx8BnTqaac6/zQ76+yzXNZ5nv+clN/znuMUMtzFD0XYZZ5/7vm26ohVdvqZnvf0s+zU004JOSEb+Wec7rqeameceUZT5jnunh2yz3E9oXNdLoRcqOV3Xc87/1w78xyXe/opdprriK6JTrPTow6n2tnnnmWkI9/Z53r9zjrVDcpVLTzABDqX8s4/y85xivSu/5nngIHLOv30wOK0pr6nn+48r1PKc7ad7fie++Czmu6ZjlGicx7srtPZ55/hdTrTZZ9p53n4LA+fdsYpdsZpp9uZp59pq49Ybfe+973t9JNPCzzOPu8Ml3Gu0zku80w7izwPcXcOOvshZ9npZ59up6HfNJ1Ps1MdI9rhXO8T0R/OR95ZdlaHzHPOO8sedObJturow+ys81znh3r9XC5YnHnqGXbqKacZ70Wecs8cCTMAABAASURBVOqD7JRTT7Hwn3Kqu5CHWzz3n7JjdOqpp1om5J988slhDHKAEKfYwhskoQ8HJK1evdr46ZlB6kLZYIU+/JwOD4j73e9+gR9xgyIwoq14aKEf4UHpkssFo7vd7W7Rl/Bn/qBcMOEniOhH6EAYd5AELgx0wAk/utB+uIMgMOEaY7AKVoR5Fzjr0m/dKA9cmJw66aSTjD4OL+szKBeMDj/88NAHjAalR8YCjGiz+973vgO9R6IPRJ+B7nKXu8S9cZAY5bZBB17VAyd46IfbbwIfyqR89MFoPsPHZ4Th53j8/SLKhLIOtBvXWr/Kn6kc9OE+hNGDf6Z0veaDTS6DfsT1v2rVqrj+q3E5TT/cXC64QDxHGJMMut3QC4y4F/GsHbQ+uS3OOuss49cerPlhUbRq1zXZO+LMmWdJGc7UBmAk4TVJxkFg/NRUMPzroIMOim3azGgDJNuyyeNR8T8+Pm6QlGQQV7O2f1t9yjjEC9o8udk2T2y0jZMbbdOWDbbJ3Y0T7kLuJ7zJ46HNE5uMg7Q2b570PJNG/olJdz08MeHuxIRNbplw/ibb1Mwzm0u5m7ZtsKmprZ5nwjZt22yTE07IDHkuE/9ml4nsyQkv1/WcQzZyN2/eaEGTm0L2ZDP/pMvNNOE8aJPXK+u50TGY3DphU41tUYfNnn+TE/hsdjwII5f0E64P+TmkbcLlVmlzyHb9vT6bHMuJLWDi5DJSee6Pcpuut8OEY7fZ3Y3ORzZyJ7e4DOdPTU0ZqxcTDcfA00wEkXejbXL9Nnl4E67n3dh0KQc/lP24E03d2jh4GeDs9Zl0ORNbvE+4npudSD8tv8veOLXJNnobbK1vs831Cdu4BR02e9ts9j60yRpWj37oHgtvvWH0wcUmJoGyTAoEIyaM8EPEZRd/PyiXh8tP0qAT/n6UPVsZ6ACBD4R/tvT9iEMH+nRuR8L9KLezDMqt6gA+w9RuGSNcdO3Uv99hdAAjflEAf7/L7ywPHbjWaEPumYRzGvxQDvfLpUwwgvBD/Sp7pnLQgX4NVvhJl138/SDKgygLF32GoR+hS5V4RhJGz0ESOnDdgxN+qN/6UGaVcvkZI+LgZRd/P4ly6dODxKhaX/ShT8PrvB/B6wehQydlneBnHar+zOulWy0PP/dH9MLfSb3Uo5tsyudaQyf8ULd0/eJRPv2a8vBD+KVkyxHuJdV6KXzRZFcESWoZGrBZXX7BC15guYOxtYGDv9i6x2EtzNqwvYC00Ic+9CF77GMfa6xGE8a4xoXC3/D151rN6m5A11U3qCE3btzSaVjdGs7LZNYg2zSq1RRmuBruNmomOblrHm64zeTip6VPge3lNKxh8kgGPC7B/R5yWXU3tOTyoMaUWU0jniph4p7Kf8P9neQsc8lNJRouy8E0SUSYQq7cjWDrq4HihGRuNE9ZQy4DcjzAwNnmHFKYC3ORHvIyGk7OcHleg5DddC19iIcI4cpqLs7r02gSYSd53objR3yjTmk1o94yGR9FnPujPs7xaiPPhXnA/z1sLgM5s9PINF0jj5chz19zjCRF3cx5ify7Q26NsI1Yzf9sSi5vxFPXTJIndjIXFmQ9/URf9hIkyjTvz953G5TtTP+XEt+9ffunTaRULv6+FTxHQVkXSamdPL0k/x7svzRdByn3v/7pBTaSpuECr38adC9JUisCfaAWY8Aeqa3boFSR2jpIyS+1XSn5+4mb1O6/UtvfTx26tYeUsCAu6yK19YPfL6J8KekjJTeXLSmuQ0mZ1TcXvSisXvdBDJ4hoqzbIFWq6lD1D1Inqd1PpLZ/kDrlsjHk8xgl8/rp0kZQLrPqlwaDFTpIimscvcAHHv5BkqRW8VLyD4NeWanqPUlK+uW4Xrm1XgnulVwaTJLRqcw//MwU2xkf/vCHx2nZbJW5z33uY09/+tONd5n/7u/+Lg6z+ed//md79rOfbV/60pfsz/7szyLOs7sJ0zYmsCtk/sCcalhNNY92v3+7tWTOTmQzf9Atx+KHvABnuSFpZu6Z9z96YAeOjIx48Z4f5Ty3JP9u6ozXQ+aFRFnhn/tL8oxO/t1OHCLjq81r+uRYhHzPIEt/zSgPZV/blRQBSSbJ/citkrP8H45EvAf8P/ngesDrxH9QM2jmKUhPEncbdThNnvtpMw9Z50eeD+MXfnazP4eTi+BOImUbf0KZhMFOcmcIt0lyPpMSkpfshr7cmK7Vazbikxyy1K+Mj/yLND2gaC8Xn/8lCksh4iBuOJJM6h8lDdI3OuCT+le+1L0s9ICyTtmVuqeXesvPuqCHJIIx+SGpr+0lpfJCAf9CH8i9A9FDSvpkHbIeuJCU4qXBuOhQJUkRlNRXvKr4cJ2HEl2+pP7pRfGScFpYEJDUCkv996NDJ4Gf1F9dKBM9Ol14knCCiJfUN8woVBJOlBke/5IUYWkwrqsQYyNJeIMk9VUnCqU9cDNJPm5sjteIkxRRkvquWxTsX5L8O/1L6qseUrs8NAATxu+4hKV2vNR7fy4TN5OUyiWMXhB+KfGl/riUOR+S+qOP1O7L6DUoXKTp9UWXTPQl/NJ0XeH1ihjF90p2T+RKmiaX07Mvv/xyw3CmUZ/73OfG6cVsxybM/vw3vvGNdoc73CHeg2WFmkMlzD/Emxs7bhZ5yHx1UMYfoDjb7VGZOQfCGOok6/hI7YaTZJJL8RVqF9z0e5gCO/KZyTo/bnsZNpavExp+1RRJQuemXOQ3YtXXTErxtt0HfqZUJeQ1zP9ge/okkzh4kDM7/iVP7MapTF4dBZkL4vkgqSN1Neh1Dn0rbjNaaueTHDvLaSgo+9tuw+tKnb1wNyK2Ga7xCSVcf/yGzCrBb1hrldx1ma8/yffyQ6bLoZwoI301vG0TTZdfV1qVj1Rer60T22zb5rptunWz/fGPay22KLmKDdelKTqSLtYX7Sl5AS4QvzvxLyWeNN2NyD5/STImhWzIPlLCBtyk5B+UitL08nlASNN5/dINPHJZ0mB0yOXjSkmHql7wh4WyXtntt15SwodyJb+3+r1LavPgD4KkpAPG/KCwmU+9B6WbJJM0q4rS7PGzZl5gJDhAC8zWt+TSdCwGoauk7dpMUmAgpWsvAn3+ylhkt8/Fz1icJGPFWUoYzZiwxxFSu3zuRxBFSjKetdbnT2c7dYb7rM52xUnarp9vl2jADEl90QAbsS8F9bKQAw44wJ7whCcEsQ2b098oT0ogcnDUk570JLvwwguNw3/okBBpICmlczvQMJPgJSKU4lJ4MN/oCkkaaMfNN5NGB0qDQEVSFCu1H0xgFMx5ffUmkeR6xSA1yU/Bhm3dus0mJyaNk9vzawW9glFqYyK5PkmVmJ1velv9aFCYUW5+UGWdBu2iE4QeUhs3woMiqd2WWbdB6CK18RikHjPVfZh0Qpd8r5TauM2key/46CC1y0YfeL0oa0dlSkm/YdGrqgd47Wi9diYfOkA7I2Mx80pqPSuQi26S8A4lSYPXDYwyOPil9j088/vhSgkLSb7Q4IsR/Sh0HmWACdcXLsmzi39YCJ2gfutTLVNK7ddvHTrLk5Ie6DZsY7ZOXfsV3iUMZxoUAjQaFspheNmfXXiSpj0Q4FlYMhjLkHNYEQye+wf0T10kRenoLyV/MPr0RbnVojrD1bh++aWEAzOXw6BPrje6SDyovA+5AV1nv71HSopZTB4Y1vxIqQ7N4I45c+RCH5LgQvirJPVeh2p5VR2q/mqaQfnRB6L87OIfFKFDvV5v3ackTZv86Kde6EJ5uBD+YSBJsXoxDLpkHWizjBF+qb/XWNajqgP3ycwfBhdcsn7SYPCZDYes22xpFjtOUlzrkkJ0FaNgDPAr4zFMOgEHelUPLII3aOq81tBRSm06KN3QYVBld5YraZohLw0Wm6xfJ0ZS//WS2mUOy7XWiUvGa3d2dwnDWVI8cHIDY5xIag0y4UNSm0ej0zFxicO1ppFcd4OZbbQuNbEH9C3J+B3qXB/UaOtKqD8kJdwyXrw73p+SZy4l4wA2YCR5aznNnKN/MZJsdGzMVKtFv0wlN6zOS9keQGd3Wv0T/2JSxgaZknDCaAcnAjleSnHw+k2Som/ncofBpV0yRtLgsMlYsJUdffJ1R7tJg9FLSuWCEXplHYfBZYfRMNyTMha8JiS18cr8frn0E8qSkg60FzrBGxaiX2cDI+s7aN3Aif6NHlLCDn+/CBygXN6yZcvivp3D1bjM64dLuVLCY9j6kSTj+u8HDvMtA33AbL7pe5GO8iFk8/zgesM/LMS1JqU+lfUcpG7S9PGIlMa8/dRJSnjkMmkzKIcH5UpJL9ps2K7/QWFSG1TBi1luvvAkhaFSDeOXEp8ypbafh2SOJw5y86Zp0DSswTus5i4RTm5P+3f//tnSe95559nee+898FUVLhqw4mF+zjnnBAiEwzOAL0nGA4Gi+V033mEHL8KDJAaDnNh+3rnn2ratW1uqSIpBEJhlvSVZLz7SdLmUx+sK/I4z5UmKPo4uhPtJUtLt4IMPtoc+9KGhRz/Ln60sTuDn9wpnSzNH3KJG89N6Z555ZtzTsuBBtBllQuhwt7vdzTh8Ef8w0J577mnnn3++7bfffsOgTuhw//vf3+51r3uFfxBfUrrGctm3v/3tA6NhGvTc7373syOPPDJUlKbrG8wBfF1wwQXGr3EMoOhWkVK6N8PgObtq1Sq8A6d8/YMRz7eBK9RU4La3va2BUzM48OcJOD3qUY8yxkn4pdS38Wcd++FKqVzKWrlyZZwBhH9YiHs2zzf0kdq6Eu430Tbo8pCHPCSKJgxJ/dWLMkMB/8LPc+SEE07w0GD/0QUNDjnkEMMewb+70y5hOEvtDi5p2kBTmh7ubHCM58zDOBwZHbGR0ZrVRmrNm3DD0iFR5p+ak5x6/09nhQ477LD43Wn8vS915hIwvtCB2dTDDz88sJESFvBnztmbGMqUFMYzRjM/PdabkhYqtREz4IetOsynXCxwQkLDu1HWmXCvSUptQzmSDEOVQQZhSNK06wReP2mPPfYw+pGkfhY7a1k8PHk4kEgavF5gxPWPPpCkPrUZpbVJapdLP7rTne7UjhywjwEqbcZ9acCqtIrHUAWnFmMAHkmte89ee+1l9KNhMpzveMc7GjgNAJoZi1y9erUxETNjgh5HSIoSpORynVUnhKTEj0R9/JLUuu8cddRR8XzrY/GzFkXf5vrPiSRl78DcI444wlasWNHCTFLL30+lJEVxLLzQbhEYgi9WUXn2D8uYTZLRj7j+gUfSQNsr68AzhMOPCQ+SJEXx9COeIxHYzb+wBHdzCDBuEgTL91hue+61p63wVYzxZcvc8PEO4/8ptv/fkmzLli2tAVD/Ndi+RIw/dNo+ZnAc9MGwH5wG00seNowkGe+BQdM1HVyI9qLdBqfB9iWzW2AYdi1kzehHw6QPetGHhkknMKIf4aLfNBpQAHygARW/XbHDeK2BD31pO2UHyJicnByqZy3hg0UJAAAQAElEQVQY0XYDhGS7oocNI/Dh+t9O0QEyhg0j7o3oNEBItisafWi77SIGxECXYetH3B+hAUGyXbHDiNF2SvaJUQxngG4ax25f+EwTjLp/NZp+95b/gkBBoCBQECgIDACBUmRBoCBQECgIFAQKAsOBQDGcox0a8c1X3deZmaEzkGka1PALFQQKAgWBgkBBoCCwQwiUTAWBgkBBoCBQEFjyCGAeLvlKLGYFsJXDjOalVLHyvJjSi6yCQEGgIFAQKAgUBJYmAkXrgkBBoCBQENidESiGc7X13Vjm5Oy0ZRsTGpqWoBoo/t0eAfoH1A0I+JmIb5gkE95p1PBQJveW/4JAQaAgUBAoCPQSgSK7IFAQKAgUBHYIgWI4O2xqmjO4qo2YGrK6LzY36vLY9N9QwyAzjJzEK9+7OQLeT8yJHgG1+4a8D/ml5XHmfcvtZXe8/9SnrOH9qmYjFh+fqCGPx3gQCU7+74HyXxAoCBQECgIFgYLALAiUqIJAQaAg0G8EfHTf7yKHt7x63U2YKSd33U62MHiyuhhBDeBS5hR3t0cg9YX0ncFoW768Kx9EVE1uY0ME2mkIFSoIFAQKAgWBgkBBYLdEoFS6IFAQWEIIYAkuIXV7q+rmzRO2ccNGm5yYtC2TkywGOrlZ5Eazf/e28CJ9SSOQ+gffEN2mbjW/uiBrmNWn6lbzmRgIYzpVlrQQIVwIf6GCQEGgIFAQKAgUBAoCSwWBomdBYPdAwIf2u0dF51PLqakp27ZtKoycuq88m68wy1TJ2qj4i7cg0K0/NPtLo+H2slO49YBqqj5lUATii/zN9BEuXwWBgkBBoCBQECgIFAQKAgNBoBRaEJgDgWI4VwAa0YhJbsi4PSOrmfuMT9v1CDeH4BUqCJi8P0AVKPJqcq251CyPHx0btdHxUdtr773swNscYCv2WG6pG+WeVRFQvAWBgkBBoCBQECgIFAQKAgWBHUSgZOsdArXeiV56kn1xMIxlxff2+je0Pa9wCgJVBKTUSTCgfb3Z6m4h10ZqNrZszJYtX2Yrlu9ho2NjVv2kHFVO8RcECgIFgYJAQaAgUBAoCBQEdlsEhrLixXCuNAuGsa8htjkwWkb0tJh2muIrCMyKAP2Grdp1N6JxCXdmwHSGOvklXBAoCBQECgIFgYJAQaAgUBAoCAwDAgs3nIdB6z7ogBmTqQ/FlSJ2YQT4GbO6MJhZg8btrCw9rZNXwgWBgkBBoCBQECgIFAQKAgWBgsCwILDbGs7zboCmnROLz9YMzDtzSVgQyAhko5k+BDX5FW9wig0dMJSvgkBBoCBQECgIFAQKAgWBgsAwIVAMZ2+Ntu3CVlpnLJ3/oumSQKDdw5aEukXJgkBBoCBQECgIFAQKAgWBgkBBYBoCS85wjkOXOMXLq4HfHcsufqgzDG9e5MvKcjJTrC1j7kTQ/NPyuH83/JdkknpU850XK/M/bzA57by0+UqgMKiavhp2naxmtcaIjdRHbcRGXcsRT0z/aqaTB8t/QWAJIbDD99clVMddQVWp3FwW2o7D0LezDlJpv4W236DTS8PZZtJw6jXo9hq28vO1P2x6ZX2GTb9B6VPLgCwFF5AgdK3X26vDkmzz5s324x//2CYmJkxKN4lqGn6jOdPWrVsNf5aVUpvV5HDIkiHetGsoq00e2Q7sVj6wgqqVltTCusofjL9rg/VXlSgNTPCgj7wzyaa2mtWdtk1M2aZNm2zLli2BG+8+k7JQQaAgsOMIcF+CdlzCrpmzYLK027W039Juv6J9QWChCEg+ZlxoppK+hUC/7pluKbbKHHqPpDA4pLaL0u94xzvs8Y9/vJ111ln25Cc/2d75znfCtlqtZl/72teC99SnPtWe+cxn2pOe9CR73eteF/GSr/z56vX2YGP0JFKkNMOV+LbyKQjMigD9ybtV9BkSbpvaZlsmt9iGDRvslltuiUke+GqlIDQ8VDQpCBQECgIFgYJAQWDhCEhaeKYe52BM0uMiiviCQE8QGMa+u6QM59wqVSAxkp///OeH0XzFFVfYSSedZP/4j/9oH//4xyP5N7/5TXv/+99vj3rUo+zP/uzP7HGPe5zd9773NSkZzSSSCccajSknX8n2ONVk7lh1VbBh/odFFKnbX1V92txdyyeBh6ZVinpD05iDCLhakn8x1zGI8qeVmZSQXJ8mX5L3pXZ/Y0KnGVWc3iFQJO9GCEjajWo7v6pKBZP5IVVSFQR2bQSkci/YtVt4162dNHPflabHSdPDvUJlSRrOgJENth/+8If2wAc+MFaV733ve9tznvMc22effexTn/oUyWx8fNwe85jH2JlnnhnpTj/9dDv++OPDkIkEfImvRBg14+NjNj42HnmXef7xJi0bW2bLli2LvJKMtFLbldSKkxbPb82PtHgypfnLahbfcqT555V6nzYp5uXEZIe7fShT6l6OWYVvZpKHzUnJn/uM9eEjeaGVcqTp4UpU372STFLfy52tQElDpZOEPolm07ufcdJw6iOpnzDMWpak0o9mRShFSkqeIfmWNBTtJikQ6eezIgqcx5ekocAoqyoNlz5VvbJ/0K40fBhJw6WTNFz60Gek4dJJGi59sMu4R4JVv2lJGs4YzRmwv/zLv7R///d/b+G2bdu2eH/5jne8o/GO83XXXWeHHHKIsVX77LPPNrZ1k1javhOMjIzYxo3r7brrrrUfXPd9u/a6H9i1117n4SZde61d7/J4T5X3pCcnJ+N9Vd5Z7RVRTq9kF7lbdqr9tk5uMagbjlU+/QTKbZn9hHtJ6JXlUyaUw4N20Q0atB7V8tEHqvIG6UeXTIPUo1r2DuuzdatV5SyWP+vD2RaLJXNn5WSddlbOzuZHD2Rw3YMPLuFhIHQbJn3ABJ0g/IOiavn4oUHp0q1c9IG6xQ2Chy7QIMruViZ9OlO3+H7yMi646NTPsmcrK+szaJ2wFdClSrPpPYg4dBtEud3KRBeoW9xMPM6e2rhxYzz7F5KXtiHf9ddfbxALpFXiPKvvfe978eojdhs2HYRtiNtrWpKGs6QWLitXrrSDDz44wjTME57whFgVftaznmW//vWv7fWvf71997vfNcA96KCD7J/+6Z/sZS97WTRkZPKvDPbo2JjdeNNN9qEPf8iu+uhVdtVVH7YPuz/Rh+2DH/ywffRjH7e1a9fGIU+8s0rj4vaSKAPqZRmzya6WzaQBBC/TbHn7EZf12LhhY7xH3I8yZypj48YNocNGv1kk2mAbN230CZmNtqEZR17i1q1bZ+vXr+8ZUQ7ycSkvu/AGSeiRCb0GqUsuu6pH1Z/j++2CD2XiZiI8SAKXrAv+QepC2eiCC6FPNQyvFzSXzKoe+Enf6+ucMjqJMsEDIo4whH/QBC4QukGD1ofy0Qd80AeCNwjKZfOMxZ9pELp0lokumVf1Z16/XXSAaDtcqN860GeqZaIDhE5V/iD86NFJg9BjtjLRb7b4xY6rlkfbEYYohzbLfsKDpKoe6DVIXSg764MLwZuL0Buj9/Of/7wxSTLffMjF4L7xxhvtXe96l73nPe+x9773vdPo3e9+t0G/+MUvbHR01K04s2zHRaDHX0vKcM7A4GbK+DDj8ZSnPMW+/OUvh2GMobzffvvFQWCXXnqpXXbZZfbGN77RWKF+9atfbVw05EWOWTLEayOyu971BHvpv/yzveQl/2gv+Nu/tb994QvthS/E/Vt70YteZH/z139jt7/97W3vvfe2/fff3zDccSmrF7TvvvtaL+TuqMx9XZ8qUf8dlbVo+fbdz/ZDr/32tUWT6X1nLln77r+fQd3SrXRd9q3I2Nd13Nd1pK8ccMABhh+XcK8J/SiD8igX/yAp64MOw6BPpx7DoBMY0V7oBhHGHSRVcan6B6UTmIARhA6EcQdJ4IIeEH50yfrh7xflMtEjl5l5+++/fzy7Mr/fLrhAlFvVj/CgCH3ABxoGnfJzFTyGQZ9OPYZBp6oO+CH07CfRX/pZ3kLLAhOI/o270Py9Tt9vnarlVf20I2Go13Wej/yqHrTdfPL0Mk1Vn6p/tjLR+7e//W0sWu61114LeuZgX61atcrtsJfYi1/84rC9sL+q9NKXvtROPPHE2DVqzY+UbLlmsGfOkjKcpQSKlNyMCrMTHPr1u9/9zj7wgQ/YySefHLMPgP/whz88jJRkIJuxbZt8bOPGlZCVDnQaGxs1DgOb3DJpk1sn4vTjTZObbTM04e7mzTbhLrLYKo4rtQ99Qt6uSpJMUlSPeofHv6TEc+9A/1MLDlSFeRUOdrnvzSvDIiai7EUUt1Oi0AXaKSG7eGbwgXbxau5U9cAH2ikhu0FmSa37965T3VKTgkB/V5rmwlvSXEkGEi8Nj15S0kVK7kAAaRaanx24UJM9FM6w6TMfUBjbVvX+0Y9+1Nrdm/nZ7SaPuEzd4qs8dhizpZsyM5+82d9Ld0kZzp1ASDKW/5/97GfbbW97W/vEJz4RB3+RTpKx1I9BzXYBKV2k/BwQRq+UwqT1W284NECjJqtbw+qcng06nk5SDDokRbqGx9NAUgoHs0dfUu/L6JHq/RMbVrO3Cm3Wv1JnLcm18W7l366bf7fS0m9agR57qmVV/T0udsmKByNo2CowaJ2q5eOHhg2jYdZnEHh1likN13NEGi596D9gBuHvK3UUlnXAhTqiBx4cJp0GrQvlZ8oN0xnO/EG60nBdb9Lg9ZEUC2zd2mUY2nAYdAAb9MCFqn7CnYRtVeWxEziHJdlXvvKVWJDMvE5XUtha8MMe8zH9TGXCl9rppbaf/L0kTMNeyu+J7AwYwv/1X//VPvOZz9g555wTJ2l/5CMfiZ+f4kVygP/2t79t//Ef/xFGNavRHCTGQWFszSC/28DthiLgho48QuKiqocBjRFNmZBHxT9+5EukDlbPvigLogCp9+VRTiYJHNz08w4MT1ILL2m6n/h+kqQojl0CeGTCGTAlHeLb9ZNkaqilk9T2t5h98EgySX0oaekWIQ0nPtJg9ZLa5Usaun4kaeg6ndTWSWr7+6Wo1P8y+1W3Xb0cabjbTuqu36DaJY+NBlW+pGn3REmDUqWUOw8EbrrpJvvGN75h//3f/x2/jEP/kYavzSRN61fzqFpPkkhqyZXa/haz4qliiX3ELxxNTU3FO84ku+aaa+xrX/sa3hmJfFU5MyWUputCvpnSLjZ/yRnOkqKzm38A93a3u52dcMIJ8S7zJZdcYq997Wvt4osvjsbhXeSPfexjNjY2Zk984hNjv/wznvEMe+5zn9vqkPIVZl8adGlmNdXcyElGYqNejzQ1L08e6/Y0ZnWQzP/gO6GDR/fsH/lSKo9CCOP2iyhPUhSHPxOMTj+8fhLlU568PaJ95C3pBK8/RGE+seCFUb6X3vQ5D2PZqeHkTP+ve3TD+5c5kc8i7F/epxoEEuF1Xy/+M169kL2ryJSabTNEFRqmdhsmXYaoiYZSldxWkkzSUOo4TEpJBaNhao8B6bKgYqXpfSZfDITkKwAAEABJREFUcwsS0ofEw6RXpy6//OUv7fe///12KJAOqkYQzlTlz+UnT07zne98x77//e/bl770JfvjH//Y9d4oqSsfGVVZ+KHMxw8RrlLmZbcaN+z+rDMu1KkvPAi+xNg3DWLZDXyHO9whzoFipy/xGLdMXODPeXChzGPVGiIsCWdelPPMK/FOJqrtZP6BZM8gU/hf/MVf2Fvf+lZ7y1veYm9/+9vtiiuusI9+9KP2mMc8hmi7853vbBwOxhYBtnKz2szBG1UZZs3GadDg7ndjR+bQNGo5xspnCSDgTddXLb1/mPeVbmWK/lPtPa6b/1v6tH0Yzm1KseW7IFAQKAgUBAoCBYGCwI4hMLy5pDT+yWNwXqXkfCI0zjxcSEppicuE8YWf+EyEZyLS5Dj8K1assIc97GFxWFVnuTndbK4kQwdkSUk//OTJLqushCF4klrbwgnDXypU1bfqz/pLCYPO8K9+9Ss77LDD4tRrfiWAeM6dGhkZ6TphkWUzibJ27VqT2piRd5ioNkzKzEcXwJXagO6xxx625557GhcDRBgaHx+PjkoHRy4GNO9B46/KwG/Wbni5H7L41F1GeMpXQWBGBNQlpmFMwjQjPEHdqVHzfut9t8n1vlVJk5nFLQgUBAoCBYGCQEGgILALIsCYW1KctszhTmyZXrZsmfGRfKCExylWEN3lnzwQ43n4kkwSUXOSpFbaW2+91TBqMeDmzDhDAvRAB9ycBD8EH54kY1vyH/7wB4KtsZ7U1iUilsAXdaJukgy/+YewO616ZT98iPDNN98cBzPTZmAO76CDDooV6F//+tcEgyS1XEl21VVX2dVXXx08vqQUj39YaEkZzrlBsguIVT/hTpLcWPGV5Go6qc2T2o0yMbElXlzfMjlpW7dsNau7NGwbX1Vsp3Je+S8IdCCQ+gffkEfKO47oQPW4uRAMW9rZFh7zmzmXH2T+IR/k3vJfECgIFAQKAgWBgkBBYBdEgPE4Rhi/2fvzn/88XqfM1SROSmMhzir6yU9+4mOlFCaPlPykJy1uN+oWhzHHgVXIgfCTV2rLJDwfIj9lSAr9pGRXkJe4a6+91j772c9GHLxM5Mn+peCir5Tqxmpx1hl+Jml7DMBWkrGIuW7dOrvyyitt+fLlsdCJMY0cdhvwk1WSCBpbum+44YZY0YchJT7+YaLaMCkzly6StuuEkubK1oqnkVsB99C53Wn9YyxPbE5G89RWDJ6aKf5SEiWnfBcEEgJYw1AKTfvOfSW5rD83fB5mytM4+USOe8p/QaAgUBAoCBQECgIFgd0GAUkmJWLFmZ+TlRT17xyjYzhjXBEppTT4MbxI2zmGJy6T1E5P2szPxt/q1avj3Wp0yHHzcXkv+sc//nEklVIZkqJOwWx+cbYSq+kEJeGkRZSmPxhL4EtKuo+NjRlGLq+9ZswkRb3Z8s5PT/3mN79prUrTRlRPUhwOxoFs++23n93lLncxDGniOLy5urr8qU99Kg5tY/cw8cNKtWFVbDa9JHWN5uKAcqSkaFSp7VbjSAtlXs3TjdRGLA4JM7lr5izr56eqTz/LLWXtCAKxfDwtI+2XyeRRNbPaSM1GxkZsfPm47bn3Xja2bNzKpyBQECgIFAQKAgWBgsDuhADjo1xf/CMjI7HCiF9SROHHw7ux2fjMhhj8Wq1mGGtf/vKXTUp54HdSliOlNMiSkp+DhTdu3GgYgZJmlVOVy6FXH/zgB+M93SqfsiS1WGxPzjp3xrUS9cFD2YtRDO3ERAZnSOGX2nWlLThr6otf/GKrKOpOOhjosP/++8d75RzazOQDK9JgRJuQZmJiwthKj9FMHHngLz7tvEQf1u+8kEFIkLRdR5e2582mmzQ9fauhWvYQ2xPaElrsNmvRfZIWXWYR2D8EJEW/lOg7das36jY6Nmrjy8Zsr732sn1X7mfLVyzPu7VDMcV3+SoIFAQKAgWBgkBBoCCw6yIgMTZqxOorBvDY2FgYoRjBGMrS9BERhi1okFZqx23ZssU4gCqP23EhDDYIP/myizHGquiaNWtgG2lY7cZYw8DL6SLSvzrDzor/rC/GHwzSQfgh5LL9HKOc85YmJydjTEjcjhIyq2Xg76SZZJOOLdA//elPIwnh8MzzK6enHcDpkEMOMQ7vytnh026EMX5x2YI/Ojpq++67b0xM8K73fe5zH8NoJh7CaJZSXyDMajYr0hdccIEh78Ybb4Q9lDQUhvOwINPwa3KacQzDnJkVjHdWp6XIMYvqcoOAECpVyodRaIkhQH/hXWd/UMS7zYQ7q8BlWNq5E5USLggUBAoCBYGCQEFg10AAIwzKtcH4vc1tbmMYmZ/5zGdiFZk4KY2HSAvBg1jtJQ/+ZcuWxdbhqgEryaREpIEk4YQBh2F28MEHR5gx9rHHHms/+MEPIg9GIcbbz372s4if6QuDkFVRKcmt6kceDEl+4Qf+kUceaazSYiQSt6OErlIyMpErtf1ZJvzszy488vJuN3rAl5Le+OdDUkqP8c2kwf3udz/jJ73IK8loE9qAn/m9053uZGxjx3CmXNqIyQMmOA4//HCyBKGXlOrAhAZMtm9zeBjyaQtwBDcmN4gfJmLEPkz6DI0udJVM81Rqp5Mxq0SHoSNyI6Hj7bTQImDgCDTUsLoTy8yNMJ4HrlJRoCBQECgIFAQKAgWBgkBfEZAYWZthMHHwFyuRGEcYX9koxrDCcEIxScZv/7Kayao024LhMz7GIGTFOIdxpSRfUhjE8KqU5cLDsMXFYOYQq69+9av2hS98IU7elkTUdsT4HMOZ8XqOlFJaZH/ve9+Lk6Mxyvk1nw9/+MOGnqSVUjr88yFwIB0HZmGMSmrVSZKBgZR4kqzzIyUehquU/FlmZ9q5wrQRhnPe4p7TIw8sDjzwQMPwpa7gkOPhcygYkxaZh97kYfs2WPITVPw6ErJIQzwyrrzySuN3vuENExXDea7WaC4QYvzMlXRn4+kszGZdd911xjYFjOidlbnw/CVHbxDAZKYzZWqWQrDpDSfd28JbvgoCBYGCQEGgIFAQKAjsKghgMFEXxrsYy6tWrTKMYn4uFsOMOMLvec97Yssuhtf3v/99wyDFrabBGPvFL35Blth6nWXDwAjLRBiDe5999jHG2JmPLMJ5vI3xTJq8Oku+TiItxiOGP3FSWjmVZIzdMfKf8IQn2AknnGBMBFBH0kGUiztfktKAkHp/5CMfaa30IkdKcfihmWQSx6p6xkZK+WZK38knPzzaS0p1xTjmYC9kYuBmW4W08FgpxiUfxvQ555wTPz9GPDxwZgv7AQccEL/1zAQKq9isThMvyThoDB6GNbxhotowKTMoXTptl5n1mH/KmWXMHEPHZFaHdxHoeIRnTl1iZkVgqCJ722+GqqpFmYJAQaAgUBAoCBQECgIzIIChxaFQrDKyGnnuuefafe973/j5pm9961vxzrMkg49hyzuvnOaMwUZexGJY3fve946twl/72tfsS1/6UvycbDbOcCW1Vmj57eDDDjsswtmoQw7ycTHW0QcD/pvf/GYY4vCrhJHI+7qsVLNKij5Suwx2imLoc54N25TR9Y53vGMY0MiRhLNgwsBnCznbpcksKba3Y3BKc8vEIAVnjFXy7wiBJ3YJGLECjiEvKba6c1I2MsEVPKW2Tuh+hzvcIVbHSQOx0syEB/KYhGA1nbx3u9vdiI5t9cSDc56giIgh+SqGszdEu4nbPkydoMxq+EyL5YBn6vIvpXg6mJT8XZLNyMJQZp8/M2N0NhIiC7cfJLV1zuVKiScltx96LK0yHJeGX0beP6zVP6LnsDPbObKajdmIf9ciRD/y1We2bntWZ9lsnxJXECgIFAQKAoNBgEFbHmzmZ+JgNCmlFgR2DQQY52JcsYqKQcVYFzruuOPs7ne/e/yWL9ul8WNUkR4DFEOUFUqMrWuuucb4mSrehz355JPtqquuMn7uiHSSTFIYalyzkPmHRSmMM/dGHC6EYYvhhkyMS/TAeObkbA4TI00noTcGPsZ8NY7y99577xaLdGeddZaha4s5g4eJAIz7rC/JJOEYdaeuyA+Gf6EzK7JsZWZl21nxn/NTVwxcbAoO6SIvExCRaAFfUtJB8rFro2G01Yknnhgu8tCDdkIkBjqTC0xCsHIPL+uDX0qyeK/905/+tLGafOihhxqTEdxnaWvSkYfwPe5xj9h1AG+YqDZMygxel9SoO6KH1M4rpQ5G489XFmklxbsVdBg6UObNV8bOpJOSzsiQ1LqxoIP5h4tQUtyQPFj+t0NATY4bxX5zISCTmRvVjSnnbXPvVN22TW21qcaUB/y/mY60bcLobod2EV+pRkGgIFAQWHII8G4gA2QUz89C/IUKAgWBhSMgpXEmRhxjSgzoLAXjDmMZ45jVRrb4Enf/+9/fjj76aOM053ve856GwY2h9ehHP9okxdZrDvzi3WPGzeTJ16rkYzAYsxDvIbNYlQ1nDL4HPvCBxqozq8pkzfLQGcMQXSkLPzxOmWa1mfQYyzkPRiar3MSTFv5MhA6UyXvWOQ1lMHkHThib+LEPiMdgZtv4e9/73nhfHB664KIv9PGPf9xYlcaYx5gFI+IXQsghPRMWuJLsvPPOs8c+9rGG8YthTnsSx6nZhNk1S5vAq1KWxYozWJEPYsKC1eWclja/8MILja34bH3P9crxg3aL4bxILcCMT+5YWaQ090VbTUunktKNperPaXrpUl6WTz0khfEsJX24gEkD2SJ+sjwplbOIovskyg3dOG19++JU8/b36K1bt9nk5BZbv269/eHmP9jmjZvjhi95/LRsnrgcHjYNkeEKFG0KAgWB3QkBnoUMOKkzz8BhG8ChV6GCwFJCQGqP9fL4r6o/xibXXeZhpGI03/WudzVWNjH+MCDZMkx+Vi0xog/1lUvicj7i8EtpnIWBRhiSEg8/dPzxxxsrz5RDmLRZPmEppZeS7qwAP+ABD4gVU1Zd2SqODQCtXLkyfmqLfBB1QZ6UZMDrRqzWsoKdV6e535AO+dRl9erVMW5kFRk+W90xNqkz8uFBkiIdPLZ2s50c2cjL9zLkkXY+JCmSkYd3kwlIMiYcqCv448KnHNqGbeVsWYcnpfxVv6TQMd9P0Y0TuUlDOWBPWRjYHP6GTOKGhYrhXGkJud2iStjXBFsh+PLVQzN8Nu3DRcRMETNGXPQ0PDQt0TwCkuK9Ci40aB5ZFi1J1ldSvMTPLA+dFb6kuBFIMimRLcIny0YUftxdiaiTuMK8X7G4POUrz1u3TlmDX6falSpa6rK0ECjaFgQKAvNGgEHdvBOXhAWBgsCMCDAmIpLVWVxWQnGrxEozRlc2qoiTFEYz7w5jMOZVXSmNTTGwjjnmmHg3OqeXFO8Ws0UbHiQJx9BDavvXrFljbIVGDnEYbRdccEGkq+qBQYghjxBWVxnvs6KLccpKMGHiOklKZcFHPm4nMebHYMQQJY503HswHKkDq84YqPiJZ3x+r3vdyypZy4QAABAASURBVNhang1i0pOPeLZ+4yc9emFIEyZuR4gVc2RU84IBh6BJqR2Iox5gtnz5coKBIR7KhvBTzzPOOMNof3hMiOT0xGeiPKktO/MH7TKsH7QOw1s+lrS51TOHhjW3juicbJ2gw9DYZJHaFwvh2UhKnUOScWEij44qzV/GbPLniuOCI42kMN459p+ZLklGHJ0bMv9QR3d2+h+5CMGVFOXYLvCRurWZ88TlBu0ClSxVKAgMGIFSfEGg1wjwzMvPO/yS38d7XWiRXxDYRRGQ0vXDSdOM+9iWTVW5tvJ1xpZkxsCMf3Mc8RArmsSzdTvHSUkmRhiLV/CRxTvPb3/72+0zn/lMjGmRl8fmpEEeJMmIQx/4kJRWVOFnIx8+q713uctdYgEJAxHjlXE/OnE4GelJJyWd8GeiLPzS9nHwKefss8+On7IiTHp0whbAD48VZraps5KMMYwBiotRTTwkKQ5J++53v2v8JBb6MSGALHDJaXAXQrQZ+JMHfaDDDz/cOBU9yyUOIg43E2FJgVv2n3zyyUZ+0px00klGX8hxWR5h4oeNyii+0iIN61wKVCV2di8NzXH5XEw0tqTWTMvsOVMseejYbPVgNo2LiFkkaf46JEk79k355EQH3i9hBo1ZN8LUSUrvksDnnS/4pIekHdORMkdGRyyXJ+2YHHQYOqIuzLk4NWLyRSarOcnKpyBQECgINBEozhJCQCr37yXUXEXVIUWA7cWMmRljoqIkY0zJmFBSbJuuGrnW/GAcn3XWWdPSkodojDoOqsLPz0JhXLKqyUowh41RFu/MEg9J7WsZGVCVz8ov8tAVPoSO6I2feN6LxjjFML366qvjZHDisqzsJwwR7kYY4PBZaccIxjjGhUeZ2c+KOzYC9WO1F6NZkl177bXGu8WkhzibgXe1OXUcP/qRdjYdyNeNch5W+jHUSSPJJOENQkcphcEHI5gI8kqJjx+SNC2vJJIGScluQl4w/EtKPPcOzX9taDQZoCI0JsW7jeMmjps5qrubyNxHHNRuXkKJaODJLZNxqBd+KaWSkptSze8bPSBm28jBxYNM/P0gSXFDotzqRZh14EbGjBvxUqqftOOdWpKNjY4ZM2JsdafuUluuDf0n9ZhQ0/tMta9QF787pCjzOkXSBr7gdf/ydG5cd49bWtyof0VlbqaVYPEWBAoCuxQCu25lJO7Lu279Ss0KAv1GgPFAHldWy5bStcZPU7EtmTgp8STF+LRqvJl/pBSPYcgij7NixRXDkQOqMEY5xEqSzZSXPJ0kyTBY0TXHMa7JZfCKJnVgXAyx3TsbjDk9Lmkw2nEJQ8iBsmwWyRhzs2jGVnW2WVM2aaBcJnkhdoPmrc0Y8FdccYX9/Oc/JypW1zGuCTBR8NCHPjTqXZWBTOLnQ1Ia47NlnLLmysNhaByuRhlSyivJpERz5ZcUSXJ+SZE3mP4F352B/hfD2eGX5N8WL/qv2GO5jS9f5jRmFlu13RxqujbDh60UzHYxG5QvhB1pXDo2szochc/Fw4l5UtJthqIXnS0pOin1oA64uRBJhn5sR+Gi5kZQjc/p5uMiG6o1DcUf/vCHMflAXklx8eNf6tRoVmDGLpQTNNPtKg5t29k34O0q9Sv1KAgUBHZBBDqqJKnFkdr+FrN4CgIFgXkjkMcAkmKcOVtGxpc5XlL2zuhKasmUFO/PkpiTuJ/whCfElmLCCyEMYoxUVm0Zz0AYzMjAcH3c4x5nGOeMh/npJHTOdSQNBA/DmXEzYeIl4W3py4ozhinpcpmSYkzMijn2RWTwL/KzeJV5rCbDw6hlHM3qOvpgTzCZwCQEuuLPOkipfBc3r3/kIxP9yEAYt5Pgc4gbB4cRB17Swssir5TyZbzhIR930FQM50oLjI+P2NgyN5rHxn0ldDQ6dWNGiydllBS/M8bFQUemo+xI40qK9yw4lOuII44wOjlbTbiIUkm9/ZYUW8vRHRofHw99qqXKFDNw6IaexEnCibzhmecXeJG03qi3jGRJMaNI+VKSa0v+Qz2gSkVycBc1mqkp7Us78spBDku54nAKFQQKAgWBgkAvECgyCwLDiICUxgCSTFJXFRk35IiqP/M63ZyGsTdxGI8sOrEARRijkVXQbMzBmy8h+zvf+Y597GMfM068ZsWa95nJzxiHBS7GyhxMxrgdHcgDkQbC4ITymBke8ZJaGHDoGO8KE8fqM3IY+7Mox45MtoOThzJ5L5hVdE4RJz2ngfPzTaw489ojRj4/B0W9ic/ETlYM9BxeqItO6EA+STjbkdTmS8mf82yXuAujMy31ZecBdcvJpSQ3hwfhFsO5gnqDbdluyE3ZNpvyPyNcie/mpWHp3MzuYDjT8JJaF0S3PN14koLNjJCkONmajmp9+mS9md2iyLzlRErGsiSbqk+FXlyQdOTxsXGSBoFDeOb5lcvbtHlTYMW7K9Qdo1xKWEjJnafIkmzIEODG/573vMc++clPxswpbT5kKhZ1CgIFgYLAvBAo9695wbSYiYqsXQyBfA2xlTiPGTMvV1Vqj/uktj/Hd7pSSoM8xqZf//rX7de//rVlw7kz/ULCnPbMO85/+qd/ap///OdjkSyP89E7k9TWQVKMaSVFUZKMbeNsv4YhTV+kgodxjOGNn3pIKQ02ALYFxqOUeKQ75ZRTSBoLVozVH/WoRxmr0JxBxAQBZWFskwgdcTGcWYxDHuGFEDohB33Ihx+3k+BDkmJBTEoYdKabKSwpsEMGJMmYnMiHvkmKOpNfEs5AqBjODnujeShYvdHwRnOG/zec5vMvyTA26YxctDQ2+bKLfy7CwCA/6aR2Z4APwe81oS8XB+9ZMCvFuxbUixvc97///bgImCDAsGXrBGmk1Iml5C5ER0mxusyKJHXkoqYsZguzbC5SqY2HLfkPvapu8smZqMocuxkizRL+YiJkfHzcuJl/+9vf9mtrV2rLJdwwRfWCQEFgXgjwXObZOK/EJVFBoCsChZkRkNIYgLEd79/ClxIP/84Q41fGHIxRMSazrHz94kKZP5ub03GK9VFHHRXvCN/nPveJQ8u65cvpiZPUGutkPq9xsuWbeHjoij8TK9KMewkTLwlvyCEMXsFofjFmht8MTnP4eSpWxqFqBFu6Oewsl1ONm8vPQhljdLaDk1ZK+uGvEjpJKQ4/JKVwNd1sfvIQL6V81BVbBB4YSomf08HvNy05wxmwoAxU1Z95uJmfXXidlONkiijJV1XDePaw/2PmRER8EaqHr/MLOTQuRgLGJRcFvM50nWHSrFi+wjilmhkVtmhw4ZNOkhH+2te+Fr9FJ7lCRPSQ0BtDljowy8PWEsIcs88FxzsYGM2sDmc1yEM9oMzr5kpt/aVkaJOXsrgpcKNjm8lnP/vZ2CIOnsTPJTeXJbXlZ96OutJ8ZZEOyiXRR/DLag2/tOryniVzS9n4qCH3Or8xQtDMw57A/fSrZt6m48yd+p8vbjtVyByZmYTh5Ed+YoGtSLlvk20Y9EOPKqETVOUV//AjQJtBw69p0XDYEejsRwzYOnmDqkPRY1DIl3IDgQV+0V+rlLN/8YtfNN7DzVueSZPjdsbFqOOXbdjGzMnbWa6kECvJJIV/ri8ppWMx7F73ulescvLzSflnsCSFLKntziZTUitaSuNfqc1DV4hElMm4GAOXcTB2hZTSSikv6SSFDvghxux3u9vdjAmJ008/PXRGppTyIIuJQFzSQ8TjZiIM5XB2r7/+eqO9wDjzurmM2TOfciTl4IJcqZ2PSQVo7dq1duWVVxruTMK66T5T2p3h+yh+Z7L3P6+k6CwABEnpwKrLL7/cMuVZiRyP4feqV73KXvva1xp7/9E6x+FaxViRR7rtnIwaI+SMyr93wUguuS8SWmxDpWHZwoEBPFeHkZJc0q1bv84wKviNtN///vd2pzvdKd5vRh7bLX7yk5+YpBZVVFlUr6S40DBi6fzMLrGtg1O0mS3jULDcYQljBDUcicDPNZHk3zP/53TVFJTDzQFZbInhpse2GEmxio8u0uxys7xKE2bWrK6U5ErJRT/aA53wQwjAlVIawtMI4xjjdxozB1KeNkYYx96tIn2KyykXqnvON5srTS9jtrS9imOnAjdbtinRr9lN0KuyFkOupLjOFkPWYsqQtJjidloW18ROC1lEAZKGrt2qGFX9i1jtIqoPCLALSlKUJCU3AgP4kgZbfq6yNBx6oI+kobr2paSPJNTbbYl7HiQp2gd/BoMtxYRZLMm8xXAxMI8//nhbvXq1MUaV1FXsQpiS4lwfKclC74XmJ72k2GFpzY+U5DWDESclHosNjENZrMKAlhKftJQvtcPwMrF9mxVywtVt6uSBx/gWo/wHP/iBXX311bGLFH6m6nibPBBxLIAwgcguVMbr8OZLUnddZ8svJVskp+Edbgx2bCHGlNhYOW5Q7pIznGlMSEoNwkX43Oc+1z784Q+HAcux7M961rOMTifJPvrRjxrh3/72t/bVr37VHvvYxxrgS4qOI7mbREUb1GojJv+rWc2/zVcIbdqn4Vw1OVL2WXR8bgQcJICBWat5/kp8M4tJCgOVMMYxetGZWV3GOMXIoH5c+BdccIFxEREHj46NS95ekKS4SaA7OjFo4KJhJosLRlIY9SMjI6n4RnIW+o18LoKPfOQj0U6sYnMyIRcEdUQ+P0/FarekeYlXcxJjXok9UcYRV5KhA4Y7xh36SYq2khT9xLMs7F+e3PP63IJ73GCWm9BO23WoiN01v7jpM5lE7bj5sd0HPyQBEL7hIfoCNDwaJU2GSSdJcV0kzYbje5jwyYhIyt6B4DWMmLQAWUIenntZ3X5hOlM5M/GzfrujCybQsNR9mHQZNCaSjOuHhRFJMe4lzPjuAQ94gGHooqPUvlcS3hECd7Zo87vNhxxyyI6N2eZRsLQwXdELsdmt+uFJSR7jTyn5WbQCM8bfLPSxgi6lOPIgw8y2c/K4tTONlPJKMg4W431qjGfsCkmxoxVh2CIf+MAHWmEp5eM1Ow4iY3GL9iNtr0lKZedyJBn6oQd6Z/5Mdc3xvXJrvRLcK7lSAhTAJNk//uM/2o9//GP74Ac/GAYyv9fG1mdWl2nkiy66yP7qr/7KXvayl9nrXvc644X5t7zlLbEdWEqy0rfZ1smttnnTZpuc2GJTW6ewdqIa2DtmzVRuoNFBc/lsfcjGHkbCj370I2OllovYunzIBxtXSjcTLhRkYijC58bCTQWjGZkY1MRDUlMPhCwiSUkXVus5iADR6EGZkJTiqS9x6FdTzSSFsS3NTy9JMcHBCjsnH3IR8+4F9eadDCYOKAMMMbykmeVKKY72ka/kyg35KqHnbCQ187vLRAs3KVbYuWFRZ3Qiv5TS4Z+dSAd5qkbdsXGqNawW+RPfVfTI/v/nuvSzZG7+uVz6FNcJuyqyDlLCJIcH7UrDpc+g8Sjl7zgCud8joeon3A+SSl9eDJwZQwyi/brpLpU27YZL4XVHYJD9VpK+9wuKAAAQAElEQVSPfxRj82984xvhl2SMrxjT8h4u47zF0lFSGMtZniTL/u7o9IcrqWtB6CalOMb3jLVZVc2JWeFlvMTCVXX1WJq5XsjM+Tv9UiqL97XPPfdcw+bA3iD9tddea2yfJ8zJ4ZQtpfS0EbtAMbgZz1XHxeTdeZqfBPRgfM4WdA5+Y4wOZuSWkq74+0W1fhW0mOVICSg6x5//+Z/bJZdcYjQoZbCKi/FFJ8AYYkvCmjVriIqL97zzzjNWpVkVlpKcvCo4MTHpxvM2nwlb5iuQy23vFfvY3ssz7W17r0gUwppfkuKC5b3fA/Y7wOiUGH08cCVFmdJ0F11zo3NxQKRHJHGQlAxMZnk4XCnzpOmypMUL0znZNs7R/fjBF51wJcWJ2uCLLlxc2+rb4uaEEUxHzoa01F0n8klqTVpwQ2A7OhfzxMREbLE58cQTDeOKMlmBBidpe3lZliQz/t2VZNL2VDOF8YoBm8lTmStvxI3WRmz9retszz32jBV1Jg+q8qt+yXM2qSazWtMvyaTuFKvM8uLcqvckkc74OC85NXdaAfcvzr/UlOnich3c25d/2o5dC0z+UCCGM9cIO0QIow/uMBE6jeTdFEOgGPpAUrsdB62WpNa91obgAz6ZhkCdUAF9qv1IGkz7SalcKbmh3JB8gRE0JOqEGuhTbTeYPAfh45f6g6OUykGXXDblDwOhj5T0GxZ9wGkYdEGHYcJHSu2EThD69ZMYE2IUcnYNY2LKxvhiDMkKK+0mJR2J21mijlKSJ6k9zpqHYGlh6echcloS6prH+NL0slhJZdEITHImxr8Q9x9JmR11ktrhVoR7JLXipel+j444XHTh5G3ahjC4YTijBzs/sUfgZ0Jv9COdlOTmuH65jCWxEe5yl7u4bbYsxunUA53AqF965HIYsWd/uEvpS5Ld4x73sPve975uAzVCdbZKYzA/6EEPMlYsmcWpAps7YyRufkkK39jYuP3ut7+1t735LfYWp7de4e473mpveQfuW+zNV7zZ3v7utxsdjkZkNggDHGOAm8HElgnD6MTwg088unRS5jOTg5HGzYTVVw7fYqU6x5OPTotb5ZEP3s4QMiBkMMkAcXNDby4cwhDY7bvfvoZxjDEEplzgxOXDw971rnfFUf1ZV2TOReSn3uCITC4MDjZgW8p1111n+WabdZxJXsaFd8WzvzMtMjasW29V2rhhg23csDG2ipOedti6ZYttmZyMfgOPfLgzyl2/zjY4kSbT9LTrXL7Txg22wYmf3qKPbNzk4fUbPW+z/A2eZv16T+v8dU1ehOHtPFEP9ILAHV3h4faCwJIJEa41LizKoFzCuBC6oANE/KAJnbj+IPyD1ovy0QUCG8K4gyRwod0g/IPUhbLBBF0gcCIMf5AELugCDVKfXDYuuoARNEhsctlVjPBn/iBd9AAnCMwgeLhMEvOMwt9LHavyKZuyaLMqH96gCD3AZzadSIN+uBD+XlFVPn6oV2XNV27GB4zIk3XKLrx+EuVmnfD3q2zKYnzIuFGSve9974txFeM94uCj12Lqg1xoZ2SSH0JGdvFn6sbLcd1c0nMtM2bmPgImjI9yWu4r4MCYGz7pcRl3f+YznzF2ZIIZPPIQD+HvRtU4/BDpcDOhD+MyFuTop9gvGKCM73lHGgM6pyUevdeuXWv4IeKQ2UsCF8aQb3vb2+ztb397HCZH2e94xzuMA5Pf+9732pve9KbY0TA+Pk51wgZkjBmBHn8tKcMZUOhgYCJpGlCSjH37T33qU+1pT3ua8Q4FHQRQMUbJA0mKlVNrfpDZ9PrKccOmpup+gU/axOYJ2+yroLh0XBoyaGKzp5nytPVYeaFT0fFYUWOGDWMQl44vtXWkHKhdVj3kEGbmBKOVWR1mfMhPWgh5lE86whAY4O4oZVnoiB+Dl9Vi3u9lhZCTvpkIoOOi2xGrj3Cjbn1cOFxgrBQTz82PPLzbjS5T9alWmxDORBlQDlMuWEoKDKijJF/pH7fb3ua28Zt3xMMnTzUvYQgMoByXdw3kcL1RxxvtRLp6o2FVChnOIxHlgDl9ZfmKFcaNDD75SIcft5OyvE4+4Zyn3piy0dERG18+ZnvuvacdeMABtnzFcmvU64lcB1Rt4LqnEdSwRoQXzzX/SLJcp+wuRjnIgqqyvLh4v4m2hk88OwvoU1wz8IaJ0A9CJ1wI/zAQukCD0iWXXXWzf1A6DWu5w4ILekBVnLgmq+FB+at6Vf2D0ody0QN8IMKZeC5kP2myvxdult/p9qKsXsnMunPfz/5elkUZVepVWQuVm/sRupEXPHB3J2IxiIUQxuL5cFDGVpzfAx4Zm8XCBHnQjsqrthly0LFTFvxO3mxhZJCHrdGMpVl0I1zNQ7nwqsRYCfxYUGJ8TRx5cJGJvxsRn/n4IcK4mQgz1sXwZZyNQXr3u989doJS7q9+9avW+JM8jPkltXjk7wdRT2w4CJuDd9cx2tk2zrZt7CLG7ugChtnF32uq9bqAxZQvKYxVAILMP5L822KPPj9S/sQnPtGe+cxnBk9SGAo0QDD8S1J0APe2/rOsqaltduhdDo13pZ/x9GfY0570dHvanz/NnvbEpxnu05/8DHvyhU+OA7swcjGW99lnHzeMRo0bBH4uEARzcyC+G7FllbT77bufcWFg2HNo2QMf+MAwHtt5VhrlMFu1/777h0FZjdtRP2VD5D/owIOMFd7Pfe5zgS0n5x2474FxpD2dlDS33fe2sT0Cvakfx91zE0AGHZe6o+e+++xrpK8SaSDy4hLHO82858LFCyGTeDBDDsTqM/U+YOUBRhz55kOUAa1cuW/ghex99l1pnbT3yn1sH6dwPX7KDdmD73B7O3rN0fHzYEwm3O42t4uyZyp/H88HVfXad6WX5X1ir332NmSnuH1spacFt5VNjPZeSfzehq5Vgl8NL4Yf/cFhpeuGfzFkVmUgF8o82o9rgJsd7QyfcpmU4WYHDywyH3fQhH7oBE74h0EfdIGq2A5Cr1w+uKAPhH8QulTLRAd0Qx+IcDV+EH50QBcI/yB0yGWCDTrQryHCOW6QLjqBD4R/kLrkstEDfSD8EM8jSfFM5p6V0/bapZ0oGzfr0+sy5yMfTNAHwj9bHnSfLX6x4tClX2XNR2f0yVRNPygdaaesD/6qTr30UxY7L1etWmWMKTGcWeFkvHjSSSfFuAq9eqnDQmTTPhB6kw8/hH9nCBnI5HpmzIwLZZncV7ABGDNlPi4rv7yGygHBjJfh5TzIzP4dcZHFmJ1VbNoD+4M24b1zfgWFsS86QxjVpM9thQt/R8pdSB5wYTs5C6FPecpT7MILL7QnP/nJhv/BD36w3e9+94sFUk5Rpw6MNzHwcftBtX4U0usy3vCGNxgAv+AFLwijN5dHR8X4k5JxDR8eHRWXMJQNZ3hbtmyzW9eutVvX3WrrNjpNrLNbJ261WyedJtbaOg9PTU2RLYxyZkNoZBjwaTwpraQSZsamSvAoD6r76iJx8DAQ6cCEiaMz4CKPWe+NmzdSRJRJmsUgBE5sm4iVwRtvujFO06OsrbY1DHoMHdJkQid0JA16cVGBGdvh0dXXR0O/8PuKKTqG3/24hEnPKvVaxxi5XEzwpYTZxOSEMeuF4cz71j/62Y9iYoI0mZAF5TBG75RjyYp33cvytVxTLU2Q5DTdXHCHjx6//NUvDUNvr733MlZF+b24q793dZRdLYv0M1HSw1FwHaR0aBqyQyfnka9hrp37Y4W84bGQO73+p65Qr8tBPsYx2324qRGm3tnlIcADFEz7pQ9lz4fQE5pP2n6kQRcIrPpR3kxlVMunzaCZ0vabDz6Z+l32TOUNiz653bI+OTyT3v3kZ536WeZcZXXTiUHkoHDjOoPm0ruf8d0wqpYPVlDm4YdyeLFd8IEWW+6OyqOu6APtqIzFzjdXmy12eVkeGLD4QZgdioyVWeGEx3UFf1iolxjRJ6gnk5fs0sRfpRwPDz+EH2Oa8Tb+TDkuh3fUZRzOr8jw+8wsXmEcM+ZmjM/4Dbn4+QUi3ism3EuMkJ8pl0Nds5+4jAU2XcaR3YtSsu9IT7p+0JI1nCXFy+6cov3iF7/YmIXgXWc6Ao3NbBdbHJhF4V2BDCY/W/WYxzzGmLXJPEnhrdcbIdNU81VpZ2HguDP9P6Wp+wrlsvFlxjvVzKrR+XI64iQlWZnZxaWhJRlGaN0NKlxrfvBz48GYQ9e3ve1t8cPf8JtJdtiR5PVrRLm854sezCIhEPl1N0LppFxIXLzoxkXE1hEuMPy8y83WePz8XBUXG/mQlQl5UA5LCsMaw5mOTz6MZNKAGWWTFkMcwsC65pprwrCXRLIg0kARyF8e3XB/wy1SZDGb5sGoJ24nSYr2kZLLjZw2hP7iL/4idhVwsBw6SYrss31JMtWal5MUkxAY4Bs3bUIjb90pd9HQolzrw2c7jHpUJuVkogj83NC4OeOXFO0Alocccohx8jxxhElfqCCwMwjQx3Ymf8lbEAAB+hGEPxMD/Sqv6s9pirs9AhknyZ+LTtun2DU5ud7DVrtB6FUtk+c+iyWsPGdsGKeRBsq8Qbq91uOII44wXutkzMyW9VxXxvm57KoLX1Ikgw9JaSwVzJ34kpJctmtLyY84xr8Q+r35zW+GFQtZeCgft5dEGZJaY2Qp+eFDlM1CJcYzP2mLrvAyScrenrrNkX5Py1g04QAHVQW++93vNkD85Cc/aQ996EPtkY98pJ155pmGoYnB+fKXvzx+quolL3mJ8XvP/HQVWyAYtHPhIktqgy2ljhmc8JMiUcOZyfSxaNhspFUbT/JEZhFv/pEUfqntOjv+pVQWdepmdMInIXv6efeZ31PD4IAnteVJ3f3VdFU/ciWF4YxxyoXMbBh4SDK38MJYZbsIv5s2OTUZW7cZRGDQsuJ8u9vdzjjogLzgTF5mFMHVOj7wIHTnXe5cJpMavFuBPmTJLrIwxI8++uh4B5qbjeR6eSIpue6d9k9eSfH+Ojp9/OMfN97VGB9LBwdImtYOpDf/YDBj4FI3SZEfg55JGCYTuHmZf6Tp+aUU9qjWP+8tp3rW7Ctf/Yq95S1vtS9+8Qs2NjZqntrT0Xsg9w7uvyclS2rJZScCEy6STGoTCeCDNX7aAMJfaGYEJM0cWWKGHoFB9XGp9Jud7Rw866SEI+0oJf/Oyp0pP2VAM8UvFb6UcOI1MJ6vvdRbSmVRxjBgJymee+gzLCSpr6qwcDE+Ph6v+FEwq8z3v//94/Bcxne5nSQNHVbo2wti7MMYGdnvec97YgEBP1ixyIdfEs52mEiJn3GLRDvxxbiWxS8WGKUkG3GM7/nJ3ve///3xGuFd73rXli5SO91i6UGZVZIU5UlqsaVkJ2UG43IWK7E/2MmQ+VI7T+b1yl1ShrOkaaByAb7whS+ME535jea3vvWt8VNTH/rQh+zRj350YMZ2UYxrfv8L3jvf+U4DdCKlJA9/i3y1VapjOwZlvrPNXZLI3wAAEABJREFUU5uwnp0pKVZP6UDo4azWf+bhdqNWwqZHcslOzWA45JPSyiV7/dnTj8GRyyJ+LkIQabKLH5IEy6QkH2OPWRwuJuKJzK6kMF7Zts37DaRDBzosRidp6chccBhMGMfwqsSNgTyUgxGMYcpKM+WRLpeFHyItK9unnnqqUR7xEHHdSFLUJceRltkoDHT0hA+P8gnjlxRGMgY6NwlWwNnCT1weLFGnPCMHvxuZf/ZYvkec7nfF295mf/j97+2H119ny8bH7JGPeJhNbJqwxpSv7lvNXEtPbd6v6uYdycnMmcYHczoT4aVIkkJttmnzXpOUwuAWEf6FX1KsQGe/s3fgf/fJAk6DrK2U2jHrIE0PZ/6gXGm49OnEQRqMfoPuN504DHu4G15MwvZTb0kmqZ9FLmpZklr683urV111VRwsmgvphnGO21G3KlPSjopZtHzoAy2awEUQ1Et9kA2hZnbZVci4EGMx8zHU4DEOk9TqJ8TvqpTxoH6SYrFKUiz2XXvttbEzETwYL5l/pDYukpzT/pdSWEpuO2bhPl6RZOctY3oW5pCArhBbs+Hf5z73seoOAdJkknZehyxrJldSq4+AkZTGjaRnsY5djZAkWDGmDE8fvmp9KKNnRUiyQw891E444YQgVjAhVjFZoc0F4+dkP4xPtj7TOYiTEuD4t6dkxpBEUjRgrTZiGqmFwdyZPsvEHZnjt2Cl1AEwHGn4MNjcnEKmJJxphIFKOuTW8nbgaSm6B6QkC53Ih0tKypVSHHyIGxwr91LiS4o6kwfCgGXWEB2yDC4+jGD0hzCQictEWgxlDNOf//zntqy2LIxwDiY47dTTIhlGspTwgCEl/9jYWByMxkwcM0vIgqQUb80PujW9ceFIKR4+9do2tS2i8XPcPnpIKQ08cMVopo9gVEuK9sVopr7kGRkdCRmdX+zkRyfeh7/55lvs8MNX2bXX/sBu+MUNduRRR8Z2b+Lr3pVqLtcdb2W+3Xh2h/ydMj1me9aQcyQF9mCOqsxicmPDn3n4Id5xpq/QDuM+I90ZT5rdikplCwIFgaFFoN+G89ACsQOKsYCB8cx9nuzVe33VT1yhpYuAlMaK1EBS7FZklwFjbSmNDaTkkmZ3JcabrDi/4x3vMLauM+ZmkYZrgbFnJy7wO3mSOlk7FKY8xmGMT5nMqAqRZH/yJ38SBx5X+YP0ZyykVH+Me7aTs4MVXNFN6l8fW/KGM4AtlKQE/sz5PN4NG274dCwOfZJkdHpWKEdqI2Fc0ZiSp3VBksLQlFLjEefsrv/EjbhxjdHIhcPqKv7OxKSDR8fI/m7pSNONch5JES0lF3mSYvbL/EM9MWg4jIsLylnx35mfcC4f/x3veEdjNRw/xj1EvSKzf42PjRurj1yg/B7duk3rYoaN9B7dKj+HpTZ28CiLMnj4kp6t1xDyCHeSlPJjDLPNnIsKQicM8auvvtp4352wlNKi85o1a+yMM84IcZQpKU5SHXfDjvdyaO+I7PjyZNHmf7j5Dz6rvs7ufa+TjJnWsfFx23//A3ySoO4r5nvaLTev9ZXnSduwfoPdsvaPtnlic0iSvJOFz4yWcY1sKRrOrrRJCsIPpmCHH6ItcSEmYOhj/CwDriTYhZY4AkX9gsBSR0Cafi/ivgXleknT4zO/uAkBsIII8QzGcGKnHwPczJcShlJySVto6SPAuCm3cR5HspKZebjS7t3mjLsf9KAHxRZoFmoIs9jEeGlQPYDFr1w2bYQfl1c3WTjCD2/YiPEltlh1ERBdpf70sdqwATJIfbIdQwOMjY3ar371S7vxxt/Z+NiYLXNj6Pprf2jf++41RoeSFIYCnb+qM3kJcyPB7UakIZ7ZbB4wdFLC3dJKCiNdUhhz5O2WbjZeZx4pTQKwDRkjkrJZYR3zeuYLKeeRFKIJ00mpL+nJxzsrYEECeNwASNciX18lPds9WGV+3/vfFz99tXr1atuydUusUkpJPulyPvzIgzCSMbDA6Stf+UrkZwKDNJKiDSi/k1jxBF8mJqSUjjDb3XM55CGMbvvtvV/oAw+SEt7U2XPD6kIYvo2YYeVCXj6+3M488yxjNgxjG71XLN/D/uiGc6NRs21bpmzT+k22dXJb6B0rzoioSFbFv1S9tA1Yo7+k1gSJNT/gw4QGOxyarOIUBIYBgaJDQWA7BKR0V+a5sV1kYUxDQEpY8W4zhyGxcsUrU/Ec9TgwhKZlKoEljQDtKSnGNLwi99Of/jRWLCVFvaTkMp4Lxm72Jak1tsRgPv/8841XSBlvsyOT8VK/IaHNKPOUU04xtmUTlhRtCJ8whH8YSEoYVnViEQbjeRD9qjYMoAyTDjTMSK0Wq4IcOBYde6QWHYqO/u3vfMdu+eMthlGEcUCjYUSSD6p5XoxJGlRS16pJCnk8TCYnJ+M37fB3TexM5FKeJMuGoLNn/ZcUhrYkQ09mttCNTNSDh9mb3vQmY8vs/vvvH/occ8wxMRvWrQzKZ2Wc/JJwAgM86IeL/JrV8Mb7w6zWsrLItmW2pXD8PWlZRQY3/BAZCEvp4iCMLEm+ajsVNx2McsoHJ7ZPo0/GnfRQloVLusyTkr7IhAdJSTbbwDHk+Fku+BD5cSHJdfIJACnJgNcmj3Prl63eHJa2tb413p+/850P8XbaamNj447RmK1ft97GRsasppqpNmK1WjdZbalLzVfFC91HRkai75l/iMvkwfin/TGc6fvBKF8FgYLAIiJQRO0IAtynOvNJ0+/V3dJ05tldw1J6HlJ/nv0883lm44cydlI7HWkLLW0EJMX4kTEcq83s9mMhhvaWFAs/1LA6/iK8u1DGAReMqDf4gAfjb0mw+k7ogw5SKl9KLopIyU8awsNAkqKfZV341R/GmllHSWEr5PheurVeCl9qshtWt5qDP+arzbfcfHOsJLIqtnnTZvMmaxmDGKLUjdVKXC4CGg+SFO/mYhRIIror0WG5iEhH43dLlNMgF2OcdPwkFG639JknyQ23LWEUY3CyQsspfvnwLgw46kDZvIvClhpWaB/4wAdGHZEjJd0pGz2Z3SEePySpdUOUKmkbdZMUxOQB5R984MFhALOafeaZZ4Yhj1wppauWR92QD480uBBYjPmKOCQpZICFJKJbJCnKQgaze6QhL+/d4sIDD/yk4YHOij+GtjRdFvEIRg/0ktrx8MwNarebjX6ADNKCacR50pHamC33FedN3n8oz6Hx/lXzi5uUFhjZdh9txxl2hiSvUyPUxCCmjZjFhCG16xO4OBOXd+PB3oPlvyBQECgIbI/AEHC4Vw2BGktOBXBjjIHiPBNf//rXGxPeUnpWSO3nAmkKLX0EWCRhLMS5Q9RGSm0sKcY69An4uzPFOJBBo4PAWPTrX/+6sfPTgwP5p02k7dsn89F3IIp1FIo+sLKLH/wYR+ZxOrx+UTGcHencGCOjI/bff7jJvvWdb9mN7q45dk2sLnPj965l/NyQJDeGlsdPMV155ZXhx+ik8SRP5cQsKxcDnU6Sl5D+KUdKYQw1wuTDKEsppn8Tjwy4zN5ioGMIstoKD5LUuilJgmUYLrxbzE8yIf+GG24IPeP9Wzc+G27wUSdWmFn9IxPlQJRJOLv4MxGPX2o//HI6yiHOXAUpxbd4HsENlXeJOewrP1CdbTl/9hOWXAgMJyYMcn2yn/qzUvypT33KMNTQCwxxPYuxAkyYAxjAgbb41re+ZdT3zne+c5xomPWkHSSZlHQmfyZ0AXN2HVxxxRXGg4Gy4eeyMJ43bdoUK6zwJaXsfnOUFBMRHFA24v6Icb5VP8HMDAJQDi8Nt1pv8Aab5cuXt5SXFPjCyGmZlWZLF7xCBYGCQEFgGBHgGSappZrU9reYc3h2xWju49Sr6uKXEj48V/NznsNamVj+3Oc+Z4w7pJSG/IUGjwDtBmVNaLtf/epXsQCRecRnyjxceLgQ7c2zn7FXlS+l9paSS9rdhSS1xj6SplWbX/dhjMrYeFpEHwKSQi9JrdKk5JcUca2IIfBICi2k5BKgj9HfpDZPavtJ0ysqhrMjKyWwGexj5Fzzve/F+80nnnh3m2pMuZmZVtPcYyv32SdmiL7xjW/Yd7/73XjfGePKxYQRSEMiB2NLSnJpYOKrNxTScYMiDiK+GxEnKToyclkt5QYlKZITDyEPF+ZIbcRYzcOoxNjE5T1jyiNvdpmt4aTxkZGRWD3O+ZHRjTrjpaRDTtsZjw6c2AeGGMwYztL2BmrO3+kij0kIHroc6sV2aLZVc1gYN3biONKfSQWMY1a3oeuvv751ojVbhzjVm9V2ZkIZCLGLYKw2FgY0uEHVsiUFHkyIYITnmXLaG50kRVtLyWVrO5MuVRlhHwc8qe/U641oQ/Ln8vBX8yxVf7Ue9K1cv876SAkv+KxIk47+TLhQQaAgUBAYJgS4r0FZJylu6Dm4u7nT6iu17+UZI2k6PjyXyXTUUUfZU57yFLvNbW5j11xzDax4foanfA0FAlK77Vgg+MAHPhBjSJTL7YsrtdMRx9iH95oZV/Is57U/+NL0dPAKJQSk9rXDOUGMi1NM+V4oAvTJheZZjPTFcK6guGLFMsPAw1i69dZ1sVqIwYnxRTKMamaJPvrRj9q3v/1tw7CCz3u9uQExBjBWmUWS0s0DHulIw4ql1L5wJFmOtxk+5OMGxSodRl9e1SO5lMogTTWMAcmDikM6kE9eVkZ5t5mbHIYkhiirudV8+OdDUrsOpOchyWwyekDwfvGLXxgHhExum4zfg2NLOPWQFEYkaWYj5GCIHXbYYcasNavjt7/97Y1TOqkLRnk2+jFq/+u//isezGzhOPbYY2PGlPa6xz3uYZAko74Y9Pw0FivwyGMbOmWhi5TqBUYY2si/+uqr4zAHDhHDv2x8WbRZGMcmspkaNZPYhu3r+R4hwW+kOPf7fxjjtdqIScRF1JL/AjepXR/C9Xp9xnpJCV+27UuK1wlmTFwiCgIFgYLAgBCo1binp/sVKnBvwy2UEAAPKd37peRyjgkryywm8BzOaSQZBxHxyhQ7jaSUPknq53cpqxsCtFPmM75kUeIHP/hBsKTUVlJyeb6zYJHHoixqMCHC+7qMMyNT+ZoRgYw1LuPjE088cca0JWI4EagNp1r91arOy6deJB15YsuETWzdbPXGNjeca8aq7I033hQrzxhTGG8YbQz8zz33XGO2aHLL5LQZVEnGQ9f803Ajyp0IY1iyWsqNR0oPZPwQaTqJvFI7HQ8jthqzmt0tj5TSIofyuSg//elPGyu2hxx8iPHOMYYrRv2NN94YB4Ehh7S45FsooSN5KQPZGOySHLuR2JY14qvZ5vYjBjD4WfNDnqZ3Voc8rE7e+973ju3mkmImFCwxZDGEWX2m3KOPPto+/OEPGzd9hGLMc/z/scccG7+bJykMZ9pPplhxRjaTGdSDPFUX3U844YRoW3AnLQ9+JlAov5Xe69fsQs7ygFfYizLPGP2oUZ9yb8NGajU35m2IXHEAABAASURBVLeGcf/HtbeYJE+/tP+lVIeMG5ixM2KmWpFOSnmYeFq7dm28rz5T+sIvCBQECgIFgeFDQErjDSndz9n1xWT0F7/4xTj3Y3x8fNozjnEGK5I8Q4evNktMo0VWV0ptiFjGUiwoME5irAlPUqstGcO+9a1vjTENq9MsLrGrkTEeixCkL7QwBBgXLSxHST1IBIrh7OhL8m9zI6dhe6xYYQfd9iA79C6H2MjoaPBrNcVBYXTu5ctXhLGMUcoNgwcBhpSk1o1FUuQjvaQwmuu+CsdWFh4qGIMjblBifGHc2QwfKckhWpIhg1lcHjxZNjziIXi4kCSjDG5mGNx1q4fhaf750Y9+ZBiCGIzkJ5/ULsuTzPlPHhJJSS8mEqhPrhsPUYxaiHSQpO0wgj8bSXJjcyqMcNJRJ07TYyUZLJgV/c53vmPHHXdc1IlVdnSQRPJ493hicqLVftQZ3SdtMrbZ83AHI3hSypP9uODDpACEXLDkIcFWfQqo1UZsyg1jq5k/SOpRP0nudwPa3Zo8goQmGx0bdaP/j3bVVR8Kox22p8JZ8iQpDqRjR8Md7nCHOevDJAvvnJOevjJnhpKgILBEEKjVanHvXSLqFjVnQCDf/7nvk0RKzwf8hRICUsKEe/i73/1uYzI7jwVIAYYQz1HCTD5XxwTwCg0fAoyjGPNcfvnlxpiVNuQVuA9+8IPxiuLJJ59s7Byg3WlPxlXstMztPN8a7Y7ppDQ+lNK1A7ZS8u+OeCzFOudR/VLUfdF0zl12ats2O+qoNXbUmqMstpx4RL0xZbXRZBRscQNsv/1W2kknnRS/U8fKJgaA5Ak7tGn4SrMkYxDFdumvfvWrYbgym8cWF/gYwBje+ElvXT5VPn5uTswE5qRSKltKF2Pm4464cX7OOeeEQTk5NRmrrr/85S+NWUSMG8olHXJx50PS9uWQnwkA9GKQMTY6ZpTDVmoelMQjGxfCv1DK+TBy2fLNu85gwdZ6/Le73e3CED711FNjxZl0UtIVP+UhQ1KsOt+67tYwprN+UsKRdFI7HzOoD3jAAyIts7DIYisTW/VvufmPaYDsWRveT8ibSG5Hj7gl7RFuMPMw4UJrNGRbtzVs/fpNHgfHPNb8U3dDG2Kbtwf79A8ei1kUOxmYVGBXxkxyc58jnkkLCYwIOSSNNI2w2Hol6eV7V0WA/gJRv+xyzRHGhTcTkYa4qosfgg/hn4vYzZPTMIHIgJL7PMSEKXE//vGPWxOAhHeE5qtPVTZ5ulG3NJ28HM75CWf/TC5pIOJxlzJJKjtiZmhAKd276desQLLazPORZzKLCtVsUkrLZDevwjFWIL5ffYRyqsQ1yTWKDhD3CdxC5mORRoxV2W3JL6nQpmy/Z2cfY0e2ZJ9xxhlhUHOvYxEJ3MATIxr/bkYLrq6UrgcySm0/4ULDj0AavQ+/nn3RkO6799572Yl3P9Fuc5uD4oEJj9O0t2yZtE2bNsZPTWGwsfLILBs3Y0kmKVaEURTjAKOVGw5pvvKVrxjGFoYC7xZDoxqNU5ox3EgriazbkZT4lJMj8UuJj3wplS0pjEKZ4uaHMXvCMSfETZAHA7PBPLQojzDyJE/thH8+lMuWFMkJQ9QNo5m6swLPe+EYnehHfCTeyS/kSGrhTBs8+MEPjkkOBq5MYjDhwTvR+KkjhE5S0pewJKMN0JftwrQTsqGqipLCMAZH0hy4/4GBL225YsVy27Rxs938h5tt5T4rA2PzD/KR03AjmdXmUZ9EYKW54Sv+/kjyf4xDxYSKNT+kt2abeZHWq4+UMODB94UvfMGkFN6Z8tBdSnLwg/V85Ekpz4oVK2JSIucBv+wvbkFgPghImtaXuVYlxT1QUkuElHj00xaz6cm8qisp5HJvYYBI3+R9vve+973Gqy7slmD3Du/3vf3tbzfe72T3C2ctcOI/PzXytre9zd75zncaKzXsjrnqqqvsIx/5SIQ5dJCJVPRl9eYTn/iE8e4gZ2gw8YicT37yk/axj33MyMc5DpKaGk93GLSSlokr7k8McKWUVlLUg7pJyS8lLLIUKfEJkw7CD+Gn7vgzSe38koJNOjy4kNROQxgiflhJSvWo6idNr0M1rvgtXv+i/zOm4Kcmef6yGslrU+BDm0ttDHne0leZZCVe2h5z+L0gKZUlyTjQiuuJctCR5xYu4UKpXTnjBcOZk5+5t+He8573jEUjMDrttNPs9NNPj/NrwI6dBoyN8RNfaGYEpNQXZ04xiJhS5nwRKIZzIJU6cb3RsKl6w1cs94nVy5rBd2N0dDwGYVu2bbXRsbHYOsxAIt8gsoso/MuXLw+DC+ONQdfo6GgYVpLCSMBoG7Ox2NrKDJ3UfrBY5YMsSJJJihhu8Hhwkc+KBn6ItL/5zW/spt/fFO8Y8ZDaMrWlpS9pyMNDjhucpDBC4SNzIUT9SU9eysUPD9kMHpHP9mkGnMQtNlGmlPRn8Jnl48cgltQyTkkLWfMjKU2KuCspsJXUjN3eoV6SbMr/mKlmwLtq1eFmnoVZ2H322Tvat9Goe5kjJskwlBven8AHLBpmxgQMbb969Wp/cP/MvvnNbxlpJBfkOaSap+rdP2UhnUE5268Y+BPeGZLQPUmgrsk383fWAUzxs/OBQQw5JJnk2DluhAsVBBaKgLR9H5ISD1n0UUhq86Tkl5JLOklxCCHGLz/rxzZUjGEmHnnNBQMaQxeXlTaMBu49GMDsIuJsBQ4kPO+88+zss882DoA5//zzjV8x4OBCdshwDX7oQx8yZOPHGGcXEvdtDG3K4n7NKw3HH3+8cdgi93fSEI9BzWof+iGHdw+ZEPv85z9vvErCqh5GOc8Y7ssQ1x3pch1x0ZnnCPq/4x3vCONdSlhwjUIZM9JD8CThbZE0PZzTZFeaHt/KOMQeMJOS3lJyh1jdvquGASzJHv/4xxsGM7uN2JnFmAdlJFWecXAsxkaSUqBP39L08tCP5w59Xko6ogp9FXd3Iilhk+sONtX6s3sAYuGFMV0+9+Woo46ynJYzaGj/LKOav/gLAn1FoA+F9Xak3ocKLGYRIyOjVvObCBe/3NLBHR0ZM9VqYYhiNOcbRbdyJYWRyswb8RgmrADwMNl7771jRYIBE4OZhhtKpIGkdOPCPxfxIMcwxyBlAPW+973PMOYYHDH4YeDDygbGI9uitrqxnwc9rAqz2sjg6eDbHRy6Io/wXOV2iwcf+FLSH2xuuOEGw7BkpnJnZCN3LpLUMrQkRXJJRn3NP9RL0rQ0xIGNR8cDveri70a5njWrxUQD7YcxTP02T0zY+LRTti3KM+9ADU3Z+LIxm5yc8AmTLcZKPCtBbJ//2c9+6qtOH7KbbrrRzOW6mu56p/PvXv2jLxM5YMD28zzjvrPlgTMyMk745yJJgSXvUtFfqukltdqmyi/+gsB8EJBS/5GUrsVmpsnJSePa577JfRAjk1VaJr+4FjCECWOIsirMSjF5GBA+5CEPMe6nrLhAj370o+1Rj3qUPe5xjwuDAWOBk/8f8YhHGNcWxi/PASaGyIfL9cf2Rwzve93rXvbIRz7S7nOf+8SJ//e9733twgsvjNUceH/6p39qlMG9gkErdNe73tVYhWYHE1X62te+Zt///vcNQ51rkPTswHnMYx4TZyiwfRbDnjzUl7qTnnzU96abbjIMbvyf/exnjbTsEsKAxyCiDElxP5VkfLjGpeSXFPjCI04STvCk1AYwcjz+pUToTZtBWW942V9ci7Y2/zAm4bmS8cGFpHaf8GTxDx+KQJ++KI9rJBdHmAkjfqEj83Dh4+5OVK0zfsYI7AQDAzCj/7OyzP0MXibS4sflvkE6whA83EIFgV0RgX4YzksGt82bJ2zduvW2ccMG27xp0hp12Z577Gn1qSn7/e//YKO1EavYuzPWK99E2JLEII1BFYMbVgIwnHnA1K1uIyMjMSiZSZCUHjo5npsRDyi2d7PygMEMsTJBHA8CVjMJM5O6YvmKyIqhR/yYr5YzW4gu6ACPG6M0vZzINMcX+UlCflzC4+Pj8fNCTBTk7c3SwmUjby6S0sCMOkiKBzj+nA8/OhHGn12Me3AHH7CURFTkD0+XL+QgoxYGrtwI3horzKp5d2hMhQEoJTlkz5iA+wEHHmBrb11rN//xFk83FUY0M7crV+5rvCO/du1aslijQf5G+Hv1Rb0x3BkU8574unXrdroocJHQ3YwVMYyEhQhFJ9qkmkfSrO1RTVv8uzcCUroPSGoBISnureYfri9WbTEer7zySrvSifMm2HrI9bds2TLDgGZ1FoN21apVxj2U1RRWirMRzMQnK8UYsC7WuCdA3OeY/MnXPHFc9xip+Lk+IPxQ9uf0XC9ci5SZ4yWFMUw4E/nYKsn9m9VsDOSnP/3pdsEFFxiGPLpWryPOfWDyEv2472Mcv+td7zJ2A/3Jn/xJTG6yjZx0rIqTjndTkcsELL9OwPOKreMY3UyIgqOUcJaSC76S4npFR0nGM4nTdsEH/XGJwz/M1E1HdEdn2hRXEk6hJgKSjPEOwYwfrpRwyn5c0kCMX+gj+PtFkuKaldp6oUdnu+b2tt3sQ/tIivNvGD9yT4IHHrjcH7i/4IcyPFIbz3xPI05KfPyFCgK7GgI+9N/VqrTj9cFw/tEPf2yNusvAhnHaZ5+VbjzvZWvXro33WxsR6fEd/42GryE3Saa4SXPTYfbO/IORxgOGmTyMhRt+d0PIu+1tbxsrv56k67+UBoZZPsYphJHC4IQBFzd/blqsnHBoAy4zqa6RkY/yiIfuf//7G1v/Nk9s7lreXEyprQ/1k1KYfNSPVQwGapQLL7v4F5OQK6WyJblRWg/MKYN6Soq6E5a8RZzAiUkDDMerr746DkurDgaRSfpOynzwlBSDcgaZv/vdb6PtaFvSSLLqp16fsn1X7mOwN27cYPKrbdOmDbZly4Sddtop9sAHPsBXwKZaWUSCRivYE0/GhhUxjAYGvtWCqEc1PJdfateZlSqMj7ny5Hgp5aV/wqNsqd1u8ArtPgjQ/p217carpuGaJg2DPVZNv/Wtb8XKaV49xmC+4oorjJ0//HwgdNZZZxkruZzOj2H88Ic/3NhqyPuZGJKckQBlI7laHmXlcNUvpb5MXL7G8EsySXjjfiQlP/fOYPpXVY4Hu/5LKR+r2hjxJGL1Gpf83I+47+Yw28Qx/lm9xlCm3mwnh5i44zlAHO+i8jzBGGc7ObIwzsmLTAxmDGd+1vANb3iDgSsTDxjVGNdgC+Y8jyTZN7/5zUjD6jXY0y5VPNAPov5SqhPhnSF03pn8s+VFT+J7WQbylyqxMIBRhf6Soq9L6R4upTDYSYlHOiaAeC8afy+I8qpyO8PcMxiXsaBRjZNUzbZL+SX5WGNbGMadFZPa9WbCj+cxRrKU+FJycz5J0c6Epen+zMMtVBDYVRHwofyuWrWF12tkZNRGnWomX1usGavLflsIHgZWfojaDB9JEYOBhYcbUL5JH3oxBbpKAAAQAElEQVToobG1DyOLuJtuvMmQt9cee4XRB68bcWOXZJIiWlIY3MiFGNyw+owxSHkkYuDDTwkwYCEMSQoZDTfuJcFqEWW0AnN4SCul/PiryVk9YTDHgxHdqnG98FO+1H4g5zKkpF8Okw4/LoYz2y8ZEPLgzHzipOn5iINy3Lb6NiMPp0gy4YEMHsAZa9JBUpKDn/zLfCV+xR7Lbe+Ve9vK/faNGXrei169+vA4NA4ZkteDxCkrvkUn2uR3v/ud0UZM4DAAZ5KFgugr6JsJ3kKJVXz69Gz5pFRBSTHpsHLlylh5Z2VLcgy8f86Wv8TtWgjk/oZLzXAh/JCU+gv9Nq+Ect0R5qRXXlXBqGPLMfFMGHJ9s+sF4xejkS3OD3vYw6Kf0e8xMBkYIh9iAklK5RCejaR2Omluf1WW1E4/E1/qnqaavtMvtfNIivt8NQ2DYa5LnhXseCJur732im3ikghOI55VvMvIBCsr2aeccopheIMr908w5gAyrnfuG0yYsQWcd655PYlt50xOMJEKj4PTMLQxunmNiHesuRdBFIyMaptX/TkOXiby4M+utH0diFsoSdPlUAb9RFIYHQuVtzukZ1Il96lqfaU2llK6r0uJRz9kPMUuDzAmHy6Ef7FJkmGo8+smyGZyn3M+mCjiPWd4UK/KR/agieuf+vEaCgsu6EMYF5JS28CD4HUjKaUjTprul7TdvYd0hQoCuxoCbh3ualXayfr4il9r7O5+3nmu+yqz1Hx4ujtTCfnm5LePuIF8+ctfjhk+DEoGbAfd5qDY4suNicEbVLd6pJ1JZjc++TGSefhgxDGQwfCgDAZJDFx4L4948pMeV3LNKgRvsYgBDis0rHizgoEeUipvscqoylmIX1IkBwdJBnZ5QGT+yXwppXPWtH8p8cFzzZo1Br4MPNn2zMMfI5r6k0lKafF79zHedR4ZrVnNifYeGx2N8s0/DCDYLo1cD8aKVOQhsMgkKQxVBrz0GcQziUP51J8wLn1YatcB/mxEnhyPH8rh2VzSQbQFA2z6MOmlNMjCX2jXRYC2z5RrKSnuhZIyK7YUc8o0p0rzzjH9hcO4PvCBDxjXDVuLWTXmvsOWY4w8jDauUwxnJokwnLkncY1SJsKzix+S2mUSXupUrZ+U6lbl5fpJKW6mMHnAjXvcc57znDjkjFVr3u9mm/hTn/pU43RdJks3btwYxjhpmRBjVZv2wehmZZJ7DyvQGCvvec97jB0ClMs9h7YknrDU1ok4eFVCp2q4V37Kob+hAxj0qpylKpddHEzaM3E8nzqAJ8SELTuTeH1Aarf1fGTMJ400XSZjEQxnntXkZ1y2zz77GBNETOIwAQRf2nWePeBMnTLRh5kk53lPm8EnDZT9uPRz8MJfqCBQEOiOQDGcu+Pii80NX3XmRlqPFPkGI1OEO78ktVaOJyYnjC1wrPzy/hkzsgwMtmzbEu+usTLCCjGGLnK4WUnd5RLfSTzM4WH88QBgWx0DkurgkDRZZ9L2mqSkP6sIlAv1uswdkY9eGL1sU+RhkrGHD3WTKSmMWuJID+643kmsUW/EjgTiqiQ5Hk51n4XBGHYnTmzfOrXNaiPNy65hNlIbtVothSXPUxWyiH7KyDPN6I9oVpSYfWdAQTy8hZIkkxI+YDIThrPJZUIh5yX/juoyWxklbjgRkFL/kdRSEAOMd3E50ZrBNQYwB15xzbICipHM4VkcsMXkD/dRJidbApoe+hJeXAi/1C6H8K5KUrue1B3KdcUPEc4u/k6qxuGX2jLzNcozhxV7VqhZ1ed5xLWMLPKwjZd3SWm3JzzhCYYxzbvivBfOSvVb3/rWeO+abd+8a45Rw2ogq9RsAUeOpLjHdPqRD6+XJLXvbb0sZynK5kR3jGaItoBmqoeUcJTUNYmkVht3TbATTMZbTMpgEH7729+Og/MYl/HcwYBn5wq6QztRzFBllTRNH65XdgcwWcD9lUhJ22HOjhGuTeILFQQKAt0RSCP27nG7LVfU3K0d/7eaRuJwsMmJzbFabFhAxHcQN11IUhjQDBZY6WDFgxlNSbHdi/fLWKlkhZhtvxia3NTyYKND7HZB0vOgYgafQUtNtbj5IZMBDDz0gKSoyXYy+sGQEg7S4HSo1lOSN13D2G7Ie4K0DVhKCvyqaTv9YFnlkS/abNs222PFCqs36kb7SamMnF6eyVnGqnNtxOyWtTfbXvvsbTUC5h9PUJ+qx0qwh1y/utvi9DpCi0v0i+uvvz4mdLLhjMHBYIL6UJo0XX94c1Gqq9mNN95kDJpZaZorT2c8q4MY7xymJyUdOtOU8K6FgJTaWfKLoFm1G2+8MQ7qYjsh/UFSHHzFu8dMdjEZ2Uza6mv0X649XPpilaS2bPhSKjPL2J1dKWEjJbcbFmAGv+YTe/i7EdjDJ52U8JWSCz8Tu0pIA/EMZPKDE8nZLstKGDsFeO+c1TAMZg5p4xmHQU0YI4025me7OARTUty3JSGyZ0TdIepBIdnFv7uSpHhmYZCye2lkxB9uDobUvS3ADPIkrX/GMCwmMDbKzM40mb+zLmWwuEA/47R8+lbuj/B57YPXPSRFn9rZ8oYhfyeWUqob4wBJ26koJR67CDgYbLsEhVEQKAi0EKi1fMXTRKDhBkwj3UAbFicoMwN367p1zrNZDRsp3XwkxYOFVWVu2lIaSEgyjBYGAMQhl3gKllJe/LMRRg4PHeSwNbpmtZDJwIL3zzCG8k1Tmp9MW8SPNL1MBlaLKH6HRaGHJG9DxTviWRB88JKUWbO6DKJIQLude955do973jOMcUkt45l4ZCbXvMya96Mp+/Wvfm2HHHJnG6m1LztW0372s59Z+sxPh5R2Yd+SYuIm659z85DksB8mFKRUvpTcnMYvg+zdzpVS2htv+q1PIuwR72/7BcR/K+1s+UnEqiGDKN71Jiwlmfj7SqWwviJAX+R+xmCNn1jiPVgGtPe73/0MYlWI1xm4lqB8reKHUFaS97WGT0bV/Dqb3m9IQ56cTkppCe/OJCUcwGc2HKSEJ+loK9zO9FJKAz/HS4q2IA98KZWHP6fheqdtmDRjOzfPNCZH2P4NsZuA1WmeceyK4dAxDiLj2clWbyZX2L7PhDH3Ll71yLIpZ0eoMz9hViWpB+UiUxLObktgATGxheHMpBY4STPjIqU48pEW8HjuIWNnD6dE1nwIgxFdec2AVzsYP5GPMRM7JZhUZjs3fRL+UicpYZ7rISnGJ2yTp0/Dl1Ka3CbwGJeySwR/oYJAQaA7ArXu7KXH5eLnRszsIX5qkF38nVSNaw/smyt++YbiZjK/vXvYqlUxEOAXg0grKQZrUrrxdMrOYWl6fC6TQUP2S0lWzjOXSz6MY26AzPRyYBUDDlZjWO0jXkrlLsZDQEqyqnJn05F0OV5S4JbDvXQlzSpeasejI0QGKfFzGN5slNNJsrusOsz23W/fVnIJWQ2vM6yGfzX8YdVwY/kwu+WWP9rvb/6D8QD3CO9ZxJvd/g4Hx3uc8HifXs7OZcCr+glDM/EyP7sS+lj0VXj0B1xkZGL1nQcp741mnufwPFNmdde/4eQR7vi3ud5mdXyuZ8WxbVMT5plgGfmmvCJTnrLhOVySf5MBSkk6vzGg0C/zs564EHG4OT678LO/uAmBXn93awfKrPI7/dUwaTFEONmeFSAMZowf3oVlBZJdOqTJJMmvKbWMYymFzT+S/Lv9LynSSsllsC4lP6kI40rC2WUJvCEqKCkwwZ9J2p6X47IrpTSSggV2kkKWNN0lgZR4+DNJCq803Q1mx5ekmATObJ5rvO7ESjSHvLGLiwmVU0891bjub7nlFmPSjy3evDPNZGbOO5ebscGFSC9NfxbDl5Le+EmTXfy9on6UsVDd0QligoKt9BCTXLlPzCVPSjhKbZdxEFTNK6X4Km8hfnTMlPPRTxgz8ToBk3HEV/XGUHz0ox9tHFzHjgfykSa72U94viTtXD3mW85M6Tp1JgwxQYVxzKQH92C2b0vtfk978CyeSW7hFwR6iQB9tBvNVCZpcxx+KId76e4yhrMk44RVZqWldNOSFAeQsCXs+c9/vv31X/+1Pfe5z7W3vOUt8eAFWIBmcI/f3DKW+Z/ng2+4HsFNFuJBXqu1bzI8vD16zn9JkQaZ3JQYHDLTGcxZvkg/UzQPAnTCsGeL7GMe8xhjdYbBQ85H/Ez5F8qXUh0Wmq9X6SV587TbolflzCZ3roeMpNh5cLvbHWwbN26KPsfW+pDZtCHzNm94jYabpG5wJr/3SrdWpXYdeY+d/iOJJJZXaBueLhj+hV9q58lhDgWRZAw+PZnbuEk+fh6mWZZEXriZCDcsSgz1GlYzz9vUs+mYtMzqyreTho3UZbVGzeR/NTP/xnyu20wfriVJEZ11jkDzK/dl0sEiDZT9uLsqSQmXQdUv40z5kkwS3hmJ9JmqiWg7JjdZMeSgL/okq0Dnn3++nXzyycYAtpJ+3l5pdn3mLWgXSihpznYa9upW+xCvNT3kIQ8Jw5oJY96ZvvDCC40t36xa04+uvPJK++AHP2hs7373u99tnOjNiib9LR9ERp2RKwnvdhhJiU+kpNidJMl4rmYebi9JSjpIye1lWfORzXVLOknGO+hsa2aXFIYofPCE8C+E2CadT7omn7Tw+krq2oaS4hmHXLb2Uxb+KqEzBI/XBzgngdeFCM+Xcv6cXlL2DpXLuIFnKLscedZjPHN+xJV+zTAJIsngYUxzffVaeXCDel3OUpM/jJj0UycpXbdS+zqS2v652lOaf9q5ZM0Wz5h2tvglEcdD7dWvfrU973nPs84bH7OIPECZteb3Oh/60Icav9/JTSRXLg/+G85omDdcvW4SDeAGghslU1PbjEMVbnfQQcY7qZ4s4iVP6/GE50OSjBsT7wXx4OeBBM2UV0IHiwdAtfNSX2ZODzjwwDDGyM+KDa6U8uCv5iG8I4QMSEpy8UM7IqsXeSTXizbI1ItCdkBmYOQ6qeF9xFdub/rdTbZ5w2YbGx0LYzqLzDsHGODJDU/vcTkq2p2ApNgOzoCF/kIf/9KXvmScLMxWRckx8IT6/+xdB4AVRdL+auaFTcCSEQNgRFGSYEbAdKZTzOk89TdnPfOdOedTzxzOnHPOCp45AXqCggiikndZwrLpvZn/+3p2dh8rYYVd1HPnTU1XV1dXV/f0dHd198wzpsU0icIsogkX6H1BpaUv3kqG9DOLeFS3JUez0OJ1YD4oBKx98MVmIfEgB+Qn8CQRfEQQ+lFzQnsZdVEY7imamGRw1+rnvDkX7ZbQakZMkn6CXL/yrQGxdDWL8up5HsyUWsy57K7SE0hC7Ar/LcGvoZdZ48rXLLonueWlumZm7h5NmjQJ+hiU6q6+fL3llltCbWE8UFuevC1P3Fx9mwP/tXVbUvpLCmuOsvglMqVbDHE8M3Oo6EK0g2fllVd278JrNXqTTTZxX/bWNm+Fv/HGG5BxJtDuBrWDZqagpYLS410b8wAAEABJREFUMDNXd4UrQuwKbw5obvnLorPa2Diediep/dVkfZcuXWLyMrk9evRw4zWN0dROLJOQ2khxuZlFbVDsV7DGRvGknNIxM5HdfXVI7UXfPdGEgOKaRXJqgxbrmEWychnMGhc3N05T48qDQHLVvso4ll9jALlmxsn8cmjSSa/5aUJTRrRW3ONt7IrbHBCnb/bzsmuO9BrKVPoNaQ394hE0pDe33+zXKZMl5cusXqfmLhPJN1v4+RFtcfrlhpnV67k4/qaie00l6NeSo9mzY445xhkReldFHWmuLmroDz30UAwdOtT9jZA+QqKvepr9vJB1E3zfQ15+HrSim87LRx4hmUxh0GaDsOrKq0HyPA7WlYbcGORvCGZW1zjHfGbmjF1tcxK/7/uOx8zkXQjMDHE8uWbmeMEjLy8Peek0sfpTPMqDZ57jM7P6wGXEzAySa2ZOpnCBWT0dPESjs0JPsxyduA7qCWSo1UJzK+MtMh3pBJhHV/p4PozG89djv4bRgEwn067DMjPo0C4Grfh+9dUYeWGMY2YwI8Z6pvsJHvqfVBm2WnV+7bXX8PTTT0PGpj4yx2DHL7fhfTAzkZ0Rns1q1RcQj8AF8FJcXOxWVDTAoNfJYtZAteExvsFIJkUZFkq/EUgEPCAIs6jKVKBz506OpHiiOzCSyAP4RHyYGV04HczM4bpoRUD/zyvczByf2cKuPu6iD0hp8Cs+5SFcjCGu8F8KkidQPDOT86uCmblyyFXCzHK9Kxw3s5/plKuEWRSucjQzd59Vr7QdW1/K1juG2mqr3TFocJhZA8rSvWbm9FF6S+deMRwNdTGzFZPwYlKRPmbmyqkhi5k1JK0Qv5m5uoElHNJbYGau/cp91s0W1juVSkEGtCYGVbe0eqjJGU2Wa0eDxgY++1pN2mhb9yeffFKXslkky8x+VkZKX/FiZjOL0WZxzerlm9nP9GmWRBsh1MzcDicZoHoHPV5tVlSzZdNT90zjMd0LGeOS9UvBLErbzOqimpkrNzNzNN3DuO4Id8Tai1nEI6/6QX19Wx+jk9/MFpIj2tLALIqzNL7mDlc+zcwlY2ZQv6kxp+qyxo7xZIUmmzSZoEl5TWTo3ppF8VzkZriYmStX6dgM4pcq0sx+xiNdBHGAmTkdY/+v4Zr9+jrk5tvMltpmYzkPM3MSzMyVv1nkOmKDi9oP2WPxs63gXFz+5gI3pG0u4StCrgZleg9K27T1kZFMJlOXrMLUCKpw9Q6LZhS1RTD+HH/MaGYO1UybjBMN8PS3BaNGj8LIUZ9D+Gd0P/v8M+i9PK18adVXW1uUhlxt220ICotBBr4g9muGL8blKmxR8UVTWAzira6sQkX5AlQsWICqikpUVVZCtMqKCmSqa5xfNIUp/vKA0hPE6efKEk1hogmXu6JA6SpNudVV1aiuqUZVdRVBbgTNrYvSFuSmI38V9dF9qOR9qtS9qapC3w36on+/Abxnlc5IVf0RKK4mcjRwGP/teFcPlZeamozbFifDWLPFendfW/y//PJL16Do9QNtX9RKtep8LCt2JTcXF586zlzemEd8oqsDFS5XDcOXX3yBJ554HDJYMzU1rFsZ1FQTqJv0qyKths9b2ewyzJlbhvbt29KAziBTleX9EF8N3UpU1lTSpb86C8kXqJzi9JW2vgivFWfhogvEl+vKsNaWTD1vmgRQuCDmEb48IJ0EyyMjJ25dXpeVpnxJH7nLKqMp4uWmL30EDeXqvglEV+clXPdp3LhxuPvuu91H47QdW3//IgNHMiVHrkDxlgUkQ+noOVuW+M0RR7osT56aWifp81srI9036bW4vMblJ1cQ88W44gsXNAwTTSC66qF4ZVBr0ka7HLTDRt90EKiuqtFVeyI+geIJhCtMPJInWXIVtiJAaQlWRFpLSkM6qHzU/sq4UPnJyBRdoLhyBcIbC+LX5K9WrjUhrPJtbNyYT/dIEPvlSm7sKixXbm5YjIs3BtUR9Xf660bFE48gDl+UmxuuOq1nLZe2qDjNTVP6yrvum8arGtfqa+KiaxyscYV01Qq0aB999BE0GaL2WfdYtObSUXqpjATNlcYvlauyEPzSeM3Jr3sgaM40GiM71kH3TdCYOMvLo3qrV7n0wT6NebVw1BBkp+n7BWaR/aZ22izC1W43J2h83Jzym122tgwdd9xx0MqdDGIN+uNENcumrVr6AII+LvLXv/4VZ5xxBi666CI3qI35YtfzDPqC5+uvv4HX33wDb775OuENvP3225Cc119/HSNGvAM18qpMevAFqkxylwWks+LpoZXbEGRgxzTxxH7hlTKaaZRVLKiAeCoXVLrVTIczTDzCmxLi9GO3KWUvqyzpEsOyyliWeAsqKyBoGHeB7gchLv9qGpgDBgxw1WwBJztiunCBHvj11+8Fzbxrq5gaHRmR+tKntlFpm6Hqt0AfwtEXSfUxOK1UmxnUeOTKjPVR3VI9VZi2ycpgUZjSjF3hqr9690kDST0/kyf/gIcfehRjRo1Gh3Zt8eJLz+P7Cd8hqKhBxYIqzGfdKp9fgapyGsSkzZ9Xhcq5C5Dnp1ApWhByIqeCkzvzIPkVLCe9472AZbKA+c9NW7j0kw5xYym/6NI/l180DYC14qxGVX7ximd5QbJiGU0lM5a3LG6uPnE5LIucpcWJZcuN0xQexysvL4foosmN6SqjmKb6Klx1VvVNdfb555/HI488AnV2eq2kV69ebheP7ptAciRD7rJCrI/cGJZVVlPFU55UFpInneT+GhCnHbvSSfBr6NIwzVgn0VVechcH4o1BPDEex5M/pssVxLQ4v+JVnSsrK3M7xjRRufHGG0Orz3p1QIMzhclQUhzFFyie2iS58quNkqs0YhD//PnzXTsX05rCVVqxnIZpxvQV6eoZ13hKZSR9ZIypXGIdRBPE/sa44lf5qe+Rsao4osltDCyJV3Kl8+TJk127o/uYyy9c0DAd9ZFaydIkgdqy3Dw25F2cf1FyF8fbXHTpoHulicuPP/4Yyr+MZKWnVeedd94ZGkcofxpXbLbZZlDfrzZcPH8kUF1RflVmcn9roHv0a+uUWza5eFPrFd8LtX+yxfTPCXrFpiHo9VvR9HxrYVSDa7NoZ5Lw5obfveFsVj/DoAffrN6v7Voq4DvvvBPazv23v/0N559/Ph566CGogVDhmtUXthpazbgdfuThOOzww3HooYfhsMMOo3uoc4844kgcfPBBkFxtd9FsqRojNTxylwVk+C8pnmSLRyC+2G3VuhUELrxNayisVZtWaC28Nkzhjt6KvMsIcXpyBZKnNOXKLxD+a0CcdlGrIrQqaoXYv8J0ics5p2xbi0Z9CouKID1UVm1atXYTO8JjmlyBdNb2N80Gr9x1ZcyaOQuFBYWcnCmFtk517twZGtTJ+BCfVmZlMKtzVyevOqiJHMkSSJ5cgXDxafZcdVsfpJMOogsUV65oMsRLSkog/m8nfIu111kLf9r+Txiy1TbYZNONMemHH5BqXYR85rWwVSu0JqjMC1vlo1PrPKys/7PmaviU++5DOPl7pMIARW3aoJB5Lygs5L0pciC9BHHawpUvDZ6UHxnFogmkm0C4GlLF0aBXuJm58lVc0cWzvKC0BCoPucsrryniSw/lT24MTSFXMuJ8NpQb+1W2MS5XcQTSR65WnbSLQfVPRohmgNXRaaJRdVRbZbVNVjslVG/zWUcUTxDLkysQbVlAcWNYYnzV1xUAcZn+FnSJdVD56J4JhDeEmG9FurEOKq9FpavwhvSGtCX5FSbIlSG/0lMbt9Zaa+GAAw5wH6XT4EsTkjIo9JGoOI7Ky8ygvl71XBCHxa5kii/2N4UrmXr2FiVLYYJFhTUXTempDLQjT8+wdBNNZSl3edJVmeo1HRkHkif4JfKUvkBxcl3h0lNtk/7SLL6vulcKEyhOQ1AexaM6It0kY3G8iqsw8csVCFe7KDwOl9ucoLQESkNuDNJdYwet2Gl8oXunMNFVJvq+hPKp7wKorRZdMgTik9scINkqJ7mC5khjSTLjNOXGkKtPTFuSjOYIU7qSKzcG+X/pM6E4TQnSRfLkCmJcbnOA0lBd7d69O0466SSceOKJ7qPO+rBzDMcffzy0YLrOOuvULYJqAUo23YoAb0UksqLSMKs3mpWmGgV1kLoJcaHKENFMooxs8QjMonhy/ISHwqICQj4K5BYWQQN/NSqFxAXqYNXAKq5wbW1pLliUfKOO5ntwEOOxG9NrXc/z3HsJ/9uuzzwa4beRV90z3/NhnkedEs4FDGZGv2heHW4W0cBDdcz3fWKAVu3UsW266abQe3oK07t7Bx10EGQAqz7rnmq2TTOALhIvZguno1VrTR7JCNfzYBaFm9W7jOb0kXGtCSV1thtu2B9tO3VSEFoXtYZ7O9qAwDPHq/eYLWGY+92X+PifF6D05ecw6oy/IfjXNfj84EMwj6vVCENkPbg8G/hjmtLZzJxcM4OZOVzPkzoIzTKamYsT85oZ9GVUrTYrD5o9j8NUXmb1/KIvC5jVyzAzp9eyyGmqOGb1+kimWaST2cJ0hS0LmNXLAQ/JMLOFyl1lm0s3qw8HD61oqJ7qP3W13VKTjgJ9+FDbsjXBqPpJVifXzJwrmU0BZpE86WkWlU9TyF0eGWYG1eVYp+WRtai4jaWZRWVjZpAuuTqZRWVlFrmNldlUfGZWVw/M6vGmkr8kOeChcLWfmsyRAaHVt969e0Pv4astNYvKRZN4GlCr/BTHLKILF5hZXT7kbyowi9IxM3fvzKwuHbMorKnSaqwc8DCL0jaL3MbGXRKfmVEy3EdThSyJt2GYmbl22sxc+ZhF/pgPPDTJqv7CLAozq3djvlyXUaDBuCaR1b7l3vtcvhg3q5dnZk4PhS0tnniaCswiHSTPLMLNzO2CUH++7777QoazWb1+qD0UR8+BmTndzerjK6w5QGUTg1mUbnOksziZZlGaZlFexWe2MM0s8itsRYFZlKZZpJdZvX9F6bC4dMwiXRRuFuknvKlB9UIywUNjB9lumrRrCKqzGi/KJas7zcy5K+LCYe2KSObXSUNbtGV46EMIZlGhyihQgesGSSt1oALhujkFBfnQl4810MhmM9DfPWWDjNvqks1moXc6EYmCmdE2CB2YmfObNZ0rnQTST2BWKxt0GwtxnGV0lW6uDsIbgnjMqNMKBqUrgPEeMG1eAboxmK1AneAxWYO+qEV7EU4XgKqxjiDnCMkiBpJqHVd/6HV1zKNhKlz5UsMhXHVVEz1qUPRes2b5RI/BjOnSYxa5RN2pWXw9A1pZ0XtNqr8KkOzYFS7QAFErvvrwWNs2bRXMPATOBa3kMGCOqHCSFJ9utVdNDJj08Ue08n9C+yCJdvsegqLDj0FB5w6YcPst+ObRh5HgzyOYeQDVU1pYwqE8Klh8AuECbYeMy0PGswa4oufyyL88IFmC5ZHxe4u7tPwqXBDnK74HMjL0XQm9WqCJHf0fuC/oRFMAABAASURBVCZ6tHqx2mqruW1/iieI48buomhx2LK4TS1vWXTIjSN9BDEtF49pK8L9tdJtRN5+VZa4XGJXyqy++urQxNyIESPkhf7C6s0334Qm3jUWUPvrAngRnhuXpGY7V1Q6S8uAJlUFmrxdGm9jw+O8mbGPZJ/S2HgN+czYsdQSzSJZkq37pD5QK8e1wa6vVZggpjV0tTqtlWotsDQMW5pfcpWu3KXxNld4nLYmDdRvalJT925x6Yk/BrOoLM0id3FxmoKuNCUndoWvCFhceoujrwid4jR+CzrEusTuitQp99mJ043dWJ/Y1Xg2N0y4WfPXW6XP0ayc/w1Q46BZwjg3WvKXQXDhhRdCg7x7770Xt9xyi9t2XVxc7BpR8ZpFhZ1M+kgkk/ASPsyrLRoaZeKhuUMn1NifLpyRY2YO10U3ralBcgVmBjNz+jZ1GkuTZxalaxbpIH1iiOOaRTyxf0W5ZpFOuis062jfUQ84LLqyM25WXaJUau8La0hIIM2MehhLSX7WH6H0uTO0ACFpzkPXwB/55SeGVCoP6rQ1WFPdFV1gRpm1+Yn9cmVEKo/CzSIe4QI1LOo8tW3WbOGwOI5cgdLTljnxbrzJxopO40cZCNFlpZXg+T5KZ82G7PosAiQsi8rSaSj/cQ5a99sc/Y46Dj2POASt99kXq190ITpvvgUWfPctEpTEbPIKV05m5nCzyJXHLMI1uyi/wCyimRn04TQ92zLsFdatWzdoQkB4U4KZwcyaUmSTyNL9aRJBOUIk08xcfs0Majf1jrs+pqit/Xon3qw+XFFVn3Qv9CEZfX122LBh0Oqy6qnkxSDeeAJEeEMws4ak5fNTnlkTy1w+jRaK/auoxrbC7LdbJiqgX0M9s6gdNDNX93PrrD6OpHZQ3zPRs6BJSu2akPEV12czQ4wDcG0amviQTk0scrnFacFB7zOqTDS4XW6BDQQ0ZZ4ly8ygHQNq17TaKpqgQbI/84pH+ZNrZnXhZvV4HXERiFlUvxYRtMJJmvxZc801XbrKj0OWchGfYClsTRJsFpWpWeQ2idBGCDFbdHpmi6Y3QmSTsZj9+jo0zIxZvU7NXTfUtpr9smeouXVqWB7y11qHQn//oJU4bcWOc6LZ0SeeeAJyr7nmGtx11134v//7P7dvXqt4MR/HGA7VDQi4umyyDnINHBeqS8jOlm4IutHNNTOHo5kO6dRMohslNk5frqBRkVYQU6yP1aYXu7XeZndCrcQKmJKMYZnsRN1p0KMlQM7BiuN8cgUceCFyRU6l03jt1deh90Q1YNM2lDiPCo8hl6aBjIwYDe7i8NjVNlptRZRfRo9ZVEJm5uqsWeSqsZJMGc3bbrstiooKnVae+QBXmgsKCt17fjNnTaeokDnLIslr9RfjUDmjHJPXXAvzVunKMKDtaiuj/QZ9kFivJ0pnlGLKG6/DCzIwCELHo4vSI1FoHejZLV9Qjjlz59TRhGi7mVY6NREmv55nDYqEC5wsIS3Q6BLQPVedkJGgj8foy9d6T1nvw2nrtd751JdXR48eDRnKGji/++67UJiZQfVEkzaSEydqFtWnXH+MN3RVEwSiyxUIXxawkLEFOZFJYR3WEymMAbUOsQZnQL9gsQwMj896HmECFyJE4Dy8EDczItEZso2IsMZcGTkUgPrX8tMbYTESuxE1voac0ArjWEy/7rn4GTsJPON4OSkxtsoiCpGseqinR6HxdSFBjB/Tl+aq/6wvI8cdi4pdR8y9KECQS/vluJnSZs5UzjnRVZ/1t5VaZdaE0DbbbAO1O5p81KsiMhzVpuqZMDOYWU7spkfNmld+ncaNQDRxqfaioKAAMiwbEWWpLGZR/syi+6E0lhppEQx19bw2zCySq/smksZ6Zubul1m9q7CGYGZQm6axpO43eDSUT9ISTzP7WfgvlfEzAb+AoA/habeEPnCmyXDdL7Of6xSLNFs4zGxhf8zXlO6KLI/G6v1b1Kmxuv+v8OkeCMwaXwfNIl6zyF0RZdFwZL8i0myWNFTYelfp6KOPXmgWWNuyb775Zqgh0SDx4IMPdkaAlDAz15iGHHDIry45GuMIIyVeKiMKGEBjIXQuYGbQoXTl/i+DWZTX/+U8LkveDPqBV0FUM+qKKhQNtUfoeMCrsQ5ZSIPU4eCht4cFgFZU115nbbeKp68Q59YtM6aVA4zoThnY2rYcDxIcsfair6CussoqzqfBgEMaXMzMUcwi13kQup8ooXmOtEHPXhg/4WvUZCvhkzZ91BcYfccdKJn6PbJJH62Ki9xTFOht6LACKw/eHD133QvfPPkCyke8jqBiHpjl3DE6n1OlgDpacXExqjKVmDuPvCSbReHabiajniR3mhni/JgZzAyLOuLykysQT+w2xOXXACMOlyuIacIF4vs9gXRWHqRzLq6/N9Nf62llWatrMhr0gRi9Q6+/7tPH6GQk6Gu3mpjRe/La8rfnnntio402cpORkhmD2aLuQQiwDQ1dzSCO2oOoaNkwYB2Aagw5iHOChfM0rHvg4Dx0YYpBjDReGcgrcVJr7TiKokenOXrslxtSakjpAkokU0geAVGeoQsPSFsYQAqDIycSRG+MhC40y2uW8XUSXYjXCz3qHpWHbDOVO7OKXF5JUxaYJcrmSU8YZhlPSAS8woU7hNElTEJil9EkR+mHTCBQfOaXnFE8hosdgcrGQ5bxAsTCAoQUHjIeEYQMyxKXvJA8YRDpElCeIOtchvKUWEFIfpAeAeVRkbpgIQSeoHCyM115BPSBZWRRZytfPQ9l0BOftWF0XDzKIOpY6MonCEkIqTNyIPKTaRGnmbk2w6zeFZtWJ80M2tESty8hy0XvP2sX0IgRI9xfU+q7ETKkFSebjdpu4QLxC4QvK5iZi7q8cpyQX3hRmjEoqvDYlQEa+0VrKsjLy3MfXP3pp5+WS2Qc2SwqP93DZdHXzKC2Tu2fZJoZq7CrgM6VTIHCGsLi6GaRTg35l+SXLEHME+NBEEAgekyTKxBN9VhfitdrM3ksW/HGYQpfFJjZQs/EoniakmZmTSmuRdYKKgGz5r1vZvazemhmKyh3jU8mGhU3nv83y2lmUMMuMPt5QasB0eAQizjq2BWNHjWRIejJ7dgXEa+F9AcvAdUPQV0xhHVYQ2ThENatHAaOzVyH3LFjB+y8847OKInrsZnBzHK4f47GvAoxM8evL8Wqw9R7e6Kr4xQIXxqEHIiCIL0ojhhQ0K4Nqqpq2GGryUhg5tvvY+RHH2CtrbfA9ttuhbxEQjYSwRg1wSR8rLrVltjkz7viwyNPxvwvx5PmgWN4uoAGvIEXlUpuEaa8pKYWHI8uGgToPVq9Pyu/QJNhWgnS33DJvyRQns2oUy2T2cK4ZOgr0Ao2qw+TPwbJEG626HCF/VbBzOomGcDDLMqDjACtnO2+++7Ya6+9sP/++7vBq5lB7aRWKnbddVfWx52x2267uRVmfTRHdU31iqIacRriH4ghPgz0eZyACelm4HMg6IxN82GsGJYFQD1krCHUTgUacaqFiscwI79jJI0kBOQNTLIEZCBdVcvjBJXnahO5yKNQCgZ9AHmMFc/IUw8Go0EH0hGSxchFcBFICxmmZ4IPK3z6PYLbaWIZBF6WJqTSZhzPwOQoAM4Vn0kegKwBzCKcfPpNPpcfemD8eaBYyhNXFoFxkOzziTRF8cjEcOYpDITTK2OZBqxRNz9MUv8EQkqRXAsZzngBkdCjHMoyhgVMIDCG8TTKCkwyQ3iU6WU9GF1Qnpf14Qc+ALphAh4zH1JGiIBpBKAoYgYIIVho5IEUBSyEeKWH8IDhSpMskFqBl0HIcgMlZKF8gocHEumacwJi4gV5AMqjHpAA0nV6DBSQm9JJUVgtGPUHw0n9RWf8rCuScIGMKD0LMqC32mor7LTTTpBh8tZbb0Fbu8UriJ8LxZH/9w5xPrQSrL9E1ISC2uOY3hT5kywzc32eXhFpKpmSI9kC4b8UOnbs6P6aVBMjsQy5ZqrvgBlrHZ8HNP3B5iWquGbm0slNQjrIb1afvuqdmYnM/jmAJjvVX8aT5gqI4wlvgZYSaCmB5SsB9lTLJ+C3ELthoyC/oPG6RY2OmcEYiU0SXTZe6oTpbzlbSuCXlwDrjxu5yVXs2BUeA2sa65iZuQ5P/bBAHWHM0RhX/Fp11sqhOnrF0buoMjDj7d5mBjNT0FIhBPWh7o47jNizHKAn/DQ79QSqfpqB/JkzMPiwQ9Brp+2Rn5cGM8BYIKhJSdKvATdQ0TofVdNnIVm7igweTiSFc2xNH1l51bCYDlATcCjPQHr0DCtfypPyIr9AuL4yrtVSslGnUM4iQfwCs0imPvjy4YcfuvfftJL6+uuvQ3L0n4BKKx4ImxnMzMk0i1zJETji7+QifQWxumYGTarIOJbRrC+0a1JRExFmUT5j3tx42h6/KHpMW7wrmYJ6Dt0tUUyV3aphtH6MBI8X2s6QfQQDzHRhfaIRpLpirJMywkCyM8KggzWHgZIpHxQoj2Q7N4ofkh4CkkAgxucOpNUDGEjBDCLmTqGUTrNNGODU4cXAH+UzWcg4DEiTyUyHTBQjQxBRHF1lezqgKuARGCCgAzBS6HnOH8qApT/LQgiRgPFJCAg1lBXQYPUIIXKPEGYG81gyki2dIKNWWhtoA6PGyM8wj1ZoguUIkGCGgGkqPKA3IC1kZowQF4sZA3iGchluRo951IQu/aBeEfhM0SMY+CA6UOohQC7SeBUOx5Fl/AA6HA/TA8PF5fwMBSEgPQswRKDY4jCGAAqDSYZAYXSZb7gj4oOLCcQOlvEwM5gxXcpXG6sdQTKo1P5oS7cm3dSGxOK1wilcrp4dgfy/ZzAzaIJNr8bIGFM5NFV+JMvMnDgZ5It63cgF/oKLytwskimDP/e7Gb9AjPtQnJm5f3MwM1cPzIzdHOsbBeWmQ2+TnmbGR0l1G86NX6GJ0zSzuvRiWuzq9Rr9d77+trGOiYhZfRx6V8DZkkRLCfzvlgC71N9/5swWbhTMzDV0jc+ZOVbX+LhRmwb9nhsauICWS0sJNKoEVI8E7PA4+NNglFhtTHWEglpvrRMPsuSKxKqLGJe/MaBt3c899xz09fhPP/3URdFAJN7ebBZ1xKrfLnApFwN/HCw6/amyDJw8P4HOXTrj228noHxWCaZlalC19ppYkExQGgfEHMySFRpWBGpVzHMD3cJ1emDDSy/E9AljEWq7Nqni8UKDzxUt8DAaGiGBKECjgalDh5m5POkDJ1rpFC3Og/yxkSv64kBlaWbQe1+PPvqoe0dXW/D0rq5WjPQ1XW1L1oqKtgpqMJcrK45vRq0IuWG/B9ws0lvlZmbQ4FQDq8022wzFxcUuCwoTIjeGuBzkFy435lGZCG8Iuv+ChegNCLr3MopEzpSW4e0rr8bIBx/A7O8moGTcOJSO+waZktmu7fXd1QNYlyxgDeHqcw0tQBmDmdBjXTOGmeMy1iew3oJ06GB9BHmcrq98AAAQAElEQVTB+iavQMZZwFhyHZnR42iK6gQxOYdbSEegmJRC3mwIVGcDVHOFNwiyMGO9J05WJLly7anvyFajkCuprX1DTWkpMnPKKDYgZOGFNfCrq5CoqYbP50fPlYG/TLULQ+kMGOk1nJTyK6rg0apNZUKkA8bPVJEzQwhhTFCTDdA24ZqQClIGeYKgCtXa7s5C9swgPSvDCqadQRtLwqoCZKQ/da+qqao1zUEXyDLd6qASLGogqKGBUImsn0U18xLSDyYTMj21KyHvRYZQQ1nCmZyC4doLY5kQQH6ocAlGDbVaHeUXkN8P2G5wFVs+lZsnKvMFxg15j4AQnmSwDMQjJyTNXDsRAOJx/GQySTQwKQfiFTCEfMt3mlEu20LVeT0DAknUs6N/KtC/EOgVsPLycpFhJl0c+j9zmcdJT301X+2t8m/WNHmMy1QFJVzu8oJZdL8kR+8o6wvZwhsLyp9AedU/sqiv0GtQL7/8MnSvzazZ73HAZ1k6CPStCbnqnzR54Z4/1kfRzAwqN7P6POuVgj59+rjXDcQTA1qOZSuBllgtJbCIEvAWQfvjkdgQKdM1VRlkampQw4FNNpNBU3S8ktsC/6MlYBzAafC2hOyxTwPI5waV+PkRVT3Pdcbq5AIOSMUlXCB8aaD3nLW1duutt4aMPxlH06dPh4zCOG5jZYmf3TAH2wb3AHh0iBoMHTt3xNTpU6Gvz5uXxoLqLDLGAbC4zUPAzGhwKxksGfoDpDt2Rud99sV3H30Om/AdAg7CPQo2jnIF4vU4CDYhhI5du2LatKnEolMGb/xRMFHMIk4NXLVCnOVgXvSG0DC/monX1rXBgwdj3333xZ///Gdo+6WMZs3OH3rooW77pQZMsSwNGH/88Udo8KSPZoluFqUv/PcCKguzSG9t49M749p+KrpgUfkwi/gVbhbhi+JbLE2Np0AMsUtcqKq4JH4/+itkf5yNDpbG5w88jA/uug2f3n49Jt95I8bfehNG3nILRt79AKa89wHC8jnwvRSSSNA8NbohXcCnwVqQTTo8ZD3K0PBy26FZHyEjWrpbyNobMnUjnwePPngBABmiWbrCY6DXncarkdMcvwGMC3iSxbiW8BFUV8NtM68sx4Jvv8WcsWOBbBVKR32CT268CR+ddCo+vehyjLzpNnzz0EMY98ADGHvDTRj7zxvx3xtvwZe33Ir/3nYradfhv1dfg9HnXYj/3nwjPjnzDIy+4lKMZviYG+/E6Lsegs2j3HGTUDryE0z96F1UTvgWmD0PqKjA2LdHYP73P8BLJJHiL8G8V84sRT77sQIDFowfj8lv/weg8Z3wPeR5CRT6KUx5/yOMffwJ/PTOCKS8PIKPnz55H2WcwPBoFKN6PtLZSiTKF2DmZ5+geuZ0JDgh4PH5TXggDpZJgATL3Wf5RKcHj1Qzi7zO4cV8hJZAyFAFsBgBd9F9CYkabWYPyJrjIDcoFowAHUaEoeTzAS3fO6NbmohTLuOT0RwEvG8CepbjVN1XdDOmzrbNTNIB0QWa0FM7oi3Gj3JSTu2FVqDV/sbx5P5eQHkyi/Iqnc0Myo92L+mjYKIJxCe3KcAsKlMzY98QNIXIOhnSXTtq6giNQMwMZuY4490FD/HZ1Ye2pk6d6sKaMv8uoQYXz/Mg0ES43qXfYostoH8u0D8eCBQmiPUIaGjLr3fv9V0T7SBqILLF+wcvgZbsN20JqC9qWom/Q2lmUUNZVVmF8vnzUbWgEjXVNVFOOMCHwPlCXgV0Ws6WElhECcSdmUE/1hUODgOuSoke0s2yk+PQy8XkWAxm5nBdPM/YYUZ+M1soDIs5QgrR1sFBgwZBXwLVV7a17VgGoLYzx9HMGicv4g9gRMxdwatBR5s2rZFPY2PBvLmYPmsWOrZvj7zCIgYxnEaK9Dfm15BlnJCPjaFGWOtWWKlTV4x97XUkvCSyXDnUNtEatj4sIZCRA2KK4dltrdUx8acfwNj0AcqH8ug8vJgZr3D/rzqdkwMarJpFNPEJHEPORQOLH2kA66NWMsK1LblNmzauvGI2benTgOODDz6Ayk8DFL0H/Pjjj0Oz/eNoTDz22GNoaKgrPUEsJ9fNpTfE5Y8hN87y4LG8XFfyzKLy0USDVps1URDTzQxmJq9zzazOFVEDMrOIJv+yQKxPHNcTsqAC5SzTVTfaCKvuuQe2Pv107Hz+xdjunAvRebvtEXbsiLBVkasH00d9hTevvRUv/uMcvHHeOZh8750of3c45o0ahbn/HYMEDTo/mYDR5ErQaPOJwQGc7ZUFWA9BWailGkBe0OQD+eFwr5aWAcrnomraFJRzoqd87DjM++przP1qLOZ9+RUq/jsOVf/5GO9fcCHevuAivHbuhXjp3IvxycMP4rtXX8aLZ1+Ez559C2FhK6y+317oPnQQgoI8zJlRirKZZQhX7Yqw20oI2heTno8wrxBB51UQdFwJnf60I9CmPdbb+wCk1+yJMJ1EWJxEpmIOXrniKrx9w7/w6VPP4aeRX+IDGmpvX/9PPH/uuZj4+iv034dXzjsXb57+N4y78gqMuvYavHjmPzDiwqvw3r/uwGs3XIf/XH4pvvnXDTTmL8Z7Z/8DE954CVWzp+OnEcPx4cknYfgpZ+Cjf92KD267neV8Pt5g3t487yK8dcmlmPDaK3j5qssxlemWPvM0vrvuGsx/4TnMfeZ5zP14FCqdUcEyNAJLWc91YGBLICBCmq6eAljSgQXgyXtCqqMFCLwsQk/xPUcP6QcnKcgOYx9slEGHfLyXxhaCbR+tWIaBIag7jJhWt+ks12kmSYCZOQAPswg3M/rg3s3V9wG0dfv555/HPffc43Z1mBlVi3RU/XfMy3FpKOOX+huTtJlBbWX8zAvXKqt2NMX/ztAw3cbIXRyPZAkUrm9xKF2tEssf02NXtMaCmbmy178xtGnTprHR6vhy01Tek8mkm2zV31r98MMPri6IR6BIsSs8BrNIh9ywXDzmi12FxSCaykF9jiZ35deX3vVqwOeff+76J+VN90dhKjdN3gwfPhzCe/ToIbLT08yc6wgtl5YS+H2XwG9Ge/VSvxllfnVFDGxkPAdgD+3RGDAY6g/Xw9d7W7CWEmhQAmYGM3NUDpsQ0lCW1/c9JNJJFBbkO2MQPESnU8cvfFnALOqkPQ46tRL7LVe/NtlkkzpR6pDNIp464lIQ1XQ+AnoMIk4OUju2a4/imhp8O/w/mM8BSZrGTT5XucQLXQTkZkoQ8EkiOYSlPa46746ppbOxYMqP8ChYZZPVwFimjfx81hgVeQnfGadalZTfzNxgLsaVF+G+70Pb1oQLRBeYGWJXdIEMX23ZkxEuf0MQv9751erzpEmTuIhXAQ1QtNKictSWTL0PrMGj/ios3pYZyzGL7nfsj12zSBfJF02uwCziFy56PAASvrwgmWZRumZROrFMfdBI5bDeeuvFpCW6ZgvHXyLzkgIpxlQjQkRGjrYKT/sJU8Z9hbW32RJZP0R1XgrZ/Hxk23RAYb+BWHuPvdH/Lwei/yEHot+Bf8GAvffCxjvviv7bboc2rdvgwxdewPsPP4T3Hrsf7z7+EEbdfz/++8wz+IoTHXM+/QweDXP3vnwNQPFcoc7QTA4x+7OR+PLBB/DlM4+T/0l89RThycfx1WMP44v77sHI2+/EhzQcP/73vzHy8Ufx+dNP4qNHHsD799+L9x96AB8wnY+feharr9cbA/bcGwN2p177/wUDD/kr1t9rD+q4G7Y4+HBsdOSR6LrDDlhpp52w4SGHYKMTTsRGx5+A9fbZl7Afeh/4V/Q5+GBscNCB6HXA/uh98EFYeecdsf5Bf0WHP22Dnn/ZD30POxS9yLPhMUdg4732xvaHH41BRx6L/vvsj4F/PQj9DtgXm/31AOx4wnHYbJ99MHCXXdFvt2F8hgyrDOiNTf7yF/TdbmcMPuoY7H/J+eg7dAus1q0r1t5sIHptPBCbMX7fI45Er912RX6rVujzp52x02lnYfARR6H/bntgoz33p7x90W+//THgoIMw9JCDMWfaNHwx4j/Ip4H/1Xsf4+uPP8WHjzyK17hiPuquOzHh+ReAHybBfpoIr3Q6y74a4dQfMf7Jp1AzdTrAyUPwMLZV1Zy0qCYesJ5laQhXcnojQxysK+ARWBahBXBe1h02QVC7EICtB+UYAaxLoHkeOqB46PB48Qkr7pSxoudKq9B6zmTYmBnMItBzGcOyaNUwrvxVVVXuFRRN5pmZEyt63J4IF7iARl7MDIqvSbZ33nkHbdu2hfKVG139TK5/eXCzSO/i4mI34TB79uw6cb9U97qIRBRXfcTi2nyyLPWUDK1Ya4eS9FMfoR1dimgW6S0e+eUKhJsZhAvkV3kKN4viiCYQXavYwmMwi3i00qwJcaWvuNo9pt0NG2ywgSsn/cuBJncVprjaUTVgwAAMGzasbnwhegu0lEBLCTR9CaiHWXap/4sxOYi3WgjZQSuLUVPGTjlGRGyBlhJYTAmoQ1SHFrITlD2YTqeQzk+jNVde27fvgAIazxoECtDg4PiwAWXJXjNbaHCmL58ezMG2OnrFlB65rvClQQhDlnKzhugJCBkjoAceWs2vwIyPP0OPTTZFFY0dUQWMAkaB8UduhBzhegIaxjWoRrt+/VHYeSX89O4nnBVPUBKQ4sDYGB6aj8A8cIgML8sVv0yW4QbNumvbY25ezEziHWi78eTJkx2ui5lB+Y3L38ygWXq9960P25jVxxV/DGYGM3NflT7ggAOwxx57uL8E23HHHbHppptCW7zNDJKhFQetwrz33nuQAa30YojlNXQVnkuL/RqAmkVp54YvCy6ZAslU/NgVLtDqhQZpWkGRvznAKFRABxCSA1FbqooU8t6yXpVMo4GXhbVtDfN8GlgR3YOOLBkIAR0CWqdQvF4PdNhkANptNgitd94T21x2Nf50xRXY4ZILsd42Q1ExZx4qJk12MJ0rfyMuuACvn3sehl9yGb6449+YMnwExt53Lz6/5SZUcCW5ctIPqJj4PRZM/gELfvgRC6aXoHxeFaq9NNqt2wv9aBRvccLxGPT307DVRedj+8suw58uvQTbXnEhhl51MTrvuSta9emDdhv2Rft+vVGwajcku66GDoM2RXa1jphXucA9OyGNO+Vd7UCY9JEhVVmSW0OcueSV+WS2VToRFoVmUY0gzACWQNv+fVDYaz3kd+0Cr20rFK2yKtr0XA/t+28IdO6Cwm5rov2AjdBu8y2x2imnYeU9hjGsP9pt3B8FvdYG1l0Lqa22RHqnndF68FAU7zoMYffVkaH89HrrYv0LL0LxNlsj3XNtFNDfbuON0XbAhmi3YT+0ZT4TXVdFq/X7Yq0TTsKg665Hp4MOwUYXXoKNLrkI2115MTY/+EBUVNdgwZdfYvSdN2HUzTdi+EUX4o1zzsKHvEffXHM1ZjzxBL599QVMeOstpDiJllc5H5hbhsysEviBjwLL4wQHs8uCT8BpKwAAEABJREFU8FiBDLp6cIccNphGuu/oPouKPjMGM4K7Rm6DAmVI858hdevbt6/7Qr3ahffffx8ybOO2aFk1kFyBmfJZL0XPsr5r8eSTT6KsrMwFKC0hZvW8ZvW4wpYGZga1HZMmRROIWvFU+qg9zH6ZvNpoi3TMovZa8pWmmFR2cpcVJEtxazjBqx1EZr9cX7NIL8mRXrHxXVBQ4CZVRTczmEUgv9I1M6GuD3IIL2bmytPMoA9TysDVfdIKsXC9O63JArP6NMFD27TjnUH0OplaPde27d133x36sru2jytMoLqmftLnhLJ0Ea0FWkqgpQSapwS85hH7+5Jar21UHFHzV09twVpKYFElYBynCRqGmcU1KIQMSI6poKU2dWgBzUNGQ3QQ4xnhy3aVzNyY+Vy169Spk+vU4zCzSB+zyM3lXxRuHJj6HOknALgYuvghshyRrrrWmvCtBvA9dF5pFdQdKgjmRQtEYHyYV5vTLGUkHVtNVutLAsrSR4fI7wJYQEIFyVQaRW1aYfKPk1EyaxYKCwuhd83EZxYNLuJ8rbXWWvjuu+8UBDNzII9ZhJeUzMIzXIXUFm1tYVfYoiCWpxVsDUDEI2NZ5Sjc4+qYeFq3bo1DDz3UGdNa1b/33nuhAZpZlJ54c0FxYr9wM3NeM6vT1RGa4GJmkJ5ocGjlS6D33zQJ0K5duwYcTejVDRTkiJRXoPrPhwHGWmEc3I197wOs27svkC5AGBpYvWCcaInqD2NwUoWzKMh6GWTDEDVZ0OgMWAfBw3NxspRWmQ1Q1Gt9bHr00Rh40gkYcNop6H7ccVh3v33Qe99h6LnD5pCc0S+9jZqMj83+cQ42Ovsc8v4NA08+GQNPOolA9/jjsOmxR2Ljww7B2lwpLlp7bQT5BaimKjRdEbB+Zxx4yCSScB8o80IatkC06BnplKGuWWroAoiH1FGGsiCkEe0TYTT4pAvEKjBejM8XMwaECZaFDz+bgBckAM+HJrGqvAzFUhuWl17/qCJ/BeNlzQfFMayafAGqgoCL7T5CutSQecigUjxBmnwphDTEs9kQNXzGazIesjRXKwFkeBMCKphBDaqoq8qdZFAMQqaZFT/lZIy8HuMzWZULA9F+/Q3cPdjg1FPR/aCj0OPQo7HewYdh/WH7YP1jT8IO9zyEb+fOQ+m0SZg55hN8ed2V+O6iC/D1Befho1PPwIS7H8X4x17Ct/++H5PufQAzP+UEG5j3qkoa22+j5NMvYJ6Bp7IKow7wPebFRyg+Gt6WNfAWwR1CzGEr5GJmLIaQepmbdJOxdccdd0AGtFm9Imb1eGMVM4tki1+GpZ5l7aLp0qWL+8CfPnL4448/wqttp8x+eRqSLQhD3lcanUpD7aZoZssuT/EXB0orN0yGooxJraDn0pcFl+GpFVsZz8sSX7rFIENXMvQdERm5ak8Vpo91iS5cZS88FxrS9M71Rx99BP2Tw6hRo6Ay1qtG+oaG4sX8mixWX9O+fXuR60DpxB7VL/GbGUpKStzuq5VXXjkObnFbSqClBJqxBLxmlP27Ex31teokBFSfAwWgFsdv/mhR8DdQAhx3cAAFmLHehJGr7YYhAsjlqBggrmAiy39SkOtQmbBZNMAKaYDEgkmOUYT81XmWglB7aslRPq8uQ4zrwzCHg9/KebM58z4PHdoUg2SeIblCurHQgJyUQH1AI8DTwBZAFxr0hdOnAaWzkKAlFNJ8QMAmyMuSPwAxyHDu1m0VTJ/2E5MN3YCAUR0uV+DySyQeOBCtCzczN4CUEfzZZ59jjTXWwLrrroslHWbUtZYhli1XUEt2TjKZhAZiGrAeeOCBkKvVbBe4iIuZOar0FMhjZm6rnT56Jn/DNERbVpAsgeLP4qSD3mfWoPrOO+9E9+7d0blzZwXVlZXzNOUlyq6rExIb8iIw3l0mCuMNttoKWTKnHFh1TXL48BkgvcUrVoS+o4esER4BJPo+jUi5Ri4vYLWhyxqXYN2qDAxV2YyScOB37IBOffuhc98N0WXjLdGbq6M70GDufeAByO/RjXGN9TVgbNVZyUH94fSrpVGvBI1MaujClQ/p6pMnRUMyxXBYAKOxGVKnkLr5nkX5AWCmGIBHcQwCMUdTXhmN9BAy+4yaMJDlZgBlUjz18xwORmT2yBEiQcPIPBqT7Jc8pp+EIQVAskLG8/isMSmYGaS3meSBhm8WKpgkJyw88hnL1KeMPE4ApP0UlI88D9SFIebDWP4JaUDjWV/SlhhGQQIh8phYEkCCYSmPiBEoR+nTpEc2lUSb1dcgrIlOffqhC1fBi9ddD/7a3TH49NOw0YGHYpMjjsWqO/8ZrTfbBCvtuCN67rUHZs+bgZJZE1FaPRezxn+DD/51M1679GK8cvZ5GPfmSxj57GN4+/zz8dU116LqrbdR9cUoZMpmMa8hAdD3EmTQs1ig+yCgZivuDGuToqv7q22z2267LWTU6JsJZkY9rZbplztm5uLrC97aotunTx/ouxa77bYbhOtZV5tixtqkCvTLk2AVCV0aMhS1OqoVzoZilDdBQ3pT+NU+ZTIZ96qO5JlFeRbeWDAzt7Kr9k9tXmPj5fIpf2bmSGbmykQeGauaTJ04caLbTfDCCy9AH1r0+FwqXPEEwmPQDiV9XEyuJlG0gq9t15qUUP0YMmSI+2tE8auufPzxx5BRrXTS6bTIdUBNgLDOC5/PsyYZVB9UdvmcNG+Yfj13C9ZSAi0l0FQl4DWVoP8lOWqbjBmKgWjLucJK4PeTkOpHrK3qjHDjgNPUu9UGytFgLiCiwZzByGbkcg7AgShqD8mIDAthAamCqK8UhYSfneI3ylS4AyM/O/uY0TjwJiXyRuIiXFdFkNsQRKccmRaKEjp5JJDvu08+xpqDt8R6Gw9ULutEh9RBpwbYjuiJYvR6cCpwZXDNrbbB5y+/hpf2/gsqJ05GmMwDyAFG9A2ICgXIT6a5ipdFlktdGsQxBGZWN7CLByoaKKRSKWgFwEwCgKrqakydNg133vlvDsAAfUVb8QUhLwI6Sz3NInnxQMTMXPryC6TD9ttv79LWtsbFCTQzZyhrIKct3t988w30FyPPcCVcKxBm5vK2uPi/hG5WL2v06NHQIFsDUa22a7D2S2Tl8obRnc4lOVxlKZBHriC6iaG7lfIbA+UGvM9BSB8Ny3kTvkFRUSsUrdadoTxJNlYABYM4dKHxBhI8Gnge8yWJchWmIL0TK1bVLWPdYnSorhtT9hG6e5WVCx4y7FqxriUVGpAjA8VF7RU6Ql4EojFdCqDGkI9gBA8+jU4PgEd9zPEQpx9MR5Vc6csb0G9mQuMgxg8dUDOY1YaJQ0aOQDghFDCYSUEymX3qKyrg8WdmcEnT9UnW16/duJ24OHxG8BnmGcCEYPz55oMkygFggANmRG2HJz/TV5l5kBBPqRB8mJkDsI1SnaeXdBBCJIxiGM+oaMgAeuEDnAzgRWLoOHHkATIshxog6SHr5yObKER6s0FotdseaL/1n9Bxpx0w4KTjsckxx2Kjo47FgHP+gW1OOhXrbtAffbbdHjuedRq2OPIQrE1DfP7no/HFfXfjnYfuxks3XInRTzyM7997D96kn5CsqIExXQGI1asRMu8BgWog53AMIdUM6ogmmkAUuQLicgRE3VmHC1EeVUaMLK8Y2rZti3XWWcdN2mlXTIYGoehLA5WzIOYzq81NrSuDVu+6ahdOzKdXSPQKxptvvumimUVxnGcxlzhuHCy/WRRPK6nFxcUwi/wxT1O7ZpF8s8iVISgDUO/3mkU0pSnd5DYWtA1a/YZ2DTU2TswXp2VmLv+xPw5XOWt1Xx+R1G4oGdHafTRmzBjHb2aOVf2DjNqRI0dCExDPPvssVlttNahc11prLeeKrvfHxacyHzduHD788ENM+ekntC4qcnJc+pQZUmwItmiWJT2EJnGLyDNh/LfQqnXv3r1JbzlbSqClBFZECXgrIpHfehrqOqVjqM6P3agR5HdQ2xOG7BQbdLsuuOXyBy4BDphctWARyDDWtkX2b1D9CRngEYN6PBKz7PBMA1gOO400RoXqnTpD1auAPmhopwDnajAXEgvZXTIBnayLPOFYHV+WVFLoMAnysmPlVXWVC0IgCuNFUgJ2vsZBLiPIJkDAaJIjMUKFI7pEDmX60pP6EmUcSpo3H8GCSnTdZDOsvObaEbcHGH8+waBDV61NGZgkNDCX64QWtcYae+2NoGoeZowbCxm9TAImS4grz8bnD1R81dVW52CgEtrKJh5JdQMIIrmu3jlr1aoVJv/wA0PgDNS3hr+NV155Fd1X6Y5eXOlyAS6DQJayA2XYEX9+MZPOVhdgZsyD/cxvZpAeSl8fDJMRHL9rra2UCxYscHE0YNbfWGnVV9vxtJpw3333QYPeoUOHum2cGlBLluIIdxFrL6ILNavXQf4Y4vDYjelytfq0PQ377bbbDvvttx8N1WggpjCzRctTWEMIoNpDam0ZOkdVs5YkVLQY3H12dS5kzIhJMmqIZl398zH5/feBdBKFXP1F7RHCwKoEd0g9glNTLsP8OJT+BPEUwSNdJ+oqGQNdGgYzoyFHFzxMIH0MBg8J/oyufALoMF4WAnlAfpAzcpF7ePIYLx55/FoQDmc8GkN0mnQjmBnMIoAxxCPQD0k3eeRHFGSRC4YbzGmboGuIDpIhAAnmR3Gdn6hcXwFkjeqFwSjf44OWIM0IStKBmEkw6gcIERAj3Uw4BdIqNzJ78ouHOJzLVMxzGDmhQ24d20IEH7AodcXwPHLWVMOqM05aFmAbF7rnsybIIJtMoKBfL6z65x2x0nZbA8UdkLfKGlh5t12x8W23YcA112CbC87DIK62zv9hGma89Dqm3n03vrjsSvz0xpvIlExDdk4pLEuDnbXQWB+VbkgDPqDf2bAhE3VnwNAsqarJBjYRjho6hEw8GUgeOFCgOAUKUhh4CRnqwEKWiYkENTUyavXusz42qLiCkAENQXRBTBduRn3IK1yg9nCllVZyr6/Ib8Z0hBA0Oab2SCvP9MKsPkz+RYHSEl2uQK+dyACUDBn9MmQVngtm1ijZuXGWhJuZC1b6nue5XTwyRkUUTSD8l4DaUekueYovaGx8M6vLn1mEm1lddE3Wql3XKz0yotWmjxgxAlpRVpurNMVsZtBKcLdu3fCnP/3J7Tzo0KED4nDxCJLJpOsH9TE26bnueuth3NdfI6FnhAxKOXT1KwQ7SmJZ1rQMlL8N1tuAaXzuJmfUTyq+mWKg5WgpgZYSaMYS8JpR9u9GtMEaqWtj+RoproXtd10CWZ+DLi9Qfwafhp8X+MgagQMABIYs+7qQQ0MvTMIP8xBqHAd2fBxc6cHzGMeCJAdYRq7A1cJAccGBZi1QBIAAZKJLh1eKhphDxVJHSWEBxBlQlyypWZgXOhBjSFmh59MPpg5U04gPLMOggGIE7Jpd1aZuTCtLnONsmGXhh1nKIytpM7/8AjWM23nTjVxqzLhmNeMAABAASURBVEakEBoeBmtACn0fYcKw7iEHY/0zTsHc779HUel0cHQLpZdhhNCMckP4CR95hUXQB3C0DRENDg0QYpIGHvPKylA6YwYee/gR5KfSGLbLn7H9Tttite6rsNgCgHkgwlIweEwDy3loNcOMunJQq5Vcbbl7++23oa17MpJlHN9000149dVXoVUgDbS00rzlllvi2GOPhQbSeh9N8NRTT0EfiJHx/e9//xuxAS4Vlbe8vDyhDvTe3ieffOJwXcwiHcxYeCIQtN1PX8P9iasWGvxqVYPkZT493klBLMALidWm5xEVGMvBo6EhLULWf8BjfQ8IIRidZ4AU72wSPEjKn1OF4sI29OSclIFauTnUJkPNDEZpAjpNcy5G2GLIi07zFzEvWsRvn6pMCgAzgwFImEcwh3sAa4zBE81LwHxNvPGxRS2QzmrDGkRCUR6sfUeE6bZou8Gm2Pzkv2Hg2Wei3SH7IuzeFe8/8ABev+BifHL2efjh4Ucx+dnn8f0jT2Pm8A/hl8x1bUCYoByLQHJ9amGhtACyiQCBJvBI0+lmQcjqk1FAFB5CBxJBhCTF9YkKyIiANMAcA6BtuTIG42fbLAqI2zGzer9ZhINHHE7UfT1bW31liPu+L9JCIFr//v3diqU+iLhQ4CI8ZsYmke0+nzszgww6vX+riT59dErbkrECD7P6fGsCQEmbGcswAvkbC2qfBeLPLUP5lxdULpos1aqxVov1zQhNTspw1a4iyZf+miiRUa33tmVk9+vXD4qn8Iag95ll7EvXdCqF3n37ossq7LvEGBq8gMD6aUECHieZjbU4DAJ07toZO+2yM9ZZe23oMIvuqZnJ2wItJdBSAs1UAl4zyW0R21ICf4AS0OOjTso4aDL4roODO3yOn9R/hTSEQ9KdcUECyajhykcNB1+RYR3CmasKiMZbHNBowKhOEOAVCQ7ElIpY5DfGB+OHDM2CGAONaYBaZJBEtT74Iz873ZrqEF4AJDK8EIz8jMGYIR36yAP6wIMUd6WakOEdkh6YIaPl6WyA6tJZmJfNwvKLOCnAFSMOuqgG4yz51IBAfFn3zlaA7tvsgKkTJ6Hqx4lMIcvIBKrCsQD9oGxgk403cl8OjQ0/M4OZkXfhU+8wl5SW4quxY9Fj9TUwZMgQtK39AFaG5cahIeAZQOHGvNrC0ZfJZ2a8R6GLW1hYiF69ejldtcVQg9dtttkGMqj1BdSDDz4YWnHQ+4ibbroptDKkiGaGTTbZBMOGDXM0/YWNBq/jx4/Hu+++61ajNdAePnw4tAKklSBtvZbxrPIUfyxHrr6sKyNdHyzT1nWlJT6FLRcwm8aqg9qCc+XJyRPohhKM4YgD6Yc7yMyBnqpNJsjCQgkIeDeAqpKZmMkVlbUGDGC9CupjsDxc1JbLH6IEFlc3WXPqalN9QaiSCcA6xBqodoeNZw2hms91eX4Kqe5roM9BB2CPq6/GtqechoGcoJtRMgPfjRmDCRMnYsRjj+G1q67BB/+8BtmP3kfJ86+g7L9jmJbPOpggAFWs6FlV6Cgp0vick4MIVWG6TB1sreHaEWlKcu1pohHg4rK+a2KSvMqnjCpNkmlC6+mnn3avdyiannezBnLoN6unmUW4nn8ZX3r3VTIVX5CLayeLDLrp0zkhqcAGIN5cMDOYWR1XdXU19EGq4uJiaGVbAeKXu6JAO4i0+ipY1jRVrrHewpdVTm48yRPIcFab3aNHD1d2esdcBrHusVacFUcTF3oNR2Ga0NAq9Q477OB2CkiGeHJBf2GmyVV9FEz3d8eddkJ+QaHr5TWpDN4innB1i4YzAk7dmMfaGKJ1q1bwE5oJArs4tqd8NhaVRm56LXhLCbSUwPKVgLd80f93Y6v/c+BaLHDwV4ug5WgpgagENFgKOPub8QyBjAmCz9VNnxaDhlmhhQg4eNIWuOrKSsydNxfTZpZgwfwFXIEz+Hz6wrAG2UwloN6RRrZqmUBegafBWOAD8jCAIokxIq/gIX/IHtXM4GV9JKsCpBMesj9NR8X47+FxBSesWICvn38Oc8aMh2KmqLNPgGQwHqMTC6hrSBeOB+5IkEZZZAiDDGq+n4y+ffvR8AeiaBwgYumHmTl+o+SAgLwC5HGQllygfHui8PkKXHmw96dmIZIsHL3vpkGAAA0OM3MUbX9r16UTfuBgsf+G/akpELL8AYV79HgIacSFLFt6gCBEUx3SSyB50uP//u//3DZsDYQ0UNJ/bhZzEKrBrAx8rSCLN44jXAOuPK4qi/eQQw5xg+pp06Zh5MiRkNGc4KBIgzCtBG2++ebOyH7wwQehj5KJpq3hGlRrW6BWmYdw4kDvQG644Ya898y/EmlCcNWRpaxSFIA4bx5gnitx+cUDPhOacKlhvfEAekN4qEbZd2NR1o6DvR7dGK1WAgd7ZGk5/6gloPtfC3o2TOVQ6+fDy3pltQC6IetNFh4bviQhRcgDWAsDIJmE16E9Et26w+s/ABueeDKGnHUmtjrrNOx43hlYe+sh6NSlCz7nqvT3Tz+GL++7Bz+9/yFsfhXMgAJWXE9bXwK2GSRkKZeCdYVry9m+q60FeYGQ9BhyUQ/gsyA+QcQH6B1UfUxQ+dPfSKHBIXpMMnMJwGObZWbQM65nWxN04jGLwhvi8isdtQ2KYxbxxbLNDGYRiFegtkXfXNCkn74YrbZq6623hs9VbcUzM7GtMJDhqDZRu42WNVG99hJ/WEt5iGFZ5SmeWVQOASdqzMyVY65c3RtNdCpcu3703rImS8Sj+6i2X7iZSRyrteqOQ6E8ayJUkwWrr766I2qukaMKhBYgYL0DAuK1cZyIkM9BSF4BQ3P0IrHlbCmBlhJoxhJgK9+M0n9noo0DbNcm1ekdNUp13hakpQRySkC1I+NnUeNnkPW4vullEbJjFL3aPCR8oA07vlY01tpwMJZHN6iuQTLjY/6En/DDiA+4GhwiSV7TQBGAq39WRTcDHSExUCYYYAhJIsJ6itCghzfBADPSvBDGtOaMHY1Pb7ge42+8HhNvvAF+tgLIVGDsXbdjxvAR0GEwOozNOER4hoQM5YUModL0gRjHpEiGQBohbN5s/PTtBHRaax2ugNOvK40jqYJGHkyxjnO11Xtg9jcT6GcOOIuutEKmA8lkPkKOHFQkoS7kil2idadoggH9NsTQQVuisKiQ0xQBw7PgyAQ+ZXgsJ8k25kerSSHlk2G5TqVpRokECZJfoNUSDfqEx/TYjWnym5mcOtAEgVapNVjVX54MHToU+mr3brvt5laltRV8r732gr7Uq4GxjHDxaDCt/5OWO3DgQPz1r3+FVrwlWOkJhC8XSFVBrRDtqjDee7A8HbiVtRreuRAgzQgc4kFHigP/vEQac7/7AZ/eeic+uuxifP3oQ9h8770QFOTDeC9MjC3why4BM4NZPagwzBb2iybQswwYABm3bFHYdvhsW5OcNASfdTcxxnZW7SkdhFyVDjM1KOjcCd233Rpr7HcABlx4KXr96yr03HE7fP/Avfjv1Zfh/SuvQMDV6YJEHjxf0gNXyyVSyZnSQ5LtSwJqpwJiIY0Z6DA2N7UgXpBXsbOSwHyIRdtx9YzvvvvubsvuqFGjoL+U0iqjws0MZuYmzmbOnCkSNGmmSTUZwvrQVW7b4hgWcdHWYW0V1u4TbRfWtmsz+xmnmUErpPrit3TRNvDNNtsM3bp1gyYB47Yjdn8moJkIMjIFMjyXJQkZrmoPZcgqvplB8sx+XgZYhsMskhOXi1nkV5lrxV50fWlbfYHEm0XhDXH5xRtD9+7d3f3PvcfataZpa7i6pvFFAFZ1VrYAXgjyEwWBfaTZ4tMhS8vZUgItJdCEJcCepwml/QJRajDEvjhXYSsa1PawPapP1vXS9RTnrQ9twf7gJaDOKxkAKY7QhAdaKw1lCCaQbx4KfvgB4cjP8P0LT2P6i8+j4tPP0KZyAdL5Scz5/lt8fuedCGeWwkskYRytTXnnLUy661agJsu1OeMYMJD9h+gI6TAxGoMazAk4gkOoSsnZZrfK6nmYOvJL/PDxZ6hIAPOr56Hs23EwdrzpeWWoKiulDJ2SU41smIGMyayJI8mAFKpK5iAor3ZDwmxYxfAAaiTG3fcQZnwxGmjbChVcVQ9CDxYYLAwZ7+ennmuBQmJXqpoj1KDDRhvhvz/8KB8oBh51kCdkGRoHw0at5W846DFjCEFhZhGeTiax0kpdgEDUEK5MaNAFlkXASY1QExrUM6DMRWureI0H6SRusyh9s8gVTWBmcmBW75pFuAvgxczqwtu2bev+KkrltN5667ntkhpoazCWyWQcX5ymVq20DVtbBbUyJINZhrX4KbbuNKuXX0dcBoQ1EHonPgNORoCl50lICKMjSnWWQzvV+SwpmRA1LGffhQLlY77EBxdcgBE33oq8vNZo1asf+h1yBIrW3QDG+o5aPjPGRfMfKl+lIndxEIfLjUG8MS5XfoEg9svNhThMtBiP3Zgmfy6IHoPoDXHRBA3psb+ha7b4cs2V0zBe7I95Ylf0XFx+gWiCXLyhX2GCmC48hkXR4rBcN6QnYJ5Ctq1seEAUUBYFrJeqgmFMpEsSzGM7yhnMGrabGdZNOki1LYZf2B4dBw3BZuedh7ZbDUabHt3x5XPP4YOLL8JsGrXV06eict5MSEZA+e7jdlSATS3bGeOTwHrPBifUc0G69AjJB4aA6XgkeACvjojcQ5Nb8QelXnnlFWdAy4iWsauvLwv/8ccf8eKLL+KRRx6BXsPQZFmujEXhcTnuscceKC4udu8765sIkiMjOTeO/gng+eefx7Bhw7D55ptD7+GutNJKdSxmBrMI6ogrCFE+BEoudoU3BmQ4a7U9bg8VX9CYuEvjMasvD7XHZlYXxecKvVaVKyoq3N9LaQdRXeAiEDNz5asgM8Muu+wCtevOD4sMY7oha6CA3PDZ53qsa8KJQofxYmYwqweSWs6WEmgpgWYsAbXtzSj+56LViOWCOORflCvaigD2cy4ZDrldAwRT9+d8jt5yaSmBRZWAHySQyCS4quuxo/NYbXwOm3wE5iGd9DH1zeEYc9k/Ufr4ixj93Av45MknMfGll5EsmYH25aWo+ux9zOIqLmgsZubOx7xPPsW4x59E5exyDsd86EvcHg1AIKhN3kNowjP0ywXcwI0+MHUEGeSVlqHXkCHof8H5mL9SJ9TQ8Cr/aizWWHlVpPJS0BFq9EiZRj1NBIIPYpVVGH7r7fjp1Vcx8+nH4WeqqZkHVGdQ89KbSMyaA6ORHzKe2E0XduQhH6CGKwRmDCVQNMeRfJbI4wa7TFfR/M6dUU1k3o9TODQgl+P1EBhxykRocCR6dZqZnEVCSEMeAc04pmGSZpw1oPEtGQGUNniEDDEYsd/qabawdipX6Rq7wnNBAzUZ3bm0psalkSY8AJavylL1jxMSqnkeyzvLcg40igt502pqkPj+B3z1+CMYce0VeOnWG9Btw97Y9uiJ3eGHAAAQAElEQVSjsf5BB2C9XXZD6/X7I/RMVQFm1tTqLlKeyk+gwNg1WzhtM3P6xOEagOfyy68wgZm5Oh2Hm5nQhUAD64UItR7FF5iZS8+s3q1lcY6ZOVcXswg3MxdHNIGZyfkZyCi655576nRUPdF7lmb1/GZ1+M/ixwSziMcsckU3q8flF5jZz/Qyi8oozqtcgfgFubiZibRUiLh4dfyUz/qoiT/XJqpe0g+BsS7G0sSuJ998JNhuuagMZguB0E8g6NwFK285FL322gebHHYYVum2CkbcfRdev+kWvH3VPzHqoXsx9pH7Mf3l15CeMxepqgrmFZTosQ77gFsCDKAflLbSVdsViIcJyd8ANCF2+OGHQxNfeqf4SfYLMnD1PYfNuOqrlcs7Oakqmt591Y6UeBU4t9waiKVeVkfSNxWUhgwybb/W3ycpUCvcMsz1F0rdaleX1+Nk3cYbb6zg3wQoj2ZRXswit7GKmRn0apRZFM/MFiqXxsppLJ90Fchw1rvO2oav715o5T9uM2J3UTLNzJG1u0BxnIfVhr0WUWOr6xM81izVWPLyBNtPElw4Ly1nSwm0lMAKLgFvRaanBkZgZnWNmZktpIJZ5BffQgHN6KlN0q3wZbMZtkkBQmPrZXIFxJk++0NeW86WElAJaOBGYOVRvXAdnQxS1pmAhkXWDzFnVgmKWnXEylzdGHbehfjzEUei9LNRmPTIYxh51SVoP78UNrdMwlD+9XhUTp6O9lyVq5w2HVZZDo58OSBzkh1PAA4KOPgL6IueEnDwFiLDrtU4FV05bTJ++mEyVhm6JbxEAp3W6IF5NMwnff5fpNZYC4mwEgENaXAQGVKO0Sw2Kq//gs0smI/pb76KaS89C++LzzHlpL/h4XMvwpCttsJJO+2MRNl89Ojdj8+FjyT1oHLE+VyYQYcGB1dffTW0hfiKK65w7+WJrufYzMCT/FmEyhEnHFqv3RPFBYWY9NqbYmMOQoaBoQaqBBgafQSMlWG5yyDzGDkUwIPPdDyuhoZOGP0hHIaWo9EloPqRpHGssoTKlWUYmdAAF/KRz/FccsECfPXg/XjxjLPwwbXXIzXlJxS1aY3Bh9IQ2Xk3pFkPEXKyJ6zinaqhGN5ra7QKy81oZjCzOjlmrGMhM1JLMYv8qqsimRlk+KpOg4eZ1cUXj0DhDOIjWi9HfoHCZBwJF5iZHCfDzJzrCA0uejdSRpNWGLVdVx8Zmjt3rlvBknH1z3/SkBs1CvrIlL7gq3D9Z63wU0891a1YafeBjK9DDjkEf/vb33DkkUe6j8tpdXHXXXfFY4895uRJfiz7xhtvhLb16t15/YXZEE68DR8+HFr1lHwZA3oHU/8Xm1H7Qb2z2awLlw7CFaZyYVDdaRblVXSzCI8Dzer9Co/pS3M1YDHHZKxLhhARGMAnnj4LAQtIDcDqCh2mCykgiBZEBOgQ6ibeEKKyYyesfPAh2P6cc9F3m+3Qf4uhSJVVID2tFKPvvRdvX3A+J4SuxJxxI2GcrPNpNFvowa10Uxu1XggpkSqQgeIDws9PGUkyrmRsycDVaxkqc72Koe8j6KOBWn2UYS3jV7tKJEXlZMb85tRd0WNQuEB+M4MmTLT1V4az0tQ3EfTtBH35Xyuj+tiY+LUdfGkrpJK5okDPnfRSerErvDGg+mnGe1DLrPiCWm+TO2b1aWkiQu9m6wOQurdmUZiZwcwanzZZjRVd9Qq81xbVbIB01LDt5ES26loNwwJHRMvRUgItJbACS4CP54pLzcygQQV4mBnMjBica2bORe1hZrVY8ztxw5rgaloqnaTR4cP3PSasHpAOz1AdMt2Ws6UEohIIUePXIOtr3TQLA4EDtiCsBggJjs7K2Mm1P2BvdLv8HMzt3BY1Xgptilpj1sRvMKeiAmtutAlmffQxwqoqJMrnIcPBKKfL8dnZ5+GHRx9GyrRCnKRk1UVzY7GAnWiABIdpooHpJuBnaGQH5Zg+ZgKynVZCwWo9GMew5uBt8NVTz2LiW2+jc7/1UTr7R0x5/13GMWSCEKCUaq7UGrk/vfBcTLz8Mqzbpgid5s1BomQ27rj+X5g/ZzZeeesNVAzZFL0vPQdhUSpKvXaSQEqZmRt4n3feee4vpM4880zor5cmTZoEM2M6QMgBZQhDJgRxksxDx44dUDR/JsKgmhoYvDCkKR9AAwYWHxp7eFxhDplOwPI35stjRI5pASVNOpiW8BBKHC3HLy2BgBFUoMYCNR9ekCSBeKYK455+GiNOOAmT3vkPVt5kI6x/2ilY6/iTsOGhR6NTv42ALMvcA8B4sCTCMKlbAdYCwoo5Q9YrQW5qZgazCERXuMDM5HXgeZ7jkcfMHN6QJr+MXRme4hNo8P7aa69BBoreQdfW0Y8//hgPPfQQZJxq++3dd98NwX333YerrroKBx98sPvwm4xb/Y2YPhikgXiM/+Uvf8Ell1wCGcWDBw92W/u1XV9b9zt27AitUBYVFTljVh8l0krmddddh9tvvx0yivbcc0/IAN5nn33cx4gkX4ZT3759cfzxx0Mfk1Ma+nK7DGF93E4raFrtlE76SyW9ozts2DAcccQROPTQQyGDTLQTTzzRfTneLCojvTP78MMPqyhcmZmZw3Uxi3Df9+V1YBbRnGcpF9amOg5D4NoLT881qSEMbIXp8wAatBbSIV3VlxTSoeaKLagCCIwfEozxxFnDNq2aRkleB052brklOm+3LdY75iisefwx2PLyi9DnLwdinYGb4D8XX4xPr7wS2emloAKcuJQGCcqN8sSkofbIBWLRh+qaQKG6z6utthqfjRAh66ruo77Er3utHSUqK/Gqrol/cSCeOCwXNzNIvj4iqI+ASbYmSJSOmdWlG8f9td2CggLoPWHpYWZyGg2adNLqvMosjmT2y2TE8X6Jq/IuLi52fzeoZ0bPkOKbLVva7MZYlwNYEMBjO+tx0rt8wgS8fs5FqJo0mfUrQEDZoRJpgZYSaCmBFVoC6k9WaIJKTDPdmqGOQX4NLhT2a4BZ1LgVFOSjkIOPvPx8pNJptDRKv8bd+B2lqZGZ1NWqZsj6QqMANNLYpSEvmYIlDF7Kw4K2rTHP85HVxEwqDX/2PPQ8+mSsxE7wm3HfIFs2G6UTvkH3LTZE1712QLJre1TNmI2a2bPh0Rj0amuisZqmAI3V3FCPKEBi1U+l+Pra21D2+hvoPXhTgOlmtSLSuTPW23tPrLHHMBQPGoz19tgfkz/4CNnSEmgVMZhbgzQHsOHMmQhKyrD2iadhIxrtI8Z+jWfLyzFss0H49J0R2LB/P8wqKwFWXRlI5tFw8uFxFdJCDroQQIcGy/qaqYwF/eWK/jZJhrTCzEwOB2ge8+Mj9A2ZTBarD9wQsyb/gAWzSrmK7VjgUZ7H/EYxItrSrgZj/IQrl/KxY1Dx9ttYwAmCYMEcygMHHiGMg2JYFmB5ouVodAmELK+sl0WYiKIUeUkkp03D3K/+i5H33I4ZIz9Guy03w59o1PXdfx8UrtqVE0Q+B33gXRSw7BmVVcXRPFItMJgIpK+I04zp5cCi0vRoJAtkBMeD3s8++wwjR46EPqB03HHH4aSTTsLee+8NGZ8vvvgiZFCKds0117iPuOn/XPVF85122gkyTLRiKANUq8DaMnvAAQdAxul+++0HfYFdcNBBB+H000/HvVzRPPDAAyFDe4899oD+01tytZJ8xx134JlnnoF4tVIoXa6U4caJtn/84x+46667oHdlX3/9dfe1df2d2RNPPAH9l/j999/v5ItH/zV+zz33OCNb8pPJJNZff33oeb3wwguhMP2Xr76yLFwr0YqnlWuViYx/5Vv6SF+9R6ryUTraCqx8qGy22mor7L///jj//POhj1Opb9dfpKmNmMa6ozyonH22PYu6F42nGVkJqksEj6DaFrA9YEDdSQ62V4ioFkK1khWQrpHm0Y0hIF5DIA9PVlXUsD1awLqR7t4NbfpsgC7bbovtLrwUHtuw9+68CSibhTRj+KzdikKBCJhGiEDRGbL4U6nL4Ioh5tSKq3C5KifhZgb5Y1xuQzAzR5I8h/AiXPE0yaF7o/qn96V17xVGFneaRXGdpwkuyyNCk0XayZDJZH6xGK34aiIpkYgaLDNjv+PuzC+W9UsjqP3Q6r1ZlKZZVKZmkdtoeWT3PEOKlSnJZ8SbW4GR51+K/1x6Bfzvx2Lqu6/DaFmn2I76OULj+xm7OUEtaEsJtJRAE5aA14SylipKHa9Wo9RZa6Y7nvGWX4OLBx54AJMmTYIZW46lSluYIbexyMUX5lq0r45fyRICN8hmJ0p84RgLE8wW9i/M2+Jr/hJQ+RPYLxqMyRmHKwI3NKJ/eU7JgxtweawKkuQGRBwUQWlxWcFzQEOQ/tB8mPzEC6prUPLG25jNmWFL5SMMEhz0eAg5I51p1QpTyxag6/Z/RqpPb3TbYhCqvv4a330zDgW91sVKg7bFlrfcgBmzylDO+ErLYz2rHP89Fnw8El5NAI+z0BTKoEixYOoslN58F8oeehz5PbojNA8JhPATSawxbDese8BfsICru6022BAl30+FP7cSPz37PD487TTMfGMEfnhzODp0WRVfFbfHT5274Lrvv8foNdbEej1WB7gifdVVl+GRRx7FE1y98mSeqtUQMB2jX39jcvLJJ+Pg2lWzYcOGuYH+448/Dg2w4Y4QyofH8qFqqGEearqshOrC1ij58EOWHZk48AWNAZaUuEgAWUNdmN2Qi5chV3ecl5csqiZ/j8ykSZj62tuYP/pLfPnQfXjn1pvw5Yi38c4Tj+KNm65H9by5YPGRn3IoMSA4TBcB/XUnn3tnYNcR/kBIbVnUlQ+zLpxTDTSEsyx3+YDKqdPw/m034XWWbV77dtji72dhA973TKcOqMrUQPXFY1yBgT8h9Ae8kyAYcTq6EmoTFcaVNjq/+PQ5sNQgWe7SIutruzKC423P119/Pa677jpoG7NAq8Fa5RvG+qstzvFXymUgyzgUv4w/GYk777wzZFjL6FSYVl61SqatzdJDhrPkyLDVO6RyZTQKpkyZAoH0iV1ti5ZB+u233+Lmm2+GtlprZfeUU07BYYcdBq0SSoYM6H/9618QXbwXXXSRM8I32WQTqB8rLCxEmpO+Q4YMwTHHHOMM9csuu8zJE+0gGupaLZb8999/3xnN0vOcc85xhrlWnqW/jKxjjz3WyZYBrxV05Un/KX7bbbdBBr0mx44++mjo/8pVbjKyR48e7baMK88XXHAB4lVxuerv11xzTfTp08d9NV5jARnU+u/y4cOHYzhBho/Sj7eSC88Fiz1EjPUrJMA94OZCVN0izHlZ5UKI5nx8vkmIUHcFcnkDAMb2PQQPVx9D+HSTbKsSEdGZx9ZjHfQ/9QygwMNrF1+Aqh++ZRoG41MShtWMnCWAfrgjdBU+ookQPwuh9HFySTXAjBegzgUPs4gWUg8ZZmaRn0E/O82sLq6ZufogJrN6PNdvfjQ6RAAAEABJREFUZvI6kHyH/AYubdu2dSvOMvgbo06u7jK447ZAdIFZfT4bIy8gkyAMQQy8eyHHFXLp5X2QR7ct4glry9ycGwYZ8jPEq611NHBDR9GV8RWZfmEhLwJyg50bUFWN8h8mA5U1mPbhJxhzx80o//YbfHHTjSj96htsdtjhGHzmKRj/5WgYq1lm7Dh8fc+DqJlV5pQLWTuFmBlTCOtTYiLUjqnpVD0UhOSRn4GKp3zJKxBJbgv8IUtA9TGqAtG1vhDkV6gowgXCFwUMc3WKbhwsVBD7l9MN6trqXEFNmECu2AZ47dPdgNpEXjVaEjVx4kRollydtj5OodltDQL+/ve/Q678GhzczoH5brvtBr0rWVLCFS5GDthp0VnqaWb4mgaIvkqZyywdNFhS+ursv/nmGxe8sNyosAMaCZHRzGbGwIYQdYdxUC+obW0cXTLMyOh8//sXsyivKtNfPbe8HyDonghAo1XjEN20sFbPZdHR9LCH6niivBpxGciih1yxDNUdkQYOlRD66qegDiukdR2iGnleiBQ7srH3PICeG26MvB5roirL+kW5c9MJtN1+a/T520lIderk4q69+cZ4l6t1BfMrkGzfhV0YeS0P7bt0xrfPPYsarg4jG+BbDlbHnHEGJnByaeaYcS5rAdNDthrfvPsGNjjmcPi9+pPVgzHUM5/qJSiPHmqYoN5hKom1e/fGuJdfxU/33I3U7f/Ct2ecgOwPP+DB++7F4G2HYNOhg/Hy1+Ow59nnoWfPHsDE7zB5wiSENHDP+tsZ+Pu5Z+PZ559HpjpDGzeD995/jytvu0BfZNXgW3VDoIH+dttt5wbYWjkwMxrHoQPfqBOhPL8IG++3D77kys30t96EU5xlmuFqdAAgYJlBN5XlJ6c6IyoDMtVYMOFbfHzppXifhtusx+/HmLvvQOVPM7DNqX/Dhhecj50uuxw9unTFJzSOsnPLEHIgE7jpBJnllFF7hnRrpTrdqBYpPBVA53/zVOZC1ora3KkAWNbapaAQF0CacNESvDH6evzE51/CBzf9C722Gow9b7gePffaH0FeawoJoXqfTvjwPQIpdeXIyRV64fGZ8fTMsB6EniQTdDJdheeC6k+uPxePV+BE00eAtMtBNO1a0rv1MmL1hWCtwGplVyvE++67Lw7gaq9WgGUEa9uy+gIZnwKtBgu0Gqf+SbJkVGqr8g033OAmf27j8yfZMpY1Aay+SrhWd2WIq49RHK3YjhgxAi+88IIzSs/gM6tt1NoOrS2cAj0rAr0LGbvaXm1m0BZq5W1RoI8HSf84rEuXLjHqXLO6Unf++KLylIEqN6bJlTxtixW+NBg6dChefvll9OrVy23V1vZybYmVka93rvVFaG3z1gq0VqXvuecet+KtyQb184cffribANifK9F6r1flpXe2dU8kW22FcL3iIYNfrvwqZ90T6ZfhCqTKunz+fHlZK6Ea5XDnMUR+jhlc7bYoSPkO1IA4Jo9Ej5jAoD7c8ZLqcxLQ2EYYQ+EZwPL0zEfST9LLUE5E+vSzqWdrathgu21RUF6Nzzhp+d+HHkL5d98yShY6DB7IhJDeMGRbSaM6oKeuuhvIKzCETCcACYC7mkV4WMdMei0NjTjMovhmBrN6yI1qZnVeM3N8dYRfGTEz6NlurBpmVseqMvM5mRYTzOrDYtqS3IBlngUbJjHJCYSA/WiIgHUo5D10weQLeE/ZaTgvmExITMnJrY0GhAbpFEDC6HXx6aNBnXUyQNlRGuOffwGvnng8MPYrTLj/Qcx64z28e8JxSKay2Pr+u9Bq04Gozm+NGr8AQWUVvnnqUYy7/x6UvPsBlD6YeFArjeKJ1WoRKl3UHdKHSTt/pBX5jBhPR2y5/GoloHuzQhLXvRYwMTkCoq6WRriuIf2sqwogyAdjXSFVuNNVbBGJ1JiXRFfBHBfp9DN+fIasnAtT4hDV0yjEySY5EG+dLIaTFp8Ba3iWEPvB5xOOt47SbAhb9+aRrYybGTSQ0IBanaw6y+uuu86tTGmbWgwHH3ywm9nWYOOWW25x2+P03lRWq08eB7osDMlblKYxXbP3GlR8qNUrphvzPvXUU26LnWbhNXjQNji9j6bZW/EovhlbPXmcE8J4qwOmacTMeCWAONxh7vpHvKislG+z30AZqKEnaCtpSBd8gIz3zeegKcGHzY3NpSxpzlmGi9qDLJ+QDIH9H/zAHCj3IUdFgbawMm2fg6SiZB6SNIyTNHJnT/oexQN6ouf+w1DeJh8VQQWyYQ2q+WCne3RDh417s8vNopJKVrVtjUT37uh1wJ7wVuoAvWdXQxnrH3Qg2nTsiA+PPYGzyv9Gqs+aGHDkXzD2b0fBZsyE0SCpYt4CP8SUWdPgbbMZBtxzHfI6dCBV2oXUFdQMPFinaXzCElj7wN1Q5VUgUdgKbVq3QY+Bm+ATGugjp03FNptuBg3GDz/yaOy2z15o17oQ897/GPMm/Yirh7+M4h6r4vqrr8Vf99sfa6+xOgYOGIgtNt8CEydOgraErr46V6iVmp4d1hENjLUCoBUrkgHSwPsEHsb7lA0qkei5Ngb940KMfuIZzB8zHoGfQA0HPgF5dJoK3jLIWoB00seCiT/gowvOx+tXX40uQ7fG+jTk17viYvQ87WQMPO10eN27oSJbhWw6jbX2OwCtyxfgqwfvYdIGWEgDTk7Iu5dBdAjP0h+ghm1NwMFzRP/tXM2oe5OqI3nGPNd2RPJ6xrrigdWJxAAhJxE9DvKSloRfncVXN12HL595AhvsvjtWGrId4KdZhw0GHu6ldLqRT8hCELDeO0JI0bV1gyjMzIHCzEyOA7N6XNuLY6Ps4YcfxmqrrQatct5xxx3unWAZmqp3Ws3UCqYmSNXXaIu0VofHjRsHvdupDyNpG7UmV/WlYr3rqZVOQewX73Cuesro1nZlTcLK4JWxp9VfGXStWrWKnhEagjKCZVxvXPtF4oB1WhmQMR8beyHzK9qvCbFe0kXQ1LqYGfLy8qB7oK93S74+aKXyUvmdddZZ0KSG7pkM4XhlWhMQvTmRpy3qMsrV/+t+6nWPNm3auO8l6H52ZDuoFX1tGdekx8qrrIJbb73VvUOuSQrdL91jrVbL4FLfbmZSw9UvM4No9ECHyiAG+eshJEsUT+H19IUxQw0QVKHtBn2xxVWXo7BzO0x65il8+uBDZMyHk8Bnhx6eAZg8/CABL/DoB58zY1NE3ASAAaTxolPMcv/goPpUUVHhSmFJ98Ix8BLzmBlycQb9otNjfO0u8Dj2hLEd1C1iH5TQXTIgVB/h02Xr6RECSidZoezjQePacfJ+ZhkCMCrDPPhEKI4En+CRZkgwLZ9cvtoIImXjxqJb61b44Ny/Y4311sYWV1yG/E0GovuwXZEtKEI1QqQ7dcDKq66MqS8/h5I5Zdj+pOMxYfhrKP1yDBbMmUsOTZFTKFNIBkyHYyFjwlkvZBjpnJg2jgOM4RYCRr2ABNxhVI1IUOsS/W2dfwBtzFj4KzCfrAIuNRMioM8jGOsHuBhlDs/wGrKu+IQUcWPNFxchlJdPAeuY+OljJVIshrF9C9yTYBwrAK6qKUjgGH9+MbO65zd6jllv+XyE1EfRLGQcAR2P+iU5kUkO+niKAQzkSV+znsxd88g3c7mAtt1opv78889327ZyU4sKBlDHLrx169buXTFtmdMKdEw3M5jVF2iuDOEaUGm1QGlpFl00gb42qg5Ws/4avKvj1paye+65B5q9Fo+A90WOSwOuoWF6YHqsD9JLAN0Qx1V/V8wM0tGRm+liZq4iRTo0UyJLEGtmLtQscn8tPZwSuRepw6codPel9p7QH7PoIZVXqwNyY/rSXMXjrY/YmEZGUPuUJFgfPDIErDAZNQW+hxqGp8vnoYwrDjUTvkE6z8P3Y77CypttjnLfoK9r+34I3zOaZB5qqkMsYM8UJhPUPERxt+7Y+l//RMFmmyJjSTZMBiALv11brHXM0ei62uoIpkzBo88+i4e/+Bxd11ob6XJ2kDRm/DBNVZPIS+QjYGeY12UVePlJxgebK5YJGzOr9QVhAlXEw4JCbHDYoej/z3+i9Tlno/VBh2BOn94YVV2NJ195GRrM3nrzDUjlp7CguB1GP/woNtlwANqusz6u/Nf1ePXV13DnXXehQ9dOGDlqFIYN293936ieq/hZMItS1fbMw2lgaNXphx9/ZOo8qSevLA+gdUEB0QRab7wp1uy5Pqr/+1+wmJgnksFBC29cSBeez3L04ZH89SP3I4MQu155FdbafTcU9+yF6nZdkV65B58TMnCAmsdyDMkdpvKx+mEHY86MqSj96B14XPmpYWwWMkN9MkMoBzUe0zQEloXe54UOZkF1/dcCqaC0c13hAtGXB1h8QACWR8B8ZxGyngQSXHvfWPIIOXq0sBrZaVO4onYrEl4Su1x7LYr79sU8GoiB+SxDUyxQCEHlabwH4c/ArJYP0SHdI+znVxk+2hasrdJaMdb7sjKa9CqPDFgZqmrvZcjK6JKxLINK2381KaqVUK0ma9JGf7sj41lfhBYoTO93ql52797d9UcyuuWXq/dAZXTL+CsuLkY6nXYKSl+B8yziojCBx0G1XLHErlmUd/lXJOTqINws0sMsckWLYVF6xWGNcRVffLlu3BaInovLL+jZsyf0FWm9a33ZZZe5v2bSZIcmLLTdWxPgmnTXWECvgeh1EG1RlyG+4447uskTrUgPGTIEijdo0CBolVr4aaed5t6tVjqLAjODmbkgM6vDRVAeBGYm78/qspaQFeSxPa2hwVFd1Bp9jj0WO1x3LfLKy/Hx389A9fhvKZNtlkcRvocw8BFykEcfTz5p7D8QgjR66ZqbWOJTJzpJjTml44qCxenTXOl7fI70PGpSK057UWnlhpkZyzNkuRv0/CpM9W5R8ZZE032xkPee90u3I8sJRCyogdVQdmBgU4msJqEZ6CHl+vR5n43EzPc/QEI61N5ed0/JQxKoGSykRgb2PoZA8atqUDNhArIlnPSmSYygBq3ImbdeX4ycPBVYa014nATe8uzzUbDGuqwsPIMQXnFbdF57TXx69bXoMWAAklsOQlHXdhhx3NEovfdh+BVVqObEu+Yys5kQmSxQybTZyitrVAJq+pGlQmypIWLIdEEjG+S1ICAtcGW5pHJa1jCnAC+KT6fulH9FQV2iOYiZwcxyKBHaHDotSWaUanSN+eSL8SZzWQt4l3XLWQVCJkFQfa0FVgDSRVaZqCGjSxbwGWANYQCiOs06ibj9sqiW6fFB7cFYTo6i1pLqynlReWnII7+ZpBCTkBjo9TgGCVjXa0OZF2Na9PFkcLOeKpEmT0AFokZLgtdee21MmjQJeh9LdNFyQTQzc4WpOPIL1CEmErUzYbkRGuDapqeVbK1ea2Y7nukXm7Z7f/rpp9hggw3kdbDLLrvg8ccfx5w5c5zfzOgK2F6wQfP9JFq3ao3WecVonU83XQt5dBQDdQ8AABAASURBVOUnMILT18ygRt4scoU3JZiZS6cpZf5SWWaRDmbNk8dfqk/Mb2YAT4+WlpnBI5h5MN8DCOZ58Ghw+V6CXuGNA8X3PHOdoDpCz/Nc/IT5pLE+UmboG3yrQeX4cWidqUa6vAyjrrgc3999L8r++wWqZk4HWrVHTbqIRm0KKT+FtEdgfXa4pZAAkIYH89JEigC6KfhIUb62Bo779mt8/P57mDy7FNnvf8SrTz6Hfz7yDHqfdS6mPvU4Jt57Hx6/7T6cftjRqJg1B8l0K+gwXgzGqwfnIDrCRIppefAsBfh5QJdO6HLqqcjjqvGbc+ah/Yb9YQk/Ymb3DkXOL8aYseOQadeeDwcwdMi22GLQFthrn73x9ttv4IMP3sejjzwGGTDg4XkezMwBve7UNs158+a5dzQHbjQQDz70AGayfJLJND58/yNccM55eOXF1zC/sADvvfoq5pWWIkUZCVAWDFmWB8wDNcaEF5/B3OnTsfnfzwZaFwPJJDmAfKaUJpgBvmdI6p4zfshGtXCNdTBw7/3w6X0PIZw7H74FjGOAmOnINTPol6L+CQ91hxmpvxJICd/34VEnM5O3DswMZssOMIryADNeWE5GEOb6JIb5ng+PA6jJr72FV2jUtPaBnkccBbQpRqUHwAsZAyAZRq/zOAQws0YDeMhQkkGkj2Kpzdf2ZRlGWkVU2602XbsZPvnkE2hFWKuRMqy0wqh2/+yzz8b555+PRx991IGM5vPOOw8nnXQSpTfNaRblaXHSzOrDzQw+75uZIfcws0aXi9ny8yptM5NTl67qkiM0uJhZHY9ZhDdgWaLXzFy4Wb2bm5ZZRHdMtRdtpxfUeuscxYsnLLR9fa+99oJe5dLOA91zbZ1/iJOUmlzRtnBNkGjiRJMqMpi080xfK9cHprStXNv0NfmiNkrbyocPHw7Vn/nz59flOU5caQvM6vU1szo+MwPMhyEJeD6S5iGlpyBZAL9rd/T+MyfyMh4+Y1sz46034JeVICyZwTgeAvYZYjUaLDCDnhk5MACUYySYyYO6Q+Mfn3WpjpCDmBnMVgzkJAuVj0A0s+ZJX7ILCgqg8Ztws0WnozCVj8pJuBZKNHbUThD5pafZouOaLZoOY0y2b0gQIU/C8zHypWcx6onHwa4FxvYvQcSrqkbpf4Yj/P57fHTtNfjqxpsRTJgEPwF4jGtiNAN4OguD8WRQGOPa3DKMvucuvHXjDXj98suAygWYzbFEMKsEq226Jba//Ep0Yl8JGSUcNyCRhqpPwvNQQ/OgS/8+6MHJow4DNoK1aYuVNtoYK63WDaUjR+KL++9Divrb5MmMEyJkeiqf4rwEqEKkD3QYpJ6IJq8CfSJ0PQYIzIw8TQtMwZ0+67Xuj/PwYta06ZgtXh6T+9lpFvE3DDCL6GYrxs1NX/dN5SSaWVOn70H32KdwSgZvNEiIXKYlvxy5DIAOj5XQU/2mxwciMv0QEUJ8mPuRwQg8WZ2QpCuoJdEHchGYgJnBrB7Aw8x4haOrjpgZDDx0kUABvSmO/xIc1+qZp5dGM2jX1waK0IzQLKmYGcysTu0TTjgBmjk2q6fFmRWTGWcKONOhQpI/BrOIX7wCs8gfh8tNsvA0sNJ2L61WaHu36AKfD6dWDmSQyy9QZy16Li0Wm+YKw7cTvsWll1yKK665HJcL/klXcO3luPSqS3Htv66FPvCi9+BkfGsmPHaFNyWUlZU5A7+Mbi40ZRqNkaW0Yz7lNfbLFcRhK9Itm12GOWVzUTZ7DuYQ5tIvKCudTb+gDKWklbDsBI3VzcWnjLkE4fPoziuZjdl0Z1NWKSdcZs+dDcyahTG33YrCUSMx/rkXUdR+JSSmz0HJzXehcMo0zCktwWwapCWzylBWSj1LyxhlFmbOIV36StbsEpTOnYvqmgAV86pQPns+KhZU4MOPP8bmmw/GxptvgccfvBefP/gg/tx3ADL5hRhFPfzPRyLzyAP4+q4b8c5dt2MMO8ykeZg7ZzZKKXc2je3SslLiJdRjNubMnovSkhLMZcc8j7rMnk1daKCWz1+Ab7/7Ho8+/BAOo2Hkez5K5kxnvFmomleGirL5KFxzbaQK8zGXOk9lvqfPKUNp6RyOBQz9+/VDdXUlZs+evVjQDhDt9KhkvubPKcdfDjgQO++wI/5x9lkYutVWOP/iC7HDzn/CXof/FY8/9gjevOdeBOQtczLnYgbvcfn8eZj37n8w7s57sOqAjVFRDcykPjPK5mA2dVH6pS7PJShjmZaUzcRsDlq1TXwm853q2BUFHVbG1P98iKBkLkpmz8Js8s1SOTgZZcwfgRMQZSVzUDanjGUwmzy/HpTxPmrgqDwof00LpcybyqAUZayXZaxTs1gOJSyPTEU5Kr75Bu+ccRGmDP8E2xx2OFY6cD/MZn0oLStDCevNHJbRfJb/PNXx2TMwi3Vaz5rq1aL0VJuhdleTnGqDP/jgA/el56OPPho777wz1D/oA1P62JS+caHJFhlFMnDOPfdcaHuuJj/1tz3qI7SdVyvHauv1ESlNyi5YsADa2hmXl1yV4aL0UVguvaE/N0y4wgW5eK5f9BiUZnzflO+YLw5fka50EUgfGRVymyr9xeUrlx7j0iE3Xfmli0C4IObN5cvFE5x01D1XmWoiTqvLvXr1wlFHHeX+pktbwVWv9BqWtvZrp0ubNm2ckaydBIqrj53pfeq+ffu6VWp9jFT1RnVTdSeTyUAT70pD+kivXB1ms/7Pds/LHD4/pShlG6J+oax0FuawXalapx9WOfNMrLvDn/D5bbdhxFFHYvJdd8KbNhPz2U7NKpuNOXxmBHpeSvjMlfHZm+3aujLKjNobpR3rIPxnejj+iDeKu2Jw6SF9VJeEN1fayvt8TmzonuheLykd1SGFK44mTRRP7YxoywKl7Ddmzp3F/oP3l21dJVeE0xO/xIR7bkPVuLGYxz7Q2Nb89MIreO/EUzHi9NPQtfe6WHuLLfDl7XehasYUqGxKOE6Yxf54VtksVLLtLJ9bghmsJ9XzyjHrzTedrCEHH4Y12nTGj8+8iirWkZkJD6026Il2gzdFiWWoQ1QnSllnZrOezGEdmsN7X5byseqpx6OK9Vv+YJUeWPOEk9F1710xc8znCJ9/FqNPPhXzOC4IqspR+tVojHvxWdSUTGFbXYZZzGMJ624pQf2s+lHRytiWz2Gey9gPzGY6zQVxHVI9aq40liZX90gQ80knQS4tDltRbm7awqWPQHjT61DK9qYEJaoLbJfUDs2dNZvjgdmkRRCnWVZSFtVpjilLStnWsX6Ucrw1c85MlBIqSmZhAevmTI7VytimzWFdlTzV2ToZjFPGcXR1ZRUy1TXQ8xqHLcrVc6zXqS6//HLoHySuvOpqXHn1Vbj6yqtwzRVX4eqrrsLFl1yCL778Aqm0zHLA4+DCCL/sXDZupbVsMX9BrKKiorrtM3E0M3PGtZk5kllkPMtjFtFi3Mwcr/wNQQOpmKaBlJnFXsg4VoebpHFdRyRiZsiNh9pj/vxyJP0k1lt3PfTqtR769+9H42DDCPr3R/8B/dCnbx8UFhYilUo50Ls4aRrczQVKJ5YtXBD7V6SrfAqUvkBpyxUIX+GQykMeVy3z6ebXln9BKo0i0goSechP5SNFeiIvjRShMfopL3npfLh8plPOTSdTSPNep/Pz4FGO5LVKJNGqvBKduRI8764HMP3uh1C0+jroe+U/0Yozv/O+HYf27NSSyTyk81hX0kmnS6owD23atyKeJD0PhXkFKKD+N/zrRvTutwEHgBdBf4n2xahRmDVjBt58+SWceP11WH2dNXD82WegpKoKj372Gco36IUxn3yIjjSgz/CSMA4ywFXhfBrW7YqLUcxZ6IJkPmUXMQ/5TCuFQuZH6aXy0sgjni5MIcnBaMaq4XOCqSPjJbninJ9shfxUK/jJNKo7tMIaRxyIwg3WRSo/hSLqWsQyzmO5GmcZ9bz5CQ9p+lVmcmOI/Xr+tGqkFcVXuKJ8Ijv4sePGc3Lqchx84AH4/PPPcMftt6PfNluhR/9eeOWf/8S08ROc3nlMq9AzJC3Ef0e8hbV3GYZ19toXCepbmJ9m/pLMi8BHmjPqqbx8JNN5yHf3kGVbyPwX5AO8Fz2HDsXoJ59GtqoGCU4EGPkTKcVNI0U8rXJJFSCdKkTayUgjzXz9FkBlmQvLrVNeHtIsqxTdZF6SCxoppFjPWxfno2Lid3jvn/8COhZjozNORv466zG8DfJYj/NZRvmsA3l5Psss5co6zTqcSvtI5lEG5aXTaaRTKTiXuNpKDWRl0OhjWrvvvjsGDx4MfcvimWeewT/+8Q+ILqNH23NvZ13QCqPi+bzPqD3UlsuwMTNHUd3zPM/1K1ppFK9A5aS0RZMbg+gC+eUKhAtiXtFiEF24XIULcvE4TG4MCo9BNOFxPOErEpR+ivdBbkNorB6Li9eQ3tAfy4/p8ufi8qtcBMIFCpcrEB6D/AIzg+5/Mpl07VVcHzShrgqhuqC2Rq4mWbSL4VW2N1qp1ofdnnjiCWi7vurWRRdd5CZZNNmuL4zL6BaPtvYLVLc04VfMNlHQtm1baAyTx/JMsY77bMcThBSfhzy2pXlsP5L5PlJFSVhBEu027IctL7sUq+2wE2aMn4xn994HPzz6GNq2LobuSZrtWl4qD3l003wO02yv0k5WGsp3XC6Ol8+QaA1BZbKiIDdtpRnrJ7y5QOWte617qvQbk47qgngVrzH8i+LRfSl0fUAa+RznVc2qQCUnnldfaw2UjWO/lC7A5OefwYdPPobB116JcM3u6LD5Jui61274gYZn2dgv0Zp1xFIpFCRTSJdnMf3z/yI/G7AOFSCZSmHMl19izR12QLrXushbsxemfjEBs8d+j64D+gP5CWhlOZ1XhBT7rnQ+60l+EnnpJApZX4rShaQXw89vg3SrVkin89B+5dXQoe8GaLfp5uhS0ApjTjsD5W2K8MMPE5FIpTH+oacw7slnkSwsYDudQH5eirLykZ8sRF4yH4WsY/nky+OYKa0+UPWRchdVPstL0/2JQfUoxhsrV/y5vLFfriA3LMZjeq6b4n2IIZdPPDHE9BXtKv3cNBv6c8OWFc/jPVfdEeTlpVm/0kjTFSRdWBop1uMkQeERPYX8+Nlgm5fPOpLPulL14xR8fO/9KFL8FGXVtm1KI488eazDSdW51kWY8P1EfD3+G6TTKTTMV64/mUxCbe8mG2+MjTfZBAPpbrQR8Y03wkaEjYVvtBE6de4AL4A7vBBc0OEFzX94zZWE2cKGsBrAxqQlHjWAcpcFzKwumjpRdYIZziTHxEXR4jAN8Nq1bYehQ7fCkMFbYauh22LrIVtjqyFbOdhm6DYYPGgwWrdu7W66HnyBbrjc5oDmlN0c+jaXTG3dkmy5AuGFeYXsBAqQV1CAfEJKDyg7h1RRPpL5aRTQQMpn5yPehiAZgpguvJAdZT5lqMxTBXlIKn4R06DpKJJZAAAQAElEQVSMFOWligpQUFCITvlFmPn5Vyhec31M+PwLtM1mUMUOD+2LMLnrSui43Q7o1G11DpJ8pFulkEeZBWw02nVohxuvvx6vvfoKlEZ+fj7+O2o0TjvlREzjTPWb77yBiRMm4JEHHsIBB+6PrbbfgYbiHlj19FNQsPlmqK6sQJhO4vafpmBEp5XQ/6BDsEr71vjqp8n4bMJ41ynfetcd+PrrschjXvKod5r5UPqFhWkUtClEuiCNfJZVq3QRUmzM7rr1TvTv2w/bbr01Dekk86eyLHQdbrettsCAA/ZFoMaTurbiIK+QbgFl5tNIz6OcPOdnnFq3gDSB8iZX+ZRBsxLLpVv3VXHd9dfi9TfewCUXX8yZxKvRr19/HHb44Xjk9Tdx6s23oSuN2Sduvgl5+XkoLMxDGz5r878YgwWV1Vht550Q+B6SRXkooE5F1KOgMMX8FKIwvxUb7gKnf0E+XYbnM68F1CskXsxVgdU27IMv7nsYrStDym+FfJZRAe9rPu9pOj8fyk8h608++fMlo4ByfiXIpz4aPKoMheeCaMsFylt+IVROeQVFKGI5tA4ymPLoExh5933os8ce2JJ1zmvbBqwUyOe9yGc55PP+F5FfcVLUL49lVZBfiNZ5bVBEmYX5eVH5U16sn+79SSedhM0228yBPuB0Jlfl9E8Lwk8//XT056Sk/k5Jq4KoPdK1nXce74UgPz8/kl1QQH3yHYheyLRiWBRPrIfCBLn+hrjCY1CY8NhdFK4wgcIEMR7rI/1iusJWJMTpSociTlwLpFdMb4wu4s2FOI5owuU2BNFzQeHyyxXEuFyBaALhMcgfQy4txuXG4XKVR0FcZzxOqKgaxR9yE656uMEGG0AfKj377LOh1wCuvfZaaLJG2/z1HrUmdDbiYGy//faDdj2IT9vDhw8fDq1M6xkoZJvTigPEVukC1vki5LPtyKOxUsB6WcD2VHpUJVPIX30t9GD7vOoef0af44/BrG/GYNy/70R+Mo081tkCtm35lJXPNsoB63d+wcJ128kkTTKVz1yIw1aEG6crPZReIfUXTXhzgNJZZZVV3PNexlX+JaWlMIHuvf7SrXfv3hyUp13cZdOtEAW8twVs1wqTeZj03sfIW68/1jnkcHz13rtITJmKia++jCGnnIzWHBcO/fu56LTZIAQd2mDAEYfgk5dehX35FTqwjApYN2Z89Dk+vOdejGCfVv0d+2j235XIopphSCTQbkAftCqbhqkvPkVj+k/goAFFeQVoRYOkkG1fAdvcAvZt6qvyivKQx/pQSP1a0/AryEvTn+/GOkEyAV/vP2+1HYr22xdtt9gYQekM+Ow3Ez9OxaqcMJ47bSoSc8sQTpzMvrUA+UX5kMyC/DwUFhQhr7AV/aSzXhZw7FDAtJoadK8ks5DlI5BfIFpjoCFv7JcrWJSMmN7QFa90kCtQeB7LXK5AtBUJcZpyY5B+0qmp9chn/SsgtGI9L2J9y2Nfni4qQB7veWv25fmEPLZJRYS8wnyk2Lblc4xbQDdPbRbj5eexvhASAVD9/XcozEsiryCFVFF+VI8KC9g+5kPjhkLKq+I4ec+998aWg7bkpM5kKI8FTC+GXL+e5/bt22MIFzwGb7klhm45CEPoDuKk+6AhgzFo8JbYdtttsGaHTqjhgpLaeNmNtDqFNjt4zZWCy0StEZtKpdwKQ/yRl2233ZaZXhj0ZdIHH3zQrSybWZOopc5SWwLkxgKlS1FREdunlCNJT4fwYmbIBgEqFlTUQjkH7AvqoLyyHBVVFYjjyF0MOJ6WsLDJyiHgfVF5yhUIzyBkFxQ4qEGAGj9EFaefqglZCxBms/A502tB+DM9NKEi4G13YcIlU6C/icgyQDKVVhAGTCN0EHISJsmGYtbkHxH27YMf1+uJvP33Q+9DD0BldRk6cvZ55V33xBwYUglD20QhWhUVIi+Vh6uvuhqXX3YV9E5eVUUVRo38An8e9mdsNXgQHnzkfoz84gu88NJL+OSTz7DlFltQA6CyVRt03/8goEtXFBcW46FHHsOLNK53+tdN2IIDsVZHH45P583HlkOGYO1e6+Dow47A3nvvxbSuwZCt/4TTzziLBncVtEqrHNRkqrDrsJ1xx623cgWnBi899yLac7Kobft2LE1xgPkUGALObgfJAkAvZ4WcyeMJAfMvN+AlJDhFG1xUjg1I5Mw62JiD079zpTHB2UuJq3HvVAOt1l8fa2+3DWZ88inmT/uJdzTDtLP45vmXsGafvkh27IggUS81dHVCWhiJArDUjWkwWl0ugAz5su3aYv3jjkUrGoif33QzUswPF7LJa0wnihvyPof6GAx0MG2GCPu1IKDeIfUUNKkOvH/KZob59Sm4/Juv8cKZp2PaiI/Qd/+/oOO2Q+GyzucH7t6ojMnIU89CoPognEy6f3ClDnfoOXr//ffd6t61NExWX3116J1U4cNpgGgVUKt++giXi1B7UR4FtV73TMb4klyVUQxL4luRYb8VfeLylD7CBSuyHJaUlnQSLImnqcKUb0FDeTKW9VXu119/HXrX/pFHHoE+MipjWTsiLrnkEmhcovFKr169sN5660F/X3Yi25H11++FW268Gaz6APQUGdsSorwmzGffA4Q1GazEyc/ue++JDU84HvO+/gbvXftPKE4QVKO8uhxBqF4mwydJPQ4WOqTziiqjhRJegqe5dZJ8QTKZdG2Axm9LUMcFiV+LIwL9K4QjLuOFzS37C947NWxlszHlgzexxlbbIN19dVgmi2f+fiaN3QFoP3AgqsgTFBQhsBR1TaDLgE0w6NAj8PGLL0F/21c19QfM5wr0xrvsjPYrrYyZDz6KH4e/BJ/3vG3XVRAGIQrX7A5/jS5o36U1QKMtw7qTBRvoWH+mAba3AStNDWmMQuUCYtUA+wcwPEtQC61xS4dttkGP8y9Czz33wHdvvY33DzkE66zVAwU9euD7jz5D1ZjxmHDxpcCsqZTBM5iPTLYGVfqQGPuDTFjN1CWfYc146p4F0n8Z0lBcgaLKFQiPoaF/UXTxxKDwXFz+3wJIp2Uto6XpzyoTsQgh6I67FkgPAP3RmJkU1QlWMpIAhmWtkvGM4LtWr6q0BOGCctiY/2L2y88gqClnWP359ONP4MjDj8AXo7/ALsN2xZgvvoRe6dp7r30wdcqUesYlYK4cmDbVANXhyE5js0p88djjmP7h55zbT0axqRYflQhv5qvXzPKdeN38Ll26YH0OjNUBNQR1SJopFI+LsIwXDdpqatS8RAK0xWrTTTeFPgYmihrWxx57zHWOChPNjB2eboo8P9slzzvh6KHuWYTV8upmOgIvZjEfPf9T528rM3GZm7G8Pd431t7oY5ABAhrKPtXNY1g6EyDNJz3Bu2Zgk1B7zxhcd5oZtDIhmWaUB8DzPSS5ImCeJIXsqtRWhGAy8Gp5jDx6equryuF1KsTaxxyBNoO3QR4HVuV8qlt1XxneGisjyE/hu68n4KqrrsGk7ybhu0njcPEFF7uZshmzSnDeBRfivAvPR5fOnfEGV2C33HIILJXAXffcjVW6dcdAdsLg4QZhygPxPffcD1OnTUMNNdtmhz+REqATG6DD/vF37Lvf3hjYfwD22HMXfPXVGJx2+qkY8dZruOrKy3HiySfjlZdfwSF/PQjnn3sunnv2RZx1xmnQ+6Rff/c19jtwX8oKKTVDqM0vKYmsIRmwXEQ1lgVpOkOfRPr90IO3mJbKjAxizgFj+Qh4W1BdUYMsjVhJ9eEjYFiGAT333Asl307EZ/c/CA8Jzvi/joo2aXTbeUfoSPAiyVlOiIDhhhS18/DOf0bguwnfMRTOby4sQRmGtFuB8pwJuNpf9sH0qjkoGf0ZUhTkA+SUFnDbfGRMyxdCBxnk/I9BwHJW2SdYUpg9HZ8/+RB6bLYRNrnqUrTp1wcBDWY9VxnfR4YDuYD8VjvICS3Lcsq6EvF434wyxn03Cddf/0/ceOP10GrdUM4S9+nTBzI89O6yDGcZKVrR024dPXPqEyREuFxBLm5mIrVASwk0SQmY1den3Hq22mqroWvXrlA93XXXXaGvfGs3hN6d1z8MaLJ/p512gkBjlCeeeBL/ee8jrLZaD1x+5RW49pqrceNNN+Gt/7zDJwEEHz7TUhdiiQTAFogXtOIEUq8T/4bMT5Px1bVXwmZOQ8JX7+S7NtQXUwPI1bNB0P+s18zq8qb8a1dKHaEBonCRzIyD8dlo06YN4nZF9MaCk1M7RpDxmQmzoEhO4P4HXVfvDGtdBOPq1zp77o0+hx6ODY44CtWcQFfXF7LD4AmfP3XTbdZeC1scdzSNiUq8e8xxqJrxE7rvsC16H3Qo5s3PYvrDz2DldXsjvXoPVHL2MkMlux19KnpffQsx9WUBVCsEbHZJY2/EIlF/xKkEV5tCtslZJAH9HSZHAx7bZJ/6+4wZMoZkplp3QLcdd0HYsRO8jTdG123+hKrpc7jaPAXVzz+H0o8+xMf/vh2jrr8DFZN+AOf4mZzyzbFuyJ6YZUBRv+nT3bdFaCi6IA7ShO2TTz4JM4tJf3g3YAmwyrBy8cwplhCRxyNDQoMAVnI/a0iwfnthColEErKxbrv5TsyYMgOz/vM+vr/rdqw9Zx7GHnkKEjPn4NuJEzBz1gzcdOvN2GffffDYo4/gsEMPxbtvvIVTTj0FzzzzNMZ+PRaXX34FtQBuve02fM1JRedZxEW3zbMoQI7H5wZIY9IHH6Mzn4XAje8AM4WGWBGHtyISUUHvzSX66667DtctAvR3NXfccQfUSUmf3Eov/9Ig5te2huLi4jp24XrXSR+ZOeSQQ3DQQQchwwbv2GOPreNRXDMVeEQylruxsrAVqa1RBv2i0EVfJWPRIS3UpiwBM94JgjrHJAf1BekkH2QfXiqJFBMq4qxpcsYctJmfQf68CqT4gGW5Cp31eFMZnnuq0dB9M2MXRY92IoweNRqfjxxJuzhw26XaJIvgc4pXdqJHYwLEQz6klbNnoH0yQGGHVlh5843RutcGKOX0c2B57DuTSOYV4fXX38CwHfbA308/Bw899Qh+nPkTdNx55x3Ql4KvuOIyPMcG5NprroUlUihgnAMPOBijPx+JPn3XR7/+/RCyAzN2iiGlKu5ZZ/0Nu+6yC84562xXPWsyNWi/bi+cfPEluOfue/Egjc0nHn8WB+y3nxtEnHveubjz33fj9ttvo0GzP55++gVcetmV+Otf/4rDjzkW7/7nPdx6x7/pP4QpqLv12BezjNloguXCEzClTtOJzwRRgJwB5/wE9MAp4pDGXIxMHigKWd6TEFVg6buBoxGrylSj79ZD0Y+TAP954EFUvvoSvr//CfTbYQfMqc7g/nvvg77qPWLEu/A9D+ZRnAEnn3IiBnPiYdNNOeM/aEvceN0tuOnGG/HIYw/h2WefxhTObKbJmiAUrtYNmx/0f/iUjfnY225E2ZivgGrpAdT4QIZ6gboE7ChCt6nUJAAAEABJREFUuvgNHGbMZBPqYZxkSvK5mDX8XTxx3Blo3XFV9Npnf9TkpcFFMljgs+4p91mWQsBSYPqusHW7PZjPKSka0mM5QfPSSy9gn/32wkkn/Q0nn3gKnnrqKfTg6oba8+HDh7uPQu7H+ij19bzJNaM8InqOzcylRS/MIrpwgfgFwpcE4hEsieePGGa2cHn+EctAeTZbuBxUV2JQeIyXl5fDY7uSoMErGDhwIAd5z7iJd70DrRXpt99+A2+8+SoeffxhZNkgnnLqaTj+uOOw9eAhOOa4Y6APIJbNncOB40yAyWqLd0VlJXQUrroytmSbXB0YPrn/EeT7BfBNz5rAE0sL1JaA7km/fv1c2z1x4sRa6sKOWdR2qO/+8ssvEX88cGGuxfuUBrt+mPFGEeT3kEUqrMa7l12GV66/BR03HYJUq1bIBDXouslArL7VEPZfNCO4ymwcEwTkdSno9hGq2SeHbdpis1NPx3qsG4Xbc4Kbq+e80Vhp6OYoq8hizSFbIctVZ31jJMHIqcI0qtu0Qpbtqse64dE8DgkIGWhZXjL0ZemSQFWJwEgBzRmYBxM5oAsQZ0xmqoq69TnwL9j8mivRZmBftN90YyyYNQvzRn2BlXuuh9lvDce88ZNQni7CqGeegc/+QF2fHyYoOQGjXPxGD7PaQqB+ZgYzQ8D+SOP7888/H3qGzQz6G9zNN98cQzmRqw9MXnPNNdBX+MvKylwcsyhuyPKiqD/U6Sm3xguB1Yf3HGAVQDXHBjWEkAsbC6aWsgpmYF4VGQED0KqwELfeeguOOvZw/N922wH/+QDzx4xBtxOOAoYMwZTPx+JSjgP0TwZnnnEmrr35Jhx1zDH45LNPcc4/zoZ2XWqCco899sDNt9yMjbmwefRRR2GXXf/sPp7LJOrO3PsinLcYIRXP1mRRNXYsuqZT8NsV8lnSs8GxibuPyo2gTkyzIFSjWeTWDYYkXYazOiXhSwJVfhWQmW7Rkjh/Hqa4f/rTn3AUb4JkiENuDw7inn76aeyzzz7Qf4PqC9ztOXsYh5vVpxVy1SsucmM1MTERYhpRmMVU+X4PUK+vGkZprPwIhItmzlPPJ/rygFksS64hlUxxJTfVQKRLtI4WstJLD09WFYw/BYUI6IROnvizfJCzkNE856OPMOuBB1Dw2edoM3ESOtSEGP/M8xh+5+3wZ03H61dfgwVcuUwmkmCfQik6LTLSQspnYpJuTCDlpzBv7jwcd/Rx+OtBB0Jbl7S15O0Rw5GXzoeUCfnE8nlFETWY9e04zAqBTmv2RDktjflJg5dMIpXIQ16ikLLm4/TTzkS3tbrhH5echUv/fjl23WZ3rNZjFeid3UsvvRSj2dHffuud2GzTzaAjRT1322UYG/mtcOZZZ4gUAcsF8IkHKCgqoPH7NI48+ghQDXiJNIOSDncFFbUfNIbvgLbLXnD+BTj0kIPdaxKHH3UkPvr4E1x44UU4/e9n4bLLLsdPU37CkYfKaKZ4Np0hy0V5lc+5RtEqe4JHXDRmm445qONzSCMu5gPmwR0seDNTAsoKScaBZJKuj+1PPhFflJTgmmNOwMA998P42XPQr28//N+hh2L8N+PZyO6CGTNKMHr0Fzju+ONx3bU3YPc9d8Oaa62JKT9OY9mf6uhHH3UM9uQK9sorr4yzzjzT/X0WeLTpsSa2/L/DMWv8BHx+77/xzRNPAAuqWAKGTMJ3+hhzCGKBA2GMWHeqFOo8zY7o2ViuRKiuZASciMkyP2YGTJuBMU8+hQ132xN9DjoMIZ+BJAduSd4e423wyeOz3pkDD644ABS3KkJRYQGee/JprLd+L+y+x57IZ90d/vYIfPXVWFfvRo0ahcMOOwx6p5RREIahAzOmS4L8GtwI6K07zerDRTQzmJnQJYKZNYpviUL+xwJVxoI4W7l4TPsjubn5N4vqi5m5eqlyMItwjSPkF8RxkmzbIz+w+uprol279igqKMQnn3yMjz78CNdf/U+cwHbo5Zdewa67DcNmHKyvu966+OdV12KrrbbBjjvuQOP7MdRUV8I6dkU/tt9BWRnG3vAvrjyXwWPHoucyamX4sPIZdelRJ9pRQgmi0/kDnGbmctmuXTvI8NHWeUdYxMXMOLZIoqqqasltgIpPEPCiEbhkMS6MfnaeNUGGk4YZjg/on/QdvJ+mYLeLLkfXTQfxttQg4QEZZDmxCqgb830gzUvS0lCX9iUn3WfNnOHGANW1Bm1ig97Y7sgjcdrpZ7Gecbyw1SCszvFFcuWu8NnIls6eiYsuvoirbV8jDSbDbJuEuZ6IBKZJKoz1wXgF6dSOAcKiEHBc4nzmyO6iaEnqFipOfj6N8taYnU6jXX4aNT9ORMfjj8KkWSXYmpOd3TYaiKr5JYxXAzMK4WDJmA5APAQT4YVlpmchS6+ATkSnXg5fwRc9o2YGM4MmVWQQa2x/33334dFHH4X+8UZf7L7qqqsgI/mAAw6AvrKv72noNbmHH354IY3NzPmVR4f8ji/saVmboyt43+JbJEqWnoAA1mQjqFKGfBa8mipM//ATVEyZRlLIWu6hpnQWht/C9olt1rwJ4zDjnTeQCKpRwknB2++6E6sVt0a72dPx0PC3UNqhC7DFFviqc3ucs/8+mPzOCPz3y6+wBdvB4448CtvvujNOPeVv+PvZ57iSVTlfc8MNOPTYo9CJOm5Y3BZTx43nM1wZhfPKYTlC3RdWPyB0edKjofo3b+o0fHjcCVitQxtUrdSeoYygk/wGH0B0P9GMh56xJhevgjGrV15baHw+yEpIYXIXBfFAakk8i4pnZlDcvLw8aNUZtYdZpINeOt9+++2hv7AQX20wzKLw2K8bJAgt5M0QMIQ3Lpfrl+pGCb/qGcKYF2OHADaHzBPzFtSC8kqUfUfEE2Lxh/ItEMfi+MxMwe7hY6LEDb6XxIyZpZg5YxY8U3ULUcsGpe/RIivOK0YqlXJ6WEhdKCbLSYyAQjRwCEkDwSxknAxaJ9OY+vZwTHvzDXx60ikYf8udSEwvxaQXXkCxVnYr5mLOc09j3vD/oLgKSLJzyVIm6JrkhCF1iMrC83wUJgvxBA2BMZ+Og5XOQ1AyGxf+4wKcdeIZqKqsoAAf+QWt0DaVj8IZM/E1jYRVtxiCuX4+qCYSfoiamkpMYWe7oHwB5s6Zhxk/luAvhxyIU6jfHffdhjvvuQNPPvUkOnbqCKaM3jQ6Dj/yUCTSacoImS9gq6GD8dLLL6Fvn77Ob+bDtwQ8SHkvonm1LklqIiIiryLXEvQM6PUHUt15xBFH4LrrrkfPnmvinHPORq91ejp6QUGBcxXVgw8zYjyZICgeZkY0AugQEbzwphhDlA950eiDcWEuis/44P2A0jTlP4RHXFj3nj3R/7BD8e85ZTjz6cexzY47oc8G6+PVV1+h8f8RunbphEFbbg5t/dXKsmaZn3z8Kbz51lt49/0ReOn1F10H+tKLL+Gll17GMZzxvPyKK9ykxJhx3zhtCznpMeiiyzD0tDMwr2w2XqRhPfv995Bfu/osTVU/pY+ALbe8jKumW+Byz3spsuNg2G/glCoEnpFuRHgiND1XIe8y8COfi5cvvwarbDcUPfbcAUiFMDMH8MAZ3AxmcnVi5tQZEHz//ffQ32Lcf//9GLrVUAweMhgH8f4cwAHJSy+9hNdfe520LbF2z7WgjyupHc4tCbNa2bVEM6vFIsfMorQj70J4LanF+YUlYGYLxTBb2L9Q4B/AY1aff7OFcbPIb2aI+zgViVlEFy7I9RrbqpU6dYG+8HrCKSdBu+bOO+88vMUV6aL8Amw9dGuccvpp6NCuI2bMnIm9994HGw3cmG3QULz28YdYZcO+mPv1N3jj7FMx+aPhSFAeELKZUa+n1OSL0w9JiEBXev5nz7j8zaK8+xw3ylBShuMwuQLRtDNAO4rU5nTs2FGkn4MKzQEv6rBdfwOON0IYf1CjZ1kkkglUfD8FH/z9AqxLQ6DVhn0QclVLbadHngQSiHgN/7rhRmy3/Q549LFHceqpp2LTLTbHUUcfw3AgkfCde9E552DKDz/i2utu4KTtB0gUtcWsNoU4/ND/w0svv4w/7/hnnHvOua4fG/PVV0gaownovPfuu9C7oJRGX5LgEXhy7AKCyz9dM9ZZkqkelJUQYC2CUCJhhKu/rs5i9W23xYQuHZDadih6Hncc0KEDUF6OdA3rXEU5edmvUZ4i055xdheFAAHpAMPB+gklTzwgHtCVn+lQF7IwrB6XX/dOugrklysQblabWXpEWxpIFlnhcQxUXV3tvhWjxTKV/5133gnhX3/9NZ599lmOc85xf3n0MstZfzunf2t4i+MDvSr0zDPPcNX0VsyYMUPiHLjxZ44+Iubqk+sXHoN4Yr1iXK4glyfXH9Mb5daWa1TQ9TEkT0HufusSMIyEkIwB70yoeyY6IUu/aOSoPVXuDOBzYCzLqWyPXjzrTGTLSpHHMWeKXP6USfBGvoep73+Iikkz8AYnkXwazY889QS+mzgRr9x5Ow758/a48fOP8PiYsUBRMT6f/D0mzZuN048+HDtstRXOOfPvlAQM3nQLXMWFLD/J58LpyarXvgNuve5feP6Jp3DEuuujO4BbL7kUWS5EEXUnNWRuWL/kM4/VMiQAeUEVCkd/Co/PZlXHDqhxXODzDDIrb3Sb+fSaQ76ZwYwPtG4kQdv2juJKcBAEjq40tQqt/+n64Ycf5K0DM6vDlxUxW34ZDdNueokNU2gev/Gh8XgPVLeykM/gOoLQWNEsSpQPEMgXeZb9qofZTDIFHgrThZjMQfd2Q7ZzW4XnzJ0Lz/OhegCE8Nkp6i/AHnz0IZSWlMFLpFCjGmkZBDSo4afgZT0ksz68II8PSD6MM7XhjDlItOuE7tv/CQVrrI65NHTHPv0U1undGz07dUXJ629jYMfOKL/qasx46ikUhuD8GpsUqqWsGjtJ9iXMsYdsApg1vxQ33Xwbem+yPvbfYCDO//M+eOXFt/D96K/xEeUWJ1vjq9Gfo3rMF/jvww+gVVEROmzYH/Nh8L0EipKt8Nrrr2HAuhvh4IMPwYnHnoDO3Tpi8002RbogjYMO/KtbyR7QdwBzrZwHdKkUT9/3AJaZblE+J37yaEij9gh5j2rR5Xb0f5j6BsDyCApDKuwEmOsgzSLXkZbpYi6Wgb9YVm0aR59wIuZlM3jwkcewz7774t//vgtbbb01unfvjjvvugurrbYq9t9/P7zzzjvQgFWC8tJ5WGmllTBkyBAOVPfGplzN14d9tGVLfzOjCbzbb7pZrAgs4KCI6Ra3wYD/OwwD9xqGLzjBMfnhewGma+Jie+Uxy6wuUL0JFYc1SXcwhHFmFryPYJjjxq95UE3qE4BFSWBdB/NHSkjls1YD1jIazUnMe/cjvHfZFcjr3gVr7LILQCoYOu7bCXiMZf3YY4/h+BNPxJprrIHeffvWlbk+5nUcB1tzyua4DydutvlmbsC41ZpAObQAABAASURBVNCtoIma+rqBlqOlBP6QJdC/Xz8MGzYMjzz8CLTyNWPGdDzz7JP45OOP8OwzT6A9DbswG2K3XfbGKffcj1VPORnr7L0HJrzxCsKZP7LMPD6JPp9aIw4kuQrqy4KJHmpHi0Ic+j99iduTIva1iUTCfdXc7Oe5NzN89913MDO0atVqkWUStY0h1Odn2aCH5IVa7kwWXz73Ckq+Ho+kpVj2IcpGfIDyl95A0IaymJy6oxAJyuV9yQbEfIwZ+SX+ccYZ+Ozjj7HvPvtCK556R/61117Diy++CK2Uf/bZZ7j5xhtd2FZDh+DEk07GnezDBg0eTPdu7LTjjpgyZQqOOfZY+L6PHXfaye0m08fqRo0ahV123RWHHvZ/mD9/vvu4onapiW5GpajN4k6zKDy6Mpfsw4yZCNmnFfTuhSEXXoBsx65YeeAmCH2gU7ceCMbPQMlHo+FbGoEHsBeBhl8gzlIDWGbGeqhSSDJhJWFmUb9HZoonNTrNSCfE98/zPJiZCxTNLMJFUJhcgZnV8ZnV4wpTPLlm5sYdwq+88kq37Xr8+PHQhyfP5MS3XN0H2Rq33nqr+8aGvmEgfsFglr1ek9NfHx599NFYg32cXr94/PHH3TbheCFBvAKz+vTkF5gZKisr3StJWtU2q9dVepotOo7ixiC+GF+qS3kxT2hQrXXebJhFaCFIcmUSEA9reQPeEANvbih+3cGsu1c+HwBPK0gcTyNMItQNpoB5Y8ci+/1E5PM5s0w1pn/6EaaN+RKdV+2GmZ98jk6sDMG06ajiJNC08RNQkChAYZBG394DceH11+LlWVPxyogReO+zkdj3hGNQ3LYYj95yCzbbchDbMrgRUzXg6hWoN5Wh3tKrBplMJdplanAA6+HYW27D2OdfYRikmXIAZUlzXV5olGCkh0iENfA4EZRhfc0m8lDBfEJHSJ4Yl78ZwWsu2aocZsaMG4qLi12jpgdFRtNll13mBraqvNrSt/vuu0MDNoUpXnPqtGT55pJmHXSuu0QkoivojjClJj1rM+PqlPJCxOogSkk5U1DkW74rn1mA8tXZaXv+ueeeC21h+uy9z/EyV/9ap1qzTngOkjSUn3rqGRyy72E46aS/IUNFjA2tWu8QIQ3sLJL0Gwf/AUHPfIoPcem4MZi/YA6KB22K/pdfjvUGbog5475C4VprIOjZCy++8DI6bDoE1SXzMf6FF5FXXoGC6pADEUg0MmxTZFYUpgoxeeJk7LjNTpgw7ltce80lWKNDMX788msctvufccKgAajh6tyHj9yP3bfbDdcddzQsmcZGhxwFFLZxBVVEGdNmT8XFF1yCMBXg5SdewRuvvoUrrrycxseaKOdM7hyugM+dPxdVmSp4tb+oFYFr9HilrNDhoTBXiGAZwR1LrrOO5WcXxRHkBuj5yvUvK25m1M14fwLnLquchvHMIrmit2nXDrfdfhuGv/UG7rjr32jbviPJURlp+56+hHvzzTdj0KBBpLMEWWa5+RUucIG89OQq9jlnn4Prb7gBN9zwT94FH+alAW1354RFp0FbYovjTsHE/3yCt7lCPem++4CK+YBlADb/TJmJgLfNIxhpIWUAwmC6a/hVD+nhOW0ifT2qJAjZUSWQxKcj3sAtBx2MuzhQu2f42zju2mux8593wE7DduEgbRg25yTDPvvtA73ScgvLVdvd0nkprN1zbTdA0Yz9c889h+HDh7svEGuluS8Na5WxwMxc/f1VC6El8ZYS+JVKQM+APh729NNPY/U1VndadOBqiFYx9ddGu+y6B/QRyOHvDMdtt96Op155A1tusw2e/fwLrLJSd4y8+wEu/s3FvPK5NM5cdD5PWSIBAewN+YSzXxUGtkCO+D96+X/2rgPAiiJpfzXz3uZITiIgIElQQUURxYwZA4pZDGfOOed85uyZs5hzRswBVBQjSgbJsLD5hZn/+/rtLAuCggJ3/x2zU9PV1dXV1bmre96s5ikz5pf509pRp4TTpk2jL3ObGczMeaqrq93JYseOHZ1/qQ+yOoPQAo7ZBuMTXHz/9OhjmMH1xwc334yPLzgfU2nY/vbJ2yg57ABUFGfmd5cM55YrrrzCnWh+8+03eP6lF5CiIfnOO+9hxx13xG00kN944w3IyJcRJmNO33Xosd567lS0/xZbYNTIkTxpPgKnnHwyHuLccvc992DE8PegN6be/+B9Z4xpHXzggQdCY63e8Hn+uefxzDPPuJ8Ynnfeebj00kuhy2zRWKt2Z2YiI1n3YVyzjN/MYGbQujtU28nKQU6jpjA/TmNGbStEVrtWaL37Npj8/bcIE5WgZNTyNHdBeaVKie0uBMwA30PIk+kgnWa7ZJsUGQYFZcCgS98QkitQ3SQoS3hDMDPoLVDpe8YZZ+Cwww6DvkMkHjNqEFI4PWYZmWaLXDPDJB7G3HTTTTjllFPcpoJsCNkUestOG1YdOnRAr169sJvbGAb15exNmSorGdiau05mPaid6W20ffbZx817Wq8y2cVuz/Pq/WYZPWS37LXXXu77HVGgZJuZ85plXNFEkGuWoclvtgiX/48gUxLMA2tCTxeTRN/zWD/yhazfjMuMUpToHozhiBldlifn/xAG3XrJT0Y2eHkEhLUoqq7F5htvhtmPPoGpXBdMv+46LBz1JZp274nCWfPwHeml2bn46atv8OIzL+AUlteMH35Gdadu2PWAg9CC490/Tj4FY8aNw97nXoJ4XgmqR7M9LayCzS9DihuIoX5KUV0FKNGQDtuj0TT2q6pQFCSw3wH7oVeLFvAWzIeuBx96BPvyYOQjHkgZ+5pbYgVgFgxeVjbS/fqhsFdPqH35noQicznGDLoqnw1SXPnJqMEIJFmuOooau4xkLWT1GwQ1XO246TcIL7/8MsxM7CsNlG4kzMz+RL5FrBAWQT3x/yHCtgYZnGyn8OiJEYlx5wnMYcjyYBuGrsgV/lfBTM2JpSZhdMrKy/Dy86/i6BOPRqNmJZg7Zx67MPctGe7zpBbsRU889qRL7rNPPkOytgpZ6gQWg3k+CnwPhRzwYmECeXo9I1mNnCCNqpnTkOWHCFq1QQVPnhut3RbTZsxA0VptEOvaGR0OPRA1G/dGh+uvRdO2bWALFsJDjONOiJCFwH5Iv7HbhrjwnAsx/ueJGMoJa5tN+qBjVojNurbCmWefhNNOOQZT330LV+33D2xSWITqiVMxqSKFsqLGeP2dETAW7NTfJuPc087DlHFTcO8Dd2PXITvhgSfuxS677IyKmgrAAJ30JhMpTo61qK2tcZ1ddEHoBkQsdpkxUh1F7ddskb+O/KeO2YrH+VOhZDAzmBmxVXMrvwJwcbjH4H2x3vobMqGAcwJLKsykq3ABA353iy6IAoRH8I+j/sHFy5E46aRTcdlll+KNN9/EG2+9gzll88luKOKmS/+zzkXP/fbHgpkz8Ond98C4GDHfYJ4hNIJrNR6MMTyEdENi7FjEifxbb5MqTiOPegh8+JaFxLxZePaUMzGRhu+UZo3Qad+90Xe7gZjNSXH2jDmY/tt0bMhyfvftdzDmu28xcfIkXH/T9TzZ/xeGPT2Mm1onu98sa8feY//UZAVeKlc69beZSqXeuwZZUwL/MyVgxrGBc1XUJ+QGzL02g0NNOCn6XP8EDjxgCMaN/wXbbL8TLrjiKux/zvm458bbsE/v3li/W3dcfc31jAnEc/KBBl3KTds6fhHgv/MyM5gZZNQoh2bmxv4qLrDlV7kKhAs0FolX//dZ/mWBB+Ocz2domP3NT/j06mvw9euvYatTT8H2Jx6Pbl17oHrsWG6+t8OGV1yK1r03Rpr1ZQA++/xDnH/e+Xj33XfQZ6ONcP7FF+PMc87EBhv2hF77jT42e+655+Khhx5C9+7dMXXqVPdtEUaHfiql14gff+JxXHXFlTj4oIPwjyOPdCeeCu/UsRMefPBB6OeEen34Tp7WyYju27cvhg4disaNG0Np6DRbmy+Ko3HYzGBm8uKzzz5zRryMShEkR65ZpvzMyMf8gG3RkGRZgPu9JHBt1WGbTTFz1gwk58yF8e+V519C9y7r4tefx8KzOBljWDB/PvbccxCGPfUUzDzSCDC4NinZAPQles0R559/PszM5XvIkCEMgfObmatL8PqNp+0yPv/5z3/iq6++gt4MEy7j1czIAegtOTOrj6vNXG1QyGZQnesV7f32288dyqlNCPSF/A8//JB19S6iNmG2SIYE61RaHwmTwe37PvQqt17j1im2wgURTbiZyXGgulFdySMjXa6Z1etolsEjuty/A6wht7IwM4oxcBQBiBo8PP/8szjggP1RtqBMJIBPBiFg/bw5/E1MGfMtMH2e+3Cuz/gpLhACjVFeCjr5nThhIsZ//S2mcFOq60nH4Zd5szH9iSfQ6quvMXP4cFTm5qCwz/q45Y3X8BJlPXrBRfhu/CT06NAOAdffzTbdBI0bNcFB+x+AKVMmo9Va6yCRlYVeWw7A+Gefxg8P3o85TzyKcU8NQ8h4H7B/1M6cBaN+mXx5mPPlV9iAa/Xsmvnonkph4U8/YNrE8bjkvHMx7Ikncevhh2PBN1+C2QV8QN8i+nzEJwi32hr5G/VBUFOLuISBl4F5p7sabrX+VZKMmcHM6mWbGSZPnoyR3Hl7nruy2iHSrtDuu+8O7dLJoL7//vtRVla2WLx6AX8RMVukw5+K4KASj8WQX1Dgdg/1uxl1xkXxohpaRPlPxqStOlqajTxkp9EJlMCotCBg2YREtAMlIHmxW3nPzcmFQHgUyCgRupgbKDGC5xuyvCw8zEmkfce1scvOO8PX7xvInUYaHtNNcyFRzdNYdQSS3euejAafp7I5yVoUxTxM+/orTPv8MxTGs5DDwWH0w48hNnsBlIfQfErKQgBDRX4RCntuiH89/wr+ce21aLLTdijZdRcMq6nE2598gqrZM1GTE0O1pZFK18KoqBd6HJACfD96DIYMHoT777gd3z/5LHo3KsbeG2+ETtzBrq5cgM6bbohtNloXx23VC2uXNMctd9yLwfsMxt6DhuCj9z/BkH33x9PDhuGxZx7BENKGPTEMe+wxCHPnzwVVAxNxO8HJ2iQqFlZAE1p1dQ3MzE0imgDBy6yuVDWwEUhyt1mG3rD8XcC/6SE9tKP+7bffQrrLv7JUkSyzTH4Bz5WdaCEbqZmxzECQa9CVCQtdOZplaBFdrtkimvxZHNTvuutO92+5LrzwIuw4cCB23GE7HHLAAZgw/legIIbsjm3ReMAA9DrtdOTWhvjl6edh0gVAIgy5mDK2P+oWULaANGoApyyf/96bbYqzSyB9qR4Vx4evvIKbBu+PprPn4/gnn8T1b7+NWx5+BPc98CA+//xzfPHZJxyTP8ebb7+OrbfdBj26r4e1W7XFqdxc2Hbb7eBzYaE8qawjN8LNDGYm8hpYUwL/8yVglukL6h9mBuPYwJECxMDBUlMB56w0zZYU2rZug7vvvh2vvvUKShpTAAAQAElEQVQWUp06YW6YwkaJAFmVSZxz9uk455yzEeZkAz43fFmynL4514XQPA5KxH/xZWYws/ocap5JcVEtglmGrjKW368bn2RIyR/RhUegGB6tYE77UD18e/OtsJ9/xb43Xo9Yz3WR37ULSvffG50uugBdzjgHsaJSxLLj8AyYM2c2zjjlDBrW3fAEx88+fTZGl67rup8JaczXnBKlIyNXv3Xfe++9IQNv0003dUEteJIm/35D9nN+PRrqqY11Gc2vv/66e+1YX3PXf4N5hqfNMkJ1Aq1TbX2jR+tkxX/sscdw6aWX4oUXXsChhx7q4N1333WnrDpBlaGu3/uK18xoLwcA85NpP+BFmnlI85Ai5OFDqirBtRcQcA38NPOpD4fqVXMAbn698rpr8cIrL+O2229FRflCxudNeWk60a3T41GjRkG/N9bPemSMaq2vt8MWLFjg5JgZ9ObS9ttv79ZCKhcZzkcffTQU/+yzz3bi9DbZ1ltvjYMOOsh92Ovrr7+Gfm6lE365ei1eRnLDcjQzl0ZJSQkac7NBgqLwyG1I0+n+448/TuPzAHfirC/n6/T78ssvdxsW22yzjQs77bTTINqTLBf9LGynnXaC7BaVr+pOdk15eblE14OZ4YsvvoDelDBjQTEk0iFySfrTW/XlYrP6QoSqQkydPAW33XIrzuFmzuOPP4mPP/0Mxrp04ekAqbIF2GvXQThvj33x6rHH4cnjTsT0ib9yZWDw2ah9HiI9ePllOGHXXXHyIYdhbpInwZv0Qv/bb4O/7Q54f+YcfDFrNo6iofttkyKMKi1B2KkjWjVvjmO22Arr0SYoLshGrCAXbB047Ywz3Xh1+ZUXo3lpEfzSAswePw7eV5+j9t6HETz5ImY9/zKS34zBnJGjAAOvgOso4BvS8vfYDdVl89CjOoX37rgLZ7Et/DZtKrb3YzikWxfM/+wDBNXz8eHrr2C/HXbA6UccgwncEICfjRzfQ6xuIzGEtHHCia3aW+P6KkmhYeOIcO0Orr/++mjXrt3v0lRnV0PU7wcaBkZxRWuIy7+yIR6L07if4jr2h9y1GsfKz83JcZ1RVQLW+F/R4a/EwUq41IR8ytGkG9KTZm2nCCS5WzSt/Y35MnrMUTOPkI0xNzsfH3/yqfu3RSobsmUCl3hq8vLYgD0NEBLCFhzzfLzyymto3749tujTH737bIhRX45yvycuyC7CWO7uDui/NTSgdll/XaQ5McZY1oU5RZhLY7fyk4+RGvMV5n03GslZs7Bw4iTMffEVTH38KRgNTy+ehRQHkiovgaBFU1jndfHAy6/j2UdfwYa9N0VfGkSnnnsh3v/sW8ydPR35cdAA9+EbjR9mJBbLw29TZnIgARolKzDtkX+h+rEnMP+XScgvaoa5H3IwmjYXfYYMxR5XXoo2HEQTTRrhh2kz8O6Lb7JN1OLgfQ7mJFKODz59H7sM3AVzq+agsrYC1bXVTCEkDwuCZWIc1MBy8ej6LBczeliGZr93zQxmxtDFb7Pf0xbnWHm+kAs+QSRRuMDMoElOH9/Q9wkUbrby9DLLyDLLuKBjZjAzJbUYmJmjm2VcBZplcM/zXFhDmpnJCy/m4857/8WT1R8xbNgzOOywf+C1115HV5703HjzHcgqKHZ88Dx0230QfnzpVYx99CHAOHMZ5cLAJoToCugP4bGuLSLVuyqzCEQULndZsKxws4xshQsUf3FXbY1UsvGG+vzYn37GG/c/hMePOAqfDH8XvS+9EGvtsD200AnIurQ7hEIiIAebL7sYEcBMkjkKsm2YZXDUXWaL++vIa5w1JfA/VwJmVt9XzISzCCwDxo1bj2iMC1c6rmtttvHGGP7O27j9vffRf/uBXBy+jGuuuQL6H6fXXHsNcrJyxMqOB/fvYsCxhgk4A0djQAQZpv+ep5nVZ2bdddd1Hyesra11NOXZIXwEtIbNDBrz8UcXeWIcw2d/+Sny8xLY8NwzEbZuzhEvwXoICayZ3CLUJgP84+gjcf5lF0MaHHfMCfjksy9w6+23c5N8X7z9xpv48IOP0ZnrjYZ6KGl96+HEE09EZOSKtiwwk/RMqO9rxM7gOlmWodmyZUvov0FcdtllkJGpUL2urTWyXBl9MuL22GMP6MvSlZWVYoHC9RXy0aNH4wUa1SLGeBgUlU/IdNNqfzw4YHGwNXHuSlCXRC384nwM/+A9PP3Cs2jUpDE+5Cn2xEmT8dEnn+P662/AoYcN5XrwM7z95hu48YYbMJJGMpdVrpzeHzECD/Gg5Oqrr4YMf31XRGkLl/5rr702tAGwcOFC6OvWWVlZePjhh93r79JNmwBn02hW2WkDQfHn85R7BOXKEJdcndw3bdrUrc/79OFpY13dKx0z5oGIWcYl6m6zjN/qXBHNMjTptt1224kEnTbrJFrr/gsuuADNaSRuttlmkMGuzZALL7yQmyX7Y/bs2e5DgPvvvz+kn8pfr4jLmNbr9RKm8i8rK8Opp54KnaovuekjngiiNqTNgF9//dWRI36FsVVybRECrCxjSRuASy+5DCecdCJ+/vEntGjRCv+6+z5SATOGku+ju29G00QStfPm4uUXnsSoO29H7rwyMBS6Phn+Hh659p/Y4Ocf0fWn79Cyew/A8qDrR24a/SuRwBY3XI9J8RgOo5EasP2c/RDr6tSTccjAHZFTVYUOfTfmWiLNfkPd+Lzyyqtw0AFDqGtAegx58RzkfD8WNVnZqM6jDcX23Of8izDr1x8RlM+FR11nfvIlcpo0Rfb6G2JabYCFhflo1aY9Xnzzbdx09ZU4aKstEfCwacao0Rh7z914/bjjEPvuW+y+2Sa4/5GHcNFpp8DnRk/c96Q6IXRrHyKr/I5SXKkJqcIFSwrVztu0adPqO3QUrl0b7TAdwJMf8UR0yTAz5xXukFX4iGfH8NFHH2LooYdhp+13wa4Dd8O4ceORl53HVDnAcNHoeRl9SFju22zF4yy38D9g1AI/Tss4xt1Wtm3ot73JWOAMTo950Y64oqvpC4+0VFln07CcPWMmjqBhcRZ3YWlHwyziUCwCvSoP8ac54WRlxV2HkN+DB31sQb9zMQ7U+r3Jay++hqms/yxjZ2Ln+/Grn1FYVIibbr0ROpG++JKLMXr0F6idPBnjrr4BwUtvolFtCt/ecDO+vOkmdAkSmHLd1ah86x2079AB2TAUZOejca/18HNtJX6dMhnHn3Y89t9rb3z31ShU8cSQB9tILKhB4YSpmH/HHYjPmI94bgmK/GK8xh0sL+5h447tMH74O2jSdm18+9sMWIsmmPXMY5jKE+fSfn3RZNP+aL/rPjj07rux4Q79UbJWCQ4/4iDUJKsx9Iih6LvepiivKQfVQaiCAjghg14j0A3pcqKCu8w9/5MfZpmd25BtRCBdzTJ6a+LTb4ybNWvmFjMK+/8DaukpZHNC6NG9CwYP3gv33Xc37r//Qey8824497yLcObZ5+OII4/FuWecjdrmjbHTtVehiv1g8jNPQ0tYdiekOGEnk2n2owAByyVk3ZplykdloTITCBeYZcrTbBGP6A5Yxs7lQ6EN4wkXMKj+NsvIqicQkQiSiYE6se0lU7j28CNwz+GHYvttt8KZDz6IbjvuwCEgzLRHcobOt+gJ+pU+xMH2Si+ckyFizbWmBNaUwIqWQMDeFICPDED9j6AOG2ZIAWmlxSVoxlPMdrvsghmct8484VicddThuJ2L28kTxiFzBTAzzi/qkEY8QzUTLjoFZkj/dc/GPD2UIRIZzsqgmcnBtKnT0IzGlFmmDMwydAWqbKMRzrwQ1T+Mxqh770LH/fZHVufuboGPwIO5UTMT74fvvqchci+uuPASHH3sidDJ5r3334uttxoABEBBYT6a0KiUfDNPzmIQjdda0y4WsAKe4uJimNnvYmy55ZY4/PDDceWVV7qTZRmeenNTOurfT2oNrVPe7777zhltF9AAlKGnwygZzyHXJlrnsShgygxTUCrx/Dx0b78O5nz6KU447hh079MTTz//NL7+djT69dscZ591JkqKS3HwwQejQ7t2OP7Ek3AqT2F1Av4u103gdd/990NrAp2In8jNg5u4XtOr5a/XnaLLQL3mmmt4mPIKfv75Z8gY1s81GZVtOtN2hw4dCv1WXUZoPB53m/QyKGW4Dhs2zBmtktejBw09RjQzbiCxUoj/3XuttdbCs88+63RTmeqV+I8//hgygkfQeFdeZLhffPHFEO/OO+8MvQ2gn5fqZPqjjz5yp9M6AJT+d955JxRfb3XpFFtGdqSjmUodLt9mhjFjxkBGuupWZTR48GBMnz4dBQUFtJdVNiGik2f9rOp9Hur17rMRy/AB3Hn7nXjxhWdwy023sU6ZAoujaMw32D6VxqFD9scuF12JH7lJ8dVjjwGpBBmASZ9+jq7caBlSWIghPEnutdc+yEQGXhz9NZI9u6Lv0CPQY5NNMImn2ymuJzr03hDNNuiD5MJ5mD5jOlDaFOAav0474kDMYjAzpNJJxDbohfltWyE9cAusc80laLLtlijpv5nLV83MmeQ3TBn9FQpZ7n7TVmix72A0ufwCtN9qK9x35nk45tSTUEmD/Sqepj/16pvwfp2K3o2a4LRD9sduew9Cl97r4dJbb8asWXORHculPIClRDdNkFZ0VuHtrQrZZuYKUIOHWQZXOjKkOtDgOfPMM6F/W6IBQI1Fr2zfd999bsdqgw02gHZwtKNmZormGpgQs4xf+MqFTEHXctdtx512wj333InN+m+KsrkLcPIppyDXy0HjnMbQiaHmvL+Ttpn9negrHNcLQsS4ApYRrYnEZwY8ThlqZsaBNKQfMHiez4YHd3nmoyBegA8/+QhTf56Kn0b/jJdfeQUlWSUu3CyTB598C7iDuPdeg7Hhuhvhzjvugga8OA3oWWWzUFY2H42bNGEcQ2lpKdJV1MWPIYFaJ68ZT4r3HDQIAzbfgoNuU9x2xe04+tDjkV2VgH3+OYonT0Pp3HLUTp+N9bffAR122RGxtVti+sIFaNGzFz7/5EO8+dJrmJuqwfTKSuYqhkuuuBy3s0ON+uxTPPTgv1CRX4j3nngWZc+9hN+uvAbeLxOw4P0PMG3UCMz+6DPkzSpDk9ws9OCkENtpVyQ26gO/ZSPMrJmPjoN2QWVRHirihoUcFBp16oXeO2+HjftsgMsvvQifjf4A++23H+bUzkZoLF0WS6YlMcvRTYKxfAWgi/8nl5nVa2pmrg+qP2uHv23btsjOzoZ+p1TP9P8F4cQShikuG1LUmB4+hw49BM88Mwynn3E67mXfH/bko7jqn9dgu50HYtsjhmJCdi6euf1ufP/YQ8hJ1yD0DGlC6HmMHUJPsJ7pcXemT8GVmQjL8rswPQjiCeQSotuYRk5OTuSF2eJ1ogAzq6fXVlfhtUcfwcDOndjOf8Llt1yPPe69A5sdcgiacmeamYaxvzugwqxVREBtJa7OsQy+5rmmBNaUwN8snc/xdwAAEABJREFUAc4L7GsabdIcKULioTqiXI4ZgXog+2TIeXodzm+5LdfCk8cehxMO2A+55D/k4EMy6buxBvDY36H5nK4Ze6/iEswsw/df+mzJE6upU6e63HksC42X8kwYPx4lxSVCYbZ4GRgMLFY+gZrxv+Kre+9FzwHbokm/rRx/lsoxjBGPkcfDWeeei0F77I5N+myGPr374u47b8XGvXvhcK4NyAQOnlDVKe0Q+sNSL82TSw34m0Qzg4w6nYLqFWO9xqxTWs3FMuaOOeYYGrr9XCo6qNDJpX5v3bVrV2fEmXGmInjwYOQiiq+/+Q7ffjUabTbaHFcdeyryF1bxlPJ5bL35Vnj0/nuw0SZ9MGf2LFx03gXYYvP+6L95P/w2fQZPoK9nWpth2222w8AddoD+VaFOhVU2MpJPOukkrL/++tCmh4xpgU7G9btkGZqyA8RLNWAmbYDOnTvjvffew2ielusV7qKiIsh41GvfMi716nPv3r3dvLpkXMn5O6C3YXVqr7alMo2MesnUSbReEdfr8zrlV3nr7QK9DSBdZXDffffdePPNN105T5kyxdWT6iQ3N9eVjerhnHPOQVlZmUQ6MDPnPvnkk9CmkH4Cp/p94YUXcNNNNyEej8NjJZmAZ6njeCK9Sd++mDN/Ll586UVuohyK3QbtyhPoi3DSKSfgkUefwK/vfYQFX36LLUqK0Hev3bDNxefANt4QD914M14/9zzU1NZgPa67e3dYG81Yn5Mmz8TDd9yNMd9/j48/+QKvvfU6TjjvbKfXkTw0E7LddjvIQWHr5vAqF2IsN5e8nAKA/SdwIcyHEEKaBrvfqBgbnn0GEttshZJddkbjDXsjvlZrJP0QYXUCsZTvYsX8JOClHd5u18Fod/iRQNNS7LnvEMz64mv0GbgT9qKt+Fp1DV76+ht8/+s4lCjdRBpb7bMPiktKMYUHXToXdELYOQOu7TL4qn16q0q8mUGNEA0u7Xy1b98e2oEZRIPJzKAdJr32ICP6yCOPdK82aMdFu1khJ4QouplF6CpwOYNRaiKRRElJMQbtMQgfffAhLrryQox45QOcdOapuPneW1Bbk4RPA5Osf+lWKsqT4C8JWMFIbKbcSzW3yDeEyGfDbsxj5yyWa8oPYJ65jgl2ANrQ0GVmEL0yWYnPPx+JwkYFSNQmUFlZhRj/xBPpX5pVimFPPo1PPvmMG1CluOLKq6ETyXyfRjd3xcb/OgHHHHM0Qpq0GmxieTHMnDGDvhQee+wJ7HvIvrjqwmupYxpBkOlA8yZOxfBHHsfcODAnJxfTpk9DIXevmhxwMK74YRxm7rYHOp56IgLuxh1z/KkYvPt+0O8kUjVpGnM5qKxaiGQ6hZ5de2KbPXfEl+xIoz4YgfCHb1DKXeYfnngcc95/B789+xTy3xqObWcvQG71AhRttjGKttoa2/3zWhTtPggb3Xk/rEM3VKfZRSgDfjVmVk/DkUccjocffRjZeQXo0b0nCosLMrqzckPmVGWnMqJ1BQdgfEcwPoXLJfoffptl9DRjy2F7MTPo99majPUKWSKRYL6Df3suWOwroIPyFIOl4/BCnxNwwBpL0U3DzHDZJRfjpZdexOdffIIbbrwOs6fPQQ75Trr2Wtz0xRc4+6hjMf6JRxFnv8mJe4gD7BHGuKxqSqLX3Rr3zAyRayYeQ/1Ff0CP05243JCuVwcMcnc8Foe+CTFxwgTnjx5mDWSR+PKrr+IfRx+NY/fcC0+ffBo2y87Cnmedjm7HHYuAE03A9qs0DEZutlJL0V3iDj1mguB4iIqVExGxJRjXeNeUwJoSWJESCKM+5eYCD8ZNVhjHHAqJhYDeWklYiATnwHV22wUbbNwHNmk87n/4MXz8xUjst/8+uPSyyzB54jSUzZkPuL4Jd5kZzMzh/80PGVoyLJTHsG4+qqmp4dgdIjcvT2QHLE7n1j9c2RjGvvUeijj/tx68HxCmGRxwHRKCwztxw1VXX4trr7rK/VTvwEMPw/M8xRvGsf71N14HfI70FBzCAI8jN+suZGyAOGOvrlv51gHE+jRIZbjJH6UtXBD5dTqt155laGoe0mnp99//oBwgUySem8932H4gevXeAJ+Pn4CKBTW45rSz0L5ZS/zwzFMYsutueOHZ53gK+xNOOOk4+L6PAw4+yNFOPfVUPPP0M7jwvHPxzrvvOgN5wIABlG2RCq5utNEuvWQUS6c5c+a4k1oZ1KmU5t7Q8YtHSJs2bdwXsfXmqWgC6a9TZoWJJwKzTFriiWh/1VUaZpm1jmREekt2BDJkFRb5hffq1Qs6zVf5jhgxAnrdWqfp+s3zZeyzV1xxhfsInF5Njz5Ipngv0DjWB+90Mq2fZFxyySV4/vnnoZNuvTauD6VdfPHFyM3PF7sD/WuyKVMm46ChB6E1N5JE9DzDuRecjwP33h2nnn4Kjt9nL7wybgqaHXoQSrfahJtvQO9N+mIs+8y/brsD37z6MsJpUzG1e3fM3HMQnqksxyHcMOq5/oY4+9yzUVlRgf59t5Bobh5tgPO5YXIODW6tz+MleWi2w7ZYm5t68cYlrOsQLDHUXyFg5gE5eTxJbocN9z8MjbptzBPokGvFFIz9Zq3OXTH9u7HQFQtrYfGkWzmpRzI6Wndog7lvvoRJ3ARoxwO1U6+5BsXcUDn3448wasECVI8ei3mffYedd98TL73yGjq264DaZK3EQYKMGwxysYov5hLAKkhEjUtiVdlyBcXFxdBrHNrR0RcItQMjEK4dKdH1+oMakRqi4kRylsTlX3lgTlRhYR5ycrJhnqGittKdJg7afzfcft2dOOOMs5DmxKbBwzEvx0MNIWCDZYth3ABuJ9LY1BQglzKECoiu9Ds0D0ku8BMeh/l0GlZWiaqxk+ElkqgKEjQw00inAqdbYKEb6KRjflY+FtAAvefuf+G4U45D195dMX78OFSlq6ABRopqEPl16jg8/vgT2H777XD7fbcgLycHenUlDALuvr2N3LxcrNezB6rCSmy+2ebo238j3HjTjaih0ZWoSUgMIY2Q5XrssUdzp+skdO7SGRNnzUKb48/AhSN/xuujRmK9QTvi3S8/x5X3PobLHn8RXuduqC0oBFhPFIBbrr0FD9/3EE454ziUFMVRFdRgAU8GEfOw75EH4/vqJF7nLmnsqH/Auq2HviecjI/HT0W76oUYmmNoVpFGVW4hquNADeNU5+WjlifVyaxsqO7AOgwN8IMYRebAi2ez7FKoqqmCyks8IXurmUH13bA+WawwRjYSBfh/cqnfmZnT1izjJpNJpDjZiWhm9bj8Kx9YYG5hElC0QH6iDe7fUxoELgNNMyuBD9aWwFi1JCAzDFZVVKJ3n97o2rUHTjn5dHz0ycd48dXXMOLDD/Hoiy9iVuMmOPmI4/HMiSfhoXvuwPY77YzJ4ye7lMwkx6H1D5VXvYeIWYZHT6UoNwL5f/75J3z3ww84/4IL2G96Uo+u2GqrrbD+BhvgoYcegr4KrnFSr6/pt3D9+vXD9gN3wCEHHoh3nngCle8Ox86Ddsd5r7+CgaedhdDLYSYN2iRgw0TAccDAP3fK4gEu35FLrwEBQWUElhBRcpO+5l5TAmtK4C+UgMde5LGXBZCB7HPAMllqAlI5MTiZ6oE+O1to4gfW3WV3jBn9A7bu0RNvvPgyRo35EddefQ169OzKE8DeeOnFF6CDhjvvuguRMekE/Rc/dPooA0WvvJqxsJhXbSjqjZwWzZtD8y9Ji41XogU6EeB6JF5ZAWvahGNgDGmVveZkpITh2aeexbnnnIXB++yNjz/9CAcfvA/atGmNwUMOgGXlkAtwY6JpHgKrzXcAFxur7TIzl1bA/DScn4UrwCwTHvk1R7zyyivQq9xJztvb00g+7tjj8cAj94sdDz1wH2bPmobGzZtipyMPQU2hjw3ZGH88/zLMe+IljHv5DfKlCJk75IaDTh9333MPRygpKcEll18B/Sb7tddeQ3seiiltgRjMDGYmFE2aNIFOVkePHg0Z2DpgEZ+ZcQ5mxyCX/HScX7hZJky4IAozy9BVDqKtDJB8gVlGXzNzuosm+WaZNCNcrsIagg77dMKsV86/+uor6HBQp+U6Rder9HrTVh9G22WXXaDfRusU+thjj0VOdo57VXuTTTZBnz59aGuc4X5PfdNNN2HG7NlKCr+M/RXnnXMuNqShfiWNcRHDSdMxb8w38KnblQcdjqN5mLNTj84Y+uC96Hf2BYCXC7XYI48/EdsM3B6NmzbCrSefiqduvQMD9xyM9oP2xOHPDMNJ3GDfa49d8NnHH+CmG25Go9LGnP4DtGrVCpddfimaNW/syiKZCtFq8y2x6aGHAjSOtYfku54XIGC7gU+tfCJ+DGEQIqukADos86hFNnX0kYW1mMex336B9IxJwLTf0LlbT0qAO4QAr3W22RJfPvc4CktyUNq9C3TFuTGWJJKIxfD9V5+h6ca9EGtUgi369UVJ4zykwowt4VkMxqMMMC2yr9LbW5XSzcx1Kr2eod82L29a77//Pu65557F2NVAzWwx2pKev+qnXeSi+qwYgcU8VkYSecW5ePixh3D343ciP7cA77//ATyP1hW5pYm5iJlOn5WV5XbkGMRGBy5WLVN/FgAG+J6P3Ipy1PL0KEZjVQ0tMJA3RJwiYmLjqU/gWp8CwMEZUOMkE8DGxwdvA9e/ACdf8YYWQnI0sAsYwPCQDdcAeDAGhuTNMR9lX32Jz+6+E4VpoDSWRT42+CBEjLr5HBTJzN2zLLzFBfjVF1/jfqO8+x674+BDDsDtN92OCdMmIIunWX7MR3Y8G+MnTcCYz77HSScch0032BhZsRg+/egTLEyX45GHHsOZ55yO5qVNeVJfjaYFTdCsWXNMnfob7r/vPujabdCuqAwqUVNbjUGD9sDVl1+CnXccgN577o4ePEEr3GJTfDi3DGGbVnh02NNAGhj180RMX1iBMb/8AuPk12ad1njzpXcxc+ps9OzVAzl+NvMe0qhLIO55uOa6K3DKXdfh/Pc+xsc8ld7kjPNRXZCPZ8f8gI+rAoS5RQjKQ4CyYgjgc6I1KhfQBQufJUmfT5k+655DACetgIa+qVIRMl4IM6ML5xLDUi8GqK7ANKB4S2X69xHVvxqmbmZYsGABT2Bfch/IUJg+CKbBVLh2f7WrGhnSoi0pQ7S/Byw0RPD3JNXHrhPnHPNI9mBGX8hasRCJug/QMACtWrdGdlbc/a5ri223wR1PP4GdDzsMP7zyKs466ji89/prOHDIEBxz/HH44IP3kaytwa233sLJ5nKeYFyFoUMPxbHHHAN9WOSrr7/Cjz/9iOu5cTSMO/Uv6F9D/fA9nrvpBjx5/vl4lru6B224IQZwJ/gennysx7a85fbb4B/HHYNd99oThx56KJ4c9gw0mXbr0QOP3nEH2rNvF46bhJM264s7jv0HbnzqKQy5+XrE23dUVwGzA4/tGjCYEaDLlFEhrhUy2z3lDSMAABAASURBVM6FyKTKT1TeDJ8IpK+515TAmhL4KyXA3qQ+yLUCsToBHl0PoegkGnugT0qcHdY4H6NNe6zTtx9GXnsltmzRAh/cfCu+p0F3IE/7unLhvDvnSn0gSmNLl65d3EbbDz/+RAlL3nWdV46A6cjhNEpGPkP6eNOTuR1Oesa36Mm1CZWlP+TsFTigZ7XeBQUF0MGLXveNEk4mE/CzfAJnbuoecNRbNAcFMM7V4LhXPXMGErPnou16PZAIk8wKmVn2xvXRrNmzcA1PtTbfdHMMe+ppbMZyLyrkpnyYgq6AD1YROUMY/8B4AoczbHXfyp8ZUycIV/pmGb/wiCZc4Ps+1llnHbz26qvwPcMdd96Ow4cegbPOPgOPPPIojjrqKNx55x3Yc799ccZjD6K8pBBVbINr77orxv84liK00ZBknbM8mI5aR6hy5fpIeBqh29zdeOONyQuYZXRpqIeZQZdOkfUzTOHSS67AzFw84YpnZkIdeFzDmVl9uBl7C9utWYZmlnEd80p8mJmTZmYubeklQuSambwuzMycy6LItC2G6Cenaq86YNIr21o3qc+WNi7BmG+/xYknnUTbM5+cwLAnnoA2wZkthCx7Ea+4/DK3/nryicdx7/33oWu3Lnh7+Du49rLLkadGyYO977gG+PaOe5CcOgljh7+HQQfuh/0uvYgnvQcij5tJoD0hWW3WXhuXP/EYNhuwJX6eMhXTua5bm+NGHjc+ttprMG667Xb86567oQ+jnXTKiZDOgLHOVcNwl2mt5GWhWqSQJA1YMCKee3KxoOwTD9nOSGNbcwQ+zKef/cYoI6f92jAL8cPjz6GyKo2cdbqSA5AkkhHGCzCjNo3Kglx4PIgDr+OOOoZPYOv9D0DuDtuj6dZbwNguqpM10O+pfRdbGoA6O9ZV/vBWdQpqEKqIoUOHuk76/fffY8qUKdBJtHaMdGKn1zcmT54M/UZAP67XF/Zyc3NhZg4iHaNGG/lXlmtmTpTag05eAwtYmSnUJqqRDBI4YL/90bFjRzzy4KPItmxQKUgXM8UzeGwYMzgAJ5Ip12g8CSKYeSjJKUaWb8gnnjN7AX54+DEUVlcjxg4SMhUjs36HDOIhjE8jBDAOTAxCyHgBW1QYNQk2QNpz5PQQgk2GnSMEceriDLMQEgWPDVdxPE4AMYbnMr3ExHGo+PBdfHXpJcAHnyD7xx/RLDuGBE+T/d9moDEb6txZc3Dk4Ufh7tvuxqGHH4y+3TdF8xatUbMggaxYNvKMOzypJPL4R/vRpWU+uGOUjfYd2uNHnpp9/OGnSFem0Ig7XD41BY3yJJLwmdb478fj0vMux6A9d0O/vlvwZL8KIXVNkydWU47dtuqLNl3XhV/aBINOGIrhc8rwW2U1yzCHGeOdB+TlZ+Gdt96iBziBJ+JCOvVcB926dEUN8+lxo8DnKGQswxTLbetD9kdp7544/7JrccSJR+LqG2/Eb4kqDHn0buT/4wgsbNuaXMZDOXP16oqQ5ekyx1IG82CEwFIwS9IYEQfqLuJKi3WBQFyAgRfbkOKzuuAA5EOA0EIH5AAxOYuD2BanrDaf2rRACWqH9LnnnoMmOP2+SH7P87DeeuspGJoI1G+TPIUWIYonXP26oV+0FQeV4pKwuJQoVNQovSVdhTUEnx6PANavweDRhS4DzBRCBLxUD2HgEKHCem+8GY7iZLXH8cfgnO22x10HHoLW6RSee/IpbLnlAPSgQXsiT6Mv547weedfiMceexxPPfkk9MrWFltuiW14enz6Kafi0H0G4+zBg3HyNtvhtWtvxM/Pv4wfXnoZ23dYBydu3BfHb78t7j//PNx1xpm4+djjcCfdYbfdho9ZH8Offw7/2HoALtpzL+zTrTuO3nRTHLDDQPTk6XfLPQYhyCtEMpFEZtFI9ZUlAbNlMOiG/IBDSXEueAmvLx9RVTYChq2515TAmhJY8RKwqB95BqH1AGBR12IYeHEO5AzBmdLQbuBAcC8eH159Bea+8Bx+fexR3MEF7nPPPY+33xnBDerPuFn3AXbZbWdccfnlPKnaGB07dcZ5F1+C8RMmUpjuOrlCOUdxcuMMBAfg7OMQDmwa3+RVODiHZealENKFwSACF045msvqPfSvzltzkeYgpanXXPVbW425lbXVJBk4ewOcX5WPkMZdyPE8ToXn/vAT5sTiKOrYicGJuuEvhJmPL74ciZFfj8RlV16OxS6LOa/GQ4GkA8ab4AEOxe+vUOX8e/JKo5gZzMzJM8u4zlP3MLP68EgXrbE1b7/33nD3G9zjjz0e117zT/wybjxOO+00DN5jb54+P4ge/bZE24MPQe/rrkKjzfogj2vwYH4Zy8tY5WoJxrUPoHJW6zA2DIZgaZdZJsQs4y7JI93MFg8zM5iZYzXLuM6zxMPMHJ+ZLRGy8r1mmTTM7HdpmtnvExQtJFntgG6oH+DKJSkrOxtPPz0MH3KT/eabbsKbb73pNm122GEHhmZus4zMtmuvje223QaXXXIJ1+NH4IgjDsfIL0Zimx23w3tcG3xw9tmomjcdpaUlGPvmcOTkxtH70svQdKuBSHAEUf1IomwIuShpAp3uNqInmU4glap1XTrpnkApw/v23ZShvKUC9fC0pqV30W0wefQQePJ4pPmujYhk7G/MrrqgazMhQ0PSEHqkpZHTtDE25eHDtB/GI5GVD/hZpAdce4fkByyWh8YbbgYUlUAEtZP99huCYU8+jv144r779TfzJHo9JGnXGGUb1/qeTiHFbYxBILrKb29Vp9CsWTP3Q3l94U+Dnj76tSFPVvbee29nSB977LEYyElCA6BeP1IHf4onJ/rwQUPdzAxm1pC0SvEQTCsEG1iKRmEcng8srFiINHcsc9kBcjio5OTkoTSnMRYuqMTgQfvisiuuRH5WMfLz8lHIBaxZNu577BH8Nm4cMHkqfnnpDaS+GoPE5PEock0NSDNPCQpP+gFSziIOAEvBo+EVMCxlnmsNAdjwEPLJRibVZMAhDQt8xNMeYilQTwMQAJ65xujT6A+shqQEstPAvDlz0HnwbqjkRPHzWWdjCjvxvFeex4T77kXtT+Mw//tfMOPHHzBr0nTc+cTtuIYGQA3TSKez4OXH8N2Y73DeRRfijBPOwZc/f42Rn3yBdbq3Q7OWLSC+a2+8CeMmTMHu2+yO9t3aYeOefVCTqmGfMSTZnbt26oqqyhqUz6/AcTxRBqlmhhTzlfbSiFUvxAQODu269XDl3HnD9dFmg84477LL3G9HBg3ZAz1oLDz3zNOYMX0mFpSV4cgjj8RhJxyK4046Fmu3WRs1iVqWwaJbXwTM9fNx2smnYMrkSXjwkUdw6VlXwotnod+QvdH67CPRauieWFBbhZBlrrLDKrsMxgFEoCTok7M42OLeVe0Lw7A+CTODmTn/jBkz0L9/f+y8887uAx3a7NJvlPS6nOL4vo9C7sz//PPP+Pzzz10/MVO7y8gzy8hxwlbDQzoJlFTkCv/LIPVdHoQAmSfYu0J0PXwoBmzRH71y4rj00P3xwYvP4YTjjkaXDh1w05XXYNqk3zD2u7G49677MHPWLHz43jvYe7dBOOHIY3HV/gfhoLXb4MDSIhw4cFdc9OgwXDRqFM5/bwTOe/lVXDjiLRzME+aPhx6F93fbD6OuvhHf3PcgOv42FU2++QI9pk3Bft3Xw+4Dd0TbbbfA+hefh3WOOR6t+g9gn8/oGYvHYRZpjDXXmhJYUwL/4SVg8ADjOoPd1iPEeMK61oEHo9fJJ6HHKSehat48JObMQIzD67bbbIm+/TZx4/OTjz+Jhx65Hwdycblx7w1x1y03Yx1uYB97zHG4/4EH8PXokRyzEoCEci2hhXScBjoT4x0QNKYBsDQBAHkMurSkTjAuebj24YBCotFwihFEwGq7ovFcH5fVvCRDMJlMo3xhFZo0aoaAOM8mYFxAGwIEXPeAC2rpPPfjTzHx0Uew6YF7AL6HbC+X+rOsVR7MwQ033ID+m22GDTfYgD5wDGV+Hfbf81D56e2xdTqu414J1m9otdbW72l1Gh3llE0LQd16IL9dWxQ2KsW4Ee/DaECFbJshMYRgGfnEPJYjWOaGNZdKgAXD9aNaT8AiCcyQpkuHgYGKjS0T2GLzAWjbrj2CoBZtW7d2/5rLOF+nGWriohg5YAlffMVlPLRqhTNOPwd33XU3evbqhXEvv4BGPBwKcwux7qmnIqtLZ9R88QmalRQBNZm1b4yWQAoeZK+CVyZ1oFFJY2zbrDU26dAJiUSKKQDG9HhjWdcfhS01jvLMAGNZ0KEWfJLGJ9PyuNYPkMf1z7Y3XoTNzj0VUjLGfpt545VcPBQbcPbZ6Lr7nmAhASxAz/cweN/9sNa6HZHbqikQ8xEzHwZdi/IpvyfSaoBVlo6ZsgF2skzRaxF+55134v7778cDHND33Xdf6Mt1es9fv2t+kiczjz32GGRg6/cQyrs6fMCdQzM2KXZo+UVfVSCN1ZAcME2XDnuCjL5DDjkYP//8I74a8yXee/8DbLvZDui3+ZbYfMCWOHDvAzDmszG44+bbMYCnSofTKHzvw/exxy6DcNyBx+E+7pJMHfEemndsjtZbbIRp3/2AeIx5Qozlkw11MmPjYROAM97YJEIO/CGbnUdljAMX2BlgMTCIHdJD0g+R8pPQ7xbBKxZyQkv5xMBwIIenZbmVFcivTdGwTgGcLGtqatBh733RbN/90XrIgSjqtRG+vugKJN4ajhJOmDNfewNjHn0C7ddqjnU4cFISQlSga6e1eMLYEkcdcgyuu+qfePXl1zBotz1x6w23YtdddkGXtutiYbICndutgxeHPYtHn3oEDz50P7p26YLK2hrqQ13DBA7a5wAUlBZSOcD3PHjUMR4CsSALcRmU6SQWzpoBv2lzVNcE6NW2G7p36oaHbn0cH3wwApdccRE26rsRnnvmBXjUNx2E7FsBLr74Ihx4wIGoTFRiaVcQGNbiYNWl97q491934a6HbsN1N1+L+YkE5nPzI1lQjDh5VOUhc7yYjOX1sJ5YyHXczJQwRxPynwtm5srQzKD2of6mxUleXh7atm3rFNdvbzp37uxwPcxMjvuIxyuvvOI+aqG4IpoZPNYtVvNlltEpStZscX9EX15XNRiws3HYgQWAq0oS0wiQKMpHr9NOR59rrkFZThZ+euIxHNamHe4+9DCctO9glM6bj46tGuPwow6DjNjNB2yDBy++DPtkZWO9vDiGDB2Kw595HnvceSvWGtAX6RwPQdNGyFGfy81DO/aTfrfcgj43XoPNLjgb/S44BxucdjIKttsWxTtshwGXX4Z1DtgP63MyadqhIxD3OY5QRxMYzDKANdeaElhTAv8/SoBji8aYgGONl6KHd17nrshefwOgtDHWKm2GidffhFlvvYHaGROB6nmc0gNo8/7gA4finnvvweNcQ73//gj885/X48GHHsDhPNnZov9WeP2NN1FTm1lUayz0hlAMAAAQAElEQVQD1xrg+gIexw1Ps5ZmvQCBBUgZkAYf8OCTx6frFuBGhUDlOD+GclZjqZpJH7j1on4bqzeddOKcm5NLZQNkmadMEDxuuBtqfEPAON78Mnzz+vNoufMWyOvSDYHWUVxnMEuo5dz/zxtvwHtvD8due+yOouIijqHKWLgac7ZqkzLLlFvDVEJOaPpd+DnnnONeD1aYaA7Y+BQjVAVnZSGR7aOaG7Zw7QEqNriiZnEHRNJmSBvYIrDmYhmFBI+lEbKlpZGmLw2wjEKWnLoPl+zsswC4bjWLEcncbK0uVsrxkhaKJUS3bj3x2htv4NrrriQxc0+dMBZ5G2+ALa+8EiVdu6EkNwvVI79E2y23A7i+YFTKAlgt1IJyiIgWIIUOO26DbYcchM36bUeNsur5yIKVdikxSnYO24nkCufZHkLmz6edElA7r7AEflEpQhrBVAZgexJfEIujuHMnZLdemyXoASSGLK9MwYXsoykEVNgow4gEIIvxwdvIKyC6ym9qtvLTCNk5tQBfmmS9+78Lja2hXDzqNZETTzwRgwYNwk477QT9blLxFF+g+GbGwlKBhTCrKyEFrAoI64RqcCWu1MwzNrkUtt12G5TNWYjHHn0c/xh6NOYumIe1mrdFbn4+Pnn/MxdRm7Y///Iz9FuZgdvujJgX0rDeBI/cMwyfjvgI32bnINW+LWqrOIlRuPIYZ1o+J7IYT4556OwW6CFiCDjIG58eUycrfLa8kKNUUjVGuSEHOZYK+dMsl4DnuWlCiMB8aNzL4y7syAcfxS/Pv4pGTKPqu28x46cfUZEE1j7wELQ44nCsvcNAtOy/JeZULsCCaeNRPOM3zP7yawzstQF6dl8fVWENKmvK0bv3+ujVez3MnjkHV15/Oa6/6xpMGzsNc2bPBYuH2honrFqmncJG7NT77rMXNlh/PSyspiHrx6HGnUoEaNmqOdZbvxv6b7M5WtHQqEwlUWsBO0hAnT1YEEc2yyLtxXkW7bEEfKTTig2kkgGKS/Phe57GHdJT8GOMY/KnaWjrdS2wLAyLX4YKbhh0XLcz3n7vLQzacxAOPPgA7LD9jpRh8NLZNJrjTMsQsn2FWDI+lvMKl8En/ZcVtowoq4D8RyLNjDuQCXzyyScYPnw4vvnmG5SUlCCLk6faqF7L1psgwiOQvGbNmrm3RbbiZpF+/yzavwvMDGZWn7z0rPf8LYR1x/EMdDJi1E58VOXkoKZRI2x00CHY+sST0JanFuN//BH3HfEPPDRkX7x56gmYOuwhzP7gLcz67EMMv/JqlLO9DjiXC5YTTkbLzTdHigZziFrX/lNBGtHYl8rLR7zPhvC33BxljUuQLshDulFTFHbfEFkduyCkcR3mZLPPhQioW8AeFjaYMVZe3jM5XvNcUwJrSmAVl4CGLvZlN6FamokFSHAiT4EBhUVo3qwlZlx7I2pHf4kXTz0Ns0f/CPM9jh1wELgBqgY91uuJ0047FbNnzYJ+U7lOx87YZafdsMPAgZgwfiLgg2CQWNRdxnQQGjTECTyXvBg5v5InM7RoHqsDj8TVfGtMy87Oxvrrr49p06bhF66zNujdC3pTLRUmASrJLHAk9BFycQ5L4efnnkKTZqVYZ+8h0DLCQo9hgPL+4aef4QyWY15eLrqv3xPuUuaNZeM8/78fKq+GOTBblC+FCTTfeFxPiU9+swxPyAIK2SaadOuIOTTUxr/9DvxZZfhl2HMoH/srPM5VXphmmaYRmhpLKBH/82Ast6gQ6nuPjD52GzZPhGydoceeaiCnj1nf/4TyCePYdNOwNEPZ/5Nc23MJzHAyJUO0btEC0ZVYOAcxrneLO7R3pBSfLfv2g7/1DkittTbYvEnRHSJGJ+qmvjoGIbttG6x9xH7I3XZLrLVRb64dAqZDxpV8m5OaGU/AXEsPJg+aL/CI+FznG5VV0aS9ECkDAubLtSL6A4QwY3wLqRlBd2iML/DIywgMMYgHYBB9q/dWnlZ6imbMEqGh4JCNYt68edArIxH9iSeewCAazfpkuz40JLqZyYGZOZDHLINLhvyrCswy6cgYJMb0PQ60bNAcdbVL1229LrjrhnswY8IMnHrWqXj52Zfw2qtv4MRzTsDmW/XFs88Nw9vvvoOBO+6EAw87EG+//i6OOPYoLKTCH7/zPk446HjMn18NvzqFNHdDs9M17DC13NllNZhf16jIDA/sTTCk6aQBuUES8WQtgjlzkLNgPvJoiPpJY9wACvc5UcTZ6ELq6tHI9nnSPO+jTzHz/U+RmDYdX770Mjbg5JnXvAmqCnMwPz+OhbkxdDnhWDTadgDKp45HslkjrNOmLdbiQr0kNxexuRXISXlQCs3btIQX99CpY0dssvFG6LtNX5x/xfk44MD9UZ5QDhNIekksTFVifs1cGro14IYQ1FmMO9cpGvoKv+Nft+JKntT5eVlIVJcjK1GFbBoPRcz/1FFjUL2wGlk87UzGAlQigcZtWiCbRsIhhx+EZgUtOO+HmDNnLsZyAO/bd2PEfA/pdAohApiZqy8WSIM7RMhyiWV5yM/Nhv5VlX4TVUWjPsYe52uIYaeF5LCNNoj4P4OaGdT/1Dc7dOgAfRFSr2SrAMxMDuQ3y+COwIeZoU+fPg4mT55MClz5r8J+6tJY8qHTB518a0FltriOS/Iur19SPLYqswDgZAe6bC7smR5y2GayDciSsJx8FHbqhkZbbIrNzjsLA844k3A6N6V2xNSvv8LE55/F2AcewiaH8oT4rDOQ374jsmhwh25rCDAvRjk+sj0fnlEoW3jMA/s1EKtNwm2oWRwGD+5ipzL2JyOf2mzAOGzhDOeT7Vdlb2bQJVzuGlhTAmtK4P9BCbCLLxpvQng0TmLqyr6Hgn6bolH//mj+63jEX3oD6fHTXYY4+9FNc9wlowxGxuFUiPyCAlx++eV4b8QIPPnUUyhfOA877jgQWoPVJmoZhzfHCw5rTMdDwNW6zzElTjKXEnCLWhpFIbg8N65cIWAadBtu0pF9td56G3EO10CVlZXwfSCglR/4AfMfIKB6PiGHiJ9O4teRn6MbjQqE2fCDmIZwaKoPmO/hb72Ntm3a4OxzzsKO2w4EswVTYDTOrtZcrfzEzFgQdWKXnAfMMmFmmfWSmcHzPESXmSHNMmpHo6xN/00x8alnkXz6Zfx21wP49fmX8Ms1VyM9Zgxbi3F+Mugvivs/6wbMOSFkaXg0Cj3O0aAL+i0E6LB9co42bfIAYD+d9/JzGHHOaaidPIl90BAE7GvJKiSq5sPCAMY6SdQmEKbTSC2sxNTnXoZXkUazDftSALgKAYJWbdHptFMQNilCwEZsjAfQZqBrrENPnAEo3yezh0brrYcuB+4Dy2efgIfMmkNMKwmMcphf42JJqHQwDiY+aQwBhxlQTZjTKc02RF1FUKCAAZ6DEByV2K9DFp3BzBgqCnMUEtVtLE+6kZfoarupxapLK+qw+oDQCSecAH1gS699ymC+5ZZboE+1p1Ip3HXXXc6AnjhxoisgMxVSRi+zDG5mLixDXTXPZDIFNdRkIoVkQhXKNFl90r9RaSNccuklyMvPc4m3bNYcVajGwuRcnHP+GXj86Yc5Me2Mjuuui5tuvxU33vRP8lVh+x23xnlnnsBOEcAzoHW7jij7YhQ+v/5mlDIN46I85SeR9FLQzovHpqQdPU2gARsGQAobYa1XiyI/jdG33o3Pb7sXJTSOjUZySjOr+SiqrEXF16ORlaphjDRgQD4NzkbZcYQzZ6Eylo1OQ49AbVE+4pwQn376SQza+0DMLWmCAYcegZpxU1FLfbKzfOR5SQS//YJf7n4Y3o/jkZo5E2eefBr+9fBd2GKLzdG4tAmeevpxnHPumVi3WzdU03D1OEjEUiE7ROi6ATFQEWiSMubJqFAyXYt12rfnaXZPJM3DzLffgEfwf5yAOSM+xMjhb6PPEQchUZqD2qAaCxJlOOvM0/H0y0/jrLPOhNGYHrjDdqhYWI53XxmO3XcfBE+fvg9B6VjmZW4gYfmm0ghpwMuYDzgogZqmVe6sA4qgutJymWKWM8DIF8JjeyUCM/lBF7wiPOOSsMStsguWoP25V/1saWBmEP3PJYD6GWQcy3A+7rjj3GvYqLvMFulrZo63Lsg5SiPNwd15+DAzPlf8lpwIFDvC5crfEBrS9MHBsrIyyHAWj5k5HcXTEBS2YmBsIj4oDAFXk8YNHg8pkAoNnB4nJxYwuAGPNGeEwIthnR23Q4cD9kWXwUPQ+5wL0P3si9D7oouR3a8PKhKVYPMDQJGUoD6DdAwIKU0NkHoHhNDYBphI6BlS7NvszSDFgRJ362NG8emJMV6Mk7RRnpnBzBBdZovwiLbGXVMCa0pg9ZVAw/EnwqPUl/QDxj/16iwAPvu7Bx5E0QVyurZD1/vuwLixv2Bdnj5X/voLpn/9PSz0GO4xHqNwKR1ovPCIc8BIM6S0uAj77rMPbr3jNsyaNwddOV9vs922+JxGJTQ+kDcMDfA9LJg8FpXjfwWHE6QZFlCHkKKANDQzORTGPwrPeFbbU2WlxHxayzO5HjEz5OUVwKeCHgdIYzn4FnIUBLPCjeDxk5DbpCUNilYaohEYYzOvfKKmuhq3XP9PHHH4Ybjg/AsBjeMBQyhLbMSW+5ZegiUjmGUkKUywZPjq9JtldFGaZhnczGCWAdEFZhm/ycPyTKYNnXfbC10264OXHrwZrbfdCHnjf0TVo09g3FvvwvN8uIJluSnK/zSo0Oran1CoTNw8zobFNWaaeMjW6XETx2ConDYJ8ZoarN9zA3zx1DOwmO82z4Npv+HTO/8FFi5ycgzGAzNjm//pnjvw08mnIJ8HZuCaF6F6ZBopys5v2QSMDLCf8kHpgLq0g4hgRNyaVwhx8+EY8cdXHfcfM/1RqARYyKRCMEUE5E0L8dkZqY8hRIxUnm3BIx8IabbDkOAxrqcAugiNMgDGohw9mUfKcsRQyOqFjAarIE0NFmYGM8P555/vTrHuuOMOHHXUUbj44otxySWXOLpOip588kn3eujzzz/vNFFch6zmRzUH1CruZFZX1/DENMWa8RBytwQwJHjau8uOO+OJVx/Hvc/eh0379UNlbTnUsLPihsKiQsyvWoAKnqI2LspFMRfJPzx5P5rwlP3sYw6jwdkHzRsVYcS4X7iw3gsLZkyDx1NPFg9U7+wHMM9HSj7WSsiBK+CiOiTQPoYG/lgcyJ43EwtHj4TxpDZk46sFkGTkLDJ9/OD9qP7lB+42ZyFZWYEWxaVoV1KAqo8/R9tW7TE/FSDFTueZh/vvuh/vvf4+xk6fhVi37hi3cCHGfzMGOfNmYbPOa2HuF1+h/LFH8cl5ZyM2dzbatmiGfYcMpo7g7pWhOC8XtbXVqKxJsnRyYWEWA3y6HjzE2YV9hOk0ctgRvFSSfunpoaamFonqKuTHcxH77meUXXIdppx6Jua+/ibatm6Dphv3RZJ/WWGKk2KA4pIiK0n+9AAAEABJREFUbLXNFmjOjYqKZCW22m47NGvRAulUGm3btgErCTLOQS2wjMsQMDRgyRp3SKkmO2HaGJO6+UwnixNnnNUdJ5GkZUhZGplCKHlpIZk27GoWwgOmEbIU0txVDALRlxZrxWmS3TCW/ALR5JpJR/mWDuJRSG1tLbKzs4WiqKgI8Tgbm/P9+UPx9JvoiooKmJnL75/HWpwj0kNUs9/LiMIjV3wRzJ07Fy3YJrQJF9EaulGcyG0Y9ke4qyUWX8gWHbBNh7RYjf3SY38zAkA9qasmgpAu2Lcgy5h1DbY5FDWB17wV4q3aIPTzkJWdi9ALIbkhh39QLkVAfTs0SQMpCqdcgH0pBbNaQtrRoZiGRZcTxIfak2BRyOrB1qTy/6oE1P4F/6+U/n+urMpbEGXDjH2bY0dEW+QGMM4PELjxAwi4sPQ4MHA5gLCoEax9Z5QeciA633kLRo4fjw9vuAlmBqNwr25sEC4IGcknnYMxQm5o99ukP4a9+DLiHOM//uAjXHPZ5Vi4YAGSZQugxWnqp+8w8uJL8PF11wJl8+EzjsdRJ+A4FTIFIw6CUR+TcKy+S2XksSyUYn5+PnwaEgU8US8sLESC+iQ9rj1YDgoHQlBdfP/aq2jGTYJ4s2bOD99YsmnoqqpcgOraGpQ2psFB5lDlzc1zZk/BfxvMrF6GmcHM6v3/XxDPWS0+YHHEe3bD/A7rwMvOQ/rVl9F4tz2Q8JgnrnWx5sqUAIuDTZG42l8A0KANESDNXZ2AfdEYoqappiZ07nffYXJ5NRptvx2qKssR1HIdzVPo6e++jYIR72HOtddg0gMPIdcYecF8FM2fgw3PPw+tBu2CFNeQYGLqizELEKfQHK5NPNcvjc3Yh57gE7pc4kJAjTJALTOEVfCkalIPITUJKF9+LmZ4h6BVQK2YOm8oQLt0okhH0jzigpAuHISgGIcawPhwVDS4vDrcibM6zyp2ojRXajIhJwazRTl4//33sfnmm2PIkCE45ZRTsC5PZfWxMOFKWP+yao899qAhVisvzBbFdYRV/JC+URLGhuoxfYMh5FGSGTFjY2OeymsXov/mW2C/PYfAj/sggwMZ10karloAZ9PALknVoOqrUah46WX8fNPNGPvQQ+i/83Zo12s9nHLWxRjDY6LeW26JCaNGws/OQci01DikR8j00tLB9+B71IGhIY3ERmEctVOmo02jYqzXuT0mjxmNWE4OfCZaWJVA+fffYcH33+LJ6ziZLqzCL1+NRGmXdRBrVIpPhj2DbhttgjhPxPLihRgz+mf8+M14l+WcbBpIPE3vfcxRGMtT7Ac+GYNGnDSrPx2FjttuhSBZBX/hfMjwW5CqZsczqYoET5lTLBNQV6g5s9OGPBEPNQHRyAiYp7gZjGUYsqPnVlUiO1ENEhB6IXeZEmjKZ/WYSWjMKc2bNA4dO3ZCDXWI0QDJDo15o6nJwSTJSQ40DDyLMd0kKqoqoEt14DN9sxAqOzMT+Xeg8pU+CiAr4jRufA42IT2mHBFXGIvaOSvtwfKRXp7vwYt5XLTEkZvPDQPuLmIlXkrDzGBm8DymRQAvM3PlQnSZt5m5sF9++QVrrbWWw1f0oQVMSUkJJGNF44o/YH3INTOXh4a42SKa8qkwgZnJgYzmOI38rl27QifO3377raM3fJhleM0ybsOwP8bTDA4JcJtFgM/+ziGTbRMw4oKMA8pW2bvOAdKIxOjmEBgLccbJIoDtDXUNzXkpDhkx5ATYJAESSIIuI79H/gxEVIXUgSJEUEda46xYCfyvcJsZzGy5s9uwvy0r0vLwLCvu/wLdzFyZm2Vc5dnM5DgwMzdGaw4D50Fw67xuEGB4yFEkcK5x7ktyDmwx9BDEtt4aA088CX1bNsWchx8FpkwFE4Eu41hhms80bGmAoXzESKV/W64B3rzhety6ww6Ivf0eruraHV9cfy0Sk8fRCL8Rmw/ZD23X7YhvnnseXpa5tDV2gVfoxj7LjIOSi9V7Re1Mb0X17t0bjRs3zigQxJjjGLgM4rCqcjXUTh2POA8mWm/YC1xEwdwfCyATA+dfeBHyCwuw7XbbOUrI+VLxtcZxhOV8SCczW4zbTGW9KC3xLMbw/8SjXPl8JHni2XS99XDg3fejUacemFPaBM2G7IOFfojpX4+CqW2R7/9JtlaZmqrxkO1sUQIe26Umd66vaRx6PESKWRoeD9eCH7/HF488jmKud/O6r4dcruMnDH8X82gPfM6+t9b2O+Cn557DzFdfAyrKUfbrr6gJgBZHHYeC3n2Q4prYpcM1t8deGjMfMaZhxMH2B7ANgt2B4G7jU2sEapShLq4pQ1fqHVKawCUrnagPBNRBmqlknB7MExgeEELoMpJ9chopIC5OmdrEeTOUYUT+A27V7EpXw8xgZvVyi4uLoYV1RMjNzYUW25FfrgZC3/eFrnbITFpRssZ5ywBWqmcsHk4SRuANtbtkTQ0qqhdC4QEMRmM0xahpDr60B1GQSGHS0y9izn2Pom3z1qh6+y3kfvgh2m3UF9ktm6G2uhaz5lYg1rQNfps2G8Y00hycssMkYjS4w3SIOGmF7DD5FfNQHEujiMb4b2+8iZ+fexl5zdog1qMHpk74FYXka8ZT0uCHn3DHGefi2zHj8MXLw3Hjrvth1Juv4bUJY/HB8PcxiTtWd95yK+bOK0OKyh53/EkoKC5Clz5d8eTjj2D4eyPwzzc/wTO/zcGYxiWIxfMxbvgItDnlZGxw6sn4dsQI5CS5I5ZittPg1B6ihjtdnMcBduIgrIGlEyiuno8CnsLrg16ZMCBgnWbFs7Bg9JeYO/xtNPKMk2+ILOatnKfy8zfqjNILzsKc7h2R17kT9UsB4EQIc38+BQVhQEGAbPKY56P3hhui38BN0b59e9TQmDfzYGYI6gwwCljsDtUNObi4eoSxfkGjHEhbiITvEYwn8UDgAa6eF4u9oh4NAQYzA815tyjy4zFk5WRxss5Hk0ZNaDxzs6TOqF5R6Uvj99j2IrqMx++4mxlN2GbUg2kp3MzkLAYRX1lZGVq2bLlY2Ip4ZLzWsG+sSJxl8Y4cORIvvPAC5s2b51iko1lGd7NMfkRT4MSJE6HxpHXr1tiQ7UL/Hku/0Va42eK8oinO8kImRbj24qlawfbh8REFCCVdBrLqOtCgoAbECY1BLh67B/sL46kN0+OxLRr4x3hGJjqQbAEbDBkNaufgFXKxmkY22xBTkEwxk4m5cqGhBQiZx4B9KmAfIHHN/b9bAis952ZqoX8s1uzPef5Ywn93aMMxpyFulik3s4wbqn+Di2z2+bCOprkv5JjBQQEeXc9LIsF5LB3LRsmGPWDtWuLbW+/AzzffhfTCBQi5QZ1GGsYFunG8CWQNJukPAtKAspGfoYynWQOat8AZPL3elKfN054ahudPOQMddtodOdvvjEab9kXql7FIz50J43hmHL00tqXhBh9XWRK7yOdIq/RhZjAzqPwEOnjRRimokzbBs9OAYdE1a9IU1OTmoHRdrifc3Gew0NzIO278L3j9rTdx0MGHoEuXLpQAl0uOpIBLA8t9mS3SKcn1kcCMaREiIWYWoct0ladlBv6bAoxtRm9WgaUWZOUip6QARf36ods99yCrayfUBmyLbn4OWX5wdfNvUvU/IlmjFpk53GEsEM707NOcoqF2BT+OSR98jHcuuRAfX3UFumyyGTY8/FBYbiHW6bkhcj//BPPeeQdrb74NWhx+LDZ74im0GbA5xnPNPJbx5uQVAvl5UJ2YxcFqoVzwMkLA9OjU3eqb7BKubStUgeq/auPSUeAC6/hXqsPElaZADcPkZ99DHdCLUMqrX/hANJaIT3qILdIdUP8yBOBFgZm4GZxPUBD7NR2GyS9HIHxVg7cqEtBAIIhkZ2VlQQvryC/XbPEsit9scZr4VhUovaXKVu2wwsyoi2qRTCFrSF6Snc/LIMRZaaxVC3x4NGCzaPRmpwJMeeIZ+K+8jbBxayTyS5Hg5FWTX4ATzjsTXTbsjJEffY758xcgHotLMvyaKsz+4APkLyxHblYMZZOnY/jxp2L2nXche8pkeIRpt92Mqk/eR+kW/RFvsRZqKisRnzcT098djl+//gSp7l3xxcIUdui4LnqPGY1pLw7HJbc9jcc//BJNt+6Pq595Gi++8Bwefvw+fPXFV3j6lafRb/N+eP6FF/Hsq6/g5pvvwMdfjEKHTXqi2T77IWuf/TE/21CwQU/Mr65B1fc/oEkigRxNzDSGA7Z4jyVgluTUWoFCTuoTr70NU+97AoU52TR9WWpc0LNIUMB8pmfNxpirb0D5WyOg/0M389PRmFFQjF5PPYZk7/XR8dChqG7aBEkuENIccBIcHHTyziTAooWMg3QQOMP6pltvwL333QO9tpVieYvH1SerTPjvgT00jLHW2AnJk6Q3zdGDKDueOWBNoq66fx99BShunia/9DGjbANYDGDiiyaXEJDfzLD4ZSSrVBen/pHPzOqD9TtjGY5ffPEFysvLHT3SQ67AERs8zDLxzQyKr6Cl8Yn+R9C9e3fo9FfGrllG5h/xNwwzW8Q/ffp0zJo1Cy1atMBHH33kyszMnKs40s1sEX/ANhFtHOh/Um6++ebuZyHPPvss9LEzhZll+M0yruQsH/gIWSOuXXBkDwluUJcY4pCFSzAEXO5Kojl+YUR4hxCPjzTMDOCiNwRdhsA0jWUAlmJYmhASAMcCwLV7pmPip9/dGWXIYgS1FbnmgtY81pTAH5WA+s4fha9o2MqWl0n/v+ep8jEzmJkb0/Rtl59++gk//vgj5CY4ny7KrXEUMfZ0jTmgCzAmPDeyGDxOIr557mTJozwGomKdtmh+wlBUWiXePvhAVLl/HRRj3BjA+Y2RseCjDzDpxn/ip9tvwahHH8b6hx+BHjfdgPVfeQpbDX8LJc1bYcbzL+LgY47BFlttg0OPOAZvvvAsUpWaPygHcSfPV4IAzONYxTEP/6bLzFzKmmdD6hRIH0toOGX5hS4s5uegtjbOQvQRcPwUUfzG8vv2228wefxknH7KaSJzXoGKieUaImOUOPIKPcwMP/zwg/u3jPpwWSzGOlCCyylF7WQ5WVcTG8uRdSy9DCpDQsByKi1Ek003A7JzUBDLQp7aGIx/AFgG+F++VN+c07ksBmdyuGla5cH2lwTXrWXlmPHsB2jVeyN0O/NkdB8yBKBdJN7WXJ+PGfURJn7+KfoefhRSuVnw2rdDrP26WDjqW1TyxLnXgQci5BrbmIbvea7dan0QZlovnAPWG1MPmJ4xbT/gQwlA4wrjOCaG1CvHLkIWxYqA3sVvBSxO+WMf9VNqTIX6Ur4QgYslRGsW56GWGVcUxVGmjOnJT8cFqon5Ll8BnwHjBM51gXWPiLfOu1oc6bjSEzJjMagh1UnW4jZalIvkO8NLtSpfBsSTwVbeUx1fINmapLQjKFe/5xRdKWVcVShgZgQ1MLgrZBWZao6uboa6AVq7uU/EYUgAABAASURBVGZpGodslcyn58VgNPaYa1iyEgVhAvrdTVHHzmh//PGYs3ZbVKcDdG7THYcfcyTuu/9hTJ0yAVmUnctd4txEgFkPPIXsH36Gv3Au/nnY0RjxxEt4+4kXMeGZFzD2+lvQuENHlO62K2I8lV1ro02RrKjFU2eejW/efw/d99gT/nqdMYtarx/PQtCkCb4PkphB/9y1WmObc87E0LNOwmWXXIVTDjsZ+x26L/r37Ie2bVphyuRpePaZ57HL3ruwIwNHHHs0srusgz7HHIVkcQm8pi3QunNX/Pj2u5j39mtYyN3a/MmTkaOW4xl7ho9iLwepiZMxaeIUzPltBrKmTUajRBWyaFJnxT34hLx4HOW//IJvHv0XbM4UVH31Jby8xgjbd0NZVgxo0xqV3CUOWJ4Go+YUrfpw5WoIWN6aBEOGNG7cCC1btKwz9FhLisMoHgcEEwN5Gt6mcAIrCWRBWCff6DHiGbdhjL+LU6qxgKi/0gw4mIUIYMZ81LlKc6mphItTM+0zQ2uIZyiLPyu5maJ+1qpVK+j3+go1MzkubbMM7ggNHpIrMMuEm2XcBix/imZnZ7s01Nf+lHkpDGaZNPWvsHRy3LdvXy5+ajmWLioQswzPkroqbYkUXafmRxxxBOS++OKLqKqqcnqZ2WKyxL9CkEkai0YHtk8KCOtakwdjmIHJgIhzzYxuhg4Yb9MTmSuDe85j7qkHmyQaMBFVCshcYhOoSASkyivIyCFhzf0fWwJqn4JIQeEC+SNXeEOI6JGrsIa4/ALRBMIjMFPLYDvl2BfjYl6bSAoTn0B4BPILIv9fdZeUIX8EkilcbkMQTSCaXIHwJWFp9CVpS/qXlPFHfrOljxFLyoz8DV3hgnr5DZCFCxfi1VdfhcpfRrOMq9GjR9f/tMXMwHtRDDcIIENzAQwHgRtvnlz1/SBE12235wJ8b2x8/tlo3WM9lL32JvwFZQB5wtCHpufvvx6J77/8HOU88eq578HI79IdydJSeB06obDvpui+z15Yt98W2HLrbZCTnYO3vvsB0zlXf/rPW/HwGWegbMZM+AAlAnrEuSke9+JCoUt5FghvCKIJGtIifFn0KHxpruKYWX1QhAakaCmdUYj1V1WNWd9/j/Z9egPmkcw4uj1Aaz/9F5SiwiIUFxVDl8qIQUSZy7pyp2eZt/RQYOSaGcwMs2fPRuvWrfHxxx+j4eaxfjo0Y8YMRXGgeALnqXvIr42UOu9KdyR/hYWq7FgwvucaG9w62DiWOEEBOq7dAdU/TQLStfDSlbCKBVGg4+C06FzFziDEeDt8FTwysyQTyNyZFNQ46M94Mk95RXY+IRwboTUZ16qg0efo9IcOxA1mRYwE8Trgut+t6eQqnGDkVfshGxcaFMMwrlk9M9oJHqZ/8w3ysj1023MwintsBGvWFG6tK3lcO7U59HC0GXo4rLQIQRBSRIjmG/ZG3tz5KJw1B/nuZ3Q+ZRl8Hi5RLAy6+OQamUrK44AU12frPURYlRDURUK9iz+/Vqz9MHUWhaTWOULh0mMQb4eCl3DpZFJeHtIiVPRMupIiEIMxrpFLkHHMjDTiq/mWfqskSU0SkeCamhr885//xEYbbeRA/yv2nXfecXhE05e1l/Vxn0jOirgqdDODPj622WabYb/99sO+++4L/Zb69ttvdw1zSXkhGz6bLMB4rqrkhsJIAlwcz3xiHvE0G2IAo08N3bgLZNlxVE2eiMKWTRA/cB8U9e+HFnvujvyB2yGVk4PKdAX22mMv9NyoF8665jZ8/OF7iM2fi6KCfBTS6Jz73gieyL6FdX4Yg3a9e+Gx8VPx/eRZWDBlKgp33gltDjscC7kAWpBfgM3YATcfvC+2P+001DRpgR+mTEE67iG370a4fUEFXqpJ49ATDsGJd1yPRh17o33Pnpgzcx76bL4hbr7pRlSkynHQQQehWfNmmDlpNk49+1SM/OZzbLJpX5QleMKsbPrZqOauWIvOHVE6fRp+u+UWzLrrThROnYYsdladJlssB1mVaYx64FGsu/dgFKzbGZPefQvf3XoL5rz8CnInT8TYRx9E+ddfod9Jx6DTjtvg+UsuwMy5c9Brx51RXVGFbD+GGMva02DNAvU4iPkcmDyWPauEJRyynMOMS75kIukmQRIyN+MYOdTpMoQlnhoQOYi5umWQ5gIvI5g+ytWgR2xl3GbmxKj9aWBUmuYxDYJwDx419eB0JdkxL/GQ0Tt16lQOoGxfdfIiFsmNcLkyDPXbYk3YU9gGzAwN+17EL1eApVxmBjNbSsjykSK5jRs3RsNFwh/FNluUntkiPBoDtAGgxX7AE2XJMcvwRGmJJh4thpSu/GYZHuH6bkKnTp3w8ssvy+vAbFG4IyzHQzEEgNXVnBEDL7kecZ+4R1jWbQxguBxiGUdPAemUCjfNSY5RHpnqblHYbGBmAG9El3BB5F/NbsM6WM1JLzU56SNYauB/ENHMYGZOo4b6NsRdIB8NaREeuWaLyxDdzOpla2NYm8QaG7SZRnHQePLUU09h4sSJjs/MROY8lhmEzMzRRRwxYgTeeOMNTJgwwcV76aWXoP/xrnFGb4PoTQ4t9DW3Tpo0CePHj4c2vBTXzOTUg9kif9SXFSid5TYE0cwW8csvEI9cs0yY8IgmXHLlCiK6XEFEi/CG/ogmVxCFyRWIJtly5Y/AzOrLTWECs0W6iS+iqdzuvfde9OjRA/vssw9222036PsuclVuzzzzDD777DP3JpVGA4NBi22DpgiZhJn6AelG0A1eIZHAz0UQzwOKm6DLUcdj1MMP4denn2IIIHXSZfOxcN4sbHjmadjo6GPQbMvNABrFsSBNswDumlNSiKaDB+OKxx7GKy+/gLNOPQVP8ET8i5dfx/RXX8dArht223FHPPnkYxg9+kuu427CM889x/wHLr4ZtSLIozYnV2C2iC6/QOUiMPt9+Sn8j8DMfhdMKTCuQ4xrMpUUzyaAuQsw5atRaLPlJkgyl37dPP/BB++jY8eOuPfe+3D9DdejpHFJA3mULfke3QbUhqj0btgWFCaaXPU3zVtdu3Z1H9ZUn9AcrJ8/PfLII+5tA/FFoHiCyK/1sX5epJ9ZNaRH4avfVTl4TNagMvZZjnK5HFOjJD2JEh6mzPh5Cqrffhvj/nkdvrj5FtROmY5QbYuHQWAcMro71FPlK7cOVn4+2R5DQp38ho5LX486cI4eZAqpVx0KhOa0Dplrg54kkSdzh3QEdCyi1yOMZw60lPQZN01damsqUT7xFze7BzzIWljMGZ1GsuZ0MF2vDkLLQve9D0CXQXsDMQ9ZnlECkNW2Fea3aIyWW/UHBwUg7cEtZZmS2rvSEsAyOsEhPjz+QZfHh6DOERtRRMHCjY+GQO/itwIXp/yJjxGYLzEpafqELhUWhQkjMN/STW1D4LJDMkSkx6sDoxsJDLk+dGVQR3Dx6vBV6XirUniUiSOPPBInnniimzR23XVXnHrqqTiNBp8mD/nlyj9gwACnThTPef7iw8xcTC0YBPqatz5GJj223XZbmGXCxRSlZ5ahGcz1DDdQiKEezJl0Kc8HWMkp9SO6vGnkpDkn5WDCzxNQuOHGaHveKZhVWow57Mttd92ZO0klSNTWoFXjVjjqhGMwkwPMN6O+xdcvvISJnwxHslURUhUL8cstd6GjJbH3+cdio5MOwblvvIX2/7wa8d49UM3UjbrUIAF0bI+W2w8EmrfGkUcchcfvexxHXXwSut5yLboeNBhb7rw9rr/lJmw5YEtOIDXIzoohuzCOQ4YehKK8YtSmatCkCTtlqxbov8Pm6NphXXTv0gt5BSVI6n0Tz4NeC0mnqtC4SzssoJtkr80uzMdvE35FfjJAHgw5sQCzf/oW1TSm227SF5YVx/wffoQ/Zx7mvfAGxlx3I8pGf425n41Cp+12BTbeAj13HoyNTz8biTaNkfJqAU58XtpHnAMX/soVAq6u7K9EXjVxQirkmXEANLYNEKgkkwpJoQMWHX53iYV50IL1wQcfhP7thng0Kcs1M+aTEihb8kUbM2aMezVZ3wyQ8azTjYCDiYxKhYtPYGYwM5EWA4WJIP4Il39FIIq3zjrrQAvz5YkbxWnIq36q3ys3atTIkYWX171y7gh8aEFilsmHwnR606JFC4b8/taptcpCBsTvQ9dQ/koJmNlS29FfkbWy4pj95+m0ZN4atnfhZlbPYpbBRRdEAcLNrL68zcz9/EALbPGYmRwXrn/JpgW8CL/++qt7bVRjg14PVp/8+uuvUVBQAL1SKmNaY8y7777LcSlwoA2vTz/9FIqrr+MrbS36ZWxrI0+b3U8++aQ7OX2bi2X59fX9Dz/80MV5jsaUDAClL1eGdKSPmTkdG/Zdv+6tM/VPs0y4mSm641X6zsOHcLNMmHCS3Dgot6FM+c0WjZGRX67ALCNDuECyzBbR5BddYJaRY2ZOH7NFfoULzMyVnZnJ6/iEmGX8KkedPvak8akDAumqfCsd/ReCjTfe2H3rRWP2a6+95upGmxMKlxwgIwdLXlwphpYxfkPEqEMM8eat0GP/fZGYMx3QxzMrKzD6ntvRpVN7tOi5HmcdzhuS4wFG0KZ0QGrpul1R2rM7dGXFs3Dc6afhH2edjt0ffQi7HHs0+nPx/jI3Ufbb70BssEEf3HbrrRi8114Y9twwRXEGv07TH3roIffxV23GH3HEEbjgggug/6LimOoeZovyY7YIrwteIUdTpYBZgcc1FrMCn57aqVPQvlkzhDnZMPO1TEN1VRXOOuts9/MfHdAceuih8Li+WVTOf560mcHM6hnNrN6vOpM8zVsynnX6LNkyhvX2lPpPwzncbFFcCRw7dizXjnHodNrM6tu2wlYGmC2e3nLJVOFqPRZ4NNZiAHGKYZ6Jss2FjZugesokfHviKZj05gdIzy3D9E8/gKlc1Ta5VlS1WF1iGXF6ZghmUUjG/3efBg8QGB3dSop4yL6idi6tIZrCBMIZniKeUjzE4bmf85HAvCLgGl8uvXDhBvAOqXfoTGGfXqYpOQIgY856lMg0fYvDKhP46KQTUPPZCMybNB6pdJpcgNaFDokeLLMIhRnAG7y0bmmz9+5oPGgnKAkByQgov643y5sBxRFkfCv1abaKBC9FS/WbiGxmcIdPXO9GtKW5ZqtPvyh91nyErlxXBSDQgnzIkCG48MIL3WAq98wzz8QZZ5xR79cge/HFFyNa6K5MTTRRyXDffvvt3U7vDjvsAE1kSkP6yTWLCj5wA2oWT1mzaABm0diMx+PI+LOc62d7CDx2AC8GeHHXxvXbg5Cjt2ce5pWVo6pRC4SEwCiPjTwlPs9ghMraKuy2x2C89sk72H6LLTD8n3di8jOv4aXps3HH1Ok4/bPv8W7bjjw57o89DhqKVF4e7n/jXTRv2wNBTYqdDg6qA6CMfXRudTVGfDoS6erQ/aumWu5Cn3ThBbjy6ssQcgs2nUphQe1CbLr5pngiNpaXAAAQAElEQVRjxGsYvO8+qEiUA9QrkUzg7nvudlBQmIvqmrlAOsk8GTh6I8UsBjKiLRfpbj3Q+vST0OqoozBrThkqPnsP2fN+Q8HCWZj9/Sisf/ABQItWiFXVoOKH79B96MFY64ADUN2iJTY+8wy04I53sHZHFLbrgrV23BkLCg3lsVr4sZCdIwGf5cdEYWYrDDBmhwBeZgaz1QRgOoKlpOf5nkJYzCF887iRGHN+RJcREdCpv+v8idoEunTp4oxQLYiffvppaBErI9HzKLcuPS2A58+fD20EqU3vxQXNlltuCf3eWL8PlmEZ8densQRiZpAMLeQESwQvl1dpiFH9JFogyP9HYGYws8VYJk+e7BaSevXa9333urVOthZjauDR2KKFt9JtQK5HzQzdunXD+++/Dy3m6wOWgZjZ73RaButqIZv9Z+mzWjK9gomYmYthlnGd59/8MLPftSMzq9fKLIObWT2fWQY3M8dnZvVhIpiZHOgbAMOGDXMnwjrh01smoo0aNcoZy3qbSmNG27ZtIeO4VatWeO+999xp284774zmzZtDxrQW6epbL7zwgnsra/jw4dC3EfQmmAy6rbfeGhpPZAjtvffeOJTGhvyDBg2CXknVXK2xRiep6rf5+fmQLBnmAp1GNxwLNFZJV22OCdR3FUdjhwx7jVXKYOSamcu/WcZVmMAs4zfLuJrDzTK4mYmlPp7zLPEwy/CIbLYIl1+6aOwxy9DNMq7CBAqXKzDLhDWkqT7MzI01MoT17zVLS0vd+Kw4EZhl4rbghp/WI1qb6EvR2hB56623cOedd6Ka8/qyxrWQgjzzab4APv/oRegD6+zH+TbLw9QXnsJ7226PRvlFaDfkEKSNW9xB4OYiPsTOMgoRBkDbXhuiw+Y8iQ7Tjt6qZWtcdfV1WLffpihp0QynHrA/vh45CltvvyMOOfgIvD/8YwzccSBOOOZESGfBLrvs4tqHNk/UBu677z5cfvnlOO6449CnTx+IrrYgMDOXzt99SIrBmAfPGRWeR58BP307Ck27dkFWfjHpJDChU086GT98/wMeffRR9+9QY7EYqYBZJhzLeZmZi2OWmTP1EU5tPumEWXOuxKhOs7h+VD9S29CbjjKkZQQpXGBmcupBG+TqUzk5OfjjMqqPsuoRYyuTmh6Tkiud5bpS9eE1LkWrQ4YgoGG30cUXoaRTJ6TnzEFYk0Zo3LRg6/QYVbcTVSdO/gjMnMDI+zddyqqTRwzQgwkbAqIB/QECrjG1nGVXgWMlTwwh6LCPGDHP4S7MA5yHVMamFBE8133ED16iwwPE75MvZik+00jA+AeMHfYcmhY1xc+PP43ySRPR64B9oSvUowFYAzxCjRJqk0k06bUB4lxX6z/YKB2SeRt7PTkMoAeZa0mpGerKfJopwZUp8feyzAxmVh+gPmS2yF8fQET9TOFaA9LrbrOl87rAlfhgta9EaQ1EhdwlMDNXCE9yp/rGG2/EbbfdBu34aWDVBC+/QDuTt3InU5O/RJixETO+8L8DmqxHjBjhXpXRKfe+++4LpauBzMycaLNFaZmZm/TG/vwTfh33C379VfCr+y2SdhXH/jwWE379EanqhUhWJ5GsCQkJpHiSnE7Wwngqm8UxWU04UV2LIJ2iHZoi3dyAmCRPVXUlKlOV6Ni9J1p06YxE5UK8/c6H+NcXP+LS597CKGoV54m437Q1evbojrY8WR7xyadIh4Yg4aE2CSQSSaQTtfDSCdx+2w2oqqnCAUceiMIiniRXVcD3A7Ro2Qw13HXWrn91TQ2yc3Kwfq/1EXK2rK6pRi3j1yRq0GGd9mjavAkWVC6g3BpCAu5V6GQaqaoUUgnD/Oo0eu5zAAr7b438jfuhCyfR4azTV48/EQtefQtzf/oVud26YFZVJZr37Yv1OWFWrL0WCjfri97HnYi52UUo4YbF/IIcVHAwmMNM6CNgxjSStUyD5SRdEomES39FXacvy0QLlxWN+3f4k9RXsDQZSeaxtrYWqWSKeUoS2E6Y9yAdQoZxgvqmUixjbmwkBQyTP0m6JtlOnIjk6uRmq622cv8qSqdBKfJq0anBQoZ0DetWryqLLlfQnIvj7OxsdxKdoI7ilysQX0MI2c+08C4pKYEGIvGqHBvy/BkufukT8UlGhC/LVRyBwsWv1z9/++03KN+iS5700WkMuwREi0D5UBy5ii9ehQlfEnr16gWFq+yU1yXDI38kTzKFR/R/p6s8SR+50iNyha9OiNJVuQgXCF+dOiwrLZVPBMviWZ10lYvKRzpF6covXK5APAK1a7VJ4ZErmsaNDz74wBnJarsKkxEsY1SnyJtssglkrL755pv48ssvnWGifqO2vs4660BjwPrrr4/OnTs7o03GjQxo6SSe9u3bO6NHp2Hq99tttx0GDBiAgw8+GPq4nk7OYjQuZAw0a9bMzeFt2rRxm1AyBGVYK670liwZR3qbS+nIINcp63rrrQcZFdq00uvKwvXKt3QePXq0C5NBLwNTm3zPP/88dJKt00u9Di7jX8a8XmPWabloMqolX4a38qKyMjNojFB4VGZm5vq8yk7lLhAufrmCCFeYQDSVs8pXH1hU3iKesrIyjBs3DhqfqmnQSg/lSxsEGn+VNxmMzz77rOOT3tqEVLmqDCVf9S5oiCsN0ZQXGU4a53XIoJN85V908YtPrnjlpjlvaJ7Q3JLivBFwLk8lq4DSEoRV1Ui9/yEaN2+GVrvujnRWARcMHsJEmmNoLWpSCVRzDlFcpAKkLIak5yHFTfZkIkWeFBLpWqRTSbTu2QvjJk3D+u3WxrvPPYMH77kDbdq3wQsvvIjTTz/dzS+qD70CrU2Ze++917VHGc0qE71FqPZ5ADfQd999d/dzOdFVrmmevikvfwbiFSydj/Mn51edSqW5tjKaLQvmz0N5LBu0hHiGCPzw0w/u1fKttt7K9YeoDCN36XJTWBpdcdRO1NbUZvWGl/z9+vVzm7wKF6iPyahWP5Tu6s9qN+IVaINEc7tc9WnVt35OKF71c7XDpaW/IjTpEfELF0T+5XXTPFhJs32l2N4ShBq2iVqucVN0U1yPdhy8Lza96CoU9tsCXXfZFZN+nYAqbuTHuEkTcv2jNVBSMtjm0qqnRMD1UBoJ0tS2VS4ptcWVAEnql06mkWY6SeqXTNWyDrnmIq40ankgVMs2l+SaOeXCWMfUI52qYVsnL9ehaa6VAuY3zfAEdRYfF/gMT0DyU8mA8pVGkn7SKEtppRhHkGR/qqGcsKICWLAQFd9+h4777Iep1Ql06Lk+StbpyP7HdJcjv2muidPUt5onZOl0FtftYHdlusxHwL6aZj5TLr/USX2bOktf5XVlQ1L5o86qswhf2WlE8iRfoH6iPqJxV31CP2tpCKJpnNbYb5ax5dRv1IdWB6wyw1k7AWYGuRocbrjhBtxzzz24+eaboRNgGcoymGVI33LLLe5Vbhm54gcvs0xhEP3LtxbjmmRVuDvuuCM0Kd1000245ppr2KlSbkGgwjbLpKW0NZg9wwlQu6QvvPgCXnjhhXp4nvgrr7yEubNmsj/VoLqyksZpNaorEjzxrUHV2O8xaeTHHLCTqKoqx0KGl9fUooxuRWU1qsorUFtdjorKMkyb/xuabNwbH+Xk4foJv2GXww/FUacdhaffeBKDD9gbM+dOY7z50L9sCmgIl1ctRGVlDcrLq1HDE8lqGqkH7X8QrjjnGqzbsQNuuO1GlDZthnnzZqKyvAwL5s2F9KusqIQm9/KFC90HLFQW1Zxcq6qqUFVZRf65PHGciyotCHhaLFqldK2oRnphNSrKKzGPnWZ6EGJ6TYiJ5FmwViv0P/J4dOu1Mb56/BmWYxbmmIc5NRWY26o5yjbui2nVKfxWU4mZNB7nU94spjm3ugIVLJca4okFtUgsTKCKZVchIE8Vy6nyL0AFNwiqWB5/Je7KjqPX85xMDp7KTxXzqi+oz58zHzOnz+Qp0HjMmTPbnShUsD2IX/orjvhnzZyNGTNnQAvVtdde2y1W9YqlFsTamS7jIk5xqlh/iqP2K1yLOYUJ5Ncp9Ny5c6FTHvEJFC9yhSuOJnQtdGtZT2onah+Kr/DlAcmQzAg0uEqG/MuKrzCBwuUKJEd5kbEsv/SSqwFUugmPINJPi0uVUyRH7pIgOTrZ0mbZkmEN/ZId+RviEW11u9JBZSKI0hYtwlfEbShjReJFvFG6kSt6Q1x+QcN0GuIKWxL+LFz8f8YjHQTiFUTtQrjiCoT/GfwZn8KVjmBZsqKwyBWf8Aikm/qG2rNA85IMQhmSmh9lID7zzDOQcanXn7WZ9frrr2MYT5ef5Xyk0+AWPKFs164dNthgA8goE65+rhPLDh06QKfMMnxlyKrdy3BWn1aY/FG/1CJdP+3QWy06MdaiRX4zg3ilu/KsN1E0niie5lL5BQoXXTxm5ja7lD/pJwNJ6UuuDILc3Fy3cZ3Djdt9uXGt00kZ6eLVfCsjXXmQIS68FU/I9V0CGVw6EZexKv+T3KhVOanctE6Q0S0D9cEHH8Rjjz0GlZEWXKI//vjj7mcu2liUXsqf9NYmpOILtJGmfCkviiddZOzI+I5AxpHqTLoobRlKEWjM1Ea/6MpjNjcqNXbpxFh+bVxo3JZcpaF2IDcC+VV+cgXST67KSUaoxnq1CaXfMI7wyvJyVFYswELOpZo7qrhZXllbgdpkFeKTfsO8L79Fz+uuARo1xsKyclRzDqrgfFFRXYVyuiqTas6zVZx/qitJK69ya5PKiipojVG1oBpVlBl6MXdu+NUjD+L1iy9COH82Zs+aikrO4yeedCJ0qqoPMKrN6lXtwYMHuzZ43nnnYcstt8TZZ5/t1k56fbmsrAzaQNFP83SIIaMg5KZtVAYVnC8bguhqu9rImDhxott4bhguvJJzflV1JcoXlCNVk8Bvn32Cihmz0LpTZ6SZz4kTJ0DrvjlcC2ljSWmqjCU7ciVneSCKI530arXqSe1ZfUl1rLakchWfmUFvaTRp0oTlWQm19REjRnCtNc99M0D9XHOz2lkO+4X6s+Y4xVc/q+ZaTPW+pI6SvTRdRRc0DFPchn6FL0lrGP57vArlbBsVleWoqChHJevHxVdbqijDAsJ8tpsKGnZVCyvBRSCqaKRiznRM+mAEaqdP5dq4nDLKUMaDpnK2p0ryV3I9qrSkj9yVBZFc6SqdK7kmrJTO5TXUvYpQg2quZWuoawXbfTn1cEC+KuavhnmtZt6q1C/or6xYyHV0BaoWVqCW/a2Gccu5Jl6oNse8V1bMQzkPvSopp4L9sJx1tqAyhRQ3B2KTZ+B1HhhVlc1FVpd10Of001HavSfKy+ajRmVAWcuT70rqUqn1fpXWyeWZeqC/kuvycuatwulYyTV0JSqZjwrqvTxyV5SnUnoQonjyR/iqctXPNE4/xrH9cY7nTzzxhHtTKnI1HwiXMe37PnSZZew44asaVpnhHCmuRYJOmDVRaeDUlmMfaQAAEABJREFU7txee+3lXgvTRKbFgwaVIUOGoLi4OIq2UlxNwpKt11y10Nhjjz3cK0QqdA1QSsRMha0zYu7o0EBs23YtHH/8cTj66KPxj38c6UC/j87A0Tho6OEobdkGeUUFPOHNgRYH+UVN0KykCeJjfkDlZ58htygf+mpjcXER8koKkN+okP5SlPJEuJTxGhcVIic/D8Xdu+FTdq6WPHk+67zzcf11V2MXnsx27doJBXmFKMopwWab98fEaZMxZfoENG9ahJJGOVi7SVt88tEn+PjDj7HPkL1x1523wY/5yMrLR35pIxQXMq3CYqZZBOlQXFhIl36Wb3EdaKEk3eWXKygupHzq1riwAI3zCxgnD0UlecgnFFDv4qIiFBYXoDYvG+H6PdD2xGPQ+86b0Pucs1DYqBmKsnOQk5eFrNwslksTFDCtvNIcFJbmorAkF40LilBKyC0tRH5xKYqYXjHTKyxo7PgLi0voFq0wNMxDEXVcXVDI+hU0TK+hLsUuP8XMZyHyWZ45XERmZWUTL2QeCcUEp28BSkqYd8rLzc2Bz4FAu9UylrUAy8/Pd69YaqER1ZtoWrxpgZpLuVG6CheuRZsWczo5Ek3yBZGu4hEornjk6pQkCl9eVzLEK31atmwJnZxowSran0EUV/opvvItHUSXq/4rmsaQSJZ4I1yDtoyDhrQoTK7oKgOdkGmiVj4lW2FLgngVJojwJXlWt1+6NKyz1Z1+lJ70EETlEuFReOSKvixcYYqvcLmRf0lc4csCxVF5yG3Io1PQiKbwSKbo8gtEUxzhS0JDviXD5Fe42qP6iPxLg0i2XEHTpk0hnQTiNzNo80YGsAwxzXtagKu/qH1qoay5Ebx0yqtFuQzM9jwd1gbannvu6V571W9ls7KyILr6vvqNjAItzqWf/EpTIJ2Vb9GUB4F002JddOmlt1MULlAchYlHIL9cgfjlFwgXTaBxpmE6ii+5MsClv/ImY1qvfsuQUHqKo3FN+e3bt68b25QXnVj3798f+++/v4Njjz0WiqfXXWWg7LTTTtAmgQw0neSyqCCZOuGTsb7VVltBJ90ywD///HNo7ld5C2R86zfcOiWWwa2Tbf0GVXmRYSaa6kOyZdxpvaI60rihPClt5UOnjVo7aC2hNcvAgQMh3WSg6WchGvukg8pAZSr5KieByq6hK1wgukC8qkPVk+pU45vyIp7FgHNwcUlm7sgvKeH8XIr8wiaIxwrRuHN3LMgvQtC2A3zOGwVcf2Rz7s0pLUZBUQkaFZZwDuZcw/VBQUkRCorzUcK5vZDzcBHn+eKiPBRznVJQWAIU5iMrO4bUjGmYMuxZWHmCh9qNkJ/HeT47jm222cZ9t0aGseYr6ai2KQNVxqTqRmWmDQBtOFx00UWopoGhtw8vvfRSqNyVV+W9pKTE/UwnwkXXxok2grReVLyGPIWcN/MLC5FPHYtKi5BNPJg+HSWt2yBnve7wC3Ixa+4sTJ44GQcdeCAuueQSN69KR6XR0BX+Z6A4gry8PGRzk0RtooQ6y6/2HMUXj+pdG7qaDxXejyfSXbp0gd60UPuRkaz2qTLaYostIFkqN/WZKhr8agMyrOVKnmSrbUR45IoukF8gXHyCyC9XegoUvrxQoPItLuI6rQBFahdsJ6VsM43yG7F9lBByuYaJI7c4Czkl+UCLxmi7SU/M+W4MJr70IsKFZVzzFZGvmHVUjFy2qTy2xSKueYqJS59irg8Fy6vTH/EVs/4LKVtQXFTINXAx112l1LHY4SUFxSjNoz55xY5eQN48rs8KixqTpxGKuCYtLC1AbkEB8rguLS1hXOqXSzefa9Yi9pGC4jzksRxUNkVcYxcSilgmJYWFbm3fiG2umPik90agtHlz9LvqYuR0bIvm63ZGfoeOKMgvZnnko4hpFxUVYUkoLi52NLkChReybPOKslDEdEsYp5jpFbD88tl3CymnkPQCjgWFRSUocvB7uUWM9wfAeMsXp7hOv5Uha1kylIZAbV/9QW+2aKNtSdAbToJ1110X2vjUXLA6wVvViWlwyOZAI9CgoYno4YcfdpUVj8ch0KR/4okn4l//+pd7HWpl6aSdZk1yGshldEiuBjnhWozLLxww6BIej8WQR0MkjwNkfm4+NAjm5bPD5OdzgMt2HSuHBmrIOB55zfOhBXmYTKLyw8/RtDJAiGyQCN8D4l4KcUuDXAh8TkK+wfPj8EK68Rzc/dC/8NTzD6Fpm0K3Y1zOk79kCgi9HKSYxkEH7Iepv07Djz9OQEGsCeOFeGP463h62PNo1bYtHudOTKfuXbnTlYBvPuDFkaYRHcQ8SDfz5BLMYMY05a9zvSXxmCGIhUjHAwRZzCHF0YZD6IcIKS9O+dkwxJjnlJ+NMg4o1a3XQoKTcixuKPSykU96LBZjHn145DeLA8ovXaOfkYGYZITQ75o9yqZoUBWYn9FPei0P+FRuefhWHU+MevsErx7MFuFK15gx3/Phex6zHkOMbcDRzeBcz1hvMUydNhW/jP0F8XgW1A7By8z4BMwWuT7zbGaOpslVxqWZOVmSF4WDlxZwWgwSdfwKNzPHa7a4G8WTC17iXVFQX9YCSv3czFw6S5Nhlgkzy+TDzKBxQYtEs0W0KG86fVtSjlmGT2VllpG3JE/k1yCsHUyzTJyI3tA1Myjvopktm0/hqwPMrL78Ir3+arqKb7ZI3orKMcuUh1nGVXyzpcsDL4VHYJaJY2YuP2YZV+HSS2BmruyFix7Bkn4z4657hXtbSDxmxv4Sh+o3KyvLLUx1QhnFkzGqtqjXmiOaFusCGUrarVa7Uz+SwaP5Qm8cycAV6DRYC1yF6zRSJ0X62rQ2rHRCqNfIxK/2qdMjGcTiE4/8mue0afs6T45luMkY0yJZbVGvW8s4Vh/VAlsndFps77bbbtD3CsBLCwfxyVhW3yLJ3cqLQ/gwMz4zd1Qm8gkXmFl92SqemS02FoCX+ARm5upI+IqA2aJ4ZoYlLzPjdBhbjKyyjhY8ZovimJmrT80hiqAFtoxIGcZaUImutYQ2HGRU77LLLs5wVRmZGVSeMmblyriWoW5m0OaDNsNlnMvAjk4E9f0I1b0WcjLAZbBpPaK6UXzpqLLI43pAbUwGtAxG6Sa/1hPCBRGPWSY/ZrZC5Wlmrm7AyyxTZmYZmnSIwDSXelmcN0DgPGoe4vAQkrfNYUOx/jVXIQgDwMDwoA4McfL5BI9gBPhA4IVgVM7xPjzi5nHV4TFqaIBnsJihuKoW622wASZ9+zX8wlyuS7geUGT8/pKOUTuLQlVOwv/xj3+41/Gvv/566L+sqM1ffPHF0NuI6idRPPVZ9ctzzz0XZuZeCVedai6LeDzSfQOMD88zpHiiPe+LkVi/5wZgjhhgePSRR7HRRhvjgfsfgOoGvKTfXwUzg/qu+r/aJMU5/SJ5ZsYy9BxN8xJ4mVFJumpbasvKmzaG1lprLbcppLIxMxdHRoD+XZl+vqBX2mVgS7aZQfkWLjAzl45wgVnGb5Zxl6SZZehmGVfhfwY+y9Qjv1mMzYDxiGf8yl+cSziBwbfQhSOWjbbr9cLC14ej9U/jkfp1ItI8WfURR5wy4p544fKpvERgZovlxfO8v+Q3yjfGBV2PMs3zYb50pXx48DxDmm054DrVIz3meYh7gGcGCz0kZ/6G3GQFAAOqa7Fw4kRYIsG1WIxrYgLj+J4xLwz3WCbsf1nw4fmGyl+m4K1LLkPtL9+j/O1XUDZlPDY+41Rkt+sEMx+6QqZtcSCk1yjHY/pLgplBNDODGYF8xvUxHeoJ0nyYPEwTlOsRN+F0faMuTi8PkrGywcycXN/3qUcGX9lpLClPY736bS7tsSVB86jGXtEVD8BqvbxVmZoGD0GUhiYhGayaNCNa5M6YMYONlJ3Qy6jUMF7Es6KuFkia/LSzbGYuunb0VOiqFEfgIwz5qLuVriadIEhz8klTpwBpnkTL+GYbRs6MeSj/8hvksgEF8MA+h9ASNFwrMT+dQseddwO3rMAuhzQnHy/wEUsbUp4hyYkpoB4B6X4Yg6VjGLTjIHTpsg4H5EqkQjA94wMI6IAJxtnhgtoAw998H8889zS+HPU1jj/uBLz67OvI5y7YQixATaIWhpADQMBchIwbIE0/Pct9h+QMmJ+AkgLGTTH9gLoiYEAIygOpIQGwIEBWMqB6ZEqmOcBwsg1ClpdxUjXyKlKyLqrPPLFOWchpOiwKGHEJYjEgsBChUVsHIVbkUl05fkarxx1hNT2YLgQNkjPmJ+M1BrF8lMl6YIj4BXVowLIoK5uP1197DXotLZVKQjvGDHZ3lC8zc6+rOSIfejVMJxJmTIN+8QmIsrwzCejkSgt89Tkz6sO0FL4kKJ54RI9c4SsCkiF+xY9w+ZcF4jHL6C4eGRUyHIQrTCBcA7VkChfNLBNH+VKYBk6FLQniFYhuZpBRrjTkXxIiPrmCJcP/3f6/o5PiRuWnfMgvEL6yQXLNMu1MeARROmaZujPLuKLLqNWJoBakmh80VstonTRpErRQ1mvLWqiKJj69GqvTK/22UsapcL2yr9e6ZADJ0JVcLUAffPBB6NVZydSpl954GjlyJAQ6wXrvvfcgo1YyRJN/xIgR0Mmk+LV4V5/Ub2+VtspRG7FKV6/xynCWHuJVn5UBLUNahrB01omboEWLFtDrtwMGDOBCfiPIFU9UPnKlcwTyKy35hctdUVA8geLJjUD+1QFLpvdn/qXppDJQvChMeASiNcTlN8u0K9H1to7mfhnQOsWWsSwevQkgI1qGt8J0oqkTYxnmOjlVXPHJkJbRHa1LRBPI+FGdiq8hKEz1LLlqx/L/XdCaY2kyNIyHgXEeBWfsNFk433Le0byaaNwIJX03BWIMC9MMD+qAbGEdGF13h262z3j19AAuaELGIwLLzoPqoHbWXKw9ZF98/MZrCH76BTncIOfk5iQs66GyaRgW+fVavk6PNBYPGjTInQTrt9A6gVb/ffTRR91vkfUtGvU7+WVUq4/L8NbrmeqrZkbdQ+Rk5aCUJ2rfPD0MM4Mk8jfbiHS469233kHbtmvBj7MwHOXvP7QZp7FDdb00acpnBEuG6+cI6vua57Qhprao8hW/eGUAyKDWa/qau7V+FV0Q8QhfEswWjbkKMzM5fwvUljyuW0K2HlqO4A7LEvJoQNFwhCvtzFoP8SwEX45Cm6ZN8fQlF2P8+x+D1hY5DJ4aLQJE1x/lJ+JZUTesiyA3YANNM03hRMGsMAshIaODcb3qhSn2oZRyiE9vvAn4aSx8HjpNfvNNDDv0CCz46itYLEAQlWcYuLyE8lOwJTMJBrVVmMLN0Yn33od3Tz4OOV07AC2agzEpn20vAF0WIQBGI+hJz5/dZPMEjEFhmciWcTwSWOsKIRYJInOE/j931T4Ef5QNjY9/xvNH8f9OGEfKvxN92XEVYmYwY/WyAcuvCUc/6N51112hBUa0+NdgqN/DHH/88WjBRYYKw5tohagAABAASURBVMwU5S+DZGji22OPPaAveGtRdOedd+Lqq692/w5Lu9dLCjczN1HQ8uAdIEUDUV+zU0cJmIe4Z8ieMh2/3vsQcmbPhLHZJn02ZBp9+hDYzIIcrH3Ywcjt2hGVYYLi47AgBsVP+gHdELHQ4AcejWoAvmFBTTlqqtPweUrtcdICu4HPtDyaoOkgARliBY3ycO/td2PwXvvgnHPORXnZAqjReNQnRl6rm+g0OJmLn+ZgECLkE0wPy3EZ+YzGvHTziQtC+o0Qp77SKVT5GIVZSH0D+Nwo8IIU8+RRbR9J6qPNATOG0XxWHC8wyDX6Q+rGqGBREPNIiQPcggsRAkZgXvAXLzMqRhF/MfpKisac1OXBqRJSJwjgsoclLoX45uHHn39Es+bN3VsYo0Z9iXbt2tVzmokL0KQq0O9LZGToN2Va2GdnZzteM3Nuw4f6gDaIFE90s9/ziK6FXsQTuaL/VTBbejpLypN+EU0GiRarkd8sI0MLFbMMbmaI4ui0UAsP7UhGcRq6ZgYzqyfpNcqJEyfW+4VEsswW8ZktwsXznwBmf08nM3NlUVvLDTbiqypPZpn6aViuak/a5NDHlMrKytxpsQxiGagak2UYy6/XYkeNGoVvvvnG/XZSr2nK0FV8GariVVuWAaQ+oHlEmyZq//pQyNNPP83NxxrXh1544QXoY456RXLHHXd0v7eUTuKXf/Dgwc6Q1Wu/Oj3UqaXoMmZl4OrUV3PU3nvv7X6rqFdF9cqpFvr77ruvez1V/IovV3OMFsWSo68k6/XkPffcEzqdVLh+w6j5RvpHZS99zCzyunlHNC2kI6JwM3NhEW15XbNFshXHbHG/aKsSzMy1uSgNsz/2R3wNXTOr96ps6j11iNni4Q15hEdQx14/dkR+uTJifG6CC1f/UBzhAo3D2gzRRr/ZorRULw35xCvIyspy36RQO5N/RaChPOHSKycnx7VjyREtcrVM4JTMuZPzruYYqhZSP4PBDw2pdAKa+ukDOH87T4jMxbmZKxFIRmQcGT0ew0PNxeQPWR5pz4C8HLTaZlsUcQ3Vaued0KldB0x59El41SmmlBG3rKcZ49cFRro3LDflT9+4ufLKK1FQUAAZ0scccwzOOuss9y/XzjnnHKgvqQ8feOCB7nfsGkN0WnvZZZfVSfZw5z134drzL0DtzBnoOmhHoLAY9z9wH9R/f/jxJxSVFNXx/j0nyoP6sNZey5JmZksNUnwzcyffwgViNMvwR36NF4cddpjbYIvmK7MMj/iXBI2t2kAXXWOl3KVBJH9pYUulcd1mbBNKOVRbEIjgBRl2OWxrQV1L8BCigBsYVbk+5g/oiw47DkQ4ZZrjDfikKJAddewwk2SsvIvi2BvY7Dlewri2NIdLZS5WkQxqkcVVZxxAyNBA/YBrNTMP8777Bk0nTsPUDz5BsrwMM0d+jp133wO/vvAsqif/iFhNgv2KuWCcNDOidKR+UF6OLy+6FL+9+jy22nVnVKU89DzhZDTv3w81TMdCcQqonKJTI580D/QzfHluc4XmUekYQtYBq4XZCQkBaaIbqBJxSnMI3f+C28xgZn+YE7Pfh69wO//DFJYdyJJfduDfCWmYAbNMBvUapwZLLSL0mpV+16QFrf4dlRYp+i3T30mzYVwzcyd32rnUrrJ+YK6FmHYtjzvuOESTpeKYZfSLZ8WRRUPEj/twg1A6QDY7VywIuXgJYfyrmPQLisrnYtJrb6HYo/E3dx5iFTXk81BTGyK7UWMkivNp9obwaVQasYAn0j7PoGMhaGxSNlt/aCmEXg0bfS0Cph94PvGQKQApLw6NT/oSZovmLXDfffegsDQzAYz+7DvMm7lQaqO6WnFjUCQPoHHmMU0DBVMWhzLKJdX54Tog/uAyphkCHBz0v+80qdIDsLN7jBsPiIYhLCSFEFDBwEtRdx9py0aa+htCxLkr5zE8NM/Ji3PzIca4HmUYFTW5hJDpUDGIrnLxAqNXuWA6K3ozqosSuc6z6h+hhWBWwOxmQOkLlpq0seyYP0VYSrg2jLTY1667Ti0ilqgf+VzMqK/IYNSOtAwGLfojPrlmJgdmrAnWlXi0c61TvYavejqmuocWAQJtatWR/pJjtihtLZBWVIgWnQ3jRPmW/kue+ohPBrXKRPgfQSRHY44WtCo78Ud04f/NYGauPcjQ1OmqNlvMbJVlWeOmwMwgA1eLPxm9OrmVAayPCekEWG8AqM5lZOqru6oPnebpy84yOAcMGIB9aaRq4ay5QotoGafaDFW7lzGr13N1UigDVuHqQwpTHNF04qg5R6/fbrrppu6jWlqkR5nX6Y7Cpa/S13ykzRvh4pErndR3JDuKK34toCOehq5wbUTJCBMukJzIFS6I/GaZvmpmrp7MTEFQGmaLwqI4LvB/5GGWKYslxxOzDF1lEkFUJEvyir4kT0Qzy5Sv/AIzc3UgXKB6X5o8M6uvHzODrigNbZKoDUU0uX8FNFapPerVf8k2y+hqRpezTZoALqRhPhB4MM6xbmoxDzE/Ds/LAiBeQ6BltlNTTCHAuAGpDCbuETK3WDQNp52gEIEfouXWA9COm0BhbhwbnXA0pqcSqJ01G5m4WK7LzGCWAeUlAkWWgaw3N7QxpZ9CzJw5C4MGDYI2ofS7ZPVd8W2//Xbu4646sdbp85tvvCEyhr/9Nh6++2545QuQV9oc03mgcd555+Ojjz/BIBr8Q4ceyuwqz479Lz/MzMXVmzCaV51nBR5m5sqgYRSVg5nVkxr6NYbUBxAxW8RHb/2t0/fnnnvud7LrGeoQs6XHrwv+naOf58FLs+W4loY0OYQFwixFX8hWBLUiro1pjrLNxJq3QZPjTwB69EKfPQfDY12kKyqglNnyGKfB/berZAkB8gpcah48ulyeuQRTFsC4Vp8z8mtUf/UjuERFLZVK05QGczjt0w+Q6NAWs9MBaqdOQUWqFi133R6zfvoZI445AzU/c8PdJFHchhmffwVUV6Fi9iTMGfEmZr/0Mpp3Xhc9LroIHY48DqUduvMwKaQGAZR26Dk1YCpEM5abZQjL8WSxZrjY1wOHhXxKkFxjGoATT7kQMHTNvepLwJX5qkjGzJYqdvPNN4cWT1dddZX7UJcGR52eXXHFFdBCSpHMlh5XYX8F9O8R9PtpvfKjj3w1lGFm7PwaCIB4Ti6y83Ogj1vlZHsorizDb/fdj/jYXwAaLhaPYdLU2chp0wFB+XxkLZyPsgceRPaLL2HC8OFoum43JJs1RgV7iMfe4rGLhJQfIkaDFpAxGnghAp84wyw0eOyQmeFHHQG8QsfHIOKGVDLE7rvtjnseuwebbbUpNG5123Bd9O2/MQYM2AImLjJr0HWyPRI4GEi2idlCwOpAQcsCY7ckZOQBofSmPyA4AzGKR/kBUxVYaMTA8qN8PjUyiGLMu8IYjJDxAyjcMhLoiE4HYBgs5G0QjQj+0hVSBxqKkiH4SzL+QiRqzfyHBGSAiZvDQuYnJJEAAXgZlL+QdSJA3ZVIJVnHabRq2QprtW2Lvpv2hU4a6oJhxnh1HvUPfSVbr4fqZEy/s1qW8Whm0OJbhoEMck32aiMCNLj00wUZzjJQRVa42aI0RfszUJyIR8aFJv2lLTgjniVdGVgyRLRYVJiZ1edbvw3TqY9ej1M6ZiYW6BRIcZxnKQ/xRmTh+laBdJIRLrpZRo7C5P9PhkjHyJWuy8IVFkHEo9McneTqdF4L8ShcbsTTEG9IE31JWFq42pD4VC9KS0a6Nio11stA1e9LZQB37twZ++yzj/sdrwxctWEzgwxbvSqr9qxNDrXXqD3IEBFN8gXqH2rbwpWu6lW/D5QRLZreRBCP8OUFs0x7kFyzDG6Wcf9IhlmGxyzjRrxmi/xmv8fNrL6Nm/0xbrYoPJL/v+KamRvHwMtsUTmYGSlwZWhm9W5Uf2aLaGaLcCxxmVk9Zcl2Lb+ZcernhI3MFdEyvszTzFz68pktwuVfXjDLxDPLuIqnMUtvaSy+CQNuNoMrCnEIDOAtkOMBRC0DRpwAXhmHT8r3MqGkegD9INkBAN9A0JyVBjiPhzTA0zxQSMVYBgWFaLPhRvjulVcA97syRiBrwDmOM17dkzR3RxTncQ8zc3VpZjAzRJfmHq0BNaddffWVeP7556FvAuh1Zi0rwLk9Pz/XfVX3pReex4xpv2GXXXfFLjzV/Ojtd1Awfz5yymvRqEtPXHPddVhYtgD6ycbzNCj799uCyTAv1I7Ict+qZzHLFQjXz0X0ExBt2Mm/NIh4lxYW0czM5d/MHMnMFvOLqLnezNw8J7/GVG1CCo9AbUMnztoM1VtoEX1p7vLotbR4ohkfGTAY2Gb4BHXj7Xy06eAubuB02mcIWmzQE4Vd22Nq1QIsnD07EyRmQhimEQZpLoXUagIXlqljsIbq2gwtW2EBAwLiDEBG/4CrpwApERhGoiLRF0I/ARQruPMTwkiDUEhBvYkZRxy/PP4YvrzgHHiVVVyPG+I8EEtMnAQQWm7eD3ltWuKta69DrKARQh6A9bvsUvQ99CCMfYPtvaoaVpvCzKefxceXXErhIRI1VSjabFOsd/31yN2iP7JKS5CIZbm3SX3KphpM3jJ5rCs2eeooQpcfGIk3RWaeoGQX2RBhzvu/9Mi0icVzbGaLE1aRT9W5ikT/sdg9uYup04WhQ4dCC6g/5l61ocbmGLKreak0miYSyEvXoiBumPv1aMz85FN889zTaBrzkMsT3nm1NcgrLoA3cSI+/sexmHvnvzB/2NNYOOortOi5HqpLiijNoBNU2lHsvAbAJ2SKOjB18sDxmCYmgjEUCN3TPbijJ76QjSBk4LyK+ZwkdsDDTz2Ai649H9ff/E889eITOPucM5CgPq4BkVcyFE8yGI2OZEZA75/cIXXLsGRiSx5o3Eomx6NMkMS5YD2M+Qhh1BfkE3/ouDJ5le5pohxPWQ4ugI8MBxF3q9zrZTvKHzz+44KUF8HSFBNdoDAWAh1NAp5PvL6cgbL5ZZg/bz5atmyBHbkQaNuuLTmXfuu3eTIKYrEYGp5KL507Q9VvL/UatE6dZZSYGXeIA845Gd1kkMpwlaGiGGYmZ4XAbFEcnVwrnT+byBsmoNNQGToyukUPgkX6edwp1qmfXuM1y6SjxUIFd7K7dOki9qWCmdXnMWKQAaaNAvUXQURviEe0/yTXLJNvs4wrfc0y+VNZSVfRGoJoZgYturXR0r9/f/cxGn08SwsthYs/chviy6JFdLkCydGmxty5c92idvTo0bj33nvdv0CTXmpTGt+10FSbVf3qw1eqU8VvCGaZvDWkLS8u3QXLy//v4jPL5NEs40Z6mC3uj+hr3EUlYPb7MjIzzj22iGkFMLPli6d2LNCYJvF/1M7MFpdptrhf8VcEZDyJX7+nl2smeVw70PUgXFSCUALveqpwhrjb49P5GQ9umW18GlDPjcUuj2sRxfHM57Ru5ArgaTL3YmjZZV3M/uWJXvDzAAAQAElEQVQHIJlwcWjTkpszP62W+mktYJACXAjxP7ij8tTGmE6cTz/9DHKHDigSSlY+UAu5vudh5112dl9Tnzl7Lrbr1AWbt14bt738Gi47/UzcfN31uPHmm9C5U0eIX/JDl2+s8KV6VyTJkKuTcZ2A660X+Vcl6I0clYnekNJmpH7S8vHHH9cnKd20OaAPCG611VbuuwxRYKRv5P8rrmodbt3KNkABrj2wDqyORhS6RNe60UGWh3ReLtJcn8A3JELOUdxg8VgTcTLzPAlhKgXO7jBa26ofkt2tdaBC0jSszRiPcZQPq0vIKIsk3eQ3Nrg6oKN1VRAmycmGR4PVJ4fkZdatATzzUPPLODTJy0fzju3x6yuvI4vtqPzzD/DZTf+ENW+BNgP6o8N222CL/Q/FpkMORlDYCIW9+qB4wJaY98kH+O6iizHtjTcw4fFH0at5Y8x97TVUzSpDmgZ58Wb94VEGVXFn2DQd4DF/gMc/o16Ae3hY4csaxFD0jN8nlcByIrLm/jeUgOpitSWrjrDaEluBhCz02a4N+Vywt5gyDTVjvkMslo3pP41F8623Rk6L5qgc+QXmfD6SHQrouNsAJGlE5xc1QevddsPE2gTy0yGadmiPdDKNHB0pu46eaeYroMoyWWtoIDdu1Ainn3EadDpTVFSEnNwcZwQtM9KagP+QEgidHnHuRgIGcDhF3ZXkRo0WZbFYHHJ9b9ldMsYJSXW/4447/s4orBPnnKifydVvyfTKn34fpslWDA0NF/GYmcgO5HfICj6ieDKOZDTLqFpeEdIrJycHZov0MMvgZgb9yxp9bGnmzJlOpF7TFiiOCFHawhuC2SIZ4tHHgGToKa6Z1adnZg2j/Ufh0jtSSLjAbHF9zWyxvOgUVnzakNDHtHRq37JlS45pMeijSTJwJdMsE8/M5HVgZk6WmdWfdpgZ9D0KMajMs7OzhWLkyJEYMWIE9O/9dGokHn21WK9Z6vRI/2pF45RjXoUPM1uF0teI/l8pAbPF25GZuW+JyHCJysBscZ6Ivqrcvffe221+6WvMmTTsD8f+DM9ffNZnzYNpjpLfA4xGsA8fmsUqE5WwbBoo8TRCo4uQRnUA0+43gdoBNH6oJGTsSASWcWmMikAsGlvkom7tZF4agdHMUpnzgCFgYDwnD5dcfjneefttjBw1EtedfDr2P/IwlK/fBRdefx30yveBBx5Eg4ZqgHEZJ+10/yNNyLTELb3MMnE0X2o+0/yjt2IUJvbIFb6yQWkKtEE8YcIEyGDX3BqlozlW4602JTXGagNcYWYGMxO62iCAq3UoWZ+p+nofIsx2zSCLB05WvgDvXncdJn/wEczzEXCNkzYPBg/u8tSyJIU+1j2X4Ww7HkN9EoCA7Q9icRSPtUlyWBdXYRZmaF4A8BBH2hjrnjH5VETD9C9Ho6J1exQdOBS//fA9yp57Am9ceDY6bLU1epxyGqq5lk4XFKAJ1/vZ63RAwvdRRtk+Dei2LVpjwlNPYR7bW/4mG2HtI4bipTNPw/wXXkRRUSnAAzcZ6mhwmZm6QAPKGvS/qQTqWt+/N0urcgBanpxxvHf9Mh4LYBMnYOrn3wK1KXhzp6NJ23bYYMc9MOOttzHpjZfRad2uQNdeaHPe2eh23eVoe80FKDntKCTX64asJk04WITwPRarBYAAf/8yMyckmUyhuqYaehVWk7kWyBpcFfjvLkPpsAaWXQKqwtlzZrvffZpl6jPiluEoXHUoEL4kiC4+uVFYQzyiyTVbXL5ej/2j3+tJruJJntnicUVfBtSTFS/ymJlbbKqNRrQ/c5W+QHwNZUV+LRi0+z5nzhyRoLavTQR5xG+2dJ3NFtHNzH2YRXL0OzXFjUAyIvw/zTXTBKzJHzAzB+Alnc0M6v8qD5WfmUGny/oarV591GvZm222mTOWxQ9e66+/vis/vUat8YMkTvCL5Ed8kqfNlrKyMifzvvvuw0cffQR9tEuvK0q26kAn2ZKp3xTLUNZCrqFM4WtgTQn8fy0B9QOBmbksmGVc51nFD6WrN4ayuVGlDb9VnFy9+NBhyqcwrWN4ZkhUFI+GUE6YQFgxh2smmgtc4/DpYoAM5IZ+G00bB6ARRMuFbiZ4yafGGjNGYkDAk0L5BfQikuVRgF61lSVMO9rJ6tqlC7r36IHE9FkY8+1I9Nh9Rzz47DP4+IvP8dDjjyEvN5fJB1x+BeQPiDtxWJFL46rZorFXY5++cyCQnHo95VlFoJ/W6JR7ypQp7iOFettMuJKL9BMuuvz6N3iBrE4RVyP4TIsrXoSsK6J8sk65yV/QrARzvhsFVM7Ht3fciFlffQbzY6wPhqttqJIVIQwcZqT5DIXywIOogG3CLGQdJgEa17Rjxc10AL3JKNtZa3cGwiyOtFETGuZzJk9FojoBpABLJxFWzsTCn75Gyy7tES/IQWlVJaa+9Cq2OOkstNpqOwDGvzhSFkOgdGiAxy2FPEvD2Pc6Xnk1tr7lZoznJnFOaXNUFTVDp0F7IJ0DrLPnIMD3YdQdvBq2CzMS1tz/lSXgrc5cmS29JZktnb66dFOHDJhYOh7H7OxcTPv5e7xz5SWYz97ZfKPeiPGkd9KYn7Fw8mR06tMP82uBZNv2mEf67NwCNN9mW3RhBypP1LJ/G9IcCNiTYPb3itcsUy6BBhLqZ2b1i1zRNFhGi1/hZFlz/4eVAGuMGoXIzsrGV19+Bf3GVkYsie6W8RH5zTL17QL+5GH2x7xqHxKhgVygCV+TcEQzy8SXgRu9EmiWoYlffMsLZovHU3yzDG1ZMswMarPaOdduvk7GwathXOEkuVvhWjwqXzpJ1YfSXMAfPBTfLKOHcLHqg1H6uIxw0cKQE7M8/4FgZpyTOSnTla5ocJkZJk6cCJWfvkj9FHfEdbqsV9p1OqHNEhmxOmlWXDO2RA10lDFgwAD89ttv0AkKvTAzB8IjULhewdbXqvWKoAxktRO1X9WD0tHCTvXSr18/rnV4ukP5qp9IhtKN8FXpKh3Bqkxjjez//hJYWhvS/Ko27XNxrBJYGo/oqwKUlsZn/X5fY7c2yMx+31dXWtoaCgkmgXWGAOg6o4BLGa2RmrdeG62LW2La8E/g0bBJEQLqxMFcsaC44hM4wjIeyptZZkzK4ICZESIF6NebgATQFAv1rziMmNE8Iwt4jf/kA+SWliLOw43crDxsttHGKM7LRxoh9O+GyAqP+tMOIveK3dJJoDlKp76CaM4xoyIUZ5Zxia6SW6fbGuN14qzNE60TIsNZ7UEGsxJWmNYRGpPNVq1OSm/pEIKLUwKgckdWFrrvvCvmfc41z6PPY/ONB6AZ2wpSCXgwQpjhY12F1Dkkxcyjj2HpFCxIwUsmMfGzj5GYMwOhjFiAhjBYp3TZJpSYAYxJWXASgEQaXw0bhuTUaYjFfPhsPz++9CZSzZqixZb90Khta/ea9o/jpqD55tvDKyqgBMCYdkBIGXHPEAvMffA3lG6NC5E/cHt0PvpwtN1+KxR3aIfNL7uUJ9UnI6d9WyQYh+zQZUaPkDXwX10C3urMnQaiJdNbGm1JnlXt99jpfCZSyU6X6L0BumzfH+usuw42OPgIzMvJRsAd1gXcefLX7QjkxNip0ghqkzDyG43oVDoL5eykKZ+dRqOG+RxDMpMCxf6tW5O2Bm8JUVmZZeSaGRTm103oCl8D/3klEKptsY4SyQTmzZ+HJetL/39WRu2faW5mMMuAeNUW5C4LojZjZhDeunVrZyipzYBXFF+/f9bvqUhyt+hm5vC/+jAzd+r8Z/HNDFVVVe414LXWWot9hhMgaWZWj0uGdNJvuaSrTp21iInKzGzZupr9PkwfS9MCRB/MMjNXNliBS7qsAPufsjaUtySutqK86jfdZpm8RDyi6URY/8pPddq3b1906tQJekVar7brpLlt27auHMFL8cwyMswy7qOPPgqVw8KFC6FXQaNX2B944AHohFkLt4EDB0LfotCHt/QFbH21esstt4R+LrDeeus5+UpfbczMXHkqLfCKXKKr9DYz1zdWaSJrhP/PlYBZZhySUaK++O8oABnOGhtlwAtfbTpYwKSsARDlxliYX4is9TbAyEeewa9PPYeY59OEYTkxmFMdMjG0rOSqio5OBR1R4Q3ATJxw44WZwYwyJD+0ei4tpQBDYD7S5iHthcRTxKUb4M2aBT87B4mixkil04AMMwA+44D8RHmHhBW7NW6ZGczMvd03gieNnTt3ht58kiSFy12VoDRycnKgn1m1atXKJaWPJep7JBpvZTirXShAfo3N+kmOfj6jj5iJvtpARcyKNpY8DLxZTwBKOD8079gFL9xwO3rssR/yaF2G82bDkEJIPkARhaihGI1lwFUb28Hnzz6L+b/8jHGvv4HaObMYR7wEg4umTRu1j4yX9USOFOPJqk6P+QYz3nsPSJIXcfz25U9Yq/dmCP1sIC8XsU02QqsdtgeyYoBrSiGM7T1EGsa/wAxguwbzBOqYptxkPIauBxyCeIf2CPLjSOfnwtbqgGQ8ixyhA6W2Bv43SoAtdvVl1Mx+l5jZ72m/Y1rFhEiFgAPv/Ow4muy8M1rvux9yOnVEDdOuYofqMWRPdBuyNyqy0khmp0hNwLMkgZ3O9wFCylfXC7mYBALz2JnI9jduDZ5m9ocSxCOGyBW+BlZXCahuBEzPDbLm6n5RlbFt6LV9Bn8+8gvMnT8fVTXVCOreICAZkyZMRLt27YQ6ehimKSN0/iUfZnVpMcDMYGbElu/Wb1BlpOrE0GxRPP0/9cgI/TttyMzq9ZFxGv3malkyRTfLGM5aEES5MFMZhk6WeEQ3M3Yv3/3O691334UWDIoThWM5LjNzXPF4HDL49Erz8OHDod9Om2XSFENDmcJVV3IFCl8SRBdEdOGCyC9X/iUhkhuFyzUz6CNuOlXQvxjR12W1aNMXZrVpIB4tngX6UnonGsr6N0z6+mz79u2hk6klP1xjZq4szUzR60ELMsXTabWMZP2rqLfeegsvvfQStMmijQqdKKus9XXfKKLakHRXOjrpMDPIaEaDy8xcmkvSG7AsE10TsKYE/pNKQKe80sfn/C733wV6s0M/kVD6GkvkChri6pfyCyJcPMsNRk4CVzBEMndAf4oAroE8CzEvSKL1zttjm+OPw5SvvnH93MBlpN6yq1vx+PLDGAN1FCz1MnOCYZZxiSBNnDMg+dOEkJCRIcwQwEcaRkgvLEf5+Ilo33sjVPNk0jwf0rU+ArnIjND34KZmF7B8D7M6fciu+UEfWJRRapahmxnMjKGr7jYztw7Qmz4a45WSxne9naUvbGvsjeZtj2uMoqIiaMzW9ya02Sp+tYOGrvBVAiGlClyRcA1sKdaFs0hRkRdDo4FbIGvTDfDDvLn44PFHgHSCdWIIwJpUPIKimnMDCjMs/HoMFo4bi5rJk+HxD+LlSbA+NAu1KlV2Gg5Nh4Yk8ZBllvptKlpUVWLut99C9b9w7DjYPacMjAAAEABJREFU3OnIb9SEEkwxsc7gPdDv/LNpRBugRBkCahNju4rTFS4tHBmAb2nE1f95eu0zXQ9s4V4Wn0CWechiHJ9xybrm/h8pAe9/JJ9/kk1z4dW1SVRUJjB3YRpzKlOoStfAuClV4cfRYeuByGnXFRVhNvfL/o+9/4CT5ajuvvHz65kNNwflfJUQoAASQiiR9RAssE0S9ouxwUjAY2z//Xn8OPPa2Nj+AI8Nj/1iA8Zg+7GNSeYhK6MAIlpCoJzQVUBZVzeH3Z3p//lWb830zp3du3t30u6t2T1dVadOnXP6VHVXnarq7mGreUbNL50s9xXoWsWvv8zYEpT7hZj77FXmHUnBNbBOh33IAj5BOXnP9RaQm+0a2xVeZHL88cfaY48+YqzsYQ46Njq9CjdlR2SZTCrAkx39Z7YcWbFTlRT40xGvWrUqxOdz4FwAeLA9mK2+xKVCDvGYTxyQZGxDo8OP6XY05AEMHNhezJu7SQOt9OD2BLydnO3K2OSKK64wVrElGYMRyjJQIpQU6oM4wGBU8s6XCnYEaQ/Cf6sepMsgKdDFA3UR41KRh0N8lc+UAzirJ554orGScKavJn/9618Pb67+7ne/a3xajxWH5zznOcZqBHIir9mGvJGclWMGXGy1ZnDGs8qsrPC88i/8wi8Yg/V2/PZGXjs+CZcsMMgWkBR2zuA8x2tdKq7VXuktFfLWrVsXdoegi1Tg0EFqxsv3FOJcpwB0swLvq8yhydGsiDvSnYMcqFfMsmVmaw6wiaF6yPf1AsvQwx0Mypv/5JA5EHow63/oFbj6fTYMqMwqdeN1U1ZxDzjLhz0+ZI/dfos9OTxsB512io3v3GKIN/MyqKrccnfeQtpxE2YG2oNZ/WMzAGImCjvRP8JrriApFKEuiTDpy3Zx+gfu+0xsRj0JuadzL2f3EPQRpIJPTHc69Goxy5wrRnaQ29wc6CaPfOGL7XUf+murHHW4Hfu619hPf3yr5Zu2W9UdUCexXNb8VSZoYWY+XtrfFxC2P/SQPXbX3Zb5GNu81r12Pb9uwXnOMrOww1PeLuq2ZNtG23bpJXbfv3/aRnyFvrpsxAde2+yuK79iq85+li07dp25apa7LXJXtm4Vq2VVT1toHDw/X0FhT2Z55hSOlrmKSK14wuXlVvzq5uN9OU3FdTOPZ2ae8kP630csQI3vI6c6/WnWrbgi2A6Vj8uy8appouKXgsdrfhP22aXNfglNuLNcqQ9Zhc7DzC8YLhfKOo3ML0Q5lVnFUdzsbdB/Sb+OW0DSJM/ciEoytmkfdvhhdubZZ9qWrVu8teWBRpLHzeliGevqLzroZSHS/GXTacNTKnix9ZuZenARIk1Mx5CV1OgIRxrJ7eKdmFTwg5aBK4OFd73rXcGhi7TkleOkZwL4AOiIUwp85zvfCbP7fPKD53d5VvjOO+9ssJEU6kgq9CIDmZKINvJIRLxU5IGTmvGYhi7GcdwZ7DDZEJ328847r7GCjDOLo89K/ooVK4xnl3FycfThIzX1gudsgHIActiGDV8cZQZflGeQxlZBaEgnSBbYFy3AmADHZdidtH6eP5OR3Ad4qR/O85504bqVpt539lSmmd8sR8zdBs8iJqvUFZyFobUr7alNT9pj138/pIuOzP0Ll0nvBnVmZnJXx7E2mx9lGDtlzqAeSjoHjxuLEPUJy30sZr7Ct+HOn9jN//JvdtYFb7B6NfNxWj2IoHwQ58J8ROZRBbWycHTkLP6xG2RS4GY/+clP7LjjjgPVF5AKPaJwdha94AUvMHYMoavk5+h9JXH6dyZbmWS9/vrrTWqWlZrxyKtTIeNnr4FJdrm7pLJKLrd/bqMHHWKVVWut5n/7Pe0E22/NfqaxmtW9PodswmnNanXn4JMddS9hXpu2aZONbnzSJjZusvypzZb5wpT5Lzf50WxiYtwgI+mcLMsq9si3vm13fPozdudnP2PVI46w6tiE3f/5/7DHHrzLTv/lX7E8U2gj5nrJ5Sg3b7dyfgABLUaWB8aeDv9O5JjcBeWkvVDuYKp7yjH+H5gGFt5WHZv+9w0LpNr2eg7t30Op5pdN7pcJV0JmE36RVfzSHmFFsGJ+uZFvPluWO92EZU6f+8VfzybC5VU3btEyri3zuDknS7+uW2CQBNCBoY+UeedQ93ZhxqBrv/3X2qrVK23VmlU2umQEEiMTChw5EJTNu9jBsaKZZRmiGoCDVMZJ3nl4R9wgmEVEkknNcvADYlHOi7jUpJFk0KBTPH9JFn9SQVsuSx76SlPppGYamplAUtA1yuQ5YAbHn/vc58LqNwMOtkSyEs1zxJKmsJOaaUmBV5mAc+KFXQxupSJfUmgLkgIp5yQVcRA85/7hD3/YWEl43eteZ6961avC1nRsAx9oGDizEnzqqacGx5nnj+FDHqHU5AdutlDxexs6w4MyhNiGEACXIFlgX7SApLDizHU4COePs8TEHveXdvpwvUoK9ySpCNvRTYvzgQuOQc0Jcgf+i9B5+XiGo98uLK/UbMm6g+y5LzjXHvvsl6y2abO5UDOngb7usfBPIleIzuoA/WTh3BT+nKWZnwvp3B3ovFazey+7xA488ihb8axn2ZgvZpgvZDiJkzmVzH/yYhndq3kN+giu5qHN6icFBg1a+oA1a9Y00r2K5JN9cAyRS5yxBBOdUqEnOPKkIs3kyqtf/WrjESzwQKQh3g3I3LpBOgfhgObmKHdMzbzjszwf8zqQZe4gH7R8leVbtxlj6vXXXmsb7rnNlNWt5nXrFF5vzuTxJ230iYdtyOmHxyech4PFX+Zrz2ab77jDNt16o2W1MeP35C332Iqjj7MtY+M2ump/O+EX/h974Ec/tFP+23+z2tBKH6UbKk2OzXMPHbytubSQwSp2TUWbqXEOPrZXaEG58eO6yOV6el7NQ2dggaEf8gCWfvuQBbJ96FynPdWKN3wy5RdFPdvhF/K4cWHkFfOfPLdmPk1mExVZvLjML6oa9A5xW3bVL0T6iXEvR2jptw9YQN4UmpeR5Ldb7/Rybx+Zz3J6yh5++CFbuWqFsYI3MjISnCIMs2nzJhsaqjoMObWZ+Y3bD9aNH87Q0NBQGAhG/nSubNVFr4gjlPyciMwSWjtmSSb5mbsdIgtJMeodaW7VatXt8rCxJRkgEz5SQUccHEBcKvgRB8ADxAHiswGp4C8VIU4jL9QCfvEXfzE8P/2GN7zBzj33XMOBZhW4dXu7pHB+yGPrOKtA2Jc0wNtNP/nJTxor2eSxHR055EnNspKMle2HH37Yjj766PCsO6vKrIZLxflKolgAzrMMAemHiPPonP8pSyGpkBfjUlMuuATJAvuiBbiuuXa5X/Xj/OP1iWx04B4uTX9tMgnIPYtdLHw6TpqeFp67Qx5Q8gEMMR/SWOCAZ+FuTV2+SOCOEIu/R//sq+3x8Y228bGHLBB5/wWtfImB/i/gzH8w8mBW/1nupb1LdWJ4+QK3sVqY43oNVWzH+rvs8fvvshN+8XXel7lDpWEn9gFX6EFr5p6Ul/R/H7yBzQI3OWL2/1KTnv6a+p996c5SSk1d4Cwp9J+xXUhFPmkAXY899tgwWQ99BNpxjHc6RAMg8q15xbPoZF55Cu0os5q3neFlK+3AFfvZ+h/caKOVJfbEZ75sT33zOqso99rLfMhdDSzqvtpceewRq9YmPG/CLMM5rjsHj+YOlWG76TNftC//1u+bto+b1c1Wuazq8BLbPrLS8hX727LnnWGn/+l77bAXvNLqY/LFrsDactfHcL3dbj7f4kVrnoH8qutQdc0tgHnKiT3IjJ+r6PplrkPm+dDK0a6Myw6knkr/+44Fsn3nVPd8pnW/2eZW8evALwg/yi9GLqlanoeLpgKLvGa539zNLyH5RSi/jCyAmRP5f+4Xm/+rbn50SP+L2wJe35oEbzOcqySvegdPDA1X7d77fmJrfcU5q2bGS622bNnqOWYP3P+gHXHYkcGhptMDYBUyO3xg1YTno3CWI2veqMwWXQZj4KRCZ+JzAakoJxFamBjgPOPKiCSfeOZ6KLhKMklhGxyz+dCSI4kggKRAIymkOTAokIq0pEa+JLJnDZJCWQpgc84f553BBbP5PEt9yimnGC9S4wVdvKmUrdTQxjKEAG8w/drXvhaeP+TFZf/+7/9uPMPO6hD6whvnmBVsXkj2rW99i2IB2AbIKjPPKr/1rW81tmOHjMmDJO+7/Q7k9x9QUqG3VIStONKzBangIalRRCriUjOUiniDKEWSBfYRC0hq3Lek/l4H5XtP+TGYiKdKpEJfXvLHCwU///nPG4+fcD/i3kZYpqfMVJDxFwaFzstCyoqfJgMf8xhjpHzIgyW2s5bZ1vseNqvnNlGvWc1v85mPjaD2oZLVvUMLRbyLpHskwFUBnNTJ6o72e5zHXJwfcw/qDh71fy9uTmC5K0XOuPeZa5Yts9Ej11lWqThd3XzQ5aHMJuV6ZPJfHnrB3fCOnsU/n+Ojb+IePgvyjpJI6D6VpVTgJJmkRqYko6+RChx9OnozYWuTP/Ino10OMrd2Zr7GZKq4KBYPhKOZm/n4Z9dBK+3xzY/Zxttvs4qvJm/60W1We3STZd5IaCtem7ZjwwarPL7Jhndttao4p8wZeeiZIemslo/XbMn27Xb9R/7WnrrsEtvw2ON2xMtfZs9851tt/+c9O7SZ6rK1Vh8esaHhzO1VsMgqWRFxdh5xXYmIJuQ65CZHZn6U5xjCHOH/Jv8zh8yMHI/JY/7vwSSZJ9L/vmIB2sG+cq4znGc+mVf1EMAsCheS+S/nyvBLJQsXbqS1cAGZ4+uC3vyXeyriPZn+9xEL5H6egAfhX+EIhiHBRH3chkeHbKg6ZLzd+u477w75W7dssdGRUZNk3r84KMStCz9WIngLJ9uCebEUIqTuyGM7GS/e4s3PyGGwJonoFEAnaXf8FCJPSFNppKlpJ9nrf2kqr7g1ularGZ9iestb3hKc10suucTYxl2v10MdMahiNRlbvvGNb2xMAvCZJp5B43NQz3ve88K2ap4jZuXic5/7nDGg5a3Z2IYVaT71RJvYmxOQCt2lItwbHq1lpM7xauWd0skCg2wBafe2zz0K4JGGfuguNXXiPsrkJxN5N9xwQ1BHUrg/cV9igu4///M/jcc52DXDOwtI8+b8yy+/3O64445w74JPKNz2INMknjCObBrIEKmYGPOoageceKJ951P/YrZzW+i/qmNj9sQN3zdt3WbmDOSHPIC5M5NzsMw9YdfasXXHFTFyPNPTfiThjnjdPW9NThoGPTZvsu984Qt2wgtf7ESZl4e78zDAUc7ZrELEPNMsHEjL5vLLJ2WyYs/un9YdWXPh1U1aqXleUWfkVatVow9m1wFpyW08eU6kuwvyWgDMMH8+qaJIuDddW1oxVXPbunWDbT10jZmvRefbtxrZuR9kZhvdIa5WR2zJlh3OKzer+6qy4z3bqT2Sme0aqdqZv/X/s5UnPAyguJwAABAASURBVM2u++r/teyko23pKU+z0y98sw0ffbjxPHzFmwVtLQ8Dd+fjRcv/zsaTxdEj/l+mAQ+Y6+BZmgQPmv+OLEhQrYlOsUVvgclqX/TnmU4wWaDnFpD8xupSK1nFmDKveKe+YvkK47kpR9vEhM/Q1yaI+uAnBE43GXY4kGSSXE5u3//+942V0l27dll8MVeHxdnq1avDt4Gn48v2Z1bB161bNx1Jz/HlwUeWZcZbS1mJfslLXhK+ZczWbb6bzCoxK8hs02Zlmc9b4WSfdtppxkCLgUtZ+UqlYqwqc67Q3HLLLcZAFv6sDCAXKJfpVDzxSRZIFth7C+CQcm1K2nsmHSgpFfJ5twETc7xU8Z//+Z9t/fr14b6Oc89uFrbp4lwzcckk3tve9rbw1QDut9Byz52vOmjC42n5UMUdlbfYM595lN132WWWuTN9z6f/1W756w/YnRd/1TxpmsiDW1sPhSys7HkvZJm7QAo5ZEx2e+7c4WjlkrvWuWXKvb+qO1XdoFr/9S/bikMPttXnnuulJ8tYd37YiR1Tqya/OEEb6I6kznCVsFCTF/1XdPgHQ3ec0szrsWqZT4ooq9lEddxGl7jeY5us5um6q+8p2+Y1vvPQg2zpg0/YGu+Hh8a3e3uYMB4TqHjN73r8Matv32K231o7/ufeYCe9+ZfspAvODzzGK8OWFdsTLPf2U3eJFn7elgwIiXRIFpiXBbJ5lU6FkwWSBaa1QOiwvCeQZX77lrvN7kCbd/g+QNiw4SkbHx8ztm87qvjPPQA86PQ/ujAI/IVf+AU74IAD7MYbbzRJdvjhPjvr+nRaHh235CdfYowOUoHbvHlzyOmW4x6Yz/EgFbpRTPLBm9sFnQFwr33ta43PNm3YsMH4TMlrXvMaY6AqFeWwL7StQFkGMW9605uM1WmeK2f1n+eqoSU/wYwWSJnJAj23gCTDIe254DYCuU9IxT2JeybOMxNyPP5x66232nXXXWe8GIo37setxQcddJDFST1eGAWeVWlJbSTMDSW5LhTJRm3lM55tT918hz31gf9tG/7i/XbMy15uD911l2259Q6ziozP/BQ9n5fxchYcG5m5I2NWd0fHrEJcE94n5d5betq9bjlWFU/nY7bjgbvtwcsvM1uy3O57bAPU1q2fJGNHEZ9q5N0T3Ne7JavTfGkn8OQRKFacab/0xeD6AWoVmjtmYswqu8Zs1YFH2OEnn2K3X/MNG/K6LtqIuUM9ZGOHHWqVB+61p61dazsfeNjk+Rm7vR78qf3wwots8yf+wVYsX2r81j3v+aZla73djNhIvWqsNJu3u9zrEVdZtBbvy5Wb87H0SxaYtwWyeXNIDJIFkgV2s4DkHQQ367pZ5oOA4kKTVbJK+F7wVVdeZT/68Y+t4quR5j/5LZ2bvAee6vx/7FBHRkbCi6h41pln3pAkiaCjwGAjrrxKMklT+EsyBnJTkAOUwF5SU2fSrD4zaP25n/s5e/GLX+yrIV5jXseoTb7UpAcXAVsweMF5Bkcd8O1qttORnqks+QkWiwXSeSwkC0gKjjPXb7/05t4AIL8c0m+8+c1vtsMOO8y+973vhd0xPBoCXRnQHVruNex6ufnmmw1cmWaucfc/DKekKFezQ858vo2PTdh1/9/f2a4NO+yIs19ildX72yO332rGLREwL+X/OC8eWK6K5WR6Xu5QM/O1RD/gVNcd4dG6O9UT23eaNo3bTf/6JTv45DPsseoK+9ZV37LNTzxOaafq7H+0MRMS2Jb7NiAVOnVW2vy5RX0jJ6nQE4ef93Lg/A+C/pqsrSEff0z4pMr4f91gRz/zVNt25Al2/yNPmbkjnU32pRNWsZ1rD7adT2ywkdPOsM996Wt295WXmVS1h7/5fTv6Wc+yk//qfbbsiCPNG1Hohy2vmMIL7LwdyYyocjMmbZzAvLCFn+NCmA7JAvOwQDGenweDVDRZIFmgaQE6sgjc1M1kY2PjNjFes3Gfad21a5ft2LEjrFiOj4+Hrb3mv9yJ5bQe7cq/pAZfnDZWmhlINZAdjpQ7a+wBe0nehxU9F89as50b/KBC1Bv9pKbuTAiw7boVH9OEgFTYHFuQjvx48Rjf2wQnySQRTZAssDAssA9pKamvE3ySwv1BUrC6VIQh4Qfu4b/0S79kZ5xxRkNP7jOAZ4eyhACTfmz15t0KrERGGvLmCtzF8XPgMXLA/nbiuy6yF/3Hv9kJf/weq69aa2uXLrHlO7aZ5XXv2eBOOEHEoqOcW9Xz4xBUlrvDlPv54fSMudeT13bY1X/3Ect/+oRVntxsW088xZ5x3ovtlGccb7ff7qvZgZtNOUeb50+Ssa2dx6l4DAd2nCPhIIKktmoxKc1kSZwkGYhz8LZw4IlPtzyv2oP3P2prjj3eDnzOc23l6Fq7/6przMa3+rmMm/h41P5rbNe2nbb0lGfbWRf8gtWu/5GZL0Dcfd96q519hh3y5rda9eBDzOpmltN2CPLgMPOSsdzRRiaN1E2UO1cDcjMDPEj/yQJ7a4F419rb8gNbbm9uFPILzP8H9pySYgvHApIsq1TcSd7pTvO4dxZmW7Zvse3eGdx4w4/CZ4+e/vSnTz5j7HfyHjS88jXBC6vYymdd+sGbSQIGIVLz5KQizku19valWF1SeQpbSSY1gUxJBA2QirSkBi2ZUpGOcUJAEkEY4DKwCQk/SAXeo+k/WSBZoEcW2JMY7pcAK7Z7ou1FvlTcJ6QijDLL9xJwksL9KMYJAUnGpB33ZbZ3SwLtfZP3PyE2uwOlGDhWnFy+0ucMbOlBB9vyc59nK37tbTaxZqUde9Iz7YFbbrWJrbzgSTZRcxnuDJs7RWFl0ZNe3MxD1czYXlu1jKTVnE5Ws0xmwzf+0G75k9+3XY/dZ9vr222n7bCjjj/GNmzYZHE1NfDxA3Xlwbz/b7rpJqNv5v0T82bWJwbYolZzG2ZuU5zHPunRFJtbrT5hI0cdbmd+4K/s1D/+c5tw57g6OmSrhqv2+Ef+1h74yN/YxD23285tT9l+Jx9tD49WbGtFdsLZ59jQpu028diTxnPR4/UxM3eKvdmYZXVTVjPaTO4NJvccDyzzfHncLwRvU5nVTB6CSJAsMH8LZPNnMZgcpHDZzFI5Ljfz+39eXFyUHYibzSzVT2T9sUDul4/PdrYKl2Te91slq9jjTzxhK5avtP3X7Gf18bqtXrnKWIE89NBD7bz/9lJzUr/F1wMLOrsQ6fJBUpclWFhJ5zx5zgphredWrVat4hML5CVIFkgWSBYYVAtI3b9fzuPc91g03ntjiPMcP1UUcXtkMh2B6lZ3+9CDAb5obHmW2ehhh9tj2zbZeG3cXWUzsbpcq1r41cetwhuzPUEX6l6OOUEYe2U+FMPpAVQbth0bttjYyhV21P/8LdvpcvKdE7ZyxUqTO2E7tu8wSRZXVa1DP95fwWot7LCPtPDqX5IxxihPkHA+/QCsJ1NoF7XKsI0PVW3zaGbj1YqNu0KHHrbS6nfdZhtuuctu++JltmnDdjv4JS+z1X/xHtt5zNEmHzs9PDFhW+//iS3Nhmxo6WovJat7i8FhNl/Jrng8I3TIPIdckzcmt4N5A8tCCT/wLw4JkgX23gK0p70vvShL5n6Jm0np6rL0m6MFvO14s5H84BMvWVaxbVu22pLRpbZs2TIbH5+w0dFRe9nL/psdfMhBxoy2k1nonJHEVGlOpDeA3G5KauUf09u2bQvXVxycdFOHxDtZIFkgWWA2Foj3pzJt5k5gTJMPxPRCCtFb8n7JlcbRJO3Rxj+4RmKWEeaMJ9w5qbnTQrflURvxsiO+SlgfGbL6UMWqGzfhMpsqZnldZvWq5e4dixeBTZYzeWlNeEkH8N4pVmqZjd3/mC078Vl22p+9166/b71d/o0rbahSDFn3P/hQe+LJJ72MGZOwe6N/KNzmIMkqpUndTvK2Hv5OOOEE48sPkqy1vjuphtee1+TMHL3mraKKu7BAzYY0blVvBzV3cvd7/gvsmPf+penw42zzzbfbSE2WLd/Pjv7lt9pRL3yxmTvNWaVuT9273pYOjdjao481M4U/s4pZXpmMm/9yjzsqHOURFc2LHHky80j6TxaYpwVSMwoG9CsqhMWh7jdu1p4VLr4Cl47JArOxAB0UHW3uXYR5++HZ5omxMU9lk52X7MRnnmgrV620nM8yeKeWiTzzu3puXsR68UNPSV0XJRUyJJmkII8X1PDilRUrVoR0OiQLJAskC/TbAlJxf5pOD0mNe9h0NIOG5z6PTpIIAoz65C2Tths3bmycj9TMD0SzOXh3VTe505Sb+0AhZlnd+zGzbNVqe/rpp9uPv/Jlq915s43dfYdlEPmIU3LnWQioe79IWACo3KPkq1K1h2693Q5+1rPs/k3ufPsExhnPPd0OPuRApzBbd/zxdsedd4XVZvrbzPMlOITsvT7wCSp47bfffnvHY4BK0b8yYf/JT37SOK/+qyZvIxWr+ARKtV5zh7YYZY8dfKTt/7oLbPRpT7fHxnbYqa98udVquY3nPi5C6WpmK9eusKcuv8qy8ZqNHnkkWOdFa/Hm5nVfJyWn9zaQe6uSgwUw8yz+zSkd6g7pP1lgfhbI5ld8cZXOMoXZS0Junovr7NLZdN4CfuPWVK6STPLBhGfhGDMJA5hPz2c+O+q5Nu4zqFNLeUpm8j/r4i8OorooYgprBjRjPmlQRvJcGi8G462fkspZKZ4skCyQLDBQFpCa96he3z87ZQiJ/sidFBYEHFauXGnLly+32267LYiQinOc9fl53+YLhSZ3gIZ9ta/qXKS6d3F1q/mfJ61eGbLDzjrHJu66zb77c6+xez76D2YVmRdx/yXznq5iOY6N88o9VWddOq96zPPGxi3ftsu2PvqgrV13hD26ZZMdfMTh9rrXvdH23/8gZ5/b6EjV6nndGKeV9S7HnXDO/3yGipd38jknCksySTZfvvDqJaAvO7qOOuoo4/vdrf3wnnTpRr6cKWBG3VdMXv8jfqx4OF6r2bqfPd9+7h8/asuffZK5z2zytlqvm5nb/4SfeaU9+fWvWWXbzpA2qwcu5q0od8jMTGYOmYO8rCz8PMg9AnjU8zyR/pMF5mmBbJ7lB7Y4Nw6UY6btiiuusBe+8IX2yle+0u6++27QDeCi8+supJcsGbHRpcM2tGTIqqOZ1cVVyyVHtsJFJ4+GMoR+YXvQ1X8JiV0VMWvm0uDoUlaaupbXjryqgHJeN+OZDwSGhqqhUw06qLiciDPznrsytJU67UTc4n1wYbQpwExypJnJOw75kf8A1p2fpAZjqRlvIDsc4eVfGzZsmML18ccfN2bC48vDpmT2ORHqrc86tIofNJ2khTeIbLVpSicLtLNA67UmySS1I10wOKnQX1I4F0lBd77v/PDDD1v5/iwVeYFgpgNkdHWAxzPvv8zkf8QqRN2pzW3ZEUfZKb/263bAL77JtpjjjT7QwjPPuTvc8slkxl5yfPiAMrOhAAAQAElEQVRXbhMPPWDf+6sP2Hf/3z+1rRdfaru2bA70y4eWBRKblFWpVIzx2vbt28PjT7HuJE3SzS6gHBCpGS+SxiEHR5xQmhtfygCxPPFegqQwLjn22GPDuPeRRx4J4tEnQkC0HPjSB/kt6BmTWAaYkaic6e2m7vqB8mhoGdRndelSy5YsN1PFKpJlmZkHZiarPvNZdsCf/7ltXuerzT7OAwdknmftfoVCIYcoYIE2s+l+UkE1XX7C98YCsf0RRmgnWSrqC5p2+d3ETd+Kuim1B7ylwqhf+cpX7F3vepedc845xk3kggsuMN6aiAoYXOFiEknLKjK5RSpDHlb8Ju838pDRcvDcgJE85hASXTqgY5dYz5qtpEArFWFIDNzBXVQc1B7pRce6bdtWu+OOO6zinThii7rCRrlhquLGTxpwisnAYugoBg4EnYZCl05znRs/PtnECjNv94wl169fb3zmAxw2jPgUtreAVG4s7Wn2dSxtHRgkOwyaPoNkm4Wki9T7668XbYfJyyOOOKKxkCDtxXlOKUJC7tZmoUtzt8125WZLnn6irX3Fy2zH2pXGL6vnTuMxl+cLxr4+XXP6uiOc2FMP/egGG9u53U598y/a0LFH29aVy+3xDY/bcccfG5xxKJ2FLV+yxI447HC79NJLje8VO4PgKBLOBaKtY1guG3ES51bOmX1cKspGXrMv2RlKnv/mWWcmrOEoNfVBpwjksUPsm9/8Zk+2dftoDZEN8GF30S4CRsUQiSbhrQNUXpM9+y1vttMueH1Rz0y6OJU8Ux560NH/sl06ynivmA1GIWzSK02QBdAm9yRTUoOEMo1EFyO01y6y7y9rZtk+8IEP2B/90R/ZX/7lX9qHP/xhO//88+2DH/ygMbMm+e297GxxoWZFJcgvRsmPMvPAoYjknpDTxAqaTcVaB3+S69FBfnNhxTkDcynTO1oVddQjgTjL9913n91+++02MjxiZSdQol2Z61OA+S/YzdtXLk94vh+7+i/J5aurMvbEfGRkxNj2Fq8RbMBzdatXrzZwpPfEo5f5Un/tNd25SoOp13T69gMvDY6NJPX92qMOJBEkmKUFpKn24v4ExOLS1PyI73QoFXIkdbUdHXfccfbAAw801C+fawM514j3cRTJlNlQxupDbquOf5rlPma695qrTR7yqLPc+6376LPu6VrYhWX+c8S2XWYrVtnoqSfbcz7wl7Z+5047+qgjLRuquFudW835yyn5XzK6xK666iq74YYbgp2kmEPu7IB+W2qWo08/+OCDZ1e4DZXU5FXOltrjyzSdjJfrknOM6RiCkwqdpCJkNybvH5GKdCf1aeUlUytqt7SkQMVYoYjkVh0eNkkFrbcF/y/iHT5KasrpMO/Zsot1NVv6btNJmp+IOZTm3GmjgDQ7ubQTaXa0c1ClLanfqdriFwVy27Zt9pOf/MT4Jl88oTPOOMMuvvhi27RpU0T5nFZx+XGUyXg2pFIdsuGhIRtqQDXEwfHsKhUKSF7CgXinQSp4S1PDTsuZiZ+kYCdJJs0MM/HpdJ5U0sU7X08G/TotJ/KTSvI8zkX6ve99z8jfNbYrhBjKswhCemKiZrVaPbQnqWJyYEBhCiQWwhi37v4kBZ2shz9swwQVYRTLDVGSSUwucMXFnBS2WkBSK2og0tLg6CWp5+3a0m/eFpAU7gHzZtRFBlKhI/esLorpG+tKpRL6JpxnPhsoyeb9U3FPh1Pm/HKHoTX728FHHGM7r7/R8nrNeKu2+YJFcKDDOmPFj17Cl6hrP3nEjj3luUGNbbu225YNG+1pRz/d07IhZVZxMqmQsXbtWmM8x3ZtJ5jXvyTj3Rs8C3zKKacEXpJCG51r/WPXcp8XmPX4IBW6R7GsPBOXCnw8J6nZD7N1f/PmzYb+0PYb5ApICnVgMsszEFPB0WQ5cn7/1JcEt/nx6WRpdOokv4XCS5JJRbuUNK3a+GaxXUMkFWWIdxPgTVMkXJTAdlC2JMWbBCc5MTERbgz18NYBCxUkFZUzPDJsfPfuD/7gD+1P/uRP7I//+E88fI8D4Z/Yu//fP7S/+Is/DzdYbjB0Nk899VR4ToiXSnQaeP4I/pEv6RjvZYhcAJmE0wH5vYKoA/LKcdLdgCgjhmx9WrF8ud/N8/CSFerpqac2hk9kbHjySdvo8ccfe9wef/xRqw5V7bHHH7cnN2ywoNsTG7zNPGVPPPHkJDzhYXcAeeiMvgBxcE880R15Zb7IYiACji3b1113nXEtMqEFjtVnaIj3G9AD+2CbGO+nTugR9UEP0oT9AGQD2IUQHYgT9hOiLtgJPWKaeL8g2gVdiBNG/XqpE3KRhw7IjwCOvAikewnIRacosxyPuH6EUY+oX0wz8cdzr9yryOumbvAHqCvkA8gDR9gpgD9g/jvkkEPs85//fNjyDA4ZyItAGohpQugIwe8OT9qTk33L4088Hvq9xzZstqOPPd52PfJTe3T9PfboRvrJJ2zD40/YUxs22eZN22zXAw/b9m9/xx696w475IjDbMvWrXb99dfb/vuvsZ0TO41PTz3xqPdZ3p8+/uTj9oTzViZ78YtfHMZzUY/p9fKyk3qVaaHnfBjPff/733d5+1vsn8BDCw1hOyAvAvmUiUA6AjQx3osQHZBDG2LX165du+xHP/pRWDACjz7k8YK4z3zmM2HVngkI3ib+0EMPGeMZ6DoNyC3zbE1PyfP64jyAAv+khbr38RVpyj7pYyiA9FwglHU+kXcMsQl5c+HVKVrkogdhGdAJfBk6JXM2fJCLDlEn4uBmU3auNJHvli1bwm7O3/3d37Xf+Z3fsd/7vd/bDX7rt37Lvvvd74bJP7+VBV+OsBewCBznmc0UVo99ZjVSMXBnRk0qnGXw4AjHxsbtqKPW2dsverv96lt/1eFt9pa3vMXe6vG3ePi2t73N3vSmN9kBBxxgfM4hvp0S57ybgBygmzJmyxs9AOgJAeL9AuSvXLEyvHCK+Hz14G2jQORDPELEIQfcfvvtb2xHZoJm9arVrsNyW7liha1Y6fq4U03bkzI7/LDDbOmypSFv5cpVtsppVzrN6tWrrIDVHnYeVq1aZUAha3UjDm716tW2usuAXEnhemGiipsi7xrgjaXkRei2HrPhjy7ohW1ifDblukWDHvAmjEC6HxDlYxfi6ECcsJ+ALhHQgzhhPwG7oAcQ47SrXuuEfAAdWmWDj9Ca1+00ctGJECDebZmz4Y8esZ6IA5Tj/s59nHs/+oLrFsAfQA/kE0dWawhuPgB/YOnSpfasZz3LLrroIjv44IPtnnvuMVZxkRchyolpQsoSxrxyWMavWb3G1jqsWLnElhx3tG002cjQsC1fscpWrFljq9asstFtW2zEV5a3P/aAffFt/49tW3+nafUKQ7eJXTU74JADnX6Z913LbbXTI3sl/Sd86WsdhoeHbfXq1QFWeZ+3ejK+pxBaAJ7Lli0z+vQYUhY84UxA+QjQEV/hOq0M/fvqoNNq1wc8Ya8A3ZGJHrykE53YZck5Rh2I33///XbWWWeFnZlMHpx77rkhTrlIVw7hWU7PNU75VpiOxyqv5zVuO85ltbcX6Fat8nYzWcdlPuTNBWJZeMc45wyQnguvTtEit6wPaQCdwJehUzJnwwe56IAuAHFwsyk7Vxr4IoPrf926dfbrv/7r9pu/+ZshJB7hN37jNwKO5/fHSl9ukZp+nXXxl3WRd99Zs4zPjDGzbVEZtj+w6hydZcKGqXPZ8qXL7Mgjj7SjvdLWHXWUHdUC5I2Ojhq8gbhdgPi8oFpt8JyOD7KA6fK7gadTgi9yAeJAOd4uDa7bUNahHJ+PXM4XYHIFnhHAtfJly77cMS7wwzY0NBxmvyhTrVZMktH2uHlUqplVhzKrOJBXwJ7rvOC9d3SFHkVZ4sB8+M21LJNLrGjw7BSz3sgnXfGJLOJz5ddtenQCui1ntvzRJcJsy/SCDp16IWc2MtAlwmzoe0EzKPqgB+c77I5FBNKDAOgGDIIuM+mAjowZuGfNRNeNvFaZ6NJpOfDEgXr2s59trCSx2jqTDOiB6Wha84aG6H9qZtXcJnZNWHWsZksqWXhmuTo8ZE/edKPd+L4/tfHvXG2n/OwrbOgZx1s9y6ySZZZlFavn5vGKDVWHDXrCEY8PV+FbtYr3JZJCWJ3E7U0In8xlMlFCfG94UIbrbGhoKIwDSPcT0AP5nA9xdCMODiCOs8wY91WvepW94AUvCJPcrPaRB02E1nTE702ILhFmLE/bcVsGWq/bIYfhatXbQtUa5QJNKe35jbxZxgP/STlzLdttenTrtozZ8kcXYLb0e0sXZTB+xN/iJYatcPjhh4eXPTMhZH34ZX2Q2TORksKWE0kNmZKMWQ2cX5CSzO/NRMOLjLZs2Rq26mzdss3GfAW6NlEzHG0IWFnEEcfZJt0LKMsiDvRCbpTRTh64MkBLmrCXUJaZx0qcpwKSt4dJZmX+rJhK8s48C53ixo0bQ7tZ5ivLbOWjXZiXq9PTm//8yuLNkbXahFXciba87vQo6aHHncKcnKBrUNafONA1YS2MkcVAZJ1PQOE4s2WHbWCRjHwgpgchRB9gEHRBB3SJQHoQYFD1Qa9BsA86oAtAvJ8QdSCM0E99yrIHTR90a6cTgz/y+gHt9OmUHvAu8+LeXK/XDUcKPPkAONIRwAExPZuwPuH9XlaxXQ8/aLf8yyetYhPmvWwoOlyr20Mf+nv76VevtJPe93d25p+/z7I1q0Oe2bj/1Yu4L2rQX9at5ukJ887UQw8cST8zV51CYT/UavCzcN4Vd8KZ2HX0Xv9HPWK414w6WBBd2FGwdetWYzs2W7GZINm5c6dJCi/KZTzMuUMLPo55UYM2IIlooIcmQkD26OCtKFQ7YadF9uN89nQOg6bToOkTxtxuRKlom+jnyZ78+/C+J3L6IoQt1a997WvtH/7hH4IzzGcLPvKRj9g73/lOY7sBSpWNnXvHwbbf2njNahN18zlPkx+3bd1mjz32uHGT5SZt6bdoLUAnked5mMGmbUjFRSnJJIUV5B/84AfhM1RHHHmEHX/8scYWZFaWncDklpFkksKEy4RPvHjKb/i5WV4LYT75FlEncerF+S/50MgHNYceemi4bi655BI7/fTTF+fJprNKFkgWWJQWYAWSfmCxnZxU3J85r3h+nCsvvGR3kCSyQj8WInt5gHc1W2I2usIqK1ba6F0/sVs+8AEbf/SRwHF82y476HVvsHW/+4dmI0M2vNKd5pGRkDdWlw0PFXH3mw2om7z3zEI+B8ZjjMvot0nPBdANZ5ny9OmscAFz4THItJwf+nF+OMWcK3b64Q9/aP/xH/9h//mf/2lPe9rTrDw5xAQKq3j33nsvRQNg4xtvvDF8umxiYsKkom1E/oGoBwekRuiBuCRiAViANgj0WtXmHajXkrssD2OyBYmXfOHUvPCFLzS2o7AlCceZfKCsxsjIqB1yyKG+qlixjJuDJFzO9gAAEABJREFUD/xHhofsnrvvsc9+9rNhZk7i0i2X2jfi2AoY3LN1x7RDytFR0NlI8raQ2dCQd+jDw7ZseJnR6fDJCgYYPIdx4IEH2c6du2xs8jkLZQody1afbLn8iiuM39Bw1TunzJYsXWKrV620kdER0D2A/oqQ5OddNZ6beuYznxkmI/qrUZKeLJAskCwwewuwEidp9gUWEKUkK/fpz3/+8w3HCSeJ05AU+jLiewuSLOP12Zbbi/70vbbimSfZzX/7d1a590Hjt2P7Zlv6My+3NS95oU3kdacq+vGdu8ZtKBu1A9fuB5m5ppZ5buYx85j71AFPXz3sffNOXz0NiDkcJAVqVq4effRRO/XUU0N6sRyk4vw4nxGfjOA8sRNxJrGf85zn2DHHHGOSW9fHutBhS55z53lo0hF4/v3//t//a61to9x+Im0KkwV6ZQGp2cZ7JRM5GYfFCFJhUJ7fYHaNN7O9973vtfe9733BEZKKfEnhxoENxsbGjU8L+f3ZOxQLeGWZjU+M29atW/dpx1lq2skG8lfox6zqfNWjM5AU2PB2ySvcAf7Sl75kn/rcp8JWJwYY7GagE5Iyy1QJtFLRAeFo41zzohFo6dyHhofDC+VWLFtlI8Mj3sSKAUIouAgP2BDg1Hg04md+5mcMO0Qc+HKc9LSQMpIFkgWSBfpggWq1alLRF/RBfNdEtrv3MknAs4Rs4+2cYPZXTVh9OLPRww+xpac/20583Rtt/be/Y7Zru2WbHrflq5b6KrLZhP/Je0Zkb9m0ydjGvd/qNZ5kO/WEmTvWmS87Z951xhpB56VLl9r69eudbm7/0QaSDD7023PjMNjU8fwIWQggfOSRR8I45MQTTzSAxSXOQnLLTzrPONj01eABxjnsHOMlYuxGAAcvKdYCmM6DV3OTKYlWmMwFPRlNwT5mAdphP04564fQfsh84xvfaC9/+cuniJaKCz8an+8Dsl1buTtCOfObNcv9T+48s32F50OkoswURvtAAhsBM51qa75U3IwlhcGHpJmK71WeNMnTg51ju2zDxqd2c9Akz5zkLjXj6Ct52u+8AuoFEXhmXnk296qrrjLe8nfYYYeFN2QyG3vIwYfY61//ejvyiCOsNuEduuomenNvK/Q9UmYTEzU7+OCD7DCnHa/vtFrmgwenMx8iyPzPBwBObgEKsYvqKPk5OrSelKQGSmrGG8hFHEmn1h0LSKkddceyiSv9gLT42pdUnJMkk9SoaCaEd+3aFd4N00DOKyLv8SqW09+Njdkhzz/b1r3lTXbbDd+3Wz/4v2z7Pevt+JNPtlo+YdV8yCUVQ9IdO7bbtrHtpgpp9PMxmferTmDmSf93nrkxUT46Omo4hLaXP575ZXJ3L4sPbDEJK5lJatiKTwphs5kmCRjvMHnCOMj8x/tJKANeavL0rMCb8Kc//alhR+KxHPH5QCFpkgOJVihlTUZTsI9ZQKJRFCctNeMFpntH7krd477AOHPBY/pNGzeH7bfcp3Of5TRT+FQBHUqeu4dl6TdbC2Q+6cBsJ8/WEEpYeLalp6ejHiQZfCVZdagaXvDxxS9+MYSsFFAaOsIIkkInQhrdyvlMkoCXZJlXPhMlvFTj7DPPttNOOy18M5LPd2zbvs1YTWblGPkAfOhcAM6TtgLNeD5m3nwC0HIAS79kgYVrgaR5ssA+Y4GZHIzFaAQWCOgX2WnF+dG3Ec4H5GMm+r161R3jZSttybHH2sQBq23zrjE74R0XWeWoo6ziBBXvKPPJl2vW6jV3uFlpRjLDVMDHDv4PpgxMbsT+vozfU1wqmN11113GxDjnTT++p3ILIb/deUgK72hhfBLPoR0dzz3zhnVWmqHD2Z7wBQK2dTMmim2DvMjrzjvvtM997nOgTCrsGhLpkCywCC3A3WgRntben9Jjjz1m3/rWN+3JJ54IzhgOlKTwXcExnzHde86Lv2S7jmfZyDK7+OKLw4soOjkIKcuic6/X6vbggw+GbfiEdKSSwk08dg6E0EpqVAY4SQY/859UONZ1nzCRVJT3ZWE6CAB6nGM6EuIsGXNe5NGp0EaYeSU8/vjjfQJmzMRsu4NzQ8IkeJD+kwWSBfpkgSQ2WWDPFsApi1Tc74GYXmxhPLcDDzzQvvOd74TTkxTCvT/4qrCzyJxPntG3unu8co296k//zE5657tsycmnmvkYIcuqLqJuTuph8R/75CK1+1FSeLfIunXrwqN0Dz/88O5Es8Bw3qxaz4J0wZBIZUuaSdg+t/ipKSv9OH8gongGms/9fP/73zfGNeRJCosFjHvYyg1tXIkmzngLBzs61ZQBnyBZYDFaIDnOpVrlRr1+/X129933GDcBHJ7x2oRNTIyHFWecIWnqDalUPEXdAlLTPqy6Xv2tq8OqMM4mN21J4SbupPP6jzdmSYGPpLDSzMwxN3smPHCSQ6YfoKd+CT1p3OhJo9eQr1aDA8gHv2PHjrD9C35j42PhHMiLNCF00T5RbszS05mwrfvLX/6y8QZpdGDQxfZ/SZa542ztfs5jChqGUxApkSyQLJAsMI0FErqrFuAeHgVI6kjfFfkNWigpqMQLVOnT+FqEVOBCxjwO7rZZpV4woIurrNzflh14iI07bsIyCwvN8pzJESl9LX1oUaL9ERoAXenP4wppe+r2WMrgKC5fvrw9wSLBMhZ6+tOfbiwM8Rw7p4XtCKWijiUZdOCY9L/66qvDWIbVZ3AAduYFqddee61deeWVdv/994MOCw+8AJQJlz3VWyiQDskCC9gCk7epBXwGHVQdh4lnVrlR3HnnXWG2bfMWtm3vDFt5eEFYB8UtOlbcVHFEze/DhLypkhvrK1/5yvD2xp/85Cc2VB1qbJWerwEkF+RMqLc4E8psOfW3cdPGcDP37PAvaYpcBgXMjvL2yHvXrw9bmCpZJdByHjfeeKPxvNeRRx4Z2gEyYkcTiDi4ePB0utdcc02Qx2QBb5E++eSTbWJ8HFM4pV9mLl/KTD5IsN1+PnrwVe3d0AmRLJAskCywD1hgUE+x7DgPqo6d0ov+DahUKsYq7q233toB1t5J5t7vOXjnx78DD0W5k+x9IhPc+MsetTor0p6LUCaicYiJTweSTFJw9uiHo9M3HX07POMTxg6L8RnneL7UKefIC77OO+8849NU4Mr5xLEfdiSPz3K94x3vsKGhofBC1OOOOw6S8Mjaxo0bjZefMta67bbbgv1ZaDjjjDPCAhNb3yUF+nRIFliMFsgW40nN55y4aaxevTq8QRs+u3bu9BtDHpwobg7kg58JpOKmIRXhbMrMxG/Q8ySFDowXRHBTpTNEZ7ZO8dmD1ctXhxVetjJzY5ZEdkeAGzuM6OzZEYCji73vuOOO8OIQ8OSDI0Q+uM985jPh01JsR/rnf/5n483ZPFeFZrV6vTEzC30sK5ELlwJ4Hit3h/eggw4Kq848/3z++efbCSecED7rkfvYwNxRnpioWX0it4mxifDW9onaRMEgHZMFkgWSBZIFBtYC9BWSZqvfgqeTinNl0njz5mLRYL4nJVPBQnUzTXhqwqreb8o9ZgagTFdDkXuOTf4YR+DoTSZnDFjhhJZHpGYkbJOJg04fLylMrEto0oZwgaMYw0gyVpI5X05HkkkFkAYf6RhX8X6Xl73sZcbCx/777w+JEV5wwQX25je/2c4555yAw3lmggmHnAkIFiRwwkNmOiQLLEILcN9ahKc1t1OSFApw0+DZ1pNOOsn2W7vWcHBwerih0IGymigVtKFA6UDZmIw3jYiTipsy+RFHfDHBxMSEXXbZZfbtb3/bhoeGg9PKCj0vyKpb3bCh5HbwDrMTNqA+2Pr9la98JWyrp/OEL3gcV2TjFDP7CQ755NMhcKPnGR5Wlnfs3GGvftWrwqwqEyOjo0vsgfvvD8+0r1y50jgvyfUuvODdqoxnq+lgcJiZgWXShXbC9m4zL1c3q427w7xzV3i+aMOTT9iObTuMZ6MLiEdHpf9kgWSBZIFkgYGxAH3EwCjTZUUkBecxz3OjT+PcWVlELH1nDOP4hvSswZ1kxgG5h/J+0YPQ8QkGfsg9zMB7CH/eko2T5smgE+F0QB997LHHGrvHKAsd+gIxTtgOoJFcgclM0pPRRRNIxflJRciJSc14OS1NxZPH+Elq4qUiPjw8HD5txc5C2gqr1Iy9ePaZuqAs9iwDuH0dsEe/bYAOXCuE7SDqR16MD2LYL/2yQTRGv3Ri9vHAAw+y5z3veTY2MW5ju8aCKuPjY2HFFOcsINocpOJmQpZUxHHWAHARpCIvphdDyI0VJ5YbJ+dTUcW4edL5kZe7sxzt0KmGDl8+mcCWajpOnkmnox0dHTVu6ODWr18fHPkoG92I85wPn5WCZsXyFXbqaacZq8XXXXddcKCfcOeWbWIrV6w0bi6UawtsP8sVaOAFDfRSqY5DPCuGBDVzR9yHCF7GAr5ER+EEyQLJAskCyQIDYwH6koFRpkeKSPLuScYzsUw8t4qlD23FzZiW+dS5MQowma8v87nPeuYIz7DiR8wxIcEYgf6UZ48DYhYHHDfGZ+hGeUlmXq4c9+Ru/9ADu2UkRFsLYE/GODFTUnjMjcUCcFwv4zyi5njSESSZpJjcp0Npqh2waa8Ngkyp0EMqQnSQFCaqmDBjxwm4QQepqX+vdI33ql7JG0g5NCIU44YwPDxkOFVs+b35lpvDMx6S9njRS0WDgw8gKTwbi3NXvqGTtxhAUuM0cGKZdWTLMo7rpi2b7O677w6rtqzAsgWaGyp00daNwvOMSAp1w/YgnjVmRVlSWOGmM0Uecs1/kvxoRhrgOefl7jjn9bqxAs0zXXfceYdVK9UwUcLuAzpVSaFcu4OkIB85eV73mw6Qm9yp9hwvkhlh7ivWyrKglyMn/3MPAQ+MECCeIFkgWSBZIFmg3xbg/s+9u9969FJ+PN+jjz46TELfcsstJqmhQsxvIPYQoVeTFX91y5xa5knDd6770nMt9H1mIcjNJDX6SWRJTm/tfzGf/pzJc15cJRVjMakoB0270oz3KMMW43b5g4IbJD0khfqJNmWczOoyj8lFPVetWhUWIGI6hrFMTO/LIbYAsIFUtFfivQKpkCk1Q0lBPPc8riPeFSQVuJAxoIdox16qx12sl/IGUpZUNA5Jvnrod26THXzwwWFrLTdXlCaUCjrSrUA+DY5KBHDacB7//d//Pay+kqaMND0P8gcdJLlziI0KTTlXScZFxtsauWk+8OADwTll286orwBDg0PLLHL5Bltw2LsjPKO94c0EBTOdEcdkBdvEcdxvuukm4+2ZksKz6+jB5Ah1tmTJaNCV2e1f//Vft5t+/GNjKzdbv6BDDnTTaYkloIn5kkySJx1YWXaHmXwZf07t6WKE4CTh33EhTIdkgWSBZIFkgWSB/liAfipKjnH68HvvvTeiTZra/zcy9hCR5zPYJAzdoieKnq/uOTUHDwtE+DrG0qVLQ78s7VkeutLv88ztAxwsxMYAABAASURBVA88EPp4qVlOQqqLaPlnLMKz1EwQkCUpnB/xBNNbQGraCceZz3/GFWdK8Rw1jhdxSQRAsm2wQnGQNMUekoqMHh0lNSanbPLHdUSUumS8zGIU6UEFSeEcpN7azvznty8/pv+GBSTZRG3MVq9eaaOjS4ybgqTQyKUibBCXIlJxo5YUZml5OdX1118fXiqGUykpVHJsnLZAf+gvqaE9HRYJnEtJwU5s8cDpZOs0ziz5ONQ8d8yWbmaHwcGLcG8AebxsDIcXGfDCgXYNgg5c+ExWrFmzxr761a8ajvXo0Gh46Rd0Rx51pPEM85IlS5y+WAnG0eamz+o45XC+4SupvYryzj5sQjPnAU3RBihjYfrczDP8X2Ge3Xx8AJVZcbT0SxZIFkgWSBYYaAvEPm6gleywclLRl7EaO+qT32zdRAR921ztEXo7nGKfNHauofcDV/E+MnMghHfM+PFNPw7jJvrvgN/DAZ0gedrTnhaeuS2/JExCErm7A2MIximzlbM7h30PE20dz1yS8QKxU045JaLCW7sZY/EVFZDS9HVA/sKCzmmLLRljxvFr5zjvmRPjY3aJQinJFwyLnZKkecSScTG+DzqCGySIOmE33kvUD92yfggdOJnc1F2pJUuX2JJlo1YZle130BrLhqp22WWX2pFHHuG5Frbf5uGDg7bbT2reHIYqQ8Hh5rlZHDEuDmXN/N0KL1CEpMbqsySjE6KjvfPOO42Lkq3bnDt4nFRCnF1pqi24EKQmrz2bQ36h12zjxqfslFNONmbGuIgoJ+996Qh5ozcy48oysqkDHHc6zLUr1/rEyKjzqRtbsuvege/ctct43vnlL395eG4n6iUJ1jMCtBBIMv+33J1qwCYd6zz3IYK3gTDb7nnQBkJ3qeVgAWTm/5Z+yQLJAskCyQJ9t0C8r/ddkR4oIMmkAhAnKSwCMJHMlmZw2AMgPicQ1JkfQsRD/omDq3jCQ5Ie27xpc/hKhUf3+C9NFnJKSUF/VpI9OeW/rHOMxwkASQ3amNdApMgUC0hNW8UMnOZ169aFsSD2w2lm3IUDFmnAx3g3Qvgz1ozjQGSAA4gD5JfT4PoJksIjjd/73vdCu+22LuVz37Ztm33pS18KL9ZFrqSGDoyRqUOAvLlAlBFDxtpzKT8TLTwBSYHs9ttvD35WvI7JCxk9OPjdqgdSFoiIarVi1aGqDQ0zB1qzY4452mfTXu7hMWH7T2gEk5XWekohz5FUXt2dJZy35cuXB2eSipUp3FicZEH/S8V5cJ6ApHA+xHFO1x25LpwzaS48qcgnjh3AU4CQtFTkxzR5rSA1aSTiudVq9bCli28HbtjwpLGazc0aJ5gVbZxp7L9kdIk94xnPMLab8ZIydOQGWrFKcJypp6gHZZHNNjFJJonkDPXGjAsQyNIhWSBZIFkgWWARWYC+IZ4OfVSM70vhiSeeGCancUjpL7EDMGcbFN1pS7HM04AHk//s/JKaxFIzPkkybcA4IzpPUlEOXaXmuEUq8OyMi4ygAWI6hXO3gKTGmIkFIyZbeEFr5NRN+0oKj+Oxu5DPokaZhLzLhoUUxoWSQPUVsAOAEvfcc09w/oh3G6TmuXMdI5sFrrJcVqKZ8GALPmNlrvly/p7iUnGdQcc5lu+f4PYW4BXL4mtxjfPiQsb4jOdjXq/CqXesXkkdYDl5eMGTufNXs/0POMBOP/10yzJ3pPOZHaQsK0wpyfgjHSuUis58RZHGOsCnPivVcreDpEArKTiVtYlaSHN+47Vxe81rXmMveclLGpMNnD8ElI2hVJSVZJQjDyC/HWBPZr7h5UWMkGcx2Eb2yCOPGhf4oYccahO1ifBsFPQ408cfd7yde+65YWaNMuCBcRu3U0891Q477LCgJ7KlQqdYb+30SLhkgWSBZIFkgX3DAvQZwL5xtu3Pcr/99gufemIgjS0kmaT2xPPE4szS/x544IENTvTNjcQeIkcffXR4HKtcRip0lTRFb95lwqQ6LKUiTxLJBHO0QNnexHk0D9uyKggrSVNsD67TQPtk9TY6g1IhE9y//uu/hoWWTsvcG35SoRdlae+SiPYUqKP4rXauN0mhfhhHM27mk7xcgzinc1WMz8CyzVsqxtPImo7HTHnlMlLBS1J47PKzn/1seHcUX7/Bf4BWKmiIdxsKb69jUhY+o7CV1p1D3OS8Xg9bdr0+womBC5E2BxoAQBYrl1zExHH2CO974D6jQcWOB9xCBKnZOOP5spLLedKAwTELxKwxFyROqlSUkYqLUyrS0PP8NzdXZopnsgcryDwzAz+zojyzTtGevAQMHqTRgQ6UZ6yrw9XgmEvyCZCiuUsyfjzHQRnoAXAJkgWSBZIFkgWSBbAA/QJAXCr6HeL7GtDv8vbkarXa1VPnM5bI4jEr7A5IRX89G8G81JUVRsYG0MfxAHF4EYIjxEHAwSOeYH4WkJp1JBVxdgCyuBE5Y38gpjsd0m4YzzEWhXesZ/A4WDfffDPogQFeZMfYF/16rRTPBp98cvGYI857lC8VdUeaa4NPtxKfCzBxweOasYzU5BlxMZSmz4s0tJlYl+BoU4z3L7jgAuMdR9HXgk7aMz94zBcKT2K+XBZ6+YatcY1lmjS++8/hzGKFyK1Vr9VMahQI+RwaNJ7HDRkcDY9tv3Q2vLDiBz/4QVihlXYvD/1CgHieUddKpWJchDRmVn8lGQ050hFCKynYjQsAHDeLuC2ELSOkJUG6G3Az5KZ33XXXhc8cQJuHnQHusnslnXfeS+05z3mO7dy1M9iXG+dLX/pS4y3fzKBJCqvQrEbnTm+TPxz7mJbay54kTUGyQLJAskCywD5mAforIJ62tG/2E2zX5rNUjGWiLboVlvtkaW72pu/HeWY1Gf0YKxDCUyp4RRz9PxDzoSGeYH4WiHbkugEiN0lhDBjTnQ4ZT/KsNW9KhzfjUrZus4jDeLAXbRe5swW+uvPII4+E9wjMtkyn6LAVC0fwi/VFnPqKaa6NeK2QNxdgazz0kgjmBZKsrMf9999vbCVnxRzfwEq/qHsJ1ZWou4Jd4bswmXoFmRWzyhlxTZrH/WkqDhRbkc1/OIxSQetJk4oGAp6H6yUZW5xonDhvOJZUKk6lVNBSDgBPOB+QCl2kJm+pGZ8Nb6mgRx+p4Ee8XVmpyJcUni/mHJkljhce5aSCX7m8VODo4H70ox/ZJZdcErZdt7OL1JRBPrOGbB0ZHhp2lgUfboZMUAwPg7PgOEsKb8x2osCbOmCGirLUDzqSJynUG7oC4DoG3macfYN/iJs6xj4xShZIFkgWSBborgVYNePThN2VMvjc6WN5sSf9sNS9fox+OPbPxCPMxUJHHXWU4ZC0KwM/8IzHGHSzsEFaKs4p5oNLsHcWkApbMjYD4MLqKu+ZIR5tHENwnQCcNT5JRvhf//Vf4bOiV199dViVpE2woAV0QlYneHAtYZ/Y3jvBczoe2BqI+UwqrFmzpjFejnicZa4L0oyVAbZds+iHvvhB5MELIN4K7PZgd0rEQweU08TBlc+dNPjpIMqmHeE4ow/lpaK9STJJ0xXvKH7SM+wozwXHrFlhmVE5mTCLTL46KT8bX9f0FcvMaFAT4xMerxjbhvnEEfRW+kkKz9tSqdCzCst2BxoSzwzQqErkISohJUT3+sA5SIWjGZmAi/E9hVKzrNQ+Dg+p0BXekozzxw6kmdnjwpOaNNbyk4o80NzE2GqBQxwnG8ADkgxeWZaFi4ELGMccB13mf56PTC6cWq0ebgCUi0DZGEcGHT9bSMAjjzolHx5SwY90x0DmOhXcJE94FJnI82j6TxZIFkgWSBYYcAvwZYhjjjlmwLXsvnr0nziZrPbQ53dLIuMj+ugyf6noP8u4meKMCcr9rCSTFIpIRciqJOMVxhQhY/IgFfmTyRTMwwKMs3hc7uMf/7jheP3whz8Mz59LCvUhKXAv11VA7OWBbf5cr4wRr7zySuOTsOeff76xaMIYkMkSHvnbS/Z7VYxzAyhMuyQE0JHw6U9/ek9WnCUFmyMTwFbUDXbhWgAH4LdwnRNnwenHP/6x8YI3Jj4AxuHkSU1+8fzAA1LhAxFvBWil4kVun/jEJ4zFLGjAE84E0GBD7g/oIRU6gJ+pXDfy8BC7wXdh8fQKQOGxnbts146dwfEd3zXunk/4N5MFZ5lVTSoOR/G73/1uoANXrjhJweGjciUZz/vyzA3l2FpAx2Bd/kmas4TWc4CBJJOaAA0gNR1r0gAzZ0wUUK4dQEPny5sWYz64V73qVWFGkGedK1klZEkFf3hiN+gIKU+4ZdsW18scpupm0/woD1AnADdSwmnI54X2uZZQ3jVzx9mXnR0hycwspCUFvSFCJ8IEyQLJAskCyQKDawH6ncHVrvuaMcBmQM3ks6SuCKQ/ZKx06KGHBv6SGn1lQMzyICksckAOzxjGOHV57bXXhnefMMaI+VIx7iCdYH4WwNaVSsWYnGBLMp/4xBFj7AxnqVm3kkDNG1h8YaGKlVScduS98IUvNJxTmFPX3Rr3wX8moM1JxXmygsszwNjol37pl8LXXYjPVL7TeYy3sRErtzjEkT+ruXEyiU/Lcs2z4+bggw8Oj2RKzXPA+aacpLCzk3MkjU9E3RMvQ/kcWfFmYoOwTDNTXFJYsMSPom7L/GYq14285Di7VeX+jQe2yx3nHdt22M4dY4bj7D6Przp7Tj0PN2IuPElhG9B9990X3urGSjKNJFZiDKWigdHh0KCYyXFOoSOQijzSQCxDfG8BHuhB+fncHOADD0JJDWePc4gzzeTFOLTluDT13MgH0ImLlC1U8DK3OfaMzjbPXCgrysKP1egbb7wx2At6Jhy4kLnQ6LyZPeQChTf6SAq0pFtBKs4DPty4ccDRp5WuE2kX1WAjyVwp42VxdRqTFc4z+np0Yf4nrZMFkgWSBfYxC0h+L9/HzjmebuyvYhjxnQ4ZI9E/H3fccfNizTiIMQT6SrvXG2MHBu1x/IAwqaCTihBcgr23gFTYkbrAacaB5gsmjJepF+q502Mw+LKSy1dU3vSmN9krXvEKox3Es5DkwzHFZE9CSQ2Zkgy/4aqrrjKevaa9s4gjKazE90ShSSGMhbENj5My1p5EGxNXOKakGZvz5Zk4GcGjGpRD74svvjh8Ros6xObQw48QHHVBHJBEEEAq4tiB6xx+ZEhq2Il0O4AWx56VctoV6XZ0vcAlxxkrTzo1pixUHlu1RZxXbJucQj47OWSSwqvQaTg0ji984QvGW/FGhkdCHo0F8ALhn625RKDF8YsVLRWOHHmdAknGlgtk0IAl9J47d6koJ6lxTpEn5wZITf0lhZeBTSdJKvjAg5mshh1kBg7nOZaNvOnYcJC5uMBxPlzETEKQlhQ+j8HMIvhG+RhpCWMZLnBm2tgFAK6FrKPJWPfIYSW96rOvtBNuQvGcJTdCR6UmZrO1QKJLFkgWSBaYrQWkZp832zKLjY5VHql7fRbjAfqkwHYYAAAQAElEQVT9KX16HJvNwZg8EkdfX15Jk5p686JRdrrxVmHY0kcTJuicBbAp8LSnPS18mhTOfOmERxwZP19zzTXh3TjgoSOcL0jFNco4k8URVkvhSbuKYYyT7gVwbgBjWB5z4AW3vMj2lFNOaYybmcBhFboX+kQZUnE9oBtQxjPOJg3+2c9+dtjqzqIXK8yM37lGedkxNmaMzov4OD/K4IRLMpxbJkfAAZKCP0EcYPGLnQDwIw0fyiKTdBkiju33bB1n3F/O70c864fQXsnE4MySsMrJCwMAKpztwlMuIJU0ooI9mVkZaVapVsPqK/y4scdZGSq+Vq+ZJKPxSArxwN9XVdGBmTbK2OSPBkW5yWSgj/G9CSWFi5Dv1dFhoEeQP0dm6EoRQi5m3nb9qU99KnznWCrOq8xbEuRhqzWTA7LixkX5kOEH4uhCuRjHFjw3ga7MeIF3UpNkvPiL5x5uvfVWY+sNkwGAJKPjhrbiTijPqnBjJE5ZQBzaAG9CP+Lww8OkBxcsjqs0HXUbBnuBkimUyvO6VYcqNjw6bMtWLm28MM7SL1lg/hZIHJIFkgW6ZIG8xWmTint6l8QNLFupOO/DvQ9lUhvolrJlmzNukArZc5HH2AVgjEC5Mk/SODDsXsNBaM1rTUOfYO4WkBQWRhjrxdKsOvOSri9+8YthkYdFjJg33xBnjnG1NLW9UJ+MPeG/t+2Jsp2Am266yU477TR75jOfaeedd56dddZZgS1bptEfXQOiw4dWvqQlBX8GUUxkEAJTxtNOA06SMdZGR2gpzxiadzexK7R8P8DX4oWKTErhP1AewPaEESizbt264LfgNH/5y18OX8yRptYf9FKBY+zOM+vch8D3E7J+Cu+2bEn2ta99zdhuwCzP8573PGOm593vfne4qJFPI5j0cUia1WWZ/xk/6st51N35GapW3DGu+gW/KTh0z33uc+35z3++0QCYKZGaDREnkuLwpsGcffbZxswNjY4Gx/PROIXEIx3hXEEqZCKHjuKnP/2p8TwJjV9C+dlzlGSSGgXgyY2NWaZ4fmSClwo64kwAcAHREU3UJiCZwgcENy6pKEOcc//KV74Snu1Ys2RNeCYcXpKM1VlsyjevuVD4xhyTHZRbuWKlcdFwcT711EYbGhp2WVlxA/BJCrbcA9byq03UbO2atXbk4UfY8cce19h+D20rtBSdMalczkstNKS9Xow157pZ5mE2YbVs3JsWEyy56+xF8hJ4tNP/2LPTPBc7v2Sz2dVw5+00O7nTUaEPMF3+voqXFE4d2wAhkQ4zWiDaiVAq7DdjgX0gE1twmiwWxMEz6YhnjFNOE58tRB7Q08czdor8SJMPkD8biLQnnHCCseIML6moR0nh8TqcACbh4SfJ+2MRDSA14wGxF4eoA0XLcdL7EjAOLZ8v9Ynj+LKXvSyMwxmvki/t2eZlO1KnlCsDDhyOObsJy3jisWwcb4OLEPNiujWkPeLYRboYttJNh5cU2hfj5OHhYYurpcS5nuBDW+VRRRx/0hGwV+RLWD5v0tBNF7LAx7b4SAMdQJpzwlZMasATAA+gZzkdyxDiv0gKPs8znvGMsOuTrd3UM/mUZzGMXZWs+rNACY4x/KWXXmo33HBDWLwCB/AiN+4nvG8AHtgEPAA/gDiAXqtXrzaetyYdARqANCFAvNuQdVtAv/hHA+L80Ug+9rGP2T/+4z/aP/3TP9k73vEOd4Kz4HBFOvSU5Hh3enBqTP5nTlM3Se7QZTYyPGrMYj788ENh5giHmAZPA6WRm//gFxsPW75pbMjnzZw0WBoljiivy49lJHnJ9v/S1DypSCMHkGQ0OBxm5HC+w5Vh19sdNp8xlwr69tybWHjFFHrh3HLxMSvGNhJwMT/SDg8NGzcsLgi+80jjjjTlMNITcvNiu87DDz/sju+Qyf/AcRHzear7H7zfSGMnLj5sCS/yCZmxxJnHrsN+I5KcgwO8AWh2A88f2zVmTHacdWYxyzct7W6F9w7hWnlBP7psj1gurw8rgHS3QdIUEd0+3ynCUmJRW0Ca2rb6fbKSTFK/1TAbIA3K17ukZJ9Z1o2kQCkVYUj0+NBadz0WP604SaEdMR6gX5YUaBkblHUOyFkcYpkY4kixxZN+neLgAamQA25PIBW0vGCMQTmT7owV4ENZnpFkAM7YgvR8IfKNfCQFG5XTxFvpwHUb+iFzT+ckydjiy1iVsTP0s9FTEqQNoE6pXxCMJxn3vvrVrzYcMPgB5AExzgonuw1imjxpKl9wQKShrbOtXCropCKEpgxSe3zkE9sh7ZtyEU8cR5PFIq4p0uQxlgYnFXzBSfgmOSShjTFGJhHziEsFPc7oLbfcAirQhsjkgQUpxtMA165UPGPNCjG7MLDhJGkjkOS+UWb8kIvOL37xi+0Nb3hDeOcTvgJ51Au6S2osTsIXv+lzn/tc+EQYvgqTBvBgEQx5Z555puETwCOCpODHkKY8K/PEW0EqzlnSbufaStupdGGJTnHrEx8aTqtoSQ0UjjIXFTNdhKz+kinJG0OzcswdG0nBcasODYWLkBBHLrOqpzODKxUNgAdoKLEB0qhIM7PECix49MNpprEwe0WcWRhr+UkyaXeIZJJCVFKgCwk/VLNqeLkA/D1pdf9DLnFkE84WJLlNMuOmxrnwAD+zSjb5kwrZktupUg0vE8C5xh5SM0+aGocXtgK40WEjLjJcSToyZHz9618PFw83EJ6NYXaJmyO6xPOBTzwncMQBTb5YTJoqVyLtystsbNxXfd02njI3YFuQ5FmzAycMPKQmvU3+JMdlnmDywmRMokiOM5AyRzXBuvOTXM4ka6kZn0T1NZBkkvqqQ6twaTD1kQZHL2lwdIn1x/Uf44MQSup725a016boRUFJfbdR63lKg6GTpKAa/VuI9PkgFfqgBitNl1xySeMzMuAASXOuT2lqGV7YdcQRR0zhsycbkA+gQyswvuBRM5wlSSEbp1wq4gExz4M0O17S7Ojmqc6U4lIhU9IUm04h6lOCcRyOG+IlEcwaqG/Gkbxki8mWb3/722EVFDxMJDXOV5JFPM/psgrK+Nv28JMUKHj7Nbqyq/Kyyy4z0iFjlgep4IMTzC4HxskUlQp87Ltoq1KBk2TsSuU6izbiHCSF88JJZQJIKtKSYNlwMjk/FuYIQ4YfkCMVdEwGMHEhyRh788ZsFhZZuMKZdfLGv1SUASEp2BJ7oC+6sS0bOZyf+Q89SfMIJnTgGcMzlj/99NONT5LxGSr8IycPOsOL6x69wJVBKuTjL7FTBJkxP9qSc4u4XoWM4nslq2tyJIUKaBXASjBvf+PZ3z/8wz+0t7/97fbHf/zHwdmjgguDFxVD2TxXcBipQC5IZkCIAw88dH9Ybeb5W7Yl0yCocBoJQBpnEGBFmUrGAYx44mwzjg+303DZmgEPygDQtEIs35o/pdzEmE24Uxgd5899/rPhPNCLcnMB5COTEPvQOOFDGiAP2eTd98B94ULivMjbE2BzZtyYfaMDg8eO2g5Db555xh4Aq93MDrKth9kxbhK88APZ6MIFSdmYRu742Fh4Fpt4K+zyvLGJcRt3iPFdY7vckR7bHaCdLYxPlm+hx95BB1/lHhsbN2BifML1c6iNh+c6JsZrXmcTRXyiFDod9u0EoEfkQxyIacLWNLheAbIB6rNXMmeSgx7oAxCfibZXeegSoVcy28lBB/DYhThAHFy/AV0i9FsX5GOXMb8fcG8iPQiAfdCHcBD0wUboAhDvkk6731vL99mWOHqgD9BvfdBh0PRBJ9o172thdQhHgjR6ztde9OWMtRg3MT6AJ/JiOBN/6IAyDWngRS96kZ1xxhnGoBsZPP519dVXG04XY4hymU7FsQmA/E7xnC8f9OH6ny+fTpWnXuHFgsje1AN1yWQIq5WsrLK4w+7PyLed7WMectvlgwPIj0AZdCSNI8tqLM4l41fywO8J4Mk5Qh+hXCbiyjTEkcE1AS00hBG49jhv6jXmIYd80sSlqT4ReeDhjSPL+Js4fg/OKONt8Kzcc31EPpShLAAt9mDHZ7xO4SHJx7bj4ZHLjRs3hkcw8W8og67wwB967Wtfa8jlJXFs00YGAB30yI9p+DJBgB2oZ+ob34B4GYevIBU+HO0CQM9uw6JwnDFSO4Nxs6DS2JbzK7/yK8FxxpH+sz/7M3dmxsLsDWWlwvCVSmb33rve/vEfP27/8LGP2cc//nH75Cc/4el/tI985CPGlo0nN2yw5ctXhOecccxpSNzwAW7Q4GhYVDxp8FQuAI5KR1dmethKQWMhbzool480W7dssa2bHbZstW0Om57aaDu277C8VrcTjn+aPfXkU7Zxw1MhL5aJIfKwSSvfmCYEoKfhEuccSVOOxguOMF7YlUrFNvoFw/lC1wrQA/Dhwli+fLmx5RoeGzdvpArCRcdWaiYpoOPi4oLGlmzTYGZrw1MbDP0phyzsiFzkbd26LdQJ8XawdevW8BZH8spx0p0EeMOPcKvXTRG6bpu22JbJOtu0eZNt3rQ5AO1l06anbNOmjQ6bHLcphJs2zT/ERvAhBNCLEBxQjpPuFSC3DL2SO5Mc9CGfECDeTxgEHVrPH53K0Jrf63TUhWustW33WpcoL+oUw4jvR9hOh3a4XurWKp90L+VPJws9APJjSLxfgA5Fm/Z+YvPmjvUJe3M+URf6XSayGWQTsrhAHjxjSHy2EMtw/TI5zoCdPn/jxo3B2YVPtAHxVojlYxjzYxm2drKSxaCb552RwSQ/k/CtZWLZuYboSpnID9mcDyE4oJxPvJeAfCDq00vZ7WRFXRi74TCxAtyODhy0hGXAEcOJ5c3o1C9jQ5wx4tBRH5QDSAPEOX/iyKR+wAHgCPEVIj7SkkZPxqKMV1/4wheGSRect0hDeQC5hK0AHXy4dhjXEkceeGgJAcba0JDHmJfrgBVq+IIr0xLn+mMRL/KDJgI24XyQh33ZGo0M8qEnD3nEoWUl/hWveIUxxmbFGT8lyi2XkxR2hHL+OL6RXxyTozc+AZNrlMNfQFdCeBLH2ceO+AzQYN8sy4L/AB94gkdHrtsPfvCD9ld/9Vf2jW98w1jxJ/03f/M39r//9/+2v/3bvzV8KGyFEwEvwl7AonKc3/ve99qv/dqv2UUXXWS8fIobJN9L++QnP2k8gM9WAVacP/3pT4fVYwyc5+HIwWeoa8Yr0t/zJ++xP3Xn+k/e8yf2nve8J6xSv++97zdmTHIvQANjqwH8adw45qSZhSEPGvKIs2WBPOJc3FQyN3OewaFxUAYgf9awZm142dXaNWvCa99phDR4eMKbFXF0wjk/8IADwoouvNGJxhlXvZGLfuShY4xTjvLwBM+Nica9fv36cHGB4zkVjMZqMbTwgB9hK0APgGfmiY6Xz0HwXDRl4UUez0ywyowDjS6UIR+bkQ9wbgcffHCY9OCGBh34NWtWhzdWE28Ha9xWAPSE7Wg6j9sv1NMar681bKpuvgAAEABJREFUa/az/RzWrF5j+63dz9but8Zhre23335TYG1LujV/b9KcVyxXjkdcr8OyDtRFr+W3k4cetF/yiBP2E6KNok791CXqULZLOd4v3aKNovzWdMT3MsQu2Avotz7IB9CFez8haaCXNinLQjY2irhyPOL6EZb1QMd+6BBlUk/oA4Drtz5RB/RBFwbN9L2MJcDFfMJpoU2/Bi/o6eOJc96sPIGLAD7KiLgYkkc8hsSBSM8EPXoyTsGBwPl53eteZzgKjDmgnS+gMzxadYi4iI8h+F4CctERIN5L2e1kocPq1auNd/6wgotDFenII94agovAWBRniUkbxrq0QeqSdkM5zhNa4oQAcWQSIhN64gD5tBecNNoLONLgoaPt8BbsZz3rWUSNRwhxSBnLQxMhyo3pGMKP9o18fAV4giMNDbKIc39GAGkc2jhOZjIJXJkWp5cJIMbkkR/5ALQ4p7R78uCFvcCTjy7YinMljt6M4YFXvvKVhgNNHFqAclFf7I2vIcnQlzx4RD8BeejEGB085wUuAml2gbBtO+bHsT0yqRt4AkxwcJ3iNAMvf/nLjcXPD3zgA/b+97/f3ve+99mHPvQhO/PMM8MiKLZDtiSiXYdF4zhLMp6d5TNGbKdgRoaLij31NJ6yJalojAzOi3lQGFsqtjdwMVNxE2ybdWCVtGYTYVWUxsPF64UaD79LCo4cDjNlyaPBEwcnKdASxymk4TC7BF+efYWOMu2AMrvhZVa34PFbVsnskUcfCSQ4lPBas3aNcSMYGRoJM7fM4tDgkcfMKzN2XEzwBkJhPxAHJIWt74HXqjXB8eZV+qwGk5/5DBE3D1bPmWhgRsmLhzKErSC5wo6Ejk4Xh5mQjoyLHJ689RybcZPiokRX6oAbLPUFDfrIFBxNblzLly33yY4JU+ZYFTq7mBn/4TMjwZwyNS01b2IvMmW1iQnbtXNnWHF+4onHbfuWbTErhEVNhmhHD63n2pruqLA5MkMXYI7FEnmfLTCIdYZOQJ9N0xA/KLoMih4Nwwx4ZNDshT7AIJqNMQwruFE3+ua56lqmZ2zAYDryK4fS9P0sPIBWevQBx1iF8d/VV18dtpCCa6UHN1vYEx28I+yJtlf5g6gP4zfqiJXNaAepGMOhb8SV4+CgZ8z58z//8+ELK4yjcb7IaweUB8hj3M7YkpdVkY54fAaeJ8YhBR+BsSljTxy6iMNxZlWVsSk45DMpQ7wM8AYijvGsVLTjiCcEoOHdAbfffjtRY8UVZ5UFptZnqrEZK7c4o1LBj1V4XtDL6jE6o9+5554b3mDNuJ0VZ/IC8zkepEKGpOAHMO5HhlTgYSfJ8C/wLXDobfKHr4R8/A8cdNDHH398WLUnDnDN4wvAExuBA/BR/uM//oNoAM6be0RITB5Ic31LTV0ms7oeLCrHmTdmc4PkWZYLL7wwfI7gRS96kfGMc7QkFx4OmlQYmwqJeTGkMed53V3TPDi8UkFL5R57zDG2bOmy4LDh9MYyhLmvRhNKBb1UhMgAuFmgD40s0kI/Z4Cvs84dzOM8t0s8q1SM8CBfkX3Ynenh6ojd5hcjFw5ONBc5evBMCK+Hv+2220IjluRs1FCDxoh+wFBlqHHBSAoXCDy4cUA3MjLScJilJg8r/eATk1wo3BQoz4UiKejAxQM/LkzyoCefmwezZ1wkkhp6xpslujg26CCJYr0DjA20k+jeMOpImdVqdavXcquN19yBHrdavW7mquZ1J7L0SxZIFkgWSBZIFlg4FmAMQ/+MxqEP9s5O8k4NxCxBKujp75mEZ6VqlkX3SMZYIo47GKyzkCAV8mLhmB/T+1A4EKdKG5pOEcamjFelqXWGk8rqJMA4nsUiViin4yM1y0sy2hgvooVeKvJ4rpfFHNoI+AjQMb5lhTbiaDMAurNjFF/jyiuvNJxvFpagI59QKvgTx3nECScuFXipCMEhh7Evca4n2i+rzsTBwROQFJ4nxim97777yDImsIjj++BwwgebsGLLAhnnh+8SiP0QeXp0Tv/oCB9JJqlRFpuyAwAdyo4z8rEL+rDCjf4UIozwvOc9z5gIYTyPnZnkgoYybP1GHul2EHm0y+s2btE4zu0MhdP127/92/ZHf/RH9qUvfck++tGPhuV9lvppWBheogG0d2AkmXx1FbqxiTE79JBD7MijjjJWE6VidowLiMqGRnJ6h6gLOOJcBIR0NDiAxGkkdBg7du0w8iWBnhXAF5AUHPit27YaF9JEbSKURycaXG55aODMZCGHMlzAbMlgWzQzVcimUPligg685Px9pZ1nFrj4uDHQoLkBMBPGLBI3L2gpA8BrJoAmyiIuFXbENq3lyEfWKaecErJI81IvLki2znBOyAcPQQyJ9wfc4ky4+ASKzC+tOucmr4PMQWb+b36+RcSPpM2daOOX+wHwIP0nCyQLJAskCyQLDKgF6PNZoWOcIdHP7X3fxZgIJ4mtoZ043Ti+kEIHGz5DyddU0Dnyl+RdsWIyhT22AO2G1VueVWZnKE4S42HUoJ5w+GhfpMvA+JXxLbjx8XFjHI9TRroV2o0HweHwRlpWdxm/sxOU8TDOH3k46J/5zGfCog4OIzhAarYZyqIzY1FWrGNZ6MpAe6R98yhlxEvFNSMV/DjnmMf5oSP0jLvRS1Jor/DiesHRh453NjEux/FEF5xoaIizQMb2cNKRNyEr75KIzhnQi7F6mScLW6w2oxc6wRQ7c06EjNEjjlBqymbBjNVzdGI3wPr16yEJLxFjoRG7geD84EV8ECAbBCXmq0M0KGEZqAycZlaf2TLAQ+3vec977IILLggrp8iVqESAVBNkMvc7fSWzcGxoiIcceqgd7Ku5XPQ0Ct7SzGwJWyNoTFJxMcRGBQ0c0SnGSQde7oRLMl4SJRXlyJstRH7osmnjJqMBogOycWhxzG+58xaTZNyAcK5p1DTu5cuWB3rsgy7oJynQIl8q9IEXkwTwohEzA8YNBT6EzPqhB3SUaweRN3mRThLJMGEQIpMHqcBTBhQh/JEX0+BGR0fDtwBZsYUnOGlwmrIk48/9Z29DPqDwf4UT8GNAkkiQLJAskCyQLJAssLAsQJ/LmACnhcfiJO/X/BTohz3Yq39JJmmvypYLRR0II5B/zjnnGNvLI44QfIL+WICxKo4hY1C2EfMpUsamksJLXHGY4rivrKGkxtidOsQxlNq3G6kYx0pFaJM/qUnPqjJ8GNczvsWBh4zPOYFn/EmaOIATyKoq2705B/JZtOKawL9gYUlSaMvQUxY6xumMl0lHfCPuEezANYUNOG8cRc4NvkwsOEn4Jw+ZjNtf8IIXGPqyyowN0Z8dnUwEBOLJA7ToQBI9yJ9usgGa6YBzx0lngosxeKRDJ/ijFwBeEkEYp3NOJKQCx/lLatiINPnwZ2KEODyRw+QEj9vyXiZsQl6kjyG4XsPgeBvzOHOpqARYSCIIlUKEysBxfve73204zT/7sz/rzrB7MmQ6lI2f57WQV/dVwAKgK/g5qfvR7kS74yPJaNDgeOCdhk0aXjGUinJSEZIHvVSUxRGlsVFWKmjIny1EftBzsXLhgQNWrlhpXIQ88w1/ZoTqtbohT5KNjY8ZFxgXFM9L0NgpB0iFLlxg8PaTDgEHbhg0bGxKGXCEUlGGdCtICjYFLxVx5JAmBIgD2E5So+6kgh48+VKRRxlAEugAdV/ptWYy4Lp+kLcH0UbaS0I9yZXiH9L2ZAmbLJAskCyQLJAssCAsQN/LGOClL31peMsuk+iMA/ZGeXgxOGbQT3xveLSWKesCT4BVQ2RAW84nnaC3FqA+JIVVxXXr1oVvFksK3/glD2cWR5CxJpqx3ZdxKo8cSj6YAunAYhETIpTxZNt/qaCXirBMS5zdmLxfh8I4g4w1AdKsJMc4aUkmKXwRhhXmz372s2HHJzToQTvmpcTQwpsQYNwNDfxJS8W4VhLJALRNnFlWl3HAsQvjc0lWbq/wgjchbfrkk08OdmSigXE+TjyrzvCDjtVcVnKlQhaPROA4M5a3Wf7gAynyqAMetYxOLHiAR2DxQaAhDUgynHt8pJiOvEgTB6RCN2zEeZHHOeMjwZc6Yjt45EM+AA1hPyDrh9BuyZSKCpCKcDo5UpEvKVwIviwYSIeGMhteUrXKSMWy4cqkz9h0jDTpNEcMlU5lE8YKJ02jyia3eJMXmPtBKi4Yj4aLgQuDcpJA7TVImjwPPxPXEcXhy6xNZIpedHA4zJLCTBDOMTcndJWauqEzeGZ84AMdbyXnouCik5ryIv/ZhpKmJZWaOkxLNJmBjpPRxrl7xKZ75DjSdjakJQCRq1wFeSK3unwSxp1qj3ml8J9ZoPTsHIfbqZzYj5mJbd0BPNP/Lf2SBZIFkgWSBZIFBtQC9L84z5LCM5ft1IQmAvnlOGlAkl1//fVhNViaf+cnFTwkmaQwzpJk8ScVcakIIz6FvbOApMbCEyu9OHo4fVdccYX94Ac/CJ9eY3fAt7/9bWOFk2eI2THK9m0cP8araMt4lF0PxGcLjM0Zd8e2yMISPEgjk0UoHHWcXF5UywtsyZOa7YUVVBw5+OCw4vCeddZZxgu+GCuji9Skl2RscYYPeYBU5EtFyFgd4Dllxt44u/CHNxMJlAHA4RRDS5o4DuXP/dzPBfnY5NnPfnZYGEMen35iSzzloOeZbK5bgPRsQCp0hB8+AT5EuRw2ZeWbEH3Ig5aQ9wvwLXXigKRwXZbjkRadYlxSuHaZjOD8zj//fKOtmP8k+dHH1Pg6IdbRw6yYZbOiWuxEk97WkqXLjIofGR224eEhM3d8rOWXu/sjKayicgFLaqzkZpUsbIumsWfuOLcUDUkahlRUPI2fNBAyZ3mQivKQ4xBHkBQaJToin4sY3jzrwNYSGiEXPDhkA5SVBKvQUMkjAW3cWoLzfOIJJ4ZV7MhTKmxAecpIBQ/KJkgWSBZIFkgWSBZIFli8FqDfZ4yAMxPPEhzAuEAqxghSMTaQFMYnkRanhXEG4wsG/BGfwsVvAanZFmgDo6OjoW0wiYIzyjZuHEAeBcApk2S0M9oJK81YiHYGEJ8t0F7ZAo0MxsgA7Q/HEgcNBxc5jOHRod3KLI42uy1wCtEnysZxZpWUdFkvrgWc7TIOmlZgxfaqq64yrgvy0Oukk04yHGd4gONrQeiPk0kax553/uC3SAqf+eJ5bWRJsnW+oo+zy+OaLJxhZ17IRdm5AjJe//rXGw4s/AF4oDe+BIDzDE4qrn1w5INrB5IaaPhJRZrzoxw7D7AxeQ3CAYgMvuPcEyMVlWW+6pez5ReZviqo3RxnkWPF0YLzTMOgIYeLvzpqPNzONmkqPRC3HKSiQUkFl9xnTYAWshmT0EtFeS4IZKEHeArW6jXjhV5s+aAhs7WCi4/tLjRCaCpZJTj8lJFk0lS9uNC5CZAP/Xh9PMwScqORCnpJZAWIdCGRDskCyQLJAskCyQLJAovSAlIxXmBVDkeDk5QKXMXG7vUAABAASURBVDkuNccI4MvAc6Rf/epXw4R96ypWmS7FF5cFGCtKzbaCg8i4knfzsKMRZwnnlLbFCjDja5w+cHyHe9Sd7MgDy0jTtzHyy8DYHCeUxxjBM3aOvCqVStg9gfOMTuSTRwjEOONinFFesIuTSh5AGWhwwklLhV6SwvhaEuhpARvw0i++TQwRfDh39CEN3HHHHeGFaOiKLMbzbIeGjjTnh4MLrVTIY/yPf8I2a1bVmTwgfy4Ab2TCSyr4xvL4GNQV+kdcDCkX461hzJMKftRLxBFyTrwcjXaBI91avp/p5Di79d139SOOcN3qnijqMWysdTwhINaaPe1hoClCKpQLmoZJQ+eip3HRyKh8LxD+Ww/k0VDAS0XDIT5boDyy6bTY1oG8WBY9mJV7yUteYsxYMXtG4+Nbb1xoNPC6TxAww8YzBFzw6CLJWFGWFJ7dQAYAvTIZIXK4iSGb8uRHsPRLFkgWSBZIFkgWSBZY9BZgPMC4gTFDPFlwMU4o7T62YbxAHhP57IbjWVKexQSXYPFbgDYS2wAhgDP6xje+0V7xileEcSZbt7EECziscEoyQsaf4CkDSLu3L/JnAnhcc801hiNJu8Pxi7wYuzOWZyUXXORDOycODiCOk8rYO6YZZzMm5jllqamXpOA4RzrKtgNWmlllP+aYY8KiHHZibI7jTJwykmzUJw5iHJ7sIuUcJIEOZYlEnVk1hzfnBR15lCOcDZRp8S0oIxWyiAM460xyEAcoIymcN+l2IGkKGvuBYPIE3akbfA1CaSotdP2E5Di79TVphbDC7A4ilQ6Yu8oFOFGbf2ho0DQaGuaDDz9oNEwuei54afrKpiwzKjQ2Gok0PW0b0eHiGK4Mh7fq0eC4GcATWvgRcvGTx6wajY/tKTi85KEfbwTnGRI6PvAAK9g8a4JDTVoqJgjgvWTJEooa37tD3gH7H2DIwgaSZrxIQsF0SBZIFkgWSBZIFkgWWBQWYLzDOIFB+Y033hheFiYVYwFJbc9RkrGSRFm2t7I7DkLGGADxBIvXAuU6xglk4UmS4bTysquXvexljbEktIw1oWO1FKuAY8xJCICbC5x99tnhM1O8yZv2RzuED+NgVpB//ud/3lhokprtF3llGdBHAE8cPoy3GVODiyA1+URcu5CVYMbs5EkKY2t44l+wRZvxO3qwKAYNMqWCt1SE4MgDpAKHg884HVzMl4o8cLMBSY06KdNHfkwgsLW9nBfjkSamW8OYzyo+9xI+64VvRJrnvSW1Ful7etJl7LseA6EA68rBV/aDRGUBM6tGQwaoYGZKqPjh6nBo9LFBtONAQ+ZGgcM9E127spLCNuvvX//9sLWEi6tMJyk41jjHyOGGwGwdb9wDhzyAcoSSDEc5Pkty3XXXBeeYC1YqbMBMEzcT6KFlJsw8i3SUXY5H3GCG3dMq90aEHSRhnpKg3CTHOZSQKZoskCyQLJAskCyw4CxAP8egHMf305/+tPHJGJ5J5QVE7ITjhKAph8QBtpziDOFokIZOSv0jtthXgDEkK808K8wYNZ43Y+gYl4qxLDgcaPCSCIxxt1TEA2KWB3jxdR2e18U5KxeDJ+PesiypkCFpyhhOKtKUl0QQHG7eAo2TGxB+YFKJtg5v2rmj2v6z4MZqc8yElh2i4OCJj8E4PD7WIBUyIz2hpIaOkkAFwL6UjecVkLM8SE0+5SKSgixwPEtNPRIHJBEEkJrxgCgdOEepyOdeQhZ+FLbC3wBYcQc/SJAc51JtyDJT+MvMfWePmf88PhnzxG7/VLAkY+WYWVQ6kbGJMZO0G20rgguAFV4aD9CaP11aUnCYeQMhs7zcCNrR4jRLCk48snjtPhcieOgJJYXv4n3nO98x3mLIc9GsRNOIubGhl6TgqNPJ0Yi5EXDe5j+p4C9pVufsRRb1v5uhsENuNKFwrh4NOOwd7Rky5ntI5ZMFkgWSBZIFkgX6aAGcD1449OpXvzq8PZjvyjLQjyrFPo8QHGOIu+66y+IKFXj6RvIS7DsWoN4lBWczjmHBlS0gKawOn3vuucaqZjlvb+PIYJwe29/e8JHUKCYVcfiyYszuzgceeCC8ERwH+uKLLzbebB3HzI2Cs4hQBmcXkApbzKLYFBJJhh4slDGGn5LZ54RU2A410I/JASbguEdwzjzGQd6gAV7hoOnUe31YJnSp9VrNncya5XUSXqHhbdseenKmfxo3Fw3OM9soZtMJQMMsFE4ovKU9y4EO4CbDK/x5fplnQtjqgpNLXhkkGXqBIx96HGhkgwOkwglnNorz+N73vme8MZDVcFanpYKHJFsyuiS88Q9nn9VreMJLKmiiLPju64At3CzBYY41KxV2wmb7un3K55/iyQLJAskCyQILywKSfLxUN97qe8opp4SXFvHpmRe96EVhMp4xhaTQB9IfxrNjNZrxRVyhIo9BcsxP4eK2gKRwgtQ7EbZn48gSB8ADxNmyS1vBqWLcC26+IBXy58untbxU8GWVlMcZ2YXB4hbjPa4R6KWChvhsQFK4fhiLYxPG3LMpV6aRFD7xhR48g00evAj7Ce10YNGOLwDF8zzttNPC/aWferaTnRznklXYNr1ty3bbvm2H7dox5kuGFZM7z0AgEx4164ch1TjQAKhoOgo6ANKSGvmtEUnBoeVmwBYKaXra1rIxzQsIuBjPfM6Z4TNRyIx57UKpcJDLdNyIALZos2WG1Whe2MHFxdYL8rjYymU4R86VmTUuZmnuurfTb7HgmIPBXhJ2KeqZNCCBWyxnms6jxQIpmSyQLJAssM9YgLGBpDCw56Tp43hRERP0jA34kkfEE0Zg0p+XIJGOPAhJJ9j3LMDYkx2OtB+p2Z6wBG2JrcrEySccVIj6seWa55zZgcojCW94wxuM9wxFvSNdTM8UMtZmlRhfAf+Exa2Z6NvlUYYxPuVZrEO+pHakPcVJhQ7oEwXjd7C4h18Ejm3z+CXEBwmS40xtFPUXZk/rdXeM3Vk2BxxmmaBwcLwBHm35Z1aMBk7DJEtS4EW8HdBQJIUtKOTX6/XgSBOfLUQHdmdtZ9hGPV05qdA/yiyHXIzM9HGR4/BzgcEHfZg55ryISwr61fKa8QIDqUhLMqmIU04SwT4NmECS28XnXbxe3XAeJ50RDfFoZ763vU8bK538AFogqZQskCyQLLBnC0hF38+YApCKNP2bJGPbZeQi0QcqJNllxwCeBLTlkHiCxW+B2F44U+IAcYB4BJxmtjmTlor2A818AF7zKT9dWanQj0cXeMHVmWeeaeedd54xjqYMchlPE58tQM/WbxxvdrQyTp9t2TJdeVu6VOhZzu93HNugA+fLDoS4LT/iyRskSI5zS234rd/kf6BxbIKrLFK7A5WKA0ujZE9+dEDBQy1NU9AzoSmDND2tkzf+cXaRwywMW1hoaNL0ZcmnsORn5suhUhGCgxezWTz/QAeGPoSUYSKAtCSTBLnVJmrGmw2ZVea8yQekIp94INyHD27i4CCHEDv4FVYdymxopGqrVq+wgw46wJhFC3MwoXFZ+iULJAt02gKJX7JAskBXLSApvKCJMYP5r9z/g5OKcYFUhE4S/iWFcua/chlPpv990AKSwhhTKsamktq2D9oKYPP8SZonh5mLM3Zmuzar5YyXI7WkxnlG3J5CzpfxIk7zzTffPOOC3HS84PH85z/fx54HTUfSV7xU2AUlJBmPn2I79JaKNkHeIIEP6wdJnX7poknBdRMvCPPVZvOYyVeCVQs+juWYKtJZ+ElFpS5bssxwZNliQEY3K5wOiRd44fSuXLEyfG8ZmdOBNFXnMh16kuaZZWa04M1FSgg+5seQGwLbuHnuAOc64qHdNwHbAs2zl2SSCoSYevE2Va2bDXtbquZhl0GWeb47zTIVdH70ZNHOPJ7+kwWSBZIFsECCZIGFYAFJJqmhKmOFmCiPE3i+mcl6tueSL2lKOXAJFr8FJLU9SamJl9RoG1IRl9S2XL+RtHEAPRibv+Y1rzHeA0S6DNLc9I882brMghk7RMv8ZhOHB7rwAr/Z0PebBvvxmKhU2Eoqwn7rVZaPN1hOp7hNV0nT4c127NphbG3mrZI00mjEcjziyqGkMLMmTc/bSj8cWrY/4TjzEP34xLhJRdk9ySqxmRJl6wfPHPFSMxorFxhONPykgncsIBVpnGZJDdkxP4XtLZCbT7AEtxhH2lNuO0c1iPNGLEWSBZIFkgUWnQXSCe0DFmDMEE+TrdjsSiMtKbzVlzcN8+IfFhgYHJOXIFlgMVmAa4C2ffjhh4cX5M333OAHD64lVmIZ90cc+NkAfoOk2ZD2nUZaGHomx7kDTYWGzEosM6mRnSSTFJNtQ2nm/HaFeOkGs7lxmzY0yJfmzotydGLw4OLieRJWk+EfnWPypgNJezzH6crue3i31b530umMkwWSBZIFFokF0mnMZAHJ+zgHaHhxKRP8jCNI33DDDXbppZfabbfdZjjV4BIkCywWC0iaciq0e8bUU5DzSOAw44zPg0Uq2kELJMe5Q8bE2WRWSPLVxTwPzyJIUy+msihJe+V0SlPLSVPTZRnTxaWiDPryKavTTz896Mubsnn5V7zocazhIYkgQMSRIA4QTzC9BZSLBwDMTOGP0Fp+8jTgQfpPFkgWSBZIFkgW6I4FesCV977wVmHGB9dee609+uij9oIXvMBYXOCtwz1QIYlIFuibBSSFMfV8FZBkXEPxbdPE94bn3pbbG1n7QpnkOHewlplhig1UKhr8dOylIh96YDq6Vjy0ZTmkgVa6mdKRHgcZ55lnH5jN4gVnrGhLhW5ScuVmsuPs8rAhAHUMiZeh7om0YduNkP6TBZIFkgWSBRagBRhXAFF1xhcsKDz88MP28pe/3JiYP/fcc8PnMyPNfMJUNllgkCwgyaRi7Ixekgg6BlxbkoKMuTKVNNciiX4GCywax5lGNd15tua1pqcrN1c8fCXN2LChgS+dCg4wzxXjvErNC478dkAnFIF8ysOPkPRcgHKSQhHiRAilAhfTraHUzCcvwe4WwI5muYl1Zl9tNv+x6lwJtisuudzzTbnn4DR7kP6TBZIFkgWSBZIFFqgFJJlUjGN4d8qznvUs+7d/+7fgMLPSzAtU2cJN/wgs0NPstNqJ3yKzgFRcB5I6cmZSwUcqwo4wTUzmZYFiFD8vFv0vzE0YQJNySByI+Bgn3S+Qmo1fksUXcaGP1Mwj3QqSQsckFSHnIxUdFfFW+rmk51t+LrIWD63anooEXqbJ3NpE3cbHJmzHjp22bfsW4w2JktcbzvMkTQqSBZIFkgWSBZIFFrIFGEdIMkmGk8zLTPmuraTGaUHTSKTIIrFAOo1kgX3HAtliOVVJ4ZkCSeGZgNbzkpo3bqkZb6XrZVqS8Qa+iYmJacVKxfnQ2bCyLDXT4CgoKXRUxBP00AKsJgPTiGQ92WvG6hO5O8vjtmXLVnviyQ3uQO8IJcgLkfKBQuV0iicLJAskCyQLJAssEAv8FErmAAAQAElEQVSwmw5VlyxZYm9961uN96aQBhizxHEM6QTJAgNlgaRMssAsLLAoHGdJ056qpIZTKWlaul5mSIUedCBs1d65c2f4LNV0OkgFPfl0SpQjLhV4OiPSCfpngcLf5Qh4veBQ1z204hLLlFlFVatmQ0YcTXMnza3IJ50gWSBZIFkgWSBZYCFbQGpO7q9atcr44kgaoyzkGk26LzQLJH27a4FFMWrnphwdyh07doQVZ0kNhxkT8tIraIj3G9AXHXgOCNi0aZMNVYeC3uAjkBfjUtEZsTrN5xwkxawU9tkC7v+2aBCeYJ7S/tiVLXmd4S2bh6FEDEMiHZIFkgWSBZIFkgUWrAXi2IYTIM6YizCmCRMkCyQLJAvMwgIDS7IoHGdJhpPJdwL/6Z/+yeKKrPmP50m/+MUv2vnnn2+vf/3r7b/+678c2/4/91VCyZ0eAE8nkEXnZnf3KGTP4yDJWHHeuHGjbd22tcEJ/ZkAeOCBB6Y409BKajwXHTukRsF9OBJqqfNVNLNFVbfiBV829ed6BH384K3JW5IjnMKTVvjMRdoav5DTSKVIskCyQLJAskCywEKzAGOXqLOkMBaTZFIT0rjF0i9ZIFlgAVsgm5PufSbmhgugBiFAHPjmN79pv/EbvxG+F0iaPODzn/+8/cEf/IG94Q1vMD6F8M53vtOuv/56SAJAwxuQSXDTx9Gpu0Mkt0xuAl2AO9NFpHmUilXgJmbPMeQBzMTyfPPSpUtt69at9t3vftfilm302L59u+HwP/bYY8bbKClz55132h133GFxxRmcVOgglXTdsxqzpkBGJJYKWaSlQp5UhOB6CWW9qDPzuqKKAOvZL3dJuUu2ABzz3FuTtx8c6txqJo9L8mTmkyAWfoW+5nkOZua5Zn40fuLQeZBkkjrPOHHsmQXKbb5nQtsIGhQ9omqDpk/Uq9+hlK73ftfBfOVLC68OJYW+RlLb05fa49sSLxBkvAdJ7c8t5vfjdJAttderH/osBJnYDFgIui4mHbE5wDkRAsSng3I+cWA62k7i3T3sJLvu8pIUbsjROJKMzzP97d/+rf32b/+27b///sYLKdBCkj300EP27ne/2/7yL//SLrroIvsf/+N/hJdV/NVf/ZWxEg1dAHd2CCm7fOUKW75iWXBOK1lmOLGsZkfIKlnQQSqcSEkUnTVICqvjUlEum5Tx05/+1K677rqgV0WVsKr81FNPhRdJIZtz/vGPfxwc52XLlgUdKGv+IyTfox3/lwo9JQWZUYDUTEtFXFLM7nrIOUuFPJn/yUVmDn3+RyUFffxIwjJSrtVkI/NYP/671T76cS5JZv8sIMV23T8dkuSFb4FBvR9JGhjjSjJJA6NPVEQaPJ2iboMSSlNtJE1N91JPqX+ypztPafB0KusqaSCvvbKO/YhL6qpYScHu9A9SEZ9OIH4RfgC0kUZSjHY1zLrKvcPMMRAAW6kwEKu0OMh///d/H1aWd+3aRXYA8oBDDz00pDnwiYRrrrnGeK6YtOR8AE9klYrV6hO+ArzFtm7fbJu3PGV8TgHaCFs2bTGeM8ZhZ9WYEJ2IzxYoA0BPyBZsF2/XXnutPfLII6HhbPcVZ16sgYMPf57RZkv3448/bjjO9Xo9TBpQHoBXNwEZnHeUQRogTQgQ7yU0ZOZ1r7e61WsO9X5DHt7uXqvXQv3Uax56vF4v8NQlUO+BnsgBkIWtAOKDAOgFDIIuSYeZr5lyuxnkOhsU3dAjQr/aVrnOiEdAr37pVJY7KHq06oSdyrh+xrHRIOkTbTFoOmGnqFu/wrIO2Afoly7t5CZ9pu/jynXXznb9wqEX0C/5ZblRD9oRcaCc3404Ps+WLVuCD0ZYBnbp4g/hH+E84z8B6EXYbVhQjrOk4FRKCnbBSGxjft/73menn356WJ2VijwIqEzypSYO509qpqGLMDw8ZD+59x778If/P/vYxz7i8DEHwo96+FH7yN9/zP7xE5+whx9+2LZt22ZUHI41K8PRsZ5NWC6HY0/5I444IpwD8ceffNxuu+02O+uss8Kq+a233mrg+ebzCSecEFbBI4/ZyJsPDXLK5WPjLeNivJU24mcON4VJjLnSIAvbB9i0OfAAN1c+naZv6LCR83K9NhMCG4OO1OPGjRvDzYCw24A8zjHKwV7EyzjSvYKyPuV4r+RPJyfahXzaeL/sg3wgyo82Ig2Q12uIcrER+iCfOGE/IeqFDlEv4v0E7IIuQNSPeK91irJjuGHDhtCHRF1i2Gu9kIeNCIFynHS/AD2iTaLN+qULenAPIkQHdCPsN5TtUo73Sy90aIVos37ohC7IJ0Q+IUC814AeyER+OQ6u34A+8X6Efv3UB/nogg7EAeLoCBDvFSAPQF5Zj0G5/tErQtQzpjsZwpt3PN133332/ve/3z74wQ/aX//1X+8G7By++eabjUde8eEkBf+QeLdhwTjOOMkY9KabbjIcSRxLZhviam00FHTlOPmtMxLlNLQ8l0o4Nj5mxx5zjP3Gb/66vfO/v9P++685EAb47/aud70rbPlmBZtnk1kRni+sXLnS7r77boMnq+Fhu/jy5UbHefLJJwcHncbBJx32228/e+1rX2sHH3ywLXcaykaYrx57Kh/lIBeI6RUrVhhxwj3x6GR+lIncoM+KldZJ/nPmtWpVQz66rVy10u3itnG9SEd+1GM5TrpbgBx4E5Yh4gh7DWvWrDFkok85JN5PQJ8Isb76rU+UH/UijLh+hMgHkB1D4v0CdIiADsQJ+wnoQPuJgC6xzRPvNaBPhLLsfuuEfdrpVdaxl3F0QR5hBNL9AuyD7EHQBT0AdIlhjJPuF6BDK/S6XSM/nn+ME5Yh5vcyjHYo60G8lzpMJws9yjAdXS/w6IGc1hD7AeT1CpAHIA99gBgn7BegB4B8QoB4NyDyZlftUUcdZb//+79vv/M7v2O/+7u/uxv83u/9nuEj4Qfiv5V9P9LdhIF1nKMRYijJbrzxxvDM8nve8x77wAc+EJzLsnFYYS6ncZpZ7mdVN+IlheeIY5pQHIDcrFKtuFO6zIJDtmK5x3eHSqViAPxxwokTzgUkGeWZLWFGKchzZ5itEMy20IDI50JCNfAA5ygpyEcesqEj3g2AP3wJAWQRlnGkwYPrFSAzArIrlaxhk2zyufF+hpWMNlK1StUhq1gWIPOwAEmNeJYVuG6GhY0qYUZuJjm9yJN6e+6zOSdJof1U/NqW1NO6mUk/9In55XjE9TKUmnaRmvFe6tAqC5vEtt2a14+0pHBfR6d+yG8nE13YrUTYLr/XOKmwEXUnDUY7kgo90Al7xJB4rwHZUqEPsqVmnHS/Af36rUNZvtQ/+7SzBTigrGM/41z3g6YP41706qddomxsA0j9a0dRl3ah1F+9sE3UqxyPuE6G8AckhZVkFsVwolmoLAMLjPhMtCHrwy/rg8xZiZS0Gx1bl/nc1Ec/+lH70Ic+ZDiVONYAxNLUMpKMvfA4m+QDPAPNtmi2cJMOeZPFJI/ksnott5znZT2sTz6bWi89kxrlxRA+cwVJVi5PnBVlto08+OCDwWGnUTznOc8JK3Q828zgR1JwfsryKFtOp3j/LODVM6V+Ut30pS6S0GSBfd4C6d6zsJtAqr+FXX9J+2SBZIHuWYCFxDJ3SeVkV+MD6zjHs5aaxhgdHbW1a9cGYJtAnJmItHQ0PMMc02x/futb32r/63/9L7vrrrvsBz/4QYj/z//5P8OKMnRS2YGVOz1ZgDzPzNyJNpNZhA5960iSSTJ+nAOAQ4/jzOo4z1DjJINntoWZFfb7M7MjFeUom2BwLUBbBAZXw6TZ4FsgaZgskCyQLJAskCyQLJAskCwwKBZw73BQVJlej7IDQjwCJVgJlgpnEmcThxo8wKryhRdeGD5T9ZKXvMQuuOCCAK95zWsajqsk4w969srv3LnLxsYmbHy85iiVwKOW+wHwYB7/6I/esGDWBMeYSQEcY3BATLOlRZJdccUVYfUcZ5r8BANuAW86kkySGf8Oln7JAvuiBdI5JwskCyQLJAskCyQLJAssAgssCMdZanodOJ3R7sSlZh7O8S//8i+HbBxT8nkLNdu7P/OZz9gXvvAF44FyHGqIyCc01UOwa8dO27l9h+1y53l8bNzyepN3IOjgAScZp5nt2Oecc46x2ozjDq7sHO/cudNOPPFE40F5PlEl98IaendQn8SqMxaIL5qjnuBIXeX1PHyiijj1S0hegmSBZIGFY4GkabJAskCyQLJAskCywL5tgQXhOFNFOBuAJJImKQAJ8ACrzQcccACo8HIfqbkN++yzz7ZTTz015EELhEQ4KBxzX1HOlFlFVefdHdNIk7Lcw8KJOuigg+y0005zeTKcaR6A543aQT9f3IaGB+TPOOOMkM/3gS39FogFvEXlNVMlt8pIZiOjQ7Zi+XIbGR4xb2ptzsErvH1GG9qEShZIFkgWmLMFUoFkgWSBZIFkgWSBZIG9tEB3vMO9VGamYpKCcykVYaSVirSkiJoSSrvjJTV4FcQKgXiGOZcvQDsQko6ODM88B6r5HYJDXGIhFc49eLZlH3bYYcantohDhjMdV51f9KIXWfkZbvITFBYILqfcH3UoML04IgyIsnJvV824u81mfoVVhis2vKRqS1cutTVr19roklELvzwcQwuDNkKBTcdkgWSBZIFkgfYWSNhkgWSBZIFkgWSB3lsg673IQZeoniuI0xyB551xjiV3qN2lingcaV52RlrqvY49N8qCF9isI6qrnrtb7GBWn+bMoM9MeNqWfskCyQLJAskCi94C6QSTBZIFkgWSBRaUBbIFpe0iV5Zt2StXrrSf//mft1WrVhnbsnGUWXUmj2egJYXnZRe5KRb46eEETz0Fd5sdwZFlZgdIAMfyTxQgniBZIFkgWSBZIFlgoVgg6ZkskCyQLLCvWCA5zgNU0zjJvBn8pJNOsjVr1lhtohaea+ZFZ6gpyaCRkouFPRYOeH35fx62/ntk4SieNE0WSBZIFkgWSBbYFyyQzjFZIFkgWWCPFkiO8x5N1FsCHGNWlpFKnJAVZyk5XNhisIE6AspaejoHzILfbMYGfD9O8++L0dPkJHSyQLJAskCyQLJAskCywAwWSFnJAskC3bRAcpy7ad294B2dZUKpWGEmvhesUpE+WSDWl8zrr24mEcssx4E2/7lzHGk8lf6TBZIFkgWSBZIFkgWSBZIFogVSmCwwoBZIjvOAVkxSa+FaQJIrz/PMClvt89y953pu8j/Wm81DyZ3qHBpLv2SBZIFkgWSBZIFkgWSBZIFFZoF0OovPAslxXnx1ms6ojxbI3RlGPE6yPJI7jO2asB3bd9nmjZvt8cefsO3btjvWTILC0i9ZIFkgWSBZIFkgWSBZIFkgWWAQLZB0KlkgOc4lY6RoskAnLJBbbvU6W7PhlhvOdGay+kTdxnaMW72GO+15HhSus69IexnHpP9kgWSBZIFkgWSBZIFkgWSBZIFke63zCQAAEABJREFUgY5aoDPMss6wSVySBZIFsIAkd5FlvAlM8tDMskxm7htnymyPL3pzUi+S/pMFkgWSBZIFkgWSBZIFkgWSBZIFBsgCfXecB8EWrAgWerg5ePVxlrvz45jc3P+Rg5mpntYELf1mZQHajcyC3+xxGo7M25bJo7nVc/eizX9O40f/b0Q8nv6TBZIFkgWSBZIFkgWSBZIFkgWSBQbNAozmB02nnusTHByXyuOp9bxmtfqELxDWzEIGTs2k92PT/lLGPmmBdu3CcT754u5x2KIt87+cywyn2Y0kwGk8iP9yGgtg6ZcskCyQLJAskCyQLJAskCyQLJAsMIAWYEQ/gGr1WiUFgcPDQzYyPGxDHlaGKgFnrBEW2fuAazN5yilIFkgWSBZIFkgWSBZIFkgWSBZIFkgWSBZoWCA5zphicgFwyZIltmTZUhtZOmLVkSHLVXOYzHS3WeE7vJNeNOUSDKYFklbJAskCyQLJAskCyQLJAskCyQLJAskCHbRAcpxLxgzba40jzzPXzX1lm/rrvdNcqVRM6r3cqec9NYVOUzH9TaGPNDg2kmToZPP8dbI4LyUDOslzPrwkDaSNBqnepMG00SC2I2lwrn/sA9iA/CQN5LU2SDYy/3HtS4PTjtAn2cgrZoZ/SQPXtqvVqg3ST5INmk60bWlwrjVJA9eOuPYBG5CfpIGzkfXplxxnDD+5qMwzziwqh6RyC3FeCuZxyPoBW7dutVqt1g/RbWXmbiR0apvZJ+T27dttYmKiT9J3F0t9DZqNdu7cacDu2nYd01YA9TWINtq2bVtbffuBHFQb7dixox/maCuzXq8b7Yhrri1BH5DYZxCvNe7dfTBHW5HYaNeuXW3z+oWkHXHN9Ut+q1zuRWNjY63ovqa3bNkyUOMR6gs79dUoLcI3b94c3m/Sgu5bknsjOvVNgTaCB+1aox2hUxtV+4YatHvkINqoX5WzaBxnBgUAhiRshTI+xkNo7iZPTnxNBjzWbPI/8vsFksLszr/+67/axo0bQ5xzsj7+mCXkBvwv//IvfdSiKVpSSHzpS1+ye++914aGhkK6nwds9MQTT9i//eu/uT5Vkwod+6GT1JR9xRVX2FVXXdUPNdrKfOCBB+zjH/9427x+Ib/1rW/ZF77whWnE9x59//33G9d/v6/78pl/4xvfsK9//etlVF/j3Bv/z//5P/boo4/2VY+y8Isvvrjv1xptRiqu/3vuuce4ZzMQK+vZz/jXvvY1+8EPftBPFXaTzf2I+9JuGX1CfPrTn7Yf/ehHfZLeXuzHPvYxo39rn9t7LPfIT33qU70XPI1ESfbhD3/YNm3aNA1Fb9Bc/wDSuDf+3d/9HdGBABww+jXGbAOhkCtBO/rEJz7hsf7+xzpDi0suucS+973vER0IuPPOO42+diCU6bMSi8JxprFJCrN8xFmFwK5SMXAgDl5q0kScmdP4Kqrx83yFuDvTjpcvOSvPjJDsXoOksEoYdZdc114rMSkPHYgSspoiySSB6htICjowK8/NuG+KtAhmhnfnzh3eHlsy+pgcHx8fqFV5rtFBW3Gi3mhLfaymKaKxEfUmaQp+Xom9KMw1D1AUGw3StYZe3I/QC/0GAWhD1Fs/dZGabSbaiLCfOpVlY6NBqjN0437ENUd8EGDQ2jU2QadBakfUFzqh26AA+kjN668fekkKYyNkU19cb8QHBbjWBkUX9KAdDdLEIjpho0GqN/p92ja67euQLQYDSAqnIRUhzwVIhZMsFTgIuIFIRZo4OAA3mTBTZvFPdZlAToFIOQXZ1QQrmF0VsAfm0U6STFJY+R4eHrb4kwp8TPcjxEZSUd/9kN8qU1Kwk/lPDoPwzzWBnQZBF3SQNJDPXSUbUTtTQVK49sGyq2MQbIQugFS0I0kkBwK41oCBUMaVQBfqLN7LHdX3f565BPquSEkB9MFOJVRfo7He+qpEi3BsJA3OtUZ9oVOLmn1Noo80ODaSintkX43SIpx6kwbHRlxr1FuLmn1NohPQVyVKwiU1xrW2j/8WheMcBwSSwgBP0pRqldTAS0WcBinJWBZU5qGXYNYJXhmrzO5Cq56VVpt55hnHGXDiHv6jUw/FTRElKdgOHYBoI4hIA8T7AciWFEQTD5G+Hwp9zGLoTcz685vJJjPl9ULbfsvvxTl2QkayUyesOLA8eqKYVNyLBqEtlXUox3tiiFkIkQbTVrNQvWckg1Zvg6ZPzypiloKkok3PkrzrZNQX0HVBSUBHLZDqrGnOrBld2DEqla0Nd999t+HccTaSwvPB3/72t+3qq6+2a6+9Njx7duuttwYaygBmdciNl0xs3brNw+22a/tOfOqAj1u1e+8yB/F9PWAfQCpuvpJMUl91mk64NDh6+TSLqxlbTNG+zEgDntXnf2lwbNVnUwy0eGnw6kkaPJ0GuhL7rBz37+6qsHi4R1tJqY1PV6vS4Nom1t90uu9L+GgLQmlw62xfqpN0rovDAgvOceYmgOkJI0gKztyv/dqv2T//8z8bq8nQAJdeeqm97GUvsze84Q0BXvWqV9nf/M3fuFOchzISW3yhNHemc6tP5JbXcsPHkVRkNAIiQIHu1VGS61YP+vZKZpQjTT1fScF25GN/qZkG1yuQmnKZKJGa6V7pYIZtANvtl1lxadVVN8vqVsvGLRdvR6dtKbSvWMgxlpf+In4+YbRJmQf11ZpuxZXzOx3vpaxO6z4o/PphQ2QC2IAQIJ5gdhYYFHtJft+ZVLlfOkmFDv2SP3n6bQNN6tY2s4fIaBupsFUPRS9IUdFeKC/132bS7jqUdUTPXgKygV7K3JMsqWmjQdMN3fulk9S0C3oMApRtEeMxHDT9eqVPMbrvlbR5yomVFUPY8YKRm2++2X7zN3/TeLvy0qVLQTecuw0bNtgxxxxj3/nOd8Ib6n784x/be97znuBc41xALBWNlfeCSe7yqOJuDLjccg/8CJk7O54oYj09cr5xMkDqrQ5SIQ/5UtM5lWQRZ334lW2CHqSlQtc+qNMQKaGDrJ7XjXZDsjpctSXLRm3FmlV20EEH2/IVyyz88nCcPFDOrDjavH/RJpGRpFBf5j9sBUgySY7pzb+kxnWJRHQgHBSQmrYYFN2kqTbDVr3WTVKjndCu0GFQQNKgqDKtHlLvdaSNANMpJfVep7IuUn/ll3WJcewl9VcvxiRSoQP6RN3mEnabdpD0ktS4N3X7vGfLH/tICuTEiUhFmnivQOq9zNmeW7QL9NJg6Fnu26Td+1107SWUbdRLudPJkpr1JDXj09H3Ao+NpEIX4kAv5C4ox7lsEEnhhslb5y688MLwbcH3v//9ZZIQl2S/8iu/Yscdd5ytW7fOjj32WDvkkENCWam4OKKxuXCIj46M2IgDL8EKMDLcSI8MF3Hyuw3VSjU4O0GHyrDxYh6g23LL/KM8wqHqUHihE3aqVqsNfYJ+PbQL+kWZ6EFFEw5nw6GeyO8XDHs9oRsvv1hSXRJsFHQZHbElI6Nuv6FQpybXGpgMiKqMdPx8/yU1WFBnDMpASDJJRHsOUiEXG/Vc+B4EUmeRRCr0jOl+hFxzyKXuCAFJfas75A8aSIU9oq0GQT90KbelfugkFXZBdtRlkK45dBokfbCT1LQZ6X5A+VqnT8NO/dBjJpn0ZzPldyhvVmywkaRZ0faCSFLo30dHR42f1H/dqC/shD6DANwfJflYqDoI6gQduM5YhAuJyYPU37rDToNwj5QKO9CGpCI+aaK+BthGksVxLb5brxRaUI6zpDBolNSwDzeFf/mXfzG+U7f//vsbjjSZUvF8M9+LvPzyy41t3GzXxskuv1JdavKi0+Kbd3w/7bLLLrXLLrvMLr/c4bLLJ+MeOi/wvYArrrzC+K4kz2ZfesWlrovLd516IbudjMuvuDw8K/7ggw8GXS53W5ShXZlu4ZDLNvwrrrjC+B4g3wS99MpLQz11S+bMfJHt4Dpce+01xncBL/2Gp72+sNtll19qF192sV32jUvcdt6mLr/SwyscvE7drpe32HK+aXSNPK688kq78cYbwzdBv/nNbwaZMa+XITpRX1dddVVoR/fdd58R76UO08nCLnwz8fbbbzfi09H1Co9drrnmGkMf7BblluMR182Q+kImwH3ohhtusFtuucW+9a1v9a0dxfPFRujHey2uvvrqgWhL2IVdTTf69YZO6IqOhP0AbER75h5Jv8a9AD2oT8JeA3LR56abbrLrrrsu3Af6aZ94/lxrP/nJT4wQm4FHV8J+ANca7fq73/1usBE69EOfsky+4c49G12IE/YT0IH2fNdddxkh7aisb691Qz7XGDb66le/OqnTFWFM0mtdkIctsAtA28Ze6EhevwD52Oiee+4J7Rrd+qVLlIsO3KvXr18fdIr4foTUGTZCpx/96Ef2/e9/P9yT+qFLWSZth3dFYSPukeW8fsSxEb4d1xoOffT5CHsBC8Zxnm42gZmiE044Idiq7BCD4Fua27dvt2c84xn27ne/237/93/fHnvsMcN55pttkiYdcajNli9fbuecc7b99KGHguPz05/+1B58EHjQw94CDjON9CUveYlt3brVaCAPusP6kOtG2CsobPCgEaLP5s2b7UUvepFFPdCzV7q0ykEncM9+9rPDSnO0Ebh+ATbiJXXYiMFq0OOBB0P7uf+B+4KTf6/foO9bf6+tv3e9rff4VLivDW79nHHYAvl0mAA7Lnhk4Y477gg6rN9N7vo5y1g/Rx7oRIfJgJBZwpe+9KVGeq58ukGPg3rYYYfZqaeeav20UTw3bMQM+DnnnBOufeoS+wGRphdhlMtEEHY5+uijjfst9uqF/JlkMGDesmWLPf/5zzfu86TRd6Yy3c677bbb7JnPfKYdeeSRRh2iD9dft+WW+SMzAjpIsrPPPjv0fehCXmxHxMtluxlHJkDbwUYHHHBAw0bdlDsb3nfeeafR1zLOoB1RBl0JewXIi/XBtXbGGWfYihUrDH3IQw/CSEO624A8ZCCTtnPeeecZ1xxx8P0C9KLvYOR27rnnGvqgI/h+6IRs5D7wwAP2Mz/zM8YjguDQEZ2Ik99rQC4vveU9P+hCeq90mGNfP50M6om+hPuRpFBv09F2C48NIlA36EQ74vrnWkM/8rslfzq+yEQfQnQ66aST7KCDDjLuTdOV6RWetsMKL/WGjdCxV7LbyUE+19pZZ51lRx11FNU36cspxLt9WDCOsyRjpuq5z32ucaM8//zzw82p1UBS03B0zF//+tftQx/6kB166KH2nOc8J6w8X3zxxYYDSFk6SjOFZy95PvpNb3qTvetd77J3vuOd9o6L3mHveFsJLizFy/guxi/8lQvt7W97e0OPt/9qMz5Fty7pEGVf9KsX2TsvfKch/6K3XGQRH8Ne6FKWgdygi+v19re+3dCPdJmmX/G3/+o7bKqN3hHa0rve9htej//d3n7R2+3Ciy60i97ucNFF9vYLL7KLPCzgwlK8jJ97/O1vf7GOF/UAABAASURBVLu94x3vCPze9ra3GcCkEfhC1tx5zrdc1Ac9fvVXf9UI58uzU+XRZRBsFM8n6kOaOiNNvB8QZRNGG/VDj7JMbIIuAHqRBso0/YjTrpHbL52wQQT0wD4AcYA8QqAcJ91NwB6RP/qQBiKu3yE6Ab20SfmcsUVZNrqAg4aQvBiC6yVE2eiEXPQg7BdE+YTxeuuXLsiN9iGOPjEd+zvS5PUSkIl9kBnrjXg/AZ0A9AF6rQvykB8h2ocw6kNIPrS9hFaZ6IFevdRhJllRH3Rq1XWmct3Ke+c732n4a/vtt5/xK3w5Yt2HBeM4Y4q1a9cG5xfnmVXGuERPHiA1nWbSGzduNBxnZv9IA6zisL1bKmilcqiwusuMKqu8W7Zvsa07tzZhRylexncxvmXnFtu2c1tThy7KmnKuk3Ki7BhCU9apjCevVxDlEpb16ZX8meRs27XNyjpt27Hdtm7bYdvHt1luxUvDPEJzDDDlHWFTEiE7HZIFkgWSBZIFkgWSBZIFkgWSBZIF2lhAKny5NlkdRy0ox5mtSx/96EfDCvJf/MVf2MqVK8NKcZxpIASilZ544gl761vfGp5ZtMkfWyBYWWbbAagyPekEyQJ7ZwEu2v8/e+cBYHtR3f/zvbv7OgqCoKBSLFhAkd6kKQqxoShFJRp7bDHGJEaTiCX/FGOLJjFijWIvCIpBlCJFULABKigKKhbgwaO9trv3/udzZufe371b3u6+3Xvv7jt39/xm5kw78535zW/OzPzml4k2JSU7SnCjZsmWSImwQ0p6M56WzNnlFrECgUAgEAgEAoFAIBAIBAKBQKB7CNS6l9Xm54RCApWUqnZ4vFvKe83YIfa+v/71r7e3vOUtdtpppxmnbn/sYx+zT3ziE650E6YzDXhBgcBmI5D0YinfXiMjoza8Ydg2rt9ga9feYxuTnfRbbS8FhtEvFHIEAoFAIBAIBAKBQCAQCAQCgUAbAnlk38bqfwcKB4SkVfPwww+3E044wVeh8eM497/+6792hZmDv3jP+SMf+YjxQjn+HFDESdolDXhBgcDmIOALzY1GaoNKyWQaGam74rz27rW2evXttm7tOpNk+S8F83XnUJ5BYi4p0goEAoFAIBAIBAKBQCAQCATmCoEFpThLSdVIhKILAYLU4rHC/JjHPCYpLVkJQTHmfeajjz7aTj75ZDvllFMMf/gozJJIwqRsusMms2ffuAYCUyNA++G2UmqHMqVVZ2gA02pWa8hoezbZT5N5BH8LRSCKHQgEAoFAIBAIBAKBQCDQBwgwwu8DMWYmAooHJMkkeWTcbkkXaTwvsZv/JayUw1lSZvBUObhJKN6JEh+rkmmWwqpu8VZqgiD+xxBIbcSgMWcymNDxZuVtJbWXRt1EkNSGMJLubA1npMCpSaVrallYIFxBgcBiRCDKFAgEAoFAIBAIBAKBwMJGYEEqzpuCXJqNEtIw/iwpz/XGqNuVrkpqjSs8m8o0/AOBJgL1ZGtYaYZKLrN8zUbD2n9jfu3McAUCgUC/IRDyBAKBQCAQCAQCgcAWi8CiVJxnXptJkUkrgsRrJMUZ5YZVwUbSfJIPTryCAoFAIBAIBAKBBY9AFCAQCAQCgUAgEAgEZo5AKM5NzBq21aqtbPvtt7flK5bbsuXLDI05K9Coz5DFLxAIBAKBQCAQCAR6j0BIEAgEAoFAIBAIdBWBUJyBO60sG5TQqA0O2sDggFmNjdp5yy1BggKBQCAQCAQCgUAgEJhbBCK1QCAQCAQCgYWCQFIVF4qo8ytno8GKMoSyTF7JFGZQIBAIBAKBQCAQCAQCgcCkCIRHIBAIBAJbAAKhOKdKdp05KcmytMqcHA1DgU4e8R8IBAKBQCAQCAQCgUAgsEUgEIUMBAKBQGAqBEJxTuiwS1uNpDRjH1OeDSYHhSVe61/JCiUj/gOBQCAQCAQCgUAgEAgEAoH+QiCkCQQCgXlCIBRngE2rzBgyWS0pzJJs/C/xknI9nh+cQCAQCAQCgUAgEAgEAoFAIBCYOwQipUCg/xAIxdnrJK02F+VZGZKkJieffE0W/293OSsugUAgEAgEAoFAIBAIBAKBQCAQCIxHIDiLCoGsJS6qIs2uMEqrzRs3rLe77r7LNm4ctvUbNqaE4l3nBEL8BwKBQCAQCAQCgUAgEAgEAoHAFopAFDsjEIozOChdEhLr1q2zO2+/04bXjVhjOCnNdTySH/+NtCqtxIuDw0AjyBGgfUDuGLvQRuDVjE0MuOqpzdQt/TVGrT46asmZw+KZbBiFkjP+A4FAIBAIBAKBQCAQCAQCgUBgbhHY7NSSurjZaSyaBFST1WqDVrMBqzVqaQ0aBcjSDxNCvUnO+A8EJkVAJikpx7mtYB0YSC1qSc2WLl9qq7ZaZUODQzm2shHXQCAQCAQCgUAgEAgEAoFAIBDobwRqfSFeCBEILCIEGmmpuZFWmJP2nFadGzY4VLOlS4dsq6Q0b7PNfWz5yuU25t0stZINSkb8BwKBQCAQCAQCgUAgEAgEAoFAnyEQivMcVkgkFQgUBKSkBqthDRs1S2Y9acqjjdHkrlu6JF42LH6BQCAQCAQCgUAgEAgEAoFAIND3CITi3PdV1HUBI8NZI8D27EzozSQjKenJSYEuZnKZkvKc9Gr8xxHRxzGDEQgEAoFAIBAIBAKBQCAQCAQCvUQgFOdeoh95zyMC/ZZ0Up6TSEVfbjTqlnTpxIn/QCAQCAQCgUAgEAgEAoFAIBDodwRCce73Ggr5FiQCjcb4pWPWnutJYcZPKir0JooX3oFAIBAIBAKBQCAQCAQCgUAg0HMEQnHueRWEAIsHAZThTFL7rZW5NatpIBU3qdB83mwC5doImEIstv8oTyAQCAQCgUAgEAgEAoFAILCQEWgf3S/kkoTsgUCfIMCKMhuzXS9OCrLVZcJMlGxJSvnJYFIykyv+FwwCIWggEAgEAoFAIBAIBAKBwBaKQCjOW2jFR7HnDwFJaeE4kyXbyMiorV+3we684w774x/+YGvvWWu+ID1+N7fFLxCYfwQih0AgEAgEAoFAIBAIBAKBmSIQinMbYkquDm2mOFUsKUj8BwKbQiCtMltSmk2y0dGG1UfNRkfqtnHjsI2OJoeZf+M5Gf5P64LcEZdAIBDYNAIRIhAIBAKBQCAQCAQCgS4iEIozYI9pLDJZIynIDRuxpOokHzgDlljJPhYo2eI/EMgI0Cag7GpdG9ZQPjWbtlOzmg00BrhabWDAUjMzfqoJw53YIGfEJRAIBOYdAX+lopHu1URkhrtqVu1VP+xQpz+8yYiwhUqY4p6JSdx6ve5RsLtl7FJ1F3sJSxB40GR2/DqJsBD8qllNF34hwkHFjYkbqtqLu/CKWeVPxMMfqvoVN7xCE/GKX5iBQCAQCAQCgcBsEajNNuKijJdWB115SUoP5VOjlpQaOBCciZQk+EGBwOQIlNYzeYjwCQQCgV4gIMkkedZF2ZLSBGpSpotyCB/yQOkiyeMUXjElJd/WvyQPB4cwEHapxcc9XarGxy6pLSq8NkZySK2yVP2LvdNMUfwfPuXHdEa6VO1STrfCSyHMyytlufCDJDm/2DEL2dgPN1Ypp4u9SvhDUiut4u4Mh1sSRlAgEAgEAoFAIDCnCNTmNLWFmtjYM5YttCMjI1ZPg6ZGWip0Mmb3Q2FeqFUbcgcCgUAgMBkCKF8Q/rVa++NQkit8+EnjFTop+0vZLOGklnsiHvl1KqWE2xRJOV0pmyU86UFSlrHYyaOEkWSlfMVfkpWflO1SyyzhSxhMqeWPu0qkW3Vjl7JMVbukpixFRkmOdTUN7FLmW+UHH2eRTxJOJ6mVnzNmfIkIgUAgEAgEAoHA5Ai0jxQmD7eofVCLk65sS5cttVX3XmWDSwZtcGjQy9yQGQp0uro7LoFAIBAIBAILHwFJrqxJ8sLcc889dscdd7hdkvu5Y+witXhMsq5Zs6Z5XsFYEDeKYueOCS6SJuBOjzVR2pJcVikrjZI8MRRLSU0/mJIw2s5XkDQujNTikaeU3R557CK18ySN+WRDym4pm3AleV4lzSIjfpAkDEOhlrIdhiSPV+yYUxHpT+W/6P2igIFAIBAIBALzgkAozsCatGalFebly5bbve99b1u+fLkNLV1iViurzSJUUCAQCAQCgcAiQoAdRm9729vs8Y9/vO27776299572+GHH26veMUr7Fe/+lWzpEUR++Y3v2lPetKTbP/997fHPvaxbh577LF22WWXNcNKslNPPdXgH3XUUfa4xz3OjjjiCDv66KPt5JNP9nRRGJsRpmlBBkmGgv+f//mfduSRR9oBBxzgsuNev369K5co9d/61rc8/wMPPNAOPfRQe/WrX22/+93v2nIq6WFu2LDB3vKWt3iaBx10kP3Zn/2Zy0kEKT///ud//sfLUPL893//d7zHEenB/M53vmNPfepTDRkOO+wwe+ELX+iy41fo3/7t3xxvZHzOc55jN910k5dByuX8j//4D8cOvKmjD33oQ4asUpaJ+gBXZML89Kc/7fFL+mEubARC+kAgEAgE+g2BUJwrNdKwep6JT8/kho1aI/1VvMMaCAQCgUAgsEgQQAFFkf3Hf/xHO++882zrrbe23Xff3b797W/bf//3f9sxxxxjf/jDH1wRQ9H93Oc+Z09/+tPtG9/4ht1666326Ec/2hW9//u//7OnPOUpdv755zeRueiiiwz+97//fbvlllvspz/9qaHkfeYzn3GF9tprr/V0mxFmYHnf+95nr3rVq+zKK6/0iV7kxf3e977X07z44ovtuOOO8/yXLl3qCvP73/9+e/nLX97MhfLgQMmVZMiFsn/ppZf6NuqPfexj9qd/+qeGMk64d73rXR6fMtznPvdxvP76r//a/umf/smYfCBMIUleXmT46le/aoODg/aLX/zCPvrRjxrKMdhJMpT9v/3bv7UbbrjBZUTpfdnLXtZUjP/5n//Z/uIv/sJ+9KMfGXlSzpe85CX24Q9/2LNicuAZz3iGXXDBBbZy5UrHF+X885//vOPggeISCPQegZAgEAgEFhECoTinypSSpmxKf2zIbiR1mZXm5OH/vpHbbeYhLH6BQCAQCAQCCwgBFESoKvLf//3f2xe+8AXbbbfd7KyzzjIUzrPPPtu++MUvuiJ23XXXGSucxPnhD3/oyuratWt95RQF8ytf+YphvuAFL7DVq1e7UvjjH/+Y4LZq1So3/9//+3/Gyit0xhln2J/8yZ8YSjMKIFu9PdA0LsguyRXMj3zkIx7jf//3f12JR8GEgQKJEvv1r3/d7r77bjvppJPswgsvtC996Uu27bbbuh1FXhLBTZITij0K8FZbbWUo/OCwxx57OB5lMuDd7363x0H5JX3yhvHOd76zqTgjIzzov/7rv+zmm2+2U045xdNhRX6nnXayM8880375y1/6FndWsAn7wQ9+0FfsWVVGMSf/u+66y5V5SW4yCfHmN7+Z4IbCzFbuH/zgB0a2jd+6AAAQAElEQVSeKN9MfLzjHe9wRb/I6oHjEggEAnOEQCQTCAQCIBCKMyg0uGRSNipXOIUq7LAGAoFAIBAILBgEJPrxlrgocbhQblkxHuBTcYnxzGc+01ByP/CBD9if//mfJ47ZVVdd5SvHbGNmxRMlEA+UbhRAFE1Wpzu3Q2+33Xa2zTbbuHLOajXKHUosCmp1K7ht4idl2ZctW2YvfvGL7e1vf7tvgybawx72MAzbuHGjK7FPeMIT7K/+6q/sb/7mb5z/wAc+0PNft26dK/jOTBeUzmT4e90///nPjbT32WcfV6bZ2o0fK8+Y//qv/+orzmy9xv3kJz8Zw5YsWeIr1O4Yu6DUgiEr3Gx5h/2gBz3I7nvf+2L1VfJzzjnHV6VZtSfP7bff3h784Af7ajPbtVesWGEvetGLjEmBJz7xiR7vIQ95iJusgrNdm7RZrS4K9dDQkPuDuVviEggEAoFAJwLhDgQ2E4FQnAuA9aw95+FJYbab4qQwmypEe/hwBQKBQCAQCPQfAii4KGBI9qhHPQrDD6RiRZnVTt5NZtsw27dZxWUVmkBlJRk7CiImyiPhsH/3u9/FMCk/J4jrjLHLIx/5SFekcRbFFft0iPAo4SjEb3rTm6wo+qzSEp9yoPyiOPP+Me9gw2fV+Xvf+57tueeexrvG8KrEVmrclIeyY7///e+P4ZMFWNhizfZ1lH7cKO6YKL1FDtwQch555JG+3f3AAw+E5RMRbNeWZKxs/+Y3v3ElnwmHougODw97WFbLSfPv/u7vjNVkKWPJqjMBULY5hwTlmrismLOyzWTB/e53PyuKNGGDAoFAIBBYjAhEmXqHQCjOBXt/OOcHdGGNNzflPz5GcAKBQCAQCAR6i4CUT5xGqUOS66+/3oqSWJRb3r094ogjfOVzxx13NFaVX/va17qCyvu1xGNlFBMq7wljL+leccUVOJursNUweKCclrDFhD8dktRUyEt4lFneX2ZV+Q1veINvXcavpH355ZfbX/7lX8LyA8945xk/SJLzpWzCQ2GFWTApSjV+8DFRUNkOzQryW97yFscHPwh/0sDEDfHO8fOe9zzfPs5hXyjlvF+OH4dxYkIlDpMXuKv0nve8x9gezqr06173uqqX3XDDDb79G3lQvovsbYHCEQgEAoFAINBvCCxIeUJxHqs2Htr1+qiNjowkqlt9lBXoPKAYCxJGIBAIBAKBwAJEgP5dUlPxZOWXA6coCsokJmFY7bz99tv9/VxWpdl+LclPhibMbbfdhjEpcSp31RNFuepGkZbkLOxumeYF+apBWVVmuzIrr5xOjbKPP+Ek2QUXXGAcnvXrX//at3ejvOIvyXEgHO5iIo8kWE1luMgvZf4rX/lK46AwlFTeneYk8hJfUlu6JPSJT3zC37VGUf6Xf/kXf09ckq/u419Vkks6pT7wRxFmdRvl/173upcfRkbe+BXiRO1LLrnEDx9DaWZLPO+nF/8wA4FAIBAIBAKBuUJgvOI8Vyl3KZ3ysO00q9nj10lVf5OZarK199xjt62+0zbeM2oj60fNfPs2CrSZNZT+61gSxX8gAAKp4dB4sLaRTI10a6WmI6V202hYXaPWUGo/jXryGwuc/LFhFMIdFAgEAnOLgKS2BNlyXJRCDq7Cc4cddvCTsdlGzOFW8KQcj9O3caNMo8wR97Wvfa0RjtOty0Ff++23H8GMT0JhQRnFLMR7zSjnuHkmVU3sU5GUZSEMyiSnWvPuMCu6HAQGX5JJMlaaTzzxRPv9739vbHk+7bTTDIW05FnCYhaeJH/PGd6dd96J0VSgeX+aE65Z4Qa7M844wz9zRSBJGE2S5DJ8+ctf9oPUwAqlmW3XJVDZ2o6CW/Ao7yhXt8Ozov0P//AP/o422+UpE2mwzZ4ycugaK9zwOAX9aU97mv3xj3+0sq0bflAgEAgEAoFAIDBXCKTR/Vwl1Z10eMjzICY37FJWTIobHoQbwi7lBznuQvCh4sasJwVndKTuSrIlI8WCPUYaM8MIBKaBgBpJUbY095LMWqLkHq2nyZjUjKR0IYkxo1grTlhBgUAgMI8I8Okikn/Na15jnKaNHeUZk09OYXKgFiYrq6x08mkkTsRmVVqSsQLLe7zXXHONHXzwwcY7v4QvCnP1GcPK77Oe9SxjFRslD6UXf2l6dz5hSRsF8m1ve5srwhxUduyxx8JuEp++QsHkVOvXv/71xuFnTc9kQcnnRHDejeZZikLN6vsdd9zhEwfw+FRUCuqKLyanj7PNmneIv/a1r3lZ4SMT4dn2zsnk5557rm8XZ9s7W7pHRkaMlfGq0kw8ys/2ciYdyknknEyOH+8vY3784x/3w8EkGYr/4x//eNhOkgyFGszxg0m52SpPecqBafCDAoFAIBAIBAKBuUJgwSnOFFxqV5Yl+Qy3JGPAIrX8JVn5SfJwPOwLr2qHJwmjXyjkWKgIpGaUWmFqbw0bHBqwZcuX2jbbbG333X57W75iRRpcpoKxzJyM+A8EAoHuI3DqqacaSjMrnpwSzeFaEAdWsVrKSubDH/5wF+wRj3iEseLK8wWFju3BfBYJT5RDTMKUldSyBRnFmpO3eTeXw7n4HBRKHadFc7CVlDoKIk+DJBnvZr/qVa/yE7Q5WfqlL32pv5NNHmzL5qAsVndvvPFGT/FTn/qUPfShD7Vdd93VV20vvPBCQ6k97rjj/NRqVpJRhvkcFXa2OYMBq/AotuBCQmCFidLPqd6UhzwPPfRQ2L61ndVeZOCZyoo4q+t4cuo44ZEBuvrqq+0BD3iAcYAYeZ5wwglGnijynKDNJ7tYieZdZpRy0mOygvyITx6SjLKTPibxDznkED+p+6STTrInPelJeAUFAoFAIBAIBAJzisCCU5ylPNCQlJSSTAwS3vKWt/jMOt+4LKsEBSlm19/61rf6JzzY3sXgh4dxoRIuzPlCYMtLt5GU4nqDbQt1GxiomQbMaoM1WzK0xAYGk8Ma6W/LwyVKHAj0EwLvfe97jdVVFMSf/OQnBrHiyQrpZz/7WeMzTEVeTrL+zGc+Yy94wQuMA6n4RBXbllFkd9llF2P1l5VetmlzojXbtlH2OABr5cqVrihy4vNXv/pV22uvvdLkWaMkPW0TJR+lEyWR1datt97aT6nmPWfeAWYlnJVmPptFGN57Jm/8kIPDvghL/qyO12o1n2zm008c+MWp3D/72c/s6KOPNlaQ2TbN1meUb9KEBgYGPE/SJU3SADNW3lmZZys7clF+ZCAN8oewS/Lyvu997/OJC7aTgzvb4XlXm3CsPqMkEx/lnHwg4pMv70yzes+BYWBNfJ7nbF/nM2JSzsMziksgEAgEAoFAIDBHCNTmKJ2uJMODEapm9tvf/ta/tclM+C5p8MI7WHx7U8oPTt7/QmkuW9Ge//znG5/m4GEvyZXvanphDwQmRaDDg2FvlcxV4aQQozBbPbUts3o9uZVCpbaWbIk7mlLBT8lM/HRt+5+A1eYfjkAgEJgTBMqzhAO2WGHmU1K8M8tBU6zaHn/88a5UEq5er3uez372s/0QKrZssyp70UUXGQrgeeedZ3yy6fDDD0/3vXwbMdu/2fLNSur5559v5HHqqaf6CjBpSvQBnuy0Lxxqxvu7TAajgLPqTdqsJCMHyubpp59u+KH4nnPOOVbCIOP+++9vbEdnS/VHP/pR471iZMHknW3KT7mQ9TGPeYzLxeejUFBJEyI/0sIkL+KT5te//nX/7BSKNdu02dJ95plnev4lPHKy4k7CKMhMXIAl2JMWeZIeSj2yU4ZqGhx4xnvlKNGE4zNUhENm0kDxRvnHjzyCAoFAIBAIBAKBuURgQSnOUh5oSEoKSR7I8JkKtsWhMDNw4aHKDDkz78zO82DmXShWBd7xjnfYU5/6VGOrHVvEJPkgp56UmwIqCnW/EQORXsokyZBByib2XspTzbufZClyIRNUqw04brWEm1lqa8lds0EzqyUyk2T88hVbojZHcs/DfyQZCAQC1rz/LP1QHFkhZdWUd48Tq/kvyRVoq/zYGsx2bbZnwy4KK9uLa2kVl1VRtmIzYcuqNCS1bm6pZSf+dAk5SQvaZpttrBBuFFH8yRPCDxM/TNxLlizxPgnZUD4lteGw++67G+VC/iITK9QljZIOJmmQpiRPk1VmiFVtlG3eCSccYSDsEDJa5cfWeLCX5FxJhpzkSbwqwaOcYCzl8OSDzKyKewLpImW/ZI3/QCAQCAQCgUWOQDcnS2sLEUsA4sGJyeoy37Es5WCbGlvlePDyvhfvSjEbXvzZ+sXhKuXUUPhS6yE7OjJqvLM2MjpqTfvISOYlk7S7Scjn8vQg72o52X6HG1nqafUFs5Pw7xaRN3IwAUI7gLqV95T5pPaDfyOtOhcZMeGNjg7bSGOjYSJ7odGEZ7HXR+s+KdR0V/1maM95jnp6tCMIHmkXE3u3qeTdaDQSFlm+Wcjg5ZqreMiEPAUj3HOV9mzTKfIQv8hDW8LdTSJv8sWsytRNGSbKqyoPcuGeKFy3eLQd5MCEkAfqVv7VfDrzRR5kq4bphR25oH6Rp2BQZMKNHbMXRN4Q9xsYQb2QY7I8+0kecKJNIxN2aDK5u8lHHvKjDiHsvSDwKFRk6oUcE+XZb/KUdoSsBTPs3aZq3mAEdVuGzvyKTMgC9bJNd8qGm7qDkK1btKAUZ8CRspKLHZA4dIQZaw4c4YATvvfIwSDMmFPhvBMl5TiEhzcwMNB8v4x0ijcr12xfY/X6tNM+aB/60IfG0WmnneYnfHbDJH++mfnBD37Q35/rRp4T5YEcEH4c9IJMuDsJ/24ReYMLJvIweYK9W/mTz4dSW6jSaad9yE5LbeaDHzzN/v3f3+Vt54Mf/B83P/LhD9sH/vsDxsm073vff9p73/s+e8973pvMRP+R6L1jVLUX3gzN97znPZ4uWzfZcUGeHEbE9tMqD79u03uSbMjASbvcr9Rbt2WYKD/k4H1WTiDGDmbQRGHnljdW7x11TN7vfOc7/VwG8sMNgR3ubhJ5kjfvAoMRbQleN2WYKC9kKhhhIhO8icJ2g8c7wuQPPhB44SZv2j1mt4n82WnFKdz0k7i7LUPJDwyoI+4v8KEtIQ9UwvTKRC5kKu2o23IUDJADO22HA9YKRt2Wp+SHLNipO+z02djh9ZKQAXl4joAT9kLdkgsZyIt8MSHsPEO412jn1GfhY3aDkIF8yLvYuf9xw+81gRt1Rt0V+bopUzXPYkcW2jbuXuJE/gUL+iPGbFVe8eumSf605YIRfVM3858sL+4x/PhEpJR1PPQ59Lz5pgWlOEsZHECRWnbcKMNsM0Np5rMfbNOGB3VuDWO1mjidRBxOLd13n33sgP0PMA466SWx/YxDT9gGiJ33vqBuysQWupIf2xg5ZZZJCnhVP9zdJPIGC3Dh/Xa28CFfN2WYKC9k4F37a6+71g484CDbb9/UjvbZ3/bbZz87KLkPPfhxdvBBBzkdcvDB/lkXDvmZS+Iw5wbWAAAAEABJREFUHQ7xgbCzy4ID86BqPvCr7m7YyRNiOyztCHs38p1OHnS6N910U7NOwG868eYrzE477eSnKCMH9Ujbmq+8ppsuO0/49NC48PPUlqfKh7bDO7/XXnutnxiNG6ymitMNP14TYicM9YU8yAV1I+9qHiVvTsfmhOu99tqrp20bDMAEGTnZm89GwUNOeL0k5KA/2nnnnQ17t2UBA4jnGXkjwy9/+Utj4h93rwiZIORBBj4d9pCHPKQnGJF/IeShT+SgvJ///OcuD7zSvkq4+TTJj/TBBxM3Zwhwcj73Gm78IPy7RSU/sEAGDiikbRd+t+SYKB/koY3TthkDTBRmvnlVHLAjE30knxTETf7wMLtJ5E2+hegj0VFwd1OOifJCNl6zYQfvRP7d5oEJ7eiGG24wDpcEJ0ltrx3Bmy+qzVfC85Uug1vSLiZ2iHfNOGWT2SIOIGHVmHeh2FbAKjNhIJRmBn8lvtR6X5pwbOs+7PDD7eBDDsmd8cHJhHBjdpEet//jjM6FzvjQ/Q+1Qw85tF2mLsjCDXPowYcaN8YhBxxiNFZW+Q8h74PGsMHeZTr4oIPtcYc8zg498FDjQc6D6tD9DjWXq8uyVPM8eP+DDaV+lwftYuCF30EHHmxMxOy3b1Kg993P9j/gADvgwP0TJTPZD0yTNOA6V0R7OfDAA430sCPPnnvuaWCEGz5UtePuFiEP8lFv++67r8vZrbwnyweZmIgBJ+yThesWn7rhnttjjz0MrJAJs1v5V/NBFvKmrji8qZ8wOuKII4y+nwcpGFXlno19c+MgA3UGRgU3zM1Nd6bxqS8IeYi7++67G1gVWfCD320iX2SiHXG/Ye+2DBPlhxz0RzzvsE8UZr55YEP+5MO9xqQQ9QXB6xUhF3kjB8/+ww47zLDD6yVRTyjPnDeAPFCRtRdykT99NooqciEf8kD4dVumki99IzL1QobOMiMD8rAAgx9uzF4SMoAVZyQgB27MbhMylLwxeYb0Sx+JPBAY0a67jU1nfsjyuMc9zj+ziF4HFZ0O+3zTglOcOwFhCwHbGap8TtVk1p9DSth+XfWTZFtvvbWfJgofsCVhTbMVNRse3mhr195jrM6tXbfW1q9bb+vWr0vutdnE3gVav2G9rR1d6+9xDg8P29qRnP/69eu7K0fKb+36tcY3Q9ePrHeTyQiwge/YdAGPznzAZ92GdXbPhnv8/XPkW1dP9dQDWaqyrR9N9bNunY2ONmzDyAbbsH6D3XXHXXbH7XfarTffapwCf+cdd3p7K5dGshRK1jn5p11DJTHaEIQbfiHc3STyJT/qi/dTsPcLsUpI20aeIif2XhH3OpN5JX9kgoq7W2Y1TzCCupX3pvKhfwcj+utNhe2WP/cZMpEf2EHYu0j+KlLJl3uNds0nnIoMxa+4u2WWfMGon9oR5ac/4p7D3isCH4j8qTPqDnuVin+VN5/2an5gxD03n/nNJG3ue9pSiVOVtfC6YZZ8MZGn2o7gdUOGyfJAFtrSZP7d5oMP8iBXt/OeLD/us9JnlzC9rjcw6oc+suAARtz/4FN42HtFYAMVWST5c68b8iw4xbkKkiRj2yDfz7zxxhsdL7bt3Xbbbbb33nsbK87MbvHpDvdMF77NyXc4UZ69ESSdWabkw3+CI1kbxondSZVpJEfy42tCli6JQ6Cuk8vZ9VzbMyy4w5XABVsmqd2dufN7LfJIOe/int9cO1OnRUAVvjsb1tCopWsis5pqVmsMJDNRbcBSk7LqT8lRKFnn5F+SSWpLS8puqd1sCzTPDinnTTZSy4671yS15JFa9l7Kxb1fbdtS9+WSWnlWZeklLp15Sy0ZO/164S44SRp3H3ZDHqk9X+SR1MxaatmbzL6zdFcgMOpujuNzk9RsL5PJI2l8xHnkSK38kElquecx22knLbXkkVr2aScwBwGl9nzBqSQrtfsV/pZsgo/UW1yQYao6kHor31SyddNPauFQMJNavG7KMlFeUksWqWWfKOxc8WpzlVA30qHSJLU9WN7whjfYM57xDPuzP/sze+Mb32gvfvGLjU9PsW1bknEwCt+mfP3rX298r5PZUr79KCmL7IrOmBU7/KQkW/JO/xjZM66BQCCwqBGgf1nUBdyMwhVsJHrFzUgoogYCWxoCUd5AIBDoOwSkeJb1XaXMUCCpN3W4oBRnKYPEIK6QJOPkSd5pPvnkk+1jH/uYveY1r2ku2fNOzhlnnGHPf/7z7dWvfrWdfvrptuOOO7q/lJf2WRnM9YUtUaNh9UbdGvhnj7gGAoHAIkdAyv3BIi/mrIon5b53VpEjUiAQCCx4BKIAgUAgEAgEAmYLSnEuyjIVh13KA11JxuEnvEyPolz8i8mWbfw4RIZTKomLH8RhYZjQwOCADSbSgKyWyKxhDaFAsxQNWfwCgUBgkSJQ7Rf6pYiSTFK/iOMTjn0jTAgSCCxiBKT+ue8XEcxRlECgbxHoxzFI34LVQ8EWlOIsyQeR1cYlyeGDVyVJxvuBkpqDPfwJjCm14knZzqFiy5YvM2jp0qEUtPfKMmVIgvTVf7/JhDzUab+AhCzI1C/yIAcyQdj7gZCl3zACF+TC7AdCln7DqB9l4lAX5OqHOkMG5IGw94qqeGDvt3aEPMjVK3wmyrcqUz/IVpVnInl7wUOmXuQ7WZ7UU7/J1B15JkNkYn6/ydRv8tCOet1nU3NS1kWwIxOEvR8IWfqt3nqFy4JSnAtIrBJDUquR4SfJFWupZRZ+1SRu1Y0dqnFu00DNarUESy0p3MmAX0jF0kVzxYoVXqYuZtmWlTS+1Hx/k0BS9uOGwt0rYsKDOuu1HJS/keZaBgYGbPmy5Th90kbKODmjSxewgEp2Q0NDzZPk4Undl4l8CzlGyzNGhddrE4yW95FMYETbLvUo9bbOqB8wWrJkCda+oZUrVxpY9YtA1Fk/YQQ2PEf6BR/kACOp9+0ZWQrxXOM5UtzdNst9XvKlXXO/FXenf+F30+yn/pFyU1+0Jez9QNQR9dZrBQM5qnj0E0bI1eyPcPQBVdtRJ3bdEq/kW0zqrJ+eI3ylqN/u/27VTWc+Haphp3f/uaWJH7bSeL40ntdZIqkVJjfYujXSXw7H6drZ1u0rsnBs/zOf+UzbZpttjNkwqSVrt+WR5J99osN79rOf7dkjo1t6dCF/HlDHHnusf88NvHokSjPben3E6+v4459lI8PDPgmDnOLAuWao7lrIn9Pl+UYoOeMuZrHj7gaV/HbaaSd77nOf6xML3ch3Onnstddedswxx3jQIqc7enThLIbjjjuuiVEvZCLPQsBAGzrqqKOw9gXxGg4HQW633XYuD7K6pYeXxz/+8cb9hgjIUwh3N4m+kfwe9KAH2YknnmgMxHD3isBBys8w2tCjH/3oXonSli9yQfRH97vf/Zp+8JqOHlie/vSn28Me9rBmzlLGrsnokqXggMnBqoxHsHcp+0mzQQb6SO5/AtHe4WHvJb3gBS8wxknIgxy9kqnku+222/oZP8jSa0ImlNTjjz/eHvCAB7g48NzSwwvtiPsfEaS0aJZWQGYiF/E2l6Scr5Tvc/pIvg60uelubnxwgHgN9oQTTtjc5BZF/AWnOHcf9bSE2FSkgSs36m7JwYCQjob8aLyY3STylPINTb7MOiET9n4g5GPw3OtBYRULMNphh+3NUlOp10eNX+qHMbpCYCKlzFNuxX7ve9/bttpqK1fC4EHJ26QcDvt8U8mTfFhJ6Zd2VOQCo/vc5z7jMELeXhArYGAk5TqS5K+fFHm7IZOU8yYv8qUNgRPufiD6RgbytCfkkVry4u4FgQ9U8ga3Yu+WKal5b4MNGLHy3K38J8sHLCDaETRZuG7ypYzVfe97X+OeI28p87B3iyQ1+x7ypC9i9RJ7P5Ak22GHHYznm6SeiyTJ64u2jTBS72VCDtoRK4VSrk+pt3LRprfffntvW8jXS5Lkiwk818rqpdRbfCz9CkbJ2lOcpBYWPEO6fP9T/EkJjKg3AtCHY26pVNtSCz5pudGTUZRb7TcFxSHr9qKhpOZAmYZaKAnU1X/yJUNJGL7yXHjO6NEFGST5ajz2HokxLltJlle/wQsiSDGxzy9Janb+Us4XfMquBSnzpGzOrzSt1KWWXMzGg5HUXRla0rRsUpahyIQPCpmU+bh7QdTZyMhIM2vcvZRLkvdH1FtTqB5ZwAKS1GzruHskTlu21BkEU5IPFK3LvyoW2GnbUm/bsyRX5iV5O0KmLsMyZXa06yITmE0ZuAuetKEiTxeymzQLSc17bOPGjZOG64UHzzRwor4k9UKEcXkiE0wpy4NsuLtF1fywQ9SblOXplhwT5YMsEBjRtrFDE4XtJg8ZuP9LnlL3sUIG8seEkAec4PWaJHmfjUy9lmXT+c9/iFCcJ8W4bNPu/g3UKZKUZZCy2ek/325uYknNh6ckHwDNd76bSh8looShE5ZUnD0zwQoqAkgt3AqvW6aU8SjyFLyKu1tyVPORskxSNqt+/WKX+kc26oz6KtQLjKQWHsiBTL2Qo5qn1C4T9z+yVcP0yi61y9YLOQoWmFLug7D3QpZqnkUGSc1nSOFVw/XCLqmZbS9k6mzDUkuepmA9sBQsitkDETaZJbJBUm8xk/K9JmUTwZELwt5tkrIc/bDbpJQdLAoVXj+YUsaqyCJ1vy2BC/lL8v5REs6ekpRlQDYpYyRlXk8F62HmXVGce1i+6WXtq8wpKPtpsWPWU8NoJEps/ru92kyeEI0Vk8Eqdkzc3STyJO+SJ3aouHtlFhkwO2XslUySvMMza5iSEI1G3aRk62IDaqT2K6U8Pf8kx5idgVli9WQFjHwhqSUXcsLrF0Ieqb/kKzJJ6lm9IYNVfp3uildXrVKuKzLl/oew95o68cEttWTthnxgIcn7HvInT0kYPgFaeM7o0aXIIGW5eiRGM1vkkbIsUjabnl2wSPL6kuS5IY9b0qVqT86u/ktqyiWpq3lvKjNJbbL1EqdOWSU5i3vRLV26SHJMqtn1Cy6S/DmGPFKWU5L1ww+ZkEPKymFxw+sGSfJ6k9TMrtsyNDOewCJpnHwTBNsiWKE4U83iYrZu7Xpbv3aDbbxnow2vSwpPYyB5AFG6kWTWUD25G4m6/88NJCU5klLU7dzJu9t5ziQ/KeMijVXkTCJvVljyg6qJ4M7kLQWZvN3ktgOWGpuQSTq1R2wYB9K1yJmbcZHIP6nuqa1I2U5y0sR2/LpNkrwT7na+U+Unqektqe/kawrXZYvUjoWkLkuwsLKT1Gw7Usve7VLQ15CnJIwmSWrK12R2ySKpmZPUsjeZPbRILXmklr1bIkmatF4kdUuMTeYj9Y8sCEs7l7JMUjbh94KQhXyLKWV5pGzi1y2Scp5SNruV76bykTRpO99U3Pn2l+RZSOoLGSW5PP1wkfI4ux9k6bUMaIW9lqFv8h8drdvI8IhhsjqXFZz+abhzA1SkMt8I8NCESj7YG2pYIynI6ZJWfLJP6p2B23MAABAASURBVIeypXmV8dd0hiUQCAQCgUAgEAgEAoFAIBAIBPoCgVCcx1VDw6SaKfEbaDnJjP8+RKDPRZJyC0rrvlYbGLDBJUttxVYr7D7bbmPLVyzrkF7JDSXDWx5mUCAQCAQCgUAgEAgEAoFAIBAI9AsCtX4RpB/kkFBeEjVCZe6H+lh4MjSSyA2T5EQraqRV5sGhQRtaMuCfzuD7jkNLhtKqc8NMZua/FD45uLozLoFAIBAIBAKBQCAQCAQCgUAg0FcIhOLcUR1J56lwVLGHNRCYCoGkCI95N8rLy2NuJeUZHiEa7GJIFmmStpX8xqItJCNkDQQCgUAgEAgEAoFAIBAIBBY1AqE4V6q3wUpzKC4VRMI6UwRoQ9U4qMcoy7zjbCjQybPuh4VFQ0tQ9Nl/iBMIBAKBQCAQCAQCgUAgEAhMjEAozhPjEtxAYFYISDJJeSt2SiGrx0q28t8wXGmOphmm+IQZCMwJApFIIBAIBAKBQCAQCAQCgcCcIxCK85xDGglumQigDueSNxpZcZaUlGQl5hi5OzmTvySTlBzxHwgEAhMhELxAIBAIBAKBQCAQCAT6CYFQnPupNkKWBY4AirCSQmyJUJ5lVpRkU/qrZUJhbljySxT/gUAgsJgRiLIFAoFAIBAIBAKBwCJBoLZIyhHFCAT6EIGkHScleWRkxEaHR214wwZbv2G9jQyPTC6rJvcKn0AgEAgEeoNA5BoIBAKBQCAQCAQCW6zizCFOhdqaQdJ12tzhCARmiYDS+nLSm5OinJTm9RvtnrvW2m2rb7e169Za8rL4BQKBQCAQCHQRgcgqEAgEAoFAIBDYDAQWnOKMskt56/W6H66EuxB8qPhhh6r+2OFBVTvuWmPA9Rl0Z8GwurvdGpdAYBwCtBSo5ZHbFDzIjC9T1WzAlNqWNWS0zWbo3MiijTUBCUsgEAgEAoHAphAI/0AgEAgEtnQE8ni7+ygsOMVZytqGJJPkiElq2mHUaq1iAazU8pdEECfCSTLCwGhYUnaSO/0nXt1qbqnjFRQIbCYCtDu1tdPNTDCiBwKBQCAQCAQCCxWBkDsQCAQCgTlBoOhxc5LYJhJpaZibCNhP3gUgTEku2urVq+2CCy6wO++8091SVoil7M9KH+FHR0eNd04JhBvCDjXSCnNaI0xKcwMnarSlRUK3xyUQCAQCgUAgEAgEAoFAIBBoIRC2QCAQ6AUCUtbvup33glScJfnKnSQbHh62v/u7v7PnP//59va3v92e85zn2KmnnurKryT7+te/bsccc4y96lWvsle84hX2kpe8xP73f/+36Q/gkjDMV6ATIg0U6IGkQquR+FVKzvgPBAKBQCAQCAQCgUAgEAgEFgsCUY5AYIEhUF34lLIe140iJDWxG9nMXR4AVYhUP/zhD9tnP/tZ+6u/+is744wz7GUve5mdfvrp9sUvfhFvu/766+2aa66xV77ylfY3f/M3Hu4JT3iCK94eIF0ahnJstnz5Mlu2YnmiZTa0dMjMFWcU6EyWftW8kzP+A4FAIBAIBAKBQCAQCAQCgUCgxwhE9lsOAuhjvSjtglOcpTyrUAC7+eab7bDDDrMjjzzSVq1aZU996lPtvve9r11yySWO5+DgoL3whS+03Xff3fmPetSj7EEPepD7cZGUVp+xmWlAtnTpUtvqXve2VStX2YplK2x5ohVLV5gT9uUrbGBgwBVvX6GW3C6FKfUGA0s/qTd5S7PLN4k87/+SmnlI8h0V1ic/7h2oT8RxMST5veyOPrhIWR5JfSBNFoE6k/pHHkleZ5KygH1w7ReMpIyJpL7DSMoy9UF1NUWQ+ksm2hHUFLAPLFJgNFU1SBmffqo3SX317Lf0kzJOydoX/9SXpL6QZUwIrzOpf2SS5M+RIl+vzSVLlhj6XZGj6ITFPZ9mbT4Tn4+0CzgSCm/Dt2l/4AMfaJ5WfO2119odd9xh+++/v23YsMG+/e1v25o1a+zYY4+1Rz7ykfbud7/beB9ayvFLeshaG6jZLbfebOd+81z71vnfsnPPT+YF37JvXfBNd3/zW9+0Cy68wNNbv369rVu3ztauXWvFjnsuibRJDxPC3m2qlq1qRw7cEPZeU7/IAQ6ddcXnp9atW9tsL/h3W9577rnHoGq+yLEuteFuEzKQN4S92/lPlB9ygE+/yIQ8yFJoIpm7zavKhL3b+Xfmhwzgc/fdd3vb7vTvhbvIhFw8f5ABO2YvCHlo12AEIQvUC1lKnsiEDBD2wu+liRzIA2HvpSxFBkyo1/JUsaAt9YtM4IIsUFXGbto788YNgRNyYIewd5PIE6pihL2bMkyWF3JBYNRPMiFvkQf5cPeKkAMZIOy9kqPkiwzIsqk6I0yJg3n77bfbTTfd5LpY8cMkHfwnI56d6Gnnn3++QZxfVaULL7zQvvGNb9jvfvc7X8hEf4Oq+hzu+aIFpzgDhCQMp6GhIVu2bJnPzrD6/OIXv9hXlE8++WS79dZb7YorrvD3oOHzDvRpp51mb3zjG12JIQGAFpZENdVszZ132E9/9pNEP7Wf/exnibJ57c+utZ/99Fr7+XU/NxQhDhjbuHGjp00l8671YqRSRspWtRd3Jw9+N6nkjwl1M++p8tq4cdg2jrWPycLhP580Ub4lv+JX3Fu6WfDALPd2v2CCTFCv5CHvQshQtePuNRV5MPtBFp4HVTl6IRd5FiqyFDdm4fXCrOZftfdClpJnkQOzUPHrlkm+5EX/A2GHCh97rwgZCvVKhs58kafwsEPF3S2z5IkJkS8m1GnH3S0if6jk19knFX63TWSCyLeY2LtJk+ULv5N6IRcyVPPtdFf9umUvMmAWmihv/AqfA5l/+ctf2ne/+92kXZkfyowfYar9G7xO4hDnu+66y66++mp/1ZbXbav0k5/8xPksktYqX1HyjObj0pHmglScqZBSDhRf7DfeeKOddNJJBuD/8R//Acvud7/7+Zbt97///XbiiSfan/7pn/rBYV/72teM2XdJ5qCPac4joyO2yy67+NbuP3vhn7nJNu8XvvBFbkf5PuWUU2yH7XewFStW2MqVK+1e97qX01ZbbWWLkdj+DpWyYZ+MSpgwp9cW7n3ve9t8EvVQ2if5dNrh9YKKHMXshQydeRasMGnfnf7ddoMNeWJCyIW7F0TehZAFwt0LWap5IsdU7qpft+zgglwQdvLFjtlNIu9CJd9eyFHyrprIVWTBXvXrlR05kAnCDnVblpInMtAHYUKF3215qvkhA4Q8EPaqfy/syAAhD4S923KQL3mSN1Tc8HpNyFIl5Ou1TMhQlQl7t2VChs48kQN+oeLuDDefbvKEkAETIj/cmL0i5CgyFHtxd8qEPwQf/ei6665zXYlXYOnT4Bd/7J2EH7QsLYbuvPPO9upXv9oPdn7lK1/p51QV88///M/d/dCHPtQXqCz9JHVtK/mCUpyLkizJAcItyZh94N3mBz7wgfaFL3zBALMo11tvvbUrx8WNwotyTdyEtf8nuN2Ex6ozW7ZVS9yUtlQzqdiTmWY3amN+vOtMHI88DxdJnqqkNhmc2aWL1J63NLm7SyJ5NtLEcrhnDy9JrLa6krKcZjJ+kkwS1nknqTv5zKYgkrqGw3Tlk/pXJknTLcach5PUrCtJc57+5iYo9ZdMTMZKLZmkln1zyzrd+JLa6gyZoOnGn+9wkuY7ixmnL6kNsxknsJkRJLWlIKkpT5tHDxxSlkVqmT0QY1yWkpo8qWVvMufZIuU8JXld9eM9JsmQS5L1+ifJcZKy2Qt5JI3LVmrxJDVlHBdwnhlSznues5lR8pKa4aVsl7LZ9BizSHLsxpz229/+1hczcUtyuySckxI6laS2dCYKLGlcuyaudeFX60Iec5aFJAMYKZt0BmynZhaCGYiPf/zjtuOOO3p++LEK/ZjHPMauvPJKBxgP9sSjTLPFGzfpjR2qncIMmPhw86iZ6imPuvm70yjdmUbd3ciHcLss5GOz/s0sIrJCM4u1eaElbV4C8xQbHCCSLyb2fqMiW4YxNZz0L1OHmInZwVnsTnCB+qmc/SZPP2FTZAmMChKTm/2GUb/JMzlyvffpJ6yQBeo9KiHBZAhQP4VKmE534ffSRKZe5r85eXdDdvKQWuMy3DOVucQp5kzjL5bwneVnoZKySbJzzjnHbrnlFpxtVI0jJd0rKVlVXlvgMQf+Ug47xjKpVYeFNx/mglKcAUCSK6/YIbZh//SnP/WZDd5d5pNTL3/5y+3ss8+2bbfd1vbdd1/7h3/4B3vXu95lb33rW43PV/3FX/yFoTwT32kM643rN9r6tRtsZMOIja6rm0ZrpgaUAzSEggN5LL9QeW5ZpJdSPkxowmL2mCnJJzG6LwbtAqJNQEiAG8KeKFnrNmqNRDQfpYkZmZKHWaPuRvIjLpTdc3Xt1/qaq/LNdTpSrpe5Tndz04t63FwEt8z4pd1I/dmut8xaiVIvJgQkmZSJcpV7DnvQ5AiAE1RCFDsmBB8TqtqLG95s6Re/+IWdddZZ9vOf/9yTKGkWE6YkjGlTiVtMFtqIXEz4heAvJELu2chLPL5wJMkP7ySNX//61813nnETBsIOSRl3qTWmr/oTpkr4STlOlT/f9tp8ZzDX6UtqdlSAdv/739/23HNP+853vuMnaGPyKSq2CLB//iMf+YifsM2Ncvnll9vb3vY2411lSa6AS2qKyMlxnPI2vHHYhodHxvgt/zFGGIsUgdkXq72N0C6hkh72elKPodHGqLc7/CpND2emudefc7pxDQQCgUAgEAgEAoFAoIcIMB4ieymPm1BgOXkZHiS1xuZSDlP4UssNbzbEgVWS7Ec/+pFxoLAk1ylmk1Y1jqSms+xElWTV8kotdzPwIrWwssw5U7yzfPvtt3spwYIDvdyRLlILs+R0rCR5fUj9i9WCU5wBXpIrH9jf9KY32bnnnmvnnXeeXXzxxXbRRRfZVVddZS996Uu9EvjO16mnnupHmnMo2BOf+ET/9hdxadxlRohKg+A1xpSXVH2wggKBaSCgZhhJRjuy9MvtbMAGBgdt6fIltmqrlTa0ZElabjazFCU3tWTBYXPyi0QCgUAgEAgEAoFAIBDoOwQYEw0MDPj4HOFQZKvKFP6Smv6STGq5iTNbYtvw0qVL7aijjrLtttvO/vjHP842qbZ4ktwtZRO9opQDD6klv5TDwF8IJGV5KQ80lcz4Szk8r8U++MEP9s9FsSBJvPvc5z4G/r///e9xTkhlB7GU05GyOWHgHjFrPcp3s7NFMYGmSkhqNdYSjoqFpOwnZRN/0pOyW7WxysqaDd5BgcAmEaBtQQRspFVmzCVLBm1o2aAtX7nCttlmG1u+Yqmx7b+EMxtraxa/FgJhCwQCgUAgEAgEAoHFhADjbBRYlGc+k/Wb3/zGyplD1XJK8hOTCctYSdr8cRIrn3wOafny5YYcS1jESJmSfjKm9T9Z2Cpfki/k/epXvzIp6xTTSryPA0nyskwlotQqK1hzkjan5hXoAAAQAElEQVThwZwdvdtvv73xmmyZsAAzSQRxkmQXXnihXXvtte7u10utXwWbTC6pVTElDOAXYqan8LFLrfC48ZNaFdXpRtnh1Gz4eVkw2+IaCMwOgdTWaG/JMNG6mIlJDoyUYLKla/wvWgSiYIFAIBAIBAKBQCDgCDBWl+QrkXfddZdVFWf8rPLjizlXX331JhW2SpQprWvWrGme7IziTv5TRpjAs1PGahD8JLm8f/jDH1x5xl8ShhNh3LIAL0w2IDaTGZjQZOUZGcmvuzIpwo6C008/3Zio4DNVRRf7wQ9+YOw4kDI+KMwc6kzdkLbU0t9w9wstOMUZ4KQMMnZIkjdUKZvwIEkY7oeFSpcyD7ekph9ubwAoNImwN0zGv8UvEJgmApJMKjc7inLdtxxha1HdTPyni8UvEOh/BELCQCAQCAQCgUBgcxBgXF2Nj3LFaqSUx0JSu4lSBZU4xC9EXLYA4y7+mzIHBwf9VU3CPfKRj/R3nDdu3GhSGbOl5bKxdzUnS5dtxpdeeilJ5LFdCk9YKcvuHukiye68885ky/9Su3/mTu9K+tD0QreHqsar2ttDbdoFdii1fPKXOisxJNl1111nnC3FwWtSq5zkh5KMos277BzYvNtuuxmr0fihKPOueUnriiuu8IPEli1b5izCSK30nNkHlwWpOE+Fm9QCWWrZp4rTT35SS+Z+bTT9hFe/ykLdIVuuTlRmvnHmUzHWSB4yGf8Wv0AgEOgWApFPIBAIBAKBQA8RkNLYJ+XPGEmSSTIUMRRhKbuTt/+jGN92221uLxcUMUnGii7KmqTi1WaSPoyqyfuzLKDB57U50i/pSTkdKSvRUnYTtkqEv+CCC+zWW2912aUcjnwKER5lkbDYC+Ev5fCFN5VJ+Ko/6XXyqv6d9hK2mFIuW2e4qdwlLqvAN9xwg11zzTW+clyNc88999iZZ55pZUIBOSk/yrYkP5PqoQ99qHHKNtu1Welnmz5h2AVAWoVHvaxdu9a36UvyyQn8+4kWneLcT+DORhYaqZRvLG5w3LNJJ+L0FgEp12Gav7SG6qmDTbdaI3UCSayaFb/k6PyfwqszaLgDgUBgS0QgyhwIBAKBwMJDQEpjoLRCi+SMbVGs2LrLCuQ3vvENK0oUfoRhmy/KFXZIkm/xtvQjDCc3o3An57h/Kecl5UEVyjnv1j7mMY/xsMRnjI0CjFLozLGLlOOMOdsMthvzvi7bj/EgHUyI9Mjnyiuv9JVTlEAUQvwIJ02eLmE6ScrhJZmUqTPMptxSnmRAJsJKwpg2STk8ZWYlePfddze+WlQSYMWeenvAAx7g741TH2BD3XEYGPXHqemPfexjjRVn4oETJgq2lNMnzR122MEPdgZD6oowUvbH3i9U6xdBQg7zG8PGfjQsGtWYM4wFggCdIyS1bvaaarze7CWQ5c68UWfd2Vl+wQW5Iy6BQCAQCCx2BKJ8gUAgsEUiUMZIKJU77bSTK5msVqIIVwFhDAwVHp+PIg5uFDNWQFevXo1zHJEHzGKSDooch1PBk2T77befr6DiRnkmvR/+8IdEm3SlU5JxuJgHGrtIGrOZv0N91lln+enRe+yxh6GwsrraDDADC3JB1ShSK68qfyK7lMPefffdvkJPGNKDsE+HSlhW/sHwkEMOMd49L3FJG0X5Va96lbENGz9WjCX5tvh73/veRr3usssuJYpji44D5ijJeGAy0UB7kLLcTGowqYJ/P1Gtn4TZ0mWhUdKYaKC8G0Gj2tIxWWjll2SSvGNIhtuZcauPNpznnVBaeZbEYnSleKjNdWtYvcILayAQCAQCgUA/IxCyBQKBwMwQYJzLSiXvxKKIoRyhXDIGJiXGTChkKFN8vogDwljV/M53vuNbpAkDsUWY7dbYN0WkKeWxWQl7//vf30/0RmFGGb7sssvs+9//vrG6KqUxWglYMZGDsIUl5TQlGWX43ve+Z6xqQ6ywnnfeeYZiKeVwPgYskadhSjIO0WLSgDLMND5Z/OxnPzMwxw5JE5cNv8mIlWTqgpOysRMOWdBTJPlY9173updPglBvkghibM2GUKCdkS7IQhps3WYyg9PH2X0AL3l7WtQtExAo3fD6iUJxrtSGTGOuYo45u2TQmCDew+AAAmbUupT1uGy4IcYxgzEjBBpJQU6asI0Oj9rwhhG7e83ddsvNNxuzcc2m1pYi7Q5qY4YjEAgEAoFAIBCYTwQi7UBg3hEo40pMFC4UVJRXVhpZrSyK04YNG+yzn/2sr1iiWLGNF+WRsTHbhRGUMMQrh0vhLvHxl/JYSsrmr3/9a1fiyFfKPOwobCjujL1R/FDmyIc0IGTFhFDsf/e739kDH/hAV67hQVJOj9VWyvSMZzzDHvWoR3kYJggIMxuScroozbxDzGq4lHklvSJfMQu/aqKYIjthpPb41XCbspMGeIElEwKkxyIfvBIXvYVwEDwmD5785Ceb1MqXiQcmPMCbFWbqF+zYqk0c0mO1mQkNlHV4/UShOFdrA0XH0qxQ0nYkJVvyZCEwGdP5l+TBpGy6YwYXST5bQyPnhqZRSrNLawbZNoOSX3HQiRQ7piSThDWoiQCNA2oykgV3I7Wghin9WaNmqg+YRmrWGDEbTkr0aH00hUv/SpT+MZTCFkqs+A8EAoFAIBDoIQLV52HV3kORIutNIhAB+hkBKY1yEjG+ZZzL6iWK8JFHHmkHHHCAXXjhhX46M0rTjjvuaMccc4xvfWb1mZVcViFRzFh5ZRX16KOPtu22287OOeccO/fcc/1AKcrP/QphL8RhYqRZ3MWfd5bhoTzzvvX97nc/Q0FFISQf/IoSiMlWcd7zRZlF4cO/EGmi6OOW5Ku85ImSaGM/SWO2doO47Zx2F2lQ/sJFXlbHpaSzNBrOJg3IHWMXZEZBLcoq7M4w8CYjKcsryQ/5QpFlezx1hZ5APTziEY/w6KRLfvCpY5jYt9pqK8cCf3go0yjKhH3Qgx7kK/KsUoMr/pSVXQb77LOPr+LDK1TSKO5emLVeZNqveaI3S7mRdOyjnZbINAJJviV3WhEqgST5oQd0EKw2M+Ni6dfNRiKVsqeM438OEQDXRAlfKZlzmHIkFQgEAoFAIDD3CEgyBsllqyDPYmjuc4oUA4EOBBa5E+WLzxOxwlgULJSvE044IS0uDNv555/vK7asKBMWBZuVaZRQxshsqUaJfPSjH2177723K9woWihpQCfJpDwWL/csillRhEsYzAc/+MHG65EooSjxpAd96lOf8veTpVZahCc95CY8BA8ibahsSSYc7/Uef/zx/h41+gHhJqPf/OY3Vv30FuGkXAaUXmQiTfgQij3KJ590YrVdaslJOIjVeCYhUJxxgxlxJWFMi4hHwCI/ExdHHXWUgQETB+DKe+OEoeyssNNvFl6Jj38htm5/+9vfNvCmTglPOsWf8lLffDKM+i58TGn6shN+PigU54Rqq2KZtan7DYfizGnIJngp0BT/xOfm56YtjWuK4FN6kVYhAkrdbyQlf0yp+/lT7qBAIBAIBAKBQKCXCLAt86qrrvIxgSQ3eylP5B0ILCQEJpKVcSXjZEm+WGRjP5QlVo9ZnWTxqKzcHnHEEcYhWyhYrEqjLLIi+cxnPtNjMvbGH6VVkvNIH4uUFU/sEHljQsXO1mxWb1FaV6xY4TKhsBWlkLCQlNMibRREwmKHULxRSukvWEEtaSMbCiZ+hJNyGqTXSUzQXXHFFcZ73MUPnQJFFGWV8mPnfWn82S5Nup/73Od8JRge+Uryfgo8UE6ZoEBxJq6/JkjAGZAkD438yCPJeC/9pJNOMuRl5Z3JDQKx7RpF97rrrjMUX3hSjl9kg0cdoyyDD26w3GuvvbA6HXjggfb0pz/dkJudAtUt+KTjgXp4CcU5gS/likVZHq3Xzf82rS+nmPmfxsSNw80syRtt9pn+tTQGSVYaiTT5TTb9lGceUpJ3HpSryGXxCwQCgUAgEAgEtiAEGNhBW1CRo6iBQFcQKIoYmTHOhLCzuszYE3/cbJ9GITvooIOMFWgUruKHP1uteaf4YQ97mKG0wZOE4WNx0sIhyd3Yq0S+hx12mPGdYZRe/ODxHjOmmcFyIl/G5+wIZZs4spEnJ4LjJ8lP05ZaeRGePkTK43lJnlbnhYmDiy++2Nj6jJ+Uw5E+Su+uu+7q8jOpgD/KPp94Qgklb3hVQkYUawg5wYGV6WqY6dirGJBGicPEBluuWT0mffiUk/Ly+Sn84ZX4Ui4PPGSDyiozSj6TJvgRHiyws2qNsk+auCGplQ7uXlCtF5n2a57Mmixfscwb/tDSQWPrdn5bNUs82eIz8XgnghkjGgMVn2PM7Eo8KTcKGkrVPbOUZh6avEosGj/bXspEAHz8IUmuVNsc/qRc5jlMMpIKBAKBQCAQCAQ2CwEGpDz3SKSY2IMCgUBgdghIMrYZs4rKiiKpSK0xICu0KGMoU/hBkoxVSRQ0FEaUZPiFULR4P7b67V/uXVYreR+XcJ33r9RSZFHa9t9/f2MlmXAo4095ylP8vVzG4lKWj9Xu8r1i5KEMjJVRbiHc5AWRDiZySDm+lE34hUo4DhXbc889/Z1t/OCjT4BVUXh5/5qJA/xROtmq/pCHPKT5HrAkV67xZ6cMGBIeHWVoaAj2rAnlnXRIANkwyZst5NgLD7koc8FCyjjjDxGWLdonn3yyMVEBjx0DYI8fbgg75UdZL254/UChOFdqYenSJbZ82TJbsnTIj6hX0ZSLabUUWona/2XyrRJsT6DBSGoPMA0XDUOSH4TATUwjpQFOI+qcBJGyzJL8JqSDoMOg0VYzoHxsFZFkktxLyqY7ZniRclxJzfRmmEQE70MEaM9V6kMRQ6RAIBAIBDaJAM88AknCCAoEAoFZIsCYgKgov5iMdTEL4c8qI6vOE41/4aOs7bzzziVK08SPbcMwWGX9xje+YV/96lf981KkxXgWhRj/QlK+p7nH8YcvZR4rpiweoRDDh3hfuGxBZmxMOVBsUfQvueQSX3QjHOWAsBOu2CczCceYH+UdGZGnhEUuKctE2dndyoouK82kTVyUeMwSB5lYmebQteuvv94nBFBCSbcaDvt0iQkIJi6q4cECZR6elGWUsgmvkCQf30tyFnJz6ji4STImQkraUg5DwFIe7IUaYwehFXcvTDTBXuTbV3mWXdmsLtetYU5UDh5NpXlykeuNuh9ogOJMRdM4JXlDmTxWu48kZ3CT8C4DNyQzUM7s0kWSz7Dxrgc3ydBQa4aKcuHmZrzyyiv9MwHwJM3qMDRLP0k2ODBoHP1fZgoTO/4XAQJSbs8UhXYCYQ8KBAKBQCAQCAQCgS0XARRSxskoUFUUGCfAZwWyKIPFHz9Wlp/whCc0x9bwIMLgh8KMnTElCujzn/98XwhCgUaxZmsx/tOhkl5JkziSfKyPHX8O32Klm/ekr7nmGmM7OX5FJuySfFzN6q80flwk5TQpNxMJKLi8K7106VJfkLP0g5cMIPVPkwAAEABJREFUP0yLdNA1UFgpIztEzz77bGN1Xcrp83425X34wx/uq/tMRoB1kUvK4UhzUyTlMT6TBqVOpMnjS/KV5JJuybO4N2VKGle/1TQkbSqJefefC8V53oXsVgaNpDRDlkwT6vOmc6Yxso1CknEjUcE0ZExo0ym0h0BxpsGzhQVlkrTaQ8yfC3nJb82aNf6uiJRvGHKU5Fu0OZAAhV6SN25udks/Sek6s3/Pb3DAmCX87ne/65GlmafjEePSVwhQt5K8jXCPIBw8zKBAIBAIBBYCAlLuwxaCrCFjINDvCEhyERkLVMcFuCW5gmnpxwnbjIOTtfkvyccThC2EpyQMH5+W8ShpsyLLYg9bv8u2ZZRRDzzNCworaZXgpE/euEmLb08ThhXtfffdt7niLMllJRzE1mRkwU58CLskDOM9XsbdKMMQSjD5QgQgfUziMUZndRo3RDn5pjL6AuGKH7KiML/sZS/zFWf8ULqJMxtiFZtybCou74ofeuihs1pQo3zV9CX57l/KXOX32h6Ks9cAS8tu8QuuQs7YxIXZM5TmstWgs/I3Ed29Jfk2bbZgsA2lKM7lxvFAXbgM1Aa885JaSjPlkWT8cXNzA8JDHKkVDvd0ifiSrMZfrWac/Ee6kix+Cx8BaXw9SuN5C7+kUYJAIBBYrAjwnIIoXzGxBwUCgcDsEWBcK+XxgCST8jgSZU/SpAlzD0rZH3s1IHFJFx52FErs++23n73iFa8wVoZthj/S4+wiDv9inI+bsT7JoEQ+73nPM9555tAy8sEfP0lepmKHzwIbbkgSRpNQdkl/YGDAV5lxY2dMzFZxto0TWMrxWGxidRoeyjGysPr84x//2Fh9pvwQ+XLIGco9+knBrJjEnw5J8okJ0rEpfqTLieRswcYOSVnmKaI1vaTcDogHU5JRLhbrcMOHsPeSar3MvO/zrtU3KSINk9kiAtJ4aazYZ0PE5f1hFGcaC3Zp+o3O89yMiyQ/0ZuGSefA7BR2bmBkY0s6cjHTxjfn4EvyDoJwM8ka3Ag/PDrsHQWzcZJgBS0SBGgTbO3n/pCibhdJtUYxAoEtEgEp+rAtsuKj0HOOQBlbkjDjBAi7lBUn7BORlP0JL7Xfj5JcueMTTDfeeKOxcmtjP5RMXoEk3hhrWoYkQxll6/RFF13kK8oohSVyGcdy4jXv+5b0i0k4xraMmdk+jVvKckvZhMeK+GMe8xisvhWcdEkDZZoxFFvX8ZRkrMaTH+WBx3vPfJqLVyzLqjNbuVGo8S+Eco8CylheauVd/DdlFpk2FQ5/8sCcDUkt2ciTSQPe0yYtSa5vYO8lLXrFmcY3XYBTlbD+mUiJzNixna6V/8a47QeSfJsFW6zZ/0+DmUmeJE7jkOQrznQopAEPv0IzTbPEm4kpydatX+cNk44GOarxkQ1ledmyZcbKOLNPhJEScomqYTdlL/HWb1jvK9ycqEcZ6WSIix2z1yRpChHwgzqDNGwibmeolruRrFAyFtG/JPvCF75gX/rSl6z6nlApYr/UcZEnzEAgEAgEqgh09lGd7mrYsAcCgUALganuFfxYhCG0lEdLkkySjwfxt8oPdyEph8NbEoYT/owfUZpZke1UHPH3gDO4oKAy7uVzV5dffrmPY4rcJRkpy0D6UrbjhxtTkiELSi1u+FIrHDwWyRhzY2eMjYkOwDiZ1WfG3PCIy0nUbIUubvz4rjKnZ7M6zgozZxSx8kuYQsjAe8qkWXgzMcFhuuGRXZLX53TjEI7yYUrCcGKiggPR3FG5SK0wFXZXrAtacS4gg1TVjpvG0cmDDw8/qLiLglwfqdvo8IjVh0etMVq3Wr1mnA0GNdIFKnVFOpAknyHCzg2FWRoN6XcS/lJ7hbOFg5uDsDROKfujmJIWfKk104Z7Poi8eI+BFUK+m8eNiGzM4CEXs1/cpBD4yeRiUCbIHdO8SPIO8p677zFJxqwS6V922WUGFnQepAnZPPw605VyWaRsVrPsDNv08++VlfCNxIaSYUoTL0pXM5KDS9sx1czwaWAmKx5uYBkjjMRbDP9sM6Id0WHzuTbKVLDEpL3BCwoEAoFAoB8R4DlXlUtS1Rn2QCAQmAIBnvN4YxZinMc4kwO1ip/Ufl9J492S0nhKRHFTynZnpAvjZcaujMMZdyRW278kj9fGrDgkVVzZussuuxgrupLsOc95jvHdZMqRfduvUiu+pLa82MHJWJoYkjB8EU7K9jLedY90od8p+TBOwp3YbWl2uhmj8144K9eUHzxKGoRlcYoFDMbXuPErRPrYq/xix+TgMxRYyoF7MpJyefCXWnbc0yFpfBzkKjJzaDJu0sKEsENVO+75pLER/HxmMfdpAxAktUCWWnZylLJbyiY8SJLREKWsiFrld8/adT6jxI29YcNwxadllXJ6kjwdSz9koeGjUDJzJOUwyWvcv9SeL3E4pZrDALjpmTFDPojtIRxxz2o2CUnyG0cSzjklKadJ2cmPTo3ZK95p5oPsKNGlbLx/zY2GAFKOh30mRPnAjBuZtNhGwkmIYAGekhxfaXbp2yZ+khzLEgwZir3kjwlfUvFqN9Nkis+stHOTizpORvO/kfJqpI4yTcjURy1Z3Kfh13IhD6i4+8mcnSy0adrRk570JN+hwDYhqVVG8J1dyhErEAgEAoH5R4ABW/RT849z5LC4ECj3jMRYqDXSkWQXXnih00xOuJ4OOih1fEaVw8Ce8pSnpGFWK9/pxJ8oDOPxAw880L0e/OAHG2m7Y4aXgkc1mtTCBn8If3auMg5H0Ub5heBDhIGwdxJbuA844AA/pPjoo49uepfwjLcZd0t5DCZls4xxpeyWskkCUrazis/iFlvO4XeTeFedfBlPfupTn7Kyct9NGTrzWnCKM41AypWJnQL94Ac/MD6m/cIXvtBOPPFEY3+/pKSs5NXgD37wgz5bhD8v+TMzQzxJGE1qNEatPvYZqpx25cZjdTGFhA8lq9+YNDrc3GAolFQuDRSe1J4+caQWjxsC5ZR3H9iKgJ1tFjRuZs2Qk1OsiQdPynFJG95cEmlKrRsZRRZFGdno4NjiwSwhMnNjI1uJMxs56BiYKEBJB0PKTadHZ0FZMeHPJu3pxinykw95UiYGStgLT8qYbzrNVjjSpbm4mdpTjbsM71rdaoPJMpBTI+lGtrauybvlWNi2a6+91njPiHuDkxZ5j6eUSOpBQUvmYQYCgUAgMA0E2DXD82AaQSNIIBAIjCEgtcaSUvuznrEfq5+MK8eCb7bBWGvZsmV23HHH+arwXN6zjOelVhmkln1TgiMXYZCHdLAXwg/CzRhJyunyrjThWVRi4Yp4uAk3Fe29995+UBlhSI+0pZwmPNJAR0FfOvfcc40xLnzSl+TnGzH+JR78QpxnxNiYE8QZrxd+t0y2sDMpgvLOFnxWnbuV92T5MKSfzK8v+VQ2FQtJsu9973v2ute9zo9bZ2ZIkr32ta/1bwNTgM9+9rP27ne/2zgqnu0Lp5xyin3nO99xpRp/SMqNS6pZLZEs/SXNRzZgluxW+UnJLxH5Q5K8AdL4qODvf//7xvsFuPGvRHVr4Uk5HRoBnQgNE8UZhZkGzpaLk046yZCZU/WITNkx55NQjAtxk9DJ0cFxQ5V8JRkydkBj0/2BDUrVmWeeaSjnzCaBHViAgyRjpR1FnbDTTXc24cCUPMCdT2KhvFN+ST4xQn1JmlHS0lj4ZCqBVBus2dCyQWPLMjOW+XRDS+nb2E9j5uIyqEuwpFS0ITpg7JAkk4Q1aIYIRPBAIBDoDgLskuEZQG7FxB4UCAQCkyPAvSKpuYOzhGQ8yViLXWhSfv5L2SxhZmsyjuPkbMbTJf/ZplWNV9JirAhV/aZrl9rLWNKU5PoD4yTkJz3G/kzYsXjEmAlFGv50iHQLSUpjzLw0A4/4rEqDPwo5dSGpeUbTDTfcYB//+Met8AlPvKuvvtrYsg6u6ATw8OsmkSeLeCzAoDN0M++J8lpwijONS1Jz0H366ae70vyBD3zAXvrSl9pnPvMZ3xbKoUQ0gP/8z/+0t73tba5cYz772c+2j3zkI/4ebScgUi01tMRVoqQ4N/zlZxwyJRb/3DhSdqE84i4KgiSjclk9Rk7CdxINAB6mJJ/lYQUXHiuwkkySnw7ILAs3EafqkZckm88fZUF2lFjkI09MqOQryeXjRk82v+mZ3aK81XAlfKcp5TLTMXATsqLOqiQDFMpKJ4EfdceMm6TOJObULckoJzNZlB3ixoQnycs6nXKZ/5Su7Z0Vbag2ULPawIBZ8q7VlCZnLP3o0KBkTR4NJ+yLg8Cs3BeUiDZFO+f1A9z4096wB22RCEShA4G+R4BnVBFSSh14cYQZCAQCkyIgySTZL37xC1/ckrKb8R7jWhSxuX7+M6aASFfSpLLNxEOSl4N0JVmtNjOVSZLxYyzU2ZeUNNl6zPgZXAgLlbCMRVlwgQdJcnmwd1JJr/AnwoGFOBYRy45SwvIp2G9+85uuE2GvLpIhN/Swhz3Mz3IivCSMrhIyoNgz4cICI5MK1AVl7qogY5nNrBWMReq1AVhSrrw3v/nNhtIMr8jFnngaIsoY7+eyDbj4HXzwwf6dMxpk4ZW4jcQg3qpV9zLSWLViK1u1bFUbrVi+IoUyv4GkrCRRqSh9O95vR98Szo2A8kdakryhS9ms8krF08BLY5XUljbviDI7RFgppyFtnlnSKqYkV9TBge0QnNqH3dIPeQsRHsKNYjtaHzWUZrbGU+YlQ0vayiqpWRbiSdkNXpSZm5eJBt4dsfTjhn70ox9tzLJxY6DMkpc0cXlJE5LUzEeaOKw0nl/SJg3yo+NCLuSr+uEvjY8vjedZ+klyeehjpYYryrVkynXndMup1sLJzGTWJJvDn0TKOUHKQJmya/6vtCMUZb5xSG7YWWkv9x3yMPmCX78QMkH9Jo/Uqsdey0Yb6jeMJFnvZLJxP2SRel9nUpZBajfHCdwDhqS+qjNLP+oNStbmP8+CpqPLFvrHTnm6LMK47JAHGufRIwb9EdSj7MdlCzaS+qptIxNkXf4xpuLVRZQxzq8he8aVyMK4cS7rTZJJmUifvGZCm4oj5bRnkmY17JIlS3yRrMqT5E6+UIP+ACbOSBfGoSjP4CXlcIk95b+Uw0lyLEqZpOyW1IzPAhWvX8Ig3A9/+ENjUoMVXXiFJLlCTV9EfUHFr5sm2KDPoQ9hR44iE1ghi9QqH+75pNp8Jj5faUtZYSV9lC9WLGlguD//+c97RT/rWc/ybSL4Fz/8aYyAjh2SWmktGRw0bvK///s32T/84z/aqW851U59W6K3n2pvftub7R/f+o/2z//yz97AUADYkg3ROZDm6ttX+3feUHRplBArmFUifHHjz6FbyMR3ytiqzHsazKjgR1hWXQmDu8TbXLMzLcoCobDSOOnwcJMPdhorMjHjg8KMjJi/+tWvjLJ/9atf9e3vyEmciYiyUD5MCIyYLGBgQnhJhgLN7Ij0cbMAABAASURBVBpY8E06FGfC4j8R4QdN5DcdHmUqMrEtnDIhD1vjSRfCvxOv6aRNmNW33WZurl5tt9622rfwr15za+KtTnT7GN1mq29vEeE3l5AZIh1MiLJC2Asfcz6ItsNECm2HNgF+1Df3IZjij0neRR7svSTkAB/kQtZeykLeyANuUHFj9oqQB0IeCHuvZCn5IgP1hTwQ7uLXKxMZkAXC3is5yJf8Ido1NKVMY30V8eabkIk8+kUeZEGm0pawQ/QD9FXsBMOERxjCzweRPkTa5A0+5Fd4xcS/20TeEDJB2LstQ2d+yAA+EHaoM8x8u6t5kz/3GTyo5A0fKu5umCU/TOoLwt6NvMmDvFgUYQGJRahzzjnH4DG2wmRsBxG2H6jUF7JBxb25spEWhOLMeIgxM/c26VMn9Ctl7MlYibAQyizjahalGJcSDj7xNlcm8mfszU5Wxu/UE2N65OEEccbe5EN+8NAJcNO2cRN/c2WYKj55gQWvc77xjW+0N73pTXbGGWcYbefUU0+1b33rW/aud73L3vCGNxivxvKqJ7oc40vMbtCCVJwBRsqzCwUsGhrvMwPyv/3bvxlbC6hwFFpmKIgDMTsBT2rFl7J9dGTE7rfDDsaJfE958pPtycf+iT35T/7E/mSMnpx4bBVAuaOh0SGQFg0b5Z18mDlCJioTO6tsnVRW3/AnHISdlV5Wx3ETBx52FOvixizxsc+GSJc0SBs76YMNq4Qor2yrpWzcWBwmsMcj9/DJCMIRj+0elBUsUaYf/vCHG5gsX7HckIcwhVjFxV74mBD5MWMEVoSBB6akzbH32MkD+Yg/ERFnIn4nj3CdRJiSNnlRj5SVd3HpGCg//vh1xt2Um3iEIY8Vq1ZaNlfZylVb2aoVKw3/VSuTCa1aZatWVgj3ZhJ5d5LnmdKFj72Y2OeaKC91WuqW9OHttddefiIi9yo8wsynHOQxXSpyYCLrdOPNVzjkIG3MQrh7QSX/TrMXslTzLPLAq9px94qQo+RdtRdeN03yh6p5drqrft2yI0OV5jLf2aZVlafY6Qd4xjHoxQ7NNv3pxCv5YpIXZiHiY8fsNpFvlcgfN2YvCRk6qRfyVGUgf8YOhYe7asfdDSp5YpIfJoS9G0ReKECsbB577LHG+UMoZIzJGefSvpGDcBD2XhIyVGmuZKGcpMuYFjsTCZglfeyMwzEZa2ISnk9K0e8wHt955539pGz4xCsm9tkQeTBel2TkSR9H/TAm5x1olGPSJR8I+XBDuImPfT4JuTgP6IQTTjBer+Xw50MPPdSOO+44g4eewEHQYMNiF7JDjDkx55sWrOIMMIAkZaWXk7Pf8pa32Ic+9CE74ogj8HZC2YPckS4oSDRe4ianv6OLCcGj09tnn32NE+r23mcfc9p7b9tnH2gfo0GjYNGYaNg0IhQBKhpFACIt/AgzEREWPibKIfke/8zjbb/99jPsxY+0UC6RedWKVUaaEPEIszlEGtwElJcDsc477zzfXrQK5WrpSleAmZVChmVDy3xLNnbKiwyUEbeUbz7KgTz4YRYin2IvJmEoF4Q/6cDDn7JyCAHfy8MObyIiHnzMToJfCL9ir5rwS56UiVm/HXfc0b/Z9+1vf9vfVQcL4hAWs5OWDS01qJNf3CXesqVLbCm0JJlLlqd6XGpLktvJefAzIdNc0dKlKZ+UPukhC4R9vol6ZZVml1128XZT8qWt0b7xhwfNtywzSR95qpjNJO58hEWWfpAJOUr5kAcq7l6byAb1m0z9JA+y0Mdi9rq+Sv79VmfIhUwQ9kKSjP6qPN86/Uu4uTSXLl1qpEde/VBnyIE8EPJU3fC2ZOrEouBTzF5iU2TDRJ5uy8JqJq9q8dyHUKRZZNonjasZM9MnIRvUbdk680MGqPCr9sKbjVnSof9AwZPUdm/DBwvGuthLeBTD5z73ucZnpQqP/LFD2DeHGGOz+s2ZM+S91157GYopOgF1VPJg+zb1BJFfN9oRedPnotwjVyEWMLGzKs5YHR2BRT5wRR/pJtW6mdlc5yVlpfkd73iHvf/977dPfOITdthhhzWzoUGy5M9gvTCpELYe00jhEcb8EDBc5oo0DQelkdmxdlrnK6+kB9Hg2G5CBWOHR3rM4FCZuCcjciMc/tiRq9gxIdJAqcN+y+pbXLElLO7NIfIt6bB9BDuKI/nhN2IjPhPFbBdu/DGZgODmwUQuyi7JD2fDXyaCthFywsAkDPF/9KMfGVs1wIobGD8pb5kH9912280e+chH2jXXXGO8o86NRBpVIg5EmlCxY0p5sCPlNOFNRFL2pzx0IGVWEBm//OUv28UXX+yK30RxnWf11HISNRo+4QEPGZFHUuoghywZVufSsBQW3zGMktsZmLDnmZANueY5G0+eNsVuBTo4GOSNCYExfpL8XoPXL4ScUMgzOQLgA00eors+RZZidjf3iXNDFmhi3+5zkaVQ93OfOMd+kwcpkQmzSjyPSr85kX817FzbyQ+a63Q3Jz3kgaaXxvyHQhZo/nOaOIeJ8oYHTRyj+9xeycL4jnEtJUbx4rVDxlrlfmK8iV+v5CPvKlXlqNqrYWZjL2mxK5XJg840wEnK48KCDWGwS5mPGyItCPvmEPXCq5mMxdBdUIh3SQsdpE0dkTY7L1GuGYtLebyGP37zSdU8wKAzLxY+2UZO+4Gq/lI7XlW/ubTX5jKxbqVVBfOTn/ykve997zP2wrPNFkXrqquuMpQ6BunMUnDEOmCjHLIi/aIXvchQdpFXkglLItKVDVgt/aVRvZmSQqRRNwkkLpZ/klyRJS+2V6NsUeGFuBlsih/h8Mak4aaccLoCJsntyHOf+9zH2LLAu9u8N0pY99yMi5RvAmTkvQHyKQosySITEwt77rmngWnd6i4XyiWrsGC56667GivVNFxwZoVxZHSE6CZl+d1RuSA7AxG2hFMXbNlhZZ/8kIGg2FGUCQsPfAkrtdKU2u2SXD5Jnjd5gBXxpZYf6ReS5FbyoxPBISkpu0vsxS9+sXGIHHLCn5RqKe2UDGkotRkOR6MeBwYH7Lbbb7OfXPMTu+Xm1VYfkY2ur9v6e9bbnXfeYSiWxi/FxZgvQq75Sruabmc+tAnaSMG1hJXk3xnkHXbaXuH3i9lZjn6QC5mgfpAFGZAFwh7U3wiUepLk/WI/SSupn8RxWQpe7hi7MIk+Zu26gTxQ1zPuyHAmMpSwmJ1EsvCqJva5pJL+XKZpUyQmjW/HyAARrZjYe0nzLcdE6TMOKHzGi4wJWIwpOPTTGKDIWWSTxtdr8ZupKeW0KDvvKoMDCivjU9Kq9jFSDgsfmUoY3IWkVpjCm6lJuoyxUY6rcZngQIlmWz06B2M4FGrCSGm8mxaJsCMb5nyRlPOSslnNDx0E2XkHGlmrfvMlT2e6tU5Gv7s7QUJ5QwG78MILjRfH/+Vf/sX+/u//3s4//3x/l/Sd73yn0The8pKX2Mtf/nJjCwSKczWdRqocyl2rDZo1lAYZA8lZswYKI1clduKYJR4NZ2yVUJLRsKjEkh4mRMP0KBNcJKU8MuFNB5NcWMcRSiDfpjvggAOMlVpJ48LMlCHJ86fjYgaMG5mJBOSW5MnB44Zhlmzj6EZDOWYmioaKyRYJ4qIEsnWdSKzuk2Ypu6Q0/1D3CQb4koyVZsIRno4Ewl4IGcADQqlmQoL6k7JchCMMZifBl+RKNIdR8CkE6oe8i0yEIV4xKQsHMDAbCl+SY7PHHnsY5cIf/kRUb8CtGfW/YcNG++1NN3ncDRs32EUXXWQXXPBt+97lV9hAfcBGkuK84Z4Ndscdd2bFWcRNVMxkXSz/a9asaU5MUSapVUgmRQqmUq4rwvQDSS05+0EeZJBCJnAIWlwIlP6330vF87ffZZxv+aSZ9UGlbiXZJZdc4p8kktrTkNrdc1UGaX7Sna58pewlvNRbeYocmPNN1bKzIsi2XxQx8pVkRx11lPFOqtRfz33kmy+qYsLYmXEm49GzzjrLWBTCn7E242xkkNrbizS1mzizJXQKxuOMyUgDWVgw43XUr3/968ZkB1+6wa+QlOWRsln4c2lKOW1JPp6W5MlL2WS3K4uVvIuNh5T52LtFC1JxljJQKENvfetbDaWZU9b4LBV0+umn2zOe8QzHkG3Zn/70p+1v//Zv7W1ve5v913/9lyvUeNJQGmg/KMOJgeEpJ0vSny3VmpmN3eQoSVByi5XGFAblzib4STJJE/hkFvliQ37SkCYPSxgUODocbjDiSZOHx3+6JOV0uJG5ecogocgnycuBosONzQnldITIhLKISV68v0Inyeo1fHgQ/pL8NEXSJh8aO42e9ylIl7wgwkOSXNkmTbbdI1c1TcJMRJKcLckVZ1bHmcmrxsUuydMnMG624p955plJob3DD/GCX+Sho2OGELnhj6PUBhqNurHSzAzd1776VeOEQnY97Lbrbn6oAXHAgTSkmmHCW0wkZexLmcCACarixmwkrDAl+WQT7b7w4AcFAoFAINBvCJRnLnJJ7f0cvKB2BKQWRldccYUvYPD8K6Ek+fO5uMNcHAhIud7LM52v0zAmhODRBlhsYTzXWWIpx+3kT+JecGzKXxUa5Zl+hW3QZYzKrtJqmPm2s8OU3bjsaK0uXiEr76VzuPKjHvUo33E637JMJ32pvY3QltAfGL+XMbWk5th+OmluTpgFpThTqaWw2CX5ah8KEAodig7EUj4rlVb5cVpctYHgRRqW6kNKl8Ro+NbspB0n01lpsJ/+0zpzLQWT58UKJp2ApR8VRhpQcvoDAVkkbVJBIg7poFCWzsUm+EnydAlHfgQhLuZsqRofBYZZJlacWSmUZJI8acJBOMCTcJQPN40W5RaFHh7+dAj4STk+CiUK7Fe+8hVjW8WSgSVGftTP3nvu7XiW9IkHSTmuJL8JOATghhtuwKtNLimHc4+OC3kgDzLSQeGN7Ci0V199tecr5fjgiv9DH/bQ5vvM1AvtiE6eLTXUOWHGUUqDsjMZwOo7kwE//vGP/RNdO++ysy1bttTzQh6z+rjoi4lRrUdmm2kbpXz4SRlvJrKYMWSVnzqSMr+EDTMQCAQCgX5AgH6LZwhmP8jT7zKAEyTJn9WXXnqpf0KG52in7ITr5IV74SJAfUq53tmFyPuz1clzST6OpYSSMJpu4jpjkV6kXF5JPv7lLKYHP/jBxhiJ/gViHNnN4ktZJsa/jHVL3tQFdNBBB/WN0oxsyARhh1DuWS2vLmzhL+VyEWY+qTafic912pJcIa0CJGWg4KHwYNrYDzuEE7NK8KQcFzvUSKuH9caoQSg7g0NDNkCYpD3TsDkl8Jabb04rjENGXoTJ8ZKyjWWMGik8N8OYc5yBP0ow8elkuIFG66PjwhUG4aXc8RAHd/HbHBMZKBeKIavJnKBXHnLkAZG+lG943FDhcaodii1uylHKXMIMDQ4ZCiWfJECZuuW2W/xwNUk2nP6IR1jkwCxuzEKkz/fjCMMMHe+hwuyoAAAQAElEQVQdI3MJX8JhShkjlGVmzMgTpZbwgwODxiwo330jLCTJt00zs/aEo55gVflR6sCCbeUDtQGCT0wpjbvX3m284/2Ihz/CCE9HxESEVPPPCNx1512mZJdp4jQWAVdqlY02Sn11Fos6YwIDPpM0E4XBLygQCAQCgX5AQJJJ6gdR+l4GqYUT55JwOORxxx3n583Q9/d9AULAzUKg1PEPfvADV7p4hbKaoNRqH1X+YrZLcl2hYMMp2Zyfw6QCOgTjRsarvcKA10AZ6yKfJGNMhp3FrcK3qX5d9JPUnGxBTnBD8a+KIHWnjS0oxbkAJLUApJIh/AATEzeEXWqFxd1JEkBDlhqNTLVEA7JlK5fZj370Y7vhxhttaMlQUpaXGCuf8EiDvCCUTszCI1/cKGGSYI8jKcuEgkHls12Cm2hcwMQgPSmnU5QOKbuT97T+JTVXU4mAfGyrZjWVfJGVtFHg2RaOXJKaAwZJRhxklbLsuHkXYmBgwP1IB5Jk/KSkHI8Oe6fBNm/K+KUvfcnf60BRRdEmHFSNh7uUuZjkwQ3ywx/+0A8k46EMj7CFCItdkufJKr6UFf7Cx6xu7SBfOi7KXRuoeXnhEQ4CE8x6mlDBnIgo7d133e2f70I5P+aYY4z3o5EHGel81tyxJq08D1oj/U2UxmLgUV6IskhqdnDwJFDCJxP1z4QGynPmxDUQCAQCgf5CgL4LiaT2/gte0NQIsMMMxZlzSujnq89VYkqBKTgsBqreJ7y3S32jHJaySfKxVXEXU5JbpWy6Y5FdwKZWq3mpMFlQYcGJMRBjVMZBZZzpgbp84f5k/Eu2yIop5frALWU7/F5TkQcTWVjsYzzf2bfgN1OaafhcozON1ePwkvxGlNpNxJI2zZNaYYhTiFmWre610u61zb1s/Yb1dvnl37V1a9f7Vm2UnpUrl9vVV19la+64IylCA75CiTLJDUFlQqTFSiV87IUkuVVqmVQ4CiQrlCWuBxq7wCtpc3OhiNFQlJR7/MaCudHplmQobXgSh4OySINysBLMauyHP/xh30L9oAc9yBXr/fff39//RnEu6WFCpMW2bNLDjUk4TNzIiR2SZLjJgxXnhz/84QYmrPjyLgcndRPH0k/KeCRr819qV7xICzy5wSkDWzTgQaQjjU+DyQDwAmMSluXJA0muWEtZqeb0bbbwk76UQiUiTeI04yaeJFhtBIe9BmwXoVzD9RHjZqZ8I8MjjinlRtGXCJ2jl/Sza3FcJZmUsaWOeHWCkknCcJKynYcHEzeLEQcvaFwCgUBgwSEg5f6pCC7J+zRJhdWcEGwywtJEgP5cylix84rnL88/xgFs3cWfwMXEHtQ/CFAvUFUi3IXgV+3FjSmlhZLhYT/jhc8XMV6Ev6WTlO8HSd6XFDzK2JXFoDLOLH69MKWWfJJcBCmb7ujxRVITP0kuDUo/r/3RJp3RxUuti3nNIKsuB0X7SVlKDavbqHEq8urbb0uK54CtXn2rv6cjU1ovbLgfDR0qW4hXrlzpD1QqUJIrnyjEklKq+R8/bJhSSqvRcAWOlVQUDfj4V0mSh8EPRYTOiIOXhgaGTJITfsSRhOEkyXjf+Hvf+56/U8GqKqfkEXfp0FKzFBT5OSkbpQ6FmEkDZsIkeVks/SSZJJeB/PGv5lfsNdU8TIpiKQaGE8ooCuy2W23rabLyzIFf8DzANC5SSjER8hK8rPCTBlvL4SFH6YiKG5MJAd6xXjK4xK79+bWuvDMLzkMdf+LxUKfspI8bvpTzLG78Shz84UtK7cGsnuqROkRhToV0vMuEwuDAQGpDQ7Z+XZp8GZvskGTIaov0x2fgaKccPtFZRHCD4LN9n8EU9kLFr7jDDAQCgUCgWwh09j+SPOsqX8o894hLGwJSOzblOUigj3/848arVtiD+gsB2jck5frDjoSYkNTOr/rhD8FjPMyYj3FX4cEPmhgBxt0sJjFWnzhEcKdCgDE3i1SlrUlpTJ7G41PFmSu/UJwrSNYGavb7P/zRLrrkYvvDH39v++67j91z9922Yf2GrBCmiiE4sxwoZF/84hf9JGZW0FCu8KvVaq44+6possObiCS5kkWlE2eyMPBJm1VpFJLVq1f7arfUaiRSy074waFBYyX18ssvT7pcwziIiZfp2ZrNLDB5crOiRPKOA0ooPB50Uu4kpWzCJ01M5CAMdqjJb9RNGpMhRzPC4g81korJRALvHaOA4yeNBSTAFES5mVjgoYuCi/zIcNNNN/mnLlC+UKZJAj9MwkoyVoHZXv+rG39lP/3pT40D4rjZKLskV2ClLIeU5adc1AcmxIw5mH/uc5/zd6SpA/xLGZRuVCYmkGFs/sXKT6n+BwYGvZ7NZJIcF+LaIv2x9YiiUWeYnQSm8HbbbTfjzADsQYFAIBAI9BsC9FVQv8nVr/JUseIZDSHrgQceaHvttZdddtllxinCPD/hB/UHApKagkgyxmqMlxgXUlfUq9Qehgjw8YdwM66Rcjgpm/CD2hEAN7BiTP7Qhz7U8W4PEa7pIACOUquddbqnk8Zsw4TinJBDsUuGaWDARusjdv0vf2G/uP4XhlLJtub66KgBFA8CTgVGGfvWt77l21JQ1lCmqDSITqQoW9hJt5MIx41T5cOrurHDk+QKF3a2KrMteN36dXg7SXLlWJK7uQxowD8BhYKIG8WOQ7Z4aBGXcpA/K8CsIkvyPAgLSdlNGEkGD0IGygRhh1f1Jzx8eIRBuQWv9SPrjU6CrRV8/otwEPGnIsIwSYGcPHQxUX5ZOUdh5r1pPgOFMs7W3zVr1vghXcx8Eq7IcM455/ihZBzIgHyEXZJWocvkBnVIXoRHHuyEI33e1WJWkLwpD1gShjJiJuA87VptIFnlLL8ka0nHkt3S5AF84kHYFwuBFUR5ysMW+0RUS5MJ8JkpZLKBOsANLTZcKFNQIBAILAwEJup/6MMXhvS9lxL8eA4wvhhIY6my64iVtac//enGe53f/e53ffKYcL2XOCSYCAEmtM8++2w/1K3qX60z6ppnOWPMiy++2MdAPMsZZxKnGhZ3UAsBsIPgcCYOX2MJvEBjdlSwLObsUplZLPTBmcVYhKGVNRtr1Ou2ZOkS+93vbrK77rzTYKPw/eynP0tqj2xkZNge9rCH+nej2SaMUojSJv/ocwqulFIiVtvYsmIT/HigTMCelFVuKBQS3hWWZKwc02nhJ2XFuTMB/FAUWXUmLO+doDivvm21r4CiXPItNOJJrTSIV0jK5SEMJAnD8HdL5YJSz0wlD83CZtWbh+bI6IihhILXcMIQfymnhX0qAsdddtnF+OYc5dl666191pq8wB4iTz4DdcEFF9i3L7rIUHJ33XlXL+c+++xjxx13nB1++OEuN5MaTD4s1VLj81SkzVZ7ZKBcYIWd7ddsOWKVHOUZ/FD22P6+dMlSX62up5X2RiIplUVp+iWtPhO3neCnFfkxhRE/KYVPLaoxYXhCLCySZJJcaCmb7pjgUsoM5mDNBMgEwYIVCAQCgUBPEZByX1b6rJ4Ks0AyRzFG6WIxgVfBELvgx2GiPHv5JKSUscU/qPcISK36YNcYY61rrrnGBZPy+JDntSTjzBzqGZOvnDA+4l1dxsTsYvRIcZkUgXI/YDIGZ5w5aeDwmBECYDqjCLMMHIozwI31GbXUKQyv35hWl2s2UBuwgTRruu19t7W7191tI/VhV7y23XY7VxJQolDmWNncMLyBVJwkeTwpdzY29iMtZuc4qp/KpROqJ0Udwi2NCTEWHqPwJfksLXG4yXiPFD/cxJdacZ2vmuGH0nrFFVf4luX7bn1fQwmtj9b9nW3ebS4naBOWeCVPzEKkX+yEkeQ4SHIc4BEGxRjlHiUWHuVF+SQu6eMHYZcEe1pEWii7zGTyMCZdHr7kCQ+TFWHq7tBDDrXLLrnUt8/Xre7fyWM2D2Wb2W9JfmAXEwhJnU0TISP+uShJXhYEIj9JWB1DHgSsjD7wgQ/0LfiUb+PwRuOd5wENmjVqY3VjKY2UalKGZTKrN0xSMhIvOUkX2Yc3DtulF19qa26/w/0t/RpJ1kZSpPl3SrzJ/zffB1k2P5VWCqQHwZHkmGLvJEnNMuPHRArvmJd2Ag8qaWEPCgQ2hQDtBdpUOPwJB2GHJrPjB3X6F3fVLHbCz4ZK/GKSRtWOu5M6/XFDJRx2Sd5XY4eqftgLDxOq8rAHtSNQMGrnbpmugkUxQYFxCa81oRgz1uG5CV/K7RA7k9pMemPvNVVlL/Zi9lq2bubfWWbGONSTJF9coC4lGWMtxnAoyHwhhec2u/cYZ/p4KI2Xq3XezTIspLykPA6S5GKDv5TtzojLrBGQuoNjbdYSLsaIdbMdtr+/7fzAXe2Rj3iUDQwusZHRUdNAzdZtXJ9WMBu2bNkye+QjH2HMnvIOLUodHQpwcAMUs1arNZUEKR/WRafDuyMosPiz7RflVZq4siX5wIf0pWxnhootMfDIT2qPO5A6L1fCkiCEYUUWGeGxykenyOosq9fIkIJ5HsUutacntbureRY7+VAOFFLKuGRoiTFruWTJEleiSjjymg0Rnzwg5DzggAOMd2TBgoc0M56P3Xtv23abbezBu+3m27Vlanb0xIMs/aTkk2h9fb3RyYMJ6UPJ2/8JK+X48JmsYMs4dimv+LM9iS384E14cMUfBR6+JEvAmqRkNGy0MWK1gZqtuWONnfuNb9qdd97VzAsLaWDOp+IsJZlSJlI2k3VO/iV5OZmBZjcED9JNJTw8POyvQrC9nocu4ZsY4AgKBOYYAe7PkmRpa5IKy9swYaAmM1mqbimHl1qmlO0pqP/Tr0jtPPeY5CLlsFI2O4NV88evuDEpByZ8aeL4xY9wEO6qKWnSshN2SyZw4nm9JWMwUdml/FzDjzaI0vyJT3zCJ5eZpIaHH/hhFmLBAb9OfvGfb5N8IfKRchlwS9kOf0sjKZcdHCg79UM9UY+f+tSn7Pzzz0/jlTv9U6Kf/OQn7corr7STTz7Z2M3IinMtjXXZZcl4r6RRTNILmhoBSVMHCN++Q6DWdxL1QKByk69dt94esNMD7EFpdfF+O9zPUndilhq1VLPhjSO2Ia1G33e77e3QQx9nfKeOw6roZCz9SENq3QBFkWIQ9Z3vfMcuvfRSVyKZpUNR4Ju/vEtCB0XHU9JJSY37l2RSkiatZqIEo6ASpwSs5l3SgYeS/+xnP9uVTN4zRtnk4Kz169fb1ltv7WlW0yj2mZiSXEFFsWRmEsWZU795Dxxleut7b+3+M0lzorCSnA2ubK/edddd/ZTs/fbbz3hPe3ma0BgYHLQnHXOM7bTjjn76uUfouEjyHQG3r7nd38sBB2QGLynnIcmVXbCkXBxuQr2hQFv6MUhAWb/l1ptT2YYdxxQl+eR/acCyAiyTZKaG1WrJTExW/EdGUaJxJ6/EbyQ+J5On6rVu/CjXXOYDdqRHu7zzzjuNlWTcE1EJiwy0YSYeMAmLib+UEm26fwAAEABJREFUsYHX7xTy9T8CtCkISaXctqR8j8PDD8Iuye9Z3JCU3cUPJYq+AHch+iT6BEx42DkPgclDTA6S5L7gnAYmPYlPn0PYQuQFkQZ5SFk+eKzQ0WdzzxAenpTl4p6Rsh0+/pAkDC8LFvwgSc6TBNsJfiHSc2ZcUt9ebz4HgEPKdYI9KCMgyQ/NPP300/1cFdoRq5V84jGHaL/ix6o0Y4V2n/l1IVe5f8iJnU68ria17gP4Ursb3pZAUqttgxX9AGOsU045xbbbbjtXnpnkZrzE+JWFI86Xwe/Rj3600UfR3zE+BS9py8SRsgctfgRCca7U8YaNG210ZMQevvvDbZttUPgaSQGCzPkoBrwDzaCHzkWSP1xJQpIPSLAz+wYRBsWAVWYeFnRGDKDotAc1aPBQvgkjiahtRPwqg47feSkoJvFIkzC4MVHUZUqqmNnKVavsgfd/IGyXkxlEBmCSjAGae6SLlGIkStZN/ksp7YqGV/JFFuyS0ur8OmOwSH5KiuEmE51GAMpOMPIBf+Snk0ZxZvIB/5G0ismD+f7339EHPMhDnEKS3CrJt6sTB/ydmS4lPKYkk5S41kzrXqvuZeRP2bZJq9s8LG6++RZ/f3v58hXNsG4hboo+NDSY4tRstF630caopasp6dUMngmXgmCYJYtqZpg2Tz/KRdIo/V/72tewzgmVdEmMOqm64RWaiM/EBDsvCIO/lIDAEdRNBBZ1XpJMyv0WbYzCYkotniTYTvhhkTKPXRS8i8+2RA4a/PKXv2zsdPnJT35inHnA2Qr/93//57xvfvObxkQpqzK8B3jeeecZB0likuaFF15oZ511lrHV8fvf/74xeOd5gP1//ud/fID6hS98wXi/kJP8CUvaZ5xxhqdL30efT/9H/0Wa9EMMYlkd4lnzox/9aNzBPlIuC+GrJMmxkWSkyzMOpaZgYFvwT5JjUnC29JOUrvFP+5BktBXuBXYZPetZzzLOAnnSk55kvOJUwhQT1NjhRRumzeLuFknydk5+koztxty/uAtJKtYt0uT+p+DUF5N3TIBz6jMLBvQvLLxQv094whMIZieeeKIdeeSRrlgzjqLOh4aG3I803BKXQGARIsBQfREWa3ZFSguDNlpv2FartrKlQ8usPko6sqGk/PDw5HCwJaljoFOA4EmtzhY3xEovCgQPFWbneFigIDDYQbFFURiwAVdeUcRIi5wmI/xJl7B0bjVT+jO7+6677TY+T1WDY0neuv04DZqu/+X1tmHdOt+6zEoz6UrC8FlhZKCjc0a6kD6UrDP+74xH2gwmOVyC97+LgjjjhDsiSFl+cCBPKbtJH1491RvY8FCGqmFICjeEvZ6UWAg8i5u42CEpp014Kdsl2UhjxAcK7BRg1VuSTxCwsk59j47WTUp1kaLUk4osJUtKcPmKFbZ02dK0Qj7kK+H777+/XXftdXbBheen9jZqSn8pmP83aIRum/uLJE/05ptvNpRndh84YzMvUk6XugdXKbs7k5WyogJfkk/mMODikDZ4hcC92MMMBKaPQA45WfvhHpdkkgx7CYfd0o+2C9Gn0IfQLr/+9a8biihKMEozcXhV5Prrr/dDGrmHmAA9/vjjPd2h9HxgAMkpwsccc4yddNJJTk95ylOMeJhPe9rTjF0s3IcXXXSRffWrXzXSIx4TcrxGwzZI+lAGrU996lONnUMo2OTHVwVQrj/72c8aCjkKNgo74ZnUo3+iD8ZEEaZ8EP0dA+KrrrrKnz2SDDfnYCAL5f70pz/tny+UlBDZsv+pa/o0cCtIwCv2LdmUcvugzYDJcccdZ3vttZfvNmK8Q3ubCh8px58qzFz6IaPUypM6ReHn/pBafMLNZb4LIa3OMtOHVXn3v//9bc899/Rt+ByWigJNP7n11lt78Qi77777GgexwndmXAKBRYxAbRGXbdpFk3LHOVgbtGVLllojKWHWkMkahqJcHxm1e+6+xwYHajYW1Cb6SSlGWo3lhGkGJGxdYWseJ3NzeBZb9VgRpaOpGWnJk5FyPHdULrWkEOOUlPLNYXiQr0irm+vXrbc777jDPvPpz9gda+6wZUuXJXONff3sr9uvfvlLL8P9d7ifD5DID0KhZzBFupx4iSJP+vhhTocIK2V5CC9luSQZDyPen2ZVne3TpE94m8Of1MqbZCVhpIGwrJ6wl+RYwZSE4W5JbsKg/BCysUVakmHHr5CkYnUTf+qMeDDAknd6GGDDg+AXksnqaeZl2fLltn7DOhsZHbahpDyzo4HB869/82s7O9XVTb+7KYWspZZm5vInV0ljrk3qh1UzHm5HHXWUb7Gbyzxo8+QxVZpVnMCU+wKFgDiSvB4k4QwKBKaFgNRqL7QpqeUuCdA2WWVi5Zg+ilNgzzzzTPv85z/v33hnhfiLX/yisbKLIotiyjkG9N2Pf/zjDUX4kEMO8Vd0dtllF3fDR6F98pOfbCgLbFk8/PDDbY899jDuMdo6g1D6bAhZuD+woxCjWD/xiU80TFbpWMlh8PnYxz7Wnvvc59qhhx5qKCPEgVC8WX1mNRq5+GoBE7KHHXaY0Z+TNzKRFn0wZfv2t79tKMOUhb7/kksuMd5LpLwcqojSzeQurxKhxPPJQNJlWyZlQOYtmahDSV6fWzIOE5Wd9kG7pI2DE2G4/zCrJMn79apf1V4NO192KfcJUjbJn9coWNwoecIr9i3JlHL9UGbGMyzsbL311ji93rDQx7BAgB2cqG9M3JLS4lJeaZZyWlLGGf+gQGCxIVBbbAXanPKguNyVVnGlDEsjKdCrVq4y1QbslltvscElQ67glDyk8Z0DD5MVy1a4Esl2JFYjeA8EBYHteNgl2fpGPpwK5auk12mWjqnw6416WrVcanRgDH7Y5oeSzsAHJZVVxCOPOMK3/6EgDQwOWvmR1sDAgKEwMegifPGTxpej+E1mkp7UHo+DyBicMUNJXpPFnQs++VfTwS3lTrsxVkvwCIMpyScRli7Nn5Ligcmgc2R0xKT2clTjYIck2YAGfADFw4V0mG0HRx4iln5SKx1JNpyU5fved1u755677PY1t/lDaO26tT7IZuC86y672vp1G1LM+f8vGDAgRm7aANv2yRk/zNkQcSHiXnfddcYKMvaZEFhWw5f0qrywbzkIUP8QJaY/LXbcEG742OlnCuGWWvcg9ykTl5zCz6sJKI981YBVWfpOVkl4V4/VXu4JlM5jjz3WP33HFxM4AIeVFhQDlF0mPXkthHwKSfL7ubgxUdIxC0lZJklGXyFlt6UfO3/YEslrLcnZ/O+8J/DgGYKMbI9EiX/Na17jK9fcc6xigwnYEBYF/LlJ+caP7+fix5Zy+ufHPe5x/qoKW855HpAeXw1gNQlFHdxYXSc8BG4o6zzLSLsQeYEdfWDhYbK1na2d2Kci4uPfacLrJMJAnfy5dE+WPnzwIy+pVXe4t2SSWs/UgoPUwkfKdvCT1HzO0t65/4iDH+Z8UjWPYuc+ZLKptN3Cn085+iVtygohTzGxQ9zjjBF23XVXnF5nkoxxKv0sTEkY7ueWykXShPxKkLAGAgsegdqCL8EcFKAxlsZoWiH87U2/deUIVlrAtFWrtrKVq1bY7bffZqXjwG8qojOiYyYMgyjsrFAyiEFZI51f3vBLYzC2w/Y7uEJH2E1SEpRBHO9Z/+73v7e77r7Ldt5lZ9/uO5qU6ltW32r77L+fYd6TFLTUg7myJo0plKlADKJYMSlKE3lKwpgxUc4SScoDSDpeFOgx3bV499xEVoiHNhMNbIXkABMenPARUJocB8LUre51Rh2QDgNwBlTULf6pehxv0sINBlvdayuzmmzd+nXJkN29dq0xMGXAypbtdWvXEYwoVFez7TljDi+SUvryvGl/zCgjN7PuUm4fZOdyY5kBSfLQt99+u698uWOaF2SB2DJXosxGhhI3zMWBgJTblCRvt6VU9KeSXAFlZYQVZO5DJg3PPvtsY0s1q8asHvN+MEofdu7XE044wVAwWeE9+uijja3Nu+++u7ED5KCDDho7q2C5H+KIIssqsvXRj/uEdwwZxCIWzxVMCDv+knAaSjCKNtu+WUVmxYgt30wMUDZWs5kYYDKACCjaKM/cexx8yeo2W8eZKGD7OO+D/vd//7exQn3uuef6yvxHPvIRA1tO3WXbK3WDH1u/2eYO/mwtR5FmEpm0yQtCXgg7hJ+UZadPxd1JhOsmkf+SJUv8uY9M5A0PM8j8vuT+oz3ZJn5V3GhntKcSpepXeHNtMt6pPmMYA7DlmHY513n1S3pVXLnXGOvQV1b5RVYp33v4Mb4p/DADgUBgPAKhOCdMlBTKZFhaYPaHpPchrgWZKzts52W1l05FEkHbCD4EE1NJUcLkYYuSRIfNIITDM1BW8KPjJvzypctd2ZLGp4t/J0mywaGhJGvdRkZHbdvttrOf/uxnxsoKijiDF1YjeCgMj+QTn8lPktF5Ig9yMciysR/+Y9bNMhiIMrDbZZddbOPwxhmVa7MynmZkys5qPSbv9DEgBAspY499Kiw2jmw0ysaBZHyKjK2f1C2DS+IiBs0GU2opozXaQ8qC95cTO+FS9xlcDt7gfcX1SamW5fDUEfHnmqS0Aj48bAx0dt55Z6OtMMHB6wQlL8ouqTinZUpZbgKD60zkBzMGXdQJA23SQIaZpEGcoMWDAPUPlRJJMga9vLOLAoaixjvHuFkNxY7Sxju+KIqsHO+4447N7c/VFVraPOnS7qp5YK/ycEOELSb2fiDkrMoxkXzwoBIOTLAzEcD9Rhoo3ygwUuv+LXHAkX6OXTGsuDPZyqo0Z1aAJ/jyHMOPlSlJ/trHxz72MV99Z2KC7eJMSqBEM3nB9ne2jnNQGlvlWXFkOzlySTJJWJ0kuVtSm9sdXbyAB89JqYWRlGXqohhzlNX8JMPzhOc+qYMX5lREGJ67tD+ewVLGljYJTRV3tn6SjFczODhPkn9W6Re/+IV/jaM8d0gb2TAXC0mttkrZGBtyZgPKs5Rxp6z4QdipAxRs7EGBQCAwMQKhOINL6kQwXMFJSjSdyBjLVwMbXBOjnlak8SNslSS5UirJH/iEQSnhfTJWRVCQUCoYuMGX5Ao6D49RG7WZ/ujcSIsBEWkzIOKhgIkf79qxgkBHiSykDx87SonUkhMe/ptLdLZsfWKlgrRIl7zIF3c/kJTLjVxgBYbYkbHIi3siWSX54WsMKNneSdw1a243V5zvs62RBvEk0VqwWsotmQ2Taq4skwc4SUp88y33zHiPDI8YHKVran7uN9cX8oYYrDDYJX0G0awSI7uUck9EGPxmQgUzKZV9BgUoeTHDTVsmTymnUfzgBW0ZCFDnUGlPlBqlGKWLz9t95Stf8W9/s/UahYwJF1aLUdQ4hOvAAw/094LZycH9ze4ezNLeaeclfczilmQlT/hS616Q1Ly3rce/IhsmomBKwtpGUuZRPjykXAbcxIEHYYckpf6pAcskeXkJCwN/iDVlYq8AABAASURBVFeMjj/+eGOSEEUazMGZd7xZzWZlm1V9njvczyicrHozWQzx3KMuULjpg6hL3jFnhxL5MIHH60fYJRnPTfoESW2y4d9NknL+9NvdzHch5MWkL1v/eV0MeaXc7rB3kpRxhE87YKcDr/bgluTtThLOqWkWvjxjmWArURkr0YaRgXYGSWr2AbYIf9yPnGlA0dhlhsl9jSnJ8cfOPYcZFAgEApMjEIpzwiYPGSw9oEd9hdmMTt78V3N7wwcTKEupj3F+54VOCJJk6zesN5RXDpRBkeRBgR8PXwYea9asMQYKDPzKAEVSZ5ITukkHhZsOjsEeabMyQOdP54g/Sjp54V8SkWSSvBzwCCdlHu7NpZJXUdZJnzQlYfQFSWnVNa3C8w42KyIIhZySHBvsEPxOop7wgyijlLFkMmWgNpjaTmpFSWnEH6onu8lstF6nYVkt/cFP0VpJpyg1DSR3Cpiu/Lf5w5gjou2yOsBsP3JAHGKE4kzbIRt4VRP7dIn2VjAiTkkL+2Qk5XKzbZz2THwp8yaLE/zFi4Akox9hNZJJR1YnabOscqJ8Pfe5z/VVIt7RfclLXuKnVNPuuB9R2mzsRzui/RWCjR1Tkt+rkkwSLKfi746OCzJ1sHrmnErOqlCSmuUjDiRlHuXBTXgp44FbynZJXg829sMPKyaEHSp2FGVWo4877jg/g6PqJwmnsTWeQ9TYDYXCza4dVirZKQDxCS9Wopkkwf7JT37SLrjgAj/1W1KzLJ5Yly6Uj36T7GhnmPAwg8xQwJhI5pkCHlNhU/wkEbQ5DsEhZZ6UTXhzSTzfmOCGOAAPk9e0qFvkp/2V+p3LfKdKq9t+jA059I97jv6S/KXxeDMeIAz+QYFAIDAxArWJ2QuHS4cMFYmxV6nwi4kfdkwIe+k+JODAlYlrg/XDpPusX7fOli5ZalIeXBBvKqJTZssbM+ylU2ZAB4/Oia1CdFDFr8gyVZr4kQYPKjrBVatW+YFVDITYfoMSjVJNWlK7nPCIL1EqbPNLUnv+85tb0k1TBo1UNChZJ/wHu40bNvq3JtmmCPYFlwkjVJhSSrziJt7y5SuMuhip5y3xkkwpTI1LMgkzgGJcr9mQLbFb/7Datt5qaxsaWmLll6LYxo2bPiCMtEoczMncnXzCQhw2xAw/5WagC492U0+KPQel4YakMeFxzIAYRIEFRDRp0+kUWXmNgcFN2boJX2q1H9ykCWEvhDuo/xEo9VXMiSRmMMd7yqxEsrWX3RD0jyhatClJVl3Zon8t7Zj0mCzEhGjXkkzKBE8ab5cm5hEekoTRNyRpXJmmI5yU41XDSi2eJAMzSz+pxU9Oz28qP8JMRJKcTZ1LSn1ePnUXJhPGHMzGAWxMYFKvmCjWS5YsMQb5TJZQv7xTjWLD6eA8NznQjEkV+u5qnZMuRH6Yhapu7FWaKEzhFRNZIOLBk3K5sG8pVMpeykt7YBWX183ou+ETRpoYG0nejghXiHub+iMdeMSHsM81kQdystOByRh2prAbRZKxY4/65VwE8pWE4ZNrblnAlyqekrwOGAdQf53FKmG5x5hM6PSfxB3sQKCnCJR2ixBVO+75pNp8Jt6NtKXcIRTQpIkH3EUWScXqHUnTkSwsEqZFQCMEwZK+bMOjo7bTA3ayO++4a0w7SwGn+C9yoJDwcC9uomCn02J1DT8Gh5j4TZcIz0CSuLxrpiQtaaKIw6NjlFoYlHQlFesWa0ryQZmlH/WTjFn/Uw/HH/9M23ff/XxVhPQkmSRPE0NplRmypDivufUO+/lPf27Llq4w3tk0fino7g/f3aoHpcCeiKRcp7QhSEqRxwLiHrM28y/uYhKGdoIJT8rx2RnB+6K8Iy9lnpRNwk2XWCVk0Ev7m26cEo6BC4pTwUVq5V/kxYRKHEzc4I49aOEgQL0VaRk88+4ypziznZKDqVidZDcE239RsggPlTizNaVWu5ptGr2OJy2sMkgTy8szkAk7dpuwK4u+A2z5PBcr0qwIsrOAw8yYIGZimMPI2HbPPc8Ey8c//nHjHVV2bzEpSBuRJs6PtKXsJ7X6UtKSMp8wnUTfRL9JO+302xLcYFrKiV2SP2NQRvlyB+dlFD5mCTuVSTgUZyZKUdQIKwljs4m0C5XEqD8m2ngn/5nPfKa/7kG94r9y5UrfDcHrH+xwoV0SX2pvI/AIv9CoyI1JW2eSCiywS/K6xE+SF43V+HIvOmOLuEQhA4GZIbDgFWeKW258Bt6sfEnyDgE/BuQ8oOmgC9Fh4zcxscacydRIStFGe8ADH+AKFx0OivXE8abPlZTSHZ7VrCZlRTmBJNloY9TflWX2nvfQ6qN1T1fKHf/0pdqyQkrarAJL8hPXly1bmvCue3tj4oVEqaNGvZF45vXMrPatq2+129esMW9DJWAKzMCRh3aybvJfUkoz02SByXsiPx6UKPvFj3AQsjERUz4fA6+EmYlJ+pJmEqUtLPFL3lIrHXiSvNxEkHK7ljKPQRH8oP5FQJILJ8nrUZKxY4aDavhMFJ+I4nwETr1myzWKEvVeSMrxPJG4LBoEJLWVpdzLpd7pK9mhxQohrz3xJQK2hKNQ86xDaeN5z2ce2aWAco0yx0ooz3ie/VLOo/R9Uu4/SsZSu7vwiynl+MW9pZmS/J4t5WaSi/uV92Wpg8KnziQV54SmlP2lbKK8MmYj8HTiE25TJMnlJb0SlvewaUesOvNuM3xJGOnZ3fCDOp/xjGf41nPCSrlNkIYkT0+Sh18oF2RHVimXRZKXg1cFGQ9zf3CvXHbZZf5VlxKe5zBE3KAFhkCI2zUEFoXiLMkBe//732/MQkvZzYOYLTj77ruvvfCFL7QXvehF9rznPc9OO+007zCJVDoM7Gb1ZDQSmaE651SSO/3TyW+1apX7Tfci5RSq4XmYs6rCjHp73tVQU9sZBDDAZCsbJ2cza8qWRlaccZMuRPmnTil8Z4+A0gNnxKM3GvKHktFqGnW3S7J6Up4hFFNmclm1oF5oSx4xXer1PNGRrP6Pv1s6LvB535O6L1485OEX91QmK8rMJKOgdIZjVa86097pPx03bY3yTSfsRGHAocov5SJd7BDpM9CCR3gIPlSNG/b+Q0BSul9GjQkaBmtsmWQgy2eRUIh45xWpS11K+Z7CDeEXtHgQ6KxT3IWkXPeltPA5XOyxj32sMWHMfc+BZE94whOMLd20IXbOsGLIZMyFF15obO9mm/dVV11lfC7r85//fPOZL2nSrelW+ZEvfSb9Dc9tvOBhbmlEuSX55954TxgFmhVccJCE0cTXHdO4sKsEJZygkmYcn3gTEbJW+Xz9gvFWlUcbIpyk9Jyu+ytXKNWcP1PCUe+EwV1M7AuJkFuSsUMAO+NGxhC0Z3b4cJ4A+EjyL26wuFQdnyyksoasiwOBhVCKBak40wFUweXGf93rXmdvf/vbvROs+nFqJ53kP/3TP9k73/lO+9d//VdjZUOauLNHYeazQZa9TZJ/9mmvvfayHXfayU9WrqY/lb1TTkk+eGSLNYNF/KGp0pjIDwUCeZjxxS7ldCkn4enwMYsbe9DcIUCdJci9bWAHb0yoVhtoDgBqtXx7SbLf/vYmGx0Z9Qc0D64iDTPhvAfPCpw01uiKZ8XkwccAkDol7Be+8AU777zzfJZcUlMWSZVYLSuKM/mwwg1XksfBzqCC7Y7VQQP8mRAPYtInDjhgzoRQ6NnuXeJIWT7KK2U770F/5jOfMSYMCraEl4QR1McIUI+8knDppZf6p4tOPPFEf7+QFRDajaTmfUP7ITympGY77ePihWibgQD1XKJLuR2U+i/8qUzeV+U0b7bhQsccc4w97WlP8y259BX40z8xqU4b5JkJkWY1b9ydVOQo4SR1Btki3FIuN88rJuy5b5moL4Uv+BT3dMwHPOABxu4SJjdK+NmkU+Jilvjl+YCbumfCpfjDk+T9CvUrCS9jNwNb/3nWSpknycNJ8jAL6SLJZWfnxvXXX++73VhkYZKcMQj3wEEHHeSTmbz/zdkB4DEwMLCQihmyBgJdRyCP7KfMtr886fSqErEt6/Wvf72hGPzlX/6lb6mu+hOeE1jpFOn0meXkgCT4dBJSflATBx4d7pIlQ2lme8iGlg7aULLT8ezxiD2M2bqBwUHvjAgPSblzkqZnkj6dFnmV+MWU2tOAD0ntfEmwXQ7Sw1HSK25JPqsuycNJW65pYz9p8zEgKUkYjqtb0kozuEONtOKMmfn5qpps9epbjfaHgkj9Zx8zlAZO+eYTGfCknDZ22idheZCjcLD6gdKMAs0JtKTFu32EhaRW3E53o9EwHpTwO4mB5UT+hCf/zvCdbsIxOGFCCD+pXQ54nSSpgp+5EvXb3/62M5hVseThDxbMihMQP0lY54Qktck0J4luRiJSlkfSZqQyt1ElzRgjttCeddZZxieljjvuODv++OMnFErKaUvyepey2zbxk7SJEN31ljRjjOZDQkmerCSXR5K7++EiyWVCFinbJeF0fvXeljLfPdMFv2S0/UtyJYxBP89riJ1mvC/PO9RMlrPTix0PH/3oR+3cc8/1fKRW2pKcVxKmTyQ9+t2J8izh5suU2uWZr3ymmy7be8HjpJNOMrAt8cBJUnFO2yStI4880n71q1/5qxuS2vCfTkJSexxpvJt0eJZiQlIrDPUqCbbxHOT5wrZ/Z8ziImnGZZhFNpuMIqktDM9M3m+WZIwb2PXDM5sJJwKyW4NdGyeffLJvXYc3nySpL3AqZZT6Sx7kkvpLJqm/5OlVv0zdLDjFWRpfea94xSvsYx/7mLF1iNk0Cgaxgnb22WcbH79//vOf7wO2N77xjXbjjTe2DcwkEdzYDrZ+/Tr7/g++b1dceaVddvnlRgdz+Xcvs4u/c7Fdcsl37MorrjCUdfKhk2ULLttHp0MlLPEIj1kI93SI8CVc1Q6v0w1vc6maZtVOup1ueL2ggutkeSMnNJn/TPid6RR3S4YN5vYN6/0QMPyHNw7bYYcdbhwExuCD/OBD2HnPmAcbh3QxCIFP+2LLISskKB60ZR5yV6T2x9bqU045xfgOJe8r8QAkDmlVqcpbvXq1r3ZPFBYeyi9EvrhJh210p59+umEWHvwqER7ZIFYPqnlWw1XtJQwmRBoMYMCNfOARHjeEPyarR7vttpvff8hawhWTOLOlkgf5YJ9tOnMVjzIhS6G5SneqdMgTqoapuqu4FDv+EG7qjnphkIrc7GL47ne/ayjNTFxy0NOyZct85aOax2zt5EtcdiKQHzLg7iUVGZCnyNdLeZABWcAI6qUsJW8wQiYIe+HPtUnZIdKlf+HVgCOOOMJ4Z5p+kwlI+l0mB+l3kQdCJuJBkgw32NG+SWs+iTyrMpAXPMxeEfmDEQouExKsWkry5xsy4V8I90yIeqFPoK/4/+xdBYAWxRf/vd3vioPjaBRBQhDBwA5ExMLA7vhb2Al2C3aLXajY3Z2EpAKCUiKNIs3RXHy7/99YvCvkAAAQAElEQVRv9vbu4wSlDkFvv307M2/evHkTOzNvZnY+5a/4rGr4v6KN/WRKdpWhQO6yEMcnvL51Vt3QGFHtmHCx/4pMlZXwMZ3cAuEEMV729QmKV6A8Vd+sMav6TsnQokULt9Ck9Gn3gHCauNf7IbfCCFceIJnEV++TIHYLtyGA5BH807LEMqguqd5uCPJIFkEsW3nKpDqoejso1sFoyh6DxhX6ZEQ7JdSGSIEzi/Q42csbNjrFWRmiTk6mQLNo6gxlV2ablWaeXkw1Dpphu/jii3HzzTdDh9HccsstrtE3i2i5GKfgXP1Lx8LFi6g0D8aQoUPhCun7QZHJgpMSrQLTYU5x5VGcspcX6KVJ5a3Kmuoub3tqfKl2xVvWLdz6hlQZUu3rW47S+Ja574nyl+XTXObqmb47b9KkMVRvVSclp8pVphoi1SGtiujAlREjRkAdvRRsHXyjrWP6DkmruWogpDjrUByBVrCFU+MR84vliHmr/ou/Bj116tRxSr3ijOlkKqy2zSluyahOtHv37m4buFYWRo4cCckhOvFVmNgUToeMyK2XSH5/BaIrC6KXwqXwGsjKLRCdZJcpmTWgUbq1pVs7TEQjkL/MtQHxKAtrw29dhZVMMS/ZBbF7bUzxKQvKY0HMV/5yyyyLS3Wrzmhgpt0QmqDRYU0ffvgh9L2p6rG+Q23QoAFUfgLxE8Q81tQsy0OyrimvdRlO77hkieWLzXUZx6ryUtySRSC7wslMBeH+KZAc5RV3appV71QX1R5KQWjbti3U1ugMFE1Qqq1V+yNZJFMMaovVBqmdE8i/PEHxxvxlXxnENOVtxvErD6TcKj8Up+q4zLUF8VHfNmnSJNc3rQ6/WDaZcTjZVU4qe/Up+rcRnTFiZiX8RZMKcViFkeKoyQG1ZcKviE74VEilWbZsmZtokQzCi6dMQWqYdWUX35WB0q/vmDVxqXGCJigUr8ry0EMPdQtNkk87KfVXcPJTOy6zvCCWVfxT7XKvL4jjjU3FG9vLmvJbn6D4FZ/MvwLRrC+QHIpLpkD28gTFofdH7U2vXr2g3ZbaBVIW9GmBFlPUbq9v2CgV57/KJA3iYn81yFKUH3jgAejwGZ3G2aVLF3z++edu1SqmA0JnlYLTuHEjXHDhhTj3vHMI5+G8885z5rk0tbKtQ8Y2rbep+09RfS8qxV0rgOUB+oZIUB68V5XnyuIvz3SvjmyST7CqYcqfrqo75Tynag7NyF41p6rbzaAV2VjWOP/UqQuvuiqlUB2ZtoxpINesWTNo+5S+Zddqs74rk7KssNqmojBKjyZyhJM95i9T9VMNnBRfdZoKn0oT2xWfVr3VaWrQoEPItMVRK4Sand5hhx3cwSGiF0/xjkGyC/QNmUzJEfutyEwNL36iURhNbik9aghjfOwntwZYUvw16NXgTekRXiC6tYWYj+STXeba8lyb8JJhbcL/XVilryyUDSP/VJzKSW7hY7vKXAcFaZJROxP0N0H6ZlGKsrbH6gAnlZnqR5wmhRGfdQWSR7Cu+K0NH+XLhiJLnN+SR+1MnC65Y4hx69NUHsXxxTLG7vIy4/QqPrUdUhb0PbR27qg+qu5qwKa2Vm7RKYyZubZbbaRWWoUvLxlT+abmkfCSJRWEWx+gOJVm5Zl25Ok9lmzCrYv4lddaCdWEhuzrgq/kk2zip8kS9S3q+4RLBcWVCvJT+tTPKK0C4USjfJB9RRD7yRSIXnSyyxSk2uVeVyC+KwLxV32Vkqw80F/7qQ4LL/lU//WJmMpVk/YC5Zf8I6iK8jRjmRWH5JG5PiE1/vUZ75rE9U/kT1k5U2VItZelW1du1dUmTZrgyiuvhM6vuvzyy5EKwgl0oJ8miKTASfcTyF7esFEqzmbRSnHZzCmbaVIa4u8iYz/NvMkuUHitNptFijPINyRr8wwCne0UGu0poO9yPIuyTY29mYnNvx7MjNljJek0K7WXIP9Bi5ktJ98/JQrFcHJQGieCmZWYZhb50RTSzGSUgJRh1S8htFVMq8Bbbrkl9N+mUmjVYJ1++unuGyXRCESv2TnZzUr5mZk7KE9KjBRnKeCiFZ3ALKLVe2Bmbvus/LV6LeVd8WoQIVrJJZA9BrMovNx6DwSym5Xi5V4ViGXQQEUryXEYs1Je+jZRgx+9v3FDGdOtK9OsNL51xXNt+ZiVymRmrv6sLc+VhTf7M3+z5XFmBpWBlAytEknh0I4ITfJo8KVvFnUwkw6dUf1R2YKXmfHJKUo1uLSZRW5a/3W38kcQJ8zsn0mrWRSvmbl6kyrTPy1bHH95mma2QvZm5nb/yFPtqv43Wodtxlu3lU9mBh06KiXKzFz+id7MZJQrmJV/HKuTALNIHk1YKm9WJ+yq0sbtxKrSr4zOLJI19tcYcGX9hZm5cjUrNRVOE32aPF5Rvyr/VDCzVKfjJ0ScHjMrwQm/PkEKs3ZVnHbaadD/Zsdxm0X1XzKaWYx2cgonKEGWg8UsitNsebMcogJWwNQsildeZiu3m5X6iXZ9gNnycZpFbjNz5WMWmetDljgOM3NWM3MyOEc5P8zsb2MwMyePxq0iNjMZ6wUiDXC9RLV+IjErzTwpH9pqqu3VZhFe++Y1q6wtOZJI6OKxnCuEsOTvgUIEYRJSCEohLF6bjgaA6kTCOLCYlQOUN/+/E/mfjv+v5NuQZSuRu7h+yCgrr9xBwDolTwaQW3WKVnfIXaysCi+cQCvOmiWOcaIXyM8s6hDNorou5UbbmtVxajVbAx/RCQLWc5kxSCkXjbZ1NWzYMEY7UwqQ6Fc2AFE8mtV3xGvxUDriNIuN0mgWpUlbLTXIFV6yanu47GZRWmWvgPLPAbWbGoxqe6u2Aarsjz76aGiwqTqgnQua4FDZCSRRbMr+X4ANJb0bihwbapkrf2LQgaE6OFQ7JySvPsvSX1ppNVTtjuiEX5/wT8S5svTpndfqpVYpV0aztni1/2vLQ+HNoj5Biq/6LPWZwq8qqH/R5LHSqzIwi/itKLz8y+LNVk5flrY83Uq/QCvJygfFJXljiN0yBTFeptz/NdiQ0/1fKYu4DGSaWaSTFY+Py+aBaITT2FSm3GYma7nDv0px1iBOWzrjXFNnqG+bL7nkErz00ku44YYbcO+99+Kaa65x21BiOiDKbC08e7TLlIZs8OCzIDyCeQC8gI9oddosGtCrsIj8199Kp2BDTeg/I5sxO1gP+IxqRfQE61AYGp+qNIboClibgKhuRThWIbjdDg4JcBkExp9Ol9bqq7YTEQszYgmpAwszkxekRKuDdw4+zCI8rRDezNxqspTmOI/MDKm8YryUHq0UavUFKZe2UGtWT9+vCh3Tyy7Q9886qEx2QVl/4f4KzCKZtbVMjWAcPpZRh6MJHyv0eq/j08Rj2r/iLxrBimhS8bILRBebsm/sEKclNlPTozZTbg0UpSzo0xYdpqiDN4RPBdGqLKRQaALy8MMPh/5DVxMrqbxlN7OSemtmjo2ZleAcouJRkQP/UA6YldZFM3NSSHGW0vTGG2+4CXP9ZaQmg1TvNWHkiFIequdyxqbs/1bQTiDlg/oC9SVrm07lmSDmsy54xrxkmhn0jaT4akJYuFUFyaW+x8xceyV3HDbVLpyZySgB+QtKEGthifnIFKyMVVk/pVk4TWyqL5c9DmtmLk2p6Uv1E14Q4yrMihxYvRwIqDpxMYiBQkLJLUeIYqf8pUsVO1MMs6h+mpnDmpmrr86xgodZqb+ZrYCifFAa2ZcP5/XIVQ2DoHnz5tDAX3aBlA8dBKbvknVisb7hvPPOO3HSSSe5wtBgXHRmpRlu5lF/CWGRmoPlr1K6GG/2Z1zsV2H+y3Mg5OtDBXlFqTTWoDB0ujDMDODtmhTiPNYx6BIBm5kAUSOivz7r17evO8ldWwS10hGRsaFxtHItDxoUSJmJJ4xUnwWi0iFfWjGRXWBGIWQpBrPIbUbln/yluOpkesUb85AppVmz1lLo5TaL6MVGK7/6LlmrjHLrnZK5JqDVjHh7mcIrLpkasGklWgqa3JpQ0LssuyCmkz0G4SSLTOHMorTKLRBOplmEl1tgtrxbuI0ZlMYYlA7ZZQq0iqTDkT7++GPoMDjt0DEzdxCcyvrbb79Fr169ICVa27K/+OILaPeO6pS+D03lZVaab2aldsVTFsz+2r8sfYW7IgfWRw5oVU471Dp06AD9dZU+P5ASoXZEB9ToMxZNKg0ZMsSJY/bfqsd639U3KD9cBqyjh/oX5bN2Fa0LlpJTfCSnlEjZVwcki76T1tkhCmcW9XfiJ94yBbLLvzxBcZj9fT0TXSyH+tC33noL6ps10SFZBbF/hVmRA+WXA6ahrmNv7rmyx1/7rizUhoGH0w43FFnWWA6zqGHT30xoFaQsI606P/zww3jooYeg0wRjfzOLrc7U7tUgoGZDPSagw/nGipFMQUm1cEEqHhU5sFyNUAfmgApxnDVUe6GqY8YaJV2bSqr8WNNk8CUkEqHb7qpvRHXiqwZtjk8xrSNcwUOH/mg7liD2NjN3Mrdm3HUIiPDiJbMsmFGmYmQqjVn0TslLeK3G6LsvrWILZ2auY37hhRec3FqpEV4gepmrCjG9DoSQXaufCmsWyaB0pK5oy0+DG5kCs9I0yB2DWSlefAXyM4v4yi5ITZPc/zZIzas4bZMnT3b/FqAdC8rvRo0aQYfBHXzwwdD/tB544IHuAESVq2ikLKgOHHHEEdCBcVqBi/NTZgwx/wqzIgc2lhyI6676fL0rmkCMZRdOBzPqvAkpz9pdo4lCfduvCT35m5W2M3G4f5upSQVNXiq96yJtZqV5Jr7aRaTJunXNe035SeHUv1wovOqHTDOD2fIgfHmA4jSzEtZmpfYSZIpF5aIwMUqngutAXOWt/Mz+OnwcrsKsyIG1ywHWMw523SZKDXBjiNDFrA1GmmLHRmloxL5RCp4qtOxmJsOtFstiFg2O48ZEphoQ+QnMInrZY9Cq3cIFC91fCBXkF5BXsQ8L+c/UxX4VRkUOMAei+mHsWD2CAV4Ic0DPWPk11klOzEiRJhZGlZmEoM7MO6SikoMWW7eElF0pJmakLw5rZljZpcFe7GcW0Wkrs2bbtdVQdd8swsd0qWZZf7nlb2Ywi0DKU+r7I38d2KXt3VqdkVvhzCJ6udcEtPoQhxM/xSklT9/Qyi0/ndwoeTSANTOh/gRmpXizyG5mLj0iNovsOr38q6++EupfC3G+KYFmJgPagaPBlSZqjj32WGiVTUqyaAWakNHASyeqy9SEo0651CSDBtFiYmZuS6vsArOIt+wVUJEDG0sOmJlrF1Tv1d5Ibtllmpn7rEvvwF577eUm3jXBpElE7cBIbXtF/28Erbxq4kxtsPLHzNY6mXH+ipGZQZOmWtGXe20h5i1ZY/vq8lQfrPNBNKloZq5+mJWa4remvBV2VcHMVok0roeazNEWbfXLUv4VeH3IqXgqoCIH/pQDqr4CehQbtG38t7fxJ2HFfq0u2QAAEABJREFUKVBjYWauwYsp1LgIH0OMl9vZQz6pJGvnbJiM7OQAo1W3Ub1xWo4c6x4qOG5sOWCsMIIUueO6JLTruIMAnF6DLm3J9nwDq2VUjUxYWkXMeucOpqNirRkb8RGYRUSyR9TLP4XX9jltz+rTpw/07akotAKtQ1FiBdzJUqyEyz8GhTeL4jArNYUXxHQyFY8ml2QXSPHSibSyp4JZxCcV91d2s1L6WCmL6bUlW9vEfd93KMkkpVkDLQ1eHfJvHgojEm1d018nvfbaa9DgQifuDx06FBocvfzyy1Da1EaI9t8EZqX5q7zQqplW1bTdWpMQK0qr6FJBKxdl6cxK+cpP9DIroCIHNsYcKFt/5TYzNzkku9pTvTdqI6Q8mxl++uknNtfsBzbGBK+izPpXBrW52pUSt8/Kj1UMvkIys6jtiPmof9KknIhjnOxrAmYRb/HTlus14aGy1kSiJqDj8Pq0RbIJzKI4Yr91bSoO8VSf9e6770J9u/JIuFQQncDMOK4w6F801C/rHw5S6SrsFTlQ7jmgZlBQHBGHtMtrTCl+sGKijdT41yjOZuY6MDODmZUUhxoVgVmEM7Pl/M1S3CxpY8iYXvoM1Rpi4ju15GNchbl8DvyXXCuvD2bGesa84Kqzn5ZAemYGcnOrQluOK1epTA/eDG5GOpl0mnkwYz0m0OnssWlmsi4HcT3dbrvtoO9UtTKgA55EJCVQ30nLLjD7c/gV4cVT+LIgxVXb6eLta/JXpy687Gbm5DWj/CtQ0EWzMkiNM1b0RWtmTsHVSkdZxc3MEH/zLNq/AjODDjZ75ZVX3EqrJgCkPEp51t9u6RMPhdc34bEsZibUX0JM+5dEG5CnmbnJAQ0G27Rp405uTxUvTo+ZlZSlmTmS2E+DN7NSnJQIEZiZCyN7BVTkwMaYA2aG1PqM4ks4s+XbNbVTOnhpxIgRULsyceLEYur1Z8TvZHnFGPPXzqXNN9/cRRPjzMy51+ZhZsu1GcrnteGnsLF8smvSNT57Q+7VAfVr2kk1btw4aLJV3wx/8MEHy8lrZqvDsoQ2VcZUe0wgnPJCkxQ6Y0L/Vau/ldI5E+pzYzqZZuZkUhi5NQm81VZbQTuG5BaIl5nJWgEVObB+cmAF1Y3qVWncHPOWOjY+m7fxibxyic1KS8ssspuZa1jKhjJbMV509CnWl43O0ixaruDpU3H/i3NgDZNmpjrD6kPlUVuyBeq4PB/wfA8eLWa2HHczunlDQB8ZZnoCZpGJFVxmkZ8GB/vttx/23XdfR6VVZ21B1mAn7lBj0xH8xcMs4mlmf4pbnbG+N1ZwDaZWxtPMRLLKYFY6KJVyrgFCHFgr51J0Y7dZxFsTEBpMaFUh9luRaRbRS0k+4IADcNhhh0Fbk4877jhoxVXfkterVw9yS6E0i+jFS1vBtSLdr18/9OzZE/HhNUq3QDQC2QWybyggeQRmpemRbFql14BMq/hyp4KZ/anM5W9WijczoRyYRXazyHTIikdFDmykOWBW2g4pCWbL12uzUrcmkBo0aODaDR1qOGDAAHeKs7Y0q/1V+Bj0HqZCjF8dU+FT6VPdsgtS/dfUnsrHLJq41AqmPvkRT/kLZF+XoIkI8RWYReUgu/J5deIxKw2rb6bVN65O+FRa7S7QxKp2KEkhjWUxi+JIpf0ru9IhEE2qGdtjvPgLZxbVMx1Ep/5NMkgW7W7QxLhoFEYgu5m5dltKtiaEtVIuv1QQXaq7wl6RA+s8BwxwOhJN8dbCo6zSkYtC7bekP8fFEEKmiDZSKNUKN9IErEuxVegq01KeKvbYtbxPjK0wK3Lg73MgYFshFVp1SFA2hF7D1LpW1n/lbnWImZmZkAKoU+Q1wNFfCsnUimwc0vM817nG7jUxc3Nzqfh7btVSM/EaMGrL9JrwWlkYKfv6tkyDCNGYmdsqKXsMSnPDhg3dKnLZGfiYRqZZlKca9GjFOf7mK9VPdoF4aoX+m2++weuvvw7lof526bPPPoNW8rXire3cis/MXF6amYI6MCu1O8Q//DAzJ6PEUF6aGfSXMlpV10qK8BVQkQMVObD6OaC2wszcDjff992EpbZuv/nmm9C2Wr1vK+JqVvpOrsh/ZbjU+GQXndma8VLYvwLx16SoaKS06RA07U6RAio/s3UTr3gJFI9AfYlMfXIkUyB/M5N1lSEOI1OTrmu6VTsuQx0Kp3+aOPnkk6G+KXXHleJYFcHMojSk0ptFOLPlzZifJl/0KZEOaRRu2223dfVNivEzzzwDbZ9Xv2YWhdeOB8mmb5s1oaMwMaTGG+MqzIocWNc5oJFtQKYCDngjGxVmRN+9sv4mIR2LFnBwgo358jZm4ctTdjVHDlQbGJErcBQ76K64K3JgVXMg5NSbgPNtrEFl6lAZJ1TpVpUx6czMbblV52hm0EBBSqJOggUvs4hhPBAgao1vKc5a/dUKhFZ7pTRr4LjGDFcQ0MycoixFX97Fpqxsb6PMMovSZGYlOEeQ8lB+CITSTL0GE1rVkFv4GOQWaJJBeab8k1KugYvSqgGT/uKudevW7q/utC0zdUVcfBR+QwazKL+06q4BqlbrN2R5K2SryIENOQf0zptF75TsklW7cbTrp3379ujduzfURgovMFueVrjVAbMofGoYteea0NOBWlJ0zf5Mk0q/qnYzc5Oj4q1DE3WCviYUwcssiiNOM1FrfJstz0s7YKQIxoqzmTk5zFbexmMFl1nEN+43YnMFpCtFKW/NzPVD6vP2339/18eKV7zjaqWB6WFmMDPa2OOnrKwp38ysxE8EUnaFl92s1E+fANSsWROaDJefDiuTEn3IIYdA/24wZcoU968I8hPooE5NiOqwR8kpXAVU5MD6zAFjZAIagCwCjng9mr5MAJ7Tqm2l4zaSbBR3heK8URRThZAbfw6krjhHCuC6SJM63RjU4Uvp0/+Wq8MVPo7DzGLrWplaedUAR7y10r1WzFYQWINAbSUWfw3etGqgAYRIzZZPg5RhDTzktyIwM2hAoVVWzcSXHVCYLd+Aa/Cr1RV983zEEUe4bd3KT+HFX6dKS7HW9m1976bTviWv2fJyiXbF8M9gzQyjRo2C8lXfZSpv/xlJKmKtyIGNPwfMStsNs1K7dv3o5G19bhIf0qQdKnGKzUppY9zqmHpvzaK2Rm3P559/jvfeew9SnleHz8poY/5mBvFXW78uDn9cWXwxXv2WmUH9iSZkhZcsMZhFaRb+7yAOo++b1QeWbfP/Lrz8zaL4zKLyknzCa9Vdn+uoHTUzmEX+8kuFWAbhzEyGoxUfHfIl2bRjS39v9u2337pvqEVkFtHKrs+EtNItu/iZmVOidUCbFGR9diQlXn6SR7sDNJEd08usgIocWN854HFoq1qsPZaRjkxEELD+J+CZDx28HCCJQETrW7h1GF+F4szMZNHyqTvQw4FwMTjEBvqQjBuoaBViFeeA2giBnLEp+7oAs4ijmbFxMmhVVbP3ZpFbHavikSmQfW1AKxD69krbfrWNbW14xWFT5VLnr1VRbVPTqq8GP5r1F42ZxUGcKaVW37E5R8ojptX3vNpqrUGGBj3Ci8zMXF7JLojxUoI1KSCcvimTLLGfTLlPOukkxP8V/+KLL7q/rhP9hgCSMVUOuadNmwblpVbJtWquwamZpZKtvr0iREUO/IdzwGz598cscut9U7bstNNOUFvSvXt36Ntn4c0iJcssMkW3KqCwopMpJVCfsei8BSm2+ossHQQlBVoThKJbF6DJSp33oAlE8VPcMchtFqVX9rUBM3PtsJk5NtqOrElOKYJCmJnzl311wCw6XVoTntpJtDphRWu24nh1SKVWxKXcS0bt4DEzBVkOlFcxQnblp9xaRVZYreRry7VWjbVjS9us5R+DFGL1Ner3YpxM8RLILp6qD2YGnWcivCZs5Ge2vExmtkb5KF4VUJEDq5wDISmDEEYIEKCIziQBoWHa4B/xx+DhgG9gZaTq7HRobKxXheLMkmNR8vn3N6vE3xOtB4oQLLbQg8zAPCQJoNuKIaQMAhoVd7nmgHJZkBqJ3ALAQtYsTq1Z6MMPEkjTjJvKDrwsAAkIWOvLzNgWRRAzM4sGaGbmUGaR6Rxr8ZACqtltraRIuVwLViVBzczJL4QGElph1uBBdg0QhBdocJBqmhlEgzKXmUEDHA1UtH0y/rbZzMpQwsVrFuHNIhMpl1mEMzNHKy/FKeVZM/9afdZKgvCCsjKm+infRKOVdK04yC76siC8QHiZZibDgXCpIKTcMs1K6TSw1qBdg+wXXngBWi3XYEzyxPQK81+GirRX5MCa5oCZufbAzEpYmEVtrt4vKZ1nnHGG+6u7Hj16OBqziNYsMkUncJ4reZhFPGNvrVBKedZnJY0bN4ZWuLWFV4pYrIDFPGUK4rCp5srwopGfFMNY6TSzP6VVdOsKzMyxkqKoiV/FbRbhJIvzXMWHmUF9k9p/TayuYrAVkpmZS7cU1JhAea6JSPEfNGiQOxBOfpookWlmEH0styYCVP7qi1Q+6o9UZjJ1SKVM8VJ4KdI6W0NhdGClVvxjPii+zMzZzMz1fQqnA8M0ia1Pi7CSqyyflZBVoCtyYO1ygNVTo1+f495EYQiDTw25CD88/ACGPXo/imZOB8yDvnt2ynVIKwECDonhPm2gRW4BFXA4wAZ1MQUblDwVwqxSDoSskCGVMQIrGrtWhgpLgHWX9or7n8mBKPdDtQRmLCcPRQVJQhGWLl6KhQsXcJVyqXz/GfHWIta489Vp1PqfSClha8FupUG1Yi7eWv01s+XoYhmE1Gq0VlClZMst0Pfdv/zyC1599VX3jZpOJI3DxKbo1hTEQ6Dw7dq1g/7bUwe1yC0wi+Q1i0wNorTKoK1377//Pr777jv3bVrv3r3df8CaGcyWB6VdvARxXLILzEyGCyNL7F/W1OBLB/to1UVyahApGsmjcBXwr8mBioRsQDlgZu7drFq1KjRhp78K1ISZ2jKJqXdQIPuqglnEU+GkWHbo0MGdZSG3eCieHXbYAdr6GyudsZ/8VwZSulLpzMyRSsHTrh9NEKb6y9MsopF9XYPi06qpJgHEu2zcwq0KaDeU6OKzHNaUj3jEEPOQ4qzv17///ntoEllKdN++fSHFOJVWSqz+EvK3336DJlE+/PBD6NMiTTZrYlj9lmjidlmTIaJVPyEFWn2b+JmZq0+xXaZA9UDx6xR3naLdvHlzoal3cOTBMaFzVDwqcmA95oBbJ/KMC3kBzPMw7cvPMemhB/Fbt4fRqHIuNtlxB/R97FF4CxfCp/IcMoCZ9JYkEAYIZdWC0nKKsjEFAhob0O1tQLJsmKLEZcZC3lAElKJsrGUeIZEMnQKtw6cCVkJBLKfqYWyvMNdPDqiDFUSaccgGxJBMBigsKMTixUuQl5fnlC2DXr24cmGjuMxY81jn9J2vOnyzdSO/8ksQZ4Jmz5VP2gonJVp4sygus8gUvQYXWqXQlmzRaK8u7kAAABAASURBVJVVAxRtJdes/p577im0A9E7y1o+zErjlxKqk1alDEtRVRwa+Gh7tFaVtSKh1QApyVKutcosnLYkavJBA0QNkvSN4kJ2Jvp+LlU88ZM7NmXXINwsKge5zaxkYBW7ZYqX/npLf1EmxTlePZJfBVTkwIaXA/9OidQ+aGeK2oD43Y1TambOmvp+O8RKHvpbPCmWavfKhtEBXvr+VSvS8cSbaMyiOFbEUu2X8KKTqQk+/auA2jK17/I3W3l4hVmXYGbQRJ/aT/GN0yH76oDCSfbVCbOqtFoFVrutfklb8rXjSNvapfRKoRYfxS2lWeWl7d3aTi+ZNJki/7IgJViTGAqnnUHqExSP6OKykZkKmmTQZ1Pq+/RtvXjE/gpXARU5sL5zQC1FIKWXSvGSyb9i0defYfbQIchfuBT1Dz4MW59yOmqkZ+HHRx+jzgIkYPwVIbAChB7HyiaJOfFDQ+qWA1LAATaoy9ugpPmHhbEQZYqICESXylQQuf7Zp5RmKcpJVrYinxVNgkeamnsG/6x4//HYozpjJuWmOCuKK446xggSzkMdnbNsZA/JLZDYsSn72oCZuRXimIdWPLSFTSspMU6m4jMzmJmc0ABDdBpsaVtyy5Yt3f80a1ChgYroRSjTzGRdaxCvmImUfG250yFlr3KVW0q7lPeHHnoIo0ePdoeTSTHWYEjfWp9//vnQSogGiFoN1yFCUq5feuklPPnkk9AATHVE/DUYkt0sklsDMdHKzyzCSRaBWZR/Wvn48ssv3V9PSbZYYY5pZCp8BVTkQEUOlEMOrIClDiZU+6TVSXmbGVdX2G9zElJuwcreyxivXTU6p0CKlVn07puZazNFY2aQgqY4tOJqZiVtpPj/FZiZ8x48eLA7qEqyqu0RUrxlrk/IzMx00antc5bVfKTKnGpfTTZ/Ihcvtac6K0JbqTUpotXk448/3vVDmvw0M4hGE6SaLG3cuDH0uZEOnRS9mIpPDHJr5VhhNbGifN9nn32gCRLRmEVlY2Yl5WkWlXv16tVx5JFHQnGIj1lEY2ZyVkBFDqz3HHCLeTBMHzkCc3OqYpfuz6HhDTcgp/1+SFTLxRZnnoV5s+dgyL33whbMQxgUoYiLSIWSlO0hF57pBqTDRCNpeWx44G14Im1AEqUopE4qTYGwUjj7P/gI2TDGENAeUCYLDdSjQT2apkFuCyuKF+v5MmPeEzgsgpkBbAwMViyF0SnYkJuEYlFXYKR25LKLxCxOm1xrBmaleSK+QRCgVatWOProo92AJMbF3OWOQVvUNOjQ6rSUbJ0CGw+4Yhozg3Dii3VwmZWmWd8N669CpBSLtQ7sOeWUU9yARiveOkxMirVWf/VdorbqiU6yaRun/l5ECrRWKzTw1V9naUu3lG+dhP3FF19AWwG1sjFs2DB30JcG0fqPaaXHzGBmkOL+xhtvQCtG2gJ48MEHK5rlQHEuh6hwVORARQ6Uaw7oHZUitf3220PvsM4bmDx5sntnzUrbPTNboRxmEV5KrVY4pSzFhOJtFvnr3dZknGik+IrGLPKTvSyYRX5mkSl/M4MUwkaNGkGTe+Ip/PqE3NxcLFu2DJoMNSuVbXVlUN4ojJm5vJZ9bcCstKzUrsdKsMpVbbrkVrusONSWKw0nnniinFAfoTBSileUp5oM0W4khVH+77rrru77ZReYD4WJwSySQ/2ZcDLNIhxJXVqFl70CKnJg/eZAyPrHke/iRVgw6XfU2WkHIC0Dlu6jyDNO8gFZdWui9ZVXIKyUg/5Uqn2kUWdJ5zjZoMVA6TMefOJAPQbUY0A/wgZ2exuYPP+oOCH4o6ITlVRIWYyQepd1p/qtP3usKOsDfI8KM2uri1x2LzBEPxatkuB8Kh7rMwdcx8V6xP4McA/wUnkYTQEN3maldjo3+NusVF6zUrtL719I/3f+cVANAmSXaWbQirHcZsZsNFn/BBqUaLChLdJaZVZcAhGamVOYUXyJb7F1rQ0zNvQs45iRVkmkJGtgq218+isRbdOTvwa0WlWQXRAP6mI5ZUqpPuigg6BVBw3EtNVbq9HioVV1pU8HkmkV+fXXX4fc8teW7F69ekEr2hrsagu4ViyUJ2ZRnom/mbk8NItMyVEB6zYHlM/rluPy3NaUv5ktz4iulfEqiy/rZtA1vtclrzUWYj0HNIvyXpNjmhhTG6WdI3Eb8FdtkrbjahJMpybrG2m1BRI/zkczc++0cDHoP361K0VbeGPcykwzgxRyncqtnSpaGZV8e++9d0m7aWYrC14ueH3/q/ZP3/yuaQRqO6XIAuBgPVhTNn8Kl1pWsqscBCJUvqlN1pZrTeQqL7V9Xn4ClaVozUrz0yyyq5/TuRxqyxs2bChyB2ZRH2MW0QkpHjJjiN1mEa3wZqX0cldARQ6srxwwGApmzMSUsRPQpF17qlIhFeAk0rwiBF6AwIqQUbcOmh14EBaP+RVYmI8EdZYEV53Z6MAzHx6M4gaE4tvCYsuGY3gbjij/vCTm+TDNjLCgQgRUo1V4pYWm4vynpZQ0oRlnYsxVOI+VTgB4CM1j5WQDaqyvCEEy0v3TEv/34jdjARCkV8UdG8ByAUA0NoarVO4/S2tmTEcEMZ3MeDCoEHLHILdAbpkrAjNzaLPIdI6Uh5mVxGlWaheJVqd1YI4GmXKXN5iZi8IsMuVQ2szMySj3X4FZRGfGOsFKImVYyq6ZYffdd4e+idRqxXHHHQd9v6ZVdK0giy62S8nW4FIrz4pb33TrW2Zt8Ssbt5mVRVW411EOKO9V72WuiKX8YnwqjewrA9Gn+q3IHeNkCkQvU5Bql1sylMUJL1wMcgvkXhG9cLG/TIFoY1P2GIQTxG6FFcgt/H8JzKJ3TxN8Wp3UjhQpWfoWWd8967tiM4MULq046lMNKWDKIynLyjd9U6v3Wu1bnIdmVtLWmEV2+en7Zyno2qWi3SpSoqWQiZ/8BbIrPh0Cpl0tkyZNcgeLaQuylD3JKjqzqH0S/foEySZYkziVX8o/5YHCm5mMdQZmpfzMSu2a3NTBbIpIZapdSLJLHplxfspuZiVlF/trp4AmXOWfCmYGAI7ezEpM8DKL3LS628ycWfGoyIF/JgdY/wJCsghpvocwPQtFrJM6d8mzAGzlIO+QukmlTepg0xYtMOjxJxAuWAyqXdDfWFH1Ih2lJxuS0QIacjjrBvOoUJxTiiI7OwtVciqjUnYlZFbKRFSCLDiVJjacS9Uo5KOIIDOSLETSC5DvR5CkGZ1YF/lWPCtyYG1yQB2/oCwPM4OZObTnLd+cmJUOvBTWLKJzxOvwYWbQQEWDEMUTwzqM4m9Zma1e2lJl1IBJIFzt2rWhFZd4kKzBmPACpU8nqOqbNq1gt23bFvHhX9oG+LdCVhCs0xxQmYihWVTPzf5cB8wiP9HFoHBmy9Oardwd08fvl9ypvOQ2Kw1vFtnNSk0zK3lPY3ozc2zMSmVUHALnwYdZRCNcHE6mwCzyk11g9me3mUFhzawkfvzHL33zrG29ypdPP/3U/dezVqF1NoE+0dDnGjoR/5133sFTTz0FKb5asY6zzcxi63KmWYTX97T6hEUHLCoeTa5pR4qZlZSBFGbtVNEEnSbdfN93O3zUxoipmckooXeOjeCheqgJB22Pl7hmpXVb7vIAxamylPIspVnbzLXyr7w0i/JxZfGaRfKpDAQKszLajR5fkYD/QA6ESCtYQj2qEhWngOkV8B0I0+EHafBpgkpLokoWml94NqZPmYiFY0aRDgg0fHS6FsPoM1MGow2C0FFsOA+JuuFI809JwlUfRa3Gz8w4+2HsMEIYiyx0BYkN5jJKog/wk5SrIEFlmSYEHudxaPpMS4ZoggBBGKiO0lVxV+TA6uWAmWoaEA8EzAxmtkImGjiYmTstXIO12C1isxWHkd+6BMWp91c8zdZPnIprbUFyx2BmkD0ePMkeg+IxM8hPOLk1UJPCnYoTvgLWTw6YRfXMzNy7EZeLYo/tZianA7NSuxBm5sKZmZzL2YUws5Xiyvpri7+2qGrQ/tlnn6Fjx46QW1tGNamiCRdtIY3DyRSYmQwXjyx63/UOm0V44WIwi3BmVkIvP713AtljMLPl6rLwZibjPw9ZWVk44YQTIAVXK9A6SEpbq3VGw5FHHgmV11tvvQUdKiha7TTRPxnEdSo2y2ak8ALhtbqtQ6u0E0dnKWgrtvBSKqWga5VZcSsuKeX6L2j5qxzFIwbh1jdotdlszeqK5FZ4geSW22zNeCn8qoImHjRZ8fLLL0PbxNUuKy/NovfA7K9lMDN3nofZX9OtqjwVdOWXAxWcV5wD1EAAz8eofgPQYJMGsIQhgRC64xDGJWe+EUjy53FFetfdd8WCkcOct1ac2Wk4curWEc49N7yHt+GJtP4lcgXOaIMwSVVZyiYxFpc3C55+G9ZNmYzzMFKUKTEIybAIVpiP6lyGrlWUQHYh02JFFJu0fFbcFTmwOjmgLYNXXHEFtHVPq5oaUP9VeG0zPO+887BJ3bo444wz3LdzopdSJ7M8IeRkkfjLNDNZNxowM6eEmNkKZTYz56+0icDMZDgQTmBWinMeFY/1lgNm5iYzzMyVkyKWMpJZfDKw3GYmowTMlnfLQ0qSvjXNz893/wn7DlcbB/Tv7w6D++STT3DXXXfh8ssvh5QefeP+7rvvQltxZb733nvQ1n3tutC37drW/9xzz+G0006DdiW89tprePHFF6FDh6655hq8//77eO+9d6G/0dGBVTfddBPefPNNPPjgg9BqqA4+0iFW4i3a7s92hw6e09ZeKSRSxhctWoQPPvgAffr0cSfB6wRhpcPMSvLBzISCBkORpfSpelvq+m/ZpFDFKdanGGeddRaOOOIIbLbZZtC/CeggqWOOOQY6UPDUU0+FlGDll0DhzIrzVY4UMDOX96ITxF76blYrsB9//DFUx3Q4mZQ7Kcyi87narHoT05tFfMwsRq1XU32G5FKkZqsngyaQzDhgTyQUvNzBrFQ+9ZXKV72HZsZqH429Ust7RQIprYIV+VXgKnKgnHJgnbNljXc8/5g+B4n6jQC2KyE8tkke3OKeofgKqLEUUUEOULVlC/w6bjzt7CZIG0JcjP4ipYs6DkMTK/eGA5Jpw5HmH5LELCpRMx+eeSzESHEG0Sw3V+YSLVp9DmWNgNMipf4pePqGDBw4Xh5dnuMR0iYg22IbjRXcFkYUFMSFU5WKICI2MvEDIC0ZQqaRkChU9dIx9es++OL2+4BZeYDiJ4CXkUBAa+nNePTXVlZcTeUhGoHsMcgdA5MVoytMlwPFZeXs/47HH3/8gUMPPdQNpC+88EIMGz4cz/V43iWubAfPNwVmhu8HDcIrL7+C4044ES+88BJat94DQ4YMhgZlLmA5P8zMyWFmJQOWco5yjdkrD81sufDCCYQ0i9KQ6l7R4Mss4hHTKex/Eti2sQn8y6SLxBGUWJyr9LEyfDFFqN07nKCR0lhUqAlJOIWkgns6AAAQAElEQVRZ3kuXLMEPP/zgttQWFRVh7tx5eO/d93Df/fdD22FnzZiJRx5+GEcddRSOOfYY6NR1nRgfw3HHHwdt05TyK3P//feHFKcD2rdHe4JWDW+//Xb3d2Vya3utwmqVUKb4agXxYcbRZs89cfxxx2LPPVs7xXbQoO+hQ+tOP/106LTlu+++2534ftRRR7sVz3bt9sZtt90GrU5edtllaNZsSxx33HEQvXhrBfTss852K6Tt2x/oPg3QCfKHHnaoU/aOYpo6X9rJyVuUTLpvdaWgnXnmme5kZFdvWU/Norqq/BJot4Tne7Qy45mvUfkFdMNZiXV2OWQXyC6k7ALZ/w2g1Ul9nqG0SGnUxItWn5s1ayaUa9dk8cp8CiNcWQiVl0SaRfktt0BKslatdXihyler3YqHpCu9FW6lnuXoIRm1c0J5oWhWR445c+a4yQfVr9UJp3jWFMyi9lq7OvTe6JBGTTCZRXjJIVgZfzNzZfxXNCsLW4Hf+HJAbZfASS6LwDnKPCzVHRHpKXA+JRbnKvOQp6AMekVOkQnoJ0NQphWmT3xHvrHLtclE8SbKsPC3yUgEISpzElB+EV7caFN6BPCpcfhcc04i3zcsK/biYjSSfBcAg+sZpHQAkQ5EGqzw+meQkq/cYlZDIEiNQAMPHVyhAYVmq7/77jvooAz9/2AqXWxX+Bhi3KqaCrciWuFLgIXMUozIQp9l7UOnvyW9QoSWZKExi4gPXIEGUPkJFMBCj4qrsZiJN4KQVEZDgrFyJPw05GRWQVaQDi9gI0rKkOCFYMUgfSi1w4OrVgpvsvrwyFdg5OMLxZXwSGmnQyGdLAbHk7QK5ls6/IVLsPj7Xqg0fQqGffQ5stJyqUQYDIAnXgSO/6BYlWwzxoVCcmRaHVZ0YJoAAxAYBSVeW8Odgh456VNxKwdC5lycJc5kfskEc89YZ5iBAO3Kb0B1ib4BMSwz6GL5M5cRgkgH9OctL4EGDnE9lVsgd2zKLojdqabsqwoxj5heK1zDhg1D7969nPK866674NPPP2VdCmFmlBfOHrBeGswF++aLLwFO0jzQ7WFMmjoZDZs2wa233wpdRpqQlpAhXZJpX5e3mS3HzsxgZsvhNiRHPAA2sxI5zSK72fKm5A6LM82s1E94gZlB/MwM6+uK5Vmb+JSkgI2QTPGRKWAVUeWKoOw7wUpUSqNQBLZpaisdKZ0ruxk08lpZNhXjf/v9NyygIqw0fvP1t3j77bfxbPencViHwziZdDiaNtkC22+7LR5+6GG02aM1jjziMFx6WSfo0LbNN6+PBg3qc9W2CY4/4XhcecUVOOqYo7BFo0a45qqr3AqvTs/9/vtBGPfrrxg/dhwmjZ/AFeaR8BM+Hu3WjWUJXNzpEkycNBEvvvwSzj33bPTt9x3D/oKuXW5CjRrV8cpLL2Lo9z+g7V5t8dHHn2LEmF/Qf8AgnHfeeXj/vffx6muv4q233sRHH32M7wd8T76PYNSInzFm1ChotXHYkJ/4bvdDm732woUXXoRffx2Lx598AmNHj8VXX36JZ555BkM5EfDZh+9jxPBheO65F9CiRStHN2vmdHz//UD06tkLBxzYHvPn5eHtd9+BDrA65+zzsE2LrZlPh+L555/HZcyXjz7+CIMGD0Z/KvCvcVX78y+/wuDBQzBz+nQUFeSzTAx8CQjg5RFY9HwSyydvFhxvFi+fbG/Ya9KOCIhiFWJbBAeu7iiIqyS0FN8qS0EQqJ0tRm6ght5lySrxtHoay2wW5YhZZMp/RWBmzE4r8TIz59ZqtnYfCHSKc0xgZrH1T6bZyv3+RLwOEdryLAVYk1Bia/bXcpiV+mvSV6u+ZubSbWZiUe5gZi4+lVesNCtSswhvZnL+CczMhZOHWald7gr4d+YAmy3XfrnUyeEsbMMcVm1UBHoKixhPWuEEURAi6BcSXNsnJz0iI0kUbbwVXoZrFhnY2elLUjgjQrANFSe1sEKQkHxlC9nuqk0KxIB2hZM76ZQJ0tF0fjBMGzgAWdWrIqdlUwRJEGPQZW7MS1qOkeX2kaDm4SOjTi3kVs3GAi2yKD7GoV4gRIgiAEkGIRpkhFW5JNeq0K0tjWRcWx7LhY8dcQLMzKHUmDzyyCNu+5hmzDWjLtCs9rHHHutm4bU1tE+fPo5ej5iH7IKybuEEwou/7DLllj0VpLCnNsSiEahAOPZypFJOjQXmHPKg8htSoVXt8gIvUqKpTIPgyp9+SSYvpAIakD5kBeIiMNLorl60DEUDemLovbfCn/ALfNIWeqoOIVcqyJEVyTxTKMZoQtAeAKQLZGO+kRJONmcHApKZHgTfKW2sXBSkkG7P0jBt/HgUkmb7ww7BkgUzYN5SupMo9NJQQJmWBUUoYMWXQmykC1krQ6QjCDNhYYJxmYvDvSzgpcgJIYmZfCS9SAb50/c/f1tozDcCc8IEzBiZtAKyMN9AHHiRFAJa//YO2XgIzMw1ZgqgDlk42WNT9lQQXpCK+zu7+JoZ9I3dpZdeil69euHuu+/hatJR2HXX3Vzw22/pim+//AYXXnyBc0dJM3isU+A1fuJE3HLnHejc+VLk5lTB5pxt7P7sc/jgvQ9xzWWXQ3nhMQ64K8qQWM7YdF7r6GEmCdcRswo25ZIDrNnkGzgI2W4GCNz7wSdCVhj5JPnCSNcJ1QOTpkiTTyraGBjaT3jIrFoJiQy2X2zbiCq5A7ZvQVESRYWF5AjMX7gId911D7QqdObpHXHKyafhxBNPQcezzkLHjmfg1FNOwd5t90Z7rvi2P6g9jj3uGKhvOuvsc/Hxp5/gk08+glbqqteogUs7XYpKVSpjztw8fPnN17jjrjtw5ZVX4ZKLL8XVV16O2+64Dfc+8ACefOpp3Nz1Vrz51jtUkEfg559+xsgRozD8p58w7OfhGDLsR4waORJDOVF1Id+/AVSAr7v6WjTcvCGOPPwI8rwarffYk6tom+IK8v/s8y9w0in/w/Y774RevXuhwyEHoeWWzVC7Vg3XVqRnZsDzEqhbd1N06HAIdtp1R1x46UVo2Lgx6m66KRX7Bthuh224wr0H3n7rLdxxxx1owsmA8889D02bN0V25WyXf9vvtBMOPPRwtNx2O5xxxqno+e2XnER7AMOH/4Tv+vTFM88/hy8++xyPPfoYLrroEpx11jlUlp9Fi21a4oKLLkK7fdvh2Wefx2GHHoa927RB2zZ74KTjj8dB7Q9wq+EdOhyKU/93OmbNnE1l/10q60/jsceewNChw+FRgjFjfqWiPxZyyO2rBD2fToMPODCWt8faErBehBYCdPMBNp8IqVGHtASsQGYGM2Mo+hLnLBWPDTYHtPquA9FUfhIyNmVfEchfID+tVOtgRdljnOwVUJEDG0oOqCUSsOmKRFLTRVsIYQns90BwTZrDqZUzokQRsg0Mwe4SHHwCCB0FVQAwiJwR2mHpbQGkwRrbPfEDQv6SBPW0gMKRIQnBcMYFNhBCgMxCetDm7Gb0oztgGxwiAJHwzAMDETwUJUnJvjZcugzUicmEMjOMaEPwZ+AlUwB4dIFtc9YmmyG7bl2MHtCXEnsEow95sb8nBxiFDj2iVvE2U/hVJF4LstUQafVjMWNhs8C0dUvfSeqbKf1NgAbnOhBDJ0lq9XkwZ6RvvfVW6CTJLl264OKLL3aDDDNjxpmL2CwynWMFD9/3OcP+EaScm5XS6kAUfa+lv3jRbGv//v1ZXip4ON4iDSwJXabvhGnx4SMtSINJW2QFEjejSS8wRVAlBIuexYsi9uIFnrEe+fQLUCUsRLX5c9H3sYfQ793XkFGwBL9xwFWVqxi1WBkyWLkCDmxCKrNR556EmcE0FHA1JETSK0LSklCUUnID+gekQACYkZbxFWqQkADICgHDZbDCzuUqRWbTLVFA5aUIBcgsWIx0DkySo0eiZrAMlQBksbKbJZBPJTq0Is7q+AiRhsDgQBMByeJaQRTAh9IZ42VHxbVKOcCsA4treVohl8f8yWUWEZlFpgi0EmFW6hYuhniAIFN0MX5VTLOI5w033ABt9WzXrh3GjfuVSnAnaCtfyNqxR+s2uL3rbXjh+Rdxxrkd0f25ZzFj2jRMmjQB9z74IHbaYQfsuMv2uP76a+Cr7hSF2HOX3XDB+efisScex6xZs50o8TskOc34JoUVtcllzH/yEcLjRKKpY0fA90Q1LWBOhGxfA3iqHwTPMxjbdpiHhPnoO6g/5ufNha7+/fuhT//v0IcrshMmT8ZJJ52CK666EupXnueK52b1N0PN2rXQpGETNGzQEM2bNscTTzyFvn37Qwrq999/j6E//oievXqiFydse/ftiwabNUDVSpUxd948HHzoIRjy4w8YxfZTiu7wn3/C8z2ex6effYYRo0bi/Q8/wCdUHvsPGIhrqexeffU1uObaa9Dllttw/bXX44rOnXHc0cfgsisvwyHkFVf3tPQ0ih8SoruI71h6gjihCLyRJE63oxBCAMPOVGiTRBYRQuYbSoBcmJdFjET+GscofMAWfikncZcW5aNQbT7dIQoZqoAcolvvo9gH7J9CBqLBZ0CAk0P0tbky0KlTZyTS0rEjZTjr9DPY7wDn8B1/5JGH8MwzT2HM6DF44/XX8RgnyN96822MGjUao0ePxvtctb+Gq+9db7wRD3d7EDfffDOWcrX5m5690aJFSxx59NG4sNOluOHGmzlJsAcOPfhQ7LrzzuhApfuB+++H+uwJEydh1sw5ePbpZzDgu++c4Ob5gBl81gsPBshN0zwDKL2Zwczg0sd8MYvc9Ky4N+AcUHlpwiMW0cxi659Ms6h8Yw+fbYVZRG8WmeIX+1eYFTnwT+eAaqUXCyEHobjnY7NFByLwpAA4O/gULqCZJAQovdRyg+25MMRLb5A19EkXxRKaVFAixcJC4gMC2EKGrn0P6OUQNM3pPKFsDvh2IeR75N4htqHSXQzkS56cm0TAgCF1EZ8T2EgAaclCMlbvBPrQl6yMNrjL+BTAYdJD2T3k1tkUOQuWIlhaJM4MDyrvgM9xpCeMYYO7vPKSyCxKrb790sEjZ511ltuSrYNImjRpwlnuJtBBJPqOp1GjRthvv/3wzTffQIeQbMqZcR2Goq1KsXwqOLOIZ4yLTTNDz549Oet9FvLy8mI0zAxvcVb93nvvxdlnn+0O2+jYsSM0YPI8z/nDFSwftBQtzcfSJctQsDRgIQI+a4ZPpRQs4MAvgrZwy+4FrCHEGytnkhUxyeoHsvANyJo1DaOefhxZ+Uuwx3kXYcdLrsSU8b+jd9fbMerZHsheuBCVWbkTySQrBwNZwI49ycGiwQIpsYbASzINSTgXK2sR4zDG5dE/iQDaIlHZA+aPHoEZg4egJikzp0/HVA4qm7Zrg6xN66JSVlUUjZuB/AFDMPKBO/HDMw9j2ZgxKBw1AUvHTUFOgtw9Dp4YVxL5CJkGRgNjRQ2Zb4EBAhRfdDI/gEQAyl2MrDDK5IDRLQBMye89wgAAEABJREFUo08LmK8sYz6xwku0XrGP7ILIaRbZzQxmFiH5TH0PzMz5CUcvqE7HdrlXBczMKRqa3Lrqqqug9/OVV17hilQbSGzGgLT0dFx30/XYbuvt8OEbH+C6a65B273aYLfddsFVl12GXXbZFY8/9jhycnIBDs4pFG/DjTfdzLoaQivYThaDw5vRgugyK7WvruwRh4rnxpgDro1huwWChcb3BbR58IzvA9tmpamAytXD3R5i/bkLl191BU4/60y02a01Vy3bc6X4OLRuvSfatt4L7dvthwP2a4/XqbTdf+99XNHcE/rGdv8DDsD5559PBexgHHLQgbjqisvQp/e3nBgai9G/jMDYX0filzEjMWHceIz/dTwmThiPb3t9i8+/+gKDB/2Al194CTu02glbNd8K226zDbbdehv3LmRzpbnlVi2QnVUJVbIrYbPadVnvgVDaKl/3BXkLMX/RIraooHLJNoDvRIgAgYUoYsIKObkagA0padVMqP+QKsumXq8cKcA2lv0AbYWk0aRlEX2W0a3vwRiSLseRfQcJYDSNeRiCuQc26fDZhYg3kECSDXmSIdR/KRTZQAq24pSCQrGQZORJhs4nrwID/c3hQqYiIA40OT5iPLIRAnFR3KXmls2bwU8khECN6tWx1VbN0bx5c7Q/5BDcesdduOmWW3DxpZ1w7bXX4vshg7lS/xWuuvJKt038tdde54r+hzjn7DORx4nns84+A1VrVMbV13PFvXVrtN59N7Q/8ACcde452GOvvXDKKafhuuuux5NPPo2bu3bFO++9i/Esx9lzZztprbgOmRnMSmFjamPMzOXlf+mh8jEz6HtsnQr/d2kXfSrN37lTaSvsFTnwj+VAcdPJrg9snp0YJW97sZ+QHELKADsXtu8e7T6BN4kDeGyViSMTtbpqx0O185GFjTQgmkJOLKoPkYvNPAP75AX2MUXsc9WzMJQRTVZEIPToFiHb+JA9VoGxp7AQphXiwkKESwlcACygHhNSD0ouWozffh6K5OIFWDRhEppuvwP7vSLyD2DshIy8xJ6i0Q3E9oBykSUa7LgzluXNR97USXBzngF4JQHPRxyGiBXeqe97qn2FxOsQqaxah+xKWcWJ0Amdmv3XgShmxo43/BOo8xa9oFatWq5jvfPOOyFFQBzNTIYL5ywpD4WVkn0jZ7O1jS4zM7PEdxpXxR544AFoNfvcc8/F1VdfDW3Tu++++6BTgEUY8mFUSmlgKUcpS5cVoKggQFFhEuYFSOovn9JCKKN8FrlHpdnk8pJIElSZ0oqABKFKZg5++u57FObUwi6XX4P0hs1R4CVQb989sbByJfzx889IH/8rfn7ycSwb+ROyAXLkwMYSNI1DnCIYK2mI6OcVFaJSEVC5KIE0zr5oUscHUDUzgfEvvIBh19+Cgi97YeErr2PQDTegvgcUVCbXpo2QVrUqpvb9DknGs+0xx2OTrXfE0I8+w/evv4SfH3sE3o8jkZXMRCZXEPwQ8PkCpAUoVoyNFdZjTABRzvRpkb9HWlA+h1xfjw01HjYmriVIkU91WABlofJKJukC5hlrjGtQQjYmKUH+0mpm7sCd//3vf+jUqdOf3gltadN7YsaI/pLTyj1/Zr2cO3cudABRVw5CdZgQWPKBkxtsnEMU0f0qB7dDhg3HV99+ix123oVJTOCC8y7E448+gV122o0RcGivaiOgq27dTXDjzTfhoYceRO8+fd3hRES7WzLXqFHD2eOH2ZqnIeZRYW4cOWCsPR4BAnaQxk701wljMXz4cLz84gvYfIuGaNy4IS7t3AnXXHOt2+3wzZff4IhDj8DSgiT6fNcf1117HXp9+RU+ev897N2utdslMWTIEPSj348/DsMLPXq4Ov3Yk0/i8aeeRGcqzps33Byq0arf4DsJFNLNRpZPj3LQcDebOwSBXmA5DQWFAfKDJAK9u8QX8H1YxvDJogAh22mwrwg4ynGckj4SSQ8iXUY6sA8wjlw8hU8WkUeCq78eY2ZYDxyrGLwCTmJSM9UrYACKqGzn8/0rJCTpljxeYREy6cm1abbTjIkRBObx3TQUFDE+EvIJMkSYANuNQvVUyEzPQBqykBamARzwUGB4jMiHB/M89nURLzB+n3GZAWrvE6Ehwb7RJ7OQJosIxvT4BI9pNWP+MEyS6UpKFuZH8Q2OlZjOkJSkYQsCShkBhWQcCa4M7rDD9rjy6itw/jnn4ejDDsceVI4f4mr1Z198gfsfeBBffvk1BvTt58p31513okI9D+++/R7uved+TrC/hmee6c6JkXNxS5cuOPWU/2GbbbdBs6bN3IFqOjdlwoQJjAnQrrPff//d2c3MmRWPDTMHzAwe62SDBg04wTUOf3eZmaM3MxQVsR4DTumm4W4zg5k5e8WjIgc25BzwYuGKq2vI9lU6iNCh0Zf12GAA22I2za5VBYgXTkS0G9tqT24jgsBbLkIRCtkoF7FfMtIFbMwLyDNkZyH6gA13wNYavEJqIknqAySHxz4jHemcRDWkZ2Vg9rvv4oODDsLPjz6MDIbVAnVerz6Y8tyLWDZ6AmbMWoga2+yEUHyosIQSgLHTCRlyy09oH0yKLLVqYrZ6w+RSzJ85AwXz59IDCOgn/gpH0j/daicCat6hBP2Tb/kivPJkrwTVqVMH77//vlvVUlxmzA1azAxmESgDiHJuhVFm1K9fHz47V+FjMLPYWmKK1swgBfm0006D/s4j9lyyZIn7L0StYMe4Fi1aoE+fPq4zFc7MqPsYrQZVVM8LUciBgAYtBckk8pPLOCgpgOxFBUUIOFAqoH/SZ5XLYBWjjFmsZNUK81E4eBBG9u7PirM9lmbnoIgK8aJkIRoedAA6XH0tWu60I37s/gzyhw7D9K++RlZ+AcBaZHoR0jIREELt/WZlDck3Jxlg5hvv4I+XX0M1C6FKVwmGhUOGYv6UKTjw5ltQNGMOBr78MpocfBAaHX0cCjOyMT8w1GqyBUb8MBjTGGiT/Q9AzT1ao90ZHXFQ587YequmyBvQD1mLl2Fm7+9Qaf4CcBwERgFj2nxWxkQQQu4AIV/QkHIyflbQJAKQPQdGkVvltSEAC3C9ywQOFsE8SU2/5GCWIdqGHyAkjepxIi0NWVlZyOGERnpmOvHMU0cMlqheQ9VBlFzvvfceNBl00003cXXlFLzMMv70009L/GW55557cMQRR7jvk+UOKUuqKXsM8hPE7tjUO6K/qjnwwANR+u4kAdYDlb/orKgAiWVL0HD+fDScPRPbcWXp1ddew5Dvh6Lbo4+iCSdqwqAIYKMdslGmjsCGViGBMzt2RIsWW+H444/FbrvvgYsuuhDaHSJZbr/9dpx88snQNnFNlGmrePy3V/IXRFzIujhtsTvVFJ0gFfdvsW8I6VqZDDE+1ZRdoPyXWRaET4X33/kAN153o9u+u/Muu6FVq1b432mnY/fddsPRRx6NHs8/jzffeJMrwuMwdcpkvPfhexjy41BM/e033H7H7Wi7/37Y74D90P3pZ9gHPAidRrzHnruTz3Z6DcFa6UzFWYAAgoBvnEOy3VWdBess31SHEp2AvQE8L8CCX8Zi4Y+/ID3NQ7rnI1oRN6QvK0Tm4nz4VJrZzAP5S+EvWYoE+5yMRIgMDuITYT4yly3Egm/7ARMnw+bMRjonqDJm0Zw5G2nTZmDyc89h6Y8/IsH+o2jCOEx5Uv3DT0jMXYDM2TNQafbvSJ8xDekLFiF9yUJMe+VFTP/6cxgVeX9+IfyFS6nkJpGWZvDYDyXnzMG0Ab1g8/+AP3emm2Ad1/055IwZA2/iNHiLi2Bs933GPe7xJzHti6+QyEhzcqctmIO0iaOQPvsPMKmAB4D9IywyAgBJk2pucH0APQK5zWfeGYx9Bt9U3uolQiRJH9CHTSDYpbAszAGI0yRAwdIlpOAdEiMCEdJZuXJlUgA1cnOx0067osPhR+D9jz7GhPHjcOTRR+CKKy/DwIH9MOaXkXjp5Rfw3IvP48FHHkJHtjX/owLtUa59990XO2y/A05i+6K/dWrNVWvtqNFfbn344YfQ32kxqj/dqq9CxmZslzsVUvGyC+QvUyC7QPYKWPUciPNMfaW+V1bIGCd7WZCfmTm0FkqK+N5pQlZ4gTxiU/b/Emyo6ZZcMZR3eSgexRGbspeFFfkJJyhLu07cbizDRi+qtmyt4JpaxVcCBgSesQ0N2RYGxWZRFD0b4oATlmB7STL6kxeIJFVAU66IMISRLkGc2sQwNPjUYeZ81QsLx05gnGy32WeEAGVQ+Ci0JkITnMj1li6TB+mAdL5jhbOmIX/EcOx4yvHsn+Zg2ZuvI+3X8Rjbuydy/DR8fnNXbLbHTkBWJjx2iiEZG5XrkGFDOcBLfQQhpEw+5fWMvQShZr16qMRJ7x9uugmzR48BfC4ockxZpIlmjkUD9g+pIH5618mx5DazEnt5W7zyisDMYGaOvTor/eekc/BhFuFpLbnNSnFmpfaYwOzPOPn5VDC1krzLLrtASoBwMSij1QmblYbVIWHp6eklsjnaYu+sdA+TRo/G/V274qGuXfDQLbfh7pu64LZbbkfXW+7EzV1ov/d2zPpjKtJnzURB/0FY/Pk3wLBhGPT8U/jupR5otl1L+JvWxu+/T8UcDnxmLcjDtAULMGPxYtTZbhuMWLIIm+66G7w/pmHZmF+gbQ5Fc2ZhDpXuBaNGo2j+Yviz5iJ35jyMfe8DJCZOQOG4nzDklWeRWDCPA6I85PXrj0St2shs3BiVWzRH2KwxctvsiTlbbIk/5i7C/OkM32gLtDj0MNQ9sD0mU9mZMm8epmZkYCrzYpNtt8MfkyZiyfDBGP3s05jzw/dYsGg+ps+fgznz52EuB1/zZ89G3py57lu/OfPyMCtvHmYXw9y8PEjB+SdBK6Rx/LE9NmN8uZtz52GegHkbxyUZ5ubNReSei7lz52DBgvlYvHQhlhUs4wAycPV0zqw5zOe5JXSDBg3EaJb/4sWLuNLypfvrmgceeICrtQ/h66+/xiGHHALV3R49ergqq88NpGz27t0bxxxzjPsvVW1tc/FzcK5TSWezDMua8hdu1qxZyMvLwxROwAwYMMD93YwOVZk5cyYUbva82TTnsg7PRSHr7+TPPkG/Z57CgBd7oF/XLhh87z2oMnM6vIKl+INhZs2eR9r5mMV0zZo9B/Pm5LnwWZUq4bHHH0FLKs91atfCY489jtNPPx2HH3642xb+5ZdfulXB6667DjqcrFu3btAKkWSQnDIlq8yVgegEoovll3tF9KJZEShfYvrYviK69YWTLIpL6YhBOIHw6wsUn+KXqXyRXaZAOLkFsT02U3EaAKstVmc3ffp0PEdlceutt8YWWzRzW64fe+xRPMgVxu223hZSar7iSmP3p7rjkUcexUnHn4jDWfc9DgDms17NpfKZN28u8ubnYQ7NP2ZMx6TfpmHGjNmYw/ZqJuv89NmzMI3mH3Nn4w/W42lqX9dxV+oAABAASURBVGfMwrI5C7F04SLMnTkLBXPngy8mwHqLWQsQTpyI5IiR+OOzLzGN75vN/A2YPxu/f/oe+na5ChM/ehsTv/4CM7jCPeH1NzH88Wfx4VVXo/+Tj2IKJ7QGdn8W715zDT4g/PrhWxjz9sv48pYuyPvsc/S9pSvev+ZyfHrfnfjy9tvw0eVX4tM770RfTjrN+3E4Rr76Cvrdfw++evA+zOQgpH+3B/BJlxvxyW23ouf996PvXffgU74f/ZhPEz7+Ar+/9jZ+5ADjjVNOxQcXX4ZfXn4Nv3/zFfo/0g2jyeuLa6/Dj+Td+547sHTsKCxlO//jmy+Sx/UYeHc3fP9MD3xx3/2Yx35k/OuvYUbfPuj34P347oH70fPJJ/D+1Vfj19dexdSvvsAstg3zv/8Bs3t9hWUjBmPO0EGw6TMQzM7DQvZTs2bPxcx585n3ecibMw9zOSmgNm/m3BnEs0zYPs5hXs9lvzRn7kLMnJuHWQ43l23ELMxm2cxkuamsps+dRh7EsW2ay75z7qwZmMPymTWLfBlPHtu1uXNmYDYV++YttkTC93Dcscfi5JNOgnbk6HyTbt0ewvMvvIRPP/oURx15JLSbRp+G7b///ujRowf0l1tqL7faait0YX/+xx9/YOnSpU6RNjOojs5m3VH9Vh2WKRBOILvwspcF+an90bspu+hkX1WI+Smcwsudapc7hlXluS7o4jglS2yXuS54l+WhOJR29WUqF5kriku4VFB/q7CLOc5SOPGQO6YpG8+6cou/eMmMITXeGCdTdOsLJENZWN8yrCitkiEVJKPcK6JdHZx4rAjEX6D6sCJ/4eS/MlgdGVaZlm3erDkzMYv91By2dYJ5NOexHZzDtmc2x4wz2M/NZv82I28ufifdvJlzsGj8KMwfMQyL5+VhLnGzyWM2w8114eZgtgsz243B5nBido6jmYU8jslmz2T7zMnXvFHD8UOnS7C0V08Usk2dxzZ89izyYxubJz7kuXBhHn56owe+ueoSjHvzFQx+/FH8+mIPjOcE9txEAvVPOhFZOdXQ59SO+Oh/p6BGw0Zoevxx2OV/x6Lh/nti5sJ5mE2+knk245hNvjPYFyu9RcsKECZDzJ03B/PYR8yZNR3zqHM0adMG/e+8H5X6DkLOlN8QLFiMX8aOwxWXX47LL+8MHRy9ItAOM02ygZfabgGt5X6Xm+KcmoBczhwLViU1CmdWrMmuSoC/oDEzSBnwvNJkmtnySjNnQrTSLDYhVw+236QBTm+1C87fcRecQWW8y2XX4vLO1+CKy67ElVdegWsuuQBbZAAzX3kJo+94CAu/6IWh99+H2lnp2POaq7Blx1ORvlkdVM6tgqpVqyC3RjVUrlYF6VWysLRRI7R/7DE0Ovl4VNt6Kwx770MkfxyB3LyZmPXyc5j08jPIzc+D98sIjLj9Hsz+aRTqdtgPjU89FounTsDPnFnPGz8WBYsWoClXZBZlZ7ISH4fdb+uCxbWqI7tKJdSuVhW5VSvD6lRDvQPbIWfnbZFZvTpq5OSiCuWpRFmKcmugEOmYPOg71K1VFdOnTESN2jWRVSMHGdVzULlGLqpWq4bqXB2tXrUa7bmoklsVubm5qFaVfjlVmbZ/FnIpS1XKJ4jtsSncqsDq0q8KT9HkMo9yVA7VcpHrZMxBTk4VVKteDdVyq0P/U1m9Rg1Ur1EdOkH0hhtuxG677Y77WY+yudoyatQoaHJHf12jxljKxscff+wU52GcpPnqq6+g7wQ1KXTzzTe7b/Zr1aqFXOaJZttjEE72aipL1gHFK7tw8svJyXGDRslQu3ZtF6f8cqpVRyVC1eq5lDmXdaIWJv08GjXb74Od77odfoOmWDJnMX5+9lEqEx+gZs1qUX3IrYbqDFdL8ZF3LuXJysrEnq33wjfffIt33nobOm9Acnz22WeQ7NpC+SFXgDSgPfjgg3HLLbdAJ3xLDskqEL3MGMRXILxAeOW77AL5yS0zBuGXh+JyKM6XmE68ZJf5V/Try0+yCCSPTMH6ilvxxPHGpuKP7fJXPsdumTGITnWsZs2aUP3V5zEC/YuCVgarsp3Zc8898PDjD2MmFaQZv/+Bnl984/7KaL/990V2pcoIi5Lw09JgGQlk5mQju3pVqG5m852qUiUHVXNyUataTdTLrYnabKdqsI2qXjUHudlVUIvh61SpilqVq6ButRzUqFwJBaN+wfRevVEzzceM4T+iFwcEA595FIO7P44f7n4QQ+95AJM++ADjP/oAg194Dt/fcz+WjBuPmls1xogvP8eUXt9g3LdfYfrgIVg8+idUq10dNTmBOW7QUNSqUQtVGzdEyz12xzyuIE/lRFjW9DxM7vczWl5+EbY862Tsdd5Z2PHUE7HlCcdjnwvOQ+OjD8L2d9yE2rvuidzmW6PtPbdjmx5PoGWnc9HukrOx303XY6fTzsM2xxyHhm1aY5PtdsIejzyFOnvtx/fuS9Rpuim22Gl7FE2Yggl8tzLSfSzhLP322++MpROmYeeOZ6Bll5vR8s670OT8c9H0sINRY/MGqNmkGfa+9nJsd0cXVNtyS/zy5huotvnmyG3aErt27IQt2h2MSUN/wvievfHrO29j5EvPYvyLr2DMXffit6cfxw+PPYIxr72FxWPGolZ2JVRPz0C17MrIqZqL3CrZqJKZwX6oBmqzDahRpQpqVs5Gzexs1FZ5sI2owXYwt1pVqK2oWb0GalTPhdqQXJZn1eo1Ub1mTVStXgtVmKeVWeZVa1Rlueey/6rGOGqiarXaSEtnPFlVkfAy4Yc+0pGGkKvwSa5M1KpbCwd1OAjP9Xgew1kW3bt3h/5iS/VQ561oZ4smIlUfTzjhBFzDyY7rr78ej3Ky4eWXX0ZWVhbU/giqs32QWatWLQhit+q13Kn1PZftnWhFI7v8ZF8diMPJTAXxSoXV4bm2tJIjjju2ry3PlYVXPIqjTp06qMRJ17gsytKLTiC86AWFhYWQWZl9qExBTCO68gDFkcpXbsUZ1wP5CSeQfX2B4hNIFpmC9RX3qsQjuUQnc13IJj4xiK9AbplV2V8ojtgtewxlcXILFC42ZV+nwDFSNbYrMagdzCVOclatUQ0ad+XmVkGN3Bz2cVVQm+1grezqmPTeZ/j55VdRNH8+26K6qFUzl21oZVRTu1m1OqrVqI3cqjVQk+1rNbavudVzUY3taQ7b2ByONauRZ1G4CJmNamLh1LHwly1EDfbDNarlkE91xkUezKtqbMcXTmTbnizEHz8Mx8IJv2HW4BGcSO2LTfZoB2RkI7dNW9S+pDM2P+4ENDnsaGTvvDPqn3AysmrVQ40cjq2q5aJqzWqoVrM65amOGtVqUN46+KbXt3j3/fcYby3ksh3PpXyZlD+9aVNUZj9X/7RTMeznofB8D00bNcMtXW6FzrC4mePcFYF2mMU7Jc0M6+vyyiOikMqoWWkiAnZmM2bMgDqulcFvv/0GzS6alYZbFdnMSukVb2oY3/ehVTpBjPeoREueoqKiCMXwFkbZkGFpsLHjkde7PyZwtXf8J+8h1wtRi0pFDhWfxhwk5b3xDvpcei1++noA/O23xbbXdsbWl16Eekcdi4LqdbDYy0CRn4D5aUjzMwFLIJmWhsW0Lsnko0p1zMvMRvUOh6Mo4WPoFVdi2EWdsHnzFti05fb49Pqu6PPKq5jKWac6rIxhq52QaNQKbTpfg0VFIQb1eAXzE5nI2aoZ5ocFWMIBSWHVbMYBJDwDxw/wuHIe+MBSrtIEyQC+l4aMtHR9ucBJgxDeJjWQsU1zJHNqoM6uu2BpUT5yzFAVHigSwjTPgfLPF0vmWcL3ycdHmnlIo9v5CbcRg8d0xLAm6fGYWYLUsAnOyAl8z4d5HjzfJxiyObBcumwpjjr2SGiLMiyEvpfs3bMXHn/8cWy77bYYMHAgBg8ejCeeeAIXXXQR9N+b6enp8MkDvCSrvs3XlsOJXCF77733sN1225F3tjtRXgrnJZdcAp1en0wm3TfFqucKr7AZGRksf8OcOXPceyGcZGnVqhXatWvn/ESbYN3N8NJZ1j4STENy7iJUzi9AzmYNkKhUGbudfSb2urMrauy9D0ZodY6zoulpTCvzI+H5lFd2z4VNIy8ghK4GDTd3M4facv4xJwIu52yi0nfooYdy0uB+KD077bST27ot2XymOwaXp8Vu2QWiEYgmdsdmjItN0QnkXhHIT2HlJ7vMfxJiGSSTQG6ZguXkKs6T8sTFccYyyIwh9pNpZpAZy6Iy14qfylfKiTq+rbnSrImfL7/60q0Ann3WuUiwjmdRMfYyfCQZKJ/1JYki+JZE6BfCS3h8hwiej9DzkEEzjWbC9xifhyq/z8Kgex/CkrE/IzF7Cv54/hn079wZX117Nb678UbMefENDHvocYz+4G1M/uBjvMVV2mmcua++dXNUbbUdcrh6WeeQA1DvlBOx+623os31NyG35c6oucte2OLcC7F9p0449J77sDc78da33IY9bu2CPe68DW1uvB7NuOK5D1d/mxx5OPa97DJsceLx2Pq8c9Cmaxe0ufdebH/VFWjY4RBsdeCRqNxoK9TYYRc0Y1xZWzTEpjvuiqKsHDQ+6mi0PPoEpFeuhTCjKmq12hXZjVsikVsHVbZoiqq774EWVPAaH3IgvJqVsdlRB+OA53tg7zvvRcsLz8XWnS5G21tux47nXYBdOnXG9jfdjD3uuRfZLbZFku9fMisbQa1NscVxx6Dpmaeh8aGHIKPWJsio3wDbXHQB9rq5C1qceDK2IVRq0ABbc2J3/7tuw95du2KHCy7CNsyDXW64FZtfeDmaX9gJObvshF/G/ISpX3+FT665jnl8PX646ir8/tBDGHBTFwy/9X7M7z0EeS+8hR/vvAefXn0NBt9+K2Y9/xxmdL0Lec+/hUrjp6BSQYH71GjuVz0RDhuFzLTKMP48gu95rp9J94poLmP5BwhY10O2MUbTY9l76T7xgMf64KvvY2fl0QxVfzgGAS/P9/kENDbwPM/9vdh5552HJ5980u1u+PXXX/H2229Dn6uofp599tmuTdWArHXr1ujfvz/UXg1k26wxipnBzLiqMwtS1HzyF1/VezOjLB6EEwgvc1VB9OIj+tgut+zC/VMgGRS35Ei1C7euQXEINJGr/koTq3KvLB75SaZkMun6u+23376kDIRfWbh1hY/jkBwCuWWmgnCCdRXnqvJRnJIjpk+1x7j1bcYySDbFLXdsl3tdgHgKxMvM2EckSuqEWeRWnALRiDbVLrdAfuUFbpzk+fAJnu/D8334Ccrpe/A8INNPIJsrs9XSqyDdPEz++H3kLV6MIKMSZg38HkvG/AJ/4WKGSeNY3eAznM+0qW00LwSH/PATxLM9NPqpr0zLX4rffh6Jhuecjakc8yfnz4ZHGiPAN9oTSCTSYUsWgR0RNj3hNLS54za0u/cO9id3YM+77sbmVJgLgySq77ojduAYcNvLLoWN/eyfAAAQAElEQVS/WV0EYBB4MD+DrHwnT8JP0G4I6an++rffpuKC8y/AseyHtHBi9E/46Uj4PrxK2dit642of9H5yODkwZi330dGpo9cTh7k5lSDm1SgUh+bOTk5qM7JB5Wb9DlGD7XxMtcHeOURiRkzix1XnBDNHGrGV53RykAnbOsQMTNbY5HMlg+r+BcsWLAcPzWwdevWRTYVzthDdLJTZPjzZiJnkxrY6oTjUGXL5ujXowcqUzGoYkWYM2gA5k6cimacYWl77Y3Y7bJOWJhbGWlt9sQCzpwUBh5nv819a8Ynu2/WGNYaM4NREfE9VqrQUMCJhALKsNu5Z2FvVpSsrbZBlT33xhZUpnc89Egc0OlyHM7Z73qHHoy8wLA4TMfMytWw14UXYptDO2Cb445DPlfyVOFAf596ie+pKA3JgA7GwVEGvCANCYJxYqCIiQv5QhlfpKVcBdiKszstTzoNdXbcHZkLFmPuK6+j6vQFqFwUSV5gHKiYwQdlJ08+4dhCF130M4tMYTZWMFs+DXFdWNP0mBn0IvtsDNI4YVIlqzLSM9KRN28ezjyzI95jg3DDDTcgb24e+vTqgwMObI9T/ncKVPe1wqytyxqgaSuhZEiVRw2F3iP5v/nmm5CS2aFDB2ceywF8Aw56H3nkEZx11lmM60y0atUKOpRv0qRJyOSkjWbmNDm155574rLLLoMms7TVW42R/OP4VJM8hCz5UChM+3EwFqb52KTV9s4dsk4HFmLL40/BJltsgzEffgTzEggYBgwcIAlWPtIyvF4BclKesAoiyYmcTTbZBFrxKeDAmUTuDukpJXq33XZzW9Pjg33kKT+ZfwVmBjNzJB7fBbPIbhaZzmM1HqsS52qw+3eRsqxWlCDlu5QJKRpPP/00TjzxRDchpG1y/QcMwBy+A0899ZT7B4XsjMoo4sRePleJ8gGwxjiWRaxDbMXYbhFTWAR/8SL4i5bBX0wFmvUljbDg+6FY9E1P/P7J++h335349ulHMXf4YAx59gV8c+9DWLJsGXY5/ii0oRK067HHYyInZWs1b4bdr74c+954A3Zn+7nLKadg20OPwlYHH45mhx+NRpy8qXfAflQwq6Owdi1scfDBaHx4B1Tddjsk6m6OMCsHyUQaitLTqexmIuCqaMh6FvAdl0JXlJapWk9gfavfEGGtukBOZQR1qoPNJ5gsBJzNDAK9WSHAQUMYJuB5PpJ8Z4rYLvt8VzKVt2xoQ458QrbbDAK9a6qPeq9CFCBZpTIqUy4wzhABklpJqF0TRb5HlyHJ1YugRk1G6SPB+p/gyoHxvVvKwVFBGogX+AjMR5Ir8kmuaCQT9GCblUxPoJBtv3gl+c5nNG6Eyltvg6LG9VFj911QaZvtsSX7qKPuuwc7n38O2p1/HlqffRZ2OGh/VGuwKbY/4jDUb9IUI95/D/MWzEPj3XdDW9K0aNsWhYw5WbkyBn3xBd657Q4Mfv5ZDOjxDAa+/jIGP/0sZnz4Mfp2vQH9brgGcz/7FLMIhRPGwxaz7OcvQtqChUhbuAAJrrgkFi4BihYT8mGcZElygoU5gSIqUGFoCEJXndxDeSdnyPiFkFvt0T777IPx48dj4oSJmDRpEvQPIFp53o6TmI0bN3YT/VKe1VbtvvvuqF+/Ps4991xI8d5mm23QrVs3mJkD8fVYH2SKv8DM5FxjEI81DryRBjQzNwBWXqqMli5d+pcpifNItIIcDqj/MkA5e5pFZR7LVc7RrTJ7s0iuVQ5QzoRm5SeP8l6gJJhF8Zgtb8rvnwWDlRGAQ3kExHnyKUoiM70SZvX/HoPvvg8Thv2A7U4/HXWaNsbUj97EW1yAmfzF1zA2dCHbazPDzM+/gf/DEHghFwXNY2tHCEMNyTiOB8IlSzCNC4Ob7boXtmq6FRaM+sXFxgdvto5OIA+zRvyKDOobuVu3RJCWjgLyTmamw2++BeaxD0lLS5CexOwvQsXFjotvLSR8GNDLI9AbYSHuvesunHzySfjxp+FOYZ44ZTKkfx137HEYNWaMI0yjdOmc4FWyg6wsNGq/L6YOGYhRr74GLFyIJMcJISkpoWsb+KALkC4nvHMUP8wUcbGjHA0lsRzZR6w1QD7qqKPw7LPPrhT0VyLqoKIQa/ZUPKkNrQ4FO/PMM6FDlKQkjBs3znV2l156KapQeVQsamzZz7KSAT410ESiEIuzgdpHH45tjzsV6ZNnYuwrL6GSV4CJn34CzbbXOeN/SNttByzJrIR8DnAKCtixswJrpsdYe9R/GmuBcRjlW4gEldH0fI+DmAQ0CPK9AMsK8jGPg53wjFOxBWfqF2/BSlkpHXWO6oD8pk0xt2oOFmekwSwJWCGMK+TzWFFzD+LgbtNNsJRoj6+Ekb/56QgtAVUiVUIr8mCQ20dSeL1EBsYNV+csTKAwPQsLsyohrL8F6tVriP6PPk4F6AtUsUz4ZCQlG3wLKCpfRIYDoZhHwJjUMMVAr1W+zchklanLn9AskkdpyeCKbGUqumsSK9snF0x8fJaTZtt0uu8hnAz54fsfoO87PnzrQ+h7jTQ2PMcffwIuuOAC7LvvPni2+7PYcsstoa1/Wn3WN3kHHHCA42cWySeH6FVfpXhKaRZOcMcdd7h6/dprr6FTp07Iy8tzKyizZs3CG2+8Aa1Cv/zyy9h7772h91AKula1NYklflLkxacUWAHkYN1KLl6IX4cOQIv99gWrG7Gu9Dn5sxSsgmi+/yGY98sELBw/Fj5lZZOt2uGAxKw0cHQBFQNx9X3PoQuoACmv5IhN2fVuSsHXipDcAjOT4UCKvywKI5Bd9Nru3atXL+ibJeGULplrCmalca4pj3UVLk7n3/JTBv8tUQqBo9cjBldcLLsUGllLvSFZ5BTaLMqjYT/+6CZCtFqniRy141IwdLL18927o1//fu6wr0qcvFE4cOJQZiLpIyMtDRkFARaNn4gF4ycgY8liFM2chWEvvob+dz2AX979DJ/cdAd63v0gleQH8N1tt+H399/G5JdfwG+9v0NNrpo22HNH7HfjldjmqJPQuMMJaHlRJ/j7tEMlvlM52++AXW+4DrWOOhxezdrA5vVR77AOsNzaLi2Be3GVogCAIGTbCSp5Ub11mUG0BR7bxRA+a7MRqZQbFVvPfEefYKPvw4NHl5+fhJ8fkB+gzt5II64h3ycwYNRWeyAx2DTTCJCgn0cA+xE1uCEHI2xGAOHIRaashgR8ygKxJwuwf/ApbYIDmAQHUOAltCd/ShuawYiXn8dAPnmZA4MfGrxkyOgIBgmrEAQQPIJRHL7lIZAWyF+pAbmE8LiK7XHyt3LzLZHZYiskONGQxTYtc4/dUee0E7HX/XegaeeLUWX//ZDGcsjcf19ses5Z2PzKi3Hgkw9ih1NPQo0mW6BZu9Y49ImHUatZE/x6+23YJA3YZNPaGMhJjkmvvIiBtz+E/lfdhm+vvxUD7+/GOsEV7Esvw0dXXIFRH7yL3g8/iNFvvs60JOGzjUnnBEHakqVcpTYKrLYKTL/BUz4wvUwKQK/QM+ZCiCwO1DSxqcnDLbdshttYv9559123Ct2vX39c1vkyttmX4YMP3ke3h7rhS66yaxfF8cefiBtvvAmHH3YYOp7ZET169OAKdBHMrAT0rqDkCmkLCFEeykUHKAQNuQTFVhq6jTkdcNAoe+Srp0CYfyeEfB/NzCUunZNUmiR2jpU8zAwe3z2tTGu8h4prg88BlbGEjE3Z1wXobBSND8zMvYNLqChqPKBFiYc4xk6No2zcZd2ptNFLyvcuut0rS2uEJqHsAlpLcM7uHvRhnXaB+D5HKKMhoFF8s2lyJB7dnmzm43edf/Hay8isWRV7dLoUOZs3RpO9dkejnbfFPtdeiV+GDELB7JnsERJYMnESRt/bDZ+fciYmf92TXHwHZoqHMtBlixahUsEyWEYmKjXcEr+OniAs2D2wffQgSiIwb8pUThAnkKhVi7gA6ZRf/QaSBUjLSECLkVdc0Rl9+nwLo5wKA8psHiAYPuIn/DpuLLp06YIbbrge3/T6Bh0OOQRDhgzFU089jZ7f9kR2TmXczBXmOXPnouvNXfDtN99CY7Yi9q81tt4a2/3vOMwd1Bu/vv8mfMYh2YyZZGYIBQD8hM+0A4bS66/LsZRubW1M6tqyWHl4syhJ2i6qGdqDDjoIK4PDDz8cWnVem4Q3atQIO+64oxsQSSp1itoiuPnmm+NgduxafVM8p556qrwdmGfMeAGo4Aaw/CXw033M48C+0iYN0OKIozD/17GY/P67QHomttqrLfKWLMQyDlQKOWhR12xm5BXCWMH44OsROjfIORRYCI5OKFeSEBLjscANRQAWFxVgSVE+PJ9u0i3koDJJMySeNclVkoArxRpU+Z6HAg4MCqjQwjxFRQ4BeQZA6G4Xt1N69Ta4GAroRX9SWmgUw0gToMiKUOgVIa9oGaofewyaX30lZk2fCgRJzvBI3BA+AAZxAPILGNLMID70WultZs7PLDJVpgIh9XKQq5NZ3jHeLKIVzepCzKNsuOXxzKAyBPJ3WRl6SHACpH+/Afjwk4+gmaxMDvIrcWJENCi+nN1liJoRYxpCxGIbPCbLI85DRiILzz3bAx32OxzfftoT3Z9+Hh+8/RF0XXzxJVRm38TM2TMw+pfRuPPOu6ABgnZlnH766dAAQAqtVo8VXwwKK/9rr70WUq6FF06wxx57uIO1TjjhBOggvjuoSGvF+vPPP4e+l/7uu++gCaS8vDzob1q0Rfqxxx6DVqQ/+OAD7M7VFPERTzOjlcDpz5BljllzMX/cH6i14w4I+QPzyiMkmN4iDuqqchaywZ57YPjbb7NeBBDOlbGWykA+rLshVNMDkAArusxIRw/FvwUnkHTYn76F1vZIot09duxY9/1zixYtoNVMM4OZuUkCvdt6r7XdXO+6FLhzzjkH4qEVTk0eFHHiyTEqfiguWWUKZN8QQdUNVkaykO5UoFNFA1VmvqOhHPKXnW1SQGUsYIdEK0C7TOftLEmGjspHSqRcLCmyCkkakJOjBC2kAxKc9MmqVAnzWZdee/119OjRA6eddjp++GEwvuEqcP+BA9Hh8A4YxBnjvl9+idNPPQ1bNqiNsW+8iNFcGf7lteew8KcfMfLdd7Bk8iSMfu09jLj7XgzucjN+fPA+/HTt9fj55jswr/9gLPjtDyziymLrk45CvS0bo6jIR5M990TTzheh6T13Y+erb8CWJ56CBocdAdtqK+TusRMa7dMarLrQI2QdBdv3IuZLyHYtZCKUlUqR8tXM6C2MwAPg8Weu3UsAznR5b3QIiDFCRAU4PyA2oMuR8SH+cnv0ZTQQ+GyzPVo8epAExl/EqxhDf7CNN/NglERPU3zFbuMAAsTDABkyjf4QkEZmFAZw/jSMfiEhICKd4CsQwcCLD/MMZgQYdMM8ePBppZtPn3GarB4AWiKrnnBX6J7GVzsAKw3bzhBJA1V5mvJUHWOdc6SXPwAAEABJREFUExkpENBuVbKxxYEHYfMDO6DOrnsBnKzdouNZ2IVtSJOrr0fjCy9Fi1tuR+6RJ6B5+4NRWKUS6u+2AxrstRsa7dUGOa22QyvWMX8Ja+uSfEz74hv8eNOdGPl8D4y59z4Mv+MWzBs/DGB6jc8FU37HtB9+AugwJGkUEkBxC5EM8lkrkgACFLLPX5qf72QvZJtVt24d3P/A/bjvvvtx2GGH49JLLsVPHBT27NULt916G9rsuRcGDuyP555/DmeccQaOYT86deoUjOMEkJRuM8PIX8Zg9pzZ5M/IKQ8Ys+phwFh1R0CX6qjEkElZQA+j3Wi6fIMu0tFQttL4194Bx0BKnA58VV+siV65BaHqEy2ppvpP9Q/a3m2mfCbBWt4x/5iN3DHEuBWZojEzSJlXn9OLdUU7bsBLfgJa//KOaWQqL2QK4kCpONmFj/1lCoSLQW5B7E41hU+FVfETvehkCmQXxPZUM9UumlQwW76sRJsKqbSxPfaP3bGpcZN2h2jiPcbp8NR69eq5sU+nTp3cDihN6OrzDLMobvETvUyz5XEOz0fI9xAc74PjHb176i1l8tVkGxKCTZp7Y/XOkrzEkD+cT/wG0yyuv8lkEYKgAOpzhdJ7bmTqcXwPthNFixdg0uuvoGWH9ti649nIqFUD+YX58DdtjIaXXov6J/0P1dLTkDd8OJKcIBj7xmuof8pRqLxvO+T3+gFF8xewpStk7JKW8VKwP4YOw5ZNGsGvUhn5DLtsaT6xgHlJtnkBChl3SLmSkyahak4V6DLKInnADi1gQrMrZUFjzPvv78aVZOlRxhYt6i80ofjmm2/g4gsvQqtW26PrLXfgnffexwXnnY9pv/2OJ598Guecczaab9UcZ3XsiLdffxt1626KLrd05YLO0Zg1czbS2VcVcEK99s5t0OKsczF2zAgs/HkAsGwhGBEKOCldUKg0AYu5MJS2dCnSDNHF/Iss5f9Ud1jusWjmR4P2OKJQNYUOmQJaEbCxlN2MVajYX/hVBYXfk4OqY4891vFSOPHTIR6aberWrRsL7knoZLbYT/6ym2osLQUccWVUr4EttmwKL0gij51npd13Qc0adTD8xrvR4sDDUFitBhKUMY0DHI8mdK1UXqOvQAYrLxURBTHWADMjH48gM6QJeOYRaEIQkooW0oFgZlBh+QAMKZeTPSxBsH4DjAd8ZSA/ASL/OJxoQuLEL8FZm2U5OQhrVIeXIJ3HzjkM4HP0U2QJFDLCJHHGQB4h4hHiry7lq5lBjYLosrk6UZkQ48EUeB4ZAzAzSkJ+fCmx0nzEGl1mkbRR4FR7MabYP42rXvM483XyCafi7I7nIiujEmfFeuOFl19CdvEKtGT3POaYUVbmrYIKhFfdSyQSqJJVBdlUthcuWYgHHngAJ51xIp58/nG8+dLb6HrjLdhj9z2Qwdm+I488ElJmv/76azYwrZjs0OVD69at0bZtW+gbZkloZg5vxjxi3mRSmZdSrHou/xgkQ2yXqckifUPSvn17SIGWXbOuUpq1MqvOQ9sNP/nkE6TyMjMFBwuEjW7AVHqYOXgoWjVpiiCtEkLWB1YBhJ4hgTT4rK8KsMmOrTCtV0/88cWXbPg8hFoRsxDgxEzIyaUEa26COC8wka8QzEr9pNhrRV3bJpW3+gbxwAMPhA710eSYVt5/+uknSP699toLvTg40Rb2E088EeoopShrd4sOGrv44otxAicUlLeacNBW4lgA8ZbdzGRskKBsBLNyOeEkbirIk+6A5ZGEsdwMId0h7Ubw5B+CZQoEnjB08AbtrFYQcUg6+XhspnzSG/3UHglHL8AxARayk16ybClep9J8EvP7jDM6otl2rTCE5dHv+0H47oeB+Oj9j7DLDrtgzvvvYdJ992DM48/ily964uf+32MqYeAjDyOvT0+82+U6jO77BSptUhXtru6MtlSaZxUaNmuzD9p1ewAHPvEQdjz/LOTutC2aUXlue/2V2PSA/eHVqgu/Vh14NaqhiO3GwkK2ZqqblFu3x/c5ne1LscjwmYAM8+AThBMw0SJdIRixAhrRLUcMxMhKY6V3SJ8wioQx07E6dzHzYqNM+GJssRGxVUSpkOopSUQlfyvlZcIRZApodbfsAudYtYfIxd0n9wTzN43tYCItAWfSM53vVrpv8CiKD8DzDPB9LOIAbSlxYLiA5WVVspFWfzMEiUyoPWvECeumhx+G2kcfirZ3dUXTU07Apvu0xSbt98OenS5B/YMPxJbHnYS2V92INtfejMymLTF9wm+Ynr8I2RwcDu/2LD6/9jp8fsO1GNHjKfz4yrPodc1VWMTVjmWjxqFw8GB4XG33vQyESwuBgiJ4GekIMjLgUSYKiUIOlp2I4BUQEKJKVmWkU94qOdn45NOPMaD/ALz3zrt4goPCn4YPQ/v2B2C/ffdFu332dZP1++7VDnu23hMPPPgA5s2djcWLFzn+PuMI2c/CAqZXYAg81koL+P4mGZnBwjRCgvQgSJKQoeAA/+LLjHkRBG5CWWd4SNFJTW7IRsvMHMosMuUwK7XLvaagfkFxxCA+ZgYzk7UEtPImh84dkdIg5c3zWIhEmhkmT54MfQ6gXV7aFWVmjofsJMHMmTOpfJwM7RSTW6A4ZQrMInqzyJRcArPILRpBHCY2hVtVMDPWv3A58piPWeQndwwxoeSI7bFfbAovu0xBbJcpEE7hZRfILlwMwplZ7FzONCvFa9faxx9/jOOPPx6nn346VAb69Ez5OmLECGjcr3HEzTff7JQ9jX006f7WW2+V8DSL0iiE4hXILpmUK6xqdBbHSUNjWvXJnjz5poLgs12QOwQJ5EkjZCgtPAT0g7FOCEBKY3z011BoKZkXsT1UXw0+kuzLzE8wpIely/KxmEriJtvvRjdv9mcap6rtDNjGBhyBbbV7W4zv2weLpozFjD9moDHzYa/778DsRXMxf8YflCyNY/AEwScDYMqkySiquxngs83jJIBlUC75sLPyJdCyxSiaNhGzfh2JLdvsyXDsV5kQPiFQ/Krj6vt1VolHmdpzjKlPs8C033fffSyLEzDsx2FYsngJ9E8HHQ49lErxUVwsegNncnIRxVfXLl3x2quv46ILzsPBB7bH/AV5mLdogfPN8NLBGVhU32Yb7HT8yRjA8fOAG7qicOpMmO8hoXwbNxFf3HUfZo4YCUYNXUYp4UCu8oXinCu/SFQRpQw0a9asJBIzc3Yzg5k5u8cGR7QCh1iDhyp7MpmEeMXBhRPPNm3alCgp8hNOpmIP3ZASXGwNUbvBFti0cQvYshD5VJwXV8lC9nbboOE++8Bv2AAL9WIoYDGYiUOxoxyMWM51ydoskjnmHXB1u2qNGlR6OH6YMB41/HROrvmchfKg90lxe+zVPTd4APiOC7VCEE8zgzNZuzTI6N27F74lqFz0Aiqg/AM2FL7vo1pmdaSnZwi9RmAWpWd1A5sxHCGDg7Xne/TA3GlzkV2pEvr3H4ibbuyCO7vejSlTpiAzPROVsipBsiqOkIMbcNCjNACG9LR0aJvQ2x+8g+E/D4dmyBfNXuK+5Tz3tPMxZPgQ/DDke7z40ovQpQ43h5MV+3KApcZIuIADhQMOOMAdRKNV1Yg3IFMgGpkxyB2DGdMRO4pNrbyKp+j13bA6FimVOqhJq7ryKyZ1huichQ+VUYiAKTOMGzMS2c2aMu0JCEeJOJgjEYdyPim0mpdWvTr2uaQzxn70KZK/T4cmEVwdYQNnBJA2JK1CrQwUv1lUb7RtUivG6gjVMGsyTIqzBlD6Wzu9yxpQaVuw/k7m3Xffdd91azv6oEGDMGHCBPf3XOPHj3em/v4oLy8PF154IVdGf3AixPGZmXNv7I+QCXB5znyOUxTSTjRYlPDMQ4IeHngxzbxpAcxjR02l0+DB5O8BBVzF+/jTT/Btr28wdPhQvPrG6/j4ww9x9933Yeddd8dmDerjvPPPxy033Yh5SxbhhZtvQtrY0cgfNgQ1Jk7Cr199gn433oA/Jk7AUka+cOJUtL/8Shz92GNoc9lVqNKyFVrTfXCni3DEbTej8VlnIGzRAkHdetiHnWHNww/FkkppyE/zEXBgEcCHhAv9JN+HgBACrI1JPikyJ/nY5rt6JiyRZW4zUglS8GbEpbgrrOs+B4qLxDFWiTlL8SNk28+33bmSrHOFLE85aIWxLoJX6BsCgsKGrnKnsexZxk6hpV9aOv09WJOG2OrU47Hvdddi7xuvxxannYYdDzkKO+y8C3Zmv7/DMUdi/ysuRKM9d8fgd95H76efQ79X38S4p3tg3HsfYsSLL2Hkcz2wrOc3SHJCZ9bnnyN/7Dik8Z0xyulE8ygQJQslDK2FrNfp6WlovEVTHHHUkTjv3LNx++23YfToX7Dddq3Qicr93DlzcNQRR6J5862g7Yg1OdlTu0493HXH3Zg5fTpMYx5Ww9B8hLQnyTNkHL7qO+MIjJ4AaIUF7qnHvxrMStOshKqdjvsq2c0MZsZ6EMob6mvUR8tPJ3E75Fo+zErjMDPE8YutmUEryZoYVx97++2347jjjnNnORzJCXGNP+M+XauclTieGM5VwY8+inacvffee25yXOHV37/66qvQDsj3339f7F3azMwpGkOHDnVu58GHxzoiMDOXfqVZbslnFuFI5sLIT/ZVATNzZGYRD7PILR5m5vg5Aj4UF43lcHILJIvCxDTCCcxMRgmIRrRCmBliO3jJz2x5eqKXu83M9fGalNCk+DvvvOPORTmDitmkSZPwwgsvQDvzNN55++230aVLF76Pndx5Bqoj2oknpVo72lSWZoYMTpilRhLJFDKdwhrfTI8AeDDXj9Kggy69mCFgBLjL3BOkDpxe4dFdjHNtGJ28E6GPSoSCqZOBZYtdeaaxrZvRdwBmDhiASosWIsjOBjj2JDmbII9xw0VLB3TlV6vJsEUY/drraLH//gAXZZDmw9t8E8weOATpS0Ik2JawCxU5irhSW2AcZ1PWyuzDs7ITWDhhDGAePBIt/nUcRt1xJ8L0BDyu1EuRj9o7g5lB49+XXnoJyuNvvvnGnfegMdpJJ53k/s5vDts7jc00/tLiRrxIqYNv9Y6obMFLpnidcOLxeLBbN/R4/jk0bbQ5rr7mSvoW39QLJH2dbXdE6/M7ozLbzjEfvYm0oABWkMSPb7zJRaEW2GzL5sjnBKhChSwEk2U9gFeecSiDBF27dnXbJGSP41u0aJGbkZs2bRri75KjygpXSFiNS3zNjIWvChAlSThBzFN2FF96sc3MVVZVjLC4QvusUF6lqihK5ABFPnwvgaX581H5gNZo9uAdWFwlnWGKSuQTT7P1VVTFwq8DQ3KLjfLGzJAsLETVzetji73boucjj2Pcx18gIysLYIb4VBD9wCe5x1UDZhDf2sDoXMltZsyj0EHltMpUVAbjsAOPwjkdz8WM6TOQlpbm/MwMCc6cTZ3yG8488yzOFo5EeiJzJVxXjiobomsAABAASURBVI7TIorYbvYXAoqQENOmc/C1YMl8vPn6W9i3wz7YacddcMyhx2L4kOH4bdxv+OLLL1HFq+ZOqp7ERjk7MxshlVyygHlRPEqnTgr+3xGn4qQTT8YpXLneeucW2KddOywoWoAGnHBRJ1s1pyq04mkWhZMMMZgZJw/SoY5WvAWqpzJFY2au3pmZUA6Ed5biR1m3WSmtlHXFLVLRqexju0yzUlozgycA6wbNfDbo4JUksHTBKgASuM7C4CHJcqt50MGov+se+Imr9MYVSTBsmEwDgjR2H4ZCD0hqWhYrvyRX7KsDzrJYByW3Vo/vvPNOVKtWDdnZ2dABaAL9zUzfvn2hbdoKqzSJpmbNmlCnqa17AnWoGoToc5Gbb74ZGtyINo7r32AaE+EXg7LZ+Kp6rqBokYPlUVhQiPyCAvw8cgS+5wRDAd0F+YUoyC/A62+8hdOocJxx5pnY94D9cOghHbBvu/1wBM2TTzgRhx5+OB647TYc224fXNmxI57o9iCOar0Hxrz4AkY88RjmD+iLuV98itnf9cXSAYORqF4TzU4+CVtdewN27nYf0ls2g18pDRkN62O3zp2BOpuiOlelvZzaCIMEhxlpnKYMYZUTyGCHLtlDYg3GGuazDqUREqxzPpslnyaIhzOLPEDgdAtUXP9EDpjZctHqfYxRqfZSogCxv7GcPdbVkCUchqBNLiAggcZE0l1Npc1+OqSpnS+g3TRoZR8V+EVYRGW6MCuBMC0LgZeGSge2Re2jDkGN9gchc6vtkNisITbvcCSannse9rj4fOxywflc4ViKUT1eQJ3quaiW4WPsk09g4JWXY/zbb2EUFevRz7+GKe98iN4334qZPwxAsGAerChAwaw58BbkAcmlAGttIQdzRQjQus1eeOTRx/Hiy6/gnrvvxkC+Y48/9Tjef/89fPLxR3jowYdw3bVXcwLqTrcKPfiH7xne4JnH4S2g03M98wGwQvOZpDXwimhjpjAvhKcNAiI3tnuV5A1ZAQQxcU5OjusT429XhZe/mckKteNSnLUbK7XvdJ5r+TAzKC7Fob64gG2nWP7444+48sor0bJlS+h8ELnvZnmPHDkSzz33HDTxq8M7tRoqRVnKhCZtpSBL0dPk7uWXXw4dNvfiiy9CE+hSLDqzXbzrrrvc51TaPSXlQ8qIdqCdfPLJ0BhD8UsmM3Npl13ygZdMs0hmsyh/iF7lW7wEcQCziIeZ8V2NQHGsiEZhlEfyl1JkFtGbRfLIX2AW4dUHp6enu75YeIFZ5GdmbrIiNR75p4IU3379+mHJkiXQ+OCVV15x5xNcdNFF0I475X2XLl2wySablASrW7euO+/o+++/hyY12nF81oMLJpqk1/hAdc0skkGBaGP5w6WdT77hHjwDxv06FmeffRYXSEYSnQDYFoEXvaB3M+STKeA7TXr5CUn/gASBGjOCkdGMQYPR84YbkeTqsHkhpgweiNEv9cCU++/FoNtuwVZ77gZUyWJI3R5bR0ZFK9nwGaJai+aollEJ6dPnot7ebRD4bDf8NOx8/ImYzXHRgFu6IH/WbNLyXrIUlRNpyKldi0xCZG/eEJaZhckDB9EzupeOGosxL72BrQ46DKhUmTq4B3WwzBLEl5TiDE4yaIx13XXXQZ/CafJB9XgAFX7Va/npU0ApzAoXl6NZJLmZMV+ZS8X5Uqvuprj8ssvQ99teGKg2kWTLlhVh6eICBjfKWg/bXNQRv4/9GcmJ4zHu04+xjMt6W590HBbmVEGRazOBJM2QvBmo3G/mTPnEYcbUk7XneS6TaHUVUAPhE088EbvuuitOP/10aJZOq0fK6MWLF5fQin5VIS6Y2IzDmdly/GJ/s0g20ZkZ9JN9cVoSk3MysTg3G9qibFSQKD2WWRrmWxYCrsyUzTDxFCj8xgKxvGal+TM/TKL6btujyV57YPKPPyCXMz5pHIxIWQpIp7RpRkcmYFjRJb4qb/lJKZ43fy6uvvoaNGhUH3OmzcPnn3+FHL8qQ/ssF4PvJfDWW2/j5edfwUUXXgz9XVMi4WNVLrMyMvAl9InzjSUU0o/gsbx8xgHQjeUvM3OK6nd9e2MbDqwmTJqEbg89CM/3sGTBEtxyxy045JhD0PvrPrj/8ftw2tEdceb/zsLkqVNQhZMrlTNzELIBrJqZizETxuLiCy5FncZ1MGnkZPIwPPH4E6hTuw4KCvKRvyyfCnMB1MCoU4klUX6ZGcwikFsgf7MIF9uFF8gdm2YmZwmYlbpFY1bqFpFwMgWyC2QvCypzz3wUzZiBbM9HlXp1ALLywDaXILsMAdGAyQdozJWdZXyHf+bKoj51KEwkEbJDEI3Hhg4O8KerrBxymxl69uwJnTKu77M1GBE+4DupbULqIDtSgdtyyy0hvJligbOLRrhUkMKtjlTb49XuaBBkFoWJBRJ9bN8YTb4CzABKzsEnRx60MP8tAFine3H1eHPO6tasUQOtd9wJ++21F2rQXr1GNWeeeMJxUOf3+muvYu6sGahbozra7LQzjtx5Twx48RX8MX4kPun+CK4+ZH9cudeeODY7G9PffQ8LJ09FiwsuwpYXd8YON3bB9tdcjW07d8auhE132gVFHESEfoKyAKH57NxYV4z2NE6gGfG+zzric0DiIc0DQHlDTdaRhj6wJGsjtSdWIw5EUHJ5rIQkBfgOAh5Cgi9cCUVkCZkXgshV8SyPHFhR/ppZSVRmpfYYaVba9yRYdgm11zRBPIrJVappFrLcWbNphggY3EBrBHR5rCusRUiwDTK6A/EgGCEA6xiZhbSb7Ozj6m27Nao0aYLKDRth50suwsFPPYU6HQ7FplRMtr79Luz41DPY5Y6uqLvDVpj6zReY/N5bVGiXoOfT3TGsy62Y1O0uDLvjeoy++16MfrQ7leh5rLfprv5tXr8BLrrwfFStUgmlF99B+u65V1tcxPiuv/469OWAv1KVKth7771xzBFHo3ev3hg4cAAGDx2EsaO5AlQcWCEFId1JJi5g+g1JlyKi/rW3mcEsqh9VmE+VK1eGdhYpwWXr2iIuwGjhRX9DJf91BWaRDGYGbcXWqlrz5s3x6quvOuVYE+HasqqVTZlSbvUZkXY/SWk+/vjjIYV5f64Easeltg/L74knnnArdlKyRfe///0P77//PrQLrFu3btCnWFqNVjqlYOucjvvvvx9amdbkscYQZrZcMs0it77zlodZ5JZdYLa8W7iyYGYuz83M7bLr3bt3CYlkMTOOZQpcXngc08eesZ+ZQfjff//d7b4Dr2HDhmHMmDGOL53LmZrg1oSHPrU65phjoAnwmEb9t3iZmVB/gsGDB7vJc+XlxIkTobOLVD6bbrqp256tCYrzzjsPHTp0cOMBySgmMuWnnWvaKaB/KdE30frM65BDDoHwoksFr1gEzzy2MZGj45lnoHv3Z/HKyy8DYD31gUCNEgK64K4i2kIC2K4BId/aAAH7qjAohJRkec3/fgBqLlyIqX36MoyHvIGDUavtHuxLz8fvY8YhpzFXU6ns0lPkNKL4FZXHuPwqOZhSfxPUPPZoeLSD/MkcPsdrrZ+8D0vCBZg7dgTDgeYY5AdLUXPbrVDo2Bg2rV0P9vsMgJPni0eOxjSOhXd48D7UPvhgTP1tCtEF8MygunrllVdywu9uVw/1CZyZY+LaMC1IdOrUCXPnznVnTLkIix/KczPmUXE/LDcLhTliCMhCIov0xNNOw9x5eRg0cKCc6HJrV7Ro0Qwff/o5Qs+QzM5Fs2YtsejzjzBn6HfYkeOVZHYmlL1p8FwYj7lsbOOB0LnL8xHFWE4xmDFnUngvZCVRJRdKDc2NN96Im266yS35q4FQA6IXxmUuiWTGQCdkl1kWFMbMYLZ6oHDiZXwpZC5DgD+Y6YsSzBbOYrOqw5BAIukhIxnAZ+9lAf1ILFnMjDbALDKxkVxmkbwBlRClgxmLohBYxAHqptttj0aJDEx+7FGksSKbBrbME45guWJoJDX4pDWLeICXWbGdZsCBrgeD73mYNXsWhg4ajvM5w59Tqwo0MUIf6FJDlOFn4qOPPpYTM2fM5Hsf0O4RALNinsBydhRfTm7aZYaUz8zYqBdg9pw50KFelbKyofJNstwoNEB2ojWjBYCZEYCuXbuiRrXqeJgraE0aNUat2jXQfNvmOOPk03HxJRfi/Tc+wBUXXom2B7fBuF8m4FGuyE+aMAUPPfIIEn46eg3oRYW6Ixo22BwfffgBbu12C954+1U0adIIi5YsgjEfJAfgUUpKygZE+Q5eER6Uw6DLzErsqW4zk7PET+HMIpzzWMHDzKB4zCI6hYnJzMzxMovMGJ9q0gfThgyFTwUnd5uW9Aqjcmc6YM7J9imkSxAwbUUIKvnY9tQT8ceokZg3fDjS6VvIyZeA5D70S9D259vMYLY8iKpx48Zu9l72uOyUDtmFi8HMYqvjIxozc3azyBSBvjXTDOnL7PAOPfRQ3MXZfbknTZokb2iyJ5W37AJ5xqbs6xOsOLI4fpnLAXOetcpRhVQiAnYesVbB1xTGfO8/oD8OP+IotNq2FTp3ugydr7gSt99zF668+nJcdf1VuPyaK3DH/Xdj4LDBGDZ8KEaOGI5Xut6Mx844FydVq4UlvXtj0utvo2jKZPR66y0M7DMAS2rWwr7X3oT9b+iCjCaNkc/3LWDnFlSqhPzKWVSYk4RIArjLd7IY6wRYIZQuk7cAAIuJQCx7Qgs91jWPLa8PmIB43gwGdbagPUojA9MemhFlrI+IgEZ8mxnMLHZWmOWQA2Zrlr8h20InDosRIXkQXJ0oQboSp1eSGA5FvZBlKaATpFddYv3wQ591xegihIDHYJ5MhKwmASlDdgFsD2kLwIujtSBZhCCDbVLdmijMSEOBtkQ23hJVWu0Ir/YmaHDAfjjgvrvR7JwzsfsVl+H4B+5DvQ4HIy8tgVan/A+19j8Iv035He9f0gm9brsVY554Bnm9B2FBv0Eo+o2D0YULgPz5CPNmwZYtYaRAoXuGaLl1SwweNgR3kWe/wT9g73Z7Y/fd98AuO++BnXfaFWefeRbmzZuH3Ez2YcwjYzo8ZxoCvs8B0+FY/QsfZgazUlASNckZfxdsZkKVgFYuCwsLodXCkvpU4vv3FoURpFKaLR+Htva+8cYbkJJ2MidY9I8PWm3bbLPNnKLbunVrF1zKmGilNO+00054i22lPHSmiL7/lMJ35plnQkp3ixYtkJWVJW9otVznb0hhzs3Nhc7uuPbaayFarWTvsMMO7nwPrbDGPF1APswiWaWUa+uyFF7liT5TkkkSd6em0dmJjU2ziIfcZgZtK997773Rp0+fkrKQ4n/EEUeUpInB3W0WhZVD/1qz3377uTNFxEtbdTW5LT+zUjq59ddv2qquw0tnz54NKdBadRcP9d8qb02WiI9AYbTo1pXjNfHUpITyWXnp++wjREBQWJ3nIqVak+Vm5tJArxJTK/0qP/3biFaktVKcjVcoAAAQAElEQVSq+FRGohPon3juu+9eWZeDhx56GN/17c+xpeGD9z9yfsanx3jCJQtRNH0mh8oB31iDsUXSnWSjpjfX2AJIvt/6fIPvLj4XmDIRDQ87AhMnTQUWL0Bi8gRsvtVWqNR2Hxz65NPwciojWbAM7gr0NPKl6RHYDnS57UZc/tCjSHBCh0v3bBtCeWApx7z3cPFi0NBhyMpX2wks4mT4omWL4VetgULKumjJMqSxbx/+bR8U/PgThr/0MnK33x5Nzz4fv46fgL333gc3cBJcDDUJoby55pprOMZeBtVHM5OX+3ciKdV6B1u1auXeQ+dR5mFmMItAXp7xSXF5U24gvVI2duJEfe+vvsXIn0bimaefxGSON/pTmRepT/LGJx6Dn7jiPOibXoClwbcEklSUPSuCLrX5YB8CKATK9XJFUK4xkLlZlJDp06e7bdmq1KdxhkEv+iGc6dHyvhoIDWL1EpmxgqijoMng7k5VAhxiXT5UeuTnBT4SaZmoUbsWcqpkI5sNW6CRGpWfICjkYM4ghQ//ksvMYBZBmp+GJCtjZv3NURk+Rnd7DFkLl6B6ohKqZlZBYVgIZg9CpZ15osaMQeXioCSM+NBFbhCke+l48MFuaL51M+y7bzukpSdQWFCIJArZ6HhQQzXil5+xeFE0qEhLS0fCTyMvMuEt/jT+9jZTbMYXOAdXXXkNTjnhNHz9zdeYMn4yO56zoJc9KzOLMkWsUutRwAHUH7/NxHY7b4sLzrgYS9iwXH3NVXj3k7dQtUYVbLf9tnj6tSewS9sdcdONN+Leh+5Bj6dfwD777Ytrr7gOjz36OE484STMYKP08BMPYbuW2+GaS69Cy5YtOOu6AJpZVDoC1uWQSk0kAWBmWN3LbO3ChJRhVeN0MTFvCvLmoUAOKs8hSw4s/UVLlqD/oEEYNIAzg54hlD/CiDXjqNK0KbY+7kQMfukVLOJqpHlq8pJs10lDhSgiXP2nmYvIBTQrtTvEXzzKplvbsrS7ZfTo0W4GVZ3C0UcfDQ14xEYdm8wYFF5gxrQyfTG+PEzFI1iOd1DqCoLIYWauDjlaokyFQNmMWawuJEl/vmQwJPAuV4VPOulk1Nu0Pt58/U3cwpncrhzoX3xpZ9x0w824icpvF5rXXnYFtmPguvMXYvhzz6PWnHmY1utrpOVmY5uTT0H9Vrtil5NPR7trrkWrjmehPgdRaFAPIZUOvbQJAKwOjNOn6dFl0NMHiDOAz5AYjyYsgOoSxaUJYVBySXY6XCcoH48OBaehUGx6EO18YWjinZt+tPJZcW9MOWCWUmplrMayD1lfQppwoIoAXiFCPoVStYcshAQdHk3H0gOgl0FtFuua6gu9ifNIwZpHIkv3YaQx0iRo+gCssAhePgF81zOygLp1UIcDSFSuBnDVs84++6FVp6uQ2LE18Xthn+uuxl4nn4Cmu+yI/N+mYjBXkyfecx++u/8e/PD0E+jP/u+bex/AF1dfh8kffwL74zegiAPhIB8+B9kXnXMWhg4ZjFM7nsuJraNx+hlnoumWzdH9+WchpWD2jOlI124N9h1MBoyT9qFLCP5TlxRLjRdce8eUmxmfpXdquxjTlPqu3CZas4iX7AJRa+VMK7uya1uvxqq77LILfvnlF2j7tHZJqs+Qv0DxCw477DBo27bGHG9Radb3tOKpFXONcZtTwRGdwqSCcFJUO3fuDE3qis9ll10GrYRKCdR3pTrkUoqllHBtW9eOK/2bxPXXXw99jiR5tNp70EEHObf+KUOKuuKRDGZROuU2K7XLLwYzvg1c+Hj77bdFBsUti+KTbDpkVFvTtX3czGBmbPrd2ygynH/++Zg6darLg3bt2kF9bP/+/d2/W2j1fNasWY5OK+g6d6V+/fqQAv3pp59COoEmDJQeEXXp0oUrjM3cSrx2mOl7ZH1XK7zyS3mjVWvJLvo1gdNPPx3iKVlUxkqvDlPVqvTVV1+NK6+8Ci1bNMeRRx+JSy7txPHCvejc+TKcedZZOO/8CzCVq7XTZ85Cz/79MGHYUHx7x71499ob8MuHHyONbVcfKnjfcxXZp92DRRN6XgIzfhiMghmzkGR9qNlmL3gFhRj76mtYmPBRuXlLjpB9ZGy7DaxmVSAoYHsXQkMn9YnqYwcP/h6XX9WZ5fMiRowchYH9fwA4eWDyBK2M/faud+Htr3vhwYs6oT0V0nF9B2DTTTenL5DOcURH6l/bHXcsnhjYHx92uxdFvqHxUUejsCiJM0/ryEnBqXjyiSdZLo9g7tw5UP3anoq1JnOkODtGfCj/tSCh78q1Eq0JLKJLbjMrsZdYinEeAqICpg/IZDt37fU34L2PPsB5556LkPVQY7EwSJJGt4fXe/fGGT1ex9WDf0Inls98LsT6HNsH4MBFJFzgdBklezmDV878l2OvxqhRo0bIzc1dDi9HgwYNnFLtswLIbVb6UpoZzErd8l+3EL381bKr4sdhw9D58svx7Isv4LNPP3HKc6GFKOIqdKGXZFHHBbluJfinuKnie8xb8z3ke4b8nBzk1a6O7Cb1kZw6Ce9yEP3sc92RqUkEduAwIHpBjSuaIcwM6enpqJRRCWms/GHId53gWxpGjRyDTepuglbNtocmSXr2/BbT505HTkYONLN48D4dkM+Zr3aH7I1kYRJFfGmz0rIQcjSckZ4Fn40MeElGGi4u2QVmJpTDZXCFfBQbkD69+uCH7wbj8P2Pwh5tW+P9l99nPOORYZlOVo/pUyCFT09Lx5gxozlsSmLLLZuhAItJk0TtOjVRb7NNsLhgEaTsH330Ufj484+x525t0LJlS+QX5GMGVxTSszJw0+VdsHnDzdGfDefuu+2O+cvykJc/D/n5BU6uUE0C6w4iURX1RgGepGReJThZ4nGFRU7VejMfQ/l+DP5+ELStRnjAYMRb8XeqSc6u1Gu3Pxpv0QTfP/wk/DlLkSgM4YUB/okxn5mh7KXBjw5sUaepmX1936QBh3a/pDb8ZgbP82AW8QgCpkEVHOVzmVlJXHEMqkNGh+osjRJ/uSWbcLKD7xyYwQmWhQ/Dp59+hmuuvgannnoaJk+ahAcefAiVq1YWeQks/HUiRr/xNgbcez8GdbwAP959H4bRHsybjypbbY39nn0Cre64BbVa74l6B7eHt8km8Bo2Aupv6niElkToh0ij3D7LF+zAzIzquu+GCh7lMOWXk80FgdJDDQCxMiMzcF7MW76NTAJCLhnqe/gk8c6P4Y38E2x9PQJABP10s6mAwsjO6OAAFdfGlAMqP4ErO1X2YuGNCGNNMq4oIwbiQtYB1RtXDwy8WB9YP+DwrDWsl+xEoDAha6ORhw/AV2UiadLoYD1VnELBPPhEFbn6FzAGOvgeFTEcbbzpawYGJU+A1RMoCuDnVkFdrkLXO+Bg7ND5IjQ79STM50Bu+1NPRPXGjZFdpQa2aL0v6uTUwJwvvsaw+x7EwBuux+DHHsVPz7+ISR9/hk3r1MEL3Z/A+2+/iue6P+22a3/++Tfue9a7H7mffVAlwBIApeLiCny+Tx4B/6GrBVdnpcxqy7SSrfZOILtWVfVts5khxgm/KmBWGkZhzQxSEqW46ptk8ZACqz5BCm2zZs2gSdd3330XUtri/sAr7iPMDK1atYKUv4YNG3I8EYiFk0v85RCtTLljEE528dPKq/4iMjc3F8KffvrpkMKtMFK+zQyST3JIkdXWbikuGl+JRoqfJocLuQrfo0cPoZCWlubMOA6ZDlH8MLNiG5yy3qtXLygdffv2dZMFUn61VVzKs7ZXf0pFV/2mvi02i8Jq4lmr3cqb/fbbD7IrPZpk0O5SKaf6G6PffvsNjz76KDQJ8PTTTzvFWOV3LpUlrWq++eabVE47uy3BSpf0Ba1Ka3VY29rbtGmD7777zinVSkcMJQlYBYvCiKwO373NN4+UyVtvvRXaASuFXxMVBx98iNuNeOCBB+LLr76CTj6/hosqIV/Cm266Ge35zutvkXSC/j7sHy9ttx8aZOeg/XlnYuwnn2JK74G46PwLcdiRh2H6H38wOp+vcTqSS5ZyldTH1uec6/5uyWvSCNsddQw+f7Q7FmbWALKyUVBUyLcdSPpAoW9sdwK2bEmHIyN069YND9zbDXlzFnClvq37u7ygKGQbFpXFryPGIp3t014HHYgw3cMQTs5N5Cp58wMOU3B8+sEH6NnzG2zRcitMTBai5UlHYItTj4dXozqeePgxDB/yA7784kvU3aw+rr/uRqQn0lyZqWxURiovlW2cj7Kfeuqp0C6+GOci+stHwPQk4TE/faaOLwna7LkHdtxlN/Qd2A+vvfgKTjjuePSn3O++9Y7jdNct9wJ16+G6LrehOyd3jj3+ROQvXQI/ke784Sn9gshZnk+vPJmX5V2vXj13+ppmlzQzFftrC8x9993ntnioscjLy4O2dcf+5W1q8KU4MqtUwqx5c9C9+zPodM7FOP6wU/Dtt9+gSloWzAxJKs9JVmPR/hvALKpkgTpigkf3/GULUO3QfdHsygvQ/8238MiNt+Heux/A/Nl5yDRWUM9QFBYx+SEBrnGfPHkKBg8eigLOnKVTIdXLYzAk+MItWrwYHtKgBqnfNwMwY8YMuj0smL8As6bNRnZONu69714k0hMc6F+LPv36IDMzA9P++N3xi8ZDHrkZdJmZi1Mva3ZmNnIyc5BTNQefcEZ/bt5c3HJ/F9z50B1osHlDVKtRjfVtMeYvnY9KWZX0bsIs4lPJq4RPPvkMS5ctxUlckVtauBTyUYeTvywfvsfXmYqS4vGZ5kWFC9GqZSsccOgBqMaJheuuvxbNmjfFeeedi01qboIlfIHBS2lXRKHqCfMUND3izcSdlo3kDjlBkMWVdL2zEtlYauCVLMxH273aolbNWvhj+nSXZxZVBSY7YKcQImRj35AdfkZBAT5u3RZT2Ah6yk+G/6duVy4pkWvgo5lTDTzU6atT1vass88+m53RXtA2Mn3zpC1qcTCfk3pl+cR+68oUf4Hjx/rjeR5rEGBWWn9if2eSxvnIn/muujZp0iR06nQZ7r7nbhx7/LH4gRMdu+22A8C5bFA5mPnDD5j8/DMY/OgjWDxuMqpWq4n6p52InbrdiTYP3IXtO1+ChoccBL9SVRRkZmIxX/v8ZMCy9VwtSPK9IDPKZYSAVZwVgPGH5kPKiOQRgGgIIWKCyQ35eDC+2J4UbYKHkNiQFCFNOPAADgRAewg4TUV2WqHL+BCFUZEAIXRyQRfJZVTAxpMDRlEFKrqAdoHswrFqgJUAAR1O4aXDI8BdBkfLugfziIlAYSMSYz0j2iH4oLdWmRMMRRefqnlEsvYkHZnxKYjxrNrEgJQhBQlpyilZAsVnxjeqkJOuBRx01kCDM0/HDnfdiuyGjdHkyKOw3bnnoyGViFY3XE387ahz6GFIVKuF6jXqYmq/77Dg1R4Yef0V+OP2rvj9vAsx8eFHgWWL0L79Pnjo/gfxxKNPfuDtbQAAEABJREFUoGe/vooSrOQEIOkVILSCCPcfeWrFdtGiRVDfHCfZtX10aBxZq1Yt2tbuVjurMaeU0X79+kFK3U477YSBAwdyZe95NG3a9E8RmBn7vNBB7Cm5pOBr3GBmMfpPppnBzBxeYQRmkVvIRCLh+AofQ6tWrdiud3InSmtbuFa3tc1YW8e1vVqrupL/zjvvhJRc4aX8apJY/MwiecU/5mkWxWlmHCstgg7PPPHEEznx+qlbyFIeyK2FLZla/dXBnfrMSab6TH1WIEVeEwvqN6WEaiVZcUvZ0sq3ZJI8OsRrEvsnrehKKZYsMRx//PFOB3j11Vehz7See+45jtE+cUr077//jr333hs69Cs3N9cFMbOSPHSI1XzEeaBg2tWgFdPHH38cQ4YMwTvvvOM+I73/gW4c2w7BAE4inHPGmZDyX6dObRx00AF46OGHMIPj1G7XXoO6uZXR9cVnsddJJ2HY0B8x7O238POvozBj+h+47LLOGDt6LPTZ4JLxkxFQMa69604IOJ7wGfmo+XNw6y8j8VjPXjjplFOwb9s2mDL1d1SpVBkJtk0ejM8QRUERfvhhCL4f+APaUFn/9KNPcOcdd2LADwO5Cn62Ky/weurZJ1GdC0D3vvUWjjz6aJzJcXhaWgaSmezI6a/6kJmehjNO/h/mc4Kl6YEHYdMtt3Hh337nbey5Zxu0bdcWu1DGeXnz3YJW3bp13SQHg7vbzEpMvTtyhGEIswgv999BSAJHnaQtNI4pa+LN119jGX+K9h0OQifm2yCuzp/V8Sz0/a4vAq5CH3Jwe9bR691uua8++wSzp/1Oxd4jJ0Cr8qGW5Z2rfB9RjOUbRwl3vbzZ2dnQS6MVHpma2ZNdDZRmqfQNiWajrr/+elcIZqUvu5nL5hJ+68rCYnOsFlPBOuroI9G7/ze44MpzsfX22+L6q27gamgBstIz2ZCRTB0mjX/LbWZRPiOEZn9CDYrr1UflrXfArz+NwnQqt5PHTsEnn32BKmnV4AUhX2ZWUg7Y9TdNUiyOO/Y4tN25Ha677gby8qj4ZmLitEmYN28umm+5pcsqNUwcsyMjMxP5YT66d++OHXbdAVdffiW2br41ataqiZeeegmnn3oGJyt64ciDj0b3Z7uz8chBtLoApKenO95mBvB+4qmncOPNN2P2nNlIpKW7lV4psp0uvhTffv0Nerz1AsaPG49Ol16GObPnQPVPjaWZMQ0ZWDR/MYoKilC9ei4CDuRBfMgXGGymGCkAgzrAJP2K2NhlZKThyCMOw9FHH45LO12E737shSOOOByzl8yCBmTMFZoADLxYq4ygm+FDmkRuFLdEzV+8EBN+m4p6rbZxMntslQqoTBcVFaDepvWIM3YKM2jyVgCm1fcAn5MMJKXSVQmbd2iPrY8/HAvGjMS8UaOVqyRef7fKOo7NzJxVOIEcsdm+fXu8+OKL7nTOnj17Qp20ZtmF32OPPaDZ7s6dO0P/AOB5noKuc4hlMTOYmeOflp7u/ibDzByuJO5itxnxPuVhnhflL0P+ksW49Y47sN2OO+KPWX/gY04MPf/ss9hp512QW7Ua5v70E7699gZ8ddfdmPL7H9it4+nY6eLzOPN9GjblZIht2hDYrDHCjCyElbKcmpDGipugNAnG4TO+tCQ4DWbEAMYS9fiE6jdRAf2hi2EMrBSsE9Jc9P5yeCkfOenjITDfmaB6bIERb/QX0OAtmwUgHrzIjbxDF5fxacRFt6JQXxnxDyNkxXPjzAEWn8ozKl06WEOiClBsp1v+CEVhkRdTKl9WCrDasQk2Yli/WDdpgfOThaA6IgCJxccDSGV0gSbBWLkVojiQ0V/0oat7fAuEZ6UULgrgIRH6DO+zPpNbwkflRpsjrVp1BMQn6U6m+3yf0hFkV0L9vdtipysvR+MjjsIht92FedVrI5288zhQH/XpZxj51DP4rvPlmMK+8XSOQ3ZvsgVuueAiTPnscywaORIaevjIoIQZ+K9dUty0VbpsuvVfyfG3wmYGMytLslJ3apsrxfzYY4+FlEN9PqiVUilQavv33Xdfx0P0KvuQYyCHKH6EIaBxQrGT9ZBURJpFsphFZok/SzC2k5h3CI/9CoM4e+yn+GSXaRbx6Nq1K5RmfaPbqlUraCVXNFoF1HZybduW+2gqTPp+Vyu0otNWWuE1+WtmLp8Up8Zh8tOK/jHHHOPGWFoRVlgpqUq/8kSK8c4774xdd93V0WhlWX5XX301lD+ilTKtOLSKK4W7SZMmbsy1I/sjyTFv3jxce+21kILcsGFDKpJ63xQigurVq7uVXS2uqB+WrBkZGa5MdPDZhx9+CK3+K6+VJwIziwKv4jMOI7MkCDNebuWBcJpQ1+KNcCxabNVsS2zRrCmeYl/aqVMnZLBfTktLoOMZp+KnHwehI8e/+jeWkUvz0bBZc/QcNw5vPPUYLm+/P+rVrYHXXn/D/V3ZqUcfh5nffIEMymxVargmJIkA3V95AZXrb4Ifp05EPyqIg/sPwoUXXIAlXJ1OS6QDocE4Yp36+2/Q5MG8vEX44ovP0LrNHtij9e547uXn8MILz+L++x7kOOZl9OzTE5lVKiMtuzK2OKwDtEX7RU7UnXLqSVjGhaJcjrXzmeYddtwJdWrXwxnnXMyJoifx6Ucf4Lv+3+Hqm65TNuD8c8535qlnnO7MFX0u4fKIvERgZjJWCVjjocOWQ+2mMQ/KZ71XjRs1xCGctJdb9a3HCy8gLSsdp5xysvv3jxOOO9HxP5Zj8IabN8C8OXNBRg4XkIvAOdbmsQphvVWgWackapz0AnTr1g2tW7fmzM1B0Aq0ZqL03YZAL6ToVCjrNPKVMPNYLSOvkIpUAVq1aoXH7nkSl113OUYMGYMD9j8Ql192BYryC5HGmcCINnqarXpliUJsOM+4AWJ90w0NcPWCJgrT4Bcm0LBePeyze6Q4wdIQ8uU1DnL9gDnGdGd5mXjm6e6YMXMW/nf2KXjl5dcwa/YsVPKy0afXdxjz81j33UuSc/K1OQOWu0lVjBk9BgyKnt/2RrsD98YZJ53FNadCZHNg4WcmwDE4Tj7+ZPw6ahzefO0t6PthbQMvoILbocPhePzxJ9jwZCAjLQPdHngI995yPwYNHIQpUyajVu2aKEwWYlnhUmRkZWD77beDSueVZ17Ftdddj8qJyjC+pAmW4Wd9PsEbb7xJpbmam8k2E2XIxsxjAQnkplW3Gi765y2bh8OpON9x9+2Mp4B1IQ1mBt/3mDd61VFyGTkJ4K4UXs69YT8kbRAkMb+IaaLCJWmZTMycOYOzfgE0yaEt68a8lB8UwALmAS28PYImIjZlx9G4642YVSUTc2ZOc2QkckEgeo1eI9dfPMUXLhilieicJaDdWWjqTrXLTZDQatQFdIqJUQoXbTEuoBnFAJx55pnuYBTNlOt7py056SPFWVu3urG9OuCA/Tn7PNjVF7GLv9mSfQWxC10Kf0cgWUup8RtnUidPmoy33n7bdabymrd4AZbm5zMFgMZu06fPRN78Bbj3ppvRsc1e6Ljjzvj4ltvw2KWX4KOnHsIhnDH+/ds+6HPH7fj9s48wtMfb2KzFdji86y1oc8NNSDTfEkXZaWQdIuDPaFOuBpz5CBkLDXiUKz0EVMOJAljmUlTBywRsC0BfDQDADDbiEGUwbQxIu7hDSomANEn6JMksyXAhgVZiFNLoKy4RLI+XX0RD4j/djCnCiSSyVTw3shxQ0TkIQxZ9SOkFAc2AtSTgFEtI+/J3VCuEDxkGxeC4gF0V2HQ70MPoCB0ngxmgLc9shlxlM4CLuiGgiWMa9n/2rgLQjuJqf2f33ueWFyVCnAgkBBLc3a1oseItpRSKW7FSoIKVlpbiri1OobgGgkYJEaLE5SXP37139/++2bsvL48XiAN/3949OzNnzpw5c3bszOzuZVh13gNzYENQWrUFME7134we8rMgSQqf1EoBZEig+m4sg08SuDCj2WCJQkADKc2xyTbshU3PvRR92A77XHMtco84CttddSXyC0ux+KspePfPN+DyffZD3+pa3HHsz3D/qadixgfvY9YnnyOYvQCorQNS9WQcnWSvrJgbEBAVz50CYpwYxEWnQo7CBRUSuMCqXpRQwHRyBPSCWUagQCNSgdWHHj16QI/5xhw86lEfi/K5a1dcXByjEZe7EfEtHjODmXFHLe12aF9++WVoZ+1o7href/997OtHQB/sMjNAExMVjKrTPEnFMvDH/tAsQFw3QtYJEI/Gw5zPLHIVMEcjH2Ash8oiuS2uPayDCgtvZpALHsLRaQzLH+Pkbwp6rezRRx91H949kju5Z599tttFbUqjhQi9tnTCCSfQ8LqPxtjL7mNnMmBFp3mwdrY1P99///2FwgUXXOB24bWwoL+E0r9UVFRUQDvEeqTeETW7SEbx0viqMfWyyy6DDH09Zq+4mLypP8Zpjip/ITfcpAfRmC3TZfOwaL8NzAwuTXyPFCYonyCTZtLQxYchvTxFm6LLWwIlCdi6Qja2gKC2vkG3PmioqcTAQZvgee5KP/Pii/jjM08jp2dPnH/oYbjrTzdg3/32w9bbbIWpb72JVx5/CD223gqXX3EFxn3xJU4+7VTcd9d9uPiCc/Hm6y/j3XffwVNPPInnn38WPz/9F8jhwgEoH3hoPlBTU4U//fmP7CeKiIFqJE485kScc9aZuPzy3+LEE0/Bl5xjn3LiiS6+cONNkDzicLxWtRSPUrYXXngBIz4agQGDN8GwrbbAdttsjwfve4D15HT3NEO7tuUYsHF/l3bTTTfDK6+/6v4NQAjpQq5AfjOjaBEoLFCcoKlf4ZYgZDsIyCP0zEUbeG/oS1PHGbYFle6oo45ED7b9adOnQ/Vs8802JwWwyZAheOHF59Gr90acjzlUlNq8KLCOr+ssFylOoM5NDUTlUGPRoxw777wzdt99d/euhhrkLrvsAuEUp3cKhNMKldKIh9x1C1ErCSF1GGprG7AktQiHHnwgLrzmXHz47me4h5VLu5OWFWRFcpnx5ocRvywpiEIYd7yuqi8fH9Otb9fMKJsBPENe0lwl92kcF+fkQl+EfvmdD3HOb36FHfbcDu++8w4W1cyDeTnI0IjOy8nHuEnjoUdxDufq5vlcZNBf2zz6yOPIsJfRo0ODNx+Enr16oipTie232hZbb7slbrjxBixcXIF0Ko1MOk1tpDlwNeCSSy/EPQ/fia7du6AgpwBPvvgYRn82Bo8/9gSKvBI898wLeOfFd3Ht767DlOlTmDaksV0IHb+/5vd48N6HccklF6NNcakzautpPOfl5uCs35yJvKJcjPjwI8yrmI/ivGLO6z2cd/4FmDVpNvbde28U5OcjrqMhB0EgAziXWjGDGjAv1JBBnbcglOQp0oXGexsiOmKXOCHCqD7JKx4aMI04QYQTVhAwmE2bdYhYL2eYrasyILWzHmefyNDnc2dDxnNWknR9GpkGyQouTCSQ4hG6HxkAABAASURBVC68opzOSG7UkMJUCFTGAERyWaSsSwdYTY0K6qLlyVDHoRcNVI4suigqAhemftmJio9yjV2oLYUZOgKyZDgUP2WXBRUrw7QgHqQlMeJJMdw9NSYEQlPKwFFWcpe9Z4+e2GCDDaCFOz32pp3o+fMX4KOPPkZlZTW0CnoYV+avufZ32HHHHfD55585PhE352281DQ0KPco3BJBFOOuin72yWegr3aedNIpboV6AA3b444/DnvuvhuuuOYK7Hfgfvgp836Su+PnclDdZ/vtcfTue+De312NTesasBVXwS8s7YzdqupRxkn2m784DfPeeAt1H3yGkXc8hD4HHICNjjsKRZv0g+67n8zhok8O8zf2fB4NE7D1AxrHPAA+9WR0zYwqEwYIqC8YkfEpP+N9+PAaIzzGLgPPxfgRztHC5SOMkrtkxJujA4MegTE86YEOjxdBHGbQnWx+zvVchBK4YOvlx6gB3T6B7iX7SbA+fAOMBSPwhMiMF0E24BzwsCx4WZcOSNrI0QWEECGiI1SexhQ8hTbFM0rtgdWTPgMYb0SY4gwQQ9VjJmFAQWOMRzIDPYy2CJSGKE/txAx6pLCs14awvCIuYG2MHf/4B7Q57CfYjIuyAy85H7tcdB56DR6CEzhP2ubQg7D462m4cccdce/222HEyb/AmAsuxedXXIbPubNVO2kyyB4ceNnvso2yD1Rfng4ySIVp1KYbwC4SIB7qGNUfsmdSnx/1q4jikA05uhgXRYWMC5lG/aWiIyzpFSDQ5ygi/tm0xEd0zkPk6p/aaSwoKHBP/ZhRkWSlx7Tz8vIgY5dBZh3CLIpTeDkIGSKo35MKMlRGRh6i9Uiw3tfVho2+dyHDuaioGEO5EBmozCwZqEBjGrEP6Up3dJgazDOEeYDIhFM8JEaI2BEazQ9GN+JFbrwI4HkwY6BZArOVwylZwDmY3pfW49H33nsvdthhBxxzzDE488wzIWNYelCZc7h7qh1WvcutRWI9ZaX0K4KNNtrIfesljtdus+Z62nGW8Sy+gjherpm5uZryGzNmDPS4dw3nA2a2XDnNTOTLgeZaTRFm5tKYLXObxn+nn0o3DRpyYe6Wqe6q/STcwm4GZA0TI0Z4pPADEutVpeo6VQOEYcpBxrWjEPmVC9G+vBBdunaFEg7bZUfc9cFHmPzhZ+g8axFeePBhvPn2W7j+3N/gyYmTcchFF+N3V1+NjQf2x3133O3e195+ux3Ro3sP6INpBx92KC65+BI8+/Qz0Pvd4PHUU0/hpBNOhGykY4/9KTGgDKGyc/7TTv8lLrjwfDzE3WvNyc8849cO7yVzcPq1V+M6Lp5vueUW3Mj6JWQon3rCSS7+it9fAT11oHpRnw7w8MOPoEN5e/IGikuKsPsuu7mnbUVsZsSH8sLMnBtfzGw5nJnFUS26ivV58RhLB5b1yO/x/ggAheAWWcBjgw06Ipn06YvOgQMHobCoEOlA80iQ2iA2WA/HOs3HzKDHXY4//njo0cdUKrVckdTABE2RCxYs4K7ibbg0+6i24swiBTanVdzagIg74PHumZljmWFDSaUanBwPPXcf2rdti8ceeQz6WrSZwSwCdVBKoL9A0k6mwnFjJwnpFCuI6AEDHOAHdoTw2Xv4CQ9//cdt2PXgYzCqYjFK5y/EqZtvgafuexBfz56MnJwACd+QTCQxn/dq5vjZOIENepMem9AYzmDs2NFo8Orx7JPPsZGejvbF7YhPIY+704UFRahcUo1rr7kGObkJpvsZlqaWItVQj224InfYIYfgiit/i2dfeQr77rEPjj3hGNx8wy1YUrcE77z9jtPX0oVVSGcyNGQ+QoIyDN5iEMZ9PAENlQ3Q41y+m5KDO6PsAFm7zzr713j4qQcxbepU3P6Pf6KmsgZ65KSBO3dlZaU44MAD4PsJ2lQBzMzl8W0X1UHdY4ORTECnxVNxMYiAw6kRGodK4b5/MLPGsnsskySWVOnKStRyN/MV7ni+8f47qG2oxdjRY9C/3wBFo1v3bli8cCE3PVJM5bFUBi8EIURaiw4sq750C8ZuxMnelBGfIb2oUkGAOCMgMEAumhxCkVuE8QAu5njsSH1OYHykXUzAegpLwDwfEIkZuXigg0AUlMMEMIRs0yDIDTghEb3j7eLBoEeZmZZIj3Wnvj6F5kci4WPYsKF4/Y23cdNNt+LzkaPx20svx5SvpmFv1lM9lnb7P/+JyZMn4fxzz8FWW26FHXbcCQfufyA24YrvNltviyepR/0n9ZVXXIG//eVWXH3lNXjnvQ9wKg3gzYcOxbDBg3HGUQfjtrPPwr/uuRv7cYX/5ltuxOP/+AcuOP9C/OXmvyHz5RTMfP553POzn2HK7bfj19wKPrRhEc7fcnPscuyROO3uO7DT/XdgTEMdOu60Bwb++tfY5Bc/w85/+QP2uPnP6LHLthxkQmqS5TWDRzB882gJ902qLEbEBJ7Udhb3DSeOlQtHJ58Aa+lYm7zWkkitbFZXA7qZApdenhgcYqUu30ghRPOUwsXAOHYz7C/oWZWT6Xk2pmjqF7J5GKz9bH0wL44x+j2AE0J2SQj9JLyCQuR36YJue+6CTc4+Hfvefht+/vSzOPellzHsvPPw0sSxeG/EcFx9zwP4y28vx3O/OAXDTzkFFe+/jgUfvg1/0Vwk2DcKYAnkJHKYB8CsCR4Q+NBIpJ1SAxwalgbYvzISzvoGSMMLT4uNRnjwAqanwRkwNjCm5kmSiAdxLq1whNXSp5g1gzAM3StaMp71uoyiNQ6nOJ/Mo+GsRW+FhV8hULkatxUv498osTEgftddey0O/clPuGh5i1s0JZqFZwKWM2SZAwH1GHLRI8Myq9yehYBHLTrjyWPJQ2T8AEa8xx7WhDeyYdg4KpmjYJjMAwsYIi1ZRHh5SGw+jHnRhzU9PI51sU6kIxle2pSS8aod3+222w76MvUVV1yBazgf05fAZXDpUe843crIIJ1qd3vAgAFQOjODma0wqe/7Lk7yOQ8vSkdnvZyNdVIiWobaDgi6L7yHvMdgiDNHZIzi8N6B92TpiA/x+hGHYPiJx6Pi7ffh+TnIsG543FxILanC6NdHoPuALZgAyPCqRRWvTRHSbCqfP3Q3Xj/n18C4sWiT5+PrqhrUeTluPqAPuuVw4UIfHhs4cBOnv1gX5553Lurq6qBFD/3jkD6UlkgkoHfK5cZ0cgX9+vWHHpU/6qgjcfDBB1MKNPLzkglcdPElOPbY4zA/+2XzDu3aO5pevXvh5JNPdk8a6Em7Pfbc06Vjahff/GImxTTHrl5YnASNqRlQWag2sMlk5QBUX4uLi7no82uo3ohGaRq4MSF/LJJBP8Wse3AyrststIqlCqJ3M3RDH3zwQVdp9B6DGQtKkHEt/G233YZ9990X+mqeKkpTuaSgpuG167dGdsaGY7wB7NmgRzJS3FX76X5Ho1PHDfCfF/+DPK8Aiksmk85wy83NY6eej3ffew+zZ89BLsM+DTGQh+clkJ9byJudgBkbZogf7KEyFyZzMHv6DFx20eWw/Fyc/OdrkSkqg97BGsAG3o4rUoUJoCGsRS7yXMNWgaqqq2DwsMceu+PTzz7DDX+8ARqD8wsLoCPgwKuhIr8gH1988gX+fvPtOPGkE9CvTz8awWmAdaCejaCqtgq77rwLBm0ySCrGwdzxnzd/Lr6eNwNFxYVI5CWQLJDeE1AjT9U34KLLLkIyL4nNt98UQzYZgtqgFvGhTt3MsNfue2GffffB7y7+PXbZYzf8nCv2ixYtxn/efhHb0airqa2FeYa1W8d0s2OIJWoejvHfn6symxnrdMjbQDcrysj/vALLTaLXsKGYPnUa/vvSS2jbsT169e3laNu174DFFUu46JHKpoi7koBh8gnpcNUbNHwLuvRCqmIpUFejauHurUe8xwkcqQCSZy9Y/lCERdHix8GKYx08TpjAhS2kAs7T0ozPIEinUZ2qI+8AASctGdU5jpJ1HNzqSSFRMkGG9aMB9WEDaQLWvcDdc5/xxoyN/MFJDb08AwL5Zmisa8WZ0LvXhjj77F/h5f++iMcffxRvcRV5jz33QBXL9ouf/xx9+vTFn2+8icZpiotF9XjtlZfRt09vLjjNcjvYWs2/iivNvzrr17jiqt9ix+23wZtvv42u3buhLwew0/fZB3f++kw8/8zTeODe+3Daz3+J3jNm4pi2ZXjr8stw7aE/wYUHHIrdu/fBb884AzvttScO5ErzPtdcgSFn/Bx5QwajeK9dsOPvr0ZH1vkOO+yMTJcN4PXoAWzYlWMRlch6zqKwbK1nqwZaNfBD0QBbJvuukEt3gGfqSz0spjHt9ezJdgu022wYuu66G3b+3ZW44J3XcdKz/8I9Y8dhy5NOxJ9eexPP3nUX/nHqSbjhsMMx4Z4Hsfi1VzDziceQO20a5ukDYzWVmDn8U6Tnsx+mUQVEvZ5yskYleJTBJ7CLF1LQJA7sT419pU7J66LMXYkKodQhGCMcIWCUgBj61s4ZG17asZwxYwY222wzaAIt7mbMVJ4WIYTHvs9FUSCO9vBIP+LDEZhKHV1x+ZVRFMeAkGUIWSIQfFfmkN6A9yGExhGP86BMJgXQTPKkwJCXjAejS5YI3Y/R7lwWMjgE+QRMmUZoaSLIGyF/9DI/eUwoBdcChCxPmmOjjOd//etf0MaUDObhw4ejrKwM+iimDGp9vKtLly5uPDT7Nj0uL5QMGWGUT+zKL1B4RdA03mzl81sRv1XB85Yi1EQCoTTuIOA1QJJseB95DQn6l5l0bQ3mvvkGBgzZGB3aleDj2/6O9NzFyOFiVCLhYexT/8JcLrbnDd0SvLFMxZQqTzqDTrvtgoPuvhN9dt4Ro27+C2a8PwKP3XcP3nzjDRx66KF4+umn3W6vFh6YcLmzvLzcGbR//vOf3ead3jEfPXo0Nt10U3ePRGxmMDN5G0F6jSFGKiy/bKvS0lK3q617LZzmyIovKipyO9/CxSB8DDFuXbtmhoB11jxrLNtuu+3m/mVA38JS/pJJ7vcJ3rrMXDclNzfXVYB77rkHei9CqyIXXnghVz+Oxc+4c6LdaL3XfP755+NtTiL1ZTutwAwdOhRKL/mkKLNlihRubYL4i1+gDpEVPuCkPEMIAyDDcB3q3WMLVdXV0BeaE2w0c2bNw9zZ87B4UQXGjB6Lo48+Fueecz4Wzl+EJZxIl+a1ce7vr7kOw9/7EAU5hWAJwGIoqx8cyGjQh07CugD1S+pw1R8vxzFnXIwuR/8Uex5/JPbkyu7S/76NM488DkcefCzufvRePP3UM9hq5y3Rt29f1IQ1uOzyS2jPZHDlxVdj94N3wy677IQl9UtgHF0awjQ2H7YZaG8DrHXHHnc8+5kQAZWcoc9II+VU11ajhp1VXVCPzYdujmFbDcWvzzwTH3/8EU7/zWkYOmxz9078Eu6GVtBwO/jAg3DRFRfgmt//DuVty90gamauc1GnnkqdeKj/AAAQAElEQVQ1wOPv6GOOcTqfPGUSnn7sWRo5vTFo0CAnrxppyNiQ6eiswWlMKwC0qi2gJOCICj2ahx/oYUYp2Vk1isdV0dpJX2H7Y49G7623RqfStgjZDrbeZhtHEtIABQwbdN4AGoAff/wJaHBWOc0CJMSLrjPQqNjQy0d5fg5qJ4zmnQbc5CMw3hUPjHYQXxQWH+ciOkKqNLAQIY1gz2f6RYvwn8suwZMXnIe3bvsbpj/3AhZ9+ikKufDjsd3KQM5wasJkCFk2j+CzzumdRuEDTlgkp7HOGcsR5xVS5gyYT5QtM2KMZ3CbLMqfdTig6d9/o/40hI/EVlttiQceegCvvv4G/v2vf+PUU07DP27/J9577328/dabePPNV/HsM8/gnbffwMOPPIJ/P/VvPMPwb845B4InnngCr/z3JTz776fxyFNPY7+Bm6OciwnDNu6P2Z99hP/+5hzUzZ2HzOefoWT+bPTefSfse82VOJA70UP/fAM2vPQatD/lLHTc40BYUQGCRA48ipwsLIIRQvk5FacDT2Uiwqf8CWPHpnArtGqgVQM/CA0YpbCQfQ3baIb9FdgvJbgD5qnPMx8ZtxiYRg7xRZ02QJIL+aXlZTj12qtxPfuWwx9+BHuffQGq/Xz85+93cpHtcFx35E8x8oqrMI195Ie/OQtvX3wO/NoKsg5hGeboOjbwCAkJIEyQO/GN15C9IaOMvQdlIxrqh0GPRzBCREAMWVg2QK/zGXQoJHf1wSzipMm9PhIlQ1lzNrmaXwYcUBSOocWc2I/HkngkMMlO98orroQ+ONS7bx9IaNFk6FFxGe1wHgJSZ+AbXP/qkyjhJzGXmwRfsN9+7977gdqUi9NmS4byBgSX3vW8njgyKD4Be2Qj1qAjJGeLQyHAIEEerPbRXA8KV3Pu6nO3V4+7n3LKKc5oe/3116HH3M2ysrDurVSmLRCZRTzMjOM7y0m3BbLvHSUpPTc3CCiL8b4IA6f2plfVfNWTipkzMXr6THS56AL05UZS90364+3f/x6VkyYh8/UkJL74DFsd+xNYmwKEFrIOcIGFc9o05xYbHXkESoZuhQ2PPg6l+x6EAdvthUE77QwvJ4kM66x2UY877jioDusegYdZJA+9+MUvfoH+/ftDm4q//OUvv0Gnei86gdILzAxmEcR4M5MX+lib7C996HTgwIGNc2QXyYv4Cehd7jSL0i+HXEcBlcGj7sx4b1gfFVZWW221lXsaRGGz9SeP8m4JVDdawq8xTgUUE7m6GZ07d4YarCba8Y5y9+7d0a9fP/zpT3/CF198gYceegha/VI6gVmkPPnXB9Rw57G6qhq11bVoqNc+FVwlTIcpnH322fhi/Dh8+PH7uPuuuzG4zxD07zMQvXv0wcEHHoJFcxbjpWdexoCNNsa+e++Df97zD+y886647rfX444774AqQ3leOwCc+aN5x9g8TLL1fIbUdZoN/60R76NT744obVeG+eFSLKaR0a5rZ+zZuQM+ueqPaDNtPhbMnIPTTjgNd916N7bZdht0a98N1Q2V0Eej/vvKSxg7ZSTuvudOlLYp4ZCTYUcaojZd41bZisoKkVOQAz1eFXAyYB47G/NIE7gSmxmkq1SqHt06dEW3rt3w2rNv4pOPP8NZvz4LgwdtgveHvw+KChhQzV3qU087BVuyYdVmaqAjZIMzY6QCJEqlG9CtW2f85PhD8PwLz+OOh2/HjTfdhAbuXJLUUa3WRQaIE+RbUjsx1A2HCEgfIIQ62DiFi44D35MrfUnnC+cvcLvImDMLlRNHIywtopkFbLLFUPTp199JR+kBTkJ86nXwJoPxwQfDMWbMKOjvxRwB8aDuA/MQ+h4y7GH8vBx04f0ZPeID5JDIaFGHMPkILZ+KRQidCNwPLsXiD97DJ3/7K4rYjjbbdz+UJPMw6/MxmPTYkxh5xx1IzZgDP0giJx0iwbacy0442VCP+aNGc9LYgCIa8fkoABZWImR5KSoE4OFzSqPHG41+gFePpeSk1aM/ZHks8OEFCScTOPiGSNOfRtcNu+CQnxyCf95xO35+2qnIy81DMicPO+20GwIOot2798RPjzoKhxx8iPuuw4033ADBYYcdhh5dNgRmz8XU+x+CBQ1I9O2J1/5wHT659x50HzQAm/32EvS6/s/oceGV6LH/ISjcqC96H3QAgpxc+OVtkKGOnSzcwQel8SmTgW0pNBgrt0fZEXoAccarMUpAb+vZqoFWDfyQNMB+UeJ4arP0GF0PHn082Q+B4PpftmGkwIlvGj77s93Yt2z+06Mw5Be/wu9Hford7rgVEzcdjH+z/Z/20IMYxcXEYNocbL35ICx473Us/uxTBJzfONYG5gIeGWQ9iA7mxL4rYD/XwL4jMMbThetfQpIyIQnZzYABRIdHrxHgwAPYS8P5sQaHxieBduZk+OlpxUVcPG3Xrh11EMJjH29m35pDyFiBWUSn9L85+xyMHD0SQ7cchvz8PLiyUFqfinFUunhK6BPL3UgyoO2Jeu50f3nzrRh//Z8wmwv60/7zIhciasFkpGMC8xC6n9KC/bAxFFBz0mEIZHx4mSTxPsAUvE28mUBgIB3jsWaHGRllWZgZzCLIopxz0EEHoaeeZqABJ90KFGFmTqfyryworeb4opdf90OuwisCM2uM+i7aRsK15AmoZQQA3MKR5MiwnqZhyCiGV+hWcg5Rhy/vvBt5bdoAYS5QUI7+552JREEC/z39NIx9/F+wvCJ02HQzlw4wd099cvDc91syyPDmhpwEdT9oX/Q46+dIl3dAJp0iJdwRl92MaQlCCifo1asXF9/fxFFs3woLFC9oqm8zE8qBaAQuwIvuBR13T4WXMa73mYUzW5YuDpstw5kZzExR6w3MovoXly/OWLI395utX9ni/OV6uqwLMDPoppnZcsovLi6GjOjTTz8d2l2+6KKLsP3220OPjfjqlcA6qspGMDPHAzzMjNd1c5pFvHWzAg5eBmPDoWrUhxEy3GkaMLA/aqpq8fBDj+C3l12OAw7bH/fccReuu/5a6P//0ACUtCvEdjtug69nzcaZJ52NvffcC0eceDie+fezuOp3V+GE009AVWUVEn4O1vZhFlW4mG9c0WI3xpsZNJlPJHzk5+UhYMfp4ljclGXwd07+Nx06BJttws6gvhZhKo22W22Deb36oHrhEpy2y4649bILwE14l6ygMJ9uSI0Z3cDdxy7duqCgIB/6+yLlzywZB5SWFGO//fbFT7mD3bdnL9Q1kH8ImCktGg+liQO1pJE/Nz8XOTQWMml2e2lDAzufRI4P46CpMtRy0cNgIm2EmE9NQw36D+iPh+57AEM22xQ/5SRj440HIpWuZ4cSOHqz5dM65GpeXL6uXGHEn7zNxD+En/BYp+VvylxhQVPcyvldXk1IFRYIZbY8T7Plw6IRmBmkv3e5IPHm22/jy08+QkMVDUvOJJRigw4d3Lu6bnQgDqQPAJQUF+HY44/FPvvtg4kTJhJDasYHMP4Y5MlmDLBueRu0R9US8lyyiOWnXmh8B1w4IYljqwShIxbGeOF9Zn1MG7kFGtQSWPL1PHz24KMoLO+ArU4+Bb332B2bnXgitr7gHPT76U9QW7kQXz39JBY8eC8mnnU2vn783xwQgXH/egLjbroBVa/9B1/dfDNqnvw3Pueq8efXXoeaN15B9ScfonrceARjxsGfPIV566QMrP9WV4ugsgYy9ikGQhrkmv7U0xhN01gNaGzrAfF6tqNAyQi89WA1hegNHmoyKXYPmbjJoHLKFEymnKhbivSkL/Aqd5AXs88YcOIp6Hf8z7D/7/+I/a++Dv24Y5QuKoG3QUekivKRMrbdXB9pTmg5FkMTLQ88OAEw7haxZsGMuiWK0gP0B9SumcHjfeGVnasPUCZeWs9WDbRq4AekAWOf6MFcW4U7TK2XPnMtVm0YjIcOY1O2JAKG1d/U89JAXHFZOQbtujseY1/3z6efdn3IBY8/iT+zz6niJsVHjzyG4Rf/FhWv/BdLP/0II2/8Exa9+SY5+giWzkfDtEnA4kXINNBcZkenSX8D+7pa5lPP/jqgURCy/6FgYNcMTpeIAdQXgTQgreKWAYVi34M1OMzIg+k1n9Sjqvq69oQJE6DdODODxn8zg1kEJP3GGVIgE5Z6IiE++ehj3HzLTShv1xa7c56mqAzjRAcWil40jBmLGX+5BahegrH334fa4e9hzO1/xcvnnoO377wTfX9yGHb97VXYdpvt8dpvzsbCd15HZvECJFNpBGSo/DIcL0CPcZxIuEeBqWfGpRtIQb0oHzrEAMaAKSDAmh1mBjNrZCLdNQaaeIQ3M0drZi7GLHJdYCUuZoaW+OBbjrBxrIfLG+vp0Nw3oH7DbNvhzgsa2DYyVUsR+hnWkhTbXwZ+fQMm/P2faMuy7X/+BQiSSRrBHoKCEuz4+2uw7U+PQOrz0aiWQZ2T76R3WtPFEjD40OFxucSSxnkgkE4AljDkej488gUPMyWgp8lpZjCLoLS01MWYRWGzyG2i7xbjhTQzOQ7MzPFUQO9Iy43BzGKvozEz5zYi17PHzJarT+BhZrzCyaWyg0fTOsTgej29dZWbWVRQ8TczzJs3D0+zIx81apRQ0DsqMpw33nhjaAVk7NixDt+SMsyW8XJE6+hiZu7G8MIcjAA2JHalQejesd1plx3w4O2PoGZBLfbabw+ccNxJOPdX50CPCZ929inQoy8PcoX3kEMOxoVXXYB/3PQPHH3MT4EU8IfL/4QH7n2IxiQbJhsO2HiVAbNko2KPqcAagPTmc+FBrtjElcssKodwAsXn+rm8H/Mxlrv8eTSehROVUaaamjoU5BahxC/izl0ADyGq8/OxdMtNMa9PZ4yicdGHBuyhR+2POx+7C784/edYWr8EGrzUF6bTabdbr7DyE5gZMpkM0pk0/vin63HlVVcg8AKXBjyUP53lTuEyHJK32moL5BXl4uyzfo0ubbohvzAPs2bMxqcffYZ9998XfsKHHs0F5QwJyzHJBqQLyVNVvxTafa6pq6Gbim5zlkb5Zb1rxTGjRkOxCpFI+pDhX9amDB3bt+eiQgF0SF9yAdJi9Q/JHkNTLs1xCjeNl98sylvtUfdo5512xJKKxWjbuSMSuTkigbH+S7UqjsiN8hpjzDd079ED/fr346bpLGJ4F2hMQvEk9pkuwYRh2ICOw4aioEN7TB3+Adgrwj267umOaQIRItBkDDyoFJ5kJH/AtpEiB8DnrGbRex+irFsPDGRdsD69UF2XBrd2UVFTi5dnTEf3Qw/Bly+/gMp3XsW8RfMx4613MOK2v2LW+LHot/MuePMP18MWzseYF1/AIhrKZR07YOTLL+PDfz2Jd/9+G57943V4469/xci778a4hx7Am/RnPvoQw6+4FKiso9gGSzVwCpSBT0UkltYhPWUa8ojL5QIO55VuwkTJkfIATwMli5dgu8zhIk3uggWo+/gzVDzzeptKbQAAEABJREFUb3z2wAMY9+iTePYPf0TPHbfHZr/+FbyBGyEoKwVYR8ABM52k/i1kGwygYThJTXjUrWcgjmBUEwGUBTAXC+rf2I7hjpDYgLQBXYcAlNjRZ8OtTqsGWjXwA9VA2CiXWrcWxUydoxHNDsHYqo1e9gJIWuj6CBfkJTdRiAO4q3jfA/fj08lfobJLZxxy4aXwt9gOA/bdDxM++gDvPvYIijt2xoiHn8DoRx/G29f/AY8dfBA+vuYK+AvmwveYiW/sV4AcLs7lWhKhn4/QEq6fCy1kdxIiRIY5wuGcRxcKpm4opIw6hVoTMCNDMijmxktFRQX04SSNZ2YRnlHfeorKJIgBGc5RHnvsMWgx/YwzzsCQQRtHJWB5GO38HrlNGf4uFj77DOqowyVvvIoXL7sIBaTZ8cxf4bgnn0BnjjdIJtHjsJ9gyHbbY/gNf8ZLZ/4C/uw5yKvJYCHnKGFNNeq+mIj0iE8x7YGH8NV9j6Jh1ix4SeqNmfHKnEICKF2AdXVIV+uKd0t8zVi4liK+Z5ykMs41LKV5eIDquTPx5GHHYOmb76PYy2FdNujeN8yehzefegE5224PlJUg8D2oSB7bAfwENvjJofAGbYKN99kPSAVMB3CiRAD9zEULSORkZojnOpwOgHYz5xGAY4ZvP3TPNJ9eEZUZ81lR5GrgzdYuv1UT4cdF7a0rcXXTZayI/+zZs3Eid4b0yMGxxx6LP/zhDzjttNNw8803Q+8yy+DUI9rvvfeeyFmnzIELfF8X9mVmHigJVHmLCoso703QV5yL2xajJ3dMa8IqLKpdjFNPOxV/uuFP6NO3L/ILCnDb327DZZdfiorUYvc3AHc/fCf6bNwbOfkJVNAo8TmRBhsVyF16MjOs6SE+0ndubq4zQhQWKK8kO/eYv5mxr0/ggQcexBEHHYXp06e7R0uN8tCOQQ4n6/lcQVPJwUm2hsTFtUux789PwsmPPYg2gwehW2kbPPnIozj8iMOhz8FnaDGYNS8DFYjokFzyBTSk9J5SaUkJZESbNU8jKsAswi/ljpweLbn/yXu4AHEU6oNaHHHEEeyYAox4ewT22G13JNiJOcOZSQyGbzs052Bikki2dTdImUVyqDvVwOhRj546XoJHeT3PowxAlgwRNVb7MFvGwWx5v9ny4eaZqI4I5/k+/GQCbWiw9R4yCJ03G4zijm25S0o9iQfZaFeBIarQKLN8SsmBgrutTrcKeoAxYBlDdLAGWUDeXJVl3WpYspToEBkOXnp03XPcQH4RfeNVA1Toswr6sEyAKayvox64D0OOOARKl0plkJPQUASMG/0FcsMcTP3qa2x03IkoPv0X2O7xR9HlZ8fCS+Zh93POR8f9D0SvE36JDsefgGE33oSh1/0Rfc47B1tf/0fsfM112ON3l2OXS8/FjkcfjmDWdFTPmYk2S6sw4uqrkMud+MnPPI+FH4/E12++io/v+idqPh+FSY88iRd/eSam/OsJzHz1Nfh1DQgqlqJ2zizkI8C094Zj5utvI7VgHhaPGo33Lv0t3j3156gcOwYH//561HLbuPcW26DXttsCBXnUCbg+nQY1Gp/0B9RnBh75QTqBT5xHfYWENLVHsICDM9yED6Q0zVhJxUiGRBcApIGxNhqg+4jWo1UDrRpYrxpQXytYYaZsm2q6cfs0NmBTu3UJQl7Zl7pWTpd4Nmf2AUTzqh7Bo5cxYGsHkzpXXXfvnt1xxz13o7hHbxzNudfJDz+IuYMGYt8/3IhexxyDndgP1s1fjB59B2G7X56Nqglf4v0Lz0FmygSEiytQTL7pqbMx/tn/oqi6AUn2QxzSYJaBNdRCZrSn3QHlyDKQnNmHCkHlUXhNQDoTiIfPcWr+/PnI52J+CecRMV5x3wYGaTOMSDgPuYv6OOnkk3H1lVexzwUXaANuFISMNyB7A+bXLQFoOI2+9kb0GLIltvjzDehxyiko3WVn5HGxOMN7kKYOgm4d0fa4Y7D1JZeTbnN8/e67WPDEU3jv52dwQSODyf+4FZ9wLFrKXe55736AUXfcBjQsBkXiaQRQT7xr5BfwpmazR+ux9jWg9oCKRfjk3n8ClYvQMG8muvbthfkfjIDNmIuQtTnDO5JZtBADttsJ3bnIlOKmj48M60jIeMqUAdIlbTDwvAuRu8WmSPscf10tMhevebSRDKz8GY7XafITBe8ysYpRS6W39fzRamCFd3BNSqTOTBAbCOedd577mt+YMWNw4403Ql+Ik7H8AHdd7ubuziuvvIKysjLo/WczVj5OvNck/7WRNttEyCqSp76hHv36boSHnrgfdz54OzbbfAhqGqoQIkBdfS3qOYA0pOqR5s5STX0VauuqoUeBgzCN4w4/Fg8+8QC6d++Bf95+h3tc22M5yZxnxJ+e1T7NDDk5SZx33vn44IMPUJZf5nglE0nMnzvffbAslwYE2JA982FcEHjisScxfeIMLF64BEkviaKcYrz35jtYumA+dtt1G9ShBvXsLAJLsCvJQU5REbptvhnK2hciXb0AVdVLWe4aaJdSmZmpQ9DAI5BfAJiZgzB7T7UIIYjrBpodZpE+zJa5+++1P7ptuCENjWoMpuFe3r6tS9WeO5geTQPpUvwFLmI9XTjGQfBt2ZkZtGAQOONSuhEwhRwBvWtymtlyyaUDM3OdfNMIs+XpGuOy6KVLlyCXkxHh5y2sQE1+CZKFbZBHAxes4zp9yuuRgA6vy86C/EJukJZiwcJFDslqBpA49AwZ1rUMBw9FePWB0PRSPhhZegjp8hLp0QBNHJyoPuM9D8ad5om3346KCV9gxz9eB+MkEGxTuVyxZ9UkrxDVlL1NaTukkYMBnAh22GoHh++2244YduopQFEZrG0ZBv78RBT26QuvtARlQwcizMlBhvUnRTm9snK0585D7uabYrPLLscW516MPof8BNO7bogu556Dye+9idHPPYsp48fAr1mMsRdejHmff4Z+Bx6Er556FnOeeBifXHQe3j/jl3jr95djwnW/x9wnHsOY+/6Bd6+5HCP+/Ti67rANhv3lL+h+6ZVI9OmHoSefgE25gGhlxVQBpWf5k1wsADIIOYkKne7yWJYEgZE86aHEgAZnhKBmTRoU2rlar+C81oVDz6dOfASkgmID0obOh9ajVQOtGli/GjBj+yOsKFc2TRdl7sq+kC09JLhg6AGub/Ch/jXDPsJ1mhxXTQkJtOFcv2BQIGBKzvDZA4C03bt3x+NPPIHB22yF90ePxI3/uAOfZ5/+y9+oD7Y485foceLP0OvUU9H5+JPc46TvsC8bfs65mPPQQ5h879+x4NLz8NWxx2DeM//G5Gefo2E9CyPveggTHn4cqKpBQAMjTWEln7G/oaSUISBmzU4zcww0thVzx1mPrya4aKr3nTPM00V+xyVsEj9q9GgXKinRkgCcjJLV0hmkKzmnqarD1OefReXMWWizw/bIOfIodNp/f2y4+VbIkDpk2bRZAI5PPmXTHDCVk0C7LbfGxmefi7lvvoU5zz6Bbv27YsrdN2PWtK/Q++prMej667H1X/6MhUtrsGjMZHKJ8gZ7aCdQ3E9HgdbrOtGAh5qJkzD3uaex5LXX8MWHH2HQb07HnKp5CBbMjO6JeZj76cfYqG9PtqQAARtWBgFCuuACkZphwDkzODM2PwHVAV+ycq5k2fYGjt8cbllfjCk9xhohg5CYgFcGWs8fsQZ0R9eJ+GaqKBHrr7/+2v1xd58+fbD77rtDf1G1ww47YL/99kMud0g7d+4M/Vn7ynaCEdeVuq4BkTnjwywqh8dJaGVtpXs/e68994TQMobYxuhnVyoEm4hZlM7jZBxsICEb05KGJdhqwJbo0aMn7vrL3dDfWpXklTj+EtDIJOQAKL9cged5MIvyFn450MjUBJKJHO4cz8S/H3sapx1/OiayY8jNyUNxshSPP/4kjjn6WFTXVCOXhkJRThEef+JJTBo7GRwDnAwB5c5BLt58530sWVKFvffbG7VBHXz+Qg7YRvkQhKji4kHvYUMx+auJHCTTiMQLnWiS2cycv+nF6SiLNzOmMRcteudpdhG94gRmkS6ld1c3KEtDKo2qqipI9rz8PGo4IISNfJuxywZDugI66/s0ZkgrR50vfdG5lkVpqqsoA3xDH9IrbzaaHpEYEhAYP2GC++qi4sP6NDJpDgVcZKGHvAJI3xoMQmrbRMQ6A4J45OcVoKSgGNOmTIXiMg7PGJ7G0cM00jBNm+JSFNXUMllIdj5p3XSFLlORFoSAdKAnlWpg7QN3NNL4atRYDD7+OLQZtAky5AfyM9YFH8Bs9i1+fi425Q75gsUL8Pbb7xKrM8FLwGEKCHyPRQ9B9tAlsJD4gLiAE80ASfICJaprMNRYDoglXYjC/gNx5B13o/N+B2Ov667DTuf+Btv84gxsduoZ6PfLX2Dgqcdj4HE/xW433IxNzzoPhRt0Ra+998I+V16B2vIydN1iM+z9pz9gr3MvwV5nnY/uRx2Fsh22RrJHd65Se2pSFCek61FWAWCuXXvUiQcKQaCcDEFgIR1qiH1KyHCg++O05DEELkqEiA65AoWMF0Lo0Y1OsYl8rddWDbRqYH1rIMyO9c3zVbtkS3VtWXFRCxaGPQGdUOMhwdhXea7di0IAsOMAOzMYmRh08OraPPsZ9TIk26hvb7zxyqt4/pmn8Pabb2PzIUNw621/FTGB9Lzq7Hf4URh42dXox4X4bjvvgPEjPwNyDIPPOh05mw7E8GefwuzPR+CTW29E3XvvYfTTz+Krd95Gws+hKQHEnELXT4XMnX0W1s5hZthqq60ax6rV4Xr5FVegY8eOOIiLnnpFSD2jkzkniepp0/DsGadj4cefYK8zz0KX7bbFpr/7LbxuGzKrEL6XoJqN4AOWIPgsr/GO+CwnuBibi4777Il2Jx6Pza65FgsbPHQ7+Cdov9++CApygfwEOvfugsz0qdAR8h4pbwFCIx84QOuxbjTQkMa890dg8513w6TXXsesDz9G6Sabovc2W2P8U4/Dpk3m/Uxh6uQJyO29IRLcTeb0wd1vP0ywmXkIuQmSoHQ5bFOcoSJkioD3MTTG0c9awDOgL3DtIRkAfmBMIWisbQy3nj9WDegurnXZzVRBlrHVymBJSckyBH05NOLoNJ6FhYXwaCwKYbZ8euHWNoRhuEKWxqhIAkMQhDCjy0HAjC4bTX19PZTejFQh24gDDhBZV4yVTuURXcA0dWE9+vXvqygsraqEZX9CmFm27GQAIC9Pu0zkx7wZBEJdjRfFE+RlejjwUOyX4InH/4UMd/QWzl+Ek35xCiZPnoIrf38VHn30UXz4xkc48vCfYtGixTQYMrjhjzdiyNBNsc1uW+PWW2/FCy/8B4OGbYo777gL+cWFMEuAhOzAVT3Y6o3AjgHs2BNt2qOqvgFBSGBnYOwaJI4FGeqEuoBCoEdpAc/ozepauhAw9ltPMyZqQmFm5E0DQjeG+L323pfwFscAABAASURBVB0nnH4cenTfEPXpOlBTxAJmy6fDD+DgrXdSeG6iQ11QWkifDrvml6b6VH2bPHky3n//fajOiXscb0YdChFDthrFGmtIp1FcHLVRj6ajVt8lredrQuBJalUJ58ZpgGW+wsICLK1YAj1N4LC8KEePdcSHBx19Nu6P2unTkamsQoIVw2N6igE6UF5gvpyW4ENOWu6+527MmzEddRO+Qtte/YAO7Zl3GgnzAPMBeC7Z13PmoIA7B21oqO662y6ora3Bc889D+2gi4aEPMNI5dy9Vh5G/avOmIFcPA6KRhqwjvm8+I5vyMiAfVSQ8JHOy0WqTQnq2xahlrvrVTnFKD7oAJQMHYIGxmU26ITkgAHof8kF6HrccaTrhE1/fiY6H30MgvYbIOjSA5nyTgj8JDJsN6mA/Qcrhhflyvx85uux9EQ4JC8h4Kq7pWHOAx5EOiq5oE8aJtqdwmVYy0KWKfIrGTlnwyQiW155Kp5O69mqgbWggTDbv68Jq7XBY03yX9dpVb4lS5a4bMyi/kYB4eW2BFHrjtpqdI2pjH2DGrOBnQOigxSmHWa6IF7g8vHYb3I8V2cQRJQ77rgLnnzsMRz70yPx6zPOxK6774a33ngXc+fOw/gvx6NqaQXy+/ZDh933Qtdjj8a2F1+MTS64CCWnnIoNLrkIO1/zO2x/6cUo3mwAOu60FfY4+9f4+v3hqHjzTSz96BMs+ngEln45DsYxBez/Q/ZAmsoI1O+G4FhOACWLJPruq5nBzBxhp06d0LVrV+df2UvIvMwMI0d+jhEjPsRZZ52FTh3ZJ1MOGUKoqsbXr7yGTx96AMMGDcBm3FkPO3VGKpGDTF4O4FPfAbJjBe8MeYWgGxrvhY86bkzMnTOXGKDrccei7MBDkO7WG8Mu+C36n3ASeSQ5voAQoN8+O+PLLz9H9fSIPiAPuJQhCZgJZUXrseoaoPqkOmmweeJA95nIJWNHY/Jtf0fx0GHY5PgTsPvPToaXV4QuO+2KOUtq8PkVv8O4k0/D0k8/gRUXIGDf5vH+eBxZPdZjmA+PcxCPeRn58eYjMNYD4gLew5B0ANsbPIYCXsE6Q8KAwJARa/K2wlrRwLf1n2slgxUw8VaAXyN088KYGXxOwJE9zAxe1khG9lC82bIq1ZxHlmyVnNh4WFEi5RHDMppwmbepjwNPKGBDMmNDods0Wn6zZfIrLBIzqThETboKl/72Ymy39zZ44snHsTS1GPncMY3o2K3TMBd9HneKJ0+YiFOO/TkeeugRlJa0YV9AvooksexXGFuhAHRdrI/FiyrQccOOuOFvN2Dq5Kk479zz8PvLrsW4j8bjF+f8AmNHj8PNN/0FZ599Dr4YPR4PPPwgBuvvhIZ/yB3wlzD2k7FY+PVCbL/t1sinwUBxaCiFMF6NBkdoCbj3eYKQGMC8NMyoh8AD1QKP8oQAQuLghPQY0ikZ4WiB7z7MWNZmZGbMx0IEQZr8M/jjn6/HjX/+E3KSSej9E9dxIXRyxEmVa4asmIx4eiCIY9eOG5JlSNmg8gqYh+oTtcAMKA/jjB2phTQHFR/CHc5RWsrsEE0vwvNeR3zIif44WvW5KT72x/F1dXWYMWMGpkyZQsNxqUOLRgDJxrro8nb5ZuCqDw044WQ4h4jumccJmOciPVImOdh7CELSM94jHyIB+nlRSA769t8I8xbM5eLMIg4bPvEeSQwsPhiAjuSGXTBh0TykuJtMjrwvAdFGoAQWwijfmAnjUMuFmd323BvjX30DI//yN3TZfHP45e0oUQjlrUELDDEh9Ni2cdFG/tLSNtyN2BIejfJnn30Oen/fZ4RB9YceiqT7ZZQ9QcHkMgoMQoeRseqxMSDwSM8TPgP6qAf3C1BA3gWMiIZGIEnD2vc9OD6IjhwkIw/bjJdIUB6w/wM81gefO9qFXi6S2TQGD2ZGAAzZQ54YGL+sCngkYInMB5MgwZDI6PCkj3iArkB+enkyxCtP6JCrxPKvJoTLBFpNDms32Q9NnjUt3YrKI3wM6gsECis/uTHEYbmCGG+mmy/MMojjmrrLYtm8WrjXyjemUTozti/Syd8SNKVVfBw2i+SJceIriMMx3ffhrowMohFIPrkC+WNQWKDw+PHjof9jffvtt/Hf//4X7777Lhf5amEW6UA0yHqlAxduclFUDA6tgEtAD0+wnwB8Rhlh+TPCEq/ug12oNi0OPeII3M/5xV/+cgu+mjQZO++6A3beeWdsu822+NdTzzgGSpfkLnJOeVuA8xKQfyqRi9INe9Cbh/5HH49u3FktYZrug4dh+Jnn4MtLf4ulzz6JMQ/dgaUch4zjnlfXQEkDN28I2G9nwhRCF8pAR8iQwhRNwTWCcAX10LJcvxw/DvPmz8cpJ58aYZipsZ/++sknMfLuO1DYrw96Xng+vD4bwWdZNRfyGc9iUEq2B5ZEqvbIMEEOrPkwM4wZPRYvvfQffDnhS4T1GSQ4riaSJCKNTuP45lE2Dq3I67MpSnv2wudPPw6QhGjoCJCSw0yIpC9sBgwuf8YEy2P/N0Ocl7JqIaArYzfgBDaqC1Qn9RSwzkkxfsUC2NSJSLMt5G6xDdrsvRcCL+ACd0fs/vs/oIYLKNPuvhedu/dGfs++HLuT8CwJ8B5Dt4XpnCs/wYOHBBE+wNYBhugxgQiFpV/eBF3SLbvK902QzN/EtmJ+aBrQLV3rMpmp5ixjq8qgSaz+QkCgR20rKysxceJEKCzQf/OJLk5ltjyPGL8qrpk5A+LLL790/xOt/4rWe9bTpk1zbMyiPMwiF67am4tbmxczQyaTQXlBG5x62il479XhePXl1zB/4Xz48YICafLz8jF16hQcePBP8MIz/8Gtf/kr5s2dS0M233XaZgYLJBl7AmKMvbd0Rixyc3KhFe1DDz0UPbr3xOvPvSFCbDS4L879zdm4+LIL8feb/oG7/n4Xrv7DlejXox822WQgFs1ZhMcffQIXXXkBBg4bgF+c8XPyykOGHRCzgzp8uR6UCxDk+rDCQuQ0BOwo2NH7GdKCRnWCEoUwjQIU0tSLUYLQ6ZSeNTjjMjoWIWA0XALlxrxo61Ay4kID+z/oIIkcygLE8Q6xli7Ls2FuLG9TnJPXDCF1CMpIUXXCzODxBx4xDb1NzpBayzg6M2uCj7xmEU5pIwyWo02lUm7Ht0OHDu6r9eDhUVdmShc6fRDlZJELoVmHKCmMsso4FD5TW8tdVvb0TBcKQTqfA7/2nimgMFlgSpZP8iRzkigpLWVxXYpsPB2mbcSwjnKqCPMygBZeNHkKSEMInV48TJswFf169kafHj0w8fOPUV2Yiw7bbInadD0JPUjmkCUwox+A0c3Lz0d8lJWVuVdAhgwZ4r5yP2vWLJgiLZLVTCGBkCsHoo5BuQrisNzmXFrCNadpKbxy6b6NKo6TK2gpl1bcD00Daj9NZTJr+d6ZGczMkZpZo1/pzczhm17MluH0gcj6erUh9uGc1CtNTGsWtQ2FzcyNVVqEi8P64n5TevUperKkurrayRCQn9myvJSuKSitIMbFfrkCsyitWeSKTni53xeYLZNlRTKYmSu/4s0iHUruGITXXEfzjbfeeovj7SauX+7Zsyd0L0Zn37UVnUDp5JqZnOXgm5jlorMBUQmywZacbHSc15ln/hr/+c9/3F+DDhs21Bnzr732GvbZZx/3ep0+2FpRUUFOSmgoZf/KAE8uffp5CBKFaGAHv+EBB2HHe+7GZrfegB4XXArLaYMlk79Cw5wZ+OT3f0DV8E8AsjCO036QhBf6APtxcEAxGjmMgpEPkWvljMtnZjAzpFMZjBkzFnfffS969ugF47gYMKeEl0DF+C/w0btvYc/LL8PWJ54EJkCLh0VY8RZEoehayzFz4403xhdffIGvuXidIH/N+d7kLvzUaVNh/GkhHxxvQVOrfMONkFO1EOnqJfCIGz16FMBNCJBOJ3hYM2Bw+TMmWB77PxcKWYcCSyPDOYVUaFRgVJd4h13dCuGHNH7ralE5YxZKDz8K6TbtXO3TJeTCSIZQn8xF+QH7osOlF2LYtVcjp7hoDXVpUfqsEwW+/Wq2CsTfzup/ItbMYGbrvazeusrRbFlhEtx1+ec//wm9xyz45JNP3IfA5BfsvPPO0IfCNCDH8jTvmGL8qrhmhueeew5bbLGFm0wfdNBBbjC46aabuDIVrAqrNaY1M1SlqrHfnvtix712wJEHHIPDDjkcFYsrUJhHQzSZg1zL5YDagJnjZ+FPf/uD+3/oa6+9ngaqB9/jQEXjRoIYotsmHXm+Yc7iWZg6fQoKCvNRmF/AviCDvKJcnHnhGfjL325Gn6790L59ezRw5XenvXbEhWddgOp0JY486ki06dQGNYtqcOAhB+Cjjz7EMOqqqr4OgHEg40jGk/06fD12FRr80hIk8gqw+LMvUagJE2gE0fgPzWcKcEBkAuiQfmO/wqsPKmfT1DJIA5aS4kR5MrK5gWzCEUwiCOhfHydvMwSgfIDBzBBkAqQb0qivrcfS6qVo4I6qmaH54cRkoZYuXcp78RE0GJstozMzx0/pzCL/fK6ea6Ij0AKRBmtNatXmRNcIBndvLEaYgVkh5KADGOsYOLgAyA4uxV06MwAEBsZSMhrIJEbTIxQiK4fwHTt2hCaJ8rcINJzL2nVAZt48hJk0SUL4rMohKxhrEVLpDFfqfeR4PlBTi6KcHLTbbiiSxYVIJHJY60kMwEhPsaD33WuqatGxfUfoUD2JYZNNNnFf7NekUDgzg8c2hNajVQM/cg2YGcwiUFHMTE4jToZuPY1k9Q1aOFLkp59+ivvuu89N7NUOzNgvqf+mq/gYJ/8bb7yBF198EZ999hk+/PBDaKf0qaeewrhx4zB16lR89dVXrn8SXnwnTZrkxnOz5eUwM7eQpvYnvjGYRXTCm0X+5nFmy+Pj+O9yxVPwXXRrEr8i/maRzGbWeC/02szjjz+OPfbYAzvttBP23ntv9O3b1/n17RfFvfzyy26sNzMnllnkrigfR7QWLuKvRY8BAwbgt7/9rZuD/eUvf3Gu7r3k23777bHLLrtAH3X961//iksuvhj33nsfe3723TAkKUcO+2PkJVA4bAj8fgOAolL0HrQFgk8/w5i/3YLcTAojaYyLFsY+3AygG2jU0SBEPnAu1vgwI+8sF7Nl/pdfegmDBm2Cl//7Cm686Ua0a1eOgHS18xdgBDcoeu24GxL9NyZmxaeZwcwcgfQm/ZmZ27BQexs4cCA0BmoTSEQVFRV44YUXUM1dTDODfhrrlG+3rbZDbWUNFk38EkuqluDTzz/Dl+MnImRCxdNpPVdBA676GDhHCDnPYcKQ9YxIU92k7kNOZNILKvHZp+OwxfU3oLT/QHDbh4RgLTT45qE+TGPgccdg6DW/A9q1d30XWo9WDbSgAdauFrBrAaVOJQb9/ZQm9s8++yyeeeYZyBU8/fTTzi/3La7IHnHEEY2V1czWghSAVsV2XgKAAAAQAElEQVR7cPfq3//+N5SPJtK/+c1voImC5GuaSWxkqfNqxGfFUJyxITZP00i3Ao+ZuTIpnQyagsICXHnl5dh82yEYNXIMHnrwEXzAycmIDz5CVX0Vd+EnI6ckic2HboZf/vJ0PH7vE5g0dRJ8PwGzSBgz3TaDypBI+PjZqSfi+cefx8UXX8S1TB8HHnwgfvbz43HL9Tdjp+13RF1YhaKiQvQc2B2nn/5zhuu4S5yBT4O370Z9cNKvT0D/vv3Q0FAHI2tnEIF5heARcpGBtBYipOGeLitFQdtyTBvxGfJo6KunD5FhZxUgQf0wFdMA9BIHGt9Y40PllP4EZtkcnGzMR9zlJ5p9o0KS3IECkqMxIMQ6B91vykWZPM8gcXXfUw0p1FTXuEfq6+rqW5TCiPV4A/R0xquvvgr997l2kTX5nTNnDsRHOoiB5O6JDRnY3bt3dxNaDegymoVTvED04L2jZArC+AOHmMCFPIRhQEM24OABpOYuQB0XWDbacXviMwgdTfaSDUinoeORxWedXr16QX89lw0u54TiVFjEOrgpxr36Do30BEVgZSOV5EhQV9O5Up9XmIeydm2QWVSB/FSA7pttypQBfBJZ9garHoLH0spKVCxegg4dO1LWkJjoDGnkCwYNGgTtQEuPUUzrtVUDPzwNmNlKC7Vo0SL3Kob6AiUyi9LK2FXbW7hwIbSAJoNsNHc0n3zySYwaNcr1Jfog5/jx410blUH8yCOPYPHixS6sBS89Qiy8dqf1DqnGSv1Lgz7eOZUGs8IfffSRe5JDPLfZZhtnTOu7CspH+ZsZF3/rofFeu63qu80MZstAcgvURgXym5kcR+c8LVxi2haiGlFm9q08GgnXwGNmLaY2s8a8dX+kDy1kHnzwwejdu/dyadRH77bbbhg8eDD0zq6MZz3GrfuoJ8fUj0t3yyVaBwEzW47r8ccfD8kxfPhwd5+vvvpqVz/OPfdcnHnmmVCdOfHEE6BHvFUnxoz8HH++4U+48KKLMGTIZthk44FcfN8KP7/4PLz88MNIlpaj2967c4NgPlKzZxNmwmhIZ9hdhxyDoMFErsSwYDlZVjegeiLdyRUP1flTTz0FRxx6FN587W3svsfuRIecr4T46tX/oqC0DIN/djxFMc5kGNXCacbRMzuumJmbO5lJaLg2oPwKCwuhXWe1URnSn3/+OQ499FCoTdY3NLjx1Y2D4MF5m69dz6XVmMwd74KCfMyYMT1bf6gckrSeK6cBY/3xNPMNfIB+XsBpFIHzCy4OSptewgAuzIOBoLQU6WQCaRK6GQ5xxghLkN5Lsg5oicfj3NUjxfo94zq7fnP98eYmfQnWdwnWSc1QQQRmrI7sbLSiqUF2yy23xFZbbYVhw4a5XWD5hRPoS9vdunVz5Vda51kLFw1Ap5xyCjv1IZAcm266KWRkNM2jqV8dYA53uiJIuvdo5U8mc5CTxUssM3OdnNm3u01pZahW19Vg8yGbY/h77+PAAw+g4fww7r7rXhx75PE46shjcNKxp2DHnXbAoAGD8NMjj8IGPTvi5ptvQYGfD495AZFOJbPkUaf86UefoKEuhf79B3AVNaBxfDquuvIqLG6oQFVdFappkO+ww3Z45703sCtXj+sbahEEaWQ4gD3y8IP44/XXwdjnBNwFDGlg+R4Dnsf8PBh7IN/zoPEthKHGz0GGxr/nNYDWCuoBZLwQ4KDnkcjgIfAMjiHTmhnM1gxUVt0XgVnEy8u6sqXMDPAMgW8uL59yUHLKYAiJF5hFcWZrz1UeArOmPJktAOEhtVAHHsGHjwQ75YSXgMpBkhZOc7gGDrKqp9rZ0eCryasWmrQDYGYuvZm51xA0ydp5552hL9ZrkNYjdmpf+ou3eOXbLJvGwzcOg2Hh/IUoa1OGwqI8pGpYX6qr4bdtC2Ol8JmCWgQMAHUJ8jB6jQhzLgtJV6cmg3KbQ0THKwer3B7dUUED2Vh9MkhwkALEVu8kTZs2CcXlRfA1qQgymDt1GiZP16PWHjzmp1O8TQnoCQmsrpA+zQxmEcRhRmOzzTaDnnCRnhT+NjCL0n8bzTqLa4GxWSSPmbUQ+/2gzMzp+fvJ/Zu5mkXymNk3I78njJmtMx3NnDkTzz//vNvJktErQ1ZGrCbr8uvJLe0Mb7755tBim8ZdGdDaDdP4p8Uk7R6Ljyb3Mti0uxi3kTFjxkB9z5AhQ3DqqafiV7/6Ffbff3+cdNJJOOaYYzhmHQjtQh544IHO6Bs6dCgn/DPceK7dVRnMerz3448/5viScXfAzByN8CNGjIBAhmVubi7HoQCi1XcZRBz3cfI3BzNrjlqrYfUbglVlqjmG+mwtFCit7oUWPtVvt2vXzu0wCy/QWCZXoA+m9u/f3+lbOpbhpfLfdtttEC/px2zdlNnMXB01M4nCoVy9KaA8tcDSs2dPt3uqnWgt5F5wwQW4/fbbudg/Cr884wycf/6FEM1gGsvnn3cB/viHP+DLcaPZdyfwyccjMIOLmq+S5c6XXY7bH3kUfYvy8eXpp+LLc34DLJrLvAOkGe8ydyLoInCYlb6YGXnZcvTxPTSL8PoQWMB56J9v/BN22nUHFHL+EnB8CWZ9jQlvvoaNjjjYpZfZHtVYF/zGxcwa89JCk8ZYtSU9Iab2pgS6p6WlpRC+qKgIW2+9tduRjheyPU4KPBGS19bHHI2RTz2PhlFfYkj/QShke9DiugcTxVoDM4OZrTV+a4ORma1VmcgN4LxAVco8YCHr4tinnkZYUQVLZVAzfwG8+V+jxLg5lAygOY3PgpgZGIAOVhE6ITwEnNsSz9D6Ps2W5WtmMLP1LcIK8zOzH5Q8sn/Un6r/ldDyy10fwCq29rMxW6ZgdWLnnXceduPqqgbbww8/HD/72c+gx6Y1WBxwwAE47LDDIFer1mbL0q6pZBrAxFMTDa2YajX1tNNOw9SpUyG5zKK8zCzKim5VdRVGjxmNsePGYNwXYyN33Dj3iNu4MWPdar4mHHV1dW5lXf6VBaXRAKtHd9I0XLfddmvuHkzF80+/gHkL5uOVZ15FfiIPg4ds6lwtJHTlYsL0adMheqVP1TegoT6Feu4KLpq3GLf99TbU1tXijgf/gc5dOmFR5QI0pOqRCdPE10Cy1TXUc7EtAz+ZRC13lWvr61BXX0+6Bhg7mwYa0NW1NRBdPXdD6xzUMm0DGuQnbQ151qUaUFOXQtdeG8GrrMa8L0ZTrjrU0BCvZ3w9+aZIm2KaerrKQ+66ACcr81B+NSxfDfOuy96TBuIlt/KtplzrTo466khQT1f6qkNds7LXxTLRGI79kiuVSjFNPVQflkE909e5SZMMYdFoUqy/bdPrBjNocAqn9Jp4atFE/kKudMvV7obii4uL3SLR2LFjocc2xb+mthY17v/G08y3Afpf8gbqLcPFkjncCdCTEJZIImRdMsqaSgeoT6WRVl1TnSOugTquZ7i2Ie3qisLSv/JWvpocyJ/JZFy55Bco/3rWnap0GnWsl/oPZjJAbU0D6tINyFAXFRWLsJBtoO9GvZDKNCBYMBvtigtQW5tGhulSvI8N5JFqUD2tYzry4iJUJsxAulA+LYF2wdXWpbtvo5P8dbxXAvlb4rU+cdKZZIlhfea9orya6qWpvyl9S36VRdA0Lg7LFTSNi/3CCxSWHmK/wgKFhRfEYeGagvAC4eQKmvsVFihO0NTfUrgpLqaNXelF7UAgv2hjiGkUjgd7GUgLFixw40/cnisqKtzjsjJi9cSU6OW///77oUej99prL9eu9RiojOd3330XG220kTNotYgmY0xhLUbLsJWhKwNOMsnYEV50muxrN1mLbTvttBMOOeQQ6FFiTfjNDOXl5c6wVTmE0+s+akvi3aFDB9fGtQi9++6746ijjsKuu+6KJMcYlW0IDW8ZDw9z11GujGUZ9GqHvu/jpZdewmOPPQbFy8DXE2dPPPGEe0RcO+YyPO+44w4XlnGvRUQ9ev76669DRr/0IrmkG+Fl3Gk3VHpSnycZFC+dC+JJlfDqn6Rw9QeKE8gv/OfcJdSuu9IqjXBagNQOrIwl1TXp/NFHH3Uf+VLeT3JXX/dGixYylrV4IH3JANW9EH/JKWjqVzgG6VX3SnMh3Rf1+zLIJIdAdCtKq7g1hRXxVt6STU8Nau6U5njxt7/+Ff96+ll06bohysrKcPABP8HxPzsWd913N1579XW8/sZbeOyNN7DjSaehLq8QF/7j77j6kUfw3vtv4etXX8VHvzkfNnc2gnQKlRxj6jm+1HNsaahPo57jTD3Hb4Fk0n0SyB+D4gQKN3Wb+iW3wqpj2kHfYfsd0W3DrqhNV2NJupLzlhDzKWfv8g5o238gx8YqpFJ1CJ0s9RwjWwbVBz1hoUUqLXL06NED22+/vdNDLI92nVVPCjkui17tTm1aRl06XYcJ48dzQ6Mek+bNwALOoQZ26oi+3KnnUIgpX01BiuNdzEtlWCFw/G6ur+a04iNZBM3jvs+wdCJYazJwXtrA+uTXVGLSIw/j68f+jXcuvAR1s2YgqFqMcTf8CdP++Xf02XIIwqSHNOtdpiGFVB3rHOtdHY3rOrop1r861oMqzjdqyW+tyZet06vKT/dN93BV061t+hTnaJJFIP+6lkn81cdrLBDoO1hNQd/H0oKw2pXGE/URZlk7ToF1DOvEcNaAE8stvwZgvfvRpUsX9+j0Qw89hPz8fGjQ3mCDDaDBR+9U6aYondLIXVMQH+WhgUgrppdddhn0Ptbll1/uDBTxF41cgecbZnEV8oUXX8BzXNV//oUXOXD/By+8+CLdF7nS/4L7kIbkVcXUAL3KQMO8mrt6CxbPxy677YqCggIsmb8E1/7xGvz9gb9h+Kj3cPLJJ2ImV8c0cIp/HQeVxZWLUE+jrLq6hi4N2Jpa7LHnXrjxd3/BzrvshEOP+gny8nJRWVXJSVU19VxFo6MGNTSIxaO6phr6IJv8DoSnMVVZVeUMtZiutrYeiq+trUY15axlPtU1NajKhquXVCJZUo5km1IsGjcSJdydzFTWoqayHpU0ZERXV8V8mbaaeVQzvfitCaiDbSm9GlY9+VdRp1WUsZ7lqaYrqKWrNJEMkmftg/IRKJ8altW5ypdyyB/LLTmred+a4xSvibNANLW1ddAkTfVLE11NUDXJVSfSqVMnF6dJm9KJl9IlEgne62p3z8RDuEqu9qvOa0KuiaraVS3vX5WTIaKtra5FLeuEeC1etBh1NIjrWAZMn4JunDDr3WGtfusrkzUqE6GK9FXkU023mmHxqNa9Jt8q1iPRaaKgfOWPoZp1RItFS8g/N89Hu0wNKid9ycWdELVMW8201ZVVCPX4QOixftdj9IcfYAMaA3q3uZ71v4ppl1RXujpZQ794fv7Jp+jRY0NX9jiv2FW55Fcb0uROj2tLL8K1BOIX45v6Y1yrW9NYz6SLldWR6FQ35Ari+yKc+Aia+hWOQfQChVWHRReHhZNfIJ6KRtVIuAAAEABJREFUkyu8/MLHrvwCxQnkF61A/uZ01dXVrk4pXvmKJvbLFY+4LimtwqKJXaURnSD212cnTjLQ5NdkQE+RyMjSI9L/+c9/3Nhy1113ubFG45YMOBllesVIRpu+B6IdY8XpnVm9e6qntg499FBokVV9gQzjfv36uXulcVfytW3bFmoHklFy6x3bJA1cTfrFr6Kiwhm8otVumWjkVxq5AuHisJ7ekF/8NImSEa1+SQaWnnaRARjvbm+33XZQ3yW5YuNahoUMa/VRKpP6OJVHBsjW3KHThEh5ylDXPEHGsOYH0pUMX+2Qy5CVoS3j+lEasc8995x76kaGq3Zsp3JxXDKJj2TUjraMdRnv0r12v9XX6v7ofui+yBjS5Ew0eqXsX//6l9stHDlypFs410Kk5JDxvuGGG0JpZZSprCqTFum0e67FBOlVu7eaX0hPqhvfBqKRvJJFTwlIx5JRcimuKXwbn7UdJ/3p3quOxKANiT25WDJ8+Pv4/LPPcPfdd+CmW27AgQcdhKL8Emy77Q7o1LUrfnb6aRj+/vv41elnoWzzoXinuAw3LajAq8+/hHnPPY9kUM9F01pofhPNbSo5Ji3rZ8BDCxK6b7rvsQ5WVMY4Xu1OIAP3xBNPhO7TLrvvgjqOr3VVzLOqAR7Hm9HDP0D7YVuhlmNfZX01x6Iq1Go849jWPA/xE06uFnpKSkrchk///v1pcKeg9qB46Uv3UJtEqvcKq158wLymTp+G6TNn4dlnnsbXM6fj85Gj0X2T/lhSu4gGfZqQ4vhWC22ECDTG1mTnEuLdHBTvxmKOr4prWn6FY4jxcfj7diVPUxmah5vGrYw/mutVopJ6oAIx+/EnkHnrTWzSuwfSC+cjM/4L5HM+MePN15HfviNSnONq3lHPuYfSSo8uH80rOJ+srapDneZHjHf4FurDusarnq3rPFaFf9N7JL9gVdKvCq3KrjakVxS18KXXjtTXNweNjVPZz2vcYVfhTvW3zrOOL9664G+2zPJXQS655BK3svz3v/8dWoW78sor3f8L64NhAk0MzjnnHEhh6iDNlqVfE/k0YVDHe/3117vHjvpxQqGdZ01SNDDFvCWj/Mp240Gb4IorLscVV16Biy6+EBdeSLgggksvuQznnnOum6RogiFo06aNW22Uu1JAo6S8XTm0It21S1e0b98WBxy2P04+5WSceOyJ6LRBJ6jDLWtTBnXORx99FKZPm4EpU6ahU4fOaNu2HXp26I1XX3kVi2jw3PT3G3HTzTcgDEPHU0ZCU1gpmVgG0ZW1KUeZ85einIZxWXkpyspYvjZtUVYutw3alpWiobQI/Q7eHxWvvoGql99G93ZdiG+LUqYtKS9DG7rllF9uGcsrd02grKyMciwPpeSvPNqWlqEd49szzzb0lxEfy+rypPzOVfxaBpcP9dKcvyasKncZ85O/vLyt00lTujLKLCinfgSKKy0thXaLNQEWThNbTcqEU13WZFeu0qluyEDVo8iqS0ovUDq5mnDK73N3R7TllKG8HeXg/WsjHRHKqZuiomLkFxWyXRYRSrC4YjF6cvW7lPe8TVkJytqWUfZy6r893ba8z2XUdyndNiil7Cpnm6wOunfvDk0StHNWxvK1YfmbQjvuhG/ANhjyPs2YNhnt2rZBW5a5lHRFxaVIJvNRXFSKosJiLKyoREnfgfC4GJSGoQ1lbdumHGWC0ihdkMqgT+9erp20IY+mUJbNX2XXbr0mMFqkakrT1C/6cpYn1m/TuO/DL3kki0ByfR8yNM9TMkkWySR/8/iWwqIXKE5unE5+4RSO/QqvCGK65rSSJcZpbFEbisNyY2jOt6ioCOIpvGhiN/YrrLojfrFfbSkOK1/hY/q4bolnXl4e+/X2rM9JB8Ws9zI+ZPzq8U4ZaF988YVbNJXhq0l2VxoaeuoqNiT1hNZPfvITxDvD2mVWfyCjVLJrYU0L0ZJHi9LKN5ZX8ZKtpKTEtQ3hRS8QnfQknPyiE8ThOK1wKwPKP04jf6wHGZaSVX2CDEEZydKDeEo/KoueqlG8dKiyaEFABudhhx2Ggw8+2IH087Of/cy9K6qn1KQX6UmPnmsBQDvl0p/i1M4Vpx1wGbB6X1g72VqY0K61+kstJEr/2lmWAS7DdCQN4zfffNP9fZ10figXIoTXHEFGt3Szzz77YN9994XmJ5qoydhXvtqll8wqo8qiPCSXdKHyylWZVxZEr/xUPuWldLpP0pH8sSv/+gTJIGjLcUQy5iZ9dOvaBRv26IE2nM+Ul7ZFUUEJ8gtzkJtjKMzLQTH9gwdtjFtvuxl/e+xxHHXzHRhJw+XFyiW455pr8eGNN6GAxk5JfgGKS8rQhv1vGfvtuIwvvPCCezpRCy5azGheXtE2xcXphJcOtViqedGtf/srzjj9l9xYyEOb4nKOXe0w69NPkOBGTpvddkMRx8IOJe3QhmUoy85fmvKVXzzlqq5rHBZ/+TXOxnFy1S/ovksWtTfpSotJW221JT795BPM/no+x7IyjGOd69ytL7rutBOmTaRhlwgxcOO+WEqDvrCgCBUVS1BYXORolW9LUM4x0QH1FscrX8kRh+WXTIIY9327klHyCCSLwnJXFzTPKi3jnKS0DDPHT0BOx/YIthiC5KABQDIXM4Z/jOLBm2J2XQPCgjbI48ZPO+qujZvjlnCuSygvRjzfLS8r5xynjPhSrK5Ma5quLNsOpCP515TfmqaXDJJF90r+NeX3benFX21I/ejl3OTU6yKXXnopmoJsyquuusq99qu+GjzU1s2MvnV/eusii7gAsRvnMX78eDeh0M5vjBONlKgB6JprrnGDVxy3Jq74arKiAVMDYFNe6vg0+MU40cpfwF3wvNwcZIIMGhrqacjXoLY+C3W1qOGKlFZCQvBHQ9XMnMGqtCsLyku7cnrEFF6I5158BrfdeSsSvofK+iVIZ1LIhGkEhIZMHXbaeQfMmjwbX47/EgVW7B5luufRu/DI/Y+ic6cNcNYvzkSnjp0QVx6zZTKFlHFl5YroDNr0k98PQporYFgV0WAhGA7ohqjzGC5vD++jcQg+HoWQO/WkRCIAfO4Y6p1nkpOWaeTBOjhYNmaHgPciP+0hJxXSH1BGSmIRKFfJ5K0jGZiNy0/5NAWnd8ont2WIqBWnyZFC2lXRZE7vbZiJM1zdEo3i5cagsKCiosJ17PILmsfrXUU98hflEZJfIDIyjhxQY/IFQlNe+ad+PRv1HLDh3j6OFKerQPFRmoApieFJ9Ts0uTtXE2ftnLhAk4tk85VHTh6qE/kI2cbyghTi9IsWLXJ9g5KkqpYgwV2Abn02Qn3Cw5z584SGR2JlGWkHMM/L1nth8Y1DeQo80sWLct8gaoIIqAhBE9T36pUsApVhdQVpKW1LuJXlL3kEK0vflC7ON3abxsm/IrziYtBujxZm4rDurQxa9ekyiPREkeLUx86fPx/aXdRjXcIJtKM4fPhw94VpueKnSbmMJ62iy5gSH73zq0d/tcMonMYRPYp7//33O54ygkWnR5DlandQu4/vvPOO+wCm0v3tb3+DQAaAdo8ljybRGu9khMnA0yJpEY34QYMGQZNsfQ1eRqV0IbruXIzSBEKLac31LhqBytXcbQknnYhOoHhBU39LYeFWFsQrBqX5Nr8MUoHoYmhKL5zC6k/atWsHPZkmI8XMILyMbBnK0pt0pIUH4bWIMGTIEOxEgyQG6VSPTR977LHQwoQM3pNOOgnCa6dafPWRLt0TM3OLDUcccQS00O7Ge/Zb8fgqw1x0kk+g+qd85df90uQyvk8xXnErA3E60So/3XP5BavKS2nWBQShBgtxDjlPgfsycUgcVcQxAQgygbs/CPW2sPpljgyMB2H/A/bGOC4YXfbo46jrsAE+vORq3HnCKTj1+J/hj3+8QUyRakjhueefcx+6vPLKK7HFFltwLtbgXgPQQogj4iVUhnSbn03x2pTR93N+9cszHFlIGeIBu2HaF2jTqT3yyoopdEA0ZeXpCiHXpVh2CbP5aedM7XjAABpljI7x9LpTYYHamhC6pwrriYuNN9oIQboBRxx7PAYM2gxbbLs1OnN3Pn96BSb+6lxs2K4UM6ZOxL+ffBKvvvkGllZViQXESzxcoMlFYgqEahrf1N88TuEfAkhGwdqSJQijWcHcieOQx750Uy7M1BaWAaxP1RWLsIibBnkDBiOnvGM2y4BuGuA8mxfwxsCCtLv9mgOHxnrsPh8Wa5jk6/lU3RGs52xXmJ1kWZv3bEUZKQ+B4uUqX/mbg8YPxZlF9755/LoMrxPD2SwqiAot4WNXRsGnn34KTUqEF5hFtDKqNdHXwCN8nEb+1QEzg7b6tRKtyUzMQ+9HadVEE60Yp8FP/sA1FjYUptW7v8ItA+I1cVcHKi8jzAyxnHJXBswMZlE6M4MmTpocpNhoQ3bsAhiZ8zTzkNGXABn+11NP4ZxLz8Ijjz6Gc889D++98T70XurS9FIa0/UgCczMAZM2uiHlXXlg/8Ey6urRiFC6gDxDeOxUQKOYnYllEFhIIFWbAmQsjUSqARk/g5TvIYDBC4yRLCNAbkyzSjKETqfKOwY1DvkZQY7RSYnIO0SK9yy/IURexkOa2YrGgpByhZQlhBYAPIaVfn2CSh46CSkvdciTHmECOGUyTjiPRp2+vqqdkUmTJqO6qhpxGzBTgciJ+hOdJnFm1CvDesxQj4eZLaNB9lA55dWqnfPH9TXrKk6SyBWIhlVPXveXWZncfPpFHDgdUmLwlvPOEk25QWKlD7NIpRdasSsCiWlcVAHBytoirK9HDsFUV5hIBk23DbvQB8x47z0kCnO4SjyQhnGK9QnRobSh7+SYNWsOEvm5XJUvYVykA3oaTydTNmRm6MGdES0iZFE/GqdpOVZHaLNv6sbsm7jV4b2yadR+RWsW5Wtm0KAnnIxOvQOruqynAvRYpoxY7Rjq0Vw9piXDd9q0ae4R5ldffdV9XEq7iDJ6lFY8FK+FpPfff989XqsdRP2TggxWpf/Xv/4FPdkkI1mvPsjgEl5jgwxxGc0ydidNmgTFq61p11SGtcYRLQbp0WHh9AioHttVuQRKq0elZYBpJ2qrrbZy/fqee+4JvTOsx3i1k7nLLrtABp52X/Py8lT85WBF91p4gfoAJZBfYGYwM6EaXRfIXsyiuGxwOUfpBWbL05gtH14u0QoC4iM9KNos6p8UFt4sCitOYeHNzMlrZkKjKd4hVnBRWtGaGeQXmcJym4MMaI2tGuu18CAjWTSFhYVusVH3SvdS90U74zLEtYBhFskkXQun91hlxCqs9Hr8WqB8YzCL0qh+KF/VH9GaRXj5Bd8FZsvKpfmJ8o3bidmq8fquvFY33szc/VJ6j+OQz2FC40CG4gUweL7HsYIB9tMgkAREAMi4uUzbtm2w15GH46Jnn8K+N96I/Ilf4dVHH8bf/vkPLFpcARnLBx5wIPS3WOqv9RdY6gf0RIIWPsgwRdQAABAASURBVPSetR7RNGMe5Bqf8b2IwzJw1fZ1T2JcyLEWQT1G/fUGzH/lDfTdeFNQfKS4sp7hmEbxwSEGcrGCQ/dW90WLXCsgadSPZGpK03/jTbADF3RyCwvQb6Pe3AFPIlneAT1POA113Xvj9WuuRN+Fc9GLOuo/eBDGT5jgknuSm77m/JhRo6hmy/RhFvm/QU8eP4Qzlqu5u9qy8Sb6mkc0VCJVXwWPmzqJvHwUlZYiYSECP0BVIoPOB+6Fgr493D2HDG13sz1mawz6CKhnaY5JWGXDRt2S4H/6jO+TlNDUr/C6AOURg/ib6a7Itzw0HwPMeB9dh7M83boIqdasC76Op5nBzJxfFz26osHp6KOPhj7YpXeFZDCok7zuuuvwy1/+Eo2Tfaz50bt3b9xwww3ucWutPmprXx3xjeywm3Z8YZwVPSHiXwC2Hix/kCBbnPjGxp3a8nQrDildHCt/3BELR+5yZCmBioNWdws40PcY2B0vPv4f3HTtX3DTn25CQyoFHYo3k0ACT/0oIeIi3qJZNVDaCNQPKa06EaqEXqMRRWBWIY1qS+Zho7PPRG3n9gi4Q2gkTJMw4GDpEYx+FoTpVv4kaxpJvIaqlnR5ynRLmgefoFJnyNcVOQxhfhI+reWxjz8Gb8ZkkATSG3RQBhBC+gV01sFJASFozpqldx0z45Q5ZeVJIoaNcfSB6UICeOj9O61Il5WV4cMPRkCTcKIbTzOD6pkm5ZrAy8C45557oKP5BNzMYGaKcqBdC9VoaPHD6ZVoI7gz8uiDL8lkwmFCpU349LM+8frNU2kM+oFXtHB8s+6FpDJ4BncM3ntvzBz3BWpoDMFXHNDAlfhkftLFJ+cvRm4JDeKcBOrqahGm0g4fXcREi2Iz0b5De+Tm5LJGRDyi+OWvZqIHZDjrMcpvyrY8/Q8tZGYws1USq6UyagKuRxdXiVGWuDm/puGm/iz5Nxwt8sholaGqCa12evXIsnZxZfBqoUgGrz5ypaeDZJjKmFVd146TjFkZvDJ2tVuoMULtQbtJelVBMsiQ1ruM2iWUX5NbPfIrkMGqRVmllyGrnUilldGk3UPtRm677bYQr4MPPhh6L1dh4fUlaX2c78gjj4TixGufffZx/8srA3nrrbeGHqeWcSZZlY/84j948GAoT41DUorkFMgvaOpX2Ix9Q9RRuHuueIHimoNZRBvHyxWYrbiuSGdmUbyZNeYh3kord3XAzFz/BB4xH7Pl+ZtFYTMjFdw4FdMKYRbhzaJyCSdoStNUfvmbxslvtnxapY9B8bFfrsLiobqksEA7e3JjkOGsNqMJmlkkXxxntiwsXsKL38YbbwwthCu8OmAW8dUYoB1sve8d84nzicPfhxuGoas3ytvMEI3Ukll+9sPygvcX8hjMjCGe5sPzfbg5Ao3ovE4boP9vzsQuF5yNIwZtjEUzpuGggw6gwXwLiYFbbrkFxx9/vGuTegz+7jvvcBsheqf9zrvucDS6aBzUk4pm5vIyM9x8618gQ1sflOvYsb3IJBC8hjRG3nknamfNRuGW26FgQH+kKTJgPD04459eh8LyhxkjiNLmj+oDva4Om0X4lu6NmUF1wixLAyCDwI1XukL50mBvuyX7ifPPwqZ77gZv/iJ0qazGQBpxDRMmQoIHTGNmMDOGOS9lWN2EmcbBOdTLbOJ5SnABvTrNRC8fQQno/BBOs0gus+Xdb8qmpxZU3kgLy8U3ljPj9GlmWDptKqoXLUS/HXd0pOVFJcinLmuDDHptszWG/OxYbrSIp6KVt0ePQPyN99OHsOZ4C+8zXhg66+lsqR6tp6xXmI3ZMh2YLfOvMMEaRpiZazf4jsNseVmkO7Plcd/BYrWjVTtWO/F3JTSLCmEWuZr433vvve6jCjKSf/rTnzq/Osnf/e530KRGhRdfsyiN/KsLiUQCZ5xxBmSUa1KlCdo//vEPaCdAPOO8QvdYETHMUoaDGRsRg1pJVRsSwDUpqYtEAMwiN+aBVTzMrJGHmXEAYhgGNAK425ZBu7bt8cRjj2PAptGjQTMnz0R1RTV0pNLcjfM92vceWz7ThgRFrC6wx/DZwYaUJu35lMToy8C4qyzWGfjwJau+msz43MHDUFFQhIbFC5GLBHxER8BUxs6dQrFTWwWZAsDcLwmjkRcgRC6trdTE8aibNBFtucPoMf+QVn1AgZJhAqX1HrwP3kbqk+HI48AcMr24eIz3yCPjgSuJWDcH84CgkTtzN8CMFxh/zJxXIKRGAM8YDjwYATpCXQAtOnTq1NE9AprISbrHEpE9zMz5fJZN7w/LiNCjYprUqb2YRfFmRj7maOM6qUFeEzC9T5mTzIFxIUGyhBy+Dcrcc1/w1N+QKX8lDhAgTHj0ejBQt4C7r5HxzQBx0CSIsaYgL2YGM1PIuTLSXKDxYjD6syTI6dwNvt43ql1KrOQA9BEwYxnrqxZh4agv0G/QVpQE6Nt3I0yfOZ2DGukcEybhWV9fB8sE9IG8FYFvHGYsJeuzIrTzpJ2i6dOnK9gI0pVACLOW+Sju+4RYvqYyNMcp3BxEL5xcPVKs3VntniosvCaAcmOI8U1d+VcETdOJRmG5AvGW4avXD/SosuqEdK8POekVGhmU2p2TkarHZ7UzpPc6ZaDKoJWBKlcLSjJUBarLGkP0ESk95qz0WhCRASvazTff3P39y+GHHw69E6z+XkaMdhf1Pq0M2HihSbIWFRVBO5CxvKJJJpNRXROSoDojWrU/jSdEwcwgOvlbApVV403zODNzaWO8mcXeRtdsGc7MHL1Z5MZEZua8ZubiFTBb5ldYILnlNgcza0SZRX6zyG2MWA2PmTl5PE76zSK/WeSKndl3+2O62DUzeVsEM3P5KdLM5DSGXaDJxSyKj1Fmy4eFN1seZ2aOn+69mYlkubphZi7ezFycLjKcmy7KC7eyYGaOn+6b8uzfvz+0iBSnNzOoXcXh79c1gKfAOCYkCJ4C4OEBGuriIBgnMAN8jjsal9VzC8r33gmHnnwcbjrjdEx6512Uc6fw1ltvw6233soNj4uidhYG2HzzTXEnjecrr7oaH338Ce64+x/QQoe+V3P//Q+iqiqaE+nJxQvPvxAb9uiJP990A371qzMAppcsX9x5N75+ZwSGnnsBBv/mXNTnJwCOMknK53H+ElI2jjJo6dA9EV5PS6pPkN/M5Dgwi/yiM4v8LqLxElKEkOX3CMacROMDVFR9mEY1f2133Qub/fJsyvg+Xj/5ZOSN+QI6AqNxGKTpDRGoLJQ5O6zhk48/w9NPP8s4nSGLGiDDjQ2FmIlzgiZX5/0RXUIna4ZXlotXF1aB6JGuhTXOW8H5QN2n4+BX1SOnS2eo7J3adkDlR5+hzEuisEt35BS3o/4QHUYnBnnJz4uV6gnRJJLB9XWaKd/1ldsPMx+zSAdmBrMIvk1SM3PRZpHrAuv4oiqyjrNYnr0eVdMKoR6R06M0Avn1AQg1BFGbrR0FxPy0S/HrX/+aneiv3G5C0zzMDM6gAWhYENjiQoJ8oFEkSQT4no66hnpsMnBj3HLbTdhm523APhPDthuK435xDA4/4jAEgaSNAKYeZW0Lyh4Fgoiv+haqzK0c+6VFcF9/XLgIOTRSnXCSQR1ZRM7rsrQMfOuZYdp0gmWhoR4wI/MSyK+rw8Lb/4ZZhIXvv4tC7kAGaQ2/OShI1WH684+jIJPC3LmVyLFCKOuQfEKP+9OWYlhVfF3dwe/mG1MEvHEhBz3PI0YKBNgpgDuqdaiurkIXdva9e/eCJl4rmpTLCNCjg9qd0ysIMhzQwmHGPIj3PA8a5PVBnJzcHECqgDFGQIendgAbUg1oW14G1NaipKgYyYJCxqz8fQt5rwRM5N4P1KQviAdvIWMgHVSXyDrRkIJfU8MYDwsWVCAZJFCQV4QMDeqvFy1AUY9ukEEvY0a7PhUVFaRlavIQ7xR3oWOjJ87bEWQvZpb1RY50ambuMV5hmqYxW55W8T9kiGWXG4PZsjKYGczMFcHMoPdv9Sj8kCFD3LuDmnAqUvVDbsxDfoH0a8bJHXWtOOFiMIv4xuGYh95RNzPotQN9kVg7QdpZ1iPNMmIPpzGrnV4tWgpkBEsevbuqPIYOHQq9qxrzzcnJgXgrLsa15KosemqnrKzMpf8u+piHWcvlULzZ8nFmy4dF0wr//zTQvO6Y2XLtSCU2MznrFMyiPLTgoycv9MRGnKFZFBeHfwyuwSgmO32OgeYWjS2LyaBkw34oLmmPbRsMvxowGI89/DDnaacTfoWBAwdA84CAC71+bh5OPvkUXHzhpUjVZnDayaejbbt2ePrppzl+zMONN9yCTCqF3111JTp16IBX33gD5559DgYM2AQhdVYzfSIqZs3AtueejUTbtkghgFkSCWeThTCGPUQuhf3GaWbQ2KsnYrTYJ4Lm9UW4bwX2p8yChjMcyM+iIcmt7iSSlMmQ36sbirlI0GXIMBQ31CKzeD5pc/D6W29j3Khx8CzBLDz2jYBeI6mpXopiLgAuqKgA9xMAL4TK4XiHJM2eGfOyvh+JI9kDH+ZKY5zH+dCh+sBZAEIDqDZkkINUdQ0m3ns7Jp39G7Sfs0hkDnI7d8fwl15FPueRxd16uDlrwvPJ00W3Xlo1sNoaWO+tSZ2NmblJTo8ePaBdNO2eqQRmbA30iEZA72qfmvw1TxzzVJwmXMvio3zNjM3U2LAEIRur4Xs/aAkuXroQ2227DR567AHcetct+POf/4R//P0fOP3009HQUEcRA8oc0m1+toRrTrPqYa3wZdhleWWF7KcD1C9cihz22lpJZnfGTi2NKOdwBXKtIE8alYHr3uph9IODRPXiClSnA7Tr0gEfPP0YaqZPQWGYAcc8zJ05AfMmjUGHXXfGYj+BhDrakN0qDWfJYZRRHewKclsHaNUXAVkbBSGEWU1YFq26F9KAJoU7ZRDW1NSiffuO7omL7t27OXxLFy066V09GZPaeRONWZaxAlkIOUALFJRxLcNCj7o6nQrJu+IcXrQzVl1bjUQyifo585BfWIS80jaM0ckyyPkOMDOYmaPS6xjKu7o62gFwyOwl4H0JREfSblwoqJm/wMVMnTIJRSWFKKXBXjdlOhLtSoD8HHjmgaTQu4gff/yxozUzaDKpj33p77ocsoWLZBAoKna1q1lVVYXoHiwrWxwv2h8imEkLyyQzM5gtD3GsWYSPw1p0EGhHVjuzmoSrzpkZ4nLLQDVbFjaL/Gbm2JhFrgLSnVkU1o6ydpH1CLY+pKXdH72TrJ3e3r17Q8bsMccc4149UF7asVUdjvkIJ34KCxSWK1zsV7ipX+GWQGmEN4tkk39NYGXyXBP+rWl/+BpQnRI0lXRd1wvxFyhPLfZpsVSbC83lUPyPBtTVckwC5KHUdIwLqx48BoD+e+6FL0Z/jtO4EbD1LtvRgMwg4C/F2IzScByglydH0zCNk084ETvvtCN+Q0PpuuuvwyGHHIprr73GjZ98D1z3AAAQAElEQVQPP/oYbrn5FrQvK2XKkFwAa8jg6+dfRVnnjijbbAgCzh98GJIJH+ZTBo3HlMmjPD7xK+pBpk2bxnG6PfREwSrfD/KHDjLnybmlAhF45iMnTHLPm2MwJe65/z7Y+qqrkFdWhlmfj+YsBpg0YQo++fRz6Agpo15FGfn5x9hqq2HYbvtt8OEHwym9ISBzIzSd9zDIZNGVnh/k2aJQqjO6NyxvyEKFJDLdVe7A00ufcbkBWDxhKmaM/wo99t8f1r2rosAkCNuWYP6i+ajNz4OXVwifSL+xLqH1aNXAamuAvcZqp13thCEbRHNozsxszRq6WZQ+zkf8zSKcmcHjblxjnFok4B79CdIhQhpqYSZC0vZhzPd1hqCoTtbqmmq0KS/Dz086Ddqdqa6rRpo7rZSWA0EAREXDuj+YUQhoVzeVm0RSK3h1KTcQMIbZMxKUxwkUYYhcqdMLDX4G7Ay5Zko2IcMhd5cr2nRGz9POQJ+tt8GsUWOQn8wgSKZRtZg73aXtUNizJ5aggTI0IDAPgNFvCOlKP/hejpC5hk4CCuOMlAQHatU7M8oWMpqnFnBUD4WXS1SLZxyndzi33nprRxPjXKCFi+JlyGqFXB9aCQI97kXCMJs5vQipK8oj77xpU3hjfeSWlYMewqqfmujVcCdZBqpSSwa5gpBDuyZE0kenrYdhxpy5QkM33c8z5//itdcxYI/dgNJimElPIfSOW319PfQuuIg0aVHY932nV7MoreJiMDOXXuFYBj0KrF0DGd3St+J+jKDyCJrLbmbuo1syjKV/fTRLT/Nsu+22brIneu3y6l1i6c/MhHI6lMfMGnVmZtAj1WamKMhAVp6FhYXuKQal1ysA2lXWu8q77bYbtJBx1FFHQY9S77zzzu6xaSVWuuZurH+z6B6LxizyK84s8ptF+St9c1AagdmKaZqnaRpW2qbhpn6z1ePZlEer/8etAbOoDqqPNlv/9UH1Uwteevqi6SsWP06tejQAfejVKQ45LIIHk5UXhLA2pdj7bzdgXqoCC7/8guM/TRwayAmEztjxQh8eF8UzHLdy85L4/fVX4/nnnsUVV1yOiy68CA888CDOOu8cfDpqJK6++koc/JODARrmTA7dtdScWRj9xxuRX1wC6D5SAM01yA70Ap4B8NgPGl0BnWanPior0HcLdF/UR8ltRrbioNgSwqYUHsVMEIjnxCXSR0g5SsuAzp2wkHpZMHUaZowaiwH9+6Ndp3aoDzjHgaG+IQ2Nsz169YKeTMhhOhnTHsuRYRkD5uPKRldzWG+5jIn8oZ+x0HSlnlh8lS3NOR5bJhILF2D+q68hNWo0Snv0RecrL0ffX5/JegaI3goTWFLoo9phQK0hiqCzjs5Wtv8jGmDTXX8ljTsaM4MZqz57LuHMzAnR1O8Qa3AxM5dHcxbKQzizKF4NLDau6mrqXWdUW1uDhvoGNjLFAmy7WOcHOz7EPV02M8kqI8GheadkKFfULUYtjWYgYPki+URuZnKyILwgG1zLTpSTx+7IB4UA7yQ0BtLmZRjuCNm5gTFYhcNjQf0gASMEXLjwMgEaKusRpBLkwgl7ogS1cxdxTzrg6mwC+fUJpLWx6edTdTTJUpVIJySND4/6DN2wCx7rSBcWAN9VOZyyQhiN5gkTv8SiRQsggy++Xb7vweMiDnjoftNp8TRjubLtRXXCzDF2tM3TmRnMIhBBeXm5y6M+lVLQxTmPuxg4d3G+JbNnIfCTsKIiIHSolbrE+Td1NdlsntgnUw8GULb6RBIVlXpUm1kFxl0G4msrkZk6EYXtOwGe7jncIf2UlZU5Q04ITRhkwMkviPOVvzmYmSu7aLTj2aVLF+ixZfAQjg7FMTk/SJCMgqbCmS0vb/xOrSZOMoqfffZZ6GOIU6dO5W7MIdBTBzEP7QR36NABb775pjOyzSJeio/BzNwiov7+RY9a63HI++67z/3Nkj7oKGNZf9EkmfSusR691vuY4t00L9030QjMluWjcFMwi+JinORo6jdbPj6Oi93m7SHGry23qTxri2crnx+eBsyWr2dmBrUpta+4LpstT7M2S6F6ZmaN/ZHqtd7Dl+GsVyCUl+QQnfw/GtAYaWDvDzd2pxnm8NwovuUVoGjQUMzh2FO1sMrRgQTG3UYvJBmHWV4B8xBw1lFQVIjC4lKIYwMX7TNBBn/4/TUYPfZz/Pa3VxDP05iQ6SyTRsXEkei45WCUDhoAziaQ5tiSoTw8OXyH4LTDAVOt8NQipBYGZaTG+jcThxUmaRZhCGXUErtsnhSyNAQPYHGhgTiXY6EfkIhnz6FDMOHFZ1A7/B3suNN2aM/F5K/GjyMXIOQGD7wkjf0MOrTvgATnSy8++QyMLmcUcJK5CxnxNKqDzo/mDFmCtLvfVI40R514dAPiU4RMOoUvHnkQk35/FSb//WZsdsJPgS5dkWzbIVvGEH5pEXa86EJsMIwbDdQLp09gUrQe36WB1vjv0oBq5XfRrLV4syYtmVw1CAjodadZFG8WuQ65hhczg5k1cjGz5cJek7AGKjfhD0geAgYdugrkz0bIux6AokHAbtK5cYcdZ62OQDjpUG6Ep+CRZ91cqQqXF60tn4YpPA/qyUNf3ZoH40/xIZGhRqRVkCJjoOHrIWChPaNxzNXVxQu+Rlm3dkCej5R5CJlvwhLA7AXwFi5FwgPyy9ugMD8fIXegc0OWPzpdzqFkYNgF1ufF5alL4HJNUNAvJ07AkqVLaDizoA7LO0uSPE4cFPSoy5Bh+VsCM4OZQXTgYWa8wuHQwqH7ILSZQa9DjBs3VkFmahyCIm9dfS1yc/KiQH0dwtwkQLaBo6BHAQBm8qPFw4z8mgiudmQW0ZtFrksYeDD+5A9z8rFo1jxUzl6IxXMWY5OBg/H1u++hrGMnlPbuKxIHZubc7t27Qyv+KtOYMWPc14oVYWYwM3m/FcwiGk1+9MEdyagEZhFefvGWK2jqV3hdgPIQiHdTN/YLL2PfzCB5Y7xcM3M78JpQy8B94oknoL9c0rvGeiJFxqzeLVZdienFT6AdfO0mf/nll46vmbk6ZWZOlxUVFdDfBuoxfhnJCh999NEYMmQI9Bc/msxr91+uHsuWTpUHsoeZZX2RYxaFzczxNzMXYWaNYTNrxDkPL2bm4ult8TQzJ7fKiNU4zGylUpmtHN1KMWsl+lFpQIazmbHP9rGuD7Nv1jM92aGvves7FQ0NXMynEGYRXdM2R/QP99QYzPEkQTMxh1ImYDRY6eFYl/GMu9AeA8CGAzbGhHPOwrS77oTRuIVR58YoAR0ZlMY5B01dkB3BENKyTqUivXTuoMd0NXKRQml9Q2bmPBpYz2CLSy9EmyGbgdMH5m2IRmW4I2BIGJcNZRKyqW71MU7VA/VzijMzNI0X7juBfDml4awIFJ3yMU/5Egx59DsVsbgi8KkTkqPT1juiZ6/eGP+H3+Gz005GWV09qr+cjs8eeBjjxo1Bhw03BCwBn4vyeTQSx0+aCPgeOYIbB4wik5C89e0YlRE/ykOFIFB2j3OMHDQggRTSnKtMn/AFhl15BTK774VUnmoWiUjqE6TrMJmHTY76KTpz0SEwxhkjqA/6Ws//BQ2swzJGPdY6zKA5azPV4ObY7yds9k1ZTJ06AY09ma0n4dSoVz0rs9XoxFc9m2YpjP27QZP5DFfyAt93f+sQcIVY2jLqzwFlA/1YySNgx5axDLu2NGQ4F3FAXDp9MsoH9EIql8Mu80mQp59IYNy/n8DMUR+DvSjy2pUhwUGycvZc5MEDR0aE/GlgMuiIrvKtLzBTnpRCnX1OAkGYQVXVUuj9qNzcPA68kSQy4rQLGoUoMelj/+q6YTMeZoau3bpiKY12N/mSaFnmS2gktecOpIJGfcOLphQRiyaEIlgBxPmZRfQJ3h9NNESuOGpB3ghYzQPqoqR3T9SlqjHq+SdRnPBRVliAiorFqCtpiwT9JIPYqY6FFEbvxsqQ01+MaAdGu+gRw1W7lnHnurCwEHp03SyStyUOZiuOa4l+VXAqj0BpzJblI5yZsdzmPhqnsAxUgcdFFTNjvQldvB7d1BdetcOsHeTDDjsM+hK1/jpJH5jTu/AlJSWN9MqrKYjfv//9b+jvbvQYtt6B17vjum8PPvgg9K6yDOUTTzwRJ5xwArSb3KNHD+hVAe0uH3rooYgfWxRfM5OzVsBs5XlJR2sl01YmrRpopgGzZe3NbOXrZDM2qx1U3Vb/p7+lEhP13cLJLzBb/zIp39UBjQEy3ozjM4f5aHTmUA13hBr40He/Q9Cu3yaomEgDkPgUd4s5vSAt47NFDTkvC8gD2XDA2AwNcjrkwbGLFlJISGcCWKoeE558BDULFiPRsx93u30kyTcZgOY3yY0BCmMxM848pF+BmTES7glEfYxz2LBh7m/GFKcIM4OZybtKoCLLPgaitMY8fYKxDCFl0RwoBNhvE7go0P/Iw9HzoAORoC5Sjz2GDtxlzXnzFVTPnIo+7dpzh5nzpaoKDN1qMwwYOhhPP/ciFsyLvh2iLIz6ksEpvmT7oztNheDNDZ0l7HFq5/PemdYHECR4N7tsiJ0vvwK5BYWID+kPvDeBeaiX3uiHF3GC+JBfTNvqtmpgdTTgrU6i1UzzI0lmlDMG1wQZjs5Q6Mi79q/GvATLcVaGTWG5yBUEmtLLvwKy1URHIobQyi37deQXFCHBjj+VSbGn56liqJOiG4L5q9Na2bzCEOLpscPzmEGSnV56/nwk2rVFlZ9Eu7Yd0C6TQfjVJBSNH4WcUZ+hFwe0dHkZGsIAFTNnRoYz/eBAZOSh1cfvo5Kbsewst5nB8z0MH/4B9DcRmSANMyPAHdox1BeGFdCgbNSd/GsCZsaBl9qnG/PRh7HquGI9Z/bsLMroBpj59XRs0Kkz/aBMAYx6CwGYLa81yYbvOGIaGXLa0RS5GWXhfXBxYskKFMLgd9wA2+63O+/jp9ggL0TNhLFY9Mkn6LHZllDlCgGWgReeZgYzg4xlvU/bqVMnyHgWTwFJVvqUUb/DDjtAH3qR4TgxO0kTHzPKyjooZgrLXRdgFpXHzBx75WVmroz6CNrIkSMh4/XJJ5+E/Po4kAxlPaJeW1sL7Sprt7hv377ub5dk4OoRQuk9L0+LMiF1F4GZuTyaX/SFa/0doIxv7VRrN//tt992BrN2qgVmBt+PpnmSETy0A6bJfFP9x3GxS7LWs1UD/y80kOF4o4I0bwfCrWswW9Z29bdsn3/+uesj1nW+64p/CJUnBO1a6OkyuRYEbswPmWlYXIQ+V1yNhcRVT5kEz/ddP2bGfllJNTng+EFSmj5MIZwD+QOAdNAkLQ34HEcXjf0Ys+Z8hZ1uuB5eQQkC/owAHp7IEfIHGH8hPITmwZjOjFSUATz0FW0tWEj/DDaeq9zXGZMKJCplNAIxPIU0SoAshHQjyNDUL9p8C2x+098x6KrrsPSLCfBpNBd8/iF6pWtR9fi/sOSlrTmYAgAAEABJREFUV/Ha7Xch8/XX2GTQALz33juoXloVMQOPEIjyCllyBvDjOIxiau5m0obuh2VlD30azkkkapaiqKgEKCyC5XCMMo8TBp62DNRmc70EF0sSUNURh5D3GeSJ1qNVA2ugAda2NUj9/y4p1aHW1VgutsJGf+z5Pl3K416G+f5kCF0HRjnYUclY7te/LxaMn4C6yqXsoAOYjCSJJzoasCGWU6hiVgg+O0glC4IcwBLsAYFURSXykh5SXD3u0qMX6hdXYca7HyF36gIEC2uQP3RzzCnK5wALYGkdZHAbO0afHaRPN+QKYyimjF6fZzywmhnqG+oxceKX2HSzIZg5exZSXBBwslA1OYlcNKqItKuiL8fjWy6xDCLJz8tHkosPejRbYelIGdfW1KAgP18oBx51bc63ahczg5m5RDJsZejF+RvrShSVYVEz8BhuaAjQbcAQLJ63CAEH/c9u+RsK80vRYbttKRZpOMybRfzER6BHkPX3RQKXES/C01npU/RFRUXQzuymm27KBY3h7i+azAzJZBJm5t6lNovyXmnGq0goOZRErlmUl4xiGckffPABtthiCxx44IHYe++9nXE8YsQI3H333VDc/fff7z7WJfm1qyw+Mciold8s4il/S6BHrGV4K58jjjgCu+22G/bZZx/ob86E17vLvXr1YrtijeRigtk3+ZmZ05f4qxxyW6FVA/+fNCDDWWBmrlhmkesC6/jStE3pVZV58+a5vmkdZ7v22VNlBo8Gj9/Yt8sokjHjeYzkqBCC4yTnC8X9esEKczD1mWdJb4SQaUK4IZzxXpghLg0iCYBPA9QjsJdiOASzAS0leKStX7wAVlKE/N59kWG6BPNhNgg80hkcTyMiZCIu+9NMjbkyLnufly5dig7ZJ7J0P8wMq3tQTDA7LDs8ShQBKANIYARQ9hAZ/pKU2+NICKS5uL3Fc89i9k+OxMJ0GpUvvYD6Z/6DJW8Nx+z/vo4xDz2Nnl17YvfddsDECROQqmeJ2G+LrQrqBx69tizrH7pPt4gAV3rwnhtUDliAOSPexXAuhnTt2xOJNmUIqS8ILANjmb2ApAS49B6QnTMblW/UAlqPVg2soQZYq9aQw/+75MYSGZsYHXVikS9qg0R9Pyd7AMkiWFsCrAkfY2ILkUqnUNy1K2Z8Pds9MpSgljSuuEGMAxV7LGJIu5KnUdfq+DLWgDoOYyE7QQQcQJgX2GEiJ4laGuYLZn6F9JD+aH/aSVjKDIMwiWSQBz9tCIIUUkyX4oAceEoLdr22khKsfTKVIUNDuWu3LthsyGaQcaT3tOOczIw6Ui9PDOVmgJ41P82iMit/cZNrZtKwglkw+L5Bj9tT3ShJJlBUUgAdoQYiebJgZlnfNx0zloGyhwTFlpaWQl91ll/AaISu7hrMuazPvK/1nXsBW++KCZ+ORsdtd8RmF16ATG6AwJM+AqYhnRgQxLu4uNh97CqeyBANM5Oz0mAW0WvnWY8f77///pBROmfOHDz22GMYP348nnjiCejxvJVmugJCydxSlPCC2MjV+4sjucus3W/tquvpAD0GXVBQ4Ix5Paq5xx57uEex9ai0DF29wyze4hODwp7nyVlOdw7RwkX5Dxo0CFqIUDrtVusx9phUK/bym0X3V36B8pNrZsvp38yEboVWDfwoNRDX66bCZ7jjrLah/kL4lmiEX1cQ56d+Qa9I6Cv5ep1iZfOL068s/bqgUy8ugPp+10Wwf6fLEwh0DRAgBZ9dV0jfkGNPwJK5izD67vtgvs/xwODIRApeuOsIkJjCeuTpBT59BBlINJ7SVsfoEHlVIXItGs+ChNGYFngUwwjgYQRJFpBbQCM85PhEFE8zxQGTJk1yr6cQ5U7p04zpw3Cl+liXyF1CXgMawyyrye+CLI3yaQLkDUpjYcLJ4tHPjGB+CK+kED3OPhNdb74NHY49Ge2OOAR1uSl0Ly9E4dezgPoq9Nu4P0aPH433PxwBmAEuK49eDz+qg6Kr6CoAtc1iEMF7nV60FB8/9i8UbT4M3Q7YF6Z3m7kQH6qspMpYGmk3f1BpQ4QmfZMLXekRTh+Ka4VWDay+Bn5krWn1C7pyKZe1qmW+lUu5fqgklWD95NZSLgZz6AwC1wdl2GkZjS89LaOOTh2YcWCTlOrLPNEz7BItd2F3yMHHONEPEj5oD7NfYyoOKj47OY+JzePgYT7AgZExaEga2my6MRaP/RRhaRKdjjoIDTkJ5LrVVI+rsw3kk3K5hMw39CRrGh5ldUi6AT3uMTHGW+hxMA2JYQfLMD3NzpCDl1IYB7wkQsoB+Fka4bNeOaEupksE9AqlgTbMBMjNzUPIsgU0GEO3qAAo11S6AUYdKhGTyFkroHzNDGbm+CmcoQHv+QkX1iWg/nNz85HDBYmghpONufPRvn0HygUYf1jJQ7zNmIKgJGYGj/cV2SOKZ4D6NviOs886Uwugvls3bHn66ehz2KFAXi4x5EMK2e1m5viYEUcQH2QP+c0ifBa1Uo7SiTB2y8rKoN1XfQRLk1N9LVofg9FfLemRaNGuDMT8RKvH+/Soupkp+A0wM5gtA71brK9Wv/nmmzj44IMdmJn7oq/4CgoLC6F3l/U+vD70JmNXjM0iPvLHYGaxt0VX/ATxPZJrFqURXonkCmK/WRRvZu6eIHvENNlgq9Oqgf83GjCL2qAe1f2+6rlZ1O6k1AEDBrh3brX4qnBL0FxOs2icFW3zOOHWD2gkZE6uKB7HF3k0+hHHKOMY71HORDamnDvEAzkepD8fibrZczh+gyO36D0m8AlReoel18wDHeKJ4ZiWJE9UVWPG56PRa9Oh5ArGk0LjjwBND+IZ9Enh0QXTO5CfoFdTtIBJL8wiWunRzBrDilsZYApE0IRassZBg5PVzaHoTzIPySTwqQEgjXb9N8YGu+yODrvvibqN++HrmZMxZItNsbi4AO/efgd6dOyCgw89CIsrFme5hsyTHDxzvLNIOtQny6qyQIMt+YfENpvVELMKpxh8gzyLzDrfiP4WRJSEsoeR7G7xpKICPjdsBh1+LPyy9kwdUnLpjQpjTQlZ2pBYYWAqTZgtt+JdROulVQNrrAHWyjXm8aNnEDU0NjUaNjJu6GPzQwRxJOOEx/dysNEr/xi+FxmiTNnX0hOC/TCNSWokPxc5ZcWomDIZeTSGAmotZA8XcDCDDuov5AAgr4WMJYOA4SAALGS5auvhL61EgnH6gEXIOJ+GcHEiB9BXRNMZGAdWg4fFrK3dD9gLnfv0geUXoNb3OZQEyARpkAE8j0Yo+XiBIUEj12ghe+xWjXl6lIPSImSWGeYhV3RcyIXwwrlIiFBANP1GfkhlkPSSMM/n7iypmdgsQwIWgledBo8R2Q6eeWpZwYhKcBf3q8lTUVhUCM/3uGkuPiF0yEArKMyn4ZqnIGAGj4C1cJhRFpY7ZhWyHPl5eaitq49RmDh+EkpLylFYkIuqRXMxdfZclHTtzfvKcjF9I+F3eMxsOQozY1EiCJvKQH2GDoAkF0umz/gKXlE+CjfcEO5r3ozz4TOtdJRokWeMNLPYu0quWZTOLHI9GvjazT3kkEPco8rbb789TjrpJGgnWo9N6x1gGbZxJtqllT8ul96VfuaZZyizQZMsGdt6nFqGsPD/+c9/3OPV2iVSWrlKaxbl/9///hf6+Neuu+7qHpfWu8qSSXkIzCI6+b8NzJanMzMnU0tpzL49TmnMIhqzyBVOINkF8gvMongzU7AVWjXw/0YDZga12UQiAb3GoYKZfX/13Mzg+z7i/iFuh3IF4GFm7tUTfQPhtddeg/BmkcxmUXlItl5Pg35xlh5DAuKMOJ/gMAl3DWnYhhyBygYPgN+mFDM/+pBjbhoJkZEioBtwnIBbfA440oYOiAYsZEpSNvgY/8QTqG9fjk47bo+Q47ezoTxm6AE8yQmILx4xpgD1A9HIRXToWw5mFgV4NTOYRcDgKpxGWoMHcz9ewADkGpYd8pvKx7LwVDQjiTGfWC7es7SslAjr69F+cy4KdO6GsFdvDDjhWMz48BNg3jyUlbZBYV4hGlL10HyWsyPu50tPQJrp0tWV4KSJ85UQbiaiTMWX2nNh5rjqp1ISeDampZ+ny6cRtwoeSRdyrgUqSvWY0zpkpk9B7w7t0FBdi3TGyE0aBSno5dVnTUnShbuPPvXncUYBusaLAK1HqwbWWAPeGnP4f8CAzSlbilZ1ZBWxYofKksGZTBnM99DQsS16brM1pr/9Hoq02WsG0KgM4bErNsgYDtyoJQx4mOus/QBI0HiaN2Y0xt39ANomDIl0Gl6QC/ZyqJw6FTM+HoEOncrRrmtXjYkwz0cF8+xz4eXo8dNTEdaGKGAHGdBwzm1TgjwaQUGa+ZoA8NiJWlAEhElEh0+DGtyhDuGxRw8t4FDhMd6HkUBhBpiXMd6n7D4aKG0er6kZ45GqXAgy5WQEGrsQHWQUecCEAOnNjC59jPIp8xyumndo3wnJRC6KS0owfz75kELvAXfu3AW5ubF8QMD0jFrrZ6ohhY032Zgr1DPdF9CVwfw586DVdE86pO5rOGlBYTE0qJoIVhmiBMlk0vHV3xiZGcwMOsyMpQth+tE/6+uZNNxLkJuT4/AgHt/jUV1dDb3Xq0elO3bsyHscQIbzRx99BO1E13PS4XmsL5TRzHgFFi9e7D7gpR1r/S2UJqslvMfbbrstBg4ciHbt2kHGsuL0YbPnn38eZlFa/eXT3LlzsfPOOztDXTvKmiAIxNwsopO/FVo10KqB9asBM3N9gNpj3O7XrwTgWBO6LCWD8/Cir+DTaexHmvr1Tq6+tK++RQt/Tz/9tHs9SE/BCET7/cOK+jVjmYBAxlIyF16HNqj68GO8c+kVCGtqYQBS1sAxO8OhNkHCBHzi6KGeeM0E4DQCc8ePwoyJE7DFiSfBSstgCQ+ep9SO+Dsvsa71wUR9D0PG83cmWusE0X2P2Up6PSEWCMGAmSG/uBDbnX8ZcnbbG+UDeqN/v15uh76stBQF+QlMmTiJ4yqJ/TS8HLpMO/Xdt/H53XeBCoGZxjKjPulS58bFdc56SLVqZ4bkmrdo/kQ2LgTmTA9PAygr3LF8mRzqWy4G/UjA9GlukRi9k774Am17b4QkFwaSfsLlIjyj3NnU7xDkEbmt11YNrD0NsMWsPWb/LzllW6JW/9DaCNkfsvNjRwbPozZC1Pt5QF4RjcolsHQGfhASHxBCR2thCJ+rwx47ZfAImDZkLL0AB7NC1CN3whhMuuteFFSQh6WRm/Qx9d77Me3Oe5BT3Aa5xeXgaArQIE+zs1yUX4JUYTkHTwPIK0OjrzsN0IaFi1FfVw0/J4QlQqQpS8gbl6GVnGG+aUsgoAsenBIhlOHsGV2jocw0ILDn9whGeb2A2SKBooY6fPXgPWiYPBG5fpI5egB5heBBfkYMmFZgRMkrVwOwwUNAOYxGKUVBcVEJJoyfAB3V1TVIJnPkZdKQg39ITurhtYIAABAASURBVEoZodbmNZPJoG2bdvhqylcY/sEHjnXC90G73vl18RTwkpBrtvpyJLhDU1ZWBr2zK74xRPqgvqkP4QLKJFr5vaYlD4X5fiCVSgHMOggC9wGxU045BXoseioXcvTVae0oMxoKP/roo+7r3Mcee6xQ0PvChx9+OLbZZhtsvvnm0Ee29PEt7WJ37twZ7733nnt3WpNavVctY/y4445DmzZtXHqnn6ze5Re4iNZLqwZaNbDeNaD2p35TYBb1h8KtT0HMonzN2G9yLFXfor/ke/bZZ91j2+qnJI/k0gKfvs+w4447Ql/MV/+jp1+0+KeFO/XHHsdt0f9gwfX9HmQk9uSCYt3cmUhMHo9Rf/4jgqVLkYscmMZeDaYshBblzVLg6ImQ45kRN33ERyjvOQDIzadRmOE8Ic00jFjFU38VqXEsNzfXjc2rmHwNyFUKAVk4fXB6IK/qAOcTGUaFXAzQvfdoJKeLy5AKE+gyoD/GvvUWfOqnfNYC5FTXkdpDzZhxmPLwY/A530h9+hFyqU9wnBMfKgdkh9A8BwGkSWa2CqfSi5w1FJxSUVjxyIDTKKEj4NwN4IQqCn3nVcUWF0fIeg8L4TMwf9FC1OQXwnzKyzmaMY5RjGk9WzWw/jTgrb+sflw5RQ0XkPvjknwdS8teMmAWHI7g60eDkEEkkvl0jJ2wsbMOnbFsZgAxHjs3j4oM1DkDjAthZuxGA+TxWjzhCyx8+lkkuOPneQ0cGgNkaKjkLq1Er+13RG064I1gGqYNQoPvwmlkfEMD889wEGjTsQOmfz2LhnMlipcsRO6C+ZBhnB/WISdM0YjOIKShlqbMGYD9cMj4EAF73QxB0viBD1PuHpDRh8VC0nHlu2rUWKSffg4lLIfPrfIEh2NkmDYIoR/cQWLn8kI6RlAPPjwao/r4Vn1NPeo4kGUaMliyZCmJAA18AgWUWpMf+dcFeJwwGRl36NQRU776CjNnfo2q2mp06Kj3hMCJQcCyk4J0Hu8NSdfoLCwshN7zjZm4srGQplzIXzu1GS60aHIX03zfrpMxK4SZOZ/0pq9X61Hu2tpavPLKK9Dj15qIand6l112cbvUmtB26dKFemSN0P1navET0IvevXtjyy23hB7J1i6zJrMbbrihopZLo/oQpzGLZHBEq3FpTdKqgVYNrL4GzMz10eKgfkDu+gQzc32D8oz7BP1jgb5436dPH9xyyy0YO3YszAx6GmbChAnYd999Efcr+ir/JZdc4uKKi4sxe/Zs1NXVid0PGnyOx6l0PfL6bQQM3QxbXXIxltTX4/GLz0f19EnwFs1zZZZxHdJ4ggEe02DpYnzxyIOYPfpLDNrnIOjvHznoa3BbpfKamdNTQ0ODe2JolRKvNWJbximEiujKoTJrpE4zOkz40MdTczgPSZqPTHlHVKYySM2Zixl//Svac84BHlOefBqLnnsOmDUT8z4Yjna5STRk34H2EEDzMzCHEB5W56AoTB2lDOkI6DQ5g6xflFnvSjgy4l1KJjNujiiJ57PMXBiQ32XKe+WG229m6khaL60aWBcaWL2Wsi4k+QHwVN/LNrpMEiFkATnMcjEO8z97oSqMvZbR0MxotZdGpqXYoXG3MqMaRWPWo95C0gTmIQIfUScYOsM5ZLxx0CukIel9MRleVSW41Yz8EKj5agqSffpiwBWXo6ZHNyyxBhq6gJfx2bWH9GcQhA3IcHnT4w5wwBuRzstHPQePJPNb9Nwr+PKeh9C2IBfzR32OqR+PQC4HGT0KXsh89dENYxoZ82QGkE+oex1SxhDkGyLjhwgIhcQHCyqAmfOR47MsC2cjmDbFGe+hemzSh+SJ7CGU5xn046xHJ4wy+X4CBh8yFj3Pg76kvGRJBTzSInuYGX0qDZ21fGrATXPh4NCDD0H37t0wctRo6hDo1LEzcwrgcREiVP7mM7zmp5nBzJZnpCDvOejKCJUeiguLlqf5HkOSx91TymBmvHe8s7yhMU4T0SOPPBJFRUXQF6hlCJeUlDTSMVnjqTRmBjNzONEr/d577w1NYvXf3fGXsR1B9mIW0ZtF+WfR/8tOa9lbNfC9aMDMoN1mQSyAWdQ+4/C6dNWHxPzNonyF0w7ogAEDsNNOO0G7onoS5rnnnoOMaT0do35M6USnfzjQX80J9NrImDFjFPWDhJBSudGPY0QOx6M0x+MtTz0dtskQbH/hpRi8+VAMv+JyfHD1FcDCBTD+As41DAmAE4/xf/sHFr75FrY87CfI6VSOtHmAJRFy7A3FHCt/aJFBC79du3Z1/buZrXzidUFJ+X3K4FMMnjCO0xqvk5yj5HH+BSIDJOEnEkjWVaB01AhUfTgccz/8BF+zbnTu1hEf/vVmbNC7D2Z5SSz6YpybS2mhVvMfJqcBbQQPxrywyochQ45pD9DutdFvnPE5Xlnlh8StGmsyA4/AoG/MIGjgHDCAl/37zFCFDg1UC2BoPVo1sN40kK2Z6y2/H3RGcdvjdJlyhuwBCBAwyNN1AnT/l89IRyECC9hRBuxoAT8TIuSqJ9hBOgPNgDSVJGPUEFCPhowGMfZu0mGgWhcEyK0PkKiqg9ehPWo9H8gAeWEOpr33EQo36ou8bbdAhdUj8NNQb+6pk+T9SHvk6Xku3wQTeZ7BLAHzEijILULNh58j8ckopGfOwOKPPsOSsROQyMmFBSl4UydyR3oJICEyxo7YYORJU5moECA/jkVIcgTIZza5XKVfMm062u61TzSJeus9LH74ceRkAmhAZmKmyZ5Mbhb5qRFAAclMPHiYGTzKmJOThw8/HAF9uTmZTEKHmTlyU2AdgBk5U09i3btXb8yaO4c6SShIyMDnin4irxAw3Rys8aEJnhnzzHIyy/qz/M0MCQ7y2egfhGNmvAfWKIuZubCZNeLk2WGHHXDAAQfATTqEIJhFNGbWYhqSNJ76ircmuY0IesyWpTMzYuD4oPX4f6KB1mL80DVgFrW7pnI2beNN8evLb7ZMJjNr7BPMDPqOQs+ePd13FuTXayHN5VI/HOP0d1Z6P1o7qcI1jVP4hwAckjVjgIVJeJZEmhBobC8sRL9DDkPx9jvCCwyjrv8Dh+pqBLk5yOGcoXbGPMycMg3bX34pNthxW9QjzfkBoDlDAI5p1NeqlE+PveuJolVJszZpQzEzXmLIej0Yl99j8Dhz8QkedOSVlyFRsxQNn32E8vJCzProTdS++wbKevZGv5NPxQb77ovep/0CNVW1GH7LDbDaanBGJE1x1gPyERdmyM0QKleBlQKm4P0CPM6pfApunPPAASdQjoMhpNxp51/5S5QqhJgbFwpqp051GyBlvbpDh8HoCOi0nq0aWI8aiFrceszwh5iVM3IoWGihe7zHjE2W7TGkCzZONl1EB5EMR/7/zStt46wG0ggtA3BQC7jqm0zVAfWVyGHP6XsejQqDewQo5O6wJ72pqtGljjVg+whRUN2AxXMWYXHf3piX5EopSEOdp6tqUJ/nozJhHCR8WJDDwTQBMN6YFyQB++QEb4zH1WnhjKuohZRl9jvvYt74sehfkI+FF1yG/M8+wwZBhikMyVQGYy67BguffQl+Xh64fglwEM4u2CKQh/KbFgGI9ylOeuliTJk/D+Guu2FhdS1qPxuJ2uHD3a45skYgeITGCyGkJ2B6U47ZeH0cKpSsDMtYrKmpQkNDvTMcO3bsyITxafQI6KzlUzqPWXbp3BlbDh2GrbbcgmsdVCRlrp01G/ltygDeB4oak6626/s+PNYDMVDegtgvV199lQEp/zfAvoH5wSG062wWCWoWuSsrpHaLNIldEb3ZqvFbEZ9WfKsG1roG/h8zjPuouIhmUTtUnx3jmtPE+PXpSoaAC89y9RrJQQcdBL0mEve3TWUxi8ogen1LQd9e0AcM9Wi3Gec5HJjEJ4amade3X5L6zNTMAzh2JOj4hASR5hs++XI8irbeHv2OPh4jX38NlS8+h7xRn6Fw6RJ88cxj6Lb91kDHDqgPUxxbPXD6AE43OA8BDCt/zJs3D/p3g8GDB7tE35du3DgswQWShAiVxwHDQptKxjkRp0FoO3AjhMX5eOnhx5Dz0+Pw5YhPUDl1Gna47Xag1wBsuNd+8Pv0QxV3bIMli4FFCzjnoXIRcmYVwrEyuJALYCUPzncQINI1IK8DegFjBLmDMpI1VvYQrSeRWD8lF8hjDjdAMskcFHbXK04B7yvrrxiaLq3QqoH1pwF2S+svsx9sTmEkmdHASyR9sI3CpBk2+pDdSBQL+iz2/u+6VIEGEo+9mUctpII0itqVo2OBj8zsiVj86YdIzluMHMZ57D590klzDDqf/LRJYUkPYU0dpkydgQFn/gqDd9sNiz74AKlF88EeEekwDc8MCRJ7QZLJPQTsSY1Gnk/weDcCAtghMwHSfhKlhLqXXkT1kkXwunVDm6eeR+7zzyGvcjEsbIDP9ImxXyIY/yX8hpSSIfQMZj6zFMcQ2jEPYYAHrsIGsEyaNEB+926Y9fVc5FRWw1u0CAF/5sAo27KTIjNAnDsNFRUVME4CCguLkE5nkMsV8pEjR6JHjx4YNmyYe2yXCZqcTNgktNa8ITkFoMQEDkabDt4E+ous0JhfJsRXo0ahU7++AO8LMSRes7MzjXO9T6e/cjIzmFnEMOvMmTOHq+LlEe5HejXLFmY15Vc7EpgZFzB0g1aTUWuyVg20amCVNNASsVnL7bmp4WzWMk1L/NYXTn1IDM3zbI7XuNOhQweMYn8vWrOoPGa2rI9WxPcEHKI5VjNzC2AMmAEZi/pGLzeB2oYGlHLRt/uxx2L4Cy/hw9vvxKtXXIqlk8eiw9ZbIEjkI2lJLrh7AE9wjmBkR0fXlYJx48ZBO/kex23pb6USrW8iqcSBLiwlnSA3F5seeQy2uvgqdDr/UpTteyDmFJcAncpRE5AG1EQqjW1/eSYGHHYUxrz2BvRlGo+zAkOGeg9EQddnaZzy6K7Mycw5pwiZLMXNlAzvnZ4cCN0kmnwYrVuYICtKwOvKnSZpyCMQOStCpqoayOHMMpGMxkvmCd7YDIFZiKoVWjWwXjTAWr1e8vlBZ2JmTr78/DxnTORyNzI3LxcRmk2SrZ5XR9N6oQaoLg0oFhj0oa425SUoKi/A4jFj8NFV16Bm5CgUJhIInAJDGqUB/ACEkP4QoQEp6jSdqcfSdBolmwxG7403wes33YSKDz5EHmtlXujBD8Gxz5DkjrGHFNNFAKQBC8DRkXl4DHkIcpMIGqoRfvYxCvOKUenloIbpc9ibF1KO5NJFyE3XwIb2QS3t8MzkKcj3PfIkH8riUSiBgT/mbzSoPfb+iYYQfjKBjht2RTUN50RVvUtHltARBgZQVudnfsIb6OHpk/8iGtl6p7WsrBTpoAGlpSXQTqs+8qJHfgPuHERpmUDpFFgHoPKE5B+Qt7GMHHm4SJAmGKhaLJk3H2W9ekBREBHW7FCZPU48li5d6hipvshjxvzoMTOYGX09x/FnAAAQAElEQVQ//jMu26qWxIw1hYO/0pv9/9DFquqglb5VAz9UDahd/hBlM7O473TimUVhM3Phphczc7Rmhnis0cfDZs6c6chURjPjcKDxx6G+34tRDgGMcoTgUIwE/XPmzsG0qdPpM3gcj5f02wiDr/wdtiYUbDIIvQ88BO36bMwRTuk8ugDExwvoCrDSh95pb75YYia+K81ijQmVm4DayJaFLIWg03gyHHKwDrnJYD6xJC7s2A0dN98cuW3K0OX0XyDYdRtGgBsLIedJITLcxi/t0RMbbL8bvh45Fku/GM14k9kMsoqAfKJMGbUSp57UDHxz8xugivO2es7zArKjgEzPqRV448AKCFY0rPRBOQInSJaPx9Jyo0bpQ1PNkM8chXyt0KqB9aWBuPatr/x+0PnI0BEYjSYJyu4WrsGDhzphGWv/882UnRg7NFBHGRrHWl3MLSxA1dwKLL75HnT5bAwavhoNXx0cjVY4BWZ4ZRcoHcJDUgYpdzl9Go0hIePnoa68GHWVFUikPARpH0bD17dcmO9DfycVwmdHnIOUl0TAWpthyIkRkjeND+NOaV7XDljapTPaHXwAFrcrxqLD9kO43wGoz3DonTkP9ZOmoY4Dy/zAUD1xMvJ4LwMvzWsKgMELEggAB2Hgw09Qrllfo/MGHZApyIX+wgFBCinuXoOpwLKA6aAjazzLC+pGrud7qK2t4S5zLvK4GJPiam8yJ4kDDjoQXbp2JkkIP0trxgFABRIwZm2fYRhQ3JBaRCyxK4EPHrwXAfUY5HFFgcGQAxSdNT5D3hfP8xwf+Z2HF31Ru7CwEPn5Wu8m4kd+mtkql0D6EJitetpVzqw1QasGWjXwnRpQe2xO5Ps+zKI22lJ8c/r1FY6NYOUnuQTytwQtxSWTUV9vFpXNLHJbSr/ucU1y0PjXOJZmXIT+NeOV/76E4cM/RGF+gcN17tINs+YtgldWhm1O/zm67b4X8dH4Fo04GqFDjnEsVyM/kqzEqXueo53NLK0ZeWT9682RHppkpqAAEoUgYzQK+4CpxNxUAMCpVaNt2qVnLyxJNWBh5SJOW9Ic+5nQCJybtRkwEFvsuy8+uu8eBLW11JOHQHwYzYkQXD5YuSOEBzNDzZRZGHvz/bAltdC0xg/JLEOZyCaluR/nWm4xg+GVOj2AJ8sTkDyD/Ewa+ZxHMQDjL3JDeP/H3n/AWZJcdb7475f33jLt/XSP6fEzMjPSSCPvLcjhzX/hPUCwLH92WeABf615q4WFXXgsgsd+dlne8nYXBCsECEnIAHLIg8zIjdx4zUyP72nfXdXl7r35P9/Iiqrb1dXdVd1Vt6qnM+uejBMnTpxz4mRkZpyIzKzQYzI11B7okwfol31StTrUzHcTybRuBBfdWN3k+hFnYxjMhTeSmV99es64gksaV+4Ijvia9dqnPF3tPQ/rqkt3655v3KbR/Y9JrVJTMcPZDod2Y+a3E5fnbghw5BsRdEeiohOUkNGNC+LxlmNSclKtiUl5sBUzpFEjmAiUK1XVxb0M3ZZDUpn2UldTra62PP0GTV33TD35J39SW173Ku36V/9KF/+rf6EHJifVued+3fZ7/03joauxZkhF0VHhRtRvqhMBficu/I6l15bjSh+SOy6kRqHbvvFNbbn8yvTO1EDY3y6aKtasU4t/ndXtwhJdpYz7QRlWOG5c0YbA5LbKCLI77an0PnOID13wlNqxfbsGB4bgUjcKumFTiA6tliKAjYpSezLyXXVjn37wCNvKyAKRnPCDFhC/E8g5k+hl2KAEpSRHG0OjYqZCjn5fzgwwKNWSbnbSlGTyqDqPcm/YsCHlz7ddvl6crd299W3L9tmKquvVHqg9sEQesE8+D20rn6/2yeVLpHpRYrCniAlJe9YeexafT5htUUexrZv+rwAPP/xw5KofMitspffh7zChugNVbbrjzjvFf3/4nu/+Xl26iwln6ZpLL9Oeu+7WVNyDD3B/jxtoSbSW7pNSJSXqR1ClRWzHjx+XbW3ZsiXVskPStMxEWIU7O8Yq0U6ar/CDGDXEwGFjTExvW7tRf/D7Me6J4Di4YqziWHgoYmxVavOTro+J/VF1J8ZjDKRYlJBCTLQQzkji1w5Ivzgg3YAY1aQsI5HJ0NNVEIMSnlYjFgnu+4+/o6Of/5IcYXoqiQJkdoOiBJUEDwxqItQknq6mN5BECckS4yJ0FtG+9rGjOnjbXbrqyTcmXuLwMo5NO6AbOhLxPN/V5p8/Hoiue/4YuxhLuRH0zsryriWPjdrVWUZ5lmfOQjJRxsWXMq6V0DmNAZWWA5ROfs1sFW/imKEtJ2J7OcWfUrZt2VaMIhSIJMdFuJTjWnfUjQhUX6Ohqy7XmutukK64XpMH92pobEQaGZNi9bYTgSrMRbtUETen8UcekibH5QhUOxEktltD8o6L1Dl8QFsjf9HFOzQZf2VcFYvwe1zuI9CdCp3tACv/dVWoGzLGG12NrlunQ+Wg1BjU5JVXavK669W+5gqNDjV1aM99unR4QM/7nu/Q4EWbY5b1sBrHj6o5iYRBlZKwpYjZ2CIOfumwM9o7MjapqeH1WrtuvZ568U49fM/d2nDtUzR+3/1aF+WdCDjpJwr+RiNs6UoKe5HBydUpu+rEzb2MVBY/ddr5duQIhYMoKVSmsrGD+3XL298uTU6oG7ZEkbh5BEeg+TYVKAZHUv1K8VfxZEqkYV/sK3KoCbNSFkXY7IQEKQJ87HUMxiIX/E7Jue660W4GIsixLdvK5+F1112X/r8oZasFSg7CAoyxvQCuU7PYTr6wfWqmVVQy1y9z86vB1NVo02rwS23Dwj0wXx+CZlfnKfjCpS0fp+10/cgabGd03tQ+sZwnfTZv3iz+lRVt6oV5Bcwhwj+HtHTZMJV7k+Jm1e1yB5V43Wn7jh164Qufr3Ub1yddbjXlgYYaA5HGvZAp8KiqcIwkMMc+gLZbp91oDwDTvn37xD1r06ZNZOO+XMo+g4DEWe3shfNWNU6xnxZD0guZu5eWcIcf5AhXLUegyXik2Wzp8kuuiHnxbow5eKpOkhVjjkJFRNndRkPrtmxT5/G9GohxzGDA5N5H1Lnzdt3+//y+Rr91V/BG3c641O6qkGKiYjL2ihXsSY3FOI2RTInQoJbtMV1yyUb5W/eoPDoaVdpqx9jMKtWkHL6yLR89ou59D8rjkyqrwU0qDakK1gQllPAlCxrjYcXxCPwfOTyijddcL8W4AlExNAyubqCdqEaNyJ7Dzw7nnEP9C6FqPk9O09a+FvXa04svtxGcC8utY0Xk25ZtESz/wR/8gV796lfrta99rT7ykY/M2JMdfcJ4Oc6/+KmIuoqL9wzzNOLpNCe2k56cX+4027zcek4lv9JvVde7MrW9HavKE7GCPBEB5rGuNLhxozqHRjTw4D49+IFPaj0f94rAMq542tCx2l/5pj7zO/+3NDlGTK3xWHUurr9W3/sLb9Kjn7lVD+3dr+1XXKVup6NuETpKqQiFBHcNDlbkS1llHJ8yDGWyYwp8yyZd9PynayxWtx1X1YjRNRnB7EDD2v/4Qxq74mKtu/FGPeVZz9OBW76oe9/3Zxq/9241i4a4gE+5qSm31CEf9g7EBbrVKlTGhVuxQqyLdujOA49r5JKL9PBXb9fackBqtDTurgi0m+2OBjqlirIld4fCslYE9dHeKFf0E5WFHHY6SviRFrHCnIpES6TDX/+GDr373dLBQ3IxELKCs6QsgPqKWiFjml0pjaKgqhus3dBVJuJMkWDvOJii/KQfssNH3ZBrhASDA4/knH9XXHGFDh8+fIIcBia8482qB4H1CYV1pvbAWXiguiadRcW6Su2BHg/Y7slVqH0yrSo5v/d8XZsPNO7du1e2Z2ClW1Wdy9zbywjuCvGvswhk+WZGr22DQ0PidZ8D+w+k16B6yxaDz70HtWcmtSVssb0YcauGl7s9bbv66qv1vd/zvbr//vvDtlJWBK5loDFOaGzdokuf8jTd/fFPqL33cT3213+tPW9+s+75ge9T4+N/pz1/+zcaVBF/x/XgO9+u+975VxqO1emHb/mcWpNTWh+lrXb4J8ZJiOxMtTX0fd+nO+65X8fvf1DNIuq6o0YEy9KUyhihTB4a1f3//a362q/9mhoPPBTHuFTJokpYptAUlikYFesgasTYpBX1YkSm1mBTHiyiuC2F7YqtEUqbMX5qBI8jX/8uPA/Ys0fensXP3ROnl0BPPD3HeVxaxon39li9+y//5b/oV37lV/TTP/3T+tf/+l/r05/+tGyL8qp5lcPZJ4gTMqpGkdOpDE2xBZlzOrD+/eysvX86T6fJDr/hhSLsihlKlxE0RmQGtfHMp6v75Gu17bJdOrr/UFyM92v/rV9W0ZRcNlW4KV6t2vO5T6p5/z3S6KgUc6SdotD40Bptvu4penywofXf/UodWz/MtVZcQAkGO41SEXMr4uEIJq0iVrFLWfw4jpMxIzp40cW69jUv12hcqFsRjDsO4mRc4J/0rOfokVtu1eTgZqk1rOZlu3Vw3yF985d/S81HHlej2VC3aKmrQp1oF0FmyWpvMaWR8rimyrjoRxDb3rxBE9ddrfEtW9UeHdGRAwf0+Vtu0WBMHBTuKsJ8TUWg30l4XP9jJd62HEG/w/BGgLua2Rx+bER5cCqYpM6k7v3QB3TpGunonntomtiKsKkMvi4QhDKAwjLql86ZhEAOgKOM9pTTeDdSyaVO2FKNkCkXISmsCJ+dwHCOGf5FysjIiPjYShbFDfzaa689gZbL6vT88ICdes6qMtZefTattIPs2icrfQzORj/3M+rZy3f8bOvmm2/WXXfdhSrZy6crKVjgznYal9mVPQ888EBaASYARET2zeDAgC699FK9OyaZ7777borOCuxKX65M4Jx12JUN5IHMc76kRVEkU3ft2qUjR44G7hijNKRoVjeCXcVgbP22nZr4s3dq4n0f1Mf/3W/o8AOPauz+h9W6+lo9cMsXVN5zp8bvekQHP/gBPfr+v9Ttf/p2PfA/f0+dB+9RESvOd/zmW3QwxnghUqMPH9bQJVeq447UmRALFzEEU/UEQRFjtgE9dstXtOfQXl3x4ufq9g//ndgYqcRgJdCQQl0C6UjbD9yjW379NzR5290qY4KkEeMwtYJNwcdYBkhr2QNBDFrs698TzwOnO/d6y3rx5fZCdWYtt5YlkH82Ivhy5K//+q/rLW95i77ru75LP/IjP6J/+k//qX7zN39TExMT4sJygrPjRCwi2GE2s9UcUKvZUisuLidArKzalt0foN12f3TZ8+vBhgy2A62g0SiqYCwCrrG4EF/2oz+oS3/gO7V+x3aNHjqsxpFDWu8JdVqduBlazcagJh59VMe+/HlddeVV+tZnv6CBtevUaAyEHGtsxyY9500/ow0336ijsXrbLFrh59ARYR1BY6chmb+wwQarypiZbMQFtGwNaTRuqGoNqIjyMuoVKrR995U6w/P3bgAAEABJREFUvP9wBGtSKNPEhnV61j/9ae142k1qHjqoNRPH1Ugzl1FMH4gJgeGo2z2wX91mV83N63UkAvOtT32yXv1/vkkDl+yK0lK33/F1Pf744xpqDquIOwRPlnUbVjcu+mp0JWTG3WPAjbCikAxEYk1vM4hMVNueiBXrro7HBMCe6a+eCpYQpZDQjQxtsqvqJECQpSDSVhNJRxvCCjmsVGwOLOL5sCcyMz8HBkQS50JMU6iIvh05BbuWYmuGPALnLItzbTQmS9avXx/9oVSj0chFqyK1LdurwhaMsCtb7CqFthJgz+ovimLV+cietW8l/DNXp7267Mn22avLLnt12YOf7Fmb7Fl8bhn55QK70mt7Wc+1bdu2iVXnxbTDXl6bsMWe1fGVr3xFT3rSkyCne4bthLMbiHv9N7/5TZ1L4IwcwK7kPvjgg2JiF1oG24s6Dvbi+LOepUxtz4izLe7FEOLqTRL33mak1obLd2tNTEDc+Rd/qquf+xyN3vxs7frVX9Pal75c6598o+7983fq4Y9/Vrpkt7ZddZUm7r9fA9s364Nv/QMd+szf68D//B9ac889MdM/okc//zlddN1VGtjUUKM5Kce9Qh5Qh2jXDamI39HD2nbJTg3f8GSN8B2csKKrhjpRJllsbcYtwX//F/9Bez7yQd3yO/9Zd//BH2vrUIxSWsHoig95Ai+DRsVzANshyucgYemr2l5VNtkrY4/teZ1LXMZ4ZN7CZSaee49bZgPPRfzU1FSqnj/0QIbHRL/0pS/FDNwRsifAxMSUDsYq4l133qlvxcWA2c4H9jyglMbM554H9uj+PXs0NjYmZJ8FnHO9drt9zjIWazc6e4F3dDuxkoucdntKjqB5LILnI1ft1rFrrtDxCBDHYqWx8djDGpo8rsnulHjses3xCe39h89p66W7tfnpz44V2yMRcErI6EyM61Bcy4/xbvOkVLQLHY/jMRHt7U611ZmaTNANveOdKQHtmPEsgw4NYEKynOwmXROTE2rHCi712vAMtlS4E7SwodNR+fSn6+bf+Ld65Guf18H3vlt6+GE1oi1lyO+GvqGAvTE7etHWbRq+4hIdmBrXwQjkh57xTDls7ISyb935DTWKhg4fOBo6rcZ4W83JkB3yuxEEp49ujE+o1WhpImyYCNpU6GhHm9qdtqZIIyBvh81TUR4HVoNxE2l7naYmuuLdaL7Ejb+nYiKBet32uDrR7naSMyUej8rlU6G3HTKrfJQFXyfOgfZUJ0QHRJ3ONM9M/chPRp/evW6dhoeGRP12tD2lIetcUma1y5hQmAob0Hv8+PGwY6rSEbKhn4v8pa6LPcBSyz1bedgCnG39parXawM4sFSyz1UOtmQ4V1lLVX812jM5OZkee12qNp6rnNXmI9oz1ybyXMMArl/w9APQix5SAHw5gGCKScxbbrlFLDIotjPpwR7gTHznUo58/M27zdjIanOWRxlAnrHcy1/+8rQiTf5sgeNL3S9/+ctpbHdVBIjkgawLfCEAf4aF8C8nD3Zk+cSiU5NtdWMcUXI/jjFBO/DmxZdo96//mtb87z+oxoueq9vWr9G6f/7PtPHbv00vfNMv6fGD+3Tk9q/Lw+s1NbhO4488qouf+2J53+H0KPeOV7xEIx/8W932Uz+hx+76mtZeu1tbtq7XeKwWd8uuGp1SmuioiPFON8bP9/zJH6o7clxrN21R68g+TTzwoGIIorHYMdabaAf7pKWo1z18TNd8+6t1+cU7NXDrNzUVizFls6WpGP/l8dNUjCPajFcA8LMEfAW0z7L+ctTDHmA5ZJ+NTGwBODfPpv5i6qCD8eIDEXdxbeJDhr0A7b777hMLMysRPBdxrXzC/nA+F147TsTpVnLwGrHSZc/S7Gk8knu/da9+//d+X3/w3/5Af/iHf6g//J9/pD/6o7cm/H/+z/+uP/3Tt2n//v3pgPH+NHDs2LH0LjX4UgJyWaHrlXnkyJFl0dWrYz4cvQBlIyMjOnb0mI4cPaIjx47qyNGjOhpB0aPHxvTQseM6GsHncR6tiU7fHD2ukaMjGo1A+vjdd+gbd3xDT/lnP63GUEPF6DF5fExHRw6FvCMaPTqukWOTGhmb0rGRUY2EjmPoCPkjAaNHjkbbjwUcFXqPhe6RmMEcOXZEx44c08jhEY0eHk2TIkeOHdYx6HFspkaOqeWuGhFMI2NkZEx7D49pYs1mFV/4qu78lV/TVMxcTx0/pgPBezBWRUej3sh9D6gsWjpaNDUS+eNHp7Tv8HFNFIXWTU1oY9NqqdADd92v9vExjUcAevv73qfB4C2jLQf27dOh0cMaXrNGBw8f0KFjh3Qo2nHo8OHUhsPRnsNh99FIjx05rm7gKXCP4HsigumR8Onh4D8cPjh26KhGoxz80NGQE207HDeWY4eP6NjBo9HmozoYcg4Gz5HQfxTfRR7ZwJHIQzsa8o5Aj/Rw9KXROC6P3XuvBteuTWcI+o4G/cg5AnoORzsZsB8Le8bHx/WZz3wmvZfGxRf50OEDX2nAjl5YDfZgAz4ixTbSlQB0Z8CejK+ELb06sYM+lmnkM75Saa8N4MBK2YLeufrn5uHpN2ADgN6cgq8kYEdv3yaPPVwUeTqNARr55QR0AuggxR4AHNpSAucN4yO+Q3Hbbbfp7/7u73R/rCZmHYfj2g3kPCl2ABknXQ5AB/7+6le/qosuuigFxuiBnoE8x4bHzQcHB3Xo0KHqnhp2U7ZQQB68jLP2xP17586dMW44FvfTIwlyOTynAniAXA4OkM8p+EoA+pm8pg9/6ctf0kiMuY4dPaDDMYY4GmOsW2+7Xe/+xCd18OJL9djgsIYvuUz377k32n5YUzEuW3vJDo3ee4+ufN7ztOnKK1XGeG3HdU/Ti17+ek3GmGnoVS/Uvi9/UcXRMb38N9+idrFWG7Zdqa99/puaiAWFe/7yXeo+/JB85JC+9j9+T/tifLV291Vau+0itQeG9MAXv6LJ4+MajzHC0SOHlcYkx0Yj8N6r8bsf1JYbnqYrf/andeyiDdp45eWxoDAZY6hjgvfYkQM6evSgDo8c0ZEYI52Nfw9P9xf8RH1SADyXgfcD0Jt1gudzH7wf+k+nI9uQbTod71KUcT4SNP/n//yfNR/83u/9nngF985Y5CTG41pAPyftBxT9ULJSOpiJwKl2RMTTRtgWdHuWpultanxSV19zrX79P/y6fu1Xf03/7ld+Vf/u3/2KfuXf/nJ6R/pXf/VX9eY3/xvxbs3mzZvFjCfQi5NfKkDupk2bxIo5sFRyFyMHvUCug02bk02bwq6t2rJ1q7Zu26Zt23Zox9Zd2rR5q7Zs3qRGa1CdCCoHIpjeOVnq0k1bNRgBZEwkqnnF1epEoGZNau36AW3dsVUbYmV365aLtHXzDm3ctl0bI79l65aQvznyIXPLVm3bvC3yW5Pft23Zoq1bNgds0eZtFWzZulmbtgFbw54twb9Zm7ds0mDUK1tr1Bkc0sbtO7R106bg26qhiy7W8K6LdXT/PrVa1vZox5bN27UpbN24Y7u0ZlidxrDWb7xIuzZu0tawaXPMlF5/7dWaikB8NG4Wmzes1/piUtujO617fL8G3vM3Ovanf6aNRVet0D0RK66XX3uFtuzcrEt3X6orrrpaO2OWd8vmLSFvS7Rnc/hvizZGe4pod3f9Bjn61pq4qWyMVeBt+CDatHV76I862zfv1LZNO7R9y7aoF37bvlmbdmzWtmj79vDHFnwRvtq6ZXvI3x6+2SZo28J22rc5ZG9FZvBA27Bxo8bC9tENGzQQg4ZtYccWjuk5wpaQsy38OTAwIPDxCJyBV7ziFSm/NeRDB8BXGrADe7EDnHQlARuwhxQ7cgq+EoB+IOvuxTOt3yk2bN++Pc71bSIl328b5urDBmwBwIG5PP3Mo59+hD0A+X7qn08XNmATAD4fT79p2IE9ADgA3mq1NDQ0pI1xncQm6KTLAcgG0EuadfTimXauKTo2xDX/yU9+st74xjeKx5MJHHvlwtObz3ZAz3hv+VLi+JthGfcrYD7Z0AGOEeXYhG3giwX08cFK0k0xPlhMffQC1Mn6c5rplK0EoJ/zfnOMDcpYdt64cZM2x715a4wBNmxYp72PP6Jv+443aGJorTrDQ3rpSyIQ3vOgdsQ4p7X5Il35vf9Ix268Setf+EJd8trX6Pm/9TvS1ddo3TOfqSMxjtn9+u/S2NXXqx35tddepaEYo7RuvFGHv3mbDv7Gr+vI//h/1So72nv/g5o4OKbvefs7dNUP/KC0dkuMc3aosWlI6wcKrXvwUW1du15bYhyzbeuGWJyIxY2xcV3+sm+Xtl6k8Usv1paXPk8DgW+P8dyWGM9s3rpdW7Zs17YtW2Osc3Yw9zjhL2Dr1q3pvkLaL0DvXHvQDZ10JQEbsm2cc8tty/r168U16bd/+7f1W7/1W/qP//E/ngC8bvu7v/u7uummm8S4kmuF7fQ6B/hywxM+cGbFC8iOJGhmxYuV50wrI7ipcMuB8EhL9fjHlDodHqmdSo+XdjodTcZqKvxAsM4cKPJLDb3ye/Gl1nM6eeidC2VcgLvqyqWi/UDg3a6KbplYu922irKtqcHhWG1dpwNfvlVDsUpbBM9QN1gmOipJI7QeWNMMPOqVVpfjEChyHXgRTEXkQ4MiG+DQHNqrTOJHTCfqllGpq3bMeHZDahm2FdWxjBodDahobVDHLfEIkNUJWZNqNxva/U9+QsVLXqCJ0XGpazXckMPOopySOBHVUleNmALoqO22yu6UWhHQjkTZ+MiYdkQAfdsf/YE+809+Ut/4D/9eWx64T/ve+la1HrpfA1MdjY1Nas2mNXKzq+HhQW1at1ZDEcArbaXKaGMokAorOpmKRlOb4obUGh+VxgKCz3LwhW4Y20GIvKbase+qUEedmIAoowxfAXAo2l1BlcOfyb9VNvblNEjjcYOaiDYHYfpH2TR6DgkDGiaZvva1r0XTok8URVpxRiSPxwHgqwWwp6RvrRKDVpMt2SVcA/FTzq90io8yrLQtWT/+waacXw0p9mRYTfasBluyDfP1ba5huXy507nHZz57lsqGubpujGCH/3jA49FZx1we6PPRoC8H2Bbn0ulkY4/t07Gctoz6MJCii4le8ucCWRYywElXAuxZv7RaTXVjLNuN8YY9EGOHQorx2nisAG/buF6vePnL9JpXvVprY8L++Gg17uBWyAr0S3/+56WmNbl2jcYu3R3jIKm8aLsGnvcCMaZ62m/8pq790f89xijd1MwNV1yum178Aj3yJ2/Tli/dqvKhB3T04Yc1eNWTxKPhk51qfDEck/itWGAo7/ymPvsb/5e6jx1Qs+MY05QqDz0qxUKLGkNSUI4ODGp0cCBGOZY6QYpfJ1pRBqShTuTP9Tf3WM3Nn6v8xdZfzvN/sbbAjz8A8OWErINYDRyYT9/k5GT0uegBjj4RDHaVBrrsv2LZNaygAttpNgIHZzrRKXUAABAASURBVDN45ICZDGYXodmWbdCAIi4u1YGwwzWlFdcZFUVDrFwHQ/rZlh1lXFkSpX+7U3Wi5bQAnQA6SIGIjFU6fKTwhcJnUdjlihZBcyP8wgX62PCwxmM28HhcNNWe1MT992o3K7nNphQXwqLR0FBzUC6bapSS3YldJ/BuXEC7asSFvQBKxWZ1HUn8IkYWIFntODZlHAuFDRAdNhAkurTKsiAnR6C6fufFUvAniCCxEQd2NNLyJa/Qzpg1nRidVMTAog1rpsbkRx5TceCIGiGf20GHwqKjZkNS0DrNljbHzehJ0dYn33anNn34U7r05qdr7Q98p4af+mQ98vkvaNP4hJrdUkVhyaUUOpW3yBZRtxH0MqLdMmwr9+3X+rhJXHLTDTp6ZL9GHnkoqFEhGm6F4rjJhECV4UtNjur2D75fB756axyK8BvtR1dXlSqxlbELAmUzEKTpH6Wg3ZgQ6iYfkls6sK3du3frkUceSR9wIYjO0lMfypkqrffzeMCmH+cjNQ9DTao9cAoP9J5jdlyDgs+u0kDr3wI8wGpz9mNOF1DtrFhsy/ZZ1T3bSrQJYPWZoDEHznZlh12lvfLtk2m95eeKYw8y7DPrsavro12luS71zwTw2pUOPpLWiPHIxRczTjhTzZPLkXUyVX0/npresAcgy4TArl27dHxsRGNTI/rqbV/TQ4/s1ZHDo2oWLbnL+EExJBuIsUqhYzFpf3z0WNgeQ5aBptbtukidCJwHYswzHAIHXMRK8Ra9NBYLijWDGnzS9Rq89lo5xlsxpJGG12n3z/+S1rz+u3VsQjp87/1yo6M1l++M2vErOuoWU9p2zeU69PA+PfiZz2vg6EE98rFPBp+177O36Gv/11v0jJe9UhpqRYWubvze79XWS66OsY6UjlgMawqxTd8bpxMoSwV20rRU4p4QcnKfWu7G2JXv6bun0mX7hLgMPruqB76cUPW95dSwgrIvu+wy/dzP/Zze/OY3iw9gfPCDH0zL/v/yX/5L5cCZjgBUZpbaunlLoHERJggpihQ48cGwb33rWzOrZvADwZh+4LZlLy0g3DbJCWB7yXXZp5dJGzGiiIumbdBq5jGwiPti342Qr6OBCA6bcfUsVOpop6uJuDA3Iog9GqvOf/N//452Pe3J6sQNamjbNk0eOKzu3sMqGoOSOyo9FRChq7vqRpDYDsHt6KFl6CtT8OnQ0QggLSRZHSn2jguqxYesB2PGcqAM7WXYGPVE6bqGtj/9Sk3EymxkIUkqBUs7AtJOp+Ivg+pmR5sOH9Vtv/lfpfv26Pqn36hOTAYUIavVLHRo3wF9+G8/pLHxcY196x5NxGzqJRuGFQvn2vLcF2rjj/2Udv5/f0ZHj43q0N4HNdE+HvaGrVE/LEKtwj2Roq0TGjthRxlWSA/efruaMaGw8Wk36HisgI89fiDKgzWqtx07NYX9t7/7PSoPHtUt/+9b9fW3v1+OGeRSbZUNSaEEycC0IrF1wpeJRuYkiJI4JpADEwB+LpD7y86dO2PieI0+9alP6alPfWqYFH4PB9hh6LkoWKa62e6zF7+0NVeDPb02gNur89gtredrabUHJIJJu+rvdpU+Efxin9wWHsVknMR7lrTRjnFQXKvBOe9J+wF2ZRvv5TJxcSad2NZut2U7wZn4c7nthLKy98lPflI8HsrxTsQF7tC9QNa+s9mz7eM+7Bg/dCKQfejeB/Xh979P737Xn+spNz5VzdaQylhEIEjZtmObduy8RPd/68Fkr+WUfvQTH9PnPveZ9K0Xx7hYQIz11Gil8UI3uGLYFXipbhljmpiMv/af/zOt++c/rcdijHfonj3a/bQnxWBmUkWIHIslikue9kztCz0H9h7Qlmc8Q4995mMaP7Bfk//wSR36+Ce18brrxcCojAqXP/2ZWr99Z8gPRQyFHKKmbQvjg/jE+JXT5xutsS3boBcM0H579rpTRD+z5/cBvIA9W06+H86iC/ZDz4roaDab6V9QvfjFL9YP/MAP6Od//uf1pje9Sa9//euTPcnJPU5vDTR18aWzM45lBM8DEcjw9bZ3veudEThPRUdWXDMItMrAqwNsVynylgOSsT275dBxKpk9agVPzrsMP8TFj3xXdKNSzbJQMeUYbKzRpgjExg8dUNkKekwaHn7oYQ1dfY0Gb3yajpZT2nDDk1Rs3aKBkWMx6xkX2xBYJjkhEdxxYZyGUByZMmY0y0C7Kt1NF2fL0/SUSHEcgiHKuuqkoqjTlUZiZXj985+nNTfcoMmQ7TgZU3nIaUcbRtpj8mAhdRtSMahO2DrxiY9rYvSItlx9nTTaUXe8kx7b//KXv6IjU13dfXxCAzEDuzdW0x89eDhWvpsadaGjW3eqcdVVGt/3uL74kQ9oYLilRsNS3GRKlWGjpMgKWxVIRLvd8FtgOrzvMR3bvFYaiomEsNtl8EsREgtOHd9zrx761V/Rvnf/pTR+XGuPj6i992Gpo9haIT2kxA//lIkY7UEE4Ia6AcEYtsQvdHYVbQ5C3JdUtAOJX1QPXewjcw4/28r95bnPfa5e97rXqQi/25ZdwTmIX5aq9uqzCx/aXpb2nlZoT6E9q9+exXtYVhS1V59NK+qQaeV27ZdpVywosU/2V7PZPKGufTLPCQxLkOGcR4y9vLpsp2sxuoAXvOAFespTniL+BRR57ADAbZP0DUZHRzU4OJi+XXA6pdxTCK7hPx3f6cp4dQ85z3rWs07HNm+ZXfnFrlL8ZfsEv85bcZmJtmc02Faj0Yzxa0djx8c1GGPa17/hdXrd61+jSy65RJLTn2LDD4MDA+nftUaWuDWNp8aj3i23fEFfufVWyNP3didcMbYJAYohi0JV0Ep1Y5y15tk3qnXT9Tr0F3+u1ue+qqFLr1EIE7Wm3FRn/SYVpdWenNSG666LQPkq3fGv/oUmY5zznP/0f6uzcW2MaRSynEYzbXJUBkILiZM0KyU6/zc72rKKm2Evr312NW60LbuC07mD86233HZvdtnwauS8bOJXVjBO5VFRXiT/8Ic/LOCNb3xjOiBYZlsGmYZONy4sEzElFydoGReDMgIX27KtRkQX+ZHvTM+plmmzvUySFy6WNsJtV7aU4ZuUjwtes1PK8dcuGoqs4gonuaH1m7fo0i3bdOTRh7Um/DYYK7N+4EFd/6IXSzt3a8KFRtZt0rFt2zWwY6sazUpqGUI8DerZHHhRxi5+peGNTPRcgsNG6A+yoHZir1YjAs1SDr3QwyiNB8+Gm27WRS95mY61O+li7QhYFYFjuzupdZuHNb73EXXi2Bca0MGHHtL4w/drbPSQHr733lhh/oDe/76/1v/z3/+HOs2Gnvftr9WGpz5dGhxWOTGp42s2qLzpWeqsWxvB/aSG166JoLqpy3bs0qu//ds1yaPVjgsCBpUKrVKZbgWRulA36A4oY5DWjXYFqohr434EVWF9qUb0x87tt+mr//4/qHxwjxyTAWsHWtq4tpCmJkJmEbqRB3833fAUvixLSaGbILxUJU+xudRsLmabVdVQkBVSAs79Z0ebw4A1a9bopptuUhGBc5aa+1XO1+n8HrArH85fWlPP5IELubw+x8796LdarXMXskgJtlONfh0/u9KHUh7ZZvUW3bZlG3Lfga/3Ykd+MvBUBhA0c3+55557TsVyRjpt5TiTAmescAYGZABnYOtrMb7kUD722KNau36ttlx0kS65dLfWrlmbbvfduPPb1bHuxhiJJ/4wEMroyKguitXeF77wRZAqiIJSjjEHe8X4Q2kEUcZqsyPXiEBdsTnGLftvvUXDg3EeDcXKdsH71TFejIFOGWXDxw5r7dhxFTu36bpf/EVN8J9R1m3Wrh9+o1qbN4WGSm4jZDUj50jTL5AikEikwoHVvyeKB+yFH0974bxL6R/63lLKW3WyuikokK6//npdfvnlyb4yBvMJmd7ZlfPLCDRUlnEhKWVXNFgY73MB5/+K2bN0yi44mGm+5Wh8BRG2RiTWbXQ1GYHo4Ia1OlY09OjDj2nb4HqV/+vd6vy3/6E1Y2OaistroxzSeKxMb3nuizX4/BdrMiQVHYkLY4hcxA/tHK5SjUZDx4+P6q677lIrAsp83BHWCds6zULtoJdx/IpOEcFzIXelRqzcPud5L9Rje+7XyKP3a9BtHZ+a1KZYNd43eVy33vo5PSlmTZ/5gpv1/Be9VLt271Zz3Rq99vu/V0+77modufMOHd19qa76zV/Vhqc/Q8XxMa0bXqddT3laCG9q8+BGdcpmBPNNlW4omqrwlrihpL4WYXM3DCmlwIbU9WBg0mDMtje7VjCrCDu7B/bpga9/Xdf88q/o+K5LVR6fijmCYa0bjBtfBO9UimYq3QDjhqTwc7hU3aJBkYq4oTXD+ynDzlJBCoxNyEMDYKEuLEFQyp37zva5C6kl1B64sD1Qt36FPEBg1oh7S1Y/d+yQ6U+ElLbt2rUrVibbOnCgek3I7u/1GxvwJYsUAJOtmQZ9LnBsuFcSaM8tO1M+yyXovigCSWTZ/W3vmWxcqnLaSvv2798fw45SrZikh5bkTzfZrpAdO3aIbwHxCDvl1LGdXm9kXEU924ofxZIL3X33t/SN2+9SEXjhCJIZu0gaGe9o3U+8Ude+5VcFacrdoJYxOumqGYsQg3fdpqHD+7X1GTfJMUa78f/6TT31Tf9ak1NtdboxFoG7rNJA61/tgVXhgZmx86qwZomN4CS3nS4UnOxzxUNLEOECZUXwtqemdODQQfHoDxftbgQhnLfr12/Q2Nh4yILzwgViKi5jBKClHIFdGUFZKT6C5fBVXDdVtAZ0vCMdPXxMW55+o4495Tod3X9AWwaGNRUBXDv87amOrnjJizT43GfFinBIitX+xTrXro6tbRVFoZGREX384x/X43sfV2t6paAorJYLtdSNi/pUWFyqExfvNtEovb87oKmNO3TRC56jB7/0Wa1XoWNFS4M/9L/psh//Ka2/7sm64fobdcWVV+rpN96kG550vabGj2i4IW2/+CLtHx/R4auv0NiTnqLOzh1qDDR0PNr4SMh+7K57Vd57nwY6cSOZLDTF/2aemIobQldlEQLUlKfCtuAXW3S0MlwKesVll2v8nrvU7kyp61LdCG73PPiorv/pn9PgVdepE31x7YaNGo4gPQRSJYHbbXWPjujYgw9oqtOO1e6O6MN8iKzVseKwqI0OIGqUIberrjZdcXHk+EVBGcaD1lB7oPZA7YEl88D5J6gZAQbjCCxnrGDH9ZHMExBsx/1kWLT3oYceSi2kzQnp086u/Ite7umotSsa+HzAijN0VlVJFwrogPfhhx8WEwZ2NZ6A9kSDRoPxhoSPckDc20Z8nf1xzTXXpMCZhSJ4Dh8+nPrE1VdfnT62y9fXoScIn5HueWCP/vb97ws0xg5lJPy6bV326pfo+b/x6yq27UxjL8X4qkudGIMVrUKbv/979PAluzSwfZc6ZUPD11wlb9mgZqN9bisBAAAQAElEQVSppiubbSOthtoDq8YD0ctXjS1LaggXAS4GWag9e/LZs3hVPp2PE/6xvXv18Y99TI8/vi+dvMygOQKv4eFhddqdiO2Cqap0we5LEYBZBHmNUuLL122epbYUi85qRwC48UlXq73rIpVXX6m93/Yy7b3hBm24/sma6k4oKqjwZASYkxprNRTxXPJliErpQnfc4G3LDltC54MPPig+cPL44xE4N1tJDA8cuFuoAoXNhVIgqnYcy46mVOr4+o3aetWTdPiWW3Xwkx/X5P5DEQRfos7uq3XYzbigd6WJjjpTYfvEuIaLIvpCWxMDg9r85Kdo+MYb9Vispu+LVeFjRw/otgfv12QEvk1Lh++/N1ahp9Q4clwTh4/q4X17dfT4qKSwIxxYRmDfUFcOaI0cipnY8SiTtj3pOt15x9cVqoS9zdFj2jo8qHYz7BhqyCNHtXPDBq1tDQvbqNSNZfsibjjHH9unj/ze72tockqtkG87WllEe6NeMDogPJH2Ywf2x0TAqLZdfmnky7AjkvpXe6D2QO2B2gPpyZ+T3PAEJ1xxxRX6xje+kYIlu7pb9LvJ3NsXopP3k6+66iqx4sx/b1hIncxjV21jcgTI9CdqOjAwIFaP80SDHeOCGDcxVs5tBmfczH+e+cAHPpACaNupL+Ajgm58Dj9P95ECQ0MDGhsf1b337lEaRODaqLdm95UauujiGHsohhyOUU8qEIvJwEWveq2u/O4fFBP6BNTdGKmEScFXqoj66tmwrSdbo7UHVswDxYpp7oNi27KdNPWedOCA7ZlymLhgPPDAA7rvvvu1b9/jUgSDkxEsjY2PaUMEV+MRHDkYy4AL+1emYI6ArogLHdAurBQAx1XvWKweb3/Bs/Ssn/ox/a+PfFj74sa2/o3/u47u2BIubcdFdDL83lErVqgbsULajABSMbtYenHd0eZoKOSFPREhc/MkcOamW4Zd+RiX8IV8qYgguJRiBXfN0LCazQG5ZRUDLa3buE1Tj+3X7f/+N7ThoT1qrhvUnphE2X3FVZqcnFSsDUftblzwHfpaKhstjQ8MaWTDJm249DJNRmD7pX/4e73/r96tj/79JzU+tFabN8TM6egRbYjJgSNf+6q+8dG/i0A3dJaWJRWN2AEhfeyzn9PX/+zPNLx1YxClzvBATDJ0gq9QIzR/4xMf1SVPfZIawy1t3rxej94Sq+Mb12s4Jggmj41EayW4y2hr0ZaGH9mrqZhJb5qjI3UjAu8GXoT08ELwhx/iN3XkoNpHjmpwy/ZgcrRNKh1M9a/2QO2B2gMXuAcINoq4duIGm+tjXDTJPAHgVE3gvx9wH2Ui+lQ8y03n3r0QHdzrebqMR+rBF1In89jWkSNH4p5XauPG6r6by55IKb4k4OW48qXyK6+8cqZ5tmX7hDwZJk8YC7/jHe8QK/LNZhOyNm3apM9+9rN629veJp7uu/XWWxPdcVrcfPOzdNsdd2rs+JgUIssYucRIT5NSjE1Khl1ioaUReccgI4ZsGr7oEl3yjGemcriKGBO60wmOMiDGIjGexP6UqXe1B1aJBxhHrxJTltYMO87caZG2ZXs6p4TbPXlVm21xkzw+Oqq7774rgqSujhw9mh5vufSyS9Pj27Zlnd3GBcA+29pnp3PJa2F+XNPsUl2VapMGNGJVdyCCSbdamiqaOj64Rq1rrtHgZRfrJa9/jTo3XK+vHHhMzQj0FBfUbqzkqmzEhTQCuy5WFrEDIlnEj+OV2blx8pXIffv2xcTHvnQscbfNhXhKjotwYcm2vvClr+iBPY/o0cce0i23fEpH163RC//Tb+vSV7xER8YOa+/6Qlt3btXunTuiH3Q05Wh01O8WzWjfgDrFkJhN3XrzzWoODeljH/qAuHmvjRvwd37nd+gZz3yGrr/2SToSM7ANbguPPKDy3nu0IdrdCl8ptpBY7SOo3/u5r+ppL3yVdr/kVeHVKIlZiLLbDFsb4S3rscOHpJi5dXOdtg6v14Gvf0NTl1ysbqup0Vh9DkHxKwK6arirLq8bPPqQFHenQtHoMtBoQ7eSLrUhRHJ0RLzTrQ2bYwAhOAOiTPVWe6D2QO2BC9sDjelHXLMX7LiW5swTMGWMQrMInHj3FxwaAN4vIMDbsmVLUncG3XHfKsVx4jHkVGHO7nT1eSSdunwUjWr2E+/42haB8+bNm/XKV75S+HU+n9izbecJS/4LzQ033BBDiK54fJs6fHl8+/bt4p3w5zznOWJyhWM1MTmlpz/tJm1dP6x77rkdV8Y4QjHln1DZltKvE+OwdqAxxjAhtGIr1VI7eK1u0LrNhkomq+CPenYgwWVXaaD1bxk9wHHuhWVUdd6KLs5by5fS8AiIKnHdFCTviGCpNTiQ8ImJcfG49uZNm3U8ZtLsszt56Yh2XBgikKl0nZ97XEXw2QjEEYSx6lxGuxzXwbvvuEuPP/SoBmIFVeWA9jyyT095xk1yrOxODQ3qyHgErypURmAXO5VqqBN1O42oHJdSlwvvjrbTzeD48eMptZ3+hcLOnTvT7DH/QizdSONwJZcXEfBG0OoA6J/+5Cd11x236wtf+Kz+9gN/o/d//KM6vnWztnznGzR+/VN1YLKhnRGoqtNW3JkDLB5Db3bC6pgVHSsnNXD1bl3/kpfHjWi7boibyJOe+XS98tteo+3bLpY6U2pdtEMP7IuAd6qt4UPHtHmiLVafB2JyoStpKuREkn6PHNyra7/3OzSwPQL1MNiNZniqUHt0THgnXBXBemARKO+IVenDDz6sYs1WjTSs42Mj4T3BErxxA2p0NHpkn47sfSSI4dOo5tIq3Ynb05TQrUbQHc3qTKrbaEjhv6QpeKSOoiSg/tUeqD1Qe+DC9QArzhdi67du3Zoef+a7Ibbj9uC+uYGxEpPfBGcotU+t27YICi+77DIRBFOXOr1gn7o+/HZV3o37Lvneuv3Dl1cT7SoiGOUDueBoyyn4fMBK/vOe9zx9x3d8R4xxqkkMzoeXvvSlevWrX61nPOMZ6VWG22ISv9Fsadeundq2fbOOHjumiXaMm8KtzRhtAI5UjCucBiMqi446Uc6gyp6So7wRe0jBMZ85Na0PHqBP2ByFShl5oMrV++yBGD1n9MJN84najiCpUVg3Pu3G9Ml+8nxYibRoFJqKAKiMk3uhnurtcHbVGe0qXaiMVcc3bX5c9yKwi0y0x3FBbk+29Q+f+axu+coX1Gg1NNgc0ujYuFqtoQij45IYQXEj5hUVwWIRF0keyZFKdR37AIlwDtCCtkajkW7s73znO3Xw4MEUNBdhB/SLL75YfBXyYx/7mL78pS+rNdBSxPkhtwx7mvrG176ua6+5SkPDrcgP64f/Pz+mwWJQ+w7s17rrrtHG575AzVjV3bBxncruhAg4O0VXnYicC3fUKjtx4W9rJOwebXe1cf1W3fiMm7Vhy1atW7dJkxNdRTyr7uCgJlA8NaYDn/mMdhw+qPv//G26421vVXfsuLrGEyEkLDs2Oa7xkK1SSidlBL/rupP62v96u8ZjtXpt9LtGtxOcwbB5k+7ft1/NTVs0Ev4cO8Y704qZ3G7U7ao1eVzwHwseTW9l8EVj1Aw5Cpu6LqVyQs2Y3W20kRuMQetSFmj9qz1Qe6D2wIXuAYKHMq6JF4ofbMftoRSrisPDw2ICut9tx9981ZvgfSG6CZyvuOIK8UHXhfD38qDLdiLZVZoyT9Bdb3vBT9VMu/IFPACTCnbVN8ChUXdwaEgHDh9S0SzSWOKa65+kvTHuGB09JjakFDHmMAObBA2VyFE3qF1YpMgrRiaKMWIRw5JCUsWvelsBD3B8bcuehRUwY1WrpI+uagP7YZztpGYwVkUv3X2ZXvCiF6aZtPFYbbatTgQs+QaaLxhawGZbBHO5Dqld6dJ5vVn8KfbdCMiKoqEjh45qbQSaGowLY0w+3HX3nbpvz73Jj62yoWYRIZtLNSK0a8bFMdAI9CR23ZCjCBod66Fa4FYURUxkTM3MMjNDnW/2zIpy8nMj/epXvypc7rKtoQh4G91Sx0ePa8O6dRqfOK7167Zo98XX6Nk3PVsf+Ju/1oMjIzqosGioofVr16gUQWWpdiHFIrQ6Ybijzc2YLm10pVZEyI1C8lRHrciXMdPq4KnGWg01Ah8/vF9jhw9o5+N7tf+P/1j7P/oRHbjtVjUkddpTsZdYfS5jMkAu4tdQMdjS0MH9an7gA7rjLb+roT0Px7RDEbzW+PA6XfSaV2nDC56hkVgxnhwfC7rClV2V4xN6/Jt3asfW7dJkZXuyOZQVIbsI/7PAX0SwPHnnbTry7vdoa3MwWiwNKCYE3Iij0JBk1VvtgdoDtQcuZA+0Wi3Z1bWQ+/cT3Re00a7ay4rit771rTQpndtNOZDzy5Ein/t3s9k8rXj4YCC1nSbLJyYmIC0YbMfkeWvB/Oc7I76iDaRFjKHATwXwUEZqW6Tkbc+cE61WU2PtyRhLjVMU9KbKWA1pxhgwESIYDm4BivFHGZgCQlosNpdSjEdUxsJGGg1JpYOURiPV2IXcSsCFrNO2vvSlL6XXHS9kP5yu7YzET1d+QZU1Y/Vtzdrh9FjKVddcra997WtptVKxdeNkLh2RkTjZg3CaHxcY2+ndEAK6nOdCBX6aqqu+KOLAZGMnek4ZvijiSjcQQfHexx/Xpbt2aUOssh7cv1d79z+mbZs3atO6NZroTqg1WKjZKtSJVX1H0FnGhbJMF81CRQTWpSNoYxlbC9/wJTdYavBhMN4xbrVaws/QwAdaA2FlHLOGNRUX5UYjLtJhc6M1qAOP79fQ2iF1BzravHODgqzb7rxLxycnNDQ8WL0G3B2IgDRWzTstudtSN45rGeCyGS1oxi2gIzluGuWkim4hR8Tc9YSiiXLoXBccX3zX+7X+Wc/XoxGaPumZz9aWa67R8WNjUV8ReDd04POfV6Noq3XRVrHh18bwRj30yF5tv+JiXb51q/Z8+rNqDa2PO4tC1rP0il/9ZbW2b1XZakqpX0oqGnrgQ5/WZz/4Ua19wfOjPV0pAmsrbBRSi2BqyEVTY3ffpzv/yb/QY3/8Z9q9e1dYGby4qWu1Sgdf/as9UHug9sCF7YFuz+O79hP7usj91LZIAf6fL+/FfvOb35zpBHZ/fNBgEnlG6/yIXdliWwTZU1NT+od/+If5meehcmz379+vSy+9dJ7SJyapmA6Wbafx6UJametkXrvyO/krY6X/4KOPaGq0mryPYYZ2bN+h/dP/B5y80tCiiFFIQZUYa0QSAbUqTAw3qnFlKcZPTnR4rXo7Jw8sqjLnPBVsa8+ePcqvaWQ6ZTVUHqB3VtgFvS9T61NwXHbTCvPmLZs0PjmWZlu5cJiTOdhsJ975drmDwQ/Ov3R43/vep8ceeyxd2LlQz1fvfKKFC8LcMrxRRlrILuLCV+pQrKhefPHFsZK7UfxbiMZAQzfe+DQNRIDajavi8NCQJiIgnZiclBtFXEvLqNeVsgDU1gAAEABJREFUbVllhNCNuGEXIXNhP/yLP22nGWPedYYGQCclkN6ybYs+/rGPa3RkVK1mSyOxytyJlWe+GupGM+xrqdWyBoZa+rEfe6Pu/dZ9uuPOO3TtNdemFW077AqTogkqosmOq3w3dHatdOMp4waA9UFWN4Jmy8EtdRoRrAbfcETQ3cNHdfHLX67HL9qh7vXXiH/J1Y3AuwhOB9sjn/ykrn/es7Vm1+6gKCRYzeG1Kjes05FLdmjgmU/XgZBRDA5TKMeKc2PtJilW0VndNsaIzRo5sF/Xfdu3acPNz9TkVFtyK8nrRpvDzcpbI/pk95Yv6ZIf+iFtesMbQlZXRdEMXiVQvdUeqD1Qe+AC90ARgYZdXdOf6K6wT27n9ddfL/69Yxn3NtqfU/DlAhYb1q1bpzMFz9iS7/W29drXvlZjY2MJsI3yDOQB8qQAq9NMuBM4Z7p9sg/gfaKB7bjfMwLRKTfbsp3KbSfcdozTykRjt3PnLh07NjIry9I1seh02zdvT3yMixS0GGCkJKEqYigS4Fk5M4UhXylzetvUs3HsAEikGcgDvXlwaKsBem3pxftpG3oBdNqWbfGkJucRH37LdNKFQpa3UP4z81Ucp5J7KnpVa3n2C++dy6N/lUmNi0JhtWNVdPu2reLiffvtcQHoRpDXifDIjehYp3aZ7dSegYEB8YgwX6XkYwyHDh1SM4I0bsIrcZCTUcu049IX3lFMFaobfmpEcMrHIcbHxrU1Zh7bQeu2O9q8aZNGj42mf//gWIl10ZWJRGOiguAvJvZVuKHTbXblX3jwIzNiGzdu1Pj4eBwXJyhciBsuN0QC540bNurzsaI7NTklZqX37X9cAwMtXXHF5dq0aZPWDq9RI+rElTz0N/WcZz9Huy/braHhYXXTv0WIyJboNlbDi5gzNcoBaCkT/SFWzKWGZMWEgCMJmiNojVw3ZsGltso1LbWjT7U3blK3UYjJBHx37KGH1Tx4QLufdrO6EmbEDUfyujW6/Fk3qR0TD5Nx99l4xZUa3rRRbK3YhQaFouDvqoy+KbZDxzTxtW8KOzuxul/RHSUN2VVQjM4gqNj7sIpYKd/8qper2HmZrCImBoI3fhxL1VvtgdoDtQdqD1xwHrAt26ndrDoznrn77rtT3rY66b6YssuyY4Ubvdyvuc8D8ymyrSImNnI5r2oNDg6miXvFZldtCHTmZ8/SqMeHQhkv2J5p8wxzjZzRA7b1Pd/3A3pGTNTjT2DXrl0ajHELxzGKJUsxUIlhRR59QAja9G82N4tNFy0osS3bideeTbGlGwNLu6KBJ6ZVsMM2zGDyhu/x5Dy0fgDB8b333pv8ZjvGnGWM3xmBSo8++qg2b96cxupnYxd1ANpBCoCfC2QZvceQ8T/t4MlSZGce8OWGNP5erJInMj+nWBnB3pq16+JEt2655RZdffXVcd5Pn/Qx8xr97AQXzD1gttNjDjfffLO4AVAOUMlGA9j5D7ZnTjxuYFwErrjiCt1xxx3p5KPt3Jjo7OvWr1c3gmR48G/V+uqExTd2hVf0E/d2VYYcSuDn5s3/YHzuc58rJiaYIcMGyrkRsuq9PnRyAeDGn8ojOOT9ZuRsHN6YbrrYRx3qTsZqOPa/9KUvFbhtik4NKXgmsI6+EcFtOc1vWQ0GFxG8do8e0qZY5W5FAH9saFjt5pA6HlKzjJV3KVaI9+rRibaal1wldxU14x5jSTHRMnxd9DsPa7xtbXnajRrauV2KG0GURijO3rGLU5gJiMCOf/YzGvvwp3TZJVfIoXtwIIgxCRRio1oh7KOGItCeeOShGACNqx0z9MGVysI9oIqraJXW+9oDtQdqD9QeSB7gvpOQC2jHfXHNmjWxqlh97ImmE9CSLhdwbx8aGpoRb6e71kx+PqT32FAfHmj2qevSNnjhg59xQcbJ1zC/B+wTfcq/AL3oooti2BDjoOkq27ZvE4/Bk8WvpPaJ9aAtJXAsGV+Schxty3ZSYVdjyJRZ4V2vbbfddpv+/u//Po1F+2kW4+H3vOc9aZw+Vy/BaKPRSAtNHDvsnctzqjy8nFe2Y8zJyFMzx0BLsCE7i2FihiAfnZnWrzRG3f1Ster09BjkhKf99Lk/OTGppzzlqfqxH/uxFDgTYOUDFLFz4s87O9XM2Qg8lE4E+Ol4HOxS5UxHmmU8vzHal1uQ8V3bd6V3xFkJtp0uprbTyWM7sdtOeTJ2hdsmOy8g23byqWLDn/iVleanPvWp6QLNo9oX7bxIBOec9Jz8BMysKjOBcdddd8URKNPj18iLjJihXrt2bbIRml3Zi2xk2Ke2KcyIAFjio2EljxxF1OuYGIBellGvbGpw3Xo9vP+gmms2aN2OXbri21+pTTc9RRu27NDRr35D6o6r0SrloUGpaIgnrmP9WIhDztjAWh1TUwOXXKaLXvZiaeN6YbejsBEgNSLblJrVBeqhfY/o6v/zl7TmBS/UQGNIG4eHpKkI7IPXxVTwBsIv7BzZtzeqleRmAN1VpqiSel97oPZA7YHaA8kDtlN6oe1uuumm9KEg7rf9aDuBeSMG7uiyne7P4PNBvm/b1bEhyGfSG17b4l4OPh/w5W4CdGRQblcywGtYvAdsz4zrnvKUp6QnAXli03YSlv2cMsuwo3++/e1v1wMPPJDsQJ/t9AFZvg5Pn4K2DKrPWuTDDz+cPmp31gLOsiJPZhB0Hj58OEnAL7bTMWPR6brrrhMxD+Nquzp+ifEMO9uiDnXthdc7g9gTipHN6yOM6YkzyMNAG0j7AfUIucfLFn9F2kdsIVYsd+7cmTrQQg6K7STNISEHdxC4eAN2lARAWzpYeUm543JhmuxO6g1veINe8YpXpPfDbScDbacbYPYjKZAKYwcOBHrSDzr+BLIfmVXkBEUnJxEfBtm5vTpWttNsGbSrrrhKz3rWs9ITAMixK3smNKGnP/3puuyyy1IwPVepXfHNpffmiwiQAcLP2eBZihhak2VDY2vX6Yof/Ufa8LrXaKTZ1JpLLtHBTet18UteoAMP3Kepe++UI7jtFg0p+gy/MsJblyExYOd1T9Lu596sbTdep6d+93eE/xQbfpSqUFmyo27oUmyP79uv4snXS61CG9Zt1cDUlDrHR9NCMv/+y7lWZ0pjR49pMup0w65I5NDbjXIeIY8MpBpqD9QeqD1wQXuAewZwITuB4JLHSbn3cg9eTn+wSsm9/eKLL04uX4gu7AKocO2112rv3r1CBnnbsg16EhDU3XjjjVruNp2k+AlI6D1OHAsCM8ZXBKy20zGwvawtZxzK0470VRTZlb4vfvGLeutb3yre2eVYU7aSYMdoK8Z32MC/UsVf4P2ENDa+6qr0/QImHPCL7fSkJfkrr7xSPElw5513Ltosvsh9//33L+kxt6tjiTGM+z/84Q+ncTv9jIk26PasX8kvJxTLKfx8k93plOq02+nd1rLbjdnKjqYm2+nCOtOWODgzeA9izx40Vj2Z9aQz8r8QSTmhP/ShD4kLOvmequclyoXSrjozJ34jZojpwNDJk+aGZdz2CScT7yYQ9H72s59Vq9VKZblOb4psZsG40aED+QAXSviYdeIklxXBZSnbetrTnqZdu3ap3W2niQ98bjuVgTci4EQGkO1DFrhdHUtwaKeCVqfQQNtqsFSs6c2d0FGoHcHskeF12v1d36XhmyNwLxUBdczoFYNqXHeVrn/S9Zp69DFZUnMgVoa7pYrgKSKv0B9xrHZcf70uff6z1R5oaKoxIBUNpTJrZiuZ4WkHPS7Ex/btU3PdmlS2Zv0GHT14UKOHDwl2x97qIFasQk81B6VrrtexpJAqRQTYBgkfpqTe1R6oPVB74IL2QBnX1QvaAdONX7duXQpIuXdOk5YlYQUMHYybUGBX9yTwU4Ft2U7FW7ZsEcEIj+xCsB33s7ixkpkDBAiNGLdAtj0jg3wNi/OA7ZkKdoUPDg6mQCwXLPe5RL9hkicfU/QxRuQpBIJ4Audsy0qntsXHg7/+9a8Lm/tlDz5BF49qX3PNNWlBiUAUGmBXxw6cc57XIMEz5PqnykPnFcr8TQTySwV2ZRvnLa+B/uiP/qiwkZgKHbb7dg7PDJtRfKEDj/fyhUDeg+XjVhE7pwPBvZOTksim02kn2lxf5Q4F39FjRxPP1q1b00kBjRfZeRm/0yGw8tzq51WettqzNyROwqlY3eQClQPRzEPD7Kq90HLednpEhdlhbpaZDo9dybad/EiAzczXF77whXRTbOZV0ihHH+8kc2GcmJyIyY6ueET7ZS97WXoUmwsnF1KOwdj4WJJHnbIKIVGbaAmJnV3pDvSMP1aGeawaKLoVezfkAiYMdaGp8QhWJ0o1ikaURFpGgNppaN3QWo0eOqJW8LUGCZy7quSFZSGwLCwpoCs1g6sZfOTLgr2CVg0GukTbnVg7npiQYyU5WJW2Teu0d2RMY6PHUjbF9iE3flJMBh0dXqPtP/vPtO6aq8MuKRabkwbEhQuCUP9qD9QeqD1Qe+BC9gD3Y9rPo7e8j5nvvdCWA2zLdhKdddtVPhHn7OyqzK5S7Nu9e3cKSmDNMkh7gTLGAaQZKLcrOZlWpwv3gF35zq5S/ItPswS7omfa3DTznW3KB2Gf/OQnp1f3GGcTwP3Zn/2ZGD8yPrSdxodnK/9s6uU2UrcXJ8/TFYydG9OTN9CWG+zqGBB8zjc51XvMGDszls42zbW/N0+9zIfvWRDL+cxHmiGXkUKjPin5+YAygDKCclbEiTf66Tt0ZygyUqeVB6z4i4DHQIQSkUsnWz5ABIi2RSBmW2z5gNqWXX0YzLY2bdokOicnB4EzF3U6FXXOZ7A9Yz5+4dEYVthZ+eUEmCnsQfCRXdUDHxwYTP8n+z3veU+aEeYktZ38hwzbiQ6v7SSJWaZ777tPrWaEm0Uxs3qPj3OdxDi9oy50TjA+XsGqP0V2JQ/8XKDdKDXV7GqyWaodgW5XyHXsuypi5TlK1Skm1GlMqttoq9ksKmgNqDG4ViOPH9TEw3u1dv16RSQsuZuC2G5IaEvqOHaNgPgR8AKBRoxbqgNnzOgM79qlr7733SofflADRYO5HVik4UGVA2sSbxmUTkTO+EP8W6qYETrQ7mrnd3yHtsSNRqxao0tFcAZSKtL6V3ug9kDtgQvbA9w3ePwXL6TrJ8gFBHbcD6K9fAvEdvpXT3ZFC/KS//AxYwEEg5MuFnjMm6CEelmGXdlM3nb6lzuMC3gdD74MlGe8Ts/NAwMDA2nhiID2c5/7XPrvJnn8i59tK6fnpqmqzb995WOxpB/84AfFai6ruqzoXnHFFekDd3mRpqrRnz1t7IWsFV9Az/l+pqwy8y9Z0dlrAzhPCkC3nZ4YYNyMP4ljiGEoY1xNalfnlV2l0IiRmLQAB+zZMtuyncbuPBlCAJ95bIOeEXg3m6dJV9J/xRmtvIAY7DhwAVb1VzmnlB35CNS4EOSLOrOvBMO2UxCt2Oh0dtXZ6DzNRlNcnEm6UAUAABAASURBVPkAAB2Vgw09WJ8wP9vpgwI0iJsrPgCfC9AbjUaahADncXZ8wv+J5PEqLmi2UzXLIi5MmdiV3VLUHUors7EiG4EeMuzgi3JO4t58kE74cbJzMeBkhm/Dhg3qdDsn8JxNhveaIx5NpjZKCzC2W+rGEnRZRPgb0Bgq1VrT0PqN63TRjh0aXjusicFBHd1/QA/dcZu27r5UvJesiIwd9QsphbCRJNlBAk3gtFdF6rR14+u/U5s2b1X78X0abkdfLVXVUfg6uNrdqQieFQH7gDqxXF0mn5VBs6bWrFV03uCKSlLQpNKBPGF+dUNqD9QeqD1w9h5g8pvvYGQJ3D8yfiGlmzdvFvf3PXv2pHvxcrWdwXmWzeLE2fibMRqrjMixnYKzLMeubnA8gsqYgLEAfJTbVRn5Gs7dAzxGywdYf//3f1+M7x566KH0uL9t2Scel3PXJjFZwlOeHEv+Gw5j9De+8Y269NJLU5/txoIBQfxS6FqoDNuJFZvsCofA063EAt/2bd+WnpCE1k/Yt2+fuLbR/3tXh7GL8xxbGJfzeiRPheI7zn3OScpI7dljaFc4ZYzVCWrBM9D+jJNynv/BH/yBWD22nfoD9Pkg17VjzDo1NcOS6TOEPiJFH3WtelUlUUOApyFFERFTELjl4IsOQQDGDBqrrATTvQfQdgoO6Wh0LlZD4YeHmw/1l8sR6ACWS/7p5HKy0N65PHblD9viosZJmm2En8esSfFRoyiIHVUEb9ztxP9/VgTN4GWnq21bt2p8bEyHDh5KPMixnVQiA5+nTOwoi2Tmx/GjnGPGBQN8pvAskdxPiugvsxAdJuR1ykjjV3QbcVEYULdBRsnuKFZnoKXu6HEdefwxbbr6CkgqVURTKx/A3ggZ4b0o6wZE/el9cKjoFpKb0rq1uvqpT9XDf/5nOvzFW9Rau0ZWbGXoLRpqRrDcGBtV49571SqbmqTUpZwmDspg5Gd2oV8RPAfN6EukercaPFDbUHug9sCKeID7CMD9wrZsr4gdK6mU9nP/bMTENwHnctmCj/nSNY9hZh322fkbe3tl0AbyttM3T/7qr/5K6LMd99wyHVd47LPTh+waTvQAYzL6DEHSa17zGjH+JViEi3EzKTz4HfxcgYUYjjtPHPDRNxZleHQ7T3xhy1LpWoyttlP/sqv0K1/5iviuD21/7WtfKyZw6IuLkXmuvJzHPG1x+eWXi+8HZXl8kZyAmTxPeDJWxoesTmMvQBmr+b0ffuv1K8cg88EL2CZJ5xoIATrHq7deLw5PBruqS55Am1cxiKvIrxTE6HulVK9uvWWEEWWYaDdiHyuGrZY48Qh8ma1hFob3bnlsgI6SDzqp7VjIq1zLSaHYCNg4OSiP7LL85nbWc1GS7VyITHjt2c7dqzeXMQvMScqsIH5ALhdPygEe2ShcCCmUcWLxmA048rjg8oXzbgTQhw8dSh814BEcu7rxIQO+UwH1OXYE6Bs3bpw5gU/FvxA6wbIi2O2E3Z0INrsBYU4Eq1IrlqJbnQGpO6iOWtGuIkDRq5DcVStWnCe+/FWtvet+DWzaFERH0FooPZ4duYrRkZSRi0DWUReIXBDZS4VTuvvGJ+uer96iG/+379Xwth2JFpFxktUY2Kgjf/FO3fbmf6PBqW5UiTohrtnuhMApxV4lRketKFERwXqg9a/2wJJ7oBZYe+B89AD3Fu5DpMD52IZzsdnmzlBJsGfxirJ0e+7PDKZzoJN9ndOFauIpP8ZbjCnsyl67SpFBIEcZwQD5LN+e5YFew7l7gMDrB37gB5IgPuDKeJkMARrHO/se2rmC7fRo8XOe8xx9z/d8j1iUQT6AbFIAvJ/Qq/OrX/1qev+eL33TD3kygmsLq/H9tMl2imcInjlXNL0xPmeBi6xtPe95z0uvmzLpwaPVjOPh/9SnPpUefWdcTTsyPynHlVgJHKD9AHgGVq+Z2IA30+xTn3929XrFvbEAxPmNfOKIXLffadFvhf3UN/dgzdU9W16mIhM0BFS5RBIBdERZahThqijjgks92+KT6BxI3rm1LbsCDig8PI6MFPJ0EGjkOVlIM0C3nbNnlSKDm44dwVbYiRBopAuFXn67ugghk/q5zJ61065wu0rhmw/sqpxAGT9woSDlBGy2mslviVZGRBfB4MTUpI7HyvK999+ndqctRfXWQEtFsyG+kq2iSIEzjwEpNupGIjsYQeYBJjdoCyc/s1Uck3nYFkUqQ114W6wMU5F8tEBpkRxbKCeYnn6vmP4FP7zN4WG1P/Ep+VOfFo9pU6+IHdM0inoZnBCoFWYqswtAH9nRgbXSTc/WpT/503KzFaQQpKmo2VAxMKyj37xDnW9+M4LmUkhSt6soVOmGUv+OkD0QFbELsRFQp70utC338Qut3XV7F+WBmnmJPLAaz7e5NtmO200hNtuyDboiMNe2fhvBY532ie0/F5ty3ZxyT+Zr2AyKaRt0wD5RJ2WnA1bKqJeDEdvpuNlO1QheCKye9KQnxdCunDm+qXCJd9ixxCLPG3G0nacHnvrUpyY/Ezizusk7yP/wD/+QAi/b6dgsplHIBXKdjBcxLoSWAyu7km0bcrIhIWexyzrOompqn22x0szj4zyezb9r5ZFo2yIe4EnMXtnosyu7e+m9ODzkc5rxnM8p9PmAMTg8BL+5HB/2nn/XXXedCK5Z5SWoZszOOcriIdeD+++/XzzObVe2sjDFWJtFLla1s1y7KrerlHE4X/XOQTfnJI/zZ/750g996EPinOa7E/OVQ6M9pMsN1R1hubWskHzb6TGE973vfXrXu94lHs95xzveId5/4CJtRxgzHWRWJkbI7GkIQhTHPuKI2DcjaOOQE3wRAHIRoEMxA0NwZ1eyOHC2IzbpyvFHOR8XoU6Ike30/+SQQye1nS7c1NM8m+10wp+qnCp2xfOxj31MdD46Lvy2KV4wYA/M1GWlnEcx/uiP/ih9EASZlOE30gx2deLPpedyUuQB4PjDdvpwAzj/e5kTt4xgDv2t1oC+GUHeF774hXRhPXT4sPbt3x8hnbR+3XoVjYZcWAcOHkwfnhgYGDijf9Bz5RVXikkPTljq2IvzDbbPhS59JSwjcJ6RFnLLsA/eMtZzSxH4s64b/Sj4q0C1ClHHhwa08XnPUjE4AHsCp33sZhBO0ZmMZrCMRHcd2rpFu779Neo0hsKablQOcEODa9ZqoD0mPmI2tH69fPhgrChT1lU32diQIlzWrFQp4Va9rR4P2KvreORzebV4CHuA1WIPdvTa04tT1g84s85+WHF6Hfbq6te91q5G/9kr6y8GzzwJlge73PPtyqaz8ZddjVvwe66fU2j2mWXblm3YZ8B2+jc1vQN35AIwEbgx6M8BArSlAvtkW5ZK9vkmx571hV0dEyYrPvGJT6QxG4/ln0ubOJ6A7fR+M4FdHqdCR3ZOwYsIrBd7zHvrg2dA3kKBOvASHN98880i8HvWs56ll7zkJZDFo9HEA4xTIcBvz/oO2lyAp5c2N0+ZXZ1flGWADt47BiYPHbBn9dpVfejEAwTanPMAi08EzZ/5zGeU7YaPNrJizWQJi4rQbCcee1Y2wTfXE+ry+DV9Ahz+UwHXnTe84Q3pv+Wcisee1XEqnqWgMypfCjmrVsZHP/pRfd/3fZ9+9md/NsFP//RP661vfWsKbGeNrpxdreBVOGWzHapMs0KNVktcjOkcL3jBC/S6171OdAC+Ks1JmfnpYHZ0OgKlCMw5SZ7//OcnXmaX8uyKHTxRjq5TATJtn3RzmMtvW8wCfetb31K+eMzlOVOeEwIeLi60i4+fcYIQjNuVDbQTHjtsj6VVbqTMol199dXp5KBsLthVXei0nwscs0fIXjewDrIazWY6JvmjXV/60pfSv57iYw48Fk89ZuiYwXz44YdnJgjssCN8aFdpEjZnR7uG1wyL4/DiF784fdEPv85hW7IssgEEpjRsy3hXBpViIubhdWu0+cfeqOaGLRKr0vSXgIrhzPvEGm1fe+Vleupr36DOtAx1Q0fR0Katm7T/7z4QExCHtPN1r9GeL3whhHal7lSkZVhidWNfloUiiaA78lG1Og90wW12NH4Vtjr1oVVil23ZXiXWzJphry6b7Fl77Fl81uLlxWyfcJxWUx/KLV8Sm7KwJU5tL7HEcxe30v7atGlTGsNkOxgLgAO2UzC0mFZSL/PbTv0VGgDdNkmiJ2SeHbzA3CIG7gTIvXS7WrTgVS2AMrvSAb4UMJ8tSyH3fJSBL4Be2/m3Zjy6fdNNN6VFrd6yxeDItatjB86YmtVRVpuRY1dl4JSTMi5mkQZ8ocA4+POf//xM37Zn5S5ERtZNYGw7BcnU49wheKWclVcWdeChDBppIxaJSOcD2+m8gNeexXOeMTvjbNsnVadN+An9xCrUyUy9+V46Y2jy2E193nuGlm2kHjJYkcbPvEbJ6jM04pIPfOADApgsQQ71eFWC2OkLMS5lMgFegHLSXiBo5nHx/JRpb1nGqQfk/HKmMWJeTvErL5vOyCwPJxbvzN511136zd/8TXHgcLI927HswOOXrI40YpIKdRGdtEgBKQeaDsFJykWAE5G87eCpbh50LDpORCLphCPo27VzVwoM4acT5I8DKDbsiGTen13JPB0PJwDvW+eZq6ab88o6E5GTwq704TeCYi5w+b0U6mNHhuGhYX35y18W5VdccUUKSOE5FXCi2RYzVaz8wlfEiiezWcj8yEc+ImapOPEIkrlR4y/ytoU/+fADFwX4oWMzcs4EU+0pXbb7MhHg21Ubz1TnTOUErsCp+KLXROvC7q5S31D0o4YiL6ndmdLkxs0q10TQHPlYA459BLOdlMRuob9Ywy6qFetWaIv1bXWKhmRr+0UX6ehfv1fbn/10dV75Ej1wz51Bl4JNZbsjPriGuraDFj/aEhbEOnlkLsAffeoCbPYZm9zrF3DgjJUucIZeH/Xi/XTLXL1z8/205XzT1W9f9frnVLrt6Qt1L3Of8GxTIwbz3POZVIdmz9pkz+JnMou6c3nuuece8Z9HGC9RDtgLl5nlUY9BNmMYni4ktSs5DOJ5UpAxR+Z/oqb4YSXbZjuGIT7JBPoQxzgHWycxLJDAApbt9Ag04/IXvvCFYjyY253TLI6xH+PLufRcPl/KU5fEDci1q7bYVTof/3w02+lr4uglWIQHHADHFwSc2R+2RUxxqsCXOgDjaVLkAODYiRyePiUmgDYXGK+jk/EzKXVY/KKdxBL2ye2DB7noRBfH8OUvf3l6l5yFLc4x9MADwA8fNMb71Pv4xz+e4oVPfOIT6TxHF2N5yoilWBCD3z5ZP8eX8xa58GTIOnLePrluLlvKtFhKYatRFoHXP/pH/yj9KwWcTsflMZ35bCVQ5l9I8Rn9tevWpUeD1w2t1drBAK1NjwbTwelwdBxSgIOHbAC5BM48rgDddrp4ELixWkrgToeBD6COXfGAzwXb6WIwl96bJ1CmA6Jhj4CVAAAQAElEQVTTto4dP5YmBjKPPb98+0TZdsXHyYTfsJ+AmCAXWbbFBg5MRfDHijDva+AH2/Paalf1mEwgIOZixMml2CLsS19b5N0FJhNY0eck5MMBzBpzg0YHM2S20+QDvrcrmdgBhKgT2gwtQypzIwLFUt1OR3yErJCr1MWJaRH5hUKu28Nvh9zIN4qG7ArvtkPvWKGxkQntHz2iqfaEupMRyF9/g7buvkJszbDPIS+Mkaqm6YwbfEWR2CI2l6J+s2yoULWt271Dhzas1a5ve50mG4NSG66AY8e0ef0aNYeaagZrEevOSWfIa0QeWiTL+us9NsuqaBHCGzEoxK5FVFlWVmwB7Dgwy6rp9MLtWf34CDh9jf6V4p8M/dN6ek1z7bFn/Xf6mktbald6sz2kS6vh7KXZ1mqyR7FhT+7bduW7IPf9Z1e6sQWb+m7APArtyqZnP/vZ4sNG/G9Xu6LZVSppnprzk2zLngW4GBcwMW6fSKfsVIB/8FNvue2Uta2/+7u/S6/GQWCAzvgNfLkAezIsl46FyrUrP6wWexZq95n4bKdrxyc/+cn0fu3tt9+u3j5gV+22PdPHFBt9i7Ek49rInvA7lY8I+myn1wff+c536tZbbz2h3pkythMLjyH3TtbYPsE2+iX9E2bb4r/28A0lxuLQeoGxPu9LY7PtVGQ7ySND+1goBAfsqsw22RTEE+OQ4ckLYiJeyeQVyeHh4Rlf2j5BJvoY52MrdW2nuAqceIHUtsCZAKPNLL7Bz6utPGbNxAWvzLLIBz9tBvhwcA6coc8F4gBs7fUHcRQ2UX8u/3Ln8xh7ufWsiHxmbHinmQP1pje9ST/+4z+u7/3e703vQ9iznSItZYaFjUZTjz72qN797nfrPX/1V3rv+wL++j1679+8V+/64LvSzBaBL52CGRBOQoJkVpDBObg5pYMxa0THgUbKCiqfcSeApINiH3SAuosBZGb+o6NH0yNUBM502re97W1pxooAFD7kA5k/p9AoJ5/bk3HydEgCXNpHHnmUU49281g4FyxmgmhrlgXPfIBtnLDMFJJyYh0eO5wC53zSIIcLAz5mVZ+PSeBz2nbk6BFl3cjCBuxCLzbOpxPa8ZFRjUSwWMGIRo4eS3JGj41oLsC/UDg2OiJgPv7RkRGNhN5jAUcPH9Oxg6M6uP+IHnn0ER06ekCTE5Ma2r1b2rSusmX0uLBzdHRMI4GPjo5O00+fVnVGdfT4iA4HjB0bS3KOjx1Td/06tbdfrrK1QWOHRyJYH5cm2mo/tk/bt2yMVe8JjR8/qsmYaDk+elhj0R7kAQvVfzZ8uR+NhI/Az0bGUtfBDvoRNtGXllr+YuVle7JNi62/HPy9NoEvh47FyMQG/JOB/GLqLwcvNqwme2gj10gAu8ivNKxGH602m7gGcbwAcOxb6eOGfgb/fK2YRy6xDbu4ZgKUnw3wmCqrY8hgUQOZyMkp+HxAOXUAcCDz0d9f9apXiUl9cMre//7362//9m/FmAWdmffkdHRB99756uGTDJRjG+lKQq89/bYDv2edGc/9mYAKnPJcBn4m4NgxcUMdFlt4b5pX8Hp9TVmvHPL0A8aNmQ9a5gGHTpoB2+DHTgLVZzzjGeJ9XMajlPXWnQ/PNOxFJnLAMz2nyCLYZTwLDrBYxTgYHuqSAuDEDTxJwSITvNByGXmAoBJ52E9KOZD1M64HB1iUeuUrXynksBpNGTLwB3UyEA9gEzw8Mg0/fIzjSeFj9XldLDpGOCXovC5BSsDLF7qJi14eK9UE69RBF+W0H3kZsJm6nLMAX/Hmke6//uu/1t/8zd8kIK5jsg3Z6OsnPCECZ5zOQeUgZBwncoFkxfTVr361fuu3fku/+7u/KzoUATSdQjObE1aW3eg8Y9qz537df/992vPAngT33R/5++5P7xBzsOkYnAQccHTmNON0aPTQaXMZuG1xw6HzMPvFCWg7zdDkuvCfDpAD9PKTpw4+ePrTny46EicEtLkAT6ZRL8shBXIZaW5jGUvxAJ0514cXHyKDmykpdeaDXIaTkUMQzMUO3ompiXQjw2a+NkhQjX9uuOEGIZeLHScTM1QTkxOISP9yADrlyADQAYDPBWzNQBnvUZPyUbeToB2B5UKhE7zAPPw8YZB1Jn2dbqx4d2PVd0qTY8e18arL9eQf/n51mqXGpoI21YmV6LamOpPqtKfSRSfZOI/sGfpU6G931I00OpHK4J0s2+p0on7QOhrUZLFR5UQpPmQ2NDig8Tu+pVv+/C+1ads2qdlUJ1bD2wTTwd+O+u1IJxeqH/5FAscISLoWWXe562BXLyy3vtPJx4655dCAufTlzvfq7MWXW+9i5GMXsJg6y8Wb7SDNsFy6TiUXvbkMPEOm5RR6xvuR9lvfYtuU7cvpYuufKz96gV455OdCb3m/cGzgnn/VVVeJ+y9jGXTn+xz42QIT5gTNLCow7kBXTsHnkwsd3ZSBZyDPOAVZ/GsrnmZjsG9br3/963XllVemMQR85wq9Ontx5JLPacbJ9wPQNxXjiqyLfMb7mfbqBc/AwhFjQcZ22MPYkjKOOXlwUiDjpPQ7vsjNo8WMI6nPeJFjnXnhy3J6aeDopM/Ak4E8ZTmlLkAefr6N86IXvUisihJkEgPAT/2cgp8K4KE/Ig8884ED5LM+8rSR9nA+kO8FeGkzPPxLL8qgIRsZ4ASwpNAIsllJznyk2AIvOH7nfGbigTE371ujO5cjB6AOdGIbdLOwRX0APaTo5ZqQzy/o1MWHxGLIZMz+zGc+M61kU4cBPcePMvig5TrgLM4xWUEQjW5e54AGsHrN9ciu4jfb6dVYZC43FMutoB/y7cph3/d93ydeWqcjECTznsuf/Mmf6M1vfnN6pICvuL3xjW8Us1Q4HNs4WAB4J4Kga+Km8KZ/8Sb90v/vl/SL//wX9Qv/7Bf0iz/zC3rTP/1X6aILLyvHBHIAFwACaXTR0Vl95fEBZmQoh8YjBpRz0sHPuxbw0Rm3bNqSVlyRCd9cgJ6BMnBkkSKbiwcdjA5J+/gMPC/aowsdzOxkO8CZMfr0pz+tXBdZ4KRZPrKpS4fevGmzkMWsJScgfMhbu3ZtxGpTYmICnLqUkc4F5KGDFF9R5zWveY2YwUM29fEX71MzycG7KrRn08ZN6Qt6Cd+0ScilDbQTGhcy5Ga9OYWvFzZs2qiFQm+9M+IbNmvjhsquGd6wEzvw28bAN23crM0c403rtXHTBm3dvFkbNm7R2muu00U336zWxo3aFHybw8aNAZs2btDGoC0Ign9DyNwQKXq2bAhZG9eH/E3aELatv/xyvehf/7y8c6t2XbpbW8cndeyu23XHRz+iYv1mrd28Q5uizobNW8M/27Q+/L1h80Zhz4L0L9TOHr4sO/kIX2zYsPD29shZavvoR/Rr7ALPdi61nsXIwxYg20IKLEbGUvBmnfil10dLIftcZGAP/sEm4FxkLVVdbMIWAJn4DgDvJ/TqxBbuE6Rzbejlm1u2HHn09foIfDn0LFYmduS+BI6di5WxFPzoBbj/9tqDbOgZyPcbenXzTmIOds/VDsYEyEYO4wHwuUDZfJD5chl5cFJk8Ygo4xgG9Az2n/vc54oxBMcYvnMF9ADIIeUcy8eNfC/A0y/IetGX7QFfacAufE9wxXFhgQebsJEyUvLgpEDGSalD0EQ9xoGMS+k/jKsp7wXqAtBIkU3wx6JWppGS5/UDZGAbNAC5jOXRw5gV3TwFSTDK+QkPcgFwoBcnDyAHucgHhwbAC1DGuJ2YBLmkjInxEQEl5fBl4LwjxqEt8CMrp/ASwLKARl8kyCbY5FyAD/3gpAA06qKP1zD4HhQ0dJFmQO6ll14q2+l1SWRDo26r1UpjRuRhE3XAGdMzTgcy7Tu/8zuFPymnLr7nfKTcdoxbq/EgxxVZ/8f/8X/oF3/xF8WK+Pd///eL/M/93M8J+KVf+iURhOMj4rd+whMicCaYtZ2+cv0jP/Ij6ZFsgjAed/i93/s9sYoJD44l5WQAyNsmmYHJWAHlInvkyGEdPn5QR8YP6+jEUR3VIdGhCXo5oFMxm6dSMx2p0+kknJSAWLGB25V8+Jl1IWCk43DiU95V/HUrwLa5gKz5aNDtSjbtQ/72bdvTSiWDJGZpBluD6f+eMdvaarbS49zgzNR8/OMfT48jZdnImw/fEkEe8niPhJk2+ABmqpjJ5QRGN3Whk84HttMsLyvtrDZzonLyEfTbTicAxwRdnGjIYNUWf3PBgQ9/2dV7FdCGBodS8A5vuFuUg68kqKyOZbcbq7ydAFKOb6wEd2MluAyay4ZUGtYwuzqG3cAUfUHp01xVLpHOsCsVnTB+lbCOVEaGH3rigrbx0h3qNqXNV12j9kRH++66TYNTYxoLniQaVYHHT1NBIIvIQJf114nzhWO6rEoWKbzLcQpYZLVlY19t9tDQ1WZTtocU+1YDYAuwGmzBht7rIfkM0DPe7xT/AP3Wezp92AOcjqefZVwjgX7qPJOubA/38T179iR2fEZfAhJhgbtefgbKm2ICeYFVZ9i4hwC9srAHyDTGKvx3FcYMMxWXCUEnuoFlUrFosdiCXYuuuEwVsCUfCwI71EADevGch5aBsS7B3Q//8A+L/9dNf2S8mMt7U+pngE7gyxMIjI3JZ+CjWLxCyUoqNOqQ0m+QTT3y0BnvsvLJ+B0aY+B8HpCHBwAH8D3pxMREGpuDU94L0JiIYlwOzrnA2Jg4gadSoWWgHuWMn+n30HnNkUe3CZBpA2N8FqXAmRCgvdgML4DPiulv45BH5nxppuVybKLd1M80eLJ/0MMEAzQAnC+SHzlyJE1WQSPYJs1AcE1ATluIjzKdf3PFfz/KejgWTAjkclICZsCuxtDQ7Fmc/HLBEyJwxjm29VM/9VP6N//m3+hXfuVXxHP0hw8fTqvNvGRvVw7lpXku+gS/1OPA2FVZUTTUjGCjaIRbghaxTYQyEVJYil8K0jjxOJmoR4DBAafj2E4zMY1GBEWa3eDj5LEtLhacIHycCg4bqUofOiA/H9gWMoBcbjuh0GynEzLZFAbZThcUJg1aRSsFzuk9gAicuUjR0Zil4ULB4y7Ya1fy7EoXNGRzgqCIFWzaCeQyOjI6i+kTEH545wO7ko88Tnhms5BFHcB2+ky/XbUl+wt+Zomvvfba5ANkU8YMF7NVPAJtO/kdul3pgW9lIPrKtOIy9RjsAaRu2Fa4oaJbKA5T4gpScFWciRA50en491AVYRF79IRsZEQtRLQJ4sHL2DUH1I7V8YGjI9rQ7qiI/hBUJfaomgJmKWVVb7UHTuEBzlfgFMUrRl6NNmVnrLRt6AeyPTm148TPmTpNHpjPT6ngAt7hEwAX2J65F9tV/7Et2xQvCuyqDmMSvmXCAHpRAoLZdtJtO3Jxa42JY9uJlgixYyWNsQ/jicgm+xkvgJ8rZL/MlXMq+ly+fuVXiz3YkYGxI0EVedvJFRwX2+LLy4zfZsuu5gAAEABJREFUE7FnBz9jSEgcT54oIKAjPxfsSib0LJdV5ywXvQABGQttBK7wwQ8QtBInMNYkbzuNtanDGJQ+RdBN0Pr3f//3InC0K53wALSRuuhAN3gGu+IlTwzBAhQ4gB3EC6S9Y2XytJuP5zKGJ5DlkW2CZ752T8CJHFZ0iTUY+7PghwzkArbTmBk8A3LBsdl2OkfI2545lxj7dzqdk+oSIPMUAI9TEwhTD2Ds/uCDDyZZ+BEaYM/K5xFxnhKm/dhM3AIPedsp5iKPfdgGPje1DTnpSUgfdoy0+6BmeVXYTgcXhwJZ2+WXX663vOUtCX7nd35H//bf/lu95z3v0dve9rb0SAC8QOZft26t1q5bo3Vr12poaFCyVLgQq3q893npZZeKxyfouGKz0iPgPLqBHHu2Q1DcC5QDdGreq83BIycfdKCXvxe3Ldu9pITbTqu4zCYxE8bJYVd83Iza3bbo7ATIo2OjqQ4XHiYVXvva16YVdIic3Oinc9pOJ4btVHeyOyluaNS7//7707tNnASsQDMBwQVEsdme18YoSh0a+XYlO+OUodt2Wi22nXihw4M96OLr2uQB2shMHME/bYRmn1o3spYLSkfPsKJ/TMM03qsvSCIW7ija1rWa8ZeCVArcCda4ECnkBCYYWY0GXzAgCGbS6KskZBVaAjdprKJ2YuV7Q0xA+L6HtbFsqT195pcOvuApYqW7VXawUrFTPzY7DOyHogXqoC8tkLWvbCtt10rrP5OzV5t99urq12fyX11+sgdWsk/16rZXvi/Zlu3kJGyzncYGPIHGoNyuyuwq1QI25GQ2xlOMi3KAkulnk9pWr2xwxoHf9V3fJcYayIRmL9xW6pzPQHtXi/125XfGbozrGJuygsrH4Rjb2U7jT8bU9Iu5dhOA5jEn5QRbBJhz+XLeduoPdqUXHfQ1ym2LIJo+zHiSFVqCZ9si4PyLv/iL1M+zPvzIeJrHi9FN/wfn8X9efyR4RS4Ar13pZByL3QSSlNmeOZ/IA7aTLsVG0IiNjLsJJPnglu0oqX60gT5NwPqud71LBO/YiC3wYhv1WfDiseyq1uwePtoBBTtJbSebbJNNeC5LhNhhF8fKdioPUvItdubjZRvyCdB73iETgIGUY5dt5wkCJgEowz5Wpzkm5O2T5don05AJ/xnhHBmmh8/nKGWVVLc9c0AxCef/k3/yT8R7zsy+PP/5zxcnAy/BU247XUxZkBNbARYnGl4BNwFR0OLXiVW6XRddrO3bd6RZJ9h5lBi5dFY6qh0VosB2OvkDTT+7oqdM7OjYvNMQaPr6NR3LPpGHMmC+jtBLQy8nJY85cYIi++KLL07vjX75q19OMzZ0TAJ05NmVHm5S0LmAZbrtdCKQBzhBSTnRuEBx4hOkU49Amo6N7fAA6Cc9E/TaPxe3K/uQYVc4cuHLumyn46bY7IqH8sj29RfeUgWSI+hNEBTFVkYwGkn6QadLKfrUlNoKZrGVibeIUNpqaHqjOcB09kxJYmUHBHNKYseETyG0FnFBtsYjQN72gudrbKqtjTc/S+WuXcGtMCV4Ynna8EY9xVYGXIg/e9oBF2LjT9Nm+0S/2CfmT1O1L0W2ZbsvuhaiZO61yF4Z27IdtleVfxbiw5XisZ1U21WaMn3e2bO68zHsswmnVccYg/EDiwg8wUf+tBXmKbTjzhmrwxRxXweWqq3IQq7tmX5/4403ivdToVNuG/ScwT5RzlK14ZwN6xFgn2hjT9GKoLbTGJoxMMEd/1ubwJOxqO00JmZ8aZ9sN/7l+GE4Ke/H2ifzUZ7B9kw/sJ3JKeWxZoI3VoMZ4xJIU8BXuwlMiSHIZyB45ANat956qwhqsYfXC6lL4Myqq+2Z8aliYxzNOB1bIzvvjwUiVtIJxpGJTeiijdSnkj1rO77iK9WstvPtIWIQxunYQhALP0B95NlVXeTjb8bulNtOvrFN9gSwT6TxhCkryxyzHJDbTrEOK9/4CugVQjCMrdDsE+VBA7CPFFuJZcCJMVi9JlD/yEc+kv7/M+2jzJ5fju3UFniWG2LUvNwqFiR/WZl4UZ4V1te97nVipiYfqLlKoZcuY+FvGjQbQsQhUZcvI8fqne0UYMJPh+ekyMEdNPC5HSjrohyg43FC0OFs5+JFpbZTR+FkoKOhF9m8+8uJx8mEbVygKAOwixsdK97o5uS3Kzkop77t9P4zJwp56tGpOUnpyOAAZbkOqW2Ss4Is63SV4bHPXsfpZJ9dGf0DoDZ2AdP56EeK/jOdiwA1+lQE0xGjBjN8kYi0SHtys0jKnePOhMJJpGOfnhDfuF5HtmzUU37mp3XxM26Swp7YTf8caSOANJL6V3ug9kDtgdoDtQd6PGBX9wfb4hFoBuG8d9rDsiA038tJWWViIM+YYkGVF8BkV3ZmVsYyQM7X6cp6gGMNXHHFFeLxYiZi+O4OY1K+McSYlr6FlTwKTUBK0GZXY2/oBHD0QfDTgX1iX8i89D1WvLMMxuSMjdHNmJfv65CHH167kkMAzJe9+XdI8FH+7d/+7WmR6kMf+hDZEwAexuGMvU8oiIxdySSOIHAm+AYIztHdqzfYT3oyk8Usgnb6No9vs2jGGJ3zCb0Eroz/0U993skm7uCVU2RDOxNkPuzHNmTbs8eB40jAS8yBD3vl8e/g0N9Ls6s225UMu8pjL5B5aRMTKABPBHC8Kcv2gK8UFCuleCX12tWBOpUNxDyOFcSIe+ZlIQSyKxkcxNkO7nTycBLQmearbFf1KKcuYFe0+fhPR6MukGXZlZxu2U0nGB3ddvq3TvmCxIwUMun8dFIuErk+dLvqzDwiwQUCGjNGz3vu88TFLa9cZ9l2pRO+GuZ4wDlsznRHAF0BlMBITgSfmF2qHKZ0ux3tWzMoXXaJ3GyGaOwrRVfvRC7/lsmELL5Oaw/UHqg9UHvgCeABJuwZg9CUnIKfCezqLmNbvPbF6vWZ6tTl578Hch8htatv2xCMsaD1pS99KQXRBH48xk1A/bWvfU38D18e5f7c5z4nXhckoMIT9D2CRmSRXwgQ3DHuZcwOP6u6yCFPsMp4mEefeYKTf0PFE6VZfk4ZS/NeLjyMkwl4eZqBFWBw5AKZH5xvApGeChiDYwv/s5j2Mz4n2CUwZlU818NO2gw/NBazCI75bzS8rolvWCjMdvAvXmkXwTL8+BA94HZ1DoIvFHgsG/3w21V9/MfkGXKzXtoOEMjz/jj8gF3Vsas4w67yuYw64LSPGAP/oo//tMNiH2WrAYrVYMTqsSEfxCp1rNTNtY1Qo5fOgc7AgeZ9CToS+Ny65G2TpMcb7KrzUD8Rz2JHXSBXBecxXWwgyOWE4eNafHEP2wicbQv7AE5Eu7JJsdlWN1bVmUGCl4uMbV20/SLxqAQns+1UX7FRHkn9M+8K0ztwRU7n4uRXBsqYTHGj0MUvfIEUK88dRcCczHRadwYFKutmsSpf72sP1B6oPVB7oPbAiR7g40ysGJ9IXViOp934IjHjCsYrC6tVc53PHrA987SmXeEEqwRdjEeZRGHsSZDEt3h415gVR8oIKFkpJVAsS8YvFSzGH4xpCZ7RYVfjXmQxjmW1lEUiHnWmP7JQxCPcWb5d8aOfQI5xNUFdLidIpC+TRyYADjDOJj0d4AMeEScwhw9b0IE9WRYTB9iZ9bCayzlIm2yL/1hDwE/9oihEcE+biQWYoMDGV73qVRQvGgiKf/AHf1AE89kehGALvrIt25AS2E6PrONLzbPZFW+WZXsmrqAOcrlGkGaenGqFtzpwjgNQHT7J039ggFmK05wtTli7OuEpobPToTipBxoD4kbALFDvwYYvQz7wdOqM57LFpshALycSdlAf2vjEeHoknTJmrrgIcaHg0W1mpBKfivSeCfxz7eAiRYBMu3JZu9tOFzz4uQhkOnnkrUZYHTYRhAIrbE3026JZ6Dn/6IfU3LwlwmbsqexyoEAk8YMGBFr/ag/UHqg9UHug9sApPMDAPj9Sa8/eRU7Bnsh57MAKI+8vkmdwnwrr3RPeA7Zlz46hCVoZc/JotG3Rn3bu3Jk+xMs4lOAPGuNq/p0rQRV9BlisswgwCUz5YjZ18zjddgrasIWxch7Xktf0Bo5OZBAossLMY97QYCEFCHjJ2yZJYDu1OWVOs+NfbRHYIgc2xvXoBQeYpGI8b5ussP+lL32piAEg4Edspz4AjXeFWTRjEoKglydioS8GkIVc9OV60ABs5DHxTM/2UpZp86WUA3bVFnBiC3iRgZ95bJ9HtNFBOWBX/PCtFDzhA2ccnZ3bi2dab2o5wsnYR9zg6mVUzd3s6oS3q5STmIs+QeqxkWPpwwZ0VNtzq56Qp2NAyDblFNpCwHY60fk3DjxSbVf2IAfg5OK9bj6ERvDMhYjP1RMMK7apzlT6WjYXJC5OdmUvJz2dFxk5BQ/XpMA5qor3TejIzLyxog0t8YDUcI4eiM53ooQlzCE7+klrOGTGqV8dcg5t9PsgpR88QMrUu9oDtQdqD9QeqD0wrwcYLwDzFgZxvnGBXd14CGAIPHh/kUHyfLwhov49gTzQe4ztqh9AI/BjNZMxK4ESq6g0m77FOJNgj8AaGmA7rWbalQwtYiMA/+QnPyneqWZFGdnYgAjeuaYv5lcH7Eq+7RP0wQ8fsjS9MbYmyGdMbsc4KxYrKIKX9EzA49ysGBPc2pVexuCcJ7bT65csfBG0Iwu5AON/4hBwgLJeQB6yWXUm+O0tWyhuV/ZkftuynbMpgMdWCLZTmV2l0ID5bOulE7NgH8GybXFswPOqvu10DLQKthg9rwIrltEE2zPS7Vl8htiD0EGZbRofG9fE+IQUK85zV52rkGJ6HycGMzzMwtAp9+7bKwJK/l0SwWiP6JNQOhEnGo+pEETbp7etV4DttFpMPb5yzUUHO3p5wAmYOaEspxkp25ATUJf3Snh8g+CXDks7aP+73/3u9P+fuaDY1QUAe5EHH3Vsa9PGTelkTgLr3bQHKn9Vni5lVxiFVlUGDuBT0lkoxd9s/tywE+WH5OjPYVES2ghbTLjsoJRSJKo2RwJEsqS/WljtgdoDtQdqDzxRPMD9hTECwCOk73vf+9L7yrSPMsYYvTg0ABorZ4w3eFeUQCnTKavhiesBe3ZsQf8gCCSws50WgghYX/CCFyhvjDfhsy0WpDLdnpVjz+K5/HQpjzITjPNY9NOe9rQUjNH/GAcTuPIRYYI2ZNiWbdATwJ6l2RXO2J/2EDjDjO29Ke1AD7T5gHeUebc7l8FPoExgzIfRWDVmIoE8PLZPsM2ezduzODJo2+l0I+9UYHumqFdGxrET2/Oqsz3LP1MxEPtEuu1kv+0oVQqUiWOIL7imsCBJXJUKV9nuCR84L8bfzMpMjE+pPdWOgJB3VqntCCoMEkFNSmLltUrZc3JwsOnUAAc8dyjK54NczmwVgXPOz8d7KhqzOx/+8IfT/6HjhLUrG3v54aFT83+jmcFjNm18fDx1VvhcG78AABAASURBVHRiO3Wpw8nOF/eg8Z4JK9EE3ZTZVaDOxYYJATqzHUFgeMR2kmcb1gsMaDNw6mbjZ0pLd9XuTqlT8sg7FIXf1McNOy2HxgQRLItcStWzRekpnrboYbpw0brltQdqD9QeqD2QPMCqG4EPXxNmvMGrah/96EfTK2uMJfL9D9yOe0uqJTE4pi7BMyTbsg1awwXgAdvpOz/0AYIu+k5vs3O/sas+wROTjK17ec4Gz3K/53u+Rz/yIz8iFq+ynFxmeyaY1iI3xsh8XIz3snNV3lHOi0521Z5c1psSEBMsQsu2EPTyQa4HH3xQxBd2tQgGz2KA2Kbb7aaFvcXUWwivbWF378TGQurRRiDzciwI8Fm8IyU+YnGPmCXzrJa0Dpx7joRdpFkvy7EWx946YUvLcqW4CZxAjwwdk9VfgtO5F4EoPulHJ2Z2ike8wU9iOA0B/QTc3HyYico3n1NVIdjlovPiF79YPPZAp6TDAtQhQP7CF74gvrh399136znPeY545CSXw4ONdGxkcVGwT/RNLy/8Fy6Usqd9U3bDDaWKRqHmQFPrNqwTF4Oh4QFV2zRflVnmvZnmSDqS1jLQbmDYSr8GgiOo9e8C8EDdxNoDtQdqD5ytB/L9npSB/Xd/93eLx2xti5W8/A5pURTpfggfumyLiXfGLrwfDY2yDORreOJ7gPEkx5yWMiZi8QkcgG7H2CQy4ASPfJmZoDRI5/SzYxxUlmkczFi41w670pkV2CfmM/10KecCHzDjCYyvfvWr4mvT/Nsqvs7NuUB7TlWfsl6Az3aaYMA/ALSzAeIM/Mjj0NRHD+m5QK+MXj8uVKbtdG3I/LSPoJl/9UWMYlu8akp8knlWS1qsFkNWhx3T7iCokOcxqYzV5gp6C23HCnVHPEbBReBMgbNdnQwEs9xEemUtBKeD5QD3J3/yJ8VMFQHt3Lq2ZVeATaw6c7Ggw9sVnTrM6DSbzfRvq2699VYRYPOoCu2BFx4AHiYI4OexjKwTnjNdFKh/YQKBcyMFzoPDg1q/dn16H6SMoDqu3/11SRxzpeA4dfBp3WVQKkiE3qJEqHe1B1atB2rDag/UHlghD5TTNzACGh63ZjzDh4re8IY3pLEE44dsmu00diLPY9oM4FmpzjKg2yap4QLwgD3bH3jHnUe06QuAPVvGeJWxKC6hDAA/V8hybKcxMvIyDXyxQF2Aeiw6MTH0nve8RyxIMe5mxZzgkvKFgO3EZjutEhNIMoZPxEXuGJvzdWrOR2yjul3JBz9bsGePEzrss5OZ/YYdfK2chTnaS54JE159BV9NMB0priaTVs4WnJEO4nQHqO4LJ3YGOgg8dkW3qxTa3BMD2nytsas6rBQTfNqeOXnn45+PxmMbPP7Bv4k61YwM+gHbwm46Y7YROoEwNvBYNqvJvCtNYMzMFP8LjjL1bGFlmv3iBOaxDOT1FCcdvfkLEa/6jNLxtFOPUrhfbPi+O/3PnxxlmU5ZBXiYOlVuOfaEyMkGV9LpB90InbtVtt7XHqg90HcP1AprD5xfHrAt2ycZTfDMQJdxDR8RhYF7DGmGe++9VwyIc96u5Mzly+V1+sTzAMfaro4741cgt5IycFLeR+Y9ZHBodlUH/GzBduq7WWaWYzuhc+mJeIadXdWF7brrrhN9nLH0o48+qte//vXpSVbKgIXIt51sZKzN5AFjchbZGMcjYzFAHeIFxuv4eSH6FyLfrmxcCO+peLDF9kzx+vXrxaQa7YaIvcQp4KsJlneUvppaugBbuimokWYP4yym6S0faFJIBEMEsHRKZkpsyzZFp4Rc1674cv6UFXoKbKfVbfRBnmxPzszkkl8I2E4BMIExj5XwfjOr2LQFoNPykQRO1izPrvQyewYN/ZyQ4AD1FtMO6pzvwNPNQG87bI6p45goelOZoCza6ro3NA0eVnaB3srg89GgnzOUckT1Ti8hxGkfJijAEcAXQQMsi18C1VvtgdoDtQcW4YGa9YLygG3ZPqnNtsXYgIG+prfesQFBtV3Vs2dTu8Knq9TJE9QD9vzH2XbqT/ZsykotTybgCtskSwa2k74sMPdR25m0qNSu6hHo8oj2K1/5SvGlcMbZCOKcsH2CTugZ7KrMdiJhD+Nq4gvbIhC3q7LEsIgdK/rIoop9djKoOxdsn7I9c3nny9s+icy/+WLyLRfgh4yvljRG0KvFlNVgR7loIwgyObF5fJnHM5gdyQfaPrlToMCu6LkjZ37KzgTMwPABDk5CLipnI4M6tlOHZ5UZ2+0qj1xs4LEO7AJsAsFSnW5HvKzPl/9oN2XwArkeeA3THrDSACK8V63pGrrlCFSDkIJr9XErURr6sCAShSFiI2+QGmoP1B6oPXCBe6Bu/rl7gLGBfeJdxbYImhkrME46dy21hPPVA/aJfeN07ZivL52OfyXKsBFAN2Pja665RrzOSNAL7VyAD6gRNP/93/99WjRbrCzsednLXqb8TYHF1u8nPz580YtelGwFB+yF95V+2VoHzufoaQ5sq9lKX5VjNZZOikj71AebOoDtKrCKVAvcqMej1bz3wWNR6LMt2wuUoMSLHDtCuliF5P0HHtXmhsajErYTj6Y3Am1QUsr5CiL1Aei2SWqY6wHmYcK/KotY7S00HbfOcNVum3FFjdQeqD1Qe6D2wNJ5YEUkzTcmsD0znuA/dzB2WYqAYkUaWCvtuwds913n2Si0nZ7kZFz+/d///WJB7Wzk9NZhzE2eJzxti5Vj8osBxvV8B4l//ZbPz5wuRk6/eHttsx0LTAyk+6V9YXpiNL8wxprr1B44PnZcPF7wHd/xHTM3iN6DP7em7cRne27RafOcAEePHtXevXvT1+aYhYKWT67TVp5TSD1IPKJ93333iQ98sJrNrBSPliAztwFee7YDcxJnGjLgA8AvJCjj8AG9bcYPQKZlvJBlO9aaKz+Wzuu/qrfaA7UHag/UHqg9cN57wHZqA6tkTOqnTOz4lzyf//zndc8994jAgvFDkBfwq1lqD6x+D9jVuM52GufxJKdd0ZbCesbjr3rVq8RKdh5TLlSu7RlW6gL2LG2mcJUg9uq1LbuoyEidnr0HuAkAttMKMp1cp9lyx6UOvORPw35CEfy205eZbacZLuScwHSGjF11TG5sfAV806ZN6REqPsLARzugowcx2bZTpfDUMOsB2+nCCaUAF8coguRYee52uppqT6nslrINS4Iy7etd7YHaA7UHag/UHjj/PXD11VeL/z3LJDuvgn3xi19MH0wicL4gV5vP/0Nat+A0HmB8DMBiM+brpjGePTvOo+xsALnPec5zxBOtZ1M/12FMb1vIAzJ9NaV2ZR822U7xDfhqg2K1GXS+2kNHzGCf/mShA9NO26kT26fnh7cX7Nl6doX3lp8Jx05sAHhEm3cKmCHmhsZMGeW2Z078nEcuOGkNp/YAPgIqDt7r6mj8+LiOHD6ix/c9rpHR0VQULk7pSc9wT1PrpPZA7YHaA7UHag+cbx7YunWr+N+x2P2xj30sjXOe+9znplfaej/8Q3kN548Hakvn94A9O16Gw67y4OcKtsXiFk9qMK60vWiR1MsLbKT24mUsWukSVMDWJRCz5CLqwDlcSqeKJALFQnSn2RXAWYzypQI6AzoBZLLCSzof2FhUlcBPsEtqnxgw27N8Fffp93ZVnxlh3n3g30vx4Q7kz1cTndDtxemhzoUGdvgofmVp2XyvetYDZQfc7HqAfgb0kGq09kDtgdoDtQdqD5xHHugdJ/ABMIJnPjT6bd/2beI/ePCRohwAnEfNqk19YnlgWVpjz47r7Fl8KZXZZyfXrurZVbqUNi21LNuyPSPWnsVniCuMFCusf1Wot/OBKcUfK4BQLIMuq435fWI7dJ1BEzclgmxSWHM6Fyd/OuitRxDfK/N09eqyOR4o4/SJ4HgO9cRsiocdPckqgj9hiaa09aApX+9qD9QeqD1Qe6D2wPnqAcYXjCt49esP//AP03/i4FsqfEOFb6lQbvt8bV5td+2BVeKB2oyV8kCM/FdK9erRy4Uca6rUcqwSpnyE0TLY0oJtcWOxLW4m6AV0io0ywLa4AWXctuwKtIjN9gw3soAZQo2cgwcIgwHJEVADpcLX4N1IVW+1B2oP1B6oPVB74InngTyOsKt7HY9ks8rM/7V94rW2blHtgdoDS+KB81BIHTjHQbOrC32g6V0cPt5Uklkm4HFogOCZwJlHmexZG+aqtasyu0opzzcpUgBaDavJAxyrDNmuuflMr9PaA7UHag/UHqg9cP56wOb+VtnPmIRHtfm3PJdffvmq/chPZW29rz1Qe6D2wMI9MF/gvPDaq4iTC/XZmpPr8u4Ns6ODQwMaGGiKxcLleFbbrm4wOXAeGxtLK9A6xYZ99uw7yc1mU3YlI1exT8xnep0uowcc0yvAglQU1Sr0gnhrptoDtQdqD9QeqD1w/nqAcQtjHF5Hs6vxCTS7Gsucvy2rLa89UHvgQvZA8URqPB+3OnjwYFo1liLkLSOwmW4g9OPHj6ccF+9esKuLeqvVUGugoeZgoWIg6hd8yamrcjo4com7fIKMlFnkzq5k8Nh1URQ6cuSIWs3WCVJsR/A+kNpiV/x2dcPJNyLakCv14pm2lKntk4L1pZR/rrJsn6uIs6g/27+qytmGoEef6bob5MBjH9nYlyrdSRCZ9KOGVUgCk3Kieqs9sIo8sNzXl1XU1NqUC9QDdR9f2IE/nZ/s6j5mW7ZnBNoVbp+YzjDUyLJ6wK78vqxKFiH8dH1oEWJq1ieYB3K/IOWpXNLV2ERG7KvRrkXbZFvvfe979b/+1/+auWDbFo9Bv+Utb9GP//iP6yd+4if0x3/8xzPlc5XYVofPHkcaIY4iTI0g50SufPkh4KVksQfWDqkR0FOPlWMe1T569KiOjRxDXAqUCaj5GuWXvvQllcGbCmJHR6I9g4ODiS9I9W9FPUBQDJzGiNRh4phHWk3ABBJ94DQ1lq3IDt3LJr0WvBwesC3byyH6rGTaq8eW3ACupRmv01kP2KvvWM1at/ow2/W5toDDYnsBXBcmi+1V1YcuzKNQt/p89gBxjr3w88h2ai7jACBllnn3hAmc//RP/1Q///M/L1aWs89Ygf7t3/5tffjDH9av//qv6+d+7uf0+7//+3rf+96XLm72rMNznUSZ3lUxK4ERUHFwYABytk+QA+1MQKfIPLbF/00eHR3Vpz/9aY2MjIhg2rb4N1HYvXfvXvEIOXW+9rWv6Rvf+Ib438vk+wm0GThbnctdb7XYRp/BFiDCZVUrzbn1DsTiL5C+/rBnrsL5aHN5ljrfq7MXX2o9ZyMPewDq5hR8pWGlbZmrf25+pf1je6VNOEl/r4968ZMYl4nQqxO8F7LKTMv5Op31AL6ZzfUPWym9p2thr03gwOn4+11mr9z5jy8y9LvdZ9KHXZmnF8+0lUqzLXPTlbJnNenNPsEmcAB8JSHbQAosty22Z76JgD7gVDrRi5RNAAAQAElEQVSJp3rL7f5cC877wJkV2F/4hV/Qf//v/10ve9nLNDw8POPjxx57TP/lv/wX/fIv/7JuuOEGveAFLxC8//W//lcRrMJozzq6DNR2emx6cHBIrOzyWHQvtFoDsp1WfPOqc5ZjO5XZp06pA9izPKwwY+tf/dVfidVn8gDvPk9MTMx8Sfvuu+/W/fffnwLnXhngi7HBntVt17i9YB+c8fjap5IlRYn6udmeUWfP4plon0zLZcuV2pVO+iywXHrORq7tmW8N2JWdWsHNrmywq3SlTLEt2zPqV9Nxs2ftmjFwhRHbM/1Isdn9t9Ge1cnxsp2Ooe2wqPrZTrQqV+9tzzjBnsVniH1A7BP12ifm+2DCSSrsWRtyXzqJaYUIK22P7XQO2V4hD5xarV3ZZDvZeGrO/pbYTtdH22KzqxR8pcD2qvCR7RkX0LeBGcIKIXZlE7bYFb5cptizsZXtE/qJ5mwDAwNpoTEHznZVdw7bsmSLZZHaR6EElzt37tQ73/lO/dAP/ZAINLN6cFZ0cXCmEQyzcsvqLrTk9HA4eETDOj42pjvuuCvgDt11110Bdye48+47deddt+ueb90tdPK/j8fHx9PKMME7q9sLBfgB7KMOurFrz5492rdvn7rtrvbv36+LL7446YIPXTy+TYDNqjQr0sgAKCePrKUG5ANZLniGubSc70eabcgpOsFJ+wXtySkB8+qLsqmAyalJTU5OaGoah3dyKuq124lG/V6gfCkAX9AnMtBHgEr2lFYqxS505xT7yK80YAc2ARlfSZuyDdgDrKQtWXevTeCZvlIpNuAb+jUp+ZWyJevFBmwBwKGDk64EYAP+ybASNszViU34BACfW75SeexBNzZlnHw/IevFhqwXHHov5LJ+pr12gPdT93y6sCH7ZL7ylaDl8wy7sv5ePNP6lWYfoQ+cdKUBf+An0pWwCb3ZB3PxlbAn20Ka7cl2kM845SsB2QZSYDntyfLRQYzGYiFwzz33qBe+9a1v6bbbbksLjQT0xFDEcvbyBvboAc6bwBmnYPBc4CvY//Jf/ktt27ZN+eNfmYdlfJwKZBpyWM0FoJGXqkexG42mHnn4Ub33ve/RX7//r/Xe970/PdbNo93Ae977Xv3N3/yNDhw4IAJZ9LFynVPwMwGdAR7qEIBzIjz++OPiXzY8//nPTx3h8NHDqZO8+MUvFo9qf/3rXxdBM2191atelR7dZmUaGchaTpirg3yGrHduPtOXM806SZdTz4JljxxPTzGMjo6kdOz4aOqPo6OjKT8S+YyTHoc+MpIez6dPjES9BCPHZmm95YvE0ZHkTtc7fvx4sod0blkv33Lj6MaGJdEz3balkIVdWQ44kPN1WvVTfALgj5yCrzTQn1aLPb129OIr7SP0rxZ7sKMXsG2lgT6EDdxnSbGPtN+Q9WZ70A9tLkBfKcCWldJ9Or2rwS5s4NgB2VZoGV+pNPfrldK/mvT2Ho/5cGjAStg8n975aP20rVd/L74cNnDeoIOJlUcffVR/8Rd/keAd73iH5oN7771XOZaz+xM0EzeeN4GzbT300EMpcP3Qhz6kj33sYykQyE6jMVUQDFZBDph76eD27JK+Hc7mxdSoMjnR1qWXXqp//BP/WD/2Yz+mn/jxH08fFePDYsA//sf/WD/yIz8iVriHhoa0ceNGEcyuX79eiwHq8J7yhg0bkgwO/kUXXaStW7emd54pY+blqquuSoE0K9/IRx+Po2/fvj09rg0NGQAyydewuGNxLv5at36DgPUc/3Ubog9kWC+OB8eRYwOs3bBOGzasD4hjHvzrAjZE/6EMWL8x6m6kHNiQ+KCfDdBPgGRX6CElD5yNvKWssxpsmK89vT7K+Hx8y0E7k8zsM1LgTPzLVZ79gg3gy6XnfJbb65eM469+twmdQNYLDpAn7QVo/YTsF3T24uQvdOC44AP80otDIw+A9xOyTmxCb86DrwbAHmC12LIa7MAGfJKPGfnVAtiVYSXsy7pzil/m2jE3D08/AJt69ZDHFtJe6OVZbhy96Mgp+HIBbUU28dXu3bvTd6n4dtXP/uzPaj64/vrr01O/Eb6J2A4AX25YtYEzDsiQncCjzH/+53+ud73rXbEq/N70GDM8uRzcjkB4mmA7rfax7D9NSu8xEJTCO0ur3MBsx+T4pAYHBrVmaK02bdyizZs2a/PmE4FHpQHb6Rl7gvfFAHX5mrbt9Aw/9hBkbdq0KT1Cy2oynQeZl112WZpRYQaGx8NZoYaODNIMc/OZvhTpfLKZlFgK2ecqY0XtaDbUABqzaXM6X5ACjUJFQKvRUPqvU0UkgRdFoQTNhhJv0VCjaKrRAAIPnsZZQpJbFJpbH7pd9bm5Zf3KZxuyPvIZX8k020GaYaXtmXverbRdWX9O5/jnpP623OXY0esj8sut80zye23oxc9Ub6nL0Z0BH2VAT6bnFFo/Ab3ZHvB+6j6VLtvCJspX0qas2569TmcaKYCN/YS5OskD/bRhPl3ZBtIM8/FdqDR8Qtvp10DOQ7uQAT/0Qq8vMr2X1k8c/ejrTcHnAjz9gl7d6CRPulyQ5fP6KnEQwfRcYGGKuIxvWp0Yy1n92Ip+KDkbHbZTkGs7Vcc5PMr8J3/yJ/pv/+2/6T/9p/+kLVu2pLK8syvenCc4JSDlMZVMe/jhh/XsZz87rdhCs2frlEHodkt1pjrqtDN0q3zQCMAJXIMt/bApQyIsYGdXq93dbje1j05CNWTTEXi3+YEHHkj2UfbMZz5TrDBDpz12VZ86/QLamHWBZ8i0lUx7bQFfGVvoOZVmHl7otaPbKdNMGJ/XLooYnDU45Wb5p98SqCpHJrin8XNPeu3oxc9d8tlLyHaQAmcv6Ylfc7X4p9cOcGC1eB9bMiyNTU8MKfhkbksWSptb70LJz+eflWw79gAracP5oHu1+Qh7gNXiu9Vky2rxyWq1o/dY9eIraW8/7ejVBQ6cqu3ETDmOOhXPctEZxS+X7CWVa1tFUcwEm3YV8NpVqthYkcWZgaYfq7U/9VM/pX//7/+9PvCBD+itb32rfvd3f1e/+Iu/mALTuQclpKuYlodUIL//bFc5u0p7DxhyFgMYR1uoQwoQkBM4k/IvtZhJIVAGmHnhRXj4qQuA9wOyLtK50A/9p9PRaw985En7C9FDymoyA73YACSc+Di6S2ugpYHhQW3askk8kr923ZoUTM8fJEcFBCwB2CfKSjYtgdylEGGfaNtSyKxlLL8HbKdr8PJrOn812F5x470KbDidE7gWAafjuVDLsl/sle9H58MxsFfWTxwvYD5fnYo+H+9y0VaDDXPbZq/sMZtrD/nV6CfsupDArvoFx8KexU/nA3hPV74cZcVyCF1OmdlJBK5z9RBg8hx+ptvWj/7oj+oVr3iF3vzmN6d/TfUf/sN/0Atf+MLMcmLKcmGixAGLYEixAjiTnS6zoywRo3Qe2nTRaRPaAMBEsE/AzMo4eei0jUdrUG9bBM9f/OIX06Pp0OGBtx+QdZECWac964dM63eKPbZnBvK2+21CpS/1lQqNXpEQO2yJs6tUNyZ8LBcRXMcBhdUuZMMWu/iBVUAGqHJLvbeXT/ZCbbUrGzh2C63TL77VatNK22VXx4zjgC0A+GoB23E+ebWYkybFeo1ZCX/16gQHem3KuL16/JZt6k37jWc/5bTf+nv1rQYbeu0BX202YU8G7FsJsFf3OWTH2GN6rLoS/pmrMx8vUspyCt4PQB9wOl2UA6fjWY4ye/X1JXvWpn75JOuxfcZ7u+10KOwqTZll3hXLLH/JxduVc1iltSscJTj6DW94g37mZ36G7Aywwvdrv/Zr+uhHP6qPf/zj+uEf/mERYMNgz9YnX7oboY1lNVJaxl5sZeyIeEimL0B28AUEadE/26kOQTO28MEv3m8mTwHvDpCin/efb7zxRt1www3pfW3o/Qa7srffes8PfdE5ot8ISP3FcgTG0vTNyqW6bqurtgiqi6AHR6BpH2mQe37uwc8V5ZzolTE331tW45K9lN7Xkmx2bdOSOHIFhdj9P4b29PUn2m17VfbtMG3V/Wwnm+wqTZlz3y1Kgr1yus9kqL06bbNX1i670j/3HmtX9DP59UIqtyuf2Cem/fKB7TNeD+0z8/TL3tWkx/aym2NbxHdaxVuxim1blGm2U0DM19jmq0hgyovm85XN0iII0tyOAQ2OuXRoiwd7Vg6B8o4dO/SUpzwlCaKz8BI87zPblm2x+kwgzXvZ2N/7KHqqVO/OGw/knnTeGFwbWnug9kDtgdoDtQeSB+pd7YHaA7UHag8UtQv664E8I0magQAanACZ97L591MDAwMzj/zx3vOVV16pV7/61TOfXu+v1bW2c/dATITIISZDoPWv9kDtgdoDtQdqD9Qe6J8Hak21B2oP1B44Bw9cUIEzwek5+GpJq9qW7SQz22Vba9asER8GI4jO9JzyWHfGU8V6d154wKUFSJEGqHdzbybwelk6nFD/ag/UHqg9UHug9kDtgVN5oKbXHqg9sDIeuKACZ3tulLIyTp9PKwExj2HzcbMf/MEfFI9ssxLdy0veXr1t6LW1xpVCZEcgbBUq4rgV5nSb7/h1ddLLzkGpf7UHag/UHqg9UHug9kDtgSeoB+pm1R447zzASP68M/qJajDBs21dcsklIoDm/WbaalfBFu9Ak6/hPPBAOmSWbU1NtTUxPqWRkREdOnwofR1dnm1DxNazmRqrPVB7oPZA7YHaA7UHag/UHjhPPFCbeSF5oA6cV8nRtqtIiuCZlWXSuabNR5vLU+dXkwessrQ4nlOTUxofG9fIsaOamphcTUbWttQeqD1Qe6D2QO2B2gO1B2oPXMgeqNu+IA/UgfOC3FQz1R6YxwNlnD4RGM9Touq/U7GW7FhcLtRwgBoq3JTdmK9KTas9UHug9kDtgdoDtQdqD9QeqD1Qe+AsPbDc1YrlVnA+ybcJcs4ni2tbV5cHCJQBrIpTKwJrq1AR/UqyTt7g5f1mSsAB8BpqD9QeqD1Qe6D2QO2B2gO1B2oP1B5YTR6I0X0/zDk/dJTdrrplqfiFwWWEOvMFO1FU/2oPLMID6QNhpZRS1VvtgdoDtQdqD9QeqD1Qe6D2QO2B2gPnmwfqwLnniBWNhoqG5EYpF1KpOauBqrfaAz0e4HlsouEe0qnRhUzCLITn1BrqktoDtQdqD9QeqD1Qe6D2QO2B2gO1B5bHAxEeLo/g80pqWVm7Zu1ard2wRoPrBtQabqgspgui2BFGu8Rd539wE82pf0vigdn+UYnLfSOmXNyRov+UKqenX6IHGYgJGQJuKkQ+mGTRrwApMqq32gO1B2oP1B6oPVB7oPZA7YHaA7UHVpcHpkfrq8uovlvjaY2kAcQzwDQ1Jaf4BlQqq3cr4oFVonRu8DyfWdGp5iPXtNoDtQdqD9QeqD1Qe6D2QO2B2gO1B84LD9SB8ykPU3bNQgKjUwqpC2oP9HhgvgC6p7hGaw/U3vtxuQAAEABJREFUHqg9UHug9kDtgdoDtQdqD9QeWJUeyNHhqjRu5YyaG+AQPJcqTbpyVtWaz0cP5D7DqUa/As7HdpzB5rq49kDtgdoDtQdqD9QeqD1Qe6D2wBPYA4zmn8DNO5um9QY24BmQRRAEgNdQe2ChHqDPAPDTn+rTDk+sRqhtqj1Qe6D2QO2B2gO1B2oP1B6oPTCfB+oRfI9X7EKOP6UYB6zoKVVFPoGyvJmyLDU4OCjby6togdJtJ1uGhoZSDdspZWfP4uT7AbaVfVQURcL7oXdWB20GgpJegq/wMEtDg+GjOH7hMDn+yrIb++hDkQb3sv5K9IYGu/JPoGq1WgnAAXgA8H5C1snxyv2on/pPp6vZbGpgYOB0LH0tw0ec/71Ks/96afPgS0pCJ4DQuf0I2kqC7ZlrZLZxJe1Bd6+PVoNNuR/ZxrxVAZxnnG+rwphpIzjX8NVKHDN0AtOmpITr42rwEXYBGIWP7NXTjzhe2JTtw8aVBo6bXfkIu4CVsCnrtS1sWgkbTqWT859jl208FV+/6NjS66OVsivrJcVHq+X85zjM9RG0CxWKC7Xhve2mk5In3igivLGd/uduRGKQVwxs684779Tk5OSK2YDi7B9wbLn99ttBVwXY1r333qsjR46IE3vljPK0amt8fEJ33HG7XLjqR5Yiro/yboBkK230t4Qs8c6uAube4/bggw/qoYceii5dJsgqe3kybblSdAHIHxkZ0Te/+U3QVQMPP/xw6kurxaBjx45FP7pjxhx8Z093nhlqfxH60J49e/qk9MxqJiY41+7Q6OhonFcr65tsLf7BTznPcQNyvh8p+uzKH1wb77jjjhW/j9Bu7Op2u7rvvvu0d+9eSKsGbrvtNh09ejT1I+zst2HoBLLeu+66S/v27cvZVZF+4xvf0NjY2KqwBSO4RjJGAqdf9foP2krA1772NXFdyrqxCcj5fqTos6txANdGbOqH3oXo6HQ6aVzLdcmubFxIveXkwRb6NjrwXW8K3g/IetFlWw888IAef/xxsisO2IaPVtPYfyWdUqyk8tWme/z4mI6Pjmn8+LgmJ6ZiedAR+HhFzLQtZpve85736PDhw2o0GskOu//22NXFjcCUi/A73/nOmcEFJ1QybAV2dmXXhz70IREY4q8VMOMElRynQ4cO6l3vele1wuscqJJ2w288zgCcUG3ZMnbVXz7/+c/rlltuCf1V3nbCbS+b7vkE25W+Rx99VO94xzvmY+k7Lffhr3zlK/rgBz/Yd/2nUoiP3vve985MdNhVf8/2nqrectLpR5/61KeWU8WCZGcfEOhwjTx06NCC6vWD6ROf+IQ+97nPJVW2pcDsqt8Huuy/7BsCCZRxbeR6ND4+TnZFAdu4j3zsYx/TahrM45S//Mu/XLGBqu2Z63E+bu9///tPmjjDzpUA20ntn//5n2s1nWtMduIn28l/ycgV3v3pn/6pjh8/nqywHZPmKzfMtq0DBw7o7W9/u1bLRuDMNTtPLtpecdOYxOP87zXE7q9dtk/ow1wjv/zlL/eatCK4XdnFZOe73/3uZAPX8YRcoLuVO6NXkcOjWyRrJienYqZwUu2pjtrtbtCcwD2P4Qahrz8e+7OdTig6K9BXA6aV2U6Yba1Zsybh7OyKDt5vwBcEqjxiY6+cHb3txiapejSq7BIsx/xLLC13y666aqvTnVS32xbbcplc2SDZVaCl2Bis9k4sZJ4o6tvPdrIpK+QRu4yvhpRHo4DVYAs2cMx6+3Y+ZrYp7gtknVkZx4xzLudXOsUW+vVcO1fSLq7Z2IQN2a6cQus34KOl6Nfnajc+sKu+S79eDTb1tgl7OOcyDXszvhIpfYi+lHXble9yfiXS1Xb+c8yA7At7ZX1kO706wjmHTSvVh2zHOIMxrNICDOcb9qwGwCf0a2A12IMNHC/6Nrhd9SHsJN8vmKsP/3AN6Jf+M+nh2ria+tGZ7F3O8mI5hZ9vsouioSJOmqIoxKnjCHgi7FHKaGU327K9YkZwUtuescF2ssV2WhGjPBH6uLMr3ai0K3vA+wuhN02sVFrtyAdqz6bNVkMDgy2tX7dOW7ZsnX7fqBR/WqbNntWfVdgVjTzHCwBfCbA905dWQn+vTtspa3vGppX0TTImdrZjv7I/+2Qb7JNp/bbSrmywnY6Z7X6bcEp93D9yod1/u+xKpz2b2hWe7VqJ1D7RBvvEfJ9sOq0ae+Vssp2CHXvWBrvCe69HvfhpG3OBFGZ/2JWvVrrZ2ANgR07B+w32rD/sWbzfdszVx/XR9oquxCu2Mx0bu78+wx4gTFu1v9VuX78cV/RL0XLr6T2gvfhi9NrTJ0qpNBiLRGmbQVKurzvbyRYe3zrbdi2FwbZTgLwUspZKBj6xK7vsKl0q2YuT4xPZsSUorDEHGjO+DbUGWhpaM6R1azfEjPRQ+FJ9fw0g9x/bqU+p3k7wQPYPRNskKwrZHnvWFnsW75dxtk/oL43p10b6pf90evCR7dOx9L1srk22T/BfvwyynVTZVZoyq2Rnr+T1en4n2Cf6yT4xP3+tpaXaszrt0+FLq/d00uz57ThdnX6Vca71S9f/n70zAZCkqPL++1dPd88Bw3DfMIAKKiLqoiAKciNy47mogIqC+qnrfazXqovrKuAq3uAtq+56s6LrKp6g4o14K4hcKjAMwzDT0931xe9FR1VWTXVPH1WZ1TNR3a/ixYvjvfhHZGa8jMis6eqRWvHqRxun25Ze5QMT5m+9qn829Uqt/TabOuZSRmrqn0s9vSpLn6W6pf62NdnZq3CjcJzpUEl23XXXGc+7AhYyQl7U8p73vMfe8pa32Fvf+lY777zzjOcreM6CdCdFz9gXmK0WHZogClWGVUEzHCDyKaSZlT9g0glGipMNqVwbwFLqrJs07iBaxR/skMrFJTaZgTJupvEwVuIachxH0Za6xmxMo7YOqo+HPGMWvsIoCumhKLx1+SPFvgKTYtVS0DkhkJr8hKiUoN2mUpTOQEmyjxCaQdGeZJViX1K5FPkq7Eo6JfmqGPb0CyXb+sUeqXlsVWFb0pmuG+CCTGrahQxCTlgGoUtq2iBFHnkZ+jekQ4r2bChfL9LBAKJuKdqR4sj6hSSFm75cuPrFIjOp//CSok1SxEuKcSvpw9iRok74gtq+YPthzihFfBIgCafieTOllRFKrfZIrfEybJhvOuir1G8pLKMNtTKU9FIHYEnyFyA89rGPNR6ol9Q4mX7zm9+0l7zkJfalL33JCaf5Zz/7WdvkL14IQjETxvpX8G+CB1QPTrUkC/8WvgOZSYErgSx8UvsC63o54SSZ1Hs7kl50opuBKgmx2yNFHoGkhkzqPY/OdpJ6r1eaXEe7PeAGmSn8ByK08AlDLvwHpvv/6JNkUrxoJw3I4QkhSURLJSnqRH+piqehjLGdsvWDfdgAYRMhBC9FDOHLoCIuZeib7zpSP9EOsIOKMuS9JKl1fKBbapUl/VJneUrvZii1no9S3VJ5NiSdncIiTvCd8vRKJkUM0Av1Ss9s6sUeiLKMZcJ+IUl+ncMeSQSlE9hARcUp3h4W8/SSR29aHJI6H3e91D9V3dg2Vfr00mafC/2JirUwv01xxjl5UryMsF1fe7wMGzrpAIskTzalMMmrCiW1HP9l2TXvHWc6jLcqPulJT7J169bZ1ltvjahB/HTCAQccYLwJlred8lbY1772tdb60L0a+ceDs8wqoGoD3iEyeRod4hRiHoZ8vQ6leMKTZFLk0yDute5i/VLUHZresIN04lDiCcskSah3m5yZ+CrThnZdUrCJsTE+PmGXGs/yhHswZhawtPAJ2cgaoiHS3X8p6MCGQFJQNFG91OQRYTthVVS1/vZ2DwzEYx45F1GpFS/kZZIkk9SiUmqNtyT2IEIfSU2d6fzTA1UzqhK7KCCpBaMkJ60qwgYI/YwjQkkEpVJRN/ZI5dswWYMZR1L/2IOdOBrgBC+Vb5u0vs5kDzZVSVLTNqnJV2kTuiU1FkHACkJeJklqOQcVdWOPNHl6MW83eUmNX2Kx8JEUvvvnP+FShUWSvL8ktajnnIRAUmPOZr3+FOqX5HYVRH3BSmrYUbymNIQVMZKMcQRhQgrhe03z3nHGWf7whz9sJ554or3uda+zkZGRFsz4CQ7S+I1GiJ8vSRkAGgpryy6q18dtaHDQlm6xhS3dfHPbYvEWtsXCAi0q8EV5L/jhLWzz2ubGGyM3x5aBLWzpwqW2bNEyW7ZwWatdvdA/USf6Nh/e3LZctKUtXbDUli5dGm1atLktHQ7xQGBUpk3ocwoYbTG0hQ0PD/ubvreobeE2edqE/WXyy4LOpQMBl6Wb+wvAlg0si/YML7Mtl2xpiwc3M1nNpHAiCv8GWW8+kkxSo/JFixY1bhZJ8jRJjfSymS3CMUa/la13Kn1g1E9vjeS45/iXVFl/Sa26wQeaCscy0iS5Gt7wz01QzksIpCiHr4qwCUK/pMomYTbxWbJkiZ8jN9tsswlJdYEU+4djDarOkvU1M66L/bZ+jt5LmJhKTYz6qc9o/SDzozAHgO8HAp90HZHk58kq7ZLkP0OZzkfF/izTLkkNddjCdaQhqJjBFoi+q9iUhnrOkdiEQIrYSTFEVgVxLuoHjKSIA/MRrrWdsKhCxrkI4oYn+uthoYiwDKqVoaSXOuhIfqPuuc99rt95TCCik9+v++QnP2mf/exn7e1vf7ude+65dtJJJ9mf//znxgkWsCHy12oD9tvf/c6fhb7gggvsgosCvatA7fFiWpf58991vl3wvgvs5z//ub3//e+3t77nrXbhuy60C4IeTwshfK/pwndfaG9/99vNdb73Anv3u9/tNr39ore7LaRjg6eXZBP6XO+7Q9+85wK76qqr7FOf+pS97X1vc5tIL5dCX9Ff0HvPt0suucR4HAB73M4wbt7+jrfbhSG86F3vtIsuusje9c5320XvuMj5iy56RwjfGeiiIE+yuYXveAd1XmTvfOc7vV52ZfC4ArpTGnyZhC2J3vve9xq7P8rUP5Wud73rXT6G/vd//9fxAiNsnapMr9Pe9773Gbtk/uM//sNtSvrKtAtdUMKDR10uu+wyA69kT5XhhRdeaFdeeaXb0y82ffnLX/b3aGAP2EFlYoQ+KOnk+vG9733P3va2tzXGUUpPYcrb6zDp4zi79NJLG/b0Wu906mccccxNJ28v8oBNIur/zne+Yx/96Ed9bBMnjbBsQi/EeL766quNY65sGybTx3zku9/9buM6N1m+XsnBJRE6OFf/5Cc/8TkkeKU0QtLLonS+Rh9z3x/84Ad9c6xhG+cj+q5sXMADnUVCVpyPpDTkZVLSS4jeyy+/3PhtafgqKdnDAiVzNsZ1lfYk3eeff7799Kc/9ZvC+G9SdPDhZ0nTLta3jnNyZovhXXfdZTfccIPddNNNdvPNN9vo6Kg7wOlOEavPKT8IrF271ldH2cbNCQ0H+yEPeYg98YlPtDvvvNPLSkhVNrEAABAASURBVPKQ/FtuuaWdccZTbY899rCdd9rJdt1lV9t11+poxx13NG4I3O9+97Odd965ElvQu8suu7junQIme++9t9u02267uSyllY1TsovwKU95ih188MG2ww47uE1l27LrrhEL9ILRAx7wAHv2s59tO2LPzrt43+0YsNtlp12MdMbV8uW72+7Q7rvbbhPh7oHvFjGGqWv58uVGyDHwhCc8wfmUhrxMwpak+8ADD7QXv/jFbk+ZNkymi/F8yimn2Nlnn+02YSf2Tpa/DPnDHvYwe97znmd77rmn25R0lmkXuqBkA+fOpz71qQZeyZ4qw/32289e8IIX2IMe9KC+semMM87wawy4gB0EXxahD0r6Hv7wh/s42meffRrjKKWnMOXtdZj0cc4+4YQTGvb0Wu906n/pS19qHHPTyduLPGCTiPq50X/00Uc3xjVpyMsm9EIc82DEsVa2DZPp4zrCHAn7JsvTSzl6E6Fnr732sle+8pW27777er+RtkeYTxKSXhYVdf7DP/yDveIVr+ibYw3b6LNHPOIRldhEXxSJPuEcmeYjKQ15mZT0EqKX6wi7ZeGrpGTPIYcc4teRKm0p6uZYe+Yzn2lc1yx8pKYvF6I9/a/1tPY5VC7JLJSXFL7NndsvfOELdu9739se/OAH26GHHuovBJNiuoWPpJZtcTgpV1xxhZ1zzjl+VwIn64gjjrA//OEPhlNtbR8c8EMPOdQe97jH2amnnWannHSKnXwCdHIIT7ZTToSHTvb4ySf0PjzmiGPs5OOjnlMKtpShGx2nnniqESY66fiT7KjDj7J2W9rjKX+vwqJdxx51rB3/6OMn+idi1Su9nettHRMnPuZEO/qIo4M9AbswZk48/kQ77tjj7Jijj7EjDj/CmDAed/xxdvwJx9vxxx9vJ4T8xx9/gvOPmZAdH+TdpKOOOsqYhHWzztnU9ZjHPMbb/+hHP9oOP/xwb/Ns6ulFmWOOOcaOPPLIvrEJjDhf9aKtM60z9RtjiLE00/K9yo9djKPjjgvHU5ePmdnazBgCI2ybbR3dLAc2YNQv9tA2MGIswfcLgRFY9Ys9HPvHHnts35yPwKXfMKK/wAnb+oE4xg477DAjTPYU+SQrMwQj+q1MnRvSRZ9xfWMutKG8ZaRjS79h1G/nSM5FYFT1eE7jgd3D3Hyp4pGfvnWciyvHyb/ljgdbFz784Q/7lmGe3UhphO1lbr/9dt+exuo06ZAkd5rTiwCQFbfGr75ntbGyvequVbZq9Sq7ew10dwjvtlX3wEN3e/zuNdML55JvVdAPUUcK4cuiyXS2y9vjvbavbH1Tt2eyMbHa7g7jadWqkL7qblu1cpWtvHNVGF+rGHZmEwOvbuMhPvGO7YkgCPJ/RiAjkBHICGQEMgIZgYxARiAj0CcI9K3jLDVXkhNWbIXlDhUrQ9yx4k5Du7PM9u2Un+3Y/HbzZz7zmSTy33lmex8vA0AoNfVEdiIeglh39mTAycxy0I5APRw+9TBQXJ5CIjLeoK3ASnzXgo9cN/6IyhRS0j9OMzzjDILPlBHICGQEMgIZgYxARiAjkBHICPQTAmHm30/mTG0Ljmw7FUsMDAwYznSS8fzty1/+crv44ov9ObgzzzzTX9rEC8N4Q1yqC2eGMhMLgL4SSJqEgwORmmnjQKCXrWCsQOgIYXCs6+OE4l3awZkOvBU+bdFCSmYzAhmBjEBGICOQEcgIZAQyAhmBPkJg3jjOTUe2iZ4kk+QC3qbNcwq8lMkF4YtXlT//+c83no0+6KCD/NlleF66leqTKB9hGB8fNdOYjQeqWwjDGqE1PuRrREplsLVUhR2UYYMUMZBiWMxGejG+SfAKq8UsLXdqbMCoBZOwmJxQY+XZiwSZGdJENv3PBnK26N5A3jKTp2PXdPLM1eYydMzVxvby/WAzNkDttm3q8Q1hsqH0TR2/fm5/1X1X1F/k+xmzqmyrCp+q9FaF88agd7702Xyxc2MYE9NtQ/QYp5u7wnwSzoWZpAZZ4VOr1YzfPOP3YQtiZ1l55o3CPNROHgaiJE/zLxyY8botWrzQli7bzIYWL7AFCwfManXXZSbjE7/hyiWpKs1mUtQtxRDsIAsfKcoC6/mkZhxZrwk7IKlcvc121QMLhaDlP7jGONW1cVMYQxZuwEg1qyvYGf7D0nPMTdzkfxa+nWRz/oBJeyU801+UF/n2vL2Ko7NI6IE6yZD3gpIu6oYn7BfCHgh7CBOlOGHZNJUN7WnEe2Ef9SZK45h4URfxdkrpyBPf7ZC6sam93iQnhFI6PEQ8hfDdJOpN1F5vkmMzRDzlKfJJNpeQ+iDqIOxEnWxI+SjXbaLupLPIo4c4YSLiEHFCCL5XRP3YVqy/PU4a+SDSCCHkc6VUT7FeZEVCR4p34pH1ipLe9jDpQ74hPqX3IkR/kdBBnLCIKXHkEHyviPoTJR0pjj1QkvciTLqKdSNrjyNLRFqRJ95Naq8bDIoyePQVw048ebpB1J2I+uAJoXa+3VbydJvQCaV64YuEnHgxTDxyiHg3iTqLbSdO/SmET4QMIp5C+G7TvHGcN9Rwafoeh9Q57/DQQtts8Wa2cNFCWzC4wNyXseo+dLwk46aAFG2WYmglfRiwSRX28LvZ2MO2+GIaeUgnLIskGXZIMbS2jyR/trhN3NNowoBeqtXCzZeJQdR4DKCn2puVYweUJLVwY0nCqiiRmnyUlPMtyaRI7RqlcvtL6pq+9qbMOk6fpeNKWh8n0sgzawUzLCjJS6BT0np9h9wzhC9J4bs3/5IauqXIoynpT6EU06Te9227zmRPUQ4vRZtIL4OkqE+KGGBDIimmcT6AJDVMkpp8QzhHRmraIMn7EFukKJeibI5qZlRckueX1HJttfDBthD4vyS31yM9/kKvJLfHCh+p1QYpxqXWsFBkTmyyQ4r1U5kUedIgKcbb0yQh6jlJavSLpIY+SevJk72NTF1mqB+SmrqLKiR5lGMNRorjnjIQsl6RJMdDauqUogx7pCjvlf5O9UqtOqVojxTDTmW6KZOaeiS1HG+drq2SjE+v+kqK9UutIfokGTZJ8n5MfYY9vSb0o0OKuuGhJIeXRNBC0vqylgyziEjy9kvNkGoktczvsU2KeeDJA36JJ94t2mgc5+kCMimINdno6FrjrdrUNVALK4RhFbolv2/L7bTCSInukyRjuzkvPGMAoKHFHgQ9Jqk5OIeGhmzNmjW2evVqP6CHh4dbtEtqifc6gj3ggT38hjf2EE964aVybZLkB/nY+HgYT+scp2hPeeMm6jO3g3HDYwxgAREntAo+khpasYN+I5TktjYSe8hIWq92bACTRCm+XsYeCtBN9VwcIYnz0agfa6RJ69tN/u5S59qK+vkZP441ckryfiumI+8FoYN6i2Hi6a+E2cjIiN1zzz1kLc02Sa4v2ZNCSetNzCS5Xdgsybr9QTdEvYQc+/CQFPXRf5zHkUHkI4SKPPG5kKTG+U+KurFHWl9On6Fbkk+GpJh/Lvo7lZVivVIM6QdsSrqlKCdOeULySPJ+I4682ySpgRXX+6RHkqvCBgg5BO8JE1/IJthZB5IceyqgPnRIUQbPMUYafAo5h5NXivmQ94LQQb1SxIM+I44ce6DEE5JOSJ5ekiQfF+go6ks8fcnYJl1qYiSp5dxgPfigO1ULPpI8ij2kSWrY7gld/gIDSV4r5xuuHUSkiAPpxAmxCR4iLsVyxHtBjA90FnFBjyQ/DiX5sUB6kkvqCl60r0iSUOFza3AiIkX9UkzDXtKwR4oy8nWTsIn6JHk70cXxTShFWUonBD+uJfBQKg/fbZLkVTKG0OuRKb7abZ4i66ySNjnHWYodkNCis8fDcuCll15qhxx6iB1z3LH2ile8wlbfvdoGfMUw5qRY3cp1fljd/epXv2pPfepT7brrrrOFCxdGY0r+lmQcuB/60Ifs1FNPtac97Wn2j//4j/b1r3/dBgYGGtaAZSPSY4YbCt/5znfsyU9+sp1xxhnGVvz//M//bJz0pNZ+7rE5herrtmh4kX33u9/13wT+66232vDC1hsMhcw9Y9Mk5xe/+IU97GEPswMPPNB4zv9+97uf/cd//IfrLbO/XGH44oL9ox/9yB772Mf6b13yW4VXXnllSDG/UEnxguGCHnxxQqVaKY6Pu+++2/idS34bHnwg8IJ+97vfkbUUkqI99Ak/X3bJJZcYv5vIbxXyu6A//vGP3Q5JflHzSElf2PSXv/zFjzN+EpBHXv77v//bwC6ZkHBN8W6HUhwXjGuOrec973nhxtRoA4uVK1fa61//euN3HR/96EfbK1/5Srv55pvdDOx3pgdfkvzcyDXjDW94g9uDjUVVV111lR1++OEGhsixR4rtId5tkmRXXHGFnXjiifb73//ebULnHXfcYa95zWvsUY96lDGujj76aOP8IMlNII8zXf6S5DZccMEF9ra3vc15Se44/PGPf/RzN7+WwXj/9re/7fJe2WKFz89//nPbf//9/Zc2JBVSzG3ElrPPPtvPSxY+2CS15gvirvxTN8cQ+PAyU6k5Pj796U/bAx/4QHv4wx/u53F+FeRb3/qW24hyyhLOlahHktcrxZB5x6GHHmrf+973GtUzvokfddRRdvLJJ9tpp51mYIX9jUw9YCQZE+c3v/nNdt555zXspB8f9KAHOTZgxDmc+CmnnOLzgR6Y4lWCF21esWKFPf3pTzfO0ZI8DYwuv/xy49dfuL6cfvrpPoejjGcIX0U+RLvyT504M4wjjvN0jpZk4AQmyI8//ni76KKLjPNmVxR3qESS3XTTTfasZz3Lr/X8Gg7H05///Gc/piTZZZddZlzfSDvrrLPs+uuv936lHR2qnLMoXVuZdzB2OQdyLIGZFPtOinYzjj71qU+5PSjGJgh+LiRFPakurlO0nfMf14knPelJdsMNN7gKScbxz3WN44yQay9lIc/UpS9J3lYcdOb2jFswAquPfexjfr2X5H30ghe8wOcnjKV3vvOdLdfiLpnTUg3jgmOMcQJOz3jGM+yWW25xe1NGSXbjjTf69eSaa65xsSQPu/1V63aF860+iQvUuJ9AnvnMc+wlL32pbbvtdnb7HbcbjmtIDk0KLnNwrgNT2j8HBcSJ77DDDrNly5Y1Bify0gwJirgIcJeHk8uZZ55pz33uc+2AAw6wv/3tbz5plOLgLNMuLlh///vf7SEPeYjxAjheDHf77bf7hRJ7sUWKdoUmlPgfJtKjY7btNtvaKaecaks2W2Kj65oT/LIMof3o2nbbbd1J5aSLs8oFnIkXaVDKB18WMRnjAoGjw8mZC0eyg5D+65UtUuuY4BjHweBiBT7gBHGDqNP7EnplV6pXkt955qf0sOmf//mf4w2Yv/7Vs4CPMyV+STKOtT333NP4lQIu8ly0uMBK8ouXpJ5ZJMW6U9uxhYkxfYdSxgvnSW4s/r//9//cRvoOR5F0KZaH7wVxU3GPPfawhz70oY3qk63pCPNjAAAQAElEQVSE2IeTwTmcOJkkOW7wk9F05Km+lFeSs7SdCc8222zjk1RsYNLILp1zzgnXuZe8xA4++GDvVwpQjyS3CR7ZXIg6IEmNaoaHh+0f/uEf3B4pyhlHXEs4F+DMM/GhXKNQD5hUP07Y4x73OLvXve7VoiWlgxf2pnFGppQG302SIh6S3ElOdaNv11139XM45yfs5bzAC07JQzqhFMvDz5akWEeqk3q4znKjjPfEEJeYL9Xt1nBDGDk3YnAO/xrOT+QlTy9Iinq58bp48WIfu0kPYxxcOG+DEfTEJz7RmGSnPL0IJfnxwrnnPve5j+28884NNWDIeYoFhte97nXGNRfMJLXkaUS6wKBTks8Tt9xyS38ZLmMXOcc/N+7uf//7+82zpzzlKcY1Btu7oHq9KtApyZiTgcuLX/xin6cxbsEBeyhEOs4Z17m9997b55TIpSZOxLtB2MQ8Fp2Mkde+9rV+05xzTnHsSjJ2LnE+2meffYxykNRdm6RYH/ZwjL/whS+0l4TzcsJBiunc3GA8c+1ljDOusFeK6d3AplgH83wcd+bUjF103nbbbY2dXMz7t9pqKx9HvIyZYxIq1tFtnjHDOHrRi17kN8WXL19uXOPQQ99A8ODCIsgOO+zg/UacNIj0btEm7zgDJKum3BU784yz7KRHn2yve/nrbNddd7O169YG8MmRBmh5K85SPAE+/rTH24ue8yLj4sCAZgBIyR5s6z0x+JYuXWrPe9bz7MzTz7QjDj/CXv/y19tTnvQUV45NMFJ5dnGgPv7Ux7sdRx5+pP3Ts//JXvicFxoTQyay2JPsgi+P6rZm3Rq/UL72Ja8xJvDYyn0XWbz4J1t6ZZ8UNAVCz0477WSccF8abghx8Xr1q1/td3hJk5r5iJdB7BTgRMzNF1YvsQknVYq2SOqpGZJMUkMHzhYn/4QPFy7wgrbbbrtGvjIYKdrFsf5P//RPvorBag+TCu6ySvLVOCv5I8n2339/Y6LBigUT9+c85zm29dZbNyyRou0NQQ+YNNliQsOuF6mpkwnZy172MmNCCFbw7K6Qmnm6bZIU6+ac88xnPtPvwCcdyVZJ7lCzIs05VFLL+Ev5ZxtK6liUfuKGImNJinmYnDGWwAinmv7kpiwVSDFPO098NiTF+iQ1inOcccOsIQgMK4ScA3DiSWeCGMRdxYj6ipT6Boed8yFOTzFdirYzceQmQ0qT1FO7cHKYPB944IGuUor6iNNX4ASxm4LJNZmkmAe+GyS11sfNMo6l5WGiWqyf8YWtrIBxLuCczrm9mKfbvCRbsmSJsdskjVt04NQzrtM5PGF07rnntuyII2+3SZI7zGDEZJ36JRH4bjjmlZzDSWcXkyQfQ5K6fi6XZHwWLVrkuwI5/rlZJUU5N6nf+MY3+uovN9AZR5w3KdNtkqLOfffd1x0sjiXGzL/8y7/4okvSx7noBWH1kpVfrrncqJJi2ZSnW6EkYyGB8cGY5dzDGOZ6xjxAkvcN+hjvnLO57hGXRNBI98gcviQ16uJmBrhwAx+McFZx/lL1rLTSl4985CMNx5Exhc+S0rsdbr755sYuTnSCEVjBcy1BF32Ubpgxjug/xpwkkntC3JQGI3YmcUOM4/2+972v65LUwJJrHMfa9ttv7zLO9ZAkz9utr+w4ByRxaqDA2pitsxWrV4S7duNWC3/IqiJJdveau23FmhUtK7tV2IPzfOeaO+2uNXfZPWvusTvW3GGr1qyqwhTXKcn1Y8fqNasN26BeOaOudJpfkvyO5W333O7jSGoetJL8gJ5mVTlbRqByBCRVbkM2YP4hIHUeN1JneWqhNHV6ylduuOlpkzr3g9RZvukhNHmLpYzR5OjMrxSpd30p9a7u+YXy/LI2O86hv9LYZWVwZO264OyM2fjomNl4gqcecuX/jMD0EMB5r1s9OMjmVDc+dRsPf85N3KWR8kkTPDJlBDICGYGMQAkIZBUZgYxARiAjMCcEkmc4p0o2hsK4MHffvdqfybgnhCNrRrxZqssgM1n+ZAQ2jIBMkgW/2UMp8ERCQcYRTnVg/b/IuyB/ZQQyAhmBjEBGICMwJQI5MSOQEcgIVIVAdpxBniXB4N/g49THx60WGFn4q5MYIApxuEwZgWkjILNxfs4sEG9n5zkLnmEbHhpuPNskhUzTrjBnzAhkBDICGYGMQEZgI0EgNyMjkBGYhwgEr3AeWt0jkyWZNGBWH3Dnue4rheMh7h500KpA+T8jMBUCcaxIsvBvVqvbwJBscPGgbbZsiW293Va22WZLvIK84uww5K+MQEYgI5ARyAhkBOYlAtnojMCmhUBt02ruJK1VlNfr48FJlskGrF6XmYLrrHGDjV+WPxmBAgJhjITRUhAEdkIW/OcweqxujJ8xGxsYtbHa2ER6CEK61isb5Pk/I5ARyAhkBDICGYGMQEagPASypozANBHIjnMLUMGbaYkXIypGMp8RmAECmnCRpxpfM6guZ80IZAQyAhmBjEBGICOQEcgIFBDIbO8RyI5z7zHOGjICFpaeTXUc6Ow85+GQEcgIZAQyAhmBjEBGICOQEeiAQF+LsuPc192TjdsoEMBhrtfCqjOk0CQoBPk/I5ARyAhkBDICGYGMQEYgI5ARmBcI1KZtZc6YEcgIzAIBBYc5kDvPFBdfLZTXoFvgyJGMQEYgI5ARyAhkBDICGYGMQN8hsMk5zn3XA9mgjRKBOnuz3VmW1eu4xsFhDv8W3Giinu5xC5/xQOQJQf7PCGQEMgIZgYxARiAjkBHICGQE+g6B7Dj3XZdMy6CcqR8QCI6xQZ1sCX4wP0eFkzy2btzWrR2x1atW2x133GZr7rnHpIbX3Kl0lmUEMgIZgYxARiAjkBHICGQEMgJ9hEB2nPuoMzY9U+Z7izfs/Mpk4+N1Gxsbc4d51cpVtm5kZKLhwbue4HKQEcgIZAQyAhmBjEBGICOQEcgI9C8C2XHu377Jls0XBIKd0QXmux5cZZnVa1Yfr5kUyEI8kLTAagODVqsNhBIhS1iOrhvbtAMfJPVA+T8jkBHICGQEMgIZgYxARiAjkBHoPwRq/WdStigjML8QaHd461Y3SabQjPh8c3CMg5MsuSSkhgT/J+5MX3xlIzICGYGMQEYgI5ARyAhkBDICGYHOCGTHuYFLHe8mrP+NBcdmPIQh7q7PhHMjVgaRNQpkZlNHgDGhTmMiyJD70AluNE6zj6UwxMLoqtcZS2buRxuZIMuf7iCQa8kIZAQyAhmBjEBGICOQEcgIdB2B7Dg7pMHRCQ7N0MJhW7z5EluwcIENDMbttJ7sX+RxJn9lBCYQYEzUC64vDjBEct1swnmWFNgaXrNJCnKb+Mha/ybEOcgIWIYgI5ARyAhkBDICGYGMQEagnxAIs/l+Mqc6W+phVXDh8CJbunSpDQ0N2fDwoAVvx+InOEHOyL/zV0YgI5ARyAhMA4GcJSOQEcgIZAQyAhmBjMBGgkB2nL0jcYiBQsbu27rF7drGimFYifalwkY+OZe/MgIZgYxARmDTQCC3MiOQEcgIZAQyAhmBjADeYkYhICBFh7geHGXYcX/KmWdRoZDBQvpkv9lLcqaMQEYgI5ARyAj0LwLZsoxARiAjkBHICGQE5oBAdpwnwGMzNk4zUQUnuabAIQxB+s9+c0IihxmBjEBGICOQEagCgawzI5ARyAhkBDIC1SCQHeeAe73hIAdvmeXmsOqMSMGBNifzj+/cdi5/ZQRmhsDEsPJCkjzMXxmBjEB1CPBeiw1pT3lSOFX+6eShPPkSEZ8Jbagc6dSXQvhEyKAUTyEyKMVnE6byhImmqmeqPKRRNoXwnWiy9PHxcZssrVM9lcmy4oxARiAjkBGYdwhkxzl0GX4MrkwkhYuuWa0ONCJ1gkKQ/zMCs0TAJ3JhOBFCs6wmF8sIZAS6jMDo6Kj99a9/te9+97t2xRVX2E033WSrV692LRLXg7pJ4eB1idnKlSvtl7/8pf3f//2fXXvttR4nSYp5Ob5XrVrlcsK77rrL+TvuuMPgpViXFEPKzoQkGc7hnXfeadRJODY2tl4VpCUiUYr6KAthJ3JIkq1bt86oa8WKFYbdyKGUj5B02k+91JHSpVi3FEPkEO2lPijVST2kSbK1a9c2sKHeJCePJKNvKIteCDl5CKWoK6Wn8rUa125yZSoDgawjI5ARyAhsSgjkK0zobVacISYf60bW2tjYuI0jMC7MUMjk/3X/zl8ZgdkgoDCeJDWKMvlrRDKTEcgIlIqAJLvhhhvs5JNPtvvc5z72iEc8wg477DDbZ5997OCDD7bPfe5zDXs4Vu+55x47//zz7V73upc94AEPsCOPPNJD4hdffLHnlWSS7DnPeY7Xucsuu9h2221nO+64o+2111724Ac/2C6//HLP4wVm+CXJ/vjHP9pTn/pU23XXXW2bbbax3Xff3Z72tKfZdddd5/XirL75zW+2e9/73rbtttvaHnvsYc973vNckxTtw7mkTZAkv3Hw2Mc+1uvE3oc97GF22WWXNcrQ9mc/+9m2fPly23rrrW3PPfe0pzzlKbZmzRrXSUbqIoQk2fvf/37HABt22mkne+QjH2m/+93vPL8ku/vuu+300093bEh/6EMf6jcvUvnf//733k4wRCftPPvss+3mm28ON7frXv68885zW8AB217xildQ3HUU7XFh/soITI5ATskIZAQyAtNCoDatXBt5pnANDxdaCxfi1bbijhW25p41tnbNSLg4h0lGPZJD4Hu1s/PsWOSvGSPACg2UCkpKbA4zAhmBkhHA0TzmmGPcQWRl81WvepW94x3vsC233NJ++tOf2uMe9zi7+uqrw7UhHqc4oy960Yvsb3/7mz3xiU/0vCeccILHn/GMZ3g8OWusYN966612//vf353ao48+2ldxcQap93/+539m1VrOH//2b/9mH//4x91pv+CCC2znnXe2j3zkI/a2t73N6/zyl79sr3zlK214eNhwLHE6adfLXvYyT5die3CeJYXrXN3e+9732he+8AXbe++97TWveY2vpD/96U+322+/3cs897nPtfe85z222Wab+c0Dwk984hNGu7nh7JkmviQZ7XvmM59pt9xyi9d37LHHOqbgBe5k/ed//mf77//+b3v0ox9tOO2/+c1vDD233Xab0c7Xvva1dumllxoONTcsaCc3KLAV2//zP//T20n7/uVf/sUWLFhg9NGb3vQmqm/0m0fyV0Zgk0AgNzIjkBHoNQLZcQbhOm/Orls9hGPjdVNwluttO99UtyC3/MkIzAiBMIc0i/NUY7LH5E6aEFj+ZAQyAlUh8PznP99+9atf+Soz4Rvf+EZ33L7yla/Yfe97X9tiiy18Ozb2ffvb3zYcss0339wuuugiw2nEycPxw2HFSf2nf/onu/LKK8luQ0NDHv6///f/PP+nPvUp+8Mf/mDkYcsyZdkS7plm8HXjjTfad77zHV9Jfte73uUryTjJVHHNNdf4dmtJL9YNSQAAEABJREFUvmKOE/mSl7zE3v3ud5Nsn/3sZz1MXzin8Njxlre8xZYtW2Y43Ti0OPo4/p/5zGfI4jcQYD72sY8ZbaLdxFmV5qYDvNQ8r33ta19D5E7zq1/9aneQWQHHOcYxXrFihX3xi190nF7+8pfbRz/6UXegf/azn3n7wOjHP/6xbb/99pba+eIXv9jr/P73v+9buDmfsjMAR5+VZm4OkIEbAISZMgIZgXmKQDY7I9DHCGTHmc7xC75MCnAEp1n1mtUsxAPVg8ccyaw+kY8imTICFsZHJGv7yOPhVoyNh5sxAwvMFiwasEVLF9lWW21pixYtCoPJIoWA/3BfxiD4TBmBjEDvEcDRRAsrm2x7hofYqo2jDKVVWvKysvqQhzzE2LJMPmhgYMBe+MIX2n777Wek4xQiTyTFc8Hg4KBvg8bBY1vyn/70J1+NTfmmG7IlmS3QOO4PfOADvRg342Bw1nGGWdHGuWYrdb1et69+9asmyQ488ECyOSGXom04vjiq1MONATKceeaZBO7wwrDy+8lPftK3mhNnOzfhwoULCZyoEwIHbkpws4At5SRK8hVweG5IsF2dGwlsCb/f/e6H2JYuXRpuXtcNpxqeFW700h9koF7CxYsXG+0866yz3MmmnWvWrLFvfvObhjPNNnryZcoIZAQyAlUikHVvnAjUNs5mzbZVNYtTCb4hVqJTXcGtqSNL8RxmBDaEQBgz4caLBmS1IdmC4YEweVzoWwotfzICGYFSEcCpg1DKyifOIvxWW21FYCMjI/bzn//cfvCDH/gLwsjL88TIP/zhD3senDZn2r5wjBGlldbaxAuqcPCQJ+J53yVLlqTojELs4abbwx/+cH++msI4jGzbhj/ssMPC+WUY1ukXv/iFb71mRXyHHXYwVqBJoB7CdkLOy7qQJxt5YRhxnNvHP/7xhmMNbueccw5iO+mkk3zVmAjlCWk7zyPjwPNcN7LXve51/kI1tlWzFT7dYOD58IRpcox5CRhlDj30UN8NAM/z0GzNpu5DDjnEdSZ9tBNnmZV1nnP+13/9V4pkyghkBDICGYG5I5BraEOg1hbP0YxARqDbCIT7LT7JC6s/dWt7BiDoCu51+M7/GYGMQK8Q8OMvVC6FgzGEvBUapzOwvnpJiDPHC79YBWUFmeeTWSFmJZcVYvIsW7aMwFdGnWn7+vOf/+wSKepJelOII514KebxAhv4SmUIIbLzEjBe+sWWZ5zpl770pYid0MP28VNOOcUOP/xwf6EWK8aeOPElRf3knRA12pVkOKopjfDvf/+7nXjiicZ29gMOOMB4LlyK9UgyKVKykTLkef3rX+9b3//rv/7LcJ552RhpxRXrpJMbFaSlOnCaWeXnLeY4zaxmk56Icqeddpq/3O3666/3Z7VTWg4zAhmBjEBGICNg1j0MsuPcPSxzTRmBKRFQI3V9V5k0qJElMxmBjEDXEJDi0ZWcsf3339/fSI0CHGNCHE0cM7Y08zwuskSsrMLzYjBCSf4zSvAQW7YJjzjiCIKGMy5FvVIM2x1RzzyNL0kNp1SSv5CMl3exbZst2zwHXKwbnjeF8yKxD3zgA/52a7aUf/3rX2/Ug8OJ6oSJJEvtYNu2hQ/buEPg/6wE46B+4xvf8Bd2ff7zn/ft554YviSFb2s430Re/vKXGyvAYMtzzI961KMQuw0wbMsmhKRYPq12S3KH/x//8R/95Wdsk+dlaOSFpJif9rOaDha77babsRrOT4uRJ1NGICOQEcgIZAS6iUCljnM3G5Lrygj0KwIKfnI80Oqm8Nevdma7MgKbCgLFlU4cOtrNlm1WRHnBF1uLkSWn8rjjjiNqvBU7rSrzE1BnnXWWvfOd7zRWOsnAW6kJUzkcRuKJWDUtOt9JPpOQ7dTPetaz7NOf/rQdf/zxxvPCOI/UwUoujjIv+0or6vwcFavOpF9xxRUETjjXMCnE5mQvW9RJSyvsaaX5W9/6lq/s8hIxfmKLPJQjTCSFs1wgHGYcd96G/b//+79ua8rDVm70ss0ahxx5ctbZjk6ctvBmbl72deqpp/qLy7jhQRrbxd/3vvfZf/zHf/iLwpDxLDQvC2PL9w9/+ENEmTICGYGMQEYgI9BVBOJ8vqtVbgSV1es2A//G8icj0AkBHGbIJgZTmE5a/ITxFZn8nRHICJSMQHL0cOxw3vjJJnicRX4qiTdF84ZtzFq5ciWBHXTQQcZzvmzZxlnFuSb+oQ99yN8yjTP9xCc+0dKKqhcKX8h5CRb0pS99yXhOGEfx3HPP9eePQ5Zp/2M3TuG///u/+xuy+Uko6kH2u9/9zm644QbjWetvfvObxkvNeHM3beIN2NwQ4PlkVs5x3EmnHlaUkdMWtqq//e1vN+oiDcN4Kzchzw/jNO+yyy6GM7x69Wp/Szh4kc7Pb7GtnTePUydvxwZT0tiqzQ0FbjpQNw49P0HF88+8dI2friLtt7/9ra948zw2beInpsCMNp199tnGDQNw/Mtf/uLPONNPbNtmJZ128jIyZNwAae8H7MiUEcgIZAQyAhmBuSIw7xxnJg+JaDw8YSeaKo38bFUjD0TcrG6SzMK/hY8SE/iN/z+3cO4I1EMVdZPk2xUDF+IcYoqhv1wu8vUw1gw2pOT/jEBGoPcISDIpEtqe8IQn2CWXXOIv68O5w5FjdRbHmJ+n2nPPPY0XXJEXZw5nmpVSVkl5phiHm7REOJ6UI45zSMjPT/ECLOiEE06w22+/3XjumJ9oSiur5JsOSfIXbPHzS+Rn1fUxj3mM4cyyLZtVcZxLnGJWgy+++GKjTY997GONFWN+Rortztdff72xIs32Zl7+xTPHF154obEKj6NMXTinhx12mL9FG0eYVXV0ImdVl7eQ0yZuKHD9xBbq46esiON482wyZXg+mZ+VYvs7dYMf27FPP/10ko2t2KT95Cc/8W3Wxx57rP/8FfWRARtxtJNOnrHm2s3PcGE7P0NFO+lPnl3nWe+0Mk35TBmBjEBGICOwcSHAdYYWcS1IPPEyiFl9GXp6ogOwJBnPbXEnnxelcAeeN6aiUJK/KfX1r3+98TzYk5/8ZGN7FxdiwJaak6jkNI+P1/0nLfBr3LmhokzzB4HKLK03NNfr4/5zZrUwvhCOjY7a6MiosfXwrrtW+sqJJJImqB5CqBkELv9nBDICPUbgjDPO8J80wklbvny58TNLOJqf/exnje3FXDeSCTi8vDUbh5QXiLGyyRZo3vaM00p+rj/j4+PGTyThhOLEvvjFL7YXvehFhnPKtmp+SgrHts7OplT5NENWh1lh5dlhCB0Qsmc84xn+bPW+++5rbAnHUcZhfcQjHuE/K8VqMGrYOo092Jae7z7qqKOMtuEsgwE/0QUGbN3mOWRWdllRhnBMIergmivJX/hFWnLquUmAXcjIC59w4CYEdqCD7eY489iEA/yGN7yBJH97N22ijdSBrdSDjC3yXMPpA563Zts6byvn+XKeuyYvfeAV5a+MQEYgI5AR2OgQkOICFbvGUuNmc01NZWcSzjvHOQEjyVcP+K1NLsrceWeicMstt9hznvOcBgZMVvh5ES6ubFPj5SJMEABbisBL8vzjwWmW5JOPULnL8ldGYHYIhNsuExPj8bG6ja4dC47zWrvzzuA4rxlpq3LCaS5IM5sRyAj0HgGuJzhgOFvXXnutbz/GET755JONFWfSkxXwrLLiuLEdmu3BOMKsdPJma7Yzs72Yaws3adOqLquvb33rWw3n85hjjvGVXeqS4nUn1T+dkBVx6mK1G0IHxE9OUT/bt6n7vve9rz//y9ZmnGieEaZ+0nDaqQNHFFuRQ6wk87Zs2vW6173O34KNnJ+PYnWXrdcQW7Uh6sCpJc/SpUv9JWDcpOZZZTDBrpQfPuHAyjF2UI6bFLzIi5vdbC1HF2lsHadNtJE6uLGBTmTkS+3kZ6je8573GDbTF6xGU680c2wplykjkBHICGQE5h8CXDfKsnpeOc4AI7VeEJkUcPFk5YDtXty15iLOc1wQz6BxF/yhD32ob7tj2xgXWlb/EsjUa6aw0ix/dopnqqChwaEQHww05M+OIcs0mLEYnBqDoTBuBofCmAk0NDRsQwsCDQ7Z8OBCGxqEH7biR2F92sL4Mz6twxvJfKZse0agrxGQmgccW6dxyNKbpTFcaqZLTX54eNjYbsz1gHw4oOecc46x6kl8QyQ169pQ3pmkSzJJjSLYOBTOQ0kgNdOQSa1x2kMZ0hIV8UiyYiipRaekYnJHXmrmSVimjFIzLcnaQ0ktOuk3HPaUT1Jic5gRyAhkBDICGyECkvyxSJomqeWagKxXVOtVxb2uF2d3fHzc2Mp10UUXNdR9+MMfNp63WrZsmd11113GM0/kSxl4Huyqq66y9PxVkhOOjq6zW8OKNc9x/eWGG8zDv/wlhIlPIbJy6NZbb7Ubb7wx2FCOvmabO+vDFmzaUL4y09llcNNNN/UNRn+58S/mGDGGIB9D9GGgG2/2l/jccsutdnMYazfdcrPddMuNdvPN0E12y003B747dEuo/+abY13cRIJSnLCYTrxMAh+eCUVnlXagPxH48Cwo8VabIobIy6SEUbIlhWXa0K4TjKAybZhKV8KIcKp8ndI4ZyQiHZ6QNsNDxIvUSdaeDj68LKuYFx5KeYt8km0opEyRyE882Uu8SKQRJz2N6yRLIemJJ4SSrMgnGWEn4rrQSd4uo04IjFKfEZ8sX5KTB0px9NGuoiylzTbkfJRsmm0dcylHe6BUB33GOErxqsKiTVVj1I4B/QVOSV60Ncl6HaITQg8hGBESh4o88TKoqBOMsKkMvdPRgW3Yg13TyV9GHmzBJnRhH2HVxLjmPFm1HUk/56KEUZJVHWIT7+DAf8MnJCyD5pXjLMkxkWLIXX5eaMIdct5yymoyLzF50pOe5KuiAMoqQvGOOU40d7iLIMvk9a5cucLecdE77JIPf9A+funH7ROX/qd94uPQpXZp4C8Nsksv/UTgifee2DLI1jdWzS+9NOrj+bjElxkmvdyYwCZ0Yx9hlfTxj3/c2M733ve+1z75yU+W1jexzYwFKPYNMjD54Ac/aGAE/4nQbx8PY+YTH/+EYesnPvEx+8hHP2Qf/OAldsnFF9sHL74k0AftkksiXYz8kktCfO7Ez9JcEur6YLCHZwfZRspYSrKUTrwswhaIt/fyiAX2VGFHe3sZ1zwDysuNPvKRj1jVNoELP7XDFmJsATPCdrtnFA9jYab50YluyoERL8hibIMRsioJuzjfgxFYgdlM7KF8O1GeZ5ipizTiUOIJIfIQQsX0j370o8YOJ3ACo2I+8kLF/PDTJcp2oqQj1ZPyEKcd559/vt9g5v0exEknJB0iDiEjLMqKfEpD1k6UbZd1ilMHuPB8M9u3KYcMKuYnDiUZPESckLHYqd2kz4awg63rjCPqh2ZTz1zKcKxB1EH72AbP9nZsQ1YVJZvAhGPtXe96V7h+cb2a+zVqLj1Sud4AABAASURBVG0CFx7F4zGCVE+yNcV7HYIJOiF49HFdY1cjPLJiGrIyCJ1JD+dIbAKvJKsqBI/3v//9/tZ/+o54VbYkvdjQPh9BltLLDtENcR1hTsK5oGwbivqwhbGTriPYg6yYp2we/cz5OT9ed911JsnJHbkSvuaV45zwKDq9ScbPXfAGUxyEz3zmM8ZPW+Ag4zTjYKd8koyfupDkovh0aeRHx9bZ0MIF9vSzz7KznnaWPfWMp9pTn3qGPfWMM+2pT32qnRGIsCzixTRsP+NFK/DoZUs6YZnEi27OPPNM49k+npUDT2RQmXa06wILfkeVF8PwfB58e57y4mGchLECRjxvPzg85HhhIzYQnnXmGXZmoKc/4+nG75OytTPSuXbOOdA5IewO8Uz/OeecY4QQxwfPDaKXOCHpZVLSS8ibizk+sYMXKpVpR7su7MEOfguXFyPx0zftecqOYw8vnNpiiy0afQhO2FqFLejFJsbQXnvtZVViRPuxB+KNzDyaw9uvsY+02RB1FctNFSct9QU85VIILnvssYfxjHGyJ4XFfPBzpaSzvR70QaQTcv3g2WHOQcgSFct1krWnF+Oz5dGDTbyd/IADDmicB5FPt07yQu35O8na80wWxyZusvOMNPXQj4ST5e+FHH2JsIddc7zYDb4X+mZSZ7KLSdNpp53m56SZlO9FXnDhOsIL83pR/4bqBBNs4FxAXuLMQVic4Y3xyFI6acTLpKSTlxoyZ8OWMvV30oVN2MHYZp5EvFO+MmRJNyHX2uJ8BBuRl2FH0oG+InGOfPCDH9w4R6Z8ZYecC8GDF2GySAmPnWXbUdSHfohzNruKOS9x3HXyDUnrNs1Lx7kIAk4wK8u84ZRnnHmzKMv3rP5xQuVnQUhPZXBEiSeARYJ/mQ0NDdtWW21pu+++m+262662/fbbFWh7226H7UO8HOLNo9tts50x4WEyv9222/kbX7fffvtGCF8Guf7ton7s4idAkCXdRT7Jeh0WdXISxnneYdsdSuufydq3begnbNli6Ra2bQEz8m+37fZGGjwY9pK22WYbS4Qe9ELwSU5IvCxCH4Q+bIHgqyZs4vzB2IbgkVVtF+OEFzkVcSrbLvQlAhdsgeCrxAeb0L/TTjv5G52xiXjVBC6cmyB47IQ62OV290KOPihhgi1cRxhPvdA3kzqxC1ywBZpJ2V7nxa6EGSG29lpnsX50QuhNttB3xTxV8NgDoRv7OCfB9wNhCzYlW5KdKd7LEF0QOlKIPcS5jhAmOXyZhF4IndiUeOJVE8c99hBWaQs2JP1g1D6OiukpXy9D9EFJB/Zw/HMuSLIqQuxAL7YQVm0PNkCMHxYWuCnkblxYDJUmnDkEPaR56ThLTXDYXoWzXMSIOw8jIyPBER5ab/me555ZDWCLd6NMXHa2gYEFZqFqVp7Xja+1kXUjtm400Lp1xs9frFs3OhGmeI/DsAJOW7g5sG50na+UYweOP2EZhC7XHzAAU+LcdEAGX4YNnXSgG3tIa2A03uP+CBigbyrCLrCpW93HCnHyE46ONcePhQ84hqCUf7cpveV7fLwUne1KaC+E3PEYHYXtGwIjCIOwE4KvirAFSvqxB0rxMkL0QUkX9kApXnXIscXxT1i1LUk/+DC+iYMdBF8mFXViS9Gm7tox/dqwCaJEsgm+XwiMoGRPsjXFywgZyxC6sAWCr5Lacei3Y60fMEr9Q99hD+MbWcIuhcjKIPRB6MIW7ILvB2L8gBHUD/ZgAxhVbU/qL+yB6DPsgu8HwpZkYwqrtAt7in0mNV8U1mu75qXjzIBKHcdPiVx99dX2pS99yVavXu3PuQIoW6540yY/d8FPULGc/6c//cl4PofttKxGU0fAuoAx7o5ZbUBBNm514WDgVUNBVEcOBb7H/9iGCqk5GJIMeZkkybirA4G9hQ+2QIE1qRxM0JUI3ZIauiWlpIrDMIYmHFQMkYJdYfhgLySFOAmBpCYfol37p4/QVaxwQ/Fi3l7xklr6S1KvVM26Xqlpk9TkZ13hHAvSb1CqBh5K8V6HUsQg6SSEeq13pvVzbpppmV7llyJm1A9WUjOOrAxCL4QuSY3jjnhVJKlFtdQab0ksOzKhL2FGVCrfPql8nbR1ulScqE63TC/zYU/qsxT2Ul973UlnCqXO/Sd1lrfX16241Jw3UidzAsJ+oH6yJeGR+o84fCLiVZJU7riZqq1Sc0xJ/WEX/ZRsLnNczTvHWZI7cVLsxMc//vH24he/2PgNTd6wzYPrvHQEh9rChxcisbWANF5IwjNDPKMTkiYmE80BEP2duqUOaKaQG1pfgrQXJEVdDAwp8r3QM506sYELFLgwQSU+nXK9zNNuB/b1g11msa8UQkk2HgeVSeUdamBjbZ8iNpI8tShzQf5q+WmDfoBDin2VbJFkklK09JCxJVWnPzW4OHbhoZRWdYgtUsQIvKqwR4r6k25sSnw/hJIax1o/2IMNkio9tugjSZbGjCSb6afX+SVVilF7+8BqYGDAxVL5Y0pSQzdM6kOpKUdGWtkkRRvQKzV54lUSfSaV31czbbNUPmZVjZWpsCnaRN9NlbfsNOxJ9knl9Vd5s/kuIyqpcQI/88wz7fOf/7z927/9m1122WV21FFHNbSx6oxTzVvzeAsneXjAvZEhMGFBMHyb1cNfqNQv6JJcVtUXg0GKNhT5su3BWUanpABN55Md9pGnTMIuKdojRdukGJZpx4Z0cYAxrup1di9sKHf30iW1VCZFrIpCqTVPMa0XfD3cRIBS3fRh4vshLNpW5Ku2LdlCCJVpT7u+9niZthR1Sc2xKzX5Yp4q+SJORb4sm6RWTKTWeFl2TKaniEmRnyz/piCXYh8lPAih9rZ3krXn6WZcal47pCbfTR1tdU07KjXtKRuXqYxMtqSw7GtdUR82SHFsTWVzmWnYJ1VrE7ikNuOAJV6qzi6p/8az1MSjiFnCq+pQivZJch+lDHuY15ehp+c6eOkXb1iT1FEXzzQPDg52TEslaqoZvBS+3ZsOYZTEco2t2zHay29JxskFHZIqc+Y5oXCwSGCBNeuTNHna+rm7I5EiJtSW7COEkFVHdZPkfScp9pvJJJVqUjsOxXjiU1iWYZIaOKCbsVWW7pnqwT5opuW6nb9ogxTxK8q6ra+9vjJ1teueKl60S4rH2VT5y0zDNkmuEh4mhfBlULu+9ngZNsw3HVJzHFWBFzqhIm5SHEcbkhXTu81jk9S0Q2ry3dY1l/okNa4vc6lnLmUlFYpHlnlcmdc6+itqbn53kjVTy+WSLSksV3tTm9Tsq062dJI1S/eGQ6c0tV290TyzWrFzZiU2rty1jas5c2+N6jLVB8Lyc4Am8K011lujPY5xsuVFCgxSqMfqOlaPXkn+YjIyEGdbNHzVBD7YwDPt2MSND+LVktxpxh7sUC2Mo8CExdbwXd1/sd8kVWdIQTNjuxCtjAUblBMyluCl6jHCHsZRGufYBUnl2dauG3sSRthSNTEp5SWBYIUtKYSvirCpHSOpvD6j3VJTH30GVY0N+qVoF/aAU7utxKsixlFVujvpZQwljDqllyWT5DeA0QdG9CN8PxD49Mt1JOFBvyVekrWfQ63HH0muM/WTJH9Rqc3204NyHP/Jvh5UP+MqsSX1Gzw040q6XICxDXW52hlXl7DAFo5/KpDieRx+U6Q4q5/nLU8dO9dm8HKxVatW2erV99jI2lEzHOd6dRBxclm+fLmxUs7Jl3ZCc23nbMon/YS77LLLbKroahlw4ECm0p133tnYfj86HvoMQaVU97e577bbblYfHzfstIrOMa57Agt+UoCfE5iIVhYkmxYvXmz83m1lhhQUS7GD+MkexhJJkkwSbGUERtiTxrlUnT3JBn4Goh/GkRSxGBoa8nEEVnSUFOXwVRE/RcPxVpV+jjEo6edxJc5H6VnQJC87lOQ3FdHLT4lgF3y/ENdafsu1SnvoNymO4d133934jfIq7UE3NhFCnLPZ3QffD0R/Mbb7wRZsAKu99toL1q/9xKXYny4s6auolzkb/VaS6mmp2XXXXY0dotPK3KVMU1XDjlSO/5QHzBJfZig1xwo/kcX1tkz9nXRJ0SZeqLznnnt2yrLJyarzCrsItRQ7dtZVTiwkj46O2OjomNPY2HhwnCdqxIEOrCbyBbbn/5z4cJxPOukkY8BWdVcVO6SILzwO6imnnNK4KACEFNPhyyIp6sSmI4880rh4joW+K0v/ZHpGR0eNl9GdfPLJNjo2FnAaD5PFENp45F02WenuySW54wc+OD0HHXSQpRfmJS2SElt6iHPBG+9LVzyFwv3339+OPvpozwFmzlT4BUYnnHBCwwL6shEpkZFkOF3of+hDH2qHHnqo9cuHcyPnSG569ItN4MPxBl5V2CS1HtfcfOGFmEwOq7CnqFOKtj3qUY+y/fbbz5OqwsmVF74e97jHGQ59QVQqCw6SwnUiTjQ49u9zn/uUasNkyqRo15Oe9CTrp2MN54LjH7vBD4Kvkk4//XTjRl7RliJfpm3o5SYeNsGXqXsyXVxLTj31VOO8NFmeMuXgwrWW4x++TN1T6TrkkEOMOUlbnsqi3Hxh7l+ZAX2keKNwnOeMZ7yWm8JfzQZsgQ1aLfwJT5nnmgmDknq4eISgtH9JvuWGu1+SjI8UQ/gySIoXzKQLWyDiUrSlypNN0i3JJGFWiYQ+KKmsuw2SbMGCAavjLIexMzAoG1y8wDbbYolts+02flENiY0bM/VQvB4EdfIHCtGu/IONpMYYsomPJLdzIlpqIMn1MYYgj/TJFyspyaYUVmmapDCOFjT6SlKDr8IuSeuNJeuDjyS3y/roI8W+kmJYtmmSGioZy5L6AiMp2oVNkIWPFGWBrfQfe5jUY4RUvk3ol9RyjEvCnEpJijZI8jEkxbj1wUdq2iI1+SpNk+J5O/Untkjl2ibJx5GkRp9Jsn74cIwVsanaJkl+Y7jdJqlcvKRWfVJr3Prgw5yyO2bM71pq89v8LllfHJ/1mqkeBHgzXv0EE+QeLfmrnwZqsiWFJUPRUZ3U6th3zFSBsLliWQ/Oz0Cgmg0OD9qiRYttcHCBdf4oiKEQdPmfPoO6XO2sq8MWaNYV9KAg9kA9qHrWVfajPf1o06wB7lHBfsIIW6AeNXVW1fabPTQCmyD4fqB+siXhgU1Sb65RScdMQ2xKZaTqbSvak+yqOuw3m5rzo6qRifrBByImVT+GsCPZA5+pvxCoJXNymBHICHQTgdaTr68m18fDuvJ4UDJxMyZwzX/yy/hryjKXEcgIZAQyAhmBjEBGICOQEcgI9AMCG5vj3A+YZhs2eQS0HgJNV3mCIws0kRMWmojmICOQEcgIZAQyAhmBjEBGICOQEegjBLLj3Eed0TQlc/MTAVxfqGg9cZnv/ld0mll3LuZo4WOWFlGOZAQyAhmBjEBGICOQEcgIZAQyAtUikB3navHfuLXn1k0gIF41ZxN+s+FKW/5kBDICGYE+j4xKAAAQAElEQVSMQEYgI5ARyAhkBDIC8waB7DjPm67KhlaFwOz11oKTHIiXTbDk7O5ziIdw9nXmkhmBjEBGICOQEcgIZAQyAhmBjEDZCNTKVpj1ZQQ2NQR4g+TY6LiNBxpZx2+FjzYgKHFndkNnZjICGYGMQEYgI5ARyAhkBDICGYGZIZAd55nhlXNnBKaHQFhhZms2PykwOjJqI2tG7M4Vd9pf//o3W3vPWq+DNGcM9xmKsfw9FQI5LSOQEcgIZAQyAhmBjEBGICNQPgLZcS4f86xxk0BAZlL4V3CL61YzWU0LTMGhro8HJzn8h1ST8QkRgkybDgK5pRmBjEBGICOQEcgIZAQyAvMKgdq8srYUY7MTUwrMG7mS4DNbfWIoCfd43ILTHCjw9eBKh8A6ftRRmoUZgb5EIBuVEcgIZAQyAhmBjEBGYFNBIDvO3tPRw5HVrK66jdfGQ2jB8cGLgcxM4xaSLH/6EwF6if6ByrOQcQMVNRIPY8jCeMEYj4bDTAPmbPhmjHkJjA6MwrizST1py5+MQEagtwjk2jMCGYGMQEYgI5ARyAhsEIEwo99gno0/Ax6NtzJuqx2zsRAbDzTh2QQu/2cEZoZAY1DFYimah1TEI39nBDICXUYgV5cRyAhkBDICGYGMQC8RyI4z6NajN7Nw0ULbbLMltmjhsA0OD5pqydshU1iBjtliJH/3FQL0FN0I9ZVh2ZiMQEYgI5ARmD4COWdGICOQEcgIZAT6FIHsOIeOwekKgS0YHLTBoSEbDOHAggCNWHUmZSJHPcjylloAyZQRyAhkBDICGYGMwCQIZHFGICOQEcgIbHwI4AlufK2aYYs0gQI/DzQ6PspTqMYDzfXAhXVmy5+MQEYgI5ARyAhkBDICmxgCubkZgYxARiAjUEBgwmUsSDYRFieZphKmtx/jKNcki4vKabWZcGLF2cwkGWUsfzICGYGMQEYgI5ARyAhkBPocgWxeRiAjkBHoDgLzznFOTivh+DhOrdk999xj3/zmN+28886zK6+80uMJnrvuusv++Mc/2jXXXOP0i1/8wq677rqG80s9wRf27MElDmH4rlNvcKB9xTmICv/1oLNWq7kDXRD3hMU2KiaE4MsmCTyaNw7K1r8hfeACeb50B8Qj1X7JZGGQWYDP4lu0w22ZYF/D1grNq9KGou4iXyEcDdXYAyFIIXyVJCmMIbkJ2AR5pMQvdEJJZZFPsipD7IGqtKFdd9GeIt+er1dxdEqdxw1pUK90z+d6Ey4pLLst6IU66UUOdUrrpQydEDoIIfh+oqpsatcrxWOuZ9hMs+KiXUV+msV7mg17EqEInrBsQi/USS9yqFNaL2VFnfBQ0gefKMnKCNGZ9CQ+hUmeQuTJLyvK2nnyJVl7SBqEPIXwnYh0iDRCCL7XVOu1gm7WXwRFkuHA/v3vf7cnPvGJ9uY3v9l+85vf2Gte8xp78pOfbHfeeafx+cIXvmCHHnqoXXjhhfbOd77Tzj//fPvqV78afJqmM1gfj7wUnEQcYwELJ8BE1DRBIQ9c++CQ5BNcaeMKaSskxXbBdyIppkvlhybj3/jUAifJpGrITMYnuMkEYZyFIA4vk2JakFTyL0X9UgwrMaKgVOoPOwomNfpI6k/bpGrskqJeSQ2MirhVyUuqUv16uiW1YCRpvTy9FkhNnZLWs0dSr03YYP1S9Ta0GylFm6QYtqf3Oi6p0VdSk0ev1BpHVgZJTb1Sky9D94Z0SNEeSRvK2pN0qbNeqbO8J0Z0qFRq6pfUGFMdspYukmSJUA5PWDahF0p62/liPOUpM0Q/lHTCJ0qyskP0ozOF8O2EX4Z/hL8GtacTn6x8p/ydZMU6JquLPL2iWq8q7kW9AAQV677gggvs17/+tX3oQx9yet/73ufxj370o55t1apVtsMOO9gHPvABe8973uPhmWeeaalzvT5NeDahBFu1xUvA6uFkE8hMZk4hj8ZNIcqgoDwdKgVBIPhuk4UPdYag5R9ZmeSNLlgQkPCYFNruXPwq0yZ0oZWuU+gnWfxzOTdCJoh4mRSWmTHLrbGAT/gPgYIMsgneKvmAQyWKC0qliENB1DesFG6c1dPo7g+z6DOoSmukZp9hC1SlPZ10S00bO6WXKesXfPrFjsmw70f7+sGmog1FfjIcy5b3k03YApWNQdLXrrs9nvJVGWITVKUN80H3LDDqerOk/rmOpcZJTZumgxF5pGaZVA+h1FlOGiTFdOogDklRBl8k8kjNNEmlza/nleMMaICVQvh73etehiO8/fbbI7Y99tjDli5dan/60588PjIyYmeccYb99re/te985zs2MDBgQ0NDxkcSgcVvs9HRUZNqNjg0bIuGF9mSRZvZ4oVLJmixLVm42OXUIckGagNGWacQl2RS9wgnHgc91GiRLISBuqhDCjVPRUFjLZDMwrcZNg0EjGqBFCSSXCYzk1Qumbm+Wtl6Z6GvVpPRl4mshI+kFi1Sa7wlseSIJMfD+ugjqa9sYqxI8jFuffLBJqhPzGlgI6lfTPIx1A8YSRETqTXsB6AkNfquH+zBBvoMgq+SJLl6bIE80idfknx8W598wAeqyhwp9lXSL7XGk7zKEHygKm3opFvqH6wk9dW4tvChz6DA9vh/etVL2iBGkvy8LrWGNoOPpIYeSTbZBz9uIPhz+IHkYUGTsAyqlaGkmzokWQKKes866yx7xSteAevENuw77rjDTjnlFFu5cqV9+tOftu9+97t2+umn26mnnmpPetKT/FlnSd7BZgr/gcxsXXCyf3nNNXbhBRfaO95xkb3/AxfbBy6BPhDCD9j73v9e+9CHPmi33nyLrVp5l90V6r9zxZ12150re0IrU71BD7pWrlhpDVlK63WYdAc96IawpUFFeeB7hUWnerGFPuY5dsJO1Klct2Sd9HWS3blyhd155x22YgW0wsclOyGwu5eEDggd2MXjCymOrCrChn6yBxywCXwgeGRVEjZgCwRWVdqSdCebsAc+yasKsQF8EhGvypakFxv6zZ4VK1aEc0+kZGeVYcKoX8YRWCSb6Dt4ZFXS3XffHa4Zdzr1gz1ggR3gA8Ejq5KwAVsYR1XaUdSd7CEsyqviwQh8sAe+KjuKerEFWhHOS0V5lTz2QFXaUNRNX2EPBF9Mq4LHBmyB4Kdrw1/+8hfjvVKrV6+2mZTjvVU33HCDvf/97/ddwhdffLEV6ZJLLrF3vetdvrsYBzq4b6bg0xV9Q2S9onnnOCdgJJmkFlyuuuoqe8YznmGPetSj7BGPeIRx8Vm4cKEdcsgh9vGPf9y+9a1vudPywhe+0DuRwlTRvFNRs0ULN7Pddt7VdtlhJ9txxx0C7RhoItx5Z9s+yAaHh6y2YMA0ULOBwQXOE+82UX8LLaj1TNeGbKedEPmSTbWBgZ62H13TIQVcBkJ/DGBPoOmU6UaegYEFNuAUcAh60V+rwS+wBUG+YKBmAwOywcGaLVg4YEOLFtiixYtCfMgW1GKegZCvFmyvhTbUFsjIPzBAHXOnWq3md+5SfQsWYO/c6031baxhxql1jCQ8Uki/F3niVRF2JKrKhqJebGk/7ogX85TJV6l7snaCUUor8klWRdgvdqS295s9ya5+DNMY7wfMsGFwcDBcxwf82ku8SszARpLbUqUd/aQbTLCHMBH9VKSUTlg1YVeVNoAR+qdrR8qHQ4vzy+5f+CQnTHVSbzuRBg0PD9vOwefaddfgj+2yi+1SIGTQ4sWLLflvUqs/aD381HpYd9erTk5zMUz8ZZdd5i8FO/LII+0tb3mLr0rvuOOO/iKwc8891+5zn/vYPvvsY+ecc46vOHNHAwMpD8GPjo7bNltvbccec6wde+yj7eijj5qgo0N4tB1zzHF25BFH2lZbbWV06pIlS4yOSyF8N4l626mb9c+1LpzARYsWOQZzrWtO5RcttkWB5lRHOAC7UZ7+oh5wWQg2YYwsXbbUlm29pe240462fPflts0229jCxQvdiV4cHOklwfYli5bYEh4NWLxZT/DELmgRNnWprbRzNoQN2ALBz6aObpfBDuyBuNnW7fpnWl/RHmyaaflu5scW6gMXbIHgkVVJ2IUtEHYQJ6ySwAV7oGQPfJU2oX+zzTYzqEo7ku4iRvBJXmWIHeAEpX6r0h7mF+jvF3uwBVywB4JHViVhA7ZA2EGcsEpKthBC/WJTv9hC33Aewh5C4lUQ/YINibABHjmU4oRVEDZgD8S5qQobkk5sKNoDn9I6hSmdc9ivfvUr95VwllM7SKfOTmWRkUbZ7bbbzo477rjgdx2zHh111FF2/PHHu2M9NjaG++Y+nyTne/1V67WCbtYvRVAkNUCSZJ/73OfsBS94gbGSzHI+zzijd82aNfbzn//c2CZAHOLuBkCnuxS8CwgZaWbUL1u3btRG1o3YaAjXrVsX4hM0MmLrRkf9Dgd3RJLDbT3+oAfqsZoZVy/JJM24XNcLBBP6wYyWdmFTTTZeH7f0uil4s3FTQxJLpPQYm/s3YyVRsTZkxXgVfNGGIl+FLf2usx/xwaZ07uwH/LAH6gdbijZUbVNRvxRORkXj+oQv2tgPJlVtT7t+4lA/YNOvNoBPon6xEXuSLfBQipcVFnVK/Xf8S02bsDVRwod44rsdSjIpzMLC5L94LSvyvdQ/VXuKeuGhqfKXmTYdW8gDJbtuv/12959SnMdoi+lJXgxTP6R8KSzmgeedVISJJCW25+G8cpxBQ4rgSDH82te+Zm94wxv8jdnPfvaz/YBI+dhfz5Zt8iCDvve97/nqM3e7iEvUk1yXutFpSEjDv5HqE3XW3VlHTkcmkuIBiLxXJGnCBmuENtNPl/LT7vaqOsna8/QiLkXsQ8949VXZ4coLX0U7nMfO4DDXQx63NYypcM4O4ykI8n9fIuD91geWSWpYgU1QQ1ABIzXtqUB9R5VSf9tUdZ8BmtR/GGFXPxH9BPWLTVL/9Vk/4UM/Sap8ToQdicAHSnFCSQSVklS9DQmAyfCRoo2kS5FPZboVUneqS1LL2JGUklrkDWEJjNS0AXXJXsIikVY2oX+mOiUZC5Wp3OWXX954cXOSFUN0sChZlEmtmKQ08iY+hZ1kKa2b4bxznNsbz7PLf/jDH+ytb32rHX744XbYYYfZfvvtZ+9973t9TzxO9XnnnWcnnHCCL/vzZu1//ud/NrYDADKU6pTkz4L4yiBeTuivej06Z2YyScZHkvOS3NFul0nNdGn2PPVC2AjBQ9Ls65RmVhZ97bqRFUmSRyU1cJF6w0vNelEqhbgJ1iSVSkGZFUlq6rfwATdJZmEMhagZDrNZcKHDl9UtpMC0Ur01OpuYJJMipfLYkvgUdpKltF6FkrzqKnS74im+sAkiixTthO8XkuT9WrU9kqo2oUU/fQa1CPsoIpWPl1S+zplCLvWXjVLTnirGk9TU3wnLKmxqt0NSuOHbhYtUe8VzjEtTYzfH6qddXFLLOVrStMt2M6NUjd7ptEFqtW3dunXuPls8MwAAEABJREFUXDG+IepIIXw3SZL9+Mc/9hdNsYjGQlmvdM3G7nZbpIiVJB9XUgxnU/dcy0gzO/bp1x122MHYos1LxdC/YsUK+9nPfgbbkSS5vB0HF3b4KuaDl2L5Dlm7KprXjjNAHXPMMfac5zzHHvzgB9tBBx3kdOihh9ruu+/uHfb85z/fXvWqV9m9731ve8hDHmKXXnqp75cHRUnBUQZoyBoXBJmMTz04N4RFQqfUHEDp7gjyblNRb+K7rWND9bXrTXHCVBYeSvEyQ/TSTeiEJ6yasCMS46hm9XFGEjxkjC4LQ8iq/IBRlfqz7ukhQD9B08vd+1z9ZEvvWzu/NfR7X/W7fVX1fsIlhVXZMR/0ghHU77ZWaSO6oX7DKNmEI3X99deHOVGcH2Gn1OSJz4WSnlTHbbfdZg960IPs1ltvtT//+c8Nve35Uv6Zht2qZ6Z6e5V/pu2RYt/dcsstxgu8Nt98c/91AOzDX+IRWvhOlHRJsQ7yJBl8O0lNX0xq8u35uh2fl46zFEGVZE984hPtTW96U4P+9V//1d7xjnfYscce28CKh8jPP/9839LNC8MaCesxTeAnu6cqNfNQfKpOJX2uRP2SGgf3XOubTXlJsym2SZahvyBvPCvNYSDVarKaKfzVQghXMwsx/q2Hn4YdQYek8N38l2SSmoJZcRtXIUkZk3nYpVLut3nYbX1psiS3S4qhR0r+kjrrljrLSzYvnyOnALx4zS1mk6rrO6k63UUMEg9GkBTtuummmyw5U5Ia44s8qUwKkUEpTtgeRwYV5Ylfu3at8Ybnfffd17bddtvGr+uQf7rEKjV5U53wEPIkY3syP7+EjLQkJ4SQdSJJncRdkU2ldzoKKC9F++BpG2GRqIc4ITcmWMAEi5GREUS2/fbb+8tvf//733s8fVEGIv7tb3/brr32Wh8HSYZ8MpKiTaRLTZ54r4gZfK/qzvVmBDZqBDhEi5QaK8kP+hSvB+fZghOtQElmYRXaPKEhiYxikL9LRCCryghkBDICGYGMQEagFAQk+U928ZOxrDbzFmULHxylRCHqjm16uS9yZBB8IuKdSGoucpGXPH//+9/dScd5ZisxIfKZkBQnaVKsHweS8qymEkK8cPiKK67wlxMTr5povxTtnqktUrOcFHlJjTluqltqytCxcuVKv0kBFtwY4QbJsmXLjBVobiqQh183wrGWRNTr/MlPfmLkRSBFOXw/UXac+6k3si3zGAG8Y/MD38KHk4lZlK0bGbW194zYqpV32W233W6r777HQkYzSyeFesgJWf5kBGaNQC6YEcgIZAQyAhmBfkeA+RGOJo4TW3rhsVmKcyJJJslwon7605+S5HFJzvMlaT0Z8k6U6scJT/wWW2wR5mO3eXZJHk7ni7c543S356VNUJKzyvqjH/3Io1J0sqXp6/GCXfjCJmn2eimPGZKMmwQ4wTi7yCDwpK3gQlyKusgjyQYHB32r9ic+8Qnjp6i23HJLS3mvuuoq++Uvf0kx70veQcWNlNnc0PBKSvrKjnNJQGc1mw4CfqIJq8nhnOEng/r4uI2Pjtm6taPBaV5to8GRtnhumQAlOtgTkRxkBDZlBHLbMwIZgYxARmAjRYD5Ec4WIY6YJCNuEx8pOmhEb775Zn8OGb5Ikgwn+K9//WtR3MJTv9Qy0fJVbinK7ne/+9mKFSt8BVqKspYKJolg05e//GV/oZkkk2ToIrsU4/C0DRvhE5FPUoqWEkrd0Ycz+6tf/cpfrJacYinW/dvf/tY+97nPGY5wahR5aC84IAPrrbbayvbee2/jZ6qQ88tH1Ek6ea+77jrDCcfZRgZJIugryo5zS3dEBybuqIUXL0KeyCErRCx/MgJNBBgrzZgkqykcWoiDA10LcdXkJ1guEPDGR3xlyghkBDY+BHKLMgIZgYxARqAdASk6mlIMScfB5M3LOE/EpTg5YmUXObJEUkzDaf7+97+fxJOGUsyPo/bDH/7Qf1GHzGwPv+uuu2B9bubMNL7YesxKMivlZJfUUj61AceR+V6KSyJ76YR+cMQhnYtyScZWdzCTWttC3d/61rf82WR0sKJM23G2iZPOrx3tvPPO/owzOw2QkSdt2+albdh5r3vdy2+KsI2fsv1IYXbfj2aVbFP0lIPScav7jwW5xxPi/Cv4y4IJVJSHaJf/peaJpMtVb/TVec+Ebmp0ZSktdq1BU1BsUGDDCGKL9hjjKPSnIa/XTOMDZvAhW13jVvzIQnpIC0mWPxmBjEBGoG8QyIZkBDICGYEeIbBgwQJbunSp3XHHHfbZz37WcIaLqlh5lDrPjHBgKbd27VovgoMIeaTwlWQ4ajjP/AIPyZKMbcN/+tOffCWafBB5SIeIQ4knTDa165Vkkgzn7wtf+ILxjO9OO+3kbaNcqgd+MiIPRDohBJ+IeDu1pxFPeeAlGavk/PwW8WIa8Q2RJM+CI8tPS+2///72u9/9zmV84QT/7W9/s8MPP9w222wzbzery9yYYIWZPKwk80K2xYsXEzUcZgisCRFyI2K33Xazc845x1fz28cCefqFav1iSL/YUTdcnjF3f2T8lWMZg1kK+iaoHK1ZS0YgI5ARyAhkBDZuBHLrMgIZgf5BQJI7RzhLrDDi1P7mN7/xLbxYKYnAn6nFuWJ+jIAtwaxMwuOY4fQWHSypdfGJclKsS5KvNuNwI6eOhzzkIcYztTy3i1PISvI3vvENkpzIB2GDC8IXPHkD2/gnT4qwInv11Vfb1ltvbfvss4/93//9nyFL6dMJqU+SSfLsrODCSDEOD5EPgpda06QmFujHwSUfJLXmRTYZpfq5SYGTy095/eEPf2hkZ7cAdPLJJ9uee+5p9CN4suIuyXghGDcReMN2KgSG1MuNE9oGT7/QpxB6WK3m7ds4/alcv4TZcS70BB23YMGA1QZqgcKgC2msKYag5/+S/CTB3awbb7zRX1qAPT1XnBVkBDICGYGMQEYgI9DvCGT7MgLzHgGcJAjHCqf1oIMOMhxonCkcKRrIqu0f//hHY5WTVUwcUd60/IMf/KDhhCaHK638Sq3OoNQax7ljTi2p4ZDi1OEE44Az98Yh5LlbtiRjh9TMKwmRb1fmxWLYiECKcnie3cXG4447zljZXrJkif34xz/2rcdSMx952wlMIORSa16eHeamAQ6opIb9tVrNecpBlIUkEXgazM9+9jO/UQEvxTT4mVDqH3CC52YHOoljB3Xh9IILJEU9/OwXNxBIIw9EP1N+xx13NFblec6ZvmZMkC7Jb6J88Ytf9DGArJ+o1k/GVGVLXdE9XrR4kW22+VJbvGSxDS4cMgvyusatHkKzmMd69JHiIJPkzwlwADK4eqQuV5sRyAhkBDICGYGMQEagZASyuk0VARwt2i6p8UIttmo/4AEPsAc+8IF26623upPJiuXll19uu+yyi2+nZj7M88w408kBwxHefvvtjeeWcZ5ZicYZo370QFKcVyNjuzBbgXGeiZMOzzybupCxtZg6r732WqINxxPHkPw4jKyALl++3F9iRSZkpMOzhZntyAceeKCRh1VeSY16yEM9hO0kyVI95JGaGOFUfv7zn7ef/vSnxod0iJsHxBNJzTKkIycEP9qaHFPkMyVJvrgH/rTzv/7rv7wPudHADYJUX2oDuCBjO/zRRx/tbcMWZGAENtS1ww47GFu9WV2+z33uQ7Ljxc0U+oU8Luyjr+w4h84Iwzp8h3+ZBTfZB0MtDBIc5yAt5Z8BxcBmOwR34biLU4rirCQjkBHICGQEMgIZgQ0iwHV6g5lyhk0DgdzKGSMgyZ0inFV+hojtzDhRPP/Ktulf//rXxk8SsfK7//7725FHHumONFuNSeP4w5Fi5ZVV6JNOOslXdj/2sY/ZZZdd5j9zJMntkuRzeY+EL5wzVooD2yJnRRsHlBVtfi6JLcU46KxCo0dq1ofjicN373vf27DxmmuucYeQOiHm7dQHD3FT4P73v7+vnhKHpFgffJGwIa3UStH25ITiG+DQp/yS/NnpK6+80kXgAtMeUic2Ywdt44YE+WZCUtNe6mILNfVycwH7wIoV5VQnfYsd5EMmyftcElGnbbbZxt/ATd499tjDd9hSJyvQZOCFYYyPRz7ykXnFGUD6kiYWk8NQNUXXOawv1wPN3FoGTColNQdKkk0VMggZ2Nw5gy/WNVW5bqVJajmhUG/Rhm7aVKwXPZkyAhmBjEBGICPQTwhwLWYCjU35mgUKmTY2BKpoD44gK4qs8Epxnowz+oxnPMM233xzd555XpZ8u+66q2233XbGs9D8lBErnKwyI2ebLyHHKHLyt7eneNzi+JEuRZ3w6MWp5vlmnL373ve+dsQRR9inPvUp+8UvfkGW9ebFbD9mezHbpz1D+GK1mxVS0kLU/3EETzjhBCMvK7BSU69nKHxRF84oq8sFsa/y4vRiV7KfdF7ARRmeocZvkGRSnMNL8q3ZvOkaXFj1xSnHIaXsbCjZz82BJzzhCcZbssEHhxf7qJN+wn62utO3yCD6QIr2EScfNz6oi3xgB/akQbx9my389C03L5D1E+UVZ3pDfFk4OEIYOjd8B6cZbxoiNjUxKLhzwkErxcqQQVOXXD9VapaXIr9+ru5LpOYBV6xdatqQDpxi+mx5qalvNjjNVm8ulxHICGQEMgIZgekgwASQFRXySvKJKXymjEBGYPYIMFcuLsQwB5TkFeJA4Syl7b8Pe9jDfBs3ThQr03/+85/DXL1uBx98sOfnGeUjjjjCcMKYo7owfFFnCBrHLHEp6ijKkx4ceZ55Jg3Hrv1nsChPGs4rjiKOPTpx+jhH4LzyojLsTHnJj33YBRGfjKiHFeSvf/3rjSySjBVuBKyE46SyVZw4NwvA8Yorrmi0EbnUbONPfvITIx+r4OjHqSXPbIjy9BllWSU+9dRT/cVq4ET9yFkV5+YBLwhjCzYysJCaNiEDP7bXS1FOeXYckAbxfDj9jsNPe3H6kfcLZceZnqhHB1kKcETW4gCZiJDHiU6GPNL4YvBy4HAHSFo/vZFxCkaK5RhkHBxSjE9RpKtJ6IWk6NDCJwUcMFJ37ZFifeiBpBhPOnOYEcgIZAQyAhmBKhHg2s5N8SptyLozAhsbAjhCzPvSsSXJJHkzcV7Zjk06AknGFmueG2bLMc/rIofIw1z9sMMOc+eaOThySFKjTuIcy5Jg1yN+SukRj3iE4ZySiF04b9QPSbEcTizzYZx78rPNHJ2sVjNvRy7J9VKOunC00Y2dxIuU8iCjzddcc42/fIy4JP+ZLFaJwQtnHkedxzktfHBQcS55bhvd1AVJCqnmNiDHIaduCx/iIfAbD4QzIeoGl1QGHpu4gZDqJw197NTB6SVeJOogDk5s0wcb4tiFDJ48UvRDcKhJS/lI7wcKnmI/mFG1DXGgYYVMBFYfHw9h5AMT/mWqK4Tr/9PhPCzP3SYGEzmkznlJ60RpsJDGwcHdGA5QaWb1UH62xIGNTvTzZrXrTksAABAASURBVEAOTGQc9Mk+SZbaOFs9lEv1EXajPurMlBHICGQEMgIZgW4hwPWp3yZt3WpbricjUAUCkoxVSuaWOE/YwHEGwbO9mdVKHCbiUEpjpRLnlZ9EQi4158ds22YOnuQ4tLzRmkUtZBzHqR7iRWLOu3z5cksOIHNenGny4AgSSvKt22ztJg4xd+WFXYRs90YHckiKtkkx7KRbimnkx0FmizirtsRTfp7vps3IcJJpF/N08Nlrr72MFW5slGJdqRwvU6M97JrBwaeN1AFJMS/8dIkVdXwd8qMD4tnm1BfIIWxTqJ/+JS41dUmRZxX+6U9/uvEyMOo55JBDfDs+vBSdZkm+gCnFuPXRJzvO3hlxZbleH7d6WH2WEixR7lk28MUg+fnPf97ycoINFOmYzIHHXRwGKXeZOmbqkZC2c8LgpMbJhnhRFXEOUH4uqyifCy/JaCvtluJBNZf6ctmMQEYgI5ARyAh0AwGued2oJ9eREcgINBFIq6asJDelkcPJw0FmToiEUIpzQ/KzyppWMzk+IfKxOomTCI8DfcUVV/gLvHjJVNKXtmWTp0jUgcOHDJ6QvGxtxqElDrGYxDPY8DiivMiXfDzX/L//+7/Gs7mktRN1Q+3yFEcn6TiSkoy5vyST5M8qJ4cVxxlHmheTsTKP3wE+OO7URT2S/C3VLL4dddRRjgH2kQdnm3yzIW4MgHGxLDsAkKE3ySX5SrlNfIppEyIPuGlCWSI854yTD18k2iZFHIrysvjJ9CQPcbL0TUQub+eae9bY6rtX25p77rG1a0bMpuE3S+FuyHjdX03PXnyvKHxNNlhCUsu/FHUjpAwDhTtuPOPBQYq8TOJA5LXwbIfhxCCF9vnNBPkzJDxfwgsBcLClpu2ztZETAvXhqKNbmnuds7Wlu+UK7ZjGOOqu7lxbRiAjkBHICMwVAa7JqY4in2Q5zAhkBGaOAE5dOp5SWKzl4Q9/uL8kjDTmhYSkM1/kbdtFGXKIVcw0Z+anp3AWH/e4x5FkvHUbZxxnDUGqDz5RUQaPI4cDm+okH3qZo8OTzk5TVnxx6JmzYxtplIfgJRnlpMKc0IJ7EebVIfD/NWvW+AISc3+c0RtuuMF3dkpqcUKZd+Ng0z5W2HGGkX3oQx9yBxk9Fj48r419/JwXzil1kia12hCyTvufmxHcJKCAJHfqaSOELIXYxIvMkEGSCCYlKfoYZJBiXinKsDnVS3q/0DxznHsEW+wrG103bqMjdavjM68Lutq2Zk/m/9yz5h4f5OlOFB1Nh4capvwnHwdBykScA4jByevaWdllEEpxEKV8vQyxGxsg7IEk+Zv9BmoDxiv7OekNDAzM2Qzqpk5OTGwr4SSVKpUmOiUIpCYfoh3/yaHQQVDHDD0QKoyPSGZKusfhZQPhTxb+FE6Q4Q7MmEZt3MYCjmNWHwuZLchjEFIDTzzQxvhPP2+M7cptyghkBDZuBLgeFluYz2VFNDKfEZg9AmkOKcmkSKk2tmrjCEtRLiklNUJJLeU4ViEyMG/GcYTnTdw43KRByCQRdCRJXi+J1JPsJF6cr7MyzhZjQubLOPvk5xwBkR+SZDjtkog6pfQUMvfF8WblldV0Fq6SreSBvGD4gmfnZ3LgcYpx4NnOzeo4q+60l9VlHPrnPOc5hvNM/qL9oapp/1OO+mhHsZAkx0qKIWm85Is3YmMn8RTCT0aSGkkpvxRlLOAlLMiU0uGrolpVivtL74QHo1ocBCYTvCmYCYXA3RvCVqJDGbAc5AwqBhiy1lxtsRCVZFIkBoIUt2fw6ni2a3AwsjVCik6rpFDKvIz18CPJ73DRhnSgSU3dOLmkcaBb+EgxLbAz/pcUUK17m7ibRQVSrA8cpciDD2n9RsFvtnayWmhTMHu8PmbjbP0PRg8MDdjwwmHbbPPNjLug9K3VzWTNDzzUlMxvrh7uptKHtEKSJZ54poxARiAjMB8QkJpnZUkmaT6YnW3MCPQlAswLMKzojBLvBqW6mZviWLKVmXqZT5999tmWVoORTZck+UruZz/7WX9pF3anBTIcOrZCs8jFW6Yf+MAH+qOe1C2pca5gvoxDzRZr0iCpmU4cp1kSrO9exX7KsEiFI8zKMYmSjIU1ZKxOI2NOuWzZMt/SzeOiX/nKVwxdUqxveHjYbcGJBhvKzIZohxTrTFh3qge7fI4bEqfKF5I7/ktq4EgGfCue64bvl3lkDWMyzR4BSf4D7QwQBgsdCw9JcZB1qp18SS418zHgORC4Y8TzFcXBSn7qJewFSfKDD9vSHSopDmJOGPXg7TGIOWGwtZoDG3sk+YE5U5toG3ex0Ad2lJdkyC18kIdgXv6DVQAlnADGw40I2YLBmg0ND9rChYtsMITgNi8bNgOjJdnPfvYzu/XWWxt9OoPiOWtGICOQEagUgU3hPF0pwFn5JokA877U8G4dY9TDnPTLX/6ysQKLA4cO5MwpmdPOdE45ODhoPLrInByHlPrhU73UDeE8s1IsKUz74pyZPBBlqIft18TJXwzhcXj/4R/+AdYXGSQ5z0o2C2g4/wgoy+8ns6LL6jQyXhDGi7b4TWcWoHDs+TkotnKTngg5jjh1JNl0Q/CjHItplJGiffDtBMbkTXJp8rwpTwpTOSmWwe/gnU/0AXmwg7Bqyo7zHHuAjmQVljs5rDgXq2MAFeNFXooDg4HCgSXFg404JxVJDWdDimkWPlIsF9iu/9MWtnpgQ/Gkw90v2kIbUbpw4ULjdfNssyZOfgh+JkQZsKP96W4YMtqPLVLv2lqwsyespHACxX0et7rqFr49rNtY0Fc3X5kO3Mb6LyncNKjbt771LUt3azfWtuZ2ZQQyAhsnAlyPJHnj4J3JXxmBjMCsEJDisUThtFgCPxdKx6UkY8GJl9uy6MTKLPVKcS5CPuaVyKZLbPPGTn56CgcWx7NYhxTbw/yY+gkh8hBPenCqmTMTl+TOMXwi5rzMq4njLEoK80f5HAqZJAIn6io60pKMFW/m56zM4kjTfkIKJDt4vhsbyId8JoQDL6nhk6Q6re2DXGra2pa8wai0fllW01lQTIWl9fOktLLCWlmKNmY93IXhQGHgw0uxY6UYFtvOwIKkmIbTyAHJQOeA4wCSYhp1cqCmOiX5AUf5Yp3d4iX5Fg+2nnO3ihMQ/OWXX+7bR3CquTnAiQRba6r5wS2pcYDPxBZOELSbMtw9Y7tK0iXNrk7qqo6CQ2xNop8k+rIepMgthMG6et2QelKItvzXW2IziPRfVsYtJ2+eefnhD3/YfwZmizICGYGMwBQIpJvGZJE4a8NlyghkBGaDAHMidqDxklkcudnU0V5Gisclq7rMpXGY07Zp9EGSTJr5nJLVTupivst274MPPrgx16XeRFKsX5KbR35nJr6Sb0CUMlLMJ8UwyQkpi3NLPubI+AHwpBUJGZRkkoxnw3H299133yT2dhNhxZ35PPxMiZ/cwicAW8pKTbuJT0VFG6fKN1ka80iIen7961/7rtjJ8pYlr5WlqJt6ALC9PlYuk6OX0or5cMpw/FJaCmOe6K0orAy6PAwKhoVMHp3qi/IMdAY4d7t4qB8eeadykowDgTKSDMf56quv9pducVeFwY2MOtgOzSvuGTRSPOgpK23YLpvFR5I7yOjDkeXNfDxLwV0q2gWhn9Vh7McdnIUaL0IbhxYMGQcyJwlOomxX4TX76CCdcDIcvZKWr7ljgk5wp9qkN4XIpkMpfwqlaJfCWOKZZ4VKwC2lh2hp/xLaS1PnW5zo1wMOOMDHFXdDk/ZJ258y5NARkGSSnO+HL6l/bOkHPKZjQx7r00GpP/PgOEvljvk0XiT11bHfnz3UX1ZJ6i+DJqyRyrcrjWNMSLwku/LKK405b9ryLHXHNpw6XqjL88BsZUavpJZjSBLiaRPO+D777ONzdupn0UiKdTA/leRpUpRJcn0pLbWbEJlNfCRNcM2APMRYUWZOzKKSJGNOmtIsfBIvyXVJClKzAw880Il5LC8qc2H4SvkD63Wxesx5jfh0iRsSzPupe6oyktwm8kiRl0R0WpRsJYQoxDgB9z/96U/2X//1X8Z7oJB3olSmU1o3ZfPOce4EzKWXXmocKE9+8pPtwQ9+sF122WWOkSR/oP+Zz3ymnXTSSU7vfve7DQeaeiDPaLFjw0KgR+vj4yZF2cQaocvTlyRf+U1xQg4w3m7H77pRr5TKk9ok0ohxEDEIGQQ4pjj2PJ/AQc+BghPOb8LhoJK/DEq2oZ/nIcCJt2hvv/32xk0JVr+xG9skhdXT4AIG0CgndW5vJ7slGU7UjTff6L9XR520Fac5rbiDBTy2dKoDnUke+WhLkk03jGXNTyjYRD9I8pOhhY8U2hnaGNhp/UvyfJLCGAqjp1C2FmTjATVp/TQv1OOv1NYeq2lUzzM93LFFcL/73c9+/OMfwzpJ8hCbII9U/NVNO7rVFGyCulXfbOop6oeHZlNPr8r0mz3t7ZTiWG+X9zouNfX2O0a9xmK69bfjxARTauI43Xq6kQ9boG7UlesoBwH6CypH2/S19INNRRvufe97G44YLSjKic+WmIOfddZZ9oAHPMBXhaVqjltpfb1Scx4prZ/OnJp5MG1nZReexUBW52lXcR4sNctLTZ7t2mxrpo4iJXypEyeUX7D50pe+5HPvYr6kL/kcqdy1117rP0XL9nB8AMqkNPhOJDXt6pQ+mUxqLYcefBEw4KYI5bihQJiIPPAphO81zTvHOQGSQMJp/rd/+zd76Utfam984xvt+c9/vr3mNa+xr3/9654VR5k7FW9605vsBS94gf37v/+7sYorNTso1UUBScHhaQ7yej3wwdmph0Vp8kHkSwOZOCu0kmzrbbY2BmUa7ORrJ0kuohwDmUGA04gQZ5EBIslYeX7MYx5jvHQAh450Ses57Mi7RdhEu7CBA1mKK9DcaeNggrA5kSz8hTzopyzhhkiSO6VsufjiF79otBldHPA46uin/h/84AeGEwsftFj7RwrSQMilyEsiOm2S5LZY+EjyvmPVG520NYj9X5puveRrJwOl4EFbINlA+DOrhRO7mSRb79NBtF6eWQqkHlbewSaOi4QjW/zpT26GpKyMGUmdcUiZSgwllahtXqhyI6WMiwMxj7+k3Iez6T7OV5ynKJtC+F6SlPuql/j2sm5JPqeQch9KMnYpsjAkRTzgFy5caEcccUSYA9V9PivFNJvDJx2bzCOZa0gzq1OaWf7ZmCp11sE8iXkvC2nUy3w47cRk8WG33XZD7CTJcfPINL+kqJd5LQsYPD6HPlaeqQJ/BR8Dx/SSSy7xXaDIIXC97rrrjFV3yiCDpFgnfLcpzRmpF/0pxA4WRtkFi0ySzx0lEXXemRK+aiXo6JoKQISkCBQV87a1ww8/3E4//XTjWYRzzjnHT1xXXHGFP6/7kY98xB1pti6ccMIJ9sIXvtDe+c53Gg6rJAdbElU50Wm1gQHTQM3TajV5fQMhXqvVfGWSPNg7nz8aAAAQAElEQVRRJAb70OCQcVJgEFr4SM16Q7TxTzlJftKgroGgj5ADKGVCF/lYxb755ptdL/GU3u1Qkh+QHDysMCdbkm3og8eGRMjgh4eHDSK+ISI/21DIx0mOg2H58uV216pVtv1229m99tjLRtastfGxcVt550r/feRgmIfspE9EeeoihOAh+OmQFNsL7two4OSBXdx1w8FLbaUuqXM/ktZO2AC5PNx0sXrNxsbqVg/tGVs3ZutGR71tMgVH2nNtlF/ppMwNIBrIy+bYbsOODOKSTBJspg0gIPUPTpL6rt8kbQDBcpOl/rKn3NbPb21Sa99xHUznc6k1rdctldR3x1qv2zzT+iXNtEgp+dOYKUXZNJRI1eDE262/973vuYWSfKGEuSILQgjTPBd+rkRd1DEb7GdTBl3TJeaZ7Tqk2CfMgXGacfhTfeRnDso8qihP6TMJpTjXRT/bwPfcc09j7p0cUOb8rECzcIVfxDyY+iUZNw4hVsEpj7zXlPoRPYnnPIyd/PwX83NwAZ9kK3nLpFqZyuaqS1LLhYSOfPWrX23nn3++O6GpfhwhDky2FfDcMPGUxuruL37xC/8JKWRpJRk+VO/14DytWX2P0TlO96zxuzDwpNGJDGwpDiy2c+EgbL3V1va4xz3OTw7cMcK+qQidDEqI/NSDDKJ+iGdEaQP1oJc0+F4Q9TM42S6OLcTRx80AeOwkPjQ05Dce1o6s9ZsK3/zmN+1Xv/pVw7lvt412FGXUA3FC4I4kB+XQ4KA/n3Gfve9jv7r2Wrs7ONJ/vfVW1AW/ub4eBUH4r3t/Uf/4eN3jRT1T8ePj414WBeTjAOTkRRzbkMGnfMTbKSi0ycm8fsqsGxmze9aO2J3hRsAtN9/kbQvWhqLhOwxA8pRBtKUMPejAQcZR5iYMcU5yEMdkwlVqntDJk6nc8ZDxnmd4z/JcwXHP+Zsw9/nM+jydr6rAjfNkFXrnm85+woljDOJ4m284dtte5q2sMPN8LHNE+kkSgRM4oZMI4VyIOlJ91FPkiVdF2IVubhZwLmGeSbxoH/jgPzA/Ig1i/ODYUoZ4IsqlOpNsQyF1tedhyzaPX1KXJON9SrywjReLMfcv5mc+TD50Q8W0bvPF+tGLz4U94AahDxljC58ptQ37IKk5voj3iuaV4wwIUpxsS60ApTsTr3zlK40XW51xxhm+4pwGJGUhOgZHED5SveGMDwwsCAPoD/bGN77B/vVf32RvPu/Ngc4L9GY7L/Bv+tc3upN+4003+nPSrCxzYuA5ZQb93277mzvkDMg77rjDn+Ml7EQ4jJTHEccmfoONcqwws30ZnjyE3GFBD2GnuuYqYxCuCTcH+O03MMEm7jyhk0GKI83BzZZ3BitbtxnEHGzXXXed8cY9HGfqWbFihbXbg6xItIu2MOgh9HBAbL/DDuFO2Ja2YuWd/jt8K+5c0cSQeqGAa6p/RYhDxFesuKOj3pi2Yr005GBLefRjO23CHmxDTh5CCH49uj3ohLDp9qBjgl9xxwpLtHLFnbbitjAW/n673RHyrLjjTrvttsAHGSG6b7v9Nvv7BHn8tttCnrkTOFNfMaQNRRl8tynhylgBSy4AK0JfcZeTF84lfdgFpXiVYRGXxFdpT8KlPazKJuxIuBT5quxBL3ZA8FCyD74qwgbGO/qTbSmOrCxKurEn6SzakdJTWplh0aYiX6YN7bqwI2FCCCHjupDOY8jay3UzTv0QdaIbHko88ioJW5L+Ip9kVYTYkagK/ehEP2Ei+gtCDhWPu5SnrBD9SVeRT7JehbSfeTHzSeaPPCfL+3KQMxdgPtlte1J97eF02ohdiVL56ZSbTh7qYxGBuSXv8UEPMoi5EucX5tvgwlhBhh/w+c9/3l+wiuNIGvmh6egs5kEf8WJInfQHhMPMjkB08Ow5vkjKjz7soyw8eQixkzzdJvRQJ+dddiu87GUv88dwv/KVr/hCJv4dL5Z7+9vf7nIereSmBOOsTJp3jjMOltR0moknwF7xilcYW7R5rpkXD3DHIqWlUIqOd4qbhbrYUmtmY6Njttdee9qrXv0qo66Xvfzl9vKXvSJQCAP/yle+wl74wn+ynXfa2XhgHUeAAwI9rJou22KZO+2SjIFPOlsjJiPSKc8K7v3vf39/sdkOwXnE8ad+7grhpHJTAJ780GT1zVROXazMs0XjzuDgMWh5lmGnHXfyZ6s5qEi/173uFdAx34aODk6E3HyAcIQog82kTUboSkQeVnfTgE9y2gqOW229te20y842vHChbbn1VrZsqy3Xpy2DbNmy4Ggvsy1DOnUm2oq0QIwBVuyXhXwprRiSTpyQPgDjXXfd1XcMIKftlIWItxN2bbHVsqB/K9ti2Za2ZbB72ZbLgq3LQnypbY3twY5lgbZetq1tveXWtuVWW9lW22xlW269pW0FhfjWW24V0iKBY7do62APRH0ppA3Eu03FerfYYgtjNwE3kxjH6EbGSzsYY6QlbLttx2zrS/YTQtg827q6WQ5bulnfbOpKWCRbCKHZ1NXLMv1gEzYkvGgrPARfJmFHIvRDHHOE2EEaYRWEbuyA4KuwoV0ndkDYlNKIW/hwneN6TjylbbXVVtZLHl3LCtetoq6ijUV5v/DYnqiXNoFD0kNIvJf6Jqsb3aShHyLOsYYMQkZYJhV1FvmybAADnCsewzv66KONRyWvv/56Y3Fiv/3283lbL+2ibmyYTntTXvJD0ykzkzwcx7wklfMI896kg5B5EfMh5knw2ELIs7wPetCD7JBDDrG99trL8aKemehNeakTQh8yQuzBFhYW2ZH7yEc+0t+rxDPQ+AMpP3NyiDhlkw0pjqybhG3UBx448eedd569+c1vtle96lW+m/df/uVf7LnPfa7j8ta3vtXAiDEVTtO+g5OwDJp3jjOgsEKLwwxJMu7W8Gwzz1J85jOfMZwf8knyn8HBsSUOMVgAmrLEzeqG72zhU7cxqw3UbNHixbYwEE7t4sWLbNGSRUYY44v9DXOSrFarGQ4XIU6ChQ+DEPsCa5I2SOSDjjz0SOOtddwJIo6dhNTNnaoFtQVeF3qkDdcrTZ2HeqkLe7nD9LWvfw11hqymmj+zTJqTDbpu2gqBHZhK8vwNW0M5Cx9Jnh8dkCRLIXlpI3VAHJSkQVLor9GR4HBubfz2L6vdbFXBJpmZU8gjyeujjJNqJjVlFj4DtZqRhg5Jni61htQbsnobeMaZmxa8iIGXx/GSN9qIvVJrOakZH6gNUIXXASPVDL2SiJpUs4HQd7WaTIpEgiQjXy9Jivqk1hCdUnf1DwwMNNrDeOWuISdhKeqR5McN/cHxQX4p2oU9VZMU7cQOqXq7pKY9ySbCKkiKeEgxxAap1T5kZZPUtAfdUn/ZJLXah41lUjrG0AlPKPUPRlK1+IBHIinaIrWGnMukKEt5exVKTT1S7CcpyqQYR7fU5InPjWqN8/aG6pGaeqUm36mcJEtjrlN6N2RSKzaSpt2Wbuhvr0Nq6pdabWvP2+u4FG2Roh3ok6IMvtckyXfN8aiWhQ/6WEVkro4jyBxAUqX9hU2QFDGSmiHybpKFD21mTik19Uhyhw9dkhwPSb7wxvO8+++/v88bLXxmezxJ8nrRAUnyhY1rrrnGeEkvMnyPI4880m1hhVmKNvJYKzcN0zwYG6TW+ijfC8L3wOfihgMOO1ikuIUPNxywB1xD1P+ZXzrT469aj+vvavWAIskHgYWPFBytkRF79rOfbWwb/sIXvmA4PyHJ/3HycJIhF4Qvto4yocdhC1H/p14YQjphbHTUxuqjNjo26iGyIpEvDRT0ss0BXUlOXTOlURs1LtIMBOqB0MmdF+r+5a9+6VUid2aOX6keHFPq58BAH/Kx8TE/sHjegXg4hFwb2DFYOfi5M8QWDxK4u0q+OjchEEwQMuqciHpA+9hqwVYdeOqR4smDDPQVLy+AOGj5CSMOINKKRN3FeOKR0zfUTUhcUkpuCUkjDzZyd5SDc2FY5eYAveqqq/zt6+AiTV5+bIyfLmseRmSlXspB2GGhOLIW5SVEytKZ9KSQGyM4zuweoJlJLsmWL19ubO8H92IafKbOCCT8OqdmaUagMwJ53HTGZSZSro8zyb+p5+VaCgbp/A5fCvWJknzMNTuCMSCFyU8QsZuPOQFzOTCS1HgHTEjeaP9TW2kgc1oew0wyKWIDTum4IV8izj1JLsmdWsqm9LmEzEvZ/cecnnkqNrDSTZh0sqDGPJ1VXfQmmoveDZVt15Hi2ARRnpDt4jxSir1SxFGSSSJLz6k54++5qrkrkCIogCnJQWIp/7//+7/tuOOOs8suu8w+8IEP2EUXXWQ//OEPDYf23HPPtTe84Q2GE3bllVfaO97xDne0cZzpACnUY3LjcAo323yJLVwybEMLB02OTkzzDIUvnFwGXHKc4aU4uAvZpsVKChaokVeKPO1kMOOA/N///Z/xfAR6GhnnyHDwrFixwl98hh6qk4Lu8A/PAYPukfqIMUBZlQUjHCO2UfBGc3gcZ+4k4vRSLpEkk5SizrOKzPZu7mqxPZ0tIvRDyiRFDHHOcWR5HT8nXPSnPCkEH/gYBj11s1ooj008r50OrJhOziZJ8gj9mOomHyf2004+zU488UR/pgLbkHvmti9JtmDBgN/woA6cbgnZArv+uuvtq1/9qv32t79x7MyiPtuIP1JsI31XbCb4Qci4A02fSrGfpViGtKop2Vi1He36pf7BqN22fojTb1A/2NJPNkh53My1P5i8prGVwrnWOd3yZeubrl1T5ZPimEu2c72HpiqzMaVJ8bqW2j/TtvUqfxX2SHEs0CYWtJhjshgjyZ1m5kxSMw/5NkZK2POII88vMz/92c9+5vNL2svceXh4GLbFOZbUiFOHJJOizDPP4Yt5Lzp5HJM5bqqKFV0Ws9hxyc5Ltk0TT+kpxJ7EdzOUYhtTnVKMS5qYR5thD8R7lVj0S7ak0Er4uGtYgp6uqAAYiMoIIRy7f/zHfzQGAM4y2w8YlDh5OEE8TM4WBBxmnOqnPe1p9tjHPtYHpBQHYVoppROGhod8ixFOpQlNk5NCBnRgRyJyJ14S0SlJijaM27jnS4NYimVxMFkhx5HjYXkpyj3zHL8kGXecOIGxss3BJE3YMz7uz3AxQEfDyjs4gw83HHCMCHG64SlLGltxHLcJu8ABNjn7YEW/cOIgP3chcbrJB5EXSnY84hGPMA5kHGDkUrQNvkgSmASvOQgl2Xi9bl//+td9FwJ6gtj/JZkk59FHu3H2v/Wtb/nvDSY7146uNZ4BoY20T4plvGDhizqgwcEFBhZXh5s16Obk+NOf/sRYxf7lL3/pznyqgvyFKjZKlnaDnxRxA+fUUCnKiEtNnnimjEBGICPQTwhwfegne/rdlnR9k+K5nZf68FLRfrd7Y7dPiv1RUjuNm+PMC3mGFp2MC+bhOI/McaWmPaSRZ2MkqdlO5sbMJ3FYv/GNb/jiHlgw3+XXOuKNnwAAEABJREFUfjq1X1Jjzkp6t7AaHBz0xUbqwzlOdWMjj0my0/OhD32oPexhD2v4SuSpiiS5auzFduaX3HCQ1BN8XNkUX/PKcZbUaIoU+bPPPtve97732Vve8ha74IIL7MILL/T48ccf7x2OM8Sb2d7znvfYxRdfbM961rO8DkkOuBRDhDivY8FhxAXDmSZEnihkdVaSh+P1UCLkJ0KHSlGe4oRTEWVwIhmsKR9OBvJEktyRT6uZyG0Dn055JDkeFJUiL8UQndTPJIGyUpRLsT0c2Di4POuAIyrJsWMAU46TIw5ucpypAz0QdeI88sIBnp0mzx577OEHLfVC5CsS5dG1/wP3d8eZOqRoE7aSVxKB20F+KcT5D2F9vG5sQ0lyKSSE3JykoMD6P2ODu+E42eigLSRwcqNtrK7jBCadpBVJivVSD7sBfvLTn/rbwLl5s99+D7TTTjvNhsKdROxI5aRYJsU3hlCKfZPaefPNNxt3mIttk2K7GT/gxUkv5S/mq5KXoo1V2tBJd7/h1MnGKmWS/DxQpQ39qDuPm7n3CteCVIukxOZwEgQkNY7F//mf/zF2+XHOT9k39jHZr+0rwy50JOIxPuaFqe8lGbwkXzlM+Sx8JIXvfvyfu03t7eR8wlyR1XfmqCyMMb9kgQptkhrHD2WRFUlqphflM+XpG15Axq5OHp+jvCQCw7YDDjjA2FpOn7kwfEkxPbANG+HLILCAki5uwDB3Z5FKinZJKs2uWjJkvoRSExypdcJebAMgS2qIGJxEkBN2Jtzl8QC+GSUpLsGZfwZqC4xJP86XFHWneslQrFuK6cg7kSSjHraCcWcOnnztdSCX5NuBpaYt5C1SKifJJBWTnCddivIiTyJt4sDF4ZHk5SWR1HC2ce4luRNPeU4A6aADA0m+5Rt7iZOHO2u8SfE73/mO4TwPatDrRt9uO+5m5LNJPtSzdmSt8bIuTjRko04cXEluF3FItVqIWyBudch4RhvbWKmGKMsJ4KfBscUWSW4HTjs3Lrh7xd012uj1hXRsx04wIaSOTiTJyMMNgWOPPdbQwU0CtiRjK2XWjowQbLQEZjROEoHvYuCmg0favthlQF+wlZ6bLW3JOZoRyAhkBCpBQIrnr6JyrhHp/FaUZ37DCLDqyA1wMEy5pfUxTmk5nJ8IcHxAWC/Fl/XS9zheyEiD4IskbfxjgXZLcb7K/JLjgZ+ZwvFj3s88unh8FPEp8tIcsCpW1MbjuEuxbmyFyMKqM3No4lJMR14VSdEGKWLJPJIbD8y1wTXZhb2J72U47xznBEYCSJI7QcQTkUcSwXokdZDjb4WcMWXiu6bg2I756/Ml2dDgcFhN/KP96Y9/soXDC0NuC+nj7qyhV5LzUgyReaZJviQZBw3EluDJ8uNc4kQSSpPXLUW7ySvFfKiWohweSnrIN1iLjiwDD8eZFwHgzJBWzItu4sgTITvwwAONAUwaTiJtGagNNHCQojPNG/s4Ofzyt7/0LdGcMHhumnJTkSR/wzYHN3azfYTfAxwYGPBi2IA9QWGIx05kFwDOMDpXrFjhW6jJT1628/PCA0k+ZpBx14qf23rYQx7W0p+UAQscb0mh/s7/1EHbqWeXnXexzZZs5nfsOEFSx+abbeY2SJPX0bnm+SOV5HjSR1hNCC7w7STJf8oNXBkv7ek5nhHICGQEqkCA81ZRb4pLKoozPw0EuNZyDX784x9vzCv8Oh3KpTBhG0T5f54jIMX5piR/bpddBry/hi3A9LOklvnBPG/ujMyXYtuliBFvyubRUt4szpx4RZijpmNiRhV3ITN9c/DBB1vR/5CinZKmXNiykj/YKjVtS+qrwq6WDJhvoSQ3GUBhJPnBKYloRyIvtH5idLrMKBv4UMfggkH73veubDwnixN0+21/N56fxlGS5AOL1UicBOqVYseSF+dNoj5r+UhRRodz4LDizG+iwbdk7BBhpY5yUqyjQxYXkQebJLkziJCtx9iIHJu5W3P1T672Ex3ppLEdm20alCeOXFLwS+tOyKWom3p23313sjiRn3SPhC9JRtvAgZe0UffnPvc5w/Hdd999/WfCQrZJ/6Wohzql6IBzF/Mvf/mL8Zw0bUAnWBNa6DtJJsmCsb4yjo2kFUNwlmKbqJtnvMF/ZHwkFAt9bxSvez2Uo/4gmvSf+lesuNNfWIDT/uhHH2tcNBgj2Ej5lXfe6TsVJq1kI0mQAvahLVLEN7At/2AF0f/044pw0WjJkCMZgYxARqCPEJDiOa2PTJoXplx33XW+W4xtoFxjOe9jONdUQinjCg4bA9G3qV9Z3Fi4cKE94AEPaJlP0U5p0+tzKbYZjCS5z8BjbKzGszDD26ETdlbBh5/upb9QLUVb4bG3GMJXTdgkNW3EdhasmNNjW3s6sl7RHBznXpk0db2AA6VcUhPIJCMs5iEOSXKHCL6VNBGVsWK6cGjY/n7bbXbNNb/wVeHxsXG8KX/elje5rbxrpT+vwYoZjiEDX5LXLcnz4TRKsvZPsosy8OTDIW7PR5x0QkmG4yvJ2BJMWeRFkqKzUkyjvCRjde+73/2uH7SSPGQV99Of/rS/bZwVV+46HX744W47A1GKtlMHDiZbb/fff//GydDCB3kIGjIplAn/yCQZzx9wt3mfvfcxdyBXrjSeq2AbNPWSbzKibkiSl7Xw4bkMDnKej6Wd1On1BJ0hm/cRv4glyUbWjfhPatF26oFwZNENL8m3v/PzADxzTV9KoaKgh38pplO/TN7fkkhyQu5M+GJiwNZs6sUmTog40fQr+u5atcqkWsi58f4nPDgeaDPjqb21kkySYwlO4NWeJ8czAhmBjEAVCEjqqFbqLO+YeRMXShEr5hfMI7jm4hz86Ec/8hvpwJOuFfCZNh4EmGtxM/y+972vN0qSX++J5D43x6KIgyTj0UHmTFbyBzuKVFQvyaPMz6TIu6DiLynagt2YwgIVuxo4zxCXYjp8r6nWawXdrl+SD0DqTQDCt5OkdlHnuEvr/j02Omp33XlXWNH8q93+9zts2222MxyrVXevspoGPI+FaiX587w40ThHbMul87AHhwAHjzshUsgcS3X8pkxamWSQtmeSYnnSlixe4quWvHSBi1F73mKcdC5W/IQV9XMy48LFz0fhgJOXg5WBhwPKiivODg4kaeijLfBStIF2kp7kpMFLMikScYg0iPZR/8LBhb7lnTtED3zgA91hJb2dKCvJxZKMslKMYy9xCx9swXnm7iZlaqpF5z3k1UDNb3YsGFhg2Mvzx+we+PnPf248s8H2MRzdWi0OfepJmEjx5oMUQ+oO6mzN2jXGFm+wlKI9lJfkK/r09Wabb0ZWj4+Ph/FUFz68DQ0PhwnDGrOoLuRRoI3vX4rtAm+OAXYuFFuZsEzh8uXLLb9ttYhQ5jMCGYEqEUjnpqINnWTF9E2dnwwfro8pjfnRZz7zGd9tBl5SuDbWwzWSSKZ5j4AUr/3MOZkjbbPNNi1tkuRzxBbhJhThOJDkLZaaY59fy2FxiTmoJ5b4Jck4RqVol3X4bCi9Q5FSRSzmsUAjxTaAM1SGEY3pfBnKuq1DioDNtd66xXrWjay16//0Z/va5V+3P/z6D3bwQQfb2jVrgqM3HpygMODDN4OJDsMJZesxPBeG8Ym3a5POiiO/PSzFepN9dKokk0Jd4cJBHErpnULSqZuVVpxbVpwX1BZER7FQAFaK9eIIsp2ZF3LhxOCgsKqMAy2JrIazx1ZrXgJA/ZJsZGTE65ViHjKiP4WcFOETSc18OMlFOeWQEdaC1wiP04rTC5/yFkMp2p9k2AWWtJ0t8ji+OGS8EIAbCNy4gGhvbWDAFgwNGiu9v7z2Wj8pcEOAn/D6wQ9/YIRsEaYuMJTU6Af0YSehJAInsKNubp58+ctf9hecYT+J2EYIrVlzjw0soFw9RAkDKRxa4WbLQOirsbHRMHLGrK4xGx8P/Bj5QtaJf2KJJkTzNmCMYTzHAWEiKWASIuAM8dK3lDeI839GICOQEeg7BDjPS/Hc1XfGVWwQ53FMSCF8IuYSYEf8kY98pD3hCU/w6yc70JBl6h8EUv+lkPnVFVdcYeyGbLeSPk35SINHlvg0PyKeKSIgtZ4/pBhnLstCEgtdMWc135J8LlzULq0vK6aXzUtqqJSaPEIpxiWt1w7Se0Fhdt+LaudXnQFvN1hhFXJoaNhuuP4Gu/7P19tOO+5ki5cstlWr7vb00bF1xtvwWL3lx8FZuSRheMEwQaPTcKZ5hhjngRMLiVLs1BRHBg+RTxKiFiINgSTDIWQ7MD+PtGLlChsIjmJKI+TkJTXrYNsM5Tn5kYbd8KtWrfIVWZxg6tv7Pnt7XeSlng2RJHeuyVcsw8GPHog0Sb6iyKrv6pHVhuPONm30FsuRt0AtLPmGhoaM37jDUd5pp52MbUCsauLMYj8XYvC+5ZZb/I42uLPtGl2E3CBgtZiT1JbLtvQ+ot+GBoaMOtkdMBxWhVGMPkKIdvAsCs9q4ZzzzA6OHnpTf6X8Y2NjNlAboFio35zqVjd6wx1ljQeh2cDgAhteOGzDwcE3PnW+IikEUAjm5X/CIoWTNSJhx00Qxgx9MFneLM8IZAQyAlUhIMVr3YbOaVXZV7VeSSZFjJItzDu4TnLDm+szcs71D3rQg+xRj3qUMXfixjXyTNUjUBzbktwgXux29dVXG3MfF4SvTvmYIzHf+uxnP+s//8l7S3jpVcie/6dAACwhshx99NEGpTiyTP2PQHacC30kyQaCQ/rXv/3VVq++xx3EPZbvYb/+9a9M4Q9HDAeQk8rq1auNrRa8VXpdcKil+EwsjgEOgYUPBwNxSSEW/6XmhYZ0ScYJKKa2fksySW4Hd3B5oQCOHic26iV3qgMe8rgJ1p1VfqOYVdP773v/0KbV/lNBtANHkxXZdaPrTIo6vNAGvrz+kF+KZZLtXBx5rol0qsA+tu6Az7iN23BwTlntJZ008kyHcLTZ1vvYxz7WeMkYbeHCy00A6sNp5mYALx3jZ6suu+wy4+eltt96e+9LLtaUJeRnqrCD7TFDNuSOPTcUqEOK7cE+Ka6+o48VeS4IYE+cn5saDjdXaEPKCwaSvB+RmVnos+Ash3bXg9O8cOGQLdpskbGde7ttt7dacKBH1q6bTvPnRR7aLMUxJ8nH02SGk5c0+gEMuRFEPFNGICOQEagSAUlTqk/nrikzbYKJnMdTs3mXCo4UWPFLHcjhIa615P31r3895TWCMpnKQUCS9wX9kzQyb2Oe+8c//jGJGiH9t2LFCvvUpz7ljyvywlbmpjwKxyIGixuNzJmZFAFJYY5Y93kxvzIjadK8OaH/EKj1n0nlW5ROGoSj60aN54kXL15kC4KDw53TkZF1NjIatzGzLRvCOePV8pxgSEvOU7v11IkMZxqH7Zvf/KY7WDjolCEt5YFvJ9KkeJCRf4899vCfd2CVk5MY+Yt5kLHaiZwVU1ZLsXfzwc1dL3nZRk5dtIo3lHIAABAASURBVI16kFGOMhsiKdqSykjyFWwcZ+rCKacO6icODxGnDDwkTf9EIclwkiX5S9IoD55sNecGBidtnqs57LDDfEv2UFilHrVRL8PNjaRXiuWxa52tM9qMA0d92CfJLyLEJRn5ePkAeXg+mz7DceeZd248EE91E0pgQ2kL9ZiZQk+Mj4cTpIVP3bB51d0r7fOf/5zdfsdtZrL+/szQOjAAxzRhmqx4ysfdaRxn+nCyvFmeEcgIZASqQIDzlCS/bqJf2shO2DRqDgQ+UKrimmuu8WsmDhTPbUoK1764rUqK2HEjPeXPYX8gUOxDLJLkPwPKnIudlSzUSDIWKNjth0PNzQ9280HsLGCuRH7KZ9owAu2Yt8c3XEPOUSUC2XEO6EvxpM6kf7fdd7fdl+9u97//vsYLpsaC47NgwYA//4tTyIrvAQccYAcddJD/Hi3OV52XQRXqCaxJciKdVVNOPvCceDjZqBbfkM2qL3LKdCJJfvGRYogTfMcdd3jW4sEmxfSYYK57ZGTEfxIC529dfZ0RckHj2WccShw/m/gU65oQTTugLHZRN23FQeQZax7cB69UkSRnyQ95ZBpf5OXETAhWhx56qPG8MvVzAucOKc+KcCOAvmE1mrwQPCrgJTkukuyedfe4I0sd9Dt5EpEXPegkZJs2WOFAkxenmRsga+5ZawO1Bd4/yCWlKhohono9OM9BQl28kf3737+q4/NDIYtZnGc4O1++pNhuHOAbb7zR2CHQyfZ6PTZOkr8sjrvT7FKAOuXvlizXkxEoEwHOFZwDy9SZdc0dgXR+KtaEjOt+khFP/KYcJhwk+ftSuHn9yU9+0n/JgrkAN5jBJ+WDh7jBDZ5cL4lnqh4BST4vSn1F39BPPN7G1npewsrKMrvteK8Psmc961n2la98xRcqmHfR35ST5A1KdXkkf62HAPhIcc4Ov16GLOhrBLLjHLqnOHB5nhanjG1FnAhCsjtGOGAQzud+++3XcNy4CEhqnHioS1K8Sx38BCZQ3LX74Q9/6NsycJrZarxACwxnmtU5HCrKoaudkEtyMTz1oRMeoaSGbkluqySS3LF//OMfbzgoI2Mjtnu4KcDdQsqyKivJ7ZRifi+0gS/KSjE/fMrO3UbaBmbDA8P+fAxboHGckUly21L+mYYJI5xZLsyc2HF6TzzxRDvwwAO9OuzhJ7XYVo0D78LwJTXtlWRgyM0HHLZlWy7zu+RSzBOy+z82w3BR4O3j1McLrShLv+Eg3n77HeGGyjqvDzn6pVgPPOVrAwMhqNt4cBrreMUhmbyDgwuCPP6nvDHWu28pKA/V00+0PbBz6hPKFwmMuFnD1qNObZLkY5UykggMJ0OKfKcynil/gUCmDggwZqT1zy3IU/Yij4x4omIcfkPEaho3P4v5WInh5YVcHzg388gIk0tu6l111VX2gx/8wJDxGAmrcjz6wY3FYh0cO2yB5OYT71EgjXqRXX/99QYRRz4ZcV0ppknN40qaGiPKgQkhBA9NxZOWKOUlXuSJJ5pMntL7McRmrjnJNilimuKbaihFHLhOMta/+MUvGrvOBgcHbe+99zZuNoMN122pOfbYBccuow2NZcp2k+hHKNXJ9ZuXphJHDiWecGOl1M7UPuJQiqeQ8xH9eO655/o7ZnhZGH3LDkvmXawyE2ehgufXWTRhRyVzPuqQ4viAz9SKgCTjuLCJj6TGvGhClIM+RyA7zqGDJIXvsNgXnJvw7Sf+rbfeyh0qTiqSnGdSg8PJBAkHgYuGFyx8SfLtxJxURsdGjTysUOKs4DAxueEEg+NMyEkI56FQRQsrNW3DFogM6cArlpWibp7lRS8nscULF7sNlCOOPJVFJjUvatQ7G6Ie6kzh3+74m/+MF9ub0TebOtvLUDcyKfYFE1TwxJmlT5jcQDi6ONZFvaks5eGleJdckoEPMvJLajmBSREbLiLk4dlmdOA4cxOCl8XddPONhhOPXvIkkhTUyWohHB5eZBxoCuNrZN06Y+V65cq7/JlzCx8p6sGvDtGe/WMblTN5/9jHPubjQsJOpHMnxkAaj1LnepMNUmwzN6I4DpL2lJ7iOdzYEOhOe9I4Ycxx7KZ4MYSH0EgIwUtxbEoxRC5FnvQiceyzmvb973/fcHiZQELcDOXn/liBYeWFG5LcHP30pz9tP/nJT/xdEjjAN998s3H+x3HmVwWog3TK/8///I9xLOJgU+f73/9++9rXvmaXX365kfbxj3/cvvSlL/nbiFnt+fa3v+2re9jHjT8InvrRfckllxj1YM9vfvMbkpw4T9JGyAUTX1JrmyUZDgWOjRTTimXgpSinCuKE4E8IJVniiUPEpWZZ4v1G0vr2gV2/2dlP9uAwMf54bI2b9LyU81GPepThWNHviZLNzIsYL1y/k6zMEHvQxxjnuIOHkEPS+mOA9I2FJPl1n7bSJim2l7gUeSnOsZibsurMXIdrNHMtFo2OO+44v+F+2mmn+VyZ+QxpD33oQ1scQurPNDUCUsR86lw5td8QYD7fbzZVZg9O0djYuDGUJb7NTwRD4S4qaYg48XOSmcxI8nHCwYFYuXKl4SizqoyMkw8O1v9n7zwAJCmqPv7/z+zu5XxHzjnnIFFyEFQkmxDMKCBgQlGCihIlKSiKRIkSDB9KzjkdOacjc4TLdxtm+nu/6u3d2WUv394dsD3zuqpevXr1KnRVvarqahTwUqhStmU7NUK2u2RZxGU70cKXwSL4MWPGpIEXdvB0Rgy6GIzRoTG729jc2MaXcAzkoEVhwcM2xkyD3TGcnaeDCQUGmTSwNKa4Z5r5DAawnd6vpiMmiO00wUEZ4K4F2yn/wJFfbTRWwtvu0KGoi6uaVdOBGAxYGRiUStbo0e+IMiVvbSdeBLVzfg2tB4mhFLdE3Rr9zrvaaqttYjD8pK666p9pIOwIYDtIWJPOwtU9f5uYJOqGbT322GNzJCLyE0a2Ux5inxrYuQyUme10Sj2vDhT0ttPzULh7zJ4c6CoH7PZ6xLNXS0N9tHP/Am+77dkEZ1vvv/9+Og2W8LSdKLoAE2MAivEVV1wh2m12aLCyxiTZzjvvLNp03tdkYAl84QtfEO/sc5ggr5JwUurmm28u8OyKwb388strhx120Gc/+9mEZ1cTK8ko5ijou+yyi1i92WabbVI7hskOGgaqn//851M7gwKN4s3hPH/961+FfCjhrGzDe9iwYaLdpw/gEEtWtklnhZP/y+X0niLpog0gH1Dk6TP48sDo0aP1r3/9S9jxs92WZ7ZBtQF5XDjs3A+c7RQGe+H/UTVJA30lUKQBXGHvMZXqKfmA0sREee/evTuUv53XB2gKIA+BWndh7y7TdmJt5yYTIjx3jM9sJ5khqJUL98cNSJ+dpxc7YLtDMqnvdo7Dn7EibRljWMY97CwgAO0mJsCrf5y/Q79OGAB8D/TkwMcxB3oU5yjV4iFvaGhI7+i4VFJoMfHP1CtwLaHw0MDW1dW3NbARrMs/vNiqSgPCgIWDuFAgGdCwGsC26dqA0NMAYdbisRc4zAKQEf4M5gBWJJg9pbFj0MdhYAyWoKfBq8SAyXZSRlhxLhTZIYOGpE4POuKaBfhQEGSjM8JkuzSDUTtvgD9EPAcQtbLX2rtijT9lQj5hkud2Lht+hLFzN/bOYFsll1L5Q19XV5e2aBf5W/BVXHbwyXLo06dvWn2aOGGSeBd+wthx2nijjfXe6Pc08uGH0gpPBJkrf2RE6UdmBvcoB7MbMXlR8GAwztb8wj09k7DQF3XSzuvp9ML1+PfkQG0OUI94nsHZTs+o3dGkjbzrrrvEpB6KJsoi7THtJ4okXx9gRRd/3um74447ksKM8rrZZpulT+nsuOOOwk77u95664nJQQ4k3HrrrYlanLrPqjKDSyZHEzJuyAeENf1pfxiEEh6leNddd9X2228vFGuUD/oIlGsUcexFWLZFojSze4kVPgaqyMFXA1DYoWeLLOc9EAdtMQo1pxyzCk26SDttF6cfk+7bbrstbcXEj4kBFH3y6rnnnkuTCghsGyPlKxbbyW4bZwd7QsTNdhvedmCiS826b1IwRdBNN7u9XbLztHRTVB8ptrbFc8diglov6l1RX1tR6uyupS9outtEBjsvO+zIyWQYz1J3xz0/8bednkvyALns9rqNm/xgjEAbhrsA2irava7CgSugoLddWHvMnhz42OVA6WOXotlIEArFW2+9mRp6O29Q+g8YkLZeo5SWSuXkN60oaEB61fdK726iOKI8s3UYYDsfKxUMXCY0TkiKV/8B/afK084bH9ttjR3bYlA2eD+HAQ7vnLB1nLj4JBMDLlYRUGLs9nDIVYoJAfxXWmklsRINjrTYxpgpKMISCDuAYk6jy6oMB6uBA6DpTrCd8md6cdBZsjqMTEwuUBYtLS0pLDjC28b4EBDWyusEtHQiEyZMSJMPthVeqr0YI7a0VLTgggtrwvhJevvNtzVxwkQRb1Njk9jSxmC3pdKSgsFT8Emu7rlR/sjc0tKSTs1EYU3xzkZ0dqS9NTzbQ6d2MFgrSZuBLMRNvjLRggd2O89j3D3QkwPTywHaUtrEcqymoqxSp2n7mLDkWaNNZEsm7xezA4i6z0oxSi4rtDvttJNom2lHUWBpH1lRZtspbtqyQgbqKfFRT8FRfzHtjnWWOMADBc3U7LZTP4D80ABFmNp4wLGat/fee6eDKZmYRGFmGyXt7sYbbxzNR/uziEL/9a9/PdGSRujJD9q/TTbZJL1eQr6gKKNsE54DL1mtJj9Qonk3m63obBtnCzmTsvRn5DNKB/0PinnRpthOr5+wKg6eyWbSU4DdLl+Bm9/NolwYG8zvss4L+XjeqH/EXVtfcdsdy5s6DJ7JoJdffhlrByj8OyDnkMPOZSGOAqjrBXs79y/cH1ezKCPbHdqLIr2M31CeaR/JJ/CYAHYAO2C7bexqG68ueSaPnltPDnyMcqBHcY7CtPOHvlrJ9P4H70djUA3IAqS+sWLYv19fjZ8wXg01BzpFsLa/3d6A0KBEyKQ40+niZhse2/nYzkQnY1vPvfhcamRGDB+RlK82ZjUWwuLEBLAzcGMAx6CFAQyDQDov/HCjuDBwY2Bj5XIVYen8mUlkMAhNobwQdnaBtKJMMsFAWvk+NDxtY3QbkLYCUoFNIyboWPlnoMc7gawOkSfg7VxO7FNjQblSfgw+ycNRo0alsmP1KIu6Y+c87DDN6kqmXg29VYpyaGpsVuPkRo0dMy6dqL3eButq7XXWDvfYEBvOeax2hM2tM3efAWrSRl2hDg0ZMkSUExMwRVD8C/vMmHYuMwoLg+4ZCUtcAPlJ3aHDLuqjnfObET49NJ+sHGA7cZFiXjvhOWa19OabbxZKHiuq//jHP1SsHnMa7N13360NN9wwbZNGaVxrrbXEqizPMbtyWMlFsbSnX++os3Y7HW7A7oizc7edm4XMmLZlG2t69rHAA8Bu5+02zwNuTNtpdY/nVq3lA82LAAAQAElEQVRXQV+YPEeFnfYJMj6biILAgZesmLOCzvPPxN1+++0nJh2gY1cU7QHhUaLZXr7pppumFXbyDvx5550n8pfV+gsuuEAXX3yxrrvuuoSjHCgb/HiW6V9QuCkHtozjx8QFcQGsOpIu7DMLyDKzYWaFnnjIK9ttr6CAmxVeH9cwvLtPn0r6KE/AdqrfRV7ZxjvhsPCKAosI2AsoaAv3nDaZ8BkzZkySgbiYWKP/p64SV6FQYv84AuXCOJRXOBgDkEbyAdPOy6ew044U9s6m3U5b+Nlua8cKHGYP9OTAxzUHSh/XhM1MuooGRLJKZavqqsIqYWQWW2xVrcQ/EOhD6njR6Np5g2I7FKVSUqhonFHSbKcTrdlex0AFZa0Sq5F0yuVSWe3xq8Nlt/O0czsE5VhdARicsOLAO6Ic6gJvVp8ZILGFr7Epf7/ZjjTEEiiNJ3HDw85xdm6Cm1molRv7UkstJd7JY0a5WEmdWZ4zS29bdkAE5J701bB3/ttOg5/+/fqnSQ0mGVjBQe7OtF25baupuSmdpr7llluKCYvX3nhNEydN1PARI5RF1VCWh4RnFohSPF0GmZVSnagr10f9KivVryBlqyUHq6BwloI/h4dlUU7hNcf/ttP74Ax0Vl555ZRnDF4ZTBBZEW9hgptZmNmwPDdMOvDOFFtDic+OUgzA3gOfjBwo6g0m0DnVKMj//Oc/06FbnN6Lksy7vSjErI4A0KAUMximDeJ9YZQ/tkDvtddeYpdNwberOAq/6Zl2e/20c7vtaQaznZ4324nOzk0cdm63nWjAAbYxpgl2TmPnJsR2u71IJ20+fQX+9BuYABMH9AnYC7AtJmbx49lEKQJQovfYYw+xyk0+f+pTn0rvadOnsUUcxZgDB2lbaB+hZ0Wf/gilBSUa/yuvvFJsD2cnwNReFSnkRqbCjllAgZ+WG5qZBfjVhsFN/mCSh/jZ7fmL+5MK5AnAuIPJmdp8sPM8snOz1o82nwka6hR9Ua2f/WH6Wv8ZtSNXZ1p2UBTv7vOaAu0FE2iMnaClnDE/rmDnB6IykcWEf206a/OL8kHBLvztvEzs3ARvu0NbVYuzjbMHenLgY50DpY916mYwcZYTJet+brWDSG2AlRQu9J9KRTLakDpedqhHNQpPc6VZzPg///zzaUafY/0Z3NH5sipLQ2U7+RFnR27Td9G4MQDCRPnivTg6IVbv4M02GwYz+E+f26xT2JE5Edx2yiNWG3lPLw3SWpXI8J7nf9siXxCEA74oB/KIPLTzNBT+0HQFtpPiyQoV+U1YFF6U6SGDBqeJEpJMntuW7YQLQ3Wlsqg/xAGEb4qCAWrKq+SSqlGH8G91zlEDvqQbRbkY6LD7gAFv0VHanuk44QsQEP6kH/vMQDkmgmrDFfxmhsd8RtsjzgzkAOUM2FZR/nZeB6lLTG7xXjJbhnnuWC1BGWNijkkv2hreOUaRQzlmEhEczyfRwxtACcT9SQfyYmbyAHrKBZO+hVdLeFZpN3jnkZVDtndjZ5Wa05Tp64iDMChIrHBzMBqf9OOAIXjAi/fL2SHAdnHiQIHhvfJiopkVSdoqO68Pdrtp53biAYgL03Zqd3ED4GYGbHcghwfpRamiPuIJDvOTDrbTJ9Y4Z4WJz2nlB3lmO/XB5CX9HnWjduLE7pj30+I3s37svuN9f8qSsExWM/GDDCw24Ab/cQbSzmQVZcWuQNJqfzjPySsm1PHvgZ4c6MmBrnOg1DX6o4WlYa6VGDdQi5umvbX9oAPPYqUwVJjQc6oBStBcaVEsPKuuvk5p9bkLZnYrk/BjpZeZ9y9+8YvaoPWI/iyUIpQkZlqZgWfWj4abOO32sBF8mn/4MBBkgEEnZDud8IoSV7iJZ2529MhkOw1+Z0cJm2bCZ8MT+QDbYpsSgztW5WEJHtOesTIgX+FBmGqlKnYOYAfgQBlQprilwIQ2nSn/EZb46MQUF3bADrpw25btsM35P4MVBqkMdm2LeHmvk/cQKTM7xxEzfpgzAraTzEwMka5Z6XQZiBOe1SninJn4oe+B7sqB7uNbW8bYeW5si3aMQS7v1AI8S5wojYL81a9+VSjNPL+8t8u7ubR11J1CUugBeNpOaOzJ0nqzc3yrs8eYRg7YTs83eVqQYSdPa4GJYk4EpxzBQ1uY2NkBxXZxJjdQtNkRwKFqvDfN1nrev7adttuzu4At4Rxexsog7RPlbOf1o7DbuWzwB5ALsI1zjgDpgRF8MXsgxkQxliEfKDN2cnDmCmUNgO8MdtflYed4OzenFr4zv+m57Y78mIBjrMVEDJ94o72gz6G/YqKNusaYzM7DTY//R8G/c15SjxkzMmle+BWm7fSMky52SfLaCvYe6MmBnhzoOgc+Foqz7Q6ps93WEHTwmI4jbZ2uK8vlUoBVVSwxRxiUjjFjx6QtbFkoQYHq8m874W0LJYkOng6XBsp2UlZYleVdLz5DwsoINPingDNwgy/KNzO9mHWlOiE3h23w/hsrMfADYGfnMmHvbrDzNNq52d3xzQx/O5eJ/GNLOZ099hnlQTmWSlEvgo+d81p8icW15FJLqnifu5omXXKOdp7voTenLf500mxro8OmvKCynT4xQ4eOuzuBOJlZJ/4iHcRH3UYu7LMD1GdWBYGi7s0ovyWXXDJ9lgslnjDIh9kDH98csJ3aaDs3edeQVUjekaU+sjKJssyKJrlQ1KnCBAfY+bPI81m4qT+200ReosejB2YqB8g32ykMeWs79V+1eDv3T0StN/wBnIWJvQBwrPIxAYICzWFslDHb69k5wLvnvH/95S9/OZ0yfuutt4rt+SjTTPzxuSzeq0bR4ZwP+NruUJeIwzZeswW202s9tN3qudpygL6ElUkmuXg1YmbyG1oYMWnLhAhjIdwFHvucAjuvA8TDWAt5qTe8wsGuB+Jhxx6y8Hk3Jm7tPAx+H2WwO6ajyF+ePdrHrtIGDePKRRddtCvvHlxPDvTkQGsOlFrNj7zBQ18korAXZoGvNRkMFO6Crm+/vuo3oL/6hYkCqmh7mpobRcNKo1rNWlQqBbIIWGNmMQsL1KA6WGv9mpubg08pKU21cnQIMBUHyh7KN0ozs/yQ0ZHRIaAM1q741cYJXXdB53hq3bX27op/enwLGTDpNMhD7NML19mfMABlxoQHp++uvdbaam5qTqR2KQ0u7XyQ6agrWSjTzHbTIaG4Um61AzG+f8iAMDGIm911/QqvOfJH9lpGDFrZwsVJ7LZl51BLMyN20kfeAjNC35mGVXzytDO+x/3xzQHaQVat+MQSq8uklFOe2Q1C28ZEIM9KFm0rfgVQh2txdnudtV2QqaiLdjuuzfMjaJnbIpPHdp53dtdmrUyUi+22fC/yX60X/FqtaecPyhd9F0oNePzZRYCbvgzFmlPEWclmiylbu3l3mteQ+IwYh5XxvjTvrvLupu1Zbr+K+DELID3UP9vpNR3wtjE+cUDZAHbet7F6SfnRn5EZ+GFODTr70yeiNMODMOR1ZxrwMwtT4wF/JuJ4pYO6ZOfpoP7RB1LnmJQpJm9nNt75nd52Wsxh7GhbtL12x7psO01gk5ap5SN+PdCTA5/0HPjIKs482AAFiGlbvDPDZzDsvEGwLd7h5B05DoTgHSpmsNkeVoQjLPYEQR89b6wpZ7HaHGuF4UbJYhWtLlaima2D3naQOQUpbnZHN3i7I46w4Ok0iobLzhtw8F2BnfsXYaGhscdENg7hoiPYZ599xDacgi/0nQcuhJkdsDump+Blt+Ntd8gb2wXZPDPtXAY7N2dFELs9rO00OLSdVrVK5fbHyHZSntV6tbRUtOxyy2rMB2PEIIGBWKtXMqhTTMokR9wot84Q6BQPJn6YU4Op+be0tKTBX+f4OeSM1R+UengSHsDOYAN7AeCmBqVSqU1Guz2vpkbfGU8cU8PhBxT+tfYC90kw55d0T0uOWj/sBdSWD+0WJ2Gj/HDAF88FK8y8I0s9qqXFbrutTbHd9uyp5rJd42q3dsWv3bf7bKS74F5rL3Dzu2m7Lc+LPLSdxLZzE4ftD9EVeMxasBNtQtlOZu3N/jAOf1YFOXCMz2sttNBCYqs+71SzcogiwA4FdlxRpzhXBECZpu8nPPWtdlcP5VEA/tgxuwL6Wtttbdu0aLsK/3HB2U7lzNiJMRTvpHMSO+mzjZH8k6WLm+3kb7vNl7JjazAI6hiAfXbAdof+F158OQLFmIk4xkhdlSFnJxB/sYuBvo+w0ALYu4LOfvaH4ydcZzpw3Q1FnJgAiyqkn8kBJi3o8zlkka3rtbJAa7eXU63fx8lOOqeWHvyAqfl/kvDzIh+Is4AZzWvoZ5R2dunaR/yzy2kuh7edGmKitS0ag8MPP1wMxsAVmcg2L7aB/eUvf9E555yjs846S2wJpGG080bONkGCn6KDrKgaKxwug6oIZKXSLBodFF61XgX/wrQdpB2h8AsVPPnJSp8iYuaTwylQchO7LsLalv1hgJ6BAO/m9I/VcRRnlC+2H7P9iHQBtiHtkoftGcbDxDZGG9ieaniI7Kn723PGr4gHE7CNMVW5bM9xv2qsJsspWtlOgIsOGDN68ITr169f+r4p70PbTl7Fzc7rYG2Z4WfndLaFH3XpkUceSXb86ewee+yx5MYPGvC2I1pqnFLc+CkuDgRBDg5FC2eHPxMvvAeGcl14EM5ulwE3fpidoRaPHVk60xRu/LsCFPrO8UMHL0zCM8HA5Bj1H3cBhX/hnhUTHp1hVvjMqTDIAi9Mu70ccIOfm0CcBdhO9Qr31GQo/GxjbQPqLBOY//3vf9P3zDk4iveXUYJ4r67gR4Bae60bPO7OUOBrzc523N0NyGV3TDe47o63M3/itHM58MM9NcC/M0DbGVe4Cz/MAvDDjgnU2nEDBQ4TsNvlK/zBA53dtKkM+umH8WMXGH0gJyOjVLPNm9dFOCSzUKQ5wZtt3YwBLrroIrErC9622+pw0b50xhdu2iXiLujsvH3Nsiy1s8gyp4A4OwO8O+Nwg5+bQJzAM888IxYieJZ5vxkceWNPO1+gAwqZsbO7gD6N9tyedvgiXK0JDzsvS/C4C6h1owyjOONX4O32cOAoZ3Z/0U9CBxTpwg5NV2Ab7w5gt+OKMBAU9rlhEp+dy0H9ZYcA/SuTB/ghA2VJ3jAZAo6dP/SvvL6FG5rugoJ/YXZXPF3xJU7AzvMHe0FX2DGBAj83TOKrBeKsddfa8ZtbYLfn09ySgXhq04e7M9i5XNAVfrX2Atcd5kdWcS4yg4ziEJFdd91VmCgH+Nl5pqKc8s7U3/72N5199tlie9c3vvEN0VASFtpYYk4GJsHK5VLqFOXIHleFcrrpppuJxpdGPifO73YeT+7q4h46TPpEUpglBb8gQcFFprAmxaekvNPAPSNAmph1HzJ4SAqfVatp6w0m4Ushk+FZjUhBzGFoy7c5zHdm2NmeGfJuoXXkcVeMa/OHzqpcLuulF18SdhRXPJpmvgAAEABJREFUOuQiHFtSmfjgsLgCZztZ7dwsxWougz4GLCiPbK0+44wzxKCDzzjZFjSKi7jtPFw42/7MMLN6Qt1rQ7ZaWNFhRQYaO6+LtmXnAFnB385xdruJP2krnj1o7XZ/u90OLWDnOOwAzxYHAWEHbGO0yQBP3oPl27G128oTUdxst9HaM28PFh/62zPPx54zYRDGNsaHwPZspdWeufAfEqAVYXfNhzrYSpIM20lpYXWZgRr1n+3YfGHAdqIhjO2ULhB2u73WbRvnh8DO8Xa7aXe020787e4zC8FsF9Zuj9P2h+IgcvIU0zbGVMF2l+HtD+NtJz52biZH3OzcbTvxClQy7dxtG1TCJUvcauWzc/9Ap7/d0Z2QcSvCYBYQaDHxwjZ/Pj/26U9/WpzkzQFybCVmqzf+vMfK1m4Ua9pTwtGuYBYAz8JOPcVdmAXedkqHPWfNgn9h2jn/wl1r2rmfPZvmDIQv4iUv6L/YKs97sEVfYjuR2J5qviSCuNk5TVjFTj7ekWYFmzENOMDOaexpm9AWYLuwtslQICg/u6N/4Wc70eNGFk7uZxWcemEbdPK33aWZCLq42U5Y212Gs7sXT+SUFybjD3ZhoBBTZrwWxUQ5fpx0z7PAOAIadp+RX/jZ3Sdjwb8w7e6Ly+7Imzg7g53TgLdzuz13TeKuBdu1zg5223OtXnWIuMZhz3kZatinMS3PYS2u1k79BqZFU0s/J+2lOclsXvDi3cozzzxTu+yyi4466qhc4a0RhG2AvCfF7NpNN92UDtKiASlI7FxRyN1VlUtlyQq6ckB+8Baz3IssvLBodMqhBFFYist23CU75wG+FlCYoSgghBM4hULb3NiU7CU5fsEj7rVha+2quWyr5JKapjSm8PDDXZjwYwKAuFCga/nMil01F+Fx2nl6sQPg5wUQd2foSg7yu1sgyyKbOwLy2FYUp2wnSDJFobArAOWydvKF+oTiyqwvyqdtFRe7KJgpxrz33nvFYIVBH9+kRAkmHFsUC3pMuz18rdvuiMevAHgVnSW4oiHiMJViBr7WH5paoCNmBYITu2vxM2Mnb9g6VhvGdso/cOQhq0kM3IpOH7xtjI8l2B/NtNluKzfbeuCBB8S3l2lHOQyKLba1BUbZ2q5FzbDd7tgWzXDAbia0Zy09c1Isu10G8nhO8p5XvOw8TXZHsyt5aI94BYDDB9mKy4FjtHW8y8oku92Rh527C17kGWMFoMDNbdPuKNPcjp/47FwGtr6TJ5ztwWoxfoCd+2OfGaCfoXzoZzjrwHZbuzEzfGxrWvTIXNBg4u6Knr6Y/oVP4NHfQdsV3YzgphbHjISdUzSF/MjCpDgTFfBmtwYniTNZwddfGI/gZhck7TNjFOh6YN7mQFF+81aKuRs7aQZqY+3sLvxol2lDeFYL3NRoC/85ZZbmFKN5xYdDvE455RR9//vfF+/M0BgUsjDov+CCC8SJnEcccYSOPvpobbvttmK7YEGDaW4BFAKrWaxqXXTxRcK8+JJLdOHf/y74XPz3i3XZpZel96ZRyGmMaPRRbFBwZgrGj0+fXiFMHn68sE8LcroJmhhhocMNTBgfuIkT03Z13AD+yIb5cYUinRMmTsjzLvJhrqZ1KvEVcmFODNmoK9tut60WW3yxtPKG4gduYmuZoRAzoKPzAo8/ftdee61GjhwpVqPp/NgaR91ldfZLX/qSWK1GYSUM9KS9swmOySV4sNUR+lyuiSnPoCc++DPzzIo2uJdfflmsBDDIvOaaaxItdPjVAnGzishqMA0ZfsSJOTWADzQAdngA2IHacNAUblYCGNhgFvSF3+yaxEtcAPbZ5Te74ZEBWQqYXX5zInytTNhreVKvACZ/mEhhyx919//+7//EKwWsbGy44Ybp8JkibJE2yhJ7Lb8ZtVOXCQvMaJjupCNtyARgJ655KRsy0E8VgDzgMIFaO+65AcRJngDYpxYn/l35FWEKE7oCoMeOCRR2aOnfWX1mZZqxAn06dRO/6P7b+mPcBVCXqdfwwY4J3+4E4uCZIA7syIJ9XgLjKrbCMzBloIpMyEY9nxW5CAsP8pbPazJpWqR5RvkRHj5AbZhaN/0SbRL+8McPwA10trNTgbrAO/L0hUUc0HYFhAcKP/IDd2EW+Bk0Ux2cU7Skl/TTFmNnchrejB/YicFEAWVJOhkjcN7J9NJL+NkF8ob2CHN2ec2J8JRXAQW/zu4C350mcdbyxw1QJrX4eWFHBmQBsHeXDPCmXtDWoouxQ5h2+sILL1Qt8Fk5dhGzmMLYmWeWtglzbsDHQnFmZpnMYuYMBQA7QMNAQ/i1r31NZDLfi+S0TlamqQBkNBDTnJAri5XgUlZS73Iv9anro14NvRP07dNPDb16qVfvgF69RRwAHTEB4dEVJL4OtbwrKJViDTJC1/jZjiAdISg64HBnVsLFTUmGKMVMcUV4cA7emLyDazusswfBuQOPwo0J2LPH35758LXxYk9gdZDTdnLHDY85DnbwV0CYYQhDrRe7AGQplVWdNHzECOFO5RWFRYdV1KEsq4qTPSdPmaInn3xK1FsaJmiZiWcGnFli8E8++aRQHnkvmY6uV9RLJojsiEwRX6yC27k9nEKZZaUPGhTtrMbfzlfrbIuZZ3jTCDGYZLKJHRZ77LFHOgGXLWx2O194F1CkhbDg7K7p8AOQARPADiAn8bFl3M7lAg+N7bTNncaU9xppWMkf/AFoPm5AugrojrTBu+CLHah1Yy9whVmLww7YTjtz2GbPITwvvviieK+UyRbcDNIKRYXBd1FX4Glbdl7WtmE302A78bBzc6YZdGMA0gh72xjzBJDBzuO3cxMcgECFiX1+AzuXd2pyIbud09hO9aDA2U7B7NwED4L6R9vJdm62HHPIFROWmLSldl4foaX9BQgLML6wc3/c0GAC2OcEwMvuKDO4OcF7dniQbyg7nWUp8mdmedsWPOFH30b7gXtm+BAW+sIs7Haef/SXTACz/RjlvOCPzNACttN4rtZOf8n4EBxh7Jwf7s5gO9W7Am/nbuKwXaDnukmekH6+2HH55ZeLvpV0IQh+7MDg2+r0qeT/F7/4xXTqNn727MpNLFMHO+dv5+bUKbvfh/QSi+18LK15d9ld50ch47yTTG3PCDJ0pzzF80YcAG0yY8OpAfIQBnNuQqhcczO67o/Lzisfmc6s2u9+9zuxOsf7dCga+++/v1ACmIFDGugy9jmHY9KkKRo6ZKh222V37fq53bT37l/UXrvvrT1331N77rmn+JTBrrt9QZzsSUOMEj5NGNBfHOA1Q9A/aGcUBgxIn82Cb7+Iox/hBkT4D8EATVM+ws0AsHWn4FNrL3DzwqQ8i3gH9CedA1SLK/yS+aF86SqvZgEX8eZxE7ZfyutChpRPKd5+6tu/r3r1bRC4fv36a0C/KL9+OT24Pn16p7CLLLKoKjF5Q2PBjDfvsbNSh1KNYkt95t34AQMGJGWFrVesnKBI1tZHeAKkne11KDHQMWDs06dPigt/ABpwCy64YFJOaYRQsvfbbz9tueWW4kA8tuUxaIKOMLUAjrgZKGCv9ZuWnXgBaAhPWlh5ZwCFG78CcLOqzQQZQGdPHhEWGszZBeIgXwHss8tvToRHFsptTqWxVqZantiBwr+wdzbJl0Ie7NBT7vfff78effRRMUhllwLlw84eFGY+KUS9o7wI05knPGYH4FcA/GeH15wIiwyUGzLNCX5zggdlxnOMWfCbl/IVeUQ+YS9kmlmTNBAeswhb2MEXuM5m7969BXAoHa9xUUdZTWXSh8OToCc8NEwGFnW3aN+IA4AOE8A+J6DgRVzYgTnBd3Z5FHlAniAb+VPIVpgzGwfh4MV4KoZf6fOcs8IDPkW4WjuysppKvQegqfXHDdTiUC45Ldy2SHOtH7TTA+gLmB5td/ojA4oz/TkrzXwfnfwo4sTO84fJ2AKawq+7TWSjPcLs7rimxx8ZCqilTbgYG9fi5rYdGSijuR3v1OJDFmSamv+cwMMfoF4y6U77jN6F/lULLOh85StfEZOfTGjSfsxNKM3NyLorLpTfzrxti+0nzLaxtbPwZ1BX2DHtULRjBRB7pdKiKZOnaOLECZo4aVL6fBCrgJOnTE5bDDFpiGmMoCfe7obO8XR2d3f88CfOWgAHFDjs8wKIP8UrCjBLs2LJHauq88pEJoD4ESuL1eQQJ82uV6otqlYqyQ5N7h9yJ4dixtMBShcrr6wQM9mz2mqrpbTRMNGIsOU6g2lQYrKSF9ZEgxvAXYm4eHeaRojZZdugPwTQM0BkVg/lB34MNApC+KAgFW7ogcKNP2FxgwewTwugAaApTAYtxUx/LR47A1vSjx164izsuLHPLsAHmF0+cyo8shQwp3jW8il4F+1ZrR92/As/7AWOusCEDDshUJQpsy222EJbb721eI+UQ5l4rxT67gbkKqC745pR/sgzo7TdRYcMAPw7m+DmNSATMC/kqI0XO2dF8KULdtywS6KQiQn2RRZZJE1S1j4HhIGmMLF3B8Af6A7eM8OzkIE2lzZ6ZsJOi7bgS38D78I9rTCd/QgDFPjCXphsBWerNv4FDvu0gIPk2N7MWG9adF35EUcBXfnPTRwT6kw48046ysjcjHt6cZFH06OZm/7IA8zNOKcXF/IA06Obnv+c8kcWYE7xm10+tBvIw3hkdnnNbPiPheJcJJrOrTYTGdztu+++4vMn0NCAsjLCDBszneAIg5mDxTbnpJOkW46d13cqB4AchYl9XgOyAPNKjiJuttjPL8VVyGTnW8CQq66urPpeseI8oJ+GjximPv365EoumnNkXibHXaFUV9VQ35DsttOMN46ijtqW7TSQAw+g8ALYbWO0AQ0Lk0Z0nKxWU//bPFsthbzMJnKq6P/+9z+xAoN34Ueni33ixImg2wAcDt6jKlYN7I4y4D8z0NXADLkZACEHvEgL72NjB+zZixMenzQoys52TNaUxAWOOoMd03abn1ov2k3aVQ77ot6hILPtjxWEhoaGtKuClRp4EaQwsffA3MsB26mtKGLsKYc8J4p8wATAYtL+sbOH9/JpW2gH77nnHqFE2XlbDi1gt7sJC+7jDLbTGRe0wez4mRNpruXByij5ZxtjtsDOediOBZCJ6Wsj7GSCqZ37YZ8W0I6xIxFlHrpaWXF/VIDyYtKcdpo+9KMid4+cPTnQRQ58CMVzCXzIYy4g8hHTXIioO6Ow8waRwR6rH0VczCTzYvkxxxyjAw44QHyyinc3cdNRkum22wYYKDnhjOChyoQlfNSq2wRu3vw7yzhvpIhsiMxBltr47cihgFrcvLC7hBwRcxYwH/7LKM71ZTWE8ty7dx/V1deJy0ZuR+biksqlksaNHaeHHnoobadGGcHHdqqj5D+AIg3ghzKJQosbP3C2MdKOC7bUgcffzvHJs9MNf7a98K4T7zwRpiDhnWoGEwwoCxymnfPjPSpWwcHVhsM9I2DnfAYPHpwGOooN+VQAABAASURBVHTy8AEIz0nitoWShputdHw6AztQ0GHvgRnPAdtiWz4DLHYaXH311brooovSRGMx2Qg3ysO2OMDn9ttvFyvNTF5ssMEG4sA68r8A6hF2wmHaedni/qQC+TAv0l4br91TDpSB3Z4PRf7YOQ6lkPrMAYycpbDPPvuIrdu8pmLnNLbTjiHbqU22cze8P85AHrACyy6oQqGcnfTabgtOmzEneMKQMgWwM6HLmJBdW7hnFJCH/m5G6ec3OnZVstrMlzg4DI/8AOYnOec3eeanvOmRZcZywHZqg2up51a9mnXFuVba+cBOY8eMMVtZsSMSM5koyxwMxjse2C+77LJ0EBP+gO20+oddqoYdW+DCSHqYw9LzTxXU7pgZVFJgnmdPFFSSo6N480Qs5CigyK7kTrKxLZs6FgInt6K+ZSlvEbb/gAF64L4HxDYxJn3snMiO+hgTF3buhpa6jcmKCAoNyrOd+xMffnyCjVVkOw9f4PErwHaKn50a8GRgZLvwbpMPPMpVZx5sbeSVCN5Rbgs0k5aCJwo6vFglty1kUlwM2FjpLNzYGRyEV/rb7fImRM9tmjlQ5DeD4SuvvFKXXHJJUpjZns9Ai8kY2+I1F/w5GZvVNwZiKNF8toRt2URS8MIOFGWEHT8A+ycZ7J76OT+Wf1FXizpKm0J7ySd5mETkeUBulGc+X8UBYnzpgNXoIgymnbev0H6coUjrnE4ju4yY4B0zZsxss7bbn7ViHDizTFmhpcw5b4OwdjtP3PM7sHjECcS82kQ6yAd7/kqDPX/JM7+XaY98H84B2qPOWHvu1KuPjeJsW8wSc3iS3THzUKi/9a1viW3bxaoVGW5btaaUh8vv6rlqcoBKCtSgeqxd5AB1CsArdF00Y8lWNWsJJTSUZrYwtB5Gl6zhp9ZrhRWW175f31c77rijWFVtRSfDzmul7TaFUnGhRIYhOkdM2xGdxbH+zLizMggef9tYZwhsJz62Ez0HlbFFFyXWdvLj/SlOquf9aTrpRBg323GfuX8WmcUACmCVoDY0K85LLbVUG4oBL4Ob6a1SwJN0YxaBO9vxJx2Ff2FCB+Bf4GrtBW5+N4s0YALIa1sPPPCAOE2Yg98oW95L3mSTTdI2fd733H777YV70003Fco0gzGU5a222kocJAcfwHaqC3Zu1uIoJ9uguhXs7o+jWxPQw3yu5oDtVGeJ1G63465tU3heAOo/zwMTlLQ7TCKiSDPBib9tgkb7niWTG3jMjxIgc2co5Of5LyYSCprCb1ZNO883VndZ7efzM7PKqzacnfOl/anFz4wdeTgsjjCkF3NuQhFnYRZx4wYKd61Z4Omn6EdpvzHB23me1NL32HtyYGZzwO6pR+TZx0pxJkGA/YkrXJLdA/NRDhSdFe/Mx4gqlF3LJbdKaPFrH2blaFZ8Bw8ZJMwcM2N3OkoGCcRZhOD7dnSaDPLA2y68Zsks+NvtfFht5nNvnBlAHMAsMa8JBA87jwM7K5xsJy7eUwPHlm7eo+XAMDunrWHRZrWtQm61XrbToX84bYvD01hBYmAIDv6FaTuFJ38Vlz31uMJ7vv3budx2bjIxwant7BJgUhFgR07v3r3b0sBgloOR2ILPJM4222yTXh9gQqZWuWgL0GPpyYGPWQ7Y+fOCsrzQQgtpi9YD8HhFgRVSDsajfalNNu1HLdT6fVTstmW7TVwmLjk5n3aetsN2B/82wlmwkFcEo89johf77EDBDx60U7axzjTQb7Ijh1Vwu50H/IGZZjiLAWynd7XZDUE/RNwFwBJ7rclurdtuu028clBMqkMDQNcDPTnQkwOznwMfG8V59rOih8O8z4GPjwS2Q1/O2sBZdL6hKcddjtVVUhokGB0haDoipu2iQ+RdaBShK664QsWsPQonilER2ibmwjXzJgNEBotspS5Cs1LLlkbcyGE7DaiwA+BnFghnOwWznbat844aA6uEjBsTAgwKGCSEM+UxZmeAF2A7fWqLPOLwnz//+c9CWWaA8dxzz4lVeXAM3Bgkw8d2WsUnPGkH91EEO89L0oH8DCbJA8qNz40VaSv8oekKav1r7V3R9uB6cuDjkANFPS/M2jaIT1nRLtGOFMqVnT9rdkfzo5QXdi57kWZk5zwJXgkivShv4OYEEIedxwc/2ibM2QHbbf0ByiZ948zyQy7CMWHIxCrhUaLffvttrLPdxyUmM3gjzn//+9/iFQEmLWivAYIjZ61pW7yeRd+4/vrr49UGc7Lc2pj2WHpy4BOaAz2K8ye04HuS3T05QGeWhWJstw8ISi7Jbb+SFH6cBM5Wbc3mZVt8rooVATp6DhaDJQpusUprOymB4GcV6Kz5rh4dc8GDQ6UY7JBmcIWJ3TbGDIHdTsuqJwOEIiDKLq9XMGit7fxxo0AXdJ3NzrKwrfKWW24Rh6awhY0VVWiwMwhmu/kjjzzSlk+2RZptp4EY6bTb5dRH5CKNtqPKOUnMyvqrr74q0psQcavN13B+6A8PkJjTo4WuB3py4OOQA3b+zJAW6n5nQDmhjeBAPQ7Mg87O2wu7PSz4jwLYuezIarfLT3vMu7LgyQO73Q/crII9Z/h0jt/O+TIRirLf2X9a7tr0rbXWWuI958cee0znnXee/vOf/6R2FBpgWnxm1892OsmcVwLY1UV/R1+IPPC28zRirwVOA6efZkdWLZ56WuvusffkQE8OzHoOxCh+1gP3hOzJgZ4c6JgDtts617DK4V2ptKhSqaqluVlTmqbE6mdFNj7h2fZnqbkqOUAzd7F1ee+999a6666bttOyhZnV4EJxhpvdOT6w04bOvsSD4gmeLbu225RLO+c/q4qVnYdnJZRt5mq9bHfIK9vJZ6mllhLvXKO82zkueXS62bnfww8/rN122028v8uAl3d1P/3pT4uBFasLvMvLlnBW6pl0YIWB08I5GIsTpq+66iqx8tKJ/UfOyQFHDKqKlXUGgHb7gLmrBNl5HtpuK2/1XD058DHPgeLZKJJp589B4abdQKmhLaG9ffLJJ8XqYLECTfiC9qNi2u1tgW3deuut6dUWlLE5mQbypgD4skqKe1b7D3gA8ChMJksLhR/cjIDdnn4mZvk0Iwozk9O8tsIkAnzsjnUB3JyESqWi++67T7xrzc4xvgKDAn/HHXeo+LqF7dQ32o7xRUUXX3yx6LPo0wpZyA+gcPeYPTnQkwOznwM9inPkYSwQxl2KZkiKu1xKq0z60JKg1XP15MCM5EBG3WF7dhBXmjM1TWrWhHET9O7odzVp4iRRzRKo9qJ+AbW4advpFOngUWqZlaaT5cAuDnxilhl/OGAC2GcV2NKMwsVMPkokgyk6dPjZlt0O4GYFOHiKgWftAIpBBLxIDybpYHCA8g6AmwYIJRh+xeE20MKj1sSfk8z5JBOnTGMySCGdDJB5B/imm24S7/sRroCCT+GemjktOuKeWrhZwRMXQFg7HwjaTtv4mWxgizZ+BdhWkbeazlXwnQ5Zj3dPDnzkc8B2Wxrs3G67rZ3Dk+eB90k50JFXPx588MGkaOIH4I85uwAfoOBTay9wmAW+MMHNKBRhCpNXYTjHYtttt1Vx+KOdtyczynNG6fiiAvEWSuGMhutMZ7sNxSRoIXcbcgYsdnsakevzn/+8aDN57xnF1M7jsHOzM0s7x5MeoLP/jLiZiCH/N99880TOpDgT4UzqnnPOOaIvqs0rtpSzi4qzKOhDCUTctlN9xQ6uBz7GOcDaC8DYU5W4V/lOUCQ4IcPMNRqWZjpiFHRARyxjWHQjTAW3BFGfckZBG/+EzhFxbw5oCbKIAb9wKeRQ4p7f4Zfbgq4tMMQRJtFzQ3YlX3zy+MHPP9CjOFMW5haQFB0npdkmawqP8OPf6o+1B+avHEgPWBRXKqK5JlqKtVNstTgEKsn8snK0BHVhKyluqr2cHNwLSIgZutkWSg8dI4DizNZmBnNqvcDblu1WzKwZrAoQF4otW8JQ2DtzsmctDmSEF0okcQDgAJR1/LADdh4HNLzHVuuHP+5aYBsl7+ghb+Fv5zzs3MQP5ZjV6J133jmdHE0+cho/W/Y4sf8zn/mM/v73v4vPMpF+4rDz8Ng7A3EB4DGBznbSa0+dB/Q5TP9e8C8ocQO4GUQ++uijWm655cS76uAAe8bittvp7HY7PHqgJwc+zjlgT72+27kf7ceXvvQlffnLX9bNN9+c3jW13dbm8hwCM5tPRZjOJu0GO3PYQVKsgkJj5+MX/HHPTHx2HpZ2ld03bBNGcWOHSi0f27XOWbLbbssbGPCKDpOgAO5ZkZ9wpBmwPdOHbKrmsp1cKN6rrLJKsttOk7A4iAMTKGQtcIVpO6URdwHQF8BuqbvvvjutFhe4go62mv4HPDjyhx1Se+yxh/jkKpPAhMUPGlbXWRVnwhw3YBsjyWDn9oTouX08cyAVcYw/k3bqUFdziIFnpBfFNPzCBhmQ42txqKjhjn/hl6pNcoOpJt0oWCSlVolJqyfIAhx88Ete6ZbU52RrwwcxiAQOfuER9iykjliSZ2BSFE73QM1H/xjFz0fSzCNR3BovSpej0JVVo6iygPDIAnr+PTnwEcgBOlFWgXfffXcxkMON2HZewws3uFkFOmxmwxks8L3fWeXTOVwhm22h5KEQszpKPMUMOmHsPC3YUWbZHomd8LZlRyMcHYed21GamblHcYbONkYHICzAAJGt4szs8/kZVlpQMhk8EYBJCU6g5j1hFGgGLsVqOP5dgd0uD/7Eg2m348EB4GcVivCYtlM+2O0msiL/qquuOqtRzJlwPVx6cuBjmgO0jbRJKJt8yoittp13qMxs0m2nIHZH8/HHH08TeDfccIN497V47iGmzbSd2gDw4GYGCM+hiUyy0W7anpngM0zbWTZWdIvDLe28fYQGmGGmQWhbfDqMdpt+MFBz5M/rQaz4ovAyuVAwtfP8sZ3yHHytzHaOJ9xll12mUaNGifaYV4DuuecevfzyywRJYOe0xFM7+V3Ex+4ntm+vs846bTsb6CuJj/oHE+yYPfDJyoFqqJ9Z0l8sVVHtwiQLsrDHmCgLfzCuBLIagG6DX1gJhl9Yg0pyKLDGFuEcLjB1LqkkVoqlLOopLJSYZYm6qvrwqAsluRwgCabCT+kKKYITkWKrC5yDPv2DPuxBG8j4l/OgRICsBAHCZ375k4L5RZZ5JkfR0GRZJXTmqqJOiJLLXE2migt3W+EWyB6zJwfmXQ5QdwEkKDpX7OBsR102TuFOltm88c4X3wBmYMJhZLPJri24Hc10NNKsajNA4RAyVnVRZlFeu5IfhZoBBkxIe0Fj52lm1p73wnbZZRexpbzwh74WbKd8YsBYu3oDTW0Y5OAdab5nzCo0h42hlEPXFdh5mvCz8zgKe2HaxpriT5ZZvNk5H4KTDoBvbjPAvv3224X9U5/6FN49MAdyoIdFTw7U5gDtBMBzx+Ql79aiHHFYIxON0Nrt7QHuGQF4QmfnzzdK8oXxoPWfAAAQAElEQVQXXiiUpZ122knsjuFQQ7aIQwfQFgKEtfNw4KcHBT0TlyiwrGBOL8zs+NtO7R7xwocdPyiVTEbaFmlQXLbjPmN/O6dlSzXvJBe7lWYs9LSpFlpooTSpS3ki4/XXX5/6Vdsd0gGXQnbKicMYwbFTiU/8jRw5UvQz9EnUlcKfukOfhyKNgkxfSDg7rzfkEwAOvsRhW0xygGNbOaZtjB74hOVAJocCGyod5Z8JFSYwyjVTdjyG2htohaHMUiXoKmGCw41pZXmYuGdhr1ZbVG1p0VN/Pktv/e1vGhg6UHPgC322qnKo0lZoShEiogp+8SeKwIUtqws5HO5qmIQKSMp2bmal0LlCwS4rrmoWeriDzkm2rJRJyb+qxFzzzxW5PP8IM68ksZ2i5h3RLAqxGgVWDVNR9IpKkjx7bj05MJ/nAB2v7dSZ08ECc1pktoyxhYxnZU4OSgo5bSclly178GeAgZ+dP6Od0wQNA70i7dACDJwYkHAgGCsPncNB0xXABzz0hR03AA7AzqnUDFyZRGAlAVxXYFu203Y83kmzLQ5vQ5kteDEA6irsrOBspwEnWzg52IzT1q+77jqtsMIK4irixN4Dn/gc6MmAOZgDthM32g1e+TjggAPEe6counbuZ+dmIpzJm+10YBRnMay99tpCuWKHDNt3J06cKJT0mWTZgdzOZUMptD1bW501AxdtEWDn8ZJX7GJiR09tcGhq3dOzcwYHCiir5dOjnVn/lVdeWewmYGIBBZct0vCgv7LzdOAuZEZJ5mBJ3klGJuoFr/ywK4H3kbfYYov0pQf6EBTgSy+9NPFn1xOr5dQl+HUG22JSmXgpd+QqaIq4C3eP+cnIgaL2VbGUFOOOqowOgy4DTgq3hG6DwqzQbZK/iguigPhnQVkJdbdULuvdhx7Q27ffoidvvkml0WNUFwscQaJQk4LKyUTxBScRCsjElSUKxT1TfpUj1hAuMMSfqRroaijLYYAuhR2KIHdo81nU82rQhDMI5p8/os4/0sxjSVAKaLgxG+rrRaGhSAMUsue30pvH+dUT/fyRA3beZNluU5rtHDenJaRT3mGHHdLp1NjnBP/OgwO27DGjzsx+EUdhEl9h51llVp7BS6F8MvjgHUOAFWJ4FfT29POk4IMJ2HkYeNjt+YscrL6zPY7t4Lg7AwNQcAywOGSHQdG5554rlHrSduedd+I9x8DOZYUhyjkDUN55+/rXvy4GYuB7oCcHPn45MO9TZOdtA20GwMQigKLEKiOTZkhJO4I5K8CuEdqzDTbYQEwYFrxQsNi6S7vCM2/nstjt7cGMxke7Cx+2CSN/EceMhp9Rus58cRMfK7CsoNfysWcuHRwGCS/aZvjAG3NOAGXJbismJpGVQ7k4jJMJytp+jPgpc2TZe++90+nkrAij7FJ2hSyUJ/WF/oD3yvFnV4Gdpxm/WvntHE+Zs6KOQo4cxe6vWtoijh7zk5ADWai5KKyxkqtMWVSTuCuL9eAsVnhbwo1PNbICfLQQQa+k9DpwCVKgsIWek4ViW4UitPDmZ57VoDVW1VK7fl5P3nqnYtE51pkl9CGglF5tVbqcEUuGutTGG0cWITKH0twaR5a2iNdFDPXBJ1dDq8GsCvOAsBIs5McPSOznm9v8J9E8zJq6urLq6oE6levrourMQ2F6ou7JgRnIAduJyrbsHOhsbSd8cbM7ugv8zJq204omWxHtOcOzkNfO+XF6N5+9YiadgYrisp3SF9ZkMkBg8MBqMgMOBi28L8bJtvix0swnpgp621inCfbUaezcD1lhQhyYvG+GYoyizqFpDPqQg3evWem98sor02FBbJlm9ZxBE9u9WXXgm5wFLQf9APAswHbKazuPm0EtAzHVXIUcNSixekH+feELXxDfqF566aVVjpljaOycF/Ye6MmBnhyYczlgf/jZ4lwBlOdrr702fZfXzml4bmsBKbJYySlwuG2ntg47eN5nZgKMdg+cbYwEbPvl/AI+nUQ7k5BxI1wYKsxae4ErTLZJ/+tf/0rvTBdKp90eB2HnFNhOabOdWNpObiZDWT0HiVwA9pkBwthOQbAnyxy6kfesOKPwUq5MMrDQwsovE7i2RRtPn3TNNdeI7eeDBw9OuwPo12rFKGQjPHjaaPo7eNG/ggNsp7zBXoShH1p99dVFOdWuNtvttND3wCclBxyKZlVGUUaRrSrsZVVbwhIrtoWih1rbEnotinOEkEJ1De1UQSLMaIKEHcW1HL6VKU169+XXteZOO2nQckvrjZeeiyDBLQhZUIS7QjF/597b9P4j90uui+B10d5Y1YismrUIuohSLYSRVAkB3NKicU89qQ9eHRUYBygkd6xXR9hQshErEpDwardofrkiB+YXUeadHBQqsVejyJmNyYEqAeADULgF4O6BnhzoyYE5mQNZNKwFP1Y8GGhwomktHn+UZJtnUWlbNworSiefjuJQL76rymw8gxzoO4cHN6tQ8CpMFOd99903OopMfCYExZZV78svvzxtwWNgw2CwJToKPmvyla98JZ1qjWy8c8wAiC3lfAKLA8dQsBk4AgzAeIeblSbkZVB8yy23YE3KMRY7zwfs0DJAZ/BLfEwqgO+BnhzoyYG5nwO0EQCvtvCcM5nW+UwEO39+oUPCwsReCxwyhkLF1uxafK2d1zFoK1DabKc2CX942rmbthNcAYUfbs6VQE7Co4iDwx9zZmB2aIm/UCThgxtzZoA01spt53k8Mzy6ooUnbfKee+4pJiPpn5ig5VNk4CkfwiHzyJEjhRwjRowQO4/ol+gr8IcPgB1gJZrVaSY86Bd23XVX0X9BUwvQ2nla4E0+seWbsz7wg7bWxN4Dn5wcyEJpzVSvUjXqSFOzWiY2hqtBL557vp741RFqvPwfmnDBxSqFMpyFZlpVpkpoyOg7STeNYIEWq76BxqqseYreHDNaHr6QBi24qEZMHKcJzz4j22pyS5jS+IdH6qnTz9QTf75Qk15/M4VzqUWl4FfKynL8slCgS0FPXHV1VU1+cqRu+eI+Gn3P3QpWkqU6lcKIdirkgk6qqhRjwhyr+eoqzVfSzAfCZDUysKugxhnWKN249/x7cqAnB7o3B3g/jYNvbMuOxjQaUAYGdrubwQOKNYNFVnpZyWVwAl13SWc7sbZzmRgwMVBCWWe7JCsMX/3qV3XggQdqu+22E++xsfLLAWUMoJENsC222LHtkkEYPKBjNeOKK67QxRdfrP/9739pix8r1//+97+TIo5izioH35lGuU7CxI3DgVC8efeOg8t47zHQPf+eHOjJgXmcAzzbvJPM9l4myDgXwXZq1wrRbCcrtHZuB0Fbgcnzvckmm6RJtwIHvhZ4bYX2hNc0wNtOcdh5W1XgMOFh5/4ofCht7GhBiYMHSiE00M5NYCWXd4FR3u1c7pmVw3ZSWmdT7g7BCxkoH/omFGJw5BcrxewEYMWZQJjkJZ+NgoZyYTcAfrgxbWMkgB8TpvRjnGTO4ZjEgyf0tlM54gbA1frjBm+7bbIEdw98wnIgKSwluVrVI6f/Uc9fcblaRr2gV6+9VuUpU/TaLTfpkav/oVLjJNZ0I3OCljAOFTU0ZazoP1mpGqprRQ7FtapmtYTSW6lk6r3Q4uq/8kp65tr/qWXShOBR1vgXX9KDV/5L6/3gJxq86lq658y/6OmrLpU+eFdi23ZF8SxGVMGLd6LLUUc/eO5ZPXDRxVp6jdVVeeM1TXr0Qb11yaWqjpkQirJCfa4SQIqVc8W4z7lrvrqX5itp5hNhUuUJWahIYfT8e3KgJwfmQg7YHZvIYnBA1MXgADuA0mw7bWVmqxoKLIqpWi/oAZy2o/2NOcxohHHPDsATsHNZsQPw5DubrDDjZosmW/TAIxsAHndnsC0GxWy9g47TbBk8sfoAT/AMzFjd4HM3vNfGihDv1aFoc/gMPPl8Fu/TsfLUu3fvlDfge6AnB3pyYO7ngN3eRvDc7rDDDmLXCTtSeJ2ClchaqeycnrYN4LAszmkoVoJR0qC3czrsnYFnn1dc+JpA5/bGzsPZlu20EsruFN7RveOOO8QOFc5tYAsyYe2crnMc3emmXUMOds/Majy8g8yWZ8KTDgD7nADKBT6Ydnu/gsLLqjE7fZjQpGx5X5m4AcLYxkhQhMcBHTsKCMdKMzj8MekDCQ/gxrTzeAsaO+eL287t0ObQc/+k5ABFT+lXxo/XxGv+p1533aH//f53WupLu2mV3x6vFY89QaX11tLYl56OLKnmSmroqKjJgRBhS6HgpjXiWDGWKvKkierTd4BKdQ1qivHTIrvspjeef17Vt0Yre/d9PXDS8Vpjy63Vb/21tfr++2npmNybfM+juvGXv9Ej55ylauMEVULLdHC36zV21Ou6/U/naZXP7qbVzz9HYz94TyO/ub+eOOSnank7VqtDgVcoXtDHAEaKZesM4eYziCTNZxLNU3E8T2PvibwnBz6JOcBgAKhNe2d3rR92BhSY0DFjzzvD2AG7+55j29Gel5Iibufx2E5u4lbNxUAGHFCD7mDFDyWZd5Gxb7HFFmLwyko1n71C+caf1Wy2fK+77rraZ599hB9KOoozqxngGZwz6CQCeGH2QE8O9OTAvMuB4jm0LRRfdsRsuOGG4nu+nHrPKya2hdL09ttvi08W8UzTvvEKB6uXHCzIs23n7U3Bs6tUsfrJaf+sYPLqCDtV4GPnYe3c5BAxVrGZYENB55ArduzQfhA3vKcVD/7dBSifs8obhZVTtae1pX1WeJMXgJ3nH3lUuG3LdqysVROgQNNmE4/ttr6hoC/wmAWwu4odSLhr6bCDK8DO+eG283ihsXM7fQ5+HzvoSdB0c6A5FFuF4jvxnVdU2WwdVWNFt+/wRbTUttsri1VoDeinJTffVA9fc41YDW4MepTSkqLuYKm0SE3NevOu+6XxEyK+er3/6FNafMklVerfT5VqSY29+2nZZZdU42Mj9dqtt6nXEotq6OYbxap0VS2uaukdt9XaRx2ptb77Hb3z4gt695GHVB+8SypFnJkmjXpZ5b51Grbpxgq0Vv3SVzXoq/to2V/8VG/ceYvUOEVyKVJRTf5CiYZQ89cVqekegTIKJWBGuEMLXWFin12YGV5WXjKOSEtRicpRyCUKrGoxAQJEqYuX3DGDrOf/EcoBR1kibhSnMpWjCMvKq2Yl0FH24TCG6sI/wHmNKFUV5Z+pGhbK3okuCKOOKPG0hF21Vysu/I0fjIFoCjBycB4AVmHLhAUIxzz486wARdS19lpcgccsoNa/sGN29i9wmJ3Btmx3QNsd3QxU7BxnO9HbuUlABn+2sSawnWiSI252R3egZutvO4W320076g11JEw8C5ntjjT42e04VpZZabatvn37psNloGH7JINI8hI3AB0KNANelGkUbFaZ8PskAk9NPGrpCapNf8qz8IxHWNUoEwgwEk3gCzv+LeGuBMQ/9271xA+AFxCPsIBqEMIzYysZk1MQAgAAEABJREFUDtwRsjVYmskPlIgzJu2TmeiDBkclmMA3OSEi8kC0FPiwhxVSfJM1p02o3BqRZTAPMxHl2LZ7c3NLTf23HO2ebXEhN6ITtNpVYIgC8EOUsKZ/W5rCQpsFH4InOxYg/HKBszCqqhAJ+HBlmPgnbtwKebDnkAU9kLs++veiDahNEwo0r2fw3HKyPq9l8DoGp/OzuowSy6sYKNdnnnlmWhlmcpDcqOWDuyuAN+++shOHuHiNBail5XUPVr632247cYgiW49RugsaOy+bwj23zVoF0J5xWcgftnoXaSnyf3blhw9gt8tit9uJj4lMDopkNwETHcRpW0U4O6e3LdsqLtuirPjEITjbyd/uaOIH2O34wl2YRVy4e2D+y4HulCi1ry1Neu6227Xwp9bXcvt/W1sddZTUe4gyl+gtVNcrxhdjGqMjKYmDrSvOW/hqS7MgeOeO+3XDL4/RTQcfptcvv0gvjnxIvRZbWOrTO/q1qsqxArz4Omvoif/+Vy/efLvW3m13qb4XGlMAqauq0qdBw1ZbXWvvsateiFXv6pj3gnWGp3pPGKeFFlgg2aOp14AVVtaqBx6gBXfbUU8/9rg0qSIoqwp5sDlEDUgB5qNbqTtlsR0KSpaAeGjUMAHsNI6YhbswCxzumYUirD3zud3c1KTGyY1qCqg0VkJpIntq+VRnVpwe+vkiB7Ioy4AYvEVzIVGkrZCUYeUPp2MEDkSF5ZFtI8ORBY0Ck/xBED7c6uoKYtOMRB10okkIRSzpbzvstf/wr3XORXvxvBAldsDO5RszZkw6EZqtf7Zl588ztADPLyaz/LbF6gmHV3FatJ3T4w/AF7O7wXZ3RzFN/vb047enT1NEYs84bREG0561cIT9KEL0MvFUxnMUf+S3W9OPGzu9dDz/OOMxD5IIEbgqGqSzqNuFO8ygp76GLZRu2vzwjxC0C0B4B6f0KAcWfyDcwScQKsUgRYq+w+EKI+4qRSCcklFh1YqWwq1y+ASCw1HCUPLE4uSbnE3Vit4fNx5qpSvxi0nAMEE+99wLujlWANhye+wxv9N666wn3ql9/KnHVV9fp/79+umB++7XhInBI+SLvwhakjVl8uTEsjH6v9tuv0N33HFncuNXSrb8FuIoyBM4LE5McCZX5EkWIMmKy61GtBkxuRBZHbgsIP9XI/IsoNUV2ZolsJ1QRduSyiECF2by7HTDrxNqvnPaeboQjEkvVnc5AJGt28jPdl2U2C9+8Yvp7AO2WrP6y04U6JgYJOyMAq92bLTRRkIZIy7aZCbhOJzsvPPOE6vYvB4CP1bBP/OZz6T8x12A3S5zgZsbJmVfKtXWvJmLlfBFCPK2sHenibyU04UXXijeD+e9ZuIGiLcwsc8q2POmPGZV3p5wczcHyrTHVeu9l97Q4MWWVNVlVWmFqxJVB1V0+GJLaYGWBr19weXqPTb6gnjMqlDVRV9SqtMz//2fNv/uflp1p500+pqbVP1gjNy/fzBQdHBAVfWLL64Pxo3TwGBaP3wBNUWzTtdX4hb9aTncEaWGrLiy3n/5VZUaG2M12gleefAhrbj8CtHWSEVtblZVQRHLViFDyA8+C99McXEDwjo//SPbulcc27LdFgkNCACCxgbTzv3t3AQ3L2DKlKZ0Wm3jlEY1t7SECPNWnhCg5z8HciCGZDH4rKouBp/KWuSY/8of8nIo1CVVo8EByuFXzprTzFopaMBJ5XCXEl0WdkVoReMwzWfZSleq50GIyQC9EjwrMbxPnlO7Bf3UvOYmHgWY00I59IoTQVkJIX7SYlu2xSw7bp7j0aNH62tf+5q23HLLtI347LPPFhdKNSZgG6MHenJgjuUANYr+Op5QOX4qlKzWGErhLsUzl5mJ0GpQxAMWz69UDWxV5QhcrlZVAiyxsyQLfyBaB9VF2+AAUXdRcAOCLMJZJfClshSz9iVJJTnuMTnfv2/4J6sSKkcH80qA4kKZjPjD2ZxJLdEu3X/v3Tr88J/pwccf1p/PP0ffO/BAnXjiybrs7xfpJz/6kXb9/Of0hc/trF/88jB955vf0k8O+aF+/esjdPDBB+ugg36gLTbfQltt8WmhJP3sFz/Xo48/oh132lHrrb+eDjhwf+37tX20/oYb6DPbfy7oD9YPDjpIl112kf7059O1/fbb6Qf7f0977bqrPr35ZsFjU317v2/o4B8cogOC7otf+nLQ/0BXX3W1nn32GT357ON67PFH9dOf/lSnn3a67rnrHl1y8SWR/pJKpBWoKpJeUlmR5MinTKXkpnyqgauGy1EGijbRUQZRTIHN/7ZlO0gjc3LUNO+2p+k/P3sOGjRIKMsorv1icqO+vl4c7rfffvuJwwJ5L5ptx1lkEGA75U1XacK/KzxxwPuiiy4SW7cHDx4szlGoPRMCf9tdBZ8nOJR8IrZnvB5Az2ozSqs9d9NC3qMw8woNq/zIUgCKvD135Sni7jE/OTkQXZhoUutiorK5Ep2LMkW3lzIgUIonSb0WWlDlxRbX3d/8rt4696JolUtpctgua/Sjj6rcr14Lb7+ZFtx+c5VGLKjK06+oV+++iYejnW4JxbbXUstry1NO1VqH/VR1AwZH95cpbtFeV6WsHPyEGHJDHy2zxJJ69Z5YtY6eoDSlWa+PflvlxReRK9H/pUeiKscvy/qooRKqfcuEkFpx1YdJ7yF8FQ7N+WvWOZZmPei0Q9pOBDQoAA7bstuhwBUmdLZxRiFEYSTbjN0IC6XtmQ4r5XEqXVaJwZCKq6Nfge0x568coJQcVQboLBlbUgolOHMpZr7Kasnq5cyqxhPQElB1qNeuqlrKAuAAR6UGQFE/HLRZ1K1KzIRbdSpXy1KW06iry9W8HgZJuVxSqc7RADWoX/8+KjO7F2HSID1MRfOliEPz4LKdYrUtOweUZFZCOKCFg2N4H+78889vo+NZYzCACdK2eF+ObYd//OMf1atXL33zm9/U1VdfrXK5nOcDhD3QkwPdkAPUQwDWWWhu1aiPoWfkj2e4wUuWsMfkmFHWhLMc2IBSWXJAcpVUjjaiBE7t1wuvvKQXRr2oR0IhferJx6PtqIYS+azefOMNvfLyKJ18ykm674H79Nhjj+p/N/5XRx91uPbacw/94le/1jXX3aB9vrafFlp4ES222CJaYulltMgiS4hVwcUXXVyLLraoNthoYx177HHacN319PNQiv8dSuopp56sH/30Jzo3Vgjf/+ADjXrlVR3zm+N0/vkX6vy//11HHPFr/eXsv+gfV1yhjTfbTI+MfES/O/43Ou0Pp+ib3/q2mhqbtPSSS+nPf/qL7rz3Lm2z3ZZ68503dfE/Ltf5l16ovfb6sg488FC9N26szvzbXzQyZD/wwAN08UV/16233qJzzz1HVwbvfwT9aaefpr0jPWutuaY+9alNtMN2O+r444/XQT/4gfb//v767vf218tvjNKTTz+pXx5xuFZdbVU9+8yz4ipZKeuxYymFZUivvupd1xA2B5RVCiIbezjjb1u2w6ZkUr527tbH4CI9JIN21M7TBQ43JqvAxQnT0AG2U1uKP+7OYOd8OuNxc9o/K8zAjjvumLYG2zk//OcnWHTRRcV7ylNL57RkHR0TuHyeqaGBuqW2uqNuupARgH2/mPjgMMfBgwerdsIYv4IGew/05EB35ECppHRg13Bn6t23X0RRTvWfsS1QUrQP0TEutvVGWvWre+m5p0YGpll1Qe9qi155+G71WWxhNQwcoazfQA3ZehP132B9jVhlDcXQOqAaq8tVtahOvRdYUPWLLihHpAxnMwfvwLeUqqoEQF+qb9DwDdfVq/c+oAnX3qJRZ5yi+r695aHDlQV5JqgcMlh9+wzQYgMHqOXNUeKqCywr19jDqgSaf65Sd4pSNBa226Lh4Ivf/va3Ou644xKccMIJMXP+a/EJFjuns3OzLdAMWOyZD1OwjbpUWKN8gg+8KNNUsG1ePZb5NQeirOLZb5MOO9CGCEtV5VCCe4lv3cVwQemhDOU3y3gEskRRVdizsMafwXeovqLBwYwmKXwrAS1RR5rDbApgVi+Ip/KnGuFVrq9Trz691G9Afw0dMkR9+vZJAyC1xgXNvILiGa2N/6JYmeCzR9dee6122203cVLzlVdeKbb52ZadA2FsY+hvf/ubFlpoIbFS8vDDD2vPPffUkUceKQ5KsXOaruJKgXtuPTkwGzlgO9VJWDhuMfel0MOEPZzxt5wU47Lk+lYoK4uV3qbGRqXLca9muubf/6eRjzyql14dpd+fcoq+9/0D9KUv7aP11v2UNlx/I629+lpaa7U1tMeuu2m9tdbT5ptuGc/HPjr0kB+F/4ZaY401tdP2n9XxJ56iyy7/h87/67nh3la333Wn9thrT+22++7afocdtPveu2nP3T+vL+21m3YLXt///vd0620360cH/0hXX3qFXn3tVd1z7x36x9X/0nMvvqC77rhLp5x8gjaKVeP77r1Xzz3/vH7ys5/qkSef0Kuvv6bLL7tIa6y5hg778eE68Ps/0JlnnKn77r9X99x1t265+fZQqh/T9ddep+eefVovMgnw3As64fgTdPEFF+vxkY/q7rvv04svv6zTYgV57y9+SXePfEiPPvaIRr30ou677x7ttfceamxp0T5f3kcrLbu83n93tH7z619rwQVHaOTIkRo7Zkykc3utscZqgf+tnnzqSe0WivYhh/4wVs6P1aknn6SDQin/5c9+prP+/CfdfMuNER+DpFJk/NT/NgUj2dFq13bU+uhedp4W2kM7Tx92wHZKK6lj1dU21jYcDjvHYZ8ewBPg/VtWrnn3tiGUSnC1MD0+c9Of97lRnPmkE/HaM55eTtTmDAg7z+OZDQ/9jAL5V9DaeXzgOivN9ozLX/DrMXtyYGZzIHo3vTvqJQ1eaLiGLLpYGl5WStS9ahrv4s/Ox75rrqRlTvitGhZYSKP/9T9ZDZr89uua+M5bWmHLLaToBzlobOEtN9M6B+0vxfhVVSlLHWtVpRAsS+dyZIEMj3ArNOEsOJWUJf80vm7JNGLzLTQ8FpFG/uBAZYP6a50991bvGCe2ZBWxG0wRhl2YvQb20cBlltSo6NeQWFzOFN5SftP8dJEH3SaPbdlO/DmMgq2c++67r1jF4pujDNB5J+Tyyy/XKTFI2WKLLYQiTaNp5w1RCjyDt2q1KhpOGq/OQThw47nnnuuMTu6IKplSxKm4ooO2Q+6oDApcO2hGrh6a+SwHSrGs7KysFpfi+a9K1Sa50hgD50wt0UgA1TCrUe40GqVKNVaUpIyZM8e8WFSFHFFVuFRNeB73eLCnklbbqeZkWfAKO45qxE4IeBDMzmmwz0uwHStMt2rDDTfUySefrFNPPTVtAV144YWTWD+Lwe6zzz6blOF33303zabbIXtAFnn2n//8RzzDv/nNb9S7d+8U5ve//72ej0bwq1/9anLbOX1y9Nx6cmAO5UC5XBaf/qqrq9Obr7+hicM5TRcAABAASURBVOPGKaqaeI6feeppjQzFcuRTT+j5aPuvvfZ/afsyn45ZabnlhSKxwgrLC/dyKy6vZZZdWjt9bmdtvc1W2nC99XTYT3+qSy+5RHfccZsG9euvAb366c+n/1GHHnqo7rj7bh3yo0O0y65f0IILLaw7br8nlNs7ddftd+q/19yg66+7KZTRu3XrLTforrvv1Y03Xa/TTz09nq3T9Jczz9Dpp5yqU/5whn5/8ik64w9/1B+C76abfFrHxoTyZttsGblT0WKLLKYN1lsn4h4oRZv0+V1203+uulKrr72GBgzsr+N+e6yWW3ypmBIMcv4MZjIsUl1dSUsstqQGDRqiTTbdSC3NUosq0X5VNKC+QUMHDtGPfvwj7b7X7inAuuusrVJqHyUGTYMHDtISSyypuvp6rb3WOvr7xRfp9jvv0J/+epau+++1uue++3T4L36hK668TJdcdIHO+tOZ6t+rv35/7CmRZ5fqgIMO0Jj339cFF56nY377Ox36wx/p9Ejnb449VoccerC22WF7bbXtNro2lPmf//zn4qT4vfbaK03A8T7upZdeKibrOCBPcdkfr/ajFCs1tiNl+d921NscaFNzrFTYC7PAz4rZFY/OcswK3zkdhu3qjcWE1kwynzRpkmgLCGY75V9X6cZ/ToGdx1PwIz7byWl3NBOy59aTA92UA2+Ofltvl+uk/gNVijgAamDSeSuSo91hUcjDhmmJ6G/uPvNcNb/yulrenaCJYyao3zJLC7WnFL1KVt83+PSV68vRNkVbJKdhcDnGsTbMqsEw/hGAeEpWKMMllWO8XQqvLPqTrNyghgWHasrwgVp6n29oaPQlijF1XZ2DW3RW8RcQgcfEhN4HH4wXV0uMK6vRYyniwhvc/ASkd47LQ8NRDSUWxnxmgS1dX/nKVzR48GD9IjpbDht65JFH0kw1q1OPPvpoGnjzPuVjjz2W3vnhREn7ww0SPOGP2RlYxT7jjDNEZ1D4vfrqq/r+97+vz33uc+LI/9NPP100roV/R15O6CxKMgubo2jDGrap/zuGnzrdR8/nwxLX5uuHfSXb6u6ry/yOaOPZbYsaO1AgHEpzFgqsSrG65CaxlaSaNap/dZIGVJvVr6miXjHozKotagy6aqxEN8RKdDQByoJJKe7MjrXEqlVzqU5V94pHuk+Y5fCd+j9TNXlmqRHAngUnoNohr/AHi5kCxA17AeFs+9fiCjtmG8FMWmyn9/qPPvroWFm6TygFDDy+853vCBN2nP76r3/9S/fff396h/lb3/qW/vvf/wrcl7/8ZX32s58V5te//vWULuRhux07SzgtdmSsSMFnagA9fpi1AG5uAnHPzfhmNC47KviMEs8FulnJJ8IUUCsiONyYBeDuCqrRpzCpQ38xfvx4nXTSSfrd734nJmyuvvpqbR2K2Paxmks/sO83vq6VVllZa6+6mtZeZTUtv8IK2n23PVRfatDmm39aW2y5lbbZclvtuN2O2mzTTbXZJptpo0021RFHHaWfHPojfWe/b+rMU/+gt958W6NGvaznn38ilO+n9K0DvqffnXiiXnnzVR39q6N1wonH6qqrLw/ldMMIv7E22nRjbbPt1tp66y31qU99SkvHQGSjT22gZRZfUvHwt0E0Ca1JrLaa0uRoL1BaX/n3NXri96dr1BWX6/WbblTlocf00DEn6aVL/6GhwxaMtkdBSTBapxjAJFfYY/ChVFXCHpEVnJubqipF21VWr/AuKzGI9i5IUshkjbzF7QhUjvrWxkb5EKGsOm268SZBn2nw8GFac621oq3MtMnGn9ZeX/yKvvWd7+reaB8OOvQg7Rkr66efeppeGvWy3n7nXT3+2FO65ppros24Rrffdpv+dfX/RXuxj5ZcYgl99nOf1WmnnZYmGZjY/sY3vqENNtggVvH3For0rrvumnam8ekmXgdhHEH5jh07VtO7ivpUaxKmK3eBxwSgwexusN0WhZ3b7dzEw87tdkcTvxkB27KdSO3cxGG7DY97fgNW2ykDYHqy2U4KMnSMUWxj7Xaw3SEPbac47a7N5NlzS2U1I+U6t7PKzsttbsc7K/FNLf/cFOPblrrEktRY8SNdCSRX41lRvYJKC2+7mZbY8/N6+pr/U31jRSwwySXZVinMUvQZioG0Q9EVwJg43JIVBGE4oKR0OToOOpYw0yuIgY5hdMTTpCW++EWtdcIJqsQ4uxLEleDtmMSVsvgpWDmwdaqGkj1pQrTrMctbSv0Rsoo58PCf/n9qeTL9kDNPEcmb+UAzEsImMyQUZGaNL7jggphtP1XbbbddCm5btkVDp7jY5nnEEUeIdykZvN96660inO3wVXrY7Nxu52byiBtbelixZqDeq1evwOR/Gl+2kLJaxir3n/70J/EOJoP+nCK/FxkOW9vihw/FCmCvBdttTrvd3ob8mFqKfJpa8qbnP7VwM4K383y2c7NzmCwQlFV6rsPe9g+LY7gXj6Xq4mGsjye3VK3XkBgIvvOPy/T2uZep36vv6fGLL1XllefVp66sXv37qU+fvnKlpBKNhRztRilm0urUq8Wqj9WfFE/4qcOVSwGqyItcXPCBtYITEBbldRplIKzKYsXbtggHgLMt21jFlufardLQ2G7zx11ACtDFzXbCQpcsrbcbbrhBd911l5iswn7jjTeKE0LxLuTbaaedkoI8dOhQPRaTWxxcw3vQfErlsMMOSyvVds6fcMB3v/tdLbLIIjrmmGNwfggKOew8nO229ECM/9wC4rPz/McOzK24u4qniL/WxA50RT83cMRtt5fRjMRJGOoQtNiBwo5pG5Sgsd1W/qNGjUr1jFcFOCBp/fXXT3Xy4IMPFp/P4XCjH/3oR/rVr3+t38UqJiuW7Cp6+vlndeTRR+naG67Veeecqxuuv0GXX/IPXXbJZbrltlv1r3//M1Y1z9af/vJnnfW3v+jMMM8591yd87e/6e8XXqijjzxSP/3ZYfr1sb/VN777LdU3lJN8dfW9VaZvqSanGlyvSgwUeLIdKMxoWoT35KYpagLZ0qR3brlJLx1xtPTyKClwLY1BGWYkVfnV3gVbpWiVpKf/do7eu+kWPXNvrFiffqJu/ctpan72cT3++5M15rnnxEUo8k/BdMqESWoaw/cvVXM5uCkamYqqDSU1NFQ19ulndf8JJ2nis09LZSvGUImGtsxG+oqQK+cdQdHuHTzij0LfomrQV8JDqkRbmujCjz+kaqVtiXxRQF0wI/cWWXQRbb/DjtohYNPNNosJjq11TqxEX/Hvy3XbbdfHiv6tor+n3WEXGjvT2MXC5B0n9TPZzqT3xhtvnCbYaW84LXrDDTfUl770JW211VYCRx9/Wyjm77zzDiLJ9ocAD9sY0wXyd15BIZzdUdZ5IU8hS2ezu2RhFwm7nd5+++1UflOLp5AHf7s9n+zcDh6wLczuBGQp+GMHpuYu8N1pFvFjAnbHPOnOuKfH23ZbuSLb9Oi72x8ZbGN8CLo77q741wqBP27MWrDb5W3DT5mihrETNGLppQiSlFLa5QSh+MZwVrT55YpjXFtVNVafl9l0I7329KPq9cLjWnGZxSNMPCutdxr6aoSTaelzfF0sQkkRN2asLAcp/wD8FVdL+EYfEbZqgCPy6ojhGvapjVWqb1ClJbBZeKBVh5VQjpnbypRmLbnV5prywWi9G+PLcijtWcRbDc70TxGiyz9p79Kjm5HkyByPwrZsJ75rxcz04Ycfng6jIJEAgyRMCDALAA8O5frEmNWnAcWNf1cmuJaWFu2///66/vrr9YMf/ECFIo4fq81nnXWW6Hg5HGPLLbcU28KYsZ4wYQIkCexc1mq1Imz1DQ3q1dArBhsNXQKB7CjyqBSFHbM7oDY98LeRENvcA7s9TtuynSK33WZPiKnc7Bmjm0rwhC7qQHIUt+AbAiSXbdXa7XArv7JyPH5lntaySq5TqdxLE958R5XXX9UbjzykJ87+qyo33qT3brtbQyeN06iLz9Fj5/xFfce9r/7BxtW4xZA2Qqss7JlKMWy2q3kEXdxt6kc0PVFHwirbEYbQFjbFlWylkgIhYyouS7YTqPV66623xGm5xbZn0LbTASooC7ZBpTB2bgdht9tr3XZHPDzYGocivPXWW4tnBXqgtv6dGwoGA1yUbLZ0c8gME2I//vGPNWLEiDQ4IYyd82cSi+eYAS07Qa677joRDzQN8YwNHjxYbP3G3Rlst6XH7n57Eb/twjpX47fdIT6EKPLeNs42sN2B1p477jYBWi329OOFlHQAdjs9eNsYCWjrr7rqKp155pmpPefE3zXWWCO160zUUL9QllhhZnfDRhttpKuuvipWNN/Ws88/p9PP+IMu+Pvf9cbrb0SdelvPh5K4z75f09bbbK3d99pNe+y1h9ZdZ50UVyWe3Rblz25zYABaBzBNre7CP5HhWeDjcQ2roj9XOXr05pee0/v//Kcm/Pcald99W6Vqk3q/8qLG3XC9/nP4L3TLCb/XG089rQf+epbuPerXGnnkL/VuKPWjb75Or1xyid65817d+Yc/6KFQ4htGh6IQEfZdfCGt9+NDtPWhP9Eep56sTX5+mDY87VQtsNEGapowRnXNjXrjv//W86f9UY+dcLweP+kEvXPrjRrz0EN6/MJz9MG9t+uJP56q1//v39K4MSrff4+a/3W17jjpWI17+Tk9dfG5euu+uzT+rjv04CknqTGUcnEK66QJ0qSxUuN4lUL5p30b/8STeu++kapvqaiuabI0cWLQTFApq6g+wrQ8+rjGPjIy6mPKkrTNu6KSmkXZAtKUyKwpMdnYEpODkyJ9EyMDP5g0SYP6DtKnNtxca621bppgGzJkSNpt9pvf/EZM1P0h8oVV5tdeey1Nvu2+++7pE1tM7g0YMEBM4mG/++679Ze//EV77LGHOJyJSZVfx4QK56a8/vrr6eBCVrwj2ra/bdlObZbthC/qKA7byd+eNyYyIA9mLdhzX57a+GvtdvfIQhwc8MWkCXa763jwA4p8om/Bzini4G0Lt+Kyu+Zhdz8+ok9/u/vjsvM4iNA2RqrHyRI328ltzzszxEh/222m7XkmVxJiKjd77stVK4rt5LTdIX8SsvVm537jo+975cUXtOynNwqfLHo5KdZ5IlxJQREglRxeJane9SrFr37QIC3Ur5cevug8Lbb6akFTCnCA0ljXYasmUHKXInj6O+44wozowxGWGCNLDVKMscGVI1xDxFMOiK5Sri+rvlxSyZagdUlBonLJKtfXq8+Ci6uhrk6Vt96QklfgI9Y6dX0xhiyXy6kNh6JLHQGPboAQrxu4BssiEX379tUvf/lLXRKDBNvh0/6Hxs5xdm6C43CFPn36yHbKFNvJbjsFtnMzOeK26667ppVqZqRpPAOV/iji8CODEyJuHJLxyiuvtG3XtvM4wittTR0fCvUzTz+tp59+Spwu/MzTz4QdN/CU+BwHW72Jh1l3VrsLYIW8HZoKfhh/AAAQAElEQVRixRxoDjOHpuZmNTWDA7A3t/nl4cA3BU07nnhyvxxHXIW7qY1f7lfgO5pNneLoSJvz6IgjPPhkNjWJODtDrR/2WiBsI7J1DguuBtrCNNXE32qHR1OnvGqKsEWYxlregS/kw7+wJxnCb2IMAkuVJg2JQVtzS7MqMeh789XX9HJzizY7/kj1WmSgPOoVffDw43r+vPPUFKuvpWdf1KMXXaiGieNUiTCTm6doSmWCJlYaNbklizyd0go1soe8edyN4Zfjc3eTKk0tSvLHRA8yNremE7vFjxooUWepX0w2cQIqQL1+8sknxcF6bFGFhmfkwAMP1Oabb66bb75ZTCDBCyDOWrOwT4kZSewFEAbFldcXDjroIMGz8KvlgR2gkarERADvPTJZ9c9QGNg6OWTwYOFP+jALHphMgu0RA9oDDjggVpx2EBMATGaxosjrE+uEMgOOFSVWjxgs8cwS9pMOnfPyo5ofRTow81ousZqEUnPIIYeIOsAqMu349773vXRQJDuDLr300lS3WYlE8WE1kpVFlGv6k10+v4t6R/9Sik73K1/ZR1+J1cdyfZ369emvfr37qSmUvcnx7DZWmtUSymY8JPF8Ncmh3LL7hJFFfQhUn0ksuJaaq2qJybTs3TdUN36iGt98U5UxY3TbH/6iN2+4SY2vPqexzz+msU8+pfceflhv33yTbjvpJD3wi19q5C+P0I0/+7keOf9cPRSr2K9ddpmWWGIp7RSr4ZucdYZGrLqa+rz4vBpeeFaPHn2s3r70SjXecKNG/e8a9enbT9XnXtDDp52uSsQ7vl9vtfTrp2zoCDUuFKsAiywh9e2vxgH9owWTGh+4R5MuvUR199yv6i33avi4sXrhnxfpqYv+rvKb7+upM89R/euj9dq/rtW1vzxK9x5xlO756S+04R57auvfHpMO9nrpwr/p3hOOU58JU3T3qWfq0TP/qjtPPlU3nvQ73X76CbrlyCN166+O1kOnnqRnTz5RL159uf75y8P1jwMO0tN//YsmxADtqX9cqisP+q7uO/OPmhIr6h889LCqLz6ryqhXNfmll/VurGy3vDdafcaNVv3br6kuRk992Tb++muqf+ttNU9qVlNzRc1RTk3RLjZFWTWHMk6/2hzulrA39OollKif//zn4lwU3kdnco+JcnaOoTjfcccdon7wSSx2zey3335i9xqKNor07nvsrl2/sKvWXXddUceY6LvnnnvE82RbtDcA9bMA/HqgOeUReVKbF53dtX5zwk6/RF9DP4h9ejyRBzr6FPo4xniEAV9rYu9uIE7GbEB3xzWj/JFpRmnnBh3yFDA34puRODrLg3tGws0PNIy7WmKcWxo/LhYmJqsl+onJMbZtjPFoc0BLjDWBaphp3Ek7G/amgF4xWTlwtTV060OPq3nAsOgneeab0nPfHDwJB3+gJcbczdGPNgV+cvDFhAbA3hj4pmjfcTeHPzI1074HnnihyZK9RZOrLTGeblFz8GxqbI6+uiXibtGyy66osY+NlCZPiP5hgpgAf+Hp5/XCc8+LM3Nq4YknntCY6J+LVwpta25dpe6KyM47JPjfdtttSQnFDtiW3e5vG3TC2VYpVt/oyFRzFW5MoPCigWV2mm/ocRKwnfPCHwUDxb3IWHAoByjSxIE7es0UL3YUAg4muSiUfAZml112qYBLYxB0adgvvvjSGNRdJT4NQqM+9v0PNHHCRKFsTwhzQijd7TBREyZMCpjQBhPDf2LC4TdBk8I9oQNAPyl4tofp6N8RD79JiV9HfMcwE9vi74jPw8AD6OxX4HhHPflNnNCWzokTJ3XNM1YjyItJkRfVyVM0Ydz4DnTwnBTpxQQS33BPCN6d7fhPDD4TgPETNDl4TwoTHDIBEwhbQPiDmxiyjYt4x4wdq3HA+PGqTmjS2Ace1ZNnn6XsrTdVNy7SPupN9e8/QlPiwR7yxRhU/eZwleOhfuO1d7XaN76vdb69vxpf/0DPXnuTqpUpGjv5fU2Y9FaU2VhNGD+lQ7ra5ZioXIaJ4T8+JmcmBkzS+JAHhXdcDHAnTZqoiVFm40MGYGLIi7J4+h9P1zX/+080fFPEgJDXDqijDAJWWWUVHXXUUYI3qzDgr776arFCxyoNK3BsT8Sfeok5btw45XF+2MQPmBB5x0F8r776alJeeK7A8/5gMoNHMiMf4fVB1Pfx0VBNCPd7776b5Hn3vXf13gfva2zQjk8wXoQfG2nFLJdK6T3Un/3sZ2klkfekUfh5j5EVaAazNIa8w1hs+yZcLYwLXkDiGXGkch07LuIZF2Xcaga+8CdsGw1hQ9728GMjXEDg2+nGRnlNEGkFyJfEqzWOnC6PB/vYsRE+eCaa4ENcYxNtKx6/2QTkIC7yHTuAuzCxzx4U6Wk1Ix1t/GrtkQ7iBJCFdLbZa/McO3mQwuY8oRsXnfmkyZMUjWyamERh+fa3v6WFFlpIfHLnwr9fKLbz9w4F6Uc//KFeeuklce7Ft771raTkUPeXWGJxUfdGR517d/S7Gv3+e3ov6t0YZAuYEvXvvVitHRNxj3s/6uIHH2hMKGzjP3gvntlxmjhpvJpoRx54TB9EB/xBKHVvXP5vvfq3c/T8H07XU6efGnCyHjnqaD0c8ODPfqkHvr6/nj31VD158u/U9Mhdevbcs/XQ0cfopVPP0BOH/zzakjP17D13aaF1N9I6J/1Ra554qpbfbie999r7Wuozn9dyBx+i1b78ZVUXWVRjY6V1se131BrH/FarnXiiNjnrTK186I+1Qijcq3/za1o7VsTX2+drev/t9zXhrTEqT6lTNnZi1MmJmjihURPHj1E2/l2VQsGsb6nqqdvu0IAtPq2lj/211jzzDC25/8GqX38Trbbf17TyN/bV2ocdphViQmLNn/5Q63/7m1rl0EM0dK891HuRZTSxKdMWvzhC6/7gUG3yq99plf0P1Dpf/poaK2UNW2llrbjDZzRs+TUUcw1qemesBi23ivgkyeuxsr78CitrudXX1vvPvaTrvv1dvXv/3dryV0dqwOLL6fZvfksvnvg7PX3KKbr/wEN176+O18hzL9aTvz1Wj/3kYD129BF69m/nasydd+iRiPO1U06Tq42a2DIlymeCJkdbRFs4MerLlGgTx38wRuOjbCcEjIny/SDK/N3RozU66gBtFn36mGiLVlh+Ba262mrpnevd99wj1ZkjjzxSKFFnnHlmrFzvrN/8+jf681l/ErsYbrnlFv31r38VOxY++9mdRX1kEod+v1fvXmnsMWVKoyZPnpzOfqDO0x6kupzq97i2diJ/XsIdMub2saItGFfQhZnbx0b7iF88F1FHU7tBmFo77gLGjI2yz9ujsfFcETdh4I0JrohvbpjED5AXmAV0R9zwJr/pw5qjP8YEN7W48EMugHBNMRCfEhPE0ONXa2LvDiAeoOCNHMiDu8AXJripwYzQTC3s1PDwrIWp0c1NfK082Gc2bsIAMxJuWnS1fpRXUW7ggRnh/yGa4pmO57azH89vag+iXejs19lN/MhUmPinsInvuGiDaE+iXaHNCNyk6N8mPvWklllggRj3TYqx+nhNCb/GMeM0PgH04/RBjIfHhIyMh8Z9MFaTx47Xguusr/V+fLg4v2f8+KAbN0ZjYsz6ftjHj3tPk8a9r0lhR5ZxEX7ChHEaN+GDkCEgeCPb+AgzcWy4gzfuJOvYaMPGjtGE8JuQzLHKqlW5VNX4ySF79GvwGz9hvMbCN+JYeONN9XbI9Xy00W+Fwnz2uefp7PP+prPP+Zv+9reOcM4554hzMegLFBfjVyCs3f7vNsWZBNi5Esu2Kgb4pMZ2jKGMNXVSydJ6sx0rApGxYdpOdLaTr91u2rkdD7trO37IgJJhd6SxnXhDE5Y0i4+9aXKTVozBw2+OOU6/+vXvdNTRRwb8Ur866siAY3T0r4/Xzw7/pRZZchENHThQSwwcrOEDBmjQkGEaPGR4wFANHTY0zCEaGqsFgwI3KGZ0hg4dpGFDh2rEkMEaPniIhgwdriHDBmrYkMAn/yHpM0WDhkT4CDd80NDwG6ohQwcLfkOGDhH5NzR4AIOGDUvu4YOHauig4UE7TEODZmjwGhKyQJO7h4UswzU44h86dEDEMTh4DkruwcOGaFDIOmLwMC0QfJh4GBJ8BwSOOEeEbHmYIRoa/oPgscBQDVtgQQ0eNCzSEwBtyDRk+HANjrB9Ir39h4xQ/1BGx951t5YZNCjyZlDIOjjSPVQjIu3DAoYHv+GJPzIM08Dhg0P+gSJPBowYpIHBd4HBwzUi0jYkeC7Qp48WrEiL9emnBSLc4KEDNXh48B02JMIN1/BBQzQsVj0Hh3tw8B4yZAEtEHm82MILapERw7RQrCS99uAjaokVjHd+f5Kqf/yTmu8fqRW3307NgweoYZHFVbfhZtr0V0dp88MPV+PSy6llsYW1zA5b6a1YiR7aWNGCw0ZEHIto6JCIa9iASP8QDY60A0MirqHke8g6NMpwSMCgKGsguQcMVv9eAzSo3+CkAJTK1tDhQxL0jsEaW7APipWcs/781/Ru9ciRI2O1agkxyEOJ5n0/BoPMqr8figEHJLFqwpZqlFAGfXzzc3DkQa9QQKgrlGcBQ0NOtroCBQ4TelaxUWJWXnll9e3bV+DhlSDKdPjwoRoReQh+2PBhGnfTzZp40w0aRplHfIOGDY96NDzcw0QYaJIZeMz+Mfu57LLLpq2Wp552WnqXkUN/xsSg9/LLL0/KP1u///GPf4hXKjBRrglbwLChQ0KuIRoaPIeGTMPCzOMZGvEOjXiHadjQYW3+yDws5Ebm4Yk25AsTe4KQHR7wJx3YU56BD8Ce05GmHIZF2ocniPoWNCls8EzyRFyd/fCfHUD2zuUFP/CYsw/DNDylpzV9kZaCJ/lR2DGJc0jkO3V96ALQD9fQqFND4zlNtOE3HAh+yR0m+UE4yuXu++7TF3bZRTvvvJNYBTzvvAv1k5/+ROeff75uuPkGUb9vuPFGnRBK5VJLLaVFF11U9bGKXFdXp97x7PeNFdkhUQcGke8jhmtElPWwQYPV9O//aso5f9ci772n0pOPqvzkk+odq5lvXHGZBkwep6GjX5fvuEdP/fZk3Xz8ifrv3/+iu6OzfeSCS/XkA3fpkeef0eMvvKxJoYyOi1nv8tJLa41vf09L7vUV9dtxOy27915aeOedtekvfq4NfvELrfG9A2OA8TNt/Ktfa7Of/0Kb/fgwrfbVr2n4dptp4BabaIk9dtVWPztM/dddR6XgVRo8SAOGDYnnY6jK0X5q8UVVWmoJ9Vp5JZVXWFbCvuQyUr+B0sILS9Fe9hk8WOXeDXK0c4MizIKRz8OiT/CIBZT176fyoAGaUt9LzcMXlJZcUpUlFpaXWUob7/99DYhV7Szyps9KKyobMUy9l1lag1ZbU4M231zrRn73XXYp9Y48bFh0STUsu4r6rb6aFP3Q0I030Prf+5ZWYEZ0oAAAEABJREFUihX8hUMBX/kzn9PWx/1O20ZbudYPDtTqB+yvzQ75kVaJtK71g4O0wn77apvjT9AGBx2qBTbfVp867Kda6+c/03pH/0oL77mXVoswG0V820S/ucAO2+uDPkM0fsGF9O67b+qBG27QhEhXZXB/3f673+r5mLR44/en6OWDfqjKr49R0z+v1AMxMTE0kwY0NaohJkrqQ2ke0r+vho8YoREh/+AhQ9TQq6xBdfVRP3qLSZeGXr3kmKQrl8upHVt88cW1/3e/q1NPPUVfjgmMr31t33RK99133a4bb74pJsQvC+X6taiTO2uXXT6vz33us9r7i1/UgSH7m2++Jq5qTHhQz4lv2LBh0dYME/U82cPNs5HqeciU24eL+j+M9iA9G9E+RfkPjmdraECOHx48AiIMOKAIO5xwPDtRdrRBw4LHCMJFXNDRVqV2KdztYXJe3e0eFnGSF8RTtEvY5zQQz+B4BpZYYgkNjDEWixzgphZPIQv5heKz6KKLpnBTo+8OPPIB8EYezAIKfGEW+K7MGaHpKty0cPBEJkxgWrRz0w+ZiG9WZCIMQPjpQVFnu6Kr5YEdgB6zK/oZwqXnlXZgmDrT8/wO4/lOMO3nFhkAeCATbQNhc1y0RcQTbQg8RwwdpIFD+umpx57Wkut/WkOGDNbwAGiHBN2Q6LOHLDBcQ6NdGZHalFbZFhyufuHuv9wK2uyg72nQyitqcPQfw4YtoBHxvC/AuHb4AhoaY9+hYSeuIUOHamiMdRccskC0YwtoWPBExuFBg//w1rTRDo6IMe6w4SNS+GHRdg8NeU846cS0G2j4gMFacOgC4TdcQ6Ldg3Zw6CjlJZfSZof+VK88/Yx6tbTod8ceo99GP8FCUmfgNcANN/xULDY10lyHKmdZ0XEkV/feSt3LPuduO60i/O9//9PUgBN6+WRVHmLO3Bl8MXPcWPNpg3J0rMxKsvJMLNWMjAYUmV5Vc0y1T4rVy6ZJk9UYq6aTp0xUfeNE9Z80US2Txqn3pDEa9t77Gji5UU/ETMgbV12tQaFwl7JQ+CVlWUVypmq4M4fVkcVhCaeq1SjWZA9cdMqVKORquJPmXiV8Sc3VCFsKcIvCKlVKKgVNFgxyCP6JVhGsqqwUtCF+BnFrWqqJXgphAhzpwh7WrBRhSuEuK9gpHAFVNYVjcjiaIHPwrLSIZCgoq1lZVderdzVIX3xRY557RiWOu28Odww4G9WiidUmsQV6RKwsLTrmA02Jgcn7//6n6saPDd5WNfhkkdYs5KwoZHCA1C5D4LOIJ6s4si7SWy2FkpupOdLRv1RW44P366pDDlbplVdUirChB6tKXgKhpJcDF1EELmIKXg11daq+9ILe/MufNf5fV6uBLZdvva21v7qPKr166+3HHtPQRRdTabllNSWkKzVFGkoNGh0P8Oi+DWrsZY1vmqKFN15XzRPH6/1nnpNaskhpg5ojzko1z5/I+pBXciVSF/GSvmrInIUFsK1yuT7SafXt1U9PPvaUNtlkM3HoDbPpdPScDHzP3Xend/sefvBhXXvtteIQO7aslqOuquaiPr/wwgsxGDw1nRnAs8QBOTSQh4fC/49QPtm6fdRRR4lVZPx5PxAWtsUgBLlQVAs874yiNLMCDB0QSYnSClukoxJ1oyUgXGp+7R29eu31euSPZ2rMv/+lia+9Rra3gYKegG3hkyNc+V91kR7kOz8UJtKx7bbbwlZLh5Kx2267ifcSwaFAJ4+4VYMHUAnewSZcgUyWwGbNqgQGZ2BVilsWsuIOclxCppZwEJ4yjOIOfPyDKP7hn/6BCDPoCJ8cQZgFRCxxj2cuCwhbUOXeETj+KXbMHDln71mSJ4skzFgMUBUwbUkKqtyMGCJl2CMUBpCsYYl/JJJ/AlWDujUvHH7VoCvyJJypLiRU3N558y2d9Ze/6XOf/bweeeTRmAmfoKN+dZTeCOX2uGOPExNGa666plqCZzxC8XwpyjMCtt6J0M1NeufG6/Tu1f9Uw3Mv6qV/Xqqn/3GBHv7TmXrkmmv04Jln6bqjjtG9nER9+RW67ZTTpWi3/3nkr3Tr3y/RQ//6j5ZcYXl9au89tO0B39HmX/qKNthtD336kAO13U9+pJ2POkrrHnCgNvzRj7TaN/fVgPXX0SLbbKmVv76P+qy1toZvuJl6LbWceq20sgaus24oqkuoGgpnZdElVCk3qFpW5F07RDOmlpJVjTaUlACUI2ZXEEUceUYuVoNPNcq6RXK4nde3sJENCg+V6styrIZK5aCpUyAVk/cRTlEsWZBE2Kj/kZ3hp3BnCkHUFE/GB+Voc+st4R8cwyfu4QzKCKlKfUktQaOQpiWe06ZypqZepYA6NdbXqamut5rrG9QcoYbFxMCA9ddXXSj9zZKaoiEcutUWmrz8Shq02RYaGPbeKy2nloayFtp2O2362xO1waE/0cbf31+b7PdNbXbCCVp1n3203o47a7k119KS8fwvEAO0V269Uw/GpGb2wXt68PKLdfNfz9I/DvmJrj8yyvess/TuvXepKVb5xz7xoCojH9Sth/5Yk554TKPvvkOlpuZIZQhD3ayGVNXIv5ice/em29T4xtvhUU2v6Ky40qpaJ8p1jz320LXXX6ttdthWSy2/vAYOGhKK9Ks6+y9na6WVVonB5xAtuvAiOu64k/Tjnx2ePhd2xRVXiB02o999Tzdcd53eevP14PvhfzUKtaUaJUcmhxGlmmp0Fn1Da2FFLoLNwpTy+hGEkffhChwBwxYFmcWDgQtfzCCOCFvDJVvQhTm3/sgKdGd88Ed5pv9j58C04qpGPkNPfzp69GhxLsK06Oe0H3EXMhS8Czd+APjOZoGrxWMH8JuTUMgzJ3nOLi/SCcwKH8KRptqw4Ap3Z78CD00B4DrbpxYO2hmB9HzyoMYTLB70jOc0EGGCihYpbwdmhFnQ1MqnCFkJnimOuEXTEJhMSY9xnd5/5BFNifF9aYXlAt8UfWmMUYMu/kStdAtH9ABhDUvcI4q4Z6qWStGsZMrqwhcvPALCFffwy1vW6GOqiuFv4PjnvthSkHQLWtIKstWb5/LVV18FI16r+c0xx+jY3x2nE449MeG4MW5DwGpI0xR9p0JJ7zNsQTU3TsZbvLqDP5CpGukjJ6WmaPNbmsOe4pZiiKuMm7r/ymXu5nhYBeObjF//+tc1Ndhzzz3TFtVSFOKsikNFqw3LigUPA1sHCjzbstZaay0xmwmODHAUBvbMdL6ZOPjE0QGXopYMikr5+vXX6/Hz/qwBoTQ/fO7ZevAvf9U7d9yltx98UOPvuVfVZ55RfdaSKpYzRwFGSbpFjiJ28FBWH+zDFWmrlsrB3ypXG5SpThWX5axOWSh/pQhLvWmsq6ilpAhfl/zKKM/hqoqrFKEk0triTM1uVNXhDj7VCJy5qixoMwZXMUgqR0V2jO6IqxrxuNorFL161VXqkhzNMUCLIZM8bpz6TJmswS3N6hUrsxXVqxoyIm9z8O3bLI294l8ae+11WqB/7/CrqhSdeq+YaMiaJqoh4nnl8st09xG/0OSH7tXggX31zL33qX9dL7kaMUR6msulSK9D5lKYdVLIWYpwdZE+V+tVznqroamsupZyNAIVVcoVNY9+S8/GatQ6Ky2vx0OprG+Sek/J1H9KVQ2TGiOVWTQS8It8jAfckgY2lDT2vnv19tX/1qSHH9M9p58iTxyn5r79tczxx2n588/WMgd/T5NjxaLMSDcGWSVVVSYPgwH52RxllfUdqAHheP+hB1UOWepCUSuXShFflFcMLhXy10ULVo7wVkVZqSqXMkXhqHd971g1660xka+RRI2KxmPffffVG2+8kd73Z3sy7+OhJPKO8QkxmBz16qg0sUSdZeZccVHOYaT/Msssk1Zoqc/nnntuqsMovLxHjAK+RwwGWa09+uij9YUvfEE77rijeH+YVyXg+fjjj4v39jePFShOrgV/7733phW+FEHckBX5jcWRGVH/q5Gv0Urpkb/8Sctsv7XWOfgHevjY32l0TJDUxcClLpMcdVfQS4pQCVRzgQuyNgzpa2qKwmzD5Bbk5SR+lHswWdThSjwbjlpfDgSAOFk8n1nEUo144R3W8FWUYSmsARFGyONMpQA5vCkbzLCSPtBRvAICFSRVjFbIVBW1ggARK/zCraASV6BhV84irqjf8dCBnecQYhUSTlWWLCiqAQIi/wSEPVNccSNfUh0QjqqicBU5kEOa3FJcBp1wUeE1cdIYNcUE41NPPaFfHXWU9tpjT225xZb6zre/oU3W31APRVt5++2365tf/6aYOQ8GiqJVU0y+lQLgP/GdtzXujZc04bmn9czVV+mJk0/TbcHrzYsv1Tt/O0v3/+QgTfrfNWoaOVKTX3pR257ye60XM9IbHnSwdjrxZPWLQUP/VVbXKt/4ntb84r5aZKOttN0Zp2ux/fbRsDXX1uAV19TANdZU/9VXVf0iS6ghZtvrBvWTQqHMyia1bYB8zuJezSJn1FbypUA5ALNUslIVC7drAKQNJpDT+edUcbeivkVeR6Y42nCkyWrDRhmVXVY1JmxdCbrE36JalqyI0gGlAMxwS8lejv6mXCqpFFAXE57lUtgVNFLcC7DKLqkO2lazLuKqi1S3QeATTWr3lMKWpGizpTo7uetxBzigFEC7EIZKfXqr1+Ch0TAPVp/lllKvWH1oWmAhDf7URhqy/WfU92v7aKHfHqXVr7xKa558hrY46aSYvJRW22Yb7RgK9/YH/FB9hiyoFy6/VI/89ki98PsT9NS556vXmA90x6+P1CtXXaLrD9xfD8SE3sTXRunVW27Qf3/6Y916xGH6348P1DuhcGfRV3hSRU3jJmnCW++o+f0xWjwmTy+58GJdcsGFuunGG3TvLXfo2mv+p9P+cKrOOPMM7R4r0Ycd9iOddOxvdeBBB6TdEltuvbW2234Hbb/DDjrql0eosbFJU2rasSxqUIk2QeXoJyInyLcoyBIZEVAJ/yxK2tF+laPPKIfbroRPEEUZK4XNqR12Mja4BDeFNVMWtBnhpXC3gz6GFzusgBlJWhb9VTnqJmO+GaGfkzQ2JfRhjnaORzY7nuiQ0c5NcEWIwm630xd+c8q0c95zit+c4GPPvEzklW3ZeT52JYfd7mc7kdSGs3N/O/dLBHPg5niEFSwdN0CpHY9nO0webaIoKQvfKtaZAkI5QgQrxeMfNoxMjG0a335PT5x9ldbdbhv1WmyBmCitE608REW8ES3Owkh2brZF32A75AoIU52vqLcFKovxHvba59KByIJzkcfhTP/33nsvtZnbRDt+3nnnac8991Tfvn215ZZb6rCfHabrbrgu4pQq0f8rbKVo5aqKKxg2hdvRPoYr+phAhJs8UCSonIGtYg1LOQD/4BM01YBAdPs/b6G7ORpWfNlS+mAMnh544AF1BexV/+Y3v5kkoQCSZQZvBT0D8UmTJrWF4t05FBMOCmH1jRW5P6CNs60AABAASURBVP/5z/rJT36i3r17K4WLPHdG5hOsFLg6KRrg5kDVh9I35emX9M5d96opVvqe/ef/adw7YzR4ySX04H//pW1+/gtlAwbqlXvuVt+6siKwsii4LAq3FFCfZYrxmBSVsYpSlSpCk1DQGawnpTE6UPyqQViJpwJFt67FshoUY1RVSy3pOcnUK8x6qVyvcqkclUkx3iurLmSvC+qIShEswkQVLjVHHC0pXitTNSYEWiL+eJpCWc4CKiqrqt51DTFYKmn4mHF66nfH641/Xa3KY09o4Ngx6tevXhGbStFRl8rNahn/rt658RYt8NzLmnjPnfEAKBTY8Xr47BjAPPWihtf11nNPvqLFdtpFy8Sgpf+W2+i2Sy9Xn9deUUOpItJrVYNfVQ6eqZFRZFlYMsdDEDI7HnnSXy1lqg/lt1/LFL317FNqWXRhrbb/d/VurD6NfeRBDRj7jh4442Q1PjlSA/v3UxYKcJXMKpVUV2c1v/qy3n3tVW3422O1xDf31yLf2E+rxADqg5I0McplYrmkCRGvI++yrFfkWZ24esWq85BeQ+XAudRbzU0VrbrT5/TCqNfUe9xY9XnjFbW8+rz694mciTIlSvIcvUmqRLiKFAPtXpEX48ZP0mkn/UHrrLaurr/hRk2ZMkXPPPuMfv/732uxxRZLCu13v/tdHXzwwTrggAPEdpzVV19dnD69fKyA7LrrrogUeeWoVlmyHx6rynV1dVp33XXFVifqL8AJ1zxTL7/8ctqCyNYZnrVll102yqmveK74dA+f9EEx5bCdkaF8cHDOqquuKpR2IoAXpiItOUiWor5kMWAfq9fHvK4FN1hTw3feWuuedrxeef5JTYlV50TkIOTfajrKWgq5W914RULiH7hwNNUONqm8gePPYVELLLCATjv1VDU3twSqFPWwFPVG4nCJW266SRVO941BZclRR6Mc2KnC+7HHH3d85PUNeitWHl5/+23lV4RVKep7SBT1I4o/xMqUlUKOqHelkNOR3izMJG4iiJBRN2ig66qK9FtqxUcoFRBU89U/pJymPIXcUUvVHJQZKQlFTZEP8YQGJvI7nk05KCNfAxH/yIDIH7VCNdqjLOVFxFYKCIrLLrxMSy2xvNZaez1tvtmndeTRR+vOe+/WWhusq0effFz/ve4ajVhgROShOlwuSQ11UQIT3tLjf/+rHj75WN114vG6/7Q/6vnLr9arTz+jZdZdTyv+7DAtG5OVS/3mt1r1mOO1xlG/0UZHHCkNGqRFd/2c+m+8gZpj9nnlr3xZm/zge8qiDVh26y20ws7bqynS0hgrkKluR7IoZpJCsnGmCZhIazU8qpEfCRdSYorkAZHePHzWhgLdFURQRSWPf5as3GwosU0Nwp/MKIU/EOWhKIcsxab8HjxKseLbNH6C3Nys4soKSzIJrJxena6sI2Xhm6crXPhDkiCLJ0Y1kEWVyCESlvg7gmAnRke+YZYDV5bieVHQRzZEnioyu6qWuANVxVwrwcTnrZqSf5Z8q717qWHxBbTIJuurEpMZG0e7vfB6G2j4Fhupz/qra40v7611fnqYVjz5j1r22wdpqT2/rBUOP0Kr7H+w1j705xqw5FJqfOUl3RIrGc/fcJtW3+kzWul739VWRx6pl2+7TY+ecrwe/d2v9eyJJ+rB739XD/7h93rrrlv13s036+ZDDtXkF57XgKhDW8XEyoHfPygmfL6jP//pTP3nP1fryqsu0+tvvKYHH75Xq6+xsrbbYUtdcvFl+vPZfxNbwldfYxXt/91v6ZWYzLEtMi66mOhbldsDR96YfIpyZXI1c3246iKTsoCgS7kq0U/yfIKRW1SNvlNB6VQ+DnSEidYsLB/7PzupOBSzpSXapS5SS921HRPU9eLLEGzvtsmjLoi7CWXn8dm5STTIBWC3LdtY28zCD6TthLejdlDGIHtgmjnAIkBnAtvp9Hwm3e08T9nVxirnt7/9bbGjja+TvPnmm21Ba8uhDTmrFsqOTsXV4JDxxEabVw4zxorxvDqw5cBYTWFre8LDPmN/y4kw3SOKUjQbcC7FmGbcqy9qSvRzI9aLtjNkqKuWVY7xSyXyoRIBglS0SdGNhTyJTZe36eUH/ii+zz77bPokJOftFIxsy3ZyXn311eK8GhZJOcBrUPTT++67b3TXg8RZNsCKK60odLPrYlFyyy220InRbk9pbEFM0YEMW2YJTRj1qqJjVxZ8I8mpT3HmiKMUIFVFPidruuFTTrbuv+USdEM8NsnIGVPRUQz4Nt8iiyySDoPpbNIB8S40hWO3h805TPtu540Oq298UgceQLlcTivcP/jBD8SWVF4mR0ngu4/45xC8KZUwmqPYKlEYjbHiOqFaUUtDICeMEzpn3YDBev/2O7TSehtqhd320OeOOlKlZZfSQlt/WqNeeFqTnnpKg0plObSocgBb5JqrU9RcaVIWg6JmZ2qOQScKbLWUqRpJzELuqqpqiYFdtdIoZ00qV1tCRS7Fqm+z6punyLGiOyn4VOOB7Bv2Ae+9qV6vva5e0ck3hWJRiQekUVnoay0qt1QUZBHGYotXJR6iSjyslXiomSjKQobwiMFLkwaoWW/89/9U//rbGnXnvdI776j58af10O9P112//KWe/cPJoaCOUe/6sgaFbM/Fqu/iu+6mtwb00zUnnazJ9z+siU89q9G33adJN92rVy+6VOM/eFsLbLi2Jobis8x222utNVfR5OeeULku8jH+Vvwi4fWVqsoxYRCCyjGQKIUsWaShEo1AS7mqLAYL1egs+wfdqPsf0Kqbbq7qAgtryXXW0Mv336qJLzyjey++SHrrTT31h1NixX+kBsYqfXnKJPV/9y29c+ZZKr/8hsorrqQPFhiuPrHCWl1sCVVDqS0FhAiqRBx2s6oxOFFMWlSjTM4666869je/U7WxUXXBrzGGdAOWX1rDV1hK79x9t9648BI98/tTNOWuWzQgVucdM2XVkLka4bNQIniY6qKsI1E69tjjdMRPfqn+/QbopONO0i8O/0XkgJLCzGsJrAhT5w866KCE79Onj/bbbz+xtYXtyjRQeGRRdgB28FdeeaWox7gLQBFGmV5yySXTJ1nw/+pXv5o+5fPQQw8l5ZnPtaCMwwsFnFNojz/+eP373//WQgstJPCAohysshRQjbitqkIP0bM33qwlVl1D2bAF1Rj1e+C6G2nCxCmqjh0bIQgVQTIFdQ7hqvmHB66o7xiA7RQndiCPW+rfv3/k3bHiQL7LL/uHykGH/6UXXaxdPv95seLzne99T45nGzwd5ZbR8J4UExI/Peyn2m7bbbXDtttom5jV/MIXdtcXv/gVff/7B+ilV0bF0y1ZcUUdcKSBOifFMxMpcPjyPObSh7yJMCicifqShbu1mUg8HHmj8MtcURZ1CbvmsytSESlTGxTipXoano5EUW8Vaa8LcBY+kS8CH8RZ4PDLIRAqq/+AARowaKBeHjVK3/nud7TvV/bRDw49RGuEkrzCWqtqpbVW14mnnaoHRz6hv8dK3uorr5re25eq0oQPNOGhB2OC7h8adclFuv2IX+qmE36j2849R++985422Peb2unI32jLXxyhnU4+WTucfJIW+9zOqlt2OWULLqxhUf9ahiygarlPKM2DFVq3mqLtnBhtZjVkrotnrRKTaFl9SVmpqkrgHc8jz6QjvVm0OdV4zivhcCTHqWDLcohWjrSXKNNoM60gDv9oiQQJYFt2+ARNqquFGXSd/3ZO2xn/YTfxAOETRoglRVtbzVqUhdySlV8hYPAcOHSYqjEB52qmRKtqTlGQQZzFDcAIGcOY5t8uAhemgmfYCdsKjrw12KC1pCx+/N0aj8M/HuaQKUsQtSioFRDlEPdqaz0qBV05eAaboIvnJtrfLJ4/qAgfWR/9ZVVZfR+cihliNcbz1VRW9JFS3YiF1WfZFTRww401YsutNHjVlbXopzdXOfqGT/34x9rkyCO006+j/hx2uBbbYhstuNJaWmTnXbTZL4/Swht9Wn1WXFbDNlxP6//wJ1piyy10e0yiX/vbX6uhXNETZ52pu2NC/eYf/UQTb79Jt/zsx7rjl4dpu6WW0BfWDj4xib7OWhvoovMv0XE//5k+u8lGOvZnR2jdkOXNd8boT3/+qxhX3HDdtboqVs5PifaoJSYHL7/8Ct14861KVyTcrgtrHdkXplQ1UBJ5hB1koDBUKYVfsoHJwpZFbgLJqjYm4fy4/bOoJ2uvvbbYmUQf1lX6bKsaAxsmk3n1iAF6V3TdjbMpnzwW5LatcvRPTA4fe+yx4nN6igu/MISyY1u2NXHiRFAJCn/byd1z+3AO2E75Rl7ZTgTUAXaosZOOQ0gTMm4smDFmYuxz1VVXCX8OEobWzsPCJ0gTT8xZBvjFGLA5HspqMHEWt/hXApIVJH2r8ngDPUP/FDZR5uGiCVVrcxpYS6GrvD/qZS263qpSr3rVhaYcQ+hoVS3bMc6WSq1MLCW7ExOHq+Pf/jAOiiKPqNO9Y8HxmGOOETsVyWtej4AGYCx54IEHigUhvpBy7bXXigNg99lnHzGuu+iii8SrhYx1GQ8//NDD2n677XT7nbfrJ9Hejv9gvBoicdWQfrlopz946TVlY8arGn05/NUmXlgiTY6+v+JGpeQEgQMXDWnYuv8fTfOcj4SMpjIXnMeMGaMxAYW7K5MwgB2Z0hXBDOBWWmkl8ekeSG1H55upV69e6V06ZkEuu+yy1LkV/kUDFmUFKsZhZQ2ta4nV46oG9+2llhee1fh779GCSyytgWuspwGrraRF1l9XH2T1GhMDuDFRaZfabistudVmevaG69W7VI5CLkXZlWLQVlG/ULyGtjSp6dnnVJ7YpFKpTiVHlscD5FB4q9Vy0Kl1EFGJsCFvrChOfvpFvXn9TeqH0h61gRnqvjFTNahxgh4883TdGYPK+tff0NDg1b/Son7Nk9XQ0hiKc6aBsVS+YMg3OHrhllD+m2Ow2C9WUPtVyiFXxOGKspBTkyZqyu236cWzztYDoRRtsP/+GrLEUuqzwEJaMRSUxrfe1t3nn68JoTD2fW+M3r/3IQ3cdBOt9oOD9KmtttLb19+ghkjX+httoldee1PP3HmHdjzku3K/XsqqJU0slbTsphvr3htv0oApFQ1rGJBWGTJnkd5yegZQPiht8qSskqrxBLSUpGooIlmsRJUiDeW339WUaHTeDfzSa6+h+nfe1fj7H9VGy6+ixlgdb77/QU265y4NGvO+htU36J0bb9DDZ/xJvVqyGHRZlagHpbCXG6uqD/6R26pE7FUH06wpYm1RQ32dXnzpZR166I913LG/1bBB/XXueefoiGN+rfLwpTRk0UX1Sijw9e9P0iprrqOn/u8/euOWOzS42qBylGH08SrF7MCg3kM1oNcATWmcrIvPv0iH/ernuuCi8zV50mQ9//wL2m/f/VIDsuaaa4rG/M477xTKLvVecW266abi022sDoceJoc9AAAQAElEQVQz/W2LelrQfPazn02DCdy2ZVtcuItnbuedd04nEC699NKp/t8Uq7SPPvqoUKgZhHBYDg0YB4wtvPDCIqztxMuO50YOllZkv2jEcL57/0gNXXpFlfsOVK9S78BbKy27osY+/nDQdvzH0LcNkWGLMscAbHgrxYkbsHMcdmDvvffWZz6zs34T+f/iiy/oJz/8cazKH6jmKY065Ic/0tnnnKuzLzxPRxx1lNbbYAP1DmX7sSce05lnnKHvfvtbGjx4kOrjOXo/2pxnYnb0rD//SStH2/D1mJgYO36sRHwhWBbKUqZy1MeS2q9qWDOlH89KTKxUI7UhsdqkjLBBlGiqgc1aAdy8BspyejKQ2nIrEbJXIyXg5LiXI5VhxD1SBVE44ilR5FMllgvvuvM+3RUd3Yknn6jzQzF+OOrVj37xU/3fv/+jq2Py7Narr9YPDzxICw4YqMlPPKvGUa/o3Vtu0nP/uUoPnP9X3Xj26br5jyfrrdtv1vJrrx2K9npaa5ud9OlDf6q+K64qDRwaSvJC0gJDpX69xKxNXcjXOx4yBgCoHSi4VCke53I8zewMcAxakLaM1C5JpbC5pLpwl21FISuKO0oySjYY0Q4p8E5pC/pMCqpwZWECuME4YlfbZVu2Fbf4h6moGSFbbb5jB8Ir/WvtCVF7c5a7wigp+JUjvpBPEUdywzunUL/Bg9U4LupvTJCWon2NmDvIlinCt9LOmpFFMCCMxAt+AO5WCLmc/MId9rjnf4IBhV9gkzMyvRx9XSlyNlDxd4BkW44GJu4xmLNKuK20u6Qu6pqj7BS4+jDrJNWV4halR3lH45HSHU2uIoi4Vet7KevXXxo6RNnA/lErlF8Rv4YO0gKhKK/41X218E6fUd+NP6VFNttSn/nlkdrp+BO08Y9+qOU32lirfHpTDR0+WC/edqvWCPvaW22tO885T9f/6U+65oeH6ZVzL9P7t92pS75/iG477ff63rZb6r+nna4X7ntAjz/+hFZdY3XtvMsu+sU3v6PfHvZLLRht65djAnOHHbbX53fdS//93426O/rTlniOUnIiFVEb4x5lHtJyL4WrFGUehhyylwPCS4q8iJuklGLN6PVRo+NZsdvTyOfHalcJO6eH5wAFFeW5oaGhs/csu5FjWoEZz/IZNBRfVuD+FHUEJQF5bMu27rzzTqFc7Ljjjho/fnzCwfOpWGTBpF9eY401Eg3uIiz26UGtfLX2qYWbERrCzgjdjNDAa05CbZy2RV6R7yyILR3jnC9+8YuhQ1aEUszuVZQ2FLVDDz1U7DYFz1iHLzawcFGJsbud89F0rtq4p0WaKco92i5lQRXtOpOEqW+qhpt/xKcYmyt6JZwzA1niHSGCbzSnKYosnIqx7Qej3tACyy4uxYRxKfoP10VLYkW7mgVUgwoIg3YlDAUvzcRlO1HX19eLVwGpt1/72te01FJLia9esAADAZ8LZBV6xRVXxClWlHm9cI899ki7jDfaaKOEJz+/8pWv6Kmnn9QVV16RFpUaYkz51BNPJX+ppPoFF9TkD8ao2tgczb0Do2j9A6z8isQ3xMR4n1hUbMmaEy6yRiljkqt7b6XuYG9bdhReFBSZtP/++yeFFfvU4rPzMPijAEyLFprOYLsNZed2OzfxGDJkiPr164f1QxD9d8INa+itZULZHdT0gYY3jtfov12gO2OVcdFNPq0h2+2gpb+3v8b276em6MwqoYgqzPeaG7XwKquo8u57GvfSC2ro3UuNMWh3fYP8/Ksafe4FevGMP6rhnXHqE4pWQ4tVH4VOWLuk3pWq6t99V/VjJ4ZC0qC+1ZLGRgd7/0kRZlJUmpg+GlDN9HIo5qNihXhYDC2WWWF5XXPKyRp/z92a/MBdevSvZ2pYyDGorpfGPvyYrj/5BL12240aXK4LniW9de9I1b/+rga1VOKRrapXpPO1x6KSuqrJr47Sxp/7nHqvs44G7rCdVjzsh+q9w45a5aBD1H+hhfXYmX/RXb84SmyD6hWVecKwBbRIrAJlE9/R89dfo2Vj8LDyod/XEl/eU/1WWEUTS31UFw9zpamqQSuvpcHDF9cfv3aALvjL2YpsUd9elstR7SLvSqUYIrlBioemoVeDHPJIZVVDYelVl+nth0dqSK++6h8r2JNjcqDX0BFS/VC9evdIbRKr/i8+/bSaQ8bqO2M19qEn9cwFl+n1J57WakceoWFf+Lwmx6RFOfLb1UyVUqYwlA9MKhFLJkepl2OOa7CG6w+n/FH1vcpafMnFdOppf9AxRx+nc/54vm4aea8GL7KURmR1Gl/upQV230NLxirHq7Hi3hAVp1yxBtT319tvjtbBh/1YF1xxia695lqpSVprzTW0+Qab654H79Ldodwff8IJGhArdhMmTBAXK72lUkk2kkjrr7++fvWrX2nQoEF4dwA7pymQ9ofd8Cr8GUgUzxC7PZhUsp3KsTN/O+dl5yY8Iml5XkVOvXPP7TFB0KyhKy2Hl5Qp/EoasvbqevSxh2VV5XjWCZM8w63AQpWDpnvZTjTIXC6XddDBB+r1N1/TxptsrBN+f2JMaJyg62+6Ub8/8QQd/K1v6ZsxCD796KO1y1bb6vrrbtJqq6ym70Y7c+afz9Itt9wmJgpuvfkGPfTgfRr5yKP6yt576pxzz43Vn+ulkqUSf4eUYcFB7PHsKZ4vBbaa0hAJjX+RPoddJB5Aa4twDihFXbbm/UXeFVJgTxCyZgHIV0CiaXWUwlGO9IbR9n/uhRf1858dpt8ed6z+Gu3X/vt/X4ce8kPt/oXdtPWnt9Amm26uP55yuk4/9RQ98uhI/fCgg9U72prR19+uB44/TXce9gvdfdQRGnnE4br3kB9r5Emn6u17n1CvwYvqs2HfOtq2Bb65vxb8wq5aZNsdNHSNtVXJqnnWhiwpn6M+IXemuiiJiqrRNqQsd0VR2QL4O6hLqkb6svBXUpcylaJdxceYUTYKyLBHXS6rFPdSBLYSv7AGSqJOWFJrPVTIQ52OZkPlVO6a6mU7grmDv93uttvtHYiSAAWmTqmBIjWQEyaSiniWE1GfwQM1JdoOx2Rpjok0JJ/iBhYo3DNoEiRB3Ig3jBRlJ5NsABLXWj8QKVwg409YkpajMpytgCfEAdW6GNTVh6UcfkBY8SazKePIB4VPKZiQB5E54aoIOzhIxZXFLWjinv44c6D2tCjVlUBUpdbaIWXBuyka6D7LrahBa68rj1hcg3bZTQ27fkFrHneMVvzhDzV0u89o6M676VPHHKstfnG4lttpG73z2D164ryztdFeX9Lm3/6mnr7mSj3880Ni4vZ2rbrqKvrh1/ZR/eQp2naB4fr9/t/Rd7/5DV0Q9Cf85giNfuQefX7HbbTxxhtr77321F033BzpcdTFcpKH9LhqZWRc+CiuUrgd9TArKCIdYQ3pwzMCgMfNcx6Yj82f8Z8dCYwUsU27VCpFvpD4KLssUh0ATXiLwfyLL74o+r6FY6IC3JyCIl8Ls+CLEvz9738/7R5jZW377bcXY1y2pr4bYzl2i6HMs5tstdVWU0Mo9JxjQnheE1xrrbVaT3PfRcjOqjRKBv4AYVH4UERwo+Txqhd20l3Igx0c7s6AHwC+MKHtDPgXuFp7LQ48PMBhL0zsU4OCpjALusKN2RVMiw4Z8CccijDjpZ///OdpXM/ZRUcddVRawef05YMPPljsPj3uuONE+aC03XrrrSLvOZx09913F6+4ffDBB7BL9Yg6hIM4AOy1AA7oCkftdNxi2BpNTlXVUMwVzzE4cUVHkkW7lsXzDYCaESjCZ8G7oGccm8sRyNAfJr49Wr2GD5Ec8UaDkAWUo5Vwa4uHu9JqjwdJMWQN3wgrhTNTbb7CtzPY+bNoW//85z/FOT1nn312GquSnz/96U8TDjwTGOTzeeedl14RjCjEjshCmcZt5/yWW2Z57RpjgCOPPFJrr7O2fhJjDvyzaOXLffsrK1kOYAJCITGpqwZBkjzGzROfe0GTn3tWijYy0PEPH4cxF/70Q90SjW3ZOTC7sMUWWyQ3kbG8f99994nPkFx//fUaOXJkmpHDj0LDnJtQipkL4nPU+vKrr+meE0/WdUf8UhNfeEKLb7Whpgyu18So9BNC82uqKyuLVemWcgzmSmVVm6zBiy2r8oDBejtWXeteelrlmAWpi8J/9G9/11unn6Ehjz6kfqEAV6NCN4diXqk2x4PVFOXdpMExi/PKxf+ODvg3Gjx6jMa//JI08X1t/+mN9c7TT2lgQ181v/SKXozV8mf+d60aVllTC33us1p++230/J236cmzz9WY/92gh88+T6/+60o99p/LteCKS+u2K/+p9/93i4bV9dKof1+ha3/wA71/w+3qF2ns2/iBxrz6vCYvvbjWOfFYDdp8c42NGllZdJiahw3W2Kh/EwcO0eq7760NDz5UC+22uxaMGb3mgX01JRTYhqHD9EFW1tNvv6dSKLW9l1pYC2/5Kb0f6eJbcBVHvkSFnxR0/WIV+8Yr/6UjD/qJXnvoMU1+7BmVX3srFpMa1LdU1VP33aPN19tS//jH1aor1yuLsugdK+V9X35V15zzN/Vfbz0NWHgx1cdAa0o0Osvt/Bm9O6S/6kIpXfFHP9YqX99PWeNEjYzVr/tvu0sfDFpQy37nG1pgh09HOZVUjvRmke+lrBQDtVIUcxb1UIo2RqWQM6sr6baRd+nWG27TN7/1Da227tr68Q8OD79qFMME3Xn7bVpo5dX0wqg39e6wUGiHj1A5VjT6ebKam95XpaEccjfovHMu0B+PO0Pf/vb++vo+39YX9v68tt92W73f/L7oCCstLWppaZ0Zi+dCc/nidHk64BmJFvF4Di1Lo0fr3suvjnz+lgYsvkQ0X5GOaLmr4ddniSVVqu+n0Q88mNgGWpHVQpVR+FfVemW5GdxyyzTudk61/bbbae2119CX9tpLTzzxpL76jX3aQu2z8CI6ZYO19ff9vqoTvravhj73lF698hKNuupyjXnyiUTXPGGMJsdqpyZM0uL9B+qv55yrvb+wiw45+Ed69aV4xiIaXp+Y/P4YVRsrqtIzxUpQJczGkLeadhLUR3rLUtijFY+6GR5ZaDPRFijAkdhSoMJQghTzvL3ZkbBIg23ZTsJYTuajjzyikSNHpp0Hp/7xD8n+0CMP6eGRD+vnh/1Eyy+/vFYIWHfNNfW7Y4/T4Yf9TD884Nv659WX6V//+adejGf18j+dpZuuu1YjH7hHO6y2kt65+y6NOuEU3fr53XX3WWepz9JLarHPbq9F/p+96wCQoljaX83s7uXjyFlQJAkIAiqKARQTJoyYxazPnOMz55xzzoqKWcyYE2YyIkFyPC7f7e7M/309t8eB+PT5AH3vZ25quru6urq6Olb3zN72W6HL2aegMY2FTa68AltcdiF6HHiAay8tuvdC+416g+qmfuHAM/ZNiWlUqLHlONmJY6xDswRywXEHbGGkRubuygAAEABJREFUYgyQZtmM9B59woNjBEmXv0lsAoRME4HRT5RLlSa1/C49+THIm3lLBqNXQGeV3/X5Mi9PeVdVwhde5aAaIJwDILuoAcqWcqGnb5w5virOWCLwUhI6f+pW2VeEf8VItMvFK/MMuIiQ2g2o27Rz3WBLOUNVAjuM0qc49uuVeUde91AMgXUcElIsN0PkIQJmwM3LNHxyYlgR1A9tS+YD1yKMPiO1x2ifbigs84vyVy1rBg4Z9LgdkyA1kBIdFR4CKCPvVCIHfnYhAosTiMzKhp/XEJ2G7oeNr74aG551FtoNGohsGt19/3kxmh99LH4eMw4vn3Q6Fr/xPi4buB22GTIYm+Z5OIaL8n04Rg7ifHbaem3x4hkn4scvPkHxDz/ghsGDMe6OezB/5gzEmK/HrCgu2AzAJYXLW6+oB9RZ6KSUpAEoLucx50BNROASKf3/AJgZi2N1JdGmb35+PmQYCWkWxWWMHM1pOpHWZrDvc6wW0SoENw8yT/26tzZjxVpvDeg089RTT4VOL/XJlXAywu7lGCjDWa+zjhkzxq1xZeDpTbIOHTq4N83kahyWEa1vQPXplOj1qaHWysOHD3dGnYxpnZ7uuOOO0FtqOtXOlNvM6vRkFvnNIlcyis4sCptFrvArgplBZczg6/uFy4TFT2Ezk1OXt+LNIpwizKwuzsyEcmC2zO8QfMS59v3pp5+gb48ZrLvFU1CHqPVIBjOD6vyGG26AXvnVib3e3vuec9vJXOPeddddePjhh6HfPZHxrAMEJc/wU3yLFi3w4osvQpsT+k8eOlR47LHHUFhYWKcLs+XlVXozc2XTmwWqD71xYGZiD+OcG3JECRDAPB+BGap4cMNlJwKOQdWoRhKB67NRCpfsjz04OHns6GHA9MwHCCEeBo4a2dmoSVWjJieL3Jk34zyON4yBiEIvBJMyzkO6do7lkAIoEoCZQXpV+cDLTJzh8GbL2obatvSu3xzQOkEbWvrc8FIe9MgwVvvVabR0Dl56PVt6zvAlark7ZCikVCDE4jFccNEFGMO12yuvvcbREJg7fSYWz56FdAnnO9ICIYy0MJYxEhGfPP088pZWIpcbUyLR/KKyyr+6wel3VWciZQlWxlffe+y0004YygWxBgIpfsCAAZDCZ86cCTOrg5WlX524Ss6tZY2aYasDD8Fm++2PRnvvi37nnA2/qAhxZuxzpRfjwlm/oG2czAJVJBcwlUESnbYfiO9HvICxDzyElmWlKCwvA2hoF229NdjDUTV5IvLBhUTcZ+dMoXFVOQrTSYQVZUjOmYumBQ3xxX33oXLKRFTEAhRs2h1TRn+C5lzYL3r2BazfqTPW5YlP0WZboqxxC3TafXd05clwQ552b3HmGSimQTt9ynj03HtXbLDb7hh84EGY+/ZbmDf8SbRsnI1e2/dHxaRxiCdTqFk0H7MmTUCvnXZGVdOmWMqGCwO7ocfm6bGsPidzw0LKl+raEUXbbouK5i1R4xnMUiinAZjVZUOsv89QpFjGZE0SFTQMPRqRYBk12QdU2Fw2+mMuuBQtmhVhEHfERt96L7687HrMe/QpTKOh+92lV2DJTbdh3R/G4oaz/olkeSWaJEM0TMaQ+nk61mvRCuttsy1Ka6opE7A0CFHToS1a7bg1KhoVItGnJ8L2rdF2rz3Qcq89ceAtt2HAP07AAspXzNJkZRUiO5v6tiQs9LjgCGGsM67Z6E8gwfhHnngSW2+0BTduSnDlZVeisjQFXTfeeAtOPPskPPPA4zjq8ONw2uMjcMIDD+MdnmCu06c/srMSmPXzODRI5OHtD9/CtRddhwG7botkaQ0G7TSQp6TXAvEQAU+H1BdChGLrQGHn+Rs/0qzHkNpa8PW3aFvYGA3at4d+0IdjN+JaaIZATqu2aMhNo9mjvwfUb6ErpG7pugEe1Db9KnttWKE/BgHee+c93Hjzrdhgg66IcwL44clH8f55FyLgYvbkl19Cb44hc2bNxqTvf8SMiZO5gP0Rr157BT694Sp8fvUVeIubQh/feTPeuvhsLHz/bZzDBe96CxbhBo4/c99/H/GfxmDGA/eg5oP34JUsRV6qHA0qS5Cl9uYBbO6IBcaB3OAuldEYofJwAEcYEM2arY1m4C+/A1UQ5ZQglAwejH/ATTfeiJ486dB3g4cffjhPkE/jxsRG6NOrD3rTiL3qmuuQl5uHVq1bYOiBQ7HxZpvg5H32wQPc0f/umSfwye034Ob990W78WOw3jffoPFHH2PJqPcw9oVnMe+XX7DO4J2x6803owfrpF3/LdBy64Eo3KQfuh52mPsV60A6k1DUZsB+rGDMQraVgAD2T0A4Pnmb84b0hU56n0+P8SGBSKaDa1kBApY1YCxYUnDW5E0C3gGBN1PARYNXYMyLIAT9BsjnQHRKEjLkgJEhgAgnH1bLJc4CsBxZObnwOC/4bGPMHipS/UwTRYXQd7NhPcPZxbu+5bgAhr/0qpWCMkgQgeYU1af8Ua0xkkULKGottfqSG29CBIwBY1SX4KXROKSLWpyqXgAImyJWfMAg+XOMd2gGGWKb8hw/UXqBxw1tg6e2RwYeG0oMYGsMSSceATzObR77tB8CHoFVggRpPOYSijHnyQaduyDkZmtAfFjYCK0GbottzzoDg085CUMuuhCnvPAcdrvoPDQc0B/l2Vl47jQa2n02xl7sf21aNkd83PcY1qUrtmq7Lkbedgvu2mFHjLz4Inx67bUYRRh59x1Iz50Fr7IGBRU13JQ1eJz9JBMFheZWigZdoZNLvv8tMGN7cW0anL+zkUgksHjx4uUKGdbG6+0tbUxrXMvgliP8DwNmBhkN+kRKxpKMM70ePHDgQMhYeP7556GT4X79+rkfTJJBLRqta3Uq3a5dO+y3334IOC635In4+5x3ZHxMmzbNvcq6Addvl19+OXbZZRf3GuxwGs36HR4ZlaLRD4fqvxHoteQ77rgD+o8aZuZKZbbMra6uhmRRhNkyvMKC39NNJt7zPMioVxllKJlFvMRDxqhOFc2i+smkkWtmMDP3TWvmVXSVRSeUZqbkLj5Dq40OvU7dlwcj+kRNOsiUzcwcrZm5dHqYLfOPGDECL7zwAh5//HHIYO7fvz90opmTkwP9EKp+YFW2hX78VHrP5Ck+qid9rvbuu+9i0003hU6dfd/HsGHDoLoxM5d3/R8ZNotwSl9SUuLy0CaK8hfOzADeGiKMvRW8Ao3hNJzHXX4VlnwwiuNMgssFnzEcqkTofL//cOOOyMjfYz4qD+iaGUoWF+OzV15GHo1msQyZC9FQPJwcMRhX8h7xPn1shIBcEntYdomn6l16EtbMoNextSElvOpxyJAhrh2rPrXZkJWVBdHrJF8bQ9K52mCrVq3Eog5EI6hD1HrMuXWlw6DtB6G8ohSTJkx0MZdecTnefOYZjH71VRjbZBgaPMoe4xO6liyFl6xGNu0mT0foxKXIlGT0rf7bWx1ZmP26YykfnTTr3fi9997b/braw9wZeobKeeONN1xn1aAjJZtRA0qwpsDzXU41aQ9zmrRABRfq1rs3muy2D5bQuCrnSah2lHh4iRhrxufk63Mg9GhEa4Zd4rEBdOmELU89g404H69dcinmDn8WsfwEmg47EK1PORWfP/8iKr/8Fk0rkyhi2q8efQTTOejO5il1dVEOup54NMKsGL5/9mlU0/DzW7bG5G+/x8c334wFPCUq2rA32u55MMoaN0JNOo1FVTVIbbgh2p95JmyrLdGXu599Tj4ZQfeemF9VjRYb94Xfuim+5kTedNONsd7B+2FO8QIs+Go08krLkJMOkG7EsqYC+DSQfXYmpOOcm30Yy2dBErAkUixjDWkDbhpo8QGWv5iLi/V3H4JOnBD0/0F9LlhiqRi4pcZmHQJII+7HMHX8BExaMAcbH7w/ChIxxKqS2JoTxIK330Bi4SL03GoQbNoc7FyYwOYFRcBPU/H1w4/jU57Sv/fU0+g7eBeUezGyDciTwNZaRR2tt/POKC3IRXWyBmXcCCjpvAGKhuyOT2dNxZvff438wqZokt0Sc2YvxHT972fPKHaAtBciJCeGYBzYAsLtt9yBgTsOwNsjX0Mi18fm/TfDXgfsjV22H4yDD9wf8+fPw/3PPI+BJwxDksb6TTSo33nzI9z+zBuomb0Ij9xzHfbf40Dsst9uGP7E0xj51qu45/674CUMSXbsULoD2zPbtNo2s/+vuDVQUWpM+PZrtNq4D0C900xBjPWhApRXVCBFT9fefRCfOxsVC+ZBxfRYTqyCKyQzz4sDrHaxK+ZJzRKefLZs2hh9TjgB6eat0GKHnbHZ6SehHxeu/c/9Jwb881LsyH7QtGFjNDAfm+25O9r17o5d/nEkxr/5CirHjsFZ2w1AOy4ybuSmz43cGPvyjtvx3Y034dNbb8PIa67GD7ffih/vvg1Lxv6ACS+OANI1ANudgM0cgR48DZN8gNpTCI3boUnKvxbMDJ4mGUgyUGRDimPNvffeh9NOPx2XXnwJRr0/CqPeG4XRn32JD7hh8NkH7+PrDz/FDx+NxufvvYv3Rr6C++68Afdw8b9Hh85oU1yGKSPfwLQXRqAJN+eaduuIqS++iHHk04mG9YB/noc+V16EdY85jHXSDNUxbnpJLxo3mHfSPOiH/tJBCmn+UXWgmACNF5BOUsLAK4xAiiQIJQhZiggUIokzsgImCRjjwWd9eDyJBF0iScA7JPCWQ/sYGVC8uAgY7USorVrygqJrwZwLXgZxETCwym+1H0R5cTMqv2EhqktLuN+m/CmZTw0Z6q4gLxee78GoVzglAsY//P71LymMsSsCUb+669P8KrIeIqRMRvCoVbmgv75rAKdNUoX06OZ8Ik2kSRcwzOqnjzT0Wy24aqDfYxpXJ5YGmZAuJMDVMVxCIxVvtgc1FQvppxwuzsV7cAlI5qIycdCVRijd0itSyWSUDWzLgEIE+ck7JIHac5VOklhvITdwU21aoKowH+msfBRtPwTrXnYZtr/1DhRws7umxyboftzxiFXXYOAB++Dwl57B/o8+gI26dMXnl12Nt84+Gx8QnjnxBFy0804YfuSRmPPSy0hwrh87YjgW/zgOxjHNVTtll54EKkMdhPJR+P/yO1yhHDrd0qJcxVKcGRWgAMFM82wSvu/DbBmeUX/qFn8lNFvG6/7773ef/sg4v/XWWzFq1CiccsopPA/JwZ577gmdOCvN1Vdf7Qxb0Whz8pZbboGMkiE0OmT8jhw5Er169RIpYhwnnYcP5amT0E8//RQyJGUMPvTQQ9Dr3fqXkXvttRf0huY0Gts3cgOGSbjRX+pej818Y61XknUYJeNahrkMS71SLlqB2bLyKJwB5W1mTnfyC68fDtUr0PplZLMoTsa0flxL/5UmY1B7nGtEnwGdxO62227QSeSUKVOgb19P5Xws+gyNmblNEJVXr7lLH3q9VyfI2pj44IMPnCwqq+wCbRgI9Kq6Xt1IvFAAABAASURBVIPfkafv0q02JWRwZ/hmXOn7uOOOwzHHHONQZpH8KpviHJIP/ZCffm1b8krH66yzDlR/U6dOhfIZNmwY9FswKsfcuXNQwo11/XCrfvxKJ+Q6ZZXhT1a1twHmcZSAu+IIUDVjJpa++TYWv/QqYpUVyPKMQ1bA8uEPX5kTY9ez+ciovLSsFKdw3XPM/vth+pdfsS0WkCdl4HhWzTXxrnvsgUtoh0yaNBk/TZ6CGv2oJCk4wMEzgzZB9Dq16rq+XkSicg0aNAjSs/qdXqWWjvRfiRTfvn17OXWgDSTpQ5tLTZo0cXjpWx61ETPJpdDyYBxDMwqLxePYa5+98BjtohEvvoTHH3sMxTx0quI6M0rloZJ2zatvvYFzuP4bcdGFaN25I7I7dwLJHIlHnVuGocOsvoe3ulibRcqSAgXKZ9GiRejWrZv7d1DaaZOSW7VqBe1aaJB58MEHoV0O0a5JYHt02SViPnyeUMY4+cVyGwDZOUhnJ5CKszpicIu0IIwjaQkE7CQ+ExonUd/PQTKWh/zNt8J6J5+I3kN2wWd33IW27dshjwZswXbbogNPcD677S58eO4lmPfOKCxZOAcYMw5THn8a7bfYGOE6LdDnqCORvVFvNOzZC4mi1uh3yHFYlx1jo3tuR4OtB6CsqgTZsRA5lMcjVFOmkiBATTpBmfJR4+dxAonBy4phiQ90OOY49L/tPmT12xpV2QVo27cfJj35OH68i7I1bwnt0BgHcHUk2soM+wj4F3pJhF6KvHzk5BUhOzcHMS5UvJSPLJUdIULqKCzIgWXHARiMejHGheYrxEEiC7dcfQs69eiFPc8/H6MSHmZ06YD8obuiYK8dkOrbG69XlODaRUvwWnkNOpD/1JGvonmLxgjLl6D7rjsg3q83KrRSgkeeHvwALH8WgngOPEICMcT9bMoNZOfEcP65Z2H/PYfisquuwPAXnsYeu+6C0888F3mJAgRcRSW5OE2z3gLyDFjGap7uVJVVoBnz3LhXf5QlKzDs+ENw50M3I0xUoHPX9fDK26/ghHOOx7EnHI+rr7kUrz/1Gnbea1+88OMk3HP+1bj92POxI0/Ar7vlOuTnZmO7AQNRVFiIqqoKxDyDz/xCSh/W9gf8l1wxbiIZZa2xJCq9avo8atvDggVz8ezwp/HRZx8wDORRRzNLF6GqbCl88AoJKitB6QWgn1itPZ3zRx4hDDVslDU1aaCyFGPeeAVtuUjpcurJQG4+8/LZCiNOWmeFDIUI0KTnxuh4+NHY8MLL0WzAILQdNBjZG2+JTc++GD0vuwLbc0d/50ceg7/d9viMm2JXTJ+J6776Cu9//x0a83ypWdNWqP72W/zEk+gFn3+ML669BmOffhwoXwyvphKeCuTqNMbyCDwnBJumc3//EdYjqe+vh17RqzxXxP2LcBgG1F5EcNWll+KYfxyHoXvvjX9ystl6wNbo1aotNmrfAVttNRD9OrRDzsTvEfv+I4x/+B7M58T05XXXovSjzxHn5lSvIw/DxqechZZDDkLDoQeh1bCD0e/hh9D3iquR1W59GE/dkF8A1UGMqognfPjMPW4xJLw4EuYjRtcnuNJKNnrC0FhbBAPdACH7p+qPAwmYHLoYBZ+0chUO5CE/MAeAuifSCxgiGP1AyKRsL+To+DDsEYQP5Rqfglo/mCdEKwjBtICi+HSuMRCBw6yGh6SWhMw85iGrIB8V3NSMufJ5kooSMFtGq1TpmA8tQkPFhEQyNiSAZSLVsnvF8LKYlfsiVq7MYudgZZQroxOuHq3V+iWCsa7FVP6IjBUl2UkTcExgE6CPt9v4iFH/5krueHhwl096C1P0M63H0hKfJEHK6AniCELqhDQhgYfKpNMd5cYdYZgyF0rknEBSTBtCjxAe0ixqgMB1ao9qlAw+FJ0mCSgjwpB3CMCYl8fiePQZjGMTp2JkUWLPYmyNBFZSwvOISXCBbMhu0BBFG/dEmJvLeMDLKUKHI09E6/32Q0H3Hmi5yWbYlZvn29x/PzofcDg2OuRwbHvySWjC7CZ89AEmPPckPj/uBCx66DFuVj2PBaM/RjBnNiyVRlBdBZ+bUR7AvEIYXekzpFt3KyCoQ8gjhEB+QX2/wqsCVi3Pxo0bcz6tQv0FvpnV1kskr5k0EPn/k6eZOSN11qxZMDM8+uijbr2qA5+vv/4aMhxlpOqEOJNPyDYivwxrvXosA0NGb8aYNzN3Gp2fn18ns8oiUDqB/kWl1sFPP/00xH/IkCE4gQaCXn+99957sfHGG+O0005z35XqRHdHGpB9+vTB3hzXddp60UUXubFBabTGlrH9ySefiLUrh/Os5GFmDqsyeGy7OsHXRoGQOtmV+8svv+Coo46SFzoNnz9/vvProTRmBp36K2/JonL37NkTelVdhujQoUMhw1hhpdGvXcvwPeKII9zJpk4w9clmIddNMrRFcz7XjIMHD3YnyeIpWfRdrYw6lU060i88i1Yg+QVmUbuQbs3MlV140ZiZa0OZsF6Lf5GbwGpf+kFWnULrx+g233xzDOc6QQd5Cvfu0xcDB27rTlzVHq6/7npIfhnYekX/iquudK/smxncUAIwXx8fP/gIlvTfBEHjIky+7mos+OZzjh/qG4Y/emn4UgooieMfw2vcxN5p553dqfsvlZWYP3cucnMLHIn4+n4cn3z4MS6++CLqrxM26N4N4ydNhOoKHDCKi5dAmxbDhg2DXqnW5ovSmZnbjDnssMPQpUsX90Nrp3PDXZs8al/qA9qYUVvM0Ids+3pdXpsmqsfMSbSZBFZxnfQiXwFCKMac1CF80p980on4/ocfcDTtoJ60EwsbNaK45tIxGtdfez123WEwrrnjDjx4262I8RCxODef47fvaLQW0LjsAqv5QTWunhzMDGYGKdbMXCaqAO0c1d8JcxF86DRaldWsWTOGoltp5ZMrkH/1QCRfVk4CL7/4CrbceACO54R1LTtE3IvB97LAeRIhB5agtrqBKI2eUqLHHlMS1KCYOyc5PXthk6uvhN9/KyxO+yhNptFs8DbodNxByOJJ8id3P42eA7moP3BfdD36KDTffGueICdRmp2Nzblbtt6Og1FZ1ADr7bgDkh3WRxl3ccoTMeoyDWND1QRp8BALwNMJQOoNECA0NkXenMKR8nxU5OWgko2rIhbHEsrQettt0OWoY5E9aCc0320IDW1Kz9Nm8aP9D1PLI3+QN7gYKMwuxLlnn0WD9Dzk5uQhTWOaArgOmObOe5pGu5p/YU4BGuQ0QCIRRyhFMb1xqbCoeDGy8vNQ2LA1BuwzBI++8iKmz1uAbseegF/8GPYeMgyzc3xsfOxhGMmJqqpVa7TnrlP/M85EhyF7o4QDQMByeYboosviIeSCTPl45sFn/RRStlHvvI+x3JVP80T/qkuuxn57HYjx309AmoaXD9/pyGPZLCArFjYrkYMvv/ocQZDENtsNQgVKYIHREPdJ64HqQg137jp1Xh83XnUdunXshnXarIPm7ZvBeEJe1K4xpo//CacdtBcee+IJNG3aCOXVi1FaUcyT5gC+xZHiKb15HtdvHvOh8OYBzIMS8A4d6Aku4BhRG5aA9P7FNzfwUTltOvJZjqL1OiKJgGXyMY6bPRVl1fACj+WrAWI+qtJ0arS4ldBGypg8UHPkHgVAfQMsP+gluNsCYgLn1TOkT20pZGoowEeMFZ8IqjDq5NORSOWg+YDBqGAfSzItoyGHjYF8QgIIHuquuGTwGRSOfbioEWKNmiJgeTpttQWueupx3P/mW7h9xMuY0rABLnj+BTw0biwac1FbtPdQtNr3AGx5xjlosk57THhrJN4861R8cN6ZWDzqfZRO/wUeOatYqlLlBAlEnO4065MqgTSSFAIsIdueZAX7TehwEUVQS6tooRWndOpGIZEpEyaKCcWHXnJjqmV49UWia+8A6heXXX81Nh+wFZ665BJs1aABzt5rdyRrKlDzwzi8ccbpGMmy/HTW2XiZu9aVMdZj2+bI6tYVEyZMRW7zjtjqwouw+ZmnIbtdO6e3dQZtgzZbbomS8mrUtGmLRpyMUyGQljDUvLF6pQvpxRj24MGnRMIzyBAIHsyIJZI3w0YQ3mCkNsVhhcsA3rUgH5a7NOZFkEGTRszpeETRcWnlZ9D5hXMe91CIwFvxDiWPC+uRASFXLVB9rNGQLYd5cDzMKshD5ZIliHkeTMDsFKu2RQoY20PoBxyHNSoysu5mLAfxuqZSV4g6gn/tYXKXpL67shT14+v7V6BVVISq9dHhzSzMgeLkk+vAACN4AOjUPoAobAzT5woXunifT0+xiiJ4Lmx8ovYyRAGjIwDoAfjwAD4BKEPUxqH2MrouH4g7YwFjozbOpeDlM42ZAbw934OxvRrnOR8Gh/YA3lG8qdbgLjNj60Z0MR1cKGC9hwRgq8MOxv6PPYDd7rsHB11/Cw697xG8WlONF4qL0XbvPdD3sosR0Oj64sHH8cFFV6D8xx/B2QXT778XC0e+g+S8EqTLKpm3sT1F2bhnqKceIfHKLyCC4442Ijh3g2MRNJKwXbnxhrFujHLUAZ8qQ5Q+wyEkreZeOi4+og/JBW68C1yJ0oxLE8e0ytLlRT9vF818lB8liYK1eDmMoi7NgfwCrQu1PtTa0cyg/JXQzJxBXVhYWEcv+ZTm34VMOr0Srk8J99lnH8jo0yvEAwcOdKe/Zoajjz4a+jbZY//M5GFmGS9kOCh9Tk4OxNNsWVwdET1KbxbFmUUu0e70Wvz1Q7ZK3717d8ivuCNoaMqQk4Gt02l9S/3555+7V5bPO+88tG7dGjollHHZu3dvXH/99UqGmA5HKK/4ZUAR8ssVmEUy6FtslVtGpU5/9Tqyfoto9OjRkDErA1mn3v3793c/iCYDVekffvhh6HtsGbgyePPZXnVqqVe+ZZDKMNXJpF5xlvGp010ZY9KD0uukXYaXfvVaGxA6ndcmhWj0q9nHHnsszjnnHGew6jReOpH8GTAz1wbMIjfDV7zNIpzZMlf4RCLh0sj/j3/8A/peXd86FxcXQ3p46+238MLLL6Jjx67Iy83Hyy+9gvz8Ihx84MHYbtttIVtly623xgXnnY+92F5efOFFTJr8E66iYT3zsy8w5uWXcTH1MqekHDOefxEz3/0Q8H2wY0DtV30lpEeG62lc49xz9/3ujYWxY36kSCG4/GGsEeCSgGMRI3DH7bfTMP4Irdu0xpWHHoKy+fNQws0MN/aQ4J133oaxB0qfeksgybEkPy+PMbo96C1fbYYcfPDBUN7Sg2IEenVdp8zvvPMOdKipNwOkY9W9Xn9XGxRdBszMeWU8C0RrFuEUYbbMr/AyMJgbazkKcBySHvr02RgHHnSoa6/3P/4QjqUt9NZrr+Pcc85yyZ58+lls3n8ARr38Kvp33wB3XXczFs5dhDhtLhEEGqelNAVWM2R0vcqzkQIFasBylYFeaWnatKnrAPqfX/p2ZPr06Xgs1Z/TAAAQAElEQVTuuefc9yLq7F/x9EevtehbaKVRWoH8qw+iIVuvYhQWFqGyogoP3/0wLj/vcjz84EMojOcjK54A1yaA05joBRmJWO2sfJ8NwU+nkWTnKuRuWZqLzjQbTtr3UE7DKn/A1uh38jHY8rgjkM8BsWrD7sjm4napl+BiiVMhaRdyRlrMQa4s20MxalDlJh1ma+xrBPAKSQcYjEaYjEGwW4XGBohQWIBPeuHRwPRoGLKrIkzEsJRgvfuiCY3SChqBAfl4lDkghODFCdXY8MLQkJsoxOdff4mH7n4IzzzyDH6kUZGVnUBo7O6BaMFczDXyl0a+hJtvvxkzZ/2ChIxnAEnyCmMhKqrLSAdsulFfTP1hKubwhDfIa4W5S5aSCmjYrDEOv+AcLGnVAmfe+xAuv/U2LM4vxOuffMGdtPmIcaAxhO4vkZPNcSdGP8iTeftx12nyudv2+WdfchCowLMvP4s33xmJYccNwyY85Z87aw6mz5mGgqwCeJTbY0rwlCLP8jHqvQ9QUVEO7R5Xp2g8sNwsHqhOmMUQUj/6Qa/iqmIsrSlBz04bYtAO2yC/QSFuuu1m9NlmS3ShAZFko6iorEYQ91AjS5H8vcAnDyMrZRrCiA+pE1gKIbEqgcAYAtPL77ww/C0utoNfOFkGoYcGnbpyEcByULCQ4c36bYFGRQ3xy8xfgHgW2nbpgV8++hQI0q4IQQi6fPCpm8kip7ZoESeDhSZCRbv4KAU1QjSoB6+6GhPuvw95jZuh70mnIqd5C4SUizd00XanE6UC6fGrS4w8h/Xp9dmXWCvQZK9UDbg5NWjIrnj1ww9w3wMP4JkvP8Nm3Mnd9PCjsTGN55dGfYSF63bAXudcgC333h+b7rmPO/n+6uH7MJWTpHHntvzbrzCBYb+kGHO/+Q6VM+fwJCiEx3FABnAN67qG1mU6MG7EsB3TVaED9k0qlVJTEt5V6QA1xFkYOlxAqUVqFN+q2bepK500QZsW+pSDYwNSVWSVhm/kPWsGqngigl9m4MsH7saPV1+Pgg8+wql9N8UZu++GuR9/grdOOgUf33UnttxjV2z9j6Mwb/5c9DvoEPQedhK67rY/NthxD2z1j9PQnZsGAftxihNSOpEFjV9q2yFlCtUvKKP84ETlme9a778co6l7JiVdrafWES6C+oj6/ig281xpDJGhhdSZqBhgLnAh+SMwhgUr4pcP4zcuI15AZzXcbO2Ujox9Q5wbpyguRVhdA9CQNqJZwe7p8emxUQSse4/l9UwYUWSABLV3WOv+pY4Tyz3qibFiuDZKaHprHfrq38KqrD6RcuFq2PkMTncen+YAK1zecmGPNN5KMMvjIgLhTF72LTCdEaDL+BDQWe4WTiBkrVvrCLMS8MjRXFk0HqU8zpmcn/VacvM+G+HC++7HAxxP3uNaJLdnb2x8wonY4cKLseFee+Brnkp+fOOtmDd7FsYMfwKvnnAUXr/4Yvz8yivwFy3AlBefxfwvuUhnO0EV2xLH5YAjLEcLlDPXkJuH4LjEARipMImUcXxh2xK5cOzeUbOTJwT9IVPLE8CjPoRW2YwDfUjgGh2c3siZtHpy4HK86CdbMKgI8okc5yGBkWsGI5coOb+CGA2/NMfTzHenbqyREKSUsdaEBwv0/tu3+AikfzODTkRvvvlmFNNw0kni+uuvj2nTpkEGQ0FBwR/iL14yRuSaSUvLJzNbhjNb5l+eKgqZLR+v14llyG+//fbQ+lknz/rmWK8UyyhVWKfFipeBL4NVJ706sdaPg5oZzCxivpKnXvFWWfWr1A/T4JPRLuNKRqVOYfUqrgxmGeR61Ve0++67L7744gunoyFDhmC99dZza3kZ3zJEZezq1eannnoKT7Pd6sRSdak1V16tMac6EIi/TpLbcd18zDHHuE2Kiy++GPqudlsaqhdddBH0744kuujNfrssolkZmK08jWTakaf4OomdMWOGO9nfbtB22GPX3fHeu2/inXfexJ133Y433nwNhY0L0W/zzfHEM09i14Hb4IVTT8fBXJucwL7ZpVNHXHHWmXj7ttsxhm3nm3nzcM2LIzDBT2DpxJ8BnhA7uShGSI/B8Nprr+GmW2/EVVdfgU0374e+fTfG1198icIGRY6CQwOpQpRxrXr3Xfdg4uRJOId5vPPuuzjsmKNQWlyC3ffeB7/8Mov0wBOPP44WLZpDPy6nupfN9dyzw11bFsHChYu4bo9jwIABCkJvAsszj7Jq02WPPfaAjGa5aseqJxmnCW40LNcHlWgF8Gi7rID6F0GVjMA1hIhys3Nw7/3348svv0KXXhtjw/33QwE3kr+89jrcc9t18LPj2G6XnbH1rjtj8379MPKzT7F4wTz4ZKH0Gj9qhwUFVyvUZrla84CZuQy0k6GK0G6Gdsj0GsCZZ54JvbphZvj444+hnzbXKyna+TAzl9YsctVZHKNV/CB3x7F4STE232wzvPDS83h8+OPYbe/dcOnFl2PStEnumxJ1rsyg7xIs9yAXyump4YScBLnoN3C68kOkaY15PHkOalJYEgca7rol0jzlClJpVDmDLQXf9+AxrSYm36PfBBFPWy6flQfMllFl9CR+Bv4xTgaoeAepFJLVVZwfA5gZXEOjvEa2bjEmP/FZlsDXX3+DqpJqLJqzGF9wBy3Xy4Pxz813AZCfnYfvv/8BRx15DM488Wwcc/RxNEpC5GflY+z4sZg3ax4GDdqWnEOmMrpMk5eLKp7v3nzrzdhpjx1xx613sZO3Rg6N0dFffIerLr8a995zH3YfNAQ333wLCniaHdJo8MzH7FmzoTaUHc+GUT+ncJduyE57Ytq0qVDnrqyoRN+N+2KrLbbC/Xfeh3sfuQfTeGo6dO8DMfq7r7kbnMPyelEVUpqlxUuh/00r3Yc0WqgUYkPCr++AE3dlugoHHngALr7wQuy86xCccOUFKElWIF5ejIQX5yIkjrSXhTQnehl4zAzgajfppZin+AYIvTSslj1D9BHP8kFAvZtcYv/KmxIx+xBZyWr4BXn0+0jQYCovL2GRQjeohtwoKllaArAeuu+6CyrHj0P1pPFs6yECSyJwpWRJeWvhJAAvBiH+qlM4GsATAlSRC7NN0m+EBd98g1njJ2DDM08Bmhdx0ZZELk94vNCD+LlkxqeA9L93qz9kQPw1FilNG+7UH3n44XjnrbfRnpP2dttug6LCBtjvwP0xeIcdsCkNye3PuwTfsw9vdc2N2ObYw1E1diw+u+xijH3uSVR//z1GM/6b8/6JacOHY+pTT8MqSpBdU468kPKlAZ8ZJRIe1UVgOY2L1xAJWBCDT5J4LEB1WI3QjLSGmAHZpGtYWsYJdwI+u/MeVP44Dh+cewEmPPMMiufMxQ/PP4X32Y+CqVPxMSeXV888A48ffTLeOfdy7FfYFJd164f9zz0PXXbbBVsOPQDNmrREdod10Zq71NncuNvkthvRbKddpXgEACgmvPxsIC9GnOfkohjUu2QGpSEIwTLJ0ZhiJh/WXn9CA9Kcz3RR8zUk4gnESyvhIYTF44wBdW4IRQhWCY2UdDKFmBeDcY4gijfj+SShnmvhv1ADGpNiCBFHCr4bDEMM4CnnvkP3w3FHHIcJEyajpCqJeIsWaLLDdtho2CFo1KUH+l18KbrsNwRde3VEty02RvGPY/DD5VdhFk9mJj3yOEZznhrDseJTzqfp6bOQmjMHZaO/Rc3seZj+wYeY8vrrHGd8hEEVPNcQpTwPZhGwm8NM7YthjkoeIS1kzAPUJiWr2iEbKJc48Nk+GQPAY7TAeRGSX0g+DIERHGsCOilS0Q2BwEAa8FELdFa8u3TpAv0CtfCezx4iORhYuHAh5/Us+pi8FucCf/wBj2WQAb777rtDp3R6ffWSSy7hSWNH6DvQTp06/RvcVh9pyPLptednn33WbfYnaMjoZDuTYwGNezMqkwiVRcauTnplhKpcRLvbLKIxM3eCq/ipnEN25qZx3759ce6558L3fej0+M0334Ty0ymvjOJ+NFj0qq6M5YdpXMuA1/fCOilWXsogI5dZlI9O4Tt27KgoyJA76aSToE0JbRIJaRbRqR502v7iiy9CxrviBD169HCvJV988cUKQnpwntqHWZS+NvinHK0FSkq4nmHqbG1g0gXbpjaGfN9DIiuOo446GlvQYGbjRSUC9OOm9IjbbkHHCZNwfIPG2KNxQzxBA3jYgAF4/anH0WfoPth6k40xctIkXP7tt3j7mWfx4xuvgd0I1ZU1dAzz5813OtmOBzLdNuyMzp07oiE3gg7myevYcZOQnciBNtN9Zjp37mwc949jkcM12VXXXIuWTZuhuKwcux10MMaPHY+zzzmPMh4F1VkRDzZUBOl9xx13hOyt7bbbzn1fXlhYyPr1oM0I1ani1eZ12q4Dy0w9qq3pNXa1B/Gqqanh+j6QF2bm3D/7oGqpQUNgHjuueJlbf+RmxdC2bRsokN11Axx6xOHYlXbGhWecj7LSEhxx8F4IFsxBkhvL222zDSqrSpDi+CU5NBzJXRNAqVdPNmZWx9gs8quTa0DStyI6VdYumb4F0Wsn2h3TrpQ6jV7T0K6WOogadB2j1eRRPhnWZWVlaFBYhAP3PgAnnHw8Kkur0GeDTTGUJ06pZBJxGkUZ2l+7Kqe5jm0h/RzoPASI0Z9IxRAjpDk9lqU90iietNSN2g7US1dgKLnMSLcC/t8Jigczg+NCeeR3ODIRTuAxDzPKElIKGpBZHJAXlC10A+fWO22BREEccZ5AeezqaZ7aeZ7B8zzoNej77r0P6oiX3XgJDe2vMXnSRGRbNj7iadeMSb/ggAOGoobDTMfO6/NksjVeefllcgEmjJ2Ajt06om/PfigPatBm/XZo26ktmjdvhnNPOA/rcoH/1ptv4Yex39MQL4CM3AFbDcQFNE6CqjTi8Rjef+89vP/W+xj5xkh88fkX2GzzTSmXoZLGbGmqFE14mt28ZTN8++l3uOiiS5DtZTMeyM7Owi0P3IqH730EMpRYdPzeZWaoqKmAJo5DDzkEiyqWImvd1sjNi2PJ11+hgIueZDKE8aRZC6ACH4j71BFPEqV8j6X2LQdZlusWK6it75DLh9BCpC2NQEKEfAjo/FW32kS6qhrp6T+j4wZd6sRYvHAxkjzBKGiQg2SSJxm1MfHWLRBv3x7jP/sMMeKCJEvCdkSvK6WK42UCxPj0e1SK0QCmA7D8YOk9wBnRXiokOsDC+TNh7ddBVqMmSNNQBxdmWqCxKkgXwnft2aViyj9+q/0LzAwaX+RX6o169YJ27J/m7vizzz6DC84/D1ffdAMatWqBBSXl2GbHXXD7nXdgWnWIjiceh/ndN0T3U89Fz6tuRmV2EdpxxzT10bsonfgDvrj2Mvx8w01YOPIDJDjIl47/Ed89cS9q5k9TViwfHGBJBX55/gV4s35BgZfjcPNnz8aXjz+BmY8/hR9oKM+46w5kj/0ab559CkrHfIfqKCuwjAAAEABJREFUb0fjvXNOx4/vvIdJI1/H+dtsi1vvuAf7vz8K54x6G/uNGI4hI99A79eeQ/7gQeg4ZC/kb9EPfc89A5ufdDwzNgSej3hBEdUeQGMCn2zBIftqGmmE0Kkm6APrxQAnF3SpDkJ5lgczUS2PWxv6dzRgMOrWW7AIDfPy4eVmu8TELtO92nsAjmFeHc5IJaCz9v5v1gDXCOyUgPnscUBefh5u5VgzgAZ0166duKDuigceeAhPc1wq6NoVXXbeht0zhZbb7Y4uF1yC9YbsjY3OOwfJPhui9wUXoOWgXTF3xhzM/PZrJCeOxXccR6ZdfA0m3/soPjrscMx66hlMvuYWjjHPIeHlombGNJT9MhOpRcXkSzHYFn0PvEIYGxhvpLh5nOKY4MZdxgDVCCyFgONFiuE0CdN0A7opGBe0Abx0CiHH83Q6RGhsvIwH50IwHgidwyd5AA4FXkII6M3cOlXWa9Qar4UzCqcTMhlpjRo14hAWwswcKP6PgFlEr9fADzzwQOh/Kus1YxkROszR68n777+/4/1H+K0pGs1XGcjoA6A2OT5k8C24yaITXv1ukF6X1mvPOoFcunRpnZijRo3CnXfe6Qw3GarTpk2D1uciEJ+GDRtie55u77PPPtDmgXDSyyimk+Grb15nzpzJw5FB7lvrLtzcUNoMiD4Dev1aP5qmV31lHMtoVlyGVm4mLHdFULxAeLlmVlcvGZzwfxbMfs1P7ZoTIfMBtIxLlRajhoaul/QRhB5qSksx+a2XkbfdABQ3KMDQgQOw96ab4fJDjsIWnXthKxp9Nz9wHy687EKcetppaNa9G66/8mp8/sVn2GmXHfDQIw9ij932gGyfow4/Gq+8+BpGPP8S3uZJ8qyF83Hk4UdxnctOSNlUrk8//xgJrl3v5TigsGD27LnoQgPyjltuxXPPPY3XXn0N+sXyTD16XKerTcvV9/d33XWX+35bnx/oZH+33XaDfgBNtpcOMbUp0rx5c7GG3jiYOHEitAnjEPUeq0Tn5MfS8cm+WzuucJRAyLGHSI4JHlocdghi/TfBkpok8njQWDB3DkbfcTti1PctI15A524boDqVFDkCzxDW6sohVuMjkns1ZWBmrlJUMcoizl10VYoMraKiIujn+RWWXzjtbmgQlKvTXTNTMgeqKLNlYYdcRY8MWzMPZgbt6s9ZNMedXD785INo36EdRo/+GsXFJS5+ZdlKPoGZwUDTIDTwEAnahQWvGi5U1TxiaYOX8mEMAx5Y0wihK3rKlwEzc17xFbjAbzx+K14dpn4SccxABq+0arAKGyfu6uoUJk/+CR+/+ymOOPJI7LnPnnjqyacxZ+kcnopksWEbjc9cfD/hR/fdx3HHHodDeYrVuHETPPnkUyhLluAZ7noP2X83tG7dBuXJMm4+9EHvjXrjGU7YkyZPgF6BVl3XcPKtCVL45yUX4fkXn4V2yPptvQmGv/w0T5jnOH45nNj1rc28nxfioYcewaTpP6GivBKaNI2d5corr8Lrw9/ACSccj6K8Qp4iJznQJZHDxec1116FDXp3xbhxEzD2p/Fokt0cPnV/6623oaaiBkOG7MayZMPpIAxhZlLDSsFglDsF/fBX4Hvwm7VHIpaN0p+nIJaOwbwEsmb+gjnX34wfz7oQxZ996XbD456HWHaIggYJNG7SCDk5+azzAOBgYRweAposRoxATYLZMO6vvYOqKkycPRN5zVuggptJkka7pMYmK3+DwiJUczCjpil5gJYbc3CbPgdVHMh9i8PZwgZXFDpwl0OGzstECM2V2GmAW0lMI50wWgk4Qc35/Ft0GzSYCMA3n/QxhJ6RHvSnEVJvgdHvcnFkv/vI1LMI5TcjAwUIeg0pKyuLPrhJ4/wLL8JRxxyDN3gy8/lnn2DwTtvhxONPwKAtt8GO+x2IIceegBff/wQzeeqx5fUXo9sD96KARmrLIXvCOnbFL9xceOPGGzDmlPOw4L13Mffr0Xjr2OPx/WlnoPiLj5GcMAbfXXYJJr7+GqY9PRyfX34ZXjr0CHyz70F4+fBjcN1ZZ+PxN9/GS6+/iSe//g63jv4G17HPDZ/2Cx779Btc/OTzuOebMfigohr7XHc9HnjsMdzxyktYr/9m8Dq1h9euNYLsXLYyaspisLwCcOYFWGYz1UMI1UFgaeo+BZ+UOv32AlZy6JGMaYhFvcvMiLc6TMg+UxdY6/k3NcA6kP7ogCrVCT7mL0IB68zPiqthO36hIunzOI6wVlhXGQyRa+//HQ2oz7kJIKr6vNwcPPTgA3j0kccwaNuBOPLIw7H/0P3Qf4v+6N1vc/TrvyXHo5OwYH6J04GxnfQ5aBjyO22IDrvvil0euAc7Xn81tr70ctQ0boVGm/fDFjdfhW4n/wPrHrg3Gu84CNM//gTTuZj/+LzzMOGBO/D5RWfjq1NPQulHH2EW5/KF99yN0ldGoOLddxArX4pmHHOnP/oY3jv5JCSnzwRoiHlII+YDHBqgJSztZHCZg1RYjYADisUMKUaG4MWHR7CQCUID6OctB2AQ9a+6CEBGnN4qy6wlRTZv3jzEuaZswhM6hQWh+pM8/wbokEa/ZK0T1tdeew0yKpQ8Pz9fjoM/w9clXIUPM3PrlAxLM4PGBMkmAC+5ZhFd27Ztcdhhh0GvS5944onuFepNNtnEGcPTp093P3zWvn17Z/Rqw1jfEStePMjK5SXDPBMWTnWQm5vr4hTWa8D6d1w6rdS6XTiB0pgtq1DJKRmUj+pSp5dmkZyiVRpByPrLhM0MZhEIJ1nMloXNIr+ZKel/BOJvFskjRi4sDw+K1EiNY++8H8Zi8kMPw5IpaJWwZMpELFqwAG123h6tTjke/c4/H+9edCHGnXUatuq7EXpvuRV6dO+JS7ixddYNN2Dfqy5HbnkVDtpxMEZ98CEOH3YEPv3yU+y5x17o338L1qUPjzJ069wZN9x6HUZ//Rk+GPUhQnaqc848G8MOORwHDzsE/TfbDG4RBMCjfCU85Bi0zy54+ZUX8f6o992J86BBg+rqaL/99oN+vGvvvfd2r29/xL49dOhQpob7lls/IncXDeoddtgBTz/9tOtrKr/v+6hfp0pgZnJcvTjPn3yIiwDq+dx8A1LklGaQa0ALEHh0PcAat0DD9XvgAABDuZ6a9MgTmPLtj1hv8M7wChvA8xNMw0jeIQ9rIp4MrOaboq3eHPQr2eqQt9xyCyZNmvS7malStSulHw8QsTqcmdU1AuFWPUTqNkR/ITsvM4S+Vdljlz0w/KVn0LbdOrjrzruQ8LOZvRF0y41ArxRn88QJocJRnEd+cc9H6HugrQzOi2zvIYK4IWUBQpJ5pDfSKUsGf3U7Wephzaxe6Pe9K6ZXCk8PwnJxbKc+OwrbHrQjuO2m22H9DdbDNltti+132B4fjfwYCxctRHYim8ZgNuI0jippvJbNq8BWW26Jto3aIcUT+dmzZ6EmqMFXH47GzrvugoJEIZLcdZbUiXgC5UsrcNap56BhoyIOHIehPFVGYzQJvS7bpWtn3HTrjXj6+aewQYeuOOPM03DHLXfxdHcBN2CmUWKAczFyc3LxAQeeHC4wt99tOyydXYqsnAQaNW5EnVKvFtJ4TiEI0jR2dsKzI57BksWLcO2V1+KL7z7HT1OmIM3dq0022xg77zIYIQcfMTdbeTvL6Mnj4Cm/meiMsldj/R7dUDljOipLy9EmK4Y5o97ixgvL06wFFn41GkU8KS3KjgGJwNW7x5NyIx9w4WCsdyAFri04AHpcEMPJr6fk+Sth8fy5KJnxC7545RW8/+GHWLBwEb77/gf06t2TYoVo3349zF+wEGWV5ZQZaMYJuaasCtU/zUCchpxnHumiWz5jAw8dZYTTU0ZvWh4H7A0GCCdbbe6nHyOH59fNN+rF2JCaMi7GPGoLdVxYDQ7PZKT5Y7eZwcwcserTLPILobrVTrj8GQjpkdwNCwvw9JOP45vPvkCvnj3x3VdfoW+3bjhw3z2x7rptccDhB+OZ997EsHvuwTpbbYvB5/wT/+Amz2XvvIFbb78KH46fiElBHC+NfB+P8CTphRNOxjtnnotLbrkWlz/2MO6+4mq8c9tdmPTN11jE9rTvmWfi1JdexglvvIVdbrkDk7w4mu+0M3I27o2rXnwZPyXycdYtt+GwCy7Cs6NH40Audg856CDsPmg7pBHUSh1Jr/YVkzdCg0MOjH8Aa8Z8+jyqPKS2ja7Pdmi1SqbLW3pB7SW/oDa4nPNb+OWI1gZW0ICxPlQ5QE6cy7GKSnh+DH7tBo7aXl0C1oVxrPJ4emdREtQ6dSRrPf+dGlCf1Nin+vT4YKtAsrwMRQ1ycfAhB+Gxxx+DDMWXXnqB8xXQrGlrJLJycMedd2PDDXvg/AvPx/OcN+fMmAUk2K95Q9ZsPA5w7Op/+aVosu9eqMmOoyUXnS233h49TzwO/U47CRVLy9DzoINR2Lg51tmoF9qv3x7fvfkaimdMxfxZs/DlG2/iyxEj8O0dd+G7Bx7D3LHjgLkL8cmVt2Dsjfeg8qepmPjccMx443Vkc+MnMX8BvOlTkOvHUfLjj/j5jZeQ7aWgOSFkw42AJeTYo9ry+fA4P7iC0f+rOwih75wLCwtppy910WmefldUVECGmz7fMiM/8jBjJ3EUf+yhE7XbbrvNrXmGDBniEmXGMbkCIc3+Pb5KszrBLCqv8jCLZDMzaE7LyIzaS2FtDlx88cXusEr/x7hbt27Q69f6l1HC6wfA9P1xZrPALOIpfmZRXmaRK361rCG/0mRnZzu/wvXj5DeLeMkvEI2ZcX0WwCyKM4tcxdfPU7QCM3O08ovGzOT8Kk+H/BMPM3P8zSJXLOgDDLxCqDt5ZSUoef45pOdMB/eCKD9QXhMg3r4DOu+9F2K9emMTzusbnHEKuh60H9JsjzUh3GYSmaDlxr3Qv3VznMZ18QxuXJx3wQVo325d3Hb77WjVunU0lrOti/bg/Q5Cbn4O7rz7LgzZcy/cftcdOOiAA3H1FZc7WVhwkSH0DVXV1WjQqAV23H4ndKbRrdevFSldCeTXa9m77LILzFyBkEgkhEYuN0H021JH8oDs5Zdfdt+ou4h6jwyPeqhV69XgB8ploZ4AZQxlH3HHQDbT4GNOxLa9+2EYZdzohOOx7933oO3WA1HJDQypyyKN8Mn0IdbIpfawWjKSsrVDpP+1pldF9Hr2gQce6L6p0M7TqFGjoNeiS0tLcd9997l384899ljo5+jbt2/vfsEvI5h4eTQ25GZwq8WV0tnYxdvAjk0rsrSqDBuutyEacPL5/vvvkeCf73vIy85Dg+wiFGY3QC7997AMo7/6Gg2zG0GGnZnRzUcVT1NrgjRi7BYhl7RJP41qTiJpNhLPAE+NhmBmynalYGYwMxe3KnQQOk5wg6yZsQ8SY0AWT09n/TITD9/1KPY9aG/cfcc9aN2kDVLpJFhszsM+DdDFmMLTaHBxvojGFAuGJBJLA9MAABAASURBVONDlu3oo4/CO2+/i6FDDgDiQIMGDUgVgMI7t7AgDz+N/xlvvfYOzjv7HDRp2JgGbIo6ILdUEpWVFWjRsgXTFZE+xJZb9kdeYS6+++F7eOahUYuGKGyc777T+Obrb1DC3e4LLrwAzds2xw57DMImvfuiPFkBqppZRuWqTlajXZt1cBRle/qhp7H1Nltj952HQN+zvPjmC9iwRw8OPFUcBAOmwUovMyqHMdK9WcSX1gU3CkpR1HldTNW3vjWlGH//nZjNk8R1dhmEDkOHoKqkBJPvvAcLPxyFfLJIhj4HUYNbIDmVEwlCEKPMnsRGwCejmNuau1Uu5SZXIP8YGq6l3MncZPc9sYjle/ft97BR3z5oyhPokJsBhewP1ZXVSFYlWf9pgP2zJzdQPr3lZszkCaqKBdKl2fZZON4hVRaIdQQGV1Y6jpSN0E00oWJTVZjC09iOu+8EeESofwjkJUhTplNRgjFBRma5GSDZb95mBjOrizeL/Ga2HF4E4k8sawXwE1nYqN8meOy5Z/HJxx/j3fffc2PXAfvvj6ceehz77bsfvmZbPfboozFs/4OR9rNwHic+b799ccTdd+Of9z6Ml8jj9uoqjPp+LD79fDTa7HcgDrztdmxzzTXY94EHceanX2CL19kur7gI7TffGE07ro9eQ3bCSzzxfuqJJzHy5dfxFk+v337nLRx15BE48cTj0aZta4pKRfApo9lgAPXl89jHLUg5CVH5kC5DFshIZ2EMgUOAUVQydQldjIdPD4lChPQAZgxg2WW2LGy2cv8y6rW+39aAUcPUfa0KY+ahakkxjMaOp1/lJd5gy5KzTjU9xbjo8WJMl4mJqgkZ0nopsPb679CAqlCLRFeH6oNsGUbQBm+mBM2aNcNuu+3h/k3MW2++jg8/+ADDn3sO5dXluPKyK3lyeADntwE4+eRTMZfGa3UqxaTs51yAeoU+ElkJbtLGkUoHCAiJvHz4HTug6zVXovEOO6LTsSdhncOPRZOTTsOWl12KbmefhQ14Wr0tjfMtLr4U6bwGiCUKsNmVl6Lf5ZegXb8tUPzDBHzIuCoeiiz66kt8eMEZePf0E/DW2XSvuBQ/3nQHJt54E3548H4EHPcsqIIF1SxmGknODfqqh8XkGoAaoJwh1xGMhAMsf4Vs/AJhtXbURkL37t2R2ew0o8ZIo/j6oDQZqI+XX9+D6vTzqNp/tyScWdSDzAxmEQj/dwCzZfKYWZ1IZsv7zZaF09xk0DpbP66ldfcr3AxXQv0Yl04ZZUTvvPPO8DiHC28WpTWL3BVxZub0Uh+f8ZuZvC7ezJzrEPUeZuZCZr92zSKcCMzMpTczBZfzOwQfZubw9P5H94rtw8wA3lqrBZon01VouHQJfG4yFc+dA3eVLoWflQdw3WyaNLm8aUQ9Fp19DrJ33I7JU/A49xrtiJCzrX6gtxXb+N6d1uVBUQtccdllGPHCCDRt0oTLHyZm2w+9NOfuEFnxLJzJjfVnn3ka47//Au9xzn/00cfRpFEzhOw3YVCNkGvdioXzEeRkQ1eojiRPLWTqU2UTao899nCGsb5j78F1bwavOEHGmJbfjIUH5IVZ5DeLXIdcBY9QPDingWuRUAYDPGI8jg8efTHmG7BEKTTcoAO2efhhNDvldMQ7dYHXoinxVBN1Kq1BRghTmjbiVq2I5Lry21s5etVgzaJSqKK0u6UfBiguLsb48eNx4YUXQu/OqzL14wN6/16/5Pbiiy+61wf0Gq+kqF+5ZhE/4VcPRNWQ4W0WDcTVqEGH9TtgEU8t5yyZjaqqGrzy0mt46fWX8Pa77+DJp57CqSefzkXsyXj5zVfw2eefIT87H+999AEOGDoMr7/8GooSuTQ8PfgsQhZPDXwO8CZgZgbjc83eZuaMxfq5mhmSbrIFhh48FNtuMYglr4J2FHMLsnHd1TegW9cNscv2u+Hsc87F/fc+gF32GoxuXbqhLCjH0ccejW223QZzZs3FKWefhG23GYCSqqVQHVajmifXOyC7gDtdLO4W/bdg1qEruRfSy60jj6E080+malDBQaF3777o3WcjHDHsCPc98yVXXAylu/GGm1FdTRoa2r16bogbbr8Ol156Kby4h3Q6hfpXmpNGwktgW8ol/Ea9erlT7222GYi83DzyqWK9+E7GgDKI5g8BZa7xY0jH8pFT2AjJWT9j4TffYMMttkE2B6UlLVuh9y674/v7H8GPJ56Jms8+Q8N4NDyw2llSIOBKKa0Bw6NCPCCk/gGf2Rthzdyqm0xOZgYzQzVPkbNZDy04SGV36IT11l0P+QU56NBhXcocEswlWa9de7zJtn337bchnUyjxdabI962BYq/+hQzRzyBkp8mODqXBycQKpnhKC1Ly8ExjEobGkKGwIFPpS8eMx4FiRw0WL898SGByUJw0Qdqix4GYR6fpNYi08gtjPBmDDBmldxiWQtyAkqS5uSWk4ijc9cuKGxQCO3U3n//Q5jOHeRHH34Eo957DzdxoXj9Ddfh/Y8+xrBjjsWtDz+OCZN+xpgJk/H1uHF4/JnnsOc99+H4L7/A1Y88iKOOOw47cuHWaZcdgYIstOvekzkBVckqJDlh12rAFSngc9uttnIbTKwIKJwmLkRUbmpEmiSGt0N5pPEotfRFPZEuIEW0IGBYNNKhH5AmhHpPyKRgKhADSSKEwOHXPla1BkLWiXiqKmqKlwI0aODHqflQ6HoQQlWlBZF5qumwXpyrqSi8PDrCrX3+rTWg3qka1ZoArj14CDkegnMEdKlO60Ae9nrOV3vttRvGjxmLqTzh/e6H0eizSR+8MOIFtGvbBpts3Ad33Xs3KmvIXbw4zxgXIJ7vwaMr/mnzXS+Hxs24xzzN9fyQm34wtkFmFXLhH2tcgL4nnYAehx2EFNPnckNvvcP2Q59bLsHGF52JnmecjD5nno5ORx6NnI02Rr8TT0I7zrVth+yNQdfejqkffoH3DzsUc55/ETMfegwz33qXB+M+5WDh2PBDL2BRPUgOZgkBiIe7Io/Whzoh1kmzmSGZTHJKcZSOSg+ziFb+DJgtj9OaQHGLFy923/SedNJJEG/hwtp5RP7/JciUS+5mm23mfmht+PDhKCwsXK6Yihcsh/x/HDCwTbIhppeUYuakqbAtNkOVUGyhP3/6CTbcdXvAs2jwZTtTa9ScHDKNx74Vg4cY1zdG1yyBrL6b4/P3PsTizz+GEukNPj8RgwZ2Y0+M+n8IXYcfsC/OHLQV3rr3XmyyyabQ+lQxKc9HGOch1o/fo2zePHTZbWeEQZI5KlYpfw2qU9W1XqnXWlmfyZpR7l+TrhGMJI30BPZ7qOTUKMtFmTTkKc6oM208IGFo3aMzcooakBi8AldWj0x0EBAYPQ6rNcyyFQxRtfeqd1wTWPVsl3FUhQl834d+IOCJJ56AflX75ptvdu/bX3nllXiOu6bvv/++M6bbtGmzLDF9ZgYzg3gIiFptN9s3Kw8wsH44gIYMMWskw2qccsrJmDRpIt57fxT+ef6F2I+nqvvuvB92HbQbjj7sGGjFOe7Lcdhzx72w1557YdgRwzBkyB5495V3cc9992JB6SJyJec0yD8E9GQQnKaUD9bwJV2amdOr53kwo5/lHc7BtGOPDmi3zjooDZbyBLccm2+2Obpv2AMP3/0I+vXvh35bbYrbrrkD77z6Ho2p9dEkvykqqyu5ox3HI48+jM9/+AQXX3IhXKNG6HhX0wgYtN0g5DcoQKOWDRGLx9hZAgQ8lYTyh5GSSjBQpgApGsBN85ugcaMmmD5xBqb/PIP6HIK2lGvatGmOMODCobqmGgO33hotmjdDmjtxjFj+ZqWWV5dh3XXb4Zo7r8STzz6BV997CTfdfCPpU9DrNGFtCumh1vu7DsWkxB7Ks/PQacsBeO/xx4DGRSgasCWWWBqlfgivVTM03WUHbHD4gfj+oYcw96EH8NNzT4PWEJhYN4cGwHloWHoIwWQuiDV0makkUWY/T50KQfGMmQgXLMK6G24AUKcbcle/Vy8ZcwHMWE8EUNZu3bpiSckS1KRrsGD+PAR5eRh04/Uoy4njuUMPwYTnR0D9PmRfSoP5sJ7B+ohyC6JTBgbIFYGi6de95MeJSDFNvElLZmNMGUITCxsG/QbwSYwcdrsQAQAzc6C8wCvg5hSd/+iWqBrExURjswZqY42lwNwpX/SKf4B4wsc6bJcHs8x9Nt6EMsNdLVs2Y/sOXL/o2HFdtt1WaNu6Ffbddy8MOexgNFpvHSQS6gdpcSSoLORe+youmxE86l/lZqTjS+3TGxJYag8wxntc2GrCpVSkMQeSnaJClzFAUqcnF6bPI7i2xkSMJprpmEC05nDKSakEtdF01t6rWANUe62G4bMNh5VVCOPZzET6J7AuGKi9Da6euakVoa0WX8+JIuoh1nr/WzSgqgvYBgKw3il0YB5Chulln3ZPMIoQMExgHwYTtW7dGu3XWQ89e/Rxv0Uy+quvcAoN1ymTpuAfxxyHIbsNwYiXXoqSAgg4XvDJtgR4oTk8hNO4Q7Ye51UjiL3GAhGEFmNKYDFpAo4T4hGENcjiuJffpQdSbLM1PCVrsclm2Pz009B48/5Yf+fd0X63nZDdrQt2v/FGtN9xR3z34SiMG/cd5vLE/KczzkHJ62+KPSHGosQJHrMNHYTK0figECHladeuHbQ+nDNnDmbNmoXMK6l/ZKw3EyNA84PmJP2K9JAhQyDjWf8nOBZj/hzTmdv/5G22rPwqoHSZlZXl9KFwBswMZpYJ/r921Rw8NkKfWgjKKzBv6ULk9N6AhyCf4qvTz8Qv34xDUecejOVNOnYltl+2Mdd600QC0mToqT+nGReg/1VXo+UOu2Pu6HEo+f5b6L+1pACmULv3kVQ/Y7+f9c47KHviaRzVoCliPHTRWxUh68VSAQ8PwB4Ygz99Bpo1bYZEUSNA/ZdrAbJa7jYzqM1nkNo02WmnnZbDZeLWpGvMzAHXvUZLQGsRDj3UUUidhRyXwPGJhjRPkwOA63RAYwAJYIHwoA6AmN6UYxlJwjtwOHpW++2tjhwyFWVmMLNfZSGE3qsfOHAg1HnVKIQTZNLKXx/M7Dd51adbFX4ZfDDAOGCzliCDrGnTJoh5Mdx753148O6HcOaFZ2DCxPF497O3sW7HdqQF+m27Cc68+DRkZ2XjmQeH44G7H8AZF5+K0e+MxqGHHoZtBmyP0pJyxOMJtgJPbQABGw4DAJgh1swVMmfpXafiylETj8fOKv+IF15E927d0bVDV1TRGE7TgG3bpA0N0+aKxn5D98HpnBgVaNW2FdbjKaS+aTbKzypCZVW5O8XV60/iKzpmh5ATriank049Eadwd7pd23VRWc1Foqn0IbtOCLJg5wgQGbABAmJFA15t2rXhwjJG3jVQe9GrR81bNIOZoYbGs3ArbzuGZJBC23Xa4vTjTkODokJ06dKZhzq5kHEOlz9gZlh5evzm5bFM1TGNABltAAAQAElEQVQfzTbeGNvsPww999oLZUW5XJiECIIkKory0evcs9Dq1BOw0UEHYYJOHq+/Gf6CBcyPbMMkH7pDPjJA7xq+zcx9NvENT8wnTp6MH959H1M+/xJF668PJHwU5udywdKWUoVIc6PDjG2X4sazs3DEEUdil133wPhJE2DcDAF59Tr2Hzj0mRcQX7QIc0d9CPN8GrjG+qSyeZMRwL4VurYPaLFoMOgKysow6YH7EOdoydthQ9AXWZEicRBRw8Wz4qD/vZj51s3MELUh/OmLxVsubZSfMT8DQo8S0WU+ISeskDoBF3aSM6A/1IwrBnLZ+OUNXDyTMiU7g9Ojz7Q86CXSVxEIogxhmq1DwLMYe4CHtBm5UBzxC430ygnUKcAQjO2QSEcTkhYrXI6GOLIkfUjVhy5kdBTHAG+Dxz8fvGrxxjDWXqtVA9K/ay/MxdMr2kkuuKh/BllXfJJA9URfFKaHKJjpyUDtXZukNrTW+W/UgOowA8vXLkujlZprCBwLGYQRQQhJ6NpPOkBmjGnOTeRrrr+OBupY3H7LHZg2ZRIOOeRg3Hr7rSA59EkAwJ7OxEZeAo0f0WoVMCNGAGKZTQCGORa4fLgh6aeNGKXn4p1jocZqL/Sh9VEYphBQzjRiHM+YWDxiHsKiBuhwyGHY9rwLMfCSS9F5x+0w4/XXMe76GzD32Wcw/8svmAOcCCnmETJd5q7v79KlC2bSaJ4+fbrbrDSzDBnzCx3UIVbiMYvov+Fcp9/T6dChA4YOHVqXziyKX0nS/yqUq6taieUXKGhmdWUVzux/o7wq26oGaYZdhGxD9pYkqlJV6LTLLpj88WdoWdQEO55xLkIvi5v8AdgV2VlIioDzMHUMptZ8TVTUftk2uVZUI48VNUTNlBmY99hz8KqTQrk0ycAQpDj+l5ViwjNPonTRQmQVNMDc2XMRWIprBnKqrsacTz5GzfRpmPjll+i4+RbMATA/Tlmi/oZ6V6aOzczVu8ICM8pXj+6v8NZJwGJROmosJFAS6k1hOM1w7KB2uGgBtF5knKjMUZobL3RwAF7GyjIa1XBxWK3XrzW9CrIzs+W4mBm+ZCWfdtppePDBB12cdvz0qrZ2QIZw5++ZZ55xeLMorSq3PrjINfJQtTAjisGmTk+IdDrtfmluvwOG4pN3PwFo73Ts1BGdO3XBZv02xx2334E7778dr732Ki6+6GKcedYZeOrlR3HQPgdBH+S3Wqcl3hvxLsb9MA5IibGxDXhsDgZtmMBClw8f/9EtY/j3DAbllBXLwbjxE/Dci8+7E0GlCThZUSrIgDbPOO2xaVCugIZARboMu+y6M/pu3ge9evVyr4lecsNFeGHkc+5XG0uqS5zcIRu1GcvlXGP5lFsIY6ziapI10Mn98ccfj8pUpevIYGwIgPMvgWmYtyZOIx/RDKWh3qNPd1zwz/PQsmErtGrVEjOm/oIP3hmFIXvszk2IGNxOFJiLiROZrXB7bFNpbgAsqV6ENAcmGfVp1qnIJJdcM+ZdK7fCfwSUm14lqfY95Pbtj2D9DZCK5SIeakFhSMeykE7kobQaiG+zHda/5Cp03WVPfHbhBZj9Jk8AZAy6jJg3h2bAg4oByoG6S7nUBZxHGIEL/NlHLYNM+aUT3/ex4/bbo03HjsgvKESsYROA9RDKwKdMIeULqWNDAOMgD155uXlo0agFFpcUO9FFn92mHRrutDt6HnIQpr/xCtKzFrJ0xvZgTBHdnB6gBZZCPh8eG0BAiuqaUiQLE2i9yaZuUAzAP6MuGRfSL7EpAlPwJjufMs2eOQuvv/4GpkyZQuSqucma5WE5lacFYIEJIYx6iBFU/IBygT0FxhKYkRLgmhKBZ1EVks4DYDSaPXITT/BKWwAzo+ReBAHokjfLCLadUO3CY7k9IPAN7so45GWkDqivNIz5sb+x3kLyY67IXNJRyEDIdAEhTT8pITy9zImx5C+/0gXkFUQBwOhjvzca9hl6rL1WuQZC1oIailH3Yq4Dg5ALI8+PKQgLwygmdEE+mILjtB+LwzjmELH2/l/RAOvaI/jsdwIVy6OfjUBetRS6UUMI2fcDGqqhRT1XY3Ko9sAxA0ixSan/AuvwhPb4k/6ByT/9hMMPPwwnn3gy7r77Dnz6yUdI1XARw/6vsShQGvgIyC/NscflUvdIM2+ORZQl1LjABbxc08DgeUzJ1hsaPKblVAG4h4+QbqjWGwLChaQlCyRatIblN+Z8uAO2fGsksnmIsPj55zDzvvvxxWXXoeSXmfA8A5jWoMQhzMwBeGXzlHTpkmJoozxQhyGu/m1m9YN1fs1zZlGcNlhvvfVWbM+57oYbboC+Hc8Qii7jd27onv/GI8rj30iwWkjNVi6HmXGDJWAb+bcLtlrk/CuZSgMCybAybbFZw9QG2e6Lx/4AryqJeJPWaHvksWjzj+NRtGlPVMXJQe0wCGGk89gjPLD/gZ2LfUpedUvjvB4Qx16Hdus1R/bEH1D97puonjhBKwgHWR7XA2Ul+Oza61DQpAgbnnw0Wpx+CuZk58MWLGbqEEjX4MNrrsaPjz6NZMpDrHFT6AoZa8oPy19mUcky7dosCmeohBdkwmvKZUmoWT45loGyg7ozKkvDCowaNIPTP/Xqcx3iK84ADnvEazXDtE7YgM8UATBXfhJh9V+q3dWSi9myAnz66ac4+uijof/PrJ891w7f/vvvD33XrIFL35ccfvjh0L8DyAhjZjBbBhn86nSNNcUcWTtG8GCsUIGMSo8T05VXXYH9jxiK7ptsgF59NkRJsASlFUuxxVb9ccjBByHgzFBRXYGTjzsJu+66G+ZXzUHv3hvhpTdfwN4H7QWPi+Bpv0xDtp8LMmcedJgn3KWGEHJAIzqU3yFhRlki7794eggDw4zpMxGSXyZ1GAbuRD87O6c2bQjf8+BxYrrnrntxxP5H4afJU5CTlQfzfJRVVMIoY1HDImi6VCIzQ0VNJfbeZy888dyj7PTroKhREc497RxssEEXdyrtGr1FuYbhMtcQ/YkPh2qwdKhOVtNNA6Rn1yAF3CVts++A0oEisBwBKpIVzjh+asTj2GHwdihJFeOgQw5EfmE+fp44FZts2hfmeZRV3MnGPD0I9W4yVb5gTiF1A14ZGemFx/RyhTOjRGEkv3C/ByRnWYA0sy3hCXMVeQXMRwvekC7gQT/CkqQ1tbC4AoW9+6DtUYej1dA9MHXEs5h8601Il1e4bLQICCpTQAl1w8VxinVXw8Ei4EAM+iG5QpISQuIFLnOhGCf56SUZCeSphQxewdri0yuagA0NlNKgy4ya930o1LXnhmjPzZ44F+gQhkgtsOSPsUwsFQIfvBjBJ7wQnhd3/CQTS4BqnoJ6TVphAk+vJz72EGJSlniJnmDw2QSoOADGBAFF8pi45OefUNCrDxr12Rjqd2bGVAYPNCY0yLKsRJAyrCurvnvT64r6wTfUXip3BoSSX+6/B5LPY3YekwkMoDxg//EBlgAuaODFhwePUvp1eJgHmE9wkdBlpPFI4cFgBjAIkcEAI63DMx6MkD6oWvoYB15mAPOGATECNc6gQWg+EQHpdBsYjsADILB6GHN5AA7FWCOIBu6ir04oIoyw9l7lGjApn+1ejpiH6gTJKni+kICZowCrBu5i3XvqxMYQ/XzW3ULVBdZ6/jYa0LijcUxuBjLCKSx/5GZqkH2vtsI5qkZjKomi2CjOzKDqF85D9Ade8hnDZqJD7RU49+orr8JBBx2E4447AQMGDMS9993n8D7pPRjI0oXpo8v2Z8ya847BOFKQM3l69BldU+YAUwKaq53HAKNH4AHwCY7MyIfAYDRek2eKc1oVCYJmjdGdc+AGd96GnkccgWkjXkFy5hzEySeSWmYGNwI42pO5WCArnoVF8xcjL7eAhxmNIp4uBjCrzQj/+kokEvjwww8xePBg6PBG1GZRWrPIVf6cYRjFyYnqUDhNOULKH3Cdp2lI3TVFT8j5mIJAjkuteAZC0jsk0zsvua14h0pfD1aMXxVhMydVHStf8zxxZsvj6wj+1z2sj5D1k2SlqIXRgTFsbJeMUtBVZ/QwzPvhW7x+4y1o1WNDWE4uug7eASjMRU2QghfLgs95Gy6VFBdj6/UI9Eu97Axu2UK/wed6MIlG3bsg2SAL1Q0bYv7M2dCVrKlCydy5SP40CQvn/oJNzrsQqYZNYW3bof0mm+C74c8h5pFZKons4nKkZs9DNmKOX5S3SpLGyi4zg1kEijczOQ7MzMW5wBp8GPMyGHRHD49ej17iAPojAOWDEe806sPoel4MoA+8Au1KQPEMKGmtl6HVeq+WbDKDQUZy/RCYvkcZN24cXnjhBcjVryK+9NJLHMiPg06bN2HjmDRpkkui9M6zxh/SvLELmKsWjmfQ4Ghm0OSXX5CP62++Fk89+zg6dlrfGY2q02o2+vKqCqYLCQGKq4pRwbDHDlVZVYkeXXrgtjtuRfee3XHZxZfh52k/IzJKlhXQzFzALHIVMIvyra+P+n7RCMwMmgyOOvJoPPv0cDTLbgafjSs3Ox/fffcdRo/+Enot28yHZEqy8735xltIVqWQSqbZnWNonGiKN954A/qlyt122w2VQZVYOzAzpDkZtGjRwv0gR5qnt4srFqGqSjSho1HJnec3HmYsF+9QE0+gaShKJ3KiQcXJS3cZ3mOaKuqvTes2aNCgAVJhDZo3b47cvGxHqx9nUldSIKxjoNAfh1CV/MfJf0UZgnXETQCfHdiPefB8D0SB+xhgYXiH7pTb5+5gaUU1ZlGPzQdti43PvADjv/oWs18cgbHnX4Sy0V9j6Ufv4dtTjkW4tJRlBXUOsvIR8BlSF3TIj7jQnFd51JdfbdTMoKs+vs4fRSl6GdTi5s6bC22YKGLyl58hXlSIRl26IuQJvV6zV8YiZVFFEkEoJ0R+QR4aFzTALzNmQIKFlFh1F+bkYcMhQ5C3aBGC+QvggVdtmoBebThEkxO5W0BDOsC4D7/Auv23AtjXnC5J7xFUvcaWamZMEsIsctPptDt90KcUMpx1EgFemTLLFZhF9IxaJbd0sSIj4QQOL49AgYwrP8GcJuohndc9AOc4TUGX9C2Q38W5eDivqGqDWO5aCbIOJQ91AccBdZdDZ0IKSEZHl0GudVePBtguaxlbPEGtB+wMhFqc2r28IR/CGscr1yczEcSvvf87NWBmbl2h8cl1R4aRgX+zSK7LQk+NCkwsLx2oRXG+zcnJhQ4t/vnPf6LHhj1xw0034vbbb3cUxnEVvDTOcAaDRAjVvrhQZ1JY7R9JeFs9ALnXBunUv61eQBI50IPtN0HeeYyPJbLgd+6IVOMW8PttikFXn4+ZLw9H9Tc/IpECkpwgUrI6SBtSkICGTU5+Ltqt2x5Z2QnE43GnP0b/odvpmZRag9Jxawm5GTCrlVodjTIGtVvyru9xIRhQDzAPaZ4wOl3RTlGKgGFOXmQTsO/q9hgUGOeqJIGFMTEBkQAAEABJREFUYexv3ZJLoPiMK/9aWA0acJUJ1qSx7QZ0A7iLayo/EWeti4B1SMd44FE96WfMuO9JdBm0EzofeyyYgPUJ0IpFnP0jmw3A2CbULkCOERiMJLrJRk4thO43bBDPQXnrdZDaqBdqwqhtFM+ai89vuxeL33wDmw7eHigoQg23kAIeEjVbvz2yFy4EUjUu39Ztm6OodBEWz5yOGOMpLW+PcmVyrc3ub+7USes8eggioet8zqOHQHFyBfJLu/J7CqxRWC05mqkwy5dD3zQL07ZtW3Tv3h36obD19Q2lkIS+ffvyGd1mv04fxaza54qDFPuO6zjmnqwUjY40AmSQKGe94hOPxdGmTVvUVNfAY8cRD4HiBSEH2ExYrmhKqkrQrLAZ9M/ER735Id4b9T4K44UuvdIIApcOUNHNPDcpKK1ZRheRKxxWuLLj2TSOR+Pb0d/hpKNOwguvv4iYH0dVdTWGPzcce+6+D74f+wMS3K0tYL433ngz5vzMnd2COObMnYOS8qWYPHUiPvzgQyRrUth0002RClIwoyY40bnsqI6aGnZcBlQuOqvxjsqaySCZTEKgcJoTaDXlSDSIuV+ETNEQFd6snqxCrDEIkalzSW2mJ8exjN5cmDjnsrulQ5SX1yDRoSsGnfVPVLz9Fmo+/AjTHn4UPz1wJ7yZk1Hy7bdIwDhsem4CDukPM+URKzZU44LC4RxfwMygtiE9yXhUHZmRGHBx4OUxHR24dPIQOPfzCUz7+Wes32F9508mq1HNtgI/Bq5dXHofRllctHsYnwJQ/+oTuVzIzJs/l1jdIYJUCikucjY652wU5xdizqTJ5MA4l3lAT4CA/csZ/34anlESbuiES0rgNWyMOXMyvKhLUusOKXmmXHJVXv1QXHZ2thtPhHvttdcgY1pxSpNxFWfmJBZ6LazVwN9EA65DRLL4Phfl6htR8FdPkXJc8TyDmf0qei3i76cBM3N1ZbbMzUiZGZPMLINaLa5ZNDfqv2PoF3V1UFFeVgb9W1C96Td7dnTqZZaRg/Qca1eVMK7Zipn4E7zA59zGGYURerkipjgaqY233RQF67XCy6eciA+uugFxLjd8bvZzr91Jk+QzTdhs803QvdsGLtW/8zAzNzfccsst6Nq1a91p83I8KBO4iUvzmDmF0Jd1MCDGtKklpaiRATN9BqY/8xRGnnUa0uPHwvc4T4rI88D9cYCumUGo6ME+zbkOv3GZGczsN2LXole5BlQXXHjEWNccccmenio2ttIqeKx1QwBP1cEDovH33YcFU6ej+377sW59wDw2jxCAOUq2KITkV7u0wq8ujtcZHFPC88kjKw8b7HMA0Kwx25d4AfG0jxbf/4i5H36M3A6duaYEpTBUJSvQtGNbNIp5KP/qG5S8/Sa6bLIhyloUoXHPrki0boXQrQV9mHmZrNa6q1kDq03TZmp5kfRa2GZlZUUBPrW416RBb91tZvDVqAA2hKgx0btab7NlMkYZcYCLPFCMQEGzjE8hOCPOjB2HncJs+Tgzg5lFhPWelUEldthxe3hZRsOpHDQF3W6pWcTH8zx47K3Si/4v9KxZc7B4UTF1EodxR1gcFRfQcDRTCHVXrpfrTouzY9no0HV9nHb26Xjv/fex/94H4Jknn4NxNN995z0wfuw4zF40Ew/c9SAOOeZAbD94O9xy0214hqfUnTp3wUN3P4TCggLo9WIWzdWD2fJ5KVOzX+OEX7WgPATL2oNkolA49bRTcPnVl0GbMDVJDnjMOGCkWUTP4Bq5zQxmy2C5TNmEGeXiYYC+HTOkEA+AmD7UIHFu+/aYyAG8zXlnI2+jXsgbtCM6X3EVxn39JTxuDsSYDhw+fUvBQ5opmJh+egDy9+kRiZlRLUQwPHbsWMh4zPQxM1FAInDAR+0lnOf8USp66UnExZF+pgm5uKEP7ts0z6MUSiOM3CitmIZ6EN2oWVMsYHutqKomxkc8FoPnkx/dxWES1TWVpOLthXyEbNGAFlABqYlQcYgIYaT76r0P8cab7+Lb776DmSm6DsyWD+tXUXNyctwnCfpmTf9mQf/6bsqUKXVpzZbpp47RWs9aDfwdNMC2mRFDG3ABNy5RuwoLMxF01eqNYxyCED77lJkwIfRkNEI+Mn56V+mteef3GP4Rmt/j8b8YL72YmVszaEzSpp7mcOHrl3fFcP24/8QvvmYGM3NsFNbbf/phrJtuugkaK3v27An9d5NRo0ZBRvX06dPhmefSaF3iEv4HjzRnjxTBNWvyBTy2VwOnvmhWCzidcb4J/Tysd+BB6HfCUUjOmYJZr45wc5aZMXePcwbnFKbMyc1FYYMGxP3xW+UW9SeffOIOGXTyrnlDuOVAG7iWpEDG/HzEYFC/C2uqMPbxB/HlhRdg3DVX4YdzzkDRrOn44eEHUcWTv5KSJRjz/TcAS+R5aT5TXOMBZgnAS1Bqw29dks0sijeL3N+iXYv/DzXATRE4UBV7bInUN+8SboZ8rd9Z0tsDIIL3oh++RHauh0F33oDsddrCaKDyEBqBZ6xfbeMHCNlKIHqs/DIjo3pRGqd1oFDIwynLy0HI9ZKis3l4EJ/4Hbx5izm+F3LdBSS5qxTwAMtrwrVVqhrjzjkPI48/CQHX6rmb9EXjTfsBFoeysABrrzWoAW9N5KWBIcbJPpOXjOh4PJ4JOjeRSLjdQBdYRQ/l+1usNHmtGCf6kNubAaI/NXJgWcN3vggJMxeqc/EbV6jFDuMqUxU49uhjsfeBe+O2W29DcWUxinIaIuTsYey+oRo+O2acZ43PPf8cdtxyJ9xKuvy8fOjKGIZmhgxP4eFmI3ayZApFzYtw0203IVWdwiknnYp3XnsXC6YtxHmXnoM2bVvjisuvwL5770cjpgo33XAL2rVthzE/jsEbI99Atp+NMBlir332RG5eLvNIRexr5VeeAof8Cx6eyh2wXgjHUI/HHXuck0L1KLk8GAe2kODQa+QRcBGrvFeWmZnqCdRjyAfgB54Dj8Sep8qmx4B0187I3aQX1h92KDY46hhUN22CxUsXg7sXhBABFxohB+dAbYRlVH2HTE92ZLDsNjPo84dFixZBbwbotWUzi/KvJWOo1lfrMH9m4gIpnupLNgWsogqWlSsvczTwkJzr9RAMEJRIABCDgHJRDVhvvQ6oZLriklJKSzIy85UgNBS2aoGwbDHpawgBdBnbeoyLJZ8B+cEliv4FVk7xEvTcuDf23W8fTJ40CQHrmyTuNrPlyiOkmcGjYQ9eZubeZtEbEx9//DG++uorYikn27BZJLND/OHHWsK1GlhzGmCXQJhOs9eEK83U2M6NnU0t2XxvpTQrQ5oZzCJYWfy/wml8M7PfJFH8ipErw61I8/8lbBbp7rPPPoM+TXvllVfq3CVLltTVi1lEt6r1YhaNmaoTgfh7bEcdO3bEKaecgi+//NK9YXb++ee7E9j9eLI2YsQIaB7RZ1uirw9KK6iP+9d+teUQaq1GrwwPtXP5fbZlTg8QGChnOoYgrzHa7nsgtrnoPIz74E3M/PIjsAgaxBHTWkmJNSGR17/Od/nYjMwTJ05EZWWl+2Gw5SmiUAijURRjgDMT8zLQpQCl48Zh0eSx6LzHbphdmUSPCy9BvwceQdMtB+KL22/Gj5dejKWffYOxX45BkPZYXk8p3X8BSVbxrDzEb16qF210m1EHnKsU/k3itRH/oQaoY+rZMWF7CrnuAAzxOdOwdOQrGHXhRZg36kPomjPtFyzOKURinfYIPB+qQqYGkwHk4fMAxAJ6WWeGlV+qS8VFEMIz9gSmFXV+w+YIyyvlRSyRRuW8mWjefzNnpHtc98RTAfyUz/gsZHXogtmpNLof8w+EzVuiw+DBaN63L9KkiWz9kHRr7zWlAdbi6slKDSbDWbusWsjqfzg/+eSTmDFjBn7++WfILxBei9zM4GamZpZJ/Z+52uUV/0cffRSChx9+GKNGjUJ9+TI5yHhPZCUQT8Th8/QtVK9w3aWWIhrh2WfYfdhZhF0ZH+Hrgxnp2RH4xDAaSPpxi9uuvx0ffv4hT5R9Qow8PeTQWBk/aQIOO/Rw5OXn47FHH8OPP/6IgrwCx45snLv8w+Cx80v2xYsWY6uttkK7du0wfTx3jbM9DN57Bww74DD84x//wCvPvo5xP4zHQ48+iIKcAmyzzTbQoP7GiDdw870349BjD8Ghhx4Kn507Y7CYRXVhZpTR8FddIetBmwe+76GissJNfmbUaG09gPF13jUkJLP/VU4ZGRQnbYWkkOtJPgRI+TT+PW1KpIHsBHY97jgkCouQ5kZSGoaACf35C4CKEsBjmIMlm07ERe0PHgLyEog3I9wtY1l1JtD34OpzLqL2Id3VepkLU1oU8iIHxrx8Y36LFqJy4WJ02qKfi/FI6jOFx3yZrdRMfG1iIZiGJMQB+fk5CGrfAAi5/HD4AOix3U6Y+PnnSC2cD1rCpFUZxMNqNzqM3A1zx09E+Zy5WK97V2RRN75OrAGYGVa8zCKcmTHfaHNJfTGXpxE9evTADjvsAJ2+69+OmJnjofgV+fy/CK8t5H+HBmLsF+zsVl/aFQM0NkDjmhMYqRjpOhlAH3S5Nl4bMIs8Ggs0LsydO9edfIruX4E23TJGk5lh1qxZ0L//E49MuvLyckybNg1m5sZi5ZGJW5nr5KoXsWK4XtRy3gxdxl0uciWB36ITXrCSJH8a9Uf46TVorX20Dtl55525wbgetttuOzdHa2xaunQpjatq1L/+CN/69P/KL15m5upJdGbGplPbaIjYeOONMXz4cLz99tu45ppr0KlTJ/c7NBpDu3XrhmuvvRafc+wmqbvNlvFyiN97cM7yObr7sOUp1c7DNHyCcZ1FMoBzUEC6NCm95m3QbrvBmPLuu0BVBTQvhgiAMEDoAe4VatL90VubFPfeey+uvvpqbLvttu43YVaWNgSZw+fMFoJFhdUSjR/5Opp23gDNKNMOt92O9sMOR8A1WruddkbvvfZCzcxf0Li0FPNmzMGcX+a6NZ3mwqeffho/T5sKFq2W0/KOWZTDRx99hFQq5SLNIpwLrH2sYg0Y65Z1bKxftien6QCY88U32OmQYei82Wb4+qWXgYVLoO+bW3EtoTan9ZNovSg1yIFtUaKFfGSA3hVuM6WKkFobGh8xBWnttm7XAYWLl6Dqk/dQ8/NkeBv2QuEee8DysqCFkce27voNx/zOQ/ZGnyuuxgannoXCzj0Q5jeBV9DQ0RkXaTpMqRUIa6/VrwFX/6sjG7NlDUY/KjV69Gjo9ZgLLrgAmiw0kMkv3EUXXYQffvgBBQUFq1QUM8N7773nfk3yzjvvxH333ed+EOP9999fLh9NLkLk5uYgh5DIzoIMaOFCdjCB/HDDKDseGz94KZ3ZsnIS9avbbBl9eXUZtuq/BfYcujuuuPBK7LnH3pgxfQZiNBB0Ap9jOcw3CyE3oS644jyeErfBuWef5wZUGRG12dbmEcLMOO+d6dMAABAASURBVED7+PCrUfj8s8/RqXMnmtAxSN7m7Zrj8Wcfw8233owmBc0gWcFrlz0HY7ftdkVpzVJnXBQ0KkBWboK7zhvj4bseQcfOHVFZTQFIW/9WerN/Xdb69KvebyyvhgaOcggd+4xMZsawMd7o/rW3WSRDJCGgkOpDUqc5wOm7XuOACBqWiMcQLyqikxUNxADymzRDu46d8MnpJ+PL++5ELObD56zrMU6s046jx2dIAPRanRY+b775JjT5ajc9zYW12guTuHrXgtdj4igFdRgSGEnH8aDXadQYqllUjAULFqJB987EhU4ujysVir4skRIQjBSaSMCFjyLbrdsWU6ZMlhfGlZAWOjoZj7VoCZQHiC2tpjxalHicskim1+LIR6cQdFBSXopKn+03TmBjj8VitBHSioKZ1bkqjwIqq8aR5s2bK1hHo3ahMWfHHXeEFqcKOwI+6vsZXO5WnEDIjCv/XwmSwywqu/yCNS1P/TzNWOusmzUtg/L7LZB8gt+K/yvwK8qjcAbUfkP2nUw4pBEhGUOOC+pnZrX17WjYT9hReSMkXqd0cfMRSyTgNqEMEK9K90ONgDbAFi9ahGnTpmHq1Kmu/WtB/sEHH+DZZ5/F119/DV3aaNOpovwZkFyi1Zwp0Anpc88959I9/vjj7r9i6D9kyJB6lwaNPgnRuDN+/Hh3iprhY2burRfxC9lWBIrLuPILFBbIL1q5CteHDK6+m/GLTv6VpRU+A6ITKCy3PmRw9d2Mvz6d/CviVwyLRiB8BrTu0aHAnnvuic6dO2PDDTd0G316PdrMnJGqU2gZ1qoTlcWMlVrLoD4/+QW1UX/IMVvGyyzym0VuhoFeWR40aBCOPfZY3Hbbba6N6DdohDv77LOxGY2JPbigHzp0qDP6jzzySPd2Uya9ZNbGynfffYdJkya5/5aijReNzWBWpkdAarYFTgCQEQLJ4AEe5w4ZCBxVEBpAFHwO+ekk0Gn3PdGkYWN8TYOXMwIjSeUF0H94cOzI0sz4ZB8Qb+eL/NKToBaFBx98EMccc4zbpJDxrLVm/fgMnfJnFgwyh1Q1qhcvxPfDH0VxeSk2GnooghSjGhQCvgePckKbXV02RONdh2DmrGlo07IhiufPIRHwy8wpmDhpHPOscuFMfnIF0psi5syZg5kzZ7q+qvCqAuWxqnitSj6SKwPiK7/cNQkhx1pYEiGiT/2mz18MdOiExpv2RYcmhZh42imomvIz2u+0PWrCJDwDt1OMjQvwmMokrB4csLW+0/gs1L8CMyYQkAPY2AvbtkbND+PwzcGHY+mrb6Dp/gejYIsBEK/A2BJJDq2R6PUK89BmwGZAgzxYbr6TJQbAZzvM5M8WS8yqv8MV+taqz2EZR+VVH9RHFF5GsbxPcQJhf49WNKsKWCWritWv+agggnvuuQeaXPVr2joF+uKLLyAYM2aMO1GV0awTaP1QhbhkFCH/n4X6PPTto4wK/QsCvTIlg92nsSrZIjpz2QTcBVLPMIvCHnuLmXGMXx5EbBbhovTCrBwUL1Cs2l8aaZx//nk49rRj0KCwEPfccy+e5eLkvvvux9ip46DXpBq3bIQNNtgAJ5xwPL75/Ft8/OnHHJ/ZTUxcIjBjgGBm+MeJJ+CTtz7FueedTcPZw8knn4izLzgLQ3fdFy1oVJSnl6LD+uthr0P2wIknnIiyoMwx0Xen++y9J66+/iqsv24HLKyeyxOJaqjPOoIVHplyrIBe80FOtrTMluXLkcak3FqMuXBt4K9yKMOyrD0aigl4YQLZ3CqPuddvuPDl8BfRBBws02CNIp5XiEZ9N0LJK2/Be/09LOaE/em3n+Lbb7+AfsWcTZJ8jACovf788xT3rfeAAQOg3xJo0qQJdOKsyRi1lxkXHJJHGRAXMpwZZI25JpPVSFN/nu8DSbbQKq5aYgnKpERMQB/J5FkBlBqMMuhqRQN5ycKlYBOHmcHAtsTJyTi4t2vTBvO++Q4B/Snm5VtIrpy46JoSE2qWLkKLzbeCcbEUZ+pGjRu5t1MYxfUW6ZlObdAsSqFTLy3YGjVqJJI6MIviZTzrm+fJk2nM18aaRXG1weUcM4OZOZxZ5LrAX/gwWyaHmdXJtyZFMrPlsjNbPrxc5F8QMLO/RC+/VVSzX8tjZhlyJ6vasRDGDm0WxbGFc2GecvGKAwyKMgACGcvJBQtQOnkiyhYvAjwPuswMI98cWTeX/vjDj9BbVZpfP/nkE/evd7QxO2zYMG6KLYDmWxm++p5Vho42lzQvPvLII+63MvTGkv7LhU5LxX/rrbdGETf4tLhXn1Ma9bv999/fnTZr7lZ+MpxEr98dEG/RmhnMloHiBZJHc7CZKciiLCuLmS2XxiwKO8J6jzodMl5oM6vjozgBeJkZn8vu+nj5BYo1W57OzJaTQ3Rmy+My6cyW4YXTpoT0qjIeccQRbkwWXiA+cgdwzN6Lp5VbbLEF9ArxW2+9BZ1Qqt706q5XW7+iFZhFeci/OkByaa2kepYxL1lGjhzpXuF+8cUXnZHfoUMHPPDAA+4NNm3YyiBVO9h9993Rp08faHNAJ9VtON4rLB5Ll5QAbOcCvdUUGqcIhtPmcQ7QHKPZKOTpMzitpxFyHRa1hgDtd9sFMydPQvH338Lcnw/OUogzpSG6zAxmFgX4VDnMDHIZhDZ4zjzzTFx++eX4/vvvnZzCmy1Lo3AGOCWRH3NJhnj/sivw0zNPodduu8MaN4RO9jhrRaRMXlpajm+++ArWpCVyuemdX1OMiuoSLFqykHX6E47lJkPxvAWoLK0gT8okuWvzzdSvNrg0Z2ujwYw0nOeiDP6zpxkFrGVhtsxfi/rLHDNzujAzJ4NZ5LrAGnjQ1mU78xEaWxEN6JJZE5GMVQNZcSSaNEduy5b4cOQr6HnUMMCLIRmSFhZJxkOEEPpLAWGa4HO543F9F0X/0WfoebCmTVCTl4sET7drPv4ChTyBRrZWPoAXGHkTHMOAT67JmFNoKeae4jofpCGadB4yfwyvhtvM6riaLfPXIVexx2xZHmbL/Ctmo/5tZjAzF6X+ZBb5HWI1PrzVxVuFUkHkmhl0emRmEE6TiVzh5BcoLBB9BvAfXGaRAnW6veuuu0KvqWnBYGaIx+PuJMssomELdTkF7ESSIZsnzg6yspGdqAX6c7JzkJWVcGUIeEpgZq7SzMylX/FhnBOkYA/Gjgo9uRNfjdatWuGuG+7GoEHb4sWXXsKzTz+LM48/CztuvxOuOPdKDNhma2ywflfsvuvu6NhtfdzF0/IcP9t1DwPIhx2VfbYwUYjJnFTmzp4L7RrrV7truIO24w474Ogjj8CiyoXue2b9P+ReG/XEE488hs5dO6FGhhK3TkN296uvuhJHH30UqtJV0UQTZYD6l5mQyzBmBrNlsCxmDfmM+RDM+JBXTq2fQbigPH8JsNKZb0YcM6uVJ0m3Gh53ED3jJghpMrd2DD0GBHTgNWyO5PrdkIhlY+JbbyNZXMbF7hj8MuMXmAiYhZmHxUsWuJ1/LVC0g65X0DbffHP07t0bOhn66aefoPZsxlRsjOpXSs4QlJdcwNy/IGvStBnyuJGD0qXI50kvuDzxRGWAnFA8lEhAlBHAtAIvVIigSUXxrnghzJUzBi/ho6j7Bhgz6Uc34MeCEJ4F8GJcJHAaMIZTU6dh5qdfY50t+4kl0wLNKJM+6wAvMyNuGRDF3VZOaL+zyJA+JkyY4Pq/mSnZb4KZuTx+k2ANR5jZGs7x97Mzs7+ljszs94VfgxRmv5bHzJzuzIzt33N+8DIzPoFYYUE0L7FNa5PMIfWIorG0eKkbo5csXIQxoz7AT+PH4U0aNvqNCs1pM3/5xb1hNXvuHGjOSyaTzuiREaeN2EL270033RSjRo1CZpNNxp1OOisrK7H++uu78aRr167ulWKd0O29995uPJFxJANQrxkPHjwYe+65J7RhpZNJpdUnPrNmzXI/LqWxp7i4GJp79dp3dXU1ZFQ/9dRT7mT6nXfewfz58yHjW+6rr77qfo9g4cKFdaduml9leAv0Bo1TA/WU0YuZubENvMwiBSkvjXFm5nRrZoyNbs/z6nAZv2LMrI6P1iFmURqzyEW9y2wZTnLpdN7MUMyyLuCGhjYQJLdOj7VJr1NXGZrSez02Tg6FlZ/itMEnneo0WnP4888/DxlRWVlZdbKJfnWDWVS+hg0b1uW7A9cSL774onudW/UqQ1ifvn3wwQfYd999oTahNxn0Fl+PHj3cqa42K/Vauj4fU7s56qij8M3X32DCxHFI8S8Ggwe4GcboC40h5W2AmUHThsUCaF2W12Zd9Bi4NX4eMRzhvDlEhVxLkQbGeMDMHKDepfpVMOOed9550An/aaedBunXzBT9m5CkjGnOS/BCxKprsNsl16B5382EgXmGOOe777/9Do8/+hhGsK5yGxRhQ24u9dp1MKYPH4HCRUsx/Nnn0bRFW6yz7vpYyvZflVZ5AOMfai+11WnTprm61ivz6pPadDKzWopV45gZzGzVMPtf4CJVhIBpg8ayMH7ku2jWZQNkr7suwPZY0aABmg3ZBXlduzAM5PgxmHx6qKkyJC+kU3oM0Z9I/hiwLdAARk4WOl9wHno9cC+mNSuCv05zl5yiIWA+cD8sl0WcT4gTfOYkiNHPm2s6tVH6iDc6Ajqr6TYzmNlq4h6xNYv4m5nLyyxyo9jlnxofzQwaczMx6lMZ/+p0VT2rk79b3B5wwAFo3bo1tBOpAaJfv37Or8lc0KtXL7dTqZ1Ms99W1L8rqIxl7aILbr31Vgi23HJL90qrJq2In/JTUwViXsy9MqMJXpPBs8Of4WnwsxEMfxbPPP00Xnj+BWiC12JBE79AE7Z+mGlFKC0r5eKgzC1GFFdaUoLSklIsWbwEC8rnYusBW2EJd5vefeNdtGzfAiVcGG09cCv023xTVFZVIis7wZ3+Bqgsq0RlshwlS5e69OJRVVmFt0e9g/POPB+pVBJvffQG2nKXd8GCeViyZDEWLpiP8tISlJSWQjIWL12COYvmQDKVEC+3lKeZ8xbNw7yF8xyNZCwrpbyCMrq1oPQurl5YuAzUj1sjfslHUP7KT24GXJhylhLkX71QyroV1NdVmdNlRh7nlpWgvGwxdV+MJeXlKC6vRDkXqtJ/WVkxKliW8rIKlJVXYD7bxsTFxeh3262Id+uCgAvkrftthb6bbIZp02agjDvXFRVVUP0Xk06LUg0WZSxvOXnL5eoaAwYMcK/NZdpqCdud6r28gu1BdOVVbB/kU12FWXNmw7MYAk7uJVMno0O7tqhmHmVsJxXlJZS7zMHSsnK6FSiTrMxPeZVS9gqGKysqUcL2Xl5VjkryLGU+ZWU1KClhHmyrvr7bCVOomj0NoCzl3KkvYX8oqSiDXjOd/dzLKCgP0LhbNyylvqrIQ4tkgcpYLplr88z4tTDV4kh9UbLUB+ldYS1MtUGnRb14CbcyqKioqKs3+VdGsyYanI5OAAAQAElEQVRxKqPKkAHlLb/cNQ2ZfKUX+QXyr2k5VsxPOlIbkjwChVekWdNh6UUyyWhcUR6FBWqvMlZpH3O+mY0xY8bylKoKM7jB43P+mz1xEh576jG88/7bmDptOubMnkP/+/jo5Zdg8QTacmOsqKgBpvz4I5q3aIGFS5ZgPZ4EbrnlVtidJ2OaYxOJBDTXNWvWzI0F6gOSSf1Br91qs03QpUsX6HRZBrXcnXbaicNHCJVD/U76k8z1w9qk09wpfFFREXbccUdnXG9N40HGn+Z6GdSvv/46Xn75ZTxFg1mbV/n5+VD+63KBKiNMp5kC4WRs6vXwb7/9FjoNVxrN10qvU00ZojLy33jjDegUfcaMGW4e/oWbBTLKdWIug1MGnU7wpF/pWTJKdoW1wFKZBAprPCivHVcUln500vrCCy843qpHbT5I9uHDh7vNSI054i/5tEaQTDL8Fa+TTZVZr8Prx7ekj1bcJJcO1T4FkkfhjKs8MmEZ0AMHDnSbHnrFW5/hSPYMrehWJ9SXL5OP8hboVfO+ffu6T4MO4HpOp+MyjvWbKvrcTv/iSd8Qq85UB4899hhuuOEGqF0Nf/5Z9OOGzRab98eB+x/Ak9iJCKoCVJVVo7SiGiUce0u4FiljXZRyblxKt4LzRxXnSLWz9bYfjOLZs/HqiSeidNwEroUCzkNlkFySWSB5FZabgSXsFzKadWCi+tDhQoY2Q7O8W86pqRRpyuLPnIZZDz2A9q2aIdm0DefrGlRx7k3SCP7+h6/w89SpaN6qBbbedit07t4dS3n6mMWNp1bdNkJ67DhswrVYbm4hqlNplFWXY/LUiVAbU/7auJKBrE8eMhsO+txI7VXtun67XF6+Ms69fwwyupCrNqa2/Wd5rep0kicDq5r37/Er5RpCdVBRsdStu7hogb+gBPGCxljADRHpq8VGfbDt2eehxvdQzjVKmdY1XJuVcp2j9CXlS1HGcHlZFcrZJirJs5xt5vfyzsSXkLa8vIzr+jKUNypCeued0PvaaxG2bMJxt5jrEPGvZB6lPMcoQwX7RLny4JqpvKQaZU6OUiytZLx4Maz1VDlpMnmsare8vJxylUL1Jv+q5r8iP/UBvfGkN5c0zmp8rQ8a67WBp8MhzW0aJ7QOlrsmwFvdmWiyOvjgg6H/H6hvmTVZ61Wg448/3n3zrEFXu+MaVLQbKHnMZMyavP8R5OXl4bDDDsM555yD6667DnplXDuP5557LhtfGcyMoCxMD7dg0O52KplCksaoQLvKGUimUjRSI1ACM3NpzKL0wtUHA+PrIcyIIQhVk6xB//79kciKI6gOcfOtN+L1N1/Fy++8iIMOPAhL2TlTNSnucoYoLluK4pKl8GM+zDzo5FsGkXZz3339fRx51OHo2r0rEok46dNOJhg3Z7kj5TE/o6s81bBUH/J73IEnMWkVCgEL8FuXGZkxUunNDGbG0N/nNvCPMpnZGhZK3UewLFuJYCY5BICZXLYDj7uE3EEMEEeSqDCQvtMkCKn6kJUVg/keJ+gSzC5eiEa9e6DV9gOQXjATS7/7Gu3arsMxfilSPEUKWXFppq9YWokmjZtAizvVq96YAK9UOg2ddGgwKi4uZh2H8D0Pvq8TWsqiFTvTAwF369KoqqomTeD8s+bNRV6r5uTCXDyDfsAUPBH2A8BjvmAaxkBNSk3G+EhbDUkCeAkPWWzPxQuKGe8j7bikUZOsRrPefZGdXYCZH36GMCvB/AATR8riGzBlwnj3OmPKT6CGixCVz4wRAGlDB/Q6V+3QY3n02Ud3LlpUdsXVB7MorcYV6UInW1ow16ep7xfP+lA/7r/dr3JlylDfn8H9UVdpBaLPuPL/Uaifpr4/k35luD8SZxbVtdq32kUmTX1XvAVmUfvXZPtbtEonWtGIp8KijcfjEE5xwgkyftGZRXLIaFU4iyeG8iuN/KJXn6yqqnL/Eufhhx+GDMWpU37Gqzw5Xjh7Jjz2uWpuem43cBAWLV4MLawFBZzLBu+1FxJ5uTD2nw222BI70EjuTMN3n732Rvt27WBmaNmqJfRGk5m5b2k1n2keVB8xMzd/NW3aFCqLTgb1aq0WQpJN81yCBrdc0SutmUF+gcKiU5/K0Kic4i8eZob27dtDJ9bql7vtthv23HNPyLiSUa5TVb0BIsNaP0wpI31vnmhrTaBXfYcMGeKMcOlaPGSYyZXu9Hq4jFYZQIrXgullGuU6AZXRrM/A9JqxNsu10NIruTJwNU9K59999x30r5ekbxntMnZlpEgPSY6popEho7JIB88995wz+LVQlAErOpVVhvtHH30E5aVxRcaZNg522WUX9OOBgOTUQcD6NKKkK6VRGzEzVz/yC6RPuSqLXIHGJ8miwwRtJkhWySI+AtHIXRmsCpxZVNfiJfkyrvKVAS8dya85Zb311oN0qM2Oiy++GCeccAJUbrULbRZIX6pvbYI88sjjuO/++9Bjgw3w7NPDsdN2O+CXX2YilhVHbk4ecuM5yOa4H3Ce0Xxj3MQNEUMySOHEk0/BPfc+hC3PuxhZFsf0Dz+GeZ7TJScD3iF0hZybAs4l8tPr4rXwvuqqq1DADZsjjzoSareS34Ej5KM2jUvPuc3zAZs3D19fcjVGXnYF8jfogqyCXITcVA7CgPkFqKipRAE3rgYO3AZNmjUFON+mK5OorElj/cMPQcNmjVAwbSraZmWjZvFSbNFvY8ya+hMmTZyIOXNnuz6tNjVu7Hhsu+02aNOmlZMtHk+gkpvMZgZmxDtUURxED9RdUakZpEdFiCiVjD4iJCtDjsCM/DiukBRUMdERDSNrb07uihTUYpY5K0FSDxTOkawk1uH/yMPMXD39EdpVRWOsY/PSCCyNNNsZQh8+C5FmmaroVlOm6ibNgBZtkYIhzfYQEKc2o2/xQ65NQnhIEwIJRV0b11KeU6wQvw8hfARBDEqiH5CrrCGmWQeks3KRJtJjvE+eFuoNxSSrXrImKXNICAhJGE+sJUOatMrfgjQydfL7Evw5Cungz6X846mURwY032iulKtxsT6oLyus8Sagrv54DquG0ls1bH7Nxcwc0sygSfG4447D0KFDoZ027UyeeuqpOPTQQzFs2DDolxu1M6jdWynKJfwPH1K+dsb1es5eXHCInRYwmsg16WoiEI6tra69sd9gXU4Ihx1+GA49YBgO2f9QHLLfIRHsfzAOPegQHDj0QGjBoQlW/PVtiia5lUFBg0K3wy43A/mFBRDk5uegQcNCbLlVf5xz2RnYbvtB2JjGRTJVgzgnlIIG+cjiKd1xx/0DP0+ehnHcaW3TqA2NiyK0KGyNESNeQmF+A3w4+n2cd/65XHAB4llQyDyLCplHIQoaNIALFxZRjgaEQkhmyZrZ/Zc/ggYuPvIXLufPpFGc/AL5/y5QQD3nU69y68Nql6+AeiIUUOeCQsqgPAsKGqAgv5A6LHKu9CWc4hoU5KEoPw/5XAgX5BXRLUIu6ymvIAfZXLQWsU4TWqATCjfrjx6nnolxb45E1uIF8LOzoHaRz7aTm5OL2fMWYsPuPZFHXuJdkF/gFsv5XCjEmb5t29ao5Mmtfmm6YUEDNKCs+Xn5aMD4Ai4GcgU5ecjNykVOThYSWdlYWlqKgIuCrNwc92vuBSyHypZXmM+yZCAPeQX5EC5f8ZRZMrRs0gLrtV8P8xfOY7mUD8vKdIWFDeCRzvNzEXLC8MSb+AbEFeUVIisnB0FuAijMRoJxjQqKkMfyaZGsPqu+mk+ZBdKlXJXJ50aAvulW3sKtDHLIW8aBxhX5V0YjnHg0YD0I5BfurwTJUMh2JXkyZc64/65c9dPV9/9RPpk0GZkkl/x/NH2GLsNH4fp+hQUrwwkvWFmcZCgqKuKY2IB9rZCLzkpn2Ip+RVB6gdLI1alDVlZWXX9ZGb3aneYIxWly1u8GqB0pvXCCjF+Go3jrdUu9Gq22qQ1ivekgg0Nzm04RZXSNGjWKm1VV6L/55hi07QDsuvuu2IaGcE+eNqbTNVhnk03Qvv262HePvTB0372x6267YlPijP0/jIEbYB4C9lvuRCEnO9uNG7nZOcjjuKL8c3JzXbnU3iWT6quoqMjpSDI7GvYL9SHRqAyiEwinsEC0wmX89V35BaLJpBGt+Im/8mvB03DFycgSSCfSueKVTqD4TLoExz8Z1QOpB31uotNrwf77748DeMopQ1sGuX6sSieZMl71uyhaRyheaYcMGQK9Pqy6GjNmjPuhK70anjkF1iJMxq4WXTrlnjx5svuXTKoXxekHsQYPHowu3JBQ39MCTa42uZVn+/btsc466zhQeNttt4XGIOGkZxnaOuVXGTNly+hJ5RUonIFMOONKF0or41O6El44uUojd3VCJg+VRflkwhm/dKE4zS/qG6pTGf8C1Z/KrDiVwczc3HTIIQfi0GHDcN+DD7kNhxQCdO+1AS6/8nL8QgNTmx3lPHUuLMiH5sZCbg6pzHfffR9uv/UWHHv6yXjt62+w2aknYdHEH5A95xfk5+WxveejAefc/MI8zk25yGH7l5z5mpsYP3b8eLTgJtFrr7yK7bfbHrFE3PUBlakgP9/1kXzOx0qTyMtHrubP3AJMffN1YL1W2Pf999F0u8Hwc7K5nspGHtdk2Zwr06k4GnPDOhb3kcs5UzI34dyR37CIi7BcdN5+R/z43lt4/6TDMfHmq7BO69YYOHA791ndVBrQvftshCmTp6JXj15sR+24iRWD+k3PXr0xl0Z7dVUlJk6YgHi272QsyKestXLmyU9wOLr5BfksewQqR35BAfI5r+erLIS8vHzk5+cij3rKzc9HHulziZMO8hmuA+LzBfVxv+UXXQHz+a3438EXcl4rKiqC2lIe66lOht9Jt2roCtl2CFqzUCegbryYh6ycPK6nC9EgNxeNKF8+5corKEIh1ydF1Fdhfp7TXWFBAzQgrkFePrSGyiskvrCQcYXUc/4fAqUtpA7zCvNRwDIXcb2V04D5F3LDJb8hVA95BXl0G6CAa6e8vHzK0dDRFrBuC/MaID+vIRrl5qOIcuaST26DQspQgHzyWx2Qx3xUXwL5V0ce4ql2KVB/aNu2rbMRM+O/xvgMCDeMY4rmA9l64GVm3FAw+lb/7a3uLMyWFUQTlXZiNbll8s0UWq8B6VVtTXiZuP/ENTP37eaFF14ILV4yvDRhym8WycUNIwaX+ZM8bS4pKUVpZSlKKstQWl3qoIRuSVUJSqtKucGYhuTWYup3gTtZ9WmUjhm6U0K5Tz/7FM4850xUJ6sdb8UH3D0KmE7+zl06o3husfulSsBQXLwUJ559IoY//pybsDftsymMu4mpNKcj7rwELFAmv5C7Vxl/xhVP+TOu/GuBu3jS3b8NQEAdh/XSafEVuroD20no4rllCNVPOpUCGGesI/AKGZFmXYP1+vZ7b7sf8Yl5cXiez5gQKTM07NsPLZq1wPj33kO2dtrnL8KYZ5+F6RWdqjIkSa9/mQAAEABJREFU8nJICy5FuO0TAAqwdbpwt27dMH7ceGYZcCczAlLU3qFII386gNqNAkENdzbZnuT/o6DihHowQSIWhz4DoPdXd+NGNIhLi8Fjc8rncddWMkgnSVhOAk06rc80xOnYgT4NnjKcZYgw+KvbzJDJd8VI4QXCy9XOpIwbhQXCyRVk/EFtPQr3d4CMPBn5/oxMSrsy+DO8lCYjk/wrg0xemTiFM365K4bFT8ZJBp9xhZdfhqrSCXQip1M4nSQqXoatQGO6x76hOP37PtEKr1NHnYjpRFJ5CPSar17H1UmlXq1VGr1aKuNKhq5etRW8+eab7tek9UquXid+sfY7z0cffdT1U/3/W/0LH9GJj04rRaNXWPVasX6R+sknn3Q/9iT+S5cu5WK7MYYMGeJejdaJq/4LQg4XapK3SePGoEXMPsn2H48LBd+L0fDg4oqLVCFU5oDjfMj+Co4Z7PHsR3oK4Po+HCYKS3/EQunkFyj8dwDJJPg9WVSvMsRkkNWn1eKtTZs2TqeK01ghfjLYZMjqFFi63pMn3joN3oub5zr5ltEt3FBu4uv0W69ha5wUjdKIh/IcMGAA2vEUX6/PSm9qe8pfeIFwCtcHGcwtuFmg9lgf/+/4M3w1XplZXdIMPuPWRaxhj/TzZ2RQmvU7doL6izaODj7kYFxy8UVQHejNhLPPOceVZNas2Tj33LPxxZef4Nprr8PBww6BXvvfgxtIr333DXpuOwiTXqdh66j5iPnwaRBzInA9IuCJILHuvvuuu9GLRuqWA7Z2YWPfQMj5hnM2OxpCuhzyOQ8xmqpOTpiEhXfeC0ydg57HHoOCTl3gqe9xzg5IpV5VXlbOw5+l6MrT85D8mAzixQNIUoCn5AGSbduh/7nnYOMzTwUSMcx6axSKGjbCZtwo0xshu+y2GwbxoKR3342YMUAxnNukcRHmzpmLx594Et/9+D2KlxSzTIzSGoHlSjGjtOZZysMJnQlZFspACjCKvpCOwOjC8Q1EGySRV83UixfDr6pATZpzPBO5KPLlWSXEVg+lZhQcA/cIGAzJGw4YIDYgKUGBPwlqR4I/mfw/SxYay+JqDuA6qgnXPA1oyOuTR5+cYyyhU55TChFr4K6VZrmc1DaDTONYLuavCQQUSPDX5P7rXDWfa6w1W5n2fk2/KjHeqmT2e7w02Y0YMQJaUGRozYwGRhpadOiV7dbcncvE/aeuJr27774beu1KvKRo7Sz36NHD7fCF7BhmBt6Kdt/MlPHETYsuTZSmDuRiVu1D+YqjmUH5aACP+TGhOCBpeKaXjplBnVmD8j3cfd16h4G49ZZb8fAjD2Pi2InIyc12P+qVSmnoMyZae/99NMAKdO0ndHXq++xqrKKQs5VAcoZsf57nY9Lkifh5ys8oKy2Ddt+bt2wO0x8XyWIRNm6K8qVlyJo9D5+eeSZm3nMHfn53JNvrUvhcOEQ5GZgEojdODODl+x48Rpp5CGgMB8YA8ZmbEjlvwKQhB0UF0jRAAF/ePwQqgwjNTA7MzIEL1D4yuXbctC/mzpiKGm5MBRZzk5fHxr34h++xiP2uoF8/GLGhgyixNiJ8348C9Z7ahNPOpHZA66HrvGbm/JLPzKDFsU6dHHKFh1lEuwL6fyJoFpXNzGBmrkxmkesCq/AhXQvMzLV5+cVedagJTn6zKG/9mJJOYmV8yhjVa5X6XvXhhx92/1NWr3jqlVuBDF8ZpjJgRaPXboWXgavXRWWYCpSHvmfULxTrlVr5NZYrf323qld7NQfo9V8ZTx7bul7/lcGj726Vj3a9ddrYsWNH6IewZJwpXgaRfv1YxpWMsxQ3wfQ/bzO0itMpqRb5esVY3xcfe+yxOProo6FTSZ2Oanc8FothuTmutq9KNyH9ITtLRm+uM6tDK1KgRRTHD2nQSBgtaRXx/wuW6ScqtxZzwplF7U7YRCIBgeJ0wqU6FI3qXPHyq6732GMPqI41xggnULxAp8uZTRqFVwbin0nTsGFDqJ2ovYk2g5f/90C0AjPVLqCxTW1MfURpzaKymUXxwv23gt4+uOuuu9xnCoUNGkD9Wd8sfvrppzj9lFNw9dXX4rJLr0BNVRXOu+A8vPvuO9hrn6E4+ISTcdQZZ2MMN4ORrGTxAyxcsBhzZs6jPwY/8DjGeSgpXeLeItCpba4MX8bqrq+50CHM0WtaTMBokI/ExBdeQrrD+ojpBzppYIouZFxKfZNp0ux/6WQS2fEYsUTUzpWBBc5w1lxaxo7ZuO/maLbFduh25FEY/9WXKJsxh22jJXp0740a9umihg1gvtE+C8jHOF5GvX3gtgOwDTcHNtusPyb8OF4ZgAQIOYdrLo9BVwB4BJOfD94hc6fjmFhAXwglYzpDjH1hMU/Pnz7yMCz9bjQS3JhjNMzSCDnXgnMwDIC5BxwTxoAQKo6ucIplJFN4CEmrsEC4/y6g1KHnRK4pKUFW3EfjFo2RTtWomID0RxJ6SCNN0Vl7r9VAPQ1EraceYnV6NXnpdSu9pq1vm6+88kroG5SDDjoIOgU46aST3GS3qmTQxDd8+HDoJPsUDsjKR6cBd9OY1qSpfDRZhYg6h/xBKmB/ISbN2NBgBPrqXPn/U1A+ZuRNkD+oNVrq82UUktwJa1jUENvusi3GfDkWH7/1Ke5/4AFUlmvSAONT0IS/LJ0t8671rVENRJo3zj1RlwotgGmmM7Yltq+QEy4EGT+lM05KTIF58+dhfU7WWnB99dUXWL/tOtDlNlPILl7YABVTpqHVosWwssXowx3rD598Bi15SpVFA5QkbJ+Aa6rMz0PoOHt+DNk52ajkAkQtXPMBdClQC3JqaKDn5+UpBuDudhiLR/4/8DRjCQghF/IilyuQXyC/yUPwGjXEXE5UAQ0AJoEFPrE+5n37A+bMXYBYq1YMBwANmnQ9ftpcYgRC4oLavqJTaC1UMwthxa8MlEZ4/fiKFqIynBQ202JFpVfofxvMDDIg9R2o2eott5k5ZZoZ+0IEOtW7//773b8gnDZtmtsklSEs41b1qRM8vcYs+fR9pwwenRrKwNQ3sGIoOhmy2lzVq/d6hVdGzy677OK+59dpsepWRqq+H9Ti/MADD4TidaqldJp79Bqw3noSbxm4MoRlSOt7VfGXAay0AuFk8Mog1iu8Oq2UsazvdcVTJ5IC4Yp4YqHXddXO1C6Fb9SokTsRVZzKoLaocgjkFwjP7gC2esB4S2+uI2MlVwB9jxfjRpLHjbCVEPxPoqQnQaZwZlEbzuDqjwFmVGItoeLNlqdVVEb/ZsahxnPjCniJnk5dWL+5olf6NS5n8hCN0otOrtmy/ITT69sy1OX/MyCeSteyZUu0bdvW/dq4cMrXbPm8RPffAJJdcsrNgMK9evWCxgCtBTU+6YftXnj+OUXhtdfewKmnnIwuHTqjIU9rZUyn0iFenDQJo954EwtHvk06DzffcDPOOOVMqO+Al9GjtZ7qYfbsWejWvQexvDl3IIzmm4B9J2Wc6ggWos4GXZpcilbHH4Ruxx6EgBtjccThpQFjf4yZxzkV4NQK1NDAkodpxZYEjEgzPq0UiIXkycMMpctp0x7JJQtgi+dBnVxLAK8moJRMQh5hmITSG8BD5ACdO3VEl86d0KRhE1SUVBILUvmk9+Cp/sk7NB8B5QHdcWPH4QduPAMBSAgvNNISSCcEfUhyQ77sm6/Qv3df/PjeKHg0sn3O86L34TMMiSDyyGU8wBNqgFyNT0Q0zgfypyzMh5G6xQZ/5+tXshlYhtCVqbSsCrOrK5DTpDHi7k0e8KLyzCA9g5RYe63VwAoa8FYIr9ZgdnY2brrpJmfI6oRAu4w6OSjhYlqvzmkxpIF1VQiR4aNfttRrc/rOWj9gIb8WRMrDjJ1DI58GASI8dhKPAxKHBfqIcF3LOJiYAnSd8x8/zCJ+GUaSVZAJy5VY6SCFvIIcPPboI9hln8FCo2xeOTSRKhCPJ8AujhXYKWotrAkN0Dj+rUZhsFoJQsTiHtT2C4oaoHHTJsi8npmpN72KqB/s0Y/VtGrVBo2aNGVa7SGHnJhCtNxqCzTlIuqb51/AOoceDo/+dh06Yqv+A+F5agGoEyM0hQPOeGlkZ2VjnXXb4ccxY5BFv9XJBDivAVXV1QjY2LRQw9LFaFhYhOyiQqx4rdg+V4w3IzMitZGjkz963W0W4V2A/Ux9y+PqwQ8MWowEySrEFy5EQxoZaU+0MdfrnJeJZLRkTn3MjOX1oEtGkkD+lUFGXjPxBBdfDaHTPv3LmAy9WRSXCf+vunrdWSe7H3/8MXRSb7Z6ym1mMDP3rbF+yyJjJH/11Vfu38FI/3p1Wqe7GpdlpOpkVoZsnz59IMNUC17F6eRW8XoNV3gZqvKrjmRcC9TW1K+UXq/iipeMVxm7Sp8xduTqbSeB2kUGzKLxPxOWgWu2DKe8NNYqXn6BwnIzoLBANALhtUGT6QPCKV54gWQxM3kjoLcuyH4oevXgKBJufFc4A+ysTsdgBxEuoshQy1X/IFN5/wdB+skUy+zX5czEZ1wzi/RVm0h4M3PjiOoiEwYvM+Nz2a040QiWYeH4Kc4sopc/AxpH1U4Vxp+4zCKeStq+fXvozQzlbxa1S+H/LG+l/SuhvtzyCzQW6Idjn3jiCSxctBAb9e6NrzleaCPtxJNPprghQu4steec9+233+DlES/hk8mT8PiFl2Lil5/gE8IHH32A6TNmAWz6b7/zFh568FGceMKJ+Hr0Nzj1pJORVr+i/sgMrDyR0VxU7wkQag7nHBqUFCOoqkZ2i+bkk4NqPw4mg7sYb/SkaVh9/OEnaNaiBUO6QwgPZ2iGjq8H4niSCyQRujw9NMzKwezvvkHFovmonDUbWck05vw4BlXzF8H3stilfWgC90kv8zsEUM21XzoWcWcQ+vypMl2FtOR1ubKwdMeNG4M3Ro6EWQJ8ILoCRCmjZ8WSxViU5WOdvfbCkpIylE0aB3YAwHzK6HGNAXA6Zlg5p+AuA0UyKBcSQZdiBRFOGDA+ZF5hFPgvebJFZYqEZLIci6q4QZHHNY+KofUTd0sC6O9vVaC1wvyNNOD6wJqUJ5FIuFMAnfzq1clvv/2Wu4uvQa9PSw4z44DFpl03agn774OZ1SXS4KyTBn3jJANFA7ZABJqU5ArCkGlC5c0QO1GkHHoYXB23ZDAzmJljbxa5LlD70CIsOzcL1954DU4+7wQ0at4A+x8wFDfdeyNOP+tU6MfEKHIt9Vrn76AB1auTg4MwWxM8ny3JM8TjPrI5icYTcdfGRaN/EbVkSTHardMO+pXODTboCvM8t98bcvBGmEYsLxcbHnskuhx7LCZXB/hmziJk5TfA4h++Bcg7LToxCwGXhk82Kt4e4jEfc/X/Lw3cjcayi7QK6N+eabe/sLAAS6dORy7d3CaNgNqTXdH8O6BTNk/yc8f+V+niccTz85AuXgSVK+TCoHLhAvz0+efYbOvNadhSLzD45sGjK7CUGaYAABAASURBVD3q1Ecba/V/p0AGs0Cne/iNy8xgFoFIJJNA6RT+/wQaa1VenajKmE3VqxvpWHErgvAC4TOu/L8F+jXhdDrtfi1an8ZoIawfxJIRsd9++7lvGWUcH3LIIdB/NtCpnIwMvfkj/npdVjj5fysP4c1MTh2IXm8kaPOpqKiIzTaoi1uZxyxKb7bMNTPXVkRvFvnNonlIbcbMFOVAYeXpAnyY2XJpiXJ3hsbMoDTgZRbxNIvSmBn7QW1HZLzrtpyDzCNeYQeRX1SMAqjjIJ2C87v45R+iWx7z3x8ys+V0nNGtSlbfr7CZ1Y2tZibUr8BsGd5sGb14CcyWjxcDswhnZk4W1amZKQr1/UrvkHyYRfH0/u5tZo6v2TJ5srKyoE939OlBhkF9/hnc3901W1Y2yWpmclx5nYcPfTqhQ5THnnwSvfv2hcaKxo2aIITBzBCLG3r16oltdtgeCZ7GfzLmRxy85UB89v4o6F86nn3uOZg6fSrOPfc8DBiwJW697Vb07rMRGnJMgDGDzB2yy9FvRFLTkSFK/vO/5eayl4OWPfogYOfSmx36ReWQHs2pov/p56nwuH7drP9m5EBGlI6NjX5wvvIJHjEhnHHr+YyKxqK+ww7jHPcFxt9yI74+53SUjnoLI844GcNPPQljXnwRvt5ypDygHMzO8cstzEEiL4alZaVC4+23R+Izbnz65tGgDZgXMGHSBBjn0C7du2LK9OkwGv6oKkONFyBpqcyqgPwMS5NJ+O3aoefAbTD+iWeA8iriwbIGlBm1EAImv3GzwUNSC0uiHJKWNaOgS2jRURAGRZCJYfBvfofctBeYCkDdxmb+gljITQc/25UZwkOXyiV3LaxaDfxvcPP+jsUwY7MmrC7ZzJbnz+CyrBgwF+Kw6vrOMhVxPHUxq/IRulEo4ljfL4yZZAhRXV2JNq1a4dJLL8ZLI0fg0ssuwT+OOg56zTCZrAHJCJHUSrcW/loNmEV14eoz8gJ0XXPidCY8bWroKi8rR7ImBX2r26NHNzTTv7dghMcEHmk9pkvTHxQUYqNhB6H7wIHovsceiBcWYvZXnwBJTqxBGnVtk+1J+YRMQy/at1sPCS7APv3icxqkZEbejOIz8ldzt1X/m9KjsTt78hTUUDC/cWNENKi7zCL6OsRveGQ464Qt822eyupIJUxODtpv1Aszvv8OnnblvQDGhcD0hYtQxBOFrHgCIYl1wkCn7pahpR96SnLyF7K4uNi9eqwTGYV/DzIyaANN/54mYzhm8PXTrwxXP351+evnW99fP78MXm4GFC991w8LJ9AmgX4sy8zcZqXKr00SfU+seKWTK1B6ucLJLzCL6lx+xa0IMsJ1mqyTbP0oln6/QpuhOinWq9H6rnz77bd3b1tk0urUOePPuGZRPgqbLfMr/EfALBonRat2LPdfgdkfy8Ns5XRmy/BmBrMI6udpZvWDdX6zleMdAaN0AqY+4MIrPpjWY18XmO/DY7zB+ITrN7VeF/5ffpgZzMwV0WyZa/ZrvyPiw8xcGjNjaPnbbBnObJlfVNoMEphF+BX7glmEF62ZuTwyfrl/BszMJfNZx/qGXp8w6K0RswhvFrmO6L/oYWb/Uj/77LMPOnXqRIMzU6jAeTS3hUENG3kSsUQcR553PnoP3RvH7bIX3hs+AtdeeTlGPP8sevfqjW+/+Ro33nCLS8fpE7STaN8ZvepVEcgQFmcPPvuNj2RVFea9PQqdedqdym8Aj0YiTSnKGtKY0uyrdMAvNLKatmyKmO9B7cBheRoNfXIkgDEfcrYYDVIfHuc2Co0Yy7TjRZchNX8xmnBT+p3L/ond998HW+67Bxa/+jTCLz5C+ZjJsLJKQjlCzskN8vKQm5uNufPno7S8DPPmzcWs6XNYLiOkUVOTxIQJkzFg4HboteFGmP7Nd/jw7LPw9f13I8FyxS2gQV4Dj9S+x5KmfIrio22/LWCVafzw6GPQj3SmOZ4wwtEhVLliDPqQLR9nOlYZkNlED8mMN9UDARXLUC2Svv+GO2QdUTUsexoTHn8cb597Llp26AieMMCVVYUIfUjLxtah4FpYq4EVNeCtiPj/HP71okXd5++gEXOv1GrB36dXHzRu2ghLq5YQVwEzdm8aJRrI/w6SrpVhRQ2EHH5DBPwzTrhp/aqnI4naluotrJ2YnD9kJOdej47H6SwN4x/nLoa5dECj5o3QslULrL/tAJQsWoqpz75CqhjYDNxkbqTTzSbhwjk0VrfcvD9+mTad85+Yk5ciawmVRzTBA6mlJQj8GMCJH27Sx799JRIJ96pu5heszaKMXM6UJX/d9pj9/RgYT85ihNS8+WjYvAWqfS1VKBu1ZR7TuARR9voG1eMkrle2hZFxV+O+M4Mro3ArA+mzPl6Go14h1o8GCm9mLn19OjPmrci/AUgus0ge+euLZGas80h+6cYsCutf7cig1SmVPoeRkax/paNFuNLrtWf9CI82EDLpxNss4iUageL0rbD8adaT0uiXoVW/8Xgc2rxQvF4llXGufxOhf+Nz2GGHQXrWpoa+RVb6tfCvNGDLRapr1kcotg4YaekQvnkw9oeoi0RP0SidXIH8a+E/14DGmkz/EDezNadd5a1v6zWGqx8rf4Hkkfs/CVFz5izA0tFiVjDFUOBxrEcaGseOOOF4nHv/fdhmtz3QdOYcnHnMMXjiyYexBU+aXxjxAjbqvRHCIITWc6irLnFSICSKfYjsOSXDAvItq8DURXPRqM+GRIVI+YykxW2pNDz2OSCGMd9/z/l2MTbq0d3xJnPeHiXyALYJisq09NITgjgAFpK3IKC/eTM0GXoQOp5xFjqdchaKBg5G+933Qe9dd8Ko447A2HPPxryRI/HhNVcBS4vhM08vHcOSxcWYOGUKttxiIFq0aus2jGE+yoMkKqpTaFzUEI1jeWgydTr8sRNhP47HhCfuxehbr8OSb7/E7C8+RtnUScjLyQfSHqwwHxscuj9m/Pg581mA0Ddw2x3Sg6XCyA2BGDdt5o0bjwXffQsg5Cl2CmnjaoRxHjG603ykYYyl57/oNupvyegfMee779HhyAOx3h478IQ+zWKyolQOU5k8mPxrYa0GVqIBbyW4/0bUKpdZncYBBwoxD63Wo8AagswEGXJokiyaSCuqKqCTN8UJJIoZO7ob4BWqD2te5vq5r/XXaoBtJ54Vw5dffYHZc+bAjLXJW7EyUDKncKpPRcHFGdKcPkOCgj6JY8R4YQ1bQxINN9gAWxx9HJZ+PRZVU6ZlkjAupN8ceJ4BbBfZWVkoyM1DydKl5EIUn2pTdKIpnosM509Xwzhhyh+Qk9w/ApJbkKE1W9YehRcojlMTzPNhM+chvbgUiZo05owfg7bdeiKdlS0S+GGaIkfSmS3jo1e29UM9IpLxW/817Qx/xa0MzKwOrV9LHj16dF347+Ixi2RcsSzq8xkZzZbpoz5OxrK+3f4/9v4Ezo7juu/Ff7++d/bBzADExgUECK7iLlK7RIrURlm7JSuyn+y8f57jOM7/bzm2/I/++Tv2S7zGdp4d58V+n/g58SLZsiXZsaxdskRKlChqp7iI+woSBAhix+z33n7nW3175s5gAMwAs5G4fft0VZ06derU6dpOVXdfjFjeIcZg5i+SqFs33XRT7Fz0FjqNurB+/fr0d0g8vs0jzvBpzdO2bIs4dpL5myY+rsjHvPiq9Wc+8xl98YtfFIZ0JeoKj3//2I/9mHjSgMeyMazhB8zmTbgNR2vAgQJC8XGGL85AxZkHFCcoYzDHPcQoiBsqcGpeFccU9ZQnkO3zpDVgO421LFjTlmBU1mv8SwVlHmXbHxoaEoZzibeLO79U+a8o3ygaxQsnxHAYrlIljUVWPQyeWDdSOrp7tfWf/hM9vusx7f7WN/Uj7/wxfeJ//oPeHsY01b8RY18ejBphzuZWtBKwARFw7KwqDuZ01WhPh+6+TxvOP0/q7Qtz1XIYzUGpLKsoi1+Q6p4H7g+D/GplwdOZlIebKxN0XDA82XxW4OuqK31lO5DOrWAoqabzX3u9OrZs1WU/+l71bTk3mEj7Bs9U7Y1v08Xv/VF9+1f/g3Z+7G+jzImrtm49Tw/e+4Aee+Ax8UX+dWs69PCDPwhemQ6PHIkxvUu7vvBl9T/+iEb37dSRC7dq6PpXa88DT6o+VtW3f/P39Ogv/Ts9/of/VZe/4QblfZ0hl9R1wTads3lI4489FCWoyLHrPPrss1KdpfnJ4K/QubT7ttu180N/I9XGo0T1KGYjxUWxwi1kzEKXLryBew6ccX+iIBp74Afq375VL/n/fEDZ+o0qNjRihhL1QVFMnjpw2lZ/DpSpLeKyayC6gGXPs53hAjVgWaLBK/paGna4WVbcOgZTwA6awLfP1acBbg3367EnHtPoePFuUSklO6d9fX0pCE26velWNmJQywMkR0/PYO4wcB2YGNejb8/Vse1c5bED/djdd4gjC0ryanAJHs2NbFWqVfHRpPvvux8yBVlUJKVjbGRU/X39yV+v1FSPdATS5BzPSQA7lK3J7ILpRAjUf84WjddH9dSXvqjuhvTw9+7SSOR/Tqzk12Ny0ShmJVPylXz4ABQ7qRh09913ny6NhYMyzi74l2Fc2gQugB/Av3XrVu3duzftihO2Ldt4VwXYnpKnEoYpiyq2VU6i7SKeMMbsHXfcoVtvvVV8K+KWW27R2rVrxdejf/Inf1I33nhj2FexCBGVCvqygHwxmjDGM7vv1Dvi7II3u9X832q5WMHjoj/1Uz8lHr9+2ctelv7aC3reUWb3eSgm9ui3BOJOAU6zpHkqr+PquE8zK34RF1HRA8SV+xN9gOo1iQQFVjOO6SQz0O3AwjVgO7Uf2gftEA52UjzeZQHGh2uvvVZ844EFc7uQaVkyX5FMor+KfFM1bqo6i3Eiy8PAC7M2A1dvKA9jjzaw8cwN0jO7I0XRcmge+CCjP3KMlFleC9LEUQr9xUUKvBVGYiXT977yj9ry0hdLA4MiL3JSzK9yMssquv/+B9Xd26uzzzk70oV8tNMigzAwQzj8EcMZksUILTmfRtq5GplUjx9S5NFuMdpjuNM5V71cr/v139bg29+ql//c/1uXvvZG7fzSLSFeQ+ecc1ZIWdO+wwfEsfbJx2LAfAivHr7zHl1x4TaN3/IZPf7+n1M1NlQOhUF81rt+RK96//9fL/35D2jbD71J573tLTrvuler6wWXaqIikXela43WXXSl7v3e3eqQldUyfS12vPd/8VNS6KMW5UPOjZH7xMc+Ju3dp+6RMVUCxGEuUFiO4hN6rgBST06M6pnHHtZVN705vced6gkRoZ2kIXN9rpSoLedKaCCa80pku7rypDOZKZGbTWh2A0qtaybpEobsaMEt/GngLcHktWfSJGT7sqo0wN9K7d97QHv37JU9835hBGLMIXB5f4ta1pBj4Eqr2Kk2WnY1MNUgrSpC4UrZhjB6a4Uxnodh2oizMDltAAAQAElEQVRhOyfGEuO+YtAmuGnzRvEhMB6hzkjdlOPZPc9q86ZNUdFzdceg2d3TC3mkdXLLSylbGW51bcv2FKqnpyft1ICwC7xt8TB276aNes1v/qoev+u7auzYoeF9RzQacVlMTBqRgClOOEnsRpTHtsgbIw4jDaMO45APSSW6iMedDXaRL2mJK12MPD4Q+I1vfEM8ekxcCSUN4VY/4eUA8mSizASZifKuXbvSx7YwkCthRLfKwGPr/AUT/2vMxPpd73qXgNe85jXib/94Zz6LyV+ZZnZ6doe/853vJP7sLLNLjW6ffvppYTR/7WtfS3/zxF8+3XDDDel/ZUmD3tm15rHs888/v2Q/df/tQu9EUB7c0xNOotRJdan1NhMnRNMfTkxo0/vNrJyl+kA8EM03otvn4mqA+lv2Qa1taXFzOTY3u+j76Pdod7P7q2OnfC7HMBvLY5xrqdOhB+eZMoxRBokIJ8M2innpK67Xw9+9QxodkWM7OgscKRn2MjmNIyxIkT6PdA1LLA5j4E4eOKjv/tf/rKHGEfVsjjEw6POIV9Ap3Dh18MAh3XHHnXrVK1+lzs4uxWCUeCoRNOJaV471mCkdeWTMP0YkUCBhErJb1YivRPp6pIk23ohgxGVDa+SuDqm7Q+t+8qf0gt/4dd33/Tv1wF//tfLhQ3rja67T2970BtUO7NUzf/ZnGv7M53UkxmwfPKKn/vIvtffzn9UjId/GrRfprFe9Wr//wT/XEwf3KixiXfjT/5vOet/Pav3P/JwOhInfEf1HRXUp5JrI+zV8YDz8UnUiV0/sZN/7X35Po7G4n1Vc4GMHurZ7tx7/4pf1yX/3mxresUchfAKHBwhHq+kIzaqEueQysXlNO/YeULZuc2gFKkoCxP1xplQ/srhVAcS2oa2B2RpoV43QCE0mnOgQs+gHjHcamkEXPeo0frl9yBGWUBIj8mZQD+cEJ4lOQNKOPmkNMEgCMDC9dXhyOuYEUhadsGPQrI039JmPf1auVbTrqV2FUekgjpPHjzHkwts886iDeKMTV6YigBsJ4syUK4t6EE707HVd+OpX6+Ctt2vPF76oeiXoYiioRDrG8iBQDOsBda1bP6SRsXE9E4ZRsAmc0rFz11Nav3G9NFnXQIyjZ6wdSvjZF5tUs7Fzh9mJ5EvYZSx1FagEC0rXcfY2HYxJQWNsv7q7Mm06a3MidchelcTOOrJnkSfp1DzOPvvs9L+fmzfHgJcMh6CKyUAz+ijHtuwCsiybiufjVUyISwOxzKMSPG0nOrtwiQNAkgY/QBgXaPUTngvmoilxuIBtsQuM0frJT34yPQ7NR9YwoNlRxkjeG7vlfCiNBZcXvehFaRcYvZC+tYyEAdtJB6UfF+AR65/5mZ8Rf0/FO8oYxbyzjBHN+8o/8RM/IRZAoG0FniagfK240m87eW2nPO3CTcj2ZU4N0B7KiByDOAKhtrgWZ57qd5MqIvJouZVKFvqtpC4gUZWDwkxzI0Wd8uU0ZpBFn8Fj2rR728umCbvIi3sPkDHfDChfMbGLePCtUNKWLnH4SyjDuKsXom7LMYIprmoeUV5OIAtUFp5mbLZtu45UOvTM7bcLFOMxpiHGj0JPdiRwjCoxDrteD761aCWNgIo6ntyjH/zOfwobs0MbLrgotSdHDPrCQFYcwyPD6g6j9oyhoQhxwi+Tw5sFN8WYZVxLILPIRxxZzlXgAKIzSXZFCnpThhBLjiBnyEiKjqF12nTuFt31n35HD/zBH2jTs4c1EeP74bvvUucZG9QXfcT9f/VhbezoVX7HD7Ture/UVZ/4pM75X39C22Mhc+zIIY3UJ+EYgyM5dqkeyjATlMiLPBQ81l1yiTx2RBNPPKo937xNa9/1TlVe8Srt+vrXQzrJ9VGN1SZUedUNeuLrt2n/t7+u+sgBpaOhGKMddA3lWWjbiatW9sjT/QvRkpvHfRR9J6IFgA9pk8weO6xKT5fyaN9Z9J126CncQKQiODgUiy0p2L60NXCUBqLGHIU7bRGp7Zy2pW8XfFE0EJ00fGLMjoFLqmQVDR8a0b5n96Wvfj70wMMqjUoG6I6OWG0mQYDtuJYnfqAMF65d4HBI33v+hTq04wnd/Rf/I61pZ7FLmwaMmGArBg+oGcy7sz51dnWrVmcIUQwgBb+J8Ul19HZr7OB+7X74cW3cui1SNYJFsyAF2YKu7Hg+8cQTM3jYloAYlBS5n7PhTA1/9madcWhMl77kxaolvCMmhq0s8qdnCnrKqDhwL7/8ct1www3CUCQc6Bl5EJ4PVMJAfk3szL7lLW9Jj23feeedKdnY2Fha1Hj88cfFhDkhWy5lnnbIGIOy7ZZYRfGcQHG00toFfaDTaRd0TMhBsMOMy44Sstx9993JIH73u9+tV8fCCHLyMa+Pfexj+ta3vqWvx+RmZGRETKZJR14A/vkAtNQ7dqUxoH/8x39cL37xi8UXsMmTHWV0zV9EzYdfm+bkNRBVYSpx6Y+q1cQV9YRA2RodrZOFJdupxZS0ZTy0bThaAyeLoY0CGNEny+Nk09nT959XbeiTWDw7Hj/aNvG4AH7bOFN9ZYlPyFV4QVogiYanhIQoLiWqY3BIL3vda/TE5z+hsb3PyvGrxESuEg0jtRAHfUBhz4aHLedGPaikJ755u65+2zu06SUvD6K8aE8R44BApHPPnmd01llnJn+6OK4BcQYVVwaqwDVPR0OM7BOvJmrKgXquQHk/iI/k2vamN+r1f/x/aaQ2pk//yge043/+tR759V/The9+j7RmrSof/wf5y/8Ya911bftX/0rrbny1PNCnM9dv0g0vf4Vu+8pXxHcvUl7B0NFnVLI85M0DVSy4rXvh5ap3dejAA/fr/m9/S/3XvlQXvPT6UMouaWxEk7FAe2h0XC/8vd/SdX/wf+jS175Gih16OKDCYCQKiczJv+KXPJUviqkSkoDIFULGGfFxjYpw6IFHdc6WLaoO9CiHuFmQetzKPOjDEesakSBC7bOtgaM1QB05GnvaYmg2JYQS0rYd4fC3z7YG5qGB5hwlJil022XdyXXO2edo+3nbxaO4rWzq9dgTjkG+xNnRuZeBE7h5xpJ1VS/6+Z9T96YNqh98Vru/+23d85G/UWwvS47VbUbxGAHqIUo9jOY8C5wkVlSRsFrplAM3PnJYz4yOqbJ+Q8heDwKd9MHuJcZgOSGAEUUEFLIwTl1y3et0+xdu1Xhnh7o2rFcW+CwiYjFctSx8oQbS2+FRcXR2duqlL32peGyxwEgnM6FlIgxv5Hzd616XHlf+7ne/qw9+8IPC/chHPiI+rsVE1bbsmHrEgkSZF2kB+NhOotgOvcXkKwppO8llF3GKwy789jQd/GyLRYZPf/rT4tHpq6++WlcHnHXWWcmIp35Uq1Vh4PLFanbLcTGmg+1JnXYhC2VgEWLNmjVTslMm8CXjVn+Ja7vLr4HijkWLrUXbbP4t25xSlIRzRraRC9UA9d+2KrHYpjgIh7MsZ2tefX19uuaaa/TNb34zfbjvWAKQxnbqs+zCLXGksY3z/IDoa+sBA9e8UJPOtO/RR1O5eGWJUlJuxciSy7EwqxhXpDzoHMYTo+Cju3Zq8w//sM58/esioui766EfhkzbiRcfXeSbECmwRBe7yAv2+PrOO18DL3q5tr/jXRq/8EKdffWVeuL2r6vn8st08f/yY6qFYTtx8+c1HoavurtC9ugTSBxw+UWXqDExqW9945uKYosjjwvjPeV2w6qHDsDFzEM+fFgdjVoyws+IsfXRJ5/QxPARDYdx+cyePeq4YLvyjm6ds/UiacdOkVPdkRoIvgr9qsxIK3lYihsX13BDjvAnsZKceeENtMK356FHNbh5o9zfE+XJ1QiccsWRLoRSsAgFun22NTBLA9ms8GkeLJoKj/uEZRG6SM0w3PbZ1sB8NVDUGRvXySDhg1adXV3pA082+IIXRhFQhIprMdgX/hNd4dQIorUve4W6tm7XU7d8WROPPqBv/df/SxO7D0RMnEGUO4a7bEz1fFIYa4GVQo6J8TH1xm5zZxjgDsOwEoapqjEQp8fPIqEWduQxiSlTkA9QhhnNaF3Iy1g7sm6dfOMrVLnxJRpthFxBGBvNiBW5B3ULr4hKp13ok3zsQj78KXIBF7tISxIeR2a3lUfmr7/++mTE8j41Cxw8Ig0N0FoW2yGnQad7WhqbthOe95N5X5gPb3Hvy3tsO6XhYk/7d+/erS984Qvi8Wt2wjGOoSkB/viHhobU39+vrqhLyN1adnuaH7QnAtLaM/VpT/MgHrCncSfi2Y4/RQ1EnUfn0WnMYtS8B9GAskauzJlcyaZpIjpOOX4J6XRtX05RA7bTkycsoGWxmAc7e3mVW7Z96gWLXLZnLL6CR665ALnB20U7t6dd8CsHi5RzGEWTrqne2aVa/zpNPv64GrFD7NguxACWoo00Iq9oN3mYQnU3FCpQNRZBarv3aPfjO9WIRcNARKxFZJCq9UD/LNi24pbajwyxxq01l16j1/6bX9Xg9W/Q5b/2G/JgnzqvuEQTV7xAevFL9Yp/9yuqZRWNx2ozD6FTFzbEwvc73vJWTdZq4sB+hF+oSmlOG/1HBYSk87dv05r9+2MMm5BjAV+9XRqLyDzP9NhXvqwLrr1G6umNOGnd9gt07/0/CBaN0FVA6DICwaXJLHwre3L/QpYoaIgvRR3IlYVRHLiQmDOBpWd27lAeC1FyFhRKEC1D1ZgDRXIlupUtTDv3Va6B6FlWuYTLLh4Nrcy01a+in1D7aGvgeBqIIbo5Abaljo4OPfDAgxoaGlSlWhGDMAOc4uAvRvgbH4ygCC74DPapTuZh8A5cfIn2fv5mVZ9+WtmBvaqPjSZ+WVyzvK5KfVIb163VwQMHpsaFu+65R2uGBsIQ61RjshGrr3UpJoiOocS25nuU5SnpbYtdUiYd4Mp423IgwPdffK4G33SDBs+/KIz3/pCpoVgMT4NWFs0OuUlnW7YjVUSFXu1pf0Iu8FLyJFnpv/LKK8Uj0Zdddpne+MY3ivd73/zmN+v222/X//yf/zMZ09DbRd6ln8n0gw8+qD/6oz8SxvEzzzwjHrVm55i/beI95b//+79PRjF/oYUhfSD0bxd8CP/FX/yFeI+Zr2C/+93vhvUUlPLZBT3hEtChXeDtwp1KeAIPPCDBtYu0+MHZRRh/G1abBvLU3iuVTDMM59Um5vNIHtpZFn1iJYwtilW2E/xLDbZT30eetqeys6f9U8jw2I7uO0vfRuBv5D760Y+KBUHKYBdp4KXnyZGHVegYLA55Qi9++1v14H/493r0v/5h6CyLEawuqxHjSlHYal5TR9BP7Nmnx/7+k/r2H/xnXXD9DTrjhS9MfTf/UZzHCFiJNIWmivGGp5K4/wWXWdclCqb841KPsvWtG9Taa16sC3/255X3r5W6+7U5xqbxy67WwAuvkrtjQd6VKKejvBZHd3e3umJOcGRkmKDSrY+oPCVQeAAAEABJREFUXJNSFkZyTkmlc66+Rg/fc780VlOWd0n1blU716hjsq5dhw5p3SUXK4/d6FCbJod6tGficPCqJQ01VAkFZcEfCGeFzzzln4dsUYzwEwZCyCLkcACciUnllY7wKcodThA6NLg6ShLytM9Vr4F2XTnqFuXRhAIMNCIWN1pW+CRLCdQ+2ho4hgYsG1Cs5OZiwrX/wH5hIGNEs2P4dBi3JMbQ4n1gjMxyQmObqPlBVEseweJxtQve8Dqd8drrdd9XblN/tRqTgcJwVkwhcld1ZKKuyy69XLt2PqWxyVrif2R4VF2xykyWOZdYpZUz4SSCBV5spxSUkwkH5QNhu9BJDNhuhNAxEa3GBGD3eE2TWacqsbjgaHVyUCewbKt1wmIXOMVhz/QHat6n7URrO+VR6h0ku8y891vKv23btrTwwePbGMGtRi/07OiUOD40xvvH7FJffPHFeu973yv+QxmDHD588ItHwD/84Q9HvWiknSz+C5n3iF/72teKd4o3bNgA2xlgeypsO8lse4ZutMDDnuZDUrsIt/rtaRz4Niy9BnKFzskmdI8zG4g1SBpojE+0mUSagywAL1CE2tdT0YDt1FYb7ESF/1R4nUxa+ibbsj2VnEe277zzTk02H9e3p+Mg4mN/fG3fLl4B+ZM/+RPRR/E6CH1Ta58KPUA+AP7VCq3ylX7bsRvqMO6q6r7sSm3/3/6Zao0Jje/eIScTSgpP8tmOca2ix77yJX3r//5Drb3qcl3zv7xbdcaeaneKq0jKwniOkTt8Ek8N8RoLhmhCLNclGnAlxsMsDOesGoGw8eKqaqVbDJ8bXvZyXXTT64OiIUdf0OlMFQqKfEG4Jhbpu8J4fuThhwts4JRbeZQuvaplpQU4bThbY7I6vn+Hhvp7pK6qtm/dqp0f+aj6apnyzj7lMVY3HAxi0b9S7VQ2Oa6OhpLB2QjudSn4xmWVnBg0ACJnMd+IUqT7H6Zy3NlGkrJaC7fu5FfoRFGOIFWdRFb7aGvghBqgjp2Q6HQh6I7Vu741/eruiRW7ri7Z0dnQmKYU0G5VU6poe46vgRhr7Kg/9MjhZ3TBIMM4Kj/wwseo7KJO2YV7fKZzxEayRoymh2Nyt+Xtb9cLP/BvteHF12ry8IFEHENEDByZ6lmHenp79dgjD+tLX/hCilM9Fyv2OaHYUammVVgTWhDYM9OwEMBjxQ89VPznpD2tByjpdHgPLZ/I1Nc/0MwriyEsJIEgYaY8KbRUF3tmPuwck1cj9MlXq3mX+CUveYm4bxjHd911V/q4G1+4/e///b+nSSlGMoYvj3rzgS0MZ+h5F5svgF9yySV6YexsoA8mtXy5+vOf/7zYrebR7Eronjxng93U2+yIdvj5rYG473MX0GnCW6sxDYTCXKSmo/ax6BrAQKUvmMvgXPTM5mBoFzcXYxGgj0Gej3/843rsscfEUyskA8d3Em699VbRp7AYR79FGhbt+Fo//Q9h6FvBtmy3olaVv5SZMiKYHf1iDKh5gBRyY+RJ2v4Lv6idPV165u57ItShRhiUmHVQK+gaE6MaeXanXvgT79XF7/kxjbKbGjwwrpxn0bYyKegYshUHC78spNI/lzIEehnOKFkUqylN5FcPqWKxO4bHeoz1XbHA2n/+eapHjHKrEvipaWqkUxwdXZ2xoBAR4bcDGeC8GqGqYmiLuPD29+uc179Oveds0uC5Z6ruhs6+8ZW654uf0znnnK3uzWepEfxDMeqMPNfFjve+798d+WUK0mQ8T+Ub7Fb45FYnyBAkFT0unFGG0EDIXdPO22/V+N696j/7LKiizOEETSMWIGpBFF5pVRVK7WMVaiDVsVUo14qI1NlZVTVW1rJKptTnrogU7UyfDxqIvjoVI4ZAZdEpG7CF8YzBnCJP9UJHH+AsU5diUHSX1r74papt2hQ7zjGGNHJs4zQOdDQqykOol77iFRoZPqx77v6B6rHzfN7W80OKPFI35GpX+LOAUz95/JwvP8MJHeAmyNPQpP1798sN64ILL1CBidiQL64heFynkOFfppPJEUB2WegUF+BDXXyUbMuWLWLRg91ndqExqtlVZpFga6zUsztBeoB0QOnHgH7b296mH/uxH0u7RRjQr3zlKyGJ+xIaauolIdqX01sDx6wLuWrjY6pNTCjrqMRkOtS0Au0kcj1tThbSbMt2KrNduCmwxBc7TL6oC/QhdpEv/eqrXvUq8SQLC3f0Q4jBV/d55YO/kuMbDRiZN954o37hF35B27Zt01VXXaU9e/akRT/on0tgF2Uv+2T0AVj1uC91ZXwcIwrUCNj+gqv19G3fVX18UhMxstQc8W7IsSd75NFHdPiZvbrgjW9WrVZXpdKhTjWkfDLGojzc0HejKjtLr8+wKMETQYrDLmQI75KfjcirIcthzKsR43G4jciV4ZHvG8RGtFh4zhQ/kERGfCRRlAJfelSb8Z1AcCIqvBFbl7LEX5rMG9pw/fW69D/+R/mMjaqHTrouvFA3/fl/03n/4ieUr+kOmlwhgTo2rNcZ52/Vw1+9TWGBSug80mcxx1hVdmYUMQoa8sXtDE89Sl6JElQbET44ok/+n3+os974Gm244hI1QnbIUTF0QRopipMyufAu87Wd3XNBA9lzQcill5HmQy7RcUZnYEeTCSixxLShrYH5aWC61kQVir7YYsBPA16Wybaq1Wp6F5Z3nFnNVsvBhKAleFxvmFvK87qqrscEIJ+iHW/ERCALiLw6Ap1Fdc4DxyTwRS9+sbadu0UP3f9gTB4mtGbNoBwTkP0PP6yeGBzVWZnicyoeykE5E4+QIbmZlMeoT3C8Xgu95LGQEAY9kUwAAkJUhaMQSst92JbtGdlSDgDkK2LR4U1vepOuvfbaNBnlYz3gS4DOLtLjB8o47jMfIWNnmsnv9u3bdcUVV8T9y1OedpGupG+7p5MGGvMqLK9lNNJHf6LOVDLlTPqb1aZw8sSnuCZv+3IKGrAdfWRN9JunwOakk5b9h13c3VZG/GXcz/zMzyRjmFdAbr75Zl199dXpGxq2U59S0tPPABdccEH6O7sS/1xybSdxP/vZz+oTn/iE8jB6FAZR7qrqjjErKj2vAW192Yu1Z8fDmti1K42JHapGuoiPa/3wER2amJSG1sYYXFHVijYU7Sh45JUIcAYEqcq/JFy7dq24DwD45YCQSFksmKS8YryUGzI/S5UYzKuxCNCRJK9JWT0gUQamcLny92Uszo4Oj1DIKIOECh38QlVSpaEsrMmst1das06qhqY6O1SrdCpfu1Hq7Y/xuaJq5FfPFYfV6OtRPskrYJFvyKRKPcbzRsQlgnBX5iR3QI78M9ErKrSiuvPQSSBDxEatoSMPPKDLYqH+wpteJ+ZDjgShjqBR+BQqcXITAoaA2sdJaeB5niiq2fO8hPMoXtkp4gIpCR0XkALFJdqhgCLUvrY1cLQGiioTHXbyOBE0wh+Y5Kd+dcQAxXtqPKrb1dWV8FyIw50/WLljmG0+exXZiL7+vG1bNfHoQ9LYsA7ceaee/MbtcneHGDgVFBdcfJH2HtingXVri6wm6tpxx/d17qWXSh3BLw09RdTJXhshU2k4WyEnwgVfvliPjPXaZKyKFxMal5mkxhWjXIShCWfFT7uQjntTAo9i8zgkZSxxuHZBO1to6Fpx7GLw+DZpWvFtf1sDx9JAag9ZlqInY9EpZn7RqlKweUkUTX/bWQwN2JZtZU29awUP+gq76EdLP0/CsBi3LXaU3/nOd+qiiy4Sca1iEi7h/PPPT1/kZne6lea54ufbILbFmPngAw+G2DFWNSoxooUbhpwV5tLaIZ1343V68EufV7bzCY3d/R0pFo0VcZUY5zqGJ8RBa3GMR47UwgDHZfxJ45TS3xJeyngYxOjPdviW6QzhyC0tIKcsLYeMQkbF4YAI54FtBEDHuFrE50SKpw4mYowdGR2Vw/i1s4QnNo9y53kt6kpDYgEi1BYBwT4LZrlCK7GBRIpq+FFLSixCneGtqpZXNB4y1INv7iRQ4Ff2zFuyd5QxaoUquRVFURYbAnd++Qvafs1VUrV4dxuxo9pECRV0CtdKBw6QAu3L6ayBY5U9O1bE6YS3p1uJHQ0tOs9wFC1JrUe0QQGtuLb/NNYAlQEIFTQdUW/yFCjqFEZTg796UC4GYB7V3r1rt9h1ZHDbtGlTpC5Ou0hThE58hdqRl2PwUgyOAhGjx/nXv0Z3f/Jz+sEv/Ts9/nu/oT1fvVnq6laKl7Q2VtzfcNPrdc2Lro3hJRAxcNYODav/3LMj4CCLATXkjcBJn93d3WmnhvJHyWXTruCdycH1zju+pw3scIefcCMuURSRbXgTTUSt6Mn9AmwkKkSxCz+LAnbhL2KkVNY8l+0E4G0ri4m3TflDExHPbgDGs+KwHdf22daA5PgpHXm6tl4cgahGmhyfEB+xU7VKU0l9SkRJqfEk3xSXItS+nooGbIeqq6fC4pTS0v/AwC76j9KPSxxPvfAuM+MKOLugs6kxYKaBDzbyygkfJdy/f/90xHPEx38q87oMi45PPrlDjKvVaBR5ox7jWF18hVrdfRq86FI9+bWv6o7f/W099od/oPv/4Ld15J7v6/7PfU6Xv/yVsWsaO6aUOa9HW2GsU7i0uYAYRx999FGRz3nnnScO+m/c5QYky2nXQJIwxo8oKUZyHve3ETvPubLARPNXniji7oeYjQClcYd3nR1lasRCtnLHxk9AhCuRPo3E4UZC5ZXARyq+RZbFYoRcUcOBC1aVyCOi1AjCRtYTXmuyoci9kkxphR6pixHRcubhD6K44gPCu2RnK/8scikgi/JGoBIQ55gmVevG8M9iRx+dNRRFTKVzK4OgDVWp4fC0z7YG5tBANgduFaMWLlrZoHGBuTikzqkZUfpzFV1QEx1OdFpuJDcu7XOVaYA+js4PWC7RHHXELZmlAS3CdiZHd5y5qn1794tJzZo1/THQ19Tb3auHH3xE27dt1/XXvUo9vV3K1Qioi67ccrjzPHNFLg3R+SvyjPFQhs0ZG9VzzUvkux5U/199RJsn6zHI5cpTpKUYETDcOivF5DsE08T4mOodDCqRNwOngi68J3tiHNZqNe3evVu2E0jhhsSWdPjwEQ0OrQtfcYJzxCviC8zKX23LdhLE9pQ/IeJiFzi7cJlg2Y6Y4rSn/WBsz+BhG3QbTmcN5NEuW+t8tGMBoZNo3gLCm05HA+/OKjLtM2s+qTKrChEEUoL2ZUEasGdqjvkCBkelUpniA24qsAwee1om2/PqP2xPSWYXfjvmM1HXWKzF8Pze9743RYNnuctFnvOFUjYWm1k04nsSw8PD2r/3WTlrqBKDvlWJtlIscKzduFHrzlirrW97pzZsO0/1P/g/9fhv/R/q2XKmznr3O+UY9xxGlNN8LvQiyXkmNdshhjPfpAjEypy24kYnafBGQBwOTAEmOkKaAvDTIcqioLEONBdIEh9LJLAc2qqq4ppqbysAABAASURBVA6FN4ElmQtJw3UQZkoelYdj116hN8LofP8TD2rHN26DSo24B2pIPEIf1Uz0ajkIiAPyJoSz6Ce8mUElxgSAkF/c0ygUDnEdeUfc5w68UiwM2JkgUxzF3C0KEP4CaTn525e2Bo7WQNSco5HPBwydLYOeXVR/wnbhP7p8qaUF2mKQzILO0aLc0nRy/CxD4eoUj3byRddAHhy5PUB4l+ckMyByI/9w0pnHsOFAYEjti4FrzcCA1q5blz4KNTA4ICYuGzZu0KWXXa6pI+in/PP1GMIshidyLDr9WiVXdsaAXvWBD+gFv/lrGs16VRmZVLUxodgSJYFSFY5V4hAzrbzGaKec55kSP0lR/3WKR2dnpyj/+Pj4nJzsmLAwwjZjy6w15WlGtJ22Bp7PGoh2UFZ5WjF+YM4iO1NPT7dciclfLdp5EGUzGszJdCLBpH0eUwP2zLthzwwfM+EqirBn9rW8t3vo0KEkYR59MJACq/RiW/ybAX/3V8ra2dWl8ViYjWmaGox50Q4qjMUNqXfzZr3s1/93rb3x9dp5xlkavvyFyg+N64LX3ZTMvlrcwsQnLKo80kUShsJjlj7RHjN26SJCzIL5lKcIllfQrVDiS/fKK69MerOhKrGF6yh34YurA1pPJi9hJOcAcbE4QXSWK9SNtqTO2Ok/9NCD+sFnPyOF3mvERDoHQKvEPxOHIwksTGAJgFwqKb/IIZW1oVw15bFRELc45kdFpmbBsV4tAie4BqfE8QRk7ejTVAPUuedl0W2qvsJWaIRRkMsuwnMV1i7iJidrsfM2rlq49eiUEzY6hek0CTMdPM197eIfrYEcVFyYBGeZoz6NCQOSR3vrYZw6y/TGN75RZ59zthR0ikGFgdleeN0ieT3S5SJtTs6KoCZdiWEj2F9+iSZ/4n/R4Ri5sgMH5EqBr0NuLlK6xmBXj56gEa4W8Wj9qE5rGfloybpYSOjv71/E3Nqs2hp4jmsgjJhUgtJNgemLo/+gHdV57DLabx6dR9Hqp2navpPXALqdnZq+ezbuuRQuy2RbtqdE5ymoqcAq9xw+fDi9c8w/GgwODiZpeV/7oYcfUY13dNNA6thNjKhoO3m1U/WO/oTd9NJXavO//gV1//h71L1li2g7jWhHijFSqsQgmcmRrLhEMNKzedLTwyPJRBRQ6rEIPTeum2MBAbn5lgo79QuX2tHDhE6mlFMNHUePUw9OzFvueUCD9Ukp5hcdEY4z5tr10HtdjTRvzpSONK+IdCmwNBeMepMn2YQ8CqM/hAlZ8pA+LzJFQKAIta9tDZy0Bpo1+6TTr9qEdBgMerZlF3AiYfn7gSOHhzU2Nq6JsQnljUgnR89hridK3o5/bmpgUaQ2XKLjdtSUqG7RYTfE6utkbVJjE2OKKDUaMdWt19XV3RVxJoWcVZp+K8bshJvvBQ4FZHL8FMNcJZh0MiFoSHm1W1f9zq/qwJpuHXzoEWXOGE6CKvKC3kHDIBO7z/WIydUcYAI/XxnmS2cXTBsx6b/nnnt05plninfuaKfAfPm06doaeD5rgBYIUEZaDFA2S9ysEotf0YfQfMtWX9IrkPgBtY9F0YAdfWX0qYvCbAWY2NPyl/0sO858gwKDyk41LMae1VVrSllR2X333Sc+fPbTP/3T4p1ucJs3n6ndu/dEjRd2W7ghfwbEwBdlyvOK6hE847LLteW1r9UF/+RdYsHYQcl70VImwHGtBDhow9GBg3vTl9Q3btxIMOnFtmyn8HPpwvg6NDSk//E//kfxXYR5C09ZK3LoqBJ6MZMXxcGTLkWUJr92u57+73+hvpjfjHzqEzr4tVuVhY7yzDG/CFrowuHMEz4Y0YGBWGyANbxpp8mfhewhQCyOOHyVQiLJEema2kdbA6eqgexUGazW9LanOj1k/PKXv6xvfOMbeI+CspOuhGGRhSGTKYvm5rAqIM3Dj6two1Omgap9tDUgOQbqrBL1RMWBDyCUxc4yO67JGI0O25VMHV1V9fX3qpJlzbqlqYM6aHsqPC9PLvEIVJZHXVcWO82ZGvCIaloJcDDJztissbyqI089o+6YOXSAC2iketyIOh1MIn1HrCLDK6KUopLn1C7sarBbABfKh8sXXXl8+wUveIFwwdlIiq8NbQ2cXhoo2wWlto/RDqbQVndPr9TZKVUraXyjf5mKhkkbFk0DtmV7Br/W+zUjYpUHkNt2qjM8/cTHr3iXd3JyMpXRnlnO1VSckZGRtMiKzF1dXUk029EMukL2SkAWY1YMYKordz3so4aqDakalEGmXBXFwBjXqroCESNeUBpUUCjiw2kW/+CBA2lc6mnZcUZ3QfGcOpHZtvgLMr43gg4XVICYEyTFoKxGkTLryFWtT6TAzk/+nfrvuVvnT2ba++/+gw5/9rMxa0aXlXCz5leq6Z3ASQ052NUjbSNgkU8W/+O+81eXjQzeXDoUGRYAKqDBBCfowts+2xo4JQ1Qw06JwWpObFtPPPGEfvInfzLBe9/7Xv3O7/xOWlFsldsues3YDFPWNGocDd2tRPibiLJTAnU6gF0U3I7Oj1W9ZqFty3YztMLOMsthO301mgGJ+lCWHj9AOMsc+snV0dGprq5ODQ4M6Iwz1qunr0epU4cowEDwC2dhZ0oYI1vck7DNY8BSDFAxMMVAYlp25C9Zo7W6GjHgZVmeaNIqcuDzAOI1WVN1YkJu5FrMg/8qPhATEfRhI6zEX4qwa8DkrRU/lW/bs6o1YBf3cTUJST1aTfIsRBZ7Dn3ObofRLOMMtpnyLCAloYErtWBxJJxT2ITbsGAN2HNrzp4bv+AMFpjAXpx8bct2yt0uXHZwGbt27tw5A58CK3ihLQN2ISdPAbL4Wu4Al6L19HRraHBQjzz8uDoqsZAUAyptxDHC8aGneiXGwthdzMJQglMe/PLwEOcYJWk92FGRLMY9iY9aKY4conA5kQN3odCarvSX7kJ5nSr95s2b9Za3vEWPPfZYYjWXHK24Z3Y/U8yPk64iSeiP1Xl0OzA0pMG9e6THH1Lf2KT6LrtM46rp4Pe/r8qR4p35TIY8FEqKXM6VjmAXMc1AwizmpeDOvSSHyWBdJ7e458SAD5TcyCRHxVD7WM0aaK2PyDk7DA4o8aXbisO/lBA1aSnZrxxvlDk2Nqb/8l/+i/iy7xe/+EX9wz/8gz4bK2N//dd/3SJYrIrR2gLjMDToQAMj2XFakmUDUnjEYVvwt8Eb1JKBXeRFfkuWyQkYnyjvE8WfgP0pRZM39yvdhTxXck+J44kTk2elUtG+ffvEX3t0sgPUTGZbdnHPwiPqlBg9AmpqBFUeEKcDps4ZgSnsfDxMBBSDG1zDLlbiRDggrbAGk3X9a9Q5cjiGuPFYaYdSMbg5YoDoAvbt1ZlhzHf2dRdjDOiIPdVz/fr1OnLkSFpggBd6YyHrwgsvnMKBfz7C87VM3EPg+Vq+5S4XugSKfJsNr+kUuOKaUBVrMlpogwDASm8R3b4uggam70PBrAzPdovYpb+W+S52TvAFXvGKV4jHoBeb/6nwsy27OX4GowceeCCuSq/2IHMJLLyedeYm/d1HPqo777hTCoOoHnvKtYA8jOfiiSqlA1uYD4LVTbCeYhkrGQmBmMyFoUecxNe6Z4/nRcz8rnbKZIrYLsJ24U5FLLHHns5vzZo1YgGCLO0CX+oRFzwuY/WXbv7S1GPdecwWFIvwCUJRGy+9Mm7EFt3zW/9JI7Fw0fWz/0r7Ln6BDl36Ah3pjc2AYOSYgymyyFM+4QlczDBAhY8wEN5FPYNnHrnkjnzygGCeK7nMDRV1QhMNZSPjUrVTxzpsHyuqjV9mDVAfybJ08c8FrfGt/rloFxOXLSaz1cTLdtrd+tM//VP90i/9kvgLg0svvVTve9/79Ad/8AdiFRN5aedlr5lHU6tUMvWHodHX26u+3n71d/err6tvCvg7oSxW/W3LNixEeKnA9pLyP5Hc9rHzt510UAkj8kR8ljw+ZMmcKUHcn6XMryzvd7/73TTIVCtVgbMLXdmFK0uNqGCVquVK4GwJpOJo8SrhQEjJq4Uc0YRdEayBijIZiEAlQHFcft2r9fjdd6kxeiTiIp84w8MZsdK+XU9raP06da8dTKZ9Qi7ChUe1eRybewE7Oyb+k5NiYgLORhBiVgcgE7A6pJGQBbC9UiIdlS/yAEdFrBACWUpYIRGOynYh8tiW7YJH9Ft5+JxV4srZxDedqBDqjAlr3pFJlSzSBcgQNgE/UATtwp8FX9uyXUSsgisyAatAlCkRkAcoEfZMfdleVh0iSyXG1lKexXLtohwYn+U8aL68kQmYL/3J0tlOSe+991698IUvTH7bSf+2U7izq0P7DuzVjid3RDiLJaUwuGVl8etIblUKo6ke146AaqLIwhfgwsHeUsVyQK1e06OPP64rrrgiIiXb4rALF/+JwLa4Z8uhIy3gYMxtJbedymdPu3x75JFHHlG1A71JESOlB96rCjJpTZ+2/dOf0q5v3ymfs1Fbf/KndP7/619o++/8vp7pGQjaOC3lsQGlcMUlufjwVCVwUnRlcZeiXwrv4pyOnjMLvsG/Gt64nXG3G4pgAYePqKejoq6hppyaeXC/bM9ErnAImYAVFmMqe2QBphBL5LEt24m77Sl/QrRcurq60lzS9hTWnvZPIZfAE1VtCbiuEpZ8iIgPJLSKA45dL3ajwdueujGVSqZn9uxJO9Of/OSn9OlPf0qf+syn9MnPflKf+FzAZ/5Bn/vHz6edRtIz6OCySrmUwCNVwFLmcSze5AuU8bP9reGSZrlc8h4dHtHokRENHxkWYfIewd8EwguB1rTH8pPncHTEu55+WtSnnU/vTCu6oyOjOhL4I8OFLAcPHiwWaKKOHR4+rOGRIzoyejjkHNbI8GjASAEj4ZYQ5aEc84HhqTSjGuOjdrG7exgZhsdCJ8Majjzhk204Q/trNY088IQiIvIMGY4AI+lDeHufelr1zt4Y8aQjwfMIsoVL2lMF3qEbDn1gQPOYNu2F1W/+DgXe+HFXGpCDFXcA/0rLQ/7IAqA/wisFZf7opdW/UvK05lvqB7cVP9Pf0r4WqV4fiz86QhbgWDQlHl0mCJmGx8ZUGxmWY6EtD//oxISOjEYbjjjoj4yORvxomnDWG7lqo9F2A0YiDf0A7XYk2tkI/Uez/ZYyME4BZRh+KwmtOsK/krKUeSMH96JVR4Tp32vRd9JvEQbKNEvpziXPYuZHOTCmBgYG9NGPflTf+c530t8lnigP9AOciO5k45EL/pSfx4vZLeVjZiU/4kdijBuOuj+wdkhvfftbVavFeBdj3fgI7liMsyMapS0wLwjaiSOjGj8I7nDEMfaOxRgY42+Mx6ORbizmCmOj4/rKLbeqq6NTfLl7JNodeZVAeD6A7NCRrtXFv5xQ5o8eGXupwzwhR7iUgzp94MCB9JdV+MHb1vjYeDGfGR4PPQUcQV/DOjx8RMNhkV793/5Yg2+XJRnuAAAQAElEQVR+p/bHfGNiclz1eofqk5kmR8d0IBbnD6O76JdGRg5rJHQ/EvdgOGAk8ACy0R8BhE8djmh05FD0l0c0EnOfiZgLqTaiyXrIHPJMRH96ZM+Tmswa6u3s1HjIMRzQmi8yAbNxreHl8LfKgJ/61HrPlkOGY+WBLMBSy0O5qY88KcwTwp/73Oc0F3zyk59Mr+JmzQWY9o4zFu0iQL1eF6uqpWJhaTutUuAvgV1B/FmslNGYeTzogQfu1wP3P6DCX7j333+/Hn7wwehYxjQ5MalG8KeTqcUuGuGlgNm8Z4eXIs+jeU6k8taizMSV7sT4hABwKwHkPRETTGAy7kHp4p+Cpszzli/4TKU9jp+GvWHjxlS/+JsM6hr51ydrSvco0tIB0Mkw8EM/MTkRepxIu9STIfdkkq0IkzZB0CQ34k/kTgZNghi8JiPd5ERNk5HvBBO92qQmQhZ05K5OnXfJ5dp594NqgKtNaBw30teCbvjQER2pNWLwa0T8RMg/S6agO5Esc8UjC1BOPvkfTt5vrsQuCvQM5rhtOFrf6G216GU1ydKqE+QCSlyrv8StpHsieYgv+4rxaIf16A9sKywBTUYbpm1PRLsGJsNtRDts5NFGg6Qe7bw2Pl609/BPRlpoJoMGoNy0r8mIw1/C7HCJb7vTbRAdlcC8oNRj6S6Hrsr8yQs/7mIDZeMjjRjPd911l/jK9vHyao1r9S+mXOgYgP/DDz889Yh2mQf4iYmo91HfJeviC84PY6iq8aj3tJ886vtkxI9PxhytVtCl+Up9MsbDegETuJOaDB6TE2OBm4gxbzKMrmFt2LhBE8ELIK8SCM8XMFQB6Enf6uJfDijzJS925jAq7r77bpX40v3BD34gdvV5jfGZZ54R9SF9NA7dhC7Ho98ZT/OFyaQjXhPuvPQCNdavV17PAzcRi3kT6gijNI/5cCN0W4t5SC3mJBOTo5FftKvxySmdIk8rFHIU8ZNJ74W/lWbaT1wJwTfRT4h5z8R4Q5PjdSEvc7Cdn/isnrzla3KlQ41YdBze/YwaWYc6+wdEnkVeE0fJleKi3OSJH3c5ocwTt4TlzP9YeZWy4B6LZjHxzKcx4Kmz1NHZQJ3lCQkWg0r7zo6BUctzZMuTzcrkgkJnG850IEApEf5S3xPR4W7ffr4+8IH/n/6//+bf6P0//369/+d+Qb/4vl/UL/7sL+oD//oD+tmfeZ/O3Hym+NDT0NCQWJ0cHBjU2vAvNpT8cadgcGhJ8jqW7ENRLspYuqW/lZ641vBy+sl7KFaeB0NO3BTG34SFyjIj/dq1SuFwy3KTDzAwOKD+/n51d3cFdCvRDQ1qMGBdM2/imQRsOWeLhqLDXje0TmsHz9DQ0FoNrh1swpCGmvQn6w4GvzXr1mrNuiGtGxxMMEheAeiksn6D+jadpUN7D6s6MKShwbVaG/RDQY+M7upSradbHeCjfg1FGYaGhk5ZLv6rmUlZR0dH7LKPxACb6frrrxc4FhOGIo/BkBd3pQE5kBfAv5rkKXW1WmRCntWiI2QBVuN9m4+OBqMN8JEjvkPQFf5G7Dirr1cDvb3RV0Q7HRzSUMDaGGM6zzhDlTVrlHV1qyvadn+0+0Hiog2tjTY7SJi+MPqWoeAFIMMZkQ5YLTpCJmQB8CPnSgNyIA+AH0AmjA6Anc8SB36poewjS3kWOz/aDH0/X6q+6aabxOPQPBF0vDIShzwA/sWWCX4lX8rPAmtPT4/6+vqOHouo89Em+vp6VcmqGlp7hgaH1iSAzxBtIWBoaEAD6wbUv24w4prtae0agYdmaO16DcT43j/QH+N4l/r6+9L4NNRsPwt10c3a4Ae0ph0MeVvDy+Uv80Wezs7OqbKB5/5jeLzzne/UZZddJha1X/SiF2nnUzvF/GYwdLc2AF2tDX2sDX0ORP+zpqdDQ2v6Yp6xRr0Da9S9fZM6BzrSB0bXRX+0jjSD6zQ0uF7Mc4bWDmht9E9lmZHljHXrRZ80mPQyKOIGI4+hFjpwM2Ew6EoYCn8Bg5FucO06rQt3TeTt2BV/6Pf/SH3fvVdjX71Nww8/JIfRvGboDHVs2aL+lGeRdijSAMgEIA8AbiWhlIH6VPpXWh70Ayy1POTRF23+vPPO0y/+4i/q53/+54+Cf/2v/3XYaR/Q5ZdfnhY/FIdtYc+Fd8nPbMlzWMEM6Hh5tICVkFIMDGmMGXbBSpybHrsSK2gNHTx4SDxKenDkoA6NHdThCeCwDo4d1uGAhnLVY+W/3miELxfXFAa3iNAIXo2YSDWS2xDuUuRzPJ7k2WjKAF0eJcZthUbI1xpeTn8j5Gk05cNd1LwbddUC6gEpn5RXQ4oKwwo3u8iKg7qUADmiNiADDZiV1/GxSXV39CqfkDJetop4BeSqB7c8Ui/NySs/kYESRBaN7m7VR46ET6pF3o24NprZQ+uskuLQYZkmIU7hUqlUxMSMd8HRR5Zlsp04oi9WFVNglVyQCVgl4ghZAHS3WmTiniHTapEHWdAP7mqSad7yNNtgkj12bJIb/UhyoyGW0cnNowOpdih3R0RXowXTvAMXoSI+rlNpI67pRxZ0BATpqjiRCVgVwjSFQB6gGUwO84XkOfqy5BjaGrBUGVEfAPiz08irRfxdIOESj78V0A/QilsqPzKcKK/Y9FStUk19ZZIjmkByVYwzhT/aQnimosLPSfMA8KNnVzL1964heNKAvACynzSTJUjI4g/zYMqJfGUW7Orhx3B+1ateJdsaGx8H1aLT2ZrLIr7A5TEHHrrgIsX0Rju+cXvgFbOb5MRlmi5mTTHrIE30VzHxyBsO/oQbyiOmHtfJ5AYn+rkgSzrMI2Xc5MgmjKLJ4IlsuMxgmnnBhhsZ87RIpiMH9qtny1nKfnCvvvQj/0QHv/nNmH8Nh1yRrgOZgs2sE50As9ArGkQe7teKCtGSOfIALagV9VKfqSNZzCtLQeyZ7b7EL7Y7dy1a7FxWiB87XWtiheypp56akoAtfna9WDUpkI4GScsrQpKVjAjjkyJSeTT0jpiwKA9kxAe2fa5yDdjcq5MXkgZJanuaDziMQR7n37nz6VjxHNSZZ56pAwcOplUvu6CFDm816kwWnsnJmsbGxmJB5qCefXZP7L4ORy3KAgp68llMIP+ouIoMClCEslw5f+6sXOScBQ4IR3XninEMr5C3SJ+Cp3w599xz0zcBvvrVr4qP850ywzaDtgaerxqI7sBOl7lLyCQyi/gODGc1m3eEo02LAy+Avw2LogF26exCqYvZLy6KcKfIxKZcMTaE0UE5Gdt4TBe2dhGHf6UAfbdOiueSI0SXnQla4tO/TAjZATAFEAKKUHEtilhgH3roocSD8byIff5cMXZYwB4Pgxj4+te/Ll6b4jXEgYEB2dNzYHb4eX3rwIEDmtJ9KJk5T6mRPObBeXPKnEff484+VXq7Nbr/mSCJCKzXRniFOUwgF3ONCiggVM4j3/VwJct5pkpMQCqJKlNDxeG8FpUz/CFfhhOs1agqQaINZPPMkSl40TNmEzWNnXeOnr7yAm15749K9UyTw6Maq4fRbTg1E7WdtgZOUgPP61p0zjnn6Fd+5Vf07//9v09f0v7VX/1VffCDH9S//bf/Vt2xA1fojNbo5O3s7NDWreeKTjgPdJyqdlT15JNP6au33hq70ZPKohEn4vZlVWuAe2gX93WhgpJ2atCIxNVqVSzC9HT3iAGWDxZ861vf1FlnnSUe7d+799kwhotHkak3TEAasdjyg3vvSQZzJauoEaumGNCjo+Oq1RganOpZsF/007Zsz+DbiEl38fdUVgxTUlzjkk7GEteRSaLO57PSJqIFXtAhwGM36IkJ2datWxfIpU3e1kBbA2iAdilFnxFGc06DVftYDg2wU2c7ZWUXbgo8Ty700QDF2b59e3rPmY+nEgYP4F9uIF9g9sddZ8thF/ekVgsji8iioeCbF5Cc9za//e1vp6ej7ILfvBI/R4gasV3LOMychrLyNCXf68GA5lHXSqWSSoK+eTSY8fqxxx5LONI6y/TFL35RH/nIR7Rz506hImiJSwEoQ+9ZwSbNIZhJ5MmXhyFcGM/K0W2mRjgNM9+IRIpAAL48xVeCLFO9kivPqmpE3rWwUuqx8C+H0Ry0nGQZ6NKbXLpFcIrQaG1CV/7sz2r9696g4Zjb5LVJTcQcjDi1j7YGTlEDRT07RSarNTmN++1vf7t+/dd/XR/+8IfFrteHPvSh9D4PcchtFw0Xfx6tt6+/V5nDEwGiOqud2rVrl27+0s1h8NRkQw91G1arBuziHpX3eKFy2haPyFRiQMFg5qMZfADsyaeeFAMKAwt/28Ag1NfXG3UimzKCyRND++ldT+uuO+9KO9LkbzvqVRa0yAZoWQ+rESu7k1IMonmMXOFIpRi1GNjyTBxR8xWi4j1lQBcA78+9973vndLRKTNuM2hr4HmtgbJhThcyYaI/ysNwjuY7HdH2LakG2Ild0gxWiDlGD32z7ejvnfpm/oaJvhqjCrHKePzLDexwMvZu2LDhuFlzf9gE4THz4xLOEUn5QDPWw+fiiy9OegC3UrAU+dpObGuxuICe0Nfb3vY2MSZv3LgxxbVe0Av1A5ztNBfq6+sTHzpll7rEY4gbazUQjTByFdML5Y0wfBsx25BqbCuneYVTWCFGziUgi/l1RXmkjDOcOBVZyRi3sekwPDmh0Vqukbyu8Ug9GZ1esquzhuQAScmWDj6EiWsEnYJnJeKrnd1hZ/eEDFVNNsbV/+wenbF2baRqn20NnLoGitnyqfNZtRx4VJuPH3zlK19JnzS/+uqrRceAwLgADZYwHejExFjERxOMBhttMDVFDKHe6Dh4zMU2pG1YZRqwi/tiO+5ffsrScc9534t686UvfUm4H/vYx4Qxfd111+nGG1+TPg5WrzdUDCBFvlnmFH52z7O6+JJLdMOrb0gLLnToEs0tiwHC4rALF/9SQB5MgXAi+1wdivxiYJuIul0LZDH8SJWxcWU9fYFRMRiVEQlz8he70Ak627x5c9LLyXNrp2xroK0BGmj6H+e2KpZFAxhUy5LRMmdiF30z2drGScAHo2ynLw8zriXkClzKb9OcaMeZ+wNNaezb02WZr9gsgGNMYljaC08/33xWio45LsD95ANwPI7NfUZ3AHH2zHIzF0Ze2+kvNXm1kYUV6Es8bky2krNucL16Dsesoi5VcimLdNUsi3lHJn5m7pEoi0th9BZ+NWqa2L1TozueVBaGcz0M5o7M6sxH1T12RN1hRHcGqZmNhwEtDHJFRgmY4Vg181g4/lzVoO/tHRDknd1daux8SgcefEgvePkr0reJglX7bGvglDSQnVLqVZ7YdrRrGpPSX1DZniGxbdmewuVhULDSlkeLs2MXUcTBQ8IAHxnh40oFv6lEp6nHRjczC2+jq1z2TJeVYx55o4OemeLUQnaRD1wwzlilvu2228QAAe5YYE/Lbk/7W+k7Ozr1+OOP9wV2GAAAEABJREFUi93mN77xjXrzm9+s97znPbokjGEGleuue5U2bdoURvFk1LFGQD6VnDrUCAO1s6NDmStSZJHHkigUZLfYetAcB3nlrPw044bWb9Kz371HB773fXXEgFYJQUIsib+MaEyo/8xiZT+lW4RewbbsApoitJ22BtoamEMDOY0u8Hm0l2P1DY74aFDKO6rKK0UDDXKwCVJ88rUvi6kBxq0s+svF5LkaeNlO46Q9s+bwNBUf3eFry1rBAxkwaBHhWG2COO4N8wvGXMILAbsoO395Q7lZLF9I+tVMO1tnhG0nIxhdoTdwgF3owS5cXqnav39/zG1qqYh79uxJ85v169eLb7Vwb1JEXPL06Jo00D2gZ+66X43RI3IYvQ995nN69Itfii4reNYdO8lBHPMRR1+XBURE8MS2jUAYvfd+9GP67gc/LPFUja0uZdr/hX/UzT//ftV37RZNsCFLjvkUbkAewYbNbF1VKQz2iIvO9MjTT6pvcFBBoi3nb1Nlxy7du++gfO5WkWNc5nm2ydoamFsD2dzo5w/W9lGFsS3bR+E7O7vUCOP50Ucf0aEjB1WpFuqxnf4SgQ7DPjrdUYxOA0QeHdTsYoIrO+QyjpVc/h+SwamMsxdHhwwAtqMDztP95IMWd9xxh3hHq7OzsxQhufZ0nqRLyLggcziJR+nawTM6eQZSPm515vozxUc0GDgYYDGcqQvwsYM2dAEf6Ds6OsWTCWOjY9q69VyNT44rbxTywX8lIMx6rb34Yp159Qt1MFZei6edQqYQZmL/QU3W6xrcemaEYtXWipKHd5FOOxguEq82m7YGnt8aOHZbySl49DONnp60z9IM4rRhCTVwskbZEoq0JKztou5VwnCxrfvuuy/lw7iWPCtwYb5AtnYhG/7ZgHz8rRFj7vDw8OzoeYUxEuExL+LnMBG6Ys5SqxUGMUWxC90SVwLfBkKfPHEHDe9Ek465EPi9e/eCTpBVwlgNX71Wj42GhwoDd98efeOPfl+jj94vwT6m0Tyx3bqQzySjIUVfVpcade267euaeOQRCcu6I9Ponme06+vf1JodT2v8W98V9BEZRrKUeAbDPIzrRgTIwjlyREaxY/3Uvfdq6OyzBPeuLZu06Z/8sF71vvcpD1kd9BFxep3t0i66BqKmLTrP5yzDnu5uPbNnt779ve/o8JFD0Qlk0cwsGjyPt7R2OM/ZQi6x4HS+ZGFbGJgMZjzmfOutt4IWAzM0QEKcwqUcWEsWGMz89xsdPXFlHrZFxw+d7XRfFYftuEq2EygO23FVokd225qIHVnuPUCZ7IJfwd/iUTHwLBA8/PBD4u+XWC0/88yzilXbgmXiu1wXsnTMtpMbmWI8n/XyF2n3zqfUOBCrr4HjHN9/RJXhcQ2ecUYELadrXNpnWwNtDSyLBqI7mconi92a1nAZQbuUMymMZ8Yj8AmHpw1LpgEMZ/v00DTjGXDVVVeFEfR4GrvsmWW3Z4aXSvGM18gC/9LFPxsYk8svRu+JndHZ8fMJs7jPoje0x8uL+OcK2DPvk23xuDVzJD4UVpajtbz2dBrqwN/8zd+Ib7qgG+4HaZjn8K4zj9LzzSAMafDVnqp2Hditu7/5LempHWp8/9vq7cSYlRrBNjadgyz6r7hyslucR1+HX+MTqh/cr6EKRvRYMqYnx0e1Y7KmS9/yNj31uS9IsWvsmJ2kj4o5pYqQYpdZciPyiLlOnFIY8Lsef1y955ylPPrL8a4ObXzXO9Rz1RWazKpSIlL7eA5qYDWJPF2TV5NUyyxLzEVSjtHOtPuZXdq580nteDIavxoaGRtJH0U4Y93acEdi3tJueUlZLRfbKWRbtqf8dK58xZx3Y/ifyOKLjE40thPdyV7o8AHSYyQzgLILzOCAnw6eOAA6aEo/4c7YkQYHdHR0JIPeLmQC9+STTwoD/IILLtBkbTLJXKbHtQta/OxG8wE5drs/85nPisGGFexa7ORCZhmyZQe7yJfrSNTlNVdcquGDh1Q/dEiugI1xJlbpx44MywNDMahgXudBueyitjNsa6CtgXloII++KnfRdpUfPXwzOgHzYNUmmYcGGCfspr7nQf9cJrEt2+KpKhagy/eGW8vE2NkaXio/+bDIDn/bOHMCdLbTq3gl/ZyEx0AybjNX4GkySOxj50X8cwXQSykrfuZE/FczRjNfTyfOdrrf+AHobKc5Lh8N41W0L3zhC+npA96JhoZFiptvvll/8id/Ij4U9u3vfge0arG50AiTd3L3Ht3/y/9R5z65Vz3qTHFcMKGNpwRHLxVnxvvK4w11renT+sFuaf8zka6h8ad2aXBggwbe82NqvOAFevj2W+VIC+QxQ8nNrnkeuFxxUQN+gGpyVlHWPxDzGaviatjS1mRuZa6EkQ0HtY+2Bk5JA9nJp34epWy2JQznzs6O6AQm9fgTj8auYz29E8JjKOds2ZL8z6NSL1pR6HBhZlt20fFifD711FPi7w6uf/n1aVeWcEe1I/QaS4QkOEWwnQZM2CADu7znn39++go6RjoGMXKU8bgAuE9/+tP6/ve/nwaFv/3bv03GLjxsi/g777xTF154odatW5d2ztU8oGl6k8MO0cDAQPpiO484XXnllXrXu94lBikGK8npnJ1OS33EeJJWV3EjrzwGkEbvWtVqE4GeVHkHGhNjGm7Upa5e8chUFqtIWdC3z7YG2hpYbg1EY41zrlwTOi55X6/q0UdBE00Vpw1LqAF225aQ/aplzf8ZszuJgMs+dkWmPO1VGrMRPOZpO80neBedL0Yfk/AYETyOXKlUpv6edCXKegzRTgltx7yjhQOLAzwZ9/rXvz69dkg5AUhwAfwloM8f/dEf1U033ZTmQeUXx9mJvv766/VDP/RDuuGGG7R//wHtP7BfHZMTunjbhert6dMDh4c19JYf0cToRGKHJEBh8Er817bzhioRW3HMNrIu9fQPxfSjpkNPPy3nFd33xVt1yQ2vktYNyGdv1DNPFn+P5ZhPmY4vLRpmCns4oK6cT3rHJld+eExZ3cHZQgXVyKUr7m+X66qEYe0s8ovY9tnWwKlooF2LWrRHo5qYnNS5526N1a7BZDCxi5lVKunjYHwYQbLax0wN2IVOvva1r+nee+9Nxqxt8ejUtm3bYg2wJjriRqMh2wlmclh4COMWQ5m/ieLRISY4GKrsOJ977rnJECZ/7p89nSd0vAv96KOPig9//eAHPxAGPY+Tkz6rZGmBhIGE1Vlkzlo6W9vTwoa/Xm9oS+T31re+Veysv+xlLxX04G3H6m1BHt7Ck64tPKLLj6EksHnAIp8tLM0I06ipPj4pRfaNpuns2BWvVipKRxIyJzoF25e2BtoaWG4N5C0ZtvoDnUU7pR03+6OiuUZjBhfRSi3X6ar2sSgaYPGVMQBmjAm4z1egfADl42+geAyXMdQ2qCkoaaYQi+yB/+7du9PON6wJ484FxDFuX3TRRWKxnPBcdMfC2YzRRTtbaNpj8Vwt+NnlsZ2+1VLWZ3u67MxZ7OI+24VLeuZS11xzTVpYsAs8GwoY0uxcd3d16cF779FYd5cGNm1Ud9BsuPEGVW+4TmO1ujiwc4s5jqf6JnaIGyriY+VDQ7H5sC9i9+zaE6SZRnbtls8YIrnUmYVhXpMaeUrRkIKyMF24c4QrsZv87F99VDv/x5+rt7tHNjGaOqDGYGeDewq5CjzoeCXFWOn8T7XsyA+cKp+Fpqc+LTTN844+uo9UJjrgnq4evfhFL1V3d69o5nmsjE1OjitzpsnJWrhOtLMvdnCJHsIu4vPwz6aZCzeb5mTDK5nOdvraIo928Z5vR6UjicOqcSWMsjyMQ8puO/o+ujmFQTmzY0sJFnCBLwYwfxHFI9U8Fo5xDp7HpBn0eQfnlltuETjyB9jxvueee8RAy7tN/D/hT/zET8Riybnisa3uarceeeQRYTSfsfaM2KGtqRxoZovnWPWMvjwtCpx59tnhdooBqBHIdPsjXlGLFEUlb1ZK6c9dTnQLoogOgriGVtKpxTiiGjJQkL248EWwfELV2Hl2yBV3QhyOxYxKU5561PWce0REG9oaaGtgeTVAfxDtT81FLdFuVRz0EGpEq+3oCqc5bDvcPBq6Ug+bCA0hkELty6lqAMOZPv1U+TzX0rMAzdNWDz300FGiM5YdhVxEBPwZ03mSC7Y2dRzf3NCIMQxDn11Vu6CFRwlzp5rGMj+YDj1/fHahC7twy5JRn+0CZ1u2y6gp1/ac+Nk6RXejwyPa75o80KX88cd18MABxWRInbVYpI+5UCN2exuxfWL6KqZ/0T/VlasRP1l65LZbNbRlk/KhQU3UpUP33asz+zrVu674p4++zh6tOTIqjY9pvDGpiUirxA9milAlLhUd/MY3tetDf6re4X3qXjsU3COjyDsPCscutpUpMFoNR6lHXOrvSshE3uSL2wq0I2QqAZrnApRlWA5ZY+RdjmxWdx4oHAnz2D08Y/16XXbpZeqodqYd06ySqRETmqwSjTMaXiOaXvQpkE9Bmd52Mghty3aK5x2p5ImLXeDC+7w5bSfDlC8t8l4MjwNZTjvPPOrFR9XQDxMQu9CP4rAd16POeSNsi4bNAGtbPHJF/hjP1Wo1xRHPjjSdO4yz2KmpN+opDnkwtnl3B5kvvfRS/d3f/Z2eePKJdA9J09UZAwH3PtKR/mhw1IgoR9DUa7WUjrKq5YjYFGLMSJBCy39x3BOgNjmmSkw00iAWYsR4ogZf1wh/FqVR0Kl9tDXQ1sCya8DkGH3JMSd3sbClrk7lGMxBm/qalCgCYnoYLmEfk0MQtM+FaICxpKS3UW4Zen669nQZr7322rSLyxhblpY6Z0/TlPjFdMkDYLyGL37cY4FdyMMTZMwDSjq7wB8vPZslLKCXadruiTVgF3qFsq+vX8OjDR3pWaurXvsG7f/TP1d2aL+2vfBK9YyNS8PDqsQvF0YuIDkmQh0x8ag25xq7Y3Gmcd429Qyeoe5Kj576wT3q2n6mujesC/NYOvvl12nXoYPa8Y2vqD/rUDUW/lWvKG/yrES/mMWmwK4zetXxjjdp48tfGYbzGeK+kyMQWabcSKVVcNjTOrSn/cstmu2kJ/K1Czlod7fEhhMbSfiJW63APS5ltAv5l0PWbDkyWf15FApvxOoYxgO7kudt2y52JquVaN6tE5VofvmsAtlOxliJ5mYy4LLryQejeFyYm2sX+ZR0z3WXcgKUjUFr69atwlB+bMdjwijlw1oDawaSbjBUMUYbGG2LpAfbsgsgP/SJ3m2nzoABEaN4ZGQk0ZF3JaskecBj7LPjTBpWt3k/+Z7otNnJJjxRn0jpKCO8ZwN4ALy5iCsQAUctAaJ7j9D0GbLF2QxDCxDEBfAvPuQNq1Lt0vZzt2j//ffJsfMcy7RxxvAT90QczXo+W2Si2tDWQFsDS62BPPVbx2x/dBws4JbdROpfQqYyHN72ufgaKPv4xee8ujjaxbjJOKlTPKMAABAASURBVEmZGRu3bduWvgWCpOBaXfxLAeQz3w0Hu5CZ+QU75N/85jeTSHaBt4/dOHjVC+OAp89SovZlXhrg/gAQX3zRRdrxxJM6ElvFHdvO1327ntaGLZs10V3Vjh1P6JG/+kvl998r7z+sPO4Fj0rzCnI9jGmFETzx9JPqiV3kDRddqcl6HvOSuiar0ihfwCaDsHorQ4Pa8rY36f4PfVhP3vJlVbNMMZ2R4RGL/fgbmtSB2BTZ/qM/ri3vek+a41lScAw6rhGIEBh8Kw3oz7ZsJ1EIJ88yX2jrzN/LbG0nmZgb8wpkiV+tLrJTBuRDh7bxLjm0DedQsV0oe2R4VIcPHdGRw0fU3dWtaqVLoyNjqa1xU7hJiTKPRC2nbRGn5mFbhw8fTh+M4r1f3qGlY+cG24lDk/K569hODawsAY9lY2wy2NLoKjHBw3C2nUjAQ0NjtAtcijiFC6vF6N12elTcdpKJe4WukYEPjPz93/+9+HBIV1eXDsbKJVny5dDu7m4B0HF/3vLGt4j/dOT9Z97jgT+0JwdUkiYwwQUSI3DJ07y46S6tg04qsYO+4fLL9eDdd6rIlVFJcjYVEkdWykqgDW0NtDWwdBpo6Q5avM38pjGphTbbaZgEzfhpXxPRdpZAA3bSfuJMP5o8z8MLZbNnlpWvazOXKRefl6PYjz/+eHpVijGZ/JALdy4gjkdLiXvNa14j5gMsfBMGiMedCzCc+W4NBjfxx6Ml/nSHUj/2dB0ZHBxQf1+3+nu65U0b9bq/+itt/yfv1oO7dmq4UdPej35E3/vVX9Phx5+KOYdVx3iN+QU9WyU2pZ69/y7tO3JIPS+4RDU31KgNqzo5oUq1P9RtVSMrnvjc/tqbdP5112vH5/9R9djJdlguORzzIFNDjk0vNaqx8BgRFSurVpWFnBUpmddkq9wRAsJZ4dOOvjvPZTvBcovDvbQt2kvpx1UczJWZ+z788MMRWr0nsgO2p4QsyzCFWCJP1LIl4vwcYlsqmwZaq8WK10RN689Yr96eHt32ta+pIzXC7JgVnPQYamWRMbr5KvP4+Lhe+MIXCoPR9jHTl+mea67tGSKjg0oYzOw+83hXeu8oVgEZ2IaGhsTgS6O0Z6abwWSeAXjCizzQL3nTiDJlQgYMYHaVMeZ577pWq6mSVdLj9xjQZ59zdvpQRiXk5f7ZYXzXxvTqV79a11xzTZKixKfAXJfo6BWDwFxRU7goaq5cvD9cj2GjkcfQER3mVPwyedKqbJZpLHN6V38q2yi3Qz7CDWc4AXnA8+dsl6StgVWrgegfTiTbdGsMXzRR+pOUJtpucuMSMXFtn4utgTz6anseN2mxM15BfoyjZfYYlYyjLCaXOHtp9XHfffeJcb1VjjLvuVzouE8szvP0GB80m4tuNs522pkET3r44G/D3Bqwj77v6O1d73m3XnjtVWqEIbzhhus1dMmlagwM6ax3vF2XvPUtevTLsUs8PpGYdsS1ktfU2ZhQFnPDmBipEfOSmJwpq3akv8rsHp/U2jO3BGWceYBizqIxnffuH1a9Utezt39Ddty7iLMchnGm/NkDGujtVddAn9IR7TZNa4JGQSOOVj/hFQbbaaNmx44dsr2s0rAYxtMZzKNtx4JDjCroLKR4+umn08IVT8pyfwO1Kk/sDD4iWC6w2V42PcYwvCp1sqxC2U758fGmLPyVMCB4v5UvBu7bt088wjtZmxRfSk5tL1HPvNie7oSjxVIhr776amGkJcpISMe8mitiknMBl7IsVvyi/DQ0/q+ZD4pQoTGW0QN0DL6UHwPWLujBk51tnBOC7dTA4YOhjOF83XXXpd1kdrLLBsTgSeMfHBwUhvPatWuFIU8GyMiCRk/WIztWQOt1wQ9ZkI2JAvcb/tCDx10oWCFrrIQ2ApCrJ1ZkkWfTxk3q7e9VVJEplp7yLaEnyhpnZBu5pUezo0Ii45Fh5SmsWAPIwah9rEoNtIV6vmvAMQGkjNFEcUogmKdA+NhZoSGncK4pbwq3L4utgXJsKPnacQ/KwPPMtafLZjvqllMJ+dgm4ydjoR3jWnOCnSKX4MJj2naRN3kuJAv72PLN5kWYXWdcu0hnF/kuJM/TidYu9GMXLmXv7umMXeeY04Q10VBxDG3crOHuXh1et0GTsfNcrR+JCGZDjdg+yNWIXeE8NhFqBw5qoI/dZakzzzQWO9UjB/Zpw4UXFHOkyCbYhr8i9a5VI3a3Jw7vDV4Sj303cnLM9Nj3vq3+DQMaz0dVm+SxcCkPGXN2DHLHLKyhBpsceUq6ai4sEn3nO99ZUnmo37MzYK77mc98RjzdUcbZoaeYC/LaY0dHh2b3fSXdQt258i95EAeU4WO50JRQ0qA7FgBOda5e8luIm+rkQhI8v2mjlUYBmZuMj43r0ksv00/+5D8XAwcGoLJc/ILkqNO22L1U88CPkcZNxZBTwboZ+9x1bGt2BXazcOD7evvEf/1dcsklaSEBXCuUJQdHw7QjdQB6KuOO5doFLWmh5zEr/i4BIx3Dmceva9FJo3uMY/hv3rRZ/O8gu87RdSbZbQv/eeedJx7lphMp84QvYdsl6hTdXI5WVqlmqnZW1dnZNaOeKB2LlVdiNvclJjsMMl1rh8R7+40jB4LO6qjVhUEfAWUhaB7jUJASbENbA0uggTbLY2ogugEHHDM+Rh/RQGcR5K3hGYHWiLb/ZDTAWGMXNwU/cDJ8nstpLr/88vTxTZ4Yoxx2oQ/8iw3Ms6rVqlhoh7dt2cZ7XLALGhbrZ8tpF3Ew4P4B+Pl4KR8UtWfGE9eG+WkA1eUxm6LbqbgiRx8VUwhdcvHFWtPZo4fvukddsVmQ7SvmGw4j1o2KGrFPPD4+podv/5auuu7VKbNKGNKjhw5q7+gh9Zy7seDUvDWVvCPR0P2RZ5jFYj4TtrYaTz+l3f/3B9W7Zp0++NnP6qGHH5YdkuSSK9add9yhW7/6lZjfFDitooO56/j4+JJKZDeV2JILbYz5c9lWiKJdjI6Opg8CModnHs1rl8QBxAP4jwd8oA8+0DKfto/OvzW9ffz42bTMz/l21N133y02usgHmtLFv9QQU/qlzuK5xJ8baLkpssOQoPJgSHBT8mi12TFuch5EgO3oEqJjiJUbwlRQGgaVlNURPccPymSXGioKM1mfFOVklYqd+Ve84hXpEXUqOMarbdnTQCrw8GJxgcaLnsEfDxhUiScdDRKdwoeGSphGVNL09fUJ/9mbz9b555+f/lYqJBBpSVNTLf0l1WzDGf6LDbkx0xuRd0AMGUfzd6CAcJboZC8rr9e0duu56h8a0MEndkROVnWyrqGhofCLdSHlcZ/yqPcJ0b60NdDWwNwaWGasU34xJW0ZsS0nrMMtIAXbl0XUAOMKULK0XXpPG9d2et2MAjN24i4VYEgwbrMIXubBmF36T+TybZInn3wyjf1lOlyAtLZlG694/JwFfgKt8YTbMF8NoMtKEEfHFIZqTCDCX5xnx7xr8qKLdOO//Ffaef8jYes6dJ8pixmyVZXDncwrqmwo/naqa2BQHQdHVRkZV97ZoTHX0u50EMbcSenI3KFAB6/ILK/JYWxP3HOvhj/5BVVrFe3cN6Lx8YhL1MXloccf0ac/+ynd84O7JWvVHDztwMfp7OURqqzjKIB5Nwti5M8OMzjaNn0dwLz4nHPOERtOxAH2/OT87ne/K/6a1rZsFitm3g94lWC79KpVvilk02M78SKIHcWHm9k0w+YAByD/8XhAs1iQLRaj5wOf3NEemwXJVdzsPIxlKpIyTI+IDwO5STKnY1ujE6PJUOvs7Ewfn8K999579alPfSp16NzgORM/R5EYyIhOOW2LRgmAy0NfAH67aESE0SmVHqP39ttvn36kHcJZgFHO49+33XZbajy2kx5LPhjGPCLOgAsO/b7qVa/S1q1bNVYfS/LYVvrhAnGz6biQA3rSzcp2UYNFbZqD5ewIz0GzKKjIKAz4bN0ZGqs1tP/xJxPXiYOHxV9KKOp7Peq6HQIEaYpsX9oaaGtg+TSQ2p1TPzV3ppacRbzmOCJuDuyJUO3442tg9tiw1OPE8aVZudgzzzxTjMHzWeA+FSlZREfn5IOuAXv+dbu/v1+M67zGZU+nsy3bSTR44mHsL+cuhNtwchpw9FtxqhHzC8eGURYGLfOJkdicmNh4hta+8mV66shBqVC/0vYBCfJqzDpyNRpjauSTOu8Nb1HjrvvV98SeICWuErRwkupZ4W7ceKb6RicU2ShzVdmRMT367e/o/F/+BVXO36LBrn5V6x3iqDdy7d7zjPqG+vW6N9ykQ4cOq1kFiF5xYNf0Bz/4Qdp0Wg5h7OYNiMzYEd60aVNqK2zs2UVc2TaCRLRB6PCXYBd0ZXgulzbMohRx9rHpW/NaCC2GPkb9O97xjpi7FhtkpAfsY+dH/GJBVMfFYvV84JNacyqIw7DiFuQqrlk4dOi1Wl22EyTClotd4A8dOpQqHY9488iR7fTVZ96XprO23ZLqueW1nVaGykpP46KhsPvLoEX5yji7oLWd9FXiKTHpdu7cmVa0SFur1UDPCdDu2LFDPFpFGgxuu+ANz5e//OXavn176gQwnjHgeU+ZR5Drcb94zxwc+redjG55Oit42AUC/3TMYvnyYJSnQUJxLSBQy3nGAkY9VmejYmoyCj9x4FDKff+BAxoaXKs8Bpl6VPLY04rYFNW+tDXQ1sByaqDZBx03y+im6EmOS1N0N8cleZ5FLmlxGD/KDOy4AWXgNHLZyWX8ZSxeymIzx2IOQR62ZRfjPOH5AOkvvvhi8Rgn9IzndsEDP2CbqDQPaC2PXeBTZPuyIA1MaS4sipg6R9pcjapjrpErX7tOh8fHVZ8cD7ySEVypSNWY89UxsjuqqjWCw+ZNOnjNi7T1R98j7lNX9GPVlEJyzJuYIW45Z4tGd+/RRD0PszzSTEzo0d27tO1n36fK9q264rJL9NTOp3Xg4JEwmnfpT//0j9UfmV154eXKa1nMEeGiVXGwc8p8lTq73AJhLK9ZsybpubUNlG0PefAzb8aPrITtuBMxlwR3LLAt5trEcx/tuE8EZoE9N34WWZIRPiWed5vZLANnW7bLqEQ7FVhCT7aEvFcFa5Q7f0GipTaJC19c41Tcl0q1Iir45OREcqnw8LYjMtLYRYWChlUa4qmYDLoHwjhhBRSDDzzpIonsIm0ZBncqMJuPXfA/GZ52kbaVp12UEX52EW87fZxrcnJSlJfylfGktYs0+NGN7aS/zo5OsQv/xS9+MemBHWridYyDXWce3+KvvSpZJaWhIYPHrdUmZX7Bn7yQAxfo6ekR7zI98OADiTv3IY+OmDgQpYvfNs4CgTRAmYxKg790MyQLUOQKlHholgviPqgYhrIwkKuxu0zOj+58Qo0z1oVQViwYy4hmYtrQ1kBbA0uugZa2Rtuj+bXmOR1NDJBFdCUgmmxMYMCkQOuFREArru0/KQ2ws8H7fiQBnYP6AAAQAElEQVS2ow8NneNfGli9XNkAYNxkHnO8cfpUS8BYzHhe8iFsL6wyMw9hMR8edpHWtmyDSoAhAB2QEO3LyWsg1BqnrOibmESET+HvjN3fgTX92nX33Xry/gf19X/8R42MjahiqevwQR34zD/ovI0bVe0dSHPCiXpN1//bD2jd9deFkV2TYzHfsbVs1YOb5Gh7XWedrfufiDnLxFjMpYJRxAexxsNaf2rPXl155RXave8ZfeITH9edd34/0lmdlQ5tOnOzuOf79x/Qajio49Ttzs5O2VGOJRaKvIAyG3TBnJi2zNy7xEPDfJkwc2veceaJ0M9+9rOxY38o3Sf7+PIy92bzEB723LRslLHbjm0E3fHA9gwd0QcNDg6q1GFrWtutwSXzZ0vGeRUwphKUYuCfC8r4mW5MR2IWkytuQpzEVWLVikrODeeGfeMb30gVCTzx4OBvxypbGJHQEce7tk8//XR6dJtn8tldtQum0JOWyot7KmBbthML28lf8k/IBV4oD0mQrZUPfnDEAbZT2Shrd3c3qATQJU/LhYaIgQ3v9GGH6AhvvPFG8Y4tfx8F39Z08CyT2xb6b6WxPdV4osSK5aboXMsUBPMUcBiKDPosaHBf1q5dK/K3XcQ33RRY8CV4RKctQOFP6ckXyAJTkRsBeYCz1JEnkqhfEakEmj5INR1aPF8eGTlkgGMWK8Fi9Tf0P1KfUH1tvxyjWUfIRzy7zrhtaGugrYGl1UDewh5/CQU6+hMQEWChL3o0RUOVXSyA5bFbQ3/ZJEnRSkniovaxGBpgEtlqXNmnp24Zo9HFY489Jsbg4+p2gZHU4TIJE27GasKteMLzBeYX5dzBdkwLovXEWEd6u7h/fE2Y+Qjzs1Y8/jYsTAP0P0DSbOiZqY0CsaanRwPr1urzf/rfddaGjdo/Nq5n9z+b5kD1O+7W9//3X9I5289XNrROjkQdHVVVBwakri5VOzqkSlV54OMGKov7Vg1ohME0Fv2eY7+5w9LoIw/p/PVD6uzp0sG9+7Wmf426ujv0UGySPPHIY/pn/+yndP4ll0lBq6yu4eHDWs6DOtwK5E0Yg5G58Hve8570uDH4pQLysy3bU1nwbvNA6JrvAuEvI5CrbBP8JRztpCvuB36e9qTNQAtPDGTcViCuEraSPZ1XGU8cflx2vP/8z/9cj0V/QhggDsA/G+yCH/0DMgCzaZYznC1nZsudl+1UWWbfDNtJFLtwU+BYl+gAGrHyVY1Vq47OTgVDsQpz1113qRGrXVQSxWE7omZ20oFO7zgPDw8n45KBB1nsgs42JIsCyGIXfMnjZJkeK609LSt5wd92KjN+BlPbeOcEGhnvVLCIgB8etnXppZcmehpEycMuFh/AlfKQhhUydLlr966UBno8dlFu/HOBVcSTJ6trrFbxCPdctAvHRQVJq6xlSgbp0h9uRJNXLRZTJscnNDo6osmJiYgImeKqiMcpgMDSmK009EoMauSzPlZ5h2oTmnz8cW0481x1xsClWNUl91CloIWuDW0NtDWwtBrwnOznxhakuRrNdlyE29e2BpZHA0xWGX8XOze7qO+M8fv27RPfKyEPu8CXcwBw84UODK8gnisti+cf//jHZTtBSYMLRLJ0ti/z04BjEmNImUCk2UMKhW6lhuvq3bBJA+s3av2mjWpMRNzhce257XY1Ors1NjQkhaHFnIPkzH6SGwZz9HTBNRYJ86ocPkU+inlKdIDq7ulWmNa698471I3x3d2rsZFR2RavFbz+9a/XK1/5Sm0Ig33dujNS6kq1suiLPonxCS52Ib1duF/4whf0uc99Lsn6kpe8JMnEvHQuNktVH0dHR5PBzhM1fJCvzPvhhx9O/yJEmA2mLVu2CGDx0HZ6vYG4r3zlK3rggQdSGeyiXOAB2wmPvwTbyWsXLu0cngk5jwtzd8iQD3mwpUoc+OWGbLkzXK78qHDA7PzmwpU00VbFbaXh4qZ7HB7b0bYr6oiGRwVnd/SZZ57Rrbfemt7R7ezolG21HmU+dOB2YQiWOFzbsZBGTppyW9Mv1G87NUA1D/JoeuftkMYuymE78euMxQLbopISj7FqFzSEFUfpZj66OpVxpOdRa3QXSVSN1UQWHcATZjCznXSBztiZ//a3vy3ygweDKl/6w8/gzaMmrIzBox4LGHED4izkgl8rIBf5cO8wxllpg08rzeL5PSWHgyl3GNlrE3UdOnhYe/Y+q7FYeY0o8egRbhoPkkcijZbgYK5tMSxJ5249T376Wd33hS+qZ2i9ujdsjhwbCvWL/N0qUMS0z7YG2hpYQg3QSQR7R+uzzYAQoZmnI04BeQKlg74R8hRoX9oaWCINlGOl7UXNoeRbMmWc5BFrvg0Droy3F5YvC+PlWG8Xae0Y1RgEgzG7aky+MRoiKHuaxi784J8nsCzFyCMXXlOWKsqdqR6T6YZynbv5TL38bT+ijkaHBobHdf/3vyfVY+f58H71vf61OliRJiMt9zq86Z89IqkcaSsBuBEIX8pBjm3moTW9euDvPqb9n/qkGrufUW3TpuAg2U6G3Qtf+ELxcdgrrrgizSfVPBr1kKhZB5qoJXdsp7mzXcj2mc98Jr3aiLGK8Wo7yf3II4/MKYvtOfGnirQLuXgFYzI2dUp+tL+hoaEU5J6w+MA8m00rbB7m0dB861vfSuViHs4Hfm2ncpCGdswcHiaEcYFWPx8PY9MMWuJwibdN8CiwLXbG+Zp265OtRxEuEyJbpnxWJBu7uAm20021LSYbioObFE5qWKWfMOC40EzzaK4KINxRreLVyPBI4sGHsDDsaAAYb5EknfCySRHBYEKYPFsrBiu3dkFDfFCe8kmF5m8YSkZ2wb8Mz8e1p9MgM0Ymn6OHN+GSx2yZbRd6DF2VNKVrT/OkMaEH9DU6Nhq7r6Pp/xptp/tDGnTDjj7vMdAgeaSD/EhLOtJDQ4Ndt25dWtBANj5uBR08ZkMjb6TVtbGxMe3Zs0c8enIs2tlpFx6Om96SKIqmKF1gHPWmqswMD1ZxlG4RWtJrjEaNyI46XT3rbD21Z7/2PbpD1f5eKRYxFFISp2Rc16U57mUg22dbA20NLJUG5jOpiw4lzqWSoM23rYGjNGA74Rhvbaen5xJiCS5M4sux2bZsLzgXJv52MdEmsV3wsAuXSf9rX/tabdu2rZi3tLS7Mm/StWH+GojpRWwEFPTMgBoxj2iopg0bz9amc7er48i4nv7HL+mZu+/Qjju+pQOH9mvti67VwAXnR6Ka0nSDhBHitMI0SfclF/OWhhRHQ9maPp21aYMaf/GXevoXf1G9MR/fdv0NESdlcX+Zq6ZAXMp7WeLKcEQt20mezE/J8Gtf+1oy7N/2trfpHe94h84+++xUv5mPMt+FZjkB2ZhPs2lV5ltulJVhnhJldxdZWXCifZKG+TdGNzvArUY/82vwfKyXR7ttpzLCzy7sBPykp/2xCYYcfOuIeT9xc4FtfelLX0pRLHrhIR3uSkDUzpXIdunztJ0yYYXil3/5l/ULv/ALev/736/3ve99+uAHP5g6zEQQF7ugDW/LmQss0GjUVQ3DOY8WzGqLbZ133nnpEQYq0fhE8bVAG+roA1KDlzDYuLnXXHONGHRowJVKRbwUT0OhQdlFmpaMF+y1HUZZlnbAWRUiDy3wQE6gTMYu+mOPPaa/+Zu/iR3SscS/jLOnZbYLP2Up41tdu4hvxZHPV7/6VSHnpvWbpgbizJm6O7rTLv7NN9+cvszHDjUfBCM9O8WsNrGajFHNPbGDf+jb6W5BdTTQ2Leftz1FYIiTDhkSYgku8LYdnJ2kymNUwGdlMbgEpDgt60H+ivwZ0NTdqfGOiroU9brT4shjpbgRcuUE2tDWQFsDq0oD9CFJIJprtNPkj0sKhts+2xpYag2wQ8tfwTCGLkZeNrV3JqfpsVNpjkZ4JsX8Qsy32KGaTc0cjAV05h7E2ZZdTOjJyzboNixEAzH/Ut6IuU0kCvXFGbMJKbSqPPC1LDB7d2nTg/fpuhdepeEnn9Tjz+zV+IWXaOO5F8RudEOQRALxl1YNrPBcUQFizznmhHgTr0Bl/UNad9Elqt98uzY88JD6azVVunr1yKOPavczz4j5YZBFvrnsyJdAE2ynOacWeOSUb4Fp5iKn3Vx++eVp4waj8cUvfnEiwyjFrmBemxCneJktrz1TD9gszIGZs0MLlFkSRxshbIfWm2WHtozD5Z1nbCueuoUX9ADGL23vggsumHp/Gf7gWw10/OgAvt/85jf1/e9//4T3BqP+ne98p7ADyGslIVvJzBc7b244Nwkoed922236zd/8TXFzvvOd74iPevGYgF1UJnu6ctB60wSFhhvRyR+MqDs8WtzZ0aH9+/aJnd3rr79eb3/729OuaWkEB2k6qRS2U8OlkvH3CPxlEg2HisL/IWIMlp13SrSAi+0Z1PCk4fHoB8YuFblVBxATBvCXQNie5gUf4nD5+iE8qdwYqXZBRxpogEpWEatK6PTy6BAwUMG3AvSAXeiZnWPKzn2hk+vJehI5eR46fEjDY8OpY+EeUR5WpA4cOJA+DNbd2S10yd9isGJFQ6Ks3HdXCvkSs1kX4rmXPL5z0003pVW/WSQnGcwjHRBOes+58NtR1kBxUndwYxUlBgKkKGgSrvUCOn1gbHGaJDpvZZ/8wT9T6Km7Rxsu2q7s4XvV2RhLUQp8EiFcKZOSq9PqmFNnp5UG5lfY1aan1SbP/LRYUCE7kEL1enLmvjjQDdEsp+gVB402nNknNDZpZse0w8fSADo7Vtxy4MkfKPOyV8f9K2Xq7+8Xk3vG6lJGXOIZYwHC8wXSlUAa5k3MD+zpctsxlk4NolDNDy677LL0LZqSmnzw33///WkTg4k/4RJsy3YZXDS3zHfRGC6A0XLl3QjjtsGUIYv+KeRDi1nMIbK8ItdzdZ6xRuu6Y+7zja/prK1bdMlb3iq5W/uePqR0RHoBEajHJkOu4JP6NTgpOAFZxJCJNRnGdv2mN2u00q2u3LGvLT348EO68YYbxO4o5bYd3IrTLvw8csy8scAe/woPKHjq8vOf/3wyxAnPBSXtXHF2kTfv9GILzH4NgbRbt24VtgHzXXiAw2UnuvSXLvgSwLUCeMK2k43CHBocAB7ATz7ogvkzuLLdIh9hu5C5xJOm9NP2kZW/g+JjxzxuzRydfgE62jA8mJdjP4DbsWNHeqebj4GxmAUtZeMdZzb6aJPwAQ99K8CLMPcNg7lSqRCcE0raOSMXGUlNXGSWK8OuVWn2zM4WA5cdzltuuSUZzr/yK7+ShCzT2EVFIczucj2P5huGEB82yMOItq0sGjadOpWBirN58+b0qAWVjVVY26JyAaxoMsgoDniGkx4VpqJCS/wdd9wBOoHt4zbMRBQXu5AzvKmTt4swcrH6g0wYr93RKUED2AWNwnEs65XyOCtufeqfgtAuZLCDMMJHjgynnWbeF2GhQE18RKUTPl2dTRBkKAAAEABJREFUXeIjaRjAvAOBLlJkywU625HcU1gaNI0NBDugvb29SXef+MQnxKICfODHYyKUh0YIH+jRK/ojXDYiGjNhezoPaEuwLXjS8HiMq8QvjetUVsb6QiZFGF1bHHahZ/wCNRtSxKlfbBhP88kjsySPQpaeXp1z7bUa/cLn1RcDD1RRzVV0SZEuDxqQpxnYUfZVWGZ7ZeWi3pRqsS3bZbDtnqIG7NAlAJ/ok9E1QHBOoGNp0ie6pj+4zCC3Z2NmRLcDc2jAXlmd2Z7RttL9nUPO5UYhB0C+THYZp3lFjXCJZwwmvBCwZ5aXOcyWLVvS033wsY0zQycJ0XKxC5oWVJpLMSdhsv13f/d3Mwxo5g7Ml8q5Q2u6xfDbhTz2TLfU02LkMV8ediHDfOkXjS4PTg3HDnRFDWeqrF2j9VdepNqze6WRWBw8ckQDa7rUSV8WpHmaeVhhGasac49i9tGQAqWWIzil0NAF5+mq//ZHOnz1VerftFFfue0rOnzwkDDmSj3jAilB83LJJZeIR4uZCzZRU449nVlrOj6AxUaP7bRJhmFYJoIOIFy6+OcCNp+oc7Qf4u1iHlimw2gs5QLHnJu/a2XuW9LjEgcwL8bWsC27AMLQwIc2isFKGHrcEsBjiyAPCw0YsfzdFI+SMxdvbcu2UzJ7Wl7bQg9XXnmlbojFChYFyvk8xMTR/vADlGX9+vViw+vrX/+6PvKRj+jMM88U7RB7ynb6oBubftAjbwmEATbPMPaRmThwQKvfLmQEP084abKijp508tWREOXZFjfcLpRnOxljPCLwile8QtwwnpHnJqp52E6dLOlBdXd3aWjtkPiI1YZ16zXYM6iBrgENdA+o34Np15POmMpPJbWdcKQt88ZPxeFxhZLGdpKFho2hSeWEB/mSjjRUCPytYHuqTLZTAyFecZRpbasav9Y8H3ziwSlaBy1pMPwti3zs8EWnhb8SfsUBje3wKdE0YveDPM6KCk7lziKt7SQPtFT60fHR1IDQLw3cno6HphXgRWNFL3zinsaNzA6+NCqM6fvuuy/9xReD20UXXSQecafB8N4E+lIc6BS+ZX62A6vgEhB+4maD7SS3mgfxthMO/0mDM2VATHhLHnYhT6xRRJzliC8AfwHQahkO21O52JYRKmGiPvau0eBITd0TCSE5ncoUR/jjuqRnqnvHWT1c0syPwZz7AhwjetnRyAIse8azMrSnK4RtrQaZ1DyQBbCnZWxGrZiDPMB8BShFJ021WpGn2kWUKc6CD56KwqqY0j/0RVzzCkl4m074itMuMHbhFtiVvSI7sLJSzMwdeYCZ2JUL0UeuBnmQwS7qzktf+lIxSWa8RjO2ZRvvVL1MgQVcbKeFbZ5eY8F8AUlT3uipNY1dyMMjsPDEyLed5hbseDF3aKVfTL/tOfVgFzJpBQ7uH7BUWWfBOEszB3wRoKh4A7IKlw5NbtiovphTdxypSXv3aU231KhiYSvdw7gWZ+jJqiixsxRnArUc7qio1isdOO8sPVOf1Miz+1TWG9uyjwaSs2mCwYl/LrCd0LYTDwLUF+auGJUswvBoMkYucXZBZxcuuGMBdRQDtTXetrKYOyoO5sLhpBMc7+Gz0Te7rtpO3+nhq9bwTAmaF9LZTjzZySWsOOxCPtsRknj9kU0kAmxEsQv+5S9/WWWaMl3pQmc78SVP7IGyLIQBdKQ4mJ/jZxOPOX75NC5z/H/6T/9pWsS68847VT7xAT3ArjsGeLBIurc95YKjz+Er3+jDNqhkeyEj6UGQL+5yQNTq5chmnnmcJJntZACXye1CsXSYf/mXf6kPfehD4mt2f/3Xf623vOUtuv3221MlKOnFUlcEenq604rUb/7Wb+p3f+939du/91v6rd//Lf3H3/+P+rXf//f69Kc/nXZEuelUPuBIrJ5hTOOnkmDoYawHu/SOLmGAeCobxiEGJDecFRjijgXwA1rj4UMYPBUN/7MHnk2rYazI9PT06G//9m9TBYXm4P4DOrBvv3CBQwcOavjwER1o4vc340oa4kv/+OiYjgQt7v59+zQ6PKJ9sWqY+Bw6JFbEbKdHq2l05HfgwAEdmAWlnDwiQtmho+HSAT1z8Jn0gTA6KBoxuoOelWd2nBn4GKTR+bP7nhX6hg+Nl8aEPoDZec4OQ9MKs+NPJnwwygnMTLs/3Xd0RDn37z+QOqoDB/YnFxkoXxG3/yhdzeR14JTiyetAyAjs379X+w7s0/5Ymd17ZFgTR0ZV6+hUbWRUR0aGA39Qh/bu18F9B3Tg4EEdaKZbbBeZKDs6APAvdh4nww85yrqH/2R4LGYaZEA/yITOFpP3yfJCJmRBLvwny2ex0iEDspRAeLF4nywfZJgtDzqbi1+JT+7hw5o4fCgNRXn4D42MRJuM9hj9B2n3Hor+N0DRNmujoxobG9X+aKMpbbjQ0Ofg7j94IPU1+Et5qEcAuJWGUib0hH+l5SF/5EAeAD+4lQDuZykDfmAl5Sl1gBz4GXcxnhmvyzG/jCN+vkAaAHrmT0ymeZKPOQC4Mm62n3ArQAeUOkJ3xFPXkfO6664Tu33EM39j7sc8jEdwoVtsIH/kwYU3ftyVgDJvZAHQwdLIsTf6or3ae3BfzDFi7kCfBew7qP1hJI8OD+vwaK7a5rPVGDuiHbd+VZv61mi8EX1YzCMPHDgU89GDMec4GOkPaW/MUfcFr/0H9gTfPYHbE7hndSD4Hdy/X7v37tJ377lDo+dt1yN168xzt6ZNFsoLzFVGys4GDHUMGvQBlLSt9aGMp14yj2euTn3no17UK+bwxEEHlDzmcolnzkr+uGW6khY8OAxn5rPIASAnOGSEBj6kwQ+OpzPYCYeWMHHQlPF2sUM+GmMFuDKOvJCDdoxLOubiP/IjP5IWxNhYJF/SEAeUfvDoARoWKsgbGBsbS4tS5IFNMzg4KPJhfs/fz5IPOmSXGeP2h37oh9ITuPCFJ4sZ8EEmXPIkDU+f/vZv/7Z+67d+S3//93+f7BrCv/M7v6Pf/d3f1W/8xm+IJ3c7Ozu5TckGtAvbLyGW8JItIe9lZc3qBjcNZfN4BZWJFaZ//s//eVLwr/7qr+qP//iPReX/F//iX6SJBQLaYXQ3Ded6o67+NX267IrL9ILLXqDLL79CV4T/svDzWMLZZ5+tycla0PQnY5HHEagQ7L7SGRNmRYSbzgAAnptausRTOYjjq3M8MoGhS1po5oIyfWscuBJIiwyUBdzVV1+ddszBpTRRqcAD3V3dqXJR0YkjLS5yEV8COFaRLMcGRzWl6Qo+NGzk7ezqTOVnpYeGwA46aeYCeILHhY40GMW8842hn1Wz9EEHdMIj9TQiVqf4uAANmsYHjlUxygQPXGSBruTd2dWVVqAIzwbypqy4QOmfTbcYYfgX+izk6UJXobuuzi51h4xd3aG7gM7OjtBhZ5KZNNNQpJsOz0UzP1wX+bVAT0enukOWakeHOtYPqPGSazQ20Cu+GN/R2alqd0dARdVY0e2M8FIAMi0F3+crT/RVwkqWERlWMv9j5V3KVbrHoltOfKssrf6jZIi2mfot3I4OOSCrVJQRrlan+oauaItAtaNLDjxQqVQF7nj8yzhc+iRc4Cg5gv9y4cr8cYHlync++SAPAG3p4l9OIF/u1XLmOZ+8kAtgvGfuYjtNtMEB8OiI+os7HyjTQEs65i88jZbmFy31kTho5oJWHsQTBkhTusw1MJzZRGEO8VM/9VNibgENaRYbyBfgHuICi53HfPiR72yYT7oF03R0qiv6pc6u7uivetRNuHn/OmI+4a6KKlEv6udsUe3qK3Ro/049sXunerdfqN6ubo3VR9XV1aFOINL1RPruji51dfYm6Ojqibhu9XR0qyv4jU1M6ss3f1X33feIBl/9Wj0eBniWVdMcpjPSzwUdkX+Jz2KHl3tTAnjmlNRr5u7gu6L/BYhjvsoTlXyFnbqJUQhtyRN66I4F8ClpK9G3l37o8ZMnLvWfePDMbcmrdX5LPiUv5u+2084z9MQBxBNmvgxPeGMH3X333SKeuBJPHH5wtAf+uus1r3mNXv3qVwu7iXjiSoA3ZSdvAFuI9AByQ08ZsG94srbE45I36dE9T/NefvnlKvmSFjuAMOmhB8ryY3fxuii64P+58WPjXHXVVcJlF5p7RFo7bLk8x7vkkC15DsuUATflR3/0R4ViuTF/+Id/mD4U8HM/93N685vfPCUFjYCOlMo1hWx6MJzPPucsvfWtb9Gbbvoh/dAbfkg3ve4mvfkNb9ZbX/sWXXvtteKmrlmzJvEubziVgsbHzQaQBaMPYxAagHjwrNRQAaho9Xpda9esneIFzWyAH+nnAmiRhRUaKh6PO0BHZYI3/jUDa7RmYEC9fX3qH+jXzqd36pOf/GRRjoTvVU9vb8Q3IfyEu3t6VAkDCl4DsYL0+I4d+v6d31dff19aLaIsrDC94AUvSI2AsiLPbEAGdEHjoSxDQ0PiowK8G8Gj2MiN/vhiJ8C9eslLXpKeCCCOBko6+OIiD3TwPfPMM0Va/MT39k2XIYWjLKULTSuU+FNyQ6e9QEs+Bb++0GdAT1/c23CRq6dXvb196gtcX09/4Itw71Fpe4KOuMWBnp6eyKsn7ll/unc9Pd3qx5g/+yy94Nf+gwauvUZdYdT3QdcXNL1r1N/bv6gyzC5jT+RV3gv8s+NXIowc/f39AvCvhAyteSIDsgDgCeOuFJA/sJruWykPOgIIr5R+ynyRoVVHZbiMb3X7eqON0xZwu7tVif4hi3ClvzctcNFX9ETf0RPx/d396oh+IxqzspggMg71BX0rP2gJ90VfgwzkDeBHPwBhaFYKyB9AJgD/SsnSmi9yIA+AH2iNX25/mX8pz3LnP1d+yEQdYixnQsvOE/6SFllL/3zckh4e8GaewJhP2jIOFwA3G0hTxuEHCAPIydwAYzwLY4lNlda5A7Sz+S1GmLzhg7tUecD/RFDmjYssAP4TpVtwPP0T84aY16zp6VFvX8w3Atcb0Bf91kD/oKrRX2276fW69H0/q0c+9Tn1HjmoM1/+IjUamcYPHokuLdL1dqu3t0c9fd0xVwmIPqw3+rf+nhiTe9ZEXL/oBxt5Q7WJujat36y+887Tk8NHNBjjNve6L+ZiQG/k2wrgKDtzT/zs5rbGs8vJE6n0qdRF4qCjLlbC2KUOkZY5OwYmT0ESBw18oT8eIBt8S/6kgx4XIA7jld1c/MyrMVJ5XZEFH/IogXTsejPXBwc9Lju3xOEnnjk0vNnVZYecNkAc9KU8uKRBLsrDIhMAHWmJAwgDxGEqteYFHh0hr23RhsGRD0+MomviaXvg3vSmN4mnR6EByBejGH8pI3mzAco7z+xOv/GNbxQ23Yte9CK94Q1vmAJshe3bt0c9aiCWbCdIgSW+ZEvMf1nZ/+f//J/1D//wD+JF9/e+971iR/fHf/zHxQcBSkFYLeJmluHCdXLsTLVaPT2ePDw2nBxvubgAABAASURBVL7wPDw2okNjhzWcj6THDy655GL1dPekd3LgRULcuaBWq6WbShyrIlQOdrwxnlm1sa16/I7Hg3SkB0o/LoYx6WynxyRYCMCIJo6KSZk7q5164MEH9fAjD6vaUdXI6KgOHT6s8ckJ/fVH/0bP7n1WyiwWDBqxUtOInfd6dEx5uI1w642GBvoGtX7Dej2x44kmbSPoG6lcrGaxgkTeyIOMswE8gKzsHmMI8wU9cDQa5KXBsOBBA4MOHC76Y5GBQZA8wMGfdABfOocWAN+gDAH4pyFPO+bQtMLs+JMJNxoOPSjxL9I3pvyNBvk24xoN8cvBRRsP1VKUBKyP5REblCkcqi/cRbgiU8mmgQyRP2Ea/WQMCF0ve4W6zj0/amAIFRH5YmYe/I53FvIU+R6Pbjnj0BdyLWeex8sLWQDkOh7dcsatVnmQazn1cLy8kGV+94wWV1fqRGDoiiarUj2vESpaY7OJ5KmPaKjoQyJNUEQorvQg4XA2vU1HpQy4JUC2GgAdAatBllIG5AHK8Eq7yAKstByt+ZfyYEgwwS/jTqZ+kYb0uEzwMVAILwSQByjTwIswLgAe9wtf+ELadSvDuEsB5F3CUvA/GZ4rKQ9zDQC5q9sv0P7Hd2pg3ToNvOhajU3mci06vIikf8tjI2ky5igTMYcbGR5WbXIy9WHcv7zoDfXM7t26Onaub/qhm7R+3aC6qlkY2r3B4egzpQteZQzzTAxO5sYlDvfBmCNjPDOfJUw6XB5zxthj3k4YYO7Ormo5H+WvZb/97W+L+Tx2BWnRNy5AGoCnUHGPBWwmYZATD28MUfLiUWdwJcCTeTQGLY9Dg7///vvTN5yQA5uHjTS+Ko9MvLvMAldrWy3lI+18gDyhG4iNNnRCGAAHoCPyQg52m8EBGLW8G07e2CTguAekBQhv27Yt/bUvc33CJfAo+qc+9al0/8GhW/LAX6ZFD7PTEb8cUNbp5chrSfPghrDKcuONN4pHDrhp1WpVVCbecyZzjLWPf/zj6XEEjDFwtKssjE/8luNGhS93XBzzmUbYlVlgs2i2ucgDQ5FHnql8QZRobMs2wSmwnei5ybaToY2xxyoMcsALF6NVcUAXzrzOkhYXOWhoGM1MqmBAo2Mg6nRneiT9scceS/JR8QD+SisKlP5PGuPTdoqPK8kLfxOHYY/MNJjDhw6nOGRnVYs87UgVgCwp8ayL7YQhHsA45r7gJwL5cVn9AmdP0xPHYMrqNn7i0RkNGAN8sjZJ0ucIRNdvprr5ycm7GKmauoWVnYmFhnoSp9C5k5/YNrQ10NbAUmsgeoTIIhpds102IpR1dKZFzvDOOIsWGqggVxqfJEYmyWofbQ0stwZsx1yJynhyOTOWlymZFGMgMKaXuFNxbcuelo/54ObNm8U8qeTLfKL0t92l0QD3GIA7cw319+nVf/Yn2vK//pTGJ6rq7h/Q4zsej7lxTaY3y6Rw1BH37pZbviTmsLYDOX1iFHbGDjYY7ifz8aGhIYJHgW3ZTvW0lAODs9WIZT7J3Jb34TGg8dtFGt6HJy/SlMzJk7oDHvn4/g67wrw/X37zh/kx9HbBBz/zbgxh/MgC4C/Bdmza1VKQOIxC5tfkh0zgiMQljseUMdppN7y7zePd7NLyt7u0J9vCHgJPemQmfQm2S+8JXbugpVzkjQytidjcwmhm4QHbo4xjl5n7RTrm/SW+dJEJGTG20Sc7z7y3TTxhFizQG+G50oNfKaCqrlTei5pv683khhDmUV7ea+Zr2u9///v10z/90+Ix7T/7sz8TNwUBqBMYz8kvR7vNlGWV5DrLxGE7/X/heeedl96PGZ8Yl23xYyWFRyxogHZgAsjbLhqNbVioEjt8yEVDAEE6wlRsu6ABPx+wHTIWssGPFR0WCjAkyZtKpzgOjhyMq8SjGnQWWZQH95qrrhELDMgMPUS4ADK1hicbk+nT8TQYPgZCXhi5NBQGulYjmHRzAXzJmzh7pl7AoRtWjmyL/O1pffAYCatx8IAWOjpLHhGn7OBsp84R/8oCcgOKuW1Mi8MSDcmSSM25bvKv1KXUIRJWsoo6K1VVMyuLmqw4bGLCs4Rnm3VbA20NFBpwtLvC9CiujXpNnT296uruTgTmmi54CrAZn7IioLzpRn8z5Wt72hpYWg0wjjAuM0FnTnCyucGHtIz5+Ms5GbiTBbtoMPAr5xxM5t/61rcKQwS+tmUbbxuWUAO2p/TsyMcxB+44/wJ1nntuzKfruvSqS/X4U4/p8OH9uu2rX9VkraGqrPpETSPDY3JW9HM2qYNBnBhS5X1l/scGWFdXV8TMfVIPWmOoa0CJw9hjTlxuzmB8Esd7wTylUAmZy/zAM98lT9LAm8eKX/aylwl6bAtoWsGO8sROOvN8NqCIs6fLQxggn3Lejss8F/sF4xzD2I6ZZBgq5AlglPLaKX879Y1vfCPZF6QjH/hBw04wOPwAeIC8WssEbj5AOuSh7eMv0yBLmS82RYknT/vostoFznaS27bQK98gwJZSHOQBX54E4J6zu34yMgerJTmLmrkkrJeXqV1ULBqFXdwYJGB3lcr1vve9T7/8y7+sD3/4w+k5fG5q602GdmJiMhr0hCYngJqKeUnBF/qBgYFYNOuLFbK6bMeq2bh4D4EGQ0W3C1p4lWA7GYOkL3HQsvpERaBi4JZx83HhBZCOMsCjHBQoPw2O1Ztvf+/baRULP4NcWdkn6hPpvWTSg7c9ZXiWNPChY+LvlmyLDoLHXMqGQzwN0y50bRfuXPKTD3jSAPgBu0hDGezCT7kA4kso40lrO+mz9Jc0K+NOT1yPzp+4JoQBrYAwpY8mW0EMjT9TofcVFOO5mHVb5rYGFkEDjtaXBR8HSI5FrLqt+hyrbE0KKVKoedC7qBikmpi209bA0muAsZf5AO8c8lVbJrZ2UUPnm7td0DPW25ZdjOvzTX8sOvgRZxsnzWvAsbHAzhayEwYSQfuyLBqwHfdCqkdu7D7XNaaBoR6dffaZevTRHbr73ge1f/9Bcdf27duv3bufTfPsIBfzUNtpLstc0oZKafOL791AcyzgPgN2kWY2HTvGGLQYmCzcUJeh4ZFnXh+0Z6Zjfsyc/5ZbbklPbDKXx3Bnbsyj1uwCk952lDfHm+RmDoshCGIueZhLY5BjIPIoOLvo0GFA4pIOsJ3mvxNho/BeNI9kky9/8coC0VlnnRX6fFToCXpceOAHmL/ztCj2B+GFADKyK4++0FUpFy672uSDHuEJznayjyh7icMFbMt20hG04KCDD/7SkMa2YTefhQn0TJxtnBUFRu0VFWAxMkfxgO2pm2F7ijVGJRUb4ObSedqeqlx2QctNGx0e1djImCbGJsLWCfVE3cd4ZH5COhq9Xdxwu+ABnvxxaUiKgwZmF3wjOOOElgqG0UoDsOemm5GoJUBjaAmmDgYcfAEev8Yd5m+HooHRYAnTIJELOcHRSWD0gyv5QYefFSQGR2jB0VAI07DtaXmJg/54AA18yMcu0tpOHYDtdM/K9GU5CNvGSXR4SI9rOzU4u4gHB5AP7rJBGMNRSY6fXYiIwUy9aagRk+J6XKNSNVNFdNO3vE6ZL24JyytBO7eV10BbgtWhAVpgSBL9Wd7Zqby508KYE9jmCU2MRymEX2q9qn20NbDMGsAYZZ7AU2gLzZqx2i5qMI+48ig1Y/9C+RyPnjyIt53menbhKg67yDu87XOZNIDKK5FX7poalZqq0Z2dv/183f7N72ho4yZ94tOf1t5n9+rA/n2xsVMV/46D0fz5z39eGGws0mBclfcV44/FmzIcrI86bad7X9LYnppPMifF4OSxZ8XBjifzd+qzbfExLOyFiErzzZIHBiTvSd98881po425PB+9wtjjnV7oAbuoY+TDXN8uwnbhQtPKE8OQHW92mHn8GVlIiwutXSwekA9hgMfIMbIxotk1pwzIDA7e8OGJTfQGPXrEz2Ya4YUCspFnazrk4ZFs5J8dx9/BsdBQ0iNTCSWudO1pvYCjHPCF/7ve9a70b0GkJW6lIaruSotw6vnblu3EyHZqKDrOQQdteypNSZoJXKbMleBRDbQTpJsVXsydPGhSOGI4adhUbvx20SipPLanGpsdiYPALtzwTp2tvKaQC/RgUCIDvOwiD8LgKSsrUazcYCQzQEGHIWzHrvn4eJQ1k12ks538GMjl4+SUkcdCaIwY37ZnpFEctuN67NMu9FFSIIN9dJpWPH7o7YKuDM92oQHsgg7/SoPlEKGRALEq1Yq6ujrFlyM7OiqaeWQRhD6c9tnWQFsDC9PAc5Q6T5ZxHtIDipCVdXWrGsazyqPZLTQd5dGZNArykqLttjWwYhpgroNRgAB2McYzPgPgShf/bLAt2+LjRRgps+NPJmwXPElrT/sJl2DPjS/j2+7SaIBuixlRLquSM+epqqd3ULv27tPZ55ylJ594VF/+yhd14MizuvSKS/TII4+Ix5C///3vpw/94oJjZ1Zx2MV9tB2huU+7iLMLl0006iRz2iwWKDHOCGNMbtu2LX3k68477xSG5Ytf/GJhjBJvW7anMuHvVNntZrMNw5m58g033JDSQUQaAL/ttGtehsGVYE/zxED8yEc+on37WDjoTDvVGL7sfpdpkbuvr0/QwoOnS8mb+Tku5eO9YWQinr/R4hVT0mGA89EtjGvi5gtl3tgTLFSgG9LahezIwmIDLv1BGUc6NugoQ4mznfRoG9RRftIQAS/yww6hLJShtFmIX2mg9q60DKs4/3ymbCbcSDe7jKDh4adicqOp9KxI4QffClQKoMTRcDFwW3Fl3LFcaIEyLY0BHoQB4vjgGBWY1SHiWY1i9Q6jl4oMHfLZReUlve1ULtIDdAg0ROII9/X2JWOZDqaUDTy8bJeo095FJwCKwGVy3NFZFf9B2LemX+vP2JAeMSIOGqCtPbTQhrYGTi8NWA5rOQBXEk49Fm0bDXAzdZETqTyQrXH4wQW6fbY1sAIa4PFnHncts2ZcA+zCiAZPGLcVbIuPlvIxo2q1mjYZWuPb/uefBpg+Z9FdVeoVVSaz6PsqqUerjU2oK/DdVWvHY49qZDTCvWv0wz/8w+Idep6MpI4wF+V9YnaayzqFC8xXW3xsFsPz0KFDKQlpS8BAY75MfsxzyROcTT+byNOFR5WvvfbaZFTjT8i4YNgxrw7v1K42fvgju13wIQx+NnR1dYk5erkwwNOofEcIHOmh51FwjOPS7kAX7OgyDyeeuf4ll1yCNwFlYOMMHrRT4tgFTpHzvNiF3NgU/D0UG2iUAYAFcvOIuF3QgQPsmWFwx4OyjNCgR+wo7CnK2xpH/EpD1N6VFmEV559WxVpvfrTuELesMLhlxeSRgt5Kb3q/gIpKZQrSo057mh+VwZ4OH0U8B8Iu6ElLYyFf8sOPPCTBiOcxKio6q2I0aOJZraMjgAaAHrCdGnrpt4udaBqnXeSHAUieVGj448KTNCXA83QH27JYyTHvAAAQAElEQVQLCE9Sh23hR0/19JaPiqOoToW/fW1roK2B004DdgzBedkRhFupxGQy+ospTQQuMEWwFV9gVuG1LdJppAF2vEojhGIzJ7A9wxC256637H7xkVEMmfJJOHi04XmqAapBdGfOw5N1pEJm0fdVGg31dHboZS99mTZt2KzdT+/Vtm3nCQMSA5YNHJ6WZKf0mmuuSenKi23ZLoMndJnT8mGvb33rW4mWukedJcCcljkaG04Ya+DmAub8wFVXXSV2YJkXQ8fcGh7whye8wNvW7LDmOJhXv+pVr9Ib3vCGFGsX5cKAJj1IdnZbZQPPd5yY6xNPnqU8hAHaKDLxZAffaQK3EIBnSY+M+O1CNvzIsC1261vpwC8U0B33G/lZwOD+8z42O9zELZTfUtLHqL2U7J9bvGnP0a7nFBp8Cfb0wEADYgWGHdrd+3anxyt47IgKcKKKRGWAbs4MT4C0re7Obj3xxBOiQ4FXmR8uxvIb3/hGsSI8sGYgPULCahV4WJMvcTwGQsO0nTogyoExTjxgF2WFJ2UlLe+F4GeViQpOHPjTDRwVApir3DR+2wqlxqIE5nI9/FImyw6QY8VV7aOtgbYGTncNMPCEDvJYqM06u5RVqhGKM/qXuCazuemVou+QM3Hkij4kgZpXtY9F00Cb0Yk0wLjP+A9Ay3wBnG3ZxbwBfAnEtfoJYyjwaCnziTKu7T4/NZBHsRrRddWie5usxlaMpWrUk0pMorp6e/Tq175Bb3n7O3XN1ddo/dBgUCt9v4enJDEW+SeVhGxeqD94Sxf/fIBHh3kc+0Mf+lD6xxgMXnhQf6+44goRz6PBx+MFPQYju6K200IRxiuy8hdRtkW8mocdhQ0/6YDwHnWSP+8jl3P0ko75OX7aGe0Ee4PE4AAWA8gLv+2ptmcbMrErzbx+ak6asAu/2E68SUlerS5yEV4olHxIh+4oC/rDnmFDkB1n9Er8aoJsNQmzKmWhtSNYNG6cVuCmU2G5yazo7N2/V9z4Tes3pQbfSjvbTyVm9YePa9BgbM8mOWbYdnpngpVeHithdxsZ7KIBkxDZSreRN0RjA8q8cFnl5St7+Kn4lIUG9ld/9VfiMSpW4+BhO5WHik0+/G8d8vf19IVROPPRdejboNTBcA+AsJZTWM0DHKD53/JmylNzYl5+QgZUd+CEhG2CtgbaGlgcDZT9QPSzlY4uVaodyVhuZT6zTc4MtdK1/W0NzNDAEgfYFeLx19tvv11//ud/Lh69Zg7BnMIuKnYa62bJwatjGB3sVGEozEUzK0k7+BzXALUBg4NdZtdryuuT6hvo0zkXbNFko5ZK1z+wRhdevD38030cdYn36EsDanZdseEcSeZ5smHEbjH17tJLL5VdzJvJh93Zl770pUe9TtfKuswfFyDOduJDe+ADXMyPwQMlDfNru6ADPxv4QjbvVIMnDUAbwZi+6667xIYWfNmBhQawC9ln+0kLDqhUKmmejuGNDOBOBsi7TNfKHz+yX3311WX0SbkYyraF4Uy5MfiRuTXfk2K8BImox0vA9rnFcrqJHl/uqKLK4sZSUaiMuFREgJfYqdh9fX2q5dEp5MfnSlp2ihlk8B8/57ljP/GpT6SPJmCswwNAFqjxA7bTl/8wknkXgopYxlMhbaeVMT73TuNUHBjzvBNBGSOYOgRoMZxZ/SLOtvhKdJkfdKcbsFEEzCw3970AExFeqyI3LAcxOpMlZ1x09BHoo5GLhAlZFolTm01bA20NLIIG8kY0SgfAqxLDcew45252ArwQmDv1GwVFQzHbDMpw4+qAAo9nyheB9tnWwNJrwLaYI/AoLcYCO4I85vqxj31M7OjZ1FClo5yL4IJ46qmn0l9c2tM04I8FbfzzRAPRTUUvF/1YzB8bDXV2deucc7aoXqunAsY+dLhB1Fw6tC3bwjBj/hmRKWwX+LI+gV8I3HTTTXrnO9+Z6u9c6eyC/4nibM8gwcjdtWtX+sBXGcGXsjECsyyVvEQf5WLIA60RzO2xE9h5Ze5NecFBYxd520473iXOtmbnhZ1hW2yyKQ74hDOv0z52PiUDDN3Zspdxx3PtadlJTxmxpXB5yoB3srE3jsdjJeKylcj0uZAnVaWEVnmpcLbTCo4NhVLjwyDlhm/bti09rm27NdmU3y7wGKKsoGGk2gVuiugEHgYrGhI82HGm0iIXyUrXLnhCA54d5Ve+8pVp5xlZwdlODYxGxgowDfx73/ueXv3qV4vBkBU4xQFP/CwKUKEpJ3lGVNIDLgAd7ukMrJdM6SECjomvGpmyMJ4VtyTjEksOMXIsu5rMeHSCXEPEJOEJyNrRbQ20NbBoGigM4WRDx0TS1Sz1EGr5HgLtMmWHMd3SQgt8TDebjZsmDiTa9qWtgSXUAOMcwKtp7373u8WHm9h9ti3eTSRr27KNN03ubYun3NhVKnfXiLSd4vE/j6FdNKpC3OuoFGEaZ0kf52w+WwP9a9L9TwuJiroQMyYimZsyT+bRaZ7QBNcKNgxbMfP32yefllzsIr1duLQFnuqkPTCX/uxnP5u+efSZz3xGLCqRBhrcE4Fd8ISOOTzGMrogPBfY0/RzxWN8YgNgjBJvH58emtlgW7YT2p527cKfIhZwma0LymdbN99885RdwaPzc933BWSzJKRFzV0S1s8dptO3feHqsIvUVAJenMe4pKIfq/TQ2dExhFHFuxUYzseiPRYew5n/keORkn/5L/9len8Zw3YuentaPh4joQEiQ0lLOmRgtYcOCgOaRy5oYKWBXdJWs6pYueKxGToCylvG4dpFXvhPd7DjHqOEcHFKYFKbgEuJnHJjAtycMk+h2p62BtoaeN5qwI4+E6CE9boqHZ1yZzehmFg2OwlIEsZqVCrKeVolws3YoFPRawRdiYvo9tnWwJJqoJxH8IhluZDO3+K87W1vS6+s8fraXALwkVK+/stcCR4lMHGei76NW20aWBx5uO9wYjcZY5Ow7WRAx4WotIFTPppMfEKu0kspH7vLO3fu1C233KKvf/3res1rXiMWlMr4hYrPnJ15+uz59nz5VGLM4ONqbLLRVuebbrno7OY9jwz55gHyImsExY4zXxbHv5pg4ZbiapJ+OWSJyQjZOM1ImgEQswBjGUOzbBz2sWmhsZ0GF9IBs9idMMgKEgON7alVoLkSkRdAHPmUftvpsQ0ef2H1F8O5s7NTNFDbYgAER5g05IVZRyMmjGFNnG1YRz+XFJT8p/OlqY6kD7vQTW2ypvGxcR0+eFh0YCNHRo97z05n/bXL3tbA6aSBYq+5KDEPp9TpMwKKniOucdKzNpJ5HL6c3egsJYiQlDfkWIRNmECwIQ0kgvalrYEl1IAdlTP4Mx8AwptOdoh4Mo2/EgJRxtkFPY9p868fxLVCSdeKa/ufvxqwi/pACW2npx816+C/lPnrp7JulO4sspMLLnIq5siwpG7z10/MrZkv8+Vt8IA9bSQSPhEwZ2cXm7k5c357WmcnSlvG2xaGKLwwSsGvBj3aR5cFHVJedseRE1gNsiJHK6TxthXR9hcaiDlIOVUpEMe4UhlZEaNi8ql4brg9v8Zhe8EGFBWrbEC8r0D+gO05JYS+NaIMkwZZ+RgCAxwN3HZ6RIK4zZs3J8PedpKRylur18Sj6NCySGBb4AHbrdmcxv5pPdiZbBc6rTVUn6gnAxr9oiD0htuGtgbaGjj9NMAYo+gukkvx6S+6uqToMwItafpa+KSsVlGlYXEUV3wKyiIELwxwtY+2BpZYA7ZlO+XCWGYXfhDMLcodMnsaT9yxFtztmXTQtuH5pwHqSmupynDp2kU9YJ7EUwls0thOdc12a9JV5UdeBMI45WmL1772teIVBnDE2U7zZcLzBdJRfnTDx4BpV7PTzifM33jBA9rSxb9awJ6+r/wbEE+0IiewWmRslSNrDZzufnaVp29faANEMp/DrxkxIBJgQPJoBhWcjwLY82scVAiAdLiJ2TwurDzxd1A0zvI9ZPvYecLbnpadcGs2GMGsDoMHaJi20wfFZsvGgHfOOeeIFUAGRehty3Yry9PIn6apxyxvo5FHRyk5fpkqca0oc7inrb7UPtoaaGugqQEnlz4kecSipnt7pY5q9BUKKCgUR5bGobjmHcrrBT4NT3jpT5rWMjZ1I+jbZ1sDy6UB26nuMh8AFEej0ZBN5VSMgfmUn1e9mGOw6B9kU3j8bTi9NFDWFbuYv9pO9QG8Pe0nDKx27dhOItKP8xolm0wJERe7KGN4Uxlx5wOUmzk6r0d+/vOfn0+So2hoi8gze+f7KMJlRlA2smy6eFNfcfHFF4uNu4SIi13oNbyr5vx/2DsTQEmL6t6ff9/ZZ1hkQI0LIMMMKrJkfSHG6MszL75n4iOKMAOyq1EjJu9FEAaQzQ01LllIYowat6wuiFGJZhFECXFBjUvUIBpE3BVRBmbm9ju/qq7ur/v2vXOX/r7umTl97/lqP+d8/6qvqk5V9detidFkYhQpldSeoVGaqMyIzQPDIYccYhwroZFKmtfDQYPhIcOVNIMz8dVIScYDxA4xO8UMQKRLM8sSX2iQD2FJ3cEOg5/jERjj7J6jk/lH6j3sHkw7pwx4GOwlD/FBVQTaqe7bHiX16gXMrdOAkn8g3YP+L5PFI2nxCQT2EgTkBq/3sulu6TPSu2VLv+FpKcEv9AzuWHvNcpveZy3eROSnXLKrPUYdcif+A4FGEZBkkpJMKbsEpJ6fI6y8JZhdtJImqVuOuKA9GwFJ6Qal7BKQZvolpXYhZZd8k0ySknrMkdk1pZ2nCL9I6t6LB+f9X+aKbFTx01l8H3zehTsZmavz/iJsBqIk4YydpKyHlF0UQldcSFLCDP+k0R4ySx8RrJq26fa0z0Gmbdqvvl+YGKeJifvaJr9C7lT+2bHlDZG8tZqKx3iuJM/qxVCVZJJPndrtGfmkXhoPkCTjjda8sZKfluJhKrIkzSg/WwQ6wo+y7GDfdttt6eUFDGY8nMUgH1aecuyyD0uLuEAgEAgEAoGFIOD9fsdAnvZi08un/FqG5U6f7lk80neat9sDjzvWjnr8Y310Mh+jpp1wSXXyfHy/GfJQ/AcCjSPA/AChfL+T46olzBzj6quvNl4+yg4aeYICgT0RAanTb4/w5jDG2TVm02qEbIPVIhEoI/Qii+9ZxZYtX27LVy6zqeXLbNkyn8C4IV2M53ynsz8QHGPGkGWgkGQYpdLs+SV1DWZJ6YiCZSFzXiW5bsvSbjEZixGMXMLzoaIbOvMg8kZDvjd9zDHHGIYzhjH8IPjPh2fk0SwQ8IjNljZLkYgOBAKBvQIBt3X9PukjLI0Htm6dcVTb/JPT3IOZ7Fa1WlO28r73tX0f8AAjSmpZ+STbO3UzvVIlLdxAoGkEeEESbxZmrsGJtn/91381DGbiqjtxTesV8gKBphCQUoe8JHHMwWHAy3o5vkwYIi5ofAj0Rt7x6TB2yaUhrlq1yuct62zlqpW2YuUKVqcUigAAEABJREFUn5t4w5dPRJz8Oqee8ICkbARjcDJozFZIct6eSBl3TMph/FUiXVI3Xcp+4slXXEkE50WSkmGPflNTU+l1+XxPG52hwkTSvA36UgZ3r6TezNVvv1MXKc6D8R8IBAKBwDAEvKtwmzil7JzeaXdP7zBb5pEeQ/eR0nLQjeWWbff4HT4y8a9226acSOa7zeRPXwfx8cqzxX8gMDYE+OlLfuaS+cQNN9xgLM7zgqINGzYYX2sr85axKRiCA4HdCAEWnXiWdiOV92hVW3v03c375ph6eGaOaUN40+SjYi4T9h1oY8bi6YP/UodHJ4GBQeqPI4n4qisp/QQUcYNU8pZ4wuwSY/BW44p/oS78oAf4DgYDHbwJS1lv/AvluQflr+FW2tb2NgTB3EM4/VRpcv0JEQoEAoE9EYFOd2vLVi63tQeuN2v5gqWZ0RVM+zX1w54J/7L2Mmu1fdgWGWQtg8xdi08gMHYEJCUdaLMc1/7iF79o/KwlLya63/3uZ49+9KNNynlSxrgEAoHAvBDgmYLmlTky1YpAq1buDTIvDQoXGhRNXJWq6cIoJsL787Ybzqzatz2uG+9p8uV8yMwz2eI/kkzyiRE7Be7yHeOqIQxnSTiJpJ6/7WWqeQmXVSj8qcA8L5STMm+OmBe+UtZtnmwmJht3Ip9pQs0plaRmcW4Q56luDhqTWyOdcLvjkzetltMUkR6n5OZy7ewvUTk0gmuwCAQCgUlFwHsD7weydmvXH2iHn3iC2f77e5fQTvEp3ftkAi03qP3fIKKIMy6MTWb4zNI1OhGLz9gQYC7Ce1KOPfZYe8tb3mKHHnqolfkGp/pQTIo2Cg5BgcBcCEj9z0l5juYqE2n1I9CqX0T9EuiokVJc/FAJF5e4KhFfqBpvPvlwG9XX+m3g09+IBxLnHUSmJJNkwwznqhFb9UtKA5D5R8rl3buof3QYVnC2+GF59/o4jGOftPZwaPe8gz5vUErJ8hTIne5/SuiGwjMEgYgKBPZwBLRqlbV+4iesvXpNutOWXyGzwf7C8odoHwf6k4nMyXENBMaJAL/Q8cu//MvGG33HqUfIDgT2BASk6NsnpR7zuDwp2oxADyk3LgzAQlW2Uk4vBilpUo6T8m6rJPN/X/WvFx5Wj/iOMW/lxo++6IMfF5KEk76TLGV/yYdbKGWKy8QiwAkGyBvVxOoYitWPQEgIBHaFAL28xHVXOSM9EJg8BKQ8j2Iew9Hsgw8+ePKUDI0CgUAgEFgkAvVahotUarHFpN5kQ5IbvzOp8JZyWg4rO36VWtaenjZ+58OzeEw9/xi8DCwcaeIlGpJMyoRRT1pVspQHI954zS71YFo1HP5xISAXDOF4G0rHt931YPwHAnsQAnErgUAgEAjMQIB5DSTl+Qr+6lyGMIWKiz8oEAgEAoHdCYE9xnCWZN/97nft05/+dDJAqQSpY8R44Prrr7ebb77ZfdZNx0A1/0xP56OyO3dOWzt7TW2ZPK2ufwYOdpsxnL/3ve/ZimUrkijiGWgwkHGhaTfkJRl+0leuXOl6dhS1/CE+++LaGALyOoDmEOjVZt6YLHabLT6BwIQhEOoEAoHAqBBgDlKo8CQ8zC/VObsqEsMNBAKBQGD0COwRhrOUO+GrrrrK3vGOd/Sh9M1vftM2b95sV155pV188cV2zjnn2N13353yFEO01UHh7ru32Y/uusvu/vHdds8997hxam7zZN5Wwwf5GME/+MEP7Ku3fdXltU1Soh/+8Id27bXXGrouX748HdXGT3zZcZaUtJKUyqRAXBpEoD1PWeTL1OYog+GfZ9HIFggEAoHAXAhEWiAwAQhISov7zGswmKX+eYnUC5Nu8QkEAoFAYDdEoGMy7j6as/tKpwsVre+44w77nd/5nWQc02mX+LvcCD733HONn1p629veZm9605vsK1/5ir3uda/rGpqSPDtkyXBl19k91vZdaJk8zSrG87TH9IweKafbIj6S0iCD4cxbrT/ykY8Y98EudLmHj370o/aNb3wjvUBMkt100032sY99LN2P1JNdxcJq/Eg9mTWKWTDrfP+TpZu8pZgbye32TmunN7Wbm8tt90PT6R7L6QYzHkOluFFepH6e7Z7ApMcoZS2GV1WfxZTfW8pIvXocB2bIhPYWvOM+x4PAJEgt7by449BpNtnEQ+PQaTEy0VXq9V2L4bHQMshcaJlR5C9ypWbvd766S5OpF/oX7PCPi6TJwKeKRdU/Llyalss9Q/ORK/W+DlLyz7dsyb9Ylxn7YsuOpZyUG7iUQWMX9tnPfraxE4uRLOV0lGO3+T3veY894xnPMAzU/fff357+9Kcnw/n73/8+WUzKfAgA+orlK23tmn1s3dp1tm71Oluzaq2tLbR6rYfXWNW4xS8p8ZF27WIUSzkffmSyo3znnXemn2741re+ZSuXrUz80Gnnzp3JwGbB4Gtf+5pxT2vXrk1xkrqulHlKo3fRU+rxJQxJzciXerKlmf7WVMtxmBkvjTnOMj4rVi63VatX2r777WP3v9/9bZ999jE+rh5OIyTJMWpZ+Ugq3rG4rVYrPUdjET6LUEkmaZbU5qMlzdBHUuOKSOrqQb1JalyH2QRKWRcpu7PlazJ+UjCSMiaSUv1JahKGOWVJSjrNmanhREndPlKSLfKz5GJSlk07ggpDSWPHTJqfDtLc+SSV21qSCz5QYSKNhm/hN19XynIlpTqq6jRfHnXlk7JOdfFfDF+pp5OkxbAYaRlJ3WffxviRelgU22KM6vSJlpTadl/kiAPS/GUsX77cIElJC2wpKftTRI2X3ky6RiGjZC2pr/L4LvBTn/pU+/M//3PjdwMJF3kYm+w245Y43mD99a9/3XCJA2xcaNmy5ckwfdc7r7Z3Xf0ue9c177Jr/v5d9q4OvfNd77R3v+fv7Tvf+Y79+Mc/ToTBy8u95kvsgpe8+DkSzo7z/m7UcwT729/+tt31o7sMI3njxo1GHo5yszCATPySkmz4kI7bBBVZ6FHklbjilvgm3KoeTcibj4yCAws6P/I2Qpm7t22zbffcY/fu2GE72jvS1wDuvvse2+bE1wK4j0I/uvvuVLclvBgX2RBlcSH0ILzNdcElDsLfNBUd0GlcOgzeMzqhD4R/3HohH10gdCVcdfE3RciGwAV9IPxNyZ9NDjqhS6FJ0Akdqn0AOs6mf53xyIWKPowf6EVckYsfKuGmXHSapDrjvgd1Ggcu6AEhe5g+xBciX72U5zfIKDJxS73hJ22chA5FH/QgDOEfByGbZwydcNGBuKqLv0lCPvpA+JuUPZssdAEfXHSCZstbZzxyIWSgD0QYIq64+JsiZBYCH4i+oMQVtyl9ihzkoguEHyppo3bhjU3ECdx3v/vdxubne9/7XqvS+973Prv66qvTCWIWGLDfqrYc4TpptzOcq2BISseWH/e4x6VoKlBS8nNhtxZQB1f/iCO9R6WMDEPm63fcYV+//Q77xted7vhGOi7NkWmIHV+Mbgx0CKMcOQshytEwcNENI/mQQw6xn/qpnzIekm33brNbbrnFfvEXfzHJ5sg2MvldxJNOOsn222+/ZPhTvtBC5C80LzJKGfxQCY/T7eqxY6d1/b5DP26d0KUQ9bx9+72u3712787tdu+O7bZ95w7bjrt9u+103fv13WH94Z0LDhfZ8MFf3OIfFiauKUKP7X7vuE3J3JUcdClEXvy44yb0KIQu+HGbpEmrq8F7BxNoMH5cYXSBkI8L4W+akAtRf9CgfNKgwfi6w8iE6pazGP7oBQ3DazH8FlMG2WVegS7DaDF8F1umyC/lCRf/uF10gYoeVX+Kq3k+UJWHHxomd7b4YXlHHYds2tSo+S6WX9Fn3DqhR6Fh90LasPg648CkyMWFkIdbJeKaIuQWWcVf3BI/ShcMIGwebKPbb7/dhhEboBjyxY7Dlir+ut3dynD+5Cc/aZdddln6LvMrX/lK47i1VIxeSzvR1VWHZcuWpZdqUalW+RCWquVy4k43aB74oAfZaaefbmeccYad+pTT7DSnU0891aDTPX7Lls120EEHpeO27GZz7La4+OdLGL/77bufceya711jFN/nPvex1atXJ0L3+93vfsmQpoHsu+++6bvORxxxRDKcKVdkkVb8dbpFDrIH77mk1Sl/Nt5Fl+LOlq+JeHBADzDad999jDBukr1une2zxmndPrbvPutsn33X2TrcffZJ7Snnqfir8Uvwr0Nupzx6JTmd8Dj8VX2q/nHoUmSiR66rfdMzWeLH5aIPsotO+MdF6IDsatup+kkbBw1iNAk6VXWo6tc0PsgulMYaX2xFB+Jwx0noMKxNjVOnwXor+o1DJ2SvWbPGCk6449BjUGbRA/2KfzBPk+FBHQbDTegCFlU5PGvV8Kh0qvJciL/IR8/iX0j5OvKCEfrgohNUh5z58kSXkhddoBJu2i26FB0IV/umpvVBHjpU9Sl+0uog5NH/HXzwwfabv/mbxonis88+26p01llnpTCncnf64hgWXNX2I1wn7VaGs6TumXYMS0nJMK4CJPUMYoDkKDWrtyUPZ+Lx969O5Bd+kb/Ni5w8SJl2u51eooR/2uMhT0oGOjwkpXSpJ5P4XZGUy8EPPeC/cuXKZBCza86uNo2HtIc//OFGI+I+zD+s9LiTvo8hqasLcU2Q1LzMXd2XpJyl5a7/50D9V0RBWRKPklJ9UG+ScjSOWtY293R/4qyd07h6NA4xEP46SOoIqoN58AwExoiANFltW5JJGiMi/aIlWV+fZPGZDQFpcuptNh0jPhBYCALSxLTprtr0R91AeAKBRSAgKY1r1vlIzbVzZvsdsZPvHH300bZ161Y777zz0s9KsWI1qDVGaInD+Dz88MPtP//zP0uUXXfddfbrv/7raYePSKkKdjZd2tM73SCe5p3INl2M52I4e5hyGNW4UrU8MfMjSWlyRQciKR29Ztf5e9/7Xjq3j7HMkfJNmzYZ8Xz3GaNfUhKAfCgFGro0LW8ht5VrjjdXL6TUEvPSFiDYdBQAo7a3FTRxO9kNZve5R2oZVTedY7wEizLuzPjvMJoRv/CIdtFt4UWjxAQhMEn1OEm6TFAVhSqBQC0IxPNWC6y1MY36qg3aCWIcqkwCAtPTPpse0xy3NQkAzKUDHRE0LA/xGJ64pPOiLQg/dN/73tee85zn2Ete8pJkcPN2bb5gzlu4eRFXKWeWjVHb5We++XbJyA3zbCBhHHMPlOAIBMcO2HXGSCa+7KzfeOON6buu0uh0QGbQaBGgeqRcR+knzdzfcqM5+a1lU/7npnQynz2pK5wSSrG5XXQTwhMIBAKBQCAQCAQCgUAgEAiMCoHgs2gEWosu2VBBCZMiC+sZum56+EqDlNMkNzk8/IAHPMAe8YhH5Mx+Jf+TnvQke9GLXmSf//zn009W/e3f/m3KQ5qUy3nW2f+zCJPvGs6eaXEp6IChf+ihh6Zj2mUFRVI6kt5yQ4s8fPf51ltvTQy0OCYAABAASURBVPpPtaYWJyxKjRwBmgTUzzg3GEnm/95QzXbumHZq2/Z7d9i2e7a5uzPFU7fJVq4wUMUf3kAgEAgEAoFAIBAIBAKBQCAQmInAOGIm3nAGFCmbE5K6O7VS9ifjwzPhPvaxj7VTTjnFigHq0cZ3h5/whCfY29/+dnvLW95iD3vYw9ygUSLKkKcQxrE6Afb9CnWiRu6g5wEHHGC/+qu/ml5IxG6zlDVAt7ba6aeL+J7zcccdl36maORKBMMRI9BO7Q+DWL7wYe2W7XCD+Z577rUf/OBO+9a3vm28OV1SaoMWn0AgEAgEAoFAIBAIBAKBQCAQmHgEajCcR3vPGJDDOBIv9YwPKRvS5JVyPHkIF3fQL/XnM5P1fTTtQcxnd0b4L2VdMZT5njbfYcaI5mj2+vXr7bbbbrOpKd9Z7ojmtez8VNVhhx1mO3buGKEmwWrUCEgyyevXLee2b0dLOTxlU7astczTWqMWGfwCgUAgEAgEAoFAIBAIBAKBQKBmBCZ+Fi+pDwIph6XslkRJbpQoBaXsYogSIeXwoJ9wpl46LwMzghg+2ZOz+FUdQ9a9S/rHkJeSkLQ7uWPHjrSTzveZ73//+9uXvvSldFRbynkwsIn/pV/6JSPvkoRH4VoRyHXLW7TNqD7Cxqftjccp1ygRHeqLIDDxj2RH8XACgUAgEAgEAoFAIBAIBAKBvQeBmKV7XWPguGNt32Hu+YmB2h7vRo97fQPRr/X9Y2TxNu0NGzYYRv/O6Z1ufGFMWdfAXqj0yB8IBAKBQCAQCAQCgUAgEAgEAoFAILA0BMJwruAnyQ1Vy4ayby+rNZ39nqftYXdq+5dk27dvTy8JO/HEE+2ggw5K4doE7l6MdzttaS7a7bQOhQOBQCAQCAQCgUAgEAgEAoFAYBgCYThXUFm9erWtWbfWVq1ZZennqippdXvZbZaUdpZ5oRm61C0z+NeMQDqowCNWTOia5QX7QCAQCAQCgUAgEAgEAoFAIBCoBQFm9bUw3p2YtpOBY+mFXHzPWK0pay1rje0W+E4zhnShsSkSgheGAGf529V2o4HyNLRp8+WRFN82/pJ397qEtoFAIBAIBAKBQCAQCAQCgcBehkB1lr+X3XrldjlX68G2prumTDJpPOzR6V9uFCkZRYPGUEoe6UVy02raDSx3R8o4mI0YAdoC5GxpK4kwjj1sPFqdNCtxhCHSyEP8NJ6gMSAQIgOBQCAQCAQCgUAgEAgEAoH5IlBm8PPNv4fmw4DxW3Nn2tyQUdskdc0dT2n8X8LAalxsCFwIAiyk+IJKr0jbvZA7s/5TrxAZcCH8QYHAohCIQoFAIBAIBAKBQCAQCAQCDSAQhnMCuWO8uOP/Zm3fb3YShlFKj0sgMDoEvHUlZrL8lwJxCQT2agTi5gOBQCAQCAQCgUAgEJhsBMJwTvWjdOUiN2asSxafQGABCMjzQr72omnj6L9xgsFjLbUpHrecbvEJBAKBPQ+BuKNAIBAIBAKBQCAQ2GMRYCa/x97cfG+sa8q0ZYLUcXd16na+AiLfnomAvIFAc92dPJE8kHn+ZEAT6fEz/kmHZiRERCAQCAQCjSEQggKBQCAQCAQCgUBgJgJhOFcwufeee23btnvs3rvvsR333mtuRZu5IW3dTxg1XSjC4wjsoj1w3N9zeSOycjwbvyXj2bLXnf7/XfDszxyhQCAQmEAEpNkWx5pXll9naF7qREjcrZQo9VTc3Ur5UHZWBKI+Z4VmohKkyemzJwqYUGYGAmE4VyC555577O6777Z73GjevmOn2XTLTRx/mLrGM0YNVCnUgHecHW+RXVxut+onPAkkySZJr5a87XjT8UZk3ogSYTzvbO90Pb1tWedTU3MqWBS3I63rTE9Pux41Ce9Kmdszm25zl6ovtaoPfqg+abvmjHxISg0pFSCcPA1ekAkhUpLRdvBPAhW9ijspOlUxmhTdJkGPokNxJ6G+ig7oBBEuLv4mqSpXKs99vwbVPP0p9YaQW6heSQvnPml6Sbnu0Iu7KS7+Jgh5UJFV9Ze4cblFl+KOS4+qXHSBiMOF8DdJRSYu1KTsuWRNki5z6dlkWqtJYZMuS5K1NOXUcltHicw/cuK/az8TaIgkmaSxGTmtVivJlrIekhq687nFSFmP6kMt5bi5SzaTil5umtp0e9rrz2xqWctWrl5h++6zzlasWJGVUHZ6VyJaveASfMiX5LKVuBBOHr8wqZfG06aKHsV1dSbiv+gDNigkqYsd4XGQlHVAt0LogR93HIRsSeMQPUMmulQjB8PVtCb9ksbedrhf8IDwTxKhk6RJUqmri5T7RWk8+oFNUabqL3GT4C5arxErjx7SeOppPreCftB88o46j9TDBR2k3K5HLWex/IpOZbxdLJ86ykk97OrgPxtPKdeRpDR+gBE0W/6m4yUlkegEpcBeehnNLH1PAc93CbmVllvIcmKHkPA4qdqxSL2G25RO1QcEP/pIWY+mdBgmB12Ix7DHHQfJN2yhquyiF3FJN8dq2fJltmLlcluzdrXtv999bPXq1enodsor6/s4y77wYgLwRTZ1hR8eU1NTOIkkpY5ZUgqP64KO45I9KFfKWBSdCm6D+ZoOS1mvqlxpZlw1fZT+QRyk5mTv6j4kpXZMPqnnJzxukpRUKPgVN0U2cEFeacsNiJu3CPSSetgQnnfhmjNKMvpMSWmxuGZxQ9lLGRsSpZ4fnKDBeMJ1U5GLHKmnE+FxktSrJ0ndvqBunebDn3YEbpJSdim7KVDzBbmQlPGRlLCRVLPkXbNHL3JJWZdJ6aMkJYzQrehIHRJumop8sJHUtPgZ8qSsA3pBkrpYzci8l0SE4Vyt6GS1yGMgd9LPUXX8Hmz6n0a6du3arthxPMhS7/7RBwNs1apVXZ3G6ZGUJjrog17oN059kC0pdSpr1qxJurmF7NEswfj+s+8+T9tOg+SxElf3jPhf6vGVsh98ujvdLg+spJzmwcb+pSwTfVauXDm2CergDYPH8uXLDZ1KGnHFPw63YIRsSald4W+SJCVxBQswqrajlDjGC5MLFqKkrOcYVemKpg0tW7asG8YjNa8fdSbJ0IU+UmpeB+69SlLWoWAk5XA1zzj8YAVGYIV8aXx6SVn2pOgDHpAkQyeeOcKTQPSRjLXU3yTogw7oA0YQ4aZJyu2nYIIe9JEDeowlKGXdwIi6KzqORZmKUHShbVeiGh9vwULK+OBnnIWqOo3Djy7IBSPqDf/eTmE4V1qA0suc2uabzTk2t+Hsb/gqyWioH/jAB+yuu+4yOj8pKyRl1xr4YKxLWR76/OhHP7J//Md/TJ2KlOMbUGNOER/5yEfs61//esJrzowNJEqyO++806i3VGctx4injK1pJ1nbPMY1yVf3pP+2XyF3lvxPRwchvzD75Cc/aZ/61KdK0CTXxNt7N6IhD3oh6jvf+Y5de+21SQ/C4yZJ9tnPftZuuOGGripSfx11ExryfOtb37J/+qd/6i4uFOyK25AaSUxpS7Sjj33sYyluEi4//OEPU3/0gx/8YBLUSTr827/9W/dZk5p/zgbbB30jffb27duTfuO6VPUCoy9+8YvjUmWGXEmpP/rmN7+Z0qq6pogGL0X2Bz/4Qfvyl7/clSyNpz+SenLf+973pvlIV6kxe6ivf/7nf56YcQQ4rrnmGvvxj3+Md+wkyb773e8aOo1dmY4CzCnf//732ze+8Y0R1FuH6RId2tH73ve+xEVS0ktSCjd5Kc++JPvoRz9qn/vc55oUP1SWlHG4/fbb01g7NNNeFsmUfre/ZRobVG4Ef6FhcSUNt6TjTrfaNp3ayLQHMWMg3yl0g6fdIU8Y4T/8M+WruVnVI7Va9uEPf9h+fPfdySgseXatQMmJO1du0nvU82UdKCkpdSL4mTzz8rQPfej6NJkv+GW3ihmcKJGJUJWGx5YcOXWuKzlLOjp9/OMfT51w3i0gdZA8d2c1JKV06rLUKW6+43YXfy8xy3/i4Gme17Fpm9xf/tu+wCH74Q/v9Hq7IdUZKdPTbWfvRCDlbyU56dKJhguUsizxIskk9XGhA/6P//iPFCflybzUnycl1nyRskwM5+uvv75maQtj/6UvfcloSwsrVV9uMLrxxhv7BEiaUbd9GWoISOpypQ19+tOf7obH7dm2bZs/ax9Oi1Xj1qXIBx9wKmH6qOJvypXUbScswHzoQx8yXn7ZlPxhcqSeTjfffLPdeuutw7KNLY7+6Hvf+16SLym5TV4kpTqTlMTy7H/1q19Nfi55nMU3PrruuusmynCmj2ThfHyIzJTMYmd51iSlOp2Zq94YSV0BbLz8y7/8Szc8bg/tmLZN3Y1blyIfXXj+S7hx1wVKSm1FkocsLb7ecsstyT8JlzvuuMMYRyZBl3HrsEcYzgVEHkhIUmqAxBPGlYST4qXsTxETcplNo1WrV7sx1jG0ZtMVoxCaLX2J8QlDN/DabgAum5qyfdbt08cxTwxnu4O+rH0Bt1/TL371Ip3HPO/D1enWJcdHli1bnoz5Hq+KL/GcP+9KyY7Xy3Z8fc4sfFutqcr3mM1kLacpN57dYDV3POTKJp9f/H/aiTtyp6Z/jvxwPLIm9vNmm9qS557ydkS9uXdi/jmqVY60SbPUeYPaghFf1Wj5AlqDYucUBT7gNGemBhPBBn2k8ddXuW2eM563Em7alfqxQJdJe9ZoR1DT2Mwlj2eNupsrT5NptOuiT+k3kV/1E26SqDOeuSZlziWLto1Oc+VpOo12NAkYSbkfYBxZt25d0zDMKY+2vWzg6yxzFqg5ka8gUW81i1kQe5599FpQoRoz04529azVKH6iWLcmSpslKiPJJDdO2r4b6AQ7STiJpH6/lMNlIFK75YZcplQgXeRxPUpR87zMNAwHC8ojlPi7x+SXedEMG4tSXrj7T1hdvt3oGR55TI96Pku6WOcjQo6nPCz3J+pg51Gdf7lbJQ92/qux+HM0vkxyA7SQOX+rfOT3ClWicg7Xp9RbTit1nnlaylX81vkox1bkqeO3nNK5WvdT0uV65Ei5U8i96Z8wHlzanxvH5HdqOU5yw9mcsyS/evsyM0lcLD6BwO6AQPVZk7zt7g5Kh44Th0BpRxL9pHeQE6fh5CgEVtJkPWvSZOlDbUmTo5M0ObqADSRNlk60a/QK2v0QkCarLdWE4C7ZtnaZYzfIIPVX5vQ0O3iWjRMb/iEPDzAk5fIYR1Au4XFuVGX/hF/l99tTfPTKDkAxON0By8UIBV6oV9Y5cy+9iK6P24NKhORKeYD6g9w7+z8F4QvNnmtGCsV6kf6o+MKKWZZr3c9MnVstmSQ3l1vGte3tcefOaZt22rlzhxE2/7jtb57BzHNa9tie/pGUbnGXdZZyxQWcoEAiEFgIApPaZqT8/C/kXprMO8m4SRk7KbtN4TKpmJT7n3T9ip5Nu4FL04iHvL0FgdZucaO7UJIOQpLxPY7Xve516WizlAeXm2++2c4++2z7P//n/9jFBTx6AAAQAElEQVTxxx9vj3vc4+xlL3uZUaawrfpLHEYTHLQEgwajEMo8fUfUmfJ92kQ5Ml17eVJwl5fB/G66WZUKg8F8JX4hLthAku8QyHdSnXwr21kg0R3/l4h0zyL/0bNHPb6w68V3ZBNZIUkm9aiS1PUmvDvYdyPn4cmyqbdpgwf37SFDQ4hwogFe4OXa2rRbxjvdaN5+73bbvu1e++Gdd9m3vv0d+9GPfpxKuNrJrV5UDezBfkmp3vbgW9xjbo32LGmPuZ+97Uaov0m556JLcSdFr6KHFO28YFFcqYfJpNZb0XVc7iTjMsm6jau+BuVKvTY+mBbhQGAQgd3ecKZTkGS8pfOEE04wXvAj9R4C4v/u7/7ODj300ESHHXaY3e9+90uTdinnk7KLsWPmu7eYRh7X9h3KbCglM2kQu4WFZWZFzMJK7jI3Og7LtGStXV8pXdwIdFzcD08oyfOkkdxTlQ/+xLxzGQx3ooc5w3Doi+vy6t7BMDazxFEGqiY7Jt5WqjKS3+W03epuqWWthJnHtttpx3nH9h2+aJN5eFT2OI+OZ69xeG4Xe1JhrwHJb1SSSXJf/ge37GvuKvXkNyd1/pKkydZv/ncyupxSDxOp5x+dhKVxkiZTp3E8X0tDMkoHAoHAUhGI536pCO5d5Xc7w5kGXoiqYvJ92WWX2W//9m/box/9aNtvv/2I7qNf+7Vfs1e/+tX2qle9yq666io77bTTjJc3wKcvo6PBaVx+abftO5QYPml893hzcluok11pMit1XHMXIozbIeu6ZiYYWPrIr3L+yGi32gZfvxpGlimlmvyPBJmXcz9GFn5JZh6WEy7JsGbnExcy8jj5v3s9p3uk7HLf7s3xluMkd91vzkySSbL06diJ4NSacj1cZ7XMjWhPaHkelMJ29MySTJT3Kz4pXU1yF7LsmruZzJyLe+WE3xGAv6eDS4o085D6CV5O+Ti06+SptAGInOaftsclTMHWpUieAnk8kiy5HueuVHHxF6qkkV+S5Y+7/g/eyPBbNs/qRKQZbca8EcnQzUySESfzP6+cKadWTjJPsvxpuwO5M6J/6qzKSpKBUYmT5Ab8aGUW3nO5g3rNlbfpNElNi1ywPGnydVzwTS2hAO2p0BLYjLSoNJ5na7abAB/Siot/XCRNbvsFHwhsiot/nDQpehQMpMlq2+g1CRhJ/e1a6g+j57gIfKTJ0UeKNjSftkC9zSdfU3kmTR8pt+lx6NWZwjcF/dLlSBmswmnHjh3Gb+ZdeeWV6Uj2vffeW5KMNH577Mgjj7S3vvWt9vrXv96qv0GaAfeHOO0ym+1sT7uZNW28gXTlyhXGGxuhVStWWaLlq91dY2tWrnVal2i1+6E1K3O46q71uNUr19gqaPkqW71ydaKVK1YalHmuslUeXr3C861Ya2uWO3V4rl22zlo2Zatc7ppla73sGlu9PMtZXXh7GmXhvarouXKlrUq02stAXi7xX22r3F2d+K/ztB6tcX5rXE9o9YrVfm9rPa/nX7Xa861y/ypbOeV6L19pGH+r/H5WkW/VWlvjtBrdnW/m4zquWGdru/w8j6et7oRXuZ4rveyqlc5zxQpb6TyJy+TySHM911Am8V3n+lRpja32+NXL1zg2a2z51ArXz8u1POwy0r07pquSjlnGiuXLPY/fh6fDd83KtX08V/v9r/a0xNd1z+F1hrvG9ViJjqSvch7w9ntYlWiNgVfXP7XW62iNLfO/fZbt00lbbau87lOdr3Z9/L67jTR5Wn6V0+j+pX5+LbfWpf44qT88Oumzc5KyTN6qiU6z52w+RZIvZqh5wbNIpO/JfVTOII1fN0kThRFvZpVktKeM0vivvH0UGr8mWYOVPhZIk4WRpO7P9dmEfFhY5JlDHUk4YyXeqEv7HqsSA8Lpj2hPA9FjC4LRJI0jUm43pR2NDRgXLGVdJqm+XC2jTVNn1B3hSaBJ0qXgwRgySXrRjqTcpoqO43TBhv6o6IAfKuE6XWbsdfKvhbek7uSNDgqj+VGPelT6fUEGvyKUHzV/05veZG9729uM30P7h3/4BzvzzDPTj3j38vlOZ2fjbbUbNLfd9jW7aOuFdsnFz7dLL73cLr/0CqfL7bJLnJ5/mV34vAtt67lb7YJEFyT/1vM8DJ17gV2Ae567nr71vAs9fKFdeN5FdvEFz7fLn3+FXe58Lu/wvSK5l9sVl1xhFz3v4i6vrfDw8ued9zz77Kc+ay978cvt/Oedb8Qn+c5vq/Pe6u6Fz7vILrv4Mud7RdbxksvchS7PfC+4xMtdZFtdb/Judd5bvSz6b3X/BU7pftxFz63OM9OFdtEFF9vlz3c+jgH3f+mll9orX/Z79uUv3OLxrvNW1znxutB1z/cK3wucV6JzXa5T4ZvdrYZcdOa+L3femS63hI1jfMmFHZyTLhc6hlsz3vAF43M97rlbnc+FduH5F9qNH7rJXveaN9i5zzvPnn/h8+0K1/lyxxS6wvlfcekLnPcL7DKPv/j853t9XNjRd2uPL3XGvTihH5TuwWUm7M6/OOF8RacOr+jU3eXUp8t6/oWXGPie73x+78rfs8988jN27nnnupytdumFl9rll11hl112uV3i9XP++RfYRRc5dlu32tat3oa2nt9xCV/oftx5UuIxe94LL8z83v3udxtUwrjQ1l2UryP9oosusle84hX27//+747DRTYuPar3hg5/8zd/Yx/84AcnRh8w4qsm6Il+hQg3SUUu7jvf+U679tprJwajF7zgBfbxj3/cXvrSl06ETtQL48zVV189EfpQZ7//+7+fMOK5g9ARIg23KarKe//7329vfvOb0/PflPy55IDLZz7zmdQvoSc0V/5RpyEPgi8udNNNN6XFfvwQaeMgZBf67Gc/ay984Qsnpm2/8pWvTF/TK/rhNoVRVRZ+6Pzzz7cvfvGLdsklPh/ojL0XXHDBWPCiTYPFS17yEvvc5z6XdEBH4sZFRf5HP/pR4wRoCY9TH3TgROqnP/3pbn9EHNS0XsgsRB/5l3/5l6nemtZjUB46/cmf/Il94hOfSPoQHszTZBj55557rn3+85+3cfzU2sQbztUVhFtvvdXe/va3JwOAydu2bduKjZxc8kpKfi785thJJ51kf/iHf5geCBrh05/+dHvqU59q3/3ud41VLwxoqWW8xOn+97+/vewlL7Nn/9Y5dvaZT7PTn3K6nXaK08ln2OmnnGGnbDnFtpyw2TY/aYttgU442V3IwydAJ9vJHn/yk9x98hbb7HGbPc9JT9pspzz5ZDvzKWfaaSfDz+mU0+zUk0+z0wm7jC3k97JbKIPrdNITT7KXvfDlXu4sO+k3XO4TnZDveU5yvpvxO+/T4OM84IWeiZzv6R5HGnzQ4SR4Om12/ZI857Ml8fF7cPckD5/0xC1+T1uMMk856Sku2+/decEH/medeba96hWvtjOecpbnO9lOcvlb/N42e3ncLU8+xTE4xXE62TZ37mmz59nsvLc4b/xbPO/pW07ze8+8k56O72lPOcP5nmmnbjnV+Z7kPLbYZsp5/i0uA2y34Hc62cNbPO3JjgmG6bOe/kx78vEnOs6n2BmnnmWZ52lG/Z2KrFPOtNO9Hjd7mZPAwLGDH3UFny3OMxE6u3+zUzf8pJO8zk9yXqf2tYnTOric4fWKzid6vhOfeKKdffrZ9tIXvsxOdN02u6yTT3yKt52T7eSTM51++ul29tlnJXrqU8/29gid1XHxP9X9S6ezzz7bZZxtT3va0+zFL35xIuJo/7iFCDdJZ/ri1e/+7u8aHTF+9GhS/jBZ6HDFFVcYEzHSwQx3XIQ+z33uc1PfhQ5nnUV7yfVJuElCFwiZtCOM1BImbhxE/aDDOeecY3/0R39kz3nOc1JbH4cugzLBB5wG48cRBiOeNcbAZz7zmWnhuOhBGlTCdbulDSPn5S9/eTIuiCM8bkKPP/3TPzWwwt8kLtw78iD8EH4m8xg/+CHioaqfcN2EvEJ/9md/ZjxzhOuWuyv+6EB98fxTZ+QnDrcJqsrCDzG/fO1rX2vPetazuv1R6aua0AkZ6FElvsZIvZU48oyL0AE8qDPGN+qNuKb1QWYhdKAdMR/BX+Jxm9QLeVDRgT7y8ssv77ajJnUZlIVe5513XpqPFP0G8zQZRp9nPOMZaU67adOm9DVESSYJ0692mnjDuYrAhz/8YTvllFNSQ6LzvvPOO2cAhfFcytznPvdJq6PHHXdcibKHPOQhtn379gQ0kRyHAOp0/HjVKjv0IYfa0UcfY8ce/ZN21BFH29Gbjkl0FO7Dj7LDNxxhhx+2MdNDNmX3sE220enwAdrwEM9HHncftunh9vBNRzlP53fEsc7T6YhjPQwdY0dsfKjz2pSJMh0ZD/yJB9mGQw/3+I22cYPnSWmH28bDDve4TbbJ9XnEQ4+yR7h+Rx1xjKFnIvcfueloe8TDHmEbHnK459/k5Dw6OqIvdLjL2ei0wenwlM/zbNhkhyedH+Y6H21HgoPzSzI2HmMbHrzJkHnE4Q913hszoY+XgRc8oaoffkmGy9/o/I96xDHO42grOheck84PfYTLP9zvz3Xhfrt8N3kctDHJLDIOftAhduiDD3MsNtnDNj3Ujkw4H2tHH3FshY6xox56jB1x+BHOw/kehrsp+Q93nTJtTOGNjgVU+Gd3kx31sKOc99GJJ3rDHxd5R7rOGx0D7m2D19cDqDfnQ9kNh22wwx5ymG047DDj5XSbNm1M7XDDhsM9DG10F/J8nTzkWypt2JD5PcTb/IMe9CB74AMf6HKyDoV3yVPCTbjIPOSQQ+wnfuInDH8TMucj48EPfnDCCLyg+ZQZyDMD36WkF4zgMQk4gUnBCJ3GSeiC/EMPPdQe8IAHGC7hSSCeM563ouO4dSrtCH0G29FguE5dkQUhA4wOPvjgkT4v8F0KsXAOVkXHpfBaSlnqifL0j8MwGqd+YFT0Q8dxE/UFTmAyKXqNGyOwgMADl74RncZdV0U+elFn1B36QSWtKReZEPJw0QWdShi3aUIPZBaXPpLxlrhJIDBirC36jVsn9OBFz9hwbIJizzVFE284S5i1GY7jjz/e/vM//9Nuvvlmu/766+3AAw/MCbNc/+u//sv4GaovfOEL3RyS7Hvf+54VAxsXsp6Ybl7P5P628cdLpaa3t22qNWWakvGyrJa7mmp5uGXW8jgn87hE7m9NmS1f3rKW+00t633k3kLu9X95esvLJr7LvIzzTf7kypJ/Ga6Ts2o5TTnfVmvKdu5o22yf9nTbWp55amqq4zpvLyfJ5G5LHbdlNjXVMrkO6V48fzu9/apwVsfTclcODXynrAXvlmwZOrc8CZoyj5dlPi1rTUHquMus1Vpm0ztn13l6p9nU1JTn83KdezaXAa4tdyG5nnL/Mni3WpbzT/mCiIxPu/O99VS3XoMpro1MWYsyXh5+UMv5tOTxiVqmlhK15K5a1mpNOS3r4DxttAW/+H874eAevlrm9AAAEABJREFUa7vOLU2ZWi0r/D1oApdEU54ma7Vk/JazpQ/6JE9cAoEJQiBUCQQCgUAgEAgEAoFAIBAYRKA1GDHJYV7axYoHK0OsNLRa/eqzk3zPPfd0b4GXEGA0/8Ef/IH98Ic/tK9//ev2mte8xjgqW96+Lambf4bH09puPMqQIzeCV9kBBxyQDPYD1h9g0Hp3Cw2G169fb+x6H3TQQekcfjbiZGYzaf/997f1B67v8oTXDHLZxMG3EPpwn+1kgw3yNdd5hSGffJTJ7gG2vqJ39hfZ6z1tvR140IGz6+yyJNm+++7rvA9M+eGbdcu8s399uh/8hbKsA2xqasryp19n7mPFyhV24IEH5bLde+7xPcBxXe90gN9Dkut5CB/oCyl83yHh7PVmXZxbxkceTjh3yq738hB8cNd7/PpOXL+7PtXj1NQyN5RZNJCzg1omtdxv6eVE4Ew5+EHrnR9uoq6O642vEKAj95oKxyUQCARGj0BwDAQCgUAgEAgEAoFAYIQI5Fn/CBmOixWGCMY0xweKDhjYfLfrtttus2c/+9npJ6swvDGk5/sWVgkDydxgalvHW9jP20U3SMLoas+73FwZ4Qf18gznK/X07+Ud7uvnZ36/SmQDn7bv4JJXGt399ES0h8rspc/tk5QySFk3Kbs50hJvdLcFfqQeXynzHMZnWFxVlKSkA3GScIICgUAgEJgVgUgIBAKBQCAQCAQCgclAYI8wnDFWoF/5lV8xvrjOC78KvP/jf/wPe8c73pFeRMJb/K666ipjt5P8EHml4QYM6fDBlYbnIX0+JC2tfFVG0Ufq8ZR6/sG85CcOl/vFP4ykbBCSRl7cYST1ZEnZP1f+YTxmi5P6+S2Gr5TvQ8q8iqwqr6q/pM/mlrxS5ks+SV0DmDBEPkl4d0nS/PLtklFkCAQCgUBg8hEIDQOBQCAQCAQCgd0egT3CcJbUNWKk7MeIqRI70ew2lzhJu6w8add5Cr+5mEk9PlLPP1eZudKkzKPIlnJ4WBlJXWzIL2lYthRHOkRAmj1fSScvRHgUBC8IXtLc8skzG8FDyuXxV/MNhqtps/mlHi+p54cXRDlcKacRHiTSC5FW9RMOCgQCgUAgEJh0BEK/QCAQCAQCgb0ZgT3CcKYCpWy0SOoaiiVeEt5EklI6hgsRg9+TJg4q6fil3k4j4SpJmV81rvirPErcrtxqmaqfcoNhKcsejCfvIEky7lWSzfUhD+nwhPDPRlLmtat8s5UfjJeU6qYaLw3HfjaZ1fjilzIPKfOXsluVsyu/1F9GymGpxxseRSb+QsRJvfzESzmMvy5C7my850qbrcyeEs+9Q5N4P5wImUTd5tJprrRRYAx/cIEXftxCg+ES36Rb1aHqR4ddhckzCkJOoUF+xBNXXPxVmi2+mmcpfvhDhQd+iHBx8RcaFlfSRuHOxr/EF3cUsobxGBX/Kp+qf5jMGXFLiGhS1qCaVdlV/2C+SQ2jMzQq/Qqv4g7jO1dayV/yFLfEL9UdNb+F6INsaCFlhuUtPIo7LM9S4obxLXHFnY1/SS/ubPnmEz9fHvPNNx+Zo8rTtE57jOE8WAHScMMEgCHy40L4oc997nPpjd0//vGPkwHHZI10iPTi4p8PSZpPtpQH3hABXEjK5fmO9rZt20gaSlLONzRxAZFSj4+khAF6QIXNZz/7WfvUpz5lX/va10pU163m60bW7OGFb5/85CftlltuSZKknt5ESMJJ95I8NVykLAPWUjakqS90uvfee4nuI6mXvy+hhgAvy+NN9BD6fPGLX7TvfOc7SdI46qvIpN4+8YlP2Fe+8pWkS/VZIw+UEmq4SErtARk7d+60W2+91b70pS8lKjgRN6zualAnsUQXPFLWDT+6gBG/DkC45MHfJCFXkv3gBz8wnrX/+I//6BMv5TZPvr6EEQUKX1xJieu3v/1to+6kHCaStv7v//7vqX/i+SOuTkIf+EsyfhrxW9/6VrddkQaRjnv77bcb7Ql/lUhfChVehYfUw4Nn7O67705J5JOUdKAPpx7RKSUOXMg7ELXgIDyqJMl4xkvfI2U9JRl1+bGPfazbF0g5bcFC51mg6EV2nnPqjjhJ6V0mxBdCX/QmHbfEL8WVshx4QlW+hPnVj8KfMPrRd9Mf0E/Rh991112prZV80mgwQx5U1Yn+B3nEI0/Ksr785S8b/dNs7Yi8oyTkS0o/J/rNb34zsSaONg42g8S8iXQoZa7hUnhTR8wbEVHi8KPTxz/+cfvud79LsFtn5IFS5BIvw/jQF1I/9JFV9vRRN998s/HS3Gq8lOtUym41bbF+9JKUXszLnPEzn/lM6ifhRxqEHz1pRwWjEk/aKKjwKy48kUm98PwThkgvRJi5yfe//328iappKWKJl8JPUsLl05/+dBpf6XOk3EcUETzzYEg/UOIoL+V8+Ev8Yl1JqY8u5XnuqZeqTNIkGeMr7QidiYNGoQN8ZiPmH8hj7MJf8g3KZTwpzyL92GB6KbcUd481nOcCRVLqwNhdlZSyvvjFL7YnPvGJ9sxnPtNOPvnk9JNVpKdEv0hKZdxb67+kxF/K7l/+5V/ak570pDSpkDRjYE+ZG7gwcF544YW2efNmw33MYx5jb3rTm/owkbLOo1ZHynyrD4Ak+9u//Vv71V/9Vdu6das94QlPsCuuuKLvwR+1HvPlJ8n++Z//2R796EcbA7yU9Z9v+aXmKzhJSgPkL/7iL9ojH/lI+4Vf+AV7xCMeYb//+7/fV29LlbfQ8u9617tSmz7vvPPssY99rL3zne9MpyGqfKR6MCvYIEuS/ehHP7Jf+7Vfs5/92Z81cKJd//Iv/3LCi0kq+ZoidJOygXrxxRfbk5/8ZDv//POTXv/4j/84ljpDJ+6fCeD/+l//y84888z0HomXvvSlabAnDSr58I+aJKX2IeU2Qfv5f//v//X1hfxqwtOf/vTUP/EiyNNOO627mFaXblLWx/zzf//v/7Xf+73fc1/vX1KqM+qOfuqOO+7ou49ezsX7qvcmqcvo7W9/e2o/TBClHI9BBi6Mb8973vPsUY96lN14441Jx8IHV8r5u8wW4ZF6Y1UZR+mn/+RP/iTJKyyZfPGTkRdddJEdf/zxqU8vaXW56CPJPvShD6U+8YMf/GCfTkUu7expT3taSpOUXPAp6UtxJQ0t/ru/+7v2lre8JaUhS5JRlz/1Uz+V+iT6qGOPPdbQOWXyC/ncWfJ/lQ8YwRADi7b70Y9+NN0/cRDvjSGeOv2N3/gN+6u/+qu0kEVaXSRlzHj2/+iP/ijpIykZGz/5kz+Z6pJxjnEXl3kThqOUy9WhlyT7/ve/b095ylOMBSlkFBzf+MY3GtjwrB1//PGG4Ui6lPWRsmtmRC+KpPycSdktTC655BLjucKAkLIc2gxjG3PcM70fp5/EACn6lrKjcAtP+h/m1b/zO79j9M+MtZ///Oe7dcev3DCu0H9SXxiHUtZ3qXpIPT5FH8YJ+hqwef7zn2+//uu/nuaxLGoiT1LSDYOa9yO9+93vTuFSnjxLJXhB8JGU5vbo8axnPcue8Yxn2P/8n/8zLeKX9Fe84hX2uMc9zi699FLjPU6vfOUrSeqSpDSu2Ag+koyFqNe97nVpTg1GtOEXvehF3fGexekTTzzR6KtOOeWU5I5A9JwsaBe0E9rub//2bydb7atf/Wq3jKTkJ45njYUGIqQcj3+UtNcZzlJ/BwOYDOYMVhhif/d3f5d+homfrCJN6ge+NHjSRk2SkuGHDFZ03vrWtxqDBKsmZSAbtcxd8ZOUOg6M0muvvdb+5m/+xl7/+tenyfOrX/1qo4ORlNigd/LUdJGyHNgjl46EB/gv/uIvjIGUic7f//3fk5xIktWtUxI0cGE3/gUveEHqzKSezgPZGgkyMQYj2jX0vve9z0499dTUzqTm8WFygTHI8/XXf/3XxqDw3Oc+166//vrUzqT6dSptgueKn7h77Wtfm14gCD68PHDlypVpInTwwQc3UkeDQuj03/CGNxiDFgtntCUwGtzpHSxXR1hS2mnesmVLMrRY5PjTP/1Te+9732v0T0xMC55SPW1dynyZ9NBHM3iy4JF/hq+dbpv++xvf+Ia97W1vMzBjB4hfVCBRyuXxj5q+8pWvpF9rePOb35xeOln4S3lVnsVF6g6jFX1JHyVeUu/e4Mu4wXPF5AI/L8JEJgRuO3bsMNLpM5lAnnHGGWmHXhrtc4cuUubJjiTPPAsLy5cvR5VE7AgyWWZiTZ2RTj4WGlKGGi7oBQYYeuDBztzgL2xISifPMHhoc1LGWMruKNRCjyofFli5d9rsihUrqklpt5IFT8Ze+ijGuJ/7uZ9LfXjhU9y+ggsMSOr2wWDEePrUpz7VWPChTyzsPvKRjxiLnuhKvWGEoTvjXslTh8uOJM8Sk3p+0rHIeOhDH5r6b/oG8PmzP/uz9FOZJ5xwQnomR4FNkVV1MbZuuOEGY6L+L//yL7Z27dqUzFwN7C677DKjr+R5Y4GYRSuMbDJJwhkJSZmXlPvqc88918CIZw1dEIJBQZ2x8EIfSTrPH0aYlMuTD6wg/AunXglJaacZg/DII49Mi0H00Rs2bEgbL7SvD3zgA4bhDNG2Wcij38Jw63Fauk/K9yfJkMmCxgtf+MKkE/NaxtmbbroptX3Gs3/6p39KcyT6rYIfWlT9hBdLkpIsSenZBiMW7nmWaCuPf/zjjecOjNjk+OM//uO0MMU8BWKsYeyV1O0DRlFn3I+UFxR5ni91Qx1ZYEV7YYd++/btRr/IWIa+tCUMaRZqJMFi5MRYTrt4+MMfnuYcyP1v/+2/pQ3Oav9MPnRjsYa2X1VkVPgUnnud4VwALC4PClv/GBMMTg984AON1S8mZhyZACgpNwjKSNlPfB0kKRlcNAAMUwwLfmYLPc0/6OBOo/8YGHR4l/qDxCB14IEH2gUXXJAGJzqiRpXpCOMYIsYXkz/0YZX5QQ96kGHck0VS12iuG7Mqf9oNOKEDD2/pbKt5SGuCaDMsCtHhMGBC//2//3c7/PDDU8eNTlK97XnwPi+//PJkgP3mb/6mHXDAAWnFl076/ve/f8pat05Svt8ihwHg53/+5+0xj3lM2tml033wgx9snEBZt25d0qnpC/0OAymnKMAIw4KJD7u+TeuCPAxS8GL3jcUE+klOnbDrzORCUmpP5K2TWEC48sor0wo3eiBLEo4xGWKX6YgjjjD6cBZArrvuunSUNGWo4cLz9ZznPCcdf37IQx7S7W+KqKuvvjrtZtC+6AtKPFjiLy7+pZCUMZCUTt287GUvM3YIeBkmky94Iwsd2dEAI8YUJmzUH+2NPJJSPZKX8FJJkrHjhWGFYUi7kdRli24Y7vQF+++/v7EbxkSoznYuyRhXISanyK3er5T1w/jixMcxxxyT6helq/kIL5aqfCSlnZzNmzcb9039SFkHKY9hYMfz9ku/9Eupj6KvOuigg1JdLVaHXZXj6DztiLZbXe3rMJgAABAASURBVFigzlg0Y+xlZwz80PlVr3qVVfPtiv9C0zGa6Q85hslpHCbwhQc6sDtY8Ln11ltt06ZNaXG/5KnD/fCHP5wWEBgvMJrpD4ocTisRPu6449I4B1Y8a6M2Cos8XI5hs6OLcc7uLvKJh1iwZgzBwKFfoA/geWO+VG2P5B0VwZddQnZS+WnYQw89NG0EYZhSnxhcLMhQb/e9732NuQG6sTg7Kh0kJeNSyi4YsclC37fffvvZ8ccfb9RROY7MAshFF11k7PCiUxVD5sFSfjaXqh+8wIf5IScB6YuYvzKugRmGPPXIvIg05gPMBZi/7bPPPt0TJ5Rfqi6D5dGLRTF25cGINkUdsunCYizhP//zPzfw2bhxozH/Zqwd5DOqMDKPPfZY47kHH9oSiyychmHxqshBJ/ogFqkoU+JxpdHUG7ygvc5wlpQGHEncvzEpZLLMsaMU4Zef/umftvvc5z72/ve/30M2Y0KUIkd8kbI+kpI8Bu2y+lRtBFLON2Lxs7LjIZLUPWZTMjJ4cswHY6zESfXphh5QkUVnxwoqYVa6mTjzEP3Wb/0WUQnD5PGLVJ9ezj61J1yIlUAGcib5DJJFZ6leHZA9jCQZu5es2HGshlVw9KLjJn/RD/+oaRhvJsa84f7lL395MppZhWfRig4Y+ZL68CRu1CSpy7KqIzu6rOiyq1HHgNQVOsQj9XQCH4wZVujZfWZxCIxYZR1StPYo+h+M0fXr13dlMVGkLnnmiJR6+hOugzAuOLbKpAaDrCqDkwMYgyWORQ92g6ESV4fLjgU7Agzo7F4WGbQrJkT0B7TxahptSxoNXlIeL5CLTCY17KYyfmBclOdcUloMYlJBPvIzkQYnsCMMlTT8oyAmxhjx7FhgYJT2Au9DfSLNZAj5jMH0mUwQMQxJr4uYqLOTMmhclHtnh4V5AfVGOyvx6CMtvd6q/PAz2ePeed5pw1WM2O1lB55JIafPOD3ELiG6jJrQBYIvfRCnJdi9pA2VeMZ82hftnT6c9sZxbQwQJtKUrYPACKOP/vmQQw7pLmYgq+iGn10xFj1e8pKXWLW/Im3U9LCHPSwtjKEXBhY4FRkYPyxYY6QxwWeX7H//7/9tGCLkQWcI/1Ko8MAFIxahWSxnwYd+u/BmwYP+oLpTz6Ix5UrfhJ/80tLbOHww8Fh8YRGDMMSJAOZuzJEYP9hdJb4QuoxyM4Y6kXp9JM88RnORRx/I92Z57ohjU4E2xkIVeFKeeEgaDS4FZ3iCA/XFhhRhiDELzJDN884mGvEQ/RH1Sv0ShpekoXMm0hdDLPIgt5TlZAJzyJ/3DQbqlJM62Ef0TYzHLGYxDpb8o3bpV+jzeO4Lb+qNZ6mcqPrgBz9oLFRjExAHdiUvLjjhjor2OsMZ4KogsvLFIMlDQlohGigrhCVcLVPi6nIlpZVlJhYMVJK6oqSevxtZs0fql8kKOIMmqz7lgZf684xaJUlDOwcGBDpjBkp0YdWuyJZUvLW6pW2w6sagTefMhBGh1Z0mwk2QlO+bgYmOmdMCGF7UFycY2G2hc0EXKefFP2qSZvJmgGIiyASHQYojrBhEvIgC+WAJ4a+TJKX2JKkrhgGMyQ7fI2pCh67gAQ8GBgtSTKQ5qsWxP75nVPdEcECNbpBnih0LdpWIZHLDsUjaOEYgcU0Q32Nkwk7fLPXqjbqinbPyXfRgIsuR1zqfP56ho48+OolkUiplnSSltkU9otNgH54K+EWSX5f+LynJk5R2T3iu2K2Q1GUu9ftZkGEngwniz/zMz3QXGsFS6uXtMligR8o8wJ+FaIoz4RvWXugD6JfoFzCc2Vkhf12EDPpE5FZlSDL6JXad2HGhTYEH7Yh8Ur4n/EshMJDUrTPmHiyyIIdnq8obHZm4slDFLi+TVxYhOHnB2FfNu1S/lHWCDzvaw+YfGPU8WyzmYRCyc8nuNEfuOW1F2TqIxRX6ZYy9wedfUhLJZJmFKowOTjcQKeU0/KMmxjIWGDgiSjuhXosM+kx2B1l8oA/nO5rsmFPH5JVGo5ekbjvCqMEQpV9icVzqGYz0RezUMZagIzpjoIJZaUeSSBoZVfGAKe8UYMGKRXxwYN7Nd/dJKwQ2tK8SXqor5XuSlE5ymn+Q4U56/wyLY4z59IHEYZwRpo2BDXGQpIQz/lFT0Qe+zCFZuGPBgfZFGkQaYwxzS/ou+m7iCpU8JbxYl3uu8qId8azTjw8u3PP9b9o2u+I19tnpVqo6XXPNNcZ8n/kIfTTjK5idf/75xmIWfSj9BAWleuptrzOcqQBJ6fgGwNIgeIglEewSDz0dUDfCPZR1p9F/SbU9sPO9kep985IQjo7y8GI8Fx7VPCWuCRe5HJfkZSV0OhyxRa4knFoJ2ZAk42HF8GI1js6XQYE0FmaYbNSqyABz5BKFYcORVb7PyMDAkTrCfEeOFTupfozQo0qcDmClEKOQVUROVXAsiRVD8knN64RcXn73nve8J+2C89yDIURaUyTle+c7V0y0MCb+4A/+wBgkzjnnnPS9S3RpWi/q63wflKgrjmzhZ+LF4FR0wYXQbxzEZKsqn/67ST2qsgflSrleB+PrDEtK44akGWJ4OQ87CizGcEKH9i4pGc/SzPwzGCwyQsoyKF7Fa999903vOqBvYjLPd52r6eSvg6T+e6VN8zUbdlHLjgqTVRYhaF+Dk8o6dKq2WzDgeD07KeyCscvErjMvWqJfYFIrDcd0VLpJ/RihH4YW7YfvplJX7ECzmM53n0cld1d8pJ5e4ER+duo45gtGhKGShr8ukrIuVVmMbxjN1BuLMGeccYZddtllxrMn9eqsbp0Kf9oOX63B2MBwZc7Egs1RRx1VsiRXyveSAku8VPGgDTM3Yn5WTncyP+GZQkzJS9siPCoqfAs/wpLSu3low4QZX1mUxl/y1elKSn0zMpApCa9hiPJ1KPogFolSpF8kpe+LYyyz+Mj35rFZKOvJqd/GHQVJWRd4MVdjsY42y0I5Cy/EF0IfvpuO4crJFHQraXW5GM18lZY5CItE9MvMI7FH+LoG8276bPpy5t1gBEm9+xqFbgs3nEchdYw8pAwgAwBqsKoD6EycCUOsNrGSMbjCUsqQpymi0qGm5A2TI2XMOA5NZ4MRxqDJxJn86CflPITrJuSxY8KLOVj4kGSsfNMx33rrrTM6EvLXrRMDAxMIjiWyYslxXwYGdggYROuWX+Uv5YGZ7/MwMDExLul0LpykYKJT4pp02ZVg9VvK7YVnil25ogN1JeW0EteEy1FIdurYORmXDuU+GUA5HUA7Io5jt0zmeYEaYak5fMCCOjrrrLOMiTGnA5iYnn322elnYUofgF5NkaQ+UVL+SSOOjpUE+gXa/qgnYoX/pLvUGzSoJ4tUTIaoT45Jl/SSV+rHtqSPyi1y4Iehw3cLqSuI3QKO/XIscBz9E0Y7X89it4cXGrFDSJhTBXwfk+dAag4fMGIyylFF8CEMsfuMLvghqT6dpDyWlHpDLsSkFdkQiwyckGGCTbgJKvpUZfFVG+ZzLFwTX/JI9eGDnEHipBcGPHOBsvPNM0d/zvd4S36pXr0kdQ00ZHJ8nO80M8ZhxB9//PHGaQbmKaSPmiSlNzTz9mWMHWQyfyxy2KXke7OEJeGkF6wRnwIjuNBWJaWNMtqDJGPTgLeg8/UwTiuyODUoiryDcaMMS0rzVCm7LLBgfLK4Qf0UWZKMn8llkZOxjLkkX68p6cWVMn4lvBRXUlrgYd6BXYRxzMkKMOErZP/2b/+WdEcGfRM68c4hNq6Iq4MkpRd/Mj6wWMd7MZDzD//wD2lBio0zxg/6IU4N0bZZiJVGhwvyCu11hjM3TgOA8GMgc9SAI7aEIc7t850rjnQRlpQ6oFKGuKZIyrKbkjcoR1KKYiCg0dIBsmqZIv3Cio876UFqCh9J6SVgPDxFPjrwwPAdHinrjD6SUt2RXhchhyNHHKFjtZABAgODFS8mpxzDq0v2ML7oI+U3w/JinnIMmrysfnPklYUGwk0TclkNLHIxpDmOyApqiUP/4m/KZWJMfbEKLymJlbKbAjVfqvfMYMT3hopI8OJFNExQS1xTriRjx43nnoUYvh/KwgeDKSdPmKiiu6Tan7Nyz8gr/uJiWLCYVsIM7uymDC5+lvRRu5LmZInO0JyZak7kp5/Y0WC3iRMMVXEsMpRwE3pKMvolvkLCzkaRjfGDgYFxWOLqciWlNlvulz6c0zlMXunD2ZnDgOb7e3zHn3xQXfoM8pWUflKNxU5OoJR0TjHRX0oqUcmV+sMpcokX7lfq8WVnjkUzflmDnR3Ys2BF/8S4QrgOQo/CV1Kqt2oYP4v5fI+YPokwRDkIf11U+EtKIqgbdGBMSRGdCycEePlVJ5iMueIftYtOUOHLc4UBiyFJH87iAr+4wRF4+s6SjzJQCS/FhQ9zRYxj5teMF1V+jLWc8sIgJJ6f62KM4fg04VEQOsCH+8ZlsY4+h+85oxNfSSAekrIRW/y4VSq8qnFL8Red2M3l9CbtlxdyVXnyrNNf0/9wzH3YIofU07tadqF+7k/Ku/Es9DzucY8z5v18PQpeUn4LOPowvhIH8RUb2vywBQjSl0roxTuVWIhijl3FCGOZPptdZ/psXlpM2+YkFV+VQLaUn0v8o6K9znCmEqQMZJks0EBYbeZoJEYzK87s8JSdOvJRblSgL4QPnQoTV9wh5RqJ4uGlYYIDnT8vMsFA5LsPHN2WMp5SdptQCoOQCRYPOA8VOvGQP+Yxj0niqS8pdyj4U2QNFynfM7uVZ5xxhvECLoiHltU5JqoYi3XqMHhbUtaJ4z4cr2ECCEZ8t5ndHFZ9+T4U9TlYtu4wx5AZxFlQ4Mg4x8d5YRHPW5ENVlAJ1+2CA0fteTN7VVaTOki5rSKfFVV2BhhMqTdeDsIpgfJd0Sb1Qh8GRSY1HI9CH/TiyBQr0mUgb1In+kJ2ddCtEH03K95M1NCNdsaRQBZFS546XRY3OKk0TAYGBn1odZFvWL5RxlEfHKEDK/jSvumfiGdyijFY+nB2fRnrpF4bpMyoaRAjvouKXrRvJtCMMRxDZIF22K7KqPWhPuij0QHefKeXvvHkk09O/Tg/wcbEGtw4FSOpz2CjzKiJ8ZVd5sKX/htjFYx49ngRHadjwKkJjGg/1bbLZB/jFEOZZwydMMhoV0xii96jdiV1WfKcseDajeh4OE1BGkH0kZS+1yr1yloNH55v2hHtCfb0ifwUFvXEy8HAiFM6PHf0oeSBpPr0og2hE2MbsjC8mEcyX2Lc5XgyJ5j4bijphSSNrI0zztMvY1DxAi4MG/ocdt3BglMvzJv43i7PP0YPC2a8Qbnos1RX6vVpktKvwTCW0U64d/Shv/nEJz7RJ4r2w4J+6RtIlIQzEoI/jDghyUlJ+h7eFQBGvGwOjOgLmAvwrIEhdUY6L8CiDiWluoKXJNgtiSQZbZg2yyYUbYg+GZnM9RlXqS82FHnm0YFTlvQLeF7aAAAQAElEQVRNnGZgB39JCsxSmF8bYK5BX8ipN/Sh7+E9DyxEsdBCX828mzbF3JY+nK8ngM0sbJcUvdcZzgUtSd1Gx1vk2ImjY2Elhd0VVuRLp8NgQTlJOI0Su0w8KDSaRgVXhPEAMXlgssX30RjImVCwM0ZHR+OUloJNRdg8vcjlKAbGBC9zoa5YBWc1ERZS1kdSqmfiRk2SuizBoATwc7QFQxW9iJd6eQnXTejA7juDN2+xxKhgIs2qJpND5Eu9QYVwE8QAwUovxhgDN8YqAxgr30U+z5vUHF7UEUe3aOPghh6Sams38B+kIpd42jSDF4YG3/3mqySsSjMxJZ8ksjVGPGt8TYOdCtoR/QHf3yMMdpIaw4r7ZwWcwRJ/AYHJFpixU8/gynexGdyreUreOlxessVgDe+qTPwc10S3UR5BRM5cRD/N10UYN9BBUvrpHMY1Jvb04fTfEM8ieeAn1VOX8GccY6cHP7KQze+AMsGhnTNR5WUz7LCSXiehA9/dp4/mKPYwWezE0S9gPJZ0yhX/qF14cyST+8cPfyaG7DQxMaW/ZHeXySx5JJElPXtS9qeIEV3QgTrCWGfxF7Y87+zM8xIu2hg/LcROMwuyzFXIUychn+OY4DQohw2PavsaTK8rzA4XGGGcIgPc0INnHgORts18CYzKQp40+vpCdiG+6oPRxa4u+rDIwo4dix7oQx/OO1nYfChlRukiU5JxeuP44483+hzaEjiURSjaC88fbYu2zc9jgSN6UB53FCRlrOHJAj3fs+a5Kn0gOhWcpJyXPpHnjDFuFDoM44E+zHtot8zJwAhdOK0AVpyAwzZh8QF9OR1LOn7qk/LwlbLO+JdC8KOvYyylbTBX4xlHJvogU1J6HwVGKl+V5KWhjH0Y+0uRPVdZ2gvjAs88fXLRh3j6g2pZFkQwnsGK+5FGg01VBv69znCWekBK2Q/A7DqzysNDdYbvHJZGAkjjJAZ3Vi95yMelBw8qO7wc0WKHkBUyjkJwZINJoZRxbFo/HhwWOVh5YgWKHdamdUCepDR5MQJOkgzDmaPk1J9Hje2fwYnvztCuwYiBE2Vo81K/3sTXSciEePs5O86soD772c82JvdFrqTibczle7oMULwJVWpePjcq9eSCEZND+iMwwgDCuCAeIn/TxISPlxLRjlh9ZjEGXVjkaFIXSUZ/xG6y1MMMHdCJkydMENlZIa4p4hgidYY8qaeXJGO3gL6TMYX0JojFDiYaTMIkGRMODHtOwNB/s7AA0Yc31e7Rh3c+SD18MDron+jDae88h7QrqE6cJBn1wbjGBHGYLPpOxhT6h5Iu9XQvcaN0acNMXKUsBxzYmaeeaNfstjCZJ36UcmfjBQZMRGlH5JGUjhj/3M/9XNq9Y9JP/8R4R3rdJMnA55GPfOQMUew60b5IkDJ++Osm+kbGeuYjRRYTetoyO5r04eymNoUROrDIyiYCz72UsaAOefYxZtGLBdq62pGU3zvD88VLpJALMW+k3ylYYTSzY8m4wvjCXACdpKwz9zIqkmSlD6S+mMuiC3NI8JJ6MsGNRTPmKqOSX+UjKc0ZMUh5viDwQR8I3Zg7srGAruzKl3RwIl5SleWS/ZKMBQOMYsarqkz6H05RIoT+EP3oj+izwYl46g131LT//vsb+KBTwYB5I2EWPIo85LMQwbspaEfSaPEpcnBbXPZmkoaDSyVIvTSp5x8XXujUtOxBmYShQT2GxQ3mGXV4UOZgeNTydid+ktL3zqs6g0+havygv86wNP7nqM77GwVvaXjdSUqD7ShkLJQH7WawjKTBqLGEh+lWFJHGoyM6QUWPcbvScBya0lHqlz+X3LnSxoEj+hSqU77Uwwh5VVmDYamXt5pvlH5ppgxJ6fizVT5FN2lm/kq2kXil4TKKDgiRhuchrQmSsvyqTlW5JV7K+appdfuL7LrlDOOPbKikVf3EDYaJq5OGySMOqlvuoIzBcJ3y5+It9bfJ+eo133xzyV5qmpR1b0KXvd5wprIkpVVU/IAO4YeqfsLjJCk3jHHrIM3UQ5oZV6ee1XphdZew1KwOc90f+hSaK18dacgd5FviJCXjS9IMw3qwzKjDkvpYohNEZHHxj4h2OzZSxqeKBX5IymlN3xSykSnl9kK4EPFNEPLmkiP1Y0N/QP5SrrjENUWS0nPWlLzFypFyvS62/GLLSeorSh0VavoUQ58iQwKSUl1KGpJaT5SUZUlKcxNJ3f4anOqROn+u6FBIyroRnj+HPSvn4L2XNlzii8tdS7lu8TdJ6CBl2fihJuVLSs9RkSmpeFMbLwEpt6cSHoU77F6l4XKknl6jkD3IQ1IfDqRLwpk4kobrBZ5VkjTjniblZtBz1LqE4dxBVMoPkaROTHak/nCObfZarfiqvwktpN79Ny17rvuTcn2h0+AgNVe5JtOkHnZNykUWuOBCxS/1MCtxpDdJyMWwwZV6+Eg9f5P6DJOFbtCwtLriirziSrmupIwL8RDyi4u/bpJ68uuWNRt/KetAevXeq37SCkkZuxKu2x3UYzBct/yl8pd6+C6V12LKg5eUdZBy3Uk5vBh+dZZB17r4D/ImDDG+4dYld1d855It5XqSsrsrXqNIL/oUF55Sc/KRN0hSlo9OEOmSkjHBeCeJqLFT0Q1FpMnQqegi5We/hHFHRVLvXqsYwL8alnr5SAsajoDUjxMYQsNzNxsrZd2KPlIOj1KLMJwraEr1PbgVMQv2Sr2Kl3r+BTNaYgFpfLKHqS5lfXhAJKVBali+ccRJSmKl7KZAQxepJ7OKDf6igqSEVzWupNXtSkoixiE7Cd7FRVLCZhfZRposKfGTlGQPYiPl+JSpwUvRQ8ryJSXpUnZTYD6XEeWRenKlnr+wH9SXsDQzX8k/Clfq5y/1h0chYyk8wGAp5ZsoW3TElXrjcBOyFyJDqq9upX7eUg4XTKQclrK7EL2XkleaKU9S6qfgi364knBqIWRAMJeyHCm7xE0KSVkndC3Ewsek6SdlPSdBL3CSmnnmi6xy35K67Zg40iH8ezvtCgcpYyf13EnCTFJt6oTh3IFWyiBL6nuQOsnhTCACUq4rSROo3XhVkpTasaSuIpKGxnUzNOCRejpI2d+A2N1OhNTDRlJXf0mpDrsRNXukmfIk1Sx18ewl9eEjafHMhpSc1KgyycEthK74q27xl3jC7IhVw1U/6XWTpFRnUnaRJwlnrydJCZtJBkJS7epJmngcCghS1lXKbokftytphgrSzLgZmWqOkLIOkmqvY0lz3o2k2nWYU4EJSpQ0QdpMliphOE9WfYQ2gUAgEAgEAoHAvBHA0JXyJEea6UrqmwxKmhEuwuBV/OEGAoFAIBAIBAKBQD8CYTj34xGhQCAQCAQCgUBgt0FAUtIVoxeS8rFH/ClhFxdJfYb0LrJPUHKoEggEAoFAIBAINItAGM7N4h3SAoFAIBAIBAKBkSFw3XXXGb+FvG3btsQTg1nKxvBnPvMZ4/c4b7jhBrvtttvshBNOSL9lym9v8puYpPHbpps3bzZ+L/Suu+4KIzqh2OAlRAUCgUAgEAjsNgiE4bzbVFUoGggEAoFAIBAI9CPwhS98wd7xjnekSEnJ5XvLeG6//XZ705veZLfccksyiJctW2bQ8uXL7ZprrrEbb7wxhXmB0dTUlO3cuZNiQYHAghGIAoFAIBAI7A0IhOG8N9Ry3GMgEAgEAoHAHokARvC6desM45cblJSMZPwYyaRhED/wgQ+0v/qrv7I3vvGN9vrXv942btxoT3jCE1L4rW99q1111VW27777UiwoENhbEYj7DgQCgUBgTgRac6ZGYiAQCAQCgUAgEAhMLAKSZugm5ThJyYiWNCMPu9Lbt2/viy/Gd19kBAKBQGA3QyDUDQQCgboQCMO5LmSDbyAQCAQCgUAg0AACUn4hWBHF95yLX1Iynks43EAgEAgEdgsEQslAYAIRCMN5AislVAoEAoFAIBAIBBaDAEazpG5RdpaJ60aEJxAIBAKBQKAxBELQnoVAGM57Vn3G3QQCgUAgEAjsRQgUo7h6zLrEAQMv/cINCgQCgUAgEAgEFolAFOsgEIZzB4hwAoFAIBAIBAKB3Q0BSXbvvffanXfe2VVdyjvO3/zmN2316tV2wAEHWHwCgUAgEAgEAoG9G4Gl330YzkvHMDgEAoFAIBAIBAJjQeCnf/qnjePYb37zm5N8KRvNBG666SY78MAD7VGPehRBq+5EEyH18hIOCgQCgUAgEAgEAoHZEZgIw3l29SIlEAgEAoFAIBAIBGZD4Mgjj7Sf+Zmfsde85jV23XXX2Ze//GW75ZZb7AMf+IBdc8019rM/+7O2//77zyiOEc3PVM1IiIhAIBAIBAKBQCAQGIpAGM5DYVlUZBQKBAKBQCAQCAQaQwDjF2EvetGL7OEPf7g9/vGPt1/5lV+xxz72sfbEJz7RHvnIR9qVV16ZdprZlZZ6O8z33HNP2qmmfFAgEAgEAoFAIBAI7BqBMJx3jdFeliNuNxAIBAKBQGB3QuDBD36wveENb7Brr73W3vjGN9pb3vKW5L/qqqtsn332SYazpK6hjMH92te+1s4555yUtjvda+gaCAQCgUAgEAiMC4EwnMeFfMitF4HgHggEAoHAHo6ApGT4YgivW7fOfuEXfiHRcccdZ9CqVatSOm/clvJuMzvP5D/qqKPs0EMPNSnH7+FQxe0FAoFAIBAIBAJLRiAM5yVDGAwCgfoQCM6BQCAQCMyFgKQ5jV9J3eIY0IW6keEJBAKBQCAQCAQCgXkhEIbzvGCKTIFAILAEBKJoIBAIBAKBQCAQCAQCgUAgsFsjEIbzbl19oXwgEAg0h0BICgQCgUAgEAgEAoFAIBDYWxEIw3lvrfm470AgENg7EYi7DgQCgUAgEAgEAoFAIBBYMAJhOC8YsigQCAQCgUAgMG4EQn4gEAgEAoFAIBAIBAJNIhCGc5Noh6xAIBAIBAKBQKCHQPgCgUAgEAgEAoFAYDdBIAzn3aSiQs1AIBAIBAKBQGAyEQitAoFAIBAIBAKBPR+BMJz3/DqOOwwEAoFAIBAIBAKBXSEQ6YFAIBAIBAKBwBwIhOE8BziRFAgEAoFAIBAIBAKBwO6EQOgaCAQCgUAgUA8CYTjXg2twDQQCgUAgEAgEAoFAIBBYHAJRKhAIBAKBiUMgDOeJq5JQKBAIBAKBQCAQCAQCgUBg90cg7iAQCAT2JATCcN6TajPuJRAIBAKBQCAQCAQCgUAgEBglAsErEAgEEgJhOCcY4hIIBAKBQCAQCAQCgUAgEAgEAnsqAnFfgcBSEQjDeakIRvlAIBAIBAKBQCAQCAQCgUAgEAgE6kcgJIwRgTCcxwh+iA4EAoFAIBAIBAKBQCAQCAQCgUBg70Jg97zbMJx3z3oLrQOBQCAQCAQCgUAgEAgEAoFAIBAIBBpCYIbh3JDcEBMIBAKBQCAQCAQCgUAgEAgEAoFAIBAI7BYI7KmG824BfigZqFgjewAAAB5JREFUCAQCgUAgEAgEAoFAIBAIBAKBQCAw+Qj8fwAAAP//y8QqFwAAAAZJREFUAwC4PeHkohWfFAAAAABJRU5ErkJggg=="/>
          <p:cNvSpPr>
            <a:spLocks noChangeAspect="1" noChangeArrowheads="1"/>
          </p:cNvSpPr>
          <p:nvPr/>
        </p:nvSpPr>
        <p:spPr bwMode="auto">
          <a:xfrm>
            <a:off x="554831" y="-1634729"/>
            <a:ext cx="4300538" cy="47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3" name="AutoShape 12" descr="data:image/png;base64,iVBORw0KGgoAAAANSUhEUgAAA84AAAQvCAYAAADGqrfxAAAQAElEQVR4AeydB4BkR3Wuz98TdldplUCIJKHVSlpFQAQRLZQjIDI2AgyYDH7YBmyM8TO2ec/v2UggkAR+ZBAZRBDB5JxBCJBERkTJILHaOLO70/3Od6qr+05vT9qdDrNbPXO6qk5VnTr1V91761TVra41yqcgUBAoCBQECgIFgYJAQaAgUBAoCBQECgIFgRkRqNku8SmVKAgUBAoCBYGCQEGgIFAQKAgUBAoCBYGCQG8QKIZzb3DdMaklV0GgIFAQKAgUBAoCBYGCQEGgIFAQKAgMHQLFcB66Jln6CpUaFAQKAgWBgkBBoCBQECgIFAQKAgWBXQmBYjjvSq1Z6rKYCBRZBYGCQEGgIFAQKAgUBAoCBYGCQEEgECiGc8BQvgoCuyoCpV4FgYJAQaAgUBAoCBQECgIFgYLAziJQDOedRbDkLwgUBHqPQCmhIFAQKAgUBAoCBYGCQEGgIDBABIrhPEDwS9EFgYLA7oVAqW1BoCBQECgIFAQKAgWBgsDSRKAYzkuz3YrWBYGCQEFgUAiUcgsCBYGCQEGgIFAQKAjsdggUw3m3a/JS4YJAQaAgUBAwKxgUBAoCBYGCQEGgIFAQmD8CxXCeP1YlZUGgIFAQKAgUBIYLgaJNQaAgUBAoCBQECgJ9QaAYzn2BuRRSECgIFAQKAgWBgsBMCBR+QaAgUBAoCBQEhh2BYjgPewsV/QoCBYGCQEGgIFAQWAoIFB0LAgWBgkBBYBdGoBjOu3DjlqoVBAoCBYGCQEGgIFAQWBgCJXVBoCBQECgIdEOgGM7dUCm8gkBBoCBQECgIFAQKAgWBpYtA0bwgUBAoCCwyAsVwXmRAi7iCQEGgIFAQKAgUBAoCBYGCwGIgUGQUBAoCw4NAMZyHpy2KJgWBgkBBoCBQECgIFAQKAgWBXQ2BUp+CwC6BQDGcd4lmLJUoCBQECgIFgYJAQaAgUBAoCBQEeodAkby7I1AM5929B5T6FwQKAgWBgkBBoCBQECgIFAQKArsHAqWWO4xAMZx3GLqSsSBQECgIFAQKAgWBgkBBoCBQECgIFAT6jcAgyiuG8yBQL2UWBAoCBYGCQEGgIFAQKAgUBAoCBYGCwJJBoAeG85Kpe1G0IFAQKAgUBAoCLQQajUbLvzOexZKzMzrMlreqX9U/W54ct9D0OV+n201ON15nvhIuCBQECgIFgYLAoBAohvNMyBd+QaAgUBAoCOxyCGTjDBeqVlBSBOv1esslTSdFZPMrxxGcyU9cJtIgHzfz5nJJWyXSE84ufohwplwG/Crl+MwjnP24hCH8VYKHTNxOPrxOIg083EzVcPbjQqTJLn6IcJUoHz5U9XdLU+UVf0GgIFAQKAgUBBYDgWI4LwaKQyyjqFYQKAgUBAoCbQSkZBzDkdr+W265xW666SbYVqtNfzRKMqlN27Zts9/85jeG8SYlfmRsfkmJJ6nJaTuSWrLa3Nl9kqYlwHDMDEkhL4ezSx2kFCe1XXTull9KaXJ+qR2WFOxOmcH0L+RB7o1//FLKIyn0k2Td+JHBv6SUzr3xLync6hflE5bUkikJVouk6eFWRPEUBAoCBYGCQEFgJxGYPjrYSWEle0GgRwgUsQWBgkBBYFERkJKB9Y53vMNe8pKX2IMe9CC7z33uY89//vPt4osvtt///vdhQGPsQRT+u9/9zi666CJ7+MMfbne/+93t0Y9+dIRJS7ykMOiuvPJKe/nLX27/5//8H/tf/+t/BeFH7uTkZKTJMsk3HyI9JKUyJNnb3/52+9//+3/bDTfcECIw6N/1rndF2ej5H//xH6EffvT58pe/HOkkhcsXMnGvuuqqkPUv//IvUf9f/vKXsMPYxUPe//t//6/98z//c9Tn05/+dNd6YJhLst/+9rehx8te9jKDXv/617dkSan897znPRFHma9+9att69atIVNK8e9973tDp5e+9KVG2R/84AcjHp0l2be+9a3g/+u//mtgfc0110S8lPKjd6GCQEGgIFAQKAgsFgLFcF4sJIucgsCcCJQEBYGCwDAh8G//9m/22Mc+NozBX/3qV7Zp0yb793//d3ve855nD3vYw2zjxo0tQ+xTn/qUnXbaafZXf/VXhpHJ6ieGH+Fzzz3Xrr322lbVXvGKV9hf//Vf2wtf+MIwyl/0oheFH7kXXnihrV+/PuS2MszDQ3lS2yB84xvfaH/6p39qf/d3f2fXXXddyNuyZYtRFmWj19/8zd+Evvjhfe5zn4vJACnJyQboxz72MXvoQx8asjBC0fNJT3pS1J9yP/nJT9p5551nL3jBC8KQpYwLLrggcEB1SVF+9t988832yEc+MjD4p3/6J/v7v/97e/KTn2z/8A//YOho/nnnO99pj3rUoyIO/rOf/ezACJ082i655BJ7xCMeETrRTpRNm7z1rW8l2jDkwR0+kxNgTR2+/e1vR3z5KggUBAoCBYGCwGIjUAznxUa0yCsI7OoIlPoVBHYBBF71qlfZ3/7t39r4+LhhLP7kJz8xVllZUaV6X/ziF8N4kxTbsjE+MY7vete72te//nX7+c9/bl/60pfs+OOPt2984xv29Kc/PdKRd5999sExVnwxyFkJxX/44Yfbu9/9bnvmM59pGzZsiDQL+ZLSSi7G6J//+Z+3slIHAmNjY2EoP+c5zwmjFQP3MY95DFFh9KMjgWycYhRjxLNqzUrxa17zmlgpvv3tb29MFPzgBz8geRi9f/zjH8MoxwWvdevW2TOe8YxYJSZRlikpVqQxbO95z3sGJl/96ldt7733jtXl73//+yS3V77ylbECzary1772NbvLXe5i//mf/2nf/OY3Y2KBFWgSvu51rzPKxECempoyjHxJ9l//9V+xtR4s2WbPJAFtgpFOvkIFgYJAQaAgUBBYbASK4bzYiBZ5BYGCwJJAoCi5eyCAQVelXGu2TeNnCzAG5v777x9G9Itf/GK7/PLLjVXOBzzgASSJ1U2M32OPPTYMN7ZpL1++3O573/vaRz7yEVu1apV94QtfsGwURib/utOd7mS3u93t7LjjjguDFiMQo5pV05/+9KeeYuH/rMT+z//5P+3UU0+1Qw45ZJoADGcMSYxSVs4xcFk132uvvYw8++23X6SX2ivE//3f/22sRFP/pz71qUYaVn9JeNlll+HExMJzn/tc+x//438ERqQjghV6sMUvCSfo7LPPji3vYHvggQfave9978CIyOWO21e+8hUDz0MPPdQwru91r3sFlkwmXH/99TYyMmJPecpTwtBmVZ2JAbbRk5/30Fm1ZrX6Ax/4QKxiE8+EBvFs98YtVBAoCBQECgIFgcVGoBjOi41okVcQKAgUBPqHQClpDgSktkGXk2KgsXpJmO3XuFV62tOeFtuS73e/+8WK6sc//vGIxgg+6KCDwp+/7nCHOxh8wj/84Q9xWtuWeec4GM2vBz7wgZbz5/KbUbM6GKcQiViZZaUXnQ4++GBYsXIbno4vDOcPfehDrbp0REcQIxUPK86sPuNnggCXFXjcxz3uccb289vc5jYEjbLxsIKe82f9kINRzzvd1Jd0P/rRj+KdcfwrV660733ve7HijsHM5AJ83v3GpW322GMPYwWZbejL3dCG/5nPfAbHKJMJgqOPPtoe/OAHh6H/pje9yf7yL//S7nznO1s2+iNx+SoIFAQKAgWBgsAiIlAM50UEs4gqCBQECgIFgR1BoLd5pOknOl999dXGe7iUyuolLtuBWa3lPVrez2WLMyu3kgzjkzSsnuJC2VDEnykbd2yBzryqSx4MyypvPn6pbfyz2nvppZfGquxssn7xi1/E1ufDDjvMHv/4x89YDDp1RmajXmqXm9NwIBnvPxNmq/vo6Cje1mRBte6SjO3eZ5xxRmzZZns5EwesVJOJ1W1cKOvBCjnhKmEYs1rPBAWTGlJbL1b6n/WsZ0V7SrKTTjqpmrX4CwIFgYJAQaAgsGgIFMN50aAsggoCBYGCQEFg2BDAIIOktrHFFmfeuUXXbPht3rw53j9+//vfbxz6xeFVvOdL/KGHHkrSePc2PP4lteV5MP7v7CueeCgPtxtJKV/VwOyWrsrL8rJbjZvJzyFZN9xwg51yyilGfWdKJyV9usVL0+MwYNk6zWQDW91Z8e2WL+vJtuvzzz8/Tv3mBHLeYQZP8pOv27ZqVpOJy8TKNQY37cMK+l3vetccFS6G8s9+9jPjsDS2cbOFO59yHgnKV0GgIFAQKAgUBBYJgWI4LxKQRUxBoCBQECgIDB8CUtv4ywYd24OXLVsWyvJ7zHgOOOAA46ecMJZ5zxleTvPEJz6RoN16663h8vXa17423g1m9TRvM37Qgx5EVPy+c3g6vtgKndNmXTqSzBokDzRrIo/EyORdaEnGu8nOmvE/r1pjyOdt0XnFObtk5r1sTsbGz8FdbI0mD+FOkmSs6p9zzjnGgV2cXP7mN785VslJmyctMOwzHhjUxPE+Ni7Ee+acls0WcX42LK90oxeHk01MTBjpb3vb29oTnvAE491qVqCZ/CB/oYJAQaAgUBAoCCwmAkvScJ7PwIE00GxgteMbMySDD3VGw8vUGdcOk6Id6vQROxtV03emsxnfafMYz9iZvhr26Gn/xJErudOiWgHi5qKUuJ2qYfwl7kzfpCYOF8K/PVVjqv7tU2YOqTJl3s65SNs5CZ674VL834EBcGfwvx0DZqGCQEFgkRGQ2gY0ojmUCpd3aXkHFyMZw/dP/uRPWtuO8zvKpMVA4/RnVj3hf/7zn4+fXDryyCPtu9/9rmGMsy0amZn23HPP7DVOfmYrOKdskw5DvRU5h0dS6CRpjpQpGoOSk6x5xu27776J2fzGqGY1mp+wwmjmYC2IPGzvJhmr7bhnnXUWTpxgjWFKOn4PmnqAAQYsZSATQ5lt2cgkzGQDRvOf/dmfGUYzK8msMJOed5/Zss3p5PzeM4XkSQnagfBnP/tZ4/RwjHO2prN9nvIg3oNmFfqYY44xDhojPavYbL+nHN6jNjPYhQoCBYGCQEGgILBoCCw5w5mHJg9eaC4USAN1S5f59TqGi9sxjakwRsO2cVaKd890K8dDjWnkOUN8Sk/I411Iyul+T00C4iH8iVKKZg5PldLm75SG75Su0ah7oJ7SuXwPtP4b08IpPXIzZZm4OVM7j3O97iltjq26SZ6nirJJl/3TXbOknUW6RoTqVg+9q/KSH9zRoeFlNzwNREwqDRkVcibNVHfJ7TTOJDCNGt6GU84hzinkejD/Oyu8uFAE/Cv7cTM5u/rvkl02kc51p1HF3MPOTf/4oRRKlXB/rqd7E8/TNOq0aUh2tjOoH46Hyn9BoCCweAhIyeCUkotkTs7GUOYkbE59xhhkdfbEE0+M33UmzYoVK3DsHve4h/FuLYYfq9EYkZyOzXvRv/71r+MAsYc//OHx01RkYBUal98XxoAkPcbi2972tjjMitVqDrIizUJIUhjQOU9+H5jnYubhEsYQ5melMPjh5XsWB5hRAN+iUwAAEABJREFUR7ZQUx8MWH6+CmOUrdccrsVPZmGwcrI1+fgpqLrfrzBO+U1nDv+C2LYtKX7CiskFTiGn7IsuuigmEygXY5zfWz755JPjJHAmKTB416xZE1vfwZxy+JkpDvxi4gKDG8wwwCkXeaeffrohg/eZWbGmLLZo89vNyDjzzDONyQza8iEPeQhF7yJUqlEQKAgUBAoCMyHAM2qmuF7wl5zhzMNcUmCRweLh/+lPfzpmxfldzYj0r5yWhys/GcJJoMz2e1T85/zZBpLkgxJrkswMeCC5P/3L+Kv5dyJzn/lHkn+bh2SSwjiSG0FqpENpzD8y+Xf+r7knkbycTrLWhzwpnXk6t94iRlK4uQ4RiK9KWtI7qULW/Egpv3kcpGm6NROFI/+ueWwi8/TqSjkmuyOeasTzybp9ajWZVDPJ0zSJdPKvTvKkFmTyP3NqOFmXj5xXa1PI9WD+Jxo/LoQfyn5cCF4H0Y4tlqeR/CszKt5QrDNMOtJTCfdHf/M0kn95uPwXBAoC/UeAg6n4OSPeveXQKX56ie3NPC94b5btyBhsGG5o99KXvtTgYZhdccUVRnpWN/mZJFziMCQxHDG0kcHWbH7PGJJkpKVMjM7t792UsjBCF8ph9Rp5Vbr//e8fvxdNPatS2Y6NfpyczYnY6M4qOtugMWqpB3EcxsXKLcbrHe94xzh0i3wYwr/73e/ilGxW0SmTU7D5iS4MYp67bL/OurGSzOncvHf8hz/8wTC+zT/8rjWTCR/+8IeNsjDm/9//+3+xcs+7yhzEBl7UDxlsqWdFmckKJiYwtjkoDf1pN1aomQjhPWrq6EWU/2FCoOhSECgIFAR6gIDU37E0VkYPqtE7kVLbEKUUZtV514oHJ9vEeJD+wz/8g0kJyG984xvGT2kwcGGw84hHPMJ+8pOfRLwkw4AzXx2VZMi69dZ1xrtTbVrr4Vud4K+39euqtMHW3+php3W33moMkmKQ5SudCplmpoaZryRKMgYg69aua+VZfyv5m7TO3Sq5zPVB62ydy57ats3lmCn+XKZbXwxYJC/JVwLWr1vnciGXE3KTXuurMvG7zHVOib/eNm7cZJJQ0fhi/RM3kdnmTZu9/CR3g8vdQF4IWdPIy3NskL3OMQRHJjQkee1dX//OMr0gY5sfaQID5IRMZHhZ1CXIMV13q5e/1ulW27B+nbt/tI0b1ruIqsy2X3KcvU7rHOd1a5G3wdtuvd26/tY5aa2XtW3bVjOHI+nalmv+2Ta1zRLO612PdS533Zwyo1yXu2nzJpfgWCAy+oQH4z8Kcx8u5N7yXxAoCPQcAe6frFzy7izbjF/zmtfE7xV/8YtfjO2/rEDz7iyKkBbjEB5boDH2/uVf/sVwebawtRmjEoONZwArzWwhZjUbY/THP/5x/AQTaVkpReZiEAYn5WB0omOWyTvBvOv793//9z7Xyk3HTEr3l6OOOsp4Ll555ZWG4Uw+tkcj66Mf/aihO3V84hOfGPGsulNPyoHPc/baa6816BOf+ITxYeKBbeyUKSm2WJOWPPz0FNvCSQ/xm9bkwdD+3Oc+FweycXo5fgxl9MFY/ta3vhW/n51lkBcCa7bAs5JOm9FeGP5MnkPUjzagjEIFgcVGoMgrCBQEBo8Az4mqFp3hatxi+5eU4QwwkJQGAJJi1p8HND+R8bznPc84TIQHMEYqs9IY0RjODHLe8IY3GDPpV/hqAasCUluOWc2YJV/nxt+GDRvjNyY3uIG2YcMG969v0gZbv97jnJK73tZ7WgxmaGJiczLE5c0ENY3FZjE2MTlh69yAQyb5kL8+ynD5611Wkza4uwG5EedluhG5bcoNOnOhCHMne70koy7rPM2G9ejq6T1fyA89p8teT32a6W51g3zjxg2IMHO5GM1q6mzND3XCEEbPjejlMjc6bQCnaeTlugG8Eb1d/no3cqfqbJs2a8tkAAe5WeqG/wZPs8Flovt6z7PB5a532hB+lxf+jW4ob3KjeYOtW7fRab1NTGwxc6kuxaaTB/1/s+NM+chZ77KgDes32Uan7GZ/DuOud/kYxy7C/9ETcq//OzzWqDeifOQx4bA+9GvLRQZyIfwQftJt9r4h11l+xYmVZzWFwnOyILPsWPkUBAoCPUVA4iJMRWA4Mun6ohe9qLXdOsWYsYIqKQfDZesxRiknVsO44IILjK3GbMFmBRTeXCRNlzlX+rnis57SdLnS9HBVjiST/A7t92P4/GwUPzGFYUp4viSplRQ9WoF5eJjMZqt4LlNqy5opu9ROc+ihhxrtxmpzTr9QHXK+4hYEdhMESjULAksaAan9DOh3RXwY3+8id7w8SdY5k3zaaafZy172MmOmH8kHH3yw5e1lbAtjtpstY8TxMD3vvPPioBKMRnhpvJAbQMbhJ5zuyUz86OiI4U+E32msZrUx3BF3azY6JhsZH7ER56nWsMmpiRZNTG22ybqHt03Y1qlJq2ubpyO/Il/NZY064UL4Ifw1lzvqMseWjdrIsppta2wNGZPI9DKQPeFytzhtrU/ayHjNalAz36jLHfH8uMjDzRRpR83zjFjN3S3bJm1i22abCLkT4VKPLS67Uavb6LIRI6+aMseXj0d4xMPwcaHRKN9sdNwxGTWbqqPzhOPRlo1MsNjieIy4rjWnMfDzvCNjoy53zGpjiUabbm10zGUu8zjil7lpL9u6bUtL7lbb4jinOiAbnUeQ6biNjMoYyI6NjNtcNO7lbHOdt0xtdNnoDW22LY7DFseINhgdH3HcalYbUcgd75RbG4tylo8vdzf5kWv+2WZMfrhnu39txymMgkBBYGkhwDvPPCuWltZJW2nme5A0cxy5pdnjSVOoIFAQKAgsPgJFYkEgISD17zlUS0Uune9ara0yq89s++LkT96Jeu9732scCnLEEUfY/vvvH+9SYTSxLTjXsF6vGyvRuInn66zJenb+RmNVmhM8//M/X2uXveYyu7wb/eeldtlrL7XL//OycC9rhl/tvFe8+hX2iksvtosvvcguvuxiu+jVF3n4FUb4Uo+//P9dbpeR7zXN/Mj3cMhyf5T5Wi/X01LGRZdcZOS75LJLXNbL7eJXJ9mvcPmU8wov45WXvzLJdDmXuS4tnd1/GbLgN2VH2GVHec34i13fV1z2CtfzotATXS9u6n3p5a+2yIMMz3fpa15tF73y5c5r6t+UH/K8TqS9zNO+5vWvtUsufaXLcwxcV2S+0mVSFv5LLnuly3D8PO1lLvfy117uYS/L9by8KfMy3AgnvAlf9p+eznVAzkUu96JLX27/dtG/2X9c8u/2Sq8DeF/qeqDP5V6/y5Ht6V8Dzym7lzf9OYz7Gk/7KnR2TNExqKXzxfZKj6Nul7721d72lxp5kAPhhy53nS+7/FV28cUvt9d6nYiDLr38UuN1gkte9Up71ateZa9+5avtVZc4uf9Vwbsk8S95VbikWUy6+OKLXaeL4x3NxZS7UFlgQB62ZnI6L+9TEh40XXrppYEP77TiH7Q+4AJG6IMu4AbBx4XXL8rlUfYrXvGKwAl/v8qfqRx0ACP6EToSnintTHzy5bjsz27md7qzxdN3aLOL/XpDn9nSzhbXWeZc4aqsznJpM3QCK+LmkkV8lpddeAuhmfJRPoQ+GSPkkh7C342qcVV/Z9rZ4jrTdobpRxmjnZHTKXch4VwuGKEPbUefQkaOw99PqpaLTmDUz/JnKwtd0Gm2NL2KAxcI+dml3ejbOVyNwz8Iyhih2yDK7ywTbGgz+jZxhHEHReCCLuiEH31w+6pPjANfNW3sx/0RGgZd0AGM6NuDxiWXjz6cM5J/lQF7EEp2XW+/21Zob8tZFOmAInWfVeBAl29+85t2yCGHGO+tbdy4McrEcK6uAmB4V8ORqPm1YcMGu/7662z16sPtiCOPsGOPO8aOOf5YO/qEY+xo9x99/Bpbc4LTcUd5eI2tOe5oW3P80Qb/6BPc7/zVa1bZ4UcebquPXOXk7lFORx9uhx+1yo469kg72vMffdwad0mPi5xEEefxa7wc5B13t2Pte9ddYwff6WAv7yhbvWa1HbHmcJe7ystYZatd5iovB94aZAa53BOOsjXQ8e66rIhzuchH56PR2fU9xmnN8UfaamSiZ4tW2+qjViedvU5H33WNHeWyj7/7cXbnw+9k3/nBty10dNlHI9fjiF/j8tCbuDWe73CXu8p1RNZql314k+Ad4ZiQ9hjHdo3nX+O6Hu26rDnhCFtzwpGGXil8pGPl9TjuCOcdYcd4vY5yP7JWrznCjnA9f/yzH9no8hFvjzWu9+F25DFHWqr/Gk9/jNNRLuOIedCRdsTRRzi+q73uhwclvcH6cFvt+Cc9afNjDP2Odn2rdOzd19hBdzrQvnf9d+zYux1la45fbUd7fY4+do0ddfRRxqmx0JpjXMbRa5phl3U04aNtTdMlzY4Sp9VmQgavJ+SDeY477rhmmak84vtJHB6EPvxEDj9Fg7+f5XcrC6zAZf369fbTn/7UTjjhBIPXLW2/eODEzhl2zKAL+sHDj9svPSgnl3f88ccbhzPxoMJP3CAJvW5/+9vbNddcYxwkRXih+lTzZH92Z5I1WzztxCnb4ARGpKXNuskirht/R3hVWZSXw1xfvAvMz2XxE1jwoVwGabO/6uY02a3Gzcc/Uz7ePwYXDgvj1SjwQgfSQzPJrsZV/Z3pZ4vrTFsNowfvVHOQGjKgany//WDE+9xM8GddsttPXWgbyqNsiHv2wQcfbPQr+IMkdGB7P+/cowf64faLKA8CI1zoyCOPjPfyOTGfcL906SwHnSB04LwDXmekj3em63cYfVjY4rnGOJ3y4eH2k8Aml0f5PGuxHzJG1ficrtduLhN9oBtuuMGwY7JOvS5/JvnohT7s6uU5wr1pprT95HOt8QsRjEcw4bAPcftBS8pwlrobzQDFoSIcavK+973P3vnOdxrvPDM4Z7UZIg0EuIRxCUMNS3J5SN3mNgfaaWecZmecfYadc945ds6Dz7Zzzz/bznYXOvfB59i5Dz63xT/X+eeeD+8cO/u8s+2000+10z3/aWecYfx8BnTqaac6/zQ76+yzXNZ5nv+clN/znuMUMtzFD0XYZZ5/7vm26ohVdvqZnvf0s+zU004JOSEb+Wec7rqeameceUZT5jnunh2yz3E9oXNdLoRcqOV3Xc87/1w78xyXe/opdprriK6JTrPTow6n2tnnnmWkI9/Z53r9zjrVDcpVLTzABDqX8s4/y85xivSu/5nngIHLOv30wOK0pr6nn+48r1PKc7ad7fie++Czmu6ZjlGicx7srtPZ55/hdTrTZZ9p53n4LA+fdsYpdsZpp9uZp59pq49Ybfe+973t9JNPCzzOPu8Ml3Gu0zku80w7izwPcXcOOvshZ9npZ59up6HfNJ1Ps1MdI9rhXO8T0R/OR95ZdlaHzHPOO8sedObJturow+ys81znh3r9XC5YnHnqGXbqKacZ70Wecs8cCTMAABAASURBVOqD7JRTT7Hwn3Kqu5CHWzz3n7JjdOqpp1om5J988slhDHKAEKfYwhskoQ8HJK1evdr46ZlB6kLZYIU+/JwOD4j73e9+gR9xgyIwoq14aKEf4UHpkssFo7vd7W7Rl/Bn/qBcMOEniOhH6EAYd5AELgx0wAk/utB+uIMgMOEaY7AKVoR5Fzjr0m/dKA9cmJw66aSTjD4OL+szKBeMDj/88NAHjAalR8YCjGiz+973vgO9R6IPRJ+B7nKXu8S9cZAY5bZBB17VAyd46IfbbwIfyqR89MFoPsPHZ4Th53j8/SLKhLIOtBvXWr/Kn6kc9OE+hNGDf6Z0veaDTS6DfsT1v2rVqrj+q3E5TT/cXC64QDxHGJMMut3QC4y4F/GsHbQ+uS3OOuss49cerPlhUbRq1zXZO+LMmWdJGc7UBmAk4TVJxkFg/NRUMPzroIMOim3azGgDJNuyyeNR8T8+Pm6QlGQQV7O2f1t9yjjEC9o8udk2T2y0jZMbbdOWDbbJ3Y0T7kLuJ7zJ46HNE5uMg7Q2b570PJNG/olJdz08MeHuxIRNbplw/ibb1Mwzm0u5m7ZtsKmprZ5nwjZt22yTE07IDHkuE/9ml4nsyQkv1/WcQzZyN2/eaEGTm0L2ZDP/pMvNNOE8aJPXK+u50TGY3DphU41tUYfNnn+TE/hsdjwII5f0E64P+TmkbcLlVmlzyHb9vT6bHMuJLWDi5DJSee6Pcpuut8OEY7fZ3Y3ORzZyJ7e4DOdPTU0ZqxcTDcfA00wEkXejbXL9Nnl4E67n3dh0KQc/lP24E03d2jh4GeDs9Zl0ORNbvE+4npudSD8tv8veOLXJNnobbK1vs831Cdu4BR02e9ts9j60yRpWj37oHgtvvWH0wcUmJoGyTAoEIyaM8EPEZRd/PyiXh8tP0qAT/n6UPVsZ6ACBD4R/tvT9iEMH+nRuR8L9KLezDMqt6gA+w9RuGSNcdO3Uv99hdAAjflEAf7/L7ywPHbjWaEPumYRzGvxQDvfLpUwwgvBD/Sp7pnLQgX4NVvhJl138/SDKgygLF32GoR+hS5V4RhJGz0ESOnDdgxN+qN/6UGaVcvkZI+LgZRd/P4ly6dODxKhaX/ShT8PrvB/B6wehQydlneBnHar+zOulWy0PP/dH9MLfSb3Uo5tsyudaQyf8ULd0/eJRPv2a8vBD+KVkyxHuJdV6KXzRZFcESWoZGrBZXX7BC15guYOxtYGDv9i6x2EtzNqwvYC00Ic+9CF77GMfa6xGE8a4xoXC3/D151rN6m5A11U3qCE3btzSaVjdGs7LZNYg2zSq1RRmuBruNmomOblrHm64zeTip6VPge3lNKxh8kgGPC7B/R5yWXU3tOTyoMaUWU0jniph4p7Kf8P9neQsc8lNJRouy8E0SUSYQq7cjWDrq4HihGRuNE9ZQy4DcjzAwNnmHFKYC3ORHvIyGk7OcHleg5DddC19iIcI4cpqLs7r02gSYSd53objR3yjTmk1o94yGR9FnPujPs7xaiPPhXnA/z1sLgM5s9PINF0jj5chz19zjCRF3cx5ify7Q26NsI1Yzf9sSi5vxFPXTJIndjIXFmQ9/URf9hIkyjTvz953G5TtTP+XEt+9ffunTaRULv6+FTxHQVkXSamdPL0k/x7svzRdByn3v/7pBTaSpuECr38adC9JUisCfaAWY8Aeqa3boFSR2jpIyS+1XSn5+4mb1O6/UtvfTx26tYeUsCAu6yK19YPfL6J8KekjJTeXLSmuQ0mZ1TcXvSisXvdBDJ4hoqzbIFWq6lD1D1Inqd1PpLZ/kDrlsjHk8xgl8/rp0kZQLrPqlwaDFTpIimscvcAHHv5BkqRW8VLyD4NeWanqPUlK+uW4Xrm1XgnulVwaTJLRqcw//MwU2xkf/vCHx2nZbJW5z33uY09/+tONd5n/7u/+Lg6z+ed//md79rOfbV/60pfsz/7szyLOs7sJ0zYmsCtk/sCcalhNNY92v3+7tWTOTmQzf9Atx+KHvABnuSFpZu6Z9z96YAeOjIx48Z4f5Ty3JP9u6ozXQ+aFRFnhn/tL8oxO/t1OHCLjq81r+uRYhHzPIEt/zSgPZV/blRQBSSbJ/citkrP8H45EvAf8P/ngesDrxH9QM2jmKUhPEncbdThNnvtpMw9Z50eeD+MXfnazP4eTi+BOImUbf0KZhMFOcmcIt0lyPpMSkpfshr7cmK7Vazbikxyy1K+Mj/yLND2gaC8Xn/8lCksh4iBuOJJM6h8lDdI3OuCT+le+1L0s9ICyTtmVuqeXesvPuqCHJIIx+SGpr+0lpfJCAf9CH8i9A9FDSvpkHbIeuJCU4qXBuOhQJUkRlNRXvKr4cJ2HEl2+pP7pRfGScFpYEJDUCkv996NDJ4Gf1F9dKBM9Ol14knCCiJfUN8woVBJOlBke/5IUYWkwrqsQYyNJeIMk9VUnCqU9cDNJPm5sjteIkxRRkvquWxTsX5L8O/1L6qseUrs8NAATxu+4hKV2vNR7fy4TN5OUyiWMXhB+KfGl/riUOR+S+qOP1O7L6DUoXKTp9UWXTPQl/NJ0XeH1ihjF90p2T+RKmiaX07Mvv/xyw3CmUZ/73OfG6cVsxybM/vw3vvGNdoc73CHeg2WFmkMlzD/Emxs7bhZ5yHx1UMYfoDjb7VGZOQfCGOok6/hI7YaTZJJL8RVqF9z0e5gCO/KZyTo/bnsZNpavExp+1RRJQuemXOQ3YtXXTErxtt0HfqZUJeQ1zP9ge/okkzh4kDM7/iVP7MapTF4dBZkL4vkgqSN1Neh1Dn0rbjNaaueTHDvLaSgo+9tuw+tKnb1wNyK2Ga7xCSVcf/yGzCrBb1hrldx1ma8/yffyQ6bLoZwoI301vG0TTZdfV1qVj1Rer60T22zb5rptunWz/fGPay22KLmKDdelKTqSLtYX7Sl5AS4QvzvxLyWeNN2NyD5/STImhWzIPlLCBtyk5B+UitL08nlASNN5/dINPHJZ0mB0yOXjSkmHql7wh4WyXtntt15SwodyJb+3+r1LavPgD4KkpAPG/KCwmU+9B6WbJJM0q4rS7PGzZl5gJDhAC8zWt+TSdCwGoauk7dpMUmAgpWsvAn3+ylhkt8/Fz1icJGPFWUoYzZiwxxFSu3zuRxBFSjKetdbnT2c7dYb7rM52xUnarp9vl2jADEl90QAbsS8F9bKQAw44wJ7whCcEsQ2b098oT0ogcnDUk570JLvwwguNw3/okBBpICmlczvQMJPgJSKU4lJ4MN/oCkkaaMfNN5NGB0qDQEVSFCu1H0xgFMx5ffUmkeR6xSA1yU/Bhm3dus0mJyaNk9vzawW9glFqYyK5PkmVmJ1velv9aFCYUW5+UGWdBu2iE4QeUhs3woMiqd2WWbdB6CK18RikHjPVfZh0Qpd8r5TauM2key/46CC1y0YfeL0oa0dlSkm/YdGrqgd47Wi9diYfOkA7I2Mx80pqPSuQi26S8A4lSYPXDYwyOPil9j088/vhSgkLSb7Q4IsR/Sh0HmWACdcXLsmzi39YCJ2gfutTLVNK7ddvHTrLk5Ie6DZsY7ZOXfsV3iUMZxoUAjQaFspheNmfXXiSpj0Q4FlYMhjLkHNYEQye+wf0T10kRenoLyV/MPr0RbnVojrD1bh++aWEAzOXw6BPrje6SDyovA+5AV1nv71HSopZTB4Y1vxIqQ7N4I45c+RCH5LgQvirJPVeh2p5VR2q/mqaQfnRB6L87OIfFKFDvV5v3ackTZv86Kde6EJ5uBD+YSBJsXoxDLpkHWizjBF+qb/XWNajqgP3ycwfBhdcsn7SYPCZDYes22xpFjtOUlzrkkJ0FaNgDPAr4zFMOgEHelUPLII3aOq81tBRSm06KN3QYVBld5YraZohLw0Wm6xfJ0ZS//WS2mUOy7XWiUvGa3d2dwnDWVI8cHIDY5xIag0y4UNSm0ej0zFxicO1ppFcd4OZbbQuNbEH9C3J+B3qXB/UaOtKqD8kJdwyXrw73p+SZy4l4wA2YCR5aznNnKN/MZJsdGzMVKtFv0wlN6zOS9keQGd3Wv0T/2JSxgaZknDCaAcnAjleSnHw+k2Som/ncofBpV0yRtLgsMlYsJUdffJ1R7tJg9FLSuWCEXplHYfBZYfRMNyTMha8JiS18cr8frn0E8qSkg60FzrBGxaiX2cDI+s7aN3Aif6NHlLCDn+/CBygXN6yZcvivp3D1bjM64dLuVLCY9j6kSTj+u8HDvMtA33AbL7pe5GO8iFk8/zgesM/LMS1JqU+lfUcpG7S9PGIlMa8/dRJSnjkMmkzKIcH5UpJL9ps2K7/QWFSG1TBi1luvvAkhaFSDeOXEp8ypbafh2SOJw5y86Zp0DSswTus5i4RTm5P+3f//tnSe95559nee+898FUVLhqw4mF+zjnnBAiEwzOAL0nGA4Gi+V033mEHL8KDJAaDnNh+3rnn2ratW1uqSIpBEJhlvSVZLz7SdLmUx+sK/I4z5UmKPo4uhPtJUtLt4IMPtoc+9KGhRz/Ln60sTuDn9wpnSzNH3KJG89N6Z555ZtzTsuBBtBllQuhwt7vdzTh8Ef8w0J577mnnn3++7bfffsOgTuhw//vf3+51r3uFfxBfUrrGctm3v/3tA6NhGvTc7373syOPPDJUlKbrG8wBfF1wwQXGr3EMoOhWkVK6N8PgObtq1Sq8A6d8/YMRz7eBK9RU4La3va2BUzM48OcJOD3qUY8yxkn4pdS38Wcd++FKqVzKWrlyZZwBhH9YiHs2zzf0kdq6Eu430Tbo8pCHPCSKJgxJ/dWLMkMB/8LPc+SEE07w0GD/0QUNDjnkEMMewb+70y5hOEvtDi5p2kBTmh7ubHCM58zDOBwZHbGR0ZrVRmrNm3DD0iFR5p+ak5x6/09nhQ477LD43Wn8vS915hIwvtCB2dTDDz88sJESFvBnztmbGMqUFMYzRjM/PdabkhYqtREz4IetOsynXCxwQkLDu1HWmXCvSUptQzmSDEOVQQZhSNK06wReP2mPPfYw+pGkfhY7a1k8PHk4kEgavF5gxPWPPpCkPrUZpbVJapdLP7rTne7UjhywjwEqbcZ9acCqtIrHUAWnFmMAHkmte89ee+1l9KNhMpzveMc7GjgNAJoZi1y9erUxETNjgh5HSIoSpORynVUnhKTEj0R9/JLUuu8cddRR8XzrY/GzFkXf5vrPiSRl78DcI444wlasWNHCTFLL30+lJEVxLLzQbhEYgi9WUXn2D8uYTZLRj7j+gUfSQNsr68AzhMOPCQ+SJEXx9COeIxHYzb+wBHdzCDBuEgTL91hue+61p63wVYzxZcvc8PEO4/8ptv/fkmzLli2tAVD/Ndi+RIw/dNo+ZnAc9MGwH5wG00seNowkGe+BQdM1HVyI9qLdBqfB9iWzW2AYdi1kzehHw6QPetGHhkknMKIf4aLfNBpQAHygARW/XbHDeK2BD31pO2UHyJicnByqZy3hg0UJAAAQAElEQVQY0XYDhGS7oocNI/Dh+t9O0QEyhg0j7o3oNEBItisafWi77SIGxECXYetH3B+hAUGyXbHDiNF2SvaJUQxngG4ax25f+EwTjLp/NZp+95b/gkBBoCBQECgIDACBUmRBoCBQECgIFAQKAsOBQDGcox0a8c1X3deZmaEzkGka1PALFQQKAgWBgkBBoCCwQwiUTAWBgkBBoCBQEFjyCGAeLvlKLGYFsJXDjOalVLHyvJjSi6yCQEGgIFAQKAgUBJYmAkXrgkBBoCBQENidESiGc7X13Vjm5Oy0ZRsTGpqWoBoo/t0eAfoH1A0I+JmIb5gkE95p1PBQJveW/4JAQaAgUBAoCPQSgSK7IFAQKAgUBHYIgWI4O2xqmjO4qo2YGrK6LzY36vLY9N9QwyAzjJzEK9+7OQLeT8yJHgG1+4a8D/ml5XHmfcvtZXe8/9SnrOH9qmYjFh+fqCGPx3gQCU7+74HyXxAoCBQECgIFgYLALAiUqIJAQaAg0G8EfHTf7yKHt7x63U2YKSd33U62MHiyuhhBDeBS5hR3t0cg9YX0ncFoW768Kx9EVE1uY0ME2mkIFSoIFAQKAgWBgkBBYLdEoFS6IFAQWEIIYAkuIXV7q+rmzRO2ccNGm5yYtC2TkywGOrlZ5Eazf/e28CJ9SSOQ+gffEN2mbjW/uiBrmNWn6lbzmRgIYzpVlrQQIVwIf6GCQEGgIFAQKAgUBAoCSwWBomdBYPdAwIf2u0dF51PLqakp27ZtKoycuq88m68wy1TJ2qj4i7cg0K0/NPtLo+H2slO49YBqqj5lUATii/zN9BEuXwWBgkBBoCBQECgIFAQKAgNBoBRaEJgDgWI4VwAa0YhJbsi4PSOrmfuMT9v1CDeH4BUqCJi8P0AVKPJqcq251CyPHx0btdHxUdtr773swNscYCv2WG6pG+WeVRFQvAWBgkBBoCBQECgIFAQKAgWBHUSgZOsdArXeiV56kn1xMIxlxff2+je0Pa9wCgJVBKTUSTCgfb3Z6m4h10ZqNrZszJYtX2Yrlu9ho2NjVv2kHFVO8RcECgIFgYJAQaAgUBAoCBQEdlsEhrLixXCuNAuGsa8htjkwWkb0tJh2muIrCMyKAP2Grdp1N6JxCXdmwHSGOvklXBAoCBQECgIFgYJAQaAgUBAoCAwDAgs3nIdB6z7ogBmTqQ/FlSJ2YQT4GbO6MJhZg8btrCw9rZNXwgWBgkBBoCBQECgIFAQKAgWBgsCwILDbGs7zboCmnROLz9YMzDtzSVgQyAhko5k+BDX5FW9wig0dMJSvgkBBoCBQECgIFAQKAgWBgsAwIVAMZ2+Ntu3CVlpnLJ3/oumSQKDdw5aEukXJgkBBoCBQECgIFAQKAgWBgkBBYBoCS85wjkOXOMXLq4HfHcsufqgzDG9e5MvKcjJTrC1j7kTQ/NPyuH83/JdkknpU850XK/M/bzA57by0+UqgMKiavhp2naxmtcaIjdRHbcRGXcsRT0z/aqaTB8t/QWAJIbDD99clVMddQVWp3FwW2o7D0LezDlJpv4W236DTS8PZZtJw6jXo9hq28vO1P2x6ZX2GTb9B6VPLgCwFF5AgdK3X26vDkmzz5s324x//2CYmJkxKN4lqGn6jOdPWrVsNf5aVUpvV5HDIkiHetGsoq00e2Q7sVj6wgqqVltTCusofjL9rg/VXlSgNTPCgj7wzyaa2mtWdtk1M2aZNm2zLli2BG+8+k7JQQaAgsOMIcF+CdlzCrpmzYLK027W039Juv6J9QWChCEg+ZlxoppK+hUC/7pluKbbKHHqPpDA4pLaL0u94xzvs8Y9/vJ111ln25Cc/2d75znfCtlqtZl/72teC99SnPtWe+cxn2pOe9CR73eteF/GSr/z56vX2YGP0JFKkNMOV+LbyKQjMigD9ybtV9BkSbpvaZlsmt9iGDRvslltuiUke+GqlIDQ8VDQpCBQECgIFgYJAQWDhCEhaeKYe52BM0uMiiviCQE8QGMa+u6QM59wqVSAxkp///OeH0XzFFVfYSSedZP/4j/9oH//4xyP5N7/5TXv/+99vj3rUo+zP/uzP7HGPe5zd9773NSkZzSSSCccajSknX8n2ONVk7lh1VbBh/odFFKnbX1V92txdyyeBh6ZVinpD05iDCLhakn8x1zGI8qeVmZSQXJ8mX5L3pXZ/Y0KnGVWc3iFQJO9GCEjajWo7v6pKBZP5IVVSFQR2bQSkci/YtVt4162dNHPflabHSdPDvUJlSRrOgJENth/+8If2wAc+MFaV733ve9tznvMc22effexTn/oUyWx8fNwe85jH2JlnnhnpTj/9dDv++OPDkIkEfImvRBg14+NjNj42HnmXef7xJi0bW2bLli2LvJKMtFLbldSKkxbPb82PtHgypfnLahbfcqT555V6nzYp5uXEZIe7fShT6l6OWYVvZpKHzUnJn/uM9eEjeaGVcqTp4UpU372STFLfy52tQElDpZOEPolm07ufcdJw6iOpnzDMWpak0o9mRShFSkqeIfmWNBTtJikQ6eezIgqcx5ekocAoqyoNlz5VvbJ/0K40fBhJw6WTNFz60Gek4dJJGi59sMu4R4JVv2lJGs4YzRmwv/zLv7R///d/b+G2bdu2eH/5jne8o/GO83XXXWeHHHKIsVX77LPPNrZ1k1javhOMjIzYxo3r7brrrrUfXPd9u/a6H9i1117n4SZde61d7/J4T5X3pCcnJ+N9Vd5Z7RVRTq9kF7lbdqr9tk5uMagbjlU+/QTKbZn9hHtJ6JXlUyaUw4N20Q0atB7V8tEHqvIG6UeXTIPUo1r2DuuzdatV5SyWP+vD2RaLJXNn5WSddlbOzuZHD2Rw3YMPLuFhIHQbJn3ABJ0g/IOiavn4oUHp0q1c9IG6xQ2Chy7QIMruViZ9OlO3+H7yMi646NTPsmcrK+szaJ2wFdClSrPpPYg4dBtEud3KRBeoW9xMPM6e2rhxYzz7F5KXtiHf9ddfbxALpFXiPKvvfe978eojdhs2HYRtiNtrWpKGs6QWLitXrrSDDz44wjTME57whFgVftaznmW//vWv7fWvf71997vfNcA96KCD7J/+6Z/sZS97WTRkZPKvDPbo2JjdeNNN9qEPf8iu+uhVdtVVH7YPuz/Rh+2DH/ywffRjH7e1a9fGIU+8s0rj4vaSKAPqZRmzya6WzaQBBC/TbHn7EZf12LhhY7xH3I8yZypj48YNocNGv1kk2mAbN230CZmNtqEZR17i1q1bZ+vXr+8ZUQ7ycSkvu/AGSeiRCb0GqUsuu6pH1Z/j++2CD2XiZiI8SAKXrAv+QepC2eiCC6FPNQyvFzSXzKoe+Enf6+ucMjqJMsEDIo4whH/QBC4QukGD1ofy0Qd80AeCNwjKZfOMxZ9pELp0lokumVf1Z16/XXSAaDtcqN860GeqZaIDhE5V/iD86NFJg9BjtjLRb7b4xY6rlkfbEYYohzbLfsKDpKoe6DVIXSg764MLwZuL0Buj9/Of/7wxSTLffMjF4L7xxhvtXe96l73nPe+x9773vdPo3e9+t0G/+MUvbHR01K04s2zHRaDHX0vKcM7A4GbK+DDj8ZSnPMW+/OUvh2GMobzffvvFQWCXXnqpXXbZZfbGN77RWKF+9atfbVw05EWOWTLEayOyu971BHvpv/yzveQl/2gv+Nu/tb994QvthS/E/Vt70YteZH/z139jt7/97W3vvfe2/fff3zDccSmrF7TvvvtaL+TuqMx9XZ8qUf8dlbVo+fbdz/ZDr/32tUWT6X1nLln77r+fQd3SrXRd9q3I2Nd13Nd1pK8ccMABhh+XcK8J/SiD8igX/yAp64MOw6BPpx7DoBMY0V7oBhHGHSRVcan6B6UTmIARhA6EcQdJ4IIeEH50yfrh7xflMtEjl5l5+++/fzy7Mr/fLrhAlFvVj/CgCH3ABxoGnfJzFTyGQZ9OPYZBp6oO+CH07CfRX/pZ3kLLAhOI/o270Py9Tt9vnarlVf20I2Go13Wej/yqHrTdfPL0Mk1Vn6p/tjLR+7e//W0sWu61114LeuZgX61atcrtsJfYi1/84rC9sL+q9NKXvtROPPHE2DVqzY+UbLlmsGfOkjKcpQSKlNyMCrMTHPr1u9/9zj7wgQ/YySefHLMPgP/whz88jJRkIJuxbZt8bOPGlZCVDnQaGxs1DgOb3DJpk1sn4vTjTZObbTM04e7mzTbhLrLYKo4rtQ99Qt6uSpJMUlSPeofHv6TEc+9A/1MLDlSFeRUOdrnvzSvDIiai7EUUt1Oi0AXaKSG7eGbwgXbxau5U9cAH2ikhu0FmSa37965T3VKTgkB/V5rmwlvSXEkGEi8Nj15S0kVK7kAAaRaanx24UJM9FM6w6TMfUBjbVvX+0Y9+1Nrdm/nZ7SaPuEzd4qs8dhizpZsyM5+82d9Ld0kZzp1ASDKW/5/97GfbbW97W/vEJz4RB3+RTpKx1I9BzXYBKV2k/BwQRq+UwqT1W284NECjJqtbw+qcng06nk5SDDokRbqGx9NAUgoHs0dfUu/L6JHq/RMbVrO3Cm3Wv1JnLcm18W7l366bf7fS0m9agR57qmVV/T0udsmKByNo2CowaJ2q5eOHhg2jYdZnEHh1likN13NEGi596D9gBuHvK3UUlnXAhTqiBx4cJp0GrQvlZ8oN0xnO/EG60nBdb9Lg9ZEUC2zd2mUY2nAYdAAb9MCFqn7CnYRtVeWxEziHJdlXvvKVWJDMvE5XUtha8MMe8zH9TGXCl9rppbaf/L0kTMNeyu+J7AwYwv/1X//VPvOZz9g555wTJ2l/5CMfiZ+f4kVygP/2t79t//Ef/xFGNavRHCTGQWFszSC/28DthiLgho48QuKiqocBjRFNmZBHxT9+5EukDlbPvigLogCp9+VRTiYJHNz08w4MT1ILL2m6n/h+kqQojl0CeGTCGTAlHeLb9ZNkaqilk9T2t5h98EgySX0oaekWIQ0nPtJg9ZLa5Usaun4kaeg6ndTWSWr7+6Wo1P8y+1W3Xb0cabjbTuqu36DaJY+NBlW+pGn3REmDUqWUOw8EbrrpJvvGN75h//3f/x2/jEP/kYavzSRN61fzqFpPkkhqyZXa/haz4qliiX3ELxxNTU3FO84ku+aaa+xrX/sa3hmJfFU5MyWUputCvpnSLjZ/yRnOkqKzm38A93a3u52dcMIJ8S7zJZdcYq997Wvt4osvjsbhXeSPfexjNjY2Zk984hNjv/wznvEMe+5zn9vqkPIVZl8adGlmNdXcyElGYqNejzQ1L08e6/Y0ZnWQzP/gO6GDR/fsH/lSKo9CCOP2iyhPUhSHPxOMTj+8fhLlU568PaJ95C3pBK8/RGE+seCFUb6X3vQ5D2PZqeHkTP+ve3TD+5c5kc8i7F/epxoEEuF1Xy/+M169kL2ryJSabTNEFRqmdhsmXYaoiYZSldxWkkzSUOo4TEpJBaNhao8B6bKgYqXpfSZfDITkKwAAEABJREFUcwsS0ofEw6RXpy6//OUv7fe///12KJAOqkYQzlTlz+UnT07zne98x77//e/bl770JfvjH//Y9d4oqSsfGVVZ+KHMxw8RrlLmZbcaN+z+rDMu1KkvPAi+xNg3DWLZDXyHO9whzoFipy/xGLdMXODPeXChzGPVGiIsCWdelPPMK/FOJqrtZP6BZM8gU/hf/MVf2Fvf+lZ7y1veYm9/+9vtiiuusI9+9KP2mMc8hmi7853vbBwOxhYBtnKz2szBG1UZZs3GadDg7ndjR+bQNGo5xspnCSDgTddXLb1/mPeVbmWK/lPtPa6b/1v6tH0Yzm1KseW7IFAQKAgUBAoCBYGCwI4hMLy5pDT+yWNwXqXkfCI0zjxcSEppicuE8YWf+EyEZyLS5Dj8K1assIc97GFxWFVnuTndbK4kQwdkSUk//OTJLqushCF4klrbwgnDXypU1bfqz/pLCYPO8K9+9Ss77LDD4tRrfiWAeM6dGhkZ6TphkWUzibJ27VqT2piRd5ioNkzKzEcXwJXagO6xxx625557GhcDRBgaHx+PjkoHRy4GNO9B46/KwG/Wbni5H7L41F1GeMpXQWBGBNQlpmFMwjQjPEHdqVHzfut9t8n1vlVJk5nFLQgUBAoCBYGCQEGgILALIsCYW1KctszhTmyZXrZsmfGRfKCExylWEN3lnzwQ43n4kkwSUXOSpFbaW2+91TBqMeDmzDhDAvRAB9ycBD8EH54kY1vyH/7wB4KtsZ7U1iUilsAXdaJukgy/+YewO616ZT98iPDNN98cBzPTZmAO76CDDooV6F//+tcEgyS1XEl21VVX2dVXXx08vqQUj39YaEkZzrlBsguIVT/hTpLcWPGV5Go6qc2T2o0yMbElXlzfMjlpW7dsNau7NGwbX1Vsp3Je+S8IdCCQ+gffkEfKO47oQPW4uRAMW9rZFh7zmzmXH2T+IR/k3vJfECgIFAQKAgWBgkBBYBdEgPE4Rhi/2fvzn/88XqfM1SROSmMhzir6yU9+4mOlFCaPlPykJy1uN+oWhzHHgVXIgfCTV2rLJDwfIj9lSAr9pGRXkJe4a6+91j772c9GHLxM5Mn+peCir5Tqxmpx1hl+Jml7DMBWkrGIuW7dOrvyyitt+fLlsdCJMY0cdhvwk1WSCBpbum+44YZY0YchJT7+YaLaMCkzly6StuuEkubK1oqnkVsB99C53Wn9YyxPbE5G89RWDJ6aKf5SEiWnfBcEEgJYw1AKTfvOfSW5rD83fB5mytM4+USOe8p/QaAgUBAoCBQECgIFgd0GAUkmJWLFmZ+TlRT17xyjYzhjXBEppTT4MbxI2zmGJy6T1E5P2szPxt/q1avj3Wp0yHHzcXkv+sc//nEklVIZkqJOwWx+cbYSq+kEJeGkRZSmPxhL4EtKuo+NjRlGLq+9ZswkRb3Z8s5PT/3mN79prUrTRlRPUhwOxoFs++23n93lLncxDGniOLy5urr8qU99Kg5tY/cw8cNKtWFVbDa9JHWN5uKAcqSkaFSp7VbjSAtlXs3TjdRGLA4JM7lr5izr56eqTz/LLWXtCAKxfDwtI+2XyeRRNbPaSM1GxkZsfPm47bn3Xja2bNzKpyBQECgIFAQKAgWBgsDuhADjo1xf/CMjI7HCiF9SROHHw7ux2fjMhhj8Wq1mGGtf/vKXTUp54HdSliOlNMiSkp+DhTdu3GgYgZJmlVOVy6FXH/zgB+M93SqfsiS1WGxPzjp3xrUS9cFD2YtRDO3ERAZnSOGX2nWlLThr6otf/GKrKOpOOhjosP/++8d75RzazOQDK9JgRJuQZmJiwthKj9FMHHngLz7tvEQf1u+8kEFIkLRdR5e2582mmzQ9fauhWvYQ2xPaElrsNmvRfZIWXWYR2D8EJEW/lOg7das36jY6Nmrjy8Zsr732sn1X7mfLVyzPu7VDMcV3+SoIFAQKAgWBgkBBoCCw6yIgMTZqxOorBvDY2FgYoRjBGMrS9BERhi1okFZqx23ZssU4gCqP23EhDDYIP/myizHGquiaNWtgG2lY7cZYw8DL6SLSvzrDzor/rC/GHwzSQfgh5LL9HKOc85YmJydjTEjcjhIyq2Xg76SZZJOOLdA//elPIwnh8MzzK6enHcDpkEMOMQ7vytnh026EMX5x2YI/Ojpq++67b0xM8K73fe5zH8NoJh7CaJZSXyDMajYr0hdccIEh78Ybb4Q9lDQUhvOwINPwa3KacQzDnJkVjHdWp6XIMYvqcoOAECpVyodRaIkhQH/hXWd/UMS7zYQ7q8BlWNq5E5USLggUBAoCBYGCQEFg10AAIwzKtcH4vc1tbmMYmZ/5zGdiFZk4KY2HSAvBg1jtJQ/+ZcuWxdbhqgEryaREpIEk4YQBh2F28MEHR5gx9rHHHms/+MEPIg9GIcbbz372s4if6QuDkFVRKcmt6kceDEl+4Qf+kUceaazSYiQSt6OErlIyMpErtf1ZJvzszy488vJuN3rAl5Le+OdDUkqP8c2kwf3udz/jJ73IK8loE9qAn/m9053uZGxjx3CmXNqIyQMmOA4//HCyBKGXlOrAhAZMtm9zeBjyaQtwBDcmN4gfJmLEPkz6DI0udJVM81Rqp5Mxq0SHoSNyI6Hj7bTQImDgCDTUsLoTy8yNMJ4HrlJRoCBQECgIFAQKAgWBgkBfEZAYWZthMHHwFyuRGEcYX9koxrDCcEIxScZv/7Kayao024LhMz7GIGTFOIdxpSRfUhjE8KqU5cLDsMXFYOYQq69+9av2hS98IU7elkTUdsT4HMOZ8XqOlFJaZH/ve9+Lk6Mxyvk1nw9/+MOGnqSVUjr88yFwIB0HZmGMSmrVSZKBgZR4kqzzIyUehquU/FlmZ9q5wrQRhnPe4p7TIw8sDjzwQMPwpa7gkOPhcygYkxaZh97kYfs2WPITVPw6ErJIQzwyrrzySuN3vuENExXDea7WaC4QYvzMlXRn4+kszGZdd911xjYFjOidlbnw/CVHbxDAZKYzZWqWQrDpDSfd28JbvgoCBYGCQEGgIFAQKAjsKghgMFEXxrsYy6tWrTKMYn4uFsOMOMLvec97Yssuhtf3v/99wyDFrabBGPvFL35Blth6nWXDwAjLRBiDe5999jHG2JmPLMJ5vI3xTJq8Oku+TiItxiOGP3FSWjmVZIzdMfKf8IQn2AknnGBMBFBH0kGUiztfktKAkHp/5CMfaa30IkdKcfihmWQSx6p6xkZK+WZK38knPzzaS0p1xTjmYC9kYuBmW4W08FgpxiUfxvQ555wTPz9GPDxwZgv7AQccEL/1zAQKq9isThMvyThoDB6GNbxhotowKTMoXTptl5n1mH/KmWXMHEPHZFaHdxHoeIRnTl1iZkVgqCJ722+GqqpFmYJAQaAgUBAoCBQECgIzIIChxaFQrDKyGnnuuefafe973/j5pm9961vxzrMkg49hyzuvnOaMwUZexGJY3fve946twl/72tfsS1/6UvycbDbOcCW1Vmj57eDDDjsswtmoQw7ycTHW0QcD/pvf/GYY4vCrhJHI+7qsVLNKij5Suwx2imLoc54N25TR9Y53vGMY0MiRhLNgwsBnCznbpcksKba3Y3BKc8vEIAVnjFXy7wiBJ3YJGLECjiEvKba6c1I2MsEVPKW2Tuh+hzvcIVbHSQOx0syEB/KYhGA1nbx3u9vdiI5t9cSDc56giIgh+SqGszdEu4nbPkydoMxq+EyL5YBn6vIvpXg6mJT8XZLNyMJQZp8/M2N0NhIiC7cfJLV1zuVKiScltx96LK0yHJeGX0beP6zVP6LnsDPbObKajdmIf9ciRD/y1We2bntWZ9lsnxJXECgIFAQKAoNBgEFbHmzmZ+JgNCmlFgR2DQQY52JcsYqKQcVYFzruuOPs7ne/e/yWL9ul8WNUkR4DFEOUFUqMrWuuucb4mSrehz355JPtqquuMn7uiHSSTFIYalyzkPmHRSmMM/dGHC6EYYvhhkyMS/TAeObkbA4TI00noTcGPsZ8NY7y99577xaLdGeddZaha4s5g4eJAIz7rC/JJOEYdaeuyA+Gf6EzK7JsZWZl21nxn/NTVwxcbAoO6SIvExCRaAFfUtJB8rFro2G01Yknnhgu8tCDdkIkBjqTC0xCsHIPL+uDX0qyeK/905/+tLGafOihhxqTEdxnaWvSkYfwPe5xj9h1AG+YqDZMygxel9SoO6KH1M4rpQ5G489XFmklxbsVdBg6UObNV8bOpJOSzsiQ1LqxoIP5h4tQUtyQPFj+t0NATY4bxX5zISCTmRvVjSnnbXPvVN22TW21qcaUB/y/mY60bcLobod2EV+pRkGgIFAQWHII8G4gA2QUz89C/IUKAgWBhSMgpXEmRhxjSgzoLAXjDmMZ45jVRrb4Enf/+9/fjj76aOM053ve856GwY2h9ehHP9okxdZrDvzi3WPGzeTJ16rkYzAYsxDvIbNYlQ1nDL4HPvCBxqozq8pkzfLQGcMQXSkLPzxOmWa1mfQYyzkPRiar3MSTFv5MhA6UyXvWOQ1lMHkHThib+LEPiMdgZtv4e9/73nhfHB664KIv9PGPf9xYlcaYx5gFI+IXQsghPRMWuJLsvPPOs8c+9rGG8YthTnsSx6nZhNk1S5vAq1KWxYozWJEPYsKC1eWclja/8MILja34bH3P9crxg3aL4bxILcCMT+5YWaQ090VbTUunktKNperPaXrpUl6WTz0khfEsJX24gEkD2SJ+sjwplbOIovskyg3dOG19++JU8/b36K1bt9nk5BZbv269/eHmP9jmjZvjhi95/LRsnrgcHjYNkeEKFG0KAgWB3QkBnoUMOKkzz8BhG8ChV6GCwFJCQGqP9fL4r6o/xibXXeZhpGI03/WudzVWNjH+MCDZMkx+Vi0xog/1lUvicj7i8EtpnIWBRhiSEg8/dPzxxxsrz5RDmLRZPmEppZeS7qwAP+ABD4gVU1Zd2SqODQCtXLkyfmqLfBB1QZ6UZMDrRqzWsoKdV6e535AO+dRl9erVMW5kFRk+W90xNqkz8uFBkiIdPLZ2s50c2cjL9zLkkXY+JCmSkYd3kwlIMiYcqCv448KnHNqGbeVsWYcnpfxVv6TQMd9P0Y0TuUlDOWBPWRjYHP6GTOKGhYrhXGkJud2iStjXBFsh+PLVQzN8Nu3DRcRMETNGXPQ0PDQt0TwCkuK9Ci40aB5ZFi1J1ldSvMTPLA+dFb6kuBFIMimRLcIny0YUftxdiaiTuMK8X7G4POUrz1u3TlmDX6falSpa6rK0ECjaFgQKAvNGgEHdvBOXhAWBgsCMCDAmIpLVWVxWQnGrxEozRlc2qoiTFEYz7w5jMOZVXSmNTTGwjjnmmHg3OqeXFO8Ws0UbHiQJx9BDavvXrFljbIVGDnEYbRdccEGkq+qBQYghjxBWVxnvs6KLccpKMGHiOklKZcFHPm4nMebHYMQQJY503HswHKkDq84YqPiJZ3x+r3vdyypZy4QAABAASURBVNhang1i0pOPeLZ+4yc9emFIEyZuR4gVc2RU84IBh6BJqR2Iox5gtnz5coKBIR7KhvBTzzPOOMNof3hMiOT0xGeiPKktO/MH7TKsH7QOw1s+lrS51TOHhjW3juicbJ2gw9DYZJHaFwvh2UhKnUOScWEij44qzV/GbPLniuOCI42kMN459p+ZLklGHJ0bMv9QR3d2+h+5CMGVFOXYLvCRurWZ88TlBu0ClSxVKAgMGIFSfEGg1wjwzMvPO/yS38d7XWiRXxDYRRGQ0vXDSdOM+9iWTVW5tvJ1xpZkxsCMf3Mc8RArmsSzdTvHSUkmRhiLV/CRxTvPb3/72+0zn/lMjGmRl8fmpEEeJMmIQx/4kJRWVOFnIx8+q713uctdYgEJAxHjlXE/OnE4GelJJyWd8GeiLPzS9nHwKefss8+On7IiTHp0whbAD48VZraps5KMMYwBiotRTTwkKQ5J++53v2v8JBb6MSGALHDJaXAXQrQZ+JMHfaDDDz/cOBU9yyUOIg43E2FJgVv2n3zyyUZ+0px00klGX8hxWR5h4oeNyii+0iIN61wKVCV2di8NzXH5XEw0tqTWTMvsOVMseejYbPVgNo2LiFkkaf46JEk79k355EQH3i9hBo1ZN8LUSUrvksDnnS/4pIekHdORMkdGRyyXJ+2YHHQYOqIuzLk4NWLyRSarOcnKpyBQECgINBEozhJCQCr37yXUXEXVIUWA7cWMmRljoqIkY0zJmFBSbJuuGrnW/GAcn3XWWdPSkodojDoOqsLPz0JhXLKqyUowh41RFu/MEg9J7WsZGVCVz8ov8tAVPoSO6I2feN6LxjjFML366qvjZHDisqzsJwwR7kYY4PBZaccIxjjGhUeZ2c+KOzYC9WO1F6NZkl177bXGu8WkhzibgXe1OXUcP/qRdjYdyNeNch5W+jHUSSPJJOENQkcphcEHI5gI8kqJjx+SNC2vJJIGScluQl4w/EtKPPcOzX9taDQZoCI0JsW7jeMmjps5qrubyNxHHNRuXkKJaODJLZNxqBd+KaWSkptSze8bPSBm28jBxYNM/P0gSXFDotzqRZh14EbGjBvxUqqftOOdWpKNjY4ZM2JsdafuUluuDf0n9ZhQ0/tMta9QF787pCjzOkXSBr7gdf/ydG5cd49bWtyof0VlbqaVYPEWBAoCuxQCu25lJO7Lu279Ss0KAv1GgPFAHldWy5bStcZPU7EtmTgp8STF+LRqvJl/pBSPYcgij7NixRXDkQOqMEY5xEqSzZSXPJ0kyTBY0TXHMa7JZfCKJnVgXAyx3TsbjDk9Lmkw2nEJQ8iBsmwWyRhzs2jGVnW2WVM2aaBcJnkhdoPmrc0Y8FdccYX9/Oc/JypW1zGuCTBR8NCHPjTqXZWBTOLnQ1Ia47NlnLLmysNhaByuRhlSyivJpERz5ZcUSXJ+SZE3mP4F352B/hfD2eGX5N8WL/qv2GO5jS9f5jRmFlu13RxqujbDh60UzHYxG5QvhB1pXDo2szochc/Fw4l5UtJthqIXnS0pOin1oA64uRBJhn5sR+Gi5kZQjc/p5uMiG6o1DcUf/vCHMflAXklx8eNf6tRoVmDGLpQTNNPtKg5t29k34O0q9Sv1KAgUBHZBBDqqJKnFkdr+FrN4CgIFgXkjkMcAkmKcOVtGxpc5XlL2zuhKasmUFO/PkpiTuJ/whCfElmLCCyEMYoxUVm0Zz0AYzMjAcH3c4x5nGOeMh/npJHTOdSQNBA/DmXEzYeIl4W3py4ozhinpcpmSYkzMijn2RWTwL/KzeJV5rCbDw6hlHM3qOvpgTzCZwCQEuuLPOkipfBc3r3/kIxP9yEAYt5Pgc4gbB4cRB17Swssir5TyZbzhIR930FQM50oLjI+P2NgyN5rHxn0ldDQ6dWNGiydllBS/M8bFQUemo+xI40qK9yw4lOuII44wOjlbTbiIUkm9/ZYUW8vRHRofHw99qqXKFDNw6IaexEnCibzhmecXeJG03qi3jGRJMaNI+VKSa0v+Qz2gSkVycBc1mqkp7Us78spBDku54nAKFQQKAgWBgkAvECgyCwLDiICUxgCSTFJXFRk35IiqP/M63ZyGsTdxGI8sOrEARRijkVXQbMzBmy8h+zvf+Y597GMfM068ZsWa95nJzxiHBS7GyhxMxrgdHcgDkQbC4ITymBke8ZJaGHDoGO8KE8fqM3IY+7Mox45MtoOThzJ5L5hVdE4RJz2ngfPzTaw489ojRj4/B0W9ic/ETlYM9BxeqItO6EA+STjbkdTmS8mf82yXuAujMy31ZecBdcvJpSQ3hwfhFsO5gnqDbdluyE3ZNpvyPyNcie/mpWHp3MzuYDjT8JJaF0S3PN14koLNjJCkONmajmp9+mS9md2iyLzlRErGsiSbqk+FXlyQdOTxsXGSBoFDeOb5lcvbtHlTYMW7K9Qdo1xKWEjJnafIkmzIEODG/573vMc++clPxswpbT5kKhZ1CgIFgYLAvBAo9695wbSYiYqsXQyBfA2xlTiPGTMvV1Vqj/uktj/Hd7pSSoM8xqZf//rX7de//rVlw7kz/ULCnPbMO85/+qd/ap///OdjkSyP89E7k9TWQVKMaSVFUZKMbeNsv4YhTV+kgodxjOGNn3pIKQ02ALYFxqOUeKQ75ZRTSBoLVozVH/WoRxmr0JxBxAQBZWFskwgdcTGcWYxDHuGFEDohB33Ihx+3k+BDkmJBTEoYdKabKSwpsEMGJMmYnMiHvkmKOpNfEs5AqBjODnujeShYvdHwRnOG/zec5vMvyTA26YxctDQ2+bKLfy7CwCA/6aR2Z4APwe81oS8XB+9ZMCvFuxbUixvc97///bgImCDAsGXrBGmk1Iml5C5ER0mxusyKJHXkoqYsZguzbC5SqY2HLfkPvapu8smZqMocuxkizRL+YiJkfHzcuJl/+9vf9mtrV2rLJdwwRfWCQEFgXgjwXObZOK/EJVFBoCsChZkRkNIYgLEd79/ClxIP/84Q41fGHIxRMSazrHz94kKZP5ub03GK9VFHHRXvCN/nPveJQ8u65cvpiZPUGutkPq9xsuWbeHjoij8TK9KMewkTLwlvyCEMXsFofjFmht8MTnP4eSpWxqFqBFu6Oewsl1ONm8vPQhljdLaDk1ZK+uGvEjpJKQ4/JKVwNd1sfvIQL6V81BVbBB4YSomf08HvNy05wxmwoAxU1Z95uJmfXXidlONkiijJV1XDePaw/2PmRER8EaqHr/MLOTQuRgLGJRcFvM50nWHSrFi+wjilmhkVtmhw4ZNOkhH+2te+Fr9FJ7lCRPSQ0BtDljowy8PWEsIcs88FxzsYGM2sDmc1yEM9oMzr5kpt/aVkaJOXsrgpcKNjm8lnP/vZ2CIOnsTPJTeXJbXlZ96OutJ8ZZEOyiXRR/DLag2/tOryniVzS9n4qCH3Or8xQtDMw57A/fSrZt6m48yd+p8vbjtVyByZmYTh5Ed+YoGtSLlvk20Y9EOPKqETVOUV//AjQJtBw69p0XDYEejsRwzYOnmDqkPRY1DIl3IDgQV+0V+rlLN/8YtfNN7DzVueSZPjdsbFqOOXbdjGzMnbWa6kECvJJIV/ri8ppWMx7F73ulescvLzSflnsCSFLKntziZTUitaSuNfqc1DV4hElMm4GAOXcTB2hZTSSikv6SSFDvghxux3u9vdjAmJ008/PXRGppTyIIuJQFzSQ8TjZiIM5XB2r7/+eqO9wDjzurmM2TOfciTl4IJcqZ2PSQVo7dq1duWVVxruTMK66T5T2p3h+yh+Z7L3P6+k6CwABEnpwKrLL7/cMuVZiRyP4feqV73KXvva1xp7/9E6x+FaxViRR7rtnIwaI+SMyr93wUguuS8SWmxDpWHZwoEBPFeHkZJc0q1bv84wKviNtN///vd2pzvdKd5vRh7bLX7yk5+YpBZVVFlUr6S40DBi6fzMLrGtg1O0mS3jULDcYQljBDUcicDPNZHk3zP/53TVFJTDzQFZbInhpse2GEmxio8u0uxys7xKE2bWrK6U5ErJRT/aA53wQwjAlVIawtMI4xjjdxozB1KeNkYYx96tIn2KyykXqnvON5srTS9jtrS9imOnAjdbtinRr9lN0KuyFkOupLjOFkPWYsqQtJjidloW18ROC1lEAZKGrt2qGFX9i1jtIqoPCLALSlKUJCU3AgP4kgZbfq6yNBx6oI+kobr2paSPJNTbbYl7HiQp2gd/BoMtxYRZLMm8xXAxMI8//nhbvXq1MUaV1FXsQpiS4lwfKclC74XmJ72k2GFpzY+U5DWDESclHosNjENZrMKAlhKftJQvtcPwMrF9mxVywtVt6uSBx/gWo/wHP/iBXX311bGLFH6m6nibPBBxLIAwgcguVMbr8OZLUnddZ8svJVskp+Edbgx2bCHGlNhYOW5Q7pIznGlMSEoNwkX43Oc+1z784Q+HAcux7M961rOMTifJPvrRjxrh3/72t/bVr37VHvvYxxrgS4qOI7mbREUb1GojJv+rWc2/zVcIbdqn4Vw1OVL2WXR8bgQcJICBWat5/kp8M4tJCgOVMMYxetGZWV3GOMXIoH5c+BdccIFxEREHj46NS95ekKS4SaA7OjFo4KJhJosLRlIY9SMjI6n4RnIW+o18LoKPfOQj0U6sYnMyIRcEdUQ+P0/FarekeYlXcxJjXok9UcYRV5KhA4Y7xh36SYq2khT9xLMs7F+e3PP63IJ73GCWm9BO23WoiN01v7jpM5lE7bj5sd0HPyQBEL7hIfoCNDwaJU2GSSdJcV0kzYbje5jwyYhIyt6B4DWMmLQAWUIenntZ3X5hOlM5M/GzfrujCybQsNR9mHQZNCaSjOuHhRFJMe4lzPjuAQ94gGHooqPUvlcS3hECd7Zo87vNhxxyyI6N2eZRsLQwXdELsdmt+uFJSR7jTyn5WbQCM8bfLPSxgi6lOPIgw8y2c/K4tTONlPJKMg4W431qjGfsCkmxoxVh2CIf+MAHWmEp5eM1Ow4iY3GL9iNtr0lKZedyJBn6oQd6Z/5Mdc3xvXJrvRLcK7lSAhTAJNk//uM/2o9//GP74Ac/GAYyv9fG1mdWl2nkiy66yP7qr/7KXvayl9nrXvc644X5t7zlLbEdWEqy0rfZ1smttnnTZpuc2GJTW6ewdqIa2DtmzVRuoNFBc/lsfcjGHkbCj370I2OllovYunzIBxtXSjcTLhRkYijC58bCTQWjGZkY1MRDUlMPhCwiSUkXVus5iADR6EGZkJTiqS9x6FdTzSSFsS3NTy9JMcHBCjsnH3IR8+4F9eadDCYOKAMMMbykmeVKKY72ka/kyg35KqHnbCQ187vLRAs3KVbYuWFRZ3Qiv5TS4Z+dSAd5qkbdsXGqNawW+RPfVfTI/v/nuvSzZG7+uVz6FNcJuyqyDlLCJIcH7UrDpc+g8Sjl7zgCud8joeon3A+SSl9eDJwZQwyi/brpLpU27YZL4XVHYJD9VpK+9wuKAAAQAElEQVSPfxRj82984xvhl2SMrxjT8h4u47zF0lFSGMtZniTL/u7o9IcrqWtB6CalOMb3jLVZVc2JWeFlvMTCVXX1WJq5XsjM+Tv9UiqL97XPPfdcw+bA3iD9tddea2yfJ8zJ4ZQtpfS0EbtAMbgZz1XHxeTdeZqfBPRgfM4WdA5+Y4wOZuSWkq74+0W1fhW0mOVICSg6x5//+Z/bJZdcYjQoZbCKi/FFJ8AYYkvCmjVriIqL97zzzjNWpVkVlpKcvCo4MTHpxvM2nwlb5iuQy23vFfvY3ssz7W17r0gUwppfkuKC5b3fA/Y7wOiUGH08cCVFmdJ0F11zo3NxQKRHJHGQlAxMZnk4XCnzpOmypMUL0znZNs7R/fjBF51wJcWJ2uCLLlxc2+rb4uaEEUxHzoa01F0n8klqTVpwQ2A7OhfzxMREbLE58cQTDeOKMlmBBidpe3lZliQz/t2VZNL2VDOF8YoBm8lTmStvxI3WRmz9retszz32jBV1Jg+q8qt+yXM2qSazWtMvyaTuFKvM8uLcqvckkc74OC85NXdaAfcvzr/UlOnich3c25d/2o5dC0z+UCCGM9cIO0QIow/uMBE6jeTdFEOgGPpAUrsdB62WpNa91obgAz6ZhkCdUAF9qv1IGkz7SalcKbmh3JB8gRE0JOqEGuhTbTeYPAfh45f6g6OUykGXXDblDwOhj5T0GxZ9wGkYdEGHYcJHSu2EThD69ZMYE2IUcnYNY2LKxvhiDMkKK+0mJR2J21mijlKSJ6k9zpqHYGlh6echcloS6prH+NL0slhJZdEITHImxr8Q9x9JmR11ktrhVoR7JLXipel+j444XHTh5G3ahjC4YTijBzs/sUfgZ0Jv9COdlOTmuH65jCWxEe5yl7u4bbYsxunUA53AqF965HIYsWd/uEvpS5Ld4x73sPve975uAzVCdbZKYzA/6EEPMlYsmcWpAps7YyRufkkK39jYuP3ut7+1t735LfYWp7de4e473mpveQfuW+zNV7zZ3v7utxsdjkZkNggDHGOAm8HElgnD6MTwg088unRS5jOTg5HGzYTVVw7fYqU6x5OPTotb5ZEP3s4QMiBkMMkAcXNDby4cwhDY7bvfvoZxjDEEplzgxOXDw971rnfFUf1ZV2TOReSn3uCITC4MDjZgW8p1111n+WabdZxJXsaFd8WzvzMtMjasW29V2rhhg23csDG2ipOedti6ZYttmZyMfgOPfLgzyl2/zjY4kSbT9LTrXL7Txg22wYmf3qKPbNzk4fUbPW+z/A2eZv16T+v8dU1ehOHtPFEP9ILAHV3h4faCwJIJEa41LizKoFzCuBC6oANE/KAJnbj+IPyD1ovy0QUCG8K4gyRwod0g/IPUhbLBBF0gcCIMf5AELugCDVKfXDYuuoARNEhsctlVjPBn/iBd9AAnCMwgeLhMEvOMwt9LHavyKZuyaLMqH96gCD3AZzadSIN+uBD+XlFVPn6oV2XNV27GB4zIk3XKLrx+EuVmnfD3q2zKYnzIuFGSve9974txFeM94uCj12Lqg1xoZ2SSH0JGdvFn6sbLcd1c0nMtM2bmPgImjI9yWu4r4MCYGz7pcRl3f+YznzF2ZIIZPPIQD+HvRtU4/BDpcDOhD+MyFuTop9gvGKCM73lHGgM6pyUevdeuXWv4IeKQ2UsCF8aQb3vb2+ztb397HCZH2e94xzuMA5Pf+9732pve9KbY0TA+Pk51wgZkjBmBHn8tKcMZUOhgYCJpGlCSjH37T33qU+1pT3ua8Q4FHQRQMUbJA0mKlVNrfpDZ9PrKccOmpup+gU/axOYJ2+yroLh0XBoyaGKzp5nytPVYeaFT0fFYUWOGDWMQl44vtXWkHKhdVj3kEGbmBKOVWR1mfMhPWgh5lE86whAY4O4oZVnoiB+Dl9Vi3u9lhZCTvpkIoOOi2xGrj3Cjbn1cOFxgrBQTz82PPLzbjS5T9alWmxDORBlQDlMuWEoKDKijJF/pH7fb3ua28Zt3xMMnTzUvYQgMoByXdw3kcL1RxxvtRLp6o2FVChnOIxHlgDl9ZfmKFcaNDD75SIcft5OyvE4+4Zyn3piy0dERG18+ZnvuvacdeMABtnzFcmvU64lcB1Rt4LqnEdSwRoQXzzX/SLJcp+wuRjnIgqqyvLh4v4m2hk88OwvoU1wz8IaJ0A9CJ1wI/zAQukCD0iWXXXWzf1A6DWu5w4ILekBVnLgmq+FB+at6Vf2D0ody0QN8IMKZeC5kP2myvxdult/p9qKsXsnMunPfz/5elkUZVepVWQuVm/sRupEXPHB3J2IxiIUQxuL5cFDGVpzfAx4Zm8XCBHnQjsqrthly0LFTFvxO3mxhZJCHrdGMpVl0I1zNQ7nwqsRYCfxYUGJ8TRx5cJGJvxsRn/n4IcK4mQgz1sXwZZyNQXr3u989doJS7q9+9avW+JM8jPkltXjk7wdRT2w4CJuDd9cx2tk2zrZt7CLG7ugChtnF32uq9bqAxZQvKYxVAILMP5L822KPPj9S/sQnPtGe+cxnBk9SGAo0QDD8S1J0APe2/rOsqaltduhdDo13pZ/x9GfY0570dHvanz/NnvbEpxnu05/8DHvyhU+OA7swcjGW99lnHzeMRo0bBH4uEARzcyC+G7FllbT77bufcWFg2HNo2QMf+MAwHtt5VhrlMFu1/777h0FZjdtRP2VD5D/owIOMFd7Pfe5zgS0n5x2474FxpD2dlDS33fe2sT0Cvakfx91zE0AGHZe6o+e+++xrpK8SaSDy4hLHO82858LFCyGTeDBDDsTqM/U+YOUBRhz55kOUAa1cuW/ghex99l1pnbT3yn1sH6dwPX7KDdmD73B7O3rN0fHzYEwm3O42t4uyZyp/H88HVfXad6WX5X1ir332NmSnuH1spacFt5VNjPZeSfzehq5Vgl8NL4Yf/cFhpeuGfzFkVmUgF8o82o9rgJsd7QyfcpmU4WYHDywyH3fQhH7oBE74h0EfdIGq2A5Cr1w+uKAPhH8QulTLRAd0Qx+IcDV+EH50QBcI/yB0yGWCDTrQryHCOW6QLjqBD4R/kLrkstEDfSD8EM8jSfFM5p6V0/bapZ0oGzfr0+sy5yMfTNAHwj9bHnSfLX6x4tClX2XNR2f0yVRNPygdaaesD/6qTr30UxY7L1etWmWMKTGcWeFkvHjSSSfFuAq9eqnDQmTTPhB6kw8/hH9nCBnI5HpmzIwLZZncV7ABGDNlPi4rv7yGygHBjJfh5TzIzP4dcZHFmJ1VbNoD+4M24b1zfgWFsS86QxjVpM9thQt/R8pdSB5wYTs5C6FPecpT7MILL7QnP/nJhv/BD36w3e9+94sFUk5Rpw6MNzHwcftBtX4U0usy3vCGNxgAv+AFLwijN5dHR8X4k5JxDR8eHRWXMJQNZ3hbtmyzW9eutVvX3WrrNjpNrLNbJ261WyedJtbaOg9PTU2RLYxyZkNoZBjwaTwpraQSZsamSvAoD6r76iJx8DAQ6cCEiaMz4CKPWe+NmzdSRJRJmsUgBE5sm4iVwRtvujFO06OsrbY1DHoMHdJkQid0JA16cVGBGdvh0dXXR0O/8PuKKTqG3/24hEnPKvVaxxi5XEzwpYTZxOSEMeuF4cz71j/62Y9iYoI0mZAF5TBG75RjyYp33cvytVxTLU2Q5DTdXHCHjx6//NUvDUNvr733MlZF+b24q793dZRdLYv0M1HSw1FwHaR0aBqyQyfnka9hrp37Y4W84bGQO73+p65Qr8tBPsYx2324qRGm3tnlIcADFEz7pQ9lz4fQE5pP2n6kQRcIrPpR3kxlVMunzaCZ0vabDz6Z+l32TOUNiz653bI+OTyT3v3kZ536WeZcZXXTiUHkoHDjOoPm0ruf8d0wqpYPVlDm4YdyeLFd8IEWW+6OyqOu6APtqIzFzjdXmy12eVkeGLD4QZgdioyVWeGEx3UFf1iolxjRJ6gnk5fs0sRfpRwPDz+EH2Oa8Tb+TDkuh3fUZRzOr8jw+8wsXmEcM+ZmjM/4Dbn4+QUi3ism3EuMkJ8pl0Nds5+4jAU2XcaR3YtSsu9IT7p+0JI1nCXFy+6cov3iF7/YmIXgXWc6Ao3NbBdbHJhF4V2BDCY/W/WYxzzGmLXJPEnhrdcbIdNU81VpZ2HguDP9P6Wp+wrlsvFlxjvVzKrR+XI64iQlWZnZxaWhJRlGaN0NKlxrfvBz48GYQ9e3ve1t8cPf8JtJdtiR5PVrRLm854sezCIhEPl1N0LppFxIXLzoxkXE1hEuMPy8y83WePz8XBUXG/mQlQl5UA5LCsMaw5mOTz6MZNKAGWWTFkMcwsC65pprwrCXRLIg0kARyF8e3XB/wy1SZDGb5sGoJ24nSYr2kZLLjZw2hP7iL/4idhVwsBw6SYrss31JMtWal5MUkxAY4Bs3bUIjb90pd9HQolzrw2c7jHpUJuVkogj83NC4OeOXFO0Alocccohx8jxxhElfqCCwMwjQx3Ymf8lbEAAB+hGEPxMD/Sqv6s9pirs9AhknyZ+LTtun2DU5ud7DVrtB6FUtk+c+iyWsPGdsGKeRBsq8Qbq91uOII44wXutkzMyW9VxXxvm57KoLX1Ikgw9JaSwVzJ34kpJctmtLyY84xr8Q+r35zW+GFQtZeCgft5dEGZJaY2Qp+eFDlM1CJcYzP2mLrvAyScrenrrNkX5Py1g04QAHVQW++93vNkD85Cc/aQ996EPtkY98pJ155pmGoYnB+fKXvzx+quolL3mJ8XvP/HQVWyAYtHPhIktqgy2ljhmc8JMiUcOZyfSxaNhspFUbT/JEZhFv/pEUfqntOjv+pVQWdepmdMInIXv6efeZ31PD4IAnteVJ3f3VdFU/ciWF4YxxyoXMbBh4SDK38MJYZbsIv5s2OTUZW7cZRGDQsuJ8u9vdzjjogLzgTF5mFMHVOj7wIHTnXe5cJpMavFuBPmTJLrIwxI8++uh4B5qbjeR6eSIpue6d9k9eSfH+Ojp9/OMfN97VGB9LBwdImtYOpDf/YDBj4FI3SZEfg55JGCYTuHmZf6Tp+aUU9qjWP+8tp3rW7Ctf/Yq95S1vtS9+8Qs2NjZqntrT0Xsg9w7uvyclS2rJZScCEy6STGoTCeCDNX7aAMJfaGYEJM0cWWKGHoFB9XGp9Jud7Rw866SEI+0oJf/Oyp0pP2VAM8UvFb6UcOI1MJ6vvdRbSmVRxjBgJymee+gzLCSpr6qwcDE+Ph6v+FEwq8z3v//94/Bcxne5nSQNHVbo2wti7MMYGdnvec97YgEBP1ixyIdfEs52mEiJn3GLRDvxxbiWxS8WGKUkG3GM7/nJ3ve///3xGuFd73rXli5SO91i6UGZVZIU5UlqsaVkJ2UG43IWK7E/2MmQ+VI7T+b1yl1ShrOkaaByAb7whS+ME535jea3vvWt8VNTH/rQh+zRj350YMZ2UYxrfv8L3jvf+U4DdCKlJA9/i3y1VapjOwZlvrPNXZLI3wAAEABJREFUU5uwnp0pKVZP6UDo4azWf+bhdqNWwqZHcslOzWA45JPSyiV7/dnTj8GRyyJ+LkIQabKLH5IEy6QkH2OPWRwuJuKJzK6kMF7Zts37DaRDBzosRidp6chccBhMGMfwqsSNgTyUgxGMYcpKM+WRLpeFHyItK9unnnqqUR7xEHHdSFLUJceRltkoDHT0hA+P8gnjlxRGMgY6NwlWwNnCT1weLFGnPCMHvxuZf/ZYvkec7nfF295mf/j97+2H119ny8bH7JGPeJhNbJqwxpSv7lvNXEtPbd6v6uYdycnMmcYHczoT4aVIkkJttmnzXpOUwuAWEf6FX1KsQGe/s3fgf/fJAk6DrK2U2jHrIE0PZ/6gXGm49OnEQRqMfoPuN504DHu4G15MwvZTb0kmqZ9FLmpZklr683urV111VRwsmgvphnGO21G3KlPSjopZtHzoAy2awEUQ1Et9kA2hZnbZVci4EGMx8zHU4DEOk9TqJ8TvqpTxoH6SYrFKUiz2XXvttbEzETwYL5l/pDYukpzT/pdSWEpuO2bhPl6RZOctY3oW5pCArhBbs+Hf5z73seoOAdJkknZehyxrJldSq4+AkZTGjaRnsY5djZAkWDGmDE8fvmp9KKNnRUiyQw891E444YQgVjAhVjFZoc0F4+dkP4xPtj7TOYiTEuD4t6dkxpBEUjRgrTZiGqmFwdyZPsvEHZnjt2Cl1AEwHGn4MNjcnEKmJJxphIFKOuTW8nbgaSm6B6QkC53Ih0tKypVSHHyIGxwr91LiS4o6kwfCgGXWEB2yDC4+jGD0hzCQictEWgxlDNOf//zntqy2LIxwDiY47dTTIhlGspTwgCEl/9jYWByMxkwcM0vIgqQUb80PujW9ceFIKR4+9do2tS2i8XPcPnpIKQ08cMVopo9gVEuK9sVopr7kGRkdCRmdX+zkRyfeh7/55lvs8MNX2bXX/sBu+MUNduRRR8Z2b+Lr3pVqLtcdb2W+3Xh2h/ydMj1me9aQcyQF9mCOqsxicmPDn3n4Id5xpq/QDuM+I90ZT5rdikplCwIFgaFFoN+G89ACsQOKsYCB8cx9nuzVe33VT1yhpYuAlMaK1EBS7FZklwFjbSmNDaTkkmZ3JcabrDi/4x3vMLauM+ZmkYZrgbFnJy7wO3mSOlk7FKY8xmGMT5nMqAqRZH/yJ38SBx5X+YP0ZyykVH+Me7aTs4MVXNFN6l8fW/KGM4AtlKQE/sz5PN4NG274dCwOfZJkdHpWKEdqI2Fc0ZiSp3VBksLQlFLjEefsrv/EjbhxjdHIhcPqKv7OxKSDR8fI/m7pSNONch5JES0lF3mSYvbL/EM9MWg4jIsLylnx35mfcC4f/x3veEdjNRw/xj1EvSKzf42PjRurj1yg/B7duk3rYoaN9B7dKj+HpTZ28CiLMnj4kp6t1xDyCHeSlPJjDLPNnIsKQicM8auvvtp4352wlNKi85o1a+yMM84IcZQpKU5SHXfDjvdyaO+I7PjyZNHmf7j5Dz6rvs7ufa+TjJnWsfFx23//A3ySoO4r5nvaLTev9ZXnSduwfoPdsvaPtnlic0iSvJOFz4yWcY1sKRrOrrRJCsIPpmCHH6ItcSEmYOhj/CwDriTYhZY4AkX9gsBSR0Cafi/ivgXleknT4zO/uAkBsIII8QzGcGKnHwPczJcShlJySVto6SPAuCm3cR5HspKZebjS7t3mjLsf9KAHxRZoFmoIs9jEeGlQPYDFr1w2bYQfl1c3WTjCD2/YiPEltlh1ERBdpf70sdqwATJIfbIdQwOMjY3ar371S7vxxt/Z+NiYLXNj6Pprf2jf++41RoeSFIYCnb+qM3kJcyPB7UakIZ7ZbB4wdFLC3dJKCiNdUhhz5O2WbjZeZx4pTQKwDRkjkrJZYR3zeuYLKeeRFKIJ00mpL+nJxzsrYEECeNwASNciX18lPds9WGV+3/vfFz99tXr1atuydUusUkpJPulyPvzIgzCSMbDA6Stf+UrkZwKDNJKiDSi/k1jxBF8mJqSUjjDb3XM55CGMbvvtvV/oAw+SEt7U2XPD6kIYvo2YYeVCXj6+3M488yxjNgxjG71XLN/D/uiGc6NRs21bpmzT+k22dXJb6B0rzoioSFbFv1S9tA1Yo7+k1gSJNT/gw4QGOxyarOIUBIYBgaJDQWA7BKR0V+a5sV1kYUxDQEpY8W4zhyGxcsUrU/Ec9TgwhKZlKoEljQDtKSnGNLwi99Of/jRWLCVFvaTkMp4Lxm72Jak1tsRgPv/8841XSBlvsyOT8VK/IaHNKPOUU04xtmUTlhRtCJ8whH8YSEoYVnViEQbjeRD9qjYMoAyTDjTMSK0Wq4IcOBYde6QWHYqO/u3vfMdu+eMthlGEcUCjYUSSD6p5XoxJGlRS16pJCnk8TCYnJ+M37fB3TexM5FKeJMuGoLNn/ZcUhrYkQ09mttCNTNSDh9mb3vQmY8vs/vvvH/occ8wxMRvWrQzKZ2Wc/JJwAgM86IeL/JrV8Mb7w6zWsrLItmW2pXD8PWlZRQY3/BAZCEvp4iCMLEm+ajsVNx2McsoHJ7ZPo0/GnfRQloVLusyTkr7IhAdJSTbbwDHk+Fku+BD5cSHJdfIJACnJgNcmj3Prl63eHJa2tb413p+/850P8XbaamNj447RmK1ft97GRsasppqpNmK1WjdZbalLzVfFC91HRkai75l/iMvkwfin/TGc6fvBKF8FgYLAIiJQRO0IAtynOvNJ0+/V3dJ05tldw1J6HlJ/nv0883lm44cydlI7HWkLLW0EJMX4kTEcq83s9mMhhvaWFAs/1LA6/iK8u1DGAReMqDf4gAfjb0mw+k7ogw5SKl9KLopIyU8awsNAkqKfZV341R/GmllHSWEr5PheurVeCl9qshtWt5qDP+arzbfcfHOsJLIqtnnTZvMmaxmDGKLUjdVKXC4CGg+SFO/mYhRIIror0WG5iEhH43dLlNMgF2OcdPwkFG639JknyQ23LWEUY3CyQsspfvnwLgw46kDZvIvClhpWaB/4wAdGHZEjJd0pGz2Z3SEePySpdUOUKmkbdZMUxOQB5R984MFhALOafeaZZ4Yhj1wppauWR92QD480uBBYjPmKOCQpZICFJKJbJCnKQgaze6QhL+/d4sIDD/yk4YHOij+GtjRdFvEIRg/0ktrx8MwNarebjX6ADNKCacR50pHamC33FedN3n8oz6Hx/lXzi5uUFhjZdh9txxl2hiSvUyPUxCCmjZjFhCG16xO4OBOXd+PB3oPlvyBQECgIbI/AEHC4Vw2BGktOBXBjjIHiPBNf//rXGxPeUnpWSO3nAmkKLX0EWCRhLMS5Q9RGSm0sKcY69An4uzPFOJBBo4PAWPTrX/+6sfPTgwP5p02k7dsn89F3IIp1FIo+sLKLH/wYR+ZxOrx+UTGcHencGCOjI/bff7jJvvWdb9mN7q45dk2sLnPj965l/NyQJDeGlsdPMV155ZXhx+ik8SRP5cQsKxcDnU6Sl5D+KUdKYQw1wuTDKEsppn8Tjwy4zN5ioGMIstoKD5LUuilJgmUYLrxbzE8yIf+GG24IPeP9Wzc+G27wUSdWmFn9IxPlQJRJOLv4MxGPX2o//HI6yiHOXAUpxbd4HsENlXeJOewrP1CdbTl/9hOWXAgMJyYMcn2yn/qzUvypT33KMNTQCwxxPYuxAkyYAxjAgbb41re+ZdT3zne+c5xomPWkHSSZlHQmfyZ0AXN2HVxxxRXGg4Gy4eeyMJ43bdoUK6zwJaXsfnOUFBMRHFA24v6Icb5VP8HMDAJQDi8Nt1pv8Aab5cuXt5SXFPjCyGmZlWZLF7xCBYGCQEFgGBHgGSappZrU9reYc3h2xWju49Sr6uKXEj48V/NznsNamVj+3Oc+Z4w7pJSG/IUGjwDtBmVNaLtf/epXsQCRecRnyjxceLgQ7c2zn7FXlS+l9paSS9rdhSS1xj6SplWbX/dhjMrYeFpEHwKSQi9JrdKk5JcUca2IIfBICi2k5BKgj9HfpDZPavtJ0ysqhrMjKyWwGexj5Fzzve/F+80nnnh3m2pMuZmZVtPcYyv32SdmiL7xjW/Yd7/73XjfGePKxYQRSEMiB2NLSnJpYOKrNxTScYMiDiK+GxEnKToyclkt5QYlKZITDyEPF+ZIbcRYzcOoxNjE5T1jyiNvdpmt4aTxkZGRWD3O+ZHRjTrjpaRDTtsZjw6c2AeGGMwYztL2BmrO3+kij0kIHroc6sV2aLZVc1gYN3biONKfSQWMY1a3oeuvv751ojVbhzjVm9V2ZkIZCLGLYKw2FgY0uEHVsiUFHkyIYITnmXLaG50kRVtLyWVrO5MuVRlhHwc8qe/U641oQ/Ln8vBX8yxVf7Ue9K1cv876SAkv+KxIk47+TLhQQaAgUBAYJgS4r0FZJylu6Dm4u7nT6iu17+UZI2k6PjyXyXTUUUfZU57yFLvNbW5j11xzDax4foanfA0FAlK77Vgg+MAHPhBjSJTL7YsrtdMRx9iH95oZV/Is57U/+NL0dPAKJQSk9rXDOUGMi1NM+V4oAvTJheZZjPTFcK6guGLFMsPAw1i69dZ1sVqIwYnxRTKMamaJPvrRj9q3v/1tw7CCz3u9uQExBjBWmUWS0s0DHulIw4ql1L5wJFmOtxk+5OMGxSodRl9e1SO5lMogTTWMAcmDikM6kE9eVkZ5t5mbHIYkhiirudV8+OdDUrsOpOchyWwyekDwfvGLXxgHhExum4zfg2NLOPWQFEYkaWYj5GCIHXbYYcasNavjt7/97Y1TOqkLRnk2+jFq/+u//isezGzhOPbYY2PGlPa6xz3uYZAko74Y9Pw0FivwyGMbOmWhi5TqBUYY2si/+uqr4zAHDhHDv2x8WbRZGMcmspkaNZPYhu3r+R4hwW+kOPf7fxjjtdqIScRF1JL/AjepXR/C9Xp9xnpJCV+27UuK1wlmTFwiCgIFgYLAgBCo1binp/sVKnBvwy2UEAAPKd37peRyjgkryywm8BzOaSQZBxHxyhQ7jaSUPknq53cpqxsCtFPmM75kUeIHP/hBsKTUVlJyeb6zYJHHoixqMCHC+7qMMyNT+ZoRgYw1LuPjE088cca0JWI4EagNp1r91arOy6deJB15YsuETWzdbPXGNjeca8aq7I033hQrzxhTGG8YbQz8zz33XGO2aHLL5LQZVEnGQ9f803Ajyp0IY1iyWsqNR0oPZPwQaTqJvFI7HQ8jthqzmt0tj5TSIofyuSg//elPGyu2hxx8iPHOMYYrRv2NN94YB4Ehh7S45FsooSN5KQPZGOySHLuR2JY14qvZ5vYjBjD4WfNDnqZ3Voc8rE7e+973ju3mkmImFCwxZDGEWX2m3KOPPto+/OEPGzd9hGLMc/z/scccG7+bJykMZ9pPplhxRjaTGdSDPFUX3U844YRoW3AnLQ9+JlAov5Xe69fsQs7ygFfYizLPGP2oUZ9yb8NGajU35m2IXHEAABAASURBVLeGcf/HtbeYJE+/tP+lVIeMG5ixM2KmWpFOSnmYeFq7dm28rz5T+sIvCBQECgIFgeFDQErjDSndz9n1xWT0F7/4xTj3Y3x8fNozjnEGK5I8Q4evNktMo0VWV0ptiFjGUiwoME5irAlPUqstGcO+9a1vjTENq9MsLrGrkTEeixCkL7QwBBgXLSxHST1IBIrh7OhL8m9zI6dhe6xYYQfd9iA79C6H2MjoaPBrNcVBYXTu5ctXhLGMUcoNgwcBhpSk1o1FUuQjvaQwmuu+CsdWFh4qGIMjblBifGHc2QwfKckhWpIhg1lcHjxZNjziIXi4kCSjDG5mGNx1q4fhaf750Y9+ZBiCGIzkJ5/ULsuTzPlPHhJJSS8mEqhPrhsPUYxaiHSQpO0wgj8bSXJjcyqMcNJRJ07TYyUZLJgV/c53vmPHHXdc1IlVdnSQRPJ493hicqLVftQZ3SdtMrbZ83AHI3hSypP9uODDpACEXLDkIcFWfQqo1UZsyg1jq5k/SOpRP0nudwPa3Zo8goQmGx0bdaP/j3bVVR8Kox22p8JZ8iQpDqRjR8Md7nCHOevDJAvvnJOevjJnhpKgILBEEKjVanHvXSLqFjVnQCDf/7nvk0RKzwf8hRICUsKEe/i73/1uYzI7jwVIAYYQz1HCTD5XxwTwCg0fAoyjGPNcfvnlxpiVNuQVuA9+8IPxiuLJJ59s7Byg3WlPxlXstMztPN8a7Y7ppDQ+lNK1A7ZS8u+OeCzFOudR/VLUfdF0zl12ats2O+qoNXbUmqMstpx4RL0xZbXRZBRscQNsv/1W2kknnRS/U8fKJgaA5Ak7tGn4SrMkYxDFdumvfvWrYbgym8cWF/gYwBje+ElvXT5VPn5uTswE5qRSKltKF2Pm4464cX7OOeeEQTk5NRmrrr/85S+NWUSMG8olHXJx50PS9uWQnwkA9GKQMTY6ZpTDVmoelMQjGxfCv1DK+TBy2fLNu85gwdZ6/Le73e3CED711FNjxZl0UtIVP+UhQ1KsOt+67tYwprN+UsKRdFI7HzOoD3jAAyIts7DIYisTW/VvufmPaYDsWRveT8ibSG5Hj7gl7RFuMPMw4UJrNGRbtzVs/fpNHgfHPNb8U3dDG2Kbtwf79A8ei1kUOxmYVGBXxkxyc58jnkkLCYwIOSSNNI2w2Hol6eV7V0WA/gJRv+xyzRHGhTcTkYa4qosfgg/hn4vYzZPTMIHIgJL7PMSEKXE//vGPWxOAhHeE5qtPVTZ5ulG3NJ28HM75CWf/TC5pIOJxlzJJKjtiZmhAKd276desQLLazPORZzKLCtVsUkrLZDevwjFWIL5ffYRyqsQ1yTWKDhD3CdxC5mORRoxV2W3JL6nQpmy/Z2cfY0e2ZJ9xxhlhUHOvYxEJ3MATIxr/bkYLrq6UrgcySm0/4ULDj0AavQ+/nn3RkO6799572Yl3P9Fuc5uD4oEJj9O0t2yZtE2bNsZPTWGwsfLILBs3Y0kmKVaEURTjAKOVGw5pvvKVrxjGFoYC7xZDoxqNU5ox3EgriazbkZT4lJMj8UuJj3wplS0pjEKZ4uaHMXvCMSfETZAHA7PBPLQojzDyJE/thH8+lMuWFMkJQ9QNo5m6swLPe+EYnehHfCTeyS/kSGrhTBs8+MEPjkkOBq5MYjDhwTvR+KkjhE5S0pewJKMN0JftwrQTsqGqipLCMAZH0hy4/4GBL225YsVy27Rxs938h5tt5T4rA2PzD/KR03AjmdXmUZ9EYKW54Sv+/kjyf4xDxYSKNT+kt2abeZHWq4+UMODB94UvfMGkFN6Z8tBdSnLwg/V85Ekpz4oVK2JSIucBv+wvbkFgPghImtaXuVYlxT1QUkuElHj00xaz6cm8qisp5HJvYYBI3+R9vve+973Gqy7slmD3Du/3vf3tbzfe72T3C2ctcOI/PzXytre9zd75zncaKzXsjrnqqqvsIx/5SIQ5dJCJVPRl9eYTn/iE8e4gZ2gw8YicT37yk/axj33MyMc5DpKaGk93GLSSlokr7k8McKWUVlLUg7pJyS8lLLIUKfEJkw7CD+Gn7vgzSe38koJNOjy4kNROQxgiflhJSvWo6idNr0M1rvgtXv+i/zOm4Kcmef6yGslrU+BDm0ttDHne0leZZCVe2h5z+L0gKZUlyTjQiuuJctCR5xYu4UKpXTnjBcOZk5+5t+He8573jEUjMDrttNPs9NNPj/NrwI6dBoyN8RNfaGYEpNQXZ04xiJhS5nwRKIZzIJU6cb3RsKl6w1cs94nVy5rBd2N0dDwGYVu2bbXRsbHYOsxAIt8gsoso/MuXLw+DC+ONQdfo6GgYVpLCSMBoG7Ox2NrKDJ3UfrBY5YMsSJJJihhu8Hhwkc+KBn6ItL/5zW/spt/fFO8Y8ZDaMrWlpS9pyMNDjhucpDBC4SNzIUT9SU9eysUPD9kMHpHP9mkGnMQtNlGmlPRn8Jnl48cgltQyTkkLWfMjKU2KuCspsJXUjN3eoV6SbMr/mKlmwLtq1eFmnoVZ2H322Tvat9Goe5kjJskwlBven8AHLBpmxgQMbb969Wp/cP/MvvnNbxlpJBfkOaSap+rdP2UhnUE5268Y+BPeGZLQPUmgrsk383fWAUzxs/OBQQw5JJnk2DluhAsVBBaKgLR9H5ISD1n0UUhq86Tkl5JLOklxCCHGLz/rxzZUjGEmHnnNBQMaQxeXlTaMBu49GMDsIuJsBQ4kPO+88+zss882DoA5//zzjV8x4OBCdshwDX7oQx8yZOPHGGcXEvdtDG3K4n7NKw3HH3+8cdgi93fSEI9BzWof+iGHdw+ZEPv85z9vvErCqh5GOc8Y7ssQ1x3pch1x0ZnnCPq/4x3vCONdSlhwjUIZM9JD8CThbZE0PZzTZFeaHt/KOMQeMJOS3lJyh1jdvquGASzJHv/4xxsGM7uN2JnFmAdlJFWecXAsxkaSUqBP39L08tCP5w59Xko6ogp9FXd3Iilhk+sONtX6s3sAYuGFMV0+9+Woo46ynJYzaGj/LKOav/gLAn1FoA+F9Xak3ocKLGYRIyOjVvObCBe/3NLBHR0ZM9VqYYhiNOcbRbdyJYWRyswb8RgmrADwMNl7771jRYIBE4OZhhtKpIGkdOPCPxfxIMcwxyBlAPW+973PMOYYHDH4YeDDygbGI9uitrqxnwc9rAqz2sjg6eDbHRy6Io/wXOV2iwcf+FLSH2xuuOEGw7BkpnJnZCN3LpLUMrQkRXJJRn3NP9RL0rQ0xIGNR8cDveri70a5njWrxUQD7YcxTP02T0zY+LRTti3KM+9ADU3Z+LIxm5yc8AmTLcZKPCtBbJ//2c9+6qtOH7KbbrrRzOW6mu56p/PvXv2jLxM5YMD28zzjvrPlgTMyMk745yJJgSXvUtFfqukltdqmyi/+gsB8EJBS/5GUrsVmpsnJSePa577JfRAjk1VaJr+4FjCECWOIsirMSjF5GBA+5CEPMe6nrLhAj370o+1Rj3qUPe5xjwuDAWOBk/8f8YhHGNcWxi/PASaGyIfL9cf2Rwzve93rXvbIRz7S7nOf+8SJ//e9733twgsvjNUceH/6p39qlMG9gkErdNe73tVYhWYHE1X62te+Zt///vcNQ51rkPTswHnMYx4TZyiwfRbDnjzUl7qTnnzU96abbjIMbvyf/exnjbTsEsKAxyCiDElxP5VkfLjGpeSXFPjCI04STvCk1AYwcjz+pUToTZtBWW942V9ci7Y2/zAm4bmS8cGFpHaf8GTxDx+KQJ++KI9rJBdHmAkjfqEj83Dh4+5OVK0zfsYI7AQDAzCj/7OyzP0MXibS4sflvkE6whA83EIFgV0RgX4YzksGt82bJ2zduvW2ccMG27xp0hp12Z577Gn1qSn7/e//YKO1EavYuzPWK99E2JLEII1BFYMbVgIwnHnA1K1uIyMjMSiZSZCUHjo5npsRDyi2d7PygMEMsTJBHA8CVjMJM5O6YvmKyIqhR/yYr5YzW4gu6ACPG6M0vZzINMcX+UlCflzC4+Pj8fNCTBTk7c3SwmUjby6S0sCMOkiKBzj+nA8/OhHGn12Me3AHH7CURFTkD0+XL+QgoxYGrtwI3horzKp5d2hMhQEoJTlkz5iA+wEHHmBrb11rN//xFk83FUY0M7crV+5rvCO/du1aslijQf5G+Hv1Rb0x3BkU8574unXrdroocJHQ3YwVMYyEhQhFJ9qkmkfSrO1RTVv8uzcCUroPSGoBISnureYfri9WbTEer7zySrvSifMm2HrI9bds2TLDgGZ1FoN21apVxj2U1RRWirMRzMQnK8UYsC7WuCdA3OeY/MnXPHFc9xip+Lk+IPxQ9uf0XC9ci5SZ4yWFMUw4E/nYKsn9m9VsDOSnP/3pdsEFFxiGPLpWryPOfWDyEv2472Mcv+td7zJ2A/3Jn/xJTG6yjZx0rIqTjndTkcsELL9OwPOKreMY3UyIgqOUcJaSC76S4npFR0nGM4nTdsEH/XGJwz/M1E1HdEdn2hRXEk6hJgKSjPEOwYwfrpRwyn5c0kCMX+gj+PtFkuKaldp6oUdnu+b2tt3sQ/tIivNvGD9yT4IHHrjcH7i/4IcyPFIbz3xPI05KfPyFCgK7GgI+9N/VqrTj9cFw/tEPf2yNusvAhnHaZ5+VbjzvZWvXro33WxsR6fEd/42GryE3Saa4SXPTYfbO/IORxgOGmTyMhRt+d0PIu+1tbxsrv56k67+UBoZZPsYphJHC4IQBFzd/blqsnHBoAy4zqa6RkY/yiIfuf//7G1v/Nk9s7lreXEyprQ/1k1KYfNSPVQwGapQLL7v4F5OQK6WyJblRWg/MKYN6Soq6E5a8RZzAiUkDDMerr746DkurDgaRSfpOynzwlBSDcgaZv/vdb6PtaFvSSLLqp16fsn1X7mOwN27cYPKrbdOmDbZly4Sddtop9sAHPsBXwKZaWUSCRivYE0/GhhUxjAYGvtWCqEc1PJdfateZlSqMj7ny5Hgp5aV/wqNsqd1u8ArtPgjQ/p217carpuGaJg2DPVZNv/Wtb8XKaV49xmC+4oorjJ0//HwgdNZZZxkruZzOj2H88Ic/3NhqyPuZGJKckQBlI7laHmXlcNUvpb5MXL7G8EsySXjjfiQlP/fOYPpXVY4Hu/5LKR+r2hjxJGL1Gpf83I+47+Yw28Qx/lm9xlCm3mwnh5i44zlAHO+i8jzBGGc7ObIwzsmLTAxmDGd+1vANb3iDgSsTDxjVGNdgC+Y8jyTZN7/5zUjD6jXY0y5VPNAPov5SqhPhnSF03pn8s+VFT+J7WQbylyqxMIBRhf6Soq9L6R4upTDYSYlHOiaAeC8afy+I8qpyO8PcMxiXsaBRjZNUzbZL+SX5WGNbGMadFZPa9WbCj+cxRrKU+FJycz5J0c6Epen+zMMtVBDYVRHwofyuWrWF12tkZNRGnWomX1usGavLflsIHgZWfojaDB9JEYOBhYcbUL5JH3oxBbpKAAAQAElEQVToobG1DyOLuJtuvMmQt9cee4XRB68bcWOXZJIiWlIY3MiFGNyw+owxSHkkYuDDTwkwYCEMSQoZDTfuJcFqEWW0AnN4SCul/PiryVk9YTDHgxHdqnG98FO+1H4g5zKkpF8Okw4/LoYz2y8ZEPLgzHzipOn5iINy3Lb6NiMPp0gy4YEMHsAZa9JBUpKDn/zLfCV+xR7Lbe+Ve9vK/faNGXrei169+vA4NA4ZkteDxCkrvkUn2uR3v/ud0UZM4DAAZ5KFgugr6JsJ3kKJVXz69Gz5pFRBSTHpsHLlylh5Z2VLcgy8f86Wv8TtWgjk/oZLzXAh/JCU+gv9Nq+Ect0R5qRXXlXBqGPLMfFMGHJ9s+sF4xejkS3OD3vYw6Kf0e8xMBkYIh9iAklK5RCejaR2Omluf1WW1E4/E1/qnqaavtMvtfNIivt8NQ2DYa5LnhXseCJur732im3ikghOI55VvMvIBCsr2aeccopheIMr908w5gAyrnfuG0yYsQWcd655PYlt50xOMJEKj4PTMLQxunmNiHesuRdBFIyMaptX/TkOXiby4M+utH0diFsoSdPlUAb9RFIYHQuVtzukZ1Il96lqfaU2llK6r0uJRz9kPMUuDzAmHy6Ef7FJkmGo8+smyGZyn3M+mCjiPWd4UK/KR/agieuf+vEaCgsu6EMYF5JS28CD4HUjKaUjTprul7TdvYd0hQoCuxoCbh3ualXayfr4il9r7O5+3nmu+yqz1Hx4ujtTCfnm5LePuIF8+ctfjhk+DEoGbAfd5qDY4suNicEbVLd6pJ1JZjc++TGSefhgxDGQwfCgDAZJDFx4L4948pMeV3LNKgRvsYgBDis0rHizgoEeUipvscqoylmIX1IkBwdJBnZ5QGT+yXwppXPWtH8p8cFzzZo1Br4MPNn2zMMfI5r6k0lKafF79zHedR4ZrVnNifYeGx2N8s0/DCDYLo1cD8aKVOQhsMgkKQxVBrz0GcQziUP51J8wLn1YatcB/mxEnhyPH8rh2VzSQbQFA2z6MOmlNMjCX2jXRYC2z5RrKSnuhZIyK7YUc8o0p0rzzjH9hcO4PvCBDxjXDVuLWTXmvsOWY4w8jDauUwxnJokwnLkncY1SJsKzix+S2mUSXupUrZ+U6lbl5fpJKW6mMHnAjXvcc57znDjkjFVr3u9mm/hTn/pU43RdJks3btwYxjhpmRBjVZv2wehmZZJ7DyvQGCvvec97jB0ClMs9h7YknrDU1ok4eFVCp2q4V37Kob+hAxj0qpylKpddHEzaM3E8nzqAJ8SELTuTeH1Aarf1fGTMJ400XSZjEQxnntXkZ1y2zz77GBNETOIwAQRf2nWePeBMnTLRh5kk53lPm8EnDZT9uPRz8MJfqCBQEOiOQDGcu+Pii80NX3XmRlqPFPkGI1OEO78ktVaOJyYnjC1wrPzy/hkzsgwMtmzbEu+usTLCCjGGLnK4WUnd5RLfSTzM4WH88QBgWx0DkurgkDRZZ9L2mqSkP6sIlAv1uswdkY9eGL1sU+RhkrGHD3WTKSmMWuJID+643kmsUW/EjgTiqiQ5Hk51n4XBGHYnTmzfOrXNaiPNy65hNlIbtVothSXPUxWyiH7KyDPN6I9oVpSYfWdAQTy8hZIkkxI+YDIThrPJZUIh5yX/juoyWxklbjgRkFL/kdRSEAOMd3E50ZrBNQYwB15xzbICipHM4VkcsMXkD/dRJidbApoe+hJeXAi/1C6H8K5KUrue1B3KdcUPEc4u/k6qxuGX2jLzNcozhxV7VqhZ1ed5xLWMLPKwjZd3SWm3JzzhCYYxzbvivBfOSvVb3/rWeO+abd+8a45Rw2ogq9RsAUeOpLjHdPqRD6+XJLXvbb0sZynK5kR3jGaItoBmqoeUcJTUNYmkVht3TbATTMZbTMpgEH7729+Og/MYl/HcwYBn5wq6QztRzFBllTRNH65XdgcwWcD9lUhJ22HOjhGuTeILFQQKAt0RSCP27nG7LVfU3K0d/7eaRuJwsMmJzbFabFhAxHcQN11IUhjQDBZY6WDFgxlNSbHdi/fLWKlkhZhtvxia3NTyYKND7HZB0vOgYgafQUtNtbj5IZMBDDz0gKSoyXYy+sGQEg7S4HSo1lOSN13D2G7Ie4K0DVhKCvyqaTv9YFnlkS/abNs222PFCqs36kb7SamMnF6eyVnGqnNtxOyWtTfbXvvsbTUC5h9PUJ+qx0qwh1y/utvi9DpCi0v0i+uvvz4mdLLhjMHBYIL6UJo0XX94c1Gqq9mNN95kDJpZaZorT2c8q4MY7xymJyUdOtOU8K6FgJTaWfKLoFm1G2+8MQ7qYjsh/UFSHHzFu8dMdjEZ2Uza6mv0X649XPpilaS2bPhSKjPL2J1dKWEjJbcbFmAGv+YTe/i7EdjDJ52U8JWSCz8Tu0pIA/EMZPKDE8nZLstKGDsFeO+c1TAMZg5p4xmHQU0YI4025me7OARTUty3JSGyZ0TdIepBIdnFv7uSpHhmYZCye2lkxB9uDobUvS3ADPIkrX/GMCwmMDbKzM40mb+zLmWwuEA/47R8+lbuj/B57YPXPSRFn9rZ8oYhfyeWUqob4wBJ26koJR67CDgYbLsEhVEQKAi0EKi1fMXTRKDhBkwj3UAbFicoMwN367p1zrNZDRsp3XwkxYOFVWVu2lIaSEgyjBYGAMQhl3gKllJe/LMRRg4PHeSwNbpmtZDJwIL3zzCG8k1Tmp9MW8SPNL1MBlaLKH6HRaGHJG9DxTviWRB88JKUWbO6DKJIQLude955do973jOMcUkt45l4ZCbXvMya96Mp+/Wvfm2HHHJnG6m1LztW0372s59Z+sxPh5R2Yd+SYuIm659z85DksB8mFKRUvpTcnMYvg+zdzpVS2htv+q1PIuwR72/7BcR/K+1s+UnEqiGDKN71Jiwlmfj7SqWwviJAX+R+xmCNn1jiPVgGtPe73/0MYlWI1xm4lqB8reKHUFaS97WGT0bV/Dqb3m9IQ56cTkppCe/OJCUcwGc2HKSEJ+loK9zO9FJKAz/HS4q2IA98KZWHP6fheqdtmDRjOzfPNCZH2P4NsZuA1WmeceyK4dAxDiLj2clWbyZX2L7PhDH3Ll71yLIpZ0eoMz9hViWpB+UiUxLObktgATGxheHMpBY4STPjIqU48pEW8HjuIWNnD6dE1nwIgxFdec2AVzsYP5GPMRM7JZhUZjs3fRL+UicpYZ7rISnGJ2yTp0/Dl1Ka3CbwGJeySwR/oYJAQaA7ArXu7KXH5eLnRszsIX5qkF38nVSNaw/smyt++YbiZjK/vXvYqlUxEOAXg0grKQZrUrrxdMrOYWl6fC6TQUP2S0lWzjOXSz6MY26AzPRyYBUDDlZjWO0jXkrlLsZDQEqyqnJn05F0OV5S4JbDvXQlzSpeasejI0QGKfFzGN5slNNJsrusOsz23W/fVnIJWQ2vM6yGfzX8YdVwY/kwu+WWP9rvb/6D8QD3CO9ZxJvd/g4Hx3uc8HifXs7OZcCr+glDM/EyP7sS+lj0VXj0B1xkZGL1nQcp741mnufwPFNmdde/4eQR7vi3ud5mdXyuZ8WxbVMT5plgGfmmvCJTnrLhOVySf5MBSkk6vzGg0C/zs564EHG4OT678LO/uAmBXn93awfKrPI7/dUwaTFEONmeFSAMZowf3oVlBZJdOqTJJMmvKbWMYymFzT+S/Lv9LynSSsllsC4lP6kI40rC2WUJvCEqKCkwwZ9J2p6X47IrpTSSggV2kkKWNN0lgZR4+DNJCq803Q1mx5ekmATObJ5rvO7ESjSHvLGLiwmVU0891bjub7nlFmPSjy3evDPNZGbOO5ebscGFSC9NfxbDl5Le+EmTXfy9on6UsVDd0QligoKt9BCTXLlPzCVPSjhKbZdxEFTNK6X4Km8hfnTMlPPRTxgz8ToBk3HEV/XGUHz0ox9tHFzHjgfykSa72U94viTtXD3mW85M6Tp1JgwxQYVxzKQH92C2b0vtfk978CyeSW7hFwR6iQB9tBvNVCZpcxx+KId76e4yhrMk44RVZqWldNOSFAeQsCXs+c9/vv31X/+1Pfe5z7W3vOUt8eAFWIBmcI/f3DKW+Z/ng2+4HsFNFuJBXqu1bzI8vD16zn9JkQaZ3JQYHDLTGcxZvkg/UzQPAnTCsGeL7GMe8xhjdYbBQ85H/Ez5F8qXUh0Wmq9X6SV587TbolflzCZ3roeMpNh5cLvbHWwbN26KPsfW+pDZtCHzNm94jYabpG5wJr/3SrdWpXYdeY+d/iOJJJZXaBueLhj+hV9q58lhDgWRZAw+PZnbuEk+fh6mWZZEXriZCDcsSgz1GlYzz9vUs+mYtMzqyreTho3UZbVGzeR/NTP/xnyu20wfriVJEZ11jkDzK/dl0sEiDZT9uLsqSQmXQdUv40z5kkwS3hmJ9JmqiWg7JjdZMeSgL/okq0Dnn3++nXzyycYAtpJ+3l5pdn3mLWgXSihpznYa9upW+xCvNT3kIQ8Jw5oJY96ZvvDCC40t36xa04+uvPJK++AHP2hs7373u99tnOjNiib9LR9ERp2RKwnvdhhJiU+kpNidJMl4rmYebi9JSjpIye1lWfORzXVLOknGO+hsa2aXFIYofPCE8C+E2CadT7omn7Tw+krq2oaS4hmHXLb2Uxb+KqEzBI/XBzgngdeFCM+Xcv6cXlL2DpXLuIFnKLscedZjPHN+xJV+zTAJIsngYUxzffVaeXCDel3OUpM/jJj0UycpXbdS+zqS2v652lOaf9q5ZM0Wz5h2tvglEcdD7dWvfrU973nPs84bH7OIPECZteb3Oh/60Icav9/JTSRXLg/+G85omDdcvW4SDeAGghslU1PbjEMVbnfQQcY7qZ4s4iVP6/GE50OSjBsT7wXx4OeBBM2UV0IHiwdAtfNSX2ZODzjwwDDGyM+KDa6U8uCv5iG8I4QMSEpy8UM7IqsXeSTXizbI1ItCdkBmYOQ6qeF9xFdub/rdTbZ5w2YbGx0LYzqLzDsHGODJDU/vcTkq2p2ApNgOzoCF/kIf/9KXvmScLMxWRckx8IT6/+xdB4AVRdL+auaFTcCSEQNgRFGSYEbAdKZTzOk89TdnPfOdOedTzxzOnHPOCp45AXqCggiikndZwrLpvZn/+3p2dh8rYYVd1HPnTU1XV1dXV/f0dHd198wzpsU0icIsogkX6H1BpaUv3kqG9DOLeFS3JUez0OJ1YD4oBKx98MVmIfEgB+Qn8CQRfEQQ+lFzQnsZdVEY7imamGRw1+rnvDkX7ZbQakZMkn6CXL/yrQGxdDWL8up5HsyUWsy57K7SE0hC7Ar/LcGvoZdZ48rXLLonueWlumZm7h5NmjQJ+hiU6q6+fL3llltCbWE8UFuevC1P3Fx9mwP/tXVbUvpLCmuOsvglMqVbDHE8M3Oo6EK0g2fllVd278JrNXqTTTZxX/bWNm+Fv/HGG5BxJtDuBrWDZqagpYLS410b8wAAEABJREFUMDNXd4UrQuwKbw5obvnLorPa2Diediep/dVkfZcuXWLyMrk9evRw4zWN0dROLJOQ2khxuZlFbVDsV7DGRvGknNIxM5HdfXVI7UXfPdGEgOKaRXJqgxbrmEWychnMGhc3N05T48qDQHLVvso4ll9jALlmxsn8cmjSSa/5aUJTRrRW3ONt7IrbHBCnb/bzsmuO9BrKVPoNaQ394hE0pDe33+zXKZMl5cusXqfmLhPJN1v4+RFtcfrlhpnV67k4/qaie00l6NeSo9mzY445xhkReldFHWmuLmroDz30UAwdOtT9jZA+QqKvepr9vJB1E3zfQ15+HrSim87LRx4hmUxh0GaDsOrKq0HyPA7WlYbcGORvCGZW1zjHfGbmjF1tcxK/7/uOx8zkXQjMDHE8uWbmeMEjLy8Peek0sfpTPMqDZ57jM7P6wGXEzAySa2ZOpnCBWT0dPESjs0JPsxyduA7qCWSo1UJzK+MtMh3pBJhHV/p4PozG89djv4bRgEwn067DMjPo0C4Grfh+9dUYeWGMY2YwI8Z6pvsJHvqfVBm2WnV+7bXX8PTTT0PGpj4yx2DHL7fhfTAzkZ0Rns1q1RcQj8AF8FJcXOxWVDTAoNfJYtZAteExvsFIJkUZFkq/EUgEPCAIs6jKVKBz506OpHiiOzCSyAP4RHyYGV04HczM4bpoRUD/zyvczByf2cKuPu6iD0hp8Cs+5SFcjCGu8F8KkidQPDOT86uCmblyyFXCzHK9Kxw3s5/plKuEWRSucjQzd59Vr7QdW1/K1juG2mqr3TFocJhZA8rSvWbm9FF6S+deMRwNdTGzFZPwYlKRPmbmyqkhi5k1JK0Qv5m5uoElHNJbYGau/cp91s0W1juVSkEGtCYGVbe0eqjJGU2Wa0eDxgY++1pN2mhb9yeffFKXslkky8x+VkZKX/FiZjOL0WZxzerlm9nP9GmWRBsh1MzcDicZoHoHPV5tVlSzZdNT90zjMd0LGeOS9UvBLErbzOqimpkrNzNzNN3DuO4Id8Tai1nEI6/6QX19Wx+jk9/MFpIj2tLALIqzNL7mDlc+zcwlY2ZQv6kxp+qyxo7xZIUmmzSZoEl5TWTo3ppF8VzkZriYmStX6dgM4pcq0sx+xiNdBHGAmTkdY/+v4Zr9+jrk5tvMltpmYzkPM3MSzMyVv1nkOmKDi9oP2WPxs63gXFz+5gI3pG0u4StCrgZleg9K27T1kZFMJlOXrMLUCKpw9Q6LZhS1RTD+HH/MaGYO1UybjBMN8PS3BaNGj8LIUZ9D+Gd0P/v8M+i9PK18adVXW1uUhlxt220ICotBBr4g9muGL8blKmxR8UVTWAzira6sQkX5AlQsWICqikpUVVZCtMqKCmSqa5xfNIUp/vKA0hPE6efKEk1hogmXu6JA6SpNudVV1aiuqUZVdRVBbgTNrYvSFuSmI38V9dF9qOR9qtS9qapC3w36on+/Abxnlc5IVf0RKK4mcjRwGP/teFcPlZeamozbFifDWLPFendfW/y//PJL16Do9QNtX9RKtep8LCt2JTcXF586zlzemEd8oqsDFS5XDcOXX3yBJ554HDJYMzU1rFsZ1FQTqJv0qyKths9b2ewyzJlbhvbt29KAziBTleX9EF8N3UpU1lTSpb86C8kXqJzi9JW2vgivFWfhogvEl+vKsNaWTD1vmgRQuCDmEb48IJ0EyyMjJ25dXpeVpnxJH7nLKqMp4uWmL30EDeXqvglEV+clXPdp3LhxuPvuu91H47QdW3//IgNHMiVHrkDxlgUkQ+noOVuW+M0RR7osT56aWifp81srI9036bW4vMblJ1cQ88W44gsXNAwTTSC66qF4ZVBr0ka7HLTDRt90EKiuqtFVeyI+geIJhCtMPJInWXIVtiJAaQlWRFpLSkM6qHzU/sq4UPnJyBRdoLhyBcIbC+LX5K9WrjUhrPJtbNyYT/dIEPvlSm7sKixXbm5YjIs3BtUR9Xf660bFE48gDl+UmxuuOq1nLZe2qDjNTVP6yrvum8arGtfqa+KiaxyscYV01Qq0aB999BE0GaL2WfdYtObSUXqpjATNlcYvlauyEPzSeM3Jr3sgaM40GiM71kH3TdCYOMvLo3qrV7n0wT6NebVw1BBkp+n7BWaR/aZ22izC1W43J2h83Jzym122tgwdd9xx0MqdDGIN+uNENcumrVr6AII+LvLXv/4VZ5xxBi666CI3qI35YtfzDPqC5+uvv4HX33wDb775OuENvP3225Cc119/HSNGvAM18qpMevAFqkxylwWks+LpoZXbEGRgxzTxxH7hlTKaaZRVLKiAeCoXVLrVTIczTDzCmxLi9GO3KWUvqyzpEsOyyliWeAsqKyBoGHeB7gchLv9qGpgDBgxw1WwBJztiunCBHvj11+8Fzbxrq5gaHRmR+tKntlFpm6Hqt0AfwtEXSfUxOK1UmxnUeOTKjPVR3VI9VZi2ycpgUZjSjF3hqr9690kDST0/kyf/gIcfehRjRo1Gh3Zt8eJLz+P7Cd8hqKhBxYIqzGfdKp9fgapyGsSkzZ9Xhcq5C5Dnp1ApWhByIqeCkzvzIPkVLCe9472AZbKA+c9NW7j0kw5xYym/6NI/l180DYC14qxGVX7ximd5QbJiGU0lM5a3LG6uPnE5LIucpcWJZcuN0xQexysvL4foosmN6SqjmKb6Klx1VvVNdfb555/HI488AnV2eq2kV69ebheP7ptAciRD7rJCrI/cGJZVVlPFU55UFpInneT+GhCnHbvSSfBr6NIwzVgn0VVechcH4o1BPDEex5M/pssVxLQ4v+JVnSsrK3M7xjRRufHGG0Orz3p1QIMzhclQUhzFFyie2iS58quNkqs0YhD//PnzXTsX05rCVVqxnIZpxvQV6eoZ13hKZSR9ZIypXGIdRBPE/sa44lf5qe+Rsao4osltDCyJV3Kl8+TJk127o/uYyy9c0DAd9ZFaydIkgdqy3Dw25F2cf1FyF8fbXHTpoHulicuPP/4Yyr+MZKWnVeedd94ZGkcofxpXbLbZZlDfrzZcPH8kUF1RflVmcn9roHv0a+uUWza5eFPrFd8LtX+yxfTPCXrFpiHo9VvR9HxrYVSDa7NoZ5Lw5obfveFsVj/DoAffrN6v7Voq4DvvvBPazv23v/0N559/Ph566CGogVDhmtUXthpazbgdfuThOOzww3HooYfhsMMOo3uoc4844kgcfPBBkFxtd9FsqRojNTxylwVk+C8pnmSLRyC+2G3VuhUELrxNayisVZtWaC28Nkzhjt6KvMsIcXpyBZKnNOXKLxD+a0CcdlGrIrQqaoXYv8J0ics5p2xbi0Z9CouKID1UVm1atXYTO8JjmlyBdNb2N80Gr9x1ZcyaOQuFBYWcnCmFtk517twZGtTJ+BCfVmZlMKtzVyevOqiJHMkSSJ5cgXDxafZcdVsfpJMOogsUV65oMsRLSkog/m8nfIu111kLf9r+Txiy1TbYZNONMemHH5BqXYR85rWwVSu0JqjMC1vlo1PrPKys/7PmaviU++5DOPl7pMIARW3aoJB5Lygs5L0pciC9BHHawpUvDZ6UHxnFogmkm0C4GlLF0aBXuJm58lVc0cWzvKC0BCoPucsrryniSw/lT24MTSFXMuJ8NpQb+1W2MS5XcQTSR65WnbSLQfVPRohmgNXRaaJRdVRbZbVNVjslVG/zWUcUTxDLkysQbVlAcWNYYnzV1xUAcZn+FnSJdVD56J4JhDeEmG9FurEOKq9FpavwhvSGtCX5FSbIlSG/0lMbt9Zaa+GAAw5wH6XT4EsTkjIo9JGoOI7Ky8ygvl71XBCHxa5kii/2N4UrmXr2FiVLYYJFhTUXTempDLQjT8+wdBNNZSl3edJVmeo1HRkHkif4JfKUvkBxcl3h0lNtk/7SLL6vulcKEyhOQ1AexaM6It0kY3G8iqsw8csVCFe7KDwOl9ucoLQESkNuDNJdYwet2Gl8oXunMNFVJvq+hPKp7wKorRZdMgTik9scINkqJ7mC5khjSTLjNOXGkKtPTFuSjOYIU7qSKzcG+X/pM6E4TQnSRfLkCmJcbnOA0lBd7d69O0466SSceOKJ7qPO+rBzDMcffzy0YLrOOuvULYJqAUo23YoAb0UksqLSMKs3mpWmGgV1kLoJcaHKENFMooxs8QjMonhy/ISHwqICQj4K5BYWQQN/NSqFxAXqYNXAKq5wbW1pLliUfKOO5ntwEOOxG9NrXc/z3HsJ/9uuzzwa4beRV90z3/NhnkedEs4FDGZGv2heHW4W0cBDdcz3fWKAVu3UsW266abQe3oK07t7Bx10EGQAqz7rnmq2TTOALhIvZguno1VrTR7JCNfzYBaFm9W7jOb0kXGtCSV1thtu2B9tO3VSEFoXtYZ7O9qAwDPHq/eYLWGY+92X+PifF6D05ecw6oy/IfjXNfj84EMwj6vVCENkPbg8G/hjmtLZzJxcM4OZOVzPkzoIzTKamYsT85oZ9GVUrTYrD5o9j8NUXmb1/KIvC5jVyzAzp9eyyGmqOGb1+kimWaST2cJ0hS0LmNXLAQ/JMLOFyl1lm0s3qw8HD61oqJ7qP3W13VKTjgJ9+FDbsjXBqPpJVifXzJwrmU0BZpE86WkWlU9TyF0eGWYG1eVYp+WRtai4jaWZRWVjZpAuuTqZRWVlFrmNldlUfGZWVw/M6vGmkr8kOeChcLWfmsyRAaHVt969e0Pv4astNYvKRZN4GlCr/BTHLKILF5hZXT7kbyowi9IxM3fvzKwuHbMorKnSaqwc8DCL0jaL3MbGXRKfmVEy3EdThSyJt2GYmbl22sxc+ZhF/pgPPDTJqv7CLAozq3djvlyXUaDBuCaR1b7l3vtcvhg3q5dnZk4PhS0tnniaCswiHSTPLMLNzO2CUH++7777QoazWb1+qD0UR8+BmTndzerjK6w5QGUTg1mUbnOksziZZlGaZlFexWe2MM0s8itsRYFZlKZZpJdZvX9F6bC4dMwiXRRuFuknvKlB9UIywUNjB9lumrRrCKqzGi/KJas7zcy5K+LCYe2KSObXSUNbtGV46EMIZlGhyihQgesGSSt1oALhujkFBfnQl4810MhmM9DfPWWDjNvqks1moXc6EYmCmdE2CB2YmfObNZ0rnQTST2BWKxt0GwtxnGV0lW6uDsIbgnjMqNMKBqUrgPEeMG1eAboxmK1AneAxWYO+qEV7EU4XgKqxjiDnCMkiBpJqHVd/6HV1zKNhKlz5UsMhXHVVEz1qUPRes2b5RI/BjOnSYxa5RN2pWXw9A1pZ0XtNqr8KkOzYFS7QAFErvvrwWNs2bRXMPATOBa3kMGCOqHCSFJ9utVdNDJj08Ue08n9C+yCJdvsegqLDj0FB5w6YcPst+ObRh5HgzyOYeQDVU1pYwqE8Klh8AuECbYeMy0PGswa4oufyyL88IFmC5ZHxe4u7tPwqXBDnK74HMjL0XQm9WqCJHf0fuC/oRFMAABAASURBVCZ6tHqx2mqruW1/iieI48buomhx2LK4TS1vWXTIjSN9BDEtF49pK8L9tdJtRN5+VZa4XGJXyqy++urQxNyIESPkhf7C6s0334Qm3jUWUPvrAngRnhuXpGY7V1Q6S8uAJlUFmrxdGm9jw+O8mbGPZJ/S2HgN+czYsdQSzSJZkq37pD5QK8e1wa6vVZggpjV0tTqtlWotsDQMW5pfcpWu3KXxNld4nLYmDdRvalJT925x6Yk/BrOoLM0id3FxmoKuNCUndoWvCFhceoujrwid4jR+CzrEusTuitQp99mJ043dWJ/Y1Xg2N0y4WfPXW6XP0ayc/w1Q46BZwjg3WvKXQXDhhRdCg7x7770Xt9xyi9t2XVxc7BpR8ZpFhZ1M+kgkk/ASPsyrLRoaZeKhuUMn1NifLpyRY2YO10U3ralBcgVmBjNz+jZ1GkuTZxalaxbpIH1iiOOaRTyxf0W5ZpFOuis062jfUQ84LLqyM25WXaJUau8La0hIIM2MehhLSX7WH6H0uTO0ACFpzkPXwB/55SeGVCoP6rQ1WFPdFV1gRpm1+Yn9cmVEKo/CzSIe4QI1LOo8tW3WbOGwOI5cgdLTljnxbrzJxopO40cZCNFlpZXg+T5KZ82G7PosAiQsi8rSaSj/cQ5a99sc/Y46Dj2POASt99kXq190ITpvvgUWfPctEpTEbPIKV05m5nCzyJXHLMI1uyi/wCyimRn04TQ92zLsFdatWzdoQkB4U4KZwcyaUmSTyNL9aRJBOUIk08xcfs0Majf1jrs+pqit/Xon3qw+XFFVn3Qv9CEZfX122LBh0Oqy6qnkxSDeeAJEeEMws4ak5fNTnlkTy1w+jRaK/auoxrbC7LdbJiqgX0M9s6gdNDNX93PrrD6OpHZQ3zPRs6BJSu2akPEV12czQ4wDcG0amviQTk0scrnFacFB7zOqTDS4XW6BDQQ0ZZ4ly8ygHQNq17TaKpqgQbI/84pH+ZNrZnXhZvV4HXERiFlUvxYRtMJJmvxZc801XbrKj0OWchGfYClsTRJsFpWpWeQ2idBGCDFbdHpmi6Y3QmSTsZj9+jo0zIxZvU7NXTfUtpr9smeouXVqWB7y11qHQn//oJU4bcWOc6LZ0SeeeAJyr7nmGtx11134v//7P7dvXqt4MR/HGA7VDQi4umyyDnINHBeqS8jOlm4IutHNNTOHo5kO6dRMohslNk5frqBRkVYQU6yP1aYXu7XeZndCrcQKmJKMYZnsRN1p0KMlQM7BiuN8cgUceCFyRU6l03jt1deh90Q1YNM2lDiPCo8hl6aBjIwYDe7i8NjVNlptRZRfRo9ZVEJm5uqsWeSqsZJMGc3bbrstiooKnVae+QBXmgsKCt17fjNnTaeokDnLIslr9RfjUDmjHJPXXAvzVunKMKDtaiuj/QZ9kFivJ0pnlGLKG6/DCzIwCELHo4vSI1FoHejZLV9Qjjlz59TRhGi7mVY6NREmv55nDYqEC5wsIS3Q6BLQPVedkJGgj8foy9d6T1nvw2nrtd751JdXR48eDRnKGji/++67UJiZQfVEkzaSEydqFtWnXH+MN3RVEwSiyxUIXxawkLEFOZFJYR3WEymMAbUOsQZnQL9gsQwMj896HmECFyJE4Dy8EDczItEZso2IsMZcGTkUgPrX8tMbYTESuxE1voac0ArjWEy/7rn4GTsJPON4OSkxtsoiCpGseqinR6HxdSFBjB/Tl+aq/6wvI8cdi4pdR8y9KECQS/vluJnSZs5UzjnRVZ/1t5VaZdaE0DbbbAO1O5p81KsiMhzVpuqZMDOYWU7spkfNmld+ncaNQDRxqfaioKAAMiwbEWWpLGZR/syi+6E0lhppEQx19bw2zCySq/smksZ6Zubul1m9q7CGYGZQm6axpO43eDSUT9ISTzP7WfgvlfEzAb+AoA/habeEPnCmyXDdL7Of6xSLNFs4zGxhf8zXlO6KLI/G6v1b1Kmxuv+v8OkeCMwaXwfNIl6zyF0RZdFwZL8i0myWNFTYelfp6KOPXmgWWNuyb775Zqgh0SDx4IMPdkaAlDAz15iGHHDIry45GuMIIyVeKiMKGEBjIXQuYGbQoXTl/i+DWZTX/+U8LkveDPqBV0FUM+qKKhQNtUfoeMCrsQ5ZSIPU4eCht4cFgFZU115nbbeKp68Q59YtM6aVA4zoThnY2rYcDxIcsfair6CussoqzqfBgEMaXMzMUcwi13kQup8ooXmOtEHPXhg/4WvUZCvhkzZ91BcYfccdKJn6PbJJH62Ki9xTFOht6LACKw/eHD133QvfPPkCyke8jqBiHpjl3DE6n1OlgDpacXExqjKVmDuPvCSbReHabiajniR3mhni/JgZzAyLOuLykysQT+w2xOXXACMOlyuIacIF4vs9gXRWHqRzLq6/N9Nf62llWatrMhr0gRi9Q6+/7tPH6GQk6Gu3mpjRe/La8rfnnntio402cpORkhmD2aLuQQiwDQ1dzSCO2oOoaNkwYB2Aagw5iHOChfM0rHvg4Dx0YYpBjDReGcgrcVJr7TiKokenOXrslxtSakjpAkokU0geAVGeoQsPSFsYQAqDIycSRG+MhC40y2uW8XUSXYjXCz3qHpWHbDOVO7OKXF5JUxaYJcrmSU8YZhlPSAS8woU7hNElTEJil9EkR+mHTCBQfOaXnFE8hosdgcrGQ5bxAsTCAoQUHjIeEYQMyxKXvJA8YRDpElCeIOtchvKUWEFIfpAeAeVRkbpgIQSeoHCyM115BPSBZWRRZytfPQ9l0BOftWF0XDzKIOpY6MonCEkIqTNyIPKTaRGnmbk2w6zeFZtWJ80M2tESty8hy0XvP2sX0IgRI9xfU+q7ETKkFSebjdpu4QLxC4QvK5iZi7q8cpyQX3hRmjEoqvDYlQEa+0VrKsjLy3MfXP3pp5+WS2Qc2SwqP93DZdHXzKC2Tu2fZJoZq7CrgM6VTIHCGsLi6GaRTg35l+SXLEHME+NBEEAgekyTKxBN9VhfitdrM3ksW/HGYQpfFJjZQs/EoniakmZmTSmuRdYKKgGz5r1vZvazemhmKyh3jU8mGhU3nv83y2lmUMMuMPt5QasB0eAQizjq2BWNHjWRIejJ7dgXEa+F9AcvAdUPQV0xhHVYQ2ThENatHAaOzVyH3LFjB+y8847OKInrsZnBzHK4f47GvAoxM8evL8Wqw9R7e6Kr4xQIXxqEHIiCIL0ojhhQ0K4Nqqpq2GGryUhg5tvvY+RHH2CtrbfA9ttuhbxEQjYSwRg1wSR8rLrVltjkz7viwyNPxvwvx5PmgWN4uoAGvIEXlUpuEaa8pKYWHI8uGgToPVq9Pyu/QJNhWgnS33DJvyRQns2oUy2T2cK4ZOgr0Ao2qw+TPwbJEG626HCF/VbBzOomGcDDLMqDjACtnO2+++7Ya6+9sP/++7vBq5lB7aRWKnbddVfWx52x2267uRVmfTRHdU31iqIacRriH4ghPgz0eZyACelm4HMg6IxN82GsGJYFQD1krCHUTgUacaqFiscwI79jJI0kBOQNTLIEZCBdVcvjBJXnahO5yKNQCgZ9AHmMFc/IUw8Go0EH0hGSxchFcBFICxmmZ4IPK3z6PYLbaWIZBF6WJqTSZhzPwOQoAM4Vn0kegKwBzCKcfPpNPpcfemD8eaBYyhNXFoFxkOzziTRF8cjEcOYpDITTK2OZBqxRNz9MUv8EQkqRXAsZzngBkdCjHMoyhgVMIDCG8TTKCkwyQ3iU6WU9GF1Qnpf14Qc+ALphAh4zH1JGiIBpBKAoYgYIIVho5IEUBSyEeKWH8IDhSpMskFqBl0HIcgMlZKF8gocHEumacwJi4gV5AMqjHpAA0nV6DBSQm9JJUVgtGPUHw0n9RWf8rCuScIGMKD0LMqC32mor7LTTTpBh8tZbb0Fbu8UriJ8LxZH/9w5xPrQSrL9E1ISC2uOY3hT5kywzc32eXhFpKpmSI9kC4b8UOnbs6P6aVBMjsQy5ZqrvgBlrHZ8HNP3B5iWquGbm0slNQjrIb1afvuqdmYnM/jmAJjvVX8aT5gqI4wlvgZYSaCmB5SsB9lTLJ+C3ELthoyC/oPG6RY2OmcEYiU0SXTZe6oTpbzlbSuCXlwDrjxu5yVXs2BUeA2sa65iZuQ5P/bBAHWHM0RhX/Fp11sqhOnrF0buoMjDj7d5mBjNT0FIhBPWh7o47jNizHKAn/DQ79QSqfpqB/JkzMPiwQ9Brp+2Rn5cGM8BYIKhJSdKvATdQ0TofVdNnIVm7igweTiSFc2xNH1l51bCYDlATcCjPQHr0DCtfypPyIr9AuL4yrtVSslGnUM4iQfwCs0imPvjy4YcfuvfftJL6+uuvQ3L0n4BKKx4ImxnMzMk0i1zJETji7+QifQWxumYGTarIOJbRrC+0a1JRExFmUT5j3tx42h6/KHpMW7wrmYJ6Dt0tUUyV3aphtH6MBI8X2s6QfQQDzHRhfaIRpLpirJMywkCyM8KggzWHgZIpHxQoj2Q7N4ofkh4CkkAgxucOpNUDGEjBDCLmTqGUTrNNGODU4cXAH+UzWcg4DEiTyUyHTBQjQxBRHF1lezqgKuARGCCgAzBS6HnOH8qApT/LQgiRgPFJCAg1lBXQYPUIIXKPEGYG81gyki2dIKNWWhtoA6PGyM8wj1ZoguUIkGCGgGkqPKA3IC1kZowQF4sZA3iGchluRo951IQu/aBeEfhM0SMY+CA6UOohQC7SeBUOx5Fl/AA6HA/TA8PF5fwMBSEgPQswRKDY4jCGAAqDSYZAYXSZb7gj4oOLCcQOlvEwM5gxXcpXG6sdQTKo1P5oS7cm3dSGxOK1wilcrp4dgfy/ZzAzaIJNr8bIGFM5NFV+JMvMnDgZ5It63cgF/oKLytwskimDP/e7Gb9AjPtQnJm5f3MwM1cPzIzdHOsbBeWmQ2+TnmbGR0l1G86NX6GJ0zSzuvRiWuzq9Rr9d77+trGOiYhZfRx6V8DZkkRLCfzvlgC71N9/5swWbhTMzDV0jc+ZOVbX+LhRmwb9nhsauICWS0sJNKoEVI8E7PA4+NNglFhtTHWEglpvrRMPsuSKxKqLGJe/MaBt3c899xz09fhPP/3URdFAJN7ebBZ1xKrfLnApFwN/HCw6/amyDJw8P4HOXTrj228noHxWCaZlalC19ppYkExQGgfEHMySFRpWBGpVzHMD3cJ1emDDSy/E9AljEWq7Nqni8UKDzxUt8DAaGiGBKECjgalDh5m5POkDJ1rpFC3Og/yxkSv64kBlaWbQe1+PPvqoe0dXW/D0rq5WjPQ1XW1L1oqKtgpqMJcrK45vRq0IuWG/B9ws0lvlZmbQ4FQDq8022wzFxcUuCwoTIjeGuBzkFy435lGZCG8Iuv+ChegNCLr3MopEzpSW4e0rr8bIBx/A7O8moGTcOJSO+waZktmu7fXd1QNYlyxgDeHqcw0tQBmDmdBjXTOGmeMy1iew3oJ06GB9BHmcrq98AAAQAElEQVTB+iavQMZZwFhyHZnR42iK6gQxOYdbSEegmJRC3mwIVGcDVHOFNwiyMGO9J05WJLly7anvyFajkCuprX1DTWkpMnPKKDYgZOGFNfCrq5CoqYbP50fPlYG/TLULQ+kMGOk1nJTyK6rg0apNZUKkA8bPVJEzQwhhTFCTDdA24ZqQClIGeYKgCtXa7s5C9swgPSvDCqadQRtLwqoCZKQ/da+qqao1zUEXyDLd6qASLGogqKGBUImsn0U18xLSDyYTMj21KyHvRYZQQ1nCmZyC4doLY5kQQH6ocAlGDbVaHeUXkN8P2G5wFVs+lZsnKvMFxg15j4AQnmSwDMQjJyTNXDsRAOJx/GQySTQwKQfiFTCEfMt3mlEu20LVeT0DAknUs6N/KtC/EOgVsPLycpFhJl0c+j9zmcdJT301X+2t8m/WNHmMy1QFJVzu8oJZdL8kR+8o6wvZwhsLyp9AedU/sqiv0GtQL7/8MnSvzazZ73HAZ1k6CPStCbnqnzR54Z4/1kfRzAwqN7P6POuVgj59+rjXDcQTA1qOZSuBllgtJbCIEvAWQfvjkdgQKdM1VRlkampQw4FNNpNBU3S8ktsC/6MlYBzAafC2hOyxTwPI5waV+PkRVT3Pdcbq5AIOSMUlXCB8aaD3nLW1duutt4aMPxlH06dPh4zCOG5jZYmf3TAH2wb3AHh0iBoMHTt3xNTpU6Gvz5uXxoLqLDLGAbC4zUPAzGhwKxksGfoDpDt2Rud99sV3H30Om/AdAg7CPQo2jnIF4vU4CDYhhI5du2LatKnEolMGb/xRMFHMIk4NXLVCnOVgXvSG0DC/monX1rXBgwdj3333xZ///Gdo+6WMZs3OH3rooW77pQZMsSwNGH/88Udo8KSPZoluFqUv/PcCKguzSG9t49M749p+KrpgUfkwi/gVbhbhi+JbLE2Np0AMsUtcqKq4JH4/+itkf5yNDpbG5w88jA/uug2f3n49Jt95I8bfehNG3nILRt79AKa89wHC8jnwvRSSSNA8NbohXcCnwVqQTTo8ZD3K0PBy26FZHyEjWrpbyNobMnUjnwePPngBABmiWbrCY6DXncarkdMcvwGMC3iSxbiW8BFUV8NtM68sx4Jvv8WcsWOBbBVKR32CT268CR+ddCo+vehyjLzpNnzz0EMY98ADGHvDTRj7zxvx3xtvwZe33Ir/3nYradfhv1dfg9HnXYj/3nwjPjnzDIy+4lKMZviYG+/E6Lsegs2j3HGTUDryE0z96F1UTvgWmD0PqKjA2LdHYP73P8BLJJHiL8G8V84sRT77sQIDFowfj8lv/weg8Z3wPeR5CRT6KUx5/yOMffwJ/PTOCKS8PIKPnz55H2WcwPBoFKN6PtLZSiTKF2DmZ5+geuZ0JDgh4PH5TXggDpZJgATL3Wf5RKcHj1Qzi7zO4cV8hJZAyFAFsBgBd9F9CYkabWYPyJrjIDcoFowAHUaEoeTzAS3fO6NbmohTLuOT0RwEvG8CepbjVN1XdDOmzrbNTNIB0QWa0FM7oi3Gj3JSTu2FVqDV/sbx5P5eQHkyi/Iqnc0Myo92L+mjYKIJxCe3KcAsKlMzY98QNIXIOhnSXTtq6giNQMwMZuY4490FD/HZ1Ye2pk6d6sKaMv8uoQYXz/Mg0ES43qXfYostoH8u0D8eCBQmiPUIaGjLr3fv9V0T7SBqILLF+wcvgZbsN20JqC9qWom/Q2lmUUNZVVmF8vnzUbWgEjXVNVFOOMCHwPlCXgV0Ws6WElhECcSdmUE/1hUODgOuSoke0s2yk+PQy8XkWAxm5nBdPM/YYUZ+M1soDIs5QgrR1sFBgwZBXwLVV7a17VgGoLYzx9HMGicv4g9gRMxdwatBR5s2rZFPY2PBvLmYPmsWOrZvj7zCIgYxnEaK9Dfm15BlnJCPjaFGWOtWWKlTV4x97XUkvCSyXDnUNtEatj4sIZCRA2KK4dltrdUx8acfwNj0AcqH8ug8vJgZr3D/rzqdkwMarJpFNPEJHEPORQOLH2kA66NWMsK1LblNmzauvGI2benTgOODDz6Ayk8DFL0H/Pjjj0Oz/eNoTDz22GNoaKgrPUEsJ9fNpTfE5Y8hN87y4LG8XFfyzKLy0USDVps1URDTzQxmJq9zzazOFVEDMrOIJv+yQKxPHNcTsqAC5SzTVTfaCKvuuQe2Pv107Hz+xdjunAvRebvtEXbsiLBVkasH00d9hTevvRUv/uMcvHHeOZh8750of3c45o0ahbn/HYMEDTo/mYDR5ErQaPOJwQGc7ZUFWA9BWailGkBe0OQD+eFwr5aWAcrnomraFJRzoqd87DjM++przP1qLOZ9+RUq/jsOVf/5GO9fcCHevuAivHbuhXjp3IvxycMP4rtXX8aLZ1+Ez559C2FhK6y+317oPnQQgoI8zJlRirKZZQhX7Yqw20oI2heTno8wrxBB51UQdFwJnf60I9CmPdbb+wCk1+yJMJ1EWJxEpmIOXrniKrx9w7/w6VPP4aeRX+IDGmpvX/9PPH/uuZj4+iv034dXzjsXb57+N4y78gqMuvYavHjmPzDiwqvw3r/uwGs3XIf/XH4pvvnXDTTmL8Z7Z/8DE954CVWzp+OnEcPx4cknYfgpZ+Cjf92KD267neV8Pt5g3t487yK8dcmlmPDaK3j5qssxlemWPvM0vrvuGsx/4TnMfeZ5zP14FCqdUcEyNAJLWc91YGBLICBCmq6eAljSgQXgyXtCqqMFCLwsQk/xPUcP6QcnKcgOYx9slEGHfLyXxhaCbR+tWIaBIag7jJhWt+ks12kmSYCZOQAPswg3M/rg3s3V9wG0dfv555/HPffc43Z1mBlVi3RU/XfMy3FpKOOX+huTtJlBbWX8zAvXKqt2NMX/ztAw3cbIXRyPZAkUrm9xKF2tEssf02NXtMaCmbmy178xtGnTprHR6vhy01Tek8mkm2zV31r98MMPri6IR6BIsSs8BrNIh9ywXDzmi12FxSCaykF9jiZ35deX3vVqwOeff+76J+VN90dhKjdN3gwfPhzCe/ToIbLT08yc6wgtl5YS+H2XwG9Ge/VSvxllfnVFDGxkPAdgD+3RGDAY6g/Xw9d7W7CWEmhQAmYGM3NUDpsQ0lCW1/c9JNJJFBbkO2MQPESnU8cvfFnALOqkPQ46tRL7LVe/NtlkkzpR6pDNIp464lIQ1XQ+AnoMIk4OUju2a4/imhp8O/w/mM8BSZrGTT5XucQLXQTkZkoQ8EkiOYSlPa46746ppbOxYMqP8ChYZZPVwFimjfx81hgVeQnfGadalZTfzNxgLsaVF+G+70Pb1oQLRBeYGWJXdIEMX23ZkxEuf0MQv9751erzpEmTuIhXAQ1QtNKictSWTL0PrMGj/ios3pYZyzGL7nfsj12zSBfJF02uwCziFy56PAASvrwgmWZRumZROrFMfdBI5bDeeuvFpCW6ZgvHXyLzkgIpxlQjQkRGjrYKT/sJU8Z9hbW32RJZP0R1XgrZ/Hxk23RAYb+BWHuPvdH/Lwei/yEHot+Bf8GAvffCxjvviv7bboc2rdvgwxdewPsPP4T3Hrsf7z7+EEbdfz/++8wz+IoTHXM+/QweDXP3vnwNQPFcoc7QTA4x+7OR+PLBB/DlM4+T/0l89RThycfx1WMP44v77sHI2+/EhzQcP/73vzHy8Ufx+dNP4qNHHsD799+L9x96AB8wnY+feharr9cbA/bcGwN2p177/wUDD/kr1t9rD+q4G7Y4+HBsdOSR6LrDDlhpp52w4SGHYKMTTsRGx5+A9fbZl7Afeh/4V/Q5+GBscNCB6HXA/uh98EFYeecdsf5Bf0WHP22Dnn/ZD30POxS9yLPhMUdg4732xvaHH41BRx6L/vvsj4F/PQj9DtgXm/31AOx4wnHYbJ99MHCXXdFvt2F8hgyrDOiNTf7yF/TdbmcMPuoY7H/J+eg7dAus1q0r1t5sIHptPBCbMX7fI45Er912RX6rVujzp52x02lnYfARR6H/bntgoz33p7x90W+//THgoIMw9JCDMWfaNHwx4j/Ip4H/1Xsf4+uPP8WHjzyK17hiPuquOzHh+ReAHybBfpoIr3Q6y74a4dQfMf7Jp1AzdTrAyUPwMLZV1Zy0qCYesJ5laQhXcnojQxysK+ARWBahBXBe1h02QVC7EICtB+UYAaxLoHkeOqB46PB48Qkr7pSxoudKq9B6zmTYmBnMItBzGcOyaNUwrvxVVVXuFRRN5pmZEyt63J4IF7iARl7MDIqvSbZ33nkHbdu2hfKVG139TK5/eXCzSO/i4mI34TB79uw6cb9U97qIRBRXfcTi2nyyLPWUDK1Ya4eS9FMfoR1dimgW6S0e+eUKhJsZhAvkV3kKN4viiCYQXavYwmMwi3i00qwJcaWvuNo9pt0NG2ywgSsn/cuBJncVprjaUTVgwAAMGzasbnwhegu0lEBLCTR9CaiHWXap/4sxOYi3WgjZQSuLUVPGTjlGRGyBlhJYTAmoQ1SHFrITlD2YTqeQzk+jNVde27fvgAIazxoECtDg4PiwAWXJXjNbaHCmL58ezMG2OnrFlB65rvClQQhDlnKzhugJCBkjoAceWs2vwIyPP0OPTTZFFY0dUQWMAkaB8UduhBzhegIaxjWoRrt+/VHYeSX89O4nnBVPUBKQ4sDYGB6aj8A8cIgML8sVv0yW4QbNumvbY25ezEziHWi78eTJkx2ui5lB+Y3L38ygWXq9960P25jVxxV/DGYGM3NflT7ggAOwxx57uL8E23HHHbHppptCW7zNDJKhFQetwrz33nuQAa30YojlNXQVnkuL/RqAmkVp54YvCy6ZAslU/NgVLtDqhQZpWkGRvznAKFRABxCSA1FbqooU8t6yXpVMo4GXhbVtDfN8GlgR3YOOLBkIAR0CWqdQvF4PdNhkANptNgitd94T21x2Nf50xRXY4ZILsd42Q1ExZx4qJk12MJ0rfyMuuACvn3sehl9yGb6449+YMnwExt53Lz6/5SZUcCW5ctIPqJj4PRZM/gELfvgRC6aXoHxeFaq9NNqt2wv9aBRvccLxGPT307DVRedj+8suw58uvQTbXnEhhl51MTrvuSta9emDdhv2Rft+vVGwajcku66GDoM2RXa1jphXucA9OyGNO+Vd7UCY9JEhVVmSW0OcueSV+WS2VToRFoVmUY0gzACWQNv+fVDYaz3kd+0Cr20rFK2yKtr0XA/t+28IdO6Cwm5rov2AjdBu8y2x2imnYeU9hjGsP9pt3B8FvdYG1l0Lqa22RHqnndF68FAU7zoMYffVkaH89HrrYv0LL0LxNlsj3XNtFNDfbuON0XbAhmi3YT+0ZT4TXVdFq/X7Yq0TTsKg665Hp4MOwUYXXoKNLrkI2115MTY/+EBUVNdgwZdfYvSdN2HUzTdi+EUX4o1zzsKHvEffXHM1ZjzxBL599QVMeOstpDiJllc5H5hbhsysEviBjwLL4wQHs8uCT8BpKwAAEABJREFU8FiBDLp6cIccNphGuu/oPouKPjMGM4K7Rm6DAmVI858hdevbt6/7Qr3ahffffx8ybOO2aFk1kFyBmfJZL0XPsr5r8eSTT6KsrMwFKC0hZvW8ZvW4wpYGZga1HZMmRROIWvFU+qg9zH6ZvNpoi3TMovZa8pWmmFR2cpcVJEtxazjBqx1EZr9cX7NIL8mRXrHxXVBQ4CZVRTczmEUgv9I1M6GuD3IIL2bmytPMoA9TysDVfdIKsXC9O63JArP6NMFD27TjnUH0OplaPde27d133x36sru2jytMoLqmftLnhLJ0Ea0FWkqgpQSapwS85hH7+5Jar21UHFHzV09twVpKYFElYBynCRqGmcU1KIQMSI6poKU2dWgBzUNGQ3QQ4xnhy3aVzNyY+Vy169Spk+vU4zCzSB+zyM3lXxRuHJj6HOknALgYuvghshyRrrrWmvCtBvA9dF5pFdQdKgjmRQtEYHyYV5vTLGUkHVtNVutLAsrSR4fI7wJYQEIFyVQaRW1aYfKPk1EyaxYKCwuhd83EZxYNLuJ8rbXWWvjuu+8UBDNzII9ZhJeUzMIzXIXUFm1tYVfYoiCWpxVsDUDEI2NZ5Sjc4+qYeFq3bo1DDz3UGdNa1b/33nuhAZpZlJ54c0FxYr9wM3NeM6vT1RGa4GJmkJ5ocGjlS6D33zQJ0K5duwYcTejVDRTkiJRXoPrPhwHGWmEc3I197wOs27svkC5AGBpYvWCcaInqD2NwUoWzKMh6GWTDEDVZ0OgMWAfBw3NxspRWmQ1Q1Gt9bHr00Rh40gkYcNop6H7ccVh3v33Qe99h6LnD5pCc0S+9jZqMj83+cQ42Ovsc8v4NA08+GQNPOolA9/jjsOmxR2Ljww7B2lwpLlp7bQT5BaimKjRdEbB+Zxx4yCSScB8o80IatkC06BnplKGuWWroAoiH1FGGsiCkEe0TYTT4pAvEKjBejM8XMwaECZaFDz+bgBckAM+HJrGqvAzFUhuWl17/qCJ/BeNlzQfFMayafAGqgoCL7T5CutSQecigUjxBmnwphDTEs9kQNXzGazIesjRXKwFkeBMCKphBDaqoq8qdZFAMQqaZFT/lZIy8HuMzWZULA9F+/Q3cPdjg1FPR/aCj0OPQo7HewYdh/WH7YP1jT8IO9zyEb+fOQ+m0SZg55hN8ed2V+O6iC/D1Befho1PPwIS7H8X4x17Ct/++H5PufQAzP+UEG5j3qkoa22+j5NMvYJ6Bp7IKow7wPebFRyg+Gt6WNfAWwR1CzGEr5GJmLIaQepmbdJOxdccdd0AGtFm9Imb1eGMVM4tki1+GpZ5l7aLp0qWL+8CfPnL4448/wqttp8x+eRqSLQhD3lcanUpD7aZoZssuT/EXB0orN0yGooxJraDn0pcFl+GpFVsZz8sSX7rFIENXMvQdERm5ak8Vpo91iS5cZS88FxrS9M71Rx99BP2Tw6hRo6Ay1qtG+oaG4sX8mixWX9O+fXuR60DpxB7VL/GbGUpKStzuq5VXXjkObnFbSqClBJqxBLxmlP27Ex31teokBFSfAwWgFsdv/mhR8DdQAhx3cAAFmLHehJGr7YYhAsjlqBggrmAiy39SkOtQmbBZNMAKaYDEgkmOUYT81XmWglB7aslRPq8uQ4zrwzCHg9/KebM58z4PHdoUg2SeIblCurHQgJyUQH1AI8DTwBZAFxr0hdOnAaWzkKAlFNJ8QMAmyMuSPwAxyHDu1m0VTJ/2E5MN3YCAUR0uV+DySyQeOBCtCzczN4CUEfzZZ59jjTXWwLrrroslHWbUtZYhli1XUEt2TjKZhAZiGrAeeOCBkKvVbBe4iIuZOar0FMhjZm6rnT56Jn/DNERbVpAsgeLP4qSD3mfWoPrOO+9E9+7d0blzZwXVlZXzNOUlyq6rExIb8iIw3l0mCuMNttoKWTKnHFh1TXL48BkgvcUrVoS+o4esER4BJPo+jUi5Ri4vYLWhyxqXYN2qDAxV2YyScOB37IBOffuhc98N0WXjLdGbq6M70GDufeAByO/RjXGN9TVgbNVZyUH94fSrpVGvBI1MaujClQ/p6pMnRUMyxXBYAKOxGVKnkLr5nkX5AWCmGIBHcQwCMUdTXhmN9BAy+4yaMJDlZgBlUjz18xwORmT2yBEiQcPIPBqT7Jc8pp+EIQVAskLG8/isMSmYGaS3meSBhm8WKpgkJyw88hnL1KeMPE4ApP0UlI88D9SFIebDWP4JaUDjWV/SlhhGQQIh8phYEkCCYSmPiBEoR+nTpEc2lUSb1dcgrIlOffqhC1fBi9ddD/7a3TH49NOw0YGHYpMjjsWqO/8ZrTfbBCvtuCN67rUHZs+bgZJZE1FaPRezxn+DD/51M1679GK8cvZ5GPfmSxj57GN4+/zz8dU116LqrbdR9cUoZMpmMa8hAdD3EmTQs1ig+yCgZivuDGuToqv7q22z2267LWTU6JsJZkY9rZbplztm5uLrC97aotunTx/ouxa77bYbhOtZV5tixtqkCvTLk2AVCV0aMhS1OqoVzoZilDdBQ3pT+NU+ZTIZ96qO5JlFeRbeWDAzt7Kr9k9tXmPj5fIpf2bmSGbmykQeGauaTJ04caLbTfDCCy9AH1r0+FwqXPEEwmPQDiV9XEyuJlG0gq9t15qUUP0YMmSI+2tE8auufPzxx5BRrXTS6bTIdUBNgLDOC5/PsyYZVB9UdvmcNG+Yfj13C9ZSAi0l0FQl4DWVoP8lOWqbjBmKgWjLucJK4PeTkOpHrK3qjHDjgNPUu9UGytFgLiCiwZzByGbkcg7AgShqD8mIDAthAamCqK8UhYSfneI3ylS4AyM/O/uY0TjwJiXyRuIiXFdFkNsQRKccmRaKEjp5JJDvu08+xpqDt8R6Gw9ULutEh9RBpwbYjuiJYvR6cCpwZXDNrbbB5y+/hpf2/gsqJ05GmMwDyAFG9A2ICgXIT6a5ipdFlktdGsQxBGZWN7CLByoaKKRSKWgFwEwCgKrqakydNg133vlvDsAAfUVb8QUhLwI6Sz3NInnxQMTMXPryC6TD9ttv79LWtsbFCTQzZyhrIKct3t988w30FyPPcCVcKxBm5vK2uPi/hG5WL2v06NHQIFsDUa22a7D2S2Tl8obRnc4lOVxlKZBHriC6iaG7lfIbA+UGvM9BSB8Ny3kTvkFRUSsUrdadoTxJNlYABYM4dKHxBhI8Gnge8yWJchWmIL0TK1bVLWPdYnSorhtT9hG6e5WVCx4y7FqxriUVGpAjA8VF7RU6Ql4EojFdCqDGkI9gBA8+jU4PgEd9zPEQpx9MR5Vc6csb0G9mQuMgxg8dUDOY1YaJQ0aOQDghFDCYSUEymX3qKyrg8WdmcEnT9UnW16/duJ24OHxG8BnmGcCEYPz55oMkygFggANmRG2HJz/TV5l5kBBPqRB8mJkDsI1SnaeXdBBCJIxiGM+oaMgAeuEDnAzgRWLoOHHkATIshxog6SHr5yObKER6s0FotdseaL/1n9Bxpx0w4KTjsckxx2Kjo47FgHP+gW1OOhXrbtAffbbdHjuedRq2OPIQrE1DfP7no/HFfXfjnYfuxks3XInRTzyM7997D96kn5CsqIExXQGI1asRMu8BgWog53AMIdUM6ogmmkAUuQLicgRE3VmHC1EeVUaMLK8Y2rZti3XWWcdN2mlXTIYGoehLA5WzIOYzq81NrSuDVu+6ahdOzKdXSPQKxptvvumimUVxnGcxlzhuHCy/WRRPK6nFxcUwi/wxT1O7ZpF8s8iVISgDUO/3mkU0pSnd5DYWtA1a/YZ2DTU2TswXp2VmLv+xPw5XOWt1Xx+R1G4oGdHafTRmzBjHb2aOVf2DjNqRI0dCExDPPvssVlttNahc11prLeeKrvfHxacyHzduHD788ENM+ekntC4qcnJc+pQZUmwItmiWJT2EJnGLyDNh/LfQqnXv3r1JbzlbSqClBFZECXgrIpHfehrqOqVjqM6P3agR5HdQ2xOG7BQbdLsuuOXyBy4BDphctWARyDDWtkX2b1D9CRngEYN6PBKz7PBMA1gOO400RoXqnTpD1auAPmhopwDnajAXEgvZXTIBnayLPOFYHV+WVFLoMAnysmPlVXWVC0IgCuNFUgJ2vsZBLiPIJkDAaJIjMUKFI7pEDmX60pP6EmUcSpo3H8GCSnTdZDOsvObaEbcHGH8+waBDV61NGZgkNDCX64QWtcYae+2NoGoeZowbCxm9TAImS4grz8bnD1R81dVW52CgEtrKJh5JdQMIIrmu3jlr1aoVJv/wA0PgDNS3hr+NV155Fd1X6Y5eXOlyAS6DQJayA2XYEX9+MZPOVhdgZsyD/cxvZpAeSl8fDJMRHL9rra2UCxYscHE0YNbfWGnVV9vxtJpw3333QYPeoUOHum2cGlBLluIIdxFrL6ILNavXQf4Y4vDYjelytfq0PQ377bbbDvvttx8N1WggpjCzRctTWEMIoNpDam0ZOkdVs5YkVLQY3H12dS5kzIhJMmqIZl398zH5/feBdBKFXP1F7RHCwKoEd0g9glNTLsP8OJT+BPEUwSNdJ+oqGQNdGgYzoyFHFzxMIH0MBg8J/oyufALoMF4WAnlAfpAzcpF7ePIYLx55/FoQDmc8GkN0mnQjmBnMIoAxxCPQD0k3eeRHFGSRC4YbzGmboGuIDpIhAAnmR3Gdn6hcXwFkjeqFwSjf44OWIM0IStKBmEkw6gcIERAj3Uw4BdIqNzJ78ouHOJzLVMxzGDmhQ24d20IEH7AodcXwPHLWVMOqM05aFmAbF7rnsybIIJtMoKBfL6z65x2x0nZbA8UdkLfKGlh5t12x8W23YcA112CbC87DIK62zv9hGma89Dqm3n03vrjsSvz0xpvIlExDdk4pLEuDnbXQWB+VbkgDPqDf2bAhE3VnwNAsqarJBjYRjho6hEw8GUgeOFCgOAUKUhh4CRnqwEKWiYkENTUyavXusz42qLiCkAENQXRBTBduRn3IK1yg9nCllVZyr6/Ib8Z0hBA0Oab2SCvP9MKsPkz+RYHSEl2uQK+dyACUDBn9MmQVngtm1ijZuXGWhJuZC1b6nue5XTwyRkUUTSD8l4DaUekueYovaGx8M6vLn1mEm1lddE3Wql3XKz0yotWmjxgxAlpRVpurNMVsZtBKcLdu3fCnP/3J7Tzo0KED4nDxCJLJpOsH9TE26bnueuth3NdfI6FnhAxKOXT1KwQ7SmJZ1rQMlL8N1tuAaXzuJmfUTyq+mWKg5WgpgZYSaMYS8JpR9u9GtMEaqWtj+RoproXtd10CWZ+DLi9Qfwafhp8X+MgagQMABIYs+7qQQ0MvTMIP8xBqHAd2fBxc6cHzGMeCJAdYRq7A1cJAccGBZi1QBIAAZKJLh1eKhphDxVJHSWEBxBlQlyypWZgXOhBjSFmh59MPpg5U04gPLMOggGIE7Jpd1aZuTCtLnONsmGXhh1nKIytpM7/8AjWM23nTjVxqzLhmNeMAABAASURBVEakEBoeBmtACn0fYcKw7iEHY/0zTsHc779HUel0cHQLpZdhhNCMckP4CR95hUXQB3C0DRENDg0QYpIGHvPKylA6YwYee/gR5KfSGLbLn7H9Tttite6rsNgCgHkgwlIweEwDy3loNcOMunJQq5Vcbbl7++23oa17MpJlHN9000149dVXoVUgDbS00rzlllvi2GOPhQbSeh9N8NRTT0EfiJHx/e9//xuxAS4Vlbe8vDyhDvTe3ieffOJwXcwiHcxYeCIQtN1PX8P9iasWGvxqVYPkZT493klBLMALidWm5xEVGMvBo6EhLULWf8BjfQ8IIRidZ4AU72wSPEjKn1OF4sI29OSclIFauTnUJkPNDEZpAjpNcy5G2GLIi07zFzEvWsRvn6pMCgAzgwFImEcwh3sAa4zBE81LwHxNvPGxRS2QzmrDGkRCUR6sfUeE6bZou8Gm2Pzkv2Hg2Wei3SH7IuzeFe8/8ABev+BifHL2efjh4Ucx+dnn8f0jT2Pm8A/hl8x1bUCYoByLQHJ9amGhtACyiQCBJvBI0+lmQcjqk1FAFB5CBxJBhCTF9YkKyIiANMAcA6BtuTIG42fbLAqI2zGzer9ZhINHHE7UfT1bW31liPu+L9JCIFr//v3diqU+iLhQ4CI8ZsYmke0+nzszgww6vX+riT59dErbkrECD7P6fGsCQEmbGcswAvkbC2qfBeLPLUP5lxdULpos1aqxVov1zQhNTspw1a4iyZf+miiRUa33tmVk9+vXD4qn8Iag95ll7EvXdCqF3n37ossq7LvEGBq8gMD6aUECHieZjbU4DAJ07toZO+2yM9ZZe23oMIvuqZnJ2wItJdBSAs1UAl4zyW0R21ICf4AS0OOjTso4aDL4roODO3yOn9R/hTSEQ9KdcUECyajhykcNB1+RYR3CmasKiMZbHNBowKhOEOAVCQ7ElIpY5DfGB+OHDM2CGAONaYBaZJBEtT74Iz873ZrqEF4AJDK8EIz8jMGYIR36yAP6wIMUd6WakOEdkh6YIaPl6WyA6tJZmJfNwvKLOCnAFSMOuqgG4yz51IBAfFn3zlaA7tvsgKkTJ6Hqx4lMIcvIBKrCsQD9oGxgk403cl8OjQ0/M4OZkXfhU+8wl5SW4quxY9Fj9TUwZMgQtK39AFaG5cahIeAZQOHGvNrC0ZfJZ2a8R6GLW1hYiF69ejldtcVQg9dtttkGMqj1BdSDDz4YWnHQ+4ibbroptDKkiGaGTTbZBMOGDXM0/YWNBq/jx4/Hu+++61ajNdAePnw4tAKklSBtvZbxrPIUfyxHrr6sKyNdHyzT1nWlJT6FLRcwm8aqg9qCc+XJyRPohhKM4YgD6Yc7yMyBnqpNJsjCQgkIeDeAqpKZmMkVlbUGDGC9CupjsDxc1JbLH6IEFlc3WXPqalN9QaiSCcA6xBqodoeNZw2hms91eX4Kqe5roM9BB2CPq6/GtqechoGcoJtRMgPfjRmDCRMnYsRjj+G1q67BB/+8BtmP3kfJ86+g7L9jmJbPOpggAFWs6FlV6Cgp0vick4MIVWG6TB1sreHaEWlKcu1pohHg4rK+a2KSvMqnjCpNkmlC6+mnn3avdyiannezBnLoN6unmUW4nn8ZX3r3VTIVX5CLayeLDLrp0zkhqcAGIN5cMDOYWR1XdXU19EGq4uJiaGVbAeKXu6JAO4i0+ipY1jRVrrHewpdVTm48yRPIcFab3aNHD1d2esdcBrHusVacFUcTF3oNR2Ga0NAq9Q477OB2CkiGeHJBf2GmyVV9FEz3d8eddkJ+QaHr5TWpDN4innB1i4YzAk7dmMfaGKJ1q1bwE5oJArs4tqd8NhaVRm56LXhLCbSUwPKVgLd80f93Y6v/c+BaLHDwV4ug5WgpgagENFgKOPub8QyBjAmCz9VNnxaDhlmhhQg4eNIWuOrKSsydNxfTZpZgwfwFXIEz+Hz6wrAG2UwloN6RRrZqmUBegafBWOAD8jCAIokxIq/gIX/IHtXM4GV9JKsCpBMesj9NR8X47+FxBSesWICvn38Oc8aMh2KmqLNPgGQwHqMTC6hrSBeOB+5IkEZZZAiDDGq+n4y+ffvR8AeiaBwgYumHmTl+o+SAgLwC5HGQllygfHui8PkKXHmw96dmIZIsHL3vpkGAAA0OM3MUbX9r16UTfuBgsf+G/akpELL8AYV79HgIacSFLFt6gCBEUx3SSyB50uP//u//3DZsDYQ0UNJ/bhZzEKrBrAx8rSCLN44jXAOuPK4qi/eQQw5xg+pp06Zh5MiRkNGc4KBIgzCtBG2++ebOyH7wwQehj5KJpq3hGlRrW6BWmYdw4kDvQG644Ya898y/EmlCcNWRpaxSFIA4bx5gnitx+cUDPhOacKlhvfEAekN4qEbZd2NR1o6DvR7dGK1WAgd7ZGk5/6gloPtfC3o2TOVQ6+fDy3pltQC6IetNFh4bviQhRcgDWAsDIJmE16E9Et26w+s/ABueeDKGnHUmtjrrNOx43hlYe+sh6NSlCz7nqvT3Tz+GL++7Bz+9/yFsfhXMgAJWXE9bXwK2GSRkKZeCdYVry9m+q60FeYGQ9BhyUQ/gsyA+QcQH6B1UfUxQ+dPfSKHBIXpMMnMJwGObZWbQM65nWxN04jGLwhvi8isdtQ2KYxbxxbLNDGYRiFegtkXfXNCkn74YrbZq6623hs9VbcUzM7GtMJDhqDZRu42WNVG99hJ/WEt5iGFZ5SmeWVQOASdqzMyVY65c3RtNdCpcu3703rImS8Sj+6i2X7iZSRyrteqOQ6E8ayJUkwWrr766I2qukaMKhBYgYL0DAuK1cZyIkM9BSF4BQ3P0IrHlbCmBlhJoxhJgK9+M0n9noo0DbNcm1ekdNUp13hakpQRySkC1I+NnUeNnkPW4vullEbJjFL3aPCR8oA07vlY01tpwMJZHN6iuQTLjY/6En/DDiA+4GhwiSV7TQBGAq39WRTcDHSExUCYYYAhJIsJ6itCghzfBADPSvBDGtOaMHY1Pb7ge42+8HhNvvAF+tgLIVGDsXbdjxvAR0GEwOozNOER4hoQM5YUModL0gRjHpEiGQBohbN5s/PTtBHRaax2ugNOvK40jqYJGHkyxjnO11Xtg9jcT6GcOOIuutEKmA8lkPkKOHFQkoS7kil2idadoggH9NsTQQVuisKiQ0xQBw7PgyAQ+ZXgsJ8k25kerSSHlk2G5TqVpRokECZJfoNUSDfqEx/TYjWnym5mcOtAEgVapNVjVX54MHToU+mr3brvt5laltRV8r732gr7Uq4GxjHDxaDCt/5OWO3DgQPz1r3+FVrwlWOkJhC8XSFVBrRDtqjDee7A8HbiVtRreuRAgzQgc4kFHigP/vEQac7/7AZ/eeic+uuxifP3oQ9h8770QFOTDeC9MjC3why4BM4NZPagwzBb2iybQswwYABm3bFHYdvhsW5OcNASfdTcxxnZW7SkdhFyVDjM1KOjcCd233Rpr7HcABlx4KXr96yr03HE7fP/Avfjv1Zfh/SuvQMDV6YJEHjxf0gNXyyVSyZnSQ5LtSwJqpwJiIY0Z6DA2N7UgXpBXsbOSwHyIRdtx9YzvvvvubsvuqFGjoL+U0iqjws0MZuYmzmbOnCkSNGmmSTUZwvrQVW7b4hgWcdHWYW0V1u4TbRfWtmsz+xmnmUErpPrit3TRNvDNNtsM3bp1gyYB47Yjdn8moJkIMjIFMjyXJQkZrmoPZcgqvplB8sx+XgZYhsMskhOXi1nkV5lrxV50fWlbfYHEm0XhDXH5xRtD9+7d3f3PvcfataZpa7i6pvFFAFZ1VrYAXgjyEwWBfaTZ4tMhS8vZUgItJdCEJcCepwml/QJRajDEvjhXYSsa1PawPapP1vXS9RTnrQ9twf7gJaDOKxkAKY7QhAdaKw1lCCaQbx4KfvgB4cjP8P0LT2P6i8+j4tPP0KZyAdL5Scz5/lt8fuedCGeWwkskYRytTXnnLUy661agJsu1OeMYMJD9h+gI6TAxGoMazAk4gkOoSsnZZrfK6nmYOvJL/PDxZ6hIAPOr56Hs23EwdrzpeWWoKiulDJ2SU41smIGMyayJI8mAFKpK5iAor3ZDwmxYxfAAaiTG3fcQZnwxGmjbChVcVQ9CDxYYLAwZ7+ennmuBQmJXqpoj1KDDRhvhvz/8KB8oBh51kCdkGRoHw0at5W846DFjCEFhZhGeTiax0kpdgEDUEK5MaNAFlkXASY1QExrUM6DMRWureI0H6SRusyh9s8gVTWBmcmBW75pFuAvgxczqwtu2bev+KkrltN5667ntkhpoazCWyWQcX5ymVq20DVtbBbUyJINZhrX4KbbuNKuXX0dcBoQ1EHonPgNORoCl50lICKMjSnWWQzvV+SwpmRA1LGffhQLlY77EBxdcgBE33oq8vNZo1asf+h1yBIrW3QDG+o5aPjPGRfMfKl+lIndxEIfLjUG8MS5XfoEg9svNhThMtBiP3Zgmfy6IHoPoDXHRBA3psb+ha7b4cs2V0zBe7I95Ylf0XFx+gWiCXLyhX2GCmC48hkXR4rBcN6QnYJ5Ctq1seEAUUBYFrJeqgmFMpEsSzGM7yhnMGrabGdZNOki1LYZf2B4dBw3BZuedh7ZbDUabHt3x5XPP4YOLL8JsGrXV06eict5MSEZA+e7jdlSATS3bGeOTwHrPBifUc0G69AjJB4aA6XgkeACvjojcQ5Nb8QelXnnlFWdAy4iWsauvLwv/8ccf8eKLL+KRRx6BXsPQZFmujEXhcTnuscceKC4udu8765sIkiMjOTeO/gng+eefx7Bhw7D55ptD7+GutNJKdSxmBrMI6ogrCFE+BEoudoU3BmQ4a7U9bg8VX9CYuEvjMasvD7XHZlYXxecKvVaVKyoq3N9LaQdRXeAiEDNz5asgM8Muu+wCtevOD4sMY7oha6CA3PDZ53qsa8KJQofxYmYwqweSWs6WEmgpgWYsAbXtzSj+56LViOWCOORflCvaigD2cy4ZDrldAwRT9+d8jt5yaSmBRZWAHySQyCS4quuxo/NYbXwOm3wE5iGd9DH1zeEYc9k/Ufr4ixj93Av45MknMfGll5EsmYH25aWo+ux9zOIqLmgsZubOx7xPPsW4x59E5exyDsd86EvcHg1AIKhN3kNowjP0ywXcwI0+MHUEGeSVlqHXkCHof8H5mL9SJ9TQ8Cr/aizWWHlVpPJS0BFq9EiZRj1NBIIPYpVVGH7r7fjp1Vcx8+nH4WeqqZkHVGdQ89KbSMyaA6ORHzKe2E0XduQhH6CGKwRmDCVQNMeRfJbI4wa7TFfR/M6dUU1k3o9TODQgl+P1EBhxykRocCR6dZqZnEVCSEMeAc04pmGSZpw1oPEtGQGUNniEDDEYsd/qabawdipX6Rq7wnNBAzUZ3bm0psalkSY8AJavylL1jxMSqnkeyzvLcg40igt502pqkPj+B3z1+CMYce0VeOnWG9Btw97Y9uiJ3eGHAAAQAElEQVSjsf5BB2C9XXZD6/X7I/RMVQFm1tTqLlKeyk+gwNg1WzhtM3P6xOEagOfyy68wgZm5Oh2Hm5nQhUAD64UItR7FF5iZS8+s3q1lcY6ZOVcXswg3MxdHNIGZyfkZyCi655576nRUPdF7lmb1/GZ1+M/ixwSziMcsckU3q8flF5jZz/Qyi8oozqtcgfgFubiZibRUiLh4dfyUz/qoiT/XJqpe0g+BsS7G0sSuJ998JNhuuagMZguB0E8g6NwFK285FL322gebHHYYVum2CkbcfRdev+kWvH3VPzHqoXsx9pH7Mf3l15CeMxepqgrmFZTosQ77gFsCDKAflLbSVdsViIcJyd8ANCF2+OGHQxNfeqf4SfYLMnD1PYfNuOqrlcs7Oakqmt591Y6UeBU4t9waiKVeVkfSNxWUhgwybb/W3ycpUCvcMsz1F0rdaleX1+Nk3cYbb6zg3wQoj2ZRXswit7GKmRn0apRZFM/MFiqXxsppLJ90Fchw1rvO2oav715o5T9uM2J3UTLNzJG1u0BxnIfVhr0WUWOr6xM81izVWPLyBNtPElw4Ly1nSwm0lMAKLgFvRaanBkZgZnWNmZktpIJZ5BffQgHN6KlN0q3wZbMZtkkBQmPrZXIFxJk++0NeW86WElAJaOBGYOVRvXAdnQxS1pmAhkXWDzFnVgmKWnXEylzdGHbehfjzEUei9LNRmPTIYxh51SVoP78UNrdMwlD+9XhUTp6O9lyVq5w2HVZZDo58OSBzkh1PAA4KOPgL6IueEnDwFiLDrtU4FV05bTJ++mEyVhm6JbxEAp3W6IF5NMwnff5fpNZYC4mwEgENaXAQGVKO0Sw2Kq//gs0smI/pb76KaS89C++LzzHlpL/h4XMvwpCttsJJO+2MRNl89Ojdj8+FjyT1oHLE+VyYQYcGB1dffTW0hfiKK65w7+WJrufYzMCT/FmEyhEnHFqv3RPFBYWY9NqbYmMOQoaBoQaqBBgafQSMlWG5yyDzGDkUwIPPdDyuhoZOGP0hHIaWo9EloPqRpHGssoTKlWUYmdAAF/KRz/FccsECfPXg/XjxjLPwwbXXIzXlJxS1aY3Bh9IQ2Xk3pFkPEXKyJ6zinaqhGN5ra7QKy81oZjCzOjlmrGMhM1JLMYv8qqsimRlk+KpOg4eZ1cUXj0DhDOIjWi9HfoHCZBwJF5iZHCfDzJzrCA0uejdSRpNWGLVdVx8Zmjt3rlvBknH1z3/SkBs1CvrIlL7gq3D9Z63wU0891a1YafeBjK9DDjkEf/vb33DkkUe6j8tpdXHXXXfFY4895uRJfiz7xhtvhLb16t15/YXZEE68DR8+HFr1lHwZA3oHU/8Xm1H7Qb2z2awLlw7CFaZyYVDdaRblVXSzCI8Dzer9Co/pS3M1YDHHZKxLhhARGMAnnj4LAQtIDcDqCh2mCykgiBZEBOgQ6ibeEKKyYyesfPAh2P6cc9F3m+3Qf4uhSJVVID2tFKPvvRdvX3A+J4SuxJxxI2GcrPNpNFvowa10Uxu1XggpkSqQgeIDws9PGUkyrmRsycDVaxkqc72Koe8j6KOBWn2UYS3jV7tKJEXlZMb85tRd0WNQuEB+M4MmTLT1V4az0tQ3EfTtBH35Xyuj+tiY+LUdfGkrpJK5okDPnfRSerErvDGg+mnGe1DLrPiCWm+TO2b1aWkiQu9m6wOQurdmUZiZwcwanzZZjRVd9Qq81xbVbIB01LDt5ES26loNwwJHRMvRUgItJbACS4CP54pLzcygQQV4mBnMjBica2bORe1hZrVY8ztxw5rgaloqnaTR4cP3PSasHpAOz1AdMt2Ws6UEohIIUePXIOtr3TQLA4EDtiCsBggJjs7K2Mm1P2BvdLv8HMzt3BY1Xgptilpj1sRvMKeiAmtutAlmffQxwqoqJMrnIcPBKKfL8dnZ5+GHRx9GyrRCnKRk1UVzY7GAnWiABIdpooHpJuBnaGQH5Zg+ZgKynVZCwWo9GMew5uBt8NVTz2LiW2+jc7/1UTr7R0x5/13GMWSCEKCUaq7UGrk/vfBcTLz8Mqzbpgid5s1BomQ27rj+X5g/ZzZeeesNVAzZFL0vPQdhUSpKvXaSQEqZmRt4n3feee4vpM4880zor5cmTZoEM2M6QMgBZQhDJgRxksxDx44dUDR/JsKgmhoYvDCkKR9AAwYWHxp7eFxhDplOwPI35stjRI5pASVNOpiW8BBKHC3HLy2BgBFUoMYCNR9ekCSBeKYK455+GiNOOAmT3vkPVt5kI6x/2ilY6/iTsOGhR6NTv42ALMvcA8B4sCTCMKlbAdYCwoo5Q9YrQW5qZgazCERXuMDM5HXgeZ7jkcfMHN6QJr+MXRme4hNo8P7aa69BBoreQdfW0Y8//hgPPfQQZJxq++3dd98NwX333YerrroKBx98sPvwm4xb/Y2YPhikgXiM/+Uvf8Ell1wCGcWDBw92W/u1XV9b9zt27AitUBYVFTljVh8l0krmddddh9tvvx0yivbcc0/IAN5nn33cx4gkX4ZT3759cfzxx0Mfk1Ma+nK7DGF93E4raFrtlE76SyW9ozts2DAcccQROPTQQyGDTLQTTzzRfTneLCojvTP78MMPqyhcmZmZw3Uxi3Df9+V1YBbRnGcpF9amOg5D4NoLT881qSEMbIXp8wAatBbSIV3VlxTSoeaKLagCCIwfEozxxFnDNq2aRkleB052brklOm+3LdY75iisefwx2PLyi9DnLwdinYGb4D8XX4xPr7wS2emloAKcuJQGCcqN8sSkofbIBWLRh+qaQKG6z6utthqfjRAh66ruo77Er3utHSUqK/Gqrol/cSCeOCwXNzNIvj4iqI+ASbYmSJSOmdWlG8f9td2CggLoPWHpYWZyGg2adNLqvMosjmT2y2TE8X6Jq/IuLi52fzeoZ0bPkOKbLVva7MZYlwNYEMBjO+tx0rt8wgS8fs5FqJo0mfUrQEDZoRJpgZYSaCmBFVoC6k9WaIJKTDPdmqGOQX4NLhT2a4BZ1LgVFOSjkIOPvPx8pNJptDRKv8bd+B2lqZGZ1NWqZsj6QqMANNLYpSEvmYIlDF7Kw4K2rTHP85HVxEwqDX/2PPQ8+mSsxE7wm3HfIFs2G6UTvkH3LTZE1712QLJre1TNmI2a2bPh0Rj0amuisZqmAI3V3FCPKEBi1U+l+Pra21D2+hvoPXhTgOlmtSLSuTPW23tPrLHHMBQPGoz19tgfkz/4CNnSEmgVMZhbgzQHsOHMmQhKyrD2iadhIxrtI8Z+jWfLyzFss0H49J0R2LB/P8wqKwFWXRlI5tFw8uFxFdJCDroQQIcGy/qaqYwF/eWK/jZJhrTCzEwOB2ge8+Mj9A2ZTBarD9wQsyb/gAWzSrmK7VjgUZ7H/EYxItrSrgZj/IQrl/KxY1Dx9ttYwAmCYMEcygMHHiGMg2JYFmB5ouVodAmELK+sl0WYiKIUeUkkp03D3K/+i5H33I4ZIz9Guy03w59o1PXdfx8UrtqVE0Q+B33gXRSw7BmVVcXRPFItMJgIpK+I04zp5cCi0vRoJAtkBMeD3s8++wwjR46EPqB03HHH4aSTTsLee+8NGZ8vvvgiZFCKds0117iPuOn/XPVF85122gkyTLRiKANUq8DaMnvAAQdAxul+++0HfYFdcNBBB+H000/HvVzRPPDAAyFDe4899oD+01tytZJ8xx134JlnnoF4tVIoXa6U4caJtn/84x+46667oHdlX3/9dfe1df2d2RNPPAH9l/j999/v5ItH/zV+zz33OCNb8pPJJNZff33oeb3wwguhMP2Xr76yLFwr0YqnlWuViYx/5Vv6SF+9R6ryUTraCqx8qGy22mor7L///jj//POhj1Opb9dfpKmNmMa6ozyonH22PYu6F42nGVkJqksEj6DaFrA9YEDdSQ62V4ioFkK1khWQrpHm0Y0hIF5DIA9PVlXUsD1awLqR7t4NbfpsgC7bbovtLrwUHtuw9+68CSibhTRj+KzdikKBCJhGiEDRGbL4U6nL4Ioh5tSKq3C5KifhZgb5Y1xuQzAzR5I8h/AiXPE0yaF7o/qn96V17xVGFneaRXGdpwkuyyNCk0XayZDJZH6xGK34aiIpkYgaLDNjv+PuzC+W9UsjqP3Q6r1ZlKZZVKZmkdtoeWT3PEOKlSnJZ8SbW4GR51+K/1x6Bfzvx2Lqu6/DaFmn2I76OULj+xm7OUEtaEsJtJRAE5aA14SylipKHa9Wo9RZa6Y7nvGWX4OLBx54AJMmTYIZW46lSluYIbexyMUX5lq0r45fyRICN8hmJ0p84RgLE8wW9i/M2+Jr/hJQ+RPYLxqMyRmHKwI3NKJ/eU7JgxtweawKkuQGRBwUQWlxWcFzQEOQ/tB8mPzEC6prUPLG25jNmWFL5SMMEhz0eAg5I51p1QpTyxag6/Z/RqpPb3TbYhCqvv4a330zDgW91sVKg7bFlrfcgBmzylDO+ErLYz2rHP89Fnw8El5NAI+z0BTKoEixYOoslN58F8oeehz5PbojNA8JhPATSawxbDese8BfsICru6022BAl30+FP7cSPz37PD487TTMfGMEfnhzODp0WRVfFbfHT5274Lrvv8foNdbEej1WB7gifdVVl+GRRx7FE1y98mSeqtUQMB2jX39jcvLJJ+Pg2lWzYcOGuYH+448/Dg2w4Y4QyofH8qFqqGEearqshOrC1ij58EOWHZk48AWNAZaUuEgAWUNdmN2Qi5chV3ecl5csqiZ/j8ykSZj62tuYP/pLfPnQfXjn1pvw5Yi38c4Tj+KNm65H9by5YPGRn3IoMSA4TBcB/XUnn3tnYNcR/kBIbVnUlQ+zLpxTDTSEsyx3+YDKqdPw/m034XWWbV77dtji72dhA973TKcOqMrUQPXFY1yBgT8h9Ae8kyAYcTq6EmoTFcaVNjq/+PQ5sNQgWe7SIutruzKC423P119/Pa677jpoG7NAq8Fa5RvG+qstzvFXymUgyzgUv4w/GYk777wzZFjL6FSYVl61SqatzdJDhrPkyLDVO6RyZTQKpkyZAoH0iV1ti5ZB+u233+Lmm2+GtlprZfeUU07BYYcdBq0SSoYM6H/9618QXbwXXXSRM8I32WQTqB8rLCxEmpO+Q4YMwTHHHOMM9csuu8zJE+0gGupaLZb8999/3xnN0vOcc85xhrlWnqW/jKxjjz3WyZYBrxV05Un/KX7bbbdBBr0mx44++mjo/8pVbjKyR48e7baMK88XXHAB4lVxuerv11xzTfTp08d9NV5jARnU+u/y4cOHYzhBho/Sj7eSC88Fiz1EjPUrJMA94OZCVN0izHlZ5UKI5nx8vkmIUHcFcnkDAMb2PQQPVx9D+HSTbKsSEdGZx9ZjHfQ/9QygwMNrF1+Aqh++ZRoG41MShtWMnCWAfrgjdBU+ookQPwuh9HFySTXAjBegzgUPs4gWUg8ZZmaRn0E/O82sLq6ZufogJrN6PNdvfjQ6RAAAEABJREFUZvI6kHyH/AYubdu2dSvOMvgbo06u7jK447ZAdIFZfT4bIy8gkyAMQQy8eyHHFXLp5X2QR7ct4glry9ycGwYZ8jPEq611NHBDR9GV8RWZfmEhLwJyg50bUFWN8h8mA5U1mPbhJxhzx80o//YbfHHTjSj96htsdtjhGHzmKRj/5WgYq1lm7Dh8fc+DqJlV5pQLWTuFmBlTCOtTYiLUjqnpVD0UhOSRn4GKp3zJKxBJbgv8IUtA9TGqAtG1vhDkV6gowgXCFwUMc3WKbhwsVBD7l9MN6trqXEFNmECu2AZ47dPdgNpEXjVaEjVx4kRollydtj5OodltDQL+/ve/Q678GhzczoH5brvtBr0rWVLCFS5GDthp0VnqaWb4mgaIvkqZyywdNFhS+ursv/nmGxe8sNyosAMaCZHRzGbGwIYQdYdxUC+obW0cXTLMyOh8//sXsyivKtNfPbe8HyDonghAo1XjEN20sFbPZdHR9LCH6niivBpxGciih1yxDNUdkQYOlRD66qegDiukdR2iGnleiBQ7srH3PICeG26MvB5roirL+kW5c9MJtN1+a/T520lIderk4q69+cZ4l6t1BfMrkGzfhV0YeS0P7bt0xrfPPYsarg4jG+BbDlbHnHEGJnByaeaYcS5rAdNDthrfvPsGNjjmcPi9+pPVgzHUM5/qJSiPHmqYoN5hKom1e/fGuJdfxU/33I3U7f/Ct2ecgOwPP+DB++7F4G2HYNOhg/Hy1+Ow59nnoWfPHsDE7zB5wiSENHDP+tsZ+Pu5Z+PZ559HpjpDGzeD995/jytvu0BfZNXgW3VDoIH+dttt5wbYWjkwMxrHoQPfqBOhPL8IG++3D77kys30t96EU5xlmuFqdAAgYJlBN5XlJ6c6IyoDMtVYMOFbfHzppXifhtusx+/HmLvvQOVPM7DNqX/Dhhecj50uuxw9unTFJzSOsnPLEHIgE7jpBJnllFF7hnRrpTrdqBYpPBVA53/zVOZC1ora3KkAWNbapaAQF0CacNESvDH6evzE51/CBzf9C722Gow9b7gePffaH0FeawoJoXqfTvjwPQIpdeXIyRV64fGZ8fTMsB6EniQTdDJdheeC6k+uPxePV+BE00eAtMtBNO1a0rv1MmL1hWCtwGplVyvE++67Lw7gaq9WgGUEa9uy+gIZnwKtBgu0Gqf+SbJkVGqr8g033OAmf27j8yfZMpY1Aay+SrhWd2WIq49RHK3YjhgxAi+88IIzSs/gM6tt1NoOrS2cAj0rAr0LGbvaXm1m0BZq5W1RoI8HSf84rEuXLjHqXLO6Unf++KLylIEqN6bJlTxtixW+NBg6dChefvll9OrVy23V1vZybYmVka93rvVFaG3z1gq0VqXvuecet+KtyQb184cffribANifK9F6r1flpXe2dU8kW22FcL3iIYNfrvwqZ90T6ZfhCqTKunz+fHlZK6Ea5XDnMUR+jhlc7bYoSPkO1IA4Jo9Ej5jAoD7c8ZLqcxLQ2EYYQ+EZwPL0zEfST9LLUE5E+vSzqWdrathgu21RUF6Nzzhp+d+HHkL5d98yShY6DB7IhJDeMGRbSaM6oKeuuhvIKzCETCcACYC7mkV4WMdMei0NjTjMovhmBrN6yI1qZnVeM3N8dYRfGTEz6NlurBpmVseqMvM5mRYTzOrDYtqS3IBlngUbJjHJCYSA/WiIgHUo5D10weQLeE/ZaTgvmExITMnJrY0GhAbpFEDC6HXx6aNBnXUyQNlRGuOffwGvnng8MPYrTLj/Qcx64z28e8JxSKay2Pr+u9Bq04Gozm+NGr8AQWUVvnnqUYy7/x6UvPsBlD6YeFArjeKJ1WoRKl3UHdKHSTt/pBX5jBhPR2y5/GoloHuzQhLXvRYwMTkCoq6WRriuIf2sqwogyAdjXSFVuNNVbBGJ1JiXRFfBHBfp9DN+fIasnAtT4hDV0yjEySY5EG+dLIaTFp8Ba3iWEPvB5xOOt47SbAhb9+aRrYybGTSQ0IBanaw6y+uuu86tTGmbWgwHH3ywm9nWYOOWW25x2+P03lRWq08eB7osDMlblKYxXbP3GlR8qNUrphvzPvXUU26LnWbhNXjQNji9j6bZW/EovhlbPXmcE8J4qwOmacTMeCWAONxh7vpHvKislG+z30AZqKEnaCtpSBd8gIz3zeegKcGHzY3NpSxpzlmGi9qDLJ+QDIH9H/zAHCj3IUdFgbawMm2fg6SiZB6SNIyTNHJnT/oexQN6ouf+w1DeJh8VQQWyYQ2q+WCne3RDh417s8vNopJKVrVtjUT37uh1wJ7wVuoAvWdXQxnrH3Qg2nTsiA+PPYGzyv9Gqs+aGHDkXzD2b0fBZsyE0SCpYt4CP8SUWdPgbbMZBtxzHfI6dCBV2oXUFdQMPFinaXzCElj7wN1Q5VUgUdgKbVq3QY+Bm+ATGugjp03FNptuBg3GDz/yaOy2z15o17oQ897/GPMm/Yirh7+M4h6r4vqrr8Vf99sfa6+xOgYOGIgtNt8CEydOgraErr46V6iVmp4d1hENjLUCoBUrkgHSwPsEHsb7lA0qkei5Ngb940KMfuIZzB8zHoGfQA0HPgF5dJoK3jLIWoB00seCiT/gowvOx+tXX40uQ7fG+jTk17viYvQ87WQMPO10eN27oSJbhWw6jbX2OwCtyxfgqwfvYdIGWEgDTk7Iu5dBdAjP0h+ghm1NwMFzRP/tXM2oe5OqI3nGPNd2RPJ6xrrigdWJxAAhJxE9DvKSloRfncVXN12HL595AhvsvjtWGrId4KdZhw0GHu6ldLqRT8hCELDeO0JI0bV1gyjMzIHCzEyOA7N6XNuLY6Ps4YcfxmqrrQatct5xxx3unWAZmqp3Ws3UCqYmSNXXaIu0VofHjRsHvdupDyNpG7UmV/WlYr3rqZVOQewX73Cuesro1nZlTcLK4JWxp9VfGXStWrWKnhEagjKCZVxvXPtF4oB1WhmQMR8beyHzK9qvCbFe0kXQ1LqYGfLy8qB7oK93S74+aKXyUvmdddZZ0KSG7pkM4XhlWhMQvTmRpy3qMsrV/+t+6nWPNm3auO8l6H52ZDuoFX1tGdekx8qrrIJbb73VvUOuSQrdL91jrVbL4FLfbmZSw9UvM4No9ECHyiAG+eshJEsUT+H19IUxQw0QVKHtBn2xxVWXo7BzO0x65il8+uBDZMyHk8Bnhx6eAZg8/CABL/DoB58zY1NE3ASAAaTxolPMcv/goPpUUVHhSmFJ98Ix8BLzmBlycQb9otNjfO0u8Dj2hLEd1C1iH5TQXTIgVB/h02Xr6RECSidZoezjQePacfJ+ZhkCMCrDPPhEKI4En+CRZkgwLZ9cvtoIImXjxqJb61b44Ny/Y4311sYWV1yG/E0GovuwXZEtKEI1QqQ7dcDKq66MqS8/h5I5Zdj+pOMxYfhrKP1yDBbMmUsOTZFTKFNIBkyHYyFjwlkvZBjpnJg2jgOM4RYCRr2ABNxhVI1IUOsS/W2dfwBtzFj4KzCfrAIuNRMioM8jGOsHuBhlDs/wGrKu+IQUcWPNFxchlJdPAeuY+OljJVIshrF9C9yTYBwrAK6qKUjgGH9+MbO65zd6jllv+XyE1EfRLGQcAR2P+iU5kUkO+niKAQzkSV+znsxd88g3c7mAtt1opv78889327ZyU4sKBlDHLrx169buXTFtmdMKdEw3M5jVF2iuDOEaUGm1QGlpFl00gb42qg5Ws/4avKvj1paye+65B5q9Fo+A90WOSwOuoWF6YHqsD9JLAN0Qx1V/V8wM0tGRm+liZq4iRTo0UyJLEGtmLtQscn8tPZwSuRepw6codPel9p7QH7PoIZVXqwNyY/rSXMXjrY/YmEZGUPuUJFgfPDIErDAZNQW+hxqGp8vnoYwrDjUTvkE6z8P3Y77CypttjnLfoK9r+34I3zOaZB5qqkMsYM8UJhPUPERxt+7Y+l//RMFmmyJjSTZMBiALv11brHXM0ei62uoIpkzBo88+i4e/+Bxd11ob6XJ2kDRm/DBNVZPIS+QjYGeY12UVePlJxgebK5YJGzOr9QVhAlXEw4JCbHDYoej/z3+i9Tlno/VBh2BOn94YVV2NJ195GRrM3nrzDUjlp7CguB1GP/woNtlwANqusz6u/Nf1ePXV13DnXXehQ9dOGDlqFIYN293936ieq/hZMItS1fbMw2lgaNXphx9/ZOo8qSevLA+gdUEB0QRab7wp1uy5Pqr/+1+wmJgnksFBC29cSBeez3L04ZH89SP3I4MQu155FdbafTcU9+yF6nZdkV65B58TMnCAmsdyDMkdpvKx+mEHY86MqSj96B14XPmpYWwWMkN9MkMoBzUe0zQEloXe54UOZkF1/dcCqaC0c13hAtGXB1h8QACWR8B8ZxGyngQSXHvfWPIIOXq0sBrZaVO4onYrEl4Su1x7LYr79sU8GoiB+SxDUyxQCEHlabwH4c/ArJYP0SHdI+znVxk+2hasrdJaMdb7sjKa9CqPDFgZqmrvZcjK6JKxLINK2381KaqVUK0ma9JGf7sj41lfhBYoTO93ql52797d9UcyuuWXq/dAZXTL+CsuLkY6nXYKSl+B8yziojCBx0G1XLHErlmUd/lXJOTqINws0sMsckWLYVF6xWGNcRVffLlu3BaInovLL+jZsyf0FWm9a33ZZZe5v2bSZIcmLLTdWxPgmnTXWECvgeh1EG1RlyG+4447uskTrUgPGTIEijdo0CBolVr4aaed5t6tVjqLAjODmbkgM6vDRVAeBGYm78/qspaQFeSxPa2hwVFd1Bp9jj0WO1x3LfLKy/Hx389A9fhvKZNtlkcRvocw8BFykEcfTz5p7D8QgjR66ZqbWOJTJzpJjTml44qCxenTXOl7fI70PGpSK057UWnlhpkZyzNkuRv0/CpM9W5R8ZZE032xkPee90u3I8sJRCyogdVQdmBgU4msJqEZ6CHl+vR5n43EzPc/QEI61N5ed0/JQxKoGSykRgb2PoZA8atqUDNhArIlnPSmSYygBq3ImbdeX4ycPBVYa014nATe8uzzUbDGuqwsPIMQXnFbdF57TXx69bXoMWAAklsOQlHXdhhx3NEovfdh+BVVqObEu+Yys5kQmSxQybTZyitrVAJq+pGlQmypIWLIdEEjG+S1ICAtcGW5pHJa1jCnAC+KT6fulH9FQV2iOYiZwcxyKBHaHDotSWaUanSN+eSL8SZzWQt4l3XLWQVCJkFQfa0FVgDSRVaZqCGjSxbwGWANYQCiOs06ibj9sqiW6fFB7cFYTo6i1pLqynlReWnII7+ZpBCTkBjo9TgGCVjXa0OZF2Na9PFkcLOeKpEmT0AFokZLgtdee21MmjQJeh9LdNFyQTQzc4WpOPIL1CEmErUzYbkRGuDapqeVbK1ea2Y7nukXm7Z7f/rpp9hggw3kdbDLLrvg8ccfx5w5c5zfzOgK2F6wQfP9JFq3ao3WecVonU83XQt5dBQDdQ8AABAASURBVOUnMILT18ygRt4scoU3JZiZS6cpZf5SWWaRDmbNk8dfqk/Mb2YAT4+WlpnBI5h5MN8DCOZ58Ghw+V6CXuGNA8X3PHOdoDpCz/Nc/IT5pLE+UmboG3yrQeX4cWidqUa6vAyjrrgc3999L8r++wWqZk4HWrVHTbqIRm0KKT+FtEdgfXa4pZAAkIYH89JEigC6KfhIUb62Bo779mt8/P57mDy7FNnvf8SrTz6Hfz7yDHqfdS6mPvU4Jt57Hx6/7T6cftjRqJg1B8l0K+gwXgzGqwfnIDrCRIppefAsBfh5QJdO6HLqqcjjqvGbc+ah/Yb9YQk/Ymb3DkXOL8aYseOQadeeDwcwdMi22GLQFthrn73x9ttv4IMP3sejjzwGGTDg4XkezMwBve7UNs158+a5dzQHbjQQDz70AGayfJLJND58/yNccM55eOXF1zC/sADvvfoq5pWWIkUZCVAWDFmWB8wDNcaEF5/B3OnTsfnfzwZaFwPJJDmAfKaUJpgBvmdI6p4zfshGtXCNdTBw7/3w6X0PIZw7H74FjGOAmOnINTPol6L+CQ91hxmpvxJICd/34VEnM5O3DswMZssOMIryADNeWE5GEOb6JIb5ng+PA6jJr72FV2jUtPaBnkccBbQpRqUHwAsZAyAZRq/zOAQws0YDeMhQkkGkj2Kpzdf2ZRlGWkVU2602XbsZPvnkE2hFWKuRMqy0wqh2/+yzz8b555+PRx991IGM5vPOOw8nnXQSpTfNaRblaXHSzOrDzQw+75uZIfcws0aXi9ny8yptM5NTl67qkiM0uJhZHY9ZhDdgWaLXzFy4Wb2bm5ZZRHdMtRdtpxfUeuscxYsnLLR9fa+99oJe5dLOA91zbZ1/iJOUmlzRtnBNkGjiRJMqMpi080xfK9cHprStXNv0NfmiNkrbyocPHw7Vn/nz59flOU5caQvM6vU1szo+MwPMhyEJeD6S5iGlpyBZAL9rd/T+MyfyMh4+Y1sz46034JeVICyZwTgeAvYZYjUaLDCDnhk5MACUYySYyYO6Q+Mfn3WpjpCDmBnMVgzkJAuVj0A0s+ZJX7ILCgqg8Ztws0WnozCVj8pJuBZKNHbUThD5pafZouOaLZoOY0y2b0gQIU/C8zHypWcx6onHwa4FxvYvQcSrqkbpf4Yj/P57fHTtNfjqxpsRTJgEPwF4jGtiNAN4OguD8WRQGOPa3DKMvucuvHXjDXj98suAygWYzbFEMKsEq226Jba//Ep0Yl8JGSUcNyCRhqpPwvNQQ/OgS/8+6MHJow4DNoK1aYuVNtoYK63WDaUjR+KL++9Divrb5MmMEyJkeiqf4rwEqEKkD3QYpJ6IJq8CfSJ0PQYIzIw8TQtMwZ0+67Xuj/PwYta06ZgtXh6T+9lpFvE3DDCL6GYrxs1NX/dN5SSaWVOn70H32KdwSgZvNEiIXKYlvxy5DIAOj5XQU/2mxwciMv0QEUJ8mPuRwQg8WZ2QpCuoJdEHchGYgJnBrB7Aw8x4haOrjpgZDDx0kUABvSmO/xIc1+qZp5dGM2jX1waK0IzQLKmYGcysTu0TTjgBmjk2q6fFmRWTGWcKONOhQpI/BrOIX7wCs8gfh8tNsvA0sNJ2L61WaHu36AKfD6dWDmSQyy9QZy16Li0Wm+YKw7cTvsWll1yKK665HJcL/klXcO3luPSqS3Htv66FPvCi9+BkfGsmPHaFNyWUlZU5A7+Mbi40ZRqNkaW0Yz7lNfbLFcRhK9Itm12GOWVzUTZ7DuYQ5tIvKCudTb+gDKWklbDsBI3VzcWnjLkE4fPoziuZjdl0Z1NWKSdcZs+dDcyahTG33YrCUSMx/rkXUdR+JSSmz0HJzXehcMo0zCktwWwapCWzylBWSj1LyxhlFmbOIV36StbsEpTOnYvqmgAV86pQPns+KhZU4MOPP8bmmw/GxptvgccfvBefP/gg/tx3ADL5hRhFPfzPRyLzyAP4+q4b8c5dt2MMO8ykeZg7ZzZKKXc2je3SslLiJdRjNubMnovSkhLMZcc8j7rMnk1daKCWz1+Ab7/7Ho8+/BAOo2Hkez5K5kxnvFmomleGirL5KFxzbaQK8zGXOk9lvqfPKUNp6RyOBQz9+/VDdXUlZs+evVjQDhDt9KhkvubPKcdfDjgQO++wI/5x9lkYutVWOP/iC7HDzn/CXof/FY8/9gjevOdeBOQtczLnYgbvcfn8eZj37n8w7s57sOqAjVFRDcykPjPK5mA2dVH6pS7PJShjmZaUzcRsDlq1TXwm853q2BUFHVbG1P98iKBkLkpmz8Js8s1SOTgZZcwfgRMQZSVzUDanjGUwmzy/HpTxPmrgqDwof00LpcybyqAUZayXZaxTs1gOJSyPTEU5Kr75Bu+ccRGmDP8E2xx2OFY6cD/MZn0oLStDCevNHJbRfJb/PNXx2TMwi3Vaz5rq1aL0VJuhdleTnGqDP/jgA/el56OPPho777wz1D/oA1P62JS+caHJFhlFMnDOPfdcaHuuJj/1tz3qI7SdVyvHauv1ESlNyi5YsADa2hmXl1yV4aL0UVguvaE/N0y4wgW5eK5f9BiUZnzflO+YLw5fka50EUgfGRVymyr9xeUrlx7j0iE3Xfmli0C4IObN5cvFE5x01D1XmWoiTqvLvXr1wlFHHeX+pktbwVWv9BqWtvZrp0ubNm2ckaydBIqrj53pfeq+ffu6VWp9jFT1RnVTdSeTyUAT70pD+kivXB1ms/7Pds/LHD4/pShlG6J+oax0FuawXalapx9WOfNMrLvDn/D5bbdhxFFHYvJdd8KbNhPz2U7NKpuNOXxmBHpeSvjMlfHZm+3aujLKjNobpR3rIPxnejj+iDeKu2Jw6SF9VJeEN1fayvt8TmzonuheLykd1SGFK44mTRRP7YxoywKl7Ddmzp3F/oP3l21dJVeE0xO/xIR7bkPVuLGYxz7Q2Nb89MIreO/EUzHi9NPQtfe6WHuLLfDl7XehasYUqGxKOE6Yxf54VtksVLLtLJ9bghmsJ9XzyjHrzTedrCEHH4Y12nTGj8+8iirWkZkJD6026Il2gzdFiWWoQ1QnSllnZrOezGEdmsN7X5byseqpx6OK9Vv+YJUeWPOEk9F1710xc8znCJ9/FqNPPhXzOC4IqspR+tVojHvxWdSUTGFbXYZZzGMJ624pQf2s+lHRytiWz2Gey9gPzGY6zQVxHVI9aq40liZX90gQ80knQS4tDltRbm7awqWPQHjT61DK9qYEJaoLbJfUDs2dNZvjgdmkRRCnWVZSFtVpjilLStnWsX6Ucrw1c85MlBIqSmZhAevmTI7VytimzWFdlTzV2ToZjFPGcXR1ZRUy1TXQ8xqHLcrVc6zXqS6//HLoHySuvOpqXHn1Vbj6yqtwzRVX4eqrrsLFl1yCL778Aqm0zHLA4+DCCL/sXDZupbVsMX9BrKKiorrtM3E0M3PGtZk5kllkPMtjFtFi3Mwcr/wNQQOpmKaBlJnFXsg4VoebpHFdRyRiZsiNh9pj/vxyJP0k1lt3PfTqtR769+9H42DDCPr3R/8B/dCnbx8UFhYilUo50Ls4aRrczQVKJ5YtXBD7V6SrfAqUvkBpyxUIX+GQykMeVy3z6ebXln9BKo0i0goSechP5SNFeiIvjRShMfopL3npfLh8plPOTSdTSPNep/Pz4FGO5LVKJNGqvBKduRI8764HMP3uh1C0+jroe+U/0Yozv/O+HYf27NSSyTyk81hX0kmnS6owD23atyKeJD0PhXkFKKD+N/zrRvTutwEHgBdBf4n2xahRmDVjBt58+SWceP11WH2dNXD82WegpKoKj372Gco36IUxn3yIjjSgz/CSMA4ywFXhfBrW7YqLUcxZ6IJkPmUXMQ/5TCuFQuZH6aXy0sgjni5MIcnBaMaq4XOCqSPjJbninJ9shfxUK/jJNKo7tMIaRxyIwg3WRSo/hSLqWsQyzmO5GmcZ9bz5CQ9p+lVmcmOI/Xr+tGqkFcVXuKJ8Ijv4sePGc3Lqchx84AH4/PPPcMftt6PfNluhR/9eeOWf/8S08ROc3nlMq9AzJC3Ef0e8hbV3GYZ19toXCepbmJ9m/pLMi8BHmjPqqbx8JNN5yHf3kGVbyPwX5AO8Fz2HDsXoJ59GtqoGCU4EGPkTKcVNI0U8rXJJFSCdKkTayUgjzXz9FkBlmQvLrVNeHtIsqxTdZF6SCxoppFjPWxfno2Lid3jvn/8COhZjozNORv466zG8DfJYj/NZRvmsA3l5Psss5co6zTqcSvtI5lEG5aXTaaRTKTiXuNpKDWRl0OhjWrvvvjsGDx4MfcvimWeewT/+8Q+ILqNH23NvZ13QCqPi+bzPqD3UlsuwMTNHUd3zPM/1K1ppFK9A5aS0RZMbg+gC+eUKhAtiXtFiEF24XIULcvE4TG4MCo9BNOFxPOErEpR+ivdBbkNorB6Li9eQ3tAfy4/p8ufi8qtcBMIFCpcrEB6D/AIzg+5/Mpl07VVcHzShrgqhuqC2Rq4mWbSL4VW2N1qp1ofdnnjiCWi7vurWRRdd5CZZNNmuL4zL6BaPtvYLVLc04VfMNlHQtm1baAyTx/JMsY77bMcThBSfhzy2pXlsP5L5PlJFSVhBEu027IctL7sUq+2wE2aMn4xn994HPzz6GNq2LobuSZrtWl4qD3l003wO02yv0k5WGsp3XC6Ol8+QaA1BZbKiIDdtpRnrJ7y5QOWte617qvQbk47qgngVrzH8i+LRfSl0fUAa+RznVc2qQCUnnldfaw2UjWO/lC7A5OefwYdPPobB116JcM3u6LD5Jui61274gYZn2dgv0Zp1xFIpFCRTSJdnMf3z/yI/G7AOFSCZSmHMl19izR12QLrXushbsxemfjEBs8d+j64D+gP5CWhlOZ1XhBT7rnQ+60l+EnnpJApZX4rShaQXw89vg3SrVkin89B+5dXQoe8GaLfp5uhS0ApjTjsD5W2K8MMPE5FIpTH+oacw7slnkSwsYDudQH5eirLykZ8sRF4yH4WsY/nky+OYKa0+UPWRchdVPstL0/2JQfUoxhsrV/y5vLFfriA3LMZjeq6b4n2IIZdPPDHE9BXtKv3cNBv6c8OWFc/jPVfdEeTlpVm/0kjTFSRdWBop1uMkQeERPYX8+Nlgm5fPOpLPulL14xR8fO/9KFL8FGXVtm1KI488eazDSdW51kWY8P1EfD3+G6TTKTTMV64/mUxCbe8mG2+MjTfZBAPpbrQR8Y03wkaEjYVvtBE6de4AL4A7vBBc0OEFzX94zZWE2cKGsBrAxqQlHjWAcpcFzKwumjpRdYIZziTHxEXR4jAN8Nq1bYehQ7fCkMFbYauh22LrIVtjqyFbOdhm6DYYPGgwWrdu7W66HnyBbrjc5oDmlN0c+jaXTG3dkmy5AuGFeYXsBAqQV1CAfEJKDyg7h1RRPpL5aRTQQMpn5yPehiAZgpguvJAdZT5lqMxTBXlIKn4R06DpKJJZAAAQAElEQVSMFOWligpQUFCITvlFmPn5Vyhec31M+PwLtM1mUMUOD+2LMLnrSui43Q7o1G11DpJ8pFulkEeZBWw02nVohxuvvx6vvfoKlEZ+fj7+O2o0TjvlREzjTPWb77yBiRMm4JEHHsIBB+6PrbbfgYbiHlj19FNQsPlmqK6sQJhO4vafpmBEp5XQ/6BDsEr71vjqp8n4bMJ41ynfetcd+PrrschjXvKod5r5UPqFhWkUtClEuiCNfJZVq3QRUmzM7rr1TvTv2w/bbr01Dekk86eyLHQdbrettsCAA/ZFoMaTurbiIK+QbgFl5tNIz6OcPOdnnFq3gDSB8iZX+ZRBsxLLpVv3VXHd9dfi9TfewCUXX8yZxKvRr19/HHb44Xjk9Tdx6s23oSuN2Sduvgl5+XkoLMxDGz5r878YgwWV1Vht550Q+B6SRXkooE5F1KOgMMX8FKIwvxUb7gKnf0E+XYbnM68F1CskXsxVgdU27IMv7nsYrStDym+FfJZRAe9rPu9pOj8fyk8h608++fMlo4ByfiXIpz4aPKoMheeCaMsFylt+IVROeQVFKGI5tA4ymPLoExh5933os8ce2JJ1zmvbBqwUyOe9yGc55PP+F5FfcVLUL49lVZBfiNZ5bVBEmYX5eVH5U16sn+79SSedhM0228yBPuB0Jlfl9E8Lwk8//XT056Sk/k5Jq4KoPdK1nXce74UgPz8/kl1QQH3yHYheyLRiWBRPrIfCBLn+hrjCY1CY8NhdFK4wgcIEMR7rI/1iusJWJMTpSociTlwLpFdMb4wu4s2FOI5owuU2BNFzQeHyyxXEuFyBaALhMcgfQy4txuXG4XKVR0FcZzxOqKgaxR9yE656uMEGG0AfKj377LOh1wCuvfZaaLJG2/z1HrUmdDbiYGy//faDdj2IT9vDhw8fDq1M6xkoZJvTigPEVukC1vki5LPtyKOxUsB6WcD2VHpUJVPIX30t9GD7vOoef0af44/BrG/GYNy/70R+Mo081tkCtm35lJXPNsoB63d+wcJ128kkTTKVz1yIw1aEG6crPZReIfUXTXhzgNJZZZVV3PNexlX+JaWlMIHuvf7SrXfv3hyUp13cZdOtEAW8twVs1wqTeZj03sfIW68/1jnkcHz13rtITJmKia++jCGnnIzWHBcO/fu56LTZIAQd2mDAEYfgk5dehX35FTqwjApYN2Z89Dk+vOdejGCfVv0d+2j235XIopphSCTQbkAftCqbhqkvPkVj+k/goAFFeQVoRYOkkG1fAdvcAvZt6qvyivKQx/pQSP1a0/AryEvTn+/GOkEyAV/vP2+1HYr22xdtt9gYQekM+Ow3Ez9OxaqcMJ47bSoSc8sQTpzMvrUA+UX5kMyC/DwUFhQhr7AV/aSzXhZw7FDAtJoadK8ks5DlI5BfIFpjoCFv7JcrWJSMmN7QFa90kCtQeB7LXK5AtBUJcZpyY5B+0qmp9chn/SsgtGI9L2J9y2Nfni4qQB7veWv25fmEPLZJRYS8wnyk2Lblc4xbQDdPbRbj5eexvhASAVD9/XcozEsiryCFVFF+VI8KC9g+5kPjhkLKq+I4ec+998aWg7bkpM5kKI8FTC+GXL+e5/bt22MIFzwGb7klhm45CEPoDuKk+6AhgzFo8JbYdtttsGaHTqjhgpLaeNmNtDqFNjt4zZWCy0StEZtKpdwKQ/yRl2233ZaZXhj0ZdIHH3zQrSybWZOopc5SWwLkxgKlS1FREdunlCNJT4fwYmbIBgEqFlTUQjkH7AvqoLyyHBVVFYjjyF0MOJ6WsLDJyiHgfVF5yhUIzyBkFxQ4qEGAGj9EFaefqglZCxBms/A502tB+DM9NKEi4G13YcIlU6C/icgyQDKVVhAGTCN0EHISJsmGYtbkHxH27YMf1+uJvP33Q+9DD0BldRk6cvZ55V33xBwYUglD20QhWhUVIi+Vh6uvuhqXX3YV9E5eVUUVRo38An8e9mdsNXgQHnzkfoz84gu88NJL+OSTz7DlFltQA6CyVRt03/8goEtXFBcW46FHHsOLNK53+tdN2IIDsVZHH45P583HlkOGYO1e6+Dow47A3nvvxbSuwZCt/4TTzziLBncVtEqrHNRkqrDrsJ1xx623cgWnBi899yLac7Kobft2LE1xgPkUGALObgfJAkAvZ4WcyeMJAfMvN+AlJDhFG1xUjg1I5Mw62JiD079zpTHB2UuJq3HvVAOt1l8fa2+3DWZ88inmT/uJdzTDtLP45vmXsGafvkh27IggUS81dHVCWhiJArDUjWkwWl0ugAz5su3aYv3jjkUrGoif33QzUswPF7LJa0wnihvyPof6GAx0MG2GCPu1IKDeIfUUNKkOvH/KZob59Sm4/Juv8cKZp2PaiI/Qd/+/oOO2Q+GyzucH7t6ojMnIU89CoPognEy6f3ClDnfoOXr//ffd6t61NExWX3116J1U4cNpgGgVUKt++giXi1B7UR4FtV73TMb4klyVUQxL4luRYb8VfeLylD7CBSuyHJaUlnQSLImnqcKUb0FDeTKW9VXu119/HXrX/pFHHoE+MipjWTsiLrnkEmhcovFKr169sN5660F/X3Yi25H11++FW268Gaz6APQUGdsSorwmzGffA4Q1GazEyc/ue++JDU84HvO+/gbvXftPKE4QVKO8uhxBqF4mwydJPQ4WOqTziiqjhRJegqe5dZJ8QTKZdG2Axm9LUMcFiV+LIwL9K4QjLuOFzS37C947NWxlszHlgzexxlbbIN19dVgmi2f+fiaN3QFoP3AgqsgTFBQhsBR1TaDLgE0w6NAj8PGLL0F/21c19QfM5wr0xrvsjPYrrYyZDz6KH4e/BJ/3vG3XVRAGIQrX7A5/jS5o36U1QKMtw7qTBRvoWH+mAba3AStNDWmMQuUCYtUA+wcwPEtQC61xS4dttkGP8y9Czz33wHdvvY33DzkE66zVAwU9euD7jz5D1ZjxmHDxpcCsqZTBM5iPTLYGVfqQGPuDTFjN1CWfYc146p4F0n8Z0lBcgaLKFQiPoaF/UXTxxKDwXFz+3wJIp2Uto6XpzyoTsQgh6I67FkgPAP3RmJkU1QlWMpIAhmWtkvGM4LtWr6q0BOGCctiY/2L2y88gqClnWP359ONP4MjDj8AXo7/ALsN2xZgvvoRe6dp7r30wdcqUesYlYK4cmDbVANXhyE5js0p88djjmP7h55zbT0axqRYflQhv5qvXzPKdeN38Ll26YH0OjNUBNQR1SJopFI+LsIwXDdpqatS8RAK0xWrTTTeFPgYmihrWxx57zHWOChPNjB2eboo8P9slzzvh6KHuWYTV8upmOgIvZjEfPf9T528rM3GZm7G8Pd431t7oY5ABAhrKPtXNY1g6EyDNJz3Bu2Zgk1B7zxhcd5oZtDIhmWaUB8DzPSS5ImCeJIXsqtRWhGAy8Gp5jDx6equryuF1KsTaxxyBNoO3QR4HVuV8qlt1XxneGisjyE/hu68n4KqrrsGk7ybhu0njcPEFF7uZshmzSnDeBRfivAvPR5fOnfEGV2C33HIILJXAXffcjVW6dcdAdsLg4QZhygPxPffcD1OnTUMNNdtmhz+REqATG6DD/vF37Lvf3hjYfwD22HMXfPXVGJx2+qkY8dZruOrKy3HiySfjlZdfwSF/PQjnn3sunnv2RZx1xmnQ+6Rff/c19jtwX8oKKTVDqM0vKYmsIRmwXEQ1lgVpOkOfRPr90IO3mJbKjAxizgFj+Qh4W1BdUYMsjVhJ9eEjYFiGAT333Asl307EZ/c/CA8Jzvi/joo2aXTbeUfoSPAiyVlOiIDhhhS18/DOf0bguwnfMRTOby4sQRmGtFuB8pwJuNpf9sH0qjkoGf0ZUhTkA+SUFnDbfGRMyxdCBxnk/I9BwHJW2SdYUpg9HZ8/+RB6bLYRNrnqUrTp1wcBDWY9VxnfR4YDuYD8VjvICS3Lcsq6EvF434wyxn03Cddf/0/ceOP10GrdUM4S9+nTBzI89O6yDGcZKVrR024dPXPqEyREuFxBLm5mIrVASwk0SQmY1den3Hq22mqroWvXrlA93XXXXaGvfGs3hN6d1z8MaLJ/p512gkBjlCeeeBL/ee8jrLZaD1x+5RW49pqrceNNN+Gt/7zDJwEEHz7TUhdiiQTAFogXtOIEUq8T/4bMT5Px1bVXwmZOQ8JX7+S7NtQXUwPI1bNB0P+s18zq8qb8a1dKHaEBonCRzIyD8dlo06YN4nZF9MaCk1M7RpDxmQmzoEhO4P4HXVfvDGtdBOPq1zp77o0+hx6ODY44CtWcQFfXF7LD4AmfP3XTbdZeC1scdzSNiUq8e8xxqJrxE7rvsC16H3Qo5s3PYvrDz2DldXsjvXoPVHL2MkMlux19KnpffQsx9WUBVCsEbHZJY2/EIlF/xKkEV5tCtslZJAH9HSZHAx7bZJ/6+4wZMoZkplp3QLcdd0HYsRO8jTdG123+hKrpc7jaPAXVzz+H0o8+xMf/vh2jrr8DFZN+AOf4mZzyzbFuyJ6YZUBRv+nT3bdFaCi6IA7ShO2TTz4JM4tJf3g3YAmwyrBy8cwplhCRxyNDQoMAVnI/a0iwfnthColEErKxbrv5TsyYMgOz/vM+vr/rdqw9Zx7GHnkKEjPn4NuJEzBz1gzcdOvN2GffffDYo4/gsEMPxbtvvIVTTj0FzzzzNMZ+PRaXX34FtQBuve02fM1JRedZxEW3zbMoQI7H5wZIY9IHH6Mzn4XAje8AM4WGWBGHtyISUUHvzSX66667DtctAvR3NXfccQfUSUmf3Eov/9Ig5te2huLi4jp24XrXSR+ZOeSQQ3DQQQchwwbv2GOPreNRXDMVeEQylruxsrAVqa1RBv2i0EVfJWPRIS3UpiwBM94JgjrHJAf1BekkH2QfXiqJFBMq4qxpcsYctJmfQf68CqT4gGW5Cp31eFMZnnuq0dB9M2MXRY92IoweNRqfjxxJuzhw26XaJIvgc4pXdqJHYwLEQz6klbNnoH0yQGGHVlh5843RutcGKOX0c2B57DuTSOYV4fXX38CwHfbA308/Bw899Qh+nPkTdNx55x3Ql4KvuOIyPMcG5NprroUlUihgnAMPOBijPx+JPn3XR7/+/RCyAzN2iiGlKu5ZZ/0Nu+6yC84562xXPWsyNWi/bi+cfPEluOfue/Egjc0nHn8WB+y3nxtEnHveubjz33fj9ttvo0GzP55++gVcetmV+Otf/4rDjzkW7/7nPdx6x7/pP4QpqLv12BezjNloguXCEzClTtOJzwRRgJwB5/wE9MAp4pDGXIxMHigKWd6TEFVg6buBoxGrylSj79ZD0Y+TAP954EFUvvoSvr//CfTbYQfMqc7g/nvvg77qPWLEu/A9D+ZRnAEnn3IiBnPiYdNNOeM/aEvceN0tuOnGG/HIYw/h2WefxhTObKbJmiAUrtYNmx/0f/iUjfnY225E2ZivgGrpAdT4QIZ6gboE7ChCt6nUJAAAEABJREFUuvgNHGbMZBPqYZxkSvK5mDX8XTxx3Blo3XFV9Npnf9TkpcFFMljgs+4p91mWQsBSYPqusHW7PZjPKSka0mM5QfPSSy9gn/32wkkn/Q0nn3gKnnrqKfTg6oba8+HDh7uPQu7H+ij19bzJNaM8InqOzcylRS/MIrpwgfgFwpcE4hEsieePGGa2cHn+EctAeTZbuBxUV2JQeIyXl5fDY7uSoMErGDhwIAd5z7iJd70DrRXpt99+A2+8+SoeffxhZNkgnnLqaTj+uOOw9eAhOOa4Y6APIJbNncOB40yAyWqLd0VlJXQUrroytmSbXB0YPrn/EeT7BfBNz5rAE0sL1JaA7km/fv1c2z1x4sRa6sKOWdR2qO/+8ssvEX88cGGuxfuUBrt+mPFGEeT3kEUqrMa7l12GV66/BR03HYJUq1bIBDXouslArL7VEPZfNCO4ymwcEwTkdSno9hGq2SeHbdpis1NPx3qsG4Xbc4Kbq+e80Vhp6OYoq8hizSFbIctVZ31jJMHIqcI0qtu0Qpbtqse64dE8DgkIGWhZXjL0ZemSQFWJwEgBzRmYBxM5oAsQZ0xmqoq69TnwL9j8mivRZmBftN90YyyYNQvzRn2BlXuuh9lvDce88ZNQni7CqGeegc/+QF2fHyYoOQGjXPxGD7PaQqB+ZgYzQ8D+SOP7888/H3qGzQz6G9zNN98cQzmRqw9MXnPNNdBX+MvKylwcsyhuyPKiqD/U6Sm3xguB1Yf3HGAVQDXHBjWEkAsbC6aWsgpmYF4VGQED0KqwELfeeguOOvZw/N922wH/+QDzx4xBtxOOAoYMwZTPx+JSjgP0TwZnnnEmrr35Jhx1zDH45LNPcc4/zoZ2XWqCco899sDNt9yMjbmwefRRR2GXXf/sPp7LJOrO3PsinLcYIRXP1mRRNXYsuqZT8NsV8lnSs8GxibuPyo2gTkyzIFSjWeTWDYYkXYazOiXhSwJVfhWQmW7Rkjh/Hqa4f/rTn3AUb4JkiENuDw7inn76aeyzzz7Qf4PqC9ztOXsYh5vVpxVy1SsucmM1MTERYhpRmMVU+X4PUK+vGkZprPwIhItmzlPPJ/rygFksS64hlUxxJTfVQKRLtI4WstJLD09WFYw/BYUI6IROnvizfJCzkNE856OPMOuBB1Dw2edoM3ESOtSEGP/M8xh+5+3wZ03H61dfgwVcuUwmkmCfQik6LTLSQspnYpJuTCDlpzBv7jwcd/Rx+OtBB0Jbl7S15O0Rw5GXzoeUCfnE8nlFETWY9e04zAqBTmv2RDktjflJg5dMIpXIQ16ikLLm4/TTzkS3tbrhH5echUv/fjl23WZ3rNZjFeid3UsvvRSj2dHffuud2GzTzaAjRT1322UYG/mtcOZZZ4gUAcsF8IkHKCgqoPH7NI48+ghQDXiJNIOSDncFFbUfNIbvgLbLXnD+BTj0kIPdaxKHH3UkPvr4E1x44UU4/e9n4bLLLsdPU37CkYfKaKZ4Np0hy0V5lc+5RtEqe4JHXDRmm445qONzSCMu5gPmwR0seDNTAsoKScaBZJKuj+1PPhFflJTgmmNOwMA998P42XPQr28//N+hh2L8N+PZyO6CGTNKMHr0Fzju+ONx3bU3YPc9d8Oaa62JKT9OY9mf6uhHH3UM9uQK9sorr4yzzjzT/X0WeLTpsSa2/L/DMWv8BHx+77/xzRNPAAuqWAKGTMJ3+hhzCGKBA2GMWHeqFOo8zY7o2ViuRKiuZASciMkyP2YGTJuBMU8+hQ132xN9DjoMIZ+BJAduSd4e423wyeOz3pkDD644ABS3KkJRYQGee/JprLd+L+y+x57IZ90d/vYIfPXVWFfvRo0ahcMOOwx6p5RREIahAzOmS4L8GtwI6K07zerDRTQzmJnQJYKZNYpviUL+xwJVxoI4W7l4TPsjubn5N4vqi5m5eqlyMItwjSPkF8RxkmzbIz+w+uprol279igqKMQnn3yMjz78CNdf/U+cwHbo5Zdewa67DcNmHKyvu966+OdV12KrrbbBjjvuQOP7MdRUV8I6dkU/tt9BWRnG3vAvrjyXwWPHoucyamX4sPIZdelRJ9pRQgmi0/kDnGbmctmuXTvI8NHWeUdYxMXMOLZIoqqqasltgIpPEPCiEbhkMS6MfnaeNUGGk4YZjg/on/QdvJ+mYLeLLkfXTQfxttQg4QEZZDmxCqgb830gzUvS0lCX9iUn3WfNnOHGANW1Bm1ig97Y7sgjcdrpZ7Gecbyw1SCszvFFcuWu8NnIls6eiYsuvoirbV8jDSbDbJuEuZ6IBKZJKoz1wXgF6dSOAcKiEHBc4nzmyO6iaEnqFipOfj6N8taYnU6jXX4aNT9ORMfjj8KkWSXYmpOd3TYaiKr5JYxXAzMK4WDJmA5APAQT4YVlpmchS6+ATkSnXg5fwRc9o2YGM4MmVWQQa2x/33334dFHH4X+8UZf7L7qqqsgI/mAAw6AvrKv72noNbmHH354IY3NzPmVR4f8ji/saVmboyt43+JbJEqWnoAA1mQjqFKGfBa8mipM//ATVEyZRlLIWu6hpnQWht/C9olt1rwJ4zDjnTeQCKpRwknB2++6E6sVt0a72dPx0PC3UNqhC7DFFviqc3ucs/8+mPzOCPz3y6+wBdvB4448CtvvujNOPeVv+PvZ57iSVTlfc8MNOPTYo9CJOm5Y3BZTx43nM1wZhfPKYTlC3RdWPyB0edKjofo3b+o0fHjcCVitQxtUrdSeoYygk/wGH0B0P9GMh56xJhevgjGrV15baHw+yEpIYXIXBfFAakk8i4pnZlDcvLw8aNUZtYdZpINeOt9+++2hv7AQX20wzKLw2K8bJAgt5M0QMIQ3Lpfrl+pGCb/qGcKYF2OHADaHzBPzFtSC8kqUfUfEE2Lxh/ItEMfi+MxMwe7hY6LEDb6XxIyZpZg5YxY8U3ULUcsGpe/RIivOK0YqlXJ6WEhdKCbLSYyAQjRwCEkDwSxknAxaJ9OY+vZwTHvzDXx60ikYf8udSEwvxaQXXkCxVnYr5mLOc09j3vD/oLgKSLJzyVIm6JrkhCF1iMrC83wUJgvxBA2BMZ+Og5XOQ1AyGxf+4wKcdeIZqKqsoAAf+QWt0DaVj8IZM/E1jYRVtxiCuX4+qCYSfoiamkpMYWe7oHwB5s6Zhxk/luAvhxyIU6jfHffdhjvvuQNPPvUkOnbqCKaM3jQ6Dj/yUCTSacoImS9gq6GD8dLLL6Fvn77Ob+bDtwQ8SHkvonm1LklqIiIiryLXEvQM6PUHUt15xBFH4LrrrkfPnmvinHPORq91ejp6QUGBcxXVgw8zYjyZICgeZkY0AugQEbzwphhDlA950eiDcWEuis/44P2A0jTlP4RHXFj3nj3R/7BD8e85ZTjz6cexzY47oc8G6+PVV1+h8f8RunbphEFbbg5t/dXKsmaZn3z8Kbz51lt49/0ReOn1F10H+tKLL+Gll17GMZzxvPyKK9ykxJhx3zhtCznpMeiiyzD0tDMwr2w2XqRhPfv995Bfu/osTVU/pY+ALbe8jKumW+Byz3spsuNg2G/glCoEnpFuRHgiND1XIe8y8COfi5cvvwarbDcUPfbcAUiFMDMH8MAZ3AxmcnVi5tQZEHz//ffQ32Lcf//9GLrVUAweMhgH8f4cwAHJSy+9hNdfe520LbF2z7WgjyupHc4tCbNa2bVEM6vFIsfMorQj70J4LanF+YUlYGYLxTBb2L9Q4B/AY1aff7OFcbPIb2aI+zgViVlEFy7I9RrbqpU6dYG+8HrCKSdBu+bOO+88vMUV6aL8Amw9dGuccvpp6NCuI2bMnIm9994HGw3cmG3QULz28YdYZcO+mPv1N3jj7FMx+aPhSFAeELKZUa+n1OSL0w9JiEBXev5nz7j8zaK8+xw3ylBShuMwuQLRtDNAO4rU5nTs2FGkn4MKzQEv6rBdfwOON0IYf1CjZ1kkkglUfD8FH/z9AqxLQ6DVhn0QclVLbadHngQSiHgN/7rhRmy3/Q549LFHceqpp2LTLTbHUUcfw3AgkfCde9E552DKDz/i2utu4KTtB0gUtcWsNoU4/ND/w0svv4w/7/hnnHvOua4fG/PVV0gaownovPfuu9C7oJRGX5LgEXhy7AKCyz9dM9ZZkqkelJUQYC2CUCJhhKu/rs5i9W23xYQuHZDadih6Hncc0KEDUF6OdA3rXEU5edmvUZ4i055xdheFAAHpAMPB+gklTzwgHtCVn+lQF7IwrB6XX/dOugrklysQblabWXpEWxpIFlnhcQxUXV3tvhWjxTKV/5133gnhX3/9NZ599lmOc85xf3n0MstZfzunf2t4i+MDvSr0zDPPcNX0VsyYMUPiHLjxZ44+Iubqk+sXHoN4Yr1iXK4glyfXH9Mb5daWa1TQ9TEkT0HufusSMIyEkIwB70yoeyY6IUu/aOSoPVXuDOBzYCzLqWyPXjzrTGTLSpHHMWeKXP6USfBGvoep73+Iikkz8AYnkXwazY889QS+mzgRr9x5Ow758/a48fOP8PiYsUBRMT6f/D0mzZuN048+HDtstRXOOfPvlAQM3nQLXMWFLD/J58LpyarXvgNuve5feP6Jp3DEuuujO4BbL7kUWS5EEXUnNWRuWL/kM4/VMiQAeUEVCkd/Co/PZlXHDqhxXODzDDIrb3Sb+fSaQ76ZwYwPtG4kQdv2juJKcBAEjq40tQqt/+n64Ycf5K0DM6vDlxUxW34ZDdNueokNU2gev/Gh8XgPVLeykM/gOoLQWNEsSpQPEMgXeZb9qofZTDIFHgrThZjMQfd2Q7ZzW4XnzJ0Lz/OhegCE8Nkp6i/AHnz0IZSWlMFLpFCjGmkZBDSo4afgZT0ksz68II8PSD6MM7XhjDlItOuE7tv/CQVrrI65NHTHPv0U1undGz07dUXJ629jYMfOKL/qasx46ikUhuD8GpsUqqWsGjtJ9iXMsYdsApg1vxQ33Xwbem+yPvbfYCDO//M+eOXFt/D96K/xEeUWJ1vjq9Gfo3rMF/jvww+gVVEROmzYH/Nh8L0EipKt8Nrrr2HAuhvh4IMPwYnHnoDO3Tpi8002RbogjYMO/KtbyR7QdwBzrZwHdKkUT9/3AJaZblE+J37yaEij9gh5j2rR5Xb0f5j6BsDyCApDKuwEmOsgzSLXkZbpYi6Wgb9YVm0aR59wIuZlM3jwkcewz7774t//vgtbbb01unfvjjvvugurrbYq9t9/P7zzzjvQgFWC8tJ5WGmllTBkyBAOVPfGplzN14d9tGVLfzOjCbzbb7pZrAgs4KCI6Ra3wYD/OwwD9xqGLzjBMfnhewGma+Jie+Uxy6wuUL0JFYc1SXcwhHFmFryPYJjjxq95UE3qE4BFSWBdB/NHSkjls1YD1jIazUnMe/cjvHfZFcjr3gVr7LILQCoYOu7bCXiMZf3YY4/h+BNPxJprrIHeffvWlbk+5nUcB1tzyua4DydutvlmbsC41ZpAObQAABAASURBVNCtoIma+rqBlqOlBP6QJdC/Xz8MGzYMjzz8CLTyNWPGdDzz7JP45OOP8OwzT6A9DbswG2K3XfbGKffcj1VPORnr7L0HJrzxCsKZP7LMPD6JPp9aIw4kuQrqy4KJHmpHi0Ic+j99iduTIva1iUTCfdXc7Oe5NzN89913MDO0atVqkWUStY0h1Odn2aCH5IVa7kwWXz73Ckq+Ho+kpVj2IcpGfIDyl95A0IaymJy6oxAJyuV9yQbEfIwZ+SX+ccYZ+Ozjj7HvPvtCK556R/61117Diy++CK2Uf/bZZ7j5xhtd2FZDh+DEk07GnezDBg0eTPdu7LTjjpgyZQqOOfZY+L6PHXfaye0m08fqRo0ahV123RWHHvZ/mD9/vvu4onapiW5GpajN4k6zKDy6Mpfsw4yZCNmnFfTuhSEXXoBsx65YeeAmCH2gU7ceCMbPQMlHo+FbGoEHsBeBhl8gzlIDWGbGeqhSSDJhJWFmUb9HZoonNTrNSCfE98/zPJiZCxTNLMJFUJhcgZnV8ZnV4wpTPLlm5sYdwq+88kq37Xr8+PHQhyfP5MS3XN0H2Rq33nqr+8aGvmEgfsFglr1ek9NfHx599NFYg32cXr94/PHH3TbheCFBvAKz+vTkF5gZKisr3StJWtU2q9dVepotOo7ixiC+GF+qS3kxT2hQrXXebJhFaCFIcmUSEA9reQPeEANvbih+3cGsu1c+HwBPK0gcTyNMItQNpoB5Y8ci+/1E5PM5s0w1pn/6EaaN+RKdV+2GmZ98jk6sDMG06ajiJNC08RNQkChAYZBG394DceH11+LlWVPxyogReO+zkdj3hGNQ3LYYj95yCzbbchDbMrgRUzXg6hWoN5Wh3tKrBplMJdplanAA6+HYW27D2OdfYRikmXIAZUlzXV5olGCkh0iENfA4EZRhfc0m8lDBfEJHSJ4Yl78ZwWsu2aocZsaMG4qLi12jpgdFRtNll13mBraqvNrSt/vuu0MDNoUpXnPqtGT55pJmHXSuu0QkoivojjClJj1rM+PqlPJCxOogSkk5U1DkW74rn1mA8tXZaXv+ueeeC21h+uy9z/EyV/9ap1qzTngOkjSUn3rqGRyy72E46aS/IUNFjA2tWu8QIQ3sLJL0Gwf/AUHPfIoPcem4MZi/YA6KB22K/pdfjvUGbog5475C4VprIOjZCy++8DI6bDoE1SXzMf6FF5FXXoGC6pADEUg0MmxTZFYUpgoxeeJk7LjNTpgw7ltce80lWKNDMX788msctvufccKgAajh6tyHj9yP3bfbDdcddzQsmcZGhxwFFLZxBVVEGdNmT8XFF1yCMBXg5SdewRuvvoUrrrycxseaKOdM7hyugM+dPxdVmSp4tb+oFYFr9HilrNDhoTBXiGAZwR1LrrOO5WcXxRHkBuj5yvUvK25m1M14fwLnLquchvHMIrmit2nXDrfdfhuGv/UG7rjr32jbviPJURlp+56+hHvzzTdj0KBBpLMEWWa5+RUucIG89OQq9jlnn4Prb7gBN9zwT94FH+alAW1354RFp0FbYovjTsHE/3yCt7lCPem++4CK+YBlADb/TJmJgLfNIxhpIWUAwmC6a/hVD+nhOW0ifT2qJAjZUSWQxKcj3sAtBx2MuzhQu2f42zju2mux8593wE7DduEgbRg25yTDPvvtA73ScgvLVdvd0nkprN1zbTdA0Yz9c889h+HDh7svEGuluS8Na5WxwMxc/f1VC6El8ZYS+JVKQM+APh729NNPY/U1VndadOBqiFYx9ddGu+y6B/QRyOHvDMdtt96Op155A1tusw2e/fwLrLJSd4y8+wEu/s3FvPK5NM5cdD5PWSIBAewN+YSzXxUGtkCO+D96+X/2rgPAiiJpfzXz3uZITiIgIElQQUURxYwZA4pZDGfOOed85uyZs5hzRswBVBQjSgbJsLD5hZn/+/rtLAuCggJ3/x2zU9PV1dXV1bmre96s5ikz5pf509pRp4TTpk2jL3ObGczMeaqrq93JYseOHZ1/qQ+yOoPQAo7ZBuMTXHz/9OhjmMH1xwc334yPLzgfU2nY/vbJ2yg57ABUFGfmd5cM55YrrrzCnWh+8+03eP6lF5CiIfnOO+9hxx13xG00kN944w3IyJcRJmNO33Xosd567lS0/xZbYNTIkTxpPgKnnHwyHuLccvc992DE8PegN6be/+B9Z4xpHXzggQdCY63e8Hn+uefxzDPPuJ8Ynnfeebj00kuhy2zRWKt2Z2YiI1n3YVyzjN/MYGbQujtU28nKQU6jpjA/TmNGbStEVrtWaL37Npj8/bcIE5WgZNTyNHdBeaVKie0uBMwA30PIk+kgnWa7ZJsUGQYFZcCgS98QkitQ3SQoS3hDMDPoLVDpe8YZZ+Cwww6DvkMkHjNqEFI4PWYZmWaLXDPDJB7G3HTTTTjllFPcpoJsCNkUestOG1YdOnRAr169sJvbGAb15exNmSorGdiau05mPaid6W20ffbZx817Wq8y2cVuz/Pq/WYZPWS37LXXXu77HVGgZJuZ85plXNFEkGuWoclvtgiX/48gUxLMA2tCTxeTRN/zWD/yhazfjMuMUpToHozhiBldlifn/xAG3XrJT0Y2eHkEhLUoqq7F5htvhtmPPoGpXBdMv+46LBz1JZp274nCWfPwHeml2bn46atv8OIzL+AUlteMH35Gdadu2PWAg9CC490/Tj4FY8aNw97nXoJ4XgmqR7M9LayCzS9DihuIoX5KUV0FKNGQDtuj0TT2q6pQFCSw3wH7oVeLFvAWzIeuBx96BPvyYOQjHkgZ+5pbYgVgFgxeVjbS/fqhsFdPqH35noQicznGDLoqnw1SXPnJqMEIJFmuOooau4xkLWT1GwQ1XO246TcIL7/8MsxM7CsNlG4kzMz+RL5FrBAWQT3x/yHCtgYZnGyn8OiJEYlx5wnMYcjyYBuGrsgV/lfBTM2JpSZhdMrKy/Dy86/i6BOPRqNmJZg7Zx67MPctGe7zpBbsRU889qRL7rNPPkOytgpZ6gQWg3k+CnwPhRzwYmECeXo9I1mNnCCNqpnTkOWHCFq1QQVPnhut3RbTZsxA0VptEOvaGR0OPRA1G/dGh+uvRdO2bWALFsJDjONOiJCFwH5Iv7HbhrjwnAsx/ueJGMoJa5tN+qBjVojNurbCmWefhNNOOQZT330LV+33D2xSWITqiVMxqSKFsqLGeP2dETAW7NTfJuPc087DlHFTcO8Dd2PXITvhgSfuxS677IyKmgrAAJ30JhMpTo61qK2tcZ1ddEHoBkQsdpkxUh1F7ddskb+O/KeO2YrH+VOhZDAzmBmxVXMrvwJwcbjH4H2x3vobMqGAcwJLKsykq3ABA353iy6IAoRH8I+j/sHFy5E46aRTcdlll+KNN9/EG2+9gzll88luKOKmS/+zzkXP/fbHgpkz8Ond98C4GDHfYJ4hNIJrNR6MMTyEdENi7FjEifxbb5MqTiOPegh8+JaFxLxZePaUMzGRhu+UZo3Qad+90Xe7gZjNSXH2jDmY/tt0bMhyfvftdzDmu28xcfIkXH/T9TzZ/xeGPT2Mm1onu98sa8feY//UZAVeKlc69beZSqXeuwZZUwL/MyVgxrGBc1XUJ+QGzL02g0NNOCn6XP8EDjxgCMaN/wXbbL8TLrjiKux/zvm458bbsE/v3li/W3dcfc31jAnEc/KBBl3KTds6fhHgv/MyM5gZZNQoh2bmxv4qLrDlV7kKhAs0FolX//dZ/mWBB+Ocz2domP3NT/j06mvw9euvYatTT8H2Jx6Pbl17oHrsWG6+t8OGV1yK1r03Rpr1ZQA++/xDnH/e+Xj33XfQZ6ONcP7FF+PMc87EBhv2hF77jT42e+655+Khhx5C9+7dMXXqVPdtEUaHfiql14gff+JxXHXFlTj4oIPwjyOPdCeeCu/UsRMefPBB6OeEen34Tp7WyYju27cvhg4disaNG0Np6DRbmy+Ko3HYzGBm8uKzzz5zRryMShEkR65ZpvzMyMf8gG3RkGRZgPu9JHBt1WGbTTFz1gwk58yF8e+V519C9y7r4tefx8KzOBljWDB/PvbccxCGPfUUzDzSCDC4NinZAPQles0R559/PszM5XvIkCEMgfObmatL8PqNp+0yPv/5z3/iq6++gt4MEy7j1czIAegtOTOrj6vNXG1QyGZQnesV7f32288dyqlNCPSF/A8//JB19S6iNmG2SIYE61RaHwmTwe37PvQqt17j1im2wgURTbiZyXGgulFdySMjXa6Z1etolsEjuty/A6wht7IwM4oxcBQBiBo8PP/8szjggP1RtqBMJIBPBiFg/bw5/E1MGfMtMH2e+3Cuz/gpLhACjVFeCjr5nThhIsZ//S2mcFOq60nH4Zd5szH9iSfQ6quvMXP4cFTm5qCwz/q45Y3X8BJlPXrBRfhu/CT06NAOAdffzTbdBI0bNcFB+x+AKVMmo9Va6yCRlYVeWw7A+Gefxg8P3o85TzyKcU8NQ8h4H7B/1M6cBaN+mXx5mPPlV9iAa/Xsmvnonkph4U8/YNrE8bjkvHMx7Ikncevhh2PBN1+C2QV8QN8i+nzEJwi32hr5G/VBUFOLuISBl4F5p7sabrX+VZKMmcHM6mWbGSZPnoyR3Hl7nruy2iHSrtDuu+8O7dLJoL7//vtRVla2WLx6AX8RMVukw5+K4KASj8WQX1Dgdg/1uxl1xkXxohpaRPlPxqStOlqajTxkp9EJlMCotCBg2YREtAMlIHmxW3nPzcmFQHgUyCgRupgbKDGC5xuyvCw8zEmkfce1scvOO8PX7xvInUYaHtNNcyFRzdNYdQSS3euejAafp7I5yVoUxTxM+/orTPv8MxTGs5DDwWH0w48hNnsBlIfQfErKQgBDRX4RCntuiH89/wr+ce21aLLTdijZdRcMq6nE2598gqrZM1GTE0O1pZFK18KoqBd6HJACfD96DIYMHoT777gd3z/5LHo3KsbeG2+ETtzBrq5cgM6bbohtNloXx23VC2uXNMctd9yLwfsMxt6DhuCj9z/BkH33x9PDhuGxZx7BENKGPTEMe+wxCHPnzwVVAxNxO8HJ2iQqFlZAE1p1dQ3MzE0imgDBy6yuVDWwEUhyt1mG3rD8XcC/6SE9tKP+7bffQrrLv7JUkSyzTH4Bz5WdaCEbqZmxzECQa9CVCQtdOZplaBFdrtkimvxZHNTvuutO92+5LrzwIuw4cCB23GE7HHLAAZgw/legIIbsjm3ReMAA9DrtdOTWhvjl6edh0gVAIgy5mDK2P+oWULaANGoApyyf/96bbYqzSyB9qR4Vx4evvIKbBu+PprPn4/gnn8T1b7+NWx5+BPc98CA+//xzfPHZJxyTP8ebb7+OrbfdBj26r4e1W7XFqdxc2Hbb7eBzYaE8qawjN8LNDGYm8hpYUwL/8yVglukL6h9mBuPYwJECxMDBUlMB56w0zZYU2rZug7vvvh2vvvUKShpTAAAQAElEQVQWUp06YW6YwkaJAFmVSZxz9uk455yzEeZkAz43fFmynL4514XQPA5KxH/xZWYws/ocap5JcVEtglmGrjKW368bn2RIyR/RhUegGB6tYE77UD18e/OtsJ9/xb43Xo9Yz3WR37ULSvffG50uugBdzjgHsaJSxLLj8AyYM2c2zjjlDBrW3fAEx88+fTZGl67rup8JaczXnBKlIyNXv3Xfe++9IQNv0003dUEteJIm/35D9nN+PRrqqY11Gc2vv/66e+1YX3PXf4N5hqfNMkJ1Aq1TbX2jR+tkxX/sscdw6aWX4oUXXsChhx7q4N1333WnrDpBlaGu3/uK18xoLwcA85NpP+BFmnlI85Ai5OFDqirBtRcQcA38NPOpD4fqVXMAbn698rpr8cIrL+O2229FRflCxudNeWk60a3T41GjRkG/N9bPemSMaq2vt8MWLFjg5JgZ9ObS9ttv79ZCKhcZzkcffTQU/+yzz3bi9DbZ1ltvjYMOOsh92Ovrr7+Gfm6lE365ei1eRnLDcjQzl0ZJSQkac7NBgqLwyG1I0+n+448/TuPzAHfirC/n6/T78ssvdxsW22yzjQs77bTTINqTLBf9LGynnXaC7BaVr+pOdk15eblE14OZ4YsvvoDelDBjQTEk0iFySfrTW/XlYrP6QoSqQkydPAW33XIrzuFmzuOPP4mPP/0Mxrp04ekAqbIF2GvXQThvj33x6rHH4cnjTsT0ib9yZWDw2ah9HiI9ePllOGHXXXHyIYdhbpInwZv0Qv/bb4O/7Q54f+YcfDFrNo6iofttkyKMKi1B2KkjWjVvjmO22Arr0SYoLshGrCAXbB047Ywz3Xh1+ZUXo3lpEfzSAswePw7eV5+j9t6HETz5ImY9/zKS34zBnJGjAAOvgOso4BvS8vfYDdVl89CjOoX37rgLZ7Et/DZtKrb3YzikWxfM/+wDBNXz8eHrr2C/HXbA6UccgwncEICfjRzfQ6xuIzGEtHHCia3aW+P6KkmhYeOIcO0Orr/++mjXrt3v0lRnV0PU7wcaBkZxRWuIy7+yIR6L07if4jr2h9y1GsfKz83JcZ1RVQLW+F/R4a/EwUq41IR8ytGkG9KTZm2nCCS5WzSt/Y35MnrMUTOPkI0xNzsfH3/yqfu3RSobsmUCl3hq8vLYgD0NEBLCFhzzfLzyymto3749tujTH737bIhRX45yvycuyC7CWO7uDui/NTSgdll/XaQ5McZY1oU5RZhLY7fyk4+RGvMV5n03GslZs7Bw4iTMffEVTH38KRgNTy+ehRQHkiovgaBFU1jndfHAy6/j2UdfwYa9N0VfGkSnnnsh3v/sW8ydPR35cdAA9+EbjR9mJBbLw29TZnIgARolKzDtkX+h+rEnMP+XScgvaoa5H3IwmjYXfYYMxR5XXoo2HEQTTRrhh2kz8O6Lb7JN1OLgfQ7mJFKODz59H7sM3AVzq+agsrYC1bXVTCEkDwuCZWIc1MBy8ej6LBczeliGZr93zQxmxtDFb7Pf0xbnWHm+kAs+QSRRuMDMoElOH9/Q9wkUbrby9DLLyDLLuKBjZjAzJbUYmJmjm2VcBZplcM/zXFhDmpnJCy/m4857/8WT1R8xbNgzOOywf+C1115HV5703HjzHcgqKHZ88Dx0230QfnzpVYx99CHAOHMZ5cLAJoToCugP4bGuLSLVuyqzCEQULndZsKxws4xshQsUf3FXbY1UsvGG+vzYn37GG/c/hMePOAqfDH8XvS+9EGvtsD200AnIurQ7hEIiIAebL7sYEcBMkjkKsm2YZXDUXWaL++vIa5w1JfA/VwJmVt9XzISzCCwDxo1bj2iMC1c6rmtttvHGGP7O27j9vffRf/uBXBy+jGuuuQL6H6fXXHsNcrJyxMqOB/fvYsCxhgk4A0djQAQZpv+ep5nVZ2bdddd1Hyesra11NOXZIXwEtIbNDBrz8UcXeWIcw2d/+Sny8xLY8NwzEbZuzhEvwXoICayZ3CLUJgP84+gjcf5lF0MaHHfMCfjksy9w6+23c5N8X7z9xpv48IOP0ZnrjYZ6KGl96+HEE09EZOSKtiwwk/RMqO9rxM7gOlmWodmyZUvov0FcdtllkJGpUL2urTWyXBl9MuL22GMP6MvSlZWVYoHC9RXy0aNH4wUa1SLGeBgUlU/IdNNqfzw4YHGwNXHuSlCXRC384nwM/+A9PP3Cs2jUpDE+5Cn2xEmT8dEnn+P662/AoYcN5XrwM7z95hu48YYbMJJGMpdVrpzeHzECD/Gg5Oqrr4YMf31XRGkLl/5rr702tAGwcOFC6OvWWVlZePjhh93r79JNmwBn02hW2WkDQfHn85R7BOXKEJdcndw3bdrUrc/79OFpY13dKx0z5oGIWcYl6m6zjN/qXBHNMjTptt1224kEnTbrJFrr/gsuuADNaSRuttlmkMGuzZALL7yQmyX7Y/bs2e5DgPvvvz+kn8pfr4jLmNbr9RKm8i8rK8Opp54KnaovuekjngiiNqTNgF9//dWRI36FsVVybRECrCxjSRuASy+5DCecdCJ+/vEntGjRCv+6+z5SATOGku+ju29G00QStfPm4uUXnsSoO29H7rwyMBS6Phn+Hh659p/Y4Ocf0fWn79Cyew/A8qDrR24a/SuRwBY3XI9J8RgOo5EasP2c/RDr6tSTccjAHZFTVYUOfTfmWiLNfkPd+Lzyyqtw0AFDqGtAegx58RzkfD8WNVnZqM6jDcX23Of8izDr1x8RlM+FR11nfvIlcpo0Rfb6G2JabYCFhflo1aY9Xnzzbdx09ZU4aKstEfCwacao0Rh7z914/bjjEPvuW+y+2Sa4/5GHcNFpp8DnRk/c96Q6IXRrHyKr/I5SXKkJqcIFSwrVztu0adPqO3QUrl0b7TAdwJMf8UR0yTAz5xXukFX4iGfH8NFHH2LooYdhp+13wa4Dd8O4ceORl53HVDnAcNHoeRl9SFju22zF4yy38D9g1AI/Tss4xt1Wtm3ot73JWOAMTo950Y64oqvpC4+0VFln07CcPWMmjqBhcRZ3YWlHwyziUCwCvSoP8ac54WRlxV2HkN+DB31sQb9zMQ7U+r3Jay++hqms/yxjZ2Ln+/Grn1FYVIibbr0ROpG++JKLMXr0F6idPBnjrr4BwUtvolFtCt/ecDO+vOkmdAkSmHLd1ah86x2079AB2TAUZOejca/18HNtJX6dMhnHn3Y89t9rb3z31ShU8cSQB9tILKhB4YSpmH/HHYjPmI94bgmK/GK8xh0sL+5h447tMH74O2jSdm18+9sMWIsmmPXMY5jKE+fSfn3RZNP+aL/rPjj07rux4Q79UbJWCQ4/4iDUJKsx9Iih6LvepiivKQfVQaiCAjghg14j0A3pcqKCu8w9/5MfZpmd25BtRCBdzTJ6a+LTb4ybNWvmFjMK+/8DaukpZHNC6NG9CwYP3gv33Xc37r//Qey8824497yLcObZ5+OII4/FuWecjdrmjbHTtVehiv1g8jNPQ0tYdiekOGEnk2n2owAByyVk3ZplykdloTITCBeYZcrTbBGP6A5Yxs7lQ6EN4wkXMKj+NsvIqicQkQiSiYE6se0lU7j28CNwz+GHYvttt8KZDz6IbjvuwCEgzLRHcobOt+gJ+pU+xMH2Si+ckyFizbWmBNaUwIqWQMDeFICPDED9j6AOG2ZIAWmlxSVoxlPMdrvsghmct8484VicddThuJ2L28kTxiFzBTAzzi/qkEY8QzUTLjoFZkj/dc/GPD2UIRIZzsqgmcnBtKnT0IzGlFmmDMwydAWqbKMRzrwQ1T+Mxqh770LH/fZHVufuboGPwIO5UTMT74fvvqchci+uuPASHH3sidDJ5r3334uttxoABEBBYT6a0KiUfDNPzmIQjdda0y4WsAKe4uJimNnvYmy55ZY4/PDDceWVV7qTZRmeenNTOurfT2oNrVPe7777zhltF9AAlKGnwygZzyHXJlrnsShgygxTUCrx/Dx0b78O5nz6KU447hh079MTTz//NL7+djT69dscZ591JkqKS3HwwQejQ7t2OP7Ek3AqT2F1Av4u103gdd/990NrAp2In8jNg5u4XtOr5a/XnaLLQL3mmmt4mPIKfv75Z8gY1s81GZVtOtN2hw4dCv1WXUZoPB53m/QyKGW4Dhs2zBmtktejBw09RjQzbiCxUoj/3XuttdbCs88+63RTmeqV+I8//hgygkfQeFdeZLhffPHFEO/OO+8MvQ2gn5fqZPqjjz5yp9M6AJT+d955JxRfb3XpFFtGdqSjmUodLt9mhjFjxkBGuupWZTR48GBMnz4dBQUFtJdVNiGik2f9rOp9Hur17rMRy/AB3Hn7nXjxhWdwy023sU6ZAoujaMw32D6VxqFD9scuF12JH7lJ8dVjjwGpBBmASZ9+jq7caBlSWIghPEnutdc+yEQGXhz9NZI9u6Lv0CPQY5NNMImn2ymuJzr03hDNNuiD5MJ5mD5jOlDaFOAav0474kDMYjAzpNJJxDbohfltWyE9cAusc80laLLtlijpv5nLV83MmeQ3TBn9FQpZ7n7TVmix72A0ufwCtN9qK9x35nk45tSTUEmD/Sqepj/16pvwfp2K3o2a4LRD9sduew9Cl97r4dJbb8asWXORHculPIClRDdNkFZ0VuHtrQrZZuYKUIOHWQZXOjKkOtDgOfPMM6F/W6IBQI1Fr2zfd999bsdqgw02gHZwtKNmZormGpgQs4xf+MqFTEHXctdtx512wj333InN+m+KsrkLcPIppyDXy0HjnMbQiaHmvL+Ttpn9negrHNcLQsS4ApYRrYnEZwY8ThlqZsaBNKQfMHiez4YHd3nmoyBegA8/+QhTf56Kn0b/jJdfeQUlWSUu3CyTB598C7iDuPdeg7Hhuhvhzjvugga8OA3oWWWzUFY2H42bNGEcQ2lpKdJV1MWPIYFaJ68ZT4r3HDQIAzbfgoNuU9x2xe04+tDjkV2VgH3+OYonT0Pp3HLUTp+N9bffAR122RGxtVti+sIFaNGzFz7/5EO8+dJrmJuqwfTKSuYqhkuuuBy3s0ON+uxTPPTgv1CRX4j3nngWZc+9hN+uvAbeLxOw4P0PMG3UCMz+6DPkzSpDk9ws9OCkENtpVyQ26gO/ZSPMrJmPjoN2QWVRHirihoUcFBp16oXeO2+HjftsgMsvvQifjf4A++23H+bUzkZoLF0WS6YlMcvRTYKxfAWgi/8nl5nVa2pmrg+qP2uHv23btsjOzoZ+p1TP9P8F4cQShikuG1LUmB4+hw49BM88Mwynn3E67mXfH/bko7jqn9dgu50HYtsjhmJCdi6euf1ufP/YQ8hJ1yD0DGlC6HmMHUJPsJ7pcXemT8GVmQjL8rswPQjiCeQSotuYRk5OTuSF2eJ1ogAzq6fXVlfhtUcfwcDOndjOf8Llt1yPPe69A5sdcgiacmeamYaxvzugwqxVREBtJa7OsQy+5rmmBNaUwN8snc/xdwAAEABJREFUAc4L7GsabdIcKULioTqiXI4ZgXog+2TIeXodzm+5LdfCk8cehxMO2A+55D/k4EMy6buxBvDY36H5nK4Ze6/iEswsw/df+mzJE6upU6e63HksC42X8kwYPx4lxSVCYbZ4GRgMLFY+gZrxv+Kre+9FzwHbokm/rRx/lsoxjBGPkcfDWeeei0F77I5N+myGPr374u47b8XGvXvhcK4NyAQOnlDVKe0Q+sNSL82TSw34m0Qzg4w6nYLqFWO9xqxTWs3FMuaOOeYYGrr9XCo6qNDJpX5v3bVrV2fEmXGmInjwYOQiiq+/+Q7ffjUabTbaHFcdeyryF1bxlPJ5bL35Vnj0/nuw0SZ9MGf2LFx03gXYYvP+6L95P/w2fQZPoK9nWpth2222w8AddoD+VaFOhVU2MpJPOukkrL/++tCmh4xpgU7G9btkGZqyA8RLNWAmbYDOnTvjvffew2ielusV7qKiIsh41GvfMi716nPv3r3dvLpkXMn5O6C3YXVqr7alMo2MesnUSbReEdfr8zrlV3nr7QK9DSBdZXDffffdePPNN105T5kyxdWT6iQ3N9eVjerhnHPOQVlZmUQ6MDPnPvnkk9CmkH4Cp/p94YUXcNNNNyEej8NjJZmAZ6njeCK9Sd++mDN/Ll586UVuohyK3QbtyhPoi3DSKSfgkUefwK/vfYQFX36LLUqK0Hev3bDNxefANt4QD914M14/9zzU1NZgPa67e3dYG81Yn5Mmz8TDd9yNMd9/j48/+QKvvfU6TjjvbKfXkTw0E7LddjvIQWHr5vAqF2IsN5e8nAKA/SdwIcyHEEKaBrvfqBgbnn0GEttshZJddkbjDXsjvlZrJP0QYXUCsZTvYsX8JOClHd5u18Fod/iRQNNS7LnvEMz64mv0GbgT9qKt+Fp1DV76+ht8/+s4lCjdRBpb7bMPiktKMYUHXToXdELYOQOu7TL4qn16q0q8mUGNEA0u7Xy1b98e2oEZRIPJzKAdJr32ICP6yCOPdK82aMdFu1khJ4QouplF6CpwOYNRaiKRRElJMQbtMQgfffAhLrryQox45QOcdOapuPneW1Bbk4RPA5Osf+lWKsqT4C8JWMFIbKbcSzW3yDeEyGfDbsxj5yyWa8oPYJ65jgl2ANrQ0GVmEL0yWYnPPx+JwkYFSNQmUFlZhRj/xBPpX5pVimFPPo1PPvmMG1CluOLKq6ETyXyfRjd3xcb/OgHHHHM0Qpq0GmxieTHMnDGDvhQee+wJ7HvIvrjqwmupYxpBkOlA8yZOxfBHHsfcODAnJxfTpk9DIXevmhxwMK74YRxm7rYHOp56IgLuxh1z/KkYvPt+0O8kUjVpGnM5qKxaiGQ6hZ5de2KbPXfEl+xIoz4YgfCHb1DKXeYfnngcc95/B789+xTy3xqObWcvQG71AhRttjGKttoa2/3zWhTtPggb3Xk/rEM3VKfZRSgDfjVmVk/DkUccjocffRjZeQXo0b0nCosLMrqzckPmVGWnMqJ1BQdgfEcwPoXLJfoffptl9DRjy2F7MTPo99majPUKWSKRYL6Df3suWOwroIPyFIOl4/BCnxNwwBpL0U3DzHDZJRfjpZdexOdffIIbbrwOs6fPQQ75Trr2Wtz0xRc4+6hjMf6JRxFnv8mJe4gD7BHGuKxqSqLX3Rr3zAyRayYeQ/1Ff0CP05243JCuVwcMcnc8Foe+CTFxwgTnjx5mDWSR+PKrr+IfRx+NY/fcC0+ffBo2y87Cnmedjm7HHYuAE03A9qs0DEZutlJL0V3iDj1mguB4iIqVExGxJRjXeNeUwJoSWJESCKM+5eYCD8ZNVhjHHAqJhYDeWklYiATnwHV22wUbbNwHNmk87n/4MXz8xUjst/8+uPSyyzB54jSUzZkPuL4Jd5kZzMzh/80PGVoyLJTHsG4+qqmp4dgdIjcvT2QHLE7n1j9c2RjGvvUeijj/tx68HxCmGRxwHRKCwztxw1VXX4trr7rK/VTvwEMPw/M8xRvGsf71N14HfI70FBzCAI8jN+suZGyAOGOvrlv51gHE+jRIZbjJH6UtXBD5dTqt155laGoe0mnp99//oBwgUySem8932H4gevXeAJ+Pn4CKBTW45rSz0L5ZS/zwzFMYsutueOHZ53gK+xNOOOk4+L6PAw4+yNFOPfVUPPP0M7jwvHPxzrvvOgN5wIABlG2RCq5utNEuvWQUS6c5c+a4k1oZ1KmU5t7Q8YtHSJs2bdwXsfXmqWgC6a9TZoWJJwKzTFriiWh/1VUaZpm1jmREekt2BDJkFRb5hffq1Qs6zVf5jhgxAnrdWqfp+s3zZeyzV1xxhfsInF5Njz5Ipngv0DjWB+90Mq2fZFxyySV4/vnnoZNuvTauD6VdfPHFyM3PF7sD/WuyKVMm46ChB6E1N5JE9DzDuRecjwP33h2nnn4Kjt9nL7wybgqaHXoQSrfahJtvQO9N+mIs+8y/brsD37z6MsJpUzG1e3fM3HMQnqksxyHcMOq5/oY4+9yzUVlRgf59t5Bobh5tgPO5YXIODW6tz+MleWi2w7ZYm5t68cYlrOsQLDHUXyFg5gE5eTxJbocN9z8MjbptzBPokGvFFIz9Zq3OXTH9u7HQFQtrYfGkWzmpRzI6Wndog7lvvoRJ3ARoxwO1U6+5BsXcUDn3448wasECVI8ei3mffYedd98TL73yGjq264DaZK3EQYKMGwxysYov5hLAKkhEjUtiVdlyBcXFxdBrHNrR0RcItQMjEK4dKdH1+oMakRqi4kRylsTlX3lgTlRhYR5ycrJhnqGittKdJg7afzfcft2dOOOMs5DmxKbBwzEvx0MNIWCDZYth3ABuJ9LY1BQglzKECoiu9Ds0D0ku8BMeh/l0GlZWiaqxk+ElkqgKEjQw00inAqdbYKEb6KRjflY+FtAAvefuf+G4U45D195dMX78OFSlq6ABRopqEPl16jg8/vgT2H777XD7fbcgLycHenUlDALuvr2N3LxcrNezB6rCSmy+2ebo238j3HjTjaih0ZWoSUgMIY2Q5XrssUdzp+skdO7SGRNnzUKb48/AhSN/xuujRmK9QTvi3S8/x5X3PobLHn8RXuduqC0oBFhPFIBbrr0FD9/3EE454ziUFMVRFdRgAU8GEfOw75EH4/vqJF7nLmnsqH/Auq2HviecjI/HT0W76oUYmmNoVpFGVW4hquNADeNU5+WjlifVyaxsqO7AOgwN8IMYRebAi2ez7FKoqqmCyks8IXurmUH13bA+WawwRjYSBfh/cqnfmZnT1izjJpNJpDjZiWhm9bj8Kx9YYG5hElC0QH6iDe7fUxoELgNNMyuBD9aWwFi1JCAzDFZVVKJ3n97o2rUHTjn5dHz0ycd48dXXMOLDD/Hoiy9iVuMmOPmI4/HMiSfhoXvuwPY77YzJ4ye7lMwkx6H1D5VXvYeIWYZHT6UoNwL5f/75J3z3ww84/4IL2G96Uo+u2GqrrbD+BhvgoYcegr4KrnFSr6/pt3D9+vXD9gN3wCEHHoh3nngCle8Ox86Ddsd5r7+CgaedhdDLYSYN2iRgw0TAccDAP3fK4gEu35FLrwEBQWUElhBRcpO+5l5TAmtK4C+UgMde5LGXBZCB7HPAMllqAlI5MTiZ6oE+O1to4gfW3WV3jBn9A7bu0RNvvPgyRo35EddefQ169OzKE8DeeOnFF6CDhjvvuguRMekE/Rc/dPooA0WvvJqxsJhXbSjqjZwWzZtD8y9Ji41XogU6EeB6JF5ZAWvahGNgDGmVveZkpITh2aeexbnnnIXB++yNjz/9CAcfvA/atGmNwUMOgGXlkAtwY6JpHgKrzXcAFxur7TIzl1bA/DScn4UrwCwTHvk1R7zyyivQq9xJztvb00g+7tjj8cAj94sdDz1wH2bPmobGzZtipyMPQU2hjw3ZGH88/zLMe+IljHv5DfKlCJk75IaDTh9333MPRygpKcEll18B/Sb7tddeQ3seiiltgRjMDGYmFE2aNIFOVkePHg0Z2DpgEZ+ZcQ5mxyCX/HScX7hZJky4IAozy9BVDqKtDJB8gVlGXzNzuosm+WaZNCNcrsIagg77dMKsV86/+uor6HBQp+U6Rder9HrTVh9G22WXXaDfRusU+thjj0VOdo57VXuTTTZBnz59aGuc4X5PfdNNN2HG7NlKCr+M/RXnnXMuNqShfiWNcRHDSdMxb8w38KnblQcdjqN5mLNTj84Y+uC96Hf2BYCXC7XYI48/EdsM3B6NmzbCrSefiqduvQMD9xyM9oP2xOHPDMNJ3GDfa49d8NnHH+CmG25Go9LGnP4DtGrVCpddfimaNW/syiKZCtFq8y2x6aGHAjSOtYfku54XIGC7gU+tfCJ+DGEQIqukADos86hFNnX0kYW1mMex336B9IxJwLTf0LlbT0qAO4QAr3W22RJfPvc4CktyUNq9C3TFuTGWJJKIxfD9V5+h6ca9EGtUgi369UVJ4zykwowt4VkMxqMMMC2yr9LbW5XSzcx1Kr2eod82L29a77//Pu65557F2NVAzWwx2pKev+qnXeSi+qwYgcU8VkYSecW5ePixh3D343ciP7cA77//ATyP1hW5pYm5iJlOn5WV5XbkGMRGBy5WLVN/FgAG+J6P3Ipy1PL0KEZjVQ0tMJA3RJwiYmLjqU/gWp8CwMEZUOMkE8DGxwdvA9e/ACdf8YYWQnI0sAsYwPCQDdcAeDAGhuTNMR9lX32Jz+6+E4VpoDSWRT42+CBEjLr5HBTJzN2zLLzFBfjVF1/jfqO8+x674+BDDsDtN92OCdMmIIunWX7MR3Y8G+MnTcCYz77HSScch0032BhZsRg+/egTLEyX45GHHsOZ55yO5qVNeVJfjaYFTdCsWXNMnfob7r/vPujabdCuqAwqUVNbjUGD9sDVl1+CnXccgN577o4ePEEr3GJTfDi3DGGbVnh02NNAGhj180RMX1iBMb/8AuPk12ad1njzpXcxc+ps9OzVAzl+NvMe0qhLIO55uOa6K3DKXdfh/Pc+xsc8ld7kjPNRXZCPZ8f8gI+rAoS5RQjKQ4CyYgjgc6I1KhfQBQufJUmfT5k+655DACetgIa+qVIRMl4IM6ML5xLDUi8GqK7ANKB4S2X69xHVvxqmbmZYsGABT2Bfch/IUJg+CKbBVLh2f7WrGhnSoi0pQ7S/Byw0RPD3JNXHrhPnHPNI9mBGX8hasRCJug/QMACtWrdGdlbc/a5ri223wR1PP4GdDzsMP7zyKs466ji89/prOHDIEBxz/HH44IP3kaytwa233sLJ5nKeYFyFoUMPxbHHHAN9WOSrr7/Cjz/9iOu5cTSMO/Uv6F9D/fA9nrvpBjx5/vl4lru6B224IQZwJ/gennysx7a85fbb4B/HHYNd99oThx56KJ4c9gw0mXbr0QOP3nEH2rNvF46bhJM264s7jv0HbnzqKQy5+XrE23dUVwGzA4/tGjCYEaDLlFEhrhUy2z3lDSMAABAASURBVM6FyKTKT1TeDJ8IpK+515TAmhL4KyXA3qQ+yLUCsToBHl0PoegkGnugT0qcHdY4H6NNe6zTtx9GXnsltmzRAh/cfCu+p0F3IE/7unLhvDvnSn0gSmNLl65d3EbbDz/+RAlL3nWdV46A6cjhNEpGPkP6eNOTuR1Oesa36Mm1CZWlP+TsFTigZ7XeBQUF0MGLXveNEk4mE/CzfAJnbuoecNRbNAcFMM7V4LhXPXMGErPnou16PZAIk8wKmVn2xvXRrNmzcA1PtTbfdHMMe+ppbMZyLyrkpnyYgq6AD1YROUMY/8B4AoczbHXfyp8ZUycIV/pmGb/wiCZc4Ps+1llnHbz26qvwPcMdd96Ow4cegbPOPgOPPPIojjrqKNx55x3Yc799ccZjD6K8pBBVbINr77orxv84liK00ZBknbM8mI5aR6hy5fpIeBqh29zdeOONyQuYZXRpqIeZQZdOkfUzTOHSS67AzFw84YpnZkIdeFzDmVl9uBl7C9utWYZmlnEd80p8mJmTZmYubeklQuSambwuzMycy6LItC2G6Cenaq86YNIr21o3qc+WNi7BmG+/xYknnUTbM5+cwLAnnoA2wZkthCx7Ea+4/DK3/nryicdx7/33oWu3Lnh7+Du49rLLkadGyYO977gG+PaOe5CcOgljh7+HQQfuh/0uvYgnvQcij5tJoD0hWW3WXhuXP/EYNhuwJX6eMhXTua5bm+NGHjc+ttprMG667Xb86567oQ+jnXTKiZDOgLHOVcNwl2mt5GWhWqSQJA1YMCKee3KxoOwTD9nOSGNbcwQ+zKef/cYoI6f92jAL8cPjz6GyKo2cdbqSA5AkkhHGCzCjNo3Kglx4PIgDr+OOOoZPYOv9D0DuDtuj6dZbwNguqpM10O+pfRdbGoA6O9ZV/vBWdQpqEKqIoUOHuk76/fffY8qUKdBJtHaMdGKn1zcmT54M/UZAP67XF/Zyc3NhZg4iHaNGG/lXlmtmTpTag05eAwtYmSnUJqqRDBI4YL/90bFjRzzy4KPItmxQKUgXM8UzeGwYMzgAJ5Ip12g8CSKYeSjJKUaWb8gnnjN7AX54+DEUVlcjxg4SMhUjs36HDOIhjE8jBDAOTAxCyHgBW1QYNQk2QNpz5PQQgk2GnSMEceriDLMQEgWPDVdxPE4AMYbnMr3ExHGo+PBdfHXpJcAHnyD7xx/RLDuGBE+T/d9moDEb6txZc3Dk4Ufh7tvuxqGHH4y+3TdF8xatUbMggaxYNvKMOzypJPL4R/vRpWU+uGOUjfYd2uNHnpp9/OGnSFem0Ig7XD41BY3yJJLwmdb478fj0vMux6A9d0O/vlvwZL8KIXVNkydWU47dtuqLNl3XhV/aBINOGIrhc8rwW2U1yzCHGeOdB+TlZ+Gdt96iBziBJ+JCOvVcB926dEUN8+lxo8DnKGQswxTLbetD9kdp7544/7JrccSJR+LqG2/Eb4kqDHn0buT/4wgsbNuaXMZDOXP16oqQ5ekyx1IG82CEwFIwS9IYEQfqLuJKi3WBQFyAgRfbkOKzuuAA5EOA0EIH5AAxOYuD2BanrDaf2rRACWqH9LnnnoMmOP2+SH7P87DeeuspGJoI1G+TPIUWIYonXP26oV+0FQeV4pKwuJQoVNQovSVdhTUEnx6PANavweDRhS4DzBRCBLxUD2HgEKHCem+8GY7iZLXH8cfgnO22x10HHoLW6RSee/IpbLnlAPSgQXsiT6Mv547weedfiMceexxPPfkk9MrWFltuiW14enz6Kafi0H0G4+zBg3HyNtvhtWtvxM/Pv4wfXnoZ23dYBydu3BfHb78t7j//PNx1xpm4+djjcCfdYbfdho9ZH8Offw7/2HoALtpzL+zTrTuO3nRTHLDDQPTk6XfLPQYhyCtEMpFEZtFI9ZUlAbNlMOiG/IBDSXEueAmvLx9RVTYChq2515TAmhJY8RKwqB95BqH1AGBR12IYeHEO5AzBmdLQbuBAcC8eH159Bea+8Bx+fexR3MEF7nPPPY+33xnBDerPuFn3AXbZbWdccfnlPKnaGB07dcZ5F1+C8RMmUpjuOrlCOUdxcuMMBAfg7OMQDmwa3+RVODiHZealENKFwSACF045msvqPfSvzltzkeYgpanXXPVbW425lbXVJBk4ewOcX5WPkMZdyPE8ToXn/vAT5sTiKOrYicGJuuEvhJmPL74ciZFfj8RlV16OxS6LOa/GQ4GkA8ab4AEOxe+vUOX8e/JKo5gZzMzJM8u4zlP3MLP68EgXrbE1b7/33nD3G9zjjz0e117zT/wybjxOO+00DN5jb54+P4ge/bZE24MPQe/rrkKjzfogj2vwYH4Zy8tY5WoJxrUPoHJW6zA2DIZgaZdZJsQs4y7JI93MFg8zM5iZYzXLuM6zxMPMHJ+ZLRGy8r1mmTTM7HdpmtnvExQtJFntgG6oH+DKJSkrOxtPPz0MH3KT/eabbsKbb73pNm122GEHhmZus4zMtmuvje223QaXXXIJ1+NH4IgjDsfIL0Zimx23w3tcG3xw9tmomjcdpaUlGPvmcOTkxtH70svQdKuBSHAEUf1IomwIuShpAp3uNqInmU4glap1XTrpnkApw/v23ZShvKUC9fC0pqV30W0wefQQePJ4pPmujYhk7G/MrrqgazMhQ0PSEHqkpZHTtDE25eHDtB/GI5GVD/hZpAdce4fkByyWh8YbbgYUlUAEtZP99huCYU8+jv144r779TfzJHo9JGnXGGUb1/qeTiHFbYxBILrKb29Vp9CsWTP3Q3l94U+Dnj76tSFPVvbee29nSB977LEYyElCA6BeP1IHf4onJ/rwQUPdzAxm1pC0SvEQTCsEG1iKRmEcng8srFiINHcsc9kBcjio5OTkoTSnMRYuqMTgQfvisiuuRH5WMfLz8lHIBaxZNu577BH8Nm4cMHkqfnnpDaS+GoPE5PEock0NSDNPCQpP+gFSziIOAEvBo+EVMCxlnmsNAdjwEPLJRibVZMAhDQt8xNMeYilQTwMQAJ65xujT6A+shqQEstPAvDlz0HnwbqjkRPHzWWdjCjvxvFeex4T77kXtT+Mw//tfMOPHHzBr0nTc+cTtuIYGQA3TSKez4OXH8N2Y73DeRRfijBPOwZc/f42Rn3yBdbq3Q7OWLSC+a2+8CeMmTMHu2+yO9t3aYeOefVCTqmGfMSTZnbt26oqqyhqUz6/AcTxRBqlmhhTzlfbSiFUvxAQODu269XDl3HnD9dFmg84477LL3G9HBg3ZAz1oLDz3zNOYMX0mFpSV4cgjj8RhJxyK4046Fmu3WRs1iVqWwaJbXwTM9fNx2smnYMrkSXjwkUdw6VlXwotnod+QvdH67CPRauieWFBbhZBlrrLDKrsMxgFEoCTok7M42OLeVe0Lw7A+CTODmTn/jBkz0L9/f+y8887uAx3a7NJvlPS6nOL4vo9C7sz//PPP+Pzzz10/MVO7y8gzy8hxwlbDQzoJlFTkCv/LIPVdHoQAmSfYu0J0PXwoBmzRH71y4rj00P3xwYvP4YTjjkaXDh1w05XXYNqk3zD2u7G49677MHPWLHz43jvYe7dBOOHIY3HV/gfhoLXb4MDSIhw4cFdc9OgwXDRqFM5/bwTOe/lVXDjiLRzME+aPhx6F93fbD6OuvhHf3PcgOv42FU2++QI9pk3Bft3Xw+4Dd0TbbbfA+hefh3WOOR6t+g9gn8/oGYvHYRZpjDXXmhJYUwL/4SVg8ADjOoPd1iPEeMK61oEHo9fJJ6HHKSehat48JObMQIzD67bbbIm+/TZx4/OTjz+Jhx65Hwdycblx7w1x1y03Yx1uYB97zHG4/4EH8PXokRyzEoCEci2hhXScBjoT4x0QNKYBsDQBAHkMurSkTjAuebj24YBCotFwihFEwGq7ovFcH5fVvCRDMJlMo3xhFZo0aoaAOM8mYFxAGwIEXPeAC2rpPPfjTzHx0Uew6YF7AL6HbC+X+rOsVR7MwQ033ID+m22GDTfYgD5wDGV+Hfbf81D56e2xdTqu414J1m9otdbW72l1Gh3llE0LQd16IL9dWxQ2KsW4Ee/DaECFbJshMYRgGfnEPJYjWOaGNZdKgAXD9aNaT8AiCcyQpkuHgYGKjS0T2GLzAWjbrj2CoBZtW7d2/5rLOF+nGWriohg5YAlffMVlPLRqhTNOPwd33XU3evbqhXEvv4BGPBwKcwux7qmnIqtLZ9R88QmalRQBNZm1b4yWQAoeZK+CVyZ1oFFJY2zbrDU26dAJiUSKKQDG9HhjWdcfhS01jvLMAGNZ0KEWfJLGJ9PyuNYPkMf1z7Y3XoTNzj0VUjLGfpt545VcPBQbcPbZ6Lr7nmAhASxAz/cweN/9sNa6HZHbqikQ8xEzHwZdi/IpvyfSaoBVlo6ZsgF2skzRaxF+55134v7778cDHND33Xdf6Mt1es9fv2t+kiczjz32GGRg6/cQyrs6fMCdQzM2KXZo+UVfVSCN1ZAcME2XDnuCjL5DDjkYP//8I74a8yXee/8DbLvZDui3+ZbYfMCWOHDvAzDmszG44+bbMYCnSofTKHzvw/exxy6DcNyBx+E+7pJMHfEemndsjtZbbIRp3/2AeIx5Qozlkw11MmPjYROAM97YJEIO/CGbnUdljAMX2BlgMTCIHdJD0g+R8pPQ7xbBKxZyQkv5xMBwIIenZbmVFcivTdGwTgGcLGtqatBh733RbN/90XrIgSjqtRG+vugKJN4ajhJOmDNfewNjHn0C7ddqjnU4cFISQlSga6e1eMLYEkcdcgyuu+qfePXl1zBotz1x6w23YtdddkGXtutiYbICndutgxeHPYtHn3oEDz50P7p26YLK2hrqQ13DBA7a5wAUlBZSOcD3PHjUMR4CsSALcRmU6SQWzpoBv2lzVNcE6NW2G7p36oaHbn0cH3wwApdccRE26rsRnnvmBXjUNx2E7FsBLr74Ihx4wIGoTFRiaVcQGNbiYNWl97q491934a6HbsN1N1+L+YkE5nPzI1lQjDh5VOUhc7yYjOX1sJ5YyHXczJQwRxPynwtm5srQzKD2of6mxUleXh7atm3rFNdvbzp37uxwPcxMjvuIxyuvvOI+aqG4IpoZPNYtVvNlltEpStZscX9EX15XNRiws3HYgQWAq0oS0wiQKMpHr9NOR59rrkFZThZ+euIxHNamHe4+9DCctO9glM6bj46tGuPwow6DjNjNB2yDBy++DPtkZWO9vDiGDB2Kw595HnvceSvWGtAX6RwPQdNGyFGfy81DO/aTfrfcgj43XoPNLjgb/S44BxucdjIKttsWxTtshwGXX4Z1DtgP63MyadqhIxD3OY5QRxMYzDKANdeaElhTAv8/SoBji8aYgGONl6KHd17nrshefwOgtDHWKm2GidffhFlvvYHaGROB6nmc0gNo8/7gA4finnvvweNcQ73//gj885/X48GHHsDhPNnZov9WeP2NN1FTm1lUayz0hlAMAAAQAElEQVQD1xrg+gIexw1Ps5ZmvQCBBUgZkAYf8OCTx6frFuBGhUDlOD+GclZjqZpJH7j1on4bqzeddOKcm5NLZQNkmadMEDxuuBtqfEPAON78Mnzz+vNoufMWyOvSDYHWUVxnMEuo5dz/zxtvwHtvD8due+yOouIijqHKWLgac7ZqkzLLlFvDVEJOaPpd+DnnnONeD1aYaA7Y+BQjVAVnZSGR7aOaG7Zw7QEqNriiZnEHRNJmSBvYIrDmYhmFBI+lEbKlpZGmLw2wjEKWnLoPl+zsswC4bjWLEcncbK0uVsrxkhaKJUS3bj3x2htv4NrrriQxc0+dMBZ5G2+ALa+8EiVdu6EkNwvVI79E2y23A7i+YFTKAlgt1IJyiIgWIIUOO26DbYcchM36bUeNsur5yIKVdikxSnYO24nkCufZHkLmz6edElA7r7AEflEpQhrBVAZgexJfEIujuHMnZLdemyXoASSGLK9MwYXsoykEVNgow4gEIIvxwdvIKyC6ym9qtvLTCNk5tQBfmmS9+78Lja2hXDzqNZETTzwRgwYNwk477QT9blLxFF+g+GbGwlKBhTCrKyEFrAoI64RqcCWu1MwzNrkUtt12G5TNWYjHHn0c/xh6NOYumIe1mrdFbn4+Pnn/MxdRm7Y///Iz9FuZgdvujJgX0rDeBI/cMwyfjvgI32bnINW+LWqrOIlRuPIYZ1o+J7IYT4556OwW6CFiCDjIG58eUycrfLa8kKNUUjVGuSEHOZYK+dMsl4DnuWlCiMB8aNzL4y7syAcfxS/Pv4pGTKPqu28x46cfUZEE1j7wELQ44nCsvcNAtOy/JeZULsCCaeNRPOM3zP7yawzstQF6dl8fVWENKmvK0bv3+ujVez3MnjkHV15/Oa6/6xpMGzsNc2bPBYuH2honrFqmncJG7NT77rMXNlh/PSyspiHrx6HGnUoEaNmqOdZbvxv6b7M5WtHQqEwlUWsBO0hAnT1YEEc2yyLtxXkW7bEEfKTTig2kkgGKS/Phe57GHdJT8GOMY/KnaWjrdS2wLAyLX4YKbhh0XLcz3n7vLQzacxAOPPgA7LD9jpRh8NLZNJrjTMsQsn2FWDI+lvMKl8En/ZcVtowoq4D8RyLNjDuQCXzyyScYPnw4vvnmG5SUlCCLk6faqF7L1psgwiOQvGbNmrm3RbbiZpF+/yzavwvMDGZWn7z0rPf8LYR1x/EMdDJi1E58VOXkoKZRI2x00CHY+sST0JanFuN//BH3HfEPPDRkX7x56gmYOuwhzP7gLcz67EMMv/JqlLO9DjiXC5YTTkbLzTdHigZziFrX/lNBGtHYl8rLR7zPhvC33BxljUuQLshDulFTFHbfEFkduyCkcR3mZLPPhQioW8AeFjaYMVZe3jM5XvNcUwJrSmAVl4CGLvZlN6FamokFSHAiT4EBhUVo3qwlZlx7I2pHf4kXTz0Ns0f/CPM9jh1wELgBqgY91uuJ0047FbNnzYJ+U7lOx87YZafdsMPAgZgwfiLgg2CQWNRdxnQQGjTECTyXvBg5v5InM7RoHqsDj8TVfGtMy87Oxvrrr49p06bhF66zNujdC3pTLRUmASrJLHAk9BFycQ5L4efnnkKTZqVYZ+8h0DLCQo9hgPL+4aef4QyWY15eLrqv3xPuUuaNZeM8/78fKq+GOTBblC+FCTTfeFxPiU9+swxPyAIK2SaadOuIOTTUxr/9DvxZZfhl2HMoH/srPM5VXphmmaYRmhpLKBH/82Ast6gQ6nuPjD52GzZPhGydoceeaiCnj1nf/4TyCePYdNOwNEPZ/5Nc23MJzHAyJUO0btEC0ZVYOAcxrneLO7R3pBSfLfv2g7/1DkittTbYvEnRHSJGJ+qmvjoGIbttG6x9xH7I3XZLrLVRb64dAqZDxpV8m5OaGU/AXEsPJg+aL/CI+FznG5VV0aS9ECkDAubLtSL6A4QwY3wLqRlBd2iML/DIywgMMYgHYBB9q/dWnlZ6imbMEqGh4JCNYt68edArIxH9iSeewCAazfpkuz40JLqZyYGZOZDHLINLhvyrCswy6cgYJMb0PQ60bNAcdbVL1229LrjrhnswY8IMnHrWqXj52Zfw2qtv4MRzTsDmW/XFs88Nw9vvvoOBO+6EAw87EG+//i6OOPYoLKTCH7/zPk446HjMn18NvzqFNHdDs9M17DC13NllNZhf16jIDA/sTTCk6aQBuUES8WQtgjlzkLNgPvJoiPpJY9wACvc5UcTZ6ELq6tHI9nnSPO+jTzHz/U+RmDYdX770Mjbg5JnXvAmqCnMwPz+OhbkxdDnhWDTadgDKp45HslkjrNOmLdbiQr0kNxexuRXISXlQCs3btIQX99CpY0dssvFG6LtNX5x/xfk44MD9UZ5QDhNIekksTFVifs1cGro14IYQ1FmMO9cpGvoKv+Nft+JKntT5eVlIVJcjK1GFbBoPRcz/1FFjUL2wGlk87UzGAlQigcZtWiCbRsIhhx+EZgUtOO+HmDNnLsZyAO/bd2PEfA/pdAohApiZqy8WSIM7RMhyiWV5yM/Nhv5VlX4TVUWjPsYe52uIYaeF5LCNNoj4P4OaGdT/1Dc7dOgAfRFSr2SrAMxMDuQ3y+COwIeZoU+fPg4mT55MClz5r8J+6tJY8qHTB518a0FltriOS/Iur19SPLYqswDgZAe6bC7smR5y2GayDciSsJx8FHbqhkZbbIrNzjsLA844k3A6N6V2xNSvv8LE55/F2AcewiaH8oT4rDOQ374jsmhwh25rCDAvRjk+sj0fnlEoW3jMA/s1EKtNwm2oWRwGD+5ipzL2JyOf2mzAOGzhDOeT7Vdlb2bQJVzuGlhTAmtK4P9BCbCLLxpvQng0TmLqyr6Hgn6bolH//mj+63jEX3oD6fHTXYY4+9FNc9wlowxGxuFUiPyCAlx++eV4b8QIPPnUUyhfOA877jgQWoPVJmoZhzfHCw5rTMdDwNW6zzElTjKXEnCLWhpFIbg8N65cIWAadBtu0pF9td56G3EO10CVlZXwfSCglR/4AfMfIKB6PiGHiJ9O4teRn6MbjQqE2fCDmIZwaKoPmO/hb72Ntm3a4OxzzsKO2w4EswVTYDTOrtZcrfzEzFgQdWKXnAfMMmFmmfWSmcHzPESXmSHNMmpHo6xN/00x8alnkXz6Zfx21wP49fmX8Ms1VyM9Zgxbi3F+Mugvivs/6wbMOSFkaXg0Cj3O0aAL+i0E6LB9co42bfIAYD+d9/JzGHHOaaidPIl90BAE7GvJKiSq5sPCAMY6SdQmEKbTSC2sxNTnXoZXkUazDftSALgKAYJWbdHptFMQNilCwEZsjAfQZqBrrENPnAEo3yezh0brrYcuB+4Dy2efgIfMmkNMKwmMcphf42JJqHQwDiY+aQwBhxlQTZjTKc02RF1FUKCAAZ6DEByV2K9DFp3BzBgqCnMUEtVtLE+6kZfoarupxapLK+qw+oDQCSecAH1gS699ymC+5ZZboE+1p1Ip3HXXXc6AnjhxoisgMxVSRi+zDG5mLixDXTXPZDIFNdRkIoVkQhXKNFl90r9RaSNccuklyMvPc4m3bNYcVajGwuRcnHP+GXj86Yc5Me2Mjuuui5tuvxU33vRP8lVh+x23xnlnnsBOEcAzoHW7jij7YhQ+v/5mlDIN46I85SeR9FLQzovHpqQdPU2gARsGQAobYa1XiyI/jdG33o3Pb7sXJTSOjUZySjOr+SiqrEXF16ORlaphjDRgQD4NzkbZcYQzZ6Eylo1OQ49AbVE+4pwQn376SQza+0DMLWmCAYcegZpxU1FLfbKzfOR5SQS//YJf7n4Y3o/jkZo5E2eefBr+9fBd2GKLzdG4tAmeevpxnHPumVi3WzdU03D1OEjEUiE7ROi6ATFQEWiSMubJqFAyXYt12rfnaXZPJM3DzLffgEfwf5yAOSM+xMjhb6PPEQchUZqD2qAaCxJlOOvM0/H0y0/jrLPOhNGYHrjDdqhYWI53XxmO3XcfBE+fvg9B6VjmZW4gYfmm0ghpwMuYDzgogZqmVe6sA4qgutJymWKWM8DIF8JjeyUCM/lBF7wiPOOSsMStsguWoP25V/1saWBmEP3PJYD6GWQcy3A+7rjj3GvYqLvMFulrZo63Lsg5SiPNwd15+DAzPlf8lpwIFDvC5crfEBrS9MHBsrIyyHAWj5k5HcXTEBS2YmBsIj4oDAFXk8YNHg8pkAoNnB4nJxYwuAGPNGeEwIthnR23Q4cD9kWXwUPQ+5wL0P3si9D7oouR3a8PKhKVYPMDQJGUoD6DdAwIKU0NkHoHhNDYBphI6BlS7NvszSDFgRJ362NG8emJMV6Mk7RRnpnBzBBdZovwiLbGXVMCa0pg9ZVAw/EnwqPUl/QDxj/16iwAPvu7Bx5E0QVyurZD1/vuwLixv2Bdnj5X/voLpn/9PSz0GO4xHqNwKR1ovPCIc8BIM6S0uAj77rMPbr3jNsyaNwddOV9vs922+JxGJTQ+kDcMDfA9LJg8FpXjfwWHE6QZFlCHkKKANDQzORTGPwrPeFbbU2WlxHxayzO5HjEz5OUVwKeCHgdIYzn4FnIUBLPCjeDxk5DbpCUNilYaohEYYzOvfKKmuhq3XP9PHHH4Ybjg/AsBjeMBQyhLbMSW+5ZegiUjmGUkKUywZPjq9JtldFGaZhnczGCWAdEFZhm/ycPyTKYNnXfbC10264OXHrwZrbfdCHnjf0TVo09g3FvvwvN8uIJluSnK/zSo0Oran1CoTNw8zobFNWaaeMjW6XETx2ConDYJ8ZoarN9zA3zx1DOwmO82z4Npv+HTO/8FFi5ycgzGAzNjm//pnjvw08mnIJ8HZuCaF6F6ZBopys5v2QSMDLCf8kHpgLq0g4hgRNyaVwhx8+EY8cdXHfcfM/1RqARYyKRCMEUE5E0L8dkZqY8hRIxUnm3BIx8IabbDkOAxrqcAugiNMgDGohw9mUfKcsRQyOqFjAarIE0NFmYGM8P555/vTrHuuOMOHHXUUbj44otxySWXOLpOip588kn3eujzzz/vNFFch6zmRzUH1CruZFZX1/DENMWa8RBytwQwJHjau8uOO+OJVx/Hvc/eh0379UNlbTnUsLPihsKiQsyvWoAKnqI2LspFMRfJPzx5P5rwlP3sYw6jwdkHzRsVYcS4X7iw3gsLZkyDx1NPFg9U7+wHMM9HSj7WSsiBK+CiOiTQPoYG/lgcyJ43EwtHj4TxpDZk46sFkGTkLDJ9/OD9qP7lB+42ZyFZWYEWxaVoV1KAqo8/R9tW7TE/FSDFTueZh/vvuh/vvf4+xk6fhVi37hi3cCHGfzMGOfNmYbPOa2HuF1+h/LFH8cl5ZyM2dzbatmiGfYcMpo7g7pWhOC8XtbXVqKxJsnRyYWEWA3y6HjzE2YV9hOk0ctgRvFSSfunpoaamFonqKuTHcxH77meUXXIdppx6Jua+/ibatm6Dphv3RZJ/WWGKk2KA4pIiK0n+9AAAEABJREFUbLXNFmjOjYqKZCW22m47NGvRAulUGm3btgErCTLOQS2wjMsQMDRgyRp3SKkmO2HaGJO6+UwnixNnnNUdJ5GkZUhZGplCKHlpIZk27GoWwgOmEbIU0txVDALRlxZrxWmS3TCW/ALR5JpJR/mWDuJRSG1tLbKzs4WiqKgI8Tgbm/P9+UPx9JvoiooKmJnL75/HWpwj0kNUs9/LiMIjV3wRzJ07Fy3YJrQJF9EaulGcyG0Y9ke4qyUWX8gWHbBNh7RYjf3SY38zAkA9qasmgpAu2Lcgy5h1DbY5FDWB17wV4q3aIPTzkJWdi9ALIbkhh39QLkVAfTs0SQMpCqdcgH0pBbNaQtrRoZiGRZcTxIfak2BRyOrB1qTy/6oE1P4F/6+U/n+urMpbEGXDjH2bY0dEW+QGMM4PELjxAwi4sPQ4MHA5gLCoEax9Z5QeciA633kLRo4fjw9vuAlmBqNwr25sEC4IGcknnYMxQm5o99ukP4a9+DLiHOM//uAjXHPZ5Vi4YAGSZQugxWnqp+8w8uJL8PF11wJl8+EzjsdRJ+A4FTIFIw6CUR+TcKy+S2XksSyUYn5+PnwaEgU8US8sLESC+iQ9rj1YDgoHQlBdfP/aq2jGTYJ4s2bOD99YsmnoqqpcgOraGpQ2psFB5lDlzc1zZk/BfxvMrF6GmcHM6v3/XxDPWS0+YHHEe3bD/A7rwMvOQ/rVl9F4tz2Q8JgnrnWx5sqUAIuDTZG42l8A0KANESDNXZ2AfdEYoqappiZ07nffYXJ5NRptvx2qKssR1HIdzVPo6e++jYIR72HOtddg0gMPIdcYecF8FM2fgw3PPw+tBu2CFNeQYGLqizELEKfQHK5NPNcvjc3Yh57gE7pc4kJAjTJALTOEVfCkalIPITUJKF9+LmZ4h6BVQK2YOm8oQLt0okhH0jzigpAuHISgGIcawPhwVDS4vDrcibM6zyp2ojRXajIhJwazRTl4//33sfnmm2PIkCE45ZRTsC5PZfWxMOFKWP+yao899qAhVisvzBbFdYRV/JC+URLGhuoxfYMh5FGSGTFjY2OeymsXov/mW2C/PYfAj/sggwMZ10karloAZ9PALknVoOqrUah46WX8fNPNGPvQQ+i/83Zo12s9nHLWxRjDY6LeW26JCaNGws/OQci01DikR8j00tLB9+B71IGhIY3ERmEctVOmo02jYqzXuT0mjxmNWE4OfCZaWJVA+fffYcH33+LJ6ziZLqzCL1+NRGmXdRBrVIpPhj2DbhttgjhPxPLihRgz+mf8+M14l+WcbBpIPE3vfcxRGMtT7Ac+GYNGnDSrPx2FjttuhSBZBX/hfMjwW5CqZsczqYoET5lTLBNQV6g5s9OGPBEPNQHRyAiYp7gZjGUYsqPnVlUiO1ENEhB6IXeZEmjKZ/WYSWjMKc2bNA4dO3ZCDXWI0QDJDo15o6nJwSTJSQ40DDyLMd0kKqoqoEt14DN9sxAqOzMT+Xeg8pU+CiAr4jRufA42IT2mHBFXGIvaOSvtwfKRXp7vwYt5XLTEkZvPDQPuLmIlXkrDzGBm8DymRQAvM3PlQnSZt5m5sF9++QVrrbWWw1f0oQVMSUkJJGNF44o/YH3INTOXh4a42SKa8qkwgZnJgYzmOI38rl27QifO3377raM3fJhleM0ybsOwP8bTDA4JcJtFgM/+ziGTbRMw4oKMA8pW2bvOAdKIxOjmEBgLccbJIoDtDXUNzXkpDhkx5ATYJAESSIIuI79H/gxEVIXUgSJEUEda46xYCfyvcJsZzGy5s9uwvy0r0vLwLCvu/wLdzFyZm2Vc5dnM5DgwMzdGaw4D50Fw67xuEGB4yFEkcK5x7ktyDmwx9BDEtt4aA088CX1bNsWchx8FpkwFE4Eu41hhms80bGmAoXzESKV/W64B3rzhety6ww6Ivf0eruraHV9cfy0Sk8fRCL8Rmw/ZD23X7YhvnnseXpa5tDV2gVfoxj7LjIOSi9V7Re1Mb0X17t0bjRs3zigQxJjjGLgM4rCqcjXUTh2POA8mWm/YC1xEwdwfCyATA+dfeBHyCwuw7XbbOUrI+VLxtcZxhOV8SCczW4zbTGW9KC3xLMbw/8SjXPl8JHni2XS99XDg3fejUacemFPaBM2G7IOFfojpX4+CqW2R7/9JtlaZmqrxkO1sUQIe26Umd66vaRx6PESKWRoeD9eCH7/HF488jmKud/O6r4dcruMnDH8X82gPfM6+t9b2O+Cn557DzFdfAyrKUfbrr6gJgBZHHYeC3n2Q4prYpcM1t8deGjMfMaZhxMH2B7ANgt2B4G7jU2sEapShLq4pQ1fqHVKawCUrnagPBNRBmqlknB7MExgeEELoMpJ9chopIC5OmdrEeTOUYUT+A27V7EpXw8xgZvVyi4uLoYV1RMjNzYUW25FfrgZC3/eFrnbITFpRssZ5ywBWqmcsHk4SRuANtbtkTQ0qqhdC4QEMRmM0xahpDr60B1GQSGHS0y9izn2Pom3z1qh6+y3kfvgh2m3UF9ktm6G2uhaz5lYg1rQNfps2G8Y00hycssMkYjS4w3SIOGmF7DD5FfNQHEujiMb4b2+8iZ+fexl5zdog1qMHpk74FYXka8ZT0uCHn3DHGefi2zHj8MXLw3Hjrvth1Juv4bUJY/HB8PcxiTtWd95yK+bOK0OKyh53/EkoKC5Clz5d8eTjj2D4eyPwzzc/wTO/zcGYxiWIxfMxbvgItDnlZGxw6sn4dsQI5CS5I5ZittPg1B6ihjtdnMcBduIgrIGlEyiuno8CnsLrg16ZMCBgnWbFs7Bg9JeYO/xtNPKMk2+ILOatnKfy8zfqjNILzsKc7h2R17kT9UsB4EQIc38+BQVhQEGAbPKY56P3hhui38BN0b59e9TQmDfzYGYI6gwwCljsDtUNObi4eoSxfkGjHEhbiITvEYwn8UDgAa6eF4u9oh4NAQYzA815tyjy4zFk5WRxss5Hk0ZNaDxzs6TOqF5R6Uvj99j2IrqMx++4mxlN2GbUg2kp3MzkLAYRX1lZGVq2bLlY2Ip4ZLzWsG+sSJxl8Y4cORIvvPAC5s2b51iko1lGd7NMfkRT4MSJE6HxpHXr1tiQ7UL/Hku/0Va42eK8oinO8kImRbj24qlawfbh8REFCCVdBrLqOtCgoAbECY1BLh67B/sL46kN0+OxLRr4x3hGJjqQbAEbDBkNaufgFXKxmkY22xBTkEwxk4m5cqGhBQiZx4B9KmAfIHHN/b9bAis952ZqoX8s1uzPef5Ywn93aMMxpyFulik3s4wbqn+Di2z2+bCOprkv5JjBQQEeXc9LIsF5LB3LRsmGPWDtWuLbW+/AzzffhfTCBQi5QZ1GGsYFunG8CWQNJukPAtKAspGfoYynWQOat8AZPL3elKfN054ahudPOQMddtodOdvvjEab9kXql7FIz50J43hmHL00tqXhBh9XWRK7yOdIq/RhZjAzqPwEOnjRRimokzbBs9OAYdE1a9IU1OTmoHRdrifc3Gew0NzIO278L3j9rTdx0MGHoEuXLpQAl0uOpIBLA8t9mS3SKcn1kcCMaREiIWYWoct0ladlBv6bAoxtRm9WgaUWZOUip6QARf36ods99yCrayfUBmyLbn4OWX5wdfNvUvU/IlmjFpk53GEsEM707NOcoqF2BT+OSR98jHcuuRAfX3UFumyyGTY8/FBYbiHW6bkhcj//BPPeeQdrb74NWhx+LDZ74im0GbA5xnPNPJbx5uQVAvl5UJ2YxcFqoVzwMkLA9OjU3eqb7BKubStUgeq/auPSUeAC6/hXqsPElaZADcPkZ99DHdCLUMqrX/hANJaIT3qILdIdUP8yBOBFgZm4GZxPUBD7NR2GyS9HIHxVg7cqEtBAIIhkZ2VlQQvryC/XbPEsit9scZr4VhUovaXKVu2wwsyoi2qRTCFrSF6Snc/LIMRZaaxVC3x4NGCzaPRmpwJMeeIZ+K+8jbBxayTyS5Hg5FWTX4ATzjsTXTbsjJEffY758xcgHotLMvyaKsz+4APkLyxHblYMZZOnY/jxp2L2nXche8pkeIRpt92Mqk/eR+kW/RFvsRZqKisRnzcT098djl+//gSp7l3xxcIUdui4LnqPGY1pLw7HJbc9jcc//BJNt+6Pq595Gi++8Bwefvw+fPXFV3j6lafRb/N+eP6FF/Hsq6/g5pvvwMdfjEKHTXqi2T77IWuf/TE/21CwQU/Mr65B1fc/oEkigRxNzDSGA7Z4jyVgluTUWoFCTuoTr70NU+97AoU52TR9WWpc0LNIUMB8pmfNxpirb0D5WyOg/0M389PRmFFQjF5PPYZk7/XR8dChqG7aBEkuENIccBIcHHTyziTAooWMg3QQOMP6pltvwL333QO9tpVieYvH1SerTPjvgT00jLHW2AnJk6Q3zdGDKDueOWBNoq66fx99BShunia/9DGjbANYDGDiiyaXEJDfzLD4ZSSrVBen/pHPzOqD9TtjGY5ffPEFysvLHT3SQ67AERs8zDLxzQyKr6Cl8Yn+R9C9e3fo9FfGrllG5h/xNwwzW8Q/ffp0zJo1Cy1atMBHH33kyszMnKs40s1sEX/ANhFtHOh/Um6++ebuZyHPPvss9LEzhZll+M0yruQsH/gIWSOuXXBkDwluUJcY4pCFSzAEXO5Kojl+YUR4hxCPjzTMDOCiNwRdhsA0jWUAlmJYmhASAMcCwLV7pmPip9/dGWXIYgS1FbnmgtY81pTAH5WA+s4fha9o2MqWl0n/v+ep8jEzmJkb0/Rtl59++gk//vgj5CY4ny7KrXEUMfZ0jTmgCzAmPDeyGDxOIr557mTJozwGomKdtmh+wlBUWiXePvhAVLl/HRRj3BjA+Y2RseCjDzDpxn/ip9tvwahHH8b6hx+BHjfdgPVfeQpbDX8LJc1bYcbzL+LgY47BFlttg0OPOAZvvvAsUpWaPygHcSfPV4IAzONYxTEP/6bLzFzKmmdD6hRIH0toOGX5hS4s5uegtjbOQvQRcPwUUfzG8vv2228wefxknH7KaSJzXoGKieUaImOUOPIKPcwMP/zwg/u3jPpwWSzGOlCCyylF7WQ5WVcTG8uRdSy9DCpDQsByKi1Ek003A7JzUBDLQp7aGIx/AFgG+F++VN+c07ksBmdyuGla5cH2lwTXrWXlmPHsB2jVeyN0O/NkdB8yBKBdJN7WXJ+PGfURJn7+KfoefhRSuVnw2rdDrP26WDjqW1TyxLnXgQci5BrbmIbvea7dan0QZlovnAPWG1MPmJ4xbT/gQwlA4wrjOCaG1CvHLkIWxYqA3sVvBSxO+WMf9VNqTIX6Ur4QgYslRGsW56GWGVcUxVGmjOnJT8cFqon5Ll8BnwHjBM51gXWPiLfOu1oc6bjSEzJjMagh1UnW4jZalIvkO8NLtSpfBsSTwVbeUx1fINmapLQjKFe/5xRdKWVcVShgZgQ1MLgrZBWZao6uboa6AVq7uU/EYUgAABAASURBVGZpGodslcyn58VgNPaYa1iyEgVhAvrdTVHHzmh//PGYs3ZbVKcDdG7THYcfcyTuu/9hTJ0yAVmUnctd4txEgFkPPIXsH36Gv3Au/nnY0RjxxEt4+4kXMeGZFzD2+lvQuENHlO62K2I8lV1ro02RrKjFU2eejW/efw/d99gT/nqdMYtarx/PQtCkCb4PkphB/9y1WmObc87E0LNOwmWXXIVTDjsZ+x26L/r37Ie2bVphyuRpePaZ57HL3ruwIwNHHHs0srusgz7HHIVkcQm8pi3QunNX/Pj2u5j39mtYyN3a/MmTkaOW4xl7ho9iLwepiZMxaeIUzPltBrKmTUajRBWyaFJnxT34hLx4HOW//IJvHv0XbM4UVH31Jby8xgjbd0NZVgxo0xqV3CUOWJ4Go+YUrfpw5WoIWN6aBEOGNG7cCC1btKwz9FhLisMoHgcEEwN5Gt6mcAIrCWRBWCff6DHiGbdhjL+LU6qxgKi/0gw4mIUIYMZ81LlKc6mphItTM+0zQ2uIZyiLPyu5maJ+1qpVK+j3+go1MzkubbMM7ggNHpIrMMuEm2XcBix/imZnZ7s01Nf+lHkpDGaZNPWvsHRy3LdvXy5+ajmWLioQswzPkroqbYkUXafmRxxxBOS++OKLqKqqcnqZ2WKyxL9CkEkai0YHtk8KCOtakwdjmIHJgIhzzYxuhg4Yb9MTmSuDe85j7qkHmyQaMBFVCshcYhOoSASkyivIyCFhzf0fWwJqn4JIQeEC+SNXeEOI6JGrsIa4/ALRBMIjMFPLYDvl2BfjYl6bSAoTn0B4BPILIv9fdZeUIX8EkilcbkMQTSCaXIHwJWFp9CVpS/qXlPFHfrOljxFLyoz8DV3hgnr5DZCFCxfi1VdfhcpfRrOMq9GjR9f/tMXMwHtRDDcIIENzAQwHgRtvnlz1/SBE12235wJ8b2x8/tlo3WM9lL32JvwFZQB5wtCHpufvvx6J77/8HOU88eq578HI79IdydJSeB06obDvpui+z15Yt98W2HLrbZCTnYO3vvsB0zlXf/rPW/HwGWegbMZM+AAlAnrEuSke9+JCoUt5FghvCKIJGtIifFn0KHxpruKYWX1QhAakaCmdUYj1V1WNWd9/j/Z9egPmkcw4uj1Aaz/9F5SiwiIUFxVDl8qIQUSZy7pyp2eZt/RQYOSaGcwMs2fPRuvWrfHxxx+j4eaxfjo0Y8YMRXGgeALnqXvIr42UOu9KdyR/hYWq7FgwvucaG9w62DiWOEEBOq7dAdU/TQLStfDSlbCKBVGg4+C06FzFziDEeDt8FTwysyQTyNyZFNQ46M94Mk95RXY+IRwboTUZ16qg0efo9IcOxA1mRYwE8Trgut+t6eQqnGDkVfshGxcaFMMwrlk9M9oJHqZ/8w3ysj1023MwintsBGvWFG6tK3lcO7U59HC0GXo4rLQIQRBSRIjmG/ZG3tz5KJw1B/nuZ3Q+ZRl8Hi5RLAy6+OQamUrK44AU12frPURYlRDURUK9iz+/Vqz9MHUWhaTWOULh0mMQb4eCl3DpZFJeHtIiVPRMupIiEIMxrpFLkHHMjDTiq/mWfqskSU0SkeCamhr885//xEYbbeRA/yv2nXfecXhE05e1l/Vxn0jOirgqdDODPj622WabYb/99sO+++4L/Zb69ttvdw1zSXkhGz6bLMB4rqrkhsJIAlwcz3xiHvE0G2IAo08N3bgLZNlxVE2eiMKWTRA/cB8U9e+HFnvujvyB2yGVk4PKdAX22mMv9NyoF8665jZ8/OF7iM2fi6KCfBTS6Jz73gieyL6FdX4Yg3a9e+Gx8VPx/eRZWDBlKgp33gltDjscC7kAWpBfgM3YATcfvC+2P+001DRpgR+mTEE67iG370a4fUEFXqpJ49ATDsGJd1yPRh17o33Pnpgzcx76bL4hbr7pRlSkynHQQQehWfNmmDlpNk49+1SM/OZzbLJpX5QleMKsbPrZqOauWIvOHVE6fRp+u+UWzLrrThROnYYsdladJlssB1mVaYx64FGsu/dgFKzbGZPefQvf3XoL5rz8CnInT8TYRx9E+ddfod9Jx6DTjtvg+UsuwMy5c9Brx51RXVGFbD+GGMva02DNAvU4iPkcmDyWPauEJRyynMOMS75kIukmQRIyN+MYOdTpMoQlnhoQOYi5umWQ5gIvI5g+ytWgR2xl3GbmxKj9aWBUmuYxDYJwDx419eB0JdkxL/GQ0Tt16lQOoGxfdfIiFsmNcLkyDPXbYk3YU9gGzAwN+17EL1eApVxmBjNbSsjykSK5jRs3RsNFwh/FNluUntkiPBoDtAGgxX7AE2XJMcvwRGmJJh4thpSu/GYZHuH6bkKnTp3w8ssvy+vAbFG4IyzHQzEEgNXVnBEDL7kecZ+4R1jWbQxguBxiGUdPAemUCjfNSY5RHpnqblHYbGBmAG9El3BB5F/NbsM6WM1JLzU56SNYauB/ENHMYGZOo4b6NsRdIB8NaREeuWaLyxDdzOpla2NYm8QaG7SZRnHQePLUU09h4sSJjs/MROY8lhmEzMzRRRwxYgTeeOMNTJgwwcV76aWXoP/xrnFGb4PoTQ4t9DW3Tpo0CePHj4c2vBTXzOTUg9kif9SXFSid5TYE0cwW8csvEI9cs0yY8IgmXHLlCiK6XEFEi/CG/ogmVxCFyRWIJtly5Y/AzOrLTWECs0W6iS+iqdzuvfde9OjRA/vssw9222036PsuclVuzzzzDD777DP3JpVGA4NBi22DpgiZhJn6AelG0A1eIZHAz0UQzwOKm6DLUcdj1MMP4denn2IIIHXSZfOxcN4sbHjmadjo6GPQbMvNABrFsSBNswDumlNSiKaDB+OKxx7GKy+/gLNOPQVP8ET8i5dfx/RXX8dArht223FHPPnkYxg9+kuu427CM889x/wHLr4ZtSLIozYnV2C2iC6/QOUiMPt9+Sn8j8DMfhdMKTCuQ4xrMpUUzyaAuQsw5atRaLPlJkgyl37dPP/BB++jY8eOuPfe+3D9DdejpHFJA3mULfke3QbUhqj0btgWFCaaXPU3zVtdu3Z1H9ZUn9AcrJ8/PfLII+5tA/FFoHiCyK/1sX5epJ9ZNaRH4avfVTl4TNagMvZZjnK5HFOjJD2JEh6mzPh5Cqrffhvj/nkdvrj5FtROmY5QbYuHQWAcMro71FPlK7cOVn4+2R5DQp38ho5LX486cI4eZAqpVx0KhOa0Dplrg54kkSdzh3QEdCyi1yOMZw60lPQZN01damsqUT7xFze7BzzIWljMGZ1GsuZ0MF2vDkLLQve9D0CXQXsDMQ9ZnlECkNW2Fea3aIyWW/UHBwUg7cEtZZmS2rvSEsAyOsEhPjz+QZfHh6DOERtRRMHCjY+GQO/itwIXp/yJjxGYLzEpafqELhUWhQkjMN/STW1D4LJDMkSkx6sDoxsJDLk+dGVQR3Dx6vBV6XirUniUiSOPPBInnniimzR23XVXnHrqqTiNBp8mD/nlyj9gwACnThTPef7iw8xcTC0YBPqatz5GJj223XZbmGXCxRSlZ5ahGcz1DDdQiKEezJl0Kc8HWMkp9SO6vGnkpDkn5WDCzxNQuOHGaHveKZhVWow57Mttd92ZO0klSNTWoFXjVjjqhGMwkwPMN6O+xdcvvISJnwxHslURUhUL8cstd6GjJbH3+cdio5MOwblvvIX2/7wa8d49UM3UjbrUIAF0bI+W2w8EmrfGkUcchcfvexxHXXwSut5yLboeNBhb7rw9rr/lJmw5YEtOIDXIzoohuzCOQ4YehKK8YtSmatCkCTtlqxbov8Pm6NphXXTv0gt5BSVI6n0Tz4NeC0mnqtC4SzssoJtkr80uzMdvE35FfjJAHgw5sQCzf/oW1TSm227SF5YVx/wffoQ/Zx7mvfAGxlx3I8pGf425n41Cp+12BTbeAj13HoyNTz8biTaNkfJqAU58XtpHnAMX/soVAq6u7K9EXjVxQirkmXEANLYNEKgkkwpJoQMWHX53iYV50IL1wQcfhP7thng0Kcs1M+aTEihb8kUbM2aMezVZ3wyQ8azTjYCDiYxKhYtPYGYwM5EWA4WJIP4Il39FIIq3zjrrQAvz5YkbxWnIq36q3ys3atTIkYWX171y7gh8aEFilsmHwnR606JFC4b8/taptcpCBsTvQ9dQ/koJmNlS29FfkbWy4pj95+m0ZN4atnfhZlbPYpbBRRdEAcLNrL68zcz9/EALbPGYmRwXrn/JpgW8CL/++qt7bVRjg14PVp/8+uuvUVBQAL1SKmNaY8y7777LcSlwoA2vTz/9FIqrr+MrbS36ZWxrI0+b3U8++aQ7OX2bi2X59fX9Dz/80MV5jsaUDAClL1eGdKSPmTkdG/Zdv+6tM/VPs0y4mSm641X6zsOHcLNMmHCS3Dgot6FM+c0WjZGRX67ALCNDuECyzBbR5BddYJaRY2ZOH7NFfoULzMyVnZnJ6/iEmGX8KkedPvak8akDAumqfCsd/ReCjTfe2H3rRWP2a6+95upGmxMKlxwgIwdLXlwphpYxfkPEqEMM8eat0GP/fZGYMx3QxzMrKzD6ntvRpVN7tOi5HmcdzhuS4wFG0KZ0QGrpul1R2rM7dGXFs3Dc6afhH2edjt0ffQi7HHs0+nPx/jI3Ufbb70BssEEf3HbrrRi8114Y9twwRXEGv07TH3roIffxV23GH3HEEbjgggug/6LimOoeZovyY7YIrwteIUdTpYBZgcc1FrMCn57aqVPQvlkzhDnZMPO1TEN1VRXOOuts9/MfHdAceuih8Li+WVTOf560mcHM6hnNrN6vOpM8zVsynnX6LNkyhvX2lPpPwzncbFFcCRw7dizXjnHodNrM6tu2wlYGmC2e3nLJVOFqPRZ4NNZiAHGKYZ6Jss2FjZugesokfHviKZj05gdIzy3D9E8/gKlc1Ta5VlS1WF1iGXF6ZghmUUjG/3efBg8QGB3dSop4yL6idi6tIZrCBMIZniKeUjzE4bmf85HAvCLgGl8uvXDhBvAOqXfoTGGfXqYpOQIgY856lMg0fYvDKhP46KQTUPPZCMybNB6pdJpcgNaFDokeLLMIhRnAG7y0bmmz9+5oPGgnKAkByQgov643y5sBxRFkfCv1abaKBC9FS/WbiGxmcIdPXO9GtKW5ZqtPvyh91nyErlxXBSDQgnzIkCG48MIL3WAq98wzz8QZZ5xR79cge/HFFyNa6K5MTTRRyXDffvvt3U7vDjvsAE1kSkP6yTWLCj5wA2oWT1mzaABm0diMx+PI+LOc62d7CDx2AC8GeHHXxvXbg5Cjt2ce5pWVo6pRC4SEwCiPjTwlPs9ghMraKuy2x2C89sk72H6LLTD8n3di8jOv4aXps3HH1Ok4/bPv8W7bjjw57o89DhqKVF4e7n/jXTRv2wNBTYqdDg6qA6CMfXRudTVGfDoS6erQ/aumWu5Cn3ThBbjy6ssQcgs2nUphQe1CbLr5pngiNpaXAAAQAElEQVRjxGsYvO8+qEiUA9QrkUzg7nvudlBQmIvqmrlAOsk8GTh6I8UsBjKiLRfpbj3Q+vST0OqoozBrThkqPnsP2fN+Q8HCWZj9/Sisf/ABQItWiFXVoOKH79B96MFY64ADUN2iJTY+8wy04I53sHZHFLbrgrV23BkLCg3lsVr4sZCdIwGf5cdEYWYrDDBmhwBeZgaz1QRgOoKlpOf5nkJYzCF887iRGHN+RJcREdCpv+v8idoEunTp4oxQLYiffvppaBErI9HzKLcuPS2A58+fD20EqU3vxQXNlltuCf3eWL8PlmEZ8densQRiZpAMLeQESwQvl1dpiFH9JFogyP9HYGYws8VYJk+e7BaSevXa9333urVOthZjauDR2KKFt9JtQK5HzQzdunXD+++/Dy3m6wOWgZjZ73RaButqIZv9Z+mzWjK9gomYmYthlnGd59/8MLPftSMzq9fKLIObWT2fWQY3M8dnZvVhIpiZHOgbAMOGDXMnwjrh01smoo0aNcoZy3qbSmNG27ZtIeO4VatWeO+999xp284774zmzZtDxrQW6epbL7zwgnsra/jw4dC3EfQmmAy6rbfeGhpPZAjtvffeOJTGhvyDBg2CXknVXK2xRiep6rf5+fmQLBnmAp1GNxwLNFZJV22OCdR3FUdjhwx7jVXKYOSamcu/WcZVmMAs4zfLuJrDzTK4mYmlPp7zLPEwy/CIbLYIl1+6aOwxy9DNMq7CBAqXKzDLhDWkqT7MzI01MoT17zVLS0vd+Kw4EZhl4rbghp/WI1qb6EvR2hB56623cOedd6Ka8/qyxrWQgjzzab4APv/oRegD6+zH+TbLw9QXnsJ7226PRvlFaDfkEKSNW9xB4OYiPsTOMgoRBkDbXhuiw+Y8iQ7Tjt6qZWtcdfV1WLffpihp0QynHrA/vh45CltvvyMOOfgIvD/8YwzccSBOOOZESGfBLrvs4tqHNk/UBu677z5cfvnlOO6449CnTx+IrrYgMDOXzt99SIrBmAfPGRWeR58BP307Ck27dkFWfjHpJDChU086GT98/wMeffRR9+9QY7EYqYBZJhzLeZmZi2OWmTP1EU5tPumEWXOuxKhOs7h+VD9S29CbjjKkZQQpXGBmcupBG+TqUzk5OfjjMqqPsuoRYyuTmh6Tkiud5bpS9eE1LkWrQ4YgoGG30cUXoaRTJ6TnzEFYk0Zo3LRg6/QYVbcTVSdO/gjMnMDI+zddyqqTRwzQgwkbAqIB/QECrjG1nGVXgWMlTwwh6LCPGDHP4S7MA5yHVMamFBE8133ED16iwwPE75MvZik+00jA+AeMHfYcmhY1xc+PP43ySRPR64B9oSvUowFYAzxCjRJqk0k06bUB4lxX6z/YKB2SeRt7PTkMoAeZa0mpGerKfJopwZUp8feyzAxmVh+gPmS2yF8fQET9TOFaA9LrbrOl87rAlfhgta9EaQ1EhdwlMDNXCE9yp/rGG2/EbbfdBu34aWDVBC+/QDuTt3InU5O/RJixETO+8L8DmqxHjBjhXpXRKfe+++4LpauBzMycaLNFaZmZm/TG/vwTfh33C379VfCr+y2SdhXH/jwWE379EanqhUhWJ5GsCQkJpHiSnE7Wwngqm8UxWU04UV2LIJ2iHZoi3dyAmCRPVXUlKlOV6Ni9J1p06YxE5UK8/c6H+NcXP+LS597CKGoV54m437Q1evbojrY8WR7xyadIh4Yg4aE2CSQSSaQTtfDSCdx+2w2oqqnCAUceiMIiniRXVcD3A7Ro2Qw13HXWrn91TQ2yc3Kwfq/1EXK2rK6pRi3j1yRq0GGd9mjavAkWVC6g3BpCAu5V6GQaqaoUUgnD/Oo0eu5zAAr7b438jfuhCyfR4azTV48/EQtefQtzf/oVud26YFZVJZr37Yv1OWFWrL0WCjfri97HnYi52UUo4YbF/IIcVHAwmMNM6CNgxjSStUyD5SRdEomES39FXacvy0QLlxWN+3f4k9RXsDQZSeaxtrYWqWSKeUoS2E6Y9yAdQoZxgvqmUixjbmwkBQyTP0m6JtlOnIjk6uRmq622cv8qSqdBKfJq0anBQoZ0DetWryqLLlfQnIvj7OxsdxKdoI7ilysQX0MI2c+08C4pKYEGIvGqHBvy/BkufukT8UlGhC/LVRyBwsWv1z9/++03KN+iS5700WkMuwREi0D5UBy5ii9ehQlfEnr16gWFq+yU1yXDI38kTzKFR/R/p6s8SR+50iNyha9OiNJVuQgXCF+dOiwrLZVPBMviWZ10lYvKRzpF6covXK5APAK1a7VJ4ZErmsaNDz74wBnJarsKkxEsY1SnyJtssglkrL755pv48ssvnWGifqO2vs4660BjwPrrr4/OnTs7o03GjQxo6SSe9u3bO6NHp2Hq99tttx0GDBiAgw8+GPq4nk7OYjQuZAw0a9bMzeFt2rRxm1AyBGVYK670liwZR3qbS+nIINcp63rrrQcZFdq00uvKwvXKt3QePXq0C5NBLwNTm3zPP/88dJKt00u9Di7jX8a8XmPWabloMqolX4a38qKyMjNojFB4VGZm5vq8yk7lLhAufrmCCFeYQDSVs8pXH1hU3iKesrIyjBs3DhqfqmnQSg/lSxsEGn+VNxmMzz77rOOT3tqEVLmqDCVf9S5oiCsN0ZQXGU4a53XIoJN85V908YtPrnjlpjlvaJ7Q3JLivBFwLk8lq4DSEoRV1Ui9/yEaN2+GVrvujnRWARcMHsJEmmNoLWpSCVRzDlFcpAKkLIak5yHFTfZkIkWeFBLpWqRTSbTu2QvjJk3D+u3WxrvPPYMH77kDbdq3wQsvvIjTTz/dzS+qD70CrU2Ze++917VHGc0qE71FqPZ5ADfQd999d/dzOdFVrmmevikvfwbiFSydj/Mn51edSqW5tjKaLQvmz0N5LBu0hHiGCPzw0w/u1fKttt7K9YeoDCN36XJTWBpdcdRO1NbUZvWGl/z9+vVzm7wKF6iPyahWP5Tu6s9qN+IVaINEc7tc9WnVt35OKF71c7XDpaW/IjTpEfELF0T+5XXTPFhJs32l2N4ShBq2iVqucVN0U1yPdhy8Lza96CoU9tsCXXfZFZN+nYAqbuTHuEkTcv2jNVBSMtjm0qqnRMD1UBoJ0tS2VS4ptcWVAEnql06mkWY6SeqXTNWyDrnmIq40ankgVMs2l+SaOeXCWMfUI52qYVsnL9ehaa6VAuY3zfAEdRYfF/gMT0DyU8mA8pVGkn7SKEtppRhHkGR/qqGcsKICWLAQFd9+h4777Iep1Ql06Lk+StbpyP7HdJcjv2muidPUt5onZOl0FtftYHdlusxHwL6aZj5TLr/USX2bOktf5XVlQ1L5o86qswhf2WlE8iRfoH6iPqJxV31CP2tpCKJpnNbYb5ax5dRv1IdWB6wyw1k7AWYGuRocbrjhBtxzzz24+eaboRNgGcoymGVI33LLLe5Vbhm54gcvs0xhEP3LtxbjmmRVuDvuuCM0Kd1000245ppr2KlSbkGgwjbLpKW0NZg9wwlQu6QvvPgCXnjhhXp4nvgrr7yEubNmsj/VoLqyksZpNaorEjzxrUHV2O8xaeTHHLCTqKoqx0KGl9fUooxuRWU1qsorUFtdjorKMkyb/xuabNwbH+Xk4foJv2GXww/FUacdhaffeBKDD9gbM+dOY7z50L9sCmgIl1ctRGVlDcrLq1HDE8lqGqkH7X8QrjjnGqzbsQNuuO1GlDZthnnzZqKyvAwL5s2F9KusqIQm9/KFC90HLFQW1Zxcq6qqUFVZRf65PHGciyotCHhaLFqldK2oRnphNSrKKzGPnWZ6EGJ6TYiJ5FmwViv0P/J4dOu1Mb56/BmWYxbmmIc5NRWY26o5yjbui2nVKfxWU4mZNB7nU94spjm3ugIVLJca4okFtUgsTKCKZVchIE8Vy6nyL0AFNwiqWB5/Je7KjqPX85xMDp7KTxXzqi+oz58zHzOnz+Qp0HjMmTPbnShUsD2IX/orjvhnzZyNGTNnQAvVtdde2y1W9YqlFsTamS7jIk5xqlh/iqP2K1yLOYUJ5Ncp9Ny5c6FTHvEJFC9yhSuOJnQtdGtZT2onah+Kr/DlAcmQzAg0uEqG/MuKrzCBwuUKJEd5kbEsv/SSqwFUugmPINJPi0uVUyRH7pIgOTrZ0mbZkmEN/ZId+RviEW11u9JBZSKI0hYtwlfEbShjReJFvFG6kSt6Q1x+QcN0GuIKWxL+LFz8f8YjHQTiFUTtQrjiCoT/GfwZn8KVjmBZsqKwyBWf8Aikm/qG2rNA85IMQhmSmh9lID7zzDOQcanXn7WZ9frrr2MYT5ef5Xyk0+AWPKFs164dNthgA8goE65+rhPLDh06QKfMMnxlyKrdy3BWn1aY/FG/1CJdP+3QWy06MdaiRX4zg3ilu/KsN1E0niie5lL5BQoXXTxm5ja7lD/pJwNJ6UuuDILc3Fy3cZ3Djdt9uXGt00kZ6eLVfCsjXXmQIS68FU/I9V0CGVw6EZexKv+T3KhVOanctE6Q0S0D9cEHH8Rjjz0GlZEWXKI//vjj7mcu2liUXsqf9NYmpOILtJGmfCkviiddZOzI+I5AxpHqTLoobRlKEWjM1Ea/6MpjNjcqNXbpxFh+bVxo3JZcpaF2IDcC+VV+cgXST67KSUaoxnq1CaXfMI7wyvJyVFYswELOpZo7qrhZXllbgdpkFeKTfsO8L79Fz+uuARo1xsKyclRzDqrgfFFRXYVyuiqTas6zVZx/qitJK69ya5PKiipojVG1oBpVlBl6MXdu+NUjD+L1iy9COH82Zs+aikrO4yeedCJ0qqoPMKrN6lXtwYMHuzZ43nnnYcstt8TZZ5/t1k56fbmsrAzaQNFP83SIIaMg5KZtVAYVnC8bguhqu9rImDhxott4bhguvJJzflV1JcoXlCNVk8Bvn32Cihmz0LpTZ6SZz4kTJ0DrvjlcC2ljSWmqjCU7ciVneSCKI530arXqSe1ZfUl1rLakchWfmUFvaTRp0oTlWQm19REjRnCtNc99M0D9XHOz2lkO+4X6s+Y4xVc/q+ZaTPW+pI6SvTRdRRc0DFPchn6FL0lrGP57vArlbBsVleWoqChHJevHxVdbqijDAsJ8tpsKGnZVCyvBRSCqaKRiznRM+mAEaqdP5dq4nDLKUMaDpnK2p0ryV3I9qrSkj9yVBZFc6SqdK7kmrJTO5TXUvYpQg2quZWuoawXbfTn1cEC+KuavhnmtZt6q1C/or6xYyHV0BaoWVqCW/a2Gccu5Jl6oNse8V1bMQzkPvSopp4L9sJx1tqAyhRQ3B2KTZ+B1HhhVlc1FVpd10Of001HavSfKy+ajRmVAWcuT70rqUqn1fpXWyeWZeqC/kuvycuatwulYyTV0JSqZjwrqvTxyV5SnUnoQonjyR/iqctXPNE4/xrH9cY7nTzzxhHtTKnI1HwiXMe37PnSZZew44asaVpnhHCmuRYJOmDVRaeDUlmMfaQAAEABJREFU7txee+3lXgvTRKbFgwaVIUOGoLi4OIq2UlxNwpKt11y10Nhjjz3cK0QqdA1QSsRMha0zYu7o0EBs23YtHH/8cTj66KPxj38c6UC/j87A0Tho6OEobdkGeUUFPOHNgRYH+UVN0KykCeJjfkDlZ58htygf+mpjcXER8koKkN+okP5SlPJEuJTxGhcVIic/D8Xdu+FTdq6WPHk+67zzcf11V2MXnsx27doJBXmFKMopwWab98fEaZMxZfoENG9ahJJGOVi7SVt88tEn+PjDj7HPkL1x1523wY/5yMrLR35pIxQXMq3CYqZZBOlQXFhIl36Wb3EdaKEk3eWXKygupHzq1riwAI3zCxgnD0UlecgnFFDv4qIiFBYXoDYvG+H6PdD2xGPQ+86b0Pucs1DYqBmKsnOQk5eFrNwslksTFDCtvNIcFJbmorAkF40LilBKyC0tRH5xKYqYXjHTKyxo7PgLi0voFq0wNMxDEXVcXVDI+hU0TK+hLsUuP8XMZyHyWZ45XERmZWUTL2QeCcUEp28BSkqYd8rLzc2Bz4FAu9UylrUAy8/Pd69YaqER1ZtoWrxpgZpLuVG6CheuRZsWczo5Ek3yBZGu4hEornjk6pQkCl9eVzLEK31atmwJnZxowSran0EUV/opvvItHUSXq/4rmsaQSJZ4I1yDtoyDhrQoTK7oKgOdkGmiVj4lW2FLgngVJojwJXlWt1+6NKyz1Z1+lJ70EETlEuFReOSKvixcYYqvcLmRf0lc4csCxVF5yG3Io1PQiKbwSKbo8gtEUxzhS0JDviXD5Fe42qP6iPxLg0i2XEHTpk0hnQTiNzNo80YGsAwxzXtagKu/qH1qoay5Ebx0yqtFuQzM9jwd1gbannvu6V571W9ls7KyILr6vvqNjAItzqWf/EpTIJ2Vb9GUB4F002JddOmlt1MULlAchYlHIL9cgfjlFwgXTaBxpmE6ii+5MsClv/ImY1qvfsuQUHqKo3FN+e3bt68b25QXnVj3798f+++/v4Njjz0WiqfXXWWg7LTTTtAmgQw0neSyqCCZOuGTsb7VVltBJ90ywD///HNo7ld5C2R86zfcOiWWwa2Tbf0GVXmRYSaa6kOyZdxpvaI60rihPClt5UOnjVo7aC2hNcvAgQMh3WSg6WchGvukg8pAZSr5KieByq6hK1wgukC8qkPVk+pU45vyIp7FgHNwcUlm7sgvKeH8XIr8wiaIxwrRuHN3LMgvQtC2A3zOGwVcf2Rz7s0pLUZBUQkaFZZwDuZcw/VBQUkRCorzUcK5vZDzcBHn+eKiPBRznVJQWAIU5iMrO4bUjGmYMuxZWHmCh9qNkJ/HeT47jm222cZ9t0aGseYr6ai2KQNVxqTqRmWmDQBtOFx00UWopoGhtw8vvfRSqNyVV+W9pKTE/UwnwkXXxok2grReVLyGPIWcN/MLC5FPHYtKi5BNPJg+HSWt2yBnve7wC3Ixa+4sTJ44GQcdeCAuueQSN69KR6XR0BX+Z6A4gry8PGRzk0RtooQ6y6/2HMUXj+pdG7qaDxXejyfSXbp0gd60UPuRkaz2qTLaYostIFkqN/WZKhr8agMyrOVKnmSrbUR45IoukF8gXHyCyC9XegoUvrxQoPItLuI6rQBFahdsJ6VsM43yG7F9lBByuYaJI7c4Czkl+UCLxmi7SU/M+W4MJr70IsKFZVzzFZGvmHVUjFy2qTy2xSKueYqJS59irg8Fy6vTH/EVs/4LKVtQXFTINXAx112l1LHY4SUFxSjNoz55xY5eQN48rs8KixqTpxGKuCYtLC1AbkEB8rguLS1hXOqXSzefa9Yi9pGC4jzksRxUNkVcYxcSilgmJYWFbm3fiG2umPik90agtHlz9LvqYuR0bIvm63ZGfoeOKMgvZnnko4hpFxUVYUkoLi52NLkChReybPOKslDEdEsYp5jpFbD88tl3CymnkPQCjgWFRSUocvB7uUWM9wfAeMsXp7hOv5Uha1kylIZAbV/9QW+2aKNtSdAbToJ1110X2vjUXLA6wVvViWlwyOZAI9CgoYno4YcfdpUVj8ch0KR/4okn4l//+pd7HWpl6aSdZk1yGshldEiuBjnhWozLLxww6BIej8WQR0MkjwNkfm4+NAjm5bPD5OdzgMt2HSuHBmrIOB55zfOhBXmYTKLyw8/RtDJAiGyQCN8D4l4KcUuDXAh8TkK+wfPj8EK68Rzc/dC/8NTzD6Fpm0K3Y1zOk79kCgi9HKSYxkEH7Iepv07Djz9OQEGsCeOFeGP463h62PNo1bYtHudOTKfuXbnTlYBvPuDFkaYRHcQ8SDfz5BLMYMY05a9zvSXxmCGIhUjHAwRZzCHF0YZD6IcIKS9O+dkwxJjnlJ+NMg4o1a3XQoKTcixuKPSykU96LBZjHn145DeLA8ovXaOfkYGYZITQ75o9yqZoUBWYn9FPei0P+FRuefhWHU+MevsErx7MFuFK15gx3/Phex6zHkOMbcDRzeBcz1hvMUydNhW/jP0F8XgW1A7By8z4BMwWuT7zbGaOpslVxqWZOVmSF4WDlxZwWgwSdfwKNzPHa7a4G8WTC17iXVFQX9YCSv3czFw6S5Nhlgkzy+TDzKBxQYtEs0W0KG86fVtSjlmGT2VllpG3JE/k1yCsHUyzTJyI3tA1Myjvopktm0/hqwPMrL78Ir3+arqKb7ZI3orKMcuUh1nGVXyzpcsDL4VHYJaJY2YuP2YZV+HSS2BmruyFix7Bkn4z4657hXtbSDxmxv4Sh+o3KyvLLUx1QhnFkzGqtqjXmiOaFusCGUrarVa7Uz+SwaP5Qm8cycAV6DRYC1yF6zRSJ0X62rQ2rHRCqNfIxK/2qdMjGcTiE4/8mue0afs6T45luMkY0yJZbVGvW8s4Vh/VAlsndFps77bbbtD3CsBLCwfxyVhW3yLJ3cqLQ/gwMz4zd1Qm8gkXmFl92SqemS02FoCX+ARm5upI+IqA2aJ4ZoYlLzPjdBhbjKyyjhY8ZovimJmrT80hiqAFtoxIGcZaUImutYQ2HGRU77LLLs5wVRmZGVSeMmblyriWoW5m0OaDNsNlnMvAjk4E9f0I1b0WcjLAZbBpPaK6UXzpqLLI43pAbUwGtAxG6Sa/1hPCBRGPWSY/ZrZC5Wlmrm7AyyxTZmYZmnSIwDSXelmcN0DgPGoe4vAQkrfNYUOx/jVXIQgDwMDwoA4McfL5BI9gBPhA4IVgVM7xPjzi5nHV4TFqaIBnsJihuKoW622wASZ9+zX8wlyuS7geUGT8/pKOUTuLQlVOwv/xj3+41/Gvv/566L+sqM1ffPHF0NuI6idRPPVZ9ctzzz0XZuZeCVedai6LeDzSfQOMD88zpHiiPe+LkVi/5wZgjhhgePSRR7HRRhvjgfsfgOoGvKTfXwUzg/qu+r/aJMU5/SJ5ZsYy9BxN8xJ4mVFJumpbasvKmzaG1lprLbcppLIxMxdHRoD+XZl+vqBX2mVgS7aZQfkWLjAzl45wgVnGb5Zxl6SZZehmGVfhfwY+y9Qjv1mMzYDxiGf8yl+cSziBwbfQhSOWjbbr9cLC14ej9U/jkfp1ItI8WfURR5wy4p544fKpvERgZovlxfO8v+Q3yjfGBV2PMs3zYb50pXx48DxDmm054DrVIz3meYh7gGcGCz0kZ/6G3GQFAAOqa7Fw4kRYIsG1WIxrYgLj+J4xLwz3WCbsf1nw4fmGyl+m4K1LLkPtL9+j/O1XUDZlPDY+41Rkt+sEMx+6QqZtcSCk1yjHY/pLgplBNDODGYF8xvUxHeoJ0nyYPEwTlOsRN+F0faMuTi8PkrGywcycXN/3qUcGX9lpLClPY736bS7tsSVB86jGXtEVD8BqvbxVmZoGD0GUhiYhGayaNCNa5M6YMYONlJ3Qy6jUMF7Es6KuFkia/LSzbGYuunb0VOiqFEfgIwz5qLuVriadIEhz8klTpwBpnkTL+GYbRs6MeSj/8hvksgEF8MA+h9ASNFwrMT+dQseddwO3rMAuhzQnHy/wEUsbUp4hyYkpoB4B6X4Yg6VjGLTjIHTpsg4H5EqkQjA94wMI6IAJxtnhgtoAw998H8889zS+HPU1jj/uBLz67OvI5y7YQixATaIWhpADQMBchIwbIE0/Pct9h+QMmJ+AkgLGTTH9gLoiYEAIygOpIQGwIEBWMqB6ZEqmOcBwsg1ClpdxUjXyKlKyLqrPPLFOWchpOiwKGHEJYjEgsBChUVsHIVbkUl05fkarxx1hNT2YLgQNkjPmJ+M1BrF8lMl6YIj4BXVowLIoK5uP1197DXotLZVKQjvGDHZ3lC8zc6+rOSIfejVMJxJmTIN+8QmIsrwzCejkSgt89Tkz6sO0FL4kKJ54RI9c4SsCkiF+xY9w+ZcF4jHL6C4eGRUyHIQrTCBcA7VkChfNLBNH+VKYBk6FLQniFYhuZpBRrjTkXxIiPrmCJcP/3f6/o5PiRuWnfMgvEL6yQXLNMu1MeARROmaZujPLuKLLqNWJoBakmh80VstonTRpErRQ1mvLWqiKJj69GqvTK/22UsapcL2yr9e6ZADJ0JVcLUAffPBB6NVZydSpl954GjlyJAQ6wXrvvfcgo1YyRJN/xIgR0Mmk+LV4V5/Ub2+VtspRG7FKV6/xynCWHuJVn5UBLUNahrB01omboEWLFtDrtwMGDOBCfiPIFU9UPnKlcwTyKy35hctdUVA8geLJjUD+1QFLpvdn/qXppDJQvChMeASiNcTlN8u0K9H1to7mfhnQOsWWsSwevQkgI1qGt8J0oqkTYxnmOjlVXPHJkJbRHa1LRBPI+FGdiq8hKEz1LLlqx/L/XdCaY2kyNIyHgXEeBWfsNFk433Le0byaaNwIJX03BWIMC9MMD+qAbGEdGF13h262z3j19AAuaELGIwLLzoPqoHbWXKw9ZF98/MZrCH76BTncIOfk5iQs66GyaRgW+fVavk6PNBYPGjTInQTrt9A6gVb/ffTRR91vkfUtGvU7+WVUq4/L8NbrmeqrZkbdQ+Rk5aCUJ2rfPD0MM4Mk8jfbiHS469233kHbtmvBj7MwHOXvP7QZp7FDdb00acpnBEuG6+cI6vua57Qhprao8hW/eGUAyKDWa/qau7V+FV0Q8QhfEswWjbkKMzM5fwvUljyuW0K2HlqO4A7LEvJoQNFwhCvtzFoP8SwEX45Cm6ZN8fQlF2P8+x+D1hY5DJ4aLQJE1x/lJ+JZUTesiyA3YANNM03hRMGsMAshIaODcb3qhSn2oZRyiE9vvAn4aSx8HjpNfvNNDDv0CCz46itYLEAQlWcYuLyE8lOwJTMJBrVVmMLN0Yn33od3Tz4OOV07AC2agzEpn20vAF0WIQBGI+hJz5/dZPMEjEFhmciWcTwSWOsKIRYJInOE/j931T4Ef5QNjY9/xvNH8f9OGEfKvxN92XEVYmYwY/WyAcuvCUc/6N51112hBUa0+NdgqN/DHH/88WjBRYYKw5tohagAABAASURBVMwU5S+DZGji22OPPaAveGtRdOedd+Lqq692/w5Lu9dLCjczN1HQ8uAdIEUDUV+zU0cJmIe4Z8ieMh2/3vsQcmbPhLHZJn02ZBp9+hDYzIIcrH3Ywcjt2hGVYYLi47AgBsVP+gHdELHQ4AcejWoAvmFBTTlqqtPweUrtcdICu4HPtDyaoOkgARliBY3ycO/td2PwXvvgnHPORXnZAqjReNQnRl6rm+g0OJmLn+ZgECLkE0wPy3EZ+YzGvHTziQtC+o0Qp77SKVT5GIVZSH0D+Nwo8IIU8+RRbR9J6qPNATOG0XxWHC8wyDX6Q+rGqGBREPNIiQPcggsRAkZgXvAXLzMqRhF/MfpKisac1OXBqRJSJwjgsoclLoX45uHHn39Es+bN3VsYo0Z9iXbt2tVzmokL0KQq0O9LZGToN2Va2GdnZzteM3Nuw4f6gDaIFE90s9/ziK6FXsQTuaL/VTBbejpLypN+EU0GiRarkd8sI0MLFbMMbmaI4ui0UAsP7UhGcRq6ZgYzqyfpNcqJEyfW+4VEsswW8ZktwsXznwBmf08nM3NlUVvLDTbiqypPZpn6aViuak/a5NDHlMrKytxpsQxiGagak2UYy6/XYkeNGoVvvvnG/XZSr2nK0FV8GariVVuWAaQ+oHlEmyZq//pQyNNPP83NxxrXh1544QXoY456RXLHHXd0v7eUTuKXf/Dgwc6Q1Wu/Oj3UqaXoMmZl4OrUV3PU3nvv7X6rqFdF9cqpFvr77ruvez1V/IovV3OMFsWSo68k6/XkPffcEzqdVLh+w6j5RvpHZS99zCzyunlHNC2kI6JwM3NhEW15XbNFshXHbHG/aKsSzMy1uSgNsz/2R3wNXTOr96ps6j11iNni4Q15hEdQx14/dkR+uTJifG6CC1f/UBzhAo3D2gzRRr/ZorRULw35xCvIyspy36RQO5N/RaChPOHSKycnx7VjyREtcrVM4JTMuZPzruYYqhZSP4PBDw2pdAKa+ukDOH87T4jMxbmZKxFIRmQcGT0ew0PNxeQPWR5pz4C8HLTaZlsUcQ3Vaued0KldB0x59El41SmmlBG3rKcZ49cFRro3LDflT9+4ufLKK1FQUAAZ0scccwzOOuss9y/XzjnnHKgvqQ8feOCB7nfsGkN0WnvZZZfVSfZw5z134drzL0DtzBnoOmhHoLAY9z9wH9R/f/jxJxSVFNXx/j0nyoP6sNZey5JmZksNUnwzcyffwgViNMvwR36NF4cddpjbYIvmK7MMj/iXBI2t2kAXXWOl3KVBJH9pYUulcd1mbBNKOVRbEIjgBRl2OWxrQV1L8BCigBsYVbk+5g/oiw47DkQ4ZZrjDfikKJAddewwk2SsvIvi2BvY7Dlewri2NIdLZS5WkQxqkcVVZxxAyNBA/YBrNTMP8777Bk0nTsPUDz5BsrwMM0d+jp133wO/vvAsqif/iFhNgv2KuWCcNDOidKR+UF6OLy+6FL+9+jy22nVnVKU89DzhZDTv3w81TMdCcQqonKJTI580D/QzfHluc4XmUekYQtYBq4XZCQkBaaIbqBJxSnMI3f+C28xgZn+YE7Pfh69wO//DFJYdyJJfduDfCWmYAbNMBvUapwZLLSL0mpV+16QFrf4dlRYp+i3T30mzYVwzcyd32rnUrrJ+YK6FmHYtjzvuOESTpeKYZfSLZ8WRRUPEj/twg1A6QDY7VywIuXgJYfyrmPQLisrnYtJrb6HYo/E3dx5iFTXk81BTGyK7UWMkivNp9obwaVQasYAn0j7PoGMhaGxSNlt/aCmEXg0bfS0Cph94PvGQKQApLw6NT/oSZovmLXDfffegsDQzAYz+7DvMm7lQaqO6WnFjUCQPoHHmMU0DBVMWhzLKJdX54Tog/uAyphkCHBz0v+80qdIDsLN7jBsPiIYhLCSFEFDBwEtRdx9py0aa+htCxLkr5zE8NM/Ji3PzIca4HmUYFTW5hJDpUDGIrnLxAqNXuWA6K3ozqosSuc6z6h+hhWBWwOxmQOkLlpq0seyYP0VYSrg2jLTY1667Ti0ilqgf+VzMqK/IYNSOtAwGLfojPrlmJgdmrAnWlXi0c61TvYavejqmuocWAQJtatWR/pJjtihtLZBWVIgWnQ3jRPmW/kue+ohPBrXKRPgfQSRHY44WtCo78Ud04f/NYGauPcjQ1OmqNlvMbJVlWeOmwMwgA1eLPxm9OrmVAayPCekEWG8AqM5lZOqru6oPnebpy84yOAcMGIB9aaRq4ay5QotoGafaDFW7lzGr13N1UigDVuHqQwpTHNF04qg5R6/fbrrppu6jWlqkR5nX6Y7Cpa/S13ykzRvh4pErndR3JDuKK34toCOehq5wbUTJCBMukJzIFS6I/GaZvmpmrp7MTEFQGmaLwqI4LvB/5GGWKYslxxOzDF1lEkFUJEvyir4kT0Qzy5Sv/AIzc3UgXKB6X5o8M6uvHzODrigNbZKoDUU0uX8FNFapPerVf8k2y+hqRpezTZoALqRhPhB4MM6xbmoxDzE/Ds/LAiBeQ6BltlNTTCHAuAGpDCbuETK3WDQNp52gEIEfouXWA9COm0BhbhwbnXA0pqcSqJ01G5m4WK7LzGCWAeUlAkWWgaw3N7QxpZ9CzJw5C4MGDYI2ofS7ZPVd8W2//Xbu4646sdbp85tvvCEyhr/9Nh6++2545QuQV9oc03mgcd555+Ojjz/BIBr8Q4ceyuwqz479Lz/MzMXVmzCaV51nBR5m5sqgYRSVg5nVkxr6NYbUBxAxW8RHb/2t0/fnnnvud7LrGeoQs6XHrwv+naOf58FLs+W4loY0OYQFwixFX8hWBLUiro1pjrLNxJq3QZPjTwB69EKfPQfDY12kKyqglNnyGKfB/berZAkB8gpcah48ulyeuQRTFsC4Vp8z8mtUf/UjuERFLZVK05QGczjt0w+Q6NAWs9MBaqdOQUWqFi133R6zfvoZI445AzU/c8PdJFHchhmffwVUV6Fi9iTMGfEmZr/0Mpp3Xhc9LroIHY48DqUduvMwKaQGAZR26Dk1YCpEM5abZQjL8WSxZrjY1wOHhXxKkFxjGoATT7kQMHTNvepLwJX5qkjGzJYqdvPNN4cWT1dddZX7UJcGR52eXXHFFdBCSpHMlh5XYX8F9O8R9PtpvfKjj3w1lGFm7PwaCIB4Ti6y83Ogj1vlZHsorizDb/fdj/jYXwAaLhaPYdLU2chp0wFB+XxkLZyPsgceRPaLL2HC8OFoum43JJs1RgV7iMfe4rGLhJQfIkaDFpAxGnghAp84wyw0eOyQmeFHHQG8QsfHIOKGVDLE7rvtjnseuwebbbUpNG5123Bd9O2/MQYM2AImLjJr0HWyPRI4GEi2idlCwOpAQcsCY7ckZOQBofSmPyA4AzGKR/kBUxVYaMTA8qN8PjUyiGLMu8IYjJDxAyjcMhLoiE4HYBgs5G0QjQj+0hVSBxqKkiH4SzL+QiRqzfyHBGSAiZvDQuYnJJEAAXgZlL+QdSJA3ZVIJVnHabRq2QprtW2Lvpv2hU4a6oJhxnh1HvUPfSVbr4fqZEy/s1qW8Whm0OJbhoEMck32aiMCNLj00wUZzjJQRVa42aI0RfszUJyIR8aFJv2lLTgjniVdGVgyRLRYVJiZ1edbvw3TqY9ej1M6ZiYW6BRIcZxnKQ/xRmTh+laBdJIRLrpZRo7C5P9PhkjHyJWuy8IVFkHEo9McneTqdF4L8ShcbsTTEG9IE31JWFq42pD4VC9KS0a6Nio11stA1e9LZQB37twZ++yzj/sdrwxctWEzgwxbvSqr9qxNDrXXqD3IEBFN8gXqH2rbwpWu6lW/D5QRLZreRBCP8OUFs0x7kFyzDG6Wcf9IhlmGxyzjRrxmi/xmv8fNrL6Nm/0xbrYoPJL/v+KamRvHwMtsUTmYGSlwZWhm9W5Uf2aLaGaLcCxxmVk9Zcl2Lb+ZcernhI3MFdEyvszTzFz68pktwuVfXjDLxDPLuIqnMUtvaSy+CQNuNoMrCnEIDOAtkOMBRC0DRpwAXhmHT8r3MqGkegD9INkBAN9A0JyVBjiPhzTA0zxQSMVYBgWFaLPhRvjulVcA97syRiBrwDmOM17dkzR3RxTncQ8zc3VpZjAzRJfmHq0BNaddffWVeP7556FvAuh1Zi0rwLk9Pz/XfVX3pReex4xpv2GXXXfFLjzV/Ojtd1Awfz5yymvRqEtPXHPddVhYtgD6ycbzNCj799uCyTAv1I7Ict+qZzHLFQjXz0X0ExBt2Mm/NIh4lxYW0czM5d/MHMnMFvOLqLnezNw8J7/GVG1CCo9AbUMnztoM1VtoEX1p7vLotbR4ohkfGTAY2Gb4BHXj7Xy06eAubuB02mcIWmzQE4Vd22Nq1QIsnD07EyRmQhimEQZpLoXUagIXlqljsIbq2gwtW2EBAwLiDEBG/4CrpwApERhGoiLRF0I/ARQruPMTwkiDUEhBvYkZRxy/PP4YvrzgHHiVVVyPG+I8EEtMnAQQWm7eD3ltWuKta69DrKARQh6A9bvsUvQ99CCMfYPtvaoaVpvCzKefxceXXErhIRI1VSjabFOsd/31yN2iP7JKS5CIZbm3SX3KphpM3jJ5rCs2eeooQpcfGIk3RWaeoGQX2RBhzvu/9Mi0icVzbGaLE1aRT9W5ikT/sdg9uYup04WhQ4dCC6g/5l61ocbmGLKreak0miYSyEvXoiBumPv1aMz85FN889zTaBrzkMsT3nm1NcgrLoA3cSI+/sexmHvnvzB/2NNYOOortOi5HqpLiijNoBNU2lHsvAbAJ2SKOjB18sDxmCYmgjEUCN3TPbijJ76QjSBk4LyK+ZwkdsDDTz2Ai649H9ff/E889eITOPucM5CgPq4BkVcyFE8yGI2OZEZA75/cIXXLsGRiSx5o3Eomx6NMkMS5YD2M+Qhh1BfkE3/ouDJ5le5pohxPWQ4ugI8MBxF3q9zrZTvKHzz+44KUF8HSFBNdoDAWAh1NAp5PvL6cgbL5ZZg/bz5atmyBHbkQaNuuLTmXfuu3eTIKYrEYGp5KL507Q9VvL/UatE6dZZSYGXeIA845Gd1kkMpwlaGiGGYmZ4XAbFEcnVwrnT+byBsmoNNQGToyukUPgkX6edwp1qmfXuM1y6SjxUIFd7K7dOki9qWCmdXnMWKQAaaNAvUXQURviEe0/yTXLJNvs4wrfc0y+VNZSVfRGoJoZgYturXR0r9/f/cxGn08SwsthYs/chviy6JFdLkCydGmxty5c92idvTo0bj33nvdv0CTXmpTGt+10FSbVf3qw1eqU8VvCGaZvDWkLS8u3QXLy//v4jPL5NEs40Z6mC3uj+hr3EUlYPb7MjIzzj22iGkFMLPli6d2LNCYJvF/1M7MFpdptrhf8VcEZDyJX7+nl2smeVw70PUgXFSCUALveqpwhrjb49P5GQ9umW18GlDPjcUuj2sRxfHM57Ru5ArgaTL3YmjZZV3M/uWJXvDzAAAQAElEQVQHIJlwcWjTkpszP62W+mktYJACXAjxP7ij8tTGmE6cTz/9DHKHDigSSlY+UAu5vudh5112dl9Tnzl7Lrbr1AWbt14bt738Gi47/UzcfN31uPHmm9C5U0eIX/JDl2+s8KV6VyTJkKuTcZ2A660X+Vcl6I0clYnekNJmpH7S8vHHH9cnKd20OaAPCG611VbuuwxRYKRv5P8rrmodbt3KNkABrj2wDqyORhS6RNe60UGWh3ReLtJcn8A3JELOUdxg8VgTcTLzPAlhKgXO7jBa26ofkt2tdaBC0jSszRiPcZQPq0vIKIsk3eQ3Nrg6oKN1VRAmycmGR4PVJ4fkZdatATzzUPPLODTJy0fzju3x6yuvI4vtqPzzD/DZTf+ENW+BNgP6o8N222CL/Q/FpkMORlDYCIW9+qB4wJaY98kH+O6iizHtjTcw4fFH0at5Y8x97TVUzSpDmgZ58Wb94VEGVXFn2DQd4DF/gMc/o16Ae3hY4csaxFD0jN8nlcByIrLm/jeUgOpitSWrjrDaEluBhCz02a4N+Vywt5gyDTVjvkMslo3pP41F8623Rk6L5qgc+QXmfD6SHQrouNsAJGlE5xc1QevddsPE2gTy0yGadmiPdDKNHB0pu46eaeYroMoyWWtoIDdu1Ainn3EadDpTVFSEnNwcZwQtM9KagP+QEgidHnHuRgIGcDhF3ZXkRo0WZbFYHHJ9b9ldMsYJSXW/4447/s4orBPnnKifydVvyfTKn34fpslWDA0NF/GYmcgO5HfICj6ieDKOZDTLqFpeEdIrJycHZov0MMvgZgb9yxp9bGnmzJlOpF7TFiiOCFHawhuC2SIZ4tHHgGToKa6Z1adnZg2j/Ufh0jtSSLjAbHF9zWyxvOgUVnzakNDHtHRq37JlS45pMeijSTJwJdMsE8/M5HVgZk6WmdWfdpgZ9D0KMajMs7OzhWLkyJEYMWIE9O/9dGokHn21WK9Z6vRI/2pF45RjXoUPM1uF0teI/l8pAbPF25GZuW+JyHCJysBscZ6Ivqrcvffe221+6WvMmTTsD8f+DM9ffNZnzYNpjpLfA4xGsA8fmsUqE5WwbBoo8TRCo4uQRnUA0+43gdoBNH6oJGTsSASWcWmMikAsGlvkom7tZF4agdHMUpnzgCFgYDwnD5dcfjneefttjBw1EtedfDr2P/IwlK/fBRdefx30yveBBx5Eg4ZqgHEZJ+10/yNNyLTELb3MMnE0X2o+0/yjt2IUJvbIFb6yQWkKtEE8YcIEyGDX3BqlozlW4602JTXGagNcYWYGMxO62iCAq3UoWZ+p+nofIsx2zSCLB05WvgDvXncdJn/wEczzEXCNkzYPBg/u8tSyJIU+1j2X4Ww7HkN9EoCA7Q9icRSPtUlyWBdXYRZmaF4A8BBH2hjrnjH5VETD9C9Ho6J1exQdOBS//fA9yp57Am9ceDY6bLU1epxyGqq5lk4XFKAJ1/vZ63RAwvdRRtk+Dei2LVpjwlNPYR7bW/4mG2HtI4bipTNPw/wXXkRRUSnAAzcZ6mhwmZm6QAPKGvS/qQTqWt+/N0urcgBanpxxvHf9Mh4LYBMnYOrn3wK1KXhzp6NJ23bYYMc9MOOttzHpjZfRad2uQNdeaHPe2eh23eVoe80FKDntKCTX64asJk04WITwPRarBYAAf/8yMyckmUyhuqYaehVWk7kWyBpcFfjvLkPpsAaWXQKqwtlzZrvffZpl6jPiluEoXHUoEL4kiC4+uVFYQzyiyTVbXL5ej/2j3+tJruJJntnicUVfBtSTFS/ymJlbbKqNRrQ/c5W+QHwNZUV+LRi0+z5nzhyRoLavTQR5xG+2dJ3NFtHNzH2YRXL0OzXFjUAyIvw/zTXTBKzJHzAzB+Alnc0M6v8qD5WfmUGny/oarV591GvZm222mTOWxQ9e66+/vis/vUat8YMkTvCL5Ed8kqfNlrKyMifzvvvuw0cffQR9tEuvK0q26kAn2ZKp3xTLUNZCrqFM4WtgTQn8fy0B9QOBmbksmGVc51nFD6WrN4ayuVGlDb9VnFy9+NBhyqcwrWN4ZkhUFI+GUE6YQFgxh2smmgtc4/DpYoAM5IZ+G00bB6ARRMuFbiZ4yafGGjNGYkDAk0L5BfQikuVRgF61lSVMO9rJ6tqlC7r36IHE9FkY8+1I9Nh9Rzz47DP4+IvP8dDjjyEvN5fJB1x+BeQPiDtxWJFL46rZorFXY5++cyCQnHo95VlFoJ/W6JR7ypQp7iOFettMuJKL9BMuuvz6N3iBrE4RVyP4TIsrXoSsK6J8sk65yV/QrARzvhsFVM7Ht3fciFlffQbzY6wPhqttqJIVIQwcZqT5DIXywIOogG3CLGQdJgEa17Rjxc10AL3JKNtZa3cGwiyOtFETGuZzJk9FojoBpABLJxFWzsTCn75Gyy7tES/IQWlVJaa+9Cq2OOkstNpqOwDGvzhSFkOgdGiAxy2FPEvD2Pc6Xnk1tr7lZoznJnFOaXNUFTVDp0F7IJ0DrLPnIMD3YdQdvBq2CzMS1tz/lSXgrc5cmS29JZktnb66dFOHDJhYOh7H7OxcTPv5e7xz5SWYz97ZfKPeiPGkd9KYn7Fw8mR06tMP82uBZNv2mEf67NwCNN9mW3RhBypP1LJ/G9IcCNiTYPb3itcsUy6BBhLqZ2b1i1zRNFhGi1/hZFlz/4eVAGuMGoXIzsrGV19+Bf3GVkYsie6W8RH5zTL17QL+5GH2x7xqHxKhgVygCV+TcEQzy8SXgRu9EmiWoYlffMsLZovHU3yzDG1ZMswMarPaOdduvk7GwathXOEkuVvhWjwqXzpJ1YfSXMAfPBTfLKOHcLHqg1H6uIxw0cKQE7M8/4FgZpyTOSnTla5ocJkZJk6cCJWfvkj9FHfEdbqsV9p1OqHNEhmxOmlWXDO2RA10lDFgwAD89ttv0AkKvTAzB8IjULhewdbXqvWKoAxktRO1X9WD0tHCTvXSr18/rnV4ukP5qp9IhtKN8FXpKh3Bqkxjjez//hJYWhvS/Ko27XNxrBJYGo/oqwKUlsZn/X5fY7c2yMx+31dXWtoaCgkmgXWGAOg6o4BLGa2RmrdeG62LW2La8E/g0bBJEQLqxMFcsaC44hM4wjIeyptZZkzK4ICZESIF6NebgATQFAv1rziMmNE8Iwt4jf/kA+SWliLOw43crDxsttHGKM7LRxoh9O+GyAqP+tMOIveK3dJJoDlKp76CaM4xoyIUZ5Zxia6SW6fbGuN14qzNE60TIsNZ7UEGsxJWmNYRGpPNVq1OSm/pEIKLUwKgckdWFrrvvCvmfc41z6PPY/ONB6AZ2wpSCXgwQpjhY12F1Dkkxcyjj2HpFCxIwUsmMfGzj5GYMwOhjFiAhjBYp3TZJpSYAYxJWXASgEQaXw0bhuTUaYjFfPhsPz++9CZSzZqixZb90Khta/ea9o/jpqD55tvDKyqgBMCYdkBIGXHPEAvMffA3lG6NC5E/cHt0PvpwtN1+KxR3aIfNL7uUJ9UnI6d9WyQYh+zQZUaPkDXwX10C3urMnQaiJdNbGm1JnlXt99jpfCZSyU6X6L0BumzfH+usuw42OPgIzMvJRsAd1gXcefLX7QjkxNip0ghqkzDyG43oVDoL5eykKZ+dRqOG+RxDMpMCxf6tW5O2Bm8JUVmZZeSaGRTm103oCl8D/3klEKptsY4SyQTmzZ+HJetL/39WRu2faW5mMMuAeNUW5C4LojZjZhDeunVrZyipzYBXFF+/f9bvqUhyt+hm5vC/+jAzd+r8Z/HNDFVVVe414LXWWot9hhMgaWZWj0uGdNJvuaSrTp21iInKzGzZupr9PkwfS9MCRB/MMjNXNliBS7qsAPufsjaUtySutqK86jfdZpm8RDyi6URY/8pPddq3b1906tQJekVar7brpLlt27auHMFL8cwyMswy7qOPPgqVw8KFC6FXQaNX2B944AHohFkLt4EDB0LfotCHt/QFbH21esstt4R+LrDeeus5+UpfbczMXHkqLfCKXKKr9DYz1zdWaSJrhP/PlYBZZhySUaK++O8oABnOGhtlwAtfbTpYwKSsARDlxliYX4is9TbAyEeewa9PPYeY59OEYTkxmFMdMjG0rOSqio5OBR1R4Q3ATJxw44WZwYwyJD+0ei4tpQBDYD7S5iHthcRTxKUb4M2aBT87B4mixkil04AMMwA+44D8RHmHhBW7NW6ZGczMvd03gieNnTt3ht58kiSFy12VoDRycnKgn1m1atXKJaWPJep7JBpvZTirXShAfo3N+kmOfj6jj5iJvtpARcyKNpY8DLxZTwBKOD8079gFL9xwO3rssR/yaF2G82bDkEJIPkARhaihGI1lwFUb28Hnzz6L+b/8jHGvv4HaObMYR7wEg4umTRu1j4yX9USOFOPJqk6P+QYz3nsPSJIXcfz25U9Yq/dmCP1sIC8XsU02QqsdtgeyYoBrSiGM7T1EGsa/wAxguwbzBOqYptxkPIauBxyCeIf2CPLjSOfnwtbqgGQ8ixyhA6W2Bv43SoAtdvVl1Mx+l5jZ72m/Y1rFhEiFgAPv/Ow4muy8M1rvux9yOnVEDdOuYofqMWRPdBuyNyqy0khmp0hNwLMkgZ3O9wFCylfXC7mYBALz2JnI9jduDZ5m9ocSxCOGyBW+BlZXCahuBEzPDbLm6n5RlbFt6LV9Bn8+8gvMnT8fVTXVCOreICAZkyZMRLt27YQ6ehimKSN0/iUfZnVpMcDMYGbElu/Wb1BlpOrE0GxRPP0/9cgI/TttyMzq9ZFxGv3malkyRTfLGM5aEES5MFMZhk6WeEQ3M3Yv3/3O691334UWDIoThWM5LjNzXPF4HDL49Erz8OHDod9Om2XSFENDmcJVV3IFCl8SRBdEdOGCyC9X/iUhkhuFyzUz6CNuOlXQvxjR12W1aNMXZrVpIB4tngX6UnonGsr6N0z6+mz79u2hk6klP1xjZq4szUzR60ELMsXTabWMZP2rqLfeegsvvfQStMmijQqdKKus9XXfKKLakHRXOjrpMDPIaEaDy8xcmkvSG7AsE10TsKYE/pNKQKe80sfn/C733wV6s0M/kVD6GkvkChri6pfyCyJcPMsNRk4CVzBEMndAf4oAroE8CzEvSKL1zttjm+OPw5SvvnH93MBlpN6yq1vx+PLDGAN1FCz1MnOCYZZxiSBNnDMg+dOEkJCRIcwQwEcaRkgvLEf5+Ilo33sjVPNk0jwf0rU+ArnIjND34KZmF7B8D7M6fciu+UEfWJRRapahmxnMjKGr7jYztw7Qmz4a45WSxne9naUvbGvsjeZtj2uMoqIiaMzW9ya02Sp+tYOGrvBVAiGlClyRcA1sKdaFs0hRkRdDo4FbIGvTDfDDvLn44PFHgHSCdWIIwJpUPIKimnMDCjMs/HoMFo4bi5rJk+HxD+LlSbA+NAu1KlV2Gg5Nh4Yk8ZBllvptKlpUVWLut99C9b9w7DjYPacMjAAAEABJREFU3OnIb9SEEkwxsc7gPdDv/LNpRBugRBkCahNju4rTFS4tHBmAb2nE1f95eu0zXQ9s4V4Wn0CWechiHJ9xybrm/h8pAe9/JJ9/kk1z4dW1SVRUJjB3YRpzKlOoStfAuClV4cfRYeuByGnXFRVhNvfL/o+9/4CT5ajuvvHz65kNNwflfJUQoAASQiiR9RAssE0S9ouxwUjAY2z//Xn8OPPa2Nj+AI8Nj/1iA8Zg+7GNSeYhK6MAIlpCoJzQVUBZVzeH3Z3p//lWb830zp3du3t30u6t2T1dVadOnXP6VHVXnarq7mGreUbNL50s9xXoWsWvv8zYEpT7hZj77FXmHUnBNbBOh33IAj5BOXnP9RaQm+0a2xVeZHL88cfaY48+YqzsYQ46Njq9CjdlR2SZTCrAkx39Z7YcWbFTlRT40xGvWrUqxOdz4FwAeLA9mK2+xKVCDvGYTxyQZGxDo8OP6XY05AEMHNhezJu7SQOt9OD2BLydnO3K2OSKK64wVrElGYMRyjJQIpQU6oM4wGBU8s6XCnYEaQ/Cf6sepMsgKdDFA3UR41KRh0N8lc+UAzirJ554orGScKavJn/9618Pb67+7ne/a3xajxWH5zznOcZqBHIir9mGvJGclWMGXGy1ZnDGs8qsrPC88i/8wi8Yg/V2/PZGXjs+CZcsMMgWkBR2zuA8x2tdKq7VXuktFfLWrVsXdoegi1Tg0EFqxsv3FOJcpwB0swLvq8yhydGsiDvSnYMcqFfMsmVmaw6wiaF6yPf1AsvQwx0Mypv/5JA5EHow63/oFbj6fTYMqMwqdeN1U1ZxDzjLhz0+ZI/dfos9OTxsB512io3v3GKIN/MyqKrccnfeQtpxE2YG2oNZ/WMzAGImCjvRP8JrriApFKEuiTDpy3Zx+gfu+0xsRj0JuadzL2f3EPQRpIJPTHc69Goxy5wrRnaQ29wc6CaPfOGL7XUf+murHHW4Hfu619hPf3yr5Zu2W9UdUCexXNb8VSZoYWY+XtrfFxC2P/SQPXbX3Zb5GNu81r12Pb9uwXnOMrOww1PeLuq2ZNtG23bpJXbfv3/aRnyFvrpsxAde2+yuK79iq85+li07dp25apa7LXJXtm4Vq2VVT1toHDw/X0FhT2Z55hSOlrmKSK14wuXlVvzq5uN9OU3FdTOPZ2ae8kP630csQI3vI6c6/WnWrbgi2A6Vj8uy8appouKXgsdrfhP22aXNfglNuLNcqQ9Zhc7DzC8YLhfKOo3ML0Q5lVnFUdzsbdB/Sb+OW0DSJM/ciEoytmkfdvhhdubZZ9qWrVu8teWBRpLHzeliGevqLzroZSHS/GXTacNTKnix9ZuZenARIk1Mx5CV1OgIRxrJ7eKdmFTwg5aBK4OFd73rXcGhi7TkleOkZwL4AOiIUwp85zvfCbP7fPKD53d5VvjOO+9ssJEU6kgq9CIDmZKINvJIRLxU5IGTmvGYhi7GcdwZ7DDZEJ328847r7GCjDOLo89K/ooVK4xnl3FycfThIzX1gudsgHIActiGDV8cZQZflGeQxlZBaEgnSBbYFy3AmADHZdidtH6eP5OR3Ad4qR/O85504bqVpt539lSmmd8sR8zdBs8iJqvUFZyFobUr7alNT9pj138/pIuOzP0Ll0nvBnVmZnJXx7E2mx9lGDtlzqAeSjoHjxuLEPUJy30sZr7Ct+HOn9jN//JvdtYFb7B6NfNxWj2IoHwQ58J8ROZRBbWycHTkLP6xG2RS4GY/+clP7LjjjgPVF5AKPaJwdha94AUvMHYMoavk5+h9JXH6dyZbmWS9/vrrTWqWlZrxyKtTIeNnr4FJdrm7pLJKLrd/bqMHHWKVVWut5n/7Pe0E22/NfqaxmtW9PodswmnNanXn4JMddS9hXpu2aZONbnzSJjZusvypzZb5wpT5Lzf50WxiYtwgI+mcLMsq9si3vm13fPozdudnP2PVI46w6tiE3f/5/7DHHrzLTv/lX7E8U2gj5nrJ5Sg3b7dyfgABLUaWB8aeDv9O5JjcBeWkvVDuYKp7yjH+H5gGFt5WHZv+9w0LpNr2eg7t30Op5pdN7pcJV0JmE36RVfzSHmFFsGJ+uZFvPluWO92EZU6f+8VfzybC5VU3btEyri3zuDknS7+uW2CQBNCBoY+UeedQ93ZhxqBrv/3X2qrVK23VmlU2umQEEiMTChw5EJTNu9jBsaKZZRmiGoCDVMZJ3nl4R9wgmEVEkknNcvADYlHOi7jUpJFk0KBTPH9JFn9SQVsuSx76SlPppGYamplAUtA1yuQ5YAbHn/vc58LqNwMOtkSyEs1zxJKmsJOaaUmBV5mAc+KFXQxupSJfUmgLkgIp5yQVcRA85/7hD3/YWEl43eteZ6961avC1nRsAx9oGDizEnzqqacGx5nnj+FDHqHU5AdutlDxexs6w4MyhNiGEACXIFlgX7SApLDizHU4COePs8TEHveXdvpwvUoK9ySpCNvRTYvzgQuOQc0Jcgf+i9B5+XiGo98uLK/UbMm6g+y5LzjXHvvsl6y2abO5UDOngb7usfBPIleIzuoA/WTh3BT+nKWZnwvp3B3ovFazey+7xA488ihb8axn2ZgvZpgvZDiJkzmVzH/yYhndq3kN+giu5qHN6icFBg1a+oA1a9Y00r2K5JN9cAyRS5yxBBOdUqEnOPKkIs3kyqtf/WrjESzwQKQh3g3I3LpBOgfhgObmKHdMzbzjszwf8zqQZe4gH7R8leVbtxlj6vXXXmsb7rnNlNWt5nXrFF5vzuTxJ230iYdtyOmHxyech4PFX+Zrz2ab77jDNt16o2W1MeP35C332Iqjj7MtY+M2ump/O+EX/h974Ec/tFP+23+z2tBKH6UbKk2OzXMPHbytubSQwSp2TUWbqXEOPrZXaEG58eO6yOV6el7NQ2dggaEf8gCWfvuQBbJ96FynPdWKN3wy5RdFPdvhF/K4cWHkFfOfPLdmPk1mExVZvLjML6oa9A5xW3bVL0T6iXEvR2jptw9YQN4UmpeR5Ldb7/Rybx+Zz3J6yh5++CFbuWqFsYI3MjISnCIMs2nzJhsaqjoMObWZ+Y3bD9aNH87Q0NBQGAhG/nSubNVFr4gjlPyciMwSWjtmSSb5mbsdIgtJMeodaW7VatXt8rCxJRkgEz5SQUccHEBcKvgRB8ADxAHiswGp4C8VIU4jL9QCfvEXfzE8P/2GN7zBzj33XMOBZhW4dXu7pHB+yGPrOKtA2Jc0wNtNP/nJTxor2eSxHR055EnNspKMle2HH37Yjj766PCsO6vKrIZLxflKolgAzrMMAemHiPPonP8pSyGpkBfjUlMuuATJAvuiBbiuuXa5X/Xj/OP1iWx04B4uTX9tMgnIPYtdLHw6TpqeFp67Qx5Q8gEMMR/SWOCAZ+FuTV2+SOCOEIu/R//sq+3x8Y228bGHLBB5/wWtfImB/i/gzH8w8mBW/1nupb1LdWJ4+QK3sVqY43oNVWzH+rvs8fvvshN+8XXel7lDpWEn9gFX6EFr5p6Ul/R/H7yBzQI3OWL2/1KTnv6a+p996c5SSk1d4Cwp9J+xXUhFPmkAXY899tgwWQ99BNpxjHc6RAMg8q15xbPoZF55Cu0os5q3neFlK+3AFfvZ+h/caKOVJfbEZ75sT33zOqso99rLfMhdDSzqvtpceewRq9YmPG/CLMM5rjsHj+YOlWG76TNftC//1u+bto+b1c1Wuazq8BLbPrLS8hX727LnnWGn/+l77bAXvNLqY/LFrsDactfHcL3dbj7f4kVrnoH8qutQdc0tgHnKiT3IjJ+r6PplrkPm+dDK0a6Myw6knkr/+44Fsn3nVPd8pnW/2eZW8evALwg/yi9GLqlanoeLpgKLvGa539zNLyH5RSi/jCyAmRP5f+4Xm/+rbn50SP+L2wJe35oEbzOcqySvegdPDA1X7d77fmJrfcU5q2bGS622bNnqOWYP3P+gHXHYkcGhptMDYBUyO3xg1YTno3CWI2veqMwWXQZj4KRCZ+JzAakoJxFamBjgPOPKiCSfeOZ6KLhKMklhGxyz+dCSI4kggKRAIymkOTAokIq0pEa+JLJnDZJCWQpgc84f553BBbP5PEt9yimnGC9S4wVdvKmUrdTQxjKEAG8w/drXvhaeP+TFZf/+7/9uPMPO6hD6whvnmBVsXkj2rW99i2IB2AbIKjPPKr/1rW81tmOHjMmDJO+7/Q7k9x9QUqG3VIStONKzBangIalRRCriUjOUiniDKEWSBfYRC0hq3Lek/l4H5XtP+TGYiKdKpEJfXvLHCwU///nPG4+fcD/i3kZYpqfMVJDxFwaFzstCyoqfJgMf8xhjpHzIgyW2s5bZ1vseNqvnNlGvWc1v85mPjaD2oZLVvUMLRbyLpHskwFUBnNTJ6o72e5zHXJwfcw/qDh71fy9uTmC5K0XOuPeZa5Yts9Ej11lWqThd3XzQ5aHMJuV6ZPJfHnrB3fCOnsU/n+Ojb+IePgvyjpJI6D6VpVTgJJmkRqYko6+RChx9OnozYWuTP/Ino10OMrd2Zr7GZKq4KBYPhKOZm/n4Z9dBK+3xzY/Zxttvs4qvJm/60W1We3STZd5IaCtem7ZjwwarPL7Jhndttao4p8wZeeiZIemslo/XbMn27Xb9R/7WnrrsEtvw2ON2xMtfZs9851tt/+c9O7SZ6rK1Vh8esaHhzO1VsMgqWRFxdh5xXYmIJuQ65CZHZn6U5xjCHOH/Jv8zh8yMHI/JY/7vwSSZJ9L/vmIB2sG+cq4znGc+mVf1EMAsCheS+S/nyvBLJQsXbqS1cAGZ4+uC3vyXeyriPZn+9xEL5H6egAfhX+EIhiHBRH3chkeHbKg6ZLzd+u477w75W7dssdGRUZNk3r84KMStCz9WIngLJ9uCebEUIqTuyGM7GS/e4s3PyGGwJonoFEAnaXf8FCJPSFNppKlpJ9nrf2kqr7g1ularGZ9iestb3hKc10suucTYxl2v10MdMahiNRlbvvGNb2xMAvCZJp5B43NQz3ve88K2ap4jZuXic5/7nDGg5a3Z2IYVaT71RJvYmxOQCt2lItwbHq1lpM7xauWd0skCg2wBafe2zz0K4JGGfuguNXXiPsrkJxN5N9xwQ1BHUrg/cV9igu4///M/jcc52DXDOwtI8+b8yy+/3O64445w74JPKNz2INMknjCObBrIEKmYGPOoageceKJ951P/YrZzW+i/qmNj9sQN3zdt3WbmDOSHPIC5M5NzsMw9YdfasXXHFTFyPNPTfiThjnjdPW9NThoGPTZvsu984Qt2wgtf7ESZl4e78zDAUc7ZrELEPNMsHEjL5vLLJ2WyYs/un9YdWXPh1U1aqXleUWfkVatVow9m1wFpyW08eU6kuwvyWgDMMH8+qaJIuDddW1oxVXPbunWDbT10jZmvRefbtxrZuR9kZhvdIa5WR2zJlh3OKzer+6qy4z3bqT2Sme0aqdqZv/X/s5UnPAyguJwAABAASURBVM2u++r/teyko23pKU+z0y98sw0ffbjxPHzFmwVtLQ8Dd+fjRcv/zsaTxdEj/l+mAQ+Y6+BZmgQPmv+OLEhQrYlOsUVvgclqX/TnmU4wWaDnFpD8xupSK1nFmDKveKe+YvkK47kpR9vEhM/Q1yaI+uAnBE43GXY4kGSSXE5u3//+942V0l27dll8MVeHxdnq1avDt4Gn48v2Z1bB161bNx1Jz/HlwUeWZcZbS1mJfslLXhK+ZczWbb6bzCoxK8hs02Zlmc9b4WSfdtppxkCLgUtZ+UqlYqwqc67Q3HLLLcZAFv6sDCAXKJfpVDzxSRZIFth7C+CQcm1K2nsmHSgpFfJ5twETc7xU8Z//+Z9t/fr14b6Oc89uFrbp4lwzcckk3tve9rbw1QDut9Byz52vOmjC42n5UMUdlbfYM595lN132WWWuTN9z6f/1W756w/YnRd/1TxpmsiDW1sPhSys7HkvZJm7QAo5ZEx2e+7c4WjlkrvWuWXKvb+qO1XdoFr/9S/bikMPttXnnuulJ8tYd37YiR1Tqya/OEEb6I6kznCVsFCTF/1XdPgHQ3ec0szrsWqZT4ooq9lEddxGl7jeY5us5um6q+8p2+Y1vvPQg2zpg0/YGu+Hh8a3e3uYMB4TqHjN73r8Matv32K231o7/ufeYCe9+ZfspAvODzzGK8OWFdsTLPf2U3eJFn7elgwIiXRIFpiXBbJ5lU6FkwWSBaa1QOiwvCeQZX77lrvN7kCbd/g+QNiw4SkbHx8ztm87qvjPPQA86PQ/ujAI/IVf+AU74IAD7MYbbzRJdvjhPjvr+nRaHh235CdfYowOUoHbvHlzyOmW4x6Yz/EgFbpRTPLBm9sFnQFwr33ta43PNm3YsMH4TMlrXvMaY6AqFeWwL7StQFkGMW9605uM1WmeK2f1n+eqoSU/wYwWSJnJAj23gCTDIe254DYCuU9IxT2JeybOMxNyPP5x66232nXXXWe8GIo37setxQcddJDFST1eGAWeVWlJbSTMDSW5LhTJRm3lM55tT918hz31gf9tG/7i/XbMy15uD911l2259Q6ziozP/BQ9n5fxchYcG5m5I2NWd0fHrEJcE94n5d5betq9bjlWFU/nY7bjgbvtwcsvM1uy3O57bAPU1q2fJGNHEZ9q5N0T3Ne7JavTfGkn8OQRKFacab/0xeD6AWoVmjtmYswqu8Zs1YFH2OEnn2K3X/MNG/K6LtqIuUM9ZGOHHWqVB+61p61dazsfeNjk+Rm7vR78qf3wwots8yf+wVYsX2r81j3v+aZla73djNhIvWqsNJu3u9zrEVdZtBbvy5Wb87H0SxaYtwWyeXNIDJIFkgV2s4DkHQQ367pZ5oOA4kKTVbJK+F7wVVdeZT/68Y+t4quR5j/5LZ2bvAee6vx/7FBHRkbCi6h41pln3pAkiaCjwGAjrrxKMklT+EsyBnJTkAOUwF5SU2fSrD4zaP25n/s5e/GLX+yrIV5jXseoTb7UpAcXAVsweMF5Bkcd8O1qttORnqks+QkWiwXSeSwkC0gKjjPXb7/05t4AIL8c0m+8+c1vtsMOO8y+973vhd0xPBoCXRnQHVruNex6ufnmmw1cmWaucfc/DKekKFezQ858vo2PTdh1/9/f2a4NO+yIs19ildX72yO332rGLREwL+X/OC8eWK6K5WR6Xu5QM/O1RD/gVNcd4dG6O9UT23eaNo3bTf/6JTv45DPsseoK+9ZV37LNTzxOaafq7H+0MRMS2Jb7NiAVOnVW2vy5RX0jJ6nQE4ef93Lg/A+C/pqsrSEff0z4pMr4f91gRz/zVNt25Al2/yNPmbkjnU32pRNWsZ1rD7adT2ywkdPOsM996Wt295WXmVS1h7/5fTv6Wc+yk//qfbbsiCPNG1Hohy2vmMIL7LwdyYyocjMmbZzAvLCFn+NCmA7JAvOwQDGenweDVDRZIFmgaQE6sgjc1M1kY2PjNjFes3Gfad21a5ft2LEjrFiOj4+Hrb3mv9yJ5bQe7cq/pAZfnDZWmhlINZAdjpQ7a+wBe0nehxU9F89as50b/KBC1Bv9pKbuTAiw7boVH9OEgFTYHFuQjvx48Rjf2wQnySQRTZAssDAssA9pKamvE3ySwv1BUrC6VIQh4Qfu4b/0S79kZ5xxRkNP7jOAZ4eyhACTfmz15t0KrERGGvLmCtzF8XPgMXLA/nbiuy6yF/3Hv9kJf/weq69aa2uXLrHlO7aZ5XXv2eBOOEHEoqOcW9Xz4xBUlrvDlPv54fSMudeT13bY1X/3Ect/+oRVntxsW088xZ5x3ovtlGccb7ff7qvZgZtNOUeb50+Ssa2dx6l4DAd2nCPhIIKktmoxKc1kSZwkGYhz8LZw4IlPtzyv2oP3P2prjj3eDnzOc23l6Fq7/6przMa3+rmMm/h41P5rbNe2nbb0lGfbWRf8gtWu/5GZL0Dcfd96q519hh3y5rda9eBDzOpmltN2CPLgMPOSsdzRRiaN1E2UO1cDcjMDPEj/yQJ7a4F419rb8gNbbm9uFPILzP8H9pySYgvHApIsq1TcSd7pTvO4dxZmW7Zvse3eGdx4w4/CZ4+e/vSnTz5j7HfyHjS88jXBC6vYymdd+sGbSQIGIVLz5KQizku19valWF1SeQpbSSY1gUxJBA2QirSkBi2ZUpGOcUJAEkEY4DKwCQk/SAXeo+k/WSBZoEcW2JMY7pcAK7Z7ou1FvlTcJ6QijDLL9xJwksL9KMYJAUnGpB33ZbZ3SwLtfZP3PyE2uwOlGDhWnFy+0ucMbOlBB9vyc59nK37tbTaxZqUde9Iz7YFbbrWJrbzgSTZRcxnuDJs7RWFl0ZNe3MxD1czYXlu1jKTVnE5Ws0xmwzf+0G75k9+3XY/dZ9vr222n7bCjjj/GNmzYZHE1NfDxA3Xlwbz/b7rpJqNv5v0T82bWJwbYolZzG2ZuU5zHPunRFJtbrT5hI0cdbmd+4K/s1D/+c5tw57g6OmSrhqv2+Ef+1h74yN/YxD23285tT9l+Jx9tD49WbGtFdsLZ59jQpu028diTxnPR4/UxM3eKvdmYZXVTVjPaTO4NJvccDyzzfHncLwRvU5nVTB6CSJAsMH8LZPNnMZgcpHDZzFI5Ljfz+39eXFyUHYibzSzVT2T9sUDul4/PdrYKl2Te91slq9jjTzxhK5avtP3X7Gf18bqtXrnKWIE89NBD7bz/9lJzUr/F1wMLOrsQ6fJBUpclWFhJ5zx5zgphredWrVat4hML5CVIFkgWSBYYVAtI3b9fzuPc91g03ntjiPMcP1UUcXtkMh2B6lZ3+9CDAb5obHmW2ehhh9tj2zbZeG3cXWUzsbpcq1r41cetwhuzPUEX6l6OOUEYe2U+FMPpAVQbth0bttjYyhV21P/8LdvpcvKdE7ZyxUqTO2E7tu8wSRZXVa1DP95fwWot7LCPtPDqX5IxxihPkHA+/QCsJ1NoF7XKsI0PVW3zaGbj1YqNu0KHHrbS6nfdZhtuuctu++JltmnDdjv4JS+z1X/xHtt5zNEmHzs9PDFhW+//iS3Nhmxo6WovJat7i8FhNl/Jrng8I3TIPIdckzcmt4N5A8tCCT/wLw4JkgX23gK0p70vvShL5n6Jm0np6rL0m6MFvO14s5H84BMvWVaxbVu22pLRpbZs2TIbH5+w0dFRe9nL/psdfMhBxoy2k1nonJHEVGlOpDeA3G5KauUf09u2bQvXVxycdFOHxDtZIFkgWWA2Foj3pzJt5k5gTJMPxPRCCtFb8n7JlcbRJO3Rxj+4RmKWEeaMJ9w5qbnTQrflURvxsiO+SlgfGbL6UMWqGzfhMpsqZnldZvWq5e4dixeBTZYzeWlNeEkH8N4pVmqZjd3/mC078Vl22p+9166/b71d/o0rbahSDFn3P/hQe+LJJ72MGZOwe6N/KNzmIMkqpUndTvK2Hv5OOOEE48sPkqy1vjuphtee1+TMHL3mraKKu7BAzYY0blVvBzV3cvd7/gvsmPf+penw42zzzbfbSE2WLd/Pjv7lt9pRL3yxmTvNWaVuT9273pYOjdjao481M4U/s4pZXpmMm/9yjzsqHOURFc2LHHky80j6TxaYpwVSMwoG9CsqhMWh7jdu1p4VLr4Cl47JArOxAB0UHW3uXYR5++HZ5omxMU9lk52X7MRnnmgrV620nM8yeKeWiTzzu3puXsR68UNPSV0XJRUyJJmkII8X1PDilRUrVoR0OiQLJAskC/TbAlJxf5pOD0mNe9h0NIOG5z6PTpIIAoz65C2Tths3bmycj9TMD0SzOXh3VTe505Sb+0AhZlnd+zGzbNVqe/rpp9uPv/Jlq915s43dfYdlEPmIU3LnWQioe79IWACo3KPkq1K1h2693Q5+1rPs/k3ufPsExhnPPd0OPuRApzBbd/zxdsedd4XVZvrbzPMlOITsvT7wCSp47bfffnvHY4BK0b8yYf/JT37SOK/+qyZvIxWr+ARKtV5zh7YYZY8dfKTt/7oLbPRpT7fHxnbYqa98udVquY3nPi5C6WpmK9eusKcuv8qy8ZqNHnkkWOdFa/Hm5nVfJyWn9zaQe6uSgwUw8yz+zSkd6g7pP1lgfhbI5ld8cZXOMoXZS0Junovr7NLZdN4CfuPWVK6STPLBhGfhGDMJA5hPz2c+O+q5Nu4zqFNLeUpm8j/r4i8OorooYgprBjRjPmlQRvJcGi8G462fkspZKZ4skCyQLDBQFpCa96he3z87ZQiJ/sidFBYEHFauXGnLly+32267LYiQinOc9fl53+YLhSZ3gIZ9ta/qXKS6d3F1q/mfJ61eGbLDzjrHJu66zb77c6+xez76D2YVmRdx/yXznq5iOY6N88o9VWddOq96zPPGxi3ftsu2PvqgrV13hD26ZZMdfMTh9rrXvdH23/8gZ5/b6EjV6nndGKeV9S7HnXDO/3yGipd38jknCksySTZfvvDqJaAvO7qOOuoo4/vdrf3wnnTpRr6cKWBG3VdMXv8jfqx4OF6r2bqfPd9+7h8/asuffZK5z2zytlqvm5nb/4SfeaU9+fWvWWXbzpA2qwcu5q0od8jMTGYOmYO8rCz8PMg9AnjU8zyR/pMF5mmBbJ7lB7Y4Nw6UY6btiiuusBe+8IX2yle+0u6++27QDeCi8+supJcsGbHRpcM2tGTIqqOZ1cVVyyVHtsJFJ4+GMoR+YXvQ1X8JiV0VMWvm0uDoUlaaupbXjryqgHJeN+OZDwSGhqqhUw06qLiciDPznrsytJU67UTc4n1wYbQpwExypJnJOw75kf8A1p2fpAZjqRlvIDsc4eVfGzZsmML18ccfN2bC48vDpmT2ORHqrc86tIofNJ2khTeIbLVpSicLtLNA67UmySS1I10wOKnQX1I4F0lBd77v/PDDD1v5/iwVeYFgpgNkdHWAxzPvv8zkf8QqRN2pzW3ZEUfZKb/263bAL77JtpjjjT7QwjPPuTvc8slkxl5yfPiAMrOhAAAQAElEQVRXbhMPPWDf+6sP2Hf/3z+1rRdfaru2bA70y4eWBRKblFWpVIzx2vbt28PjT7HuJE3SzS6gHBCpGS+SxiEHR5xQmhtfygCxPPFegqQwLjn22GPDuPeRRx4J4tEnQkC0HPjSB/kt6BmTWAaYkaic6e2m7vqB8mhoGdRndelSy5YsN1PFKpJlmZkHZiarPvNZdsCf/7ltXuerzT7OAwdknmftfoVCIYcoYIE2s+l+UkE1XX7C98YCsf0RRmgnWSrqC5p2+d3ETd+Kuim1B7ylwqhf+cpX7F3vepedc845xk3kggsuMN6aiAoYXOFiEknLKjK5RSpDHlb8Ju838pDRcvDcgJE85hASXTqgY5dYz5qtpEArFWFIDNzBXVQc1B7pRce6bdtWu+OOO6zinThii7rCRrlhquLGTxpwisnAYugoBg4EnYZCl05znRs/PtnECjNv94wl169fb3zmAxw2jPgUtreAVG4s7Wn2dSxtHRgkOwyaPoNkm4Wki9T7668XbYfJyyOOOKKxkCDtxXlOKUJC7tZmoUtzt8125WZLnn6irX3Fy2zH2pXGL6vnTuMxl+cLxr4+XXP6uiOc2FMP/egGG9u53U598y/a0LFH29aVy+3xDY/bcccfG5xxKJ2FLV+yxI447HC79NJLje8VO4PgKBLOBaKtY1guG3ES51bOmX1cKspGXrMv2RlKnv/mWWcmrOEoNfVBpwjksUPsm9/8Zk+2dftoDZEN8GF30S4CRsUQiSbhrQNUXpM9+y1vttMueH1Rz0y6OJU8Ux560NH/sl06ynivmA1GIWzSK02QBdAm9yRTUoOEMo1EFyO01y6y7y9rZtk+8IEP2B/90R/ZX/7lX9qHP/xhO//88+2DH/ygMbMm+e297GxxoWZFJcgvRsmPMvPAoYjknpDTxAqaTcVaB3+S69FBfnNhxTkDcynTO1oVddQjgTjL9913n91+++02MjxiZSdQol2Z61OA+S/YzdtXLk94vh+7+i/J5aurMvbEfGRkxNj2Fq8RbMBzdatXrzZwpPfEo5f5Un/tNd25SoOp13T69gMvDY6NJPX92qMOJBEkmKUFpKn24v4ExOLS1PyI73QoFXIkdbUdHXfccfbAAw801C+fawM514j3cRTJlNlQxupDbquOf5rlPma695qrTR7yqLPc+6376LPu6VrYhWX+c8S2XWYrVtnoqSfbcz7wl7Z+5047+qgjLRuquFudW835yyn5XzK6xK666iq74YYbgp2kmEPu7IB+W2qWo08/+OCDZ1e4DZXU5FXOltrjyzSdjJfrknOM6RiCkwqdpCJkNybvH5GKdCf1aeUlUytqt7SkQMVYoYjkVh0eNkkFrbcF/y/iHT5KasrpMO/Zsot1NVv6btNJmp+IOZTm3GmjgDQ7ubQTaXa0c1ClLanfqdriFwVy27Zt9pOf/MT4Jl88oTPOOMMuvvhi27RpU0T5nFZx+XGUyXg2pFIdsuGhIRtqQDXEwfHsKhUKSF7CgXinQSp4S1PDTsuZiZ+kYCdJJs0MM/HpdJ5U0sU7X08G/TotJ/KTSvI8zkX6ve99z8jfNbYrhBjKswhCemKiZrVaPbQnqWJyYEBhCiQWwhi37v4kBZ2shz9swwQVYRTLDVGSSUwucMXFnBS2WkBSK2og0tLg6CWp5+3a0m/eFpAU7gHzZtRFBlKhI/esLorpG+tKpRL6JpxnPhsoyeb9U3FPh1Pm/HKHoTX728FHHGM7r7/R8nrNeKu2+YJFcKDDOmPFj17Cl6hrP3nEjj3luUGNbbu225YNG+1pRz/d07IhZVZxMqmQsXbtWmM8x3ZtJ5jXvyTj3Rs8C3zKKacEXpJCG51r/WPXcp8XmPX4IBW6R7GsPBOXCnw8J6nZD7N1f/PmzYb+0PYb5ApICnVgMsszEFPB0WQ5cn7/1JcEt/nx6WRpdOokv4XCS5JJRbuUNK3a+GaxXUMkFWWIdxPgTVMkXJTAdlC2JMWbBCc5MTERbgz18NYBCxUkFZUzPDJsfPfuD/7gD+1P/uRP7I//+E88fI8D4Z/Yu//fP7S/+Is/DzdYbjB0Nk899VR4ToiXSnQaeP4I/pEv6RjvZYhcAJmE0wH5vYKoA/LKcdLdgCgjhmx9WrF8ud/N8/CSFerpqac2hk9kbHjySdvo8ccfe9wef/xRqw5V7bHHH7cnN2ywoNsTG7zNPGVPPPHkJDzhYXcAeeiMvgBxcE880R15Zb7IYiACji3b1113nXEtMqEFjtVnaIj3G9AD+2CbGO+nTugR9UEP0oT9AGQD2IUQHYgT9hOiLtgJPWKaeL8g2gVdiBNG/XqpE3KRhw7IjwCOvAikewnIRacosxyPuH6EUY+oX0wz8cdzr9yryOumbvAHqCvkA8gDR9gpgD9g/jvkkEPs85//fNjyDA4ZyItAGohpQugIwe8OT9qTk33L4088Hvq9xzZstqOPPd52PfJTe3T9PfboRvrJJ2zD40/YUxs22eZN22zXAw/b9m9/xx696w475IjDbMvWrXb99dfb/vuvsZ0TO41PTz3xqPdZ3p8+/uTj9oTzViZ78YtfHMZzUY/p9fKyk3qVaaHnfBjPff/733d5+1vsn8BDCw1hOyAvAvmUiUA6AjQx3osQHZBDG2LX165du+xHP/pRWDACjz7k8YK4z3zmM2HVngkI3ib+0EMPGeMZ6DoNyC3zbE1PyfP64jyAAv+khbr38RVpyj7pYyiA9FwglHU+kXcMsQl5c+HVKVrkogdhGdAJfBk6JXM2fJCLDlEn4uBmU3auNJHvli1bwm7O3/3d37Xf+Z3fsd/7vd/bDX7rt37Lvvvd74bJP7+VBV+OsBewCBznmc0UVo99ZjVSMXBnRk0qnGXw4AjHxsbtqKPW2dsverv96lt/1eFt9pa3vMXe6vG3ePi2t73N3vSmN9kBBxxgfM4hvp0S57ybgBygmzJmyxs9AOgJAeL9AuSvXLEyvHCK+Hz14G2jQORDPELEIQfcfvvtb2xHZoJm9arVrsNyW7liha1Y6fq4U03bkzI7/LDDbOmypSFv5cpVtsppVzrN6tWrrIDVHnYeVq1aZUAha3UjDm716tW2usuAXEnhemGiipsi7xrgjaXkRei2HrPhjy7ohW1ifDblukWDHvAmjEC6HxDlYxfi6ECcsJ+ALhHQgzhhPwG7oAcQ47SrXuuEfAAdWmWDj9Ca1+00ctGJECDebZmz4Y8esZ6IA5Tj/s59nHs/+oLrFsAfQA/kE0dWawhuPgB/YOnSpfasZz3LLrroIjv44IPtnnvuMVZxkRchyolpQsoSxrxyWMavWb3G1jqsWLnElhx3tG002cjQsC1fscpWrFljq9asstFtW2zEV5a3P/aAffFt/49tW3+nafUKQ7eJXTU74JADnX6Z913LbbXTI3sl/Sd86WsdhoeHbfXq1QFWeZ+3ejK+pxBaAJ7Lli0z+vQYUhY84UxA+QjQEV/hOq0M/fvqoNNq1wc8Ya8A3ZGJHrykE53YZck5Rh2I33///XbWWWeFnZlMHpx77rkhTrlIVw7hWU7PNU75VpiOxyqv5zVuO85ltbcX6Fat8nYzWcdlPuTNBWJZeMc45wyQnguvTtEit6wPaQCdwJehUzJnwwe56IAuAHFwsyk7Vxr4IoPrf926dfbrv/7r9pu/+ZshJB7hN37jNwKO5/fHSl9ukZp+nXXxl3WRd99Zs4zPjDGzbVEZtj+w6hydZcKGqXPZ8qXL7Mgjj7SjvdLWHXWUHdUC5I2Ojhq8gbhdgPi8oFpt8JyOD7KA6fK7gadTgi9yAeJAOd4uDa7bUNahHJ+PXM4XYHIFnhHAtfJly77cMS7wwzY0NBxmvyhTrVZMktH2uHlUqplVhzKrOJBXwJ7rvOC9d3SFHkVZ4sB8+M21LJNLrGjw7BSz3sgnXfGJLOJz5ddtenQCui1ntvzRJcJsy/SCDp16IWc2MtAlwmzoe0EzKPqgB+c77I5FBNKDAOgGDIIuM+mAjowZuGfNRNeNvFaZ6NJpOfDEgXr2s59trCSx2jqTDOiB6Wha84aG6H9qZtXcJnZNWHWsZksqWXhmuTo8ZE/edKPd+L4/tfHvXG2n/OwrbOgZx1s9y6ySZZZlFavn5vGKDVWHDXrCEY8PV+FbtYr3JZJCWJ3E7U0In8xlMlFCfG94UIbrbGhoKIwDSPcT0AP5nA9xdCMODiCOs8wY91WvepW94AUvCJPcrPaRB02E1nTE702ILhFmLE/bcVsGWq/bIYfhatXbQtUa5QJNKe35jbxZxgP/STlzLdttenTrtozZ8kcXYLb0e0sXZTB+xN/iJYatcPjhh4eXPTMhZH34ZX2Q2TORksKWE0kNmZKMWQ2cX5CSzO/NRMOLjLZs2Rq26mzdss3GfAW6NlEzHG0IWFnEEcfZJt0LKMsiDvRCbpTRTh64MkBLmrCXUJaZx0qcpwKSt4dJZmX+rJhK8s48C53ixo0bQ7tZ5ivLbOWjXZiXq9PTm//8yuLNkbXahFXciba87vQo6aHHncKcnKBrUNafONA1YS2MkcVAZJ1PQOE4s2WHbWCRjHwgpgchRB9gEHRBB3SJQHoQYFD1Qa9BsA86oAtAvJ8QdSCM0E99yrIHTR90a6cTgz/y+gHt9OmUHvAu8+LeXK/XDUcKPPkAONIRwAExPZuwPuH9XlaxXQ8/aLf8yyetYhPmvWwoOlyr20Mf+nv76VevtJPe93d25p+/z7I1q0Oe2bj/1Yu4L2rQX9at5ukJ887UQw8cST8zV51CYT/UavCzcN4Vd8KZ2HX0Xv9HPWK414w6WBBd2FGwdetWYzs2W7GZINm5c6dJCi/KZTzMuUMLPo55UYM2IIlooIcmQkD26OCtKFQ7YadF9uN89nQOg6bToOkTxtxuRKlom+jnyZ78+/C+J3L6IoQt1a997WvtH/7hH4IzzGcLPvKRj9g73/lOY7sBSpWNnXvHwbbf2njNahN18zlPkx+3bd1mjz32uHGT5SZt6bdoLUAnked5mMGmbUjFRSnJJIUV5B/84AfhM1RHHHmEHX/8scYWZFaWncDklpFkksKEy4RPvHjKb/i5WV4LYT75FlEncerF+S/50MgHNYceemi4bi655BI7/fTTF+fJprNKFkgWWJQWYAWSfmCxnZxU3J85r3h+nCsvvGR3kCSyQj8WInt5gHc1W2I2usIqK1ba6F0/sVs+8AEbf/SRwHF82y476HVvsHW/+4dmI0M2vNKd5pGRkDdWlw0PFXH3mw2om7z3zEI+B8ZjjMvot0nPBdANZ5ny9OmscAFz4THItJwf+nF+OMWcK3b64Q9/aP/xH/9h//mf/2lPe9rTrDw5xAQKq3j33nsvRQNg4xtvvDF8umxiYsKkom1E/oGoBwekRuiBuCRiAViANgj0WtXmHajXkrssD2OyBYmXfOHUvPCFLzS2o7AlCceZfKCsxsjIqB1yyKG+qlixjJuDJFzO9gAAEABJREFUD/xHhofsnrvvsc9+9rNhZk7i0i2X2jfi2AoY3LN1x7RDytFR0NlI8raQ2dCQd+jDw7ZseJnR6fDJCgYYPIdx4IEH2c6du2xs8jkLZQody1afbLn8iiuM39Bw1TunzJYsXWKrV620kdER0D2A/oqQ5OddNZ6beuYznxkmI/qrUZKeLJAskCwwewuwEidp9gUWEKUkK/fpz3/+8w3HCSeJ05AU+jLiewuSLOP12Zbbi/70vbbimSfZzX/7d1a590Hjt2P7Zlv6My+3NS95oU3kdacq+vGdu8ZtKBu1A9fuB5m5ppZ5buYx85j71AFPXz3sffNOXz0NiDkcJAVqVq4effRRO/XUU0N6sRyk4vw4nxGfjOA8sRNxJrGf85zn2DHHHGOSW9fHutBhS55z53lo0hF4/v3//t//a61to9x+Im0KkwV6ZQGp2cZ7JRM5GYfFCFJhUJ7fYHaNN7O9973vtfe9733BEZKKfEnhxoENxsbGjU8L+f3ZOxQLeGWZjU+M29atW/dpx1lq2skG8lfox6zqfNWjM5AU2PB2ySvcAf7Sl75kn/rcp8JWJwYY7GagE5Iyy1QJtFLRAeFo41zzohFo6dyHhofDC+VWLFtlI8Mj3sSKAUIouAgP2BDg1Hg04md+5mcMO0Qc+HKc9LSQMpIFkgWSBfpggWq1alLRF/RBfNdEtrv3MknAs4Rs4+2cYPZXTVh9OLPRww+xpac/20583Rtt/be/Y7Zru2WbHrflq5b6KrLZhP/Je0Zkb9m0ydjGvd/qNZ5kO/WEmTvWmS87Z951xhpB56VLl9r69eudbm7/0QaSDD7023PjMNjU8fwIWQggfOSRR8I45MQTTzSAxSXOQnLLTzrPONj01eABxjnsHOMlYuxGAAcvKdYCmM6DV3OTKYlWmMwFPRlNwT5mAdphP04564fQfsh84xvfaC9/+cuniJaKCz8an+8Dsl1buTtCOfObNcv9T+48s32F50OkoswURvtAAhsBM51qa75U3IwlhcGHpJmK71WeNMnTg51ju2zDxqd2c9Akz5zkLjXj6Ct52u+8AuoFEXhmXnk296qrrjLe8nfYYYeFN2QyG3vIwYfY61//ejvyiCOsNuEduuomenNvK/Q9UmYTEzU7+OCD7DCnHa/vtFrmgwenMx8iyPzPBwBObgEKsYvqKPk5OrSelKQGSmrGG8hFHEmn1h0LSKkddceyiSv9gLT42pdUnJMkk9SoaCaEd+3aFd4N00DOKyLv8SqW09+Njdkhzz/b1r3lTXbbDd+3Wz/4v2z7Pevt+JNPtlo+YdV8yCUVQ9IdO7bbtrHtpgpp9PMxmferTmDmSf93nrkxUT46Omo4hLaXP575ZXJ3L4sPbDEJK5lJatiKTwphs5kmCRjvMHnCOMj8x/tJKANeavL0rMCb8Kc//alhR+KxHPH5QCFpkgOJVihlTUZTsI9ZQKJRFCctNeMFpntH7krd477AOHPBY/pNGzeH7bfcp3Of5TRT+FQBHUqeu4dl6TdbC2Q+6cBsJ8/WEEpYeLalp6ejHiQZfCVZdagaXvDxxS9+MYSsFFAaOsIIkkInQhrdyvlMkoCXZJlXPhMlvFTj7DPPttNOOy18M5LPd2zbvs1YTWblGPkAfOhcAM6TtgLNeD5m3nwC0HIAS79kgYVrgaR5ssA+Y4GZHIzFaAQWCOgX2WnF+dG3Ec4H5GMm+r161R3jZSttybHH2sQBq23zrjE74R0XWeWoo6ziBBXvKPPJl2vW6jV3uFlpRjLDVMDHDv4PpgxMbsT+vozfU1wqmN11113GxDjnTT++p3ILIb/deUgK72hhfBLPoR0dzz3zhnVWmqHD2Z7wBQK2dTMmim2DvMjrzjvvtM997nOgTCrsGhLpkCywCC3A3WgRntben9Jjjz1m3/rWN+3JJ54IzhgOlKTwXcExnzHde86Lv2S7jmfZyDK7+OKLw4soOjkIKcuic6/X6vbggw+GbfiEdKSSwk08dg6E0EpqVAY4SQY/859UONZ1nzCRVJT3ZWE6CAB6nGM6EuIsGXNe5NGp0EaYeSU8/vjjfQJmzMRsu4NzQ8IkeJD+kwWSBfpkgSQ2WWDPFsApi1Tc74GYXmxhPLcDDzzQvvOd74TTkxTCvT/4qrCzyJxPntG3unu8co296k//zE5657tsycmnmvkYIcuqLqJuTuph8R/75CK1+1FSeLfIunXrwqN0Dz/88O5Es8Bw3qxaz4J0wZBIZUuaSdg+t/ipKSv9OH8gongGms/9fP/73zfGNeRJCosFjHvYyg1tXIkmzngLBzs61ZQBnyBZYDFaIDnOpVrlRr1+/X129933GDcBHJ7x2oRNTIyHFWecIWnqDalUPEXdAlLTPqy6Xv2tq8OqMM4mN21J4SbupPP6jzdmSYGPpLDSzMwxN3smPHCSQ6YfoKd+CT1p3OhJo9eQr1aDA8gHv2PHjrD9C35j42PhHMiLNCF00T5RbszS05mwrfvLX/6y8QZpdGDQxfZ/SZa542ztfs5jChqGUxApkSyQLJAsMI0FErqrFuAeHgVI6kjfFfkNWigpqMQLVOnT+FqEVOBCxjwO7rZZpV4woIurrNzflh14iI07bsIyCwvN8pzJESl9LX1oUaL9ERoAXenP4wppe+r2WMrgKC5fvrw9wSLBMhZ6+tOfbiwM8Rw7p4XtCKWijiUZdOCY9L/66qvDWIbVZ3AAduYFqddee61deeWVdv/994MOCw+8AJQJlz3VWyiQDskCC9gCk7epBXwGHVQdh4lnVrlR3HnnXWG2bfMWtm3vDFt5eEFYB8UtOlbcVHFEze/DhLypkhvrK1/5yvD2xp/85Cc2VB1qbJWerwEkF+RMqLc4E8psOfW3cdPGcDP37PAvaYpcBgXMjvL2yHvXrw9bmCpZJdByHjfeeKPxvNeRRx4Z2gEyYkcTiDi4ePB0utdcc02Qx2QBb5E++eSTbWJ8HFM4pV9mLl/KTD5IsN1+PnrwVe3d0AmRLJAskCywD1hgUE+x7DgPqo6d0ov+DahUKsYq7q233toB1t5J5t7vOXjnx78DD0W5k+x9IhPc+MsetTor0p6LUCaicYiJTweSTFJw9uiHo9M3HX07POMTxg6L8RnneL7UKefIC77OO+8849NU4Mr5xLEfdiSPz3K94x3vsKGhofBC1OOOOw6S8Mjaxo0bjZefMta67bbbgv1ZaDjjjDPCAhNb3yUF+nRIFliMFsgW40nN55y4aaxevTq8QRs+u3bu9BtDHpwobg7kg58JpOKmIRXhbMrMxG/Q8ySFDowXRHBTpTNEZ7ZO8dmD1ctXhxVetjJzY5ZEdkeAGzuM6OzZEYCji73vuOOO8OIQ8OSDI0Q+uM985jPh01JsR/rnf/5n483ZPFeFZrV6vTEzC30sK5ELlwJ4Hit3h/eggw4Kq848/3z++efbCSecED7rkfvYwNxRnpioWX0it4mxifDW9onaRMEgHZMFkgWSBZIFBtYC9BWSZqvfgqeTinNl0njz5mLRYL4nJVPBQnUzTXhqwqreb8o9ZgagTFdDkXuOTf4YR+DoTSZnDFjhhJZHpGYkbJOJg04fLylMrEto0oZwgaMYw0gyVpI5X05HkkkFkAYf6RhX8X6Xl73sZcbCx/777w+JEV5wwQX25je/2c4555yAw3lmggmHnAkIFiRwwkNmOiQLLEILcN9ahKc1t1OSFApw0+DZ1pNOOsn2W7vWcHBwerih0IGymigVtKFA6UDZmIw3jYiTipsy+RFHfDHBxMSEXXbZZfbtb3/bhoeGg9PKCj0vyKpb3bCh5HbwDrMTNqA+2Pr9la98JWyrp/OEL3gcV2TjFDP7CQ755NMhcKPnGR5Wlnfs3GGvftWrwqwqEyOjo0vsgfvvD8+0r1y50jgvyfUuvODdqoxnq+lgcJiZgWXShXbC9m4zL1c3q427w7xzV3i+aMOTT9iObTuMZ6MLiEdHpf9kgWSBZIFkgYGxAH3EwCjTZUUkBecxz3OjT+PcWVlELH1nDOP4hvSswZ1kxgG5h/J+0YPQ8QkGfsg9zMB7CH/eko2T5smgE+F0QB997LHHGrvHKAsd+gIxTtgOoJFcgclM0pPRRRNIxflJRciJSc14OS1NxZPH+Elq4qUiPjw8HD5txc5C2gqr1Iy9ePaZuqAs9iwDuH0dsEe/bYAOXCuE7SDqR16MD2LYL/2yQTRGv3Ri9vHAAw+y5z3veTY2MW5ju8aCKuPjY2HFFOcsINocpOJmQpZUxHHWAHARpCIvphdDyI0VJ5YbJ+dTUcW4edL5kZe7sxzt0KmGDl8+mcCWajpOnkmnox0dHTVu6ODWr18fHPkoG92I85wPn5WCZsXyFXbqaacZq8XXXXddcKCfcOeWbWIrV6w0bi6UawtsP8sVaOAFDfRSqY5DPCuGBDVzR9yHCF7GAr5ER+EEyQLJAskCyQIDYwH6koFRpkeKSPLuScYzsUw8t4qlD23FzZiW+dS5MQowma8v87nPeuYIz7DiR8wxIcEYgf6UZ48DYhYHHDfGZ+hGeUlmXq4c9+Ru/9ADu2UkRFsLYE/GODFTUnjMjcUCcFwv4zyi5njSESSZpJjcp0Npqh2waa8Ngkyp0EMqQnSQFCaqmDBjxwm4QQepqX+vdI33ql7JG0g5NCIU44YwPDxkOFVs+b35lpvDMx6S9njRS0WDgw8gKTwbi3NXvqGTtxhAUuM0cGKZdWTLMo7rpi2b7O677w6rtqzAsgWaGyp00daNwvOMSAp1w/YgnjVmRVlSWOGmM0Uecs1/kvxoRhrgOefl7jjn9bqxAs0zXXfceYdVK9UwUcLuAzpVSaFcu4OkIB85eV73mw6Qm9yp9hwvkhlh7ivWyrKglyMn/3MPAQ+MECCeIFkgWSBZIFmg3xbg/s+9u9969FJ+PN+jjz46TELfcsstJqmhQsxvIPYQoVeTFX91y5xa5knDd6770nMt9H1mIcjNJDX6SWRJTm/tfzGf/pzJc15cJRVjMakoB0270oz3KMMW43b5g4IbJD0khfqJNmWczOoyj8lFPVetWhUWIGI6hrFMTO/LIbYAsIFUtFfivQKpkCk1Q0lBPPc8riPeFSQVuJAxoIdox16qx12sl/IGUpZUNA5Jvnrod26THXzwwWFrLTdXlCaUCjrSrUA+DY5KBHDacB7//d//Pay+kqaMND0P8gcdJLlziI0KTTlXScZFxtsauWk+8OADwTll286orwBDg0PLLHL5Bltw2LsjPKO94c0EBTOdEcdkBdvEcdxvuukm4+2ZksKz6+jB5Ah1tmTJaNCV2e1f//Vft5t+/GNjKzdbv6BDDnTTaYkloIn5kkySJx1YWXaHmXwZf07t6WKE4CTh33EhTIdkgWSBZIFkgWSB/liAfipKjnH68HvvvTeiTZra/zcy9hCR5zPYJAzdoieKnq/uOTUHDwtE+DrG0qVLQ78s7VkeutLv88ztAxwsxMYAABAASURBVA88EPp4qVlOQqqLaPlnLMKz1EwQkCUpnB/xBNNbQGraCceZz3/GFWdK8Rw1jhdxSQRAsm2wQnGQNMUekoqMHh0lNSanbPLHdUSUumS8zGIU6UEFSeEcpN7azvznty8/pv+GBSTZRG3MVq9eaaOjS4ybgqTQyKUibBCXIlJxo5YUZml5OdX1118fXiqGUykpVHJsnLZAf+gvqaE9HRYJnEtJwU5s8cDpZOs0ziz5ONQ8d8yWbmaHwcGLcG8AebxsDIcXGfDCgXYNgg5c+ExWrFmzxr761a8ajvXo0Gh46Rd0Rx51pPEM85IlS5y+WAnG0eamz+o45XC+4SupvYryzj5sQjPnAU3RBihjYfrczDP8X2Ge3Xx8AJVZcbT0SxZIFkgWSBYYaAvEPm6gleywclLRl7EaO+qT32zdRAR921ztEXo7nGKfNHauofcDV/E+MnMghHfM+PFNPw7jJvrvgN/DAZ0gedrTnhaeuS2/JExCErm7A2MIximzlbM7h30PE20dz1yS8QKxU045JaLCW7sZY/EVFZDS9HVA/sKCzmmLLRljxvFr5zjvmRPjY3aJQinJFwyLnZKkecSScTG+DzqCGySIOmE33kvUD92yfggdOJnc1F2pJUuX2JJlo1YZle130BrLhqp22WWX2pFHHuG5Frbf5uGDg7bbT2reHIYqQ8Hh5rlZHDEuDmXN/N0KL1CEpMbqsySjE6KjvfPOO42Lkq3bnDt4nFRCnF1pqi24EKQmrz2bQ36h12zjxqfslFNONmbGuIgoJ+996Qh5ozcy48oysqkDHHc6zLUr1/rEyKjzqRtbsuvege/ctct43vnlL395eG4n6iUJ1jMCtBBIMv+33J1qwCYd6zz3IYK3gTDb7nnQBkJ3qeVgAWTm/5Z+yQLJAskCyQJ9t0C8r/ddkR4oIMmkAhAnKSwCMJHMlmZw2AMgPicQ1JkfQsRD/omDq3jCQ5Ie27xpc/hKhUf3+C9NFnJKSUF/VpI9OeW/rHOMxwkASQ3amNdApMgUC0hNW8UMnOZ169aFsSD2w2lm3IUDFmnAx3g3Qvgz1ozjQGSAA4gD5JfT4PoJksIjjd/73vdCu+22LuVz37Ztm33pS18KL9ZFrqSGDoyRqUOAvLlAlBFDxtpzKT8TLTwBSYHs9ttvD35WvI7JCxk9OPjdqgdSFoiIarVi1aGqDQ0zB1qzY4452mfTXu7hMWH7T2gEk5XWekohz5FUXt2dJZy35cuXB2eSipUp3FicZEH/S8V5cJ6ApHA+xHFO1x25LpwzaS48qcgnjh3AU4CQtFTkxzR5rSA1aSTiudVq9bCli28HbtjwpLGazc0aJ5gVbZxp7L9kdIk94xnPMLab8ZIydOQGWrFKcJypp6gHZZHNNjFJJonkDPXGjAsQyNIhWSBZIFkgWWARWYC+IZ4OfVSM70vhiSeeGCancUjpL7EDMGcbFN1pS7HM04AHk//s/JKaxFIzPkkybcA4IzpPUlEOXaXmuEUq8OyMi4ygAWI6hXO3gKTGmIkFIyZbeEFr5NRN+0oKj+Oxu5DPokaZhLzLhoUUxoWSQPUVsAOAEvfcc09w/oh3G6TmuXMdI5sFrrJcVqKZ8GALPmNlrvly/p7iUnGdQcc5lu+f4PYW4BXL4mtxjfPiQsb4jOdjXq/CqXesXkkdYDl5eMGTufNXs/0POMBOP/10yzJ3pPOZHaQsK0wpyfgjHSuUis58RZHGOsCnPivVcreDpEArKTiVtYlaSHN+47Vxe81rXmMveclLGpMNnD8ElI2hVJSVZJQjDyC/HWBPZr7h5UWMkGcx2Eb2yCOPGhf4oYccahO1ifBsFPQ408cfd7yde+65YWaNMuCBcRu3U0891Q477LCgJ7KlQqdYb+30SLhkgWSBZIFkgX3DAvQZwL5xtu3Pcr/99gufemIgjS0kmaT2xPPE4szS/x544IENTvTNjcQeIkcffXR4HKtcRip0lTRFb95lwqQ6LKUiTxLJBHO0QNnexHk0D9uyKggrSVNsD67TQPtk9TY6g1IhE9y//uu/hoWWTsvcG35SoRdlae+SiPYUqKP4rXauN0mhfhhHM27mk7xcgzinc1WMz8CyzVsqxtPImo7HTHnlMlLBS1J47PKzn/1seHcUX7/Bf4BWKmiIdxsKb69jUhY+o7CV1p1D3OS8Xg9bdr0+womBC5E2BxoAQBYrl1zExHH2CO974D6jQcWOB9xCBKnZOOP5spLLedKAwTELxKwxFyROqlSUkYqLUyrS0PP8NzdXZopnsgcryDwzAz+zojyzTtGevAQMHqTRgQ6UZ6yrw9XgmEvyCZCiuUsyfjzHQRnoAXAJkgWSBZIFkgWSBbAA/QJAXCr6HeL7GtDv8vbkarXa1VPnM5bI4jEr7A5IRX89G8G81JUVRsYG0MfxAHF4EYIjxEHAwSOeYH4WkJp1JBVxdgCyuBE5Y38gpjsd0m4YzzEWhXesZ/A4WDfffDPogQFeZMfYF/16rRTPBp98cvGYI857lC8VdUeaa4NPtxKfCzBxweOasYzU5BlxMZSmz4s0tJlYl+BoU4z3L7jgAuMdR9HXgk7aMz94zBcKT2K+XBZ6+YatcY1lmjS++8/hzGKFyK1Vr9VMahQI+RwaNJ7HDRkcDY9tv3Q2vLDiBz/4QVihlXYvD/1CgHieUddKpWJchDRmVn8lGQ050hFCKynYjQsAHDeLuC2ELSOkJUG6G3Az5KZ33XXXhc8cQJuHnQHusnslnXfeS+05z3mO7dy1M9iXG+dLX/pS4y3fzKBJCqvQrEbnTm+TPxz7mJbay54kTUGyQLJAskCywD5mAforIJ62tG/2E2zX5rNUjGWiLboVlvtkaW72pu/HeWY1Gf0YKxDCUyp4RRz9PxDzoSGeYH4WiHbkugEiN0lhDBjTnQ4ZT/KsNW9KhzfjUrZus4jDeLAXbRe5swW+uvPII4+E9wjMtkyn6LAVC0fwi/VFnPqKaa6NeK2QNxdgazz0kgjmBZKsrMf9999vbCVnxRzfwEq/qHsJ1ZWou4Jd4bswmXoFmRWzyhlxTZrH/WkqDhRbkc1/OIxSQetJk4oGAp6H6yUZW5xonDhvOJZUKk6lVNBSDgBPOB+QCl2kJm+pGZ8Nb6mgRx+p4Ee8XVmpyJcUni/mHJkljhce5aSCX7m8VODo4H70ox/ZJZdcErZdt7OL1JRBPrOGbB0ZHhp2lgUfboZMUAwPg7PgOEsKb8x2osCbOmCGirLUDzqSJynUG7oC4DoG3macfYN/iJs6xj4xShZIFkgWSBborgVYNePThN2VMvjc6WN5sSf9sNS9fox+OPbPxCPMxUJHHXWU4ZC0KwM/8IzHGHSzsEFaKs4p5oNLsHcWkApbMjYD4MLqKu+ZIR5tHENwnQCcNT5JRvhf//Vf4bOiV199dViVpE2woAV0QlYneHAtYZ/Y3jvBczoe2BqI+UwqrFmzpjFejnicZa4L0oyVAbZds+iHvvhB5MELIN4K7PZgd0rEQweU08TBlc+dNPjpIMqmHeE4ow/lpaK9STJJ0xXvKH7SM+wozwXHrFlhmVE5mTCLTL46KT8bX9f0FcvMaFAT4xMerxjbhvnEEfRW+kkKz9tSqdCzCst2BxoSzwzQqErkISohJUT3+sA5SIWjGZmAi/E9hVKzrNQ+Dg+p0BXekozzxw6kmdnjwpOaNNbyk4o80NzE2GqBQxwnG8ADkgxeWZaFi4ELGMccB13mf56PTC6cWq0ebgCUi0DZGEcGHT9bSMAjjzolHx5SwY90x0DmOhXcJE94FJnI82j6TxZIFkgWSBYYcAvwZYhjjjlmwLXsvnr0nziZrPbQ53dLIuMj+ugyf6noP8u4meKMCcr9rCSTFIpIRciqJOMVxhQhY/IgFfmTyRTMwwKMs3hc7uMf/7jheP3whz8Mz59LCvUhKXAv11VA7OWBbf5cr4wRr7zySuOTsOeff76xaMIYkMkSHvnbS/Z7VYxzAyhMuyQE0JHw6U9/ek9WnCUFmyMTwFbUDXbhWgAH4LdwnRNnwenHP/6x8YI3Jj4AxuHkSU1+8fzAA1LhAxFvBWil4kVun/jEJ4zFLGjAE84E0GBD7g/oIRU6gJ+pXDfy8BC7wXdh8fQKQOGxnbts146dwfEd3zXunk/4N5MFZ5lVTSoOR/G73/1uoANXrjhJweGjciUZz/vyzA3l2FpAx2Bd/kmas4TWc4CBJJOaAA0gNR1r0gAzZ0wUUK4dQEPny5sWYz64V73qVWFGkGedK1klZEkFf3hiN+gIKU+4ZdsW18scpupm0/woD1AnADdSwmnI54X2uZZQ3jVzx9mXnR0hycwspCUFvSFCJ8IEyQLJAskCyQKDawH6ncHVrvuaMcBmQM3ks6SuCKQ/ZKx06KGHBv6SGn1lQMzyICksckAOzxjGOHV57bXXhnefMMaI+VIx7iCdYH4WwNaVSsWYnGBLMp/4xBFj7AxnqVm3kkDNG1h8YaGKlVScduS98IUvNJxTmFPX3Rr3wX8moM1JxXmygsszwNjol37pl8LXXYjPVL7TeYy3sRErtzjEkT+ruXEyiU/Lcs2z4+bggw8Oj2RKzXPA+aacpLCzk3MkjU9E3RMvQ/kcWfFmYoOwTDNTXFJYsMSPom7L/GYq14285Di7VeX+jQe2yx3nHdt22M4dY4bj7D6Przp7Tj0PN2IuPElhG9B9990X3urGSjKNJFZiDKWigdHh0KCYyXFOoSOQijzSQCxDfG8BHuhB+fncHOADD0JJDWePc4gzzeTFOLTluDT13MgH0ImLlC1U8DK3OfaMzjbPXCgrysKP1egbb7wx2At6Jhy4kLnQ6LyZPeQChTf6SAq0pFtBKs4DPty4ccDRp5WuE2kX1WAjyVwp42VxdRqTFc4z+np0Yf4nrZMFkgWSBfYxC0h+L9/HzjmebuyvYhjxnQ4ZI9E/H3fccfNizTiIMQT6SrvXG2MHBu1x/IAwqaCTihBcgr23gFTYkbrAacaB5gsmjJepF+q502Mw+LKSy1dU3vSmN9krXvEKox3Es5DkwzHFZE9CSQ2Zkgy/4aqrrjKevaa9s4gjKazE90ShSSGMhbENj5My1p5EGxNXOKakGZvz5Zk4GcGjGpRD74svvjh8Ros6xObQw48QHHVBHJBEEEAq4tiB6xx+ZEhq2Il0O4AWx56VctoV6XZ0vcAlxxkrTzo1pixUHlu1RZxXbJucQj47OWSSwqvQaTg0ji984QvGW/FGhkdCHo0F8ALhn625RKDF8YsVLRWOHHmdAknGlgtk0IAl9J47d6koJ6lxTpEn5wZITf0lhZeBTSdJKvjAg5mshh1kBg7nOZaNvOnYcJC5uMBxPlzETEKQlhQ+j8HMIvhG+RhpCWMZLnBm2tgFAK6FrKPJWPfIYSW96rOvtBNuQvGcJTdCR6UmZrO1QKJLFkgWSBaYrQWkZp832zKLjY5VHql7fRbjAfqkwHYYAAAQAElEQVT9KX16HJvNwZg8EkdfX15Jk5p686JRdrrxVmHY0kcTJuicBbAp8LSnPS18mhTOfOmERxwZP19zzTXh3TjgoSOcL0jFNco4k8URVkvhSbuKYYyT7gVwbgBjWB5z4AW3vMj2lFNOaYybmcBhFboX+kQZUnE9oBtQxjPOJg3+2c9+dtjqzqIXK8yM37lGedkxNmaMzov4OD/K4IRLMpxbJkfAAZKCP0EcYPGLnQDwIw0fyiKTdBkiju33bB1n3F/O70c864fQXsnE4MySsMrJCwMAKpztwlMuIJU0ooI9mVkZaVapVsPqK/y4scdZGSq+Vq+ZJKPxSArxwN9XVdGBmTbK2OSPBkW5yWSgj/G9CSWFi5Dv1dFhoEeQP0dm6EoRQi5m3nb9qU99KnznWCrOq8xbEuRhqzWTA7LixkX5kOEH4uhCuRjHFjw3ga7MeIF3UpNkvPiL5x5uvfVWY+sNkwGAJKPjhrbiTijPqnBjJE5ZQBzaAG9CP+Lww8OkBxcsjqs0HXUbBnuBkimUyvO6VYcqNjw6bMtWLm28MM7SL1lg/hZIHJIFkgW6ZIG8xWmTint6l8QNLFupOO/DvQ9lUhvolrJlmzNukArZc5HH2AVgjEC5Mk/SODDsXsNBaM1rTUOfYO4WkBQWRhjrxdKsOvOSri9+8YthkYdFjJg33xBnjnG1NLW9UJ+MPeG/t+2Jsp2Am266yU477TR75jOfaeedd56dddZZgS1bptEfXQOiw4dWvqQlBX8GUUxkEAJTxtNOA06SMdZGR2gpzxiadzexK7R8P8DX4oWKTErhP1AewPaEESizbt264LfgNH/5y18OX8yRptYf9FKBY+zOM+vch8D3E7J+Cu+2bEn2ta99zdhuwCzP8573PGOm593vfne4qJFPI5j0cUia1WWZ/xk/6st51N35GapW3DGu+gW/KTh0z33uc+35z3++0QCYKZGaDREnkuLwpsGcffbZxswNjY4Gx/PROIXEIx3hXEEqZCKHjuKnP/2p8TwJjV9C+dlzlGSSGgXgyY2NWaZ4fmSClwo64kwAcAHREU3UJiCZwgcENy6pKEOcc//KV74Snu1Ys2RNeCYcXpKM1VlsyjevuVD4xhyTHZRbuWKlcdFwcT711EYbGhp2WVlxA/BJCrbcA9byq03UbO2atXbk4UfY8cce19h+D20rtBSdMalczkstNKS9Xow157pZ5mE2YbVs3JsWEyy56+xF8hJ4tNP/2LPTPBc7v2Sz2dVw5+00O7nTUaEPMF3+voqXFE4d2wAhkQ4zWiDaiVAq7DdjgX0gE1twmiwWxMEz6YhnjFNOE58tRB7Q08czdor8SJMPkD8biLQnnHCCseIML6moR0nh8TqcACbh4SfJ+2MRDSA14wGxF4eoA0XLcdL7EjAOLZ8v9Ynj+LKXvSyMwxmvki/t2eZlO1KnlCsDDhyOObsJy3jisWwcb4OLEPNiujWkPeLYRboYttJNh5cU2hfj5OHhYYurpcS5nuBDW+VRRRx/0hGwV+RLWD5v0tBNF7LAx7b4SAMdQJpzwlZMasATAA+gZzkdyxDiv0gKPs8znvGMsOuTrd3UM/mUZzGMXZWs+rNACY4x/KWXXmo33HBDWLwCB/AiN+4nvG8AHtgEPAA/gDiAXqtXrzaetyYdARqANCFAvNuQdVtAv/hHA+L80Ug+9rGP2T/+4z/aP/3TP9k73vEOd4Kz4HBFOvSU5Hh3enBqTP5nTlM3Se7QZTYyPGrMYj788ENh5giHmAZPA6WRm//gFxsPW75pbMjnzZw0WBoljiivy49lJHnJ9v/S1DypSCMHkGQ0OBxm5HC+w5Vh19sdNp8xlwr69tybWHjFFHrh3HLxMSvGNhJwMT/SDg8NGzcsLgi+80jjjjTlMNITcvNiu87DDz/sju+Qyf/AcRHzear7H7zfSGMnLj5sCS/yCZmxxJnHrsN+I5KcgwO8AWh2A88f2zVmTHacdWYxyzct7W6F9w7hWnlBP7psj1gurw8rgHS3QdIUEd0+3ynCUmJRW0Ca2rb6fbKSTFK/1TAbIA3K17ukZJ9Z1o2kQCkVYUj0+NBadz0WP604SaEdMR6gX5YUaBkblHUOyFkcYpkY4kixxZN+neLgAamQA25PIBW0vGCMQTmT7owV4ENZnpFkAM7YgvR8IfKNfCQFG5XTxFvpwHUb+iFzT+ckydjiy1iVsTP0s9FTEqQNoE6pXxCMJxn3vvrVrzYcMPgB5AExzgonuw1imjxpKl9wQKShrbOtXCropCKEpgxSe3zkE9sh7ZtyEU8cR5PFIq4p0uQxlgYnFXzBSfgmOSShjTFGJhHziEsFPc7oLbfcAirQhsjkgQUpxtMA165UPGPNCjG7MLDhJGkjkOS+UWb8kIvOL37xi+0Nb3hDeOcTvgJ51Au6S2osTsIXv+lzn/tc+EQYvgqTBvBgEQx5Z555puETwCOCpODHkKY8K/PEW0EqzlnSbufaStupdGGJTnHrEx8aTqtoSQ0UjjIXFTNdhKz+kinJG0OzcswdG0nBcasODYWLkBBHLrOqpzODKxUNgAdoKLEB0qhIM7PECix49MNpprEwe0WcWRhr+UkyaXeIZJJCVFKgCwk/VLNqeLkA/D1pdf9DLnFkE84WJLlNMuOmxrnwAD+zSjb5kwrZktupUg0vE8C5xh5SM0+aGocXtgK40WEjLjJcSToyZHz9618PFw83EJ6NYXaJmyO6xPOBTzwncMQBTb5YTJoqVyLtystsbNxXfd02njI3YFuQ5FmzAycMPKQmvU3+JMdlnmDywmRMokiOM5AyRzXBuvOTXM4ka6kZn0T1NZBkkvqqQ6twaTD1kQZHL2lwdIn1x/Uf44MQSup725a016boRUFJfbdR63lKg6GTpKAa/VuI9PkgFfqgBitNl1xySeMzMuAASXOuT2lqGV7YdcQRR0zhsycbkA+gQyswvuBRM5wlSSEbp1wq4gExz4M0O17S7Ojmqc6U4lIhU9IUm04h6lOCcRyOG+IlEcwaqG/Gkbxki8mWb3/722EVFDxMJDXOV5JFPM/psgrK+Nv28JMUKHj7Nbqyq/Kyyy4z0iFjlgep4IMTzC4HxskUlQp87Ltoq1KBk2TsSuU6izbiHCSF88JJZQJIKtKSYNlwMjk/FuYIQ4YfkCMVdEwGMHEhyRh788ZsFhZZuMKZdfLGv1SUASEp2BJ7oC+6sS0bOZyf+Q89SfMIJnTgGcMzlj/99NONT5LxGSr8IycPOsOL6x69wJVBKuTjL7FTBJkxP9qSc4u4XoWM4nslq2tyJIUKaBXASjBvf+PZ3z/8wz+0t7/97fbHf/zHwdmjgguDFxVD2TxXcBipQC5IZkCIAw88dH9Ybeb5W7Yl0yCocBoJQBpnEGBFmUrGAYx44mwzjg+303DZmgEPygDQtEIs35o/pdzEmE24Uxgd5899/rPhPNCLcnMB5COTEPvQOOFDGiAP2eTd98B94ULivMjbE2BzZtyYfaMDg8eO2g5Db555xh4Aq93MDrKth9kxbhK88APZ6MIFSdmYRu742Fh4Fpt4K+zyvLGJcRt3iPFdY7vckR7bHaCdLYxPlm+hx95BB1/lHhsbN2BifML1c6iNh+c6JsZrXmcTRXyiFDod9u0EoEfkQxyIacLWNLheAbIB6rNXMmeSgx7oAxCfibZXeegSoVcy28lBB/DYhThAHFy/AV0i9FsX5GOXMb8fcG8iPQiAfdCHcBD0wUboAhDvkk6731vL99mWOHqgD9BvfdBh0PRBJ9o172thdQhHgjR6ztde9OWMtRg3MT6AJ/JiOBN/6IAyDWngRS96kZ1xxhnGoBsZPP519dVXG04XY4hymU7FsQmA/E7xnC8f9OH6ny+fTpWnXuHFgsje1AN1yWQIq5WsrLK4w+7PyLed7WMectvlgwPIj0AZdCSNI8tqLM4l41fywO8J4Mk5Qh+hXCbiyjTEkcE1AS00hBG49jhv6jXmIYd80sSlqT4ReeDhjSPL+Js4fg/OKONt8Kzcc31EPpShLAAt9mDHZ7xO4SHJx7bj4ZHLjRs3hkcw8W8og67wwB967Wtfa8jlJXFs00YGAB30yI9p+DJBgB2oZ+ob34B4GYevIBU+HO0CQM9uw6JwnDFSO4Nxs6DS2JbzK7/yK8FxxpH+sz/7M3dmxsLsDWWlwvCVSmb33rve/vEfP27/8LGP2cc//nH75Cc/4el/tI985CPGlo0nN2yw5ctXhOecccxpSNzwAW7Q4GhYVDxp8FQuAI5KR1dmethKQWMhbzool480W7dssa2bHbZstW0Om57aaDu277C8VrcTjn+aPfXkU7Zxw1MhL5aJIfKwSSvfmCYEoKfhEuccSVOOxguOMF7YlUrFNvoFw/lC1wrQA/Dhwli+fLmx5RoeGzdvpArCRcdWaiYpoOPi4oLGlmzTYGZrw1MbDP0phyzsiFzkbd26LdQJ8XawdevW8BZH8spx0p0EeMOPcKvXTRG6bpu22JbJOtu0eZNt3rQ5AO1l06anbNOmjQ6bHLcphJs2zT/ERvAhBNCLEBxQjpPuFSC3DL2SO5Mc9CGfECDeTxgEHVrPH53K0Jrf63TUhWustW33WpcoL+oUw4jvR9hOh3a4XurWKp90L+VPJws9APJjSLxfgA5Fm/Z+YvPmjvUJe3M+URf6XSayGWQTsrhAHjxjSHy2EMtw/TI5zoCdPn/jxo3B2YVPtAHxVojlYxjzYxm2drKSxaCb552RwSQ/k/CtZWLZuYboSpnID9mcDyE4oJxPvJeAfCDq00vZ7WRFXRi74TCxAtyODhy0hGXAEcOJ5c3o1C9jQ5wx4tBRH5QDSAPEOX/iyKR+wAHgCPEVIj7SkkZPxqKMV1/4wheGSRect0hDeQC5hK0AHXy4dhjXEkceeGgJAcba0JDHmJfrgBVq+IIr0xLn+mMRL/KDJgI24XyQh33ZGo0M8qEnD3nEoWUl/hWveIUxxmbFGT8lyi2XkxR2hHL+OL6RXxyTozc+AZNrlMNfQFdCeBLH2ceO+AzQYN8sy4L/AB94gkdHrtsPfvCD9ld/9Vf2jW98w1jxJ/03f/M39r//9/+2v/3bvzV8KGyFEwEvwl7AonKc3/ve99qv/dqv2UUXXWS8fIobJN9L++QnP2k8gM9WAVacP/3pT4fVYwyc5+HIwWeoa8Yr0t/zJ++xP3Xn+k/e8yf2nve8J6xSv++97zdmTHIvQANjqwH8adw45qSZhSEPGvKIs2WBPOJc3FQyN3OewaFxUAYgf9awZm142dXaNWvCa99phDR4eMKbFXF0wjk/8IADwoouvNGJxhlXvZGLfuShY4xTjvLwBM+Nica9fv36cHGB4zkVjMZqMbTwgB9hK0APgGfmiY6Xz0HwXDRl4UUez0ywyowDjS6UIR+bkQ9wbgcffHCY9OCGBh34NWtWhzdWE28Ha9xWAPSE7Wg6j9sv1NMar681bKpuvgAAEABJREFUa/az/RzWrF5j+63dz9but8Zhre23335TYG1LujV/b9KcVyxXjkdcr8OyDtRFr+W3k4cetF/yiBP2E6KNok791CXqULZLOd4v3aKNovzWdMT3MsQu2Avotz7IB9CFez8haaCXNinLQjY2irhyPOL6EZb1QMd+6BBlUk/oA4Drtz5RB/RBFwbN9L2MJcDFfMJpoU2/Bi/o6eOJc96sPIGLAD7KiLgYkkc8hsSBSM8EPXoyTsGBwPl53eteZzgKjDmgnS+gMzxadYi4iI8h+F4CctERIN5L2e1kocPq1auNd/6wgotDFenII94agovAWBRniUkbxrq0QeqSdkM5zhNa4oQAcWQSIhN64gD5tBecNNoLONLgoaPt8BbsZz3rWUSNRwhxSBnLQxMhyo3pGMKP9o18fAV4giMNDbKIc39GAGkc2jhOZjIJXJkWp5cJIMbkkR/5ALQ4p7R78uCFvcCTjy7YinMljt6M4YFXvvKVhgNNHFqAclFf7I2vIcnQlzx4RD8BeejEGB085wUuAml2gbBtO+bHsT0yqRt4AkxwcJ3iNAMvf/nLjcXPD3zgA/b+97/f3ve+99mHPvQhO/PMM8MiKLZDtiSiXYdF4zhLMp6d5TNGbKdgRoaLij31NJ6yJalojAzOi3lQGFsqtjdwMVNxE2ybdWCVtGYTYVWUxsPF64UaD79LCo4cDjNlyaPBEwcnKdASxymk4TC7BF+efYWOMu2AMrvhZVa34PFbVsnskUcfCSQ4lPBas3aNcSMYGRoJM7fM4tDgkcfMKzN2XEzwBkJhPxAHJIWt74HXqjXB8eZV+qwGk5/5DBE3D1bPmWhgRsmLhzKErSC5wo6Ejk4Xh5mQjoyLHJ689RybcZPiokRX6oAbLPUFDfrIFBxNblzLly33yY4JU+ZYFTq7mBn/4TMjwZwyNS01b2IvMmW1iQnbtXNnWHF+4onHbfuWbTErhEVNhmhHD63n2pruqLA5MkMXYI7FEnmfLTCIdYZOQJ9N0xA/KLoMih4Nwwx4ZNDshT7AIJqNMQwruFE3+ua56lqmZ2zAYDryK4fS9P0sPIBWevQBx1iF8d/VV18dtpCCa6UHN1vYEx28I+yJtlf5g6gP4zfqiJXNaAepGMOhb8SV4+CgZ8z58z//8+ELK4yjcb7IaweUB8hj3M7YkpdVkY54fAaeJ8YhBR+BsSljTxy6iMNxZlWVsSk45DMpQ7wM8AYijvGsVLTjiCcEoOHdAbfffjtRY8UVZ5UFptZnqrEZK7c4o1LBj1V4XtDL6jE6o9+5554b3mDNuJ0VZ/IC8zkepEKGpOAHMO5HhlTgYSfJ8C/wLXDobfKHr4R8/A8cdNDHH398WLUnDnDN4wvAExuBA/BR/uM//oNoAM6be0RITB5Ic31LTV0ms7oeLCrHmTdmc4PkWZYLL7wwfI7gRS96kfGMc7QkFx4OmlQYmwqJeTGkMed53V3TPDi8UkFL5R57zDG2bOmy4LDh9MYyhLmvRhNKBb1UhMgAuFmgD40s0kI/Z4Cvs84dzOM8t0s8q1SM8CBfkX3Ynenh6ojd5hcjFw5ONBc5evBMCK+Hv+2220IjluRs1FCDxoh+wFBlqHHBSAoXCDy4cUA3MjLScJilJg8r/eATk1wo3BQoz4UiKejAxQM/LkzyoCefmwezZ1wkkhp6xpslujg26CCJYr0DjA20k+jeMOpImdVqdavXcquN19yBHrdavW7mquZ1J7L0SxZIFkgWSBZIFlg4FmAMQ/+MxqEP9s5O8k4NxCxBKujp75mEZ6VqlkX3SMZYIo47GKyzkCAV8mLhmB/T+1A4EKdKG5pOEcamjFelqXWGk8rqJMA4nsUiViin4yM1y0sy2hgvooVeKvJ4rpfFHNoI+AjQMb5lhTbiaDMAurNjFF/jyiuvNJxvFpagI59QKvgTx3nECScuFXipCMEhh7Evca4n2i+rzsTBwROQFJ4nxim97777yDImsIjj++BwwgebsGLLAhnnh+8SiP0QeXp0Tv/oCB9JJqlRFpuyAwAdyo4z8rEL+rDCjf4UIozwvOc9z5gIYTyPnZnkgoYybP1GHul2EHm0y+s2btE4zu0MhdP127/92/ZHf/RH9qUvfck++tGPhuV9lvppWBheogG0d2AkmXx1FbqxiTE79JBD7MijjjJWE6VidowLiMqGRnJ6h6gLOOJcBIR0NDiAxGkkdBg7du0w8iWBnhXAF5AUHPit27YaF9JEbSKURycaXG55aODMZCGHMlzAbMlgWzQzVcimUPligg685Px9pZ1nFrj4uDHQoLkBMBPGLBI3L2gpA8BrJoAmyiIuFXbENq3lyEfWKaecErJI81IvLki2znBOyAcPQQyJ9wfc4ky4+ASKzC+tOucmr4PMQWb+b36+RcSPpM2daOOX+wHwIP0nCyQLJAskCyQLDKgF6PNZoWOcIdHP7X3fxZgIJ4mtoZ043Ti+kEIHGz5DyddU0Dnyl+RdsWIyhT22AO2G1VueVWZnKE4S42HUoJ5w+GhfpMvA+JXxLbjx8XFjHI9TRroV2o0HweHwRlpWdxm/sxOU8TDOH3k46J/5zGfCog4OIzhAarYZyqIzY1FWrGNZ6MpAe6R98yhlxEvFNSMV/DjnmMf5oSP0jLvRS1Jor/DiesHRh453NjEux/FEF5xoaIizQMb2cNKRNyEr75KIzhnQi7F6mScLW6w2oxc6wRQ7c06EjNEjjlBqymbBjNVzdGI3wPr16yEJLxFjoRG7geD84EV8ECAbBCXmq0M0KGEZqAycZlaf2TLAQ+3vec977IILLggrp8iVqESAVBNkMvc7fSWzcGxoiIcceqgd7Ku5XPQ0Ct7SzGwJWyNoTFJxMcRGBQ0c0SnGSQde7oRLMl4SJRXlyJstRH7osmnjJqMBogOycWhxzG+58xaTZNyAcK5p1DTu5cuWB3rsgy7oJynQIl8q9IEXkwTwohEzA8YNBT6EzPqhB3SUaweRN3mRThLJMGEQIpMHqcBTBhQh/JEX0+BGR0fDtwBZsYUnOGlwmrIk48/9Z29DPqDwf4UT8GNAkkiQLJAskCyQLJAssLAsQJ/LmACnhcfiJO/X/BTohz3Yq39JJmmvypYLRR0II5B/zjnnGNvLI44QfIL+WICxKo4hY1C2EfMpUsamksJLXHGY4rivrKGkxtidOsQxlNq3G6kYx0pFaJM/qUnPqjJ8GNczvsWBh4zPOYFn/EmaOIATyKoq2705B/JZtOKawL9gYUlSaMvQUxY6xumMl0lHfCPuEezANYUNOG8cRc4NvkwsOEn4Jw+ZjNtf8IIXGPqyyowN0Z8dnUwEBOLJA7ToQBI9yJ9usgGa6YBzx0lngosxeKRDJ/ijFwBeEkEYp3NOJKQCx/lLatiINPnwZ2KEODyRw+QEj9vyXiZsQl6kjyG4XsPgeBvzOHOpqARYSCIIlUKEysBxfve73204zT/7sz/rzrB7MmQ6lI2f57WQV/dVwAKgK/g5qfvR7kS74yPJaNDgeOCdhk0aXjGUinJSEZIHvVSUxRGlsVFWKmjIny1EftBzsXLhgQNWrlhpXIQ88w1/ZoTqtbohT5KNjY8ZFxgXFM9L0NgpB0iFLlxg8PaTDgEHbhg0bGxKGXCEUlGGdCtICjYFLxVx5JAmBIgD2E5So+6kgh48+VKRRxlAEugAdV/ptWYy4Lp+kLcH0UbaS0I9yZXiH9L2ZAmbLJAskCyQLJAssCAsQN/LGOClL31peMsuk+iMA/ZGeXgxOGbQT3xveLSWKesCT4BVQ2RAW84nnaC3FqA+JIVVxXXr1oVvFksK3/glD2cWR5CxJpqx3ZdxKo8cSj6YAunAYhETIpTxZNt/qaCXirBMS5zdmLxfh8I4g4w1AdKsJMc4aUkmKXwRhhXmz372s2HHJzToQTvmpcTQwpsQYNwNDfxJS8W4VhLJALRNnFlWl3HAsQvjc0lWbq/wgjchbfrkk08OdmSigXE+TjyrzvCDjtVcVnKlQhaPROA4M5a3Wf7gAynyqAMetYxOLHiAR2DxQaAhDUgynHt8pJiOvEgTB6RCN2zEeZHHOeMjwZc6Yjt45EM+AA1hPyDrh9BuyZSKCpCKcDo5UpEvKVwIviwYSIeGMhteUrXKSMWy4cqkz9h0jDTpNEcMlU5lE8YKJ02jyia3eJMXmPtBKi4Yj4aLgQuDcpJA7TVImjwPPxPXEcXhy6xNZIpedHA4zJLCTBDOMTcndJWauqEzeGZ84AMdbyXnouCik5ryIv/ZhpKmJZWaOkxLNJmBjpPRxrl7xKZ75DjSdjakJQCRq1wFeSK3unwSxp1qj3ml8J9ZoPTsHIfbqZzYj5mJbd0BPNP/Lf2SBZIFkgWSBZIFBtQC9L84z5LCM5ft1IQmAvnlOGlAkl1//fVhNViaf+cnFTwkmaQwzpJk8ScVcakIIz6FvbOApMbCEyu9OHo4fVdccYX94Ac/CJ9eY3fAt7/9bWOFk2eI2THK9m0cP8araMt4lF0PxGcLjM0Zd8e2yMISPEgjk0UoHHWcXF5UywtsyZOa7YUVVBw5+OCw4vCeddZZxgu+GCuji9Skl2RscYYPeYBU5EtFyFgd4Dllxt44u/CHNxMJlAHA4RRDS5o4DuXP/dzPBfnY5NnPfnZYGEMen35iSzzloOeZbK5bgPRsQCp0hB8+AT5EuRw2ZeWbEH3Ig5aQ9wvwLXXigKRwXZbjkRadYlxSuHaZjOD8zj//fKOtmP8k+dHH1Pg6IdbRw6yYZbOiWuxEk97WkqXLjIofGR224eEhM3d8rOWXu/sjKayicgFLaqzkZpUsbIumsWfuOLcUDUkahlRUPI2fNBAyZ3mQivKQ4xBHkBQaJToin4sY3jzrwNYSGiEXPDhkA5SVBKvQUMkjAW3cWoLzfOIJJ4ZV7MhTKmxAecpIBQ/KJkgWSBZIFkgWSBZIFli8FqDfZ4yAMxPPEhzAuEAqxghSMTaQFMYnkRanhXEG4wsG/BGfwsVvAanZFmgDo6OjoW0wiYIzyjZuHEAeBcApk2S0M9oJK81YiHYGEJ8t0F7ZAo0MxsgA7Q/HEgcNBxc5jOHRod3KLI42uy1wCtEnysZxZpWUdFkvrgWc7TIOmlZgxfaqq64yrgvy0Oukk04yHGd4gONrQeiPk0kax553/uC3SAqf+eJ5bWRJsnW+oo+zy+OaLJxhZ17IRdm5AjJe//rXGw4s/AF4oDe+BIDzDE4qrn1w5INrB5IaaPhJRZrzoxw7D7AxeQ3CAYgMvuPcEyMVlWW+6pez5ReZviqo3RxnkWPF0YLzTMOgIYeLvzpqPNzONmkqPRC3HKSiQUkFl9xnTYAWshmT0EtFeS4IZKEHeArW6jXjhV5s+aAhs7WCi4/tLjRCaCpZJTj8lJFk0lS9uNC5CZAP/Xh9PMwScqORCnpJZAWIdCGRDskCyQLJAskCyQLJAovSAlIxXmBVDkeDk5QKXMXG7vUAABAASURBVDkuNccI4MvAc6Rf/epXw4R96ypWmS7FF5cFGCtKzbaCg8i4knfzsKMRZwnnlLbFCjDja5w+cHyHe9Sd7MgDy0jTtzHyy8DYHCeUxxjBM3aOvCqVStg9gfOMTuSTRwjEOONinFFesIuTSh5AGWhwwklLhV6SwvhaEuhpARvw0i++TQwRfDh39CEN3HHHHeGFaOiKLMbzbIeGjjTnh4MLrVTIY/yPf8I2a1bVmTwgfy4Ab2TCSyr4xvL4GNQV+kdcDCkX461hzJMKftRLxBFyTrwcjXaBI91avp/p5Di79d139SOOcN3qnijqMWysdTwhINaaPe1hoClCKpQLmoZJQ+eip3HRyKh8LxD+Ww/k0VDAS0XDIT5boDyy6bTY1oG8WBY9mJV7yUteYsxYMXtG4+Nbb1xoNPC6TxAww8YzBFzw6CLJWFGWFJ7dQAYAvTIZIXK4iSGb8uRHsPRLFkgWSBZIFkgWSBZY9BZgPMC4gTFDPFlwMU4o7T62YbxAHhP57IbjWVKexQSXYPFbgDYS2wAhgDP6xje+0V7xileEcSZbt7EECziscEoyQsaf4CkDSLu3L/JnAnhcc801hiNJu8Pxi7wYuzOWZyUXXORDOycODiCOk8rYO6YZZzMm5jllqamXpOA4RzrKtgNWmlllP+aYY8KiHHZibI7jTJwykmzUJw5iHJ7sIuUcJIEOZYlEnVk1hzfnBR15lCOcDZRp8S0oIxWyiAM460xyEAcoIymcN+l2IGkKGvuBYPIE3akbfA1CaSotdP2E5Di79TVphbDC7A4ilQ6Yu8oFOFGbf2ho0DQaGuaDDz9oNEwuei54afrKpiwzKjQ2Gok0PW0b0eHiGK4Mh7fq0eC4GcATWvgRcvGTx6wajY/tKTi85KEfbwTnGRI6PvAAK9g8a4JDTVoqJgjgvWTJEooa37tD3gH7H2DIwgaSZrxIQsF0SBZIFkgWSBZIFkgWWBQWYLzDOIFB+Y033hheFiYVYwFJbc9RkrGSRFm2t7I7DkLGGADxBIvXAuU6xglk4UmS4bTysquXvexljbEktIw1oWO1FKuAY8xJCICbC5x99tnhM1O8yZv2RzuED+NgVpB//ud/3lhokprtF3llGdBHAE8cPoy3GVODiyA1+URcu5CVYMbs5EkKY2t44l+wRZvxO3qwKAYNMqWCt1SE4MgDpAKHg884HVzMl4o8cLMBSY06KdNHfkwgsLW9nBfjkSamW8OYzyo+9xI+64VvRJrnvSW1Ful7etJl7LseA6EA68rBV/aDRGUBM6tGQwaoYGZKqPjh6nBo9LFBtONAQ+ZGgcM9E127spLCNuvvX//9sLWEi6tMJyk41jjHyOGGwGwdb9wDhzyAcoSSDEc5Pkty3XXXBeeYC1YqbMBMEzcT6KFlJsw8i3SUXY5H3GCG3dMq90aEHSRhnpKg3CTHOZSQKZoskCyQLJAskCyw4CxAP8egHMf305/+tPHJGJ5J5QVE7ITjhKAph8QBtpziDOFokIZOSv0jtthXgDEkK808K8wYNZ43Y+gYl4qxLDgcaPCSCIxxt1TEA2KWB3jxdR2e18U5KxeDJ+PesiypkCFpyhhOKtKUl0QQHG7eAo2TGxB+YFKJtg5v2rmj2v6z4MZqc8yElh2i4OCJj8E4PD7WIBUyIz2hpIaOkkAFwL6UjecVkLM8SE0+5SKSgixwPEtNPRIHJBEEkJrxgCgdOEepyOdeQhZ+FLbC3wBYcQc/SJAc51JtyDJT+MvMfWePmf88PhnzxG7/VLAkY+WYWVQ6kbGJMZO0G20rgguAFV4aD9CaP11aUnCYeQMhs7zcCNrR4jRLCk48snjtPhcieOgJJYXv4n3nO98x3mLIc9GsRNOIubGhl6TgqNPJ0Yi5EXDe5j+p4C9pVufsRRb1v5uhsENuNKFwrh4NOOwd7Rky5ntI5ZMFkgWSBZIFkgX6aAGcD1449OpXvzq8PZjvyjLQjyrFPo8QHGOIu+66y+IKFXj6RvIS7DsWoN4lBWczjmHBlS0gKawOn3vuucaqZjlvb+PIYJwe29/e8JHUKCYVcfiyYszuzgceeCC8ERwH+uKLLzbebB3HzI2Cs4hQBmcXkApbzKLYFBJJhh4slDGGn5LZ54RU2A410I/JASbguEdwzjzGQd6gAV7hoOnUe31YJnSp9VrNncya5XUSXqHhbdseenKmfxo3Fw3OM9soZtMJQMMsFE4ovKU9y4EO4CbDK/x5fplnQtjqgpNLXhkkGXqBIx96HGhkgwOkwglnNorz+N73vme8MZDVcFanpYKHJFsyuiS88Q9nn9VreMJLKmiiLPju64At3CzBYY41KxV2wmb7un3K55/iyQLJAskCyQILywKSfLxUN97qe8opp4SXFvHpmRe96EVhMp4xhaTQB9IfxrNjNZrxRVyhIo9BcsxP4eK2gKRwgtQ7EbZn48gSB8ADxNmyS1vBqWLcC26+IBXy58untbxU8GWVlMcZ2YXB4hbjPa4R6KWChvhsQFK4fhiLYxPG3LMpV6aRFD7xhR48g00evAj7Ce10YNGOLwDF8zzttNPC/aWferaTnRznklXYNr1ty3bbvm2H7dox5kuGFZM7z0AgEx4164ch1TjQAKhoOgo6ANKSGvmtEUnBoeVmwBYKaXra1rIxzQsIuBjPfM6Z4TNRyIx57UKpcJDLdNyIALZos2WG1Whe2MHFxdYL8rjYymU4R86VmTUuZmnuurfTb7HgmIPBXhJ2KeqZNCCBWyxnms6jxQIpmSyQLJAssM9YgLGBpDCw56Tp43hRERP0jA34kkfEE0Zg0p+XIJGOPAhJJ9j3LMDYkx2OtB+p2Z6wBG2JrcrEySccVIj6seWa55zZgcojCW94wxuM9wxFvSNdTM8UMtZmlRhfAf+Exa2Z6NvlUYYxPuVZrEO+pHakPcVJhQ7oEwXjd7C4h18Ejm3z+CXEBwmS40xtFPUXZk/rdXeM3Vk2BxxmmaBwcLwBHm35Z1aMBk7DJEtS4EW8HdBQJIUtKOTX6/XgSBOfLUQHdmdtZ9hGPV05qdA/yiyHXIzM9HGR4/BzgcEHfZg55ryISwr61fKa8QIDqUhLMqmIU04SwT4NmECS28XnXbxe3XAeJ50RDfFoZ763vU8bK538AFogqZQskCyQLLBnC0hF38+YApCKNP2bJGPbZeQi0QcqJNllxwCeBLTlkHiCxW+B2F44U+IAcYB4BJxmtjmTlor2A818AF7zKT9dWanQj0cXeMHVmWeeaeedd54xjqYMchlPE58tQM/WbxxvdrQyTp9t2TJdeVu6VOhZzu93HNugA+fLDoS4LT/iyRskSI5zS234rd/kf6BxbIKrLFK7A5WKA0ujZE9+dEDBQy1NU9AzoSmDND2tkzf+cXaRwywMW1hoaNL0ZcmnsORn5suhUhGCgxezWTz/QAeGPoSUYSKAtCSTBLnVJmrGmw2ZVea8yQekIp94INyHD27i4CCHEDv4FVYdymxopGqrVq+wgw46wJhFC3MwoXFZ+iULJAt02gKJX7JAskBXLSApvKCJMYP5r9z/g5OKcYFUhE4S/iWFcua/chlPpv990AKSwhhTKsamktq2D9oKYPP8SZonh5mLM3Zmuzar5YyXI7WkxnlG3J5CzpfxIk7zzTffPOOC3HS84PH85z/fx54HTUfSV7xU2AUlJBmPn2I79JaKNkHeIIEP6wdJnX7poknBdRMvCPPVZvOYyVeCVQs+juWYKtJZ+ElFpS5bssxwZNliQEY3K5wOiRd44fSuXLEyfG8ZmdOBNFXnMh16kuaZZWa04M1FSgg+5seQGwLbuHnuAOc64qHdNwHbAs2zl2SSCoSYevE2Va2bDXtbquZhl0GWeb47zTIVdH70ZNHOPJ7+kwWSBZIFsECCZIGFYAFJJqmhKmOFmCiPE3i+mcl6tueSL2lKOXAJFr8FJLU9SamJl9RoG1IRl9S2XL+RtHEAPRibv+Y1rzHeA0S6DNLc9I882brMghk7RMv8ZhOHB7rwAr/Z0PebBvvxmKhU2Eoqwn7rVZaPN1hOp7hNV0nT4c127NphbG3mrZI00mjEcjziyqGkMLMmTc/bSj8cWrY/4TjzEP34xLhJRdk9ySqxmRJl6wfPHPFSMxorFxhONPykgncsIBVpnGZJDdkxP4XtLZCbT7AEtxhH2lNuO0c1iPNGLEWSBZIFkgUWnQXSCe0DFmDMEE+TrdjsSiMtKbzVlzcN8+IfFhgYHJOXIFlgMVmAa4C2ffjhh4cX5M333OAHD64lVmIZ90cc+NkAfoOk2ZD2nUZaGHomx7kDTYWGzEosM6mRnSSTFJNtQ2nm/HaFeOkGs7lxmzY0yJfmzotydGLw4OLieRJWk+EfnWPypgNJezzH6crue3i31b530umMkwWSBZIFFokF0mnMZAHJ+zgHaHhxKRP8jCNI33DDDXbppZfabbfdZjjV4BIkCywWC0iaciq0e8bUU5DzSOAw44zPg0Uq2kELJMe5Q8bE2WRWSPLVxTwPzyJIUy+msihJe+V0SlPLSVPTZRnTxaWiDPryKavTTz896Mubsnn5V7zocazhIYkgQMSRIA4QTzC9BZSLBwDMTOGP0Fp+8jTgQfpPFkgWSBZIFkgW6I4FesCV977wVmHGB9dee609+uij9oIXvMBYXOCtwz1QIYlIFuibBSSFMfV8FZBkXEPxbdPE94bn3pbbG1n7QpnkOHewlplhig1UKhr8dOylIh96YDq6Vjy0ZTmkgVa6mdKRHgcZ55lnH5jN4gVnrGhLhW5ScuVmsuPs8rAhAHUMiZeh7om0YduNkP6TBZIFkgWSBRagBRhXAFF1xhcsKDz88MP28pe/3JiYP/fcc8PnMyPNfMJUNllgkCwgyaRi7Ixekgg6BlxbkoKMuTKVNNciiX4GCywax5lGNd15tua1pqcrN1c8fCXN2LChgS+dCg4wzxXjvErNC478dkAnFIF8ysOPkPRcgHKSQhHiRAilAhfTraHUzCcvwe4WwI5muYl1Zl9tNv+x6lwJtisuudzzTbnn4DR7kP6TBZIFkgWSBZIFFqgFJJlUjGN4d8qznvUs+7d/+7fgMLPSzAtU2cJN/wgs0NPstNqJ3yKzgFRcB5I6cmZSwUcqwo4wTUzmZYFiFD8vFv0vzE0YQJNySByI+Bgn3S+Qmo1fksUXcaGP1Mwj3QqSQsckFSHnIxUdFfFW+rmk51t+LrIWD63anooEXqbJ3NpE3cbHJmzHjp22bfsW4w2JktcbzvMkTQqSBZIFkgWSBZIFFrIFGEdIMkmGk8zLTPmuraTGaUHTSKTIIrFAOo1kgX3HAtliOVVJ4ZkCSeGZgNbzkpo3bqkZb6XrZVqS8Qa+iYmJacVKxfnQ2bCyLDXT4CgoKXRUxBP00AKsJgPTiGQ92WvG6hO5O8vjtmXLVnviyQ3uQO8IJcgLkfKBQuV0iicLJAskCyQLJAssEAv8FErmAAAQAElEQVSwmw5VlyxZYm9961uN96aQBhizxHEM6QTJAgNlgaRMssAsLLAoHGdJ056qpIZTKWlaul5mSIUedCBs1d65c2f4LNV0OkgFPfl0SpQjLhV4OiPSCfpngcLf5Qh4veBQ1z204hLLlFlFVatmQ0YcTXMnza3IJ50gWSBZIFkgWSBZYCFbQGpO7q9atcr44kgaoyzkGk26LzQLJH27a4FFMWrnphwdyh07doQVZ0kNhxkT8tIraIj3G9AXHXgOCNi0aZMNVYeC3uAjkBfjUtEZsTrN5xwkxawU9tkC7v+2aBCeYJ7S/tiVLXmd4S2bh6FEDEMiHZIFkgWSBZIFkgUWrAXi2IYTIM6YizCmCRMkCyQLJAvMwgIDS7IoHGdJhpPJdwL/6Z/+yeKKrPmP50m/+MUv2vnnn2+vf/3r7b/+678c2/4/91VCyZ0eAE8nkEXnZnf3KGTP4yDJWHHeuHGjbd22tcEJ/ZkAeOCBB6Y409BKajwXHTukRsF9OBJqqfNVNLNFVbfiBV829ed6BH384K3JW5IjnMKTVvjMRdoav5DTSKVIskCyQLJAskCywEKzAGOXqLOkMBaTZFIT0rjF0i9ZIFlgAVsgm5PufSbmhgugBiFAHPjmN79pv/EbvxG+F0iaPODzn/+8/cEf/IG94Q1vMD6F8M53vtOuv/56SAJAwxuQSXDTx9Gpu0Mkt0xuAl2AO9NFpHmUilXgJmbPMeQBzMTyfPPSpUtt69at9t3vftfilm302L59u+HwP/bYY8bbKClz55132h133GFxxRmcVOgglXTdsxqzpkBGJJYKWaSlQp5UhOB6CWW9qDPzuqKKAOvZL3dJuUu2ABzz3FuTtx8c6txqJo9L8mTmkyAWfoW+5nkOZua5Zn40fuLQeZBkkjrPOHHsmQXKbb5nQtsIGhQ9omqDpk/Uq9+hlK73ftfBfOVLC68OJYW+RlLb05fa49sSLxBkvAdJ7c8t5vfjdJAttderH/osBJnYDFgIui4mHbE5wDkRAsSng3I+cWA62k7i3T3sJLvu8pIUbsjROJKMzzP97d/+rf32b/+27b///sYLKdBCkj300EP27ne/2/7yL//SLrroIvsf/+N/hJdV/NVf/ZWxEg1dAHd2CCm7fOUKW75iWXBOK1lmOLGsZkfIKlnQQSqcSEkUnTVICqvjUlEum5Tx05/+1K677rqgV0WVsKr81FNPhRdJIZtz/vGPfxwc52XLlgUdKGv+IyTfox3/lwo9JQWZUYDUTEtFXFLM7nrIOUuFPJn/yUVmDn3+RyUFffxIwjJSrtVkI/NYP/671T76cS5JZv8sIMV23T8dkuSFb4FBvR9JGhjjSjJJA6NPVEQaPJ2iboMSSlNtJE1N91JPqX+ypztPafB0KusqaSCvvbKO/YhL6qpYScHu9A9SEZ9OIH4RfgC0kUZSjHY1zLrKvcPMMRAAW6kwEKu0OMh///d/H1aWd+3aRXYA8oBDDz00pDnwiYRrrrnGeK6YtOR8AE9klYrV6hO+ArzFtm7fbJu3PGV8TgHaCFs2bTGeM8ZhZ9WYEJ2IzxYoA0BPyBZsF2/XXnutPfLII6HhbPcVZ16sgYMPf57RZkv3448/bjjO9Xo9TBpQHoBXNwEZnHeUQRogTQgQ7yU0ZOZ1r7e61WsO9X5DHt7uXqvXQv3Uax56vF4v8NQlUO+BnsgBkIWtAOKDAOgFDIIuSYeZr5lyuxnkOhsU3dAjQr/aVrnOiEdAr37pVJY7KHq06oSdyrh+xrHRIOkTbTFoOmGnqFu/wrIO2Afoly7t5CZ9pu/jynXXznb9wqEX0C/5ZblRD9oRcaCc3404Ps+WLVuCD0ZYBnbp4g/hH+E84z8B6EXYbVhQjrOk4FRKCnbBSGxjft/73menn356WJ2VijwIqEzypSYO509qpqGLMDw8ZD+59x778If/P/vYxz7i8DEHwo96+FH7yN9/zP7xE5+whx9+2LZt22ZUHI41K8PRsZ5NWC6HY0/5I444IpwD8ceffNxuu+02O+uss8Kq+a233mrg+ebzCSecEFbBI4/ZyJsPDXLK5WPjLeNivJU24mcON4VJjLnSIAvbB9i0OfAAN1c+naZv6LCR83K9NhMCG4OO1OPGjRvDzYCw24A8zjHKwV7EyzjSvYKyPuV4r+RPJyfahXzaeL/sg3wgyo82Ig2Q12uIcrER+iCfOGE/IeqFDlEv4v0E7IIuQNSPeK91irJjuGHDhtCHRF1i2Gu9kIeNCIFynHS/AD2iTaLN+qULenAPIkQHdCPsN5TtUo73Sy90aIVos37ohC7IJ0Q+IUC814AeyER+OQ6u34A+8X6Efv3UB/nogg7EAeLoCBDvFSAPQF5Zj0G5/tErQtQzpjsZwpt3PN133332/ve/3z74wQ/aX//1X+8G7By++eabjUde8eEkBf+QeLdhwTjOOMkY9KabbjIcSRxLZhviam00FHTlOPmtMxLlNLQ8l0o4Nj5mxx5zjP3Gb/66vfO/v9P++685EAb47/aud70rbPlmBZtnk1kRni+sXLnS7r77boMnq+Fhu/jy5UbHefLJJwcHncbBJx32228/e+1rX2sHH3ywLXcaykaYrx57Kh/lIBeI6RUrVhhxwj3x6GR+lIncoM+KldZJ/nPmtWpVQz66rVy10u3itnG9SEd+1GM5TrpbgBx4E5Yh4gh7DWvWrDFkok85JN5PQJ8Isb76rU+UH/UijLh+hMgHkB1D4v0CdIiADsQJ+wnoQPuJgC6xzRPvNaBPhLLsfuuEfdrpVdaxl3F0QR5hBNL9AuyD7EHQBT0AdIlhjJPuF6BDK/S6XSM/nn+ME5Yh5vcyjHYo60G8lzpMJws9yjAdXS/w6IGc1hD7AeT1CpAHIA99gBgn7BegB4B8QoB4NyDyZlftUUcdZb//+79vv/M7v2O/+7u/uxv83u/9nuEj4Qfiv5V9P9LdhIF1nKMRYijJbrzxxvDM8nve8x77wAc+EJzLsnFYYS6ncZpZ7mdVN+IlheeIY5pQHIDcrFKtuFO6zIJDtmK5x3eHSqViAPxxwokTzgUkGeWZLWFGKchzZ5itEMy20IDI50JCNfAA5ygpyEcesqEj3g2AP3wJAWQRlnGkwYPrFSAzArIrlaxhk2zyufF+hpWMNlK1StUhq1gWIPOwAEmNeJYVuG6GhY0qYUZuJjm9yJN6e+6zOSdJof1U/NqW1NO6mUk/9In55XjE9TKUmnaRmvFe6tAqC5vEtt2a14+0pHBfR6d+yG8nE13YrUTYLr/XOKmwEXUnDUY7kgo90Al7xJB4rwHZUqEPsqVmnHS/Af36rUNZvtQ/+7SzBTigrGM/41z3g6YP41706qddomxsA0j9a0dRl3ah1F+9sE3UqxyPuE6G8AckhZVkFsVwolmoLAMLjPhMtCHrwy/rg8xZiZS0Gx1bl/nc1Ec/+lH70Ic+ZDiVONYAxNLUMpKMvfA4m+QDPAPNtmi2cJMOeZPFJI/ksnott5znZT2sTz6bWi89kxrlxRA+cwVJVi5PnBVlto08+OCDwWGnUTznOc8JK3Q828zgR1JwfsryKFtOp3j/LODVM6V+Ut30pS6S0GSBfd4C6d6zsJtAqr+FXX9J+2SBZIHuWYCFxDJ3SeVkV+MD6zjHs5aaxhgdHbW1a9cGYJtAnJmItHQ0PMMc02x/futb32r/63/9L7vrrrvsBz/4QYj/z//5P8OKMnRS2YGVOz1ZgDzPzNyJNpNZhA5960iSSTJ+nAOAQ4/jzOo4z1DjJINntoWZFfb7M7MjFeUom2BwLUBbBAZXw6TZ4FsgaZgskCyQLJAskCyQLJAskCwwKBZw73BQVJlej7IDQjwCJVgJlgpnEmcThxo8wKryhRdeGD5T9ZKXvMQuuOCCAK95zWsajqsk4w969srv3LnLxsYmbHy85iiVwKOW+wHwYB7/6I/esGDWBMeYSQEcY3BATLOlRZJdccUVYfUcZ5r8BANuAW86kkySGf8Oln7JAvuiBdI5JwskCyQLJAskCyQLJAssAgssCMdZanodOJ3R7sSlZh7O8S//8i+HbBxT8nkLNdu7P/OZz9gXvvAF44FyHGqIyCc01UOwa8dO27l9h+1y53l8bNzyepN3IOjgAScZp5nt2Oecc46x2ozjDq7sHO/cudNOPPFE40F5PlEl98IaendQn8SqMxaIL5qjnuBIXeX1PHyiijj1S0hegmSBZIGFY4GkabJAskCyQLJAskCywL5tgQXhOFNFOBuAJJImKQAJ8ACrzQcccACo8HIfqbkN++yzz7ZTTz015EELhEQ4KBxzX1HOlFlFVefdHdNIk7Lcw8KJOuigg+y0005zeTKcaR6A543aQT9f3IaGB+TPOOOMkM/3gS39FogFvEXlNVMlt8pIZiOjQ7Zi+XIbGR4xb2ptzsErvH1GG9qEShZIFkgWmLMFUoFkgWSBZIFkgWSBZIG9tEB3vMO9VGamYpKCcykVYaSVirSkiJoSSrvjJTV4FcQKgXiGOZcvQDsQko6ODM88B6r5HYJDXGIhFc49eLZlH3bYYcantohDhjMdV51f9KIXWfkZbvITFBYILqfcH3UoML04IgyIsnJvV824u81mfoVVhis2vKRqS1cutTVr19roklELvzwcQwuDNkKBTcdkgWSBZIFkgfYWSNhkgWSBZIFkgWSB3lsg673IQZeoniuI0xyB551xjiV3qN2lingcaV52RlrqvY49N8qCF9isI6qrnrtb7GBWn+bMoM9MeNqWfskCyQLJAskCi94C6QSTBZIFkgWSBRaUBbIFpe0iV5Zt2StXrrSf//mft1WrVhnbsnGUWXUmj2egJYXnZRe5KRb46eEETz0Fd5sdwZFlZgdIAMfyTxQgniBZIFkgWSBZIFlgoVgg6ZkskCyQLLCvWCA5zgNU0zjJvBn8pJNOsjVr1lhtohaea+ZFZ6gpyaCRkouFPRYOeH35fx62/ntk4SieNE0WSBZIFkgWSBbYFyyQzjFZIFkgWWCPFkiO8x5N1FsCHGNWlpFKnJAVZyk5XNhisIE6AspaejoHzILfbMYGfD9O8++L0dPkJHSyQLJAskCyQLJAskCywAwWSFnJAskC3bRAcpy7ad294B2dZUKpWGEmvhesUpE+WSDWl8zrr24mEcssx4E2/7lzHGk8lf6TBZIFkgWSBZIFkgWSBZIFogVSmCwwoBZIjvOAVkxSa+FaQJIrz/PMClvt89y953pu8j/Wm81DyZ3qHBpLv2SBZIFkgWSBZIFkgWSBZIFFZoF0OovPAslxXnx1ms6ojxbI3RlGPE6yPJI7jO2asB3bd9nmjZvt8cefsO3btjvWTILC0i9ZIFkgWSBZIFkgWSBZIFkgWWAQLZB0KlkgOc4lY6RoskAnLJBbbvU6W7PhlhvOdGay+kTdxnaMW72GO+15HhSus69IexnHpP9kgWSBZIFkgWSBZIFkgWSBZIFke63zCQAAEABJREFUgY5aoDPMss6wSVySBZIFsIAkd5FlvAlM8tDMskxm7htnymyPL3pzUi+S/pMFkgWSBZIFkgWSBZIFkgWSBZIFBsgCfXecB8EWrAgWerg5ePVxlrvz45jc3P+Rg5mpntYELf1mZQHajcyC3+xxGo7M25bJo7nVc/eizX9O40f/b0Q8nv6TBZIFkgWSBZIFkgWSBZIFkgWSBQbNAozmB02nnusTHByXyuOp9bxmtfqELxDWzEIGTs2k92PT/lLGPmmBdu3CcT754u5x2KIt87+cywyn2Y0kwGk8iP9yGgtg6ZcskCyQLJAskCyQLJAskCyQLJAsMIAWYEQ/gGr1WiUFgcPDQzYyPGxDHlaGKgFnrBEW2fuAazN5yilIFkgWSBZIFkgWSBZIFkgWSBZIFkgWSBZoWCA5zphicgFwyZIltmTZUhtZOmLVkSHLVXOYzHS3WeE7vJNeNOUSDKYFklbJAskCyQLJAskCyQLJAskCyQLJAskCHbRAcpxLxgzba40jzzPXzX1lm/rrvdNcqVRM6r3cqec9NYVOUzH9TaGPNDg2kmToZPP8dbI4LyUDOslzPrwkDaSNBqnepMG00SC2I2lwrn/sA9iA/CQN5LU2SDYy/3HtS4PTjtAn2cgrZoZ/SQPXtqvVqg3ST5INmk60bWlwrjVJA9eOuPYBG5CfpIGzkfXplxxnDD+5qMwzziwqh6RyC3FeCuZxyPoBW7dutVqt1g/RbWXmbiR0apvZJ+T27dttYmKiT9J3F0t9DZqNdu7cacDu2nYd01YA9TWINtq2bVtbffuBHFQb7dixox/maCuzXq8b7Yhrri1BH5DYZxCvNe7dfTBHW5HYaNeuXW3z+oWkHXHN9Ut+q1zuRWNjY63ovqa3bNkyUOMR6gs79dUoLcI3b94c3m/Sgu5bknsjOvVNgTaCB+1aox2hUxtV+4YatHvkINqoX5WzaBxnBgUAhiRshTI+xkNo7iZPTnxNBjzWbPI/8vsFksLszr/+67/axo0bQ5xzsj7+mCXkBvwv//IvfdSiKVpSSHzpS1+ye++914aGhkK6nwds9MQTT9i//eu/uT5Vkwod+6GT1JR9xRVX2FVXXdUPNdrKfOCBB+zjH/9427x+Ib/1rW/ZF77whWnE9x59//33G9d/v6/78pl/4xvfsK9//etlVF/j3Bv/z//5P/boo4/2VY+y8Isvvrjv1xptRiqu/3vuuce4ZzMQK+vZz/jXvvY1+8EPftBPFXaTzf2I+9JuGX1CfPrTn7Yf/ehHfZLeXuzHPvYxo39rn9t7LPfIT33qU70XPI1ESfbhD3/YNm3aNA1Fb9Bc/wDSuDf+3d/9HdGBABww+jXGbAOhkCtBO/rEJz7hsf7+xzpDi0suucS+973vER0IuPPOO42+diCU6bMSi8JxprFJCrN8xFmFwK5SMXAgDl5q0kScmdP4Kqrx83yFuDvTjpcvOSvPjJDsXoOksEoYdZdc114rMSkPHYgSspoiySSB6htICjowK8/NuG+KtAhmhnfnzh3eHlsy+pgcHx8fqFV5rtFBW3Gi3mhLfaymKaKxEfUmaQp+Xom9KMw1D1AUGw3StYZe3I/QC/0GAWhD1Fs/dZGabSbaiLCfOpVlY6NBqjN0437ENUd8EGDQ2jU2QadBakfUFzqh26AA+kjN668fekkKYyNkU19cb8QHBbjWBkUX9KAdDdLEIjpho0GqN/p92ja67euQLQYDSAqnIRUhzwVIhZMsFTgIuIFIRZo4OAA3mTBTZvFPdZlAToFIOQXZ1QQrmF0VsAfm0U6STFJY+R4eHrb4kwp8TPcjxEZSUd/9kN8qU1Kwk/lPDoPwzzWBnQZBF3SQNJDPXSUbUTtTQVK49sGyq2MQbIQugFS0I0kkBwK41oCBUMaVQBfqLN7LHdX3f565BPquSEkB9MFOJVRfo7He+qpEi3BsJA3OtUZ9oVOLmn1Noo80ODaSintkX43SIpx6kwbHRlxr1FuLmn1NohPQVyVKwiU1xrW2j/8WheMcBwSSwgBP0pRqldTAS0WcBinJWBZU5qGXYNYJXhmrzO5Cq56VVpt55hnHGXDiHv6jUw/FTRElKdgOHYBoI4hIA8T7AciWFEQTD5G+Hwp9zGLoTcz685vJJjPl9ULbfsvvxTl2QkayUyesOLA8eqKYVNyLBqEtlXUox3tiiFkIkQbTVrNQvWckg1Zvg6ZPzypiloKkok3PkrzrZNQX0HVBSUBHLZDqrGnOrBld2DEqla0Nd999t+HccTaSwvPB3/72t+3qq6+2a6+9Njx7duuttwYaygBmdciNl0xs3brNw+22a/tOfOqAj1u1e+8yB/F9PWAfQCpuvpJMUl91mk64NDh6+TSLqxlbTNG+zEgDntXnf2lwbNVnUwy0eGnw6kkaPJ0GuhL7rBz37+6qsHi4R1tJqY1PV6vS4Nom1t90uu9L+GgLQmlw62xfqpN0rovDAgvOceYmgOkJI0gKztyv/dqv2T//8z8bq8nQAJdeeqm97GUvsze84Q0BXvWqV9nf/M3fuFOchzISW3yhNHemc6tP5JbXcsPHkVRkNAIiQIHu1VGS61YP+vZKZpQjTT1fScF25GN/qZkG1yuQmnKZKJGa6V7pYIZtANvtl1lxadVVN8vqVsvGLRdvR6dtKbSvWMgxlpf+In4+YbRJmQf11ZpuxZXzOx3vpaxO6z4o/PphQ2QC2IAQIJ5gdhYYFHtJft+ZVLlfOkmFDv2SP3n6bQNN6tY2s4fIaBupsFUPRS9IUdFeKC/132bS7jqUdUTPXgKygV7K3JMsqWmjQdMN3fulk9S0C3oMApRtEeMxHDT9eqVPMbrvlbR5yomVFUPY8YKRm2++2X7zN3/TeLvy0qVLQTecuw0bNtgxxxxj3/nOd8Ib6n784x/be97znuBc41xALBWNlfeCSe7yqOJuDLjccg/8CJk7O54oYj09cr5xMkDqrQ5SIQ/5UtM5lWQRZ334lW2CHqSlQtc+qNMQKaGDrJ7XjXZDsjpctSXLRm3FmlV20EEH2/IVyyz88nCcPFDOrDjavH/RJpGRpFBf5j9sBUgySY7pzb+kxnWJRHQgHBSQmrYYFN2kqTbDVr3WTVKjndCu0GFQQNKgqDKtHlLvdaSNANMpJfVep7IuUn/ll3WJcewl9VcvxiRSoQP6RN3mEnabdpD0ktS4N3X7vGfLH/tICuTEiUhFmnivQOq9zNmeW7QL9NJg6Fnu26Td+1107SWUbdRLudPJkpr1JDXj09H3Ao+NpEIX4kAv5C4ox7lsEEnhhslb5y688MLwbcH3v//9ZZIQl2S/8iu/Yscdd5ytW7fOjj32WDvkkENCWam4OKKxuXCIj46M2IgDL8EKMDLcSI8MF3Hyuw3VSjU4O0GHyrDxYh6g23LL/KM8wqHqUHihE3aqVqsNfYJ+PbQL+kWZ6EFFEw5nw6GeyO8XDHs9oRsvv1hSXRJsFHQZHbElI6Nuv6FQpybXGpgMiKqMdPx8/yU1WFBnDMpASDJJRHsOUiEXG/Vc+B4EUmeRRCr0jOl+hFxzyKXuCAFJfas75A8aSIU9oq0GQT90KbelfugkFXZBdtRlkK45dBokfbCT1LQZ6X5A+VqnT8NO/dBjJpn0ZzPldyhvVmywkaRZ0faCSFLo30dHR42f1H/dqC/shD6DANwfJflYqDoI6gQduM5YhAuJyYPU37rDToNwj5QKO9CGpCI+aaK+BthGksVxLb5brxRaUI6zpDBolNSwDzeFf/mXfzG+U7f//vsbjjSZUvF8M9+LvPzyy41t3GzXxskuv1JdavKi0+Kbd3w/7bLLLrXLLrvMLr/c4bLLJ+MeOi/wvYArrrzC+K4kz2ZfesWlrovLd516IbudjMuvuDw8K/7ggw8GXS53W5ShXZlu4ZDLNvwrrrjC+B4g3wS99MpLQz11S+bMfJHt4Dpce+01xncBL/2Gp72+sNtll19qF192sV32jUvcdt6mLr/SwyscvE7drpe32HK+aXSNPK688kq78cYbwzdBv/nNbwaZMa+XITpRX1dddVVoR/fdd58R76UO08nCLnwz8fbbbzfi09H1Co9drrnmGkMf7BblluMR182Q+kImwH3ohhtusFtuucW+9a1v9a0dxfPFRujHey2uvvrqgWhL2IVdTTf69YZO6IqOhP0AbER75h5Jv8a9AD2oT8JeA3LR56abbrLrrrsu3Af6aZ94/lxrP/nJT4wQm4FHV8J+ANca7fq73/1usBE69EOfsky+4c49G12IE/YT0IH2fNdddxkh7aisb691Qz7XGDb66le/OqnTFWFM0mtdkIctsAtA28Ze6EhevwD52Oiee+4J7Rrd+qVLlIsO3KvXr18fdIr4foTUGTZCpx/96Ef2/e9/P9yT+qFLWSZth3dFYSPukeW8fsSxEb4d1xoOffT5CHsBC8Zxnm42gZmiE044Idiq7BCD4Fua27dvt2c84xn27ne/237/93/fHnvsMcN55pttkiYdcajNli9fbuecc7b99KGHguPz05/+1B58EHjQw94CDjON9CUveYlt3brVaCAPusP6kOtG2CsobPCgEaLP5s2b7UUvepFFPdCzV7q0ykEncM9+9rPDSnO0Ebh+ATbiJXXYiMFq0OOBB0P7uf+B+4KTf6/foO9bf6+tv3e9rff4VLivDW79nHHYAvl0mAA7Lnhk4Y477gg6rN9N7vo5y1g/Rx7oRIfJgJBZwpe+9KVGeq58ukGPg3rYYYfZqaeeav20UTw3bMQM+DnnnBOufeoS+wGRphdhlMtEEHY5+uijjfst9uqF/JlkMGDesmWLPf/5zzfu86TRd6Yy3c677bbb7JnPfKYdeeSRRh2iD9dft+WW+SMzAjpIsrPPPjv0fehCXmxHxMtluxlHJkDbwUYHHHBAw0bdlDsb3nfeeafR1zLOoB1RBl0JewXIi/XBtXbGGWfYihUrDH3IQw/CSEO624A8ZCCTtnPeeecZ1xxx8P0C9KLvYOR27rnnGvqgI/h+6IRs5D7wwAP2Mz/zM8YjguDQEZ2Ik99rQC4vveU9P+hCeq90mGNfP50M6om+hPuRpFBv09F2C48NIlA36EQ74vrnWkM/8rslfzq+yEQfQnQ66aST7KCDDjLuTdOV6RWetsMKL/WGjdCxV7LbyUE+19pZZ51lRx11FNU36cspxLt9WDCOsyRjpuq5z32ucaM8//zzw82p1UBS03B0zF//+tftQx/6kB166KH2nOc8J6w8X3zxxYYDSFk6SjOFZy95PvpNb3qTvetd77J3vuOd9o6L3mHveFsJLizFy/guxi/8lQvt7W97e0OPt/9qMz5Fty7pEGVf9KsX2TsvfKch/6K3XGQRH8Ne6FKWgdygi+v19re+3dCPdJmmX/G3/+o7bKqN3hHa0rve9htej//d3n7R2+3Ciy60i97ucNFF9vYLL7KLPCzgwlK8jJ97/O1vf7GOF/UAABAASURBVLu94x3vCPze9ra3GcCkEfhC1tx5zrdc1Ac9fvVXf9UI58uzU+XRZRBsFM8n6kOaOiNNvB8QZRNGG/VDj7JMbIIuAHqRBso0/YjTrpHbL52wQQT0wD4AcYA8QqAcJ91NwB6RP/qQBiKu3yE6Ab20SfmcsUVZNrqAg4aQvBiC6yVE2eiEXPQg7BdE+YTxeuuXLsiN9iGOPjEd+zvS5PUSkIl9kBnrjXg/AZ0A9AF6rQvykB8h2ocw6kNIPrS9hFaZ6IFevdRhJllRH3Rq1XWmct3Ke+c732n4a/vtt5/xK3w5Yt2HBeM4Y4q1a9cG5xfnmVXGuERPHiA1nWbSGzduNBxnZv9IA6zisL1bKmilcqiwusuMKqu8W7Zvsa07tzZhRylexncxvmXnFtu2c1tThy7KmnKuk3Ki7BhCU9apjCevVxDlEpb16ZX8meRs27XNyjpt27Hdtm7bYdvHt1luxUvDPEJzDDDlHWFTEiE7HZIFkgWSBZIFkgWSBZIFkgWSBZIF2lhAKny5NlkdRy0ox5mtSx/96EfDCvJf/MVf2MqVK8NKcZxpIASilZ544gl761vfGp5ZtMkfWyBYWWbbAagyPekEyQJ7ZwEu2v8/e+cBYHtR3f/zvbv7OgqCoKBSLFhAkd6kKQqxoShFJRp7bDHGJEaTiCX/FGOLJjFijWIvCIpBlCJFULABKigKKhbgwaO9trv3/udzZufe371b3u6+3Xvv7jt39/xm5kw78535zW/OzPzml4k2JSU7SnCjZsmWSImwQ0p6M56WzNnlFrECgUAgEAgEAoFAIBAIBAKBQKB7CNS6l9Xm54RCApWUqnZ4vFvKe83YIfa+v/71r7e3vOUtdtpppxmnbn/sYx+zT3ziE650E6YzDXhBgcBmI5D0YinfXiMjoza8Ydg2rt9ga9feYxuTnfRbbS8FhtEvFHIEAoFAIBAIBAKBQCAQCAQCgUAbAnlk38bqfwcKB4SkVfPwww+3E044wVeh8eM497/+6792hZmDv3jP+SMf+YjxQjn+HFDESdolDXhBgcDmIOALzY1GaoNKyWQaGam74rz27rW2evXttm7tOpNk+S8F83XnUJ5BYi4p0goEAoFAIBAIBAKBQCAQCATmCoEFpThLSdVIhKILAYLU4rHC/JjHPCYpLVkJQTHmfeajjz7aTj75ZDvllFMMf/gozJJIwqRsusMms2ffuAYCUyNA++G2UmqHMqVVZ2gA02pWa8hoezbZT5N5BH8LRSCKHQgEAoFAIBAIBAKBQCDQBwgwwu8DMWYmAooHJMkkeWTcbkkXaTwvsZv/JayUw1lSZvBUObhJKN6JEh+rkmmWwqpu8VZqgiD+xxBIbcSgMWcymNDxZuVtJbWXRt1EkNSGMJLubA1npMCpSaVrallYIFxBgcBiRCDKFAgEAoFAIBAIBAKBwMJGYEEqzpuCXJqNEtIw/iwpz/XGqNuVrkpqjSs8m8o0/AOBJgL1ZGtYaYZKLrN8zUbD2n9jfu3McAUCgUC/IRDyBAKBQCAQCAQCgcAWi8CiVJxnXptJkUkrgsRrJMUZ5YZVwUbSfJIPTryCAoFAIBAIBAKBBY9AFCAQCAQCgUAgEAgEZo5AKM5NzBq21aqtbPvtt7flK5bbsuXLDI05K9Coz5DFLxAIBAKBQCAQCAR6j0BIEAgEAoFAIBAIdBWBUJyBO60sG5TQqA0O2sDggFmNjdp5yy1BggKBQCAQCAQCgUAgEJhbBCK1QCAQCAQCgYWCQFIVF4qo8ytno8GKMoSyTF7JFGZQIBAIBAKBQCAQCAQCgcCkCIRHIBAIBAJbAAKhOKdKdp05KcmytMqcHA1DgU4e8R8IBAKBQCAQCAQCgUAgsEUgEIUMBAKBQGAqBEJxTuiwS1uNpDRjH1OeDSYHhSVe61/JCiUj/gOBQCAQCAQCgUAgEAgEAoH+QiCkCQQCgXlCIBRngE2rzBgyWS0pzJJs/C/xknI9nh+cQCAQCAQCgUAgEAgEAoFAIBCYOwQipUCg/xAIxdnrJK02F+VZGZKkJieffE0W/293OSsugUAgEAgEAoFAIBAIBAKBQCAQCIxHIDiLCoGsJS6qIs2uMEqrzRs3rLe77r7LNm4ctvUbNqaE4l3nBEL8BwKBQCAQCAQCgUAgEAgEAoHAFopAFDsjEIozOChdEhLr1q2zO2+/04bXjVhjOCnNdTySH/+NtCqtxIuDw0AjyBGgfUDuGLvQRuDVjE0MuOqpzdQt/TVGrT46asmZw+KZbBiFkjP+A4FAIBAIBAKBQCAQCAQCgUBgbhHY7NSSurjZaSyaBFST1WqDVrMBqzVqaQ0aBcjSDxNCvUnO+A8EJkVAJikpx7mtYB0YSC1qSc2WLl9qq7ZaZUODQzm2shHXQCAQCAQCgUAgEAgEAoFAIBDobwRqfSFeCBEILCIEGmmpuZFWmJP2nFadGzY4VLOlS4dsq6Q0b7PNfWz5yuU25t0stZINSkb8BwKBQCAQCAQCgUAgEAgEAoFAnyEQivMcVkgkFQgUBKSkBqthDRs1S2Y9acqjjdHkrlu6JF42LH6BQCAQCAQCgUAgEAgEAoFAIND3CITi3PdV1HUBI8NZI8D27EzozSQjKenJSYEuZnKZkvKc9Gr8xxHRxzGDEQgEAoFAIBAIBAKBQCAQCAQCvUQgFOdeoh95zyMC/ZZ0Up6TSEVfbjTqlnTpxIn/QCAQCAQCgUAgEAgEAoFAIBDodwRCce73Ggr5FiQCjcb4pWPWnutJYcZPKir0JooX3oFAIBAIBAKBQCAQCAQCgUAg0HMEQnHueRWEAIsHAZThTFL7rZW5NatpIBU3qdB83mwC5doImEIstv8oTyAQCAQCgUAgEAgEAoFAILCQEWgf3S/kkoTsgUCfIMCKMhuzXS9OCrLVZcJMlGxJSvnJYFIykyv+FwwCIWggEAgEAoFAIBAIBAKBwBaKQCjOW2jFR7HnDwFJaeE4kyXbyMiorV+3we684w774x/+YGvvWWu+ID1+N7fFLxCYfwQih0AgEAgEAoFAIBAIBAKBmSIQinMbYkquDm2mOFUsKUj8BwKbQiCtMltSmk2y0dGG1UfNRkfqtnHjsI2OJoeZf+M5Gf5P64LcEZdAIBDYNAIRIhAIBAKBQCAQCAQCgS4iEIozYI9pLDJZIynIDRuxpOokHzgDlljJPhYo2eI/EMgI0Cag7GpdG9ZQPjWbtlOzmg00BrhabWDAUjMzfqoJw53YIGfEJRAIBOYdAX+lopHu1URkhrtqVu1VP+xQpz+8yYiwhUqY4p6JSdx6ve5RsLtl7FJ1F3sJSxB40GR2/DqJsBD8qllNF34hwkHFjYkbqtqLu/CKWeVPxMMfqvoVN7xCE/GKX5iBQCAQCAQCgcBsEajNNuKijJdWB115SUoP5VOjlpQaOBCciZQk+EGBwOQIlNYzeYjwCQQCgV4gIMkkedZF2ZLSBGpSpotyCB/yQOkiyeMUXjElJd/WvyQPB4cwEHapxcc9XarGxy6pLSq8NkZySK2yVP2LvdNMUfwfPuXHdEa6VO1STrfCSyHMyytlufCDJDm/2DEL2dgPN1Ypp4u9SvhDUiut4u4Mh1sSRlAgEAgEAoFAIDCnCNTmNLWFmtjYM5YttCMjI1ZPg6ZGWip0Mmb3Q2FeqFUbcgcCgUAgMBkCKF8Q/rVa++NQkit8+EnjFTop+0vZLOGklnsiHvl1KqWE2xRJOV0pmyU86UFSlrHYyaOEkWSlfMVfkpWflO1SyyzhSxhMqeWPu0qkW3Vjl7JMVbukpixFRkmOdTUN7FLmW+UHH2eRTxJOJ6mVnzNmfIkIgUAgEAgEAoHA5Ai0jxQmD7eofVCLk65sS5cttVX3XmWDSwZtcGjQy9yQGQp0uro7LoFAIBAIBAILHwFJrqxJ8sLcc889dscdd7hdkvu5Y+witXhMsq5Zs6Z5XsFYEDeKYueOCS6SJuBOjzVR2pJcVikrjZI8MRRLSU0/mJIw2s5XkDQujNTikaeU3R557CK18ySN+WRDym4pm3AleV4lzSIjfpAkDEOhlrIdhiSPV+yYUxHpT+W/6P2igIFAIBAIBALzgkAozsCatGalFebly5bbve99b1u+fLkNLV1iViurzSJUUCAQCAQCgcAiQoAdRm9729vs8Y9/vO27776299572+GHH26veMUr7Fe/+lWzpEUR++Y3v2lPetKTbP/997fHPvaxbh577LF22WWXNcNKslNPPdXgH3XUUfa4xz3OjjjiCDv66KPt5JNP9nRRGJsRpmlBBkmGgv+f//mfduSRR9oBBxzgsuNev369K5co9d/61rc8/wMPPNAOPfRQe/WrX22/+93v2nIq6WFu2LDB3vKWt3iaBx10kP3Zn/2Zy0kEKT///ud//sfLUPL893//d7zHEenB/M53vmNPfepTDRkOO+wwe+ELX+iy41fo3/7t3xxvZHzOc55jN910k5dByuX8j//4D8cOvKmjD33oQ4asUpaJ+gBXZML89Kc/7fFL+mEubARC+kAgEAgE+g2BUJwrNdKwep6JT8/kho1aI/1VvMMaCAQCgUAgsEgQQAFFkf3Hf/xHO++882zrrbe23Xff3b797W/bf//3f9sxxxxjf/jDH1wRQ9H93Oc+Z09/+tPtG9/4ht1666326Ec/2hW9//u//7OnPOUpdv755zeRueiiiwz+97//fbvlllvspz/9qaHkfeYzn3GF9tprr/V0mxFmYHnf+95nr3rVq+zKK6/0iV7kxf3e977X07z44ovtuOOO8/yXLl3qCvP73/9+e/nLX97MhfLgQMmVZMiFsn/ppZf6NuqPfexj9qd/+qeGMk64d73rXR6fMtznPvdxvP76r//a/umf/smYfCBMIUleXmT46le/aoODg/aLX/zCPvrRjxrKMdhJMpT9v/3bv7UbbrjBZUTpfdnLXtZUjP/5n//Z/uIv/sJ+9KMfGXlSzpe85CX24Q9/2LNicuAZz3iGXXDBBbZy5UrHF+X885//vOPggeISCPQegZAgEAgEFhECoTinypSSpmxKf2zIbiR1mZXm5OH/vpHbbeYhLH6BQCAQCAQCCwgBFESoKvLf//3f2xe+8AXbbbfd7KyzzjIUzrPPPtu++MUvuiJ23XXXGSucxPnhD3/oyuratWt95RQF8ytf+YphvuAFL7DVq1e7UvjjH/+Y4LZq1So3/9//+3/Gyit0xhln2J/8yZ8YSjMKIFu9PdA0LsguyRXMj3zkIx7jf//3f12JR8GEgQKJEvv1r3/d7r77bjvppJPswgsvtC996Uu27bbbuh1FXhLBTZITij0K8FZbbWUo/OCwxx57OB5lMuDd7363x0H5JX3yhvHOd76zqTgjIzzov/7rv+zmm2+2U045xdNhRX6nnXayM8880375y1/6FndWsAn7wQ9+0FfsWVVGMSf/u+66y5V5SW4yCfHmN7+Z4IbCzFbuH/zgB0a2jd+6AAAQAElEQVSeKN9MfLzjHe9wRb/I6oHjEggEAnOEQCQTCAQCIBCKMyg0uGRSNipXOIUq7LAGAoFAIBAILBgEJPrxlrgocbhQblkxHuBTcYnxzGc+01ByP/CBD9if//mfJ47ZVVdd5SvHbGNmxRMlEA+UbhRAFE1Wpzu3Q2+33Xa2zTbbuHLOajXKHUosCmp1K7ht4idl2ZctW2YvfvGL7e1vf7tvgybawx72MAzbuHGjK7FPeMIT7K/+6q/sb/7mb5z/wAc+0PNft26dK/jOTBeUzmT4e90///nPjbT32WcfV6bZ2o0fK8+Y//qv/+orzmy9xv3kJz8Zw5YsWeIr1O4Yu6DUgiEr3Gx5h/2gBz3I7nvf+2L1VfJzzjnHV6VZtSfP7bff3h784Af7ajPbtVesWGEvetGLjEmBJz7xiR7vIQ95iJusgrNdm7RZrS4K9dDQkPuDuVviEggEAoFAJwLhDgQ2E4FQnAuA9aw95+FJYbab4qQwmypEe/hwBQKBQCAQCPQfAii4KGBI9qhHPQrDD6RiRZnVTt5NZtsw27dZxWUVmkBlJRk7CiImyiPhsH/3u9/FMCk/J4jrjLHLIx/5SFekcRbFFft0iPAo4SjEb3rTm6wo+qzSEp9yoPyiOPP+Me9gw2fV+Xvf+57tueeexrvG8KrEVmrclIeyY7///e+P4ZMFWNhizfZ1lH7cKO6YKL1FDtwQch555JG+3f3AAw+E5RMRbNeWZKxs/+Y3v3ElnwmHougODw97WFbLSfPv/u7vjNVkKWPJqjMBULY5hwTlmrismLOyzWTB/e53PyuKNGGDAoFAIBBYjAhEmXqHQCjOBXt/OOcHdGGNNzflPz5GcAKBQCAQCAR6i4CUT5xGqUOS66+/3oqSWJRb3r094ogjfOVzxx13NFaVX/va17qCyvu1xGNlFBMq7wljL+leccUVOJursNUweKCclrDFhD8dktRUyEt4lFneX2ZV+Q1veINvXcavpH355ZfbX/7lX8LyA8945xk/SJLzpWzCQ2GFWTApSjV+8DFRUNkOzQryW97yFscHPwh/0sDEDfHO8fOe9zzfPs5hXyjlvF+OH4dxYkIlDpMXuKv0nve8x9gezqr06173uqqX3XDDDb79G3lQvovsbYHCEQgEAoFAINBvCCxIeUJxHqs2Htr1+qiNjowkqlt9lBXoPKAYCxJGIBAIBAKBwAJEgP5dUlPxZOWXA6coCsokJmFY7bz99tv9/VxWpdl+LclPhibMbbfdhjEpcSp31RNFuepGkZbkLOxumeYF+apBWVVmuzIrr5xOjbKPP+Ek2QUXXGAcnvXrX//at3ejvOIvyXEgHO5iIo8kWE1luMgvZf4rX/lK46AwlFTeneYk8hJfUlu6JPSJT3zC37VGUf6Xf/kXf09ckq/u419Vkks6pT7wRxFmdRvl/173upcfRkbe+BXiRO1LLrnEDx9DaWZLPO+nF/8wA4FAIBAIBAKBuUJgvOI8Vyl3KZ3ysO00q9nj10lVf5OZarK199xjt62+0zbeM2oj60fNfPs2CrSZNZT+61gSxX8gAAKp4dB4sLaRTI10a6WmI6V202hYXaPWUGo/jXryGwuc/LFhFMIdFAgEAnOLgKS2BNlyXJRCDq7Cc4cddvCTsdlGzOFW8KQcj9O3caNMo8wR97Wvfa0RjtOty0Ff++23H8GMT0JhQRnFLMR7zSjnuHkmVU3sU5GUZSEMyiSnWvPuMCu6HAQGX5JJMlaaTzzxRPv9739vbHk+7bTTDIW05FnCYhaeJH/PGd6dd96J0VSgeX+aE65Z4Qa7M844wz9zRSBJGE2S5DJ8+ctf9oPUwAqlmW3XJVDZ2o6CW/Ao7yhXt8Ozov0P//AP/o422+UpE2mwzZ4ycugaK9zwOAX9aU97mv3xj3+0sq0bflAgEAgEAoFAIDBXCKTR/Vwl1Z10eMjzICY37FJWTIobHoQbwi7lBznuQvCh4sasJwVndKTuSrIlI8WCPUYaM8MIBKaBgBpJUbY095LMWqLkHq2nyZjUjKR0IYkxo1grTlhBgUAgMI8I8Okikn/Na15jnKaNHeUZk09OYXKgFiYrq6x08mkkTsRmVVqSsQLLe7zXXHONHXzwwcY7v4QvCnP1GcPK77Oe9SxjFRslD6UXf2l6dz5hSRsF8m1ve5srwhxUduyxx8JuEp++QsHkVOvXv/71xuFnTc9kQcnnRHDejeZZikLN6vsdd9zhEwfw+FRUCuqKLyanj7PNmneIv/a1r3lZ4SMT4dn2zsnk5557rm8XZ9s7W7pHRkaMlfGq0kw8ys/2ciYdyknknEyOH+8vY3784x/3w8EkGYr/4x//eNhOkgyFGszxg0m52SpPecqBafCDAoFAIBAIBAKBuUJgwSnOFFxqV5Yl+Qy3JGPAIrX8JVn5SfJwPOwLr2qHJwmjXyjkWKgIpGaUWmFqbw0bHBqwZcuX2jbbbG333X57W75iRRpcpoKxzJyM+A8EAoHuI3DqqacaSjMrnpwSzeFaEAdWsVrKSubDH/5wF+wRj3iEseLK8wWFju3BfBYJT5RDTMKUldSyBRnFmpO3eTeXw7n4HBRKHadFc7CVlDoKIk+DJBnvZr/qVa/yE7Q5WfqlL32pv5NNHmzL5qAsVndvvPFGT/FTn/qUPfShD7Vdd93VV20vvPBCQ6k97rjj/NRqVpJRhvkcFXa2OYMBq/AotuBCQmCFidLPqd6UhzwPPfRQ2L61ndVeZOCZyoo4q+t4cuo44ZEBuvrqq+0BD3iAcYAYeZ5wwglGnijynKDNJ7tYieZdZpRy0mOygvyITx6SjLKTPibxDznkED+p+6STTrInPelJeAUFAoFAIBAIBAJzisCCU5ylPNCQlJSSTAwS3vKWt/jMOt+4LKsEBSlm19/61rf6JzzY3sXgh4dxoRIuzPlCYMtLt5GU4nqDbQt1GxiomQbMaoM1WzK0xAYGk8Ma6W/LwyVKHAj0EwLvfe97jdVVFMSf/OQnBrHiyQrpZz/7WeMzTEVeTrL+zGc+Yy94wQuMA6n4RBXbllFkd9llF2P1l5VetmlzojXbtlH2OABr5cqVrihy4vNXv/pV22uvvdLkWaMkPW0TJR+lEyWR1datt97aT6nmPWfeAWYlnJVmPptFGN57Jm/8kIPDvghL/qyO12o1n2zm008c+MWp3D/72c/s6KOPNlaQ2TbN1meUb9KEBgYGPE/SJU3SADNW3lmZZys7clF+ZCAN8oewS/Lyvu997/OJC7aTgzvb4XlXm3CsPqMkEx/lnHwg4pMv70yzes+BYWBNfJ7nbF/nM2JSzsMziksgEAgEAoFAIDBHCNTmKJ2uJMODEapm9tvf/ta/tclM+C5p8MI7WHx7U8oPTt7/QmkuW9Ge//znG5/m4GEvyZXvanphDwQmRaDDg2FvlcxV4aQQozBbPbUts3o9uZVCpbaWbIk7mlLBT8lM/HRt+5+A1eYfjkAgEJgTBMqzhAO2WGHmU1K8M8tBU6zaHn/88a5UEq5er3uez372s/0QKrZssyp70UUXGQrgeeedZ3yy6fDDD0/3vXwbMdu/2fLNSur5559v5HHqqaf6CjBpSvQBnuy0Lxxqxvu7TAajgLPqTdqsJCMHyubpp59u+KH4nnPOOVbCIOP+++9vbEdnS/VHP/pR471iZMHknW3KT7mQ9TGPeYzLxeejUFBJEyI/0sIkL+KT5te//nX/7BSKNdu02dJ95plnev4lPHKy4k7CKMhMXIAl2JMWeZIeSj2yU4ZqGhx4xnvlKNGE4zNUhENm0kDxRvnHjzyCAoFAIBAIBAKBuURgQSnOUh5oSEoKSR7I8JkKtsWhMDNw4aHKDDkz78zO82DmXShWBd7xjnfYU5/6VGOrHVvEJPkgp56UmwIqCnW/EQORXsokyZBByib2XspTzbufZClyIRNUqw04brWEm1lqa8lds0EzqyUyk2T88hVbojZHcs/DfyQZCAQC1rz/LP1QHFkhZdWUd48Tq/kvyRVoq/zYGsx2bbZnwy4KK9uLa2kVl1VRtmIzYcuqNCS1bm6pZSf+dAk5SQvaZpttrBBuFFH8yRPCDxM/TNxLlizxPgnZUD4lteGw++67G+VC/iITK9QljZIOJmmQpiRPk1VmiFVtlG3eCSccYSDsEDJa5cfWeLCX5FxJhpzkSbwqwaOcYCzl8OSDzKyKewLpImW/ZI3/QCAQCAQCgUWOQDcnS2sLEUsA4sGJyeoy37Es5WCbGlvlePDyvhfvSjEbXvzZ+sXhKuXUUPhS6yE7OjJqvLM2MjpqTfvISOYlk7S7Scjn8vQg72o52X6HG1nqafUFs5Pw7xaRN3IwAUI7gLqV95T5pPaDfyOtOhcZMeGNjg7bSGOjYSJ7odGEZ7HXR+s+KdR0V/1maM95jnp6tCMIHmkXE3u3qeTdaDQSFlm+Wcjg5ZqreMiEPAUj3HOV9mzTKfIQv8hDW8LdTSJv8sWsytRNGSbKqyoPcuGeKFy3eLQd5MCEkAfqVv7VfDrzRR5kq4bphR25oH6Rp2BQZMKNHbMXRN4Q9xsYQb2QY7I8+0kecKJNIxN2aDK5u8lHHvKjDiHsvSDwKFRk6oUcE+XZb/KUdoSsBTPs3aZq3mAEdVuGzvyKTMgC9bJNd8qGm7qDkK1btKAUZ8CRspKLHZA4dIQZaw4c4YATvvfIwSDMmFPhvBMl5TiEhzcwMNB8v4x0ijcr12xfY/X6tNM+aB/60IfG0WmnneYnfHbDJH++mfnBD37Q35/rRp4T5YEcEH4c9IJMuDsJ/24ReYMLJvIweYK9W/mTz4dSW6jSaad9yE5LbeaDHzzN/v3f3+Vt54Mf/B83P/LhD9sH/vsDxsm073vff9p73/s+e8973pvMRP+R6L1jVLUX3gzN97znPZ4uWzfZcUGeHEbE9tMqD79u03uSbMjASbvcr9Rbt2WYKD/k4H1WTiDGDmbQRGHnljdW7x11TN7vfOc7/VwG8sMNgR3ubhJ5kjfvAoMRbQleN2WYKC9kKhhhIhO8icJ2g8c7wuQPPhB44SZv2j1mt4n82WnFKdz0k7i7LUPJDwyoI+4v8KEtIQ9UwvTKRC5kKu2o23IUDJADO22HA9YKRt2Wp+SHLNipO+z02djh9ZKQAXl4joAT9kLdkgsZyIt8MSHsPEO412jn1GfhY3aDkIF8yLvYuf9xw+81gRt1Rt0V+bopUzXPYkcW2jbuXuJE/gUL+iPGbFVe8eumSf605YIRfVM3858sL+4x/PhEpJR1PPQ59Lz5pgWlOEsZHECRWnbcKMNsM0Np5rMfbNOGB3VuDWO1mjidRBxOLd13n33sgP0PMA466SWx/YxDT9gGiJ33vqBuysQWupIf2xg5ZZZJCnhVP9zdJPIGC3Dh/Xa28CFfN2WYKC9k4F37a6+71g484CDbb9/UjvbZ3/bbZz87KLkPPfhxdvBBBzkdcvDB/lkXDvmZS+Iw5wbWAAAAEABJREFUHQ7xgbCzy4ID86BqPvCr7m7YyRNiOyztCHs38p1OHnS6N910U7NOwG868eYrzE477eSnKCMH9Ujbmq+8ppsuO0/49NC48PPUlqfKh7bDO7/XXnutnxiNG6ymitMNP14TYicM9YU8yAV1I+9qHiVvTsfmhOu99tqrp20bDMAEGTnZm89GwUNOeL0k5KA/2nnnnQ17t2UBA4jnGXkjwy9/+Utj4h93rwiZIORBBj4d9pCHPKQnGJF/IeShT+SgvJ///OcuD7zSvkq4+TTJj/TBBxM3Zwhwcj73Gm78IPy7RSU/sEAGDiikbRd+t+SYKB/koY3TthkDTBRmvnlVHLAjE30knxTETf7wMLtJ5E2+hegj0VFwd1OOifJCNl6zYQfvRP7d5oEJ7eiGG24wDpcEJ0ltrx3Bmy+qzVfC85Uug1vSLiZ2iHfNOGWT2SIOIGHVmHeh2FbAKjNhIJRmBn8lvtR6X5pwbOs+7PDD7eBDDsmd8cHJhHBjdpEet//jjM6FzvjQ/Q+1Qw85tF2mLsjCDXPowYcaN8YhBxxiNFZW+Q8h74PGsMHeZTr4oIPtcYc8zg498FDjQc6D6tD9DjWXq8uyVPM8eP+DDaV+lwftYuCF30EHHmxMxOy3b1Kg993P9j/gADvgwP0TJTPZD0yTNOA6V0R7OfDAA430sCPPnnvuaWCEGz5UtePuFiEP8lFv++67r8vZrbwnyweZmIgBJ+yThesWn7rhnttjjz0MrJAJs1v5V/NBFvKmrji8qZ8wOuKII4y+nwcpGFXlno19c+MgA3UGRgU3zM1Nd6bxqS8IeYi7++67G1gVWfCD320iX2SiHXG/Ye+2DBPlhxz0RzzvsE8UZr55YEP+5MO9xqQQ9QXB6xUhF3kjB8/+ww47zLDD6yVRTyjPnDeAPFCRtRdykT99NooqciEf8kD4dVumki99IzL1QobOMiMD8rAAgx9uzF4SMoAVZyQgB27MbhMylLwxeYb0Sx+JPBAY0a67jU1nfsjyuMc9zj+ziF4HFZ0O+3zTglOcOwFhCwHbGap8TtVk1p9DSth+XfWTZFtvvbWfJgofsCVhTbMVNRse3mhr195jrM6tXbfW1q9bb+vWr0vutdnE3gVav2G9rR1d6+9xDg8P29qRnP/69eu7K0fKb+36tcY3Q9ePrHeTyQiwge/YdAGPznzAZ92GdXbPhnv8/XPkW1dP9dQDWaqyrR9N9bNunY2ONmzDyAbbsH6D3XXHXXbH7XfarTffapwCf+cdd3p7K5dGshRK1jn5p11DJTHaEIQbfiHc3STyJT/qi/dTsPcLsUpI20aeIif2XhH3OpN5JX9kgoq7W2Y1TzCCupX3pvKhfwcj+utNhe2WP/cZMpEf2EHYu0j+KlLJl3uNds0nnIoMxa+4u2WWfMGon9oR5ac/4p7D3isCH4j8qTPqDnuVin+VN5/2an5gxD03n/nNJG3ue9pSiVOVtfC6YZZ8MZGn2o7gdUOGyfJAFtrSZP7d5oMP8iBXt/OeLD/us9JnlzC9rjcw6oc+suAARtz/4FN42HtFYAMVWST5c68b8iw4xbkKkiRj2yDfz7zxxhsdL7bt3Xbbbbb33nsbK87MbvHpDvdMF77NyXc4UZ69ESSdWabkw3+CI1kbxondSZVpJEfy42tCli6JQ6Cuk8vZ9VzbMyy4w5XABVsmqd2dufN7LfJIOe/int9cO1OnRUAVvjsb1tCopWsis5pqVmsMJDNRbcBSk7LqT8lRKFnn5F+SSWpLS8puqd1sCzTPDinnTTZSy4671yS15JFa9l7Kxb1fbdtS9+WSWnlWZeklLp15Sy0ZO/164S44SRp3H3ZDHqk9X+SR1MxaatmbzL6zdFcgMOpujuNzk9RsL5PJI2l8xHnkSK38kElquecx22knLbXkkVr2aScwBwGl9nzBqSQrtfsV/pZsgo/UW1yQYao6kHor31SyddNPauFQMJNavG7KMlFeUksWqWWfKOxc8WpzlVA30qHSJLU9WN7whjfYM57xDPuzP/sze+Mb32gvfvGLjU9PsW1bknEwCt+mfP3rX298r5PZUr79KCmL7IrOmBU7/KQkW/JO/xjZM66BQCCwqBGgf1nUBdyMwhVsJHrFzUgoogYCWxoCUd5AIBDoOwSkeJb1XaXMUCCpN3W4oBRnKYPEIK6QJOPkSd5pPvnkk+1jH/uYveY1r2ku2fNOzhlnnGHPf/7z7dWvfrWdfvrptuOOO7q/lJf2WRnM9YUtUaNh9UbdGvhnj7gGAoHAIkdAyv3BIi/mrIon5b53VpEjUiAQCCx4BKIAgUAgEAgEAmYLSnEuyjIVh13KA11JxuEnvEyPolz8i8mWbfw4RIZTKomLH8RhYZjQwOCADSbSgKyWyKxhDaFAsxQNWfwCgUBgkSJQ7Rf6pYiSTFK/iOMTjn0jTAgSCCxiBKT+ue8XEcxRlECgbxHoxzFI34LVQ8EWlOIsyQeR1cYlyeGDVyVJxvuBkpqDPfwJjCm14knZzqFiy5YvM2jp0qEUtPfKMmVIgvTVf7/JhDzUab+AhCzI1C/yIAcyQdj7gZCl3zACF+TC7AdCln7DqB9l4lAX5OqHOkMG5IGw94qqeGDvt3aEPMjVK3wmyrcqUz/IVpVnInl7wUOmXuQ7WZ7UU7/J1B15JkNkYn6/ydRv8tCOet1nU3NS1kWwIxOEvR8IWfqt3nqFy4JSnAtIrBJDUquR4SfJFWupZRZ+1SRu1Y0dqnFu00DNarUESy0p3MmAX0jF0kVzxYoVXqYuZtmWlTS+1Hx/k0BS9uOGwt0rYsKDOuu1HJS/keZaBgYGbPmy5Th90kbKODmjSxewgEp2Q0NDzZPk4Undl4l8CzlGyzNGhddrE4yW95FMYETbLvUo9bbOqB8wWrJkCda+oZUrVxpY9YtA1Fk/YQQ2PEf6BR/kACOp9+0ZWQrxXOM5UtzdNst9XvKlXXO/FXenf+F30+yn/pFyU1+0Jez9QNQR9dZrBQM5qnj0E0bI1eyPcPQBVdtRJ3bdEq/kW0zqrJ+eI3ylqN/u/27VTWc+Haphp3f/uaWJH7bSeL40ntdZIqkVJjfYujXSXw7H6drZ1u0rsnBs/zOf+UzbZpttjNkwqSVrt+WR5J99osN79rOf7dkjo1t6dCF/HlDHHnusf88NvHokSjPben3E6+v4459lI8PDPgmDnOLAuWao7lrIn9Pl+UYoOeMuZrHj7gaV/HbaaSd77nOf6xML3ch3Onnstddedswxx3jQIqc7enThLIbjjjuuiVEvZCLPQsBAGzrqqKOw9gXxGg4HQW633XYuD7K6pYeXxz/+8cb9hgjIUwh3N4m+kfwe9KAH2YknnmgMxHD3isBBys8w2tCjH/3oXonSli9yQfRH97vf/Zp+8JqOHlie/vSn28Me9rBmzlLGrsnokqXggMnBqoxHsHcp+0mzQQb6SO5/AtHe4WHvJb3gBS8wxknIgxy9kqnku+222/oZP8jSa0ImlNTjjz/eHvCAB7g48NzSwwvtiPsfEaS0aJZWQGYiF/E2l6Scr5Tvc/pIvg60uelubnxwgHgN9oQTTtjc5BZF/AWnOHcf9bSE2FSkgSs36m7JwYCQjob8aLyY3STylPINTb7MOiET9n4g5GPw3OtBYRULMNphh+3NUlOp10eNX+qHMbpCYCKlzFNuxX7ve9/bttpqK1fC4EHJ26QcDvt8U8mTfFhJ6Zd2VOQCo/vc5z7jMELeXhArYGAk5TqS5K+fFHm7IZOU8yYv8qUNgRPufiD6RgbytCfkkVry4u4FgQ9U8ga3Yu+WKal5b4MNGLHy3K38J8sHLCDaETRZuG7ypYzVfe97X+OeI28p87B3iyQ1+x7ypC9i9RJ7P5Ak22GHHYznm6SeiyTJ64u2jTBS72VCDtoRK4VSrk+pt3LRprfffntvW8jXS5Lkiwk818rqpdRbfCz9CkbJ2lOcpBYWPEO6fP9T/EkJjKg3AtCHY26pVNtSCz5pudGTUZRb7TcFxSHr9qKhpOZAmYZaKAnU1X/yJUNJGL7yXHjO6NEFGST5ajz2HokxLltJlle/wQsiSDGxzy9Janb+Us4XfMquBSnzpGzOrzSt1KWWXMzGg5HUXRla0rRsUpahyIQPCpmU+bh7QdTZyMhIM2vcvZRLkvdH1FtTqB5ZwAKS1GzruHskTlu21BkEU5IPFK3LvyoW2GnbUm/bsyRX5iV5O0KmLsMyZXa06yITmE0ZuAuetKEiTxeymzQLSc17bOPGjZOG64UHzzRwor4k9UKEcXkiE0wpy4NsuLtF1fywQ9SblOXplhwT5YMsEBjRtrFDE4XtJg8ZuP9LnlL3sUIG8seEkAec4PWaJHmfjUy9lmXT+c9/iFCcJ8W4bNPu/g3UKZKUZZCy2ek/325uYknNh6ckHwDNd76bSh8looShE5ZUnD0zwQoqAkgt3AqvW6aU8SjyFLyKu1tyVPORskxSNqt+/WKX+kc26oz6KtQLjKQWHsiBTL2Qo5qn1C4T9z+yVcP0yi61y9YLOQoWmFLug7D3QpZqnkUGSc1nSOFVw/XCLqmZbS9k6mzDUkuepmA9sBQsitkDETaZJbJBUm8xk/K9JmUTwZELwt5tkrIc/bDbpJQdLAoVXj+YUsaqyCJ1vy2BC/lL8v5REs6ekpRlQDYpYyRlXk8F62HmXVGce1i+6WXtq8wpKPtpsWPWU8NoJEps/ru92kyeEI0Vk8Eqdkzc3STyJO+SJ3aouHtlFhkwO2XslUySvMMza5iSEI1G3aRk62IDaqT2K6U8Pf8kx5idgVli9WQFjHwhqSUXcsLrF0Ieqb/kKzJJ6lm9IYNVfp3uildXrVKuKzLl/oew95o68cEttWTthnxgIcn7HvInT0kYPgFaeM7o0aXIIGW5eiRGM1vkkbIsUjabnl2wSPL6kuS5IY9b0qVqT86u/ktqyiWpq3lvKjNJbbL1EqdOWSU5i3vRLV26SHJMqtn1Cy6S/DmGPFKWU5L1ww+ZkEPKymFxw+sGSfJ6k9TMrtsyNDOewCJpnHwTBNsiWKE4U83iYrZu7Xpbv3aDbbxnow2vSwpPYyB5AFG6kWTWUD25G4m6/88NJCU5klLU7dzJu9t5ziQ/KeMijVXkTCJvVljyg6qJ4M7kLQWZvN3ktgOWGpuQSTq1R2wYB9K1yJmbcZHIP6nuqa1I2U5y0sR2/LpNkrwT7na+U+Unqektqe/kawrXZYvUjoWkLkuwsLKT1Gw7Usve7VLQ15CnJIwmSWrK12R2ySKpmZPUsjeZPbRILXmklr1bIkmatF4kdUuMTeYj9Y8sCEs7l7JMUjbh94KQhXyLKWV5pGzi1y2Scp5SNruV76bykTRpO99U3Pn2l+RZSOoLGSW5PP1wkfI4ux9k6bUMaIW9lqFv8h8drdvI8IhhsjqXFZz+abhzA1SkMt8I8NCESj7YG2pYIynI6ZJWfLJP6p2B23MAABAASURBVIeypXmV8dd0hiUQCAQCgUAgEAgEAoFAIBAIBPoCgVCcx1VDw6SaKfEbaDnJjP8+RKDPRZJyC0rrvlYbGLDBJUttxVYr7D7bbmPLVyzrkF7JDSXDWx5mUCAQCAQCgUAgEAgEAoFAIBAI9AsCtX4RpB/kkFBeEjVCZe6H+lh4MjSSyA2T5EQraqRV5sGhQRtaMuCfzuD7jkNLhtKqc8NMZua/FD45uLozLoFAIBAIBAKBQCAQCAQCgUAg0FcIhOLcUR1J56lwVLGHNRCYCoGkCI95N8rLy2NuJeUZHiEa7GJIFmmStpX8xqItJCNkDQQCgUAgEAgEAoFAIBAIBBY1AqE4V6q3wUpzKC4VRMI6UwRoQ9U4qMcoy7zjbCjQybPuh4VFQ0tQ9Nl/iBMIBAKBQCAQCAQCgUAgEAhMjEAozhPjEtxAYFYISDJJeSt2SiGrx0q28t8wXGmOphmm+IQZCMwJApFIIBAIBAKBQCAQCAQCgcCcIxCK85xDGglumQigDueSNxpZcZaUlGQl5hi5OzmTvySTlBzxHwgEAhMhELxAIBAIBAKBQCAQCAT6CYFQnPupNkKWBY4AirCSQmyJUJ5lVpRkU/qrZUJhbljySxT/gUAgsJgRiLIFAoFAIBAIBAKBwCJBoLZIyhHFCAT6EIGkHScleWRkxEaHR214wwZbv2G9jQyPTC6rJvcKn0AgEAgEeoNA5BoIBAKBQCAQCAQCW6zizCFOhdqaQdJ12tzhCARmiYDS+nLSm5OinJTm9RvtnrvW2m2rb7e169Za8rL4BQKBQCAQCHQRgcgqEAgEAoFAIBDYDAQWnOKMskt56/W6H66EuxB8qPhhh6r+2OFBVTvuWmPA9Rl0Z8GwurvdGpdAYBwCtBSo5ZHbFDzIjC9T1WzAlNqWNWS0zWbo3MiijTUBCUsgEAgEAoHAphAI/0AgEAgEtnQE8ni7+ygsOMVZytqGJJPkiElq2mHUaq1iAazU8pdEECfCSTLCwGhYUnaSO/0nXt1qbqnjFRQIbCYCtDu1tdPNTDCiBwKBQCAQCAQCCxWBkDsQCAQCgTlBoOhxc5LYJhJpaZibCNhP3gUgTEku2urVq+2CCy6wO++8091SVoil7M9KH+FHR0eNd04JhBvCDjXSCnNaI0xKcwMnarSlRUK3xyUQCAQCgUAgEAgEAoFAIBBoIRC2QCAQ6AUCUtbvup33glScJfnKnSQbHh62v/u7v7PnP//59va3v92e85zn2KmnnurKryT7+te/bsccc4y96lWvsle84hX2kpe8xP73f/+36Q/gkjDMV6ATIg0U6IGkQquR+FVKzvgPBAKBQCAQCAQCgUAgEAgEFgsCUY5AYIEhUF34lLIe140iJDWxG9nMXR4AVYhUP/zhD9tnP/tZ+6u/+is744wz7GUve5mdfvrp9sUvfhFvu/766+2aa66xV77ylfY3f/M3Hu4JT3iCK94eIF0ahnJstnz5Mlu2YnmiZTa0dMjMFWcU6EyWftW8kzP+A4FAIBAIBAKBQCAQCAQCgUCgxwhE9lsOAuhjvSjtglOcpTyrUAC7+eab7bDDDrMjjzzSVq1aZU996lPtvve9r11yySWO5+DgoL3whS+03Xff3fmPetSj7EEPepD7cZGUVp+xmWlAtnTpUtvqXve2VStX2YplK2x5ohVLV5gT9uUrbGBgwBVvX6GW3C6FKfUGA0s/qTd5S7PLN4k87/+SmnlI8h0V1ic/7h2oT8RxMST5veyOPrhIWR5JfSBNFoE6k/pHHkleZ5KygH1w7ReMpIyJpL7DSMoy9UF1NUWQ+ksm2hHUFLAPLFJgNFU1SBmffqo3SX317Lf0kzJOydoX/9SXpL6QZUwIrzOpf2SS5M+RIl+vzSVLlhj6XZGj6ITFPZ9mbT4Tn4+0CzgSCm/Dt2l/4AMfaJ5WfO2119odd9xh+++/v23YsMG+/e1v25o1a+zYY4+1Rz7ykfbud7/beB9ayvFLeshaG6jZLbfebOd+81z71vnfsnPPT+YF37JvXfBNd3/zW9+0Cy68wNNbv369rVu3ztauXWvFjnsuibRJDxPC3m2qlq1qRw7cEPZeU7/IAQ6ddcXnp9atW9tsL/h3W9577rnHoGq+yLEuteFuEzKQN4S92/lPlB9ygE+/yIQ8yFJoIpm7zavKhL3b+Xfmhwzgc/fdd3vb7vTvhbvIhFw8f5ABO2YvCHlo12AEIQvUC1lKnsiEDBD2wu+liRzIA2HvpSxFBkyo1/JUsaAt9YtM4IIsUFXGbto788YNgRNyYIewd5PIE6pihL2bMkyWF3JBYNRPMiFvkQf5cPeKkAMZIOy9kqPkiwzIsqk6I0yJg3n77bfbTTfd5LpY8cMkHfwnI56d6Gnnn3++QZxfVaULL7zQvvGNb9jvfvc7X8hEf4Oq+hzu+aIFpzgDhCQMp6GhIVu2bJnPzrD6/OIXv9hXlE8++WS79dZb7YorrvD3oOHzDvRpp51mb3zjG12JIQGAFpZENdVszZ132E9/9pNEP7Wf/exnibJ57c+utZ/99Fr7+XU/NxQhDhjbuHGjp00l8671YqRSRspWtRd3Jw9+N6nkjwl1M++p8tq4cdg2jrWPycLhP580Ub4lv+JX3Fu6WfDALPd2v2CCTFCv5CHvQshQtePuNRV5MPtBFp4HVTl6IRd5FiqyFDdm4fXCrOZftfdClpJnkQOzUPHrlkm+5EX/A2GHCh97rwgZCvVKhs58kafwsEPF3S2z5IkJkS8m1GnH3S0if6jk19knFX63TWSCyLeY2LtJk+ULv5N6IRcyVPPtdFf9umUvMmAWmihv/AqfA5l/+ctf2ne/+92kXZkfyowfYar9G7xO4hDnu+66y66++mp/1ZbXbav0k5/8xPksktYqX1HyjObj0pHmglScqZBSDhRf7DfeeKOddNJJBuD/8R//Acvud7/7+Zbt97///XbiiSfan/7pn/rBYV/72teM2XdJ5qCPac4joyO2yy67+NbuP3vhn7nJNu8XvvBFbkf5PuWUU2yH7XewFStW2MqVK+1e97qX01ZbbWWLkdj+DpWyYZ+MSpgwp9cW7n3ve9t8EvVQ2if5dNrh9YKKHMXshQydeRasMGnfnf7ddoMNeWJCyIW7F0TehZAFwt0LWap5IsdU7qpft+zgglwQdvLFjtlNIu9CJd9eyFHyrprIVWTBXvXrlR05kAnCDnVblpInMtAHYUKF3215qvkhA4Q8EPaqfy/syAAhD4S923KQL3mSN1Tc8HpNyFIl5Ou1TMhQlQl7t2VChs48kQN+oeLuDDefbvKEkAETIj/cmL0i5CgyFHtxd8qEPwQf/ei6665zXYlXYOnT4Bd/7J2EH7QsLYbuvPPO9upXv9oPdn7lK1/p51QV88///M/d/dCHPtQXqCz9JHVtK/mCUpyLkizJAcItyZh94N3mBz7wgfaFL3zBALMo11tvvbUrx8WNwotyTdyEtf8nuN2Ex6ozW7ZVS9yUtlQzqdiTmWY3amN+vOtMHI88DxdJnqqkNhmc2aWL1J63NLm7SyJ5NtLEcrhnDy9JrLa6krKcZjJ+kkwS1nknqTv5zKYgkrqGw3Tlk/pXJknTLcach5PUrCtJc57+5iYo9ZdMTMZKLZmkln1zyzrd+JLa6gyZoOnGn+9wkuY7ixmnL6kNsxknsJkRJLWlIKkpT5tHDxxSlkVqmT0QY1yWkpo8qWVvMufZIuU8JXld9eM9JsmQS5L1+ifJcZKy2Qt5JI3LVmrxJDVlHBdwnhlSznues5lR8pKa4aVsl7LZ9BizSHLsxpz229/+1hczcUtyuySckxI6laS2dCYKLGlcuyaudeFX60Iec5aFJAMYKZt0BmynZhaCGYiPf/zjtuOOO3p++LEK/ZjHPMauvPJKBxgP9sSjTLPFGzfpjR2qncIMmPhw86iZ6imPuvm70yjdmUbd3ciHcLss5GOz/s0sIrJCM4u1eaElbV4C8xQbHCCSLyb2fqMiW4YxNZz0L1OHmInZwVnsTnCB+qmc/SZPP2FTZAmMChKTm/2GUb/JMzlyvffpJ6yQBeo9KiHBZAhQP4VKmE534ffSRKZe5r85eXdDdvKQWuMy3DOVucQp5kzjL5bwneVnoZKySbJzzjnHbrnlFpxtVI0jJd0rKVlVXlvgMQf+Ug47xjKpVYeFNx/mglKcAUCSK6/YIbZh//SnP/WZDd5d5pNTL3/5y+3ss8+2bbfd1vbdd1/7h3/4B3vXu95lb33rW43PV/3FX/yFoTwT32kM643rN9r6tRtsZMOIja6rm0ZrpgaUAzSEggN5LL9QeW5ZpJdSPkxowmL2mCnJJzG6LwbtAqJNQEiAG8KeKFnrNmqNRDQfpYkZmZKHWaPuRvIjLpTdc3Xt1/qaq/LNdTpSrpe5Tndz04t63FwEt8z4pd1I/dmut8xaiVIvJgQkmZSJcpV7DnvQ5AiAE1RCFDsmBB8TqtqLG95s6Re/+IWdddZZ9vOf/9yTKGkWE6YkjGlTiVtMFtqIXEz4heAvJELu2chLPL5wJMkP7ySNX//61813nnETBsIOSRl3qTWmr/oTpkr4STlOlT/f9tp8ZzDX6UtqdlSAdv/739/23HNP+853vuMnaGPyKSq2CLB//iMf+YifsM2Ncvnll9vb3vY2411lSa6AS2qKyMlxnPI2vHHYhodHxvgt/zFGGIsUgdkXq72N0C6hkh72elKPodHGqLc7/CpND2emudefc7pxDQQCgUAgEAgEAoFAoIcIMB4ieymPm1BgOXkZHiS1xuZSDlP4UssNbzbEgVWS7Ec/+pFxoLAk1ylmk1Y1jqSms+xElWTV8kotdzPwIrWwssw5U7yzfPvtt3spwYIDvdyRLlILs+R0rCR5fUj9i9WCU5wBXpIrH9jf9KY32bnnnmvnnXeeXXzxxXbRRRfZVVddZS996Uu9EvjO16mnnupHmnMo2BOf+ET/9hdxadxlRohKg+A1xpSXVH2wggKBaSCgZhhJRjuy9MvtbMAGBgdt6fIltmqrlTa0ZElabjazFCU3tWTBYXPyi0QCgUAgEAgEAoFAIBDoOwQYEw0MDPj4HOFQZKvKFP6Smv6STGq5iTNbYtvw0qVL7aijjrLtttvO/vjHP842qbZ4ktwtZRO9opQDD6klv5TDwF8IJGV5KQ80lcz4Szk8r8U++MEP9s9FsSBJvPvc5z4G/r///e9xTkhlB7GU05GyOWHgHjFrPcp3s7NFMYGmSkhqNdYSjoqFpOwnZRN/0pOyW7WxysqaDd5BgcAmEaBtQQRspFVmzCVLBm1o2aAtX7nCttlmG1u+Yqmx7b+EMxtraxa/FgJhCwQCgUAgEAgEAoHFhADjbBRYlGc+k/Wb3/zGyplD1XJK8hOTCctYSdr8cRIrn3wOafny5YYcS1jESJmSfjKm9T9Z2Cpfki/k/epXvzIp6xTTSryPA0nyskwlotQqK1hzkjan5hXoAAAQAElEQVThwZwdvdtvv73xmmyZsAAzSQRxkmQXXnihXXvtte7u10utXwWbTC6pVTElDOAXYqan8LFLrfC48ZNaFdXpRtnh1Gz4eVkw2+IaCMwOgdTWaG/JMNG6mIlJDoyUYLKla/wvWgSiYIFAIBAIBAKBQCDgCDBWl+QrkXfddZdVFWf8rPLjizlXX331JhW2SpQprWvWrGme7IziTv5TRpjAs1PGahD8JLm8f/jDH1x5xl8ShhNh3LIAL0w2IDaTGZjQZOUZGcmvuzIpwo6C008/3Zio4DNVRRf7wQ9+YOw4kDI+KMwc6kzdkLbU0t9w9wstOMUZ4KQMMnZIkjdUKZvwIEkY7oeFSpcyD7ekph9ubwAoNImwN0zGv8UvEJgmApJMKjc7inLdtxxha1HdTPyni8UvEOh/BELCQCAQCAQCgUBgcxBgXF2Nj3LFaqSUx0JSu4lSBZU4xC9EXLYA4y7+mzIHBwf9VU3CPfKRj/R3nDdu3GhSGbOl5bKxdzUnS5dtxpdeeilJ5LFdCk9YKcvuHukiye68885ky/9Su3/mTu9K+tD0QreHqsar2ttDbdoFdii1fPKXOisxJNl1111nnC3FwWtSq5zkh5KMos277BzYvNtuuxmr0fihKPOueUnriiuu8IPEli1b5izCSK30nNkHlwWpOE+Fm9QCWWrZp4rTT35SS+Z+bTT9hFe/ykLdIVuuTlRmvnHmUzHWSB4yGf8Wv0AgEOgWApFPIBAIBAKBQA8RkNLYJ+XPGEmSSTIUMRRhKbuTt/+jGN92221uLxcUMUnGii7KmqTi1WaSPoyqyfuzLKDB57U50i/pSTkdKSvRUnYTtkqEv+CCC+zWW2912aUcjnwKER5lkbDYC+Ev5fCFN5VJ+Ko/6XXyqv6d9hK2mFIuW2e4qdwlLqvAN9xwg11zzTW+clyNc88999iZZ55pZUIBOSk/yrYkP5PqoQ99qHHKNtu1Welnmz5h2AVAWoVHvaxdu9a36UvyyQn8+4kWneLcT+DORhYaqZRvLG5w3LNJJ+L0FgEp12Gav7SG6qmDTbdaI3UCSayaFb/k6PyfwqszaLgDgUBgS0QgyhwIBAKBwMJDQEpjoLRCi+SMbVGs2LrLCuQ3vvENK0oUfoRhmy/KFXZIkm/xtvQjDCc3o3An57h/Kecl5UEVyjnv1j7mMY/xsMRnjI0CjFLozLGLlOOMOdsMthvzvi7bj/EgHUyI9Mjnyiuv9JVTlEAUQvwIJ02eLmE6ScrhJZmUqTPMptxSnmRAJsJKwpg2STk8ZWYlePfddze+WlQSYMWeenvAAx7g741TH2BD3XEYGPXHqemPfexjjRVn4oETJgq2lNMnzR122MEPdgZD6oowUvbH3i9U6xdBQg7zG8PGfjQsGtWYM4wFggCdIyS1bvaaarze7CWQ5c68UWfd2Vl+wQW5Iy6BQCAQCCx2BKJ8gUAgsEUiUMZIKJU77bSTK5msVqIIVwFhDAwVHp+PIg5uFDNWQFevXo1zHJEHzGKSDooch1PBk2T77befr6DiRnkmvR/+8IdEm3SlU5JxuJgHGrtIGrOZv0N91lln+enRe+yxh6GwsrraDDADC3JB1ShSK68qfyK7lMPefffdvkJPGNKDsE+HSlhW/sHwkEMOMd49L3FJG0X5Va96lbENGz9WjCX5tvh73/veRr3usssuJYpji44D5ijJeGAy0UB7kLLcTGowqYJ/P1Gtn4TZ0mWhUdKYaKC8G0Gj2tIxWWjll2SSvGNIhtuZcauPNpznnVBaeZbEYnSleKjNdWtYvcILayAQCAQCgUA/IxCyBQKBwMwQYJzLSiXvxKKIoRyhXDIGJiXGTChkKFN8vogDwljV/M53vuNbpAkDsUWY7dbYN0WkKeWxWQl7//vf30/0RmFGGb7sssvs+9//vrG6KqUxWglYMZGDsIUl5TQlGWX43ve+Z6xqQ6ywnnfeeYZiKeVwPgYskadhSjIO0WLSgDLMND5Z/OxnPzMwxw5JE5cNv8mIlWTqgpOysRMOWdBTJPlY9173updPglBvkghibM2GUKCdkS7IQhps3WYyg9PH2X0AL3l7WtQtExAo3fD6iUJxrtSGTGOuYo45u2TQmCDew+AAAmbUupT1uGy4IcYxgzEjBBpJQU6asI0Oj9rwhhG7e83ddsvNNxuzcc2m1pYi7Q5qY4YjEAgEAoFAIBCYTwQi7UBg3hEo40pMFC4UVJRXVhpZrSyK04YNG+yzn/2sr1iiWLGNF+WRsTHbhRGUMMQrh0vhLvHxl/JYSsrmr3/9a1fiyFfKPOwobCjujL1R/FDmyIc0IGTFhFDsf/e739kDH/hAV67hQVJOj9VWyvSMZzzDHvWoR3kYJggIMxuScroozbxDzGq4lHklvSJfMQu/aqKYIjthpPb41XCbspMGeIElEwKkxyIfvBIXvYVwEDwmD5785Ceb1MqXiQcmPMCbFWbqF+zYqk0c0mO1mQkNlHV4/UShOFdrA0XH0qxQ0nYkJVvyZCEwGdP5l+TBpGy6YwYXST5bQyPnhqZRSrNLawbZNoOSX3HQiRQ7piSThDWoiQCNA2oykgV3I7Wghin9WaNmqg+YRmrWGDEbTkr0aH00hUv/SpT+MZTCFkqs+A8EAoFAIBDoIQLV52HV3kORIutNIhAB+hkBKY1yEjG+ZZzL6iWK8JFHHmkHHHCAXXjhhX46M0rTjjvuaMccc4xvfWb1mZVcViFRzFh5ZRX16KOPtu22287OOeccO/fcc/1AKcrP/QphL8RhYqRZ3MWfd5bhoTzzvvX97nc/Q0FFISQf/IoSiMlWcd7zRZlF4cO/EGmi6OOW5Ku85ImSaGM/SWO2doO47Zx2F2lQ/sJFXlbHpaSzNBrOJg3IHWMXZEZBLcoq7M4w8CYjKcsryQ/5QpFlezx1hZ5APTziEY/w6KRLfvCpY5jYt9pqK8cCf3go0yjKhH3Qgx7kK/KsUoMr/pSVXQb77LOPr+LDK1TSKO5emLVeZNqveaI3S7mRdOyjnZbINAJJviV3WhEqgST5oQd0EKw2M+Ni6dfNRiKVsqeM438OEQDXRAlfKZlzmHIkFQgEAoFAIDD3CEgyBsllqyDPYmjuc4oUA4EOBBa5E+WLzxOxwlgULJSvE044IS0uDNv555/vK7asKBMWBZuVaZRQxshsqUaJfPSjH2177723K9woWihpQCfJpDwWL/csillRhEsYzAc/+MHG65EooSjxpAd96lOf8veTpVZahCc95CY8BA8ibahsSSYc7/Uef/zx/h41+gHhJqPf/OY3Vv30FuGkXAaUXmQiTfgQij3KJ590YrVdaslJOIjVeCYhUJxxgxlxJWFMi4hHwCI/ExdHHXWUgQETB+DKe+OEoeyssNNvFl6Jj38htm5/+9vfNvCmTglPOsWf8lLffDKM+i58TGn6shN+PigU54Rqq2KZtan7DYfizGnIJngp0BT/xOfm56YtjWuK4FN6kVYhAkrdbyQlf0yp+/lT7qBAIBAIBAKBQKCXCLAt86qrrvIxgSQ3eylP5B0ILCQEJpKVcSXjZEm+WGRjP5QlVo9ZnWTxqKzcHnHEEcYhWyhYrEqjLLIi+cxnPtNjMvbGH6VVkvNIH4uUFU/sEHljQsXO1mxWb1FaV6xY4TKhsBWlkLCQlNMibRREwmKHULxRSukvWEEtaSMbCiZ+hJNyGqTXSUzQXXHFFcZ73MUPnQJFFGWV8mPnfWn82S5Nup/73Od8JRge+Uryfgo8UE6ZoEBxJq6/JkjAGZAkD438yCPJeC/9pJNOMuRl5Z3JDQKx7RpF97rrrjMUX3hSjl9kg0cdoyyDD26w3GuvvbA6HXjggfb0pz/dkJudAtUt+KTjgXp4CcU5gS/likVZHq3Xzf82rS+nmPmfxsSNw80syRtt9pn+tTQGSVYaiTT5TTb9lGceUpJ3HpSryGXxCwQCgUAgEAgEtiAEGNhBW1CRo6iBQFcQKIoYmTHOhLCzuszYE3/cbJ9GITvooIOMFWgUruKHP1uteaf4YQ97mKG0wZOE4WNx0sIhyd3Yq0S+hx12mPGdYZRe/ODxHjOmmcFyIl/G5+wIZZs4spEnJ4LjJ8lP05ZaeRGePkTK43lJnlbnhYmDiy++2Nj6jJ+Uw5E+Su+uu+7q8jOpgD/KPp94Qgklb3hVQkYUawg5wYGV6WqY6dirGJBGicPEBluuWT0mffiUk/Ly+Sn84ZX4Ui4PPGSDyiozSj6TJvgRHiyws2qNsk+auCGplQ7uXlCtF5n2a57Mmixfscwb/tDSQWPrdn5bNUs82eIz8XgnghkjGgMVn2PM7Eo8KTcKGkrVPbOUZh6avEosGj/bXspEAHz8IUmuVNsc/qRc5jlMMpIKBAKBQCAQCAQ2CwEGpDz3SKSY2IMCgUBgdghIMrYZs4rKiiKpSK0xICu0KGMoU/hBkoxVSRQ0FEaUZPiFULR4P7b67V/uXVYreR+XcJ33r9RSZFHa9t9/f2MlmXAo4095ylP8vVzG4lKWj9Xu8r1i5KEMjJVRbiHc5AWRDiZySDm+lE34hUo4DhXbc889/Z1t/OCjT4BVUXh5/5qJA/xROtmq/pCHPKT5HrAkV67xZ6cMGBIeHWVoaAj2rAnlnXRIANkwyZst5NgLD7koc8FCyjjjDxGWLdonn3yyMVEBjx0DYI8fbgg75UdZL254/UChOFdqYenSJbZ82TJbsnTIj6hX0ZSLabUUWona/2XyrRJsT6DBSGoPMA0XDUOSH4TATUwjpQFOI+qcBJGyzJL8JqSDoMOg0VYzoHxsFZFkktxLyqY7ZniRclxJzfRmmEQE70MEaM9V6kMRQ6RAIBAIBDaJAM88AknCCAoEAoFZIsCYgKgov5iMdTEL4c8qI6vOE41/4aOs7bzzziVK08SPbcMwWGX9xje+YV/96lf981KkxXgWhRj/QlK+p7nH8YcvZR4rpiweoRDDh3hfuGxBZmxMOVBsUfQvueQSX3QjHOWAsBOu2CczCceYH+UdGZGnhEUuKctE2dndyoouK82kTVyUeMwSB5lYmebQteuvv94nBFBCSbcaDvt0iQkIJi6q4cECZR6elGWUsgmvkCQf30tyFnJz6ji4STImQkraUg5DwFIe7IUaYwehFXcvTDTBXuTbV3mWXdmsLtetYU5UDh5NpXlykeuNuh9ogOJMRdM4JXlDmTxWu48kZ3CT8C4DNyQzUM7s0kWSz7Dxrgc3ydBQa4aKcuHmZrzyyiv9MwHwJM3qMDRLP0k2ODBoHP1fZgoTO/4XAQJSbs8UhXYCYQ8KBAKBQCAQCAQCgS0XARRSxskoUFUUGCfAZwWyKIPFHz9Wlp/whCc0x9bwIMLgh8KMnTElCujzn/98XwhCgUaxZmsx/tOhkl5JkziSfKyPHX8O32Klm/ekr7nmGmM7OX5FJuySfFzN6q80flwk5TQpNxMJKLi8K7106VJfkLP0g5cMIPVPkwAAEABJREFUP0yLdNA1UFgpIztEzz77bGN1Xcrp83425X34wx/uq/tMRoB1kUvK4UhzUyTlMT6TBqVOpMnjS/KV5JJuybO4N2VKGle/1TQkbSqJefefC8V53oXsVgaNpDRDlkwT6vOmc6Yxso1CknEjUcE0ZExo0ym0h0BxpsGzhQVlkrTaQ8yfC3nJb82aNf6uiJRvGHKU5Fu0OZAAhV6SN25udks/Sek6s3/Pb3DAmCX87ne/65GlmafjEePSVwhQt5K8jXCPIBw8zKBAIBAIBBYCAlLuwxaCrCFjINDvCEhyERkLVMcFuCW5gmnpxwnbjIOTtfkvyccThC2EpyQMH5+W8ShpsyLLYg9bv8u2ZZRRDzzNCworaZXgpE/euEmLb08ThhXtfffdt7niLMllJRzE1mRkwU58CLskDOM9XsbdKMMQSjD5QgQgfUziMUZndRo3RDn5pjL6AuGKH7KiML/sZS/zFWf8ULqJMxtiFZtybCou74ofeuihs1pQo3zV9CX57l/KXOX32h6Ks9cAS8tu8QuuQs7YxIXZM5TmstWgs/I3Ed29Jfk2bbZgsA2lKM7lxvFAXbgM1Aa885JaSjPlkWT8cXNzA8JDHKkVDvd0ifiSrMZfrWac/Ee6kix+Cx8BaXw9SuN5C7+kUYJAIBBYrAjwnIIoXzGxBwUCgcDsEWBcK+XxgCST8jgSZU/SpAlzD0rZH3s1IHFJFx52FErs++23n73iFa8wVoZthj/S4+wiDv9inI+bsT7JoEQ+73nPM9555tAy8sEfP0lepmKHzwIbbkgSRpNQdkl/YGDAV5lxY2dMzFZxto0TWMrxWGxidRoeyjGysPr84x//2Fh9pvwQ+XLIGco9+knBrJjEnw5J8okJ0rEpfqTLieRswcYOSVnmKaI1vaTcDogHU5JRLhbrcMOHsPeSar3MvO/zrtU3KSINk9kiAtJ4aazYZ0PE5f1hFGcaC3Zp+o3O89yMiyQ/0ZuGSefA7BR2bmBkY0s6cjHTxjfn4EvyDoJwM8ka3Ag/PDrsHQWzcZJgBS0SBGgTbO3n/pCibhdJtUYxAoEtEgEp+rAtsuKj0HOOQBlbkjDjBAi7lBUn7BORlP0JL7Xfj5JcueMTTDfeeKOxcmtjP5RMXoEk3hhrWoYkQxll6/RFF13kK8oohSVyGcdy4jXv+5b0i0k4xraMmdk+jVvKckvZhMeK+GMe8xisvhWcdEkDZZoxFFvX8ZRkrMaTH+WBx3vPfJqLVyzLqjNbuVGo8S+Eco8CylheauVd/DdlFpk2FQ5/8sCcDUkt2ciTSQPe0yYtSa5vYO8lLXrFmcY3XYBTlbD+mUiJzNixna6V/8a47QeSfJsFW6zZ/0+DmUmeJE7jkOQrznQopAEPv0IzTbPEm4kpydatX+cNk44GOarxkQ1ledmyZcbKOLNPhJEScomqYTdlL/HWb1jvK9ycqEcZ6WSIix2z1yRpChHwgzqDNGwibmeolruRrFAyFtG/JPvCF75gX/rSl6z6nlApYr/UcZEnzEAgEAgEqgh09lGd7mrYsAcCgUALganuFfxYhCG0lEdLkkySjwfxt8oPdyEph8NbEoYT/owfUZpZke1UHPH3gDO4oKAy7uVzV5dffrmPY4rcJRkpy0D6UrbjhxtTkiELSi1u+FIrHDwWyRhzY2eMjYkOwDiZ1WfG3PCIy0nUbIUubvz4rjKnZ7M6zgozZxSx8kuYQsjAe8qkWXgzMcFhuuGRXZLX53TjEI7yYUrCcGKiggPR3FG5SK0wFXZXrAtacS4gg1TVjpvG0cmDDw8/qLiLglwfqdvo8IjVh0etMVq3Wr1mnA0GNdIFKnVFOpAknyHCzg2FWRoN6XcS/lJ7hbOFg5uDsDROKfujmJIWfKk104Z7Poi8eI+BFUK+m8eNiGzM4CEXs1/cpBD4yeRiUCbIHdO8SPIO8p677zFJxqwS6V922WUGFnQepAnZPPw605VyWaRsVrPsDNv08++VlfCNxIaSYUoTL0pXM5KDS9sx1czwaWAmKx5uYBkjjMRbDP9sM6Id0WHzuTbKVLDEpL3BCwoEAoFAoB8R4DlXlUtS1Rn2QCAQmAIBnvN4YxZinMc4kwO1ip/Ufl9J492S0nhKRHFTynZnpAvjZcaujMMZdyRW278kj9fGrDgkVVzZussuuxgrupLsOc95jvHdZMqRfduvUiu+pLa82MHJWJoYkjB8EU7K9jLedY90od8p+TBOwp3YbWl2uhmj8144K9eUHzxKGoRlcYoFDMbXuPErRPrYq/xix+TgMxRYyoF7MpJyefCXWnbc0yFpfBzkKjJzaDJu0sKEsENVO+75pLER/HxmMfdpAxAktUCWWnZylLJbyiY8SJLREKWsiFrld8/adT6jxI29YcNwxadllXJ6kjwdSz9koeGjUDJzJOUwyWvcv9SeL3E4pZrDALjpmTFDPojtIRxxz2o2CUnyG0cSzjklKadJ2cmPTo3ZK95p5oPsKNGlbLx/zY2GAFKOh30mRPnAjBuZtNhGwkmIYAGekhxfaXbp2yZ+khzLEgwZir3kjwlfUvFqN9Nkis+stHOTizpORvO/kfJqpI4yTcjURy1Z3Kfh13IhD6i4+8mcnSy0adrRk570JN+hwDYhqVVG8J1dyhErEAgEAoH5R4ABW/RT849z5LC4ECj3jMRYqDXSkWQXXnih00xOuJ4OOih1fEaVw8Ce8pSnpGFWK9/pxJ8oDOPxAw880L0e/OAHG2m7Y4aXgkc1mtTCBn8If3auMg5H0Ub5heBDhIGwdxJbuA844AA/pPjoo49uepfwjLcZd0t5DCZls4xxpeyWskkCUrazis/iFlvO4XeTeFedfBlPfupTn7Kyct9NGTrzWnCKM41AypWJnQL94Ac/MD6m/cIXvtBOPPFEY3+/pKSs5NXgD37wgz5bhD8v+TMzQzxJGE1qNEatPvYZqpx25cZjdTGFhA8lq9+YNDrc3GAolFQuDRSe1J4+caQWjxsC5ZR3H9iKgJ1tFjRuZs2Qk1OsiQdPynFJG95cEmlKrRsZRRZFGdno4NjiwSwhMnNjI1uJMxs56BiYKEBJB0PKTadHZ0FZMeHPJu3pxinykw95UiYGStgLT8qYbzrNVjjSpbm4mdpTjbsM71rdaoPJMpBTI+lGtrauybvlWNi2a6+91njPiHuDkxZ5j6eUSOpBQUvmYQYCgUAgMA0E2DXD82AaQSNIIBAIjCEgtcaSUvuznrEfq5+MK8eCb7bBWGvZsmV23HHH+arwXN6zjOelVhmkln1TgiMXYZCHdLAXwg/CzRhJyunyrjThWVRi4Yp4uAk3Fe29995+UBlhSI+0pZwmPNJAR0FfOvfcc40xLnzSl+TnGzH+JR78QpxnxNiYE8QZrxd+t0y2sDMpgvLOFnxWnbuV92T5MKSfzK8v+VQ2FQtJsu9973v2ute9zo9bZ2ZIkr32ta/1bwNTgM9+9rP27ne/2zgqnu0Lp5xyin3nO99xpRp/SMqNS6pZLZEs/SXNRzZgluxW+UnJLxH5Q5K8AdL4qODvf//7xvsFuPGvRHVr4Uk5HRoBnQgNE8UZhZkGzpaLk046yZCZU/WITNkx55NQjAtxk9DJ0cFxQ5V8JRkydkBj0/2BDUrVmWeeaSjnzCaBHViAgyRjpR1FnbDTTXc24cCUPMCdT2KhvFN+ST4xQn1JmlHS0lj4ZCqBVBus2dCyQWPLMjOW+XRDS+nb2E9j5uIyqEuwpFS0ITpg7JAkk4Q1aIYIRPBAIBDoDgLskuEZQG7FxB4UCAQCkyPAvSKpuYOzhGQ8yViLXWhSfv5L2SxhZmsyjuPkbMbTJf/ZplWNV9JirAhV/aZrl9rLWNKU5PoD4yTkJz3G/kzYsXjEmAlFGv50iHQLSUpjzLw0A4/4rEqDPwo5dSGpeUbTDTfcYB//+Met8AlPvKuvvtrYsg6u6ATw8OsmkSeLeCzAoDN0M++J8lpwijONS1Jz0H366ae70vyBD3zAXvrSl9pnPvMZ3xbKoUQ0gP/8z/+0t73tba5cYz772c+2j3zkI/4ebScgUi01tMRVoqQ4N/zlZxwyJRb/3DhSdqE84i4KgiSjclk9Rk7CdxINAB6mJJ/lYQUXHiuwkkySnw7ILAs3EafqkZckm88fZUF2lFjkI09MqOQryeXjRk82v+mZ3aK81XAlfKcp5TLTMXATsqLOqiQDFMpKJ4EfdceMm6TOJObULckoJzNZlB3ixoQnycs6nXKZ/5Su7Z0Vbag2ULPawIBZ8q7VlCZnLP3o0KBkTR4NJ+yLg8Cs3BeUiDZFO+f1A9z4096wB22RCEShA4G+R4BnVBFSSh14cYQZCAQCkyIgySTZL37xC1/ckrKb8R7jWhSxuX7+M6aASFfSpLLNxEOSl4N0JVmtNjOVSZLxYyzU2ZeUNNl6zPgZXAgLlbCMRVlwgQdJcnmwd1JJr/AnwoGFOBYRy45SwvIp2G9+85uuE2GvLpIhN/Swhz3Mz3IivCSMrhIyoNgz4cICI5MK1AVl7qogY5nNrBWMReq1AVhSrrw3v/nNhtIMr8jFnngaIsoY7+eyDbj4HXzwwf6dMxpk4ZW4jcQg3qpV9zLSWLViK1u1bFUbrVi+IoUyv4GkrCRRqSh9O95vR98Szo2A8kdakryhS9ms8krF08BLY5XUljbviDI7RFgppyFtnlnSKqYkV9TBge0QnNqH3dIPeQsRHsKNYjtaHzWUZrbGU+YlQ0vayiqpWRbiSdkNXpSZm5eJBt4dsfTjhn70ox9tzLJxY6DMkpc0cXlJE5LUzEeaOKw0nl/SJg3yo+NCLuSr+uEvjY8vjedZ+klyeehjpYYryrVkynXndMup1sLJzGTWJJvDn0TKOUHKQJmya/6vtCMUZb5xSG7YWWkv9x3yMPmCX78QMkH9Jo/Uqsdey0Yb6jeMJFnvZLJxP2SRel9nUpZBajfHCdwDhqS+qjNLP+oNStbmP8+CpqPLFvrHTnm6LMK47JAHGufRIwb9EdSj7MdlCzaS+qptIxNkXf4xpuLVRZQxzq8he8aVyMK4cS7rTZJJmUifvGZCm4oj5bRnkmY17JIlS3yRrMqT5E6+UIP+ACbOSBfGoSjP4CXlcIk95b+Uw0lyLEqZpOyW1IzPAhWvX8Ig3A9/+ENjUoMVXXiFJLlCTV9EfUHFr5sm2KDPoQ9hR44iE1ghi9QqH+75pNp8Jj5faUtZYSV9lC9WLGlguD//+c97RT/rWc/ybSL4Fz/8aYyAjh2SWmktGRw0bvK///s32T/84z/aqW851U59W6K3n2pvftub7R/f+o/2z//yz97AUADYkg3ROZDm6ttX+3feUHRplBArmFUifHHjz6FbyMR3ytiqzHsazKjgR1hWXQmDu8TbXLMzLcoCobDSOOnwcJMPdhorMjHjg8KMjJi/+tWvjLJ/9atf9e3vyEmciYiyUD5MCIyYLGBgQnhJhgLN7Ij0cbMAABAASURBVBpY8E06FGfC4j8R4QdN5DcdHmUqMrEtnDIhD1vjSRfCvxOv6aRNmNW33WZurl5tt9622rfwr15za+KtTnT7GN1mq29vEeE3l5AZIh1MiLJC2Asfcz6ItsNECm2HNgF+1Df3IZjij0neRR7svSTkAB/kQtZeykLeyANuUHFj9oqQB0IeCHuvZCn5IgP1hTwQ7uLXKxMZkAXC3is5yJf8Ido1NKVMY30V8eabkIk8+kUeZEGm0pawQ/QD9FXsBMOERxjCzweRPkTa5A0+5Fd4xcS/20TeEDJB2LstQ2d+yAA+EHaoM8x8u6t5kz/3GTyo5A0fKu5umCU/TOoLwt6NvMmDvFgUYQGJRahzzjnH4DG2wmRsBxG2H6jUF7JBxb25spEWhOLMeIgxM/c26VMn9Ctl7MlYibAQyizjahalGJcSDj7xNlcm8mfszU5Wxu/UE2N65OEEccbe5EN+8NAJcNO2cRN/c2WYKj55gQWvc77xjW+0N73pTXbGGWcYbefUU0+1b33rW/aud73L3vCGNxivxvKqJ7oc40vMbtCCVJwBRsqzCwUsGhrvMwPyv/3bvxlbC6hwFFpmKIgDMTsBT2rFl7J9dGTE7rfDDsaJfE958pPtycf+iT35T/7E/mSMnpx4bBVAuaOh0SGQFg0b5Z18mDlCJioTO6tsnVRW3/AnHISdlV5Wx3ETBx52FOvixizxsc+GSJc0SBs76YMNq4Qor2yrpWzcWBwmsMcj9/DJCMIRj+0elBUsUaYf/vCHG5gsX7HckIcwhVjFxV74mBD5MWMEVoSBB6akzbH32MkD+Yg/ERFnIn4nj3CdRJiSNnlRj5SVd3HpGCg//vh1xt2Um3iEIY8Vq1ZaNlfZylVb2aoVKw3/VSuTCa1aZatWVgj3ZhJ5d5LnmdKFj72Y2OeaKC91WuqW9OHttddefiIi9yo8wsynHOQxXSpyYCLrdOPNVzjkIG3MQrh7QSX/TrMXslTzLPLAq9px94qQo+RdtRdeN03yh6p5drqrft2yI0OV5jLf2aZVlafY6Qd4xjHoxQ7NNv3pxCv5YpIXZiHiY8fsNpFvlcgfN2YvCRk6qRfyVGUgf8YOhYe7asfdDSp5YpIfJoS9G0ReKECsbB577LHG+UMoZIzJGefSvpGDcBD2XhIyVGmuZKGcpMuYFjsTCZglfeyMwzEZa2ISnk9K0e8wHt955539pGz4xCsm9tkQeTBel2TkSR9H/TAm5x1olGPSJR8I+XBDuImPfT4JuTgP6IQTTjBer+Xw50MPPdSOO+44g4eewEHQYMNiF7JDjDkx55sWrOIMMIAkZaWXk7Pf8pa32Ic+9CE74ogj8HZC2YPckS4oSDRe4ianv6OLCcGj09tnn32NE+r23mcfc9p7b9tnH2gfo0GjYNGYaNg0IhQBKhpFACIt/AgzEREWPibKIfke/8zjbb/99jPsxY+0UC6RedWKVUaaEPEIszlEGtwElJcDsc477zzfXrQK5WrpSleAmZVChmVDy3xLNnbKiwyUEbeUbz7KgTz4YRYin2IvJmEoF4Q/6cDDn7JyCAHfy8MObyIiHnzMToJfCL9ir5rwS56UiVm/HXfc0b/Z9+1vf9vfVQcL4hAWs5OWDS01qJNf3CXesqVLbCm0JJlLlqd6XGpLktvJefAzIdNc0dKlKZ+UPukhC4R9vol6ZZVml1128XZT8qWt0b7xhwfNtywzSR95qpjNJO58hEWWfpAJOUr5kAcq7l6byAb1m0z9JA+y0Mdi9rq+Sv79VmfIhUwQ9kKSjP6qPN86/Uu4uTSXLl1qpEde/VBnyIE8EPJU3fC2ZOrEouBTzF5iU2TDRJ5uy8JqJq9q8dyHUKRZZNonjasZM9MnIRvUbdk680MGqPCr9sKbjVnSof9AwZPUdm/DBwvGuthLeBTD5z73ucZnpQqP/LFD2DeHGGOz+s2ZM+S91157GYopOgF1VPJg+zb1BJFfN9oRedPnotwjVyEWMLGzKs5YHR2BRT5wRR/pJtW6mdlc5yVlpfkd73iHvf/977dPfOITdthhhzWzoUGy5M9gvTCpELYe00jhEcb8EDBc5oo0DQelkdmxdlrnK6+kB9Hg2G5CBWOHR3rM4FCZuCcjciMc/tiRq9gxIdJAqcN+y+pbXLElLO7NIfIt6bB9BDuKI/nhN2IjPhPFbBdu/DGZgODmwUQuyi7JD2fDXyaCthFywsAkDPF/9KMfGVs1wIobGD8pb5kH9912280e+chH2jXXXGO8o86NRBpVIg5EmlCxY0p5sCPlNOFNRFL2pzx0IGVWEBm//OUv28UXX+yK30RxnWf11HISNRo+4QEPGZFHUuoghywZVufSsBQW3zGMktsZmLDnmZANueY5G0+eNsVuBTo4GOSNCYExfpL8XoPXL4ScUMgzOQLgA00eors+RZZidjf3iXNDFmhi3+5zkaVQ93OfOMd+kwcpkQmzSjyPSr85kX817FzbyQ+a63Q3Jz3kgaaXxvyHQhZo/nOaOIeJ8oYHTRyj+9xeycL4jnEtJUbx4rVDxlrlfmK8iV+v5CPvKlXlqNqrYWZjL2mxK5XJg840wEnK48KCDWGwS5mPGyItCPvmEPXCq5mMxdBdUIh3SQsdpE0dkTY7L1GuGYtLebyGP37zSdU8wKAzLxY+2UZO+4Gq/lI7XlW/ubTX5jKxbqVVBfOTn/ykve997zP2wrPNFkXrqquuMpQ6BunMUnDEOmCjHLIi/aIXvchQdpFXkglLItKVDVgt/aVRvZmSQqRRNwkkLpZ/klyRJS+2V6NsUeGFuBlsih/h8Mak4aaccLoCJsntyHOf+9zH2LLAu9u8N0pY99yMi5RvAmTkvQHyKQosySITEwt77rmngWnd6i4XyiWrsGC56667GivVNFxwZoVxZHSE6CZl+d1RuSA7AxG2hFMXbNlhZZ/8kIGg2FGUCQsPfAkrtdKU2u2SXD5Jnjd5gBXxpZYf6ReS5FbyoxPBISkpu0vsxS9+sXGIHHLCn5RqKe2UDGkotRkOR6MeBwYH7Lbbb7OfXPMTu+Xm1VYfkY2ur9v6e9bbnXfeYSiWxi/FxZgvQq75Sruabmc+tAnaSMG1hJXk3xnkHXbaXuH3i9lZjn6QC5mgfpAFGZAFwh7U3wiUepLk/WI/SSupn8RxWQpe7hi7MIk+Zu26gTxQ1zPuyHAmMpSwmJ1EsvCqJva5pJL+XKZpUyQmjW/HyAARrZjYe0nzLcdE6TMOKHzGi4wJWIwpOPTTGKDIWWSTxtdr8ZupKeW0KDvvKoMDCivjU9Kq9jFSDgsfmUoY3IWkVpjCm6lJuoyxUY6rcZngQIlmWz06B2M4FGrCSGm8mxaJsCMb5nyRlPOSslnNDx0E2XkHGlmrfvMlT2e6tU5Gv7s7QUJ5QwG78MILjRfH/+Vf/sX+/u//3s4//3x/l/Sd73yn0The8pKX2Mtf/nJjCwSKczWdRqocyl2rDZo1lAYZA8lZswYKI1clduKYJR4NZ2yVUJLRsKjEkh4mRMP0KBNcJKU8MuFNB5NcWMcRSiDfpjvggAOMlVpJ48LMlCHJ86fjYgaMG5mJBOSW5MnB44Zhlmzj6EZDOWYmioaKyRYJ4qIEsnWdSKzuk2Ypu6Q0/1D3CQb4koyVZsIRno4Ewl4IGcADQqlmQoL6k7JchCMMZifBl+RKNIdR8CkE6oe8i0yEIV4xKQsHMDAbCl+SY7PHHnsY5cIf/kRUb8CtGfW/YcNG++1NN3ncDRs32EUXXWQXXPBt+97lV9hAfcBGkuK84Z4Ndscdd2bFWcRNVMxkXSz/a9asaU5MUSapVUgmRQqmUq4rwvQDSS05+0EeZJBCJnAIWlwIlP6330vF87ffZZxv+aSZ9UGlbiXZJZdc4p8kktrTkNrdc1UGaX7Sna58pewlvNRbeYocmPNN1bKzIsi2XxQx8pVkRx11lPFOqtRfz33kmy+qYsLYmXEm49GzzjrLWBTCn7E242xkkNrbizS1mzizJXQKxuOMyUgDWVgw43XUr3/968ZkB1+6wa+QlOWRsln4c2lKOW1JPp6W5MlL2WS3K4uVvIuNh5T52LtFC1JxljJQKENvfetbDaWZU9b4LBV0+umn2zOe8QzHkG3Zn/70p+1v//Zv7W1ve5v913/9lyvUeNJQGmg/KMOJgeEpJ0vSny3VmpmN3eQoSVByi5XGFAblzib4STJJE/hkFvliQ37SkCYPSxgUODocbjDiSZOHx3+6JOV0uJG5ecogocgnycuBosONzQnldITIhLKISV68v0Inyeo1fHgQ/pL8NEXSJh8aO42e9ylIl7wgwkOSXNkmTbbdI1c1TcJMRJKcLckVZ1bHmcmrxsUuydMnMG624p955plJob3DD/GCX+Sho2OGELnhj6PUBhqNurHSzAzd1776VeOEQnY97Lbrbn6oAXHAgTSkmmHCW0wkZexLmcCACarixmwkrDAl+WQT7b7w4AcFAoFAINBvCJRnLnJJ7f0cvKB2BKQWRldccYUvYPD8K6Ek+fO5uMNcHAhIud7LM52v0zAmhODRBlhsYTzXWWIpx+3kT+JecGzKXxUa5Zl+hW3QZYzKrtJqmPm2s8OU3bjsaK0uXiEr76VzuPKjHvUo33E637JMJ32pvY3QltAfGL+XMbWk5th+OmluTpgFpThTqaWw2CX5ah8KEAodig7EUj4rlVb5cVpctYHgRRqW6kNKl8Ro+NbspB0n01lpsJ/+0zpzLQWT58UKJp2ApR8VRhpQcvoDAVkkbVJBIg7poFCWzsUm+EnydAlHfgQhLuZsqRofBYZZJlacWSmUZJI8acJBOMCTcJQPN40W5RaFHh7+dAj4STk+CiUK7Fe+8hVjW8WSgSVGftTP3nvu7XiW9IkHSTmuJL8JOATghhtuwKtNLimHc4+OC3kgDzLSQeGN7Ci0V199tecr5fjgiv9DH/bQ5vvM1AvtiE6eLTXUOWHGUUqDsjMZwOo7kwE//vGP/RNdO++ysy1bttTzQh6z+rjoi4lRrUdmm2kbpXz4SRlvJrKYMWSVnzqSMr+EDTMQCAQCgX5AgH6LZwhmP8jT7zKAEyTJn9WXXnqpf0KG52in7ITr5IV74SJAfUq53tmFyPuz1clzST6OpYSSMJpu4jpjkV6kXF5JPv7lLKYHP/jBxhiJ/gViHNnN4ktZJsa/jHVL3tQFdNBBB/WN0oxsyARhh1DuWS2vLmzhL+VyEWY+qTafic912pJcIa0CJGWg4KHwYNrYDzuEE7NK8KQcFzvUSKuH9caoQSg7g0NDNkCYpD3TsDkl8Jabb04rjENGXoTJ8ZKyjWWMGik8N8OYc5yBP0ow8elkuIFG66PjwhUG4aXc8RAHd/HbHBMZKBeKIavJnKBXHnLkAZG+lG943FDhcaodii1uylHKXMIMDQ4ZCiWfJECZuuW2W/xwNUk2nP6IR1jkwCxuzEKkz/fjCMMMHe+hwuyoAAAQAElEQVQdI3MJX8JhShkjlGVmzMgTpZbwgwODxiwo330jLCTJt00zs/aEo55gVflR6sCCbeUDtQGCT0wpjbvX3m284/2Ihz/CCE9HxESEVPPPCNx1512mZJdp4jQWAVdqlY02Sn11Fos6YwIDPpM0E4XBLygQCAQCgX5AQJJJ6gdR+l4GqYUT55JwOORxxx3n583Q9/d9AULAzUKg1PEPfvADV7p4hbKaoNRqH1X+YrZLcl2hYMMp2Zyfw6QCOgTjRsarvcKA10AZ6yKfJGNMhp3FrcK3qX5d9JPUnGxBTnBD8a+KIHWnjS0oxbkAJLUApJIh/AATEzeEXWqFxd1JEkBDlhqNTLVEA7JlK5fZj370Y7vhxhttaMlQUpaXGCuf8EiDvCCUTszCI1/cKGGSYI8jKcuEgkHls12Cm2hcwMQgPSmnU5QOKbuT97T+JTVXU4mAfGyrZjWVfJGVtFHg2RaOXJKaAwZJRhxklbLsuHkXYmBgwP1IB5Jk/KSkHI8Oe6fBNm/K+KUvfcnf60BRRdEmHFSNh7uUuZjkwQ3ywx/+0A8k46EMj7CFCItdkufJKr6UFf7Cx6xu7SBfOi7KXRuoeXnhEQ4CE8x6mlDBnIgo7d133e2f70I5P+aYY4z3o5EHGel81tyxJq08D1oj/U2UxmLgUV6IskhqdnDwJFDCJxP1z4QGynPmxDUQCAQCgf5CgL4LiaT2/gte0NQIsMMMxZlzSujnq89VYkqBKTgsBqreJ7y3S32jHJaySfKxVXEXU5JbpWy6Y5FdwKZWq3mpMFlQYcGJMRBjVMZBZZzpgbp84f5k/Eu2yIop5frALWU7/F5TkQcTWVjsYzzf2bfgN1OaafhcozON1ePwkvxGlNpNxJI2zZNaYYhTiFmWre610u61zb1s/Yb1dvnl37V1a9f7Vm2UnpUrl9vVV19la+64IylCA75CiTLJDUFlQqTFSiV87IUkuVVqmVQ4CiQrlCWuBxq7wCtpc3OhiNFQlJR7/MaCudHplmQobXgSh4OySINysBLMauyHP/xh30L9oAc9yBXr/fff39//RnEu6WFCpMW2bNLDjUk4TNzIiR2SZLjJgxXnhz/84QYmrPjyLgcndRPH0k/KeCRr819qV7xICzy5wSkDWzTgQaQjjU+DyQDwAmMSluXJA0muWEtZqeb0bbbwk76UQiUiTeI04yaeJFhtBIe9BmwXoVzD9RHjZqZ8I8MjjinlRtGXCJ2jl/Sza3FcJZmUsaWOeHWCkknCcJKynYcHEzeLEQcvaFwCgUBgwSEg5f6pCC7J+zRJhdWcEGwywtJEgP5cylix84rnL88/xgFs3cWfwMXEHtQ/CFAvUFUi3IXgV+3FjSmlhZLhYT/jhc8XMV6Ev6WTlO8HSd6XFDzK2JXFoDLOLH69MKWWfJJcBCmb7ujxRVITP0kuDUo/r/3RJp3RxUuti3nNIKsuB0X7SVlKDavbqHEq8urbb0uK54CtXn2rv6cjU1ovbLgfDR0qW4hXrlzpD1QqUJIrnyjEklKq+R8/bJhSSqvRcAWOlVQUDfj4V0mSh8EPRYTOiIOXhgaGTJITfsSRhOEkyXjf+Hvf+56/U8GqKqfkEXfp0FKzFBT5OSkbpQ6FmEkDZsIkeVks/SSZJJeB/PGv5lfsNdU8TIpiKQaGE8ooCuy2W23rabLyzIFf8DzANC5SSjER8hK8rPCTBlvL4SFH6YiKG5MJAd6xXjK4xK79+bWuvDMLzkMdf+LxUKfspI8bvpTzLG78Shz84UtK7cGsnuqROkRhToV0vMuEwuDAQGpDQ7Z+XZp8GZvskGTIaov0x2fgaKccPtFZRHCD4LN9n8EU9kLFr7jDDAQCgUCgWwh09j+SPOsqX8o894hLGwJSOzblOUigj3/848arVtiD+gsB2jck5frDjoSYkNTOr/rhD8FjPMyYj3FX4cEPmhgBxt0sJjFWnzhEcKdCgDE3i1SlrUlpTJ7G41PFmSu/UJwrSNYGavb7P/zRLrrkYvvDH39v++67j91z9922Yf2GrBCmiiE4sxwoZF/84hf9JGZW0FCu8KvVaq44+6possObiCS5kkWlE2eyMPBJm1VpFJLVq1f7arfUaiRSy074waFBYyX18ssvT7pcwziIiZfp2ZrNLDB5crOiRPKOA0ooPB50Uu4kpWzCJ01M5CAMdqjJb9RNGpMhRzPC4g81korJRALvHaOA4yeNBSTAFES5mVjgoYuCi/zIcNNNN/mnLlC+UKZJAj9MwkoyVoHZXv+rG39lP/3pT40D4rjZKLskV2ClLIeU5adc1AcmxIw5mH/uc5/zd6SpA/xLGZRuVCYmkGFs/sXKT6n+BwYGvZ7NZJIcF+LaIv2x9YiiUWeYnQSm8HbbbTfjzADsQYFAIBAI9BsC9FVQv8nVr/JUseIZDSHrgQceaHvttZdddtllxinCPD/hB/UHApKagkgyxmqMlxgXUlfUq9Qehgjw8YdwM66Rcjgpm/CD2hEAN7BiTP7Qhz7U8W4PEa7pIACOUquddbqnk8Zsw4TinJBDsUuGaWDARusjdv0vf2G/uP4XhlLJtub66KgBFA8CTgVGGfvWt77l21JQ1lCmqDSITqQoW9hJt5MIx41T5cOrurHDk+QKF3a2KrMteN36dXg7SXLlWJK7uQxowD8BhYKIG8WOQ7Z4aBGXcpA/K8CsIkvyPAgLSdlNGEkGD0IGygRhh1f1Jzx8eIRBuQWv9SPrjU6CrRV8/otwEPGnIsIwSYGcPHQxUX5ZOUdh5r1pPgOFMs7W3zVr1vghXcx8Eq7IcM455/ihZBzIgHyEXZJWocvkBnVIXoRHHuyEI33e1WJWkLwpD1gShjJiJuA87VptIFnlLL8ka0nHkt3S5AF84kHYFwuBFUR5ysMW+0RUS5MJ8JkpZLKBOsANLTZcKFNQIBAILAwEJup/6MMXhvS9lxL8eA4wvhhIY6my64iVtac//enGe53f/e53ffKYcL2XOCSYCAEmtM8++2w/1K3qX60z6ppnOWPMiy++2MdAPMsZZxKnGhZ3UAsBsIPgcCYOX2MJvEBjdlSwLObsUplZLPTBmcVYhKGVNRtr1Ou2ZOkS+93vbrK77rzTYKPw/eynP0tqj2xkZNge9rCH+nej2SaMUojSJv/ocwqulFIiVtvYsmIT/HigTMCelFVuKBQS3hWWZKwc02nhJ2XFuTMB/FAUWXUmLO+doDivvm21r4CiXPItNOJJrTSIV0jK5SEMJAnD8HdL5YJSz0wlD83CZtWbh+bI6IihhILXcMIQfymnhX0qAsdddtnF+OYc5dl666191pq8wB4iTz4DdcEFF9i3L7rIUHJ33XlXL+c+++xjxx13nB1++OEuN5MaTD4s1VLj81SkzVZ7ZKBcYIWd7ddsOWKVHOUZ/FD22P6+dMlSX62up5X2RiIplUVp+iWtPhO3neCnFfkxhRE/KYVPLaoxYXhCLCySZJJcaCmb7pjgUsoM5mDNBMgEwYIVCAQCgUBPEZByX1b6rJ4Ks0AyRzFG6WIxgVfBELvgx2GiPHv5JKSUscU/qPcISK36YNcYY61rrrnGBZPy+JDntSTjzBzqGZOvnDA+4l1dxsTsYvRIcZkUgXI/YDIGZ5w5aeDwmBECYDqjCLMMHIozwI31GbXUKQyv35hWl2s2UBuwgTRruu19t7W7191tI/VhV7y23XY7VxJQolDmWNncMLyBVJwkeTwpdzY29iMtZuc4qp/KpROqJ0Udwi2NCTEWHqPwJfksLXG4yXiPFD/cxJdacZ2vmuGH0nrFFVf4luX7bn1fQwmtj9b9nW3ebS4naBOWeCVPzEKkX+yEkeQ4SHIc4BEGxRjlHiUWHuVF+SQu6eMHYZcEe1pEWii7zGTyMCZdHr7kCQ+TFWHq7tBDDrXLLrnUt8/Xre7fyWM2D2Wb2W9JfmAXEwhJnU0TISP+uShJXhYEIj9JWB1DHgSsjD7wgQ/0LfiUb+PwRuOd5wENmjVqY3VjKY2UalKGZTKrN0xSMhIvOUkX2Yc3DtulF19qa26/w/0t/RpJ1kZSpPl3SrzJ/zffB1k2P5VWCqQHwZHkmGLvJEnNMuPHRArvmJd2Ag8qaWEPCgQ2hQDtBdpUOPwJB2GHJrPjB3X6F3fVLHbCz4ZK/GKSRtWOu5M6/XFDJRx2Sd5XY4eqftgLDxOq8rAHtSNQMGrnbpmugkUxQYFxCa81oRgz1uG5CV/K7RA7k9pMemPvNVVlL/Zi9lq2bubfWWbGONSTJF9coC4lGWMtxnAoyHwhhec2u/cYZ/p4KI2Xq3XezTIspLykPA6S5GKDv5TtzojLrBGQuoNjbdYSLsaIdbMdtr+/7fzAXe2Rj3iUDQwusZHRUdNAzdZtXJ9WMBu2bNkye+QjH2HMnvIOLUodHQpwcAMUs1arNZUEKR/WRafDuyMosPiz7RflVZq4siX5wIf0pWxnhootMfDIT2qPO5A6L1fCkiCEYUUWGeGxykenyOosq9fIkIJ5HsUutacntbureRY7+VAOFFLKuGRoiTFruWTJEleiSjjymg0Rnzwg5DzggAOMd2TBgoc0M56P3Xtv23abbezBu+3m27Vlanb0xIMs/aTkk2h9fb3RyYMJ6UPJ2/8JK+X48JmsYMs4dimv+LM9iS384E14cMUfBR6+JEvAmqRkNGy0MWK1gZqtuWONnfuNb9qdd97VzAsLaWDOp+IsJZlSJlI2k3VO/iV5OZmBZjcED9JNJTw8POyvQrC9nocu4ZsY4AgKBOYYAe7PkmRpa5IKy9swYaAmM1mqbimHl1qmlO0pqP/Tr0jtPPeY5CLlsFI2O4NV88evuDEpByZ8aeL4xY9wEO6qKWnSshN2SyZw4nm9JWMwUdml/FzDjzaI0vyJT3zCJ5eZpIaHH/hhFmLBAb9OfvGfb5N8IfKRchlwS9kOf0sjKZcdHCg79UM9UY+f+tSn7Pzzz0/jlTv9U6Kf/OQn7corr7STTz7Z2M3IinMtjXXZZcl4r6RRTNILmhoBSVMHCN++Q6DWdxL1QKByk69dt94esNMD7EFpdfF+O9zPUndilhq1VLPhjSO2Ia1G33e77e3QQx9nfKeOw6roZCz9SENq3QBFkWIQ9Z3vfMcuvfRSVyKZpUNR4Ju/vEtCB0XHU9JJSY37l2RSkiatZqIEo6ASpwSs5l3SgYeS/+xnP9uVTN4zRtnk4Kz169fb1ltv7WlW0yj2mZiSXEFFsWRmEsWZU795Dxxleut7b+3+M0lzorCSnA2ubK/edddd/ZTs/fbbz3hPe3ma0BgYHLQnHXOM7bTjjn76uUfouEjyHQG3r7nd38sBB2QGLynnIcmVXbCkXBxuQr2hQFv6MUhAWb/l1ptT2YYdxxQl+eR/acCyAiyTZKaG1WrJTExW/EdGUaJxJ6/EbyQ+J5On6rVu/CjXXOYDdqRHu7zzzjuNlWTcE1EJiwy0YSYeMAmLib+UEm26fwAAEABJREFUsYHX7xTy9T8CtCkISaXctqR8j8PDD8Iuye9Z3JCU3cUPJYq+AHch+iT6BEx42DkPgclDTA6S5L7gnAYmPYlPn0PYQuQFkQZ5SFk+eKzQ0WdzzxAenpTl4p6Rsh0+/pAkDC8LFvwgSc6TBNsJfiHSc2ZcUt9ebz4HgEPKdYI9KCMgyQ/NPP300/1cFdoRq5V84jGHaL/ix6o0Y4V2n/l1IVe5f8iJnU68ria17gP4Ursb3pZAUqttgxX9AGOsU045xbbbbjtXnpnkZrzE+JWFI86Xwe/Rj3600UfR3zE+BS9py8SRsgctfgRCca7U8YaNG210ZMQevvvDbZttUPgaSQGCzPkoBrwDzaCHzkWSP1xJQpIPSLAz+wYRBsWAVWYeFnRGDKDotAc1aPBQvgkjiahtRPwqg47feSkoJvFIkzC4MVHUZUqqmNnKVavsgfd/IGyXkxlEBmCSjAGae6SLlGIkStZN/ksp7YqGV/JFFuyS0ur8OmOwSH5KiuEmE51GAMpOMPIBf+Snk0ZxZvIB/5G0ismD+f7339EHPMhDnEKS3CrJt6sTB/ydmS4lPKYkk5S41kzrXqvuZeRP2bZJq9s8LG6++RZ/f3v58hXNsG4hboo+NDSY4tRstF630caopasp6dUMngmXgmCYJYtqZpg2Tz/KRdIo/V/72tewzgmVdEmMOqm64RWaiM/EBDsvCIO/lIDAEdRNBBZ1XpJMyv0WbYzCYkotniTYTvhhkTKPXRS8i8+2RA4a/PKXv2zsdPnJT35inHnA2Qr/93//57xvfvObxkQpqzK8B3jeeecZB0likuaFF15oZ511lrHV8fvf/74xeOd5gP1//ud/fID6hS98wXi/kJP8CUvaZ5xxhqdL30efT/9H/0Wa9EMMYlkd4lnzox/9aNzBPlIuC+GrJMmxkWSkyzMOpaZgYFvwT5JjUnC29JOUrvFP+5BktBXuBXYZPetZzzLOAnnSk55kvOJUwhQT1NjhRRumzeLuFknydk5+koztxty/uAtJKtYt0uT+p+DUF5N3TIBz6jMLBvQvLLxQv094whMIZieeeKIdeeSRrlgzjqLOh4aG3I803BKXQGARIsBQfREWa3ZFSguDNlpv2FartrKlQ8usPko6sqGk/PDw5HCwJaljoFOA4EmtzhY3xEovCgQPFWbneFigIDDYQbFFURiwAVdeUcRIi5wmI/xJl7B0bjVT+jO7+6677TY+T1WDY0neuv04DZqu/+X1tmHdOt+6zEoz6UrC8FlhZKCjc0a6kD6UrDP+74xH2gwmOVyC97+LgjjjhDsiSFl+cCBPKbtJH1491RvY8FCGqmFICjeEvZ6UWAg8i5u42CEpp014Kdsl2UhjxAcK7BRg1VuSTxCwsk59j47WTUp1kaLUk4osJUtKcPmKFbZ02dK0Qj7kK+H777+/XXftdXbBheen9jZqSn8pmP83aIRum/uLJE/05ptvNpRndh84YzMvUk6XugdXKbs7k5WyogJfkk/mMODikDZ4hcC92MMMBKaPQA45WfvhHpdkkgx7CYfd0o+2C9Gn0IfQLr/+9a8biihKMEozcXhV5Prrr/dDGrmHmAA9/vjjPd2h9HxgAMkpwsccc4yddNJJTk95ylOMeJhPe9rTjF0s3IcXXXSRffWrXzXSIx4TcrxGwzZI+lAGrU996lONnUMo2OTHVwVQrj/72c8aCjkKNgo74ZnUo3+iD8ZEEaZ8EP0dA+KrrrrKnz2SDDfnYCAL5f70pz/tny+UlBDZsv+pa/o0cCtIwCv2LdmUcvugzYDJcccdZ3vttZfvNmK8Q3ubCh8px58qzFz6IaPUypM6ReHn/pBafMLNZb4LIa3OMtOHVXn3v//9bc899/Rt+ByWigJNP7n11lt78Qi77777GgexwndmXAKBRYxAbRGXbdpFk3LHOVgbtGVLllojKWHWkMkahqJcHxm1e+6+xwYHajYW1Cb6SSlGWo3lhGkGJGxdYWseJ3NzeBZb9VgRpaOpGWnJk5FyPHdULrWkEOOUlPLNYXiQr0irm+vXrbc777jDPvPpz9gda+6wZUuXJXONff3sr9uvfvlLL8P9d7ifD5DID0KhZzBFupx4iSJP+vhhTocIK2V5CC9luSQZDyPen2ZVne3TpE94m8Of1MqbZCVhpIGwrJ6wl+RYwZSE4W5JbsKg/BCysUVakmHHr5CkYnUTf+qMeDDAknd6GGDDg+AXksnqaeZl2fLltn7DOhsZHbahpDyzo4HB869/82s7O9XVTb+7KYWspZZm5vInV0ljrk3qh1UzHm5HHXWUb7Gbyzxo8+QxVZpVnMCU+wKFgDiSvB4k4QwKBKaFgNRqL7QpqeUuCdA2WWVi5Zg+ilNgzzzzTPv85z/v33hnhfiLX/yisbKLIotiyjkG9N2Pf/zjDUX4kEMO8Vd0dtllF3fDR6F98pOfbCgLbFk8/PDDbY899jDuMdo6g1D6bAhZuD+woxCjWD/xiU80TFbpWMlh8PnYxz7Wnvvc59qhhx5qKCPEgVC8WX1mNRq5+GoBE7KHHXaY0Z+TNzKRFn0wZfv2t79tKMOUhb7/kksuMd5LpLwcqojSzeQurxKhxPPJQNJlWyZlQOYtmahDSV6fWzIOE5Wd9kG7pI2DE2G4/zCrJMn79apf1V4NO192KfcJUjbJn9coWNwoecIr9i3JlHL9UGbGMyzsbL311ji93rDQx7BAgB2cqG9M3JLS4lJeaZZyWlLGGf+gQGCxIVBbbAXanPKguNyVVnGlDEsjKdCrVq4y1QbslltvscElQ67glDyk8Z0DD5MVy1a4Esl2JFYjeA8EBYHteNgl2fpGPpwK5auk12mWjqnw6416WrVcanRgDH7Y5oeSzsAHJZVVxCOPOMK3/6EgDQwOWvmR1sDAgKEwMegifPGTxpej+E1mkp7UHo+DyBicMUNJXpPFnQs++VfTwS3lTrsxVkvwCIMpyScRli7Nn5Ligcmgc2R0xKT2clTjYIck2YAGfADFw4V0mG0HRx4iln5SKx1JNpyU5fved1u755677PY1t/lDaO26tT7IZuC86y672vp1G1LM+f8vGDAgRm7aANv2yRk/zNkQcSHiXnfddcYKMvaZEFhWw5f0qrywbzkIUP8QJaY/LXbcEG742OlnCuGWWvcg9ykTl5zCz6sJKI981YBVWfpOVkl4V4/VXu4JlM5jjz3WP33HFxM4AIeVFhQDlF0mPXkthHwKSfL7ubgxUdIxC0lZJklGXyFlt6UfO3/YEslrLcnZ/O+8J/DgGYKMbI9EiX/Na17jK9fcc6xigwnYEBYF/LlJ+caP7+fix5Zy+ufHPe5x/qoKW855HpAeXw1gNQlFHdxYXSc8BG4o6zzLSLsQeYEdfWDhYbK1na2d2Kci4uPfacLrJMJAnfy5dE+WPnzwIy+pVXe4t2SSWs/UgoPUwkfKdvCT1HzO0t65/4iDH+Z8UjWPYuc+ZLKptN3Cn085+iVtygohTzGxQ9zjjBF23XVXnF5nkoxxKv0sTEkY7ueWykXShPxKkLAGAgsegdqCL8EcFKAxlsZoWiH87U2/deUIVlrAtFWrtrKVq1bY7bffZqXjwG8qojOiYyYMgyjsrFAyiEFZI51f3vBLYzC2w/Y7uEJH2E1SEpRBHO9Z/+73v7e77r7Ldt5lZ9/uO5qU6ltW32r77L+fYd6TFLTUg7myJo0plKlADKJYMSlKE3lKwpgxUc4SScoDSDpeFOgx3bV499xEVoiHNhMNbIXkABMenPARUJocB8LUre51Rh2QDgNwBlTULf6pehxv0sINBlvdayuzmmzd+nXJkN29dq0xMGXAypbtdWvXEYwoVFez7TljDi+SUvryvGl/zCgjN7PuUm4fZOdyY5kBSfLQt99+u698uWOaF2SB2DJXosxGhhI3zMWBgJTblCRvt6VU9KeSXAFlZYQVZO5DJg3PPvtsY0s1q8asHvN+MEofdu7XE044wVAwWeE9+uijja3Nu+++u7ED5KCDDho7q2C5H+KIIssqsvXRj/uEdwwZxCIWzxVMCDv+knAaSjCKNtu+WUVmxYgt30wMUDZWs5kYYDKACCjaKM/cexx8yeo2W8eZKGD7OO+D/vd//7exQn3uuef6yvxHPvIRA1tO3WXbK3WDH1u/2eYO/mwtR5FmEpm0yQtCXgg7hJ+UZadPxd1JhOsmkf+SJUv8uY9M5A0PM8j8vuT+oz3ZJn5V3GhntKcSpepXeHNtMt6pPmMYA7DlmHY513n1S3pVXLnXGOvQV1b5RVYp33v4Mb4p/DADgUBgPAKhOCdMlBTKZFhaYPaHpPchrgWZKzts52W1l05FEkHbCD4EE1NJUcLkYYuSRIfNIITDM1BW8KPjJvzypctd2ZLGp4t/J0mywaGhJGvdRkZHbdvttrOf/uxnxsoKijiDF1YjeCgMj+QTn8lPktF5Ig9yMciysR/+Y9bNMhiIMrDbZZddbOPwxhmVa7MynmZkys5qPSbv9DEgBAspY499Kiw2jmw0ysaBZHyKjK2f1C2DS+IiBs0GU2opozXaQ8qC95cTO+FS9xlcDt7gfcX1SamW5fDUEfHnmqS0Aj48bAx0dt55Z6OtMMHB6wQlL8ouqTinZUpZbgKD60zkBzMGXdQJA23SQIaZpEGcoMWDAPUPlRJJMga9vLOLAoaixjvHuFkNxY7Sxju+KIqsHO+4447N7c/VFVraPOnS7qp5YK/ycEOELSb2fiDkrMoxkXzwoBIOTLAzEcD9Rhoo3ygwUuv+LXHAkX6OXTGsuDPZyqo0Z1aAJ/jyHMOPlSlJ/trHxz72MV99Z2KC7eJMSqBEM3nB9ne2jnNQGlvlWXFkOzlySTJJWJ0kuVtSm9sdXbyAB89JqYWRlGXqohhzlNX8JMPzhOc+qYMX5lREGJ67tD+ewVLGljYJTRV3tn6SjFczODhPkn9W6Re/+IV/jaM8d0gb2TAXC0mttkrZGBtyZgPKs5Rxp6z4QdipAxRs7EGBQCAwMQKhOINL6kQwXMFJSjSdyBjLVwMbXBOjnlak8SNslSS5UirJH/iEQSnhfTJWRVCQUCoYuMGX5Ao6D49RG7WZ/ujcSIsBEWkzIOKhgIkf79qxgkBHiSykDx87SonUkhMe/ptLdLZsfWKlgrRIl7zIF3c/kJTLjVxgBYbYkbHIi3siWSX54WsMKNneSdw1a243V5zvs62RBvEk0VqwWsotmQ2Taq4skwc4SUp88y33zHiPDI8YHKVran7uN9cX8oYYrDDYJX0G0awSI7uUck9EGPxmQgUzKZV9BgUoeTHDTVsmTymnUfzgBW0ZCFDnUGlPlBqlGKWLz9t95Stf8W9/s/UahYwJF1aLUdQ4hOvAAw/094LZycH9ze4ezNLeaeclfczilmQlT/hS616Q1Ly3rce/IhsmomBKwtpGUuZRPjykXAbcxIEHYYckpf6pAcskeXkJCwN/iDVlYq8AABAASURBVFeMjj/+eGOSEEUazMGZd7xZzWZlm1V9njvczyicrHozWQzx3KMuULjpg6hL3jFnhxL5MIHH60fYJRnPTfoESW2y4d9NknL+9NvdzHch5MWkL1v/eV0MeaXc7rB3kpRxhE87YKcDr/bgluTtThLOqWkWvjxjmWArURkr0YaRgXYGSWr2AbYIf9yPnGlA0dhlhsl9jSnJ8cfOPYcZFAgEApMjEIpzwiYPGSw9oEd9hdmMTt78V3N7wwcTKEupj3F+54VOCJJk6zesN5RXDpRBkeRBgR8PXwYea9asMQYKDPzKAEVSZ5ITukkHhZsOjsEeabMyQOdP54g/Sjp54V8SkWSSvBzwCCdlHu7NpZJXUdZJnzQlYfQFSWnVNa3C8w42KyIIhZySHBvsEPxOop7wgyijlLFkMmWgNpjaTmpFSWnEH6onu8lstF6nYVkt/cFP0VpJpyg1DSR3Cpiu/Lf5w5gjou2yOsBsP3JAHGKE4kzbIRt4VRP7dIn2VjAiTkkL+2Qk5XKzbZz2THwp8yaLE/zFi4Akox9hNZJJR1YnabOscqJ8Pfe5z/VVIt7RfclLXuKnVNPuuB9R2mzsRzui/RWCjR1Tkt+rkkwSLKfi746OCzJ1sHrmnErOqlCSmuUjDiRlHuXBTXgp44FbynZJXg829sMPKyaEHSp2FGVWo4877jg/g6PqJwmnsTWeQ9TYDYXCza4dVirZKQDxCS9Wopkkwf7JT37SLrjgAj/1W1KzLJ5Yly6Uj36T7GhnmPAwg8xQwJhI5pkCHlNhU/wkEbQ5DsEhZZ6UTXhzSTzfmOCGOAAPk9e0qFvkp/2V+p3LfKdKq9t+jA059I97jv6S/KXxeDMeIAz+QYFAIDAxArWJ2QuHS4cMFYmxV6nwi4kfdkwIe+k+JODAlYlrg/XDpPusX7fOli5ZalIeXBBvKqJTZssbM+ylU2ZAB4/Oia1CdFDFr8gyVZr4kQYPKjrBVatW+YFVDITYfoMSjVJNWlK7nPCIL1EqbPNLUnv+85tb0k1TBo1UNChZJ/wHu40bNvq3JtmmCPYFlwkjVJhSSrziJt7y5SuMuhip5y3xkkwpTI1LMgkzgGJcr9mQLbFb/7Datt5qaxsaWmLll6LYxo2bPiCMtEoczMncnXzCQhw2xAw/5WagC492U0+KPQel4YakMeFxzIAYRIEFRDRp0+kUWXmNgcFN2boJX2q1H9ykCWEvhDuo/xEo9VXMiSRmMMd7yqxEsrWX3RD0jyhatClJVl3Zon8t7Zj0mCzEhGjXkkzKBE8ab5cm5hEekoTRNyRpXJmmI5yU41XDSi2eJAMzSz+pxU9Oz28qP8JMRJKcTZ1LSn1ePnUXJhPGHMzGAWxMYFKvmCjWS5YsMQb5TJZQv7xTjWLD6eA8NznQjEkV+u5qnZMuRH6Yhapu7FWaKEzhFRNZIOLBk3K5sG8pVMpeykt7YBWX183ou+ETRpoYG0nejghXiHub+iMdeMSHsM81kQdystOByRh2prAbRZKxY4/65VwE8pWE4ZNrblnAlyqekrwOGAdQf53FKmG5x5hM6PSfxB3sQKCnCJR2ixBVO+75pNp8Jt6NtKXcIRTQpIkH3EUWScXqHUnTkSwsEqZFQCMEwZK+bMOjo7bTA3ayO++4a0w7SwGn+C9yoJDwcC9uomCn02J1DT8Gh5j4TZcIz0CSuLxrpiQtaaKIw6NjlFoYlHQlFesWa0ryQZmlH/WTjFn/Uw/HH/9M23ff/XxVhPQkmSRPE0NplRmypDivufUO+/lPf27Llq4w3tk0fino7g/f3aoHpcCeiKRcp7QhSEqRxwLiHrM28y/uYhKGdoIJT8rx2RnB+6K8Iy9lnpRNwk2XWCVk0Ev7m26cEo6BC4pTwUVq5V/kxYRKHEzc4I49aOEgQL0VaRk88+4ypziznZKDqVidZDcE239RsggPlTizNaVWu5ptGr2OJy2sMkgTy8szkAk7dpuwK4u+A2z5PBcr0qwIsrOAw8yYIGZimMPI2HbPPc8Ey8c//nHjHVV2bzEpSBuRJs6PtKXsJ7X6UtKSMp8wnUTfRL9JO+302xLcYFrKiV2SP2NQRvlyB+dlFD5mCTuVSTgUZyZKUdQIKwljs4m0C5XEqD8m2ngn/5nPfKa/7kG94r9y5UrfDcHrH+xwoV0SX2pvI/AIv9CoyI1JW2eSCiywS/K6xE+SF43V+HIvOmOLuEQhA4GZIbDgFWeKW258Bt6sfEnyDgE/BuQ8oOmgC9Fh4zcxscacydRIStFGe8ADH+AKFx0OivXE8abPlZTSHZ7VrCZlRTmBJNloY9TflWX2nvfQ6qN1T1fKHf/0pdqyQkrarAJL8hPXly1bmvCue3tj4oVEqaNGvZF45vXMrPatq2+129esMW9DJWAKzMCRh3aybvJfUkoz02SByXsiPx6UKPvFj3AQsjERUz4fA6+EmYlJ+pJmEqUtLPFL3lIrHXiSvNxEkHK7ljKPQRH8oP5FQJILJ8nrUZKxY4aDavhMFJ+I4nwETr1myzWKEvVeSMrxPJG4LBoEJLWVpdzLpd7pK9mhxQohrz3xJQK2hKNQ86xDaeN5z2ce2aWAco0yx0ooz3ie/VLOo/R9Uu4/SsZSu7vwiynl+MW9pZmS/J4t5WaSi/uV92Wpg8KnziQV54SmlP2lbKK8MmYj8HTiE25TJMnlJb0SlvewaUesOvNuM3xJGOnZ3fCDOp/xjGf41nPCSrlNkIYkT0+Sh18oF2RHVimXRZKXg1cFGQ9zf3CvXHbZZf5VlxKe5zBE3KAFhkCI2zUEFoXiLMkBe//732/MQkvZzYOYLTj77ruvvfCFL7QXvehF9rznPc9OO+007zCJVDoM7Gb1ZDQSmaE651SSO/3TyW+1apX7Tfci5RSq4XmYs6rCjHp73tVQU9sZBDDAZCsbJ2cza8qWRlaccZMuRPmnTil8Z4+A0gNnxKM3GvKHktFqGnW3S7J6Up4hFFNmclm1oF5oSx4xXer1PNGRrP6Pv1s6LvB535O6L1485OEX91QmK8rMJKOgdIZjVa86097pPx03bY3yTSfsRGHAocov5SJd7BDpM9CCR3gIPlSNG/b+Q0BSul9GjQkaBmtsmWQgy2eRUIh45xWpS11K+Z7CDeEXtHgQ6KxT3IWkXPeltPA5XOyxj32sMWHMfc+BZE94whOMLd20IXbOsGLIZMyFF15obO9mm/dVV11lfC7r85//fPOZL2nSrelW+ZEvfSb9Dc9tvOBhbmlEuSX55954TxgFmhVccJCE0cTXHdO4sKsEJZygkmYcn3gTEbJW+Xz9gvFWlUcbIpyk9Jyu+ytXKNWcP1PCUe+EwV1M7AuJkFuSsUMAO+NGxhC0Z3b4cJ4A+EjyL26wuFQdnyyksoasiwOBhVCKBak40wFUweXGf93rXmdvf/vbvROs+nFqJ53kP/3TP9k73/lO+9d//VdjZUOauLNHYeazQZa9TZJ/9mmvvfayHXfayU9WrqY/lb1TTkk+eGSLNYNF/KGp0pjIDwUCeZjxxS7ldCkn4enwMYsbe9DcIUCdJci9bWAHb0yoVhtoDgBqtXx7SbLf/vYmGx0Z9Qc0D64iDTPhvAfPCpw01uiKZ8XkwccAkDol7Be+8AU777zzfJZcUlMWSZVYLSuKM/mwwg1XksfBzqCC7Y7VQQP8mRAPYtInDjhgzoRQ6NnuXeJIWT7KK2U770F/5jOfMSYMCraEl4QR1McIUI+8knDppZf6p4tOPPFEf7+QFRDajaTmfUP7ITympGY77ePihWibgQD1XKJLuR2U+i/8qUzeV+U0b7bhQsccc4w97WlP8y259BX40z8xqU4b5JkJkWY1b9ydVOQo4SR1Btki3FIuN88rJuy5b5moL4Uv+BT3dMwHPOABxu4SJjdK+NmkU+Jilvjl+YCbumfCpfjDk+T9CvUrCS9jNwNb/3nWSpknycNJ8jAL6SLJZWfnxvXXX++73VhkYZKcMQj3wEEHHeSTmbz/zdkB4DEwMLCQihmyBgJdRyCP7KfMtr886fSqErEt6/Wvf72hGPzlX/6lb6mu+hOeE1jpFOn0meXkgCT4dBJSflATBx4d7pIlQ2lme8iGlg7aULLT8ezxiD2M2bqBwUHvjAgPSblzkqZnkj6dFnmV+MWU2tOAD0ntfEmwXQ7Sw1HSK25JPqsuycNJW65pYz9p8zEgKUkYjqtb0kozuEONtOKMmfn5qpps9epbjfaHgkj9Zx8zlAZO+eYTGfCknDZ22idheZCjcLD6gdKMAs0JtKTFu32EhaRW3E53o9EwHpTwO4mB5UT+hCf/zvCdbsIxOGFCCD+pXQ54nSSpgp+5EvXb3/62M5hVseThDxbMihMQP0lY54Qktck0J4luRiJSlkfSZqQyt1ElzRgjttCeddZZxieljjvuODv++OMnFErKaUvyepey2zbxk7SJEN31ljRjjOZDQkmerCSXR5K7++EiyWVCFinbJeF0fvXeljLfPdMFv2S0/UtyJYxBP89riJ1mvC/PO9RMlrPTix0PH/3oR+3cc8/1fKRW2pKcVxKmTyQ9+t2J8izh5suU2uWZr3ymmy7be8HjpJNOMrAt8cBJUnFO2yStI4880n71q1/5qxuS2vCfTkJSexxpvJt0eJZiQlIrDPUqCbbxHOT5wrZ/Z8ziImnGZZhFNpuMIqktDM9M3m+WZIwb2PXDM5sJJwKyW4NdGyeffLJvXYc3nySpL3AqZZT6Sx7kkvpLJqm/5OlVv0zdLDjFWRpfea94xSvsYx/7mLF1iNk0Cgaxgnb22WcbH79//vOf7wO2N77xjXbjjTe2DcwkEdzYDrZ+/Tr7/g++b1dceaVddvnlRgdz+Xcvs4u/c7Fdcsl37MorrjCUdfKhk2ULLttHp0MlLPEIj1kI93SI8CVc1Q6v0w1vc6maZtVOup1ueL2ggutkeSMnNJn/TPid6RR3S4YN5vYN6/0QMPyHNw7bYYcdbhwExuCD/OBD2HnPmAcbh3QxCIFP+2LLISskKB60ZR5yV6T2x9bqU045xfgOJe8r8QAkDmlVqcpbvXq1r3ZPFBYeyi9EvrhJh210p59+umEWHvwqER7ZIFYPqnlWw1XtJQwmRBoMYMCNfOARHjeEPyarR7vttpvff8hawhWTOLOlkgf5YJ9tOnMVjzIhS6G5SneqdMgTqoapuqu4FDv+EG7qjnphkIrc7GL47ne/ayjNTFxy0NOyZct85aOax2zt5EtcdiKQHzLg7iUVGZCnyNdLeZABWcAI6qUsJW8wQiYIe+HPtUnZIdKlf+HVgCOOOMJ4Z5p+kwlI+l0mB+l3kQdCJuJBkgw32NG+SWs+iTyrMpAXPMxeEfmDEQouExKsWkry5xsy4V8I90yIeqFPoK/4/+xdBYAWxRf/vd3vioPjaBRBQhDBwA5ExMLA7vhb2Al2C3aLXajY3Z2EpAKCUiKNIs3RXHy7/99YvCvkAAAQAElEQVRv9vbu4wSlDkFvv307M2/evHkTOzNvZnY+5a/4rGr4v6KN/WRKdpWhQO6yEMcnvL51Vt3QGFHtmHCx/4pMlZXwMZ3cAuEEMV729QmKV6A8Vd+sMav6TsnQokULt9Ck9Gn3gHCauNf7IbfCCFceIJnEV++TIHYLtyGA5BH807LEMqguqd5uCPJIFkEsW3nKpDqoejso1sFoyh6DxhX6ZEQ7JdSGSIEzi/Q42csbNjrFWRmiTk6mQLNo6gxlV2ablWaeXkw1Dpphu/jii3HzzTdDh9HccsstrtE3i2i5GKfgXP1Lx8LFi6g0D8aQoUPhCun7QZHJgpMSrQLTYU5x5VGcspcX6KVJ5a3Kmuoub3tqfKl2xVvWLdz6hlQZUu3rW47S+Ja574nyl+XTXObqmb47b9KkMVRvVSclp8pVphoi1SGtiujAlREjRkAdvRRsHXyjrWP6DkmruWogpDjrUByBVrCFU+MR84vliHmr/ou/Bj116tRxSr3ijOlkKqy2zSluyahOtHv37m4buFYWRo4cCckhOvFVmNgUToeMyK2XSH5/BaIrC6KXwqXwGsjKLRCdZJcpmTWgUbq1pVs7TEQjkL/MtQHxKAtrw29dhZVMMS/ZBbF7bUzxKQvKY0HMV/5yyyyLS3Wrzmhgpt0QmqDRYU0ffvgh9L2p6rG+Q23QoAFUfgLxE8Q81tQsy0OyrimvdRlO77hkieWLzXUZx6ryUtySRSC7wslMBeH+KZAc5RV3appV71QX1R5KQWjbti3U1ugMFE1Qqq1V+yNZJFMMaovVBqmdE8i/PEHxxvxlXxnENOVtxvErD6TcKj8Up+q4zLUF8VHfNmnSJNc3rQ6/WDaZcTjZVU4qe/Up+rcRnTFiZiX8RZMKcViFkeKoyQG1ZcKviE74VEilWbZsmZtokQzCi6dMQWqYdWUX35WB0q/vmDVxqXGCJigUr8ry0EMPdQtNkk87KfVXcPJTOy6zvCCWVfxT7XKvL4jjjU3FG9vLmvJbn6D4FZ/MvwLRrC+QHIpLpkD28gTFofdH7U2vXr2g3ZbaBVIW9GmBFlPUbq9v2CgV57/KJA3iYn81yFKUH3jgAejwGZ3G2aVLF3z++edu1SqmA0JnlYLTuHEjXHDhhTj3vHMI5+G8885z5rk0tbKtQ8Y2rbep+09RfS8qxV0rgOUB+oZIUB68V5XnyuIvz3SvjmyST7CqYcqfrqo75Tynag7NyF41p6rbzaAV2VjWOP/UqQuvuiqlUB2ZtoxpINesWTNo+5S+Zddqs74rk7KssNqmojBKjyZyhJM95i9T9VMNnBRfdZoKn0oT2xWfVr3VaWrQoEPItMVRK4Sand5hhx3cwSGiF0/xjkGyC/QNmUzJEfutyEwNL36iURhNbik9aghjfOwntwZYUvw16NXgTekRXiC6tYWYj+STXeba8lyb8JJhbcL/XVilryyUDSP/VJzKSW7hY7vKXAcFaZJROxP0N0H6ZlGKsrbH6gAnlZnqR5wmhRGfdQWSR7Cu+K0NH+XLhiJLnN+SR+1MnC65Y4hx69NUHsXxxTLG7vIy4/QqPrUdUhb0PbR27qg+qu5qwKa2Vm7RKYyZubZbbaRWWoUvLxlT+abmkfCSJRWEWx+gOJVm5Zl25Ok9lmzCrYv4lddaCdWEhuzrgq/kk2zip8kS9S3q+4RLBcWVCvJT+tTPKK0C4USjfJB9RRD7yRSIXnSyyxSk2uVeVyC+KwLxV32Vkqw80F/7qQ4LL/lU//WJmMpVk/YC5Zf8I6iK8jRjmRWH5JG5PiE1/vUZ75rE9U/kT1k5U2VItZelW1du1dUmTZrgyiuvhM6vuvzyy5EKwgl0oJ8miKTASfcTyF7esFEqzmbRSnHZzCmbaVIa4u8iYz/NvMkuUHitNptFijPINyRr8wwCne0UGu0poO9yPIuyTY29mYnNvx7MjNljJek0K7WXIP9Bi5ktJ98/JQrFcHJQGieCmZWYZhb50RTSzGSUgJRh1S8htFVMq8Bbbrkl9N+mUmjVYJ1++unuGyXRCESv2TnZzUr5mZk7KE9KjBRnKeCiFZ3ALKLVe2Bmbvus/LV6LeVd8WoQIVrJJZA9BrMovNx6DwSym5Xi5V4ViGXQQEUryXEYs1Je+jZRgx+9v3FDGdOtK9OsNL51xXNt+ZiVymRmrv6sLc+VhTf7M3+z5XFmBpWBlAytEknh0I4ITfJo8KVvFnUwkw6dUf1R2YKXmfHJKUo1uLSZRW5a/3W38kcQJ8zsn0mrWRSvmbl6kyrTPy1bHH95mma2QvZm5nb/yFPtqv43Wodtxlu3lU9mBh06KiXKzFz+id7MZJQrmJV/HKuTALNIHk1YKm9WJ+yq0sbtxKrSr4zOLJI19tcYcGX9hZm5cjUrNRVOE32aPF5Rvyr/VDCzVKfjJ0ScHjMrwQm/PkEKs3ZVnHbaadD/Zsdxm0X1XzKaWYx2cgonKEGWg8UsitNsebMcogJWwNQsildeZiu3m5X6iXZ9gNnycZpFbjNz5WMWmetDljgOM3NWM3MyOEc5P8zsb2MwMyePxq0iNjMZ6wUiDXC9RLV+IjErzTwpH9pqqu3VZhFe++Y1q6wtOZJI6OKxnCuEsOTvgUIEYRJSCEohLF6bjgaA6kTCOLCYlQOUN/+/E/mfjv+v5NuQZSuRu7h+yCgrr9xBwDolTwaQW3WKVnfIXaysCi+cQCvOmiWOcaIXyM8s6hDNorou5UbbmtVxajVbAx/RCQLWc5kxSCkXjbZ1NWzYMEY7UwqQ6Fc2AFE8mtV3xGvxUDriNIuN0mgWpUlbLTXIFV6yanu47GZRWmWvgPLPAbWbGoxqe6u2Aarsjz76aGiwqTqgnQua4FDZCSRRbMr+X4ANJb0bihwbapkrf2LQgaE6OFQ7JySvPsvSX1ppNVTtjuiEX5/wT8S5svTpndfqpVYpV0aztni1/2vLQ+HNoj5Biq/6LPWZwq8qqH/R5LHSqzIwi/itKLz8y+LNVk5flrY83Uq/QCvJygfFJXljiN0yBTFeptz/NdiQ0/1fKYu4DGSaWaSTFY+Py+aBaITT2FSm3GYma7nDv0px1iBOWzrjXFNnqG+bL7nkErz00ku44YYbcO+99+Kaa65x21BiOiDKbC08e7TLlIZs8OCzIDyCeQC8gI9oddosGtCrsIj8199Kp2BDTeg/I5sxO1gP+IxqRfQE61AYGp+qNIboClibgKhuRThWIbjdDg4JcBkExp9Ol9bqq7YTEQszYgmpAwszkxekRKuDdw4+zCI8rRDezNxqspTmOI/MDKm8YryUHq0UavUFKZe2UGtWT9+vCh3Tyy7Q9886qEx2QVl/4f4KzCKZtbVMjWAcPpZRh6MJHyv0eq/j08Rj2r/iLxrBimhS8bILRBebsm/sEKclNlPTozZTbg0UpSzo0xYdpqiDN4RPBdGqLKRQaALy8MMPh/5DVxMrqbxlN7OSemtmjo2ZleAcouJRkQP/UA6YldZFM3NSSHGW0vTGG2+4CXP9ZaQmg1TvNWHkiFIequdyxqbs/1bQTiDlg/oC9SVrm07lmSDmsy54xrxkmhn0jaT4akJYuFUFyaW+x8xceyV3HDbVLpyZySgB+QtKEGthifnIFKyMVVk/pVk4TWyqL5c9DmtmLk2p6Uv1E14Q4yrMihxYvRwIqDpxMYiBQkLJLUeIYqf8pUsVO1MMs6h+mpnDmpmrr86xgodZqb+ZrYCifFAa2ZcP5/XIVQ2DoHnz5tDAX3aBlA8dBKbvknVisb7hvPPOO3HSSSe5wtBgXHRmpRlu5lF/CWGRmoPlr1K6GG/2Z1zsV2H+y3Mg5OtDBXlFqTTWoDB0ujDMDODtmhTiPNYx6BIBm5kAUSOivz7r17evO8ldWwS10hGRsaFxtHItDxoUSJmJJ4xUnwWi0iFfWjGRXWBGIWQpBrPIbUbln/yluOpkesUb85AppVmz1lLo5TaL6MVGK7/6LlmrjHLrnZK5JqDVjHh7mcIrLpkasGklWgqa3JpQ0LssuyCmkz0G4SSLTOHMorTKLRBOplmEl1tgtrxbuI0ZlMYYlA7ZZQq0iqTDkT7++GPoMDjt0DEzdxCcyvrbb79Fr169ICVa27K/+OILaPeO6pS+D03lZVaab2aldsVTFsz+2r8sfYW7IgfWRw5oVU471Dp06AD9dZU+P5ASoXZEB9ToMxZNKg0ZMsSJY/bfqsd639U3KD9cBqyjh/oX5bN2Fa0LlpJTfCSnlEjZVwcki76T1tkhCmcW9XfiJ94yBbLLvzxBcZj9fT0TXSyH+tC33noL6ps10SFZBbF/hVmRA+WXA6ahrmNv7rmyx1/7rizUhoGH0w43FFnWWA6zqGHT30xoFaQsI606P/zww3jooYeg0wRjfzOLrc7U7tUgoGZDPSagw/nGipFMQUm1cEEqHhU5sFyNUAfmgApxnDVUe6GqY8YaJV2bSqr8WNNk8CUkEqHb7qpvRHXiqwZtjk8xrSNcwUOH/mg7liD2NjN3Mrdm3HUIiPDiJbMsmFGmYmQqjVn0TslLeK3G6LsvrWILZ2auY37hhRec3FqpEV4gepmrCjG9DoSQXaufCmsWyaB0pK5oy0+DG5kCs9I0yB2DWSlefAXyM4v4yi5ITZPc/zZIzas4bZMnT3b/FqAdC8rvRo0aQYfBHXzwwdD/tB544IHuAESVq2ikLKgOHHHEEdCBcVqBi/NTZgwx/wqzIgc2lhyI6676fL0rmkCMZRdOBzPqvAkpz9pdo4lCfduvCT35m5W2M3G4f5upSQVNXiq96yJtZqV5Jr7aRaTJunXNe035SeHUv1wovOqHTDOD2fIgfHmA4jSzEtZmpfYSZIpF5aIwMUqngutAXOWt/Mz+OnwcrsKsyIG1ywHWMw523SZKDXBjiNDFrA1GmmLHRmloxL5RCp4qtOxmJsOtFstiFg2O48ZEphoQ+QnMInrZY9Cq3cIFC91fCBXkF5BXsQ8L+c/UxX4VRkUOMAei+mHsWD2CAV4Ic0DPWPk11klOzEiRJhZGlZmEoM7MO6SikoMWW7eElF0pJmakLw5rZljZpcFe7GcW0Wkrs2bbtdVQdd8swsd0qWZZf7nlb2Ywi0DKU+r7I38d2KXt3VqdkVvhzCJ6udcEtPoQhxM/xSklT9/Qyi0/ndwoeTSANTOh/gRmpXizyG5mLj0iNovsOr38q6++EupfC3G+KYFmJgPagaPBlSZqjj32WGiVTUqyaAWakNHASyeqy9SEo0651CSDBtFiYmZuS6vsArOIt+wVUJEDG0sOmJlrF1Tv1d5Ibtllmpn7rEvvwF577eUm3jXBpElE7cBIbXtF/28Erbxq4kxtsPLHzNY6mXH+ipGZQZOmWtGXe20h5i1ZY/vq8lQfrPNBNKloZq5+mJWa4remvBV2VcHMVok0roeazNEWbfXLUv4VeH3IqXgqoCIH/pQDqr4CehQbtG38t7fxJ2HFfq0u2QAAEABJREFUKVBjYWauwYsp1LgIH0OMl9vZQz6pJGvnbJiM7OQAo1W3Ub1xWo4c6x4qOG5sOWCsMIIUueO6JLTruIMAnF6DLm3J9nwDq2VUjUxYWkXMeucOpqNirRkb8RGYRUSyR9TLP4XX9jltz+rTpw/07akotAKtQ1FiBdzJUqyEyz8GhTeL4jArNYUXxHQyFY8ml2QXSPHSibSyp4JZxCcV91d2s1L6WCmL6bUlW9vEfd93KMkkpVkDLQ1eHfJvHgojEm1d018nvfbaa9DgQifuDx06FBocvfzyy1Da1EaI9t8EZqX5q7zQqplW1bTdWpMQK0qr6FJBKxdl6cxK+cpP9DIroCIHNsYcKFt/5TYzNzkku9pTvTdqI6Q8mxl++uknNtfsBzbGBK+izPpXBrW52pUSt8/Kj1UMvkIys6jtiPmof9KknIhjnOxrAmYRb/HTlus14aGy1kSiJqDj8Pq0RbIJzKI4Yr91bSoO8VSf9e6770J9u/JIuFQQncDMOK4w6F801C/rHw5S6SrsFTlQ7jmgZlBQHBGHtMtrTCl+sGKijdT41yjOZuY6MDODmZUUhxoVgVmEM7Pl/M1S3CxpY8iYXvoM1Rpi4ju15GNchbl8DvyXXCuvD2bGesa84Kqzn5ZAemYGcnOrQluOK1epTA/eDG5GOpl0mnkwYz0m0OnssWlmsi4HcT3dbrvtoO9UtTKgA55EJCVQ30nLLjD7c/gV4cVT+LIgxVXb6eLta/JXpy687Gbm5DWj/CtQ0EWzMkiNM1b0RWtmTsHVSkdZxc3MEH/zLNq/AjODDjZ75ZVX3EqrJgCkPEp51t9u6RMPhdc34bEsZibUX0JM+5dEG5CnmbnJAQ0G27Rp405uTxUvTo+ZlZSlmTmS2E+DN7NSnJQIEZiZCyN7BVTkwMaYA2aG1PqM4ks4s+XbNbVTOnhpxIgRULsyceLEYur1Z8TvZHnFGPPXzqXNN9/cRRPjzMy51+ZhZsu1GcrnteGnsLF8smvSNT57Q+7VAfVr2kk1btw4aLJV3wx/8MEHy8lrZqvDsoQ2VcZUe0wgnPJCkxQ6Y0L/Vau/ldI5E+pzYzqZZuZkUhi5NQm81VZbQTuG5BaIl5nJWgEVObB+cmAF1Y3qVWncHPOWOjY+m7fxibxyic1KS8ssspuZa1jKhjJbMV509CnWl43O0ixaruDpU3H/i3NgDZNmpjrD6kPlUVuyBeq4PB/wfA8eLWa2HHczunlDQB8ZZnoCZpGJFVxmkZ8GB/vttx/23XdfR6VVZ21B1mAn7lBj0xH8xcMs4mlmf4pbnbG+N1ZwDaZWxtPMRLLKYFY6KJVyrgFCHFgr51J0Y7dZxFsTEBpMaFUh9luRaRbRS0k+4IADcNhhh0Fbk4877jhoxVXfkterVw9yS6E0i+jFS1vBtSLdr18/9OzZE/HhNUq3QDQC2QWybyggeQRmpemRbFql14BMq/hyp4KZ/anM5W9WijczoRyYRXazyHTIikdFDmykOWBW2g4pCWbL12uzUrcmkBo0aODaDR1qOGDAAHeKs7Y0q/1V+Bj0HqZCjF8dU+FT6VPdsgtS/dfUnsrHLJq41AqmPvkRT/kLZF+XoIkI8RWYReUgu/J5deIxKw2rb6bVN65O+FRa7S7QxKp2KEkhjWUxi+JIpf0ru9IhEE2qGdtjvPgLZxbVMx1Ep/5NMkgW7W7QxLhoFEYgu5m5dltKtiaEtVIuv1QQXaq7wl6RA+s8BwxwOhJN8dbCo6zSkYtC7bekP8fFEEKmiDZSKNUKN9IErEuxVegq01KeKvbYtbxPjK0wK3Lg73MgYFshFVp1SFA2hF7D1LpW1n/lbnWImZmZkAKoU+Q1wNFfCsnUimwc0vM817nG7jUxc3Nzqfh7btVSM/EaMGrL9JrwWlkYKfv6tkyDCNGYmdsqKXsMSnPDhg3dKnLZGfiYRqZZlKca9GjFOf7mK9VPdoF4aoX+m2++weuvvw7lof526bPPPoNW8rXire3cis/MXF6amYI6MCu1O8Q//DAzJ6PEUF6aGfSXMlpV10qK8BVQkQMVObD6OaC2wszcDjff992EpbZuv/nmm9C2Wr1vK+JqVvpOrsh/ZbjU+GQXndma8VLYvwLx16SoaKS06RA07U6RAio/s3UTr3gJFI9AfYlMfXIkUyB/M5N1lSEOI1OTrmu6VTsuQx0Kp3+aOPnkk6G+KXXHleJYFcHMojSk0ptFOLPlzZifJl/0KZEOaRRu2223dfVNivEzzzwDbZ9Xv2YWhdeOB8mmb5s1oaMwMaTGG+MqzIocWNc5oJFtQKYCDngjGxVmRN+9sv4mIR2LFnBwgo358jZm4ctTdjVHDlQbGJErcBQ76K64K3JgVXMg5NSbgPNtrEFl6lAZJ1TpVpUx6czMbblV52hm0EBBSqJOggUvs4hhPBAgao1vKc5a/dUKhFZ7pTRr4LjGDFcQ0MycoixFX97Fpqxsb6PMMovSZGYlOEeQ8lB+CITSTL0GE1rVkFv4GOQWaJJBeab8k1KugYvSqgGT/uKudevW7q/utC0zdUVcfBR+QwazKL+06q4BqlbrN2R5K2SryIENOQf0zptF75TsklW7cbTrp3379ujduzfURgovMFueVrjVAbMofGoYteea0NOBWlJ0zf5Mk0q/qnYzc5Oj4q1DE3WCviYUwcssiiNOM1FrfJstz0s7YKQIxoqzmTk5zFbexmMFl1nEN+43YnMFpCtFKW/NzPVD6vP2339/18eKV7zjaqWB6WFmMDPa2OOnrKwp38ysxE8EUnaFl92s1E+fANSsWROaDJefDiuTEn3IIYdA/24wZcoU968I8hPooE5NiOqwR8kpXAVU5MD6zAFjZAIagCwCjng9mr5MAJ7Tqm2l4zaSbBR3heK8URRThZAbfw6krjhHCuC6SJM63RjU4Uvp0/+Wq8MVPo7DzGLrWplaedUAR7y10r1WzFYQWINAbSUWfw3etGqgAYRIzZZPg5RhDTzktyIwM2hAoVVWzcSXHVCYLd+Aa/Cr1RV983zEEUe4bd3KT+HFX6dKS7HW9m1976bTviWv2fJyiXbF8M9gzQyjRo2C8lXfZSpv/xlJKmKtyIGNPwfMStsNs1K7dv3o5G19bhIf0qQdKnGKzUppY9zqmHpvzaK2Rm3P559/jvfeew9SnleHz8poY/5mBvFXW78uDn9cWXwxXv2WmUH9iSZkhZcsMZhFaRb+7yAOo++b1QeWbfP/Lrz8zaL4zKLyknzCa9Vdn+uoHTUzmEX+8kuFWAbhzEyGoxUfHfIl2bRjS39v9u2337pvqEVkFtHKrs+EtNItu/iZmVOidUCbFGR9diQlXn6SR7sDNJEd08usgIocWN854HFoq1qsPZaRjkxEELD+J+CZDx28HCCJQETrW7h1GF+F4szMZNHyqTvQw4FwMTjEBvqQjBuoaBViFeeA2giBnLEp+7oAs4ijmbFxMmhVVbP3ZpFbHavikSmQfW1AKxD69krbfrWNbW14xWFT5VLnr1VRbVPTqq8GP5r1F42ZxUGcKaVW37E5R8ojptX3vNpqrUGGBj3Ci8zMXF7JLojxUoI1KSCcvimTLLGfTLlPOukkxP8V/+KLL7q/rhP9hgCSMVUOuadNmwblpVbJtWquwamZpZKtvr0iREUO/IdzwGz598cscut9U7bstNNOUFvSvXt36Ntn4c0iJcssMkW3KqCwopMpJVCfsei8BSm2+ossHQQlBVoThKJbF6DJSp33oAlE8VPcMchtFqVX9rUBM3PtsJk5NtqOrElOKYJCmJnzl311wCw6XVoTntpJtDphRWu24nh1SKVWxKXcS0bt4DEzBVkOlFcxQnblp9xaRVZYreRry7VWjbVjS9us5R+DFGL1Ner3YpxM8RLILp6qD2YGnWcivCZs5Ge2vExmtkb5KF4VUJEDq5wDISmDEEYIEKCIziQBoWHa4B/xx+DhgG9gZaTq7HRobKxXheLMkmNR8vn3N6vE3xOtB4oQLLbQg8zAPCQJoNuKIaQMAhoVd7nmgHJZkBqJ3ALAQtYsTq1Z6MMPEkjTjJvKDrwsAAkIWOvLzNgWRRAzM4sGaGbmUGaR6Rxr8ZACqtltraRIuVwLViVBzczJL4QGElph1uBBdg0QhBdocJBqmhlEgzKXmUEDHA1UtH0y/rbZzMpQwsVrFuHNIhMpl1mEMzNHKy/FKeVZM/9afdZKgvCCsjKm+infRKOVdK04yC76siC8QHiZZibDgXCpIKTcMs1K6TSw1qBdg+wXXngBWi3XYEzyxPQK81+GirRX5MCa5oCZufbAzEpYmEVtrt4vKZ1nnHGG+6u7Hj16OBqziNYsMkUncJ4reZhFPGNvrVBKedZnJY0bN4ZWuLWFV4pYrIDFPGUK4rCp5srwopGfFMNY6TSzP6VVdOsKzMyxkqKoiV/FbRbhJIvzXMWHmUF9k9p/TayuYrAVkpmZS7cU1JhAea6JSPEfNGiQOxBOfpookWlmEH0styYCVP7qi1Q+6o9UZjJ1SKVM8VJ4KdI6W0NhdGClVvxjPii+zMzZzMz1fQqnA8M0ia1Pi7CSqyyflZBVoCtyYO1ygNVTo1+f495EYQiDTw25CD88/ACGPXo/imZOB8yDvnt2ynVIKwECDonhPm2gRW4BFXA4wAZ1MQUblDwVwqxSDoSskCGVMQIrGrtWhgpLgHWX9or7n8mBKPdDtQRmLCcPRQVJQhGWLl6KhQsXcJVyqXz/GfHWIta489Vp1PqfSClha8FupUG1Yi7eWv01s+XoYhmE1Gq0VlClZMst0Pfdv/zyC1599VX3jZpOJI3DxKbo1hTEQ6Dw7dq1g/7bUwe1yC0wi+Q1i0wNorTKoK1377//Pr777jv3bVrv3r3df8CaGcyWB6VdvARxXLILzEyGCyNL7F/W1OBLB/to1UVyahApGsmjcBXwr8mBioRsQDlgZu7drFq1KjRhp78K1ISZ2jKJqXdQIPuqglnEU+GkWHbo0MGdZSG3eCieHXbYAdr6GyudsZ/8VwZSulLpzMyRSsHTrh9NEKb6y9MsopF9XYPi06qpJgHEu2zcwq0KaDeU6OKzHNaUj3jEEPOQ4qzv17///ntoEllKdN++fSHFOJVWSqz+EvK3336DJlE+/PBD6NMiTTZrYlj9lmjidlmTIaJVPyEFWn2b+JmZq0+xXaZA9UDx6xR3naLdvHlzoal3cOTBMaFzVDwqcmA95oBbJ/KMC3kBzPMw7cvPMemhB/Fbt4fRqHIuNtlxB/R97FF4CxfCp/IcMoCZ9JYkEAYIZdWC0nKKsjEFAhob0O1tQLJsmKLEZcZC3lAElKJsrGUeIZEMnQKtw6cCVkJBLKfqYWyvMNdPDqiDFUSaccgGxJBMBigsKMTixUuQl5fnlC2DXr24cmGjuMxY81jn9J2vOnyzdSO/8ksQZ4Jmz5VP2gonJVp4sygus8gUvQYXWqXQlmzRaK8u7kAAABAASURBVJVVAxRtJdes/p577im0A9E7y1o+zErjlxKqk1alDEtRVRwa+Gh7tFaVtSKh1QApyVKutcosnLYkavJBA0QNkvSN4kJ2Jvp+LlU88ZM7NmXXINwsKge5zaxkYBW7ZYqX/npLf1EmxTlePZJfBVTkwIaXA/9OidQ+aGeK2oD43Y1TambOmvp+O8RKHvpbPCmWavfKhtEBXvr+VSvS8cSbaMyiOFbEUu2X8KKTqQk+/auA2jK17/I3W3l4hVmXYGbQRJ/aT/GN0yH76oDCSfbVCbOqtFoFVrutfklb8rXjSNvapfRKoRYfxS2lWeWl7d3aTi+ZNJki/7IgJViTGAqnnUHqExSP6OKykZkKmmTQZ1Pq+/RtvXjE/gpXARU5sL5zQC1FIKWXSvGSyb9i0defYfbQIchfuBT1Dz4MW59yOmqkZ+HHRx+jzgIkYPwVIbAChB7HyiaJOfFDQ+qWA1LAATaoy9ugpPmHhbEQZYqICESXylQQuf7Zp5RmKcpJVrYinxVNgkeamnsG/6x4//HYozpjJuWmOCuKK446xggSzkMdnbNsZA/JLZDYsSn72oCZuRXimIdWPLSFTSspMU6m4jMzmJmc0ABDdBpsaVtyy5Yt3f80a1ChgYroRSjTzGRdaxCvmImUfG250yFlr3KVW0q7lPeHHnoIo0ePdoeTSTHWYEjfWp9//vnQSogGiFoN1yFCUq5feuklPPnkk9AATHVE/DUYkt0sklsDMdHKzyzCSRaBWZR/Wvn48ssv3V9PSbZYYY5pZCp8BVTkQEUOlEMOrIClDiZU+6TVSXmbGVdX2G9zElJuwcreyxivXTU6p0CKlVn07puZazNFY2aQgqY4tOJqZiVtpPj/FZiZ8x48eLA7qEqyqu0RUrxlrk/IzMx00antc5bVfKTKnGpfTTZ/Ihcvtac6K0JbqTUpotXk448/3vVDmvw0M4hGE6SaLG3cuDH0uZEOnRS9mIpPDHJr5VhhNbGifN9nn32gCRLRmEVlY2Yl5WkWlXv16tVx5JFHQnGIj1lEY2ZyVkBFDqz3HHCLeTBMHzkCc3OqYpfuz6HhDTcgp/1+SFTLxRZnnoV5s+dgyL33whbMQxgUoYiLSIWSlO0hF57pBqTDRCNpeWx44G14Im1AEqUopE4qTYGwUjj7P/gI2TDGENAeUCYLDdSjQT2apkFuCyuKF+v5MmPeEzgsgpkBbAwMViyF0SnYkJuEYlFXYKR25LKLxCxOm1xrBmaleSK+QRCgVatWOProo92AJMbF3OWOQVvUNOjQ6rSUbJ0CGw+4Yhozg3Dii3VwmZWmWd8N669CpBSLtQ7sOeWUU9yARiveOkxMirVWf/VdorbqiU6yaRun/l5ECrRWKzTw1V9naUu3lG+dhP3FF19AWwG1sjFs2DB30JcG0fqPaaXHzGBmkOL+xhtvQCtG2gJ48MEHK5rlQHEuh6hwVORARQ6Uaw7oHZUitf3220PvsM4bmDx5sntnzUrbPTNboRxmEV5KrVY4pSzFhOJtFvnr3dZknGik+IrGLPKTvSyYRX5mkSl/M4MUwkaNGkGTe+Ip/PqE3NxcLFu2DJoMNSuVbXVlUN4ojJm5vJZ9bcCstKzUrsdKsMpVbbrkVrusONSWKw0nnniinFAfoTBSileUp5oM0W4khVH+77rrru77ZReYD4WJwSySQ/2ZcDLNIhxJXVqFl70CKnJg/eZAyPrHke/iRVgw6XfU2WkHIC0Dlu6jyDNO8gFZdWui9ZVXIKyUg/5Uqn2kUWdJ5zjZoMVA6TMefOJAPQbUY0A/wgZ2exuYPP+oOCH4o6ITlVRIWYyQepd1p/qtP3usKOsDfI8KM2uri1x2LzBEPxatkuB8Kh7rMwdcx8V6xP4McA/wUnkYTQEN3maldjo3+NusVF6zUrtL719I/3f+cVANAmSXaWbQirHcZsZsNFn/BBqUaLChLdJaZVZcAhGamVOYUXyJb7F1rQ0zNvQs45iRVkmkJGtgq218+isRbdOTvwa0WlWQXRAP6mI5ZUqpPuigg6BVBw3EtNVbq9HioVV1pU8HkmkV+fXXX4fc8teW7F69ekEr2hrsagu4ViyUJ2ZRnom/mbk8NItMyVEB6zYHlM/rluPy3NaUv5ktz4iulfEqiy/rZtA1vtclrzUWYj0HNIvyXpNjmhhTG6WdI3Eb8FdtkrbjahJMpybrG2m1BRI/zkczc++0cDHoP361K0VbeGPcykwzgxRyncqtnSpaGZV8e++9d0m7aWYrC14ueH3/q/ZP3/yuaQRqO6XIAuBgPVhTNn8Kl1pWsqscBCJUvqlN1pZrTeQqL7V9Xn4ClaVozUrz0yyyq5/TuRxqyxs2bChyB2ZRH2MW0QkpHjJjiN1mEa3wZqX0cldARQ6srxwwGApmzMSUsRPQpF17qlIhFeAk0rwiBF6AwIqQUbcOmh14EBaP+RVYmI8EdZYEV53Z6MAzHx6M4gaE4tvCYsuGY3gbjij/vCTm+TDNjLCgQgRUo1V4pYWm4vynpZQ0oRlnYsxVOI+VTgB4CM1j5WQDaqyvCEEy0v3TEv/34jdjARCkV8UdG8ByAUA0NoarVO4/S2tmTEcEMZ3MeDCoEHLHILdAbpkrAjNzaLPIdI6Uh5mVxGlWaheJVqd1YI4GmXKXN5iZi8IsMuVQ2szMySj3X4FZRGfGOsFKImVYyq6ZYffdd4e+idRqxXHHHQd9v6ZVdK0giy62S8nW4FIrz4pb33TrW2Zt8Ssbt5mVRVW411EOKO9V72WuiKX8YnwqjewrA9Gn+q3IHeNkCkQvU5Bql1sylMUJL1wMcgvkXhG9cLG/TIFoY1P2GIQTxG6FFcgt/H8JzKJ3TxN8Wp3UjhQpWfoWWd8967tiM4MULq046lMNKWDKIynLyjd9U6v3Wu1bnIdmVtLWmEV2+en7Zyno2qWi3SpSoqWQiZ/8BbIrPh0Cpl0tkyZNcgeLaQuylD3JKjqzqH0S/foEySZYkziVX8o/5YHCm5mMdQZmpfzMSu2a3NTBbIpIZapdSLJLHplxfspuZiVlF/trp4AmXOWfCmYGAI7ezEpM8DKL3LS628ycWfGoyIF/JgdY/wJCsghpvocwPQtFrJM6d8mzAGzlIO+QukmlTepg0xYtMOjxJxAuWAyqXdDfWFH1Ih2lJxuS0QIacjjrBvOoUJxTiiI7OwtVciqjUnYlZFbKRFSCLDiVJjacS9Uo5KOIIDOSLETSC5DvR5CkGZ1YF/lWPCtyYG1yQB2/oCwPM4OZObTnLd+cmJUOvBTWLKJzxOvwYWbQQEWDEMUTwzqM4m9Zma1e2lJl1IBJIFzt2rWhFZd4kKzBmPACpU8nqOqbNq1gt23bFvHhX9oG+LdCVhCs0xxQmYihWVTPzf5cB8wiP9HFoHBmy9Oardwd08fvl9ypvOQ2Kw1vFtnNSk0zK3lPY3ozc2zMSmVUHALnwYdZRCNcHE6mwCzyk11g9me3mUFhzawkfvzHL33zrG29ypdPP/3U/dezVqF1NoE+0dDnGjoR/5133sFTTz0FKb5asY6zzcxi63KmWYTX97T6hEUHLCoeTa5pR4qZlZSBFGbtVNEEnSbdfN93O3zUxoipmckooXeOjeCheqgJB22Pl7hmpXVb7vIAxamylPIspVnbzLXyr7w0i/JxZfGaRfKpDAQKszLajR5fkYD/QA6ESCtYQj2qEhWngOkV8B0I0+EHafBpgkpLokoWml94NqZPmYiFY0aRDgg0fHS6FsPoM1MGow2C0FFsOA+JuuFI809JwlUfRa3Gz8w4+2HsMEIYiyx0BYkN5jJKog/wk5SrIEFlmSYEHudxaPpMS4ZoggBBGKiO0lVxV+TA6uWAmWoaEA8EzAxmtkImGjiYmTstXIO12C1isxWHkd+6BMWp91c8zdZPnIprbUFyx2BmkD0ePMkeg+IxM8hPOLk1UJPCnYoTvgLWTw6YRfXMzNy7EZeLYo/tZianA7NSuxBm5sKZmZzL2YUws5Xiyvpri7+2qGrQ/tlnn6Fjx46QW1tGNamiCRdtIY3DyRSYmQwXjyx63/UOm0V44WIwi3BmVkIvP713AtljMLPl6rLwZibjPw9ZWVk44YQTIAVXK9A6SEpbq3VGw5FHHgmV11tvvQUdKiha7TTRPxnEdSo2y2ak8ALhtbqtQ6u0E0dnKWgrtvBSKqWga5VZcSsuKeX6L2j5qxzFIwbh1jdotdlszeqK5FZ4geSW22zNeCn8qoImHjRZ8fLLL0PbxNUuKy/NovfA7K9lMDN3nofZX9OtqjwVdOWXAxWcV5wD1EAAz8eofgPQYJMGsIQhgRC64xDGJWe+EUjy53FFetfdd8WCkcOct1ac2Wk4curWEc49N7yHt+GJtP4lcgXOaIMwSVVZyiYxFpc3C55+G9ZNmYzzMFKUKTEIybAIVpiP6lyGrlWUQHYh02JFFJu0fFbcFTmwOjmgLYNXXHEFtHVPq5oaUP9VeG0zPO+887BJ3bo444wz3LdzopdSJ7M8IeRkkfjLNDNZNxowM6eEmNkKZTYz56+0icDMZDgQTmBWinMeFY/1lgNm5iYzzMyVkyKWMpJZfDKw3GYmowTMlnfLQ0qSvjXNz893/wn7DlcbB/Tv7w6D++STT3DXXXfh8ssvh5QefeP+7rvvQltxZb733nvQ1n3tutC37drW/9xzz+G0006DdiW89tprePHFF6FDh6655hq8//77eO+9d6G/0dGBVTfddBPefPNNPPjgg9BqqA4+0iFW4i3a7s92hw6e09ZeKSRSxhctWoQPPvgAffr0cSfB6wRhpcPMSvLBzISCBkORpfSpelvq+m/ZpFDFKdanGGeddRaOOOIIbLbZZtC/CeggqWOOOQY6UPDUU0+FlGDll0DhzIrzVY4UMDOX96ITxF76blYrsB9//DFUx3Q4mZQ7Kcyi87narHoT05tFfMwsRq1XU32G5FKkZqsngyaQzDhgTyQUvNzBrFQ+9ZXKV72HZsZqH429Ust7RQIprYIV+VXgKnKgnHJgnbNljXc8/5g+B4n6jQC2KyE8tkke3OKeofgKqLEUUUEOULVlC/w6bjzt7CZIG0JcjP4ipYs6DkMTK/eGA5Jpw5HmH5LELCpRMx+eeSzESHEG0Sw3V+YSLVp9DmWNgNMipf4pePqGDBw4Xh5dnuMR0iYg22IbjRXcFkYUFMSFU5WKICI2MvEDIC0ZQqaRkChU9dIx9es++OL2+4BZeYDiJ4CXkUBAa+nNePTXVlZcTeUhGoHsMcgdA5MVoytMlwPFZeXs/47HH3/8gUMPPdQNpC+88EIMGz4cz/V43iWubAfPNwVmhu8HDcIrL7+C4044ES+88BJat94DQ4YMhgZlLmA5P8zMyWFmJQOWco5yjdkrD81sufDCCYQ0i9KQ6l7R4Mss4hHTKex/Eti2sQn8y6SLxBGUWJyr9LEyfDFFqN07nKCR0lhUqAlJOIWkgns6AAAQAElEQVRZ3kuXLMEPP/zgttQWFRVh7tx5eO/d93Df/fdD22FnzZiJRx5+GEcddRSOOfYY6NR1nRgfw3HHHwdt05TyK3P//feHFKcD2rdHe4JWDW+//Xb3d2Vya3utwmqVUKb4agXxYcbRZs89cfxxx2LPPVs7xXbQoO+hQ+tOP/106LTlu+++2534ftRRR7sVz3bt9sZtt90GrU5edtllaNZsSxx33HEQvXhrBfTss852K6Tt2x/oPg3QCfKHHnaoU/aOYpo6X9rJyVuUTLpvdaWgnXnmme5kZFdvWU/Norqq/BJot4Tne7Qy45mvUfkFdMNZiXV2OWQXyC6k7ALZ/w2g1Ul9nqG0SGnUxItWn5s1ayaUa9dk8cp8CiNcWQiVl0SaRfktt0BKslatdXihyler3YqHpCu9FW6lnuXoIRm1c0J5oWhWR445c+a4yQfVr9UJp3jWFMyi9lq7OvTe6JBGTTCZRXjJIVgZfzNzZfxXNCsLW4Hf+HJAbZfASS6LwDnKPCzVHRHpKXA+JRbnKvOQp6AMekVOkQnoJ0NQphWmT3xHvrHLtclE8SbKsPC3yUgEISpzElB+EV7caFN6BPCpcfhcc04i3zcsK/biYjSSfBcAg+sZpHQAkQ5EGqzw+meQkq/cYlZDIEiNQAMPHVyhAYVmq7/77jvooAz9/2AqXWxX+Bhi3KqaCrciWuFLgIXMUozIQp9l7UOnvyW9QoSWZKExi4gPXIEGUPkJFMBCj4qrsZiJN4KQVEZDgrFyJPw05GRWQVaQDi9gI0rKkOCFYMUgfSi1w4OrVgpvsvrwyFdg5OMLxZXwSGmnQyGdLAbHk7QK5ls6/IVLsPj7Xqg0fQqGffQ5stJyqUQYDIAnXgSO/6BYlWwzxoVCcmRaHVZ0YJoAAxAYBSVeW8Odgh456VNxKwdC5lycJc5kfskEc89YZ5iBAO3Kb0B1ib4BMSwz6GL5M5cRgkgH9OctL4EGDnE9lVsgd2zKLojdqabsqwoxj5heK1zDhg1D7969nPK866674NPPP2VdCmFmlBfOHrBeGswF++aLLwFO0jzQ7WFMmjoZDZs2wa233wpdRpqQlpAhXZJpX5e3mS3HzsxgZsvhNiRHPAA2sxI5zSK72fKm5A6LM82s1E94gZlB/MwM6+uK5Vmb+JSkgI2QTPGRKWAVUeWKoOw7wUpUSqNQBLZpaisdKZ0ruxk08lpZNhXjf/v9NyygIqw0fvP1t3j77bfxbPencViHwziZdDiaNtkC22+7LR5+6GG02aM1jjziMFx6WSfo0LbNN6+PBg3qc9W2CY4/4XhcecUVOOqYo7BFo0a45qqr3AqvTs/9/vtBGPfrrxg/dhwmjZ/AFeaR8BM+Hu3WjWUJXNzpEkycNBEvvvwSzj33bPTt9x3D/oKuXW5CjRrV8cpLL2Lo9z+g7V5t8dHHn2LEmF/Qf8AgnHfeeXj/vffx6muv4q233sRHH32M7wd8T76PYNSInzFm1ChotXHYkJ/4bvdDm732woUXXoRffx2Lx598AmNHj8VXX36JZ555BkM5EfDZh+9jxPBheO65F9CiRStHN2vmdHz//UD06tkLBxzYHvPn5eHtd9+BDrA65+zzsE2LrZlPh+L555/HZcyXjz7+CIMGD0Z/KvCvcVX78y+/wuDBQzBz+nQUFeSzTAx8CQjg5RFY9HwSyydvFhxvFi+fbG/Ya9KOCIhiFWJbBAeu7iiIqyS0FN8qS0EQqJ0tRm6ght5lySrxtHoay2wW5YhZZMp/RWBmzE4r8TIz59ZqtnYfCHSKc0xgZrH1T6bZyv3+RLwOEdryLAVYk1Bia/bXcpiV+mvSV6u+ZubSbWZiUe5gZi4+lVesNCtSswhvZnL+CczMhZOHWald7gr4d+YAmy3XfrnUyeEsbMMcVm1UBHoKixhPWuEEURAi6BcSXNsnJz0iI0kUbbwVXoZrFhnY2elLUjgjQrANFSe1sEKQkHxlC9nuqk0KxIB2hZM76ZQJ0tF0fjBMGzgAWdWrIqdlUwRJEGPQZW7MS1qOkeX2kaDm4SOjTi3kVs3GAi2yKD7GoV4gRIgiAEkGIRpkhFW5JNeq0K0tjWRcWx7LhY8dcQLMzKHUmDzyyCNu+5hmzDWjLtCs9rHHHutm4bU1tE+fPo5ej5iH7IKybuEEwou/7DLllj0VpLCnNsSiEahAOPZypFJOjQXmHPKg8htSoVXt8gIvUqKpTIPgyp9+SSYvpAIakD5kBeIiMNLorl60DEUDemLovbfCn/ALfNIWeqoOIVcqyJEVyTxTKMZoQtAeAKQLZGO+kRJONmcHApKZHgTfKW2sXBSkkG7P0jBt/HgUkmb7ww7BkgUzYN5SupMo9NJQQJmWBUUoYMWXQmykC1krQ6QjCDNhYYJxmYvDvSzgpcgJIYmZfCS9SAb50/c/f1tozDcCc8IEzBiZtAKyMN9AHHiRFAJa//YO2XgIzMw1ZgqgDlk42WNT9lQQXpCK+zu7+JoZ9I3dpZdeil69euHuu+/hatJR2HXX3Vzw22/pim+//AYXXnyBc0dJM3isU+A1fuJE3HLnHejc+VLk5lTB5pxt7P7sc/jgvQ9xzWWXQ3nhMQ64K8qQWM7YdF7r6GEmCdcRswo25ZIDrNnkGzgI2W4GCNz7wSdCVhj5JPnCSNcJ1QOTpkiTTyraGBjaT3jIrFoJiQy2X2zbiCq5A7ZvQVESRYWF5AjMX7gId911D7QqdObpHXHKyafhxBNPQcezzkLHjmfg1FNOwd5t90Z7rvi2P6g9jj3uGKhvOuvsc/Hxp5/gk08+glbqqteogUs7XYpKVSpjztw8fPnN17jjrjtw5ZVX4ZKLL8XVV16O2+64Dfc+8ACefOpp3Nz1Vrz51jtUkEfg559+xsgRozD8p58w7OfhGDLsR4waORJDOVF1Id+/AVSAr7v6WjTcvCGOPPwI8rwarffYk6tom+IK8v/s8y9w0in/w/Y774RevXuhwyEHoeWWzVC7Vg3XVqRnZsDzEqhbd1N06HAIdtp1R1x46UVo2Lgx6m66KRX7Bthuh224wr0H3n7rLdxxxx1owsmA8889D02bN0V25WyXf9vvtBMOPPRwtNx2O5xxxqno+e2XnER7AMOH/4Tv+vTFM88/hy8++xyPPfoYLrroEpx11jlUlp9Fi21a4oKLLkK7fdvh2Wefx2GHHoa927RB2zZ74KTjj8dB7Q9wq+EdOhyKU/93OmbNnE1l/10q60/jsceewNChw+FRgjFjfqWiPxZyyO2rBD2fToMPODCWt8faErBehBYCdPMBNp8IqVGHtASsQGYGM2Mo+hLnLBWPDTYHtPquA9FUfhIyNmVfEchfID+tVOtgRdljnOwVUJEDG0oOqCUSsOmKRFLTRVsIYQns90BwTZrDqZUzokQRsg0Mwe4SHHwCCB0FVQAwiJwR2mHpbQGkwRrbPfEDQv6SBPW0gMKRIQnBcMYFNhBCgMxCetDm7Gb0oztgGxwiAJHwzAMDETwUJUnJvjZcugzUicmEMjOMaEPwZ+AlUwB4dIFtc9YmmyG7bl2MHtCXEnsEow95sb8nBxiFDj2iVvE2U/hVJF4LstUQafVjMWNhs8C0dUvfSeqbKf1NgAbnOhBDJ0lq9XkwZ6RvvfVW6CTJLl264OKLL3aDDDNjxpmL2CwynWMFD9/3OcP+EaScm5XS6kAUfa+lv3jRbGv//v1ZXip4ON4iDSwJXabvhGnx4SMtSINJW2QFEjejSS8wRVAlBIuexYsi9uIFnrEe+fQLUCUsRLX5c9H3sYfQ793XkFGwBL9xwFWVqxi1WBkyWLkCDmxCKrNR556EmcE0FHA1JETSK0LSklCUUnID+gekQACYkZbxFWqQkADICgHDZbDCzuUqRWbTLVFA5aUIBcgsWIx0DkySo0eiZrAMlQBksbKbJZBPJTq0Is7q+AiRhsDgQBMByeJaQRTAh9IZ42VHxbVKOcCsA4treVohl8f8yWUWEZlFpgi0EmFW6hYuhniAIFN0MX5VTLOI5w033ABt9WzXrh3GjfuVSnAnaCtfyNqxR+s2uL3rbXjh+Rdxxrkd0f25ZzFj2jRMmjQB9z74IHbaYQfsuMv2uP76a+Cr7hSF2HOX3XDB+efisScex6xZs50o8TskOc34JoUVtcllzH/yEcLjRKKpY0fA90Q1LWBOhGxfA3iqHwTPMxjbdpiHhPnoO6g/5ufNha7+/fuhT//v0IcrshMmT8ZJJ52CK666EupXnueK52b1N0PN2rXQpGETNGzQEM2bNscTTzyFvn37Qwrq999/j6E//oievXqiFydse/ftiwabNUDVSpUxd948HHzoIRjy4w8YxfZTiu7wn3/C8z2ex6effYYRo0bi/Q8/wCdUHvsPGIhrqexeffU1uObaa9Dllttw/bXX44rOnXHc0cfgsisvwyHkFVf3tPQ0ih8SoruI71h6gjihCLyRJE63oxBCAMPOVGiTRBYRQuYbSoBcmJdFjET+GscofMAWfikncZcW5aNQbT7dIQoZqoAcolvvo9gH7J9CBqLBZ0CAk0P0tbky0KlTZyTS0rEjZTjr9DPY7wDn8B1/5JGH8MwzT2HM6DF44/XX8RgnyN96822MGjUao0ePxvtctb+Gq+9db7wRD3d7EDfffDOWcrX5m5690aJFSxx59NG4sNOluOHGmzlJsAcOPfhQ7LrzzuhApfuB+++H+uwJEydh1sw5ePbpZzDgu++c4Ob5gBl81gsPBshN0zwDKL2Zwczg0sd8MYvc9Ky4N+AcUHlpwiMW0cxi659Ms6h8Yw+fbYVZRG8WmeIX+1eYFTnwT+eAaqUXCyEHobjnY7NFByLwpAA4O/gULqCZJAQovdRyg+25MMRLb5A19EkXxRKaVFAixcJC4gMC2EKGrn0P6OUQNM3pPKFsDvh2IeR75N4htqHSXQzkS56cm0TAgCF1EZ8T2EgAaclCMlbvBPrQl6yMNrjL+BTAYdJD2T3k1tkUOQuWIlhaJM4MDyrvgM9xpCeMYYO7vPKSyCxKrb790sEjZ511ltuSrYNImjRpwlnuJtBBJPqOp1GjRthvv/3wzTffQIeQbMqZcR2Goq1KsXwqOLOIZ4yLTTNDz549Oet9FvLy8mI0zAxvcVb93nvvxdlnn+0O2+jYsSM0YPI8z/nDFSwftBQtzcfSJctQsDRgIQI+a4ZPpRQs4MAvgrZwy+4FrCHEGytnkhUxyeoHsvANyJo1DaOefhxZ+Uuwx3kXYcdLrsSU8b+jd9fbMerZHsheuBCVWbkTySQrBwNZwI49ycGiwQIpsYbASzINSTgXK2sR4zDG5dE/iQDaIlHZA+aPHoEZg4egJikzp0/HVA4qm7Zrg6xN66JSVlUUjZuB/AFDMPKBO/HDMw9j2ZgxKBw1AUvHTUFOgtw9Dp4YVxL5CJkGRgNjRQ2Zb4EBAhRfdDI/gEQAyl2MrDDK5IDRLQBMye89wgAAEABJREFUo08LmK8sYz6xwku0XrGP7ILIaRbZzQxmFiH5TH0PzMz5CUcvqE7HdrlXBczMKRqa3Lrqqqug9/OVV17hilQbSGzGgLT0dFx30/XYbuvt8OEbH+C6a65B273aYLfddsFVl12GXXbZFY8/9jhycnIBDs4pFG/DjTfdzLoaQivYThaDw5vRgugyK7WvruwRh4rnxpgDro1huwWChcb3BbR58IzvA9tmpamAytXD3R5i/bkLl191BU4/60y02a01Vy3bc6X4OLRuvSfatt4L7dvthwP2a4/XqbTdf+99XNHcE/rGdv8DDsD5559PBexgHHLQgbjqisvQp/e3nBgai9G/jMDYX0filzEjMWHceIz/dTwmThiPb3t9i8+/+gKDB/2Al194CTu02glbNd8K226zDbbdehv3LmRzpbnlVi2QnVUJVbIrYbPadVnvgVDaKl/3BXkLMX/RIraooHLJNoDvRIgAgYUoYsIKObkagA0padVMqP+QKsumXq8cKcA2lv0AbYWk0aRlEX2W0a3vwRiSLseRfQcJYDSNeRiCuQc26fDZhYg3kECSDXmSIdR/KRTZQAq24pSCQrGQZORJhs4nrwID/c3hQqYiIA40OT5iPLIRAnFR3KXmls2bwU8khECN6tWx1VbN0bx5c7Q/5BDcesdduOmWW3DxpZ1w7bXX4vshg7lS/xWuuvJKt038tdde54r+hzjn7DORx4nns84+A1VrVMbV13PFvXVrtN59N7Q/8ACcde452GOvvXDKKafhuuuux5NPPo2bu3bFO++9i/Esx9lzZztprbgOmRnMSmFjamPMzOXlf+mh8jEz6HtsnQr/d2kXfSrN37lTaSvsFTnwj+VAcdPJrg9snp0YJW97sZ+QHELKADsXtu8e7T6BN4kDeGyViSMTtbpqx0O185GFjTQgmkJOLKoPkYvNPAP75AX2MUXsc9WzMJQRTVZEIPToFiHb+JA9VoGxp7AQphXiwkKESwlcACygHhNSD0ouWozffh6K5OIFWDRhEppuvwP7vSLyD2DshIy8xJ6i0Q3E9oBykSUa7LgzluXNR97USXBzngF4JQHPRxyGiBXeqe97qn2FxOsQqaxah+xKWcWJ0Amdmv3XgShmxo43/BOo8xa9oFatWq5jvfPOOyFFQBzNTIYL5ywpD4WVkn0jZ7O1jS4zM7PEdxpXxR544AFoNfvcc8/F1VdfDW3Tu++++6BTgEUY8mFUSmlgKUcpS5cVoKggQFFhEuYFSOovn9JCKKN8FrlHpdnk8pJIElSZ0oqABKFKZg5++u57FObUwi6XX4P0hs1R4CVQb989sbByJfzx889IH/8rfn7ycSwb+ROyAXLkwMYSNI1DnCIYK2mI6OcVFaJSEVC5KIE0zr5oUscHUDUzgfEvvIBh19+Cgi97YeErr2PQDTegvgcUVCbXpo2QVrUqpvb9DknGs+0xx2OTrXfE0I8+w/evv4SfH3sE3o8jkZXMRCZXEPwQ8PkCpAUoVoyNFdZjTABRzvRpkb9HWlA+h1xfjw01HjYmriVIkU91WABlofJKJukC5hlrjGtQQjYmKUH+0mpm7sCd//3vf+jUqdOf3gltadN7YsaI/pLTyj1/Zr2cO3cudABRVw5CdZgQWPKBkxtsnEMU0f0qB7dDhg3HV99+ix123oVJTOCC8y7E448+gV122o0RcGivaiOgq27dTXDjzTfhoYceRO8+fd3hRES7WzLXqFHD2eOH2ZqnIeZRYW4cOWCsPR4BAnaQxk701wljMXz4cLz84gvYfIuGaNy4IS7t3AnXXHOt2+3wzZff4IhDj8DSgiT6fNcf1117HXp9+RU+ev897N2utdslMWTIEPSj348/DsMLPXq4Ov3Yk0/i8aeeRGcqzps33Byq0arf4DsJFNLNRpZPj3LQcDebOwSBXmA5DQWFAfKDJAK9u8QX8H1YxvDJogAh22mwrwg4ynGckj4SSQ8iXUY6sA8wjlw8hU8WkUeCq78eY2ZYDxyrGLwCTmJSM9UrYACKqGzn8/0rJCTpljxeYREy6cm1abbTjIkRBObx3TQUFDE+EvIJMkSYANuNQvVUyEzPQBqykBamARzwUGB4jMiHB/M89nURLzB+n3GZAWrvE6Ehwb7RJ7OQJosIxvT4BI9pNWP+MEyS6UpKFuZH8Q2OlZjOkJSkYQsCShkBhWQcCa4M7rDD9rjy6itw/jnn4ejDDsceVI4f4mr1Z198gfsfeBBffvk1BvTt58p31513okI9D+++/R7uved+TrC/hmee6c6JkXNxS5cuOPWU/2GbbbdBs6bN3IFqOjdlwoQJjAnQrrPff//d2c3MmRWPDTMHzAwe62SDBg04wTUOf3eZmaM3MxQVsR4DTumm4W4zg5k5e8WjIgc25BzwYuGKq2vI9lU6iNCh0Zf12GAA22I2za5VBYgXTkS0G9tqT24jgsBbLkIRCtkoF7FfMtIFbMwLyDNkZyH6gA13wNYavEJqIknqAySHxz4jHemcRDWkZ2Vg9rvv4oODDsLPjz6MDIbVAnVerz6Y8tyLWDZ6AmbMWoga2+yEUHyosIQSgLHTCRlyy09oH0yKLLVqYrZ6w+RSzJ85AwXz59IDCOgn/gpH0j/daicCat6hBP2Tb/kivPJkrwTVqVMH77//vlvVUlxmzA1azAxmESgDiHJuhVFm1K9fHz47V+FjMLPYWmKK1swgBfm0006D/s4j9lyyZIn7L0StYMe4Fi1aoE+fPq4zFc7MqPsYrQZVVM8LUciBgAYtBckk8pPLOCgpgOxFBUUIOFAqoH/SZ5XLYBWjjFmsZNUK81E4eBBG9u7PirM9lmbnoIgK8aJkIRoedAA6XH0tWu60I37s/gzyhw7D9K++RlZ+AcBaZHoR0jIREELt/WZlDck3Jxlg5hvv4I+XX0M1C6FKVwmGhUOGYv6UKTjw5ltQNGMOBr78MpocfBAaHX0cCjOyMT8w1GqyBUb8MBjTGGiT/Q9AzT1ao90ZHXFQ587YequmyBvQD1mLl2Fm7+9Qaf4CcBwERgFj2nxWxkQQQu4AIV/QkHIyflbQJAKQPQdGkVvltSEAC3C9ywQOFsE8SU2/5GCWIdqGHyAkjepxIi0NWVlZyOGERnpmOvHMU0cMlqheQ9VBlFzvvfceNBl00003cXXlFLzMMv70009L/GW55557cMQRR7jvk+UOKUuqKXsM8hPE7tjUO6K/qjnwwANR+u4kAdYDlb/orKgAiWVL0HD+fDScPRPbcWXp1ddew5Dvh6Lbo4+iCSdqwqAIYKMdslGmjsCGViGBMzt2RIsWW+H444/FbrvvgYsuuhDaHSJZbr/9dpx88snQNnFNlGmrePy3V/IXRFzIujhtsTvVFJ0gFfdvsW8I6VqZDDE+1ZRdoPyXWRaET4X33/kAN153o9u+u/Muu6FVq1b432mnY/fddsPRRx6NHs8/jzffeJMrwuMwdcpkvPfhexjy41BM/e033H7H7Wi7/37Y74D90P3pZ9gHPAidRrzHnruTz3Z6DcFa6UzFWYAAgoBvnEOy3VWdBess31SHEp2AvQE8L8CCX8Zi4Y+/ID3NQ7rnI1oRN6QvK0Tm4nz4VJrZzAP5S+EvWYoE+5yMRIgMDuITYT4yly3Egm/7ARMnw+bMRjonqDJm0Zw5G2nTZmDyc89h6Y8/IsH+o2jCOEx5Uv3DT0jMXYDM2TNQafbvSJ8xDekLFiF9yUJMe+VFTP/6cxgVeX9+IfyFS6nkJpGWZvDYDyXnzMG0Ab1g8/+AP3emm2Ad1/055IwZA2/iNHiLi2Bs933GPe7xJzHti6+QyEhzcqctmIO0iaOQPvsPMKmAB4D9IywyAgBJk2pucH0APQK5zWfeGYx9Bt9U3uolQiRJH9CHTSDYpbAszAGI0yRAwdIlpOAdEiMCEdJZuXJlUgA1cnOx0067osPhR+D9jz7GhPHjcOTRR+CKKy/DwIH9MOaXkXjp5Rfw3IvP48FHHkJHtjX/owLtUa59990XO2y/A05i+6K/dWrNVWvtqNFfbn344YfQ32kxqj/dqq9CxmZslzsVUvGyC+QvUyC7QPYKWPUciPNMfaW+V1bIGCd7WZCfmTm0FkqK+N5pQlZ4gTxiU/b/Emyo6ZZcMZR3eSgexRGbspeFFfkJJyhLu07cbizDRi+qtmyt4JpaxVcCBgSesQ0N2RYGxWZRFD0b4oATlmB7STL6kxeIJFVAU66IMISRLkGc2sQwNPjUYeZ81QsLx05gnGy32WeEAGVQ+Ci0JkITnMj1li6TB+mAdL5jhbOmIX/EcOx4yvHsn+Zg2ZuvI+3X8Rjbuydy/DR8fnNXbLbHTkBWJjx2iiEZG5XrkGFDOcBLfQQhpEw+5fWMvQShZr16qMRJ7x9uugmzR48BfC4ockxZpIlmjkUD9g+pIH5618mx5DazEnt5W7zyisDMYGaOvTor/eekc/BhFuFpLbnNSnFmpfaYwOzPOPn5VDC1krzLLrtASoBwMSij1QmblYbVIWHp6eklsjnaYu+sdA+TRo/G/V274qGuXfDQLbfh7pu64LZbbkfXW+7EzV1ov/d2zPpjKtJnzURB/0FY/Pk3wLBhGPT8U/jupR5otl1L+JvWxu+/T8UcDnxmLcjDtAULMGPxYtTZbhuMWLIIm+66G7w/pmHZmF+gbQ5Fc2ZhDpXuBaNGo2j+Yviz5iJ35jyMfe8DJCZOQOG4nzDklWeRWDCPA6I85PXrj0St2shs3BiVWzRH2KwxctvsiTlbbIk/5i7C/OkM32gLtDj0MNQ9sD0mU9mZMm8epmZkYCrzYpNtt8MfkyZiyfDBGP3s05jzw/dYsGg+ps+fgznz52EuB1/zZ89G3py57lu/OfPyMCtvHmYXw9y8PEjB+SdBK6Rx/LE9NmN8uZtz52GegHkbxyUZ5ubNReSei7lz52DBgvlYvHQhlhUs4wAycPV0zqw5zOe5JXSDBg3EaJb/4sWLuNLypfvrmgceeICrtQ/h66+/xiGHHALV3R49ergqq88NpGz27t0bxxxzjPsvVW1tc/FzcK5TSWezDMua8hdu1qxZyMvLwxROwAwYMMD93YwOVZk5cyYUbva82TTnsg7PRSHr7+TPPkG/Z57CgBd7oF/XLhh87z2oMnM6vIKl+INhZs2eR9r5mMV0zZo9B/Pm5LnwWZUq4bHHH0FLKs91atfCY489jtNPPx2HH3642xb+5ZdfulXB6667DjqcrFu3btAKkWSQnDIlq8yVgegEoovll3tF9KJZEShfYvrYviK69YWTLIpL6YhBOIHw6wsUn+KXqXyRXaZAOLkFsT02U3EaAKstVmc3ffp0PEdlceutt8YWWzRzW64fe+xRPMgVxu223hZSar7iSmP3p7rjkUcexUnHn4jDWfc9DgDms17NpfKZN28u8ubnYQ7NP2ZMx6TfpmHGjNmYw/ZqJuv89NmzMI3mH3Nn4w/W42lqX9dxV+oAABAASURBVGfMwrI5C7F04SLMnTkLBXPngy8mwHqLWQsQTpyI5IiR+OOzLzGN75vN/A2YPxu/f/oe+na5ChM/ehsTv/4CM7jCPeH1NzH88Wfx4VVXo/+Tj2IKJ7QGdn8W715zDT4g/PrhWxjz9sv48pYuyPvsc/S9pSvev+ZyfHrfnfjy9tvw0eVX4tM770RfTjrN+3E4Rr76Cvrdfw++evA+zOQgpH+3B/BJlxvxyW23ouf996PvXffgU74f/ZhPEz7+Ar+/9jZ+5ADjjVNOxQcXX4ZfXn4Nv3/zFfo/0g2jyeuLa6/Dj+Td+547sHTsKCxlO//jmy+Sx/UYeHc3fP9MD3xx3/2Yx35k/OuvYUbfPuj34P347oH70fPJJ/D+1Vfj19dexdSvvsAstg3zv/8Bs3t9hWUjBmPO0EGw6TMQzM7DQvZTs2bPxcx585n3ecibMw9zOSmgNm/m3BnEs0zYPs5hXs9lvzRn7kLMnJuHWQ43l23ELMxm2cxkuamsps+dRh7EsW2ay75z7qwZmMPymTWLfBlPHtu1uXNmYDYV++YttkTC93Dcscfi5JNOgnbk6HyTbt0ewvMvvIRPP/oURx15JLSbRp+G7b///ujRowf0l1tqL7faait0YX/+xx9/YOnSpU6RNjOojs5m3VH9Vh2WKRBOILvwspcF+an90bspu+hkX1WI+Smcwsudapc7hlXluS7o4jglS2yXuS54l+WhOJR29WUqF5kriku4VFB/q7CLOc5SOPGQO6YpG8+6cou/eMmMITXeGCdTdOsLJENZWN8yrCitkiEVJKPcK6JdHZx4rAjEX6D6sCJ/4eS/MlgdGVaZlm3erDkzMYv91By2dYJ5NOexHZzDtmc2x4wz2M/NZv82I28ufifdvJlzsGj8KMwfMQyL5+VhLnGzyWM2w8114eZgtgsz243B5nBido6jmYU8jslmz2T7zMnXvFHD8UOnS7C0V08Usk2dxzZ89izyYxubJz7kuXBhHn56owe+ueoSjHvzFQx+/FH8+mIPjOcE9txEAvVPOhFZOdXQ59SO+Oh/p6BGw0Zoevxx2OV/x6Lh/nti5sJ5mE2+knk245hNvjPYFyu9RcsKECZDzJ03B/PYR8yZNR3zqHM0adMG/e+8H5X6DkLOlN8QLFiMX8aOwxWXX47LL+8MHRy9ItAOM02ygZfabgGt5X6Xm+KcmoBczhwLViU1CmdWrMmuSoC/oDEzSBnwvNJkmtnySjNnQrTSLDYhVw+236QBTm+1C87fcRecQWW8y2XX4vLO1+CKy67ElVdegWsuuQBbZAAzX3kJo+94CAu/6IWh99+H2lnp2POaq7Blx1ORvlkdVM6tgqpVqyC3RjVUrlYF6VWysLRRI7R/7DE0Ovl4VNt6Kwx770MkfxyB3LyZmPXyc5j08jPIzc+D98sIjLj9Hsz+aRTqdtgPjU89FounTsDPnFnPGz8WBYsWoClXZBZlZ7ISH4fdb+uCxbWqI7tKJdSuVhW5VSvD6lRDvQPbIWfnbZFZvTpq5OSiCuWpRFmKcmugEOmYPOg71K1VFdOnTESN2jWRVSMHGdVzULlGLqpWq4bqXB2tXrUa7bmoklsVubm5qFaVfjlVmbZ/FnIpS1XKJ4jtsSncqsDq0q8KT9HkMo9yVA7VcpHrZMxBTk4VVKteDdVyq0P/U1m9Rg1Ur1EdOkH0hhtuxG677Y77WY+yudoyatQoaHJHf12jxljKxscff+wU52GcpPnqq6+g7wQ1KXTzzTe7b/Zr1aqFXOaJZttjEE72aipL1gHFK7tw8svJyXGDRslQu3ZtF6f8cqpVRyVC1eq5lDmXdaIWJv08GjXb74Od77odfoOmWDJnMX5+9lEqEx+gZs1qUX3IrYbqDFdL8ZF3LuXJysrEnq33wjfffIt33nobOm9Acnz22WeQ7NpC+SFXgDSgPfjgg3HLLbdAJ3xLDskqEL3MGMRXILxAeOW77AL5yS0zBuGXh+JyKM6XmE68ZJf5V/Try0+yCCSPTMH6ilvxxPHGpuKP7fJXPsdumTGITnWsZs2aUP3V5zEC/YuCVgarsp3Zc8898PDjD2MmFaQZv/+Bnl984/7KaL/990V2pcoIi5Lw09JgGQlk5mQju3pVqG5m852qUiUHVXNyUataTdTLrYnabKdqsI2qXjUHudlVUIvh61SpilqVq6ButRzUqFwJBaN+wfRevVEzzceM4T+iFwcEA595FIO7P44f7n4QQ+95AJM++ADjP/oAg194Dt/fcz+WjBuPmls1xogvP8eUXt9g3LdfYfrgIVg8+idUq10dNTmBOW7QUNSqUQtVGzdEyz12xzyuIE/lRFjW9DxM7vczWl5+EbY862Tsdd5Z2PHUE7HlCcdjnwvOQ+OjD8L2d9yE2rvuidzmW6PtPbdjmx5PoGWnc9HukrOx303XY6fTzsM2xxyHhm1aY5PtdsIejzyFOnvtx/fuS9Rpuim22Gl7FE2Yggl8tzLSfSzhLP322++MpROmYeeOZ6Bll5vR8s670OT8c9H0sINRY/MGqNmkGfa+9nJsd0cXVNtyS/zy5huotvnmyG3aErt27IQt2h2MSUN/wvievfHrO29j5EvPYvyLr2DMXffit6cfxw+PPYIxr72FxWPGolZ2JVRPz0C17MrIqZqL3CrZqJKZwX6oBmqzDahRpQpqVs5Gzexs1FZ5sI2owXYwt1pVqK2oWb0GalTPhdqQXJZn1eo1Ub1mTVStXgtVmKeVWeZVa1Rlueey/6rGOGqiarXaSEtnPFlVkfAy4Yc+0pGGkKvwSa5M1KpbCwd1OAjP9Xgew1kW3bt3h/5iS/VQ561oZ4smIlUfTzjhBFzDyY7rr78ej3Ky4eWXX0ZWVhbU/giqs32QWatWLQhit+q13Kn1PZftnWhFI7v8ZF8diMPJTAXxSoXV4bm2tJIjjju2ry3PlYVXPIqjTp06qMRJ17gsytKLTiC86AWFhYWQWZl9qExBTCO68gDFkcpXbsUZ1wP5CSeQfX2B4hNIFpmC9RX3qsQjuUQnc13IJj4xiK9AbplV2V8ojtgtewxlcXILFC42ZV+nwDFSNbYrMagdzCVOclatUQ0ad+XmVkGN3Bz2cVVQm+1grezqmPTeZ/j55VdRNH8+26K6qFUzl21oZVRTu1m1OqrVqI3cqjVQk+1rNbavudVzUY3taQ7b2ByONauRZ1G4CJmNamLh1LHwly1EDfbDNarlkE91xkUezKtqbMcXTmTbnizEHz8Mx8IJv2HW4BGcSO2LTfZoB2RkI7dNW9S+pDM2P+4ENDnsaGTvvDPqn3AysmrVQ40cjq2q5aJqzWqoVrM65amOGtVqUN46+KbXt3j3/fcYby3ksh3PpXyZlD+9aVNUZj9X/7RTMeznofB8D00bNcMtXW6FzrC4mePcFYF2mMU7Jc0M6+vyyiOikMqoWWkiAnZmM2bMgDqulcFvv/0GzS6alYZbFdnMSukVb2oY3/ehVTpBjPeoREueoqKiCMXwFkbZkGFpsLHjkde7PyZwtXf8J+8h1wtRi0pFDhWfxhwk5b3xDvpcei1++noA/O23xbbXdsbWl16Eekcdi4LqdbDYy0CRn4D5aUjzMwFLIJmWhsW0Lsnko0p1zMvMRvUOh6Mo4WPoFVdi2EWdsHnzFti05fb49Pqu6PPKq5jKWac6rIxhq52QaNQKbTpfg0VFIQb1eAXzE5nI2aoZ5ocFWMIBSWHVbMYBJDwDxw/wuHIe+MBSrtIEyQC+l4aMtHR9ucBJgxDeJjWQsU1zJHNqoM6uu2BpUT5yzFAVHigSwjTPgfLPF0vmWcL3ycdHmnlIo9v5CbcRg8d0xLAm6fGYWYLUsAnOyAl8z4d5HjzfJxiyObBcumwpjjr2SGiLMiyEvpfs3bMXHn/8cWy77bYYMHAgBg8ejCeeeAIXXXQR9N+b6enp8MkDvCSrvs3XlsOJXCF77733sN1225F3tjtRXgrnJZdcAp1en0wm3TfFqucKr7AZGRksf8OcOXPceyGcZGnVqhXatWvn/ESbYN3N8NJZ1j4STENy7iJUzi9AzmYNkKhUGbudfSb2urMrauy9D0ZodY6zoulpTCvzI+H5lFd2z4VNIy8ghK4GDTd3M4facv4xJwIu52yi0nfooYdy0uB+KD077bST27ot2XymOwaXp8Vu2QWiEYgmdsdmjItN0QnkXhHIT2HlJ7vMfxJiGSSTQG6ZguXkKs6T8sTFccYyyIwh9pNpZpAZy6Iy14qfylfKiTq+rbnSrImfL7/60q0Ann3WuUiwjmdRMfYyfCQZKJ/1JYki+JZE6BfCS3h8hwiej9DzkEEzjWbC9xifhyq/z8Kgex/CkrE/IzF7Cv54/hn079wZX117Nb678UbMefENDHvocYz+4G1M/uBjvMVV2mmcua++dXNUbbUdcrh6WeeQA1DvlBOx+623os31NyG35c6oucte2OLcC7F9p0449J77sDc78da33IY9bu2CPe68DW1uvB7NuOK5D1d/mxx5OPa97DJsceLx2Pq8c9Cmaxe0ufdebH/VFWjY4RBsdeCRqNxoK9TYYRc0Y1xZWzTEpjvuiqKsHDQ+6mi0PPoEpFeuhTCjKmq12hXZjVsikVsHVbZoiqq774EWVPAaH3IgvJqVsdlRB+OA53tg7zvvRcsLz8XWnS5G21tux47nXYBdOnXG9jfdjD3uuRfZLbZFku9fMisbQa1NscVxx6Dpmaeh8aGHIKPWJsio3wDbXHQB9rq5C1qceDK2IVRq0ABbc2J3/7tuw95du2KHCy7CNsyDXW64FZtfeDmaX9gJObvshF/G/ISpX3+FT665jnl8PX646ir8/tBDGHBTFwy/9X7M7z0EeS+8hR/vvAefXn0NBt9+K2Y9/xxmdL0Lec+/hUrjp6BSQYH71GjuVz0RDhuFzLTKMP48gu95rp9J94poLmP5BwhY10O2MUbTY9l76T7xgMf64KvvY2fl0QxVfzgGAS/P9/kENDbwPM/9vdh5552HJ5980u1u+PXXX/H2229Dn6uofp599tmuTdWArHXr1ujfvz/UXg1k26wxipnBzLiqMwtS1HzyF1/VezOjLB6EEwgvc1VB9OIj+tgut+zC/VMgGRS35Ei1C7euQXEINJGr/koTq3KvLB75SaZkMun6u+23376kDIRfWbh1hY/jkBwCuWWmgnCCdRXnqvJRnJIjpk+1x7j1bcYySDbFLXdsl3tdgHgKxMvM2EckSuqEWeRWnALRiDbVLrdAfuUFbpzk+fAJnu/D8334Ccrpe/A8INNPIJsrs9XSqyDdPEz++H3kLV6MIKMSZg38HkvG/AJ/4WKGSeNY3eAznM+0qW00LwSH/PATxLM9NPqpr0zLX4rffh6Jhuecjakc8yfnz4ZHGiPAN9oTSCTSYUsWgR0RNj3hNLS54za0u/cO9id3YM+77sbmVJgLgySq77ojduAYcNvLLoWN/eyfAAAQAElEQVS/WV0EYBB4MD+DrHwnT8JP0G4I6an++rffpuKC8y/AseyHtHBi9E/46Uj4PrxK2dit642of9H5yODkwZi330dGpo9cTh7k5lSDm1SgUh+bOTk5qM7JB5Wb9DlGD7XxMtcHeOURiRkzix1XnBDNHGrGV53RykAnbOsQMTNbY5HMlg+r+BcsWLAcPzWwdevWRTYVzthDdLJTZPjzZiJnkxrY6oTjUGXL5ujXowcqUzGoYkWYM2gA5k6cimacYWl77Y3Y7bJOWJhbGWlt9sQCzpwUBh5nv819a8Ynu2/WGNYaM4NREfE9VqrQUMCJhALKsNu5Z2FvVpSsrbZBlT33xhZUpnc89Egc0OlyHM7Z73qHHoy8wLA4TMfMytWw14UXYptDO2Cb445DPlfyVOFAf596ie+pKA3JgA7GwVEGvCANCYJxYqCIiQv5QhlfpKVcBdiKszstTzoNdXbcHZkLFmPuK6+j6vQFqFwUSV5gHKiYwQdlJ08+4dhCF130M4tMYTZWMFs+DXFdWNP0mBn0IvtsDNI4YVIlqzLSM9KRN28ezjyzI95jg3DDDTcgb24e+vTqgwMObI9T/ncKVPe1wqytyxqgaSuhZEiVRw2F3iP5v/nmm5CS2aFDB2ceywF8Aw56H3nkEZx11lmM60y0atUKOpRv0qRJyOSkjWbmNDm155574rLLLoMms7TVW42R/OP4VJM8hCz5UChM+3EwFqb52KTV9s4dsk4HFmLL40/BJltsgzEffgTzEggYBgwcIAlWPtIyvF4BclKesAoiyYmcTTbZBFrxKeDAmUTuDukpJXq33XZzW9Pjg33kKT+ZfwVmBjNzJB7fBbPIbhaZzmM1HqsS52qw+3eRsqxWlCDlu5QJKRpPP/00TjzxRDchpG1y/QcMwBy+A0899ZT7B4XsjMoo4sRePleJ8gGwxjiWRaxDbMXYbhFTWAR/8SL4i5bBX0wFmvUljbDg+6FY9E1P/P7J++h335349ulHMXf4YAx59gV8c+9DWLJsGXY5/ii0oRK067HHYyInZWs1b4bdr74c+954A3Zn+7nLKadg20OPwlYHH45mhx+NRpy8qXfAflQwq6Owdi1scfDBaHx4B1Tddjsk6m6OMCsHyUQaitLTqexmIuCqaMh6FvAdl0JXlJapWk9gfavfEGGtukBOZQR1qoPNJ5gsBJzNDAK9WSHAQUMYJuB5PpJ8Z4rYLvt8VzKVt2xoQ458QrbbDAK9a6qPeq9CFCBZpTIqUy4wzhABklpJqF0TRb5HlyHJ1YugRk1G6SPB+p/gyoHxvVvKwVFBGogX+AjMR5Ir8kmuaCQT9GCblUxPoJBtv3gl+c5nNG6Eyltvg6LG9VFj911QaZvtsSX7qKPuuwc7n38O2p1/HlqffRZ2OGh/VGuwKbY/4jDUb9IUI95/D/MWzEPj3XdDW9K0aNsWhYw5WbkyBn3xBd657Q4Mfv5ZDOjxDAa+/jIGP/0sZnz4Mfp2vQH9brgGcz/7FLMIhRPGwxaz7OcvQtqChUhbuAAJrrgkFi4BihYT8mGcZElygoU5gSIqUGFoCEJXndxDeSdnyPiFkFvt0T777IPx48dj4oSJmDRpEvQPIFp53o6TmI0bN3YT/VKe1VbtvvvuqF+/Ps4991xI8d5mm23QrVs3mJkD8fVYH2SKv8DM5FxjEI81DryRBjQzNwBWXqqMli5d+pcpifNItIIcDqj/MkA5e5pFZR7LVc7RrTJ7s0iuVQ5QzoRm5SeP8l6gJJhF8Zgtb8rvnwWDlRGAQ3kExHnyKUoiM70SZvX/HoPvvg8Thv2A7U4/HXWaNsbUj97EW1yAmfzF1zA2dCHbazPDzM+/gf/DEHghFwXNY2tHCEMNyTiOB8IlSzCNC4Ob7boXtmq6FRaM+sXFxgdvto5OIA+zRvyKDOobuVu3RJCWjgLyTmamw2++BeaxD0lLS5CexOwvQsXFjotvLSR8GNDLI9AbYSHuvesunHzySfjxp+FOYZ44ZTKkfx137HEYNWaMI0yjdOmc4FWyg6wsNGq/L6YOGYhRr74GLFyIJMcJISkpoWsb+KALkC4nvHMUP8wUcbGjHA0lsRzZR6w1QD7qqKPw7LPPrhT0VyLqoKIQa/ZUPKkNrQ4FO/PMM6FDlKQkjBs3znV2l156KapQeVQsamzZz7KSAT410ESiEIuzgdpHH45tjzsV6ZNnYuwrL6GSV4CJn34CzbbXOeN/SNttByzJrIR8DnAKCtixswJrpsdYe9R/GmuBcRjlW4gEldH0fI+DmAQ0CPK9AMsK8jGPg53wjFOxBWfqF2/BSlkpHXWO6oD8pk0xt2oOFmekwSwJWCGMK+TzWFFzD+LgbtNNsJRoj6+Ekb/56QgtAVUiVUIr8mCQ20dSeL1EBsYNV+csTKAwPQsLsyohrL8F6tVriP6PPk4F6AtUsUz4ZCQlG3wLKCpfRIYDoZhHwJjUMMVAr1W+zchklanLn9AskkdpyeCKbGUqumsSK9snF0x8fJaTZtt0uu8hnAz54fsfoO87PnzrQ+h7jTQ2PMcffwIuuOAC7LvvPni2+7PYcsstoa1/Wn3WN3kHHHCA42cWySeH6FVfpXhKaRZOcMcdd7h6/dprr6FTp07Iy8tzKyizZs3CG2+8Aa1Cv/zyy9h7772h91AKula1NYklflLkxacUWAHkYN1KLl6IX4cOQIv99gWrG7Gu9Dn5sxSsgmi+/yGY98sELBw/Fj5lZZOt2uGAxKw0cHQBFQNx9X3PoQuoACmv5IhN2fVuSsHXipDcAjOT4UCKvywKI5Bd9Nru3atXL+ibJeGULplrCmalca4pj3UVLk7n3/JTBv8tUQqBo9cjBldcLLsUGllLvSFZ5BTaLMqjYT/+6CZCtFqniRy141IwdLL18927o1//fu6wr0qcvFE4cOJQZiLpIyMtDRkFARaNn4gF4ycgY8liFM2chWEvvob+dz2AX979DJ/cdAd63v0gleQH8N1tt+H399/G5JdfwG+9v0NNrpo22HNH7HfjldjmqJPQuMMJaHlRJ/j7tEMlvlM52++AXW+4DrWOOhxezdrA5vVR77AOsNzaLi2Be3GVogCAIGTbCSp5Ub11mUG0BR7bxRA+a7MRqZQbFVvPfEefYKPvw4NHl5+fhJ8fkB+gzt5II64h3ycwYNRWeyAx2DTTCJCgn0cA+xE1uCEHI2xGAOHIRaashgR8ygKxJwuwf/ApbYIDmAQHUOAltCd/ShuawYiXn8dAPnmZA4MfGrxkyOgIBgmrEAQQPIJRHL7lIZAWyF+pAbmE8LiK7XHyt3LzLZHZYiskONGQxTYtc4/dUee0E7HX/XegaeeLUWX//ZDGcsjcf19ses5Z2PzKi3Hgkw9ih1NPQo0mW6BZu9Y49ImHUatZE/x6+23YJA3YZNPaGMhJjkmvvIiBtz+E/lfdhm+vvxUD7+/GOsEV7Esvw0dXXIFRH7yL3g8/iNFvvs60JOGzjUnnBEHakqVcpTYKrLYKTL/BUz4wvUwKQK/QM+ZCiCwO1DSxqcnDLbdshttYv9559123Ct2vX39c1vkyttmX4YMP3ke3h7rhS66yaxfF8cefiBtvvAmHH3YYOp7ZET169OAKdBHMrAT0rqDkCmkLCFEeykUHKAQNuQTFVhq6jTkdcNAoe+Srp0CYfyeEfB/NzCUunZNUmiR2jpU8zAwe3z2tTGu8h4prg88BlbGEjE3Z1wXobBSND8zMvYNLqChqPKBFiYc4xk6No2zcZd2ptNFLyvcuut0rS2uEJqHsAlpLcM7uHvRhnXaB+D5HKKMhoFF8s2lyJB7dnmzm43edf/Hay8isWRV7dLoUOZs3RpO9dkejnbfFPtdeiV+GDELB7JnsERJYMnESRt/bDZ+fciYmf92TXHwHZoqHMtBlixahUsEyWEYmKjXcEr+OniAs2D2wffQgSiIwb8pUThAnkKhVi7gA6ZRf/QaSBUjLSECLkVdc0Rl9+nwLo5wKA8psHiAYPuIn/DpuLLp06YIbbrge3/T6Bh0OOQRDhgzFU089jZ7f9kR2TmXczBXmOXPnouvNXfDtN99CY7Yi9q81tt4a2/3vOMwd1Bu/vv8mfMYh2YyZZGYIBQD8hM+0A4bS66/LsZRubW1M6tqyWHl4syhJ2i6qGdqDDjoIK4PDDz8cWnVem4Q3atQIO+64oxsQSSp1itoiuPnmm+NgduxafVM8p556qrwdmGfMeAGo4Aaw/CXw033M48C+0iYN0OKIozD/17GY/P67QHomttqrLfKWLMQyDlQKOWhR12xm5BXCWMH44OsROjfIORRYCI5OKFeSEBLjscANRQAWFxVgSVE+PJ9u0i3koDJJMySeNclVkoArxRpU+Z6HAg4MCqjQwjxFRQ4BeQZA6G4Xt1N69Ta4GAroRX9SWmgUw0gToMiKUOgVIa9oGaofewyaX30lZk2fCgRJzvBI3BA+AAZxAPILGNLMID70WultZs7PLDJVpgIh9XKQq5NZ3jHeLKIVzepCzKNsuOXxzKAyBPJ3WRl6SHACpH+/Afjwk4+gmaxMDvIrcWJENCi+nN1liJoRYxpCxGIbPCbLI85DRiILzz3bAx32OxzfftoT3Z9+Hh+8/RF0XXzxJVRm38TM2TMw+pfRuPPOu6ABgnZlnH766dAAQAqtVo8VXwwKK/9rr70WUq6FF06wxx57uIO1TjjhBOggvjuoSGvF+vPPP4e+l/7uu++gCaS8vDzob1q0Rfqxxx6DVqQ/+OAD7M7VFPERTzOjlcDpz5BljllzMX/cH6i14w4I+QPzyiMkmN4iDuqqchaywZ57YPjbb7NeBBDOlbGWykA+rLshVNMDkAArusxIRw/FvwUnkHTYn76F1vZIot09duxY9/1zixYtoNVMM4OZuUkCvdt6r7XdXO+6FLhzzjkH4qEVTk0eFHHiyTEqfiguWWUKZN8QQdUNVkaykO5UoFNFA1VmvqOhHPKXnW1SQGUsYIdEK0C7TOftLEmGjspHSqRcLCmyCkkakJOjBC2kAxKc9MmqVAnzWZdee/119OjRA6eddjp++GEwvuEqcP+BA9Hh8A4YxBnjvl9+idNPPQ1bNqiNsW+8iNFcGf7lteew8KcfMfLdd7Bk8iSMfu09jLj7XgzucjN+fPA+/HTt9fj55jswr/9gLPjtDyziymLrk45CvS0bo6jIR5M990TTzheh6T13Y+erb8CWJ56CBocdAdtqK+TusRMa7dMarLrQI2QdBdv3IuZLyHYtZCKUlUqR8tXM6C2MwAPg8Weu3UsAznR5b3QIiDFCRAU4PyA2oMuR8SH+cnv0ZTQQ+GyzPVo8epAExl/EqxhDf7CNN/NglERPU3zFbuMAAsTDABkyjf4QkEZmFAZw/jSMfiEhICKd4CsQwcCLD/MMZgQYdMM8ePBppZtPn3GarB4AWiKrnnBX6J7GVzsAKw3bzhBJA1V5mvJUHWOdc6SXPwAAEABJREFUExkpENBuVbKxxYEHYfMDO6DOrnsBnKzdouNZ2IVtSJOrr0fjCy9Fi1tuR+6RJ6B5+4NRWKUS6u+2AxrstRsa7dUGOa22QyvWMX8Ja+uSfEz74hv8eNOdGPl8D4y59z4Mv+MWzBs/DGB6jc8FU37HtB9+AugwJGkUEkBxC5EM8lkrkgACFLLPX5qf72QvZJtVt24d3P/A/bjvvvtx2GGH49JLLsVPHBT27NULt916G9rsuRcGDuyP555/DmeccQaOYT86deoUjOMEkJRuM8PIX8Zg9pzZ5M/IKQ8Ys+phwFh1R0CX6qjEkElZQA+j3Wi6fIMu0tFQttL4194Bx0BKnA58VV+siV65BaHqEy2ppvpP9Q/a3m2mfCbBWt4x/5iN3DHEuBWZojEzSJlXn9OLdUU7bsBLfgJa//KOaWQqL2QK4kCpONmFj/1lCoSLQW5B7E41hU+FVfETvehkCmQXxPZUM9UumlQwW76sRJsKqbSxPfaP3bGpcZN2h2jiPcbp8NR69eq5sU+nTp3cDihN6OrzDLMobvETvUyz5XEOz0fI9xAc74PjHb176i1l8tVkGxKCTZp7Y/XOkrzEkD+cT/wG0yyuv8lkEYKgAOpzhdJ7bmTqcXwPthNFixdg0uuvoGWH9ti649nIqFUD+YX58DdtjIaXXov6J/0P1dLTkDd8OJKcIBj7xmuof8pRqLxvO+T3+gFF8xewpStk7JKW8VKwP4YOw5ZNGsGvUhn5DLtsaT6xgHlJtnkBChl3SLmSkyahak4V6DLKInnADi1gQrMrZUFjzPvv78aVZOlRxhYt6i80ofjmm2/g4gsvQqtW26PrLXfgnffexwXnnY9pv/2OJ598Guecczaab9UcZ3XsiLdffxt1626KLrd05YLO0Zg1czbS2VcVcEK99s5t0OKsczF2zAgs/HkAsGwhGBEKOCldUKg0AYu5MJS2dCnSDNHF/Iss5f9Ud1jusWjmR4P2OKJQNYUOmQJaEbCxlN2MVajYX/hVBYXfk4OqY4891vFSOPHTIR6aberWrRsL7knoZLbYT/6ym2osLQUccWVUr4EttmwKL0gij51npd13Qc0adTD8xrvR4sDDUFitBhKUMY0DHI8mdK1UXqOvQAYrLxURBTHWADMjH48gM6QJeOYRaEIQkooW0oFgZlBh+QAMKZeTPSxBsH4DjAd8ZSA/ASL/OJxoQuLEL8FZm2U5OQhrVIeXIJ3HzjkM4HP0U2QJFDLCJHHGQB4h4hHiry7lq5lBjYLosrk6UZkQ48EUeB4ZAzAzSkJ+fCmx0nzEGl1mkbRR4FR7MabYP42rXvM483XyCafi7I7nIiujEmfFeuOFl19CdvEKtGT3POaYUVbmrYIKhFfdSyQSqJJVBdlUthcuWYgHHngAJ51xIp58/nG8+dLb6HrjLdhj9z2Qwdm+I488ElJmv/76azYwrZjs0OVD69at0bZtW+gbZkloZg5vxjxi3mRSmZdSrHou/xgkQ2yXqckifUPSvn17SIGWXbOuUpq1MqvOQ9sNP/nkE6TyMjMFBwuEjW7AVHqYOXgoWjVpiiCtEkLWB1YBhJ4hgTT4rK8KsMmOrTCtV0/88cWXbPg8hFoRsxDgxEzIyaUEa26COC8wka8QzEr9pNhrRV3bJpW3+gbxwAMPhA710eSYVt5/+uknSP699toLvTg40Rb2E088EeoopShrd4sOGrv44otxAicUlLeacNBW4lgA8ZbdzGRskKBsBLNyOeEkbirIk+6A5ZGEsdwMId0h7Ubw5B+CZQoEnjB08AbtrFYQcUg6+XhspnzSG/3UHglHL8AxARayk16ybClep9J8EvP7jDM6otl2rTCE5dHv+0H47oeB+Oj9j7DLDrtgzvvvYdJ992DM48/ily964uf+32MqYeAjDyOvT0+82+U6jO77BSptUhXtru6MtlSaZxUaNmuzD9p1ewAHPvEQdjz/LOTutC2aUXlue/2V2PSA/eHVqgu/Vh14NaqhiO3GwkK2ZqqblFu3x/c5ne1LscjwmYAM8+AThBMw0SJdIRixAhrRLUcMxMhKY6V3SJ8wioQx07E6dzHzYqNM+GJssRGxVUSpkOopSUQlfyvlZcIRZApodbfsAudYtYfIxd0n9wTzN43tYCItAWfSM53vVrpv8CiKD8DzDPB9LOIAbSlxYLiA5WVVspFWfzMEiUyoPWvECeumhx+G2kcfirZ3dUXTU07Apvu0xSbt98OenS5B/YMPxJbHnYS2V92INtfejMymLTF9wm+Ynr8I2RwcDu/2LD6/9jp8fsO1GNHjKfz4yrPodc1VWMTVjmWjxqFw8GB4XG33vQyESwuBgiJ4GekIMjLgUSYKiUIOlp2I4BUQEKJKVmWkU94qOdn45NOPMaD/ALz3zrt4goPCn4YPQ/v2B2C/ffdFu332dZP1++7VDnu23hMPPPgA5s2djcWLFzn+PuMI2c/CAqZXYAg81koL+P4mGZnBwjRCgvQgSJKQoeAA/+LLjHkRBG5CWWd4SNFJTW7IRsvMHMosMuUwK7XLvaagfkFxxCA+ZgYzk7UEtPImh84dkdIg5c3zWIhEmhkmT54MfQ6gXV7aFWVmjofsJMHMmTOpfJwM7RSTW6A4ZQrMInqzyJRcArPILRpBHCY2hVtVMDPWv3A58piPWeQndwwxoeSI7bFfbAovu0xBbJcpEE7hZRfILlwMwplZ7FzONCvFa9faxx9/jOOPPx6nn346VAb69Ez5OmLECGjcr3HEzTff7JQ9jX006f7WW2+V8DSL0iiE4hXILpmUK6xqdBbHSUNjWvXJnjz5poLgs12QOwQJ5EkjZCgtPAT0g7FOCEBKY3z011BoKZkXsT1UXw0+kuzLzE8wpIely/KxmEriJtvvRjdv9mcap6rtDNjGBhyBbbV7W4zv2weLpozFjD9moDHzYa/778DsRXMxf8YflCyNY/AEwScDYMqkySiquxngs83jJIBlUC75sLPyJdCyxSiaNhGzfh2JLdvsyXDsV5kQPiFQ/Krj6vt1VolHmdpzjKlPs8C033fffSyLEzDsx2FYsngJ9E8HHQ49lErxUVwsegNncnIRxVfXLl3x2quv46ILzsPBB7bH/AV5mLdogfPN8NLBGVhU32Yb7HT8yRjA8fOAG7qicOpMmO8hoXwbNxFf3HUfZo4YCUYNXUYp4UCu8oXinCu/SFQRpQw0a9asJBIzc3Yzg5k5u8cGR7QCh1iDhyp7MpmEeMXBhRPPNm3alCgp8hNOpmIP3ZASXGwNUbvBFti0cQvYshD5VJwXV8lC9nbboOE++8Bv2AAL9WIoYDGYiUOxoxyMWM51ydoskjnmHXB1u2qNGlR6OH6YMB41/HROrvmchfKg90lxe+zVPTd4APiOC7VCEE8zgzNZuzTI6N27F74lqFz0Aiqg/AM2FL7vo1pmdaSnZwi9RmAWpWd1A5sxHCGDg7Xne/TA3GlzkV2pEvr3H4ibbuyCO7vejSlTpiAzPROVsipBsiqOkIMbcNCjNACG9LR0aJvQ2x+8g+E/D4dmyBfNXuK+5Tz3tPMxZPgQ/DDke7z40ovQpQ43h5MV+3KApcZIuIADhQMOOMAdRKNV1Yg3IFMgGpkxyB2DGdMRO4pNrbyKp+j13bA6FimVOqhJq7ryKyZ1huichQ+VUYiAKTOMGzMS2c2aMu0JCEeJOJgjEYdyPim0mpdWvTr2uaQzxn70KZK/T4cmEVwdYQNnBJA2JK1CrQwUv1lUb7RtUivG6gjVMGsyTIqzBlD6Wzu9yxpQaVuw/k7m3Xffdd91azv6oEGDMGHCBPf3XOPHj3em/v4oLy8PF154IVdGf3AixPGZmXNv7I+QCXB5znyOUxTSTjRYlPDMQ4IeHngxzbxpAcxjR02l0+DB5O8BBVzF+/jTT/Btr28wdPhQvPrG6/j4ww9x9933Yeddd8dmDerjvPPPxy033Yh5SxbhhZtvQtrY0cgfNgQ1Jk7Cr199gn433oA/Jk7AUka+cOJUtL/8Shz92GNoc9lVqNKyFVrTfXCni3DEbTej8VlnIGzRAkHdetiHnWHNww/FkkppyE/zEXBgEcCHhAv9JN+HgBACrI1JPikyJ/nY5rt6JiyRZW4zUglS8GbEpbgrrOs+B4qLxDFWiTlL8SNk28+33bmSrHOFLE85aIWxLoJX6BsCgsKGrnKnsexZxk6hpV9aOv09WJOG2OrU47Hvdddi7xuvxxannYYdDzkKO+y8C3Zmv7/DMUdi/ysuRKM9d8fgd95H76efQ79X38S4p3tg3HsfYsSLL2Hkcz2wrOc3SHJCZ9bnnyN/7Dik8Z0xyulE8ygQJQslDK2FrNfp6WlovEVTHHHUkTjv3LNx++23YfToX7Dddq3Qicr93DlzcNQRR6J5862g7Yg1OdlTu0493HXH3Zg5fTpMYx5Ww9B8hLQnyTNkHL7qO+MIjJ4AaIUF7qnHvxrMStOshKqdjvsq2c0MZsZ6EMob6mvUR8tPJ3E75Fo+zErjMDPE8YutmUEryZoYVx97++2347jjjnNnORzJCXGNP+M+XauclTieGM5VwY8+inacvffee25yXOHV37/66qvQDsj3339f7F3azMwpGkOHDnVu58GHxzoiMDOXfqVZbslnFuFI5sLIT/ZVATNzZGYRD7PILR5m5vg5Aj4UF43lcHILJIvCxDTCCcxMRgmIRrRCmBliO3jJz2x5eqKXu83M9fGalNCk+DvvvOPORTmDitmkSZPwwgsvQDvzNN55++230aVLF76Pndx5Bqoj2oknpVo72lSWZoYMTpilRhLJFDKdwhrfTI8AeDDXj9Kggy69mCFgBLjL3BOkDpxe4dFdjHNtGJ28E6GPSoSCqZOBZYtdeaaxrZvRdwBmDhiASosWIsjOBjj2JDmbII9xw0VLB3TlV6vJsEUY/drraLH//gAXZZDmw9t8E8weOATpS0Ik2JawCxU5irhSW2AcZ1PWyuzDs7ITWDhhDGAePBIt/nUcRt1xJ8L0BDyu1EuRj9o7g5lB49+XXnoJyuNvvvnGnfegMdpJJ53k/s5vDts7jc00/tLiRrxIqYNv9Y6obMFLpnidcOLxeLBbN/R4/jk0bbQ5rr7mSvoW39QLJH2dbXdE6/M7ozLbzjEfvYm0oABWkMSPb7zJRaEW2GzL5sjnBKhChSwEk2U9gFeecSiDBF27dnXbJGSP41u0aJGbkZs2bRri75KjygpXSFiNS3zNjIWvChAlSThBzFN2FF96sc3MVVZVjLC4QvusUF6lqihK5ABFPnwvgaX581H5gNZo9uAdWFwlnWGKSuQTT7P1VVTFwq8DQ3KLjfLGzJAsLETVzetji73boucjj2Pcx18gIysLYIb4VBD9wCe5x1UDZhDf2sDoXMltZsyj0EHltMpUVAbjsAOPwjkdz8WM6TOQlpbm/MwMCc6cTZ3yG8488yzOFo5EeiJzJVxXjiobomsAABAASURBVI7TIorYbvYXAoqQENOmc/C1YMl8vPn6W9i3wz7YacddcMyhx2L4kOH4bdxv+OLLL1HFq+ZOqp7ERjk7MxshlVyygHlRPEqnTgr+3xGn4qQTT8YpXLneeucW2KddOywoWoAGnHBRJ1s1pyq04mkWhZMMMZgZJw/SoY5WvAWqpzJFY2au3pmZUA6Ed5biR1m3WSmtlHXFLVLRqexju0yzUlozgycA6wbNfDbo4JUksHTBKgASuM7C4CHJcqt50MGov+se+Imr9MYVSTBsmEwDgjR2H4ZCD0hqWhYrvyRX7KsDzrJYByW3Vo/vvPNOVKtWDdnZ2dABaAL9zUzfvn2hbdoKqzSJpmbNmlCnqa17AnWoGoToc5Gbb74ZGtyINo7r32AaE+EXg7LZ+Kp6rqBokYPlUVhQiPyCAvw8cgS+5wRDAd0F+YUoyC/A62+8hdOocJxx5pnY94D9cOghHbBvu/1wBM2TTzgRhx5+OB647TYc224fXNmxI57o9iCOar0Hxrz4AkY88RjmD+iLuV98itnf9cXSAYORqF4TzU4+CVtdewN27nYf0ls2g18pDRkN62O3zp2BOpuiOlelvZzaCIMEhxlpnKYMYZUTyGCHLtlDYg3GGuazDqUREqxzPpslnyaIhzOLPEDgdAtUXP9EDpjZctHqfYxRqfZSogCxv7GcPdbVkCUchqBNLiAggcZE0l1Npc1+OqSpnS+g3TRoZR8V+EVYRGW6MCuBMC0LgZeGSge2Re2jDkGN9gchc6vtkNisITbvcCSannse9rj4fOxywflc4ViKUT1eQJ3quaiW4WPsk09g4JWXY/zbb2EUFevRz7+GKe98iN4334qZPwxAsGAerChAwaw58BbkAcmlAGttIQdzRQjQus1eeOTRx/Hiy6/gnrvvxkC+Y48/9Tjef/89fPLxR3jowYdw3bVXcwLqTrcKPfiH7xne4JnH4S2g03M98wGwQvOZpDXwimhjpjAvhKcNAiI3tnuV5A1ZAQQxcU5OjusT429XhZe/mckKteNSnLUbK7XvdJ5r+TAzKC7Fob64gG2nWP7444+48sor0bJlS+h8ELnvZnmPHDkSzz33HDTxq8M7tRoqRVnKhCZtpSBL0dPk7uWXXw4dNvfiiy9CE+hSLDqzXbzrrrvc51TaPSXlQ8qIdqCdfPLJ0BhD8UsmM3Npl13ygZdMs0hmsyh/iF7lW7wEcQCziIeZ8V2NQHGsiEZhlEfyl1JkFtGbRfLIX2AW4dUHp6enu75YeIFZ5GdmbrIiNR75p4IU3379+mHJkiXQ+OCVV15x5xNcdNFF0I475X2XLl2wySablASrW7euO+/o+++/hyY12nF81oMLJpqk1/hAdc0skkGBaGP5w6WdT77hHjwDxv06FmeffRYXSEYSnQDYFoEXvaB3M+STKeA7TXr5CUn/gASBGjOCkdGMQYPR84YbkeTqsHkhpgweiNEv9cCU++/FoNtuwVZ77gZUyWJI3R5bR0ZFK9nwGaJai+aollEJ6dPnot7ebRD4bDf8NOx8/ImYzXHRgFu6IH/WbNLyXrIUlRNpyKldi0xCZG/eEJaZhckDB9EzupeOGosxL72BrQ46DKhUmTq4B3WwzBLEl5TiDE4yaIx13XXXQZ/CafJB9XgAFX7Va/npU0ApzAoXl6NZJLmZMV+ZS8X5Uqvuprj8ssvQ99teGKg2kWTLlhVh6eICBjfKWg/bXNQRv4/9GcmJ4zHu04+xjMt6W590HBbmVEGRazOBJM2QvBmo3G/mTPnEYcbUk7XneS6TaHUVUAPhE088EbvuuitOP/10aJZOq0fK6MWLF5fQin5VIS6Y2IzDmdly/GJ/s0g20ZkZ9JN9cVoSk3MysTg3G9qibFSQKD2WWRrmWxYCrsyUzTDxFCj8xgKxvGal+TM/TKL6btujyV57YPKPPyCXMz5pHIxIWQpIp7RpRkcmYFjRJb4qb/lJKZ43fy6uvvoaNGhUH3OmzcPnn3+FHL8qQ/ssF4PvJfDWW2/j5edfwUUXXgz9XVMi4WNVLrMyMvAl9InzjSUU0o/gsbx8xgHQjeUvM3OK6nd9e2MbDqwmTJqEbg89CM/3sGTBEtxyxy045JhD0PvrPrj/8ftw2tEdceb/zsLkqVNQhZMrlTNzELIBrJqZizETxuLiCy5FncZ1MGnkZPIwPPH4E6hTuw4KCvKRvyyfCnMB1MCoU4klUX6ZGcwikFsgf7MIF9uFF8gdm2YmZwmYlbpFY1bqFpFwMgWyC2QvCypzz3wUzZiBbM9HlXp1ALLywDaXILsMAdGAyQdozJWdZXyHf+bKoj51KEwkEbJDEI3Hhg4O8KerrBxymxl69uwJnTKu77M1GBE+4DupbULqIDtSgdtyyy0hvJligbOLRrhUkMKtjlTb49XuaBBkFoWJBRJ9bN8YTb4CzABKzsEnRx60MP8tAFine3H1eHPO6tasUQOtd9wJ++21F2rQXr1GNWeeeMJxUOf3+muvYu6sGahbozra7LQzjtx5Twx48RX8MX4kPun+CK4+ZH9cudeeODY7G9PffQ8LJ09FiwsuwpYXd8YON3bB9tdcjW07d8auhE132gVFHESEfoKyAKH57NxYV4z2NE6gGfG+zzric0DiIc0DQHlDTdaRhj6wJGsjtSdWIw5EUHJ5rIQkBfgOAh5Cgi9cCUVkCZkXgshV8SyPHFhR/ppZSVRmpfYYaVba9yRYdgm11zRBPIrJVappFrLcWbNphggY3EBrBHR5rCusRUiwDTK6A/EgGCEA6xiZhbSb7Ozj6m27Nao0aYLKDRth50suwsFPPYU6HQ7FplRMtr79Luz41DPY5Y6uqLvDVpj6zReY/N5bVGiXoOfT3TGsy62Y1O0uDLvjeoy++16MfrQ7leh5rLfprv5tXr8BLrrwfFStUgmlF99B+u65V1tcxPiuv/469OWAv1KVKth7771xzBFHo3ev3hg4cAAGDx2EsaO5AlQcWCEFId1JJi5g+g1JlyKi/rW3mcEsqh9VmE+VK1eGdhYpwWXr2iIuwGjhRX9DJf91BWaRDGYGbcXWqlrz5s3x6quvOuVYE+HasqqVTZlSbvUZkXY/SWk+/vjjIYV5f64Easeltg/L74knnnArdlKyRfe///0P77//PrQLrFu3btCnWFqNVjqlYOucjvvvvx9amdbkscYQZrZcMs0it77zlodZ5JZdYLa8W7iyYGYuz83M7bLr3bt3CYlkMTOOZQpcXngc08eesZ+ZQfjff//d7b4Dr2HDhmHMmDGOL53LmZrg1oSHPrU65phjoAnwmEb9t3iZmVB/gsGDB7vJc+XlxIkTobOLVD6bbrqp256tCYrzzjsPHTp0cOMBySgmMuWnnWvaKaB/KdE30frM65BDDoHwoksFr1gEzzy2MZGj45lnoHv3Z/HKyy8DYD31gUCNEgK64K4i2kIC2K4BId/aAAH7qjAohJRkec3/fgBqLlyIqX36MoyHvIGDUavtHuxLz8fvY8YhpzFXU6ns0lPkNKL4FZXHuPwqOZhSfxPUPPZoeLSD/MkcPsdrrZ+8D0vCBZg7dgTDgeYY5AdLUXPbrVDo2Bg2rV0P9vsMgJPni0eOxjSOhXd48D7UPvhgTP1tCtEF8MygunrllVdywu9uVw/1CZyZY+LaMC1IdOrUCXPnznVnTLkIix/KczPmUXE/LDcLhTliCMhCIov0xNNOw9x5eRg0cKCc6HJrV7Ro0Qwff/o5Qs+QzM5Fs2YtsejzjzBn6HfYkeOVZHYmlL1p8FwYj7lsbOOB0LnL8xHFWE4xmDFnUngvZCVRJRdKDc2NN96Im266yS35q4FQA6IXxmUuiWTGQCdkl1kWFMbMYLZ6oHDiZXwpZC5DgD+Y6YsSzBbOYrOqw5BAIukhIxnAZ+9lAf1ILFnMjDbALDKxkVxmkbwBlRClgxmLohBYxAHqptttj0aJDEx+7FGksSKbBrbME45guWJoJDX4pDWLeICXWbGdZsCBrgeD73mYNXsWhg4ajvM5w59Tqwo0MUIf6FJDlOFn4qOPPpYTM2fM5Hsf0O4RALNinsBydhRfTm7aZYaUz8zYqBdg9pw50KFelbKyofJNstwoNEB2ojWjBYCZEYCuXbuiRrXqeJgraE0aNUat2jXQfNvmOOPk03HxJRfi/Tc+wBUXXom2B7fBuF8m4FGuyE+aMAUPPfIIEn46eg3oRYW6Ixo22BwfffgBbu12C954+1U0adIIi5YsgjEfJAfgUUpKygZE+Q5eER6Uw6DLzErsqW4zk7PET+HMIpzzWMHDzKB4zCI6hYnJzMzxMovMGJ9q0gfThgyFTwUnd5uW9Aqjcmc6YM7J9imkSxAwbUUIKvnY9tQT8ceokZg3fDjS6VvIyZeA5D70S9D259vMYLY8iKpx48Zu9l72uOyUDtmFi8HMYqvjIxozc3azyBSBvjXTDOnL7PAOPfRQ3MXZfbknTZokb2iyJ5W37AJ5xqbs6xOsOLI4fpnLAXOetcpRhVQiAnYesVbB1xTGfO8/oD8OP+IotNq2FTp3ugydr7gSt99zF668+nJcdf1VuPyaK3DH/Xdj4LDBGDZ8KEaOGI5Xut6Mx844FydVq4UlvXtj0utvo2jKZPR66y0M7DMAS2rWwr7X3oT9b+iCjCaNkc/3LWDnFlSqhPzKWVSYk4RIArjLd7IY6wRYIZQuk7cAAIuJQCx7Qgs91jWPLa8PmIB43gwGdbagPUojA9MemhFlrI+IgEZ8mxnMLHZWmOWQA2Zrlr8h20InDosRIXkQXJ0oQboSp1eSGA5FvZBlKaATpFddYv3wQ591xegihIDHYJ5MhKwmASlDdgFsD2kLwIujtSBZhCCDbVLdmijMSEOBtkQ23hJVWu0Ir/YmaHDAfjjgvrvR7JwzsfsVl+H4B+5DvQ4HIy8tgVan/A+19j8Iv035He9f0gm9brsVY554Bnm9B2FBv0Eo+o2D0YULgPz5CPNmwZYtYaRAoXuGaLl1SwweNgR3kWe/wT9g73Z7Y/fd98AuO++BnXfaFWefeRbmzZuH3Ez2YcwjYzo8ZxoCvs8B0+FY/QsfZgazUlASNckZfxdsZkKVgFYuCwsLodXCkvpU4vv3FoURpFKaLR+Htva+8cYbkJJ2MidY9I8PWm3bbLPNnKLbunVrF1zKmGilNO+00054i22lPHSmiL7/lMJ35plnQkp3ixYtkJWVJW9otVznb0hhzs3Nhc7uuPbaayFarWTvsMMO7nwPrbDGPF1APswiWaWUa+uyFF7liT5TkkkSd6em0dmJjU2ziIfcZgZtK997773Rp0+fkrKQ4n/EEUeUpInB3W0WhZVD/1qz3377uTNFxEtbdTW5LT+zUjq59ddv2qquw0tnz54NKdBadRcP9d8qb02WiI9AYbTo1pXjNfHUpITyWXnp++wjREBQWJ3nIqVak+Vm5tJArxJTK/0qP/3biFaktVKcjVcoAAAQAElEQVSq+FRGohPon3juu+9eWZeDhx56GN/17c+xpeGD9z9yfsanx3jCJQtRNH0mh8oB31iDsUXSnWSjpjfX2AJIvt/6fIPvLj4XmDIRDQ87AhMnTQUWL0Bi8gRsvtVWqNR2Hxz65NPwciojWbAM7gr0NPKl6RHYDnS57UZc/tCjSHBCh0v3bBtCeWApx7z3cPFi0NBhyMpX2wks4mT4omWL4VetgULKumjJMqSxbx/+bR8U/PgThr/0MnK33x5Nzz4fv46fgL333gc3cBJcDDUJoby55pprOMZeBtVHM5OX+3ciKdV6B1u1auXeQ+dR5mFmMItAXp7xSXF5U24gvVI2duJEfe+vvsXIn0bimaefxGSON/pTmRepT/LGJx6Dn7jiPOibXoClwbcEklSUPSuCLrX5YB8CKATK9XJFUK4xkLlZlJDp06e7bdmq1KdxhkEv+iGc6dHyvhoIDWL1EpmxgqijoMng7k5VAhxiXT5UeuTnBT4SaZmoUbsWcqpkI5sNW6CRGpWfICjkYM4ghQ//ksvMYBZBmp+GJCtjZv3NURk+Rnd7DFkLl6B6ohKqZlZBYVgIZg9CpZ15osaMQeXioCSM+NBFbhCke+l48MFuaL51M+y7bzukpSdQWFCIJArZ6HhQQzXil5+xeFE0qEhLS0fCTyMvMuEt/jT+9jZTbMYXOAdXXXkNTjnhNHz9zdeYMn4yO56zoJc9KzOLMkWsUutRwAHUH7/NxHY7b4sLzrgYS9iwXH3NVXj3k7dQtUYVbLf9tnj6tSewS9sdcdONN+Leh+5Bj6dfwD777Ytrr7gOjz36OE484STMYKP08BMPYbuW2+GaS69Cy5YtOOu6AJpZVDoC1uWQSk0kAWBmWN3LbO3ChJRhVeN0MTFvCvLmoUAOKs8hSw4s/UVLlqD/oEEYNIAzg54hlD/CiDXjqNK0KbY+7kQMfukVLOJqpHlq8pJs10lDhSgiXP2nmYvIBTQrtTvEXzzKplvbsrS7ZfTo0W4GVZ3C0UcfDQ14xEYdm8wYFF5gxrQyfTG+PEzFI1iOd1DqCoLIYWauDjlaokyFQNmMWawuJEl/vmQwJPAuV4VPOulk1Nu0Pt58/U3cwpncrhzoX3xpZ9x0w824icpvF5rXXnYFtmPguvMXYvhzz6PWnHmY1utrpOVmY5uTT0H9Vrtil5NPR7trrkWrjmehPgdRaFAPIZUOvbQJAKwOjNOn6dFl0NMHiDOAz5AYjyYsgOoSxaUJYVBySXY6XCcoH48OBaehUGx6EO18YWjinZt+tPJZcW9MOWCWUmplrMayD1lfQppwoIoAXiFCPoVStYcshAQdHk3H0gOgl0FtFuua6gu9ifNIwZpHIkv3YaQx0iRo+gCssAhePgF81zOygLp1UIcDSFSuBnDVs84++6FVp6uQ2LE18Xthn+uuxl4nn4Cmu+yI/N+mYjBXkyfecx++u/8e/PD0E+jP/u+bex/AF1dfh8kffwL74zegiAPhIB8+B9kXnXMWhg4ZjFM7nsuJraNx+hlnoumWzdH9+WchpWD2jOlI124N9h1MBoyT9qFLCP5TlxRLjRdce8eUmxmfpXdquxjTlPqu3CZas4iX7AJRa+VMK7uya1uvxqq77LILfvnlF2j7tHZJqs+Qv0DxCw477DBo27bGHG9Radb3tOKpFXONcZtTwRGdwqSCcFJUO3fuDE3qis9ll10GrYRKCdR3pTrkUoqllHBtW9eOK/2bxPXXXw99jiR5tNp70EEHObf+KUOKuuKRDGZROuU2K7XLLwYzvg1c+Hj77bdFBsUti+KTbDpkVFvTtX3czGBmbPrd2ygynH/++Zg6darLg3bt2kF9bP/+/d2/W2j1fNasWY5OK+g6d6V+/fqQAv3pp59COoEmDJQeEXXp0oUrjM3cSrx2mOl7ZH1XK7zyS3mjVWvJLvo1gdNPPx3iKVlUxkqvDlPVqvTVV1+NK6+8Ci1bNMeRRx+JSy7txPHCvejc+TKcedZZOO/8CzCVq7XTZ85Cz/79MGHYUHx7x71499ob8MuHHyONbVcfKnjfcxXZp92DRRN6XgIzfhiMghmzkGR9qNlmL3gFhRj76mtYmPBRuXlLjpB9ZGy7DaxmVSAoYHsXQkMn9YnqYwcP/h6XX9WZ5fMiRowchYH9fwA4eWDyBK2M/faud+Htr3vhwYs6oT0V0nF9B2DTTTenL5DOcURH6l/bHXcsnhjYHx92uxdFvqHxUUejsCiJM0/ryEnBqXjyiSdZLo9g7tw5UP3anoq1JnOkODtGfCj/tSCh78q1Eq0JLKJLbjMrsZdYinEeAqICpg/IZDt37fU34L2PPsB5556LkPVQY7EwSJJGt4fXe/fGGT1ex9WDf0Inls98LsT6HNsH4MBFJFzgdBklezmDV878l2OvxqhRo0bIzc1dDi9HgwYNnFLtswLIbVb6UpoZzErd8l+3EL381bKr4sdhw9D58svx7Isv4LNPP3HKc6GFKOIqdKGXZFHHBbluJfinuKnie8xb8z3ke4b8nBzk1a6O7Cb1kZw6Ce9yEP3sc92RqUkEduAwIHpBjSuaIcwM6enpqJRRCWms/GHId53gWxpGjRyDTepuglbNtocmSXr2/BbT505HTkYONLN48D4dkM+Zr3aH7I1kYRJFfGmz0rIQcjSckZ4Fn40MeElGGi4u2QVmJpTDZXCFfBQbkD69+uCH7wbj8P2Pwh5tW+P9l99nPOORYZlOVo/pUyCFT09Lx5gxozlsSmLLLZuhAItJk0TtOjVRb7NNsLhgEaTsH330Ufj484+x525t0LJlS+QX5GMGVxTSszJw0+VdsHnDzdGfDefuu+2O+cvykJc/D/n5BU6uUE0C6w4iURX1RgGepGReJThZ4nGFRU7VejMfQ/l+DP5+ELStRnjAYMRb8XeqSc6u1Gu3Pxpv0QTfP/wk/DlLkSgM4YUB/okxn5mh7KXBjw5sUaepmX1936QBh3a/pDb8ZgbP82AW8QgCpkEVHOVzmVlJXHEMqkNGh+osjRJ/uSWbcLKD7xyYwQmWhQ/Dp59+hmuuvgannnoaJk+ahAcefAiVq1YWeQks/HUiRr/xNgbcez8GdbwAP959H4bRHsybjypbbY39nn0Cre64BbVa74l6B7eHt8km8Bo2Aupv6niElkToh0ij3D7LF+zAzIzquu+GCh7lMOWXk80FgdJDDQCxMiMzcF7MW76NTAJCLhnqe/gk8c6P4Y38E2x9PQJABP10s6mAwsjO6OAAFdfGlAMqP4ErO1X2YuGNCGNNMq4oIwbiQtYB1RtXDwy8WB9YP+DwrDWsl+xEoDAha6ORhw/AV2UiadLoYD1VnELBPPhEFbn6FzAGOvgeFTEcbbzpawYGJU+A1RMoCuDnVkFdrkLXO+Bg7ND5IjQ79STM50Bu+1NPRPXGjZFdpQa2aL0v6uTUwJwvvsaw+x7EwBuux+DHHsVPz7+ISR9/hk3r1MEL3Z/A+2+/iue6P+22a3/++Tfue9a7H7mffVAlwBIApeLiCny+Tx4B/6GrBVdnpcxqy7SSrfZOILtWVfVts5khxgm/KmBWGkZhzQxSEqW46ptk8ZACqz5BCm2zZs2gSdd3330XUtri/sAr7iPMDK1atYKUv4YNG3I8EYiFk0v85RCtTLljEE528dPKq/4iMjc3F8KffvrpkMKtMFK+zQyST3JIkdXWbikuGl+JRoqfJocLuQrfo0cPoZCWlubMOA6ZDlH8MLNiG5yy3qtXLygdffv2dZMFUn61VVzKs7ZXf0pFV/2mvi02i8Jq4lmr3cqb/fbbD7IrPZpk0O5SKaf6G6PffvsNjz76KDQJ8PTTTzvFWOV3LpUlrWq++eabVE47uy3BSpf0Ba1Ka3VY29rbtGmD7777zinVSkcMJQlYBYvCiKwO373NN4+UyVtvvRXaASuFXxMVBx98iNuNeOCBB+LLr76CTj6/hosqIV/Cm266Ge35zutvkXSC/j7sHy9ttx8aZOeg/XlnYuwnn2JK74G46PwLcdiRh2H6H38wOp+vcTqSS5ZyldTH1uec6/5uyWvSCNsddQw+f7Q7FmbWALKyUVBUyLcdSPpAoW9sdwK2bEmHIyN069YND9zbDXlzFnClvq37u7ygKGQbFpXFryPGIp3t014HHYgw3cMQTs5N5Cp58wMOU3B8+sEH6NnzG2zRcitMTBai5UlHYItTj4dXozqeePgxDB/yA7784kvU3aw+rr/uRqQn0lyZqWxURiovlW2cj7Kfeuqp0C6+GOci+stHwPQk4TE/faaOLwna7LkHdtxlN/Qd2A+vvfgKTjjuePSn3O++9Y7jdNct9wJ16+G6LrehOyd3jj3+ROQvXQI/ke784Sn9gshZnk+vPJmX5V2vXj13+ppmlzQzFftrC8x9993ntnioscjLy4O2dcf+5W1q8KU4MqtUwqx5c9C9+zPodM7FOP6wU/Dtt9+gSloWzAxJKs9JVmPR/hvALKpkgTpigkf3/GULUO3QfdHsygvQ/8238MiNt+Heux/A/Nl5yDRWUM9QFBYx+SEBrnGfPHkKBg8eigLOnKVTIdXLYzAk+MItWrwYHtKgBqnfNwMwY8YMuj0smL8As6bNRnZONu69714k0hMc6F+LPv36IDMzA9P++N3xi8ZDHrkZdJmZi1Mva3ZmNnIyc5BTNQefcEZ/bt5c3HJ/F9z50B1osHlDVKtRjfVtMeYvnY9KWZX0bsIs4lPJq4RPPvkMS5ctxUlckVtauBTyUYeTvywfvsfXmYqS4vGZ5kWFC9GqZSsccOgBqMaJheuuvxbNmjfFeeedi01qboIlfIHBS2lXRKHqCfMUND3izcSdlo3kDjlBkMWVdL2zEtlYauCVLMxH273aolbNWvhj+nSXZxZVBSY7YKcQImRj35AdfkZBAT5u3RZT2Ah6yk+G/6duVy4pkWvgo5lTDTzU6atT1vass88+m53RXtA2Mn3zpC1qcTCfk3pl+cR+68oUf4Hjx/rjeR5rEGBWWn9if2eSxvnIn/muujZp0iR06nQZ7r7nbhx7/LH4gRMdu+22A8C5bFA5mPnDD5j8/DMY/OgjWDxuMqpWq4n6p52InbrdiTYP3IXtO1+ChoccBL9SVRRkZmIxX/v8ZMCy9VwtSPK9IDPKZYSAVZwVgPGH5kPKiOQRgGgIIWKCyQ35eDC+2J4UbYKHkNiQFCFNOPAADgRAewg4TUV2WqHL+BCFUZEAIXRyQRfJZVTAxpMDRlEFKrqAdoHswrFqgJUAAR1O4aXDI8BdBkfLugfziIlAYSMSYz0j2iH4oLdWmRMMRRefqnlEsvYkHZnxKYjxrNrEgJQhBQlpyilZAsVnxjeqkJOuBRx01kCDM0/HDnfdiuyGjdHkyKOw3bnnoyGViFY3XE387ahz6GFIVKuF6jXqYmq/77Dg1R4Yef0V+OP2rvj9vAsx8eFHgWWL0L79Pnjo/gfxxKNPfuDtbQAAEABJREFUoGe/vooSrOQEIOkVILSCCPcfeWrFdtGiRVDfHCfZtX10aBxZq1Yt2tbuVjurMaeU0X79+kFK3U477YSBAwdyZe95NG3a9E8RmBn7vNBB7Cm5pOBr3GBmMfpPppnBzBxeYQRmkVvIRCLh+AofQ6tWrdiud3InSmtbuFa3tc1YW8e1vVqrupL/zjvvhJRc4aX8apJY/MwiecU/5mkWxWlmHCstgg7PPPHEEznx+qlbyFIeyK2FLZla/dXBnfrMSab6TH1WIEVeEwvqN6WEaiVZcUvZ0sq3ZJI8OsRrEvsnrehKKZYsMRx//PFOB3j11Vehz7See+45jtE+cUr077//jr333hs69Cs3N9cFMbOSPHSI1XzEeaBg2tWgFdPHH38cQ4YMwTvvvOM+I73/gW4c2w7BAE4inHPGmZDyX6dObRx00AF46OGHMIPj1G7XXoO6uZXR9cVnsddJJ2HY0B8x7O238POvozBj+h+47LLOGDt6LPTZ4JLxkxFQMa69604IOJ7wGfmo+XNw6y8j8VjPXjjplFOwb9s2mDL1d1SpVBkJtk0ejM8QRUERfvhhCL4f+APaUFn/9KNPcOcdd2LADwO5Cn62Ky/weurZJ1GdC0D3vvUWjjz6aJzJcXhaWgaSmezI6a/6kJmehjNO/h/mc4Kl6YEHYdMtt3Hh337nbey5Zxu0bdcWu1DGeXnz3YJW3bp13SQHg7vbzEpMvTtyhGEIswgv999BSAJHnaQtNI4pa+LN119jGX+K9h0OQifm2yCuzp/V8Sz0/a4vAq5CH3Jwe9bR691uua8++wSzp/1Oxd4jJ0Cr8qGW5Z2rfB9RjOUbRwl3vbzZ2dnQS6MVHpma2ZNdDZRmqfQNiWajrr/+elcIZqUvu5nL5hJ+68rCYnOsFlPBOuroI9G7/ze44MpzsfX22+L6q27gamgBstIz2ZCRTB0mjX/LbWZRPiOEZn9CDYrr1UflrXfArz+NwnQqt5PHTsEnn32BKmnV4AUhX2ZWUg7Y9TdNUiyOO/Y4tN25Ha677gby8qj4ZmLitEmYN28umm+5pcsqNUwcsyMjMxP5YT66d++OHXbdAVdffiW2br41ataqiZeeegmnn3oGJyt64ciDj0b3Z7uz8chBtLoApKenO95mBvB+4qmncOPNN2P2nNlIpKW7lV4psp0uvhTffv0Nerz1AsaPG49Ol16GObPnQPVPjaWZMQ0ZWDR/MYoKilC9ei4CDuRBfMgXGGymGCkAgzrAJP2K2NhlZKThyCMOw9FHH45LO12E737shSOOOByzl8yCBmTMFZoADLxYq4ygm+FDmkRuFLdEzV+8EBN+m4p6rbZxMntslQqoTBcVFaDepvWIM3YKM2jyVgCm1fcAn5MMJKXSVQmbd2iPrY8/HAvGjMS8UaOVqyRef7fKOo7NzJxVOIEcsdm+fXu8+OKL7nTOnj17Qp20ZtmF32OPPaDZ7s6dO0P/AOB5noKuc4hlMTOYmeOflp7u/ibDzByuJO5itxnxPuVhnhflL0P+ksW49Y47sN2OO+KPWX/gY04MPf/ss9hp512QW7Ua5v70E7699gZ8ddfdmPL7H9it4+nY6eLzOPN9GjblZIht2hDYrDHCjCyElbKcmpDGipugNAnG4TO+tCQ4DWbEAMYS9fiE6jdRAf2hi2EMrBSsE9Jc9P5yeCkfOenjITDfmaB6bIERb/QX0OAtmwUgHrzIjbxDF5fxacRFt6JQXxnxDyNkxXPjzAEWn8ozKl06WEOiClBsp1v+CEVhkRdTKl9WCrDasQk2Yli/WDdpgfOThaA6IgCJxccDSGV0gSbBWLkVojiQ0V/0oat7fAuEZ6UULgrgIRH6DO+zPpNbwkflRpsjrVp1BMQn6U6m+3yf0hFkV0L9vdtipysvR+MjjsIht92FedVrI5288zhQH/XpZxj51DP4rvPlmMK+8XSOQ3ZvsgVuueAiTPnscywaORIaevjIoIQZ+K9dUty0VbpsuvVfyfG3wmYGMytLslJ3apsrxfzYY4+FlEN9PqiVUilQavv33Xdfx0P0KvuQYyCHKH6EIaBxQrGT9ZBURJpFsphFZok/SzC2k5h3CI/9CoM4e+yn+GSXaRbx6Nq1K5RmfaPbqlUraCVXNFoF1HZybduW+2gqTPp+Vyu0otNWWuE1+WtmLp8Up8Zh8tOK/jHHHOPGWFoRVlgpqUq/8kSK8c4774xdd93V0WhlWX5XX301lD+ilTKtOLSKK4W7SZMmbsy1I/sjyTFv3jxce+21kILcsGFDKpJ63xQigurVq7uVXS2uqB+WrBkZGa5MdPDZhx9+CK3+K6+VJwIziwKv4jMOI7MkCDNebuWBcJpQ1+KNcCxabNVsS2zRrCmeYl/aqVMnZLBfTktLoOMZp+KnHwehI8e/+jeWkUvz0bBZc/QcNw5vPPUYLm+/P+rVrYHXXn/D/V3ZqUcfh5nffIEMymxVargmJIkA3V95AZXrb4Ifp05EPyqIg/sPwoUXXIAlXJ1OS6QDocE4Yp36+2/Q5MG8vEX44ovP0LrNHtij9e547uXn8MILz+L++x7kOOZl9OzTE5lVKiMtuzK2OKwDtEX7RU7UnXLqSVjGhaJcjrXzmeYddtwJdWrXwxnnXMyJoifx6Ucf4Lv+3+Hqm65TNuD8c8535qlnnO7MFX0u4fKIvERgZjJWCVjjocOWQ+2mMQ/KZ71XjRs1xCGctJdb9a3HCy8gLSsdp5xysvv3jxOOO9HxP5Zj8IabN8C8OXNBRg4XkIvAOdbmsQphvVWgWackapz0AnTr1g2tW7fmzM1B0Aq0ZqL03YZAL6ToVCjrNPKVMPNYLSOvkIpUAVq1aoXH7nkSl113OUYMGYMD9j8Ql192BYryC5HGmcCINnqarXpliUJsOM+4AWJ90w0NcPWCJgrT4Bcm0LBePeyze6Q4wdIQ8uU1DnL9gDnGdGd5mXjm6e6YMXMW/nf2KXjl5dcwa/YsVPKy0afXdxjz81j33UuSc/K1OQOWu0lVjBk9BgyKnt/2RrsD98YZJ53FNadCZHNg4WcmwDE4Tj7+ZPw6ahzefO0t6PthbQMvoILbocPhePzxJ9jwZCAjLQPdHngI995yPwYNHIQpUyajVu2aKEwWYlnhUmRkZWD77beDSueVZ17Ftdddj8qJyjC+pAmW4Wd9PsEbb7xJpbmam8k2E2XIxsxjAQnkplW3Gi765y2bh8OpON9x9+2Mp4B1IQ1mBt/3mDd61VFyGTkJ4K4UXs69YT8kbRAkMb+IaaLCJWmZTMycOYOzfgE0yaEt68a8lB8UwALmAS28PYImIjZlx9G4642YVSUTc2ZOc2QkckEgeo1eI9dfPMUXLhilieicJaDdWWjqTrXLTZDQatQFdIqJUQoXbTEuoBnFAJx55pnuYBTNlOt7py056SPFWVu3urG9OuCA/Tn7PNjVF7GLv9mSfQWxC10Kf0cgWUup8RtnUidPmoy33n7bdabymrd4AZbm5zMFgMZu06fPRN78Bbj3ppvRsc1e6Ljjzvj4ltvw2KWX4KOnHsIhnDH+/ds+6HPH7fj9s48wtMfb2KzFdji86y1oc8NNSDTfEkXZaWQdIuDPaFOuBpz5CBkLDXiUKz0EVMOJAljmUlTBywRsC0BfDQDADDbiEGUwbQxIu7hDSomANEn6JMksyXAhgVZiFNLoKy4RLI+XX0RD4j/djCnCiSSyVTw3shxQ0TkIQxZ9SOkFAc2AtSTgFEtI+/J3VCuEDxkGxeC4gF0V2HQ70MPoCB0ngxmgLc9shlxlM4CLuiGgiWMa9n/2rgLQjuJqf2f33ueWFyVCnAgkBBLc3a1oseItpRSKW7FSoIKVlpbiri1OobgGgkYJEaLE5SXP37139/++2bsvL48XiAN/3949OzNnzpw5c3bszOzuZVh13gNzYENQWrUFME7134we8rMgSQqf1EoBZEig+m4sg08SuDCj2WCJQkADKc2xyTbshU3PvRR92A77XHMtco84CttddSXyC0ux+KspePfPN+DyffZD3+pa3HHsz3D/qadixgfvY9YnnyOYvQCorQNS9WQcnWSvrJgbEBAVz50CYpwYxEWnQo7CBRUSuMCqXpRQwHRyBPSCWUagQCNSgdWHHj16QI/5xhw86lEfi/K5a1dcXByjEZe7EfEtHjODmXFHLe12aF9++WVoZ+1o7href/997OtHQB/sMjNAExMVjKrTPEnFMvDH/tAsQFw3QtYJEI/Gw5zPLHIVMEcjH2Ash8oiuS2uPayDCgtvZpALHsLRaQzLH+Pkbwp6rezRRx91H949kju5Z599tttFbUqjhQi9tnTCCSfQ8LqPxtjL7mNnMmBFp3mwdrY1P99///2FwgUXXOB24bWwoL+E0r9UVFRUQDvEeqTeETW7SEbx0viqMfWyyy6DDH09Zq+4mLypP8Zpjip/ITfcpAfRmC3TZfOwaL8NzAwuTXyPFCYonyCTZtLQxYchvTxFm6LLWwIlCdi6Qja2gKC2vkG3PmioqcTAQZvgee5KP/Pii/jjM08jp2dPnH/oYbjrTzdg3/32w9bbbIWpb72JVx5/CD223gqXX3EFxn3xJU4+7VTcd9d9uPiCc/Hm6y/j3XffwVNPPInnn38WPz/9F8jhwgEoH3hoPlBTU4U//fmP7CeKiIFqJE485kScc9aZuPzy3+LEE0/Bl5xjn3LiiS6+cONNkDzicLxWtRSPUrYXXngBIz4agQGDN8GwrbbAdttsjwfve4D15HT3NEO7tuUYsHF/l3bTTTfDK6+/6v4NQAjpQq5AfjOjaBEoLFCcoKlf4ZYgZDsIyCP0zEUbeG/oS1PHGbYFle6oo45ED7b9adOnQ/Vs8802JwWwyZAheOHF59Gr90acjzlUlNq8KLCOr+ssFylOoM5NDUTlUGPRoxw777wzdt99d/euhhrkLrvsAuEUp3cKhNMKldKIh9x1C1ErCSF1GGprG7AktQiHHnwgLrzmXHz47me4h5VLu5OWFWRFcpnx5ocRvywpiEIYd7yuqi8fH9Otb9fMKJsBPENe0lwl92kcF+fkQl+EfvmdD3HOb36FHfbcDu++8w4W1cyDeTnI0IjOy8nHuEnjoUdxDufq5vlcZNBf2zz6yOPIsJfRo0ODNx+Enr16oipTie232hZbb7slbrjxBixcXIF0Ko1MOk1tpDlwNeCSSy/EPQ/fia7du6AgpwBPvvgYRn82Bo8/9gSKvBI898wLeOfFd3Ht767DlOlTmDaksV0IHb+/5vd48N6HccklF6NNcakzautpPOfl5uCs35yJvKJcjPjwI8yrmI/ivGLO6z2cd/4FmDVpNvbde28U5OcjrqMhB0EgAziXWjGDGjAv1JBBnbcglOQp0oXGexsiOmKXOCHCqD7JKx4aMI04QYQTVhAwmE2bdYhYL2eYrasyILWzHmefyNDnc2dDxnNWknR9GpkGyQouTCSQ4hG6HxkAABAASURBVC68opzOSG7UkMJUCFTGAERyWaSsSwdYTY0K6qLlyVDHoRcNVI4suigqAhemftmJio9yjV2oLYUZOgKyZDgUP2WXBRUrw7QgHqQlMeJJMdw9NSYEQlPKwFFWcpe9Z4+e2GCDDaCFOz32pp3o+fMX4KOPPkZlZTW0CnoYV+avufZ32HHHHfD55585PhE352281DQ0KPco3BJBFOOuin72yWegr3aedNIpboV6AA3b444/DnvuvhuuuOYK7Hfgfvgp836Su+PnclDdZ/vtcfTue+De312NTesasBVXwS8s7YzdqupRxkn2m784DfPeeAt1H3yGkXc8hD4HHICNjjsKRZv0g+67n8zhok8O8zf2fB4NE7D1AxrHPAA+9WR0zYwqEwYIqC8YkfEpP+N9+PAaIzzGLgPPxfgRztHC5SOMkrtkxJujA4MegTE86YEOjxdBHGbQnWx+zvVchBK4YOvlx6gB3T6B7iX7SbA+fAOMBSPwhMiMF0E24BzwsCx4WZcOSNrI0QWEECGiI1SexhQ8hTbFM0rtgdWTPgMYb0SY4gwQQ9VjJmFAQWOMRzIDPYy2CJSGKE/txAx6pLCs14awvCIuYG2MHf/4B7Q57CfYjIuyAy85H7tcdB56DR6CEzhP2ubQg7D462m4cccdce/222HEyb/AmAsuxedXXIbPubNVO2kyyB4ceNnvso2yD1Rfng4ySIVp1KYbwC4SIB7qGNUfsmdSnx/1q4jikA05uhgXRYWMC5lG/aWiIyzpFSDQ5ygi/tm0xEd0zkPk6p/aaSwoKHBP/ZhRkWSlx7Tz8vIgY5dBZh3CLIpTeDkIGSKo35MKMlRGRh6i9Uiw3tfVho2+dyHDuaioGEO5EBmozCwZqEBjGrEP6Up3dJgazDOEeYDIhFM8JEaI2BEazQ9GN+JFbrwI4HkwY6BZArOVwylZwDmY3pfW49H33nsvdthhBxxzzDE488wzIWNYelCZc7h7qh1WvcutRWI9ZaX0K4KNNtrIfesljtdus+Z62nGW8Sy+gjherpm5uZryGzNmDPS4dw3nA2a2XDnNTOTLgeZaTRFm5tKYLXObxn+nn0o3DRpyYe6Wqe6q/STcwm4GZA0TI0Z4pPADEutVpeo6VQOEYcpBxrWjEPmVC9G+vBBdunaFEg7bZUfc9cFHmPzhZ+g8axFeePBhvPn2W7j+3N/gyYmTcchFF+N3V1+NjQf2x3133O3e195+ux3Ro3sP6INpBx92KC65+BI8+/Qz0Pvd4PHUU0/hpBNOhGykY4/9KTGgDKGyc/7TTv8lLrjwfDzE3WvNyc8849cO7yVzcPq1V+M6Lp5vueUW3Mj6JWQon3rCSS7+it9fAT11oHpRnw7w8MOPoEN5e/IGikuKsPsuu7mnbUVsZsSH8sLMnBtfzGw5nJnFUS26ivV58RhLB5b1yO/x/ggAheAWWcBjgw06Ipn06YvOgQMHobCoEOlA80iQ2iA2WA/HOs3HzKDHXY4//njo0cdUKrVckdTABE2RCxYs4K7ibbg0+6i24swiBTanVdzagIg74PHumZljmWFDSaUanBwPPXcf2rdti8ceeQz6WrSZwSwCdVBKoL9A0k6mwnFjJwnpFCuI6AEDHOAHdoTw2Xv4CQ9//cdt2PXgYzCqYjFK5y/EqZtvgafuexBfz56MnJwACd+QTCQxn/dq5vjZOIENepMem9AYzmDs2NFo8Orx7JPPsZGejvbF7YhPIY+704UFRahcUo1rr7kGObkJpvsZlqaWItVQj224InfYIYfgiit/i2dfeQr77rEPjj3hGNx8wy1YUrcE77z9jtPX0oVVSGcyNGQ+QoIyDN5iEMZ9PAENlQ3Q41y+m5KDO6PsAFm7zzr713j4qQcxbepU3P6Pf6KmsgZ65KSBO3dlZaU44MAD4PsJ2lQBzMzl8W0X1UHdY4ORTECnxVNxMYiAw6kRGodK4b5/MLPGsnsskySWVOnKStRyN/MV7ni+8f47qG2oxdjRY9C/3wBFo1v3bli8cCE3PVJM5bFUBi8EIURaiw4sq750C8ZuxMnelBGfIb2oUkGAOCMgMEAumhxCkVuE8QAu5njsSH1OYHykXUzAegpLwDwfEIkZuXigg0AUlMMEMIRs0yDIDTghEb3j7eLBoEeZmZZIj3Wnvj6F5kci4WPYsKF4/Y23cdNNt+LzkaPx20svx5SvpmFv1lM9lnb7P/+JyZMn4fxzz8FWW26FHXbcCQfufyA24YrvNltviyepR/0n9ZVXXIG//eVWXH3lNXjnvQ9wKg3gzYcOxbDBg3HGUQfjtrPPwr/uuRv7cYX/5ltuxOP/+AcuOP9C/OXmvyHz5RTMfP553POzn2HK7bfj19wKPrRhEc7fcnPscuyROO3uO7DT/XdgTEMdOu60Bwb++tfY5Bc/w85/+QP2uPnP6LHLthxkQmqS5TWDRzB882gJ902qLEbEBJ7Udhb3DSeOlQtHJ58Aa+lYm7zWkkitbFZXA7qZApdenhgcYqUu30ghRPOUwsXAOHYz7C/oWZWT6Xk2pmjqF7J5GKz9bH0wL44x+j2AE0J2SQj9JLyCQuR36YJue+6CTc4+Hfvefht+/vSzOPellzHsvPPw0sSxeG/EcFx9zwP4y28vx3O/OAXDTzkFFe+/jgUfvg1/0Vwk2DcKYAnkJHKYB8CsCR4Q+NBIpJ1SAxwalgbYvzISzvoGSMMLT4uNRnjwAqanwRkwNjCm5kmSiAdxLq1whNXSp5g1gzAM3StaMp71uoyiNQ6nOJ/Mo+GsRW+FhV8hULkatxUv498osTEgftddey0O/clPuGh5i1s0JZqFZwKWM2SZAwH1GHLRI8Myq9yehYBHLTrjyWPJQ2T8AEa8xx7WhDeyYdg4KpmjYJjMAwsYIi1ZRHh5SGw+jHnRhzU9PI51sU6kIxle2pSS8aod3+222w76MvUVV1yBazgf05fAZXDpUe843crIIJ1qd3vAgAFQOjODma0wqe/7Lk7yOQ8vSkdnvZyNdVIiWobaDgi6L7yHvMdgiDNHZIzi8N6B92TpiA/x+hGHYPiJx6Pi7ffh+TnIsG543FxILanC6NdHoPuALZgAyPCqRRWvTRHSbCqfP3Q3Xj/n18C4sWiT5+PrqhrUeTluPqAPuuVw4UIfHhs4cBOnv1gX5553Lurq6qBFD/3jkD6UlkgkoHfK5cZ0cgX9+vWHHpU/6qgjcfDBB1MKNPLzkglcdPElOPbY4zA/+2XzDu3aO5pevXvh5JNPdk8a6Em7Pfbc06Vjahff/GImxTTHrl5YnASNqRlQWag2sMlk5QBUX4uLi7no82uo3ohGaRq4MSF/LJJBP8Wse3AyrststIqlCqJ3M3RDH3zwQVdp9B6DGQtKkHEt/G233YZ9990X+mqeKkpTuaSgpuG167dGdsaGY7wB7NmgRzJS3FX76X5Ho1PHDfCfF/+DPK8Aiksmk85wy83NY6eej3ffew+zZ89BLsM+DTGQh+clkJ9byJudgBkbZogf7KEyFyZzMHv6DFx20eWw/Fyc/OdrkSkqg97BGsAG3o4rUoUJoCGsRS7yXMNWgaqqq2DwsMceu+PTzz7DDX+8ARqD8wsLoCPgwKuhIr8gH1988gX+fvPtOPGkE9CvTz8awWmAdaCejaCqtgq77rwLBm0ySCrGwdzxnzd/Lr6eNwNFxYVI5CWQLJDeE1AjT9U34KLLLkIyL4nNt98UQzYZgtqgFvGhTt3MsNfue2GffffB7y7+PXbZYzf8nCv2ixYtxn/efhHb0airqa2FeYa1W8d0s2OIJWoejvHfn6symxnrdMjbQDcrysj/vALLTaLXsKGYPnUa/vvSS2jbsT169e3laNu174DFFUu46JHKpoi7koBh8gnpcNUbNHwLuvRCqmIpUFejauHurUe8xwkcqQCSZy9Y/lCERdHix8GKYx08TpjAhS2kAs7T0ozPIEinUZ2qI+8AASctGdU5jpJ1HNzqSSFRMkGG9aMB9WEDaQLWvcDdc5/xxoyN/MFJDb08AwL5Zmisa8WZ0LvXhjj77F/h5f++iMcffxRvcRV5jz33QBXL9ouf/xx9+vTFn2+8icZpiotF9XjtlZfRt09vLjjNcjvYWs2/iivNvzrr17jiqt9ix+23wZtvv42u3buhLwew0/fZB3f++kw8/8zTeODe+3Daz3+J3jNm4pi2ZXjr8stw7aE/wYUHHIrdu/fBb884AzvttScO5ErzPtdcgSFn/Bx5QwajeK9dsOPvr0ZH1vkOO+yMTJcN4PXoAWzYlWMRlch6zqKwbK1nqwZaNfBD0QBbJvuukEt3gGfqSz0spjHt9ezJdgu022wYuu66G3b+3ZW44J3XcdKz/8I9Y8dhy5NOxJ9eexPP3nUX/nHqSbjhsMMx4Z4Hsfi1VzDziceQO20a5ukDYzWVmDn8U6Tnsx+mUQVEvZ5yskYleJTBJ7CLF1LQJA7sT419pU7J66LMXYkKodQhGCMcIWCUgBj61s4ZG17asZwxYwY222wzaAIt7mbMVJ4WIYTHvs9FUSCO9vBIP+LDEZhKHV1x+ZVRFMeAkGUIWSIQfFfmkN6A9yGExhGP86BMJgXQTPKkwJCXjAejS5YI3Y/R7lwWMjgE+QRMmUZoaSLIGyF/9DI/eUwoBdcChCxPmmOjjOd//etf0MaUDObhw4ejrKwM+iimDGp9vKtLly5uPDT7Nj0uL5QMGWGUT+zKL1B4RdA03mzl81sRv1XB85Yi1EQCoTTuIOA1QJJseB95DQn6l5l0bQ3mvvkGBgzZGB3aleDj2/6O9NzFyOFiVCLhYexT/8JcLrbnDd0SvLFMxZQqTzqDTrvtgoPuvhN9dt4Ro27+C2a8PwKP3XcP3nzjDRx66KF4+umn3W6vFh6YcLmzvLzcGbR//vOf3ead3jEfPXo0Nt10U3ePRGxmMDN5G0F6jSFGKiy/bKvS0lK3q617LZzmyIovKipyO9/CxSB8DDFuXbtmhoB11jxrLNtuu+3m/mVA38JS/pJJ7vcJ3rrMXDclNzfXVYB77rkHei9CqyIXXnghVz+Oxc+4c6LdaL3XfP755+NtTiL1ZTutwAwdOhRKL/mkKLNlihRubYL4i1+gDpEVPuCkPEMIAyDDcB3q3WMLVdXV0BeaE2w0c2bNw9zZ87B4UQXGjB6Lo48+Fueecz4Wzl+EJZxIl+a1ce7vr7kOw9/7EAU5hWAJwGIoqx8cyGjQh07CugD1S+pw1R8vxzFnXIwuR/8Uex5/JPbkyu7S/76NM488DkcefCzufvRePP3UM9hq5y3Rt29f1IQ1uOzyS2jPZHDlxVdj94N3wy677IQl9UtgHF0awjQ2H7YZaG8DrHXHHnc8+5kQAZWcoc9II+VU11ajhp1VXVCPzYdujmFbDcWvzzwTH3/8EU7/zWkYOmxz9078Eu6GVtBwO/jAg3DRFRfgmt//DuVty90gamauc1GnnkqdeKj/AAAQAElEQVQ1wOPv6GOOcTqfPGUSnn7sWRo5vTFo0CAnrxppyNiQ6eiswWlMKwC0qi2gJOCICj2ahx/oYUYp2Vk1isdV0dpJX2H7Y49G7623RqfStgjZDrbeZhtHEtIABQwbdN4AGoAff/wJaHBWOc0CJMSLrjPQqNjQy0d5fg5qJ4zmnQbc5CMw3hUPjHYQXxQWH+ciOkKqNLAQIY1gz2f6RYvwn8suwZMXnIe3bvsbpj/3AhZ9+ikKufDjsd3KQM5wasJkCFk2j+CzzumdRuEDTlgkp7HOGcsR5xVS5gyYT5QtM2KMZ3CbLMqfdTig6d9/o/40hI/EVlttiQceegCvvv4G/v2vf+PUU07DP27/J9577328/dabePPNV/HsM8/gnbffwMOPPIJ/P/VvPMPwb845B4InnngCr/z3JTz776fxyFNPY7+Bm6OciwnDNu6P2Z99hP/+5hzUzZ2HzOefoWT+bPTefSfse82VOJA70UP/fAM2vPQatD/lLHTc40BYUQGCRA48ipwsLIIRQvk5FacDT2Uiwqf8CWPHpnArtGqgVQM/CA0YpbCQfQ3baIb9FdgvJbgD5qnPMx8ZtxiYRg7xRZ02QJIL+aXlZTj12qtxPfuWwx9+BHuffQGq/Xz85+93cpHtcFx35E8x8oqrMI195Ie/OQtvX3wO/NoKsg5hGeboOjbwCAkJIEyQO/GN15C9IaOMvQdlIxrqh0GPRzBCREAMWVg2QK/zGXQoJHf1wSzipMm9PhIlQ1lzNrmaXwYcUBSOocWc2I/HkngkMMlO98orroQ+ONS7bx9IaNFk6FFxGe1wHgJSZ+AbXP/qkyjhJzGXmwRfsN9+7977gdqUi9NmS4byBgSX3vW8njgyKD4Be2Qj1qAjJGeLQyHAIEEerPbRXA8KV3Pu6nO3V4+7n3LKKc5oe/3116HH3M2ysrDurVSmLRCZRTzMjOM7y0m3BbLvHSUpPTc3CCiL8b4IA6f2plfVfNWTipkzMXr6THS56AL05UZS90364+3f/x6VkyYh8/UkJL74DFsd+xNYmwKEFrIOcIGFc9o05xYbHXkESoZuhQ2PPg6l+x6EAdvthUE77QwvJ4kM66x2UY877jioDusegYdZJA+9+MUvfoH+/ftDm4q//OUvv0Gnei86gdILzAxmEcR4M5MX+lib7C996HTgwIGNc2QXyYv4Cehd7jSL0i+HXEcBlcGj7sx4b1gfFVZWW221lXsaRGGz9SeP8m4JVDdawq8xTgUUE7m6GZ07d4YarCba8Y5y9+7d0a9fP/zpT3/CF198gYceegha/VI6gVmkPPnXB9Rw57G6qhq11bVoqNc+FVwlTIcpnH322fhi/Dh8+PH7uPuuuzG4zxD07zMQvXv0wcEHHoJFcxbjpWdexoCNNsa+e++Df97zD+y886647rfX444774AqQ3leOwCc+aN5x9g8TLL1fIbUdZoN/60R76NT744obVeG+eFSLKaR0a5rZ+zZuQM+ueqPaDNtPhbMnIPTTjgNd916N7bZdht0a98N1Q2V0Eej/vvKSxg7ZSTuvudOlLYp4ZCTYUcaojZd41bZisoKkVOQAz1eFXAyYB47G/NIE7gSmxmkq1SqHt06dEW3rt3w2rNv4pOPP8NZvz4LgwdtgveHvw+KChhQzV3qU087BVuyYdVmaqAjZIMzY6QCJEqlG9CtW2f85PhD8PwLz+OOh2/HjTfdhAbuXJLUUa3WRQaIE+RbUjsx1A2HCEgfIIQ62DiFi44D35MrfUnnC+cvcLvImDMLlRNHIywtopkFbLLFUPTp199JR+kBTkJ86nXwJoPxwQfDMWbMKOjvxRwB8aDuA/MQ+h4y7GH8vBx04f0ZPeID5JDIaFGHMPkILZ+KRQidCNwPLsXiD97DJ3/7K4rYjjbbdz+UJPMw6/MxmPTYkxh5xx1IzZgDP0giJx0iwbacy0442VCP+aNGc9LYgCIa8fkoABZWImR5KSoE4OFzSqPHG41+gFePpeSk1aM/ZHks8OEFCScTOPiGSNOfRtcNu+CQnxyCf95xO35+2qnIy81DMicPO+20GwIOot2798RPjzoKhxx8iPuuw4033ADBYYcdhh5dNgRmz8XU+x+CBQ1I9O2J1/5wHT659x50HzQAm/32EvS6/s/oceGV6LH/ISjcqC96H3QAgpxc+OVtkKGOnSzcwQel8SmTgW0pNBgrt0fZEXoAccarMUpAb+vZqoFWDfyQNMB+UeJ4arP0GF0PHn082Q+B4PpftmGkwIlvGj77s93Yt2z+06Mw5Be/wu9Hford7rgVEzcdjH+z/Z/20IMYxcXEYNocbL35ICx473Us/uxTBJzfONYG5gIeGWQ9iA7mxL4rYD/XwL4jMMbThetfQpIyIQnZzYABRIdHrxHgwAPYS8P5sQaHxieBduZk+OlpxUVcPG3Xrh11EMJjH29m35pDyFiBWUSn9L85+xyMHD0SQ7cchvz8PLiyUFqfinFUunhK6BPL3UgyoO2Jeu50f3nzrRh//Z8wmwv60/7zIhciasFkpGMC8xC6n9KC/bAxFFBz0mEIZHx4mSTxPsAUvE28mUBgIB3jsWaHGRllWZgZzCLIopxz0EEHoaeeZqABJ90KFGFmTqfyryworeb4opdf90OuwisCM2uM+i7aRsK15AmoZQQA3MKR5MiwnqZhyCiGV+hWcg5Rhy/vvBt5bdoAYS5QUI7+552JREEC/z39NIx9/F+wvCJ02HQzlw4wd099cvDc91syyPDmhpwEdT9oX/Q46+dIl3dAJp0iJdwRl92MaQlCCifo1asXF9/fxFFs3woLFC9oqm8zE8qBaAQuwIvuBR13T4WXMa73mYUzW5YuDpstw5kZzExR6w3MovoXly/OWLI395utX9ni/OV6uqwLMDPoppnZcsovLi6GjOjTTz8d2l2+6KKLsP3220OPjfjqlcA6qspGMDPHAzzMjNd1c5pFvHWzAg5eBmPDoWrUhxEy3GkaMLA/aqpq8fBDj+C3l12OAw7bH/fccReuu/5a6P//0ACUtCvEdjtug69nzcaZJ52NvffcC0eceDie+fezuOp3V+GE009AVWUVEn4O1vZhFlW4mG9c0WI3xpsZNJlPJHzk5+UhYMfp4ljclGXwd07+Nx06BJttws6gvhZhKo22W22Deb36oHrhEpy2y4649bILwE14l6ygMJ9uSI0Z3cDdxy7duqCgIB/6+yLlzywZB5SWFGO//fbFT7mD3bdnL9Q1kH8ImCktGg+liQO1pJE/Nz8XOTQWMml2e2lDAzufRI4P46CpMtRy0cNgIm2EmE9NQw36D+iPh+57AEM22xQ/5SRj440HIpWuZ4cSOHqz5dM65GpeXL6uXGHEn7zNxD+En/BYp+VvylxhQVPcyvldXk1IFRYIZbY8T7Plw6IRmBmkv3e5IPHm22/jy08+QkMVDUvOJJRigw4d3Lu6bnQgDqQPAJQUF+HY44/FPvvtg4kTJhJDasYHMP4Y5MlmDLBueRu0R9US8lyyiOWnXmh8B1w4IYljqwShIxbGeOF9Zn1MG7kFGtQSWPL1PHz24KMoLO+ArU4+Bb332B2bnXgitr7gHPT76U9QW7kQXz39JBY8eC8mnnU2vn783xwQgXH/egLjbroBVa/9B1/dfDNqnvw3Pueq8efXXoeaN15B9ScfonrceARjxsGfPIV566QMrP9WV4ugsgYy9ikGQhrkmv7U0xhN01gNaGzrAfF6tqNAyQi89WA1hegNHmoyKXYPmbjJoHLKFEymnKhbivSkL/Aqd5AXs88YcOIp6Hf8z7D/7/+I/a++Dv24Y5QuKoG3QUekivKRMrbdXB9pTmg5FkMTLQ88OAEw7haxZsGMuiWK0gP0B9SumcHjfeGVnasPUCZeWs9WDbRq4AekAWOf6MFcW4U7TK2XPnMtVm0YjIcOY1O2JAKG1d/U89JAXHFZOQbtujseY1/3z6efdn3IBY8/iT+zz6niJsVHjzyG4Rf/FhWv/BdLP/0II2/8Exa9+SY5+giWzkfDtEnA4kXINNBcZkenSX8D+7pa5lPP/jqgURCy/6FgYNcMTpeIAdQXgTQgreKWAYVi34M1OMzIg+k1n9Sjqvq69oQJE6DdODODxn8zg1kEJP3GGVIgE5Z6IiE++ehj3HzLTShv1xa7c56mqAzjRAcWil40jBmLGX+5BahegrH334fa4e9hzO1/xcvnnoO377wTfX9yGHb97VXYdpvt8dpvzsbCd15HZvECJFNpBGSo/DIcL0CPcZxIuEeBqWfGpRtIQb0oHzrEAMaAKSDAmh1mBjNrZCLdNQaaeIQ3M0drZi7GLHJdYCUuZoaW+OBbjrBxrIfLG+vp0Nw3oH7DbNvhzgsa2DYyVUsR+hnWkhTbXwZ+fQMm/P2faMuy7X/+BQiSSRrBHoKCEuz4+2uw7U+PQOrz0aiWQZ2T76R3WtPFEjD40OFxucSSxnkgkE4AljDkej488gUPMyWgp8lpZjCLoLS01MWYRWGzyG2i7xbjhTQzOQ7MzPFUQO9Iy43BzGKvozEz5zYi17PHzJarT+BhZrzCyaWyg0fTOsTgej29dZWbWVRQ8TczzJs3D0+zIx81apRQ0DsqMpw33nhjaAVk7NixDt+SMsyW8XJE6+hiZu7G8MIcjAA2JHalQejesd1plx3w4O2PoGZBLfbabw+ccNxJOPdX50CPCZ929inQoy8PcoX3kEMOxoVXXYB/3PQPHH3MT4EU8IfL/4QH7n2IxiQbJhsO2HiVAbNko2KPqcAagPTmc+FBrtjElcssKodwAsXn+rm8H/Mxlrv8eTSehROVUaaamjoU5BahxC/izl0ADyGq8/OxdMtNMa9PZ4yicdGHBuyhR+2POx+7C784/edYWr8EGrzUF6bTabdbr7DyE5gZMpkM0pk0/vin63HlVVcg8AKXBjyUP53lTuEyHJK32moL5BXl4uyzfo0ubbohvzAPs2bMxqcffYZ9998XfsKHHs0F5QwJyzHJBqQLyVNVvxTafa6pq6Gbim5zlkb5Zb1rxTGjRkOxCpFI+pDhX9amDB3bt+eiQgF0SF9yAdJi9Q/JHkNTLs1xCjeNl98sylvtUfdo5512xJKKxWjbuSMSuTkigbH+S7UqjsiN8hpjzDd079ED/fr346bpLGJ4F2hMQvEk9pkuwYRh2ICOw4aioEN7TB3+Adgrwj267umOaQIRItBkDDyoFJ5kJH/AtpEiB8DnrGbRex+irFsPDGRdsD69UF2XBrd2UVFTi5dnTEf3Qw/Bly+/gMp3XsW8RfMx4613MOK2v2LW+LHot/MuePMP18MWzseYF1/AIhrKZR07YOTLL+PDfz2Jd/9+G57943V4469/xci778a4hx7Am/RnPvoQw6+4FKiso9gGSzVwCpSBT0UkltYhPWUa8ojL5QIO55VuwkTJkfIATwMli5dgu8zhIk3uggWo+/gzVDzzeptKbQAAEABJREFUb3z2wAMY9+iTePYPf0TPHbfHZr/+FbyBGyEoKwVYR8ABM52k/i1kGwygYThJTXjUrWcgjmBUEwGUBTAXC+rf2I7hjpDYgLQBXYcAlNjRZ8OtTqsGWjXwA9VA2CiXWrcWxUydoxHNDsHYqo1e9gJIWuj6CBfkJTdRiAO4q3jfA/fj08lfobJLZxxy4aXwt9gOA/bdDxM++gDvPvYIijt2xoiHn8DoRx/G29f/AY8dfBA+vuYK+AvmwveYiW/sV4AcLs7lWhKhn4/QEq6fCy1kdxIiRIY5wuGcRxcKpm4opIw6hVoTMCNDMijmxktFRQX04SSNZ2YRnlHfeorKJIgBGc5RHnvsMWgx/YwzzsCQQRtHJWB5GO38HrlNGf4uFj77DOqowyVvvIoXL7sIBaTZ8cxf4bgnn0BnjjdIJtHjsJ9gyHbbY/gNf8ZLZ/4C/uw5yKvJYCHnKGFNNeq+mIj0iE8x7YGH8NV9j6Jh1ix4SeqNmfHKnEICKF2AdXVIV+uKd0t8zVi4liK+Z5ykMs41LKV5eIDquTPx5GHHYOmb76PYy2FdNujeN8yehzefegE5224PlJUg8D2oSB7bAfwENvjJofAGbYKN99kPSAVMB3CiRAD9zEULSORkZojnOpwOgHYz5xGAY4ZvP3TPNJ9eEZUZ81lR5GrgzdYuv1UT4cdF7a0rcXXTZayI/+zZs3Eid4b0yMGxxx6LP/zhDzjttNNw8803Q+8yy+DUI9rvvfeeyFmnzIELfF8X9mVmHigJVHmLCoso703QV5yL2xajJ3dMa8IqLKpdjFNPOxV/uuFP6NO3L/ILCnDb327DZZdfiorUYvc3AHc/fCf6bNwbOfkJVNAo8TmRBhsVyF16MjOs6SE+0ndubq4zQhQWKK8kO/eYv5mxr0/ggQcexBEHHYXp06e7R0uN8tCOQQ4n6/lcQVPJwUm2hsTFtUux789PwsmPPYg2gwehW2kbPPnIozj8iMOhz8FnaDGYNS8DFYjokFzyBTSk9J5SaUkJZESbNU8jKsAswi/ljpweLbn/yXu4AHEU6oNaHHHEEeyYAox4ewT22G13JNiJOcOZSQyGbzs052Bikki2dTdImUVyqDvVwOhRj546XoJHeT3PowxAlgwRNVb7MFvGwWx5v9ny4eaZqI4I5/k+/GQCbWiw9R4yCJ03G4zijm25S0o9iQfZaFeBIarQKLN8SsmBgrutTrcKeoAxYBlDdLAGWUDeXJVl3WpYspToEBkOXnp03XPcQH4RfeNVA1Toswr6sEyAKayvox64D0OOOARKl0plkJPQUASMG/0FcsMcTP3qa2x03IkoPv0X2O7xR9HlZ8fCS+Zh93POR8f9D0SvE36JDsefgGE33oSh1/0Rfc47B1tf/0fsfM112ON3l2OXS8/FjkcfjmDWdFTPmYk2S6sw4uqrkMud+MnPPI+FH4/E12++io/v+idqPh+FSY88iRd/eSam/OsJzHz1Nfh1DQgqlqJ2zizkI8C094Zj5utvI7VgHhaPGo33Lv0t3j3156gcOwYH//561HLbuPcW26DXttsCBXnUCbg+nQY1Gp/0B9RnBh75QTqBT5xHfYWENLVHsICDM9yED6Q0zVhJxUiGRBcApIGxNhqg+4jWo1UDrRpYrxpQXytYYaZsm2q6cfs0NmBTu3UJQl7Zl7pWTpd4Nmf2AUTzqh7Bo5cxYGsHkzpXXXfvnt1xxz13o7hHbxzNudfJDz+IuYMGYt8/3IhexxyDndgP1s1fjB59B2G7X56Nqglf4v0Lz0FmygSEiytQTL7pqbMx/tn/oqi6AUn2QxzSYJaBNdRCZrSn3QHlyDKQnNmHCkHlUXhNQDoTiIfPcWr+/PnI52J+CecRMV5x3wYGaTOMSDgPuYv6OOnkk3H1lVexzwUXaANuFISMNyB7A+bXLQFoOI2+9kb0GLIltvjzDehxyiko3WVn5HGxOMN7kKYOgm4d0fa4Y7D1JZeTbnN8/e67WPDEU3jv52dwQSODyf+4FZ9wLFrKXe55736AUXfcBjQsBkXiaQRQT7xr5BfwpmazR+ux9jWg9oCKRfjk3n8ClYvQMG8muvbthfkfjIDNmIuQtTnDO5JZtBADttsJ3bnIlOKmj48M60jIeMqUAdIlbTDwvAuRu8WmSPscf10tMhevebSRDKz8GY7XafITBe8ysYpRS6W39fzRamCFd3BNSqTOTBAbCOedd577mt+YMWNw4403Ql+Ik7H8AHdd7ubuziuvvIKysjLo/WczVj5OvNck/7WRNttEyCqSp76hHv36boSHnrgfdz54OzbbfAhqGqoQIkBdfS3qOYA0pOqR5s5STX0VauuqoUeBgzCN4w4/Fg8+8QC6d++Bf95+h3tc22M5yZxnxJ+e1T7NDDk5SZx33vn44IMPUJZf5nglE0nMnzvffbAslwYE2JA982FcEHjisScxfeIMLF64BEkviaKcYrz35jtYumA+dtt1G9ShBvXsLAJLsCvJQU5REbptvhnK2hciXb0AVdVLWe4aaJdSmZmpQ9DAI5BfAJiZgzB7T7UIIYjrBpodZpE+zJa5+++1P7ptuCENjWoMpuFe3r6tS9WeO5geTQPpUvwFLmI9XTjGQfBt2ZkZtGAQOONSuhEwhRwBvWtymtlyyaUDM3OdfNMIs+XpGuOy6KVLlyCXkxHh5y2sQE1+CZKFbZBHAxes4zp9yuuRgA6vy86C/EJukJZiwcJFDslqBpA49AwZ1rUMBw9FePWB0PRSPhhZegjp8hLp0QBNHJyoPuM9D8ad5om3346KCV9gxz9eB+MkEGxTuVyxZ9UkrxDVlL1NaTukkYMBnAh22GoHh++2244YduopQFEZrG0ZBv78RBT26QuvtARlQwcizMlBhvUnRTm9snK0585D7uabYrPLLscW516MPof8BNO7bogu556Dye+9idHPPYsp48fAr1mMsRdejHmff4Z+Bx6Er556FnOeeBifXHQe3j/jl3jr95djwnW/x9wnHsOY+/6Bd6+5HCP+/Ti67rANhv3lL+h+6ZVI9OmHoSefgE25gGhlxVQBpWf5k1wsADIIOYkKne7yWJYEgZE86aHEgAZnhKBmTRoU2rlar+C81oVDz6dOfASkgmID0obOh9ajVQOtGli/GjBj+yOsKFc2TRdl7sq+kC09JLhg6AGub/Ch/jXDPsJ1mhxXTQkJtOFcv2BQIGBKzvDZA4C03bt3x+NPPIHB22yF90ePxI3/uAOfZ5/+y9+oD7Y485foceLP0OvUU9H5+JPc46TvsC8bfs65mPPQQ5h879+x4NLz8NWxx2DeM//G5Gefo2E9CyPveggTHn4cqKpBQAMjTWEln7G/oaSUISBmzU4zcww0thVzx1mPrya4aKr3nTPM00V+xyVsEj9q9GgXKinRkgCcjJLV0hmkKzmnqarD1OefReXMWWizw/bIOfIodNp/f2y4+VbIkDpk2bRZAI5PPmXTHDCVk0C7LbfGxmefi7lvvoU5zz6Bbv27YsrdN2PWtK/Q++prMej667H1X/6MhUtrsGjMZHKJ8gZ7aCdQ3E9HgdbrOtGAh5qJkzD3uaex5LXX8MWHH2HQb07HnKp5CBbMjO6JeZj76cfYqG9PtqQAARtWBgFCuuACkZphwDkzODM2PwHVAV+ycq5k2fYGjt8cbllfjCk9xhohg5CYgFcGWs8fsQZ0R9eJ+GaqKBHrr7/+2v1xd58+fbD77rtDf1G1ww47YL/99kMud0g7d+4M/Vn7ynaCEdeVuq4BkTnjwywqh8dJaGVtpXs/e68994TQMobYxuhnVyoEm4hZlM7jZBxsICEb05KGJdhqwJbo0aMn7vrL3dDfWpXklTj+EtDIJOQAKL9cged5MIvyFn450MjUBJKJHO4cz8S/H3sapx1/OiayY8jNyUNxshSPP/4kjjn6WFTXVCOXhkJRThEef+JJTBo7GRwDnAwB5c5BLt58530sWVKFvffbG7VBHXz+Qg7YRvkQhKji4kHvYUMx+auJHCTTiMQLnWiS2cycv+nF6SiLNzOmMRcteudpdhG94gRmkS6ld1c3KEtDKo2qqipI9rz8PGo4IISNfJuxywZDugI66/s0ZkgrR50vfdG5lkVpqqsoA3xDH9IrbzaaHpEYEhAYP2GC++qi4sP6NDJpDgVcZKGHvAJI3xoMQmrbRMQ6A4J45OcVoKSgGNOmTIXiMg7PGJ7G0cM00jBNm+JSFNXUMllIdj5p3XSFLlORFoSAdKAnlWpg7QN3NNL4atRYDD7+OLQZtAky5AfyM9YFH8Bs9i1+fi425Q75gsUL8Pbb7xKrM8FLwGEKCHyPRQ9B9tAlsJD4gLiAE80ASfICJaprMNRYDoglXYjC/gNx5B13o/N+B2Ov667DTuf+Btv84gxsduoZ6PfLX2Dgqcdj4HE/xW433IxNzzoPhRt0Ra+998I+V16B2vIydN1iM+z9pz9gr3MvwV5nnY/uRx2Fsh22RrJHd65Se2pSFCek61FWAWCuXXvUiQcKQaCcDEFgIR1qiH1KyHCg++O05DEELkqEiA65AoWMF0Lo0Y1OsYl8rddWDbRqYH1rIMyO9c3zVbtkS3VtWXFRCxaGPQGdUOMhwdhXea7di0IAsOMAOzMYmRh08OraPPsZ9TIk26hvb7zxyqt4/pmn8Pabb2PzIUNw621/FTGB9Lzq7Hf4URh42dXox4X4bjvvgPEjPwNyDIPPOh05mw7E8GefwuzPR+CTW29E3XvvYfTTz+Krd95Gws+hKQHEnELXT4XMnX0W1s5hZthqq60ax6rV4Xr5FVegY8eOOIiLnnpFSD2jkzkniepp0/DsGadj4cefYK8zz0KX7bbFpr/7LbxuGzKrEL6XoJqN4AOWIPgsr/GO+CwnuBibi4777Il2Jx6Pza65FgsbPHQ7+Cdov9++CApygfwEOvfugsz0qdAR8h4pbwFCIx84QOuxbjTQkMa890dg8513w6TXXsesDz9G6Sabovc2W2P8U4/Dpk3m/Uxh6uQJyO29IRLcTeb0wd1vP0ywmXkIuQmSoHQ5bFOcoSJkioD3MTTG0c9awDOgL3DtIRkAfmBMIWisbQy3nj9WDegurnXZzVRBlrHVymBJSckyBH05NOLoNJ6FhYXwaCwKYbZ8euHWNoRhuEKWxqhIAkMQhDCjy0HAjC4bTX19PZTejFQh24gDDhBZV4yVTuURXcA0dWE9+vXvqygsraqEZX9CmFm27GQAIC9Pu0zkx7wZBEJdjRfFE+RlejjwUOyX4InH/4UMd/QWzl+Ek35xCiZPnoIrf38VHn30UXz4xkc48vCfYtGixTQYMrjhjzdiyNBNsc1uW+PWW2/FCy/8B4OGbYo777gL+cWFMEuAhOzAVT3Y6o3AjgHs2BNt2qOqvgFBSGBnYOwaJI4FGeqEuoBCoEdpAc/ozepauhAw9ltPMyZqQmFm5E0DQjeG+L323pfwFscAABAASURBVB0nnH4cenTfEPXpOlBTxAJmy6fDD+DgrXdSeG6iQ11QWkifDrvml6b6VH2bPHky3n//fajOiXscb0YdChFDthrFGmtIp1FcHLVRj6ajVt8lredrQuBJalUJ58ZpgGW+wsICLK1YAj1N4LC8KEePdcSHBx19Nu6P2unTkamsQoIVw2N6igE6UF5gvpyW4ENOWu6+527MmzEddRO+Qtte/YAO7Zl3GgnzAPMBeC7Z13PmoIA7B21oqO662y6ora3Bc889D+2gi4aEPMNI5dy9Vh5G/avOmIFcPA6KRhqwjvm8+I5vyMiAfVSQ8JHOy0WqTQnq2xahlrvrVTnFKD7oAJQMHYIGxmU26ITkgAHof8kF6HrccaTrhE1/fiY6H30MgvYbIOjSA5nyTgj8JDJsN6mA/Qcrhhflyvx85uux9EQ4JC8h4Kq7pWHOAx5EOiq5oE8aJtqdwmVYy0KWKfIrGTlnwyQiW155Kp5O69mqgbWggTDbv68Jq7XBY03yX9dpVb4lS5a4bMyi/kYB4eW2BFHrjtpqdI2pjH2DGrOBnQOigxSmHWa6IF7g8vHYb3I8V2cQRJQ77rgLnnzsMRz70yPx6zPOxK6774a33ngXc+fOw/gvx6NqaQXy+/ZDh933Qtdjj8a2F1+MTS64CCWnnIoNLrkIO1/zO2x/6cUo3mwAOu60FfY4+9f4+v3hqHjzTSz96BMs+ngEln45DsYxBez/Q/ZAmsoI1O+G4FhOACWLJPruq5nBzBxhp06d0LVrV+df2UvIvMwMI0d+jhEjPsRZZ52FTh3ZJ1MOGUKoqsbXr7yGTx96AMMGDcBm3FkPO3VGKpGDTF4O4FPfAbJjBe8MeYWgGxrvhY86bkzMnTOXGKDrccei7MBDkO7WG8Mu+C36n3ASeSQ5voAQoN8+O+PLLz9H9fSIPiAPuJQhCZgJZUXrseoaoPqkOmmweeJA95nIJWNHY/Jtf0fx0GHY5PgTsPvPToaXV4QuO+2KOUtq8PkVv8O4k0/D0k8/gRUXIGDf5vH+eBxZPdZjmA+PcxCPeRn58eYjMNYD4gLew5B0ANsbPIYCXsE6Q8KAwJARa/K2wlrRwLf1n2slgxUw8VaAXyN088KYGXxOwJE9zAxe1khG9lC82bIq1ZxHlmyVnNh4WFEi5RHDMppwmbepjwNPKGBDMmNDods0Wn6zZfIrLBIzqThETboKl/72Ymy39zZ44snHsTS1GPncMY3o2K3TMBd9HneKJ0+YiFOO/TkeeugRlJa0YV9AvooksexXGFuhAHRdrI/FiyrQccOOuOFvN2Dq5Kk479zz8PvLrsW4j8bjF+f8AmNHj8PNN/0FZ599Dr4YPR4PPPwgBuvvhIZ/yB3wlzD2k7FY+PVCbL/t1sinwUBxaCiFMF6NBkdoCbj3eYKQGMC8NMyoh8AD1QKP8oQAQuLghPQY0ikZ4WiB7z7MWNZmZGbMx0IEQZr8M/jjn6/HjX/+E3KSSej9E9dxIXRyxEmVa4asmIx4eiCIY9eOG5JlSNmg8gqYh+oTtcAMKA/jjB2phTQHFR/CHc5RWsrsEE0vwvNeR3zIif44WvW5KT72x/F1dXWYMWMGpkyZQsNxqUOLRgDJxrro8nb5ZuCqDw044WQ4h4jumccJmOciPVImOdh7CELSM94jHyIB+nlRSA769t8I8xbM5eLMIg4bPvEeSQwsPhiAjuSGXTBh0TykuJtMjrwvAdFGoAQWwijfmAnjUMuFmd323BvjX30DI//yN3TZfHP45e0oUQjlrUELDDEh9Ni2cdFG/tLSNtyN2BIejfJnn30Oen/fZ4RB9YceiqT7ZZQ9QcHkMgoMQoeRseqxMSDwSM8TPgP6qAf3C1BA3gWMiIZGIEnD2vc9OD6IjhwkIw/bjJdIUB6w/wM81gefO9qFXi6S2TQGD2ZGAAzZQ54YGL+sCngkYInMB5MgwZDI6PCkj3iArkB+enkyxCtP6JCrxPKvJoTLBFpNDms32Q9NnjUt3YrKI3wM6gsECis/uTHEYbmCGG+mmy/MMojjmrrLYtm8WrjXyjemUTozti/Syd8SNKVVfBw2i+SJceIriMMx3ffhrowMohFIPrkC+WNQWKDw+PHjof9jffvtt/Hf//4X7777Lhf5amEW6UA0yHqlAxduclFUDA6tgEtAD0+wnwB8Rhlh+TPCEq/ug12oNi0OPeII3M/5xV/+cgu+mjQZO++6A3beeWdsu822+NdTzzgGSpfkLnJOeVuA8xKQfyqRi9INe9Cbh/5HH49u3FktYZrug4dh+Jnn4MtLf4ulzz6JMQ/dgaUch4zjnlfXQEkDN28I2G9nwhRCF8pAR8iQwhRNwTWCcAX10LJcvxw/DvPmz8cpJ58aYZipsZ/++sknMfLuO1DYrw96Xng+vD4bwWdZNRfyGc9iUEq2B5ZEqvbIMEEOrPkwM4wZPRYvvfQffDnhS4T1GSQ4riaSJCKNTuP45lE2Dq3I67MpSnv2wudPPw6QhGjoCJCSw0yIpC9sBgwuf8YEy2P/N0Ocl7JqIaArYzfgBDaqC1Qn9RSwzkkxfsUC2NSJSLMt5G6xDdrsvRcCL+ACd0fs/vs/oIYLKNPuvhedu/dGfs++HLuT8CwJ8B5Dt4XpnCs/wYOHBBE+wNYBhugxgQiFpV/eBF3SLbvK902QzN/EtmJ+aBrQLV3rMpmp5ixjq8qgSaz+QkCgR20rKysxceJEKCzQf/OJLk5ltjyPGL8qrpk5A+LLL790/xOt/4rWe9bTpk1zbMyiPMwiF67am4tbmxczQyaTQXlBG5x62il479XhePXl1zB/4Xz48YICafLz8jF16hQcePBP8MIz/8Gtf/kr5s2dS0M233XaZgYLJBl7AmKMvbd0Rixyc3KhFe1DDz0UPbr3xOvPvSFCbDS4L879zdm4+LIL8feb/oG7/n4Xrv7DlejXox822WQgFs1ZhMcffQIXXXkBBg4bgF+c8XPyykOGHRCzgzp8uR6UCxDk+rDCQuQ0BOwo2NH7GdKCRnWCEoUwjQIU0tSLUYLQ6ZSeNTjjMjoWIWA0XALlxrxo61Ay4kID+z/oIIkcygLE8Q6xli7Ls2FuLG9TnJPXDCF1CMpIUXXCzODxBx4xDb1NzpBayzg6M2uCj7xmEU5pIwyWo02lUm7Ht0OHDu6r9eDhUVdmShc6fRDlZJELoVmHKCmMsso4FD5TW8tdVvb0TBcKQTqfA7/2nimgMFlgSpZP8iRzkigpLWVxXYpsPB2mbcSwjnKqCPMygBZeNHkKSEMInV48TJswFf169kafHj0w8fOPUV2Yiw7bbInadD0JPUjmkCUwox+A0c3Lz0d8lJWVuVdAhgwZ4r5yP2vWLJgiLZLVTCGBkCsHoo5BuQrisNzmXFrCNadpKbxy6b6NKo6TK2gpl1bcD00Daj9NZTJr+d6ZGczMkZpZo1/pzczhm17MluH0gcj6erUh9uGc1CtNTGsWtQ2FzcyNVVqEi8P64n5TevUperKkurrayRCQn9myvJSuKSitIMbFfrkCsyitWeSKTni53xeYLZNlRTKYmSu/4s0iHUruGITXXEfzjbfeeovj7SauX+7Zsyd0L0Zn37UVnUDp5JqZnOXgm5jlorMBUQmywZacbHSc15ln/hr/+c9/3F+DDhs21Bnzr732GvbZZx/3ep0+2FpRUUFOSmgoZf/KAE8uffp5CBKFaGAHv+EBB2HHe+7GZrfegB4XXArLaYMlk79Cw5wZ+OT3f0DV8E8AsjCO036QhBf6APtxcEAxGjmMgpEPkWvljMtnZjAzpFMZjBkzFnfffS969ugF47gYMKeEl0DF+C/w0btvYc/LL8PWJ54EJkCLh0VY8RZEoehayzFz4403xhdffIGvuXidIH/N+d7kLvzUaVNh/GkhHxxvQVOrfMONkFO1EOnqJfCIGz16FMBNCJBOJ3hYM2Bw+TMmWB77PxcKWYcCSyPDOYVUaFRgVJd4h13dCuGHNH7ralE5YxZKDz8K6TbtXO3TJeTCSIZQn8xF+QH7osOlF2LYtVcjp7hoDXVpUfqsEwW+/Wq2CsTfzup/ItbMYGbrvazeusrRbFlhEtx1+ec//wm9xyz45JNP3IfA5BfsvPPO0IfCNCDH8jTvmGL8qrhmhueeew5bbLGFm0wfdNBBbjC46aabuDIVrAqrNaY1M1SlqrHfnvtix712wJEHHIPDDjkcFYsrUJhHQzSZg1zL5YDagJnjZ+FPf/uD+3/oa6+9ngaqB9/jQEXjRoIYotsmHXm+Yc7iWZg6fQoKCvNRmF/AviCDvKJcnHnhGfjL325Gn6790L59ezRw5XenvXbEhWddgOp0JY486ki06dQGNYtqcOAhB+Cjjz7EMOqqqr4OgHEg40jGk/06fD12FRr80hIk8gqw+LMvUagJE2gE0fgPzWcKcEBkAuiQfmO/wqsPKmfT1DJIA5aS4kR5MrK5gWzCEUwiCOhfHydvMwSgfIDBzBBkAqQb0qivrcfS6qVo4I6qmaH54cRkoZYuXcp78RE0GJstozMzx0/pzCL/fK6ea6Ij0AKRBmtNatXmRNcIBndvLEaYgVkh5KADGOsYOLgAyA4uxV06MwAEBsZSMhrIJEbTIxQiK4fwHTt2hCaJ8rcINJzL2nVAZt48hJk0SUL4rMohKxhrEVLpDFfqfeR4PlBTi6KcHLTbbiiSxYVIJHJY60kMwEhPsaD33WuqatGxfUfoUD2JYZNNNnFf7NekUDgzg8c2hNajVQM/cg2YGcwiUFHMTE4jToZuPY1k9Q1aOFLkp59+ivvuu89N7NUOzNgvqf+mq/gYJ/8bb7yBF198EZ999hk+/PBDaKf0qaeewrhx4zB16lR89dVXrn8SXnwnTZrkxnOz5eUwM7eQpvYnvjGYRXTCm0X+5nFmy+Pj+O9yxVPwXXRrEr8i/maRzGbWeC/02szjjz+OPfbYAzvttBP23ntv9O3b1/n17RfFvfzyy26sNzMnllnkrigfR7QWLuKvRY8BAwbgt7/9rZuD/eUvf3Gu7r3k23777bHLLrtAH3X961//iksuvhj33nsfe3723TAkKUcO+2PkJVA4bAj8fgOAolL0HrQFgk8/w5i/3YLcTAojaYyLFsY+3AygG2jU0SBEPnAu1vgwI+8sF7Nl/pdfegmDBm2Cl//7Cm686Ua0a1eOgHS18xdgBDcoeu24GxL9NyZmxaeZwcwcgfQm/ZmZ27BQexs4cCA0BmoTSEQVFRV44YUXUM1dTDODfhrrlG+3rbZDbWUNFk38EkuqluDTzz/Dl+MnImRCxdNpPVdBA676GDhHCDnPYcKQ9YxIU92k7kNOZNILKvHZp+OwxfU3oLT/QHDbh4RgLTT45qE+TGPgccdg6DW/A9q1d30XWo9WDbSgAdauFrBrAaVOJQb9/ZQm9s8++yyeeeYZyBU8/fTTzi/3La7IHnHEEY2V1czWghSAVsV2XgKAAAAQAElEQVR7cPfq3//+N5SPJtK/+c1voImC5GuaSWxkqfNqxGfFUJyxITZP00i3Ao+ZuTIpnQyagsICXHnl5dh82yEYNXIMHnrwEXzAycmIDz5CVX0Vd+EnI6ckic2HboZf/vJ0PH7vE5g0dRJ8PwGzSBgz3TaDypBI+PjZqSfi+cefx8UXX8S1TB8HHnwgfvbz43HL9Tdjp+13RF1YhaKiQvQc2B2nn/5zhuu4S5yBT4O370Z9cNKvT0D/vv3Q0FAHI2tnEIF5heARcpGBtBYipOGeLitFQdtyTBvxGfJo6KunD5FhZxUgQf0wFdMA9BIHGt9Y40PllP4EZtkcnGzMR9zlJ5p9o0KS3IECkqMxIMQ6B91vykWZPM8gcXXfUw0p1FTXuEfq6+rqW5TCiPV4A/R0xquvvgr997l2kTX5nTNnDsRHOoiB5O6JDRnY3bt3dxNaDegymoVTvED04L2jZArC+AOHmMCFPIRhQEM24OABpOYuQB0XWDbacXviMwgdTfaSDUinoeORxWedXr16QX89lw0u54TiVFjEOrgpxr36Do30BEVgZSOV5EhQV9O5Up9XmIeydm2QWVSB/FSA7pttypQBfBJZ9garHoLH0spKVCxegg4dO1LWkJjoDGnkCwYNGgTtQEuPUUzrtVUDPzwNmNlKC7Vo0SL3Kob6AiUyi9LK2FXbW7hwIbSAJoNsNHc0n3zySYwaNcr1Jfog5/jx410blUH8yCOPYPHixS6sBS89Qiy8dqf1DqnGSv1Lgz7eOZUGs8IfffSRe5JDPLfZZhtnTOu7CspH+ZsZF3/rofFeu63qu80MZstAcgvURgXym5kcR+c8LVxi2haiGlFm9q08GgnXwGNmLaY2s8a8dX+kDy1kHnzwwejdu/dyadRH77bbbhg8eDD0zq6MZz3GrfuoJ8fUj0t3yyVaBwEzW47r8ccfD8kxfPhwd5+vvvpqVz/OPfdcnHnmmVCdOfHEE6BHvFUnxoz8HH++4U+48KKLMGTIZthk44FcfN8KP7/4PLz88MNIlpaj2967c4NgPlKzZxNmwmhIZ9hdhxyDoMFErsSwYDlZVjegeiLdyRUP1flTTz0FRxx6FN587W3svsfuRIecr4T46tX/oqC0DIN/djxFMc5kGNXCacbRMzuumJmbO5lJaLg2oPwKCwuhXWe1URnSn3/+OQ499FCoTdY3NLjx1Y2D4MF5m69dz6XVmMwd74KCfMyYMT1bf6gckrSeK6cBY/3xNPMNfIB+XsBpFIHzCy4OSptewgAuzIOBoLQU6WQCaRK6GQ5xxghLkN5Lsg5oicfj3NUjxfo94zq7fnP98eYmfQnWdwnWSc1QQQRmrI7sbLSiqUF2yy23xFZbbYVhw4a5XWD5hRPoS9vdunVz5Vda51kLFw1Ap5xyCjv1IZAcm266KWRkNM2jqV8dYA53uiJIuvdo5U8mc5CTxUssM3OdnNm3u01pZahW19Vg8yGbY/h77+PAAw+g4fww7r7rXhx75PE46shjcNKxp2DHnXbAoAGD8NMjj8IGPTvi5ptvQYGfD495AZFOJbPkUaf86UefoKEuhf79B3AVNaBxfDquuvIqLG6oQFVdFappkO+ww3Z45703sCtXj+sbahEEaWQ4gD3y8IP44/XXwdjnBNwFDGlg+R4Dnsf8PBh7IN/zoPEthKHGz0GGxr/nNYDWCuoBZLwQ4KDnkcjgIfAMjiHTmhnM1gxUVt0XgVnEy8u6sqXMDPAMgW8uL59yUHLKYAiJF5hFcWZrz1UeArOmPJktAOEhtVAHHsGHjwQ75YSXgMpBkhZOc7gGDrKqp9rZ0eCryasWmrQDYGYuvZm51xA0ydp5552hL9ZrkNYjdmpf+ou3eOXbLJvGwzcOg2Hh/IUoa1OGwqI8pGpYX6qr4bdtC2Ol8JmCWgQMAHUJ8jB6jQhzLgtJV6cmg3KbQ0THKwer3B7dUUED2Vh9MkhwkALEVu8kTZs2CcXlRfA1qQgymDt1GiZP16PWHjzmp1O8TQnoCQmsrpA+zQxmEcRhRmOzzTaDnnCRnhT+NjCL0n8bzTqLa4GxWSSPmbUQ+/2gzMzp+fvJ/Zu5mkXymNk3I78njJmtMx3NnDkTzz//vNvJktErQ1ZGrCbr8uvJLe0Mb7755tBim8ZdGdDaDdP4p8Uk7R6Ljyb3Mti0uxi3kTFjxkB9z5AhQ3DqqafiV7/6Ffbff3+cdNJJOOaYYzhmHQjtQh544IHO6Bs6dCgn/DPceK7dVRnMerz3448/5viScXfAzByN8CNGjIBAhmVubi7HoQCi1XcZRBz3cfI3BzNrjlqrYfUbglVlqjmG+mwtFCit7oUWPtVvt2vXzu0wCy/QWCZXoA+m9u/f3+lbOpbhpfLfdtttEC/px2zdlNnMXB01M4nCoVy9KaA8tcDSs2dPt3uqnWgt5F5wwQW4/fbbudg/Cr884wycf/6FEM1gGsvnn3cB/viHP+DLcaPZdyfwyccjMIOLmq+S5c6XXY7bH3kUfYvy8eXpp+LLc34DLJrLvAOkGe8ydyLoInCYlb6YGXnZcvTxPTSL8PoQWMB56J9v/BN22nUHFHL+EnB8CWZ9jQlvvoaNjjjYpZfZHtVYF/zGxcwa89JCk8ZYtSU9Iab2pgS6p6WlpRC+qKgIW2+9tduRjheyPU4KPBGS19bHHI2RTz2PhlFfYkj/QShke9DiugcTxVoDM4OZrTV+a4ORma1VmcgN4LxAVco8YCHr4tinnkZYUQVLZVAzfwG8+V+jxLg5lAygOY3PgpgZGIAOVhE6ITwEnNsSz9D6Ps2W5WtmMLP1LcIK8zOzH5Q8sn/Un6r/ldDyy10fwCq29rMxW6ZgdWLnnXceduPqqgbbww8/HD/72c+gx6Y1WBxwwAE47LDDIFer1mbL0q6pZBrAxFMTDa2YajX1tNNOw9SpUyG5zKK8zCzKim5VdRVGjxmNsePGYNwXYyN33Dj3iNu4MWPdar4mHHV1dW5lXf6VBaXRAKtHd9I0XLfddmvuHkzF80+/gHkL5uOVZ15FfiIPg4ds6lwtJHTlYsL0adMheqVP1TegoT6Feu4KLpq3GLf99TbU1tXijgf/gc5dOmFR5QI0pOqRCdPE10Cy1TXUc7EtAz+ZRC13lWvr61BXX0+6Bhg7mwYa0NW1NRBdPXdD6xzUMm0DGuQnbQ151qUaUFOXQtdeG8GrrMa8L0ZTrjrU0BCvZ3w9+aZIm2KaerrKQ+66ACcr81B+NSxfDfOuy96TBuIlt/KtplzrTo466khQT1f6qkNds7LXxTLRGI79kiuVSjFNPVQflkE909e5SZMMYdFoUqy/bdPrBjNocAqn9Jp4atFE/kKudMvV7obii4uL3SLR2LFjocc2xb+mthY17v/G08y3Afpf8gbqLcPFkjncCdCTEJZIImRdMsqaSgeoT6WRVl1TnSOugTquZ7i2Ie3qisLSv/JWvpocyJ/JZFy55Bco/3rWnap0GnWsl/oPZjJAbU0D6tINyFAXFRWLsJBtoO9GvZDKNCBYMBvtigtQW5tGhulSvI8N5JFqUD2tYzry4iJUJsxAulA+LYF2wdXWpbtvo5P8dbxXAvlb4rU+cdKZZIlhfea9orya6qWpvyl9S36VRdA0Lg7LFTSNi/3CCxSWHmK/wgKFhRfEYeGagvAC4eQKmvsVFihO0NTfUrgpLqaNXelF7UAgv2hjiGkUjgd7GUgLFixw40/cnisqKtzjsjJi9cSU6OW///77oUej99prL9eu9RiojOd3330XG220kTNotYgmY0xhLUbLsJWhKwNOMsnYEV50muxrN1mLbTvttBMOOeQQ6FFiTfjNDOXl5c6wVTmE0+s+akvi3aFDB9fGtQi9++6746ijjsKuu+6KJMcYlW0IDW8ZDw9z11GujGUZ9GqHvu/jpZdewmOPPQbFy8DXE2dPPPGEe0RcO+YyPO+44w4XlnGvRUQ9ev76669DRr/0IrmkG+Fl3Gk3VHpSnycZFC+dC+JJlfDqn6Rw9QeKE8gv/OfcJdSuu9IqjXBagNQOrIwl1TXp/NFHH3Uf+VLeT3JXX/dGixYylrV4IH3JANW9EH/JKWjqVzgG6VX3SnMh3Rf1+zLIJIdAdCtKq7g1hRXxVt6STU8Nau6U5njxt7/+Ff96+ll06bohysrKcPABP8HxPzsWd913N1579XW8/sZbeOyNN7DjSaehLq8QF/7j77j6kUfw3vtv4etXX8VHvzkfNnc2gnQKlRxj6jm+1HNsaahPo57jTD3Hb4Fk0n0SyB+D4gQKN3Wb+iW3wqpj2kHfYfsd0W3DrqhNV2NJupLzlhDzKWfv8g5o238gx8YqpFJ1CJ0s9RwjWwbVBz1hoUUqLXL06NED22+/vdNDLI92nVVPCjkui17tTm1aRl06XYcJ48dzQ6Mek+bNwALOoQZ26oi+3KnnUIgpX01BiuNdzEtlWCFw/G6ur+a04iNZBM3jvs+wdCJYazJwXtrA+uTXVGLSIw/j68f+jXcuvAR1s2YgqFqMcTf8CdP++Xf02XIIwqSHNOtdpiGFVB3rHOtdHY3rOrop1r861oMqzjdqyW+tyZet06vKT/dN93BV061t+hTnaJJFIP+6lkn81cdrLBDoO1hNQd/H0oKw2pXGE/URZlk7ToF1DOvEcNaAE8stvwZgvfvRpUsX9+j0Qw89hPz8fGjQ3mCDDaDBR+9U6aYondLIXVMQH+WhgUgrppdddhn0Ptbll1/uDBTxF41cgecbZnEV8oUXX8BzXNV//oUXOXD/By+8+CLdF7nS/4L7kIbkVcXUAL3KQMO8mrt6CxbPxy677YqCggIsmb8E1/7xGvz9gb9h+Kj3cPLJJ2ImV8c0cIp/HQeVxZWLUE+jrLq6hi4N2Jpa7LHnXrjxd3/BzrvshEOP+gny8nJRWVXJSVU19VxFo6MGNTSIxaO6phr6IJv8DoSnMVVZVeUMtZiutrYeiq+trUY15axlPtU1NajKhquXVCJZUo5km1IsGjcSJdydzFTWoqayHpU0ZERXV8V8mbaaeVQzvfitCaiDbSm9GlY9+VdRp1WUsZ7lqaYrqKWrNJEMkmftg/IRKJ8altW5ypdyyB/LLTmred+a4xSvibNANLW1ddAkTfVLE11NUDXJVSfSqVMnF6dJm9KJl9IlEgne62p3z8RDuEqu9qvOa0KuiaraVS3vX5WTIaKtra5FLeuEeC1etBh1NIjrWAZMn4JunDDr3WGtfusrkzUqE6GK9FXkU023mmHxqNa9Jt8q1iPRaaKgfOWPoZp1RItFS8g/N89Hu0wNKid9ycWdELVMW8201ZVVCPX4QOixftdj9IcfYAMaA3q3uZ71v4ppl1RXujpZQ794fv7Jp+jRY0NX9jiv2FW55Fcb0uROj2tLL8K1BOIX45v6Y1yrW9NYz6SLldWR6FQ35Ari+yKc+Aia+hWOQfQChVWHRReHhZNfIJ6KRtVIuAAAEABJREFUkyu8/MLHrvwCxQnkF61A/uZ01dXVrk4pXvmKJvbLFY+4LimtwqKJXaURnSD212cnTjLQ5NdkQE+RyMjSI9L/+c9/3Nhy1113ubFG45YMOBllesVIRpu+B6IdY8XpnVm9e6qntg499FBokVV9gQzjfv36uXulcVfytW3bFmoHklFy6x3bJA1cTfrFr6Kiwhm8otVumWjkVxq5AuHisJ7ekF/8NImSEa1+SQaWnnaRARjvbm+33XZQ3yW5YuNahoUMa/VRKpP6OJVHBsjW3KHThEh5ylDXPEHGsOYH0pUMX+2Qy5CVoS3j+lEasc8995x76kaGq3Zsp3JxXDKJj2TUjraMdRnv0r12v9XX6v7ofui+yBjS5Ew0eqXsX//6l9stHDlypFs410Kk5JDxvuGGG0JpZZSprCqTFum0e67FBOlVu7eaX0hPqhvfBqKRvJJFTwlIx5JRcimuKXwbn7UdJ/3p3quOxKANiT25WDJ8+Pv4/LPPcPfdd+CmW27AgQcdhKL8Emy77Q7o1LUrfnb6aRj+/vv41elnoWzzoXinuAw3LajAq8+/hHnPPY9kUM9F01pofhPNbSo5Ji3rZ8BDCxK6b7rvsQ5WVMY4Xu1OIAP3xBNPhO7TLrvvgjqOr3VVzLOqAR7Hm9HDP0D7YVuhlmNfZX01x6Iq1Go849jWPA/xE06uFnpKSkrchk///v1pcKeg9qB46Uv3UJtEqvcKq158wLymTp+G6TNn4dlnnsbXM6fj85Gj0X2T/lhSu4gGfZqQ4vhWC22ECDTG1mTnEuLdHBTvxmKOr4prWn6FY4jxcfj7diVPUxmah5vGrYw/mutVopJ6oAIx+/EnkHnrTWzSuwfSC+cjM/4L5HM+MePN15HfviNSnONq3lHPuYfSSo8uH80rOJ+srapDneZHjHf4FurDusarnq3rPFaFf9N7JL9gVdKvCq3KrjakVxS18KXXjtTXNweNjVPZz2vcYVfhTvW3zrOOL9664G+2zPJXQS655BK3svz3v/8dWoW78sor3f8L64NhAk0MzjnnHEhh6iDNlqVfE/k0YVDHe/3117vHjvpxQqGdZ01SNDDFvCWj/Mp240Gb4IorLscVV16Biy6+EBdeSLgggksvuQznnnOum6RogiFo06aNW22Uu1JAo6S8XTm0It21S1e0b98WBxy2P04+5WSceOyJ6LRBJ6jDLWtTBnXORx99FKZPm4EpU6ahU4fOaNu2HXp26I1XX3kVi2jw3PT3G3HTzTcgDEPHU0ZCU1gpmVgG0ZW1KUeZ85einIZxWXkpyspYvjZtUVYutw3alpWiobQI/Q7eHxWvvoGql99G93ZdiG+LUqYtKS9DG7rllF9uGcsrd02grKyMciwPpeSvPNqWlqEd49szzzb0lxEfy+rypPzOVfxaBpcP9dKcvyasKncZ85O/vLyt00lTujLKLCinfgSKKy0thXaLNQEWThNbTcqEU13WZFeu0qluyEDVo8iqS0ovUDq5mnDK73N3R7TllKG8HeXg/WsjHRHKqZuiomLkFxWyXRYRSrC4YjF6cvW7lPe8TVkJytqWUfZy6r893ba8z2XUdyndNiil7Cpnm6wOunfvDk0StHNWxvK1YfmbQjvuhG/ANhjyPs2YNhnt2rZBW5a5lHRFxaVIJvNRXFSKosJiLKyoREnfgfC4GJSGoQ1lbdumHGWC0ihdkMqgT+9erp20IY+mUJbNX2XXbr0mMFqkakrT1C/6cpYn1m/TuO/DL3kki0ByfR8yNM9TMkkWySR/8/iWwqIXKE5unE5+4RSO/QqvCGK65rSSJcZpbFEbisNyY2jOt6ioCOIpvGhiN/YrrLojfrFfbSkOK1/hY/q4bolnXl4e+/X2rM9JB8Ws9zI+ZPzq8U4ZaF988YVbNJXhq0l2VxoaeuoqNiT1hNZPfvITxDvD2mVWfyCjVLJrYU0L0ZJHi9LKN5ZX8ZKtpKTEtQ3hRS8QnfQknPyiE8ThOK1wKwPKP04jf6wHGZaSVX2CDEEZydKDeEo/KoueqlG8dKiyaEFABudhhx2Ggw8+2IH087Of/cy9K6qn1KQX6UmPnmsBQDvl0p/i1M4Vpx1wGbB6X1g72VqY0K61+kstJEr/2lmWAS7DdCQN4zfffNP9fZ10figXIoTXHEFGt3Szzz77YN9994XmJ5qoydhXvtqll8wqo8qiPCSXdKHyylWZVxZEr/xUPuWldLpP0pH8sSv/+gTJIGjLcUQy5iZ9dOvaBRv26IE2nM+Ul7ZFUUEJ8gtzkJtjKMzLQTH9gwdtjFtvuxl/e+xxHHXzHRhJw+XFyiW455pr8eGNN6GAxk5JfgGKS8rQhv1vGfvtuIwvvPCCezpRCy5azGheXtE2xcXphJcOtViqedGtf/srzjj9l9xYyEOb4nKOXe0w69NPkOBGTpvddkMRx8IOJe3QhmUoy85fmvKVXzzlqq5rHBZ/+TXOxnFy1S/ovksWtTfpSotJW221JT795BPM/no+x7IyjGOd69ytL7rutBOmTaRhlwgxcOO+WEqDvrCgCBUVS1BYXORolW9LUM4x0QH1FscrX8kRh+WXTIIY9327klHyCCSLwnJXFzTPKi3jnKS0DDPHT0BOx/YIthiC5KABQDIXM4Z/jOLBm2J2XQPCgjbI48ZPO+qujZvjlnCuSygvRjzfLS8r5xynjPhSrK5Ma5quLNsOpCP515TfmqaXDJJF90r+NeX3benFX21I/ejl3OTU6yKXXnopmoJsyquuusq99qu+GjzU1s2MvnV/eusii7gAsRvnMX78eDeh0M5vjBONlKgB6JprrnGDVxy3Jq74arKiAVMDYFNe6vg0+MU40cpfwF3wvNwcZIIMGhrqacjXoLY+C3W1qOGKlFZCQvBHQ9XMnMGqtCsLyku7cnrEFF6I5158BrfdeSsSvofK+iVIZ1LIhGkEhIZMHXbaeQfMmjwbX47/EgVW7B5luufRu/DI/Y+ic6cNcNYvzkSnjp0QVx6zZTKFlHFl5YroDNr0k98PQporYFgV0WAhGA7ohqjzGC5vD++jcQg+HoWQO/WkRCIAfO4Y6p1nkpOWaeTBOjhYNmaHgPciP+0hJxXSH1BGSmIRKFfJ5K0jGZiNy0/5NAWnd8ont2WIqBWnyZFC2lXRZE7vbZiJM1zdEo3i5cagsKCiosJ17PILmsfrXUU98hflEZJfIDIyjhxQY/IFQlNe+ad+PRv1HLDh3j6OFKerQPFRmoApieFJ9Ts0uTtXE2ftnLhAk4tk85VHTh6qE/kI2cbyghTi9IsWLXJ9g5KkqpYgwV2Abn02Qn3Cw5z584SGR2JlGWkHMM/L1nth8Y1DeQo80sWLct8gaoIIqAhBE9T36pUsApVhdQVpKW1LuJXlL3kEK0vflC7ON3abxsm/IrziYtBujxZm4rDurQxa9ekyiPREkeLUx86fPx/aXdRjXcIJtKM4fPhw94VpueKnSbmMJ62iy5gSH73zq0d/tcMonMYRPYp7//33O54ygkWnR5DlandQu4/vvPOO+wCm0v3tb3+DQAaAdo8ljybRGu9khMnA0yJpEY34QYMGQZNsfQ1eRqV0IbruXIzSBEKLac31LhqBytXcbQknnYhOoHhBU39LYeFWFsQrBqX5Nr8MUoHoYmhKL5zC6k/atWsHPZkmI8XMILyMbBnK0pt0pIUH4bWIMGTIEOxEgyQG6VSPTR977LHQwoQM3pNOOgnCa6dafPWRLt0TM3OLDUcccQS00O7Ge/Zb8fgqw1x0kk+g+qd85df90uQyvk8xXnErA3E60So/3XP5BavKS2nWBQShBgtxDjlPgfsycUgcVcQxAQgygbs/CPW2sPpljgyMB2H/A/bGOC4YXfbo46jrsAE+vORq3HnCKTj1+J/hj3+8QUyRakjhueefcx+6vPLKK7HFFltwLtbgXgPQQogj4iVUhnSbn03x2pTR93N+9cszHFlIGeIBu2HaF2jTqT3yyoopdEA0ZeXpCiHXpVh2CbP5aedM7XjAABpljI7x9LpTYYHamhC6pwrriYuNN9oIQboBRxx7PAYM2gxbbLs1OnN3Pn96BSb+6lxs2K4UM6ZOxL+ffBKvvvkGllZViQXESzxcoMlFYgqEahrf1N88TuEfAkhGwdqSJQijWcHcieOQx750Uy7M1BaWAaxP1RWLsIibBnkDBiOnvGM2y4BuGuA8mxfwxsCCtLv9mgOHxnrsPh8Wa5jk6/lU3RGs52xXmJ1kWZv3bEUZKQ+B4uUqX/mbg8YPxZlF9755/LoMrxPD2SwqiAot4WNXRsGnn34KTUqEF5hFtDKqNdHXwCN8nEb+1QEzg7b6tRKtyUzMQ+9HadVEE60Yp8FP/sA1FjYUptW7v8ItA+I1cVcHKi8jzAyxnHJXBswMZlE6M4MmTpocpNhoQ3bsAhiZ8zTzkNGXABn+11NP4ZxLz8Ijjz6Gc889D++98T70XurS9FIa0/UgCczMAZM2uiHlXXlg/8Ey6urRiFC6gDxDeOxUQKOYnYllEFhIIFWbAmQsjUSqARk/g5TvIYDBC4yRLCNAbkyzSjKETqfKOwY1DvkZQY7RSYnIO0SK9yy/IURexkOa2YrGgpByhZQlhBYAPIaVfn2CSh46CSkvdciTHmECOGUyTjiPRp2+vqqdkUmTJqO6qhpxGzBTgciJ+hOdJnFm1CvDesxQj4eZLaNB9lA55dWqnfPH9TXrKk6SyBWIhlVPXveXWZncfPpFHDgdUmLwlvPOEk25QWKlD7NIpRdasSsCiWlcVAHBytoirK9HDsFUV5hIBk23DbvQB8x47z0kCnO4SjyQhnGK9QnRobSh7+SYNWsOEvm5XJUvYVykA3oaTydTNmRm6MGdES0iZFE/GqdpOVZHaLNv6sbsm7jV4b2yadR+RWsW5Wtm0KAnnIxOvQOruqynAvRYpoxY7Rjq0Vw9piXDd9q0ae4R5ldffdV9XEq7iDJ6lFY8FK+FpPfff989XqsdRP2TggxWpf/Xv/4FPdkkI1mvPsjgEl5jgwxxGc0ydidNmgTFq61p11SGtcYRLQbp0WHh9AioHttVuQRKq0elZYBpJ2qrrbZy/fqee+4JvTOsx3i1k7nLLrtABp52X/Py8lT85WBF91p4gfoAJZBfYGYwM6EaXRfIXsyiuGxwOUfpBWbL05gtH14u0QoC4iM9KNos6p8UFt4sCitOYeHNzMlrZkKjKd4hVnBRWtGaGeQXmcJym4MMaI2tGuu18CAjWTSFhYVusVH3SvdS90U74zLEtYBhFskkXQun91hlxCqs9Hr8WqB8YzCL0qh+KF/VH9GaRXj5Bd8FZsvKpfmJ8o3bidmq8fquvFY33szc/VJ6j+OQz2FC40CG4gUweL7HsYIB9tMgkAREAMi4uUzbtm2w15GH46Jnn8K+N96I/Ilf4dVHH8bf/vkPLFpcARnLBx5wIPS3WOqv9RdY6gf0RIIWPsgwRdQAABAASURBVPSetR7RNGMe5Bqf8b2IwzJw1fZ1T2JcyLEWQT1G/fUGzH/lDfTdeFNQfKS4sp7hmEbxwSEGcrGCQ/dW90WLXCsgadSPZGpK03/jTbADF3RyCwvQb6Pe3AFPIlneAT1POA113Xvj9WuuRN+Fc9GLOuo/eBDGT5jgknuSm77m/JhRo6hmy/RhFvm/QU8eP4Qzlqu5u9qy8Sb6mkc0VCJVXwWPmzqJvHwUlZYiYSECP0BVIoPOB+6Fgr493D2HDG13sz1mawz6CKhnaY5JWGXDRt2S4H/6jO+TlNDUr/C6AOURg/ib6a7Itzw0HwPMeB9dh7M83boIqdasC76Op5nBzJxfFz26osHp6KOPhj7YpXeFZDCok7zuuuvwy1/+Eo2Tfaz50bt3b9xwww3ucWutPmprXx3xjeywm3Z8YZwVPSHiXwC2Hix/kCBbnPjGxp3a8nQrDildHCt/3BELR+5yZCmBioNWdws40PcY2B0vPv4f3HTtX3DTn25CQyoFHYo3k0ACT/0oIeIi3qJZNVDaCNQPKa06EaqEXqMRRWBWIY1qS+Zho7PPRG3n9gi4Q2gkTJMw4GDpEYx+FoTpVv4kaxpJvIaqlnR5ynRLmgefoFJnyNcVOQxhfhI+reWxjz8Gb8ZkkATSG3RQBhBC+gV01sFJASFozpqldx0z45Q5ZeVJIoaNcfSB6UICeOj9O61Il5WV4cMPRkCTcKIbTzOD6pkm5ZrAy8C45557oKP5BNzMYGaKcqBdC9VoaPHD6ZVoI7gz8uiDL8lkwmFCpU349LM+8frNU2kM+oFXtHB8s+6FpDJ4BncM3ntvzBz3BWpoDMFXHNDAlfhkftLFJ+cvRm4JDeKcBOrqahGm0g4fXcREi2Iz0b5De+Tm5LJGRDyi+OWvZqIHZDjrMcpvyrY8/Q8tZGYws1USq6UyagKuRxdXiVGWuDm/puGm/iz5Nxwt8sholaGqCa12evXIsnZxZfBqoUgGrz5ypaeDZJjKmFVd146TjFkZvDJ2tVuoMULtQbtJelVBMsiQ1ruM2iWUX5NbPfIrkMGqRVmllyGrnUilldGk3UPtRm677bYQr4MPPhh6L1dh4fUlaX2c78gjj4TixGufffZx/8srA3nrrbeGHqeWcSZZlY/84j948GAoT41DUorkFMgvaOpX2Ix9Q9RRuHuueIHimoNZRBvHyxWYrbiuSGdmUbyZNeYh3kord3XAzFz/BB4xH7Pl+ZtFYTMjFdw4FdMKYRbhzaJyCSdoStNUfvmbxslvtnxapY9B8bFfrsLiobqksEA7e3JjkOGsNqMJmlkkXxxntiwsXsKL38YbbwwthCu8OmAW8dUYoB1sve8d84nzicPfhxuGoas3ytvMEI3Ukll+9sPygvcX8hjMjCGe5sPzfbg5Ao3ovE4boP9vzsQuF5yNIwZtjEUzpuGggw6gwXwLiYFbbrkFxx9/vGuTegz+7jvvcBsheqf9zrvucDS6aBzUk4pm5vIyM9x8618gQ1sflOvYsb3IJBC8hjRG3nknamfNRuGW26FgQH+kKTJgPD04459eh8LyhxkjiNLmj+oDva4Om0X4lu6NmUF1wixLAyCDwI1XukL50mBvuyX7ifPPwqZ77gZv/iJ0qazGQBpxDRMmQoIHTGNmMDOGOS9lWN2EmcbBOdTLbOJ5SnABvTrNRC8fQQno/BBOs0gus+Xdb8qmpxZU3kgLy8U3ljPj9GlmWDptKqoXLUS/HXd0pOVFJcinLmuDDHptszWG/OxYbrSIp6KVt0ePQPyN99OHsOZ4C+8zXhg66+lsqR6tp6xXmI3ZMh2YLfOvMMEaRpiZazf4jsNseVmkO7Plcd/BYrWjVTtWO/F3JTSLCmEWuZr433vvve6jCjKSf/rTnzq/Osnf/e530KRGhRdfsyiN/KsLiUQCZ5xxBmSUa1KlCdo//vEPaCdAPOO8QvdYETHMUoaDGRsRg1pJVRsSwDUpqYtEAMwiN+aBVTzMrJGHmXEAYhgGNAK425ZBu7bt8cRjj2PAptGjQTMnz0R1RTV0pNLcjfM92vceWz7ThgRFrC6wx/DZwYaUJu35lMToy8C4qyzWGfjwJau+msz43MHDUFFQhIbFC5GLBHxER8BUxs6dQrFTWwWZAsDcLwmjkRcgRC6trdTE8aibNBFtucPoMf+QVn1AgZJhAqX1HrwP3kbqk+HI48AcMr24eIz3yCPjgSuJWDcH84CgkTtzN8CMFxh/zJxXIKRGAM8YDjwYATpCXQAtOnTq1NE9AprISbrHEpE9zMz5fJZN7w/LiNCjYprUqb2YRfFmRj7maOM6qUFeEzC9T5mTzIFxIUGyhBy+Dcrcc1/w1N+QKX8lDhAgTHj0ejBQt4C7r5HxzQBx0CSIsaYgL2YGM1PIuTLSXKDxYjD6syTI6dwNvt43ql1KrOQA9BEwYxnrqxZh4agv0G/QVpQE6Nt3I0yfOZ2DGukcEybhWV9fB8sE9IG8FYFvHGYsJeuzIrTzpJ2i6dOnK9gI0pVACLOW+Sju+4RYvqYyNMcp3BxEL5xcPVKs3VntniosvCaAcmOI8U1d+VcETdOJRmG5AvGW4avXD/SosuqEdK8POekVGhmU2p2TkarHZ7UzpPc6ZaDKoJWBKlcLSjJUBarLGkP0ESk95qz0WhCRASvazTff3P39y+GHHw69E6z+XkaMdhf1Pq0M2HihSbIWFRVBO5CxvKJJJpNRXROSoDojWrU/jSdEwcwgOvlbApVV403zODNzaWO8mcXeRtdsGc7MHL1Z5MZEZua8ZubiFTBb5ldYILnlNgcza0SZRX6zyG2MWA2PmTl5PE76zSK/WeSKndl3+2O62DUzeVsEM3P5KdLM5DSGXaDJxSyKj1Fmy4eFN1seZ2aOn+69mYlkubphZi7ezFycLjKcmy7KC7eyYGaOn+6b8uzfvz+0iBSnNzOoXcXh79c1gKfAOCYkCJ4C4OEBGuriIBgnMAN8jjsal9VzC8r33gmHnnwcbjrjdEx6512Uc6fw1ltvw6233soNj4uidhYG2HzzTXEnjecrr7oaH338Ce64+x/QQoe+V3P//Q+iqiqaE+nJxQvPvxAb9uiJP990A371qzMAppcsX9x5N75+ZwSGnnsBBv/mXNTnJwCOMknK53H+ElI2jjJo6dA9EV5PS6pPkN/M5Dgwi/yiM4v8LqLxElKEkOX3CMacROMDVFR9mEY1f2133Qub/fJsyvg+Xj/5ZOSN+QI6AqNxGKTpDRGoLJQ5O6zhk48/w9NPP8s4nSGLGiDDjQ2FmIlzgiZX5/0RXUIna4ZXlotXF1aB6JGuhTXOW8H5QN2n4+BX1SOnS2eo7J3adkDlR5+hzEuisEt35BS3o/4QHUYnBnnJz4uV6gnRJJLB9XWaKd/1ldsPMx+zSAdmBrMIvk1SM3PRZpHrAuv4oiqyjrNYnr0eVdMKoR6R06M0Avn1AQg1BFGbrR0FxPy0S/HrX/+aneiv3G5C0zzMDM6gAWhYENjiQoJ8oFEkSQT4no66hnpsMnBj3HLbTdhm523APhPDthuK435xDA4/4jAEgaSNAKYeZW0Lyh4Fgoiv+haqzK0c+6VFcF9/XLgIOTRSnXCSQR1ZRM7rsrQMfOuZYdp0gmWhoR4wI/MSyK+rw8Lb/4ZZhIXvv4tC7kAGaQ2/OShI1WH684+jIJPC3LmVyLFCKOuQfEKP+9OWYlhVfF3dwe/mG1MEvHEhBz3PI0YKBNgpgDuqdaiurkIXdva9e/eCJl4rmpTLCNCjg9qd0ysIMhzQwmHGPIj3PA8a5PVBnJzcHECqgDFGQIendgAbUg1oW14G1NaipKgYyYJCxqz8fQt5rwRM5N4P1KQviAdvIWMgHVSXyDrRkIJfU8MYDwsWVCAZJFCQV4QMDeqvFy1AUY9ukEEvY0a7PhUVFaRlavIQ7xR3oWOjJ87bEWQvZpb1RY50ambuMV5hmqYxW55W8T9kiGWXG4PZsjKYGczMFcHMoPdv9Sj8kCFD3LuDmnAqUvVDbsxDfoH0a8bJHXWtOOFiMIv4xuGYh95RNzPotQN9kVg7QdpZ1iPNMmIPpzGrnV4tWgpkBEsevbuqPIYOHQq9qxrzzcnJgXgrLsa15KosemqnrKzMpf8u+piHWcvlULzZ8nFmy4dF0wr//zTQvO6Y2XLtSCU2MznrFMyiPLTgoycv9MRGnKFZFBeHfwyuwSgmO32OgeYWjS2LyaBkw34oLmmPbRsMvxowGI89/DDnaacTfoWBAwdA84CAC71+bh5OPvkUXHzhpUjVZnDayaejbbt2ePrppzl+zMONN9yCTCqF3111JTp16IBX33gD5559DgYM2AQhdVYzfSIqZs3AtueejUTbtkghgFkSCWeThTCGPUQuhf3GaWbQ2KsnYrTYJ4Lm9UW4bwX2p8yChjMcyM+iIcmt7iSSlMmQ36sbirlI0GXIMBQ31CKzeD5pc/D6W29j3Khx8CzBLDz2jYBeI6mpXopiLgAuqKgA9xMAL4TK4XiHJM2eGfOyvh+JI9kDH+ZKY5zH+dCh+sBZAEIDqDZkkINUdQ0m3ns7Jp39G7Sfs0hkDnI7d8fwl15FPueRxd16uDlrwvPJ00W3Xlo1sNoaWO+tSZ2NmblJTo8ePaBdNO2eqQRmbA30iEZA72qfmvw1TxzzVJwmXMvio3zNjM3U2LAEIRur4Xs/aAkuXroQ2227DR567AHcetct+POf/4R//P0fOP3009HQUEcRA8oc0m1+toRrTrPqYa3wZdhleWWF7KcD1C9cihz22lpJZnfGTi2NKOdwBXKtIE8alYHr3uph9IODRPXiClSnA7Tr0gEfPP0YaqZPQWGYAcc8zJ05AfMmjUGHXXfGYj+BhDrakN0qDWfJYZRRHewKclsHaNUXAVkbBSGEWU1YFq26F9KAJoU7ZRDW1NSiffuO7omL7t27OXxLFy066V09GZPaeRONWZaxAlkIOUALFJRxLcNCj7o6nQrJu+IcXrQzVl1bjUQyifo585BfWIS80jaM0ckyyPkOMDOYmaPS6xjKu7o62gFwyOwl4H0JREfSblwoqJm/wMVMnTIJRSWFKKXBXjdlOhLtSoD8HHjmgaTQu4gff/yxozUzaDKpj33p77ocsoWLZBAoKna1q1lVVYXoHiwrWxwv2h8imEkLyyQzM5gtD3GsWYSPw1p0EGhHVjuzmoSrzpkZ4nLLQDVbFjaL/Gbm2JhFrgLSnVkU1o6ydpH1CLY+pKXdH72TrJ3e3r17Q8bsMccc4149UF7asVUdjvkIJ34KCxSWK1zsV7ipX+GWQGmEN4tkk39NYGXyXBP+rWl/+BpQnRI0lXRd1wvxFyhPLfZpsVSbC83lUPyPBtTVckwC5KHUdIwLqx48BoD+e+6FL0Z/jtO4EbD1LtvRgMwg4C/F2IzScByglydH0zCNk084ETvvtCN+Q0PpuuuvwyGHHIprr73GjZ98D1z3AAAQAElEQVQPP/oYbrn5FrQvK2XKkFwAa8jg6+dfRVnnjijbbAgCzh98GJIJH+ZTBo3HlMmjPD7xK+pBpk2bxnG6PfREwSrfD/KHDjLnybmlAhF45iMnTHLPm2MwJe65/z7Y+qqrkFdWhlmfj+YsBpg0YQo++fRz6Agpo15FGfn5x9hqq2HYbvtt8OEHwym9ISBzIzSd9zDIZNGVnh/k2aJQqjO6NyxvyEKFJDLdVe7A00ufcbkBWDxhKmaM/wo99t8f1r2rosAkCNuWYP6i+ajNz4OXVwifSL+xLqH1aNXAamuAvcZqp13thCEbRHNozsxszRq6WZQ+zkf8zSKcmcHjblxjnFok4B79CdIhQhpqYSZC0vZhzPd1hqCoTtbqmmq0KS/Dz086Ddqdqa6rRpo7rZSWA0EAREXDuj+YUQhoVzeVm0RSK3h1KTcQMIbZMxKUxwkUYYhcqdMLDX4G7Ay5Zko2IcMhd5cr2nRGz9POQJ+tt8GsUWOQn8wgSKZRtZg73aXtUNizJ5aggTI0IDAPgNFvCOlKP/hejpC5hk4CCuOMlAQHatU7M8oWMpqnFnBUD4WXS1SLZxyndzi33nprRxPjXKCFi+JlyGqFXB9aCQI97kXCMJs5vQipK8oj77xpU3hjfeSWlYMewqqfmujVcCdZBqpSSwa5gpBDuyZE0kenrYdhxpy5QkM33c8z5//itdcxYI/dgNJimElPIfSOW319PfQuuIg0aVHY932nV7MoreJiMDOXXuFYBj0KrF0DGd3St+J+jKDyCJrLbmbuo1syjKV/fTRLT/Nsu+22brIneu3y6l1i6c/MhHI6lMfMGnVmZtAj1WamKMhAVp6FhYXuKQal1ysA2lXWu8q77bYbtJBx1FFHQY9S77zzzu6xaSVWuuZurH+z6B6LxizyK84s8ptF+St9c1AagdmKaZqnaRpW2qbhpn6z1ePZlEer/8etAbOoDqqPNlv/9UH1Uwteevqi6SsWP06tejQAfejVKQ45LIIHk5UXhLA2pdj7bzdgXqoCC7/8guM/TRwayAmEztjxQh8eF8UzHLdy85L4/fVX4/nnnsUVV1yOiy68CA888CDOOu8cfDpqJK6++koc/JODARrmTA7dtdScWRj9xxuRX1wC6D5SAM01yA70Ap4B8NgPGl0BnWanPior0HcLdF/UR8ltRrbioNgSwqYUHsVMEIjnxCXSR0g5SsuAzp2wkHpZMHUaZowaiwH9+6Ndp3aoDzjHgaG+IQ2Nsz169YKeTMhhOhnTHsuRYRkD5uPKRldzWG+5jIn8oZ+x0HSlnlh8lS3NOR5bJhILF2D+q68hNWo0Snv0RecrL0ffX5/JegaI3goTWFLoo9phQK0hiqCzjs5Wtv8jGmDTXX8ljTsaM4MZqz57LuHMzAnR1O8Qa3AxM5dHcxbKQzizKF4NLDau6mrqXWdUW1uDhvoGNjLFAmy7WOcHOz7EPV02M8kqI8GheadkKFfULUYtjWYgYPki+URuZnKyILwgG1zLTpSTx+7IB4UA7yQ0BtLmZRjuCNm5gTFYhcNjQf0gASMEXLjwMgEaKusRpBLkwgl7ogS1cxdxTzrg6mwC+fUJpLWx6edTdTTJUpVIJySND4/6DN2wCx7rSBcWAN9VOZyyQhiN5gkTv8SiRQsggy++Xb7vweMiDnjoftNp8TRjubLtRXXCzDF2tM3TmRnMIhBBeXm5y6M+lVLQxTmPuxg4d3G+JbNnIfCTsKIiIHSolbrE+Td1NdlsntgnUw8GULb6RBIVlXpUm1kFxl0G4msrkZk6EYXtOwGe7jncIf2UlZU5Q04ITRhkwMkviPOVvzmYmSu7aLTj2aVLF+ixZfAQjg7FMTk/SJCMgqbCmS0vb/xOrSZOMoqfffZZ6GOIU6dO5W7MIdBTBzEP7QR36NABb775pjOyzSJeio/BzNwiov7+RY9a63HI++67z/3Nkj7oKGNZf9EkmfSusR691vuY4t00L9030QjMluWjcFMwi+JinORo6jdbPj6Oi93m7SHGry23qTxri2crnx+eBsyWr2dmBrUpta+4LpstT7M2S6F6ZmaN/ZHqtd7Dl+GsVyCUl+QQnfw/GtAYaWDvDzd2pxnm8NwovuUVoGjQUMzh2FO1sMrRgQTG3UYvJBmHWV4B8xBw1lFQVIjC4lKIYwMX7TNBBn/4/TUYPfZz/Pa3VxDP05iQ6SyTRsXEkei45WCUDhoAziaQ5tiSoTw8OXyH4LTDAVOt8NQipBYGZaTG+jcThxUmaRZhCGXUErtsnhSyNAQPYHGhgTiXY6EfkIhnz6FDMOHFZ1A7/B3suNN2aM/F5K/GjyMXIOQGD7wkjf0MOrTvgATnSy8++QyMLmcUcJK5CxnxNKqDzo/mDFmCtLvfVI40R514dAPiU4RMOoUvHnkQk35/FSb//WZsdsJPgS5dkWzbIVvGEH5pEXa86EJsMIwbDdQLp09gUrQe36WB1vjv0oBq5XfRrLV4syYtmVw1CAjodadZFG8WuQ65hhczg5k1cjGz5cJek7AGKjfhD0geAgYdugrkz0bIux6AokHAbtK5cYcdZ62OQDjpUG6Ep+CRZ91cqQqXF60tn4YpPA/qyUNf3ZoH40/xIZGhRqRVkCJjoOHrIWChPaNxzNXVxQu+Rlm3dkCej5R5CJlvwhLA7AXwFi5FwgPyy9ugMD8fIXegc0OWPzpdzqFkYNgF1ufF5alL4HJNUNAvJ07AkqVLaDizoA7LO0uSPE4cFPSoy5Bh+VsCM4OZQXTgYWa8wuHQwqH7ILSZQa9DjBs3VkFmahyCIm9dfS1yc/KiQH0dwtwkQLaBo6BHAQBm8qPFw4z8mgiudmQW0ZtFrksYeDD+5A9z8rFo1jxUzl6IxXMWY5OBg/H1u++hrGMnlPbuKxIHZubc7t27Qyv+KtOYMWPc14oVYWYwM3m/FcwiGk1+9MEdyagEZhFefvGWK2jqV3hdgPIQiHdTN/YLL2PfzCB5Y7xcM3M78JpQy8B94oknoL9c0rvGeiJFxqzeLVZdienFT6AdfO0mf/nll46vmbk6ZWZOlxUVFdDfBuoxfhnJCh999NEYMmQI9Bc/msxr91+uHsuWTpUHsoeZZX2RYxaFzczxNzMXYWaNYTNrxDkPL2bm4ult8TQzJ7fKiNU4zGylUpmtHN1KMWsl+lFpQIazmbHP9rGuD7Nv1jM92aGvves7FQ0NXMynEGYRXdM2R/QP99QYzPEkQTMxh1ImYDRY6eFYl/GMu9AeA8CGAzbGhHPOwrS77oTRuIVR58YoAR0ZlMY5B01dkB3BENKyTqUivXTuoMd0NXKRQml9Q2bmPBpYz2CLSy9EmyGbgdMH5m2IRmW4I2BIGJcNZRKyqW71MU7VA/VzijMzNI0X7juBfDml4awIFJ3yMU/5Egx59DsVsbgi8KkTkqPT1juiZ6/eGP+H3+Gz005GWV09qr+cjs8eeBjjxo1Bhw03BCwBn4vyeTQSx0+aCPgeOYIbB4wik5C89e0YlRE/ykOFIFB2j3OMHDQggRTSnKtMn/AFhl15BTK774VUnmoWiUjqE6TrMJmHTY76KTpz0SEwxhkjqA/6Ws//BQ2swzJGPdY6zKA5azPV4ObY7yds9k1ZTJ06AY09ma0n4dSoVz0rs9XoxFc9m2YpjP27QZP5DFfyAt93f+sQcIVY2jLqzwFlA/1YySNgx5axDLu2NGQ4F3FAXDp9MsoH9EIql8Mu80mQp59IYNy/n8DMUR+DvSjy2pUhwUGycvZc5MEDR0aE/GlgMuiIrvKtLzBTnpRCnX1OAkGYQVXVUuj9qNzcPA68kSQy4rQLGoUoMelj/+q6YTMeZoau3bpiKY12N/mSaFnmS2gktecOpIJGfcOLphQRiyaEIlgBxPmZRfQJ3h9NNESuOGpB3ghYzQPqoqR3T9SlqjHq+SdRnPBRVliAiorFqCtpiwT9JIPYqY6FFEbvxsqQ01+MaAdGu+gRw1W7lnHnurCwEHp03SyStyUOZiuOa4l+VXAqj0BpzJblI5yZsdzmPhqnsAxUgcdFFTNjvQldvB7d1BdetcOsHeTDDjsM+hK1/jpJH5jTu/AlJSWN9MqrKYjfv//9b+jvbvQYtt6B17vjum8PPvgg9K6yDOUTTzwRJ5xwArSb3KNHD+hVAe0uH3rooYgfWxRfM5OzVsBs5XlJR2sl01YmrRpopgGzZe3NbOXrZDM2qx1U3Vb/p7+lEhP13cLJLzBb/zIp39UBjQEy3ozjM4f5aHTmUA13hBr40He/Q9Cu3yaomEgDkPgUd4s5vSAt47NFDTkvC8gD2XDA2AwNcjrkwbGLFlJISGcCWKoeE558BDULFiPRsx93u30kyTcZgOY3yY0BCmMxM848pF+BmTES7glEfYxz2LBh7m/GFKcIM4OZybtKoCLLPgaitMY8fYKxDCFl0RwoBNhvE7go0P/Iw9HzoAORoC5Sjz2GDtxlzXnzFVTPnIo+7dpzh5nzpaoKDN1qMwwYOhhPP/ciFsyLvh2iLIz6ksEpvmT7oztNheDNDZ0l7HFq5/PemdYHECR4N7tsiJ0vvwK5BYWID+kPvDeBeaiX3uiHF3GC+JBfTNvqtmpgdTTgrU6i1UzzI0lmlDMG1wQZjs5Q6Mi79q/GvATLcVaGTWG5yBUEmtLLvwKy1URHIobQyi37deQXFCHBjj+VSbGn56liqJOiG4L5q9Na2bzCEOLpscPzmEGSnV56/nwk2rVFlZ9Eu7Yd0C6TQfjVJBSNH4WcUZ+hFwe0dHkZGsIAFTNnRoYz/eBAZOSh1cfvo5Kbsewst5nB8z0MH/4B9DcRmSANMyPAHdox1BeGFdCgbNSd/GsCZsaBl9qnG/PRh7HquGI9Z/bsLMroBpj59XRs0Kkz/aBMAYx6CwGYLa81yYbvOGIaGXLa0RS5GWXhfXBxYskKFMLgd9wA2+63O+/jp9ggL0TNhLFY9Mkn6LHZllDlCgGWgReeZgYzg4xlvU/bqVMnyHgWTwFJVvqUUb/DDjtAH3qR4TgxO0kTHzPKyjooZgrLXRdgFpXHzBx75WVmroz6CNrIkSMh4/XJJ5+E/Po4kAxlPaJeW1sL7Sprt7hv377ub5dk4OoRQuk9L0+LMiF1F4GZuTyaX/SFa/0doIxv7VRrN//tt992BrN2qgVmBt+PpnmSETy0A6bJfFP9x3GxS7LWs1UD/y80kOF4o4I0bwfCrWswW9Z29bdsn3/+uesj1nW+64p/CJUnBO1a6OkyuRYEbswPmWlYXIQ+V1yNhcRVT5kEz/ddP2bGfllJNTng+EFSmj5MIZwD+QOAdNAkLQ34HEcXjf0Ys+Z8hZ1uuB5eQQkC/owAHp7IEfIHGH8hPITmwZjOjFSUATz0FW0tWEj/DDaeq9zXGZMKJCplNAIxPIU0SoAshHQjyNDUL9p8C2x+098x6KrrsPSLCfBpNBd8/iF6pWtR9fi/sOSlrTmYAgAAEABJREFUV/Ha7Xch8/XX2GTQALz33juoXloVMQOPEIjyCllyBvDjOIxiau5m0obuh2VlD30azkkkapaiqKgEKCyC5XCMMo8TBp62DNRmc70EF0sSUNURh5D3GeSJ1qNVA2ugAda2NUj9/y4p1aHW1VgutsJGf+z5Pl3K416G+f5kCF0HRjnYUclY7te/LxaMn4C6yqXsoAOYjCSJJzoasCGWU6hiVgg+O0glC4IcwBLsAYFURSXykh5SXD3u0qMX6hdXYca7HyF36gIEC2uQP3RzzCnK5wALYGkdZHAbO0afHaRPN+QKYyimjF6fZzywmhnqG+oxceKX2HSzIZg5exZSXBBwslA1OYlcNKqItKuiL8fjWy6xDCLJz8tHkosPejRbYelIGdfW1KAgP18oBx51bc63ahczg5m5RDJsZejF+RvrShSVYVEz8BhuaAjQbcAQLJ63CAEH/c9u+RsK80vRYbttKRZpOMybRfzER6BHkPX3RQKXES/C01npU/RFRUXQzuymm27KBY3h7i+azAzJZBJm5t6lNovyXmnGq0goOZRErlmUl4xiGckffPABtthiCxx44IHYe++9nXE8YsQI3H333VDc/fff7z7WJfm1qyw+Mciold8s4il/S6BHrGV4K58jjjgCu+22G/bZZx/ob86E17vLvXr1YrtijeRigtk3+ZmZ05f4qxxyW6FVA/+fNCDDWWBmrlhmkesC6/jStE3pVZV58+a5vmkdZ7v22VNlBo8Gj9/Yt8sokjHjeYzkqBCC4yTnC8X9esEKczD1mWdJb4SQaUK4IZzxXpghLg0iCYBPA9QjsJdiOASzAS0leKStX7wAVlKE/N59kWG6BPNhNgg80hkcTyMiZCIu+9NMjbkyLnufly5dig7ZJ7J0P8wMq3tQTDA7LDs8ShQBKANIYARQ9hAZ/pKU2+NICKS5uL3Fc89i9k+OxMJ0GpUvvYD6Z/6DJW8Nx+z/vo4xDz2Nnl17YvfddsDECROQqmeJ2G+LrQrqBx69tizrH7pPt4gAV3rwnhtUDliAOSPexXAuhnTt2xOJNmUIqS8ILANjmb2ApAS49B6QnTMblW/UAlqPVg2soQZYq9aQw/+75MYSGZsYHXVikS9qg0R9Pyd7AMkiWFsCrAkfY2ILkUqnUNy1K2Z8Pds9MpSgljSuuEGMAxV7LGJIu5KnUdfq+DLWgDoOYyE7QQQcQJgX2GEiJ4laGuYLZn6F9JD+aH/aSVjKDIMwiWSQBz9tCIIUUkyX4oAceEoLdr22khKsfTKVIUNDuWu3LthsyGaQcaT3tOOczIw6Ui9PDOVmgJ41P82iMit/cZNrZtKwglkw+L5Bj9tT3ShJJlBUUgAdoQYiebJgZlnfNx0zloGyhwTFlpaWQl91ll/AaISu7hrMuazPvK/1nXsBW++KCZ+ORsdtd8RmF16ATG6AwJM+AqYhnRgQxLu4uNh97CqeyBANM5Oz0mAW0WvnWY8f77///pBROmfOHDz22GMYP348nnjiCejxvJVmugJCydxSlPCC2MjV+4sjucus3W/tquvpAD0GXVBQ4Ix5Paq5xx57uEex9ai0DF29wyze4hODwp7nyVlOdw7RwkX5Dxo0CFqIUDrtVusx9phUK/bym0X3V36B8pNrZsvp38yEboVWDfwoNRDX66bCZ7jjrLah/kL4lmiEX1cQ56d+Qa9I6Cv5ep1iZfOL068s/bqgUy8ugPp+10Wwf6fLEwh0DRAgBZ9dV0jfkGNPwJK5izD67vtgvs/xwODIRApeuOsIkJjCeuTpBT59BBlINJ7SVsfoEHlVIXItGs+ChNGYFngUwwjgYQRJFpBbQCM85PhEFE8zxQGTJk1yr6cQ5U7p04zpw3Cl+liXyF1CXgMawyyrye+CLI3yaQLkDUpjYcLJ4tHPjGB+CK+kED3OPhNdb74NHY49Ge2OOAR1uSl0Ly9E4dezgPoq9Nu4P0aPH433PxwBmAEuK49eDz+qg6Kr6CoAtc1iEMF7nV60FB8/9i8UbT4M3Q7YF6Z3m7kQH6qspMpYGmk3f1BpQ4QmfZMLXekRTh+Ka4VWDay+Bn5krWn1C7pyKZe1qmW+lUu5fqgklWD95NZSLgZz6AwC1wdl2GkZjS89LaOOTh2YcWCTlOrLPNEz7BItd2F3yMHHONEPEj5oD7NfYyoOKj47OY+JzePgYT7AgZExaEga2my6MRaP/RRhaRKdjjoIDTkJ5LrVVI+rsw3kk3K5hMw39CRrGh5ldUi6AT3uMTHGW+hxMA2JYQfLMD3NzpCDl1IYB7wkQsoB+Fka4bNeOaEupksE9AqlgTbMBMjNzUPIsgU0GEO3qAAo11S6AUYdKhGTyFkroHzNDGbm+CmcoQHv+QkX1iWg/nNz85HDBYmghpONufPRvn0HygUYf1jJQ7zNmIKgJGYGj/cV2SOKZ4D6NviOs886Uwugvls3bHn66ehz2KFAXi4x5EMK2e1m5viYEUcQH2QP+c0ifBa1Uo7SiTB2y8rKoN1XfQRLk1N9LVofg9FfLemRaNGuDMT8RKvH+/Soupkp+A0wM5gtA71brK9Wv/nmmzj44IMdmJn7oq/4CgoLC6F3l/U+vD70JmNXjM0iPvLHYGaxt0VX/ATxPZJrFqURXonkCmK/WRRvZu6eIHvENNlgq9Oqgf83GjCL2qAe1f2+6rlZ1O6k1AEDBrh3brX4qnBL0FxOs2icFW3zOOHWD2gkZE6uKB7HF3k0+hHHKOMY71HORDamnDvEAzkepD8fibrZczh+gyO36D0m8AlReoel18wDHeKJ4ZiWJE9UVWPG56PRa9Oh5ArGk0LjjwBND+IZ9Enh0QXTO5CfoFdTtIBJL8wiWunRzBrDilsZYApE0IRassZBg5PVzaHoTzIPySTwqQEgjXb9N8YGu+yODrvvibqN++HrmZMxZItNsbi4AO/efgd6dOyCgw89CIsrFme5hsyTHDxzvLNIOtQny6qyQIMt+YfENpvVELMKpxh8gzyLzDrfiP4WRJSEsoeR7G7xpKICPjdsBh1+LPyy9kwdUnLpjQpjTQlZ2pBYYWAqTZgtt+JdROulVQNrrAHWyjXm8aNnEDU0NjUaNjJu6GPzQwRxJOOEx/dysNEr/xi+FxmiTNnX0hOC/TCNSWokPxc5ZcWomDIZeTSGAmotZA8XcDCDDuov5AAgr4WMJYOA4SAALGS5auvhL61EgnH6gEXIOJ+GcHEiB9BXRNMZGAdWg4fFrK3dD9gLnfv0geUXoNb3OZQEyARpkAE8j0Yo+XiBIUEj12ghe+xWjXl6lIPSImSWGeYhV3RcyIXwwrlIiFBANP1GfkhlkPSSMM/n7iypmdgsQwIWgledBo8R2Q6eeWpZwYhKcBf3q8lTUVhUCM/3uGkuPiF0yEArKMyn4ZqnIGAGj4C1cJhRFpY7ZhWyHPl5eaitq49RmDh+EkpLylFYkIuqRXMxdfZclHTtzfvKcjF9I+F3eMxsOQozY1EiCJvKQH2GDoAkF0umz/gKXlE+CjfcEO5r3ozz4TOtdJRokWeMNLPYu0quWZTOLHI9GvjazT3kkEPco8rbb789TjrpJGgnWo9N6x1gGbZxJtqllT8ul96VfuaZZyizQZMsGdt6nFqGsPD/+c9/3OPV2iVSWrlKaxbl/9///hf6+Neuu+7qHpfWu8qSSXkIzCI6+b8NzJanMzMnU0tpzL49TmnMIhqzyBVOINkF8gvMongzU7AVWjXw/0YDZga12UQiAb3GoYKZfX/13Mzg+z7i/iFuh3IF4GFm7tUTfQPhtddeg/BmkcxmUXlItl5Pg35xlh5DAuKMOJ/gMAl3DWnYhhyBygYPgN+mFDM/+pBjbhoJkZEioBtwnIBbfA440oYOiAYsZEpSNvgY/8QTqG9fjk47bo+Q47ezoTxm6AE8yQmILx4xpgD1A9HIRXToWw5mFgV4NTOYRcDgKpxGWoMHcz9ewADkGpYd8pvKx7LwVDQjiTGfWC7es7SslAjr69F+cy4KdO6GsFdvDDjhWMz48BNg3jyUlbZBYV4hGlL10HyWsyPu50tPQJrp0tWV4KSJ85UQbiaiTMWX2nNh5rjqp1ISeDampZ+ny6cRtwoeSRdyrgUqSvWY0zpkpk9B7w7t0FBdi3TGyE0aBSno5dVnTUnShbuPPvXncUYBusaLAK1HqwbWWAPeGnP4f8CAzSlbilZ1ZBWxYofKksGZTBnM99DQsS16brM1pr/9Hoq02WsG0KgM4bErNsgYDtyoJQx4mOus/QBI0HiaN2Y0xt39ANomDIl0Gl6QC/ZyqJw6FTM+HoEOncrRrmtXjYkwz0cF8+xz4eXo8dNTEdaGKGAHGdBwzm1TgjwaQUGa+ZoA8NiJWlAEhElEh0+DGtyhDuGxRw8t4FDhMd6HkUBhBpiXMd6n7D4aKG0er6kZ45GqXAgy5WQEGrsQHWQUecCEAOnNjC59jPIp8xyumndo3wnJRC6KS0owfz75kELvAXfu3AW5ubF8QMD0jFrrZ6ohhY032Zgr1DPdF9CVwfw586DVdE86pO5rOGlBYTE0qJoIVhmiBMlk0vHV3xiZGcwMOsyMpQth+tE/6+uZNNxLkJuT4/AgHt/jUV1dDb3Xq0elO3bsyHscQIbzRx99BO1E13PS4XmsL5TRzHgFFi9e7D7gpR1r/S2UJqslvMfbbrstBg4ciHbt2kHGsuL0YbPnn38eZlFa/eXT3LlzsfPOOztDXTvKmiAIxNwsopO/FVo10KqB9asBM3N9gNpj3O7XrwTgWBO6LCWD8/Cir+DTaexHmvr1Tq6+tK++RQt/Tz/9tHs9SE/BCET7/cOK+jVjmYBAxlIyF16HNqj68GO8c+kVCGtqYQBS1sAxO8OhNkHCBHzi6KGeeM0E4DQCc8ePwoyJE7DFiSfBSstgCQ+ep9SO+Dsvsa71wUR9D0PG83cmWusE0X2P2Up6PSEWCMGAmSG/uBDbnX8ZcnbbG+UDeqN/v15uh76stBQF+QlMmTiJ4yqJ/TS8HLpMO/Xdt/H53XeBCoGZxjKjPulS58bFdc56SLVqZ4bkmrdo/kQ2LgTmTA9PAygr3LF8mRzqWy4G/UjA9GlukRi9k774Am17b4QkFwaSfsLlIjyj3NnU7xDkEbmt11YNrD0NsMWsPWb/LzllW6JW/9DaCNkfsvNjRwbPozZC1Pt5QF4RjcolsHQGfhASHxBCR2thCJ+rwx47ZfAImDZkLL0AB7NC1CN3whhMuuteFFSQh6WRm/Qx9d77Me3Oe5BT3Aa5xeXgaArQIE+zs1yUX4JUYTkHTwPIK0OjrzsN0IaFi1FfVw0/J4QlQqQpS8gbl6GVnGG+aUsgoAsenBIhlOHsGV2jocw0ILDn9whGeb2A2SKBooY6fPXgPWiYPBG5fpI5egB5heBBfkYMmFZgRMkrVwOwwUNAOYxGKUVBcVEJJoyfAB3V1TVIJnPkZdKQg39ITurhtYIAABAASURBVEoZodbmNZPJoG2bdvhqylcY/sEHjnXC90G73vl18RTwkpBrtvpyJLhDU1ZWBr2zK74xRPqgvqkP4QLKJFr5vaYlD4X5fiCVSgHMOggC9wGxU045BXoseioXcvTVae0oMxoKP/roo+7r3Mcee6xQ0PvChx9+OLbZZhtsvvnm0Ee29PEt7WJ37twZ7733nnt3WpNavVctY/y4445DmzZtXHqnn6ze5Re4iNZLqwZaNbDeNaD2p35TYBb1h8KtT0HMonzN2G9yLFXfor/ke/bZZ91j2+qnJI/k0gKfvs+w4447Ql/MV/+jp1+0+KeFO/XHHsdt0f9gwfX9HmQk9uSCYt3cmUhMHo9Rf/4jgqVLkYscmMZeDaYshBblzVLg6ImQ45kRN33ERyjvOQDIzadRmOE8Ic00jFjFU38VqXEsNzfXjc2rmHwNyFUKAVk4fXB6IK/qAOcTGUaFXAzQvfdoJKeLy5AKE+gyoD/GvvUWfOqnfNYC5FTXkdpDzZhxmPLwY/A530h9+hFyqU9wnBMfKgdkh9A8BwGkSWa2CqfSi5w1FJxSUVjxyIDTKKEj4NwN4IQqCn3nVcUWF0fIeg8L4TMwf9FC1OQXwnzKyzmaMY5RjGk9WzWw/jTgrb+sflw5RQ0XkPvjknwdS8teMmAWHI7g60eDkEEkkvl0jJ2wsbMOnbFsZgAxHjs3j4oM1DkDjAthZuxGA+TxWjzhCyx8+lkkuOPneQ0cGgNkaKjkLq1Er+13RG064I1gGqYNQoPvwmlkfEMD889wEGjTsQOmfz2LhnMlipcsRO6C+ZBhnB/WISdM0YjOIKShlqbMGYD9cMj4EAF73QxB0viBD1PuHpDRh8VC0nHlu2rUWKSffg4lLIfPrfIEh2NkmDYIoR/cQWLn8kI6RlAPPjwao/r4Vn1NPeo4kGUaMliyZCmJAA18AgWUWpMf+dcFeJwwGRl36NQRU776CjNnfo2q2mp06Kj3hMCJQcCyk4J0Hu8NSdfoLCwshN7zjZm4srGQplzIXzu1GS60aHIX03zfrpMxK4SZOZ/0pq9X61Hu2tpavPLKK9Dj15qIand6l112cbvUmtB26dKFemSN0P1navET0IvevXtjyy23hB7J1i6zJrMbbrihopZLo/oQpzGLZHBEq3FpTdKqgVYNrL4GzMz10eKgfkDu+gQzc32D8oz7BP1jgb5436dPH9xyyy0YO3YszAx6GmbChAnYd999Efcr+ir/JZdc4uKKi4sxe/Zs1NXVid0PGnyOx6l0PfL6bQQM3QxbXXIxltTX4/GLz0f19EnwFs1zZZZxHdJ4ggEe02DpYnzxyIOYPfpLDNrnIOjvHznoa3BbpfKamdNTQ0ODe2JolRKvNWJbximEiujKoTJrpE4zOkz40MdTczgPSZqPTHlHVKYySM2Zixl//Svac84BHlOefBqLnnsOmDUT8z4Yjna5STRk34H2EEDzMzCHEB5W56AoTB2lDOkI6DQ5g6xflFnvSjgy4l1KJjNujiiJ57PMXBiQ32XKe+WG229m6khaL60aWBcaWL2Wsi4k+QHwVN/LNrpMEiFkATnMcjEO8z97oSqMvZbR0MxotZdGpqXYoXG3MqMaRWPWo95C0gTmIQIfUScYOsM5ZLxx0CukIel9MRleVSW41Yz8EKj5agqSffpiwBWXo6ZHNyyxBhq6gJfx2bWH9GcQhA3IcHnT4w5wwBuRzstHPQePJPNb9Nwr+PKeh9C2IBfzR32OqR+PQC4HGT0KXsh89dENYxoZ82QGkE+oex1SxhDkGyLjhwgIhcQHCyqAmfOR47MsC2cjmDbFGe+hemzSh+SJ7CGU5xn046xHJ4wy+X4CBh8yFj3Pg76kvGRJBTzSInuYGX0qDZ21fGrATXPh4NCDD0H37t0wctRo6hDo1LEzcwrgcREiVP7mM7zmp5nBzJZnpCDvOejKCJUeiguLlqf5HkOSx91TymBmvHe8s7yhMU4T0SOPPBJFRUXQF6hlCJeUlDTSMVnjqTRmBjNzONEr/d577w1NYvXf3fGXsR1B9mIW0ZtF+WfR/8tOa9lbNfC9aMDMoN1mQSyAWdQ+4/C6dNWHxPzNonyF0w7ogAEDsNNOO0G7onoS5rnnnoOMaT0do35M6USnfzjQX80J9NrImDFjFPWDhJBSudGPY0QOx6M0x+MtTz0dtskQbH/hpRi8+VAMv+JyfHD1FcDCBTD+As41DAmAE4/xf/sHFr75FrY87CfI6VSOtHmAJRFy7A3FHCt/aJFBC79du3Z1/buZrXzidUFJ+X3K4FMMnjCO0xqvk5yj5HH+BSIDJOEnEkjWVaB01AhUfTgccz/8BF+zbnTu1hEf/vVmbNC7D2Z5SSz6YpybS2mhVvMfJqcBbQQPxrywyochQ45pD9DutdFvnPE5Xlnlh8StGmsyA4/AoG/MIGjgHDCAl/37zFCFDg1UC2BoPVo1sN40kK2Z6y2/H3RGcdvjdJlyhuwBCBAwyNN1AnT/l89IRyECC9hRBuxoAT8TIuSqJ9hBOgPNgDSVJGPUEFCPhowGMfZu0mGgWhcEyK0PkKiqg9ehPWo9H8gAeWEOpr33EQo36ou8bbdAhdUj8NNQb+6pk+T9SHvk6Xku3wQTeZ7BLAHzEijILULNh58j8ckopGfOwOKPPsOSsROQyMmFBSl4UydyR3oJICEyxo7YYORJU5moECA/jkVIcgTIZza5XKVfMm062u61TzSJeus9LH74ceRkAmhAZmKmyZ5Mbhb5qRFAAclMPHiYGTzKmJOThw8/HAF9uTmZTEKHmTlyU2AdgBk5U09i3btXb8yaO4c6SShIyMDnin4irxAw3Rys8aEJnhnzzHIyy/qz/M0MCQ7y2egfhGNmvAfWKIuZubCZNeLk2WGHHXDAAQfATTqEIJhFNGbWYhqSNJ76ircmuY0IesyWpTMzYuD4oPX4f6KB1mL80DVgFrW7pnI2beNN8evLb7ZMJjNr7BPMDPqOQs+ePd13FuTXayHN5VI/HOP0d1Z6P1o7qcI1jVP4hwAckjVjgIVJeJZEmhBobC8sRL9DDkPx9jvCCwyjrv8Dh+pqBLk5yOGcoXbGPMycMg3bX34pNthxW9QjzfkBoDlDAI5p1NeqlE+PveuJolVJszZpQzEzXmLIej0Yl99j8Dhz8QkedOSVlyFRsxQNn32E8vJCzProTdS++wbKevZGv5NPxQb77ovep/0CNVW1GH7LDbDaanBGJE1x1gPyERdmyM0QKleBlQKm4P0CPM6pfApunPPAASdQjoMhpNxp51/5S5QqhJgbFwpqp051GyBlvbpDh8HoCOi0nq0aWI8aiFrceszwh5iVM3IoWGihe7zHjE2W7TGkCzZONl1EB5EMR/7/zStt46wG0ggtA3BQC7jqm0zVAfWVyGHP6XsejQqDewQo5O6wJ72pqtGljjVg+whRUN2AxXMWYXHf3piX5EopSEOdp6tqUJ/nozJhHCR8WJDDwTQBMN6YFyQB++QEb4zH1WnhjKuohZRl9jvvYt74sehfkI+FF1yG/M8+wwZBhikMyVQGYy67BguffQl+Xh64fglwEM4u2CKQh/KbFgGI9ylOeuliTJk/D+Guu2FhdS1qPxuJ2uHD3a45skYgeITGCyGkJ2B6U47ZeH0cKpSsDMtYrKmpQkNDvTMcO3bsyITxafQI6KzlUzqPWXbp3BlbDh2GrbbcgmsdVCRlrp01G/ltygDeB4oak6626/s+PNYDMVDegtgvV199lQEp/zfAvoH5wSG062wWCWoWuSsrpHaLNIldEb3ZqvFbEZ9WfKsG1roG/h8zjPuouIhmUTtUnx3jmtPE+PXpSoaAC89y9RrJQQcdBL0mEve3TWUxi8ogen1LQd9e0AcM9Wi3Gec5HJjEJ4amade3X5L6zNTMAzh2JOj4hASR5hs++XI8irbeHv2OPh4jX38NlS8+h7xRn6Fw6RJ88cxj6Lb91kDHDqgPUxxbPXD6AE43OA8BDCt/zJs3D/p3g8GDB7tE35du3DgswQWShAiVxwHDQptKxjkRp0FoO3AjhMX5eOnhx5Dz0+Pw5YhPUDl1Gna47Xag1wBsuNd+8Pv0QxV3bIMli4FFCzjnoXIRcmYVwrEyuJALYCUPzncQINI1IK8DegFjBLmDMpI1VvYQrSeRWD8lF8hjDjdAMskcFHbXK04B7yvrrxiaLq3QqoH1pwF2S+svsx9sTmEkmdHASyR9sI3CpBk2+pDdSBQL+iz2/u+6VIEGEo+9mUctpII0itqVo2OBj8zsiVj86YdIzluMHMZ57D590klzDDqf/LRJYUkPYU0dpkydgQFn/gqDd9sNiz74AKlF88EeEekwDc8MCRJ7QZLJPQTsSY1Gnk/weDcCAtghMwHSfhKlhLqXXkT1kkXwunVDm6eeR+7zzyGvcjEsbIDP9ImxXyIY/yX8hpSSIfQMZj6zFMcQ2jEPYYAHrsIGsEyaNEB+926Y9fVc5FRWw1u0CAF/5sAo27KTIjNAnDsNFRUVME4CCguLkE5nkMsV8pEjR6JHjx4YNmyYe2yXCZqcTNgktNa8ITkFoMQEDkabDt4E+ous0JhfJsRXo0ahU7++AO8LMSRes7MzjXO9T6e/cjIzmFnEMOvMmTOHq+LlEe5HejXLFmY15Vc7EpgZFzB0g1aTUWuyVg20amCVNNASsVnL7bmp4WzWMk1L/NYXTn1IDM3zbI7XuNOhQweMYn8vWrOoPGa2rI9WxPcEHKI5VjNzC2AMmAEZi/pGLzeB2oYGlHLRt/uxx2L4Cy/hw9vvxKtXXIqlk8eiw9ZbIEjkI2lJLrh7AE9wjmBkR0fXlYJx48ZBO/kex23pb6USrW8iqcSBLiwlnSA3F5seeQy2uvgqdDr/UpTteyDmFJcAncpRE5AG1EQqjW1/eSYGHHYUxrz2BvRlGo+zAkOGeg9EQddnaZzy6K7Mycw5pwiZLMXNlAzvnZ4cCN0kmnwYrVuYICtKwOvKnSZpyCMQOStCpqoayOHMMpGMxkvmCd7YDIFZiKoVWjWwXjTAWr1e8vlBZ2JmTr78/DxnTORyNzI3LxcRmk2SrZ5XR9N6oQaoLg0oFhj0oa425SUoKi/A4jFj8NFV16Bm5CgUJhIInAJDGqUB/ACEkP4QoQEp6jSdqcfSdBolmwxG7403wes33YSKDz5EHmtlXujBD8Gxz5DkjrGHFNNFAKQBC8DRkXl4DHkIcpMIGqoRfvYxCvOKUenloIbpc9ibF1KO5NJFyE3XwIb2QS3t8MzkKcj3PfIkH8riUSiBgT/mbzSoPfb+iYYQfjKBjht2RTUN50RVvUtHltARBgZQVudnfsIb6OHpk/8iGtl6p7WsrBTpoAGlpSXQTqs+8qJHfgPuHERpmUDpFFgHoPKE5B+Qt7GMHHm4SJAmGKhaLJk3H2W9ekBREBHW7FCZPU48li5d6hipvshjxvzoMTOYGX09x/FnAAAQAElEQVQ//jMu26qWxIw1hYO/0pv9/9DFquqglb5VAz9UDahd/hBlM7O473TimUVhM3Phphczc7Rmhnis0cfDZs6c6chURjPjcKDxx6G+34tRDgGMcoTgUIwE/XPmzsG0qdPpM3gcj5f02wiDr/wdtiYUbDIIvQ88BO36bMwRTuk8ugDExwvoCrDSh95pb75YYia+K81ijQmVm4DayJaFLIWg03gyHHKwDrnJYD6xJC7s2A0dN98cuW3K0OX0XyDYdRtGgBsLIedJITLcxi/t0RMbbL8bvh45Fku/GM14k9kMsoqAfKJMGbUSp57UDHxz8xugivO2es7zArKjgEzPqRV448AKCFY0rPRBOQInSJaPx9Jyo0bpQ1PNkM8chXyt0KqB9aWBuPatr/x+0PnI0BEYjSYJyu4WrsGDhzphGWv/882UnRg7NFBHGRrHWl3MLSxA1dwKLL75HnT5bAwavhoNXx0cjVY4BWZ4ZRcoHcJDUgYpdzl9Go0hIePnoa68GHWVFUikPARpH0bD17dcmO9DfycVwmdHnIOUl0TAWpthyIkRkjeND+NOaV7XDljapTPaHXwAFrcrxqLD9kO43wGoz3DonTkP9ZOmoY4Dy/zAUD1xMvJ4LwMvzWsKgMELEggAB2Hgw09Qrllfo/MGHZApyIX+wgFBCinuXoOpwLKA6aAjazzLC+pGrud7qK2t4S5zLvK4GJPiam8yJ4kDDjoQXbp2JkkIP0trxgFABRIwZm2fYRhQ3JBaRCyxK4EPHrwXAfUY5HFFgcGQAxSdNT5D3hfP8xwf+Z2HF31Ru7CwEPn5Wu8m4kd+mtkql0D6EJitetpVzqw1QasGWjXwnRpQe2xO5Ps+zKI22lJ8c/r1FY6NYOUnuQTytwQtxSWTUV9vFpXNLHJbSr/ucU1y0PjXOJZmXIT+NeOV/76E4cM/RGF+gcN17tINs+YtgldWhm1O/zm67b4X8dH4Fo04GqFDjnEsVyM/kqzEqXueo53NLK0ZeWT9682RHppkpqAAEoUgYzQK+4CpxNxUAMCpVaNt2qVnLyxJNWBh5SJOW9Ic+5nQCJybtRkwEFvsuy8+uu8eBLW11JOHQHwYzYkQXD5YuSOEBzNDzZRZGHvz/bAltdC0xg/JLEOZyCaluR/nWm4xg+GVOj2AJ8sTkDyD/Ewa+ZxHMQDjL3JDeP/H3n/AWZJcdb7475f33jLt/XSP6fEzMjPSSCPvLcjhzX/hPUCwLH92WeABf615q4WFXXgsgsd+dlne8nYXBCsECEnIAHLIg8zIjdx4zUyP72nfXdXl7r35P9/Iiqrb1dXdVd1Vt6qnM+uejBMnTpxz4mRkZpyIzKzQYzI11B7okwfol31StTrUzHcTybRuBBfdWN3k+hFnYxjMhTeSmV99es64gksaV+4Ijvia9dqnPF3tPQ/rqkt3655v3KbR/Y9JrVJTMcPZDod2Y+a3E5fnbghw5BsRdEeiohOUkNGNC+LxlmNSclKtiUl5sBUzpFEjmAiUK1XVxb0M3ZZDUpn2UldTra62PP0GTV33TD35J39SW173Ku36V/9KF/+rf6EHJifVued+3fZ7/03joauxZkhF0VHhRtRvqhMBficu/I6l15bjSh+SOy6kRqHbvvFNbbn8yvTO1EDY3y6aKtasU4t/ndXtwhJdpYz7QRlWOG5c0YbA5LbKCLI77an0PnOID13wlNqxfbsGB4bgUjcKumFTiA6tliKAjYpSezLyXXVjn37wCNvKyAKRnPCDFhC/E8g5k+hl2KAEpSRHG0OjYqZCjn5fzgwwKNWSbnbSlGTyqDqPcm/YsCHlz7ddvl6crd299W3L9tmKquvVHqg9sEQesE8+D20rn6/2yeVLpHpRYrCniAlJe9YeexafT5htUUexrZv+rwAPP/xw5KofMitspffh7zChugNVbbrjzjvFf3/4nu/+Xl26iwln6ZpLL9Oeu+7WVNyDD3B/jxtoSbSW7pNSJSXqR1ClRWzHjx+XbW3ZsiXVskPStMxEWIU7O8Yq0U6ar/CDGDXEwGFjTExvW7tRf/D7Me6J4Di4YqziWHgoYmxVavOTro+J/VF1J8ZjDKRYlJBCTLQQzkji1w5Ivzgg3YAY1aQsI5HJ0NNVEIMSnlYjFgnu+4+/o6Of/5IcYXoqiQJkdoOiBJUEDwxqItQknq6mN5BECckS4yJ0FtG+9rGjOnjbXbrqyTcmXuLwMo5NO6AbOhLxPN/V5p8/Hoiue/4YuxhLuRH0zsryriWPjdrVWUZ5lmfOQjJRxsWXMq6V0DmNAZWWA5ROfs1sFW/imKEtJ2J7OcWfUrZt2VaMIhSIJMdFuJTjWnfUjQhUX6Ohqy7XmutukK64XpMH92pobEQaGZNi9bYTgSrMRbtUETen8UcekibH5QhUOxEktltD8o6L1Dl8QFsjf9HFOzQZf2VcFYvwe1zuI9CdCp3tACv/dVWoGzLGG12NrlunQ+Wg1BjU5JVXavK669W+5gqNDjV1aM99unR4QM/7nu/Q4EWbY5b1sBrHj6o5iYRBlZKwpYjZ2CIOfumwM9o7MjapqeH1WrtuvZ568U49fM/d2nDtUzR+3/1aF+WdCDjpJwr+RiNs6UoKe5HBydUpu+rEzb2MVBY/ddr5duQIhYMoKVSmsrGD+3XL298uTU6oG7ZEkbh5BEeg+TYVKAZHUv1K8VfxZEqkYV/sK3KoCbNSFkXY7IQEKQJ87HUMxiIX/E7Jue660W4GIsixLdvK5+F1112X/r8oZasFSg7CAoyxvQCuU7PYTr6wfWqmVVQy1y9z86vB1NVo02rwS23Dwj0wXx+CZlfnKfjCpS0fp+10/cgabGd03tQ+sZwnfTZv3iz+lRVt6oV5Bcwhwj+HtHTZMJV7k+Jm1e1yB5V43Wn7jh164Qufr3Ub1yddbjXlgYYaA5HGvZAp8KiqcIwkMMc+gLZbp91oDwDTvn37xD1r06ZNZOO+XMo+g4DEWe3shfNWNU6xnxZD0guZu5eWcIcf5AhXLUegyXik2Wzp8kuuiHnxbow5eKpOkhVjjkJFRNndRkPrtmxT5/G9GohxzGDA5N5H1Lnzdt3+//y+Rr91V/BG3c641O6qkGKiYjL2ihXsSY3FOI2RTInQoJbtMV1yyUb5W/eoPDoaVdpqx9jMKtWkHL6yLR89ou59D8rjkyqrwU0qDakK1gQllPAlCxrjYcXxCPwfOTyijddcL8W4AlExNAyubqCdqEaNyJ7Dzw7nnEP9C6FqPk9O09a+FvXa04svtxGcC8utY0Xk25ZtESz/wR/8gV796lfrta99rT7ykY/M2JMdfcJ4Oc6/+KmIuoqL9wzzNOLpNCe2k56cX+4027zcek4lv9JvVde7MrW9HavKE7GCPBEB5rGuNLhxozqHRjTw4D49+IFPaj0f94rAMq542tCx2l/5pj7zO/+3NDlGTK3xWHUurr9W3/sLb9Kjn7lVD+3dr+1XXKVup6NuETpKqQiFBHcNDlbkS1llHJ8yDGWyYwp8yyZd9PynayxWtx1X1YjRNRnB7EDD2v/4Qxq74mKtu/FGPeVZz9OBW76oe9/3Zxq/9241i4a4gE+5qSm31CEf9g7EBbrVKlTGhVuxQqyLdujOA49r5JKL9PBXb9fackBqtDTurgi0m+2OBjqlirIld4fCslYE9dHeKFf0E5WFHHY6SviRFrHCnIpES6TDX/+GDr373dLBQ3IxELKCs6QsgPqKWiFjml0pjaKgqhus3dBVJuJMkWDvOJii/KQfssNH3ZBrhASDA4/knH9XXHGFDh8+fIIcBia8482qB4H1CYV1pvbAWXiguiadRcW6Su2BHg/Y7slVqH0yrSo5v/d8XZsPNO7du1e2Z2ClW1Wdy9zbywjuCvGvswhk+WZGr22DQ0PidZ8D+w+k16B6yxaDz70HtWcmtSVssb0YcauGl7s9bbv66qv1vd/zvbr//vvDtlJWBK5loDFOaGzdokuf8jTd/fFPqL33cT3213+tPW9+s+75ge9T4+N/pz1/+zcaVBF/x/XgO9+u+975VxqO1emHb/mcWpNTWh+lrXb4J8ZJiOxMtTX0fd+nO+65X8fvf1DNIuq6o0YEy9KUyhihTB4a1f3//a362q/9mhoPPBTHuFTJokpYptAUlikYFesgasTYpBX1YkSm1mBTHiyiuC2F7YqtEUqbMX5qBI8jX/8uPA/Ys0fensXP3ROnl0BPPD3HeVxaxon39li9+y//5b/oV37lV/TTP/3T+tf/+l/r05/+tGyL8qp5lcPZJ4gTMqpGkdOpDE2xBZlzOrD+/eysvX86T6fJDr/hhSLsihlKlxE0RmQGtfHMp6v75Gu17bJdOrr/UFyM92v/rV9W0ZRcNlW4KV6t2vO5T6p5/z3S6KgUc6SdotD40Bptvu4penywofXf/UodWz/MtVZcQAkGO41SEXMr4uEIJq0iVrFLWfw4jpMxIzp40cW69jUv12hcqFsRjDsO4mRc4J/0rOfokVtu1eTgZqk1rOZlu3Vw3yF985d/S81HHlej2VC3aKmrQp1oF0FmyWpvMaWR8rimyrjoRxDb3rxBE9ddrfEtW9UeHdGRAwf0+Vtu0WBMHBTuKsJ8TUWg30l4XP9jJd62HEG/w/BGgLua2Rx+bER5cCqYpM6k7v3QB3TpGunonntomtiKsKkMvi4QhDKAwjLql86ZhEAOgKOM9pTTeDdSyaVO2FKNkCkXISmsCJ+dwHCOGf5FysjIiPjYShbFDfzaa689gZbL6vT88ICdes6qMtZefTattIPs2icrfQzORj/3M+rZy3f8bOvmm2/WXXfdhSrZy6crKVjgznYal9mVPQ888EBaASYARET2zeDAgC699FK9OyaZ7777borOCuxKX65M4Jx12JUN5IHMc76kRVEkU3ft2qUjR44G7hijNKRoVjeCXcVgbP22nZr4s3dq4n0f1Mf/3W/o8AOPauz+h9W6+lo9cMsXVN5zp8bvekQHP/gBPfr+v9Ttf/p2PfA/f0+dB+9RESvOd/zmW3QwxnghUqMPH9bQJVeq447UmRALFzEEU/UEQRFjtgE9dstXtOfQXl3x4ufq9g//ndgYqcRgJdCQQl0C6UjbD9yjW379NzR5290qY4KkEeMwtYJNwcdYBkhr2QNBDFrs698TzwOnO/d6y3rx5fZCdWYtt5YlkH82Ivhy5K//+q/rLW95i77ru75LP/IjP6J/+k//qX7zN39TExMT4sJygrPjRCwi2GE2s9UcUKvZUisuLidArKzalt0foN12f3TZ8+vBhgy2A62g0SiqYCwCrrG4EF/2oz+oS3/gO7V+x3aNHjqsxpFDWu8JdVqduBlazcagJh59VMe+/HlddeVV+tZnv6CBtevUaAyEHGtsxyY9500/ow0336ijsXrbLFrh59ARYR1BY6chmb+wwQarypiZbMQFtGwNaTRuqGoNqIjyMuoVKrR995U6w/P3bgAAEABJREFUvP9wBGtSKNPEhnV61j/9ae142k1qHjqoNRPH1Ugzl1FMH4gJgeGo2z2wX91mV83N63UkAvOtT32yXv1/vkkDl+yK0lK33/F1Pf744xpqDquIOwRPlnUbVjcu+mp0JWTG3WPAjbCikAxEYk1vM4hMVNueiBXrro7HBMCe6a+eCpYQpZDQjQxtsqvqJECQpSDSVhNJRxvCCjmsVGwOLOL5sCcyMz8HBkQS50JMU6iIvh05BbuWYmuGPALnLItzbTQmS9avXx/9oVSj0chFqyK1LdurwhaMsCtb7CqFthJgz+ovimLV+cietW8l/DNXp7267Mn22avLLnt12YOf7Fmb7Fl8bhn55QK70mt7Wc+1bdu2iVXnxbTDXl6bsMWe1fGVr3xFT3rSkyCne4bthLMbiHv9N7/5TZ1L4IwcwK7kPvjgg2JiF1oG24s6Dvbi+LOepUxtz4izLe7FEOLqTRL33mak1obLd2tNTEDc+Rd/qquf+xyN3vxs7frVX9Pal75c6598o+7983fq4Y9/Vrpkt7ZddZUm7r9fA9s364Nv/QMd+szf68D//B9ac889MdM/okc//zlddN1VGtjUUKM5Kce9Qh5Qh2jXDamI39HD2nbJTg3f8GSN8B2csKKrhjpRJllsbcYtwX//F/9Bez7yQd3yO/9Zd//BH2vrUIxSWsHoig95Ai+DRsVzANshyucgYemr2l5VNtkrY4/teZ1LXMZ4ZN7CZSaee49bZgPPRfzU1FSqnj/0QIbHRL/0pS/FDNwRsifAxMSUDsYq4l133qlvxcWA2c4H9jyglMbM554H9uj+PXs0NjYmZJ8FnHO9drt9zjIWazc6e4F3dDuxkoucdntKjqB5LILnI1ft1rFrrtDxCBDHYqWx8djDGpo8rsnulHjses3xCe39h89p66W7tfnpz44V2yMRcErI6EyM61Bcy4/xbvOkVLQLHY/jMRHt7U611ZmaTNANveOdKQHtmPEsgw4NYEKynOwmXROTE2rHCi712vAMtlS4E7SwodNR+fSn6+bf+Ld65Guf18H3vlt6+GE1oi1lyO+GvqGAvTE7etHWbRq+4hIdmBrXwQjkh57xTDls7ISyb935DTWKhg4fOBo6rcZ4W83JkB3yuxEEp49ujE+o1WhpImyYCNpU6GhHm9qdtqZIIyBvh81TUR4HVoNxE2l7naYmuuLdaL7Ejb+nYiKBet32uDrR7naSMyUej8rlU6G3HTKrfJQFXyfOgfZUJ0QHRJ3ONM9M/chPRp/evW6dhoeGRP12tD2lIetcUma1y5hQmAob0Hv8+PGwY6rSEbKhn4v8pa6LPcBSyz1bedgCnG39parXawM4sFSyz1UOtmQ4V1lLVX812jM5OZkee12qNp6rnNXmI9oz1ybyXMMArl/w9APQix5SAHw5gGCKScxbbrlFLDIotjPpwR7gTHznUo58/M27zdjIanOWRxlAnrHcy1/+8rQiTf5sgeNL3S9/+ctpbHdVBIjkgawLfCEAf4aF8C8nD3Zk+cSiU5NtdWMcUXI/jjFBO/DmxZdo96//mtb87z+oxoueq9vWr9G6f/7PtPHbv00vfNMv6fGD+3Tk9q/Lw+s1NbhO4488qouf+2J53+H0KPeOV7xEIx/8W932Uz+hx+76mtZeu1tbtq7XeKwWd8uuGp1SmuioiPFON8bP9/zJH6o7clxrN21R68g+TTzwoGIIorHYMdabaAf7pKWo1z18TNd8+6t1+cU7NXDrNzUVizFls6WpGP/l8dNUjCPajFcA8LMEfAW0z7L+ctTDHmA5ZJ+NTGwBODfPpv5i6qCD8eIDEXdxbeJDhr0A7b777hMLMysRPBdxrXzC/nA+F147TsTpVnLwGrHSZc/S7Gk8knu/da9+//d+X3/w3/5Af/iHf6g//J9/pD/6o7cm/H/+z/+uP/3Tt2n//v3pgPH+NHDs2LH0LjX4UgJyWaHrlXnkyJFl0dWrYz4cvQBlIyMjOnb0mI4cPaIjx47qyNGjOhpB0aPHxvTQseM6GsHncR6tiU7fHD2ukaMjGo1A+vjdd+gbd3xDT/lnP63GUEPF6DF5fExHRw6FvCMaPTqukWOTGhmb0rGRUY2EjmPoCPkjAaNHjkbbjwUcFXqPhe6RmMEcOXZEx44c08jhEY0eHk2TIkeOHdYx6HFspkaOqeWuGhFMI2NkZEx7D49pYs1mFV/4qu78lV/TVMxcTx0/pgPBezBWRUej3sh9D6gsWjpaNDUS+eNHp7Tv8HFNFIXWTU1oY9NqqdADd92v9vExjUcAevv73qfB4C2jLQf27dOh0cMaXrNGBw8f0KFjh3Qo2nHo8OHUhsPRnsNh99FIjx05rm7gKXCP4HsigumR8Onh4D8cPjh26KhGoxz80NGQE207HDeWY4eP6NjBo9HmozoYcg4Gz5HQfxTfRR7ZwJHIQzsa8o5Aj/Rw9KXROC6P3XuvBteuTWcI+o4G/cg5AnoORzsZsB8Le8bHx/WZz3wmvZfGxRf50OEDX2nAjl5YDfZgAz4ixTbSlQB0Z8CejK+ELb06sYM+lmnkM75Saa8N4MBK2YLeufrn5uHpN2ADgN6cgq8kYEdv3yaPPVwUeTqNARr55QR0AuggxR4AHNpSAucN4yO+Q3Hbbbfp7/7u73R/rCZmHYfj2g3kPCl2ABknXQ5AB/7+6le/qosuuigFxuiBnoE8x4bHzQcHB3Xo0KHqnhp2U7ZQQB68jLP2xP17586dMW44FvfTIwlyOTynAniAXA4OkM8p+EoA+pm8pg9/6ctf0kiMuY4dPaDDMYY4GmOsW2+7Xe/+xCd18OJL9djgsIYvuUz377k32n5YUzEuW3vJDo3ee4+ufN7ztOnKK1XGeG3HdU/Ti17+ek3GmGnoVS/Uvi9/UcXRMb38N9+idrFWG7Zdqa99/puaiAWFe/7yXeo+/JB85JC+9j9+T/tifLV291Vau+0itQeG9MAXv6LJ4+MajzHC0SOHlcYkx0Yj8N6r8bsf1JYbnqYrf/andeyiDdp45eWxoDAZY6hjgvfYkQM6evSgDo8c0ZEYI52Nfw9P9xf8RH1SADyXgfcD0Jt1gudzH7wf+k+nI9uQbTod71KUcT4SNP/n//yfNR/83u/9nngF985Y5CTG41pAPyftBxT9ULJSOpiJwKl2RMTTRtgWdHuWpultanxSV19zrX79P/y6fu1Xf03/7ld+Vf/u3/2KfuXf/nJ6R/pXf/VX9eY3/xvxbs3mzZvFjCfQi5NfKkDupk2bxIo5sFRyFyMHvUCug02bk02bwq6t2rJ1q7Zu26Zt23Zox9Zd2rR5q7Zs3qRGa1CdCCoHIpjeOVnq0k1bNRgBZEwkqnnF1epEoGZNau36AW3dsVUbYmV365aLtHXzDm3ctl0bI79l65aQvznyIXPLVm3bvC3yW5Pft23Zoq1bNgds0eZtFWzZulmbtgFbw54twb9Zm7ds0mDUK1tr1Bkc0sbtO7R106bg26qhiy7W8K6LdXT/PrVa1vZox5bN27UpbN24Y7u0ZlidxrDWb7xIuzZu0tawaXPMlF5/7dWaikB8NG4Wmzes1/piUtujO617fL8G3vM3Ovanf6aNRVet0D0RK66XX3uFtuzcrEt3X6orrrpaO2OWd8vmLSFvS7Rnc/hvizZGe4pod3f9Bjn61pq4qWyMVeBt+CDatHV76I862zfv1LZNO7R9y7aoF37bvlmbdmzWtmj79vDHFnwRvtq6ZXvI3x6+2SZo28J22rc5ZG9FZvBA27Bxo8bC9tENGzQQg4ZtYccWjuk5wpaQsy38OTAwIPDxCJyBV7ziFSm/NeRDB8BXGrADe7EDnHQlARuwhxQ7cgq+EoB+IOvuxTOt3yk2bN++Pc71bSIl328b5urDBmwBwIG5PP3Mo59+hD0A+X7qn08XNmATAD4fT79p2IE9ADgA3mq1NDQ0pI1xncQm6KTLAcgG0EuadfTimXauKTo2xDX/yU9+st74xjeKx5MJHHvlwtObz3ZAz3hv+VLi+JthGfcrYD7Z0AGOEeXYhG3giwX08cFK0k0xPlhMffQC1Mn6c5rplK0EoJ/zfnOMDcpYdt64cZM2x715a4wBNmxYp72PP6Jv+443aGJorTrDQ3rpSyIQ3vOgdsQ4p7X5Il35vf9Ix268Setf+EJd8trX6Pm/9TvS1ddo3TOfqSMxjtn9+u/S2NXXqx35tddepaEYo7RuvFGHv3mbDv7Gr+vI//h/1So72nv/g5o4OKbvefs7dNUP/KC0dkuMc3aosWlI6wcKrXvwUW1du15bYhyzbeuGWJyIxY2xcV3+sm+Xtl6k8Usv1paXPk8DgW+P8dyWGM9s3rpdW7Zs17YtW2Osc3Yw9zjhL2Dr1q3pvkLaL0DvXHvQDZ10JQEbsm2cc8tty/r168U16bd/+7f1W7/1W/qP//E/ngC8bvu7v/u7uummm8S4kmuF7fQ6B/hywxM+cGbFC8iOJGhmxYuV50wrI7ipcMuB8EhL9fjHlDodHqmdSo+XdjodTcZqKvxAsM4cKPJLDb3ye/Gl1nM6eeidC2VcgLvqyqWi/UDg3a6KbplYu922irKtqcHhWG1dpwNfvlVDsUpbBM9QN1gmOipJI7QeWNMMPOqVVpfjEChyHXgRTEXkQ4MiG+DQHNqrTOJHTCfqllGpq3bMeHZDahm2FdWxjBodDahobVDHLfEIkNUJWZNqNxva/U9+QsVLXqCJ0XGpazXckMPOopySOBHVUleNmALoqO22yu6UWhHQjkTZ+MiYdkQAfdsf/YE+809+Ut/4D/9eWx64T/ve+la1HrpfA1MdjY1Nas2mNXKzq+HhQW1at1ZDEcArbaXKaGMokAorOpmKRlOb4obUGh+VxgKCz3LwhW4Y20GIvKbase+qUEedmIAoowxfAXAo2l1BlcOfyb9VNvblNEjjcYOaiDYHYfpH2TR6DgkDGiaZvva1r0XTok8URVpxRiSPxwHgqwWwp6RvrRKDVpMt2SVcA/FTzq90io8yrLQtWT/+waacXw0p9mRYTfasBluyDfP1ba5huXy507nHZz57lsqGubpujGCH/3jA49FZx1we6PPRoC8H2Bbn0ulkY4/t07Gctoz6MJCii4le8ucCWRYywElXAuxZv7RaTXVjLNuN8YY9EGOHQorx2nisAG/buF6vePnL9JpXvVprY8L++Gg17uBWyAr0S3/+56WmNbl2jcYu3R3jIKm8aLsGnvcCMaZ62m/8pq790f89xijd1MwNV1yum178Aj3yJ2/Tli/dqvKhB3T04Yc1eNWTxKPhk51qfDEck/itWGAo7/ymPvsb/5e6jx1Qs+MY05QqDz0qxUKLGkNSUI4ODGp0cCBGOZY6QYpfJ1pRBqShTuTP9Tf3WM3Nn6v8xdZfzvN/sbbAjz8A8OWErINYDRyYT9/k5GT0uegBjj4RDHaVBrrsv2LZNaygAttpNgIHZzrRKXUAABAASURBVDN45ICZDGYXodmWbdCAIi4u1YGwwzWlFdcZFUVDrFwHQ/rZlh1lXFkSpX+7U3Wi5bQAnQA6SIGIjFU6fKTwhcJnUdjlihZBcyP8wgX62PCwxmM28HhcNNWe1MT992o3K7nNphQXwqLR0FBzUC6bapSS3YldJ/BuXEC7asSFvQBKxWZ1HUn8IkYWIFntODZlHAuFDRAdNhAkurTKsiAnR6C6fufFUvAniCCxEQd2NNLyJa/Qzpg1nRidVMTAog1rpsbkRx5TceCIGiGf20GHwqKjZkNS0DrNljbHzehJ0dYn33anNn34U7r05qdr7Q98p4af+mQ98vkvaNP4hJrdUkVhyaUUOpW3yBZRtxH0MqLdMmwr9+3X+rhJXHLTDTp6ZL9GHnkoqFEhGm6F4rjJhECV4UtNjur2D75fB756axyK8BvtR1dXlSqxlbELAmUzEKTpH6Wg3ZgQ6iYfkls6sK3du3frkUceSR9wIYjO0lMfypkqrffzeMCmH+cjNQ9DTao9cAoP9J5jdlyDgs+u0kDr3wI8wGpz9mNOF1DtrFhsy/ZZ1T3bSrQJYPWZoDEHznZlh12lvfLtk2m95eeKYw8y7DPrsavro12luS71zwTw2pUOPpLWiPHIxRczTjhTzZPLkXUyVX0/npresAcgy4TArl27dHxsRGNTI/rqbV/TQ4/s1ZHDo2oWLbnL+EExJBuIsUqhYzFpf3z0WNgeQ5aBptbtukidCJwHYswzHAIHXMRK8Ra9NBYLijWDGnzS9Rq89lo5xlsxpJGG12n3z/+S1rz+u3VsQjp87/1yo6M1l++M2vErOuoWU9p2zeU69PA+PfiZz2vg6EE98rFPBp+177O36Gv/11v0jJe9UhpqRYWubvze79XWS66OsY6UjlgMawqxTd8bpxMoSwV20rRU4p4QcnKfWu7G2JXv6bun0mX7hLgMPruqB76cUPW95dSwgrIvu+wy/dzP/Zze/OY3iw9gfPCDH0zL/v/yX/5L5cCZjgBUZpbaunlLoHERJggpihQ48cGwb33rWzOrZvADwZh+4LZlLy0g3DbJCWB7yXXZp5dJGzGiiIumbdBq5jGwiPti342Qr6OBCA6bcfUsVOpop6uJuDA3Iog9GqvOf/N//452Pe3J6sQNamjbNk0eOKzu3sMqGoOSOyo9FRChq7vqRpDYDsHt6KFl6CtT8OnQ0QggLSRZHSn2jguqxYesB2PGcqAM7WXYGPVE6bqGtj/9Sk3EymxkIUkqBUs7AtJOp+Ivg+pmR5sOH9Vtv/lfpfv26Pqn36hOTAYUIavVLHRo3wF9+G8/pLHxcY196x5NxGzqJRuGFQvn2vLcF2rjj/2Udv5/f0ZHj43q0N4HNdE+HvaGrVE/LEKtwj2Roq0TGjthRxlWSA/efruaMaGw8Wk36HisgI89fiDKgzWqtx07NYX9t7/7PSoPHtUt/+9b9fW3v1+OGeRSbZUNSaEEycC0IrF1wpeJRuYkiJI4JpADEwB+LpD7y86dO2PieI0+9alP6alPfWqYFH4PB9hh6LkoWKa62e6zF7+0NVeDPb02gNur89gtredrabUHJIJJu+rvdpU+Efxin9wWHsVknMR7lrTRjnFQXKvBOe9J+wF2ZRvv5TJxcSad2NZut2U7wZn4c7nthLKy98lPflI8HsrxTsQF7tC9QNa+s9mz7eM+7Bg/dCKQfejeB/Xh979P737Xn+spNz5VzdaQylhEIEjZtmObduy8RPd/68Fkr+WUfvQTH9PnPveZ9K0Xx7hYQIz11Gil8UI3uGLYFXipbhljmpiMv/af/zOt++c/rcdijHfonj3a/bQnxWBmUkWIHIslikue9kztCz0H9h7Qlmc8Q4995mMaP7Bfk//wSR36+Ce18brrxcCojAqXP/2ZWr99Z8gPRQyFHKKmbQvjg/jE+JXT5xutsS3boBcM0H579rpTRD+z5/cBvIA9W06+H86iC/ZDz4roaDab6V9QvfjFL9YP/MAP6Od//uf1pje9Sa9//euTPcnJPU5vDTR18aWzM45lBM8DEcjw9bZ3veudEThPRUdWXDMItMrAqwNsVynylgOSsT275dBxKpk9agVPzrsMP8TFj3xXdKNSzbJQMeUYbKzRpgjExg8dUNkKekwaHn7oYQ1dfY0Gb3yajpZT2nDDk1Rs3aKBkWMx6xkX2xBYJjkhEdxxYZyGUByZMmY0y0C7Kt1NF2fL0/SUSHEcgiHKuuqkoqjTlUZiZXj985+nNTfcoMmQ7TgZU3nIaUcbRtpj8mAhdRtSMahO2DrxiY9rYvSItlx9nTTaUXe8kx7b//KXv6IjU13dfXxCAzEDuzdW0x89eDhWvpsadaGjW3eqcdVVGt/3uL74kQ9oYLilRsNS3GRKlWGjpMgKWxVIRLvd8FtgOrzvMR3bvFYaiomEsNtl8EsREgtOHd9zrx761V/Rvnf/pTR+XGuPj6i992Gpo9haIT2kxA//lIkY7UEE4Ia6AcEYtsQvdHYVbQ5C3JdUtAOJX1QPXewjcw4/28r95bnPfa5e97rXqQi/25ZdwTmIX5aq9uqzCx/aXpb2nlZoT6E9q9+exXtYVhS1V59NK+qQaeV27ZdpVywosU/2V7PZPKGufTLPCQxLkOGcR4y9vLpsp2sxuoAXvOAFespTniL+BRR57ADAbZP0DUZHRzU4OJi+XXA6pdxTCK7hPx3f6cp4dQ85z3rWs07HNm+ZXfnFrlL8ZfsEv85bcZmJtmc02Faj0Yzxa0djx8c1GGPa17/hdXrd61+jSy65RJLTn2LDD4MDA+nftUaWuDWNp8aj3i23fEFfufVWyNP3didcMbYJAYohi0JV0Ep1Y5y15tk3qnXT9Tr0F3+u1ue+qqFLr1EIE7Wm3FRn/SYVpdWenNSG666LQPkq3fGv/oUmY5zznP/0f6uzcW2MaRSynEYzbXJUBkILiZM0KyU6/zc72rKKm2Evr312NW60LbuC07mD86233HZvdtnwauS8bOJXVjBO5VFRXiT/8Ic/LOCNb3xjOiBYZlsGmYZONy4sEzElFydoGReDMgIX27KtRkQX+ZHvTM+plmmzvUySFy6WNsJtV7aU4ZuUjwtes1PK8dcuGoqs4gonuaH1m7fo0i3bdOTRh7Um/DYYK7N+4EFd/6IXSzt3a8KFRtZt0rFt2zWwY6sazUpqGUI8DerZHHhRxi5+peGNTPRcgsNG6A+yoHZir1YjAs1SDr3QwyiNB8+Gm27WRS95mY61O+li7QhYFYFjuzupdZuHNb73EXXi2Bca0MGHHtL4w/drbPSQHr733lhh/oDe/76/1v/z3/+HOs2Gnvftr9WGpz5dGhxWOTGp42s2qLzpWeqsWxvB/aSG166JoLqpy3bs0qu//ds1yaPVjgsCBpUKrVKZbgWRulA36A4oY5DWjXYFqohr434EVWF9qUb0x87tt+mr//4/qHxwjxyTAWsHWtq4tpCmJkJmEbqRB3833fAUvixLSaGbILxUJU+xudRsLmabVdVQkBVSAs79Z0ebw4A1a9bopptuUhGBc5aa+1XO1+n8HrArH85fWlPP5IELubw+x8796LdarXMXskgJtlONfh0/u9KHUh7ZZvUW3bZlG3Lfga/3Ykd+MvBUBhA0c3+55557TsVyRjpt5TiTAmescAYGZABnYOtrMb7kUD722KNau36ttlx0kS65dLfWrlmbbvfduPPb1bHuxhiJJ/4wEMroyKguitXeF77wRZAqiIJSjjEHe8X4Q2kEUcZqsyPXiEBdsTnGLftvvUXDg3EeDcXKdsH71TFejIFOGWXDxw5r7dhxFTu36bpf/EVN8J9R1m3Wrh9+o1qbN4WGSm4jZDUj50jTL5AikEikwoHVvyeKB+yFH0974bxL6R/63lLKW3WyuikokK6//npdfvnlyb4yBvMJmd7ZlfPLCDRUlnEhKWVXNFgY73MB5/+K2bN0yi44mGm+5Wh8BRG2RiTWbXQ1GYHo4Ia1OlY09OjDj2nb4HqV/+vd6vy3/6E1Y2OaistroxzSeKxMb3nuizX4/BdrMiQVHYkLY4hcxA/tHK5SjUZDx4+P6q677lIrAsp83BHWCds6zULtoJdx/IpOEcFzIXelRqzcPud5L9Rje+7XyKP3a9BtHZ+a1KZYNd43eVy33vo5PSlmTZ/5gpv1/Be9VLt271Zz3Rq99vu/V0+77modufMOHd19qa76zV/Vhqc/Q8XxMa0bXqddT3laCG9q8+BGdcpmBPNNlW4omqrwlrihpL4WYXM3DCmlwIbU9WBg0mDMtje7VjCrCDu7B/bpga9/Xdf88q/o+K5LVR6fijmCYa0bjBtfBO9UimYq3QDjhqTwc7hU3aJBkYq4oTXD+ynDzlJBCoxNyEMDYKEuLEFQyp37zva5C6kl1B64sD1Qt36FPEBg1oh7S1Y/d+yQ6U+ElLbt2rUrVibbOnCgek3I7u/1GxvwJYsUAJOtmQZ9LnBsuFcSaM8tO1M+yyXovigCSWTZ/W3vmWxcqnLaSvv2798fw45SrZikh5bkTzfZrpAdO3aIbwHxCDvl1LGdXm9kXEU924ofxZIL3X33t/SN2+9SEXjhCJIZu0gaGe9o3U+8Ude+5VcFacrdoJYxOumqGYsQg3fdpqHD+7X1GTfJMUa78f/6TT31Tf9ak1NtdboxFoG7rNJA61/tgVXhgZmx86qwZomN4CS3nS4UnOxzxUNLEOECZUXwtqemdODQQfHoDxftbgQhnLfr12/Q2Nh4yILzwgViKi5jBKClHIFdGUFZKT6C5fBVXDdVtAZ0vCMdPXxMW55+o4495Tod3X9AWwaGNRUBXDv87amOrnjJizT43GfFinBIitX+xTrXro6tbRVFoZGREX384x/X43sfV2t6paAorJYLtdSNi/pUWFyqExfvNtEovb87oKmNO3TRC56jB7/0Wa1XoWNFS4M/9L/psh//Ka2/7sm64fobdcWVV+rpN96kG550vabGj2i4IW2/+CLtHx/R4auv0NiTnqLOzh1qDDR0PNr4SMh+7K57Vd57nwY6cSOZLDTF/2aemIobQldlEQLUlKfCtuAXW3S0MlwKesVll2v8nrvU7kyp61LdCG73PPiorv/pn9PgVdepE31x7YaNGo4gPQRSJYHbbXWPjujYgw9oqtOO1e6O6MN8iKzVseKwqI0OIGqUIberrjZdcXHk+EVBGcaD1lB7oPZA7YEl88D5J6gZAQbjCCxnrGDH9ZHMExBsx/1kWLT3oYceSi2kzQnp086u/Ite7umotSsa+HzAijN0VlVJFwrogPfhhx8WEwZ2NZ6A9kSDRoPxhoSPckDc20Z8nf1xzTXXpMCZhSJ4Dh8+nPrE1VdfnT62y9fXoScIn5HueWCP/vb97ws0xg5lJPy6bV326pfo+b/x6yq27UxjL8X4qkudGIMVrUKbv/979PAluzSwfZc6ZUPD11wlb9mgZqN9bisBAAAQAElEQVSppiubbSOthtoDq8YD0ctXjS1LaggXAS4GWag9e/LZs3hVPp2PE/6xvXv18Y99TI8/vi+dvMygOQKv4eFhddqdiO2Cqap0we5LEYBZBHmNUuLL122epbYUi85qRwC48UlXq73rIpVXX6m93/Yy7b3hBm24/sma6k4oKqjwZASYkxprNRTxXPJliErpQnfc4G3LDltC54MPPig+cPL44xE4N1tJDA8cuFuoAoXNhVIgqnYcy46mVOr4+o3aetWTdPiWW3Xwkx/X5P5DEQRfos7uq3XYzbigd6WJjjpTYfvEuIaLIvpCWxMDg9r85Kdo+MYb9Vispu+LVeFjRw/otgfv12QEvk1Lh++/N1ahp9Q4clwTh4/q4X17dfT4qKSwIxxYRmDfUFcOaI0cipnY8SiTtj3pOt15x9cVqoS9zdFj2jo8qHYz7BhqyCNHtXPDBq1tDQvbqNSNZfsibjjHH9unj/ze72tockqtkG87WllEe6NeMDogPJH2Ywf2x0TAqLZdfmnky7AjkvpXe6D2QO2B2gPpyZ+T3PAEJ1xxxRX6xje+kYIlu7pb9LvJ3NsXopP3k6+66iqx4sx/b1hIncxjV21jcgTI9CdqOjAwIFaP80SDHeOCGDcxVs5tBmfczH+e+cAHPpACaNupL+Ajgm58Dj9P95ECQ0MDGhsf1b337lEaRODaqLdm95UauujiGHsohhyOUU8qEIvJwEWveq2u/O4fFBP6BNTdGKmEScFXqoj66tmwrSdbo7UHVswDxYpp7oNi27KdNPWedOCA7ZlymLhgPPDAA7rvvvu1b9/jUgSDkxEsjY2PaUMEV+MRHDkYy4AL+1emYI6ArogLHdAurBQAx1XvWKweb3/Bs/Ssn/ox/a+PfFj74sa2/o3/u47u2BIubcdFdDL83lErVqgbsULajABSMbtYenHd0eZoKOSFPREhc/MkcOamW4Zd+RiX8IV8qYgguJRiBXfN0LCazQG5ZRUDLa3buE1Tj+3X7f/+N7ThoT1qrhvUnphE2X3FVZqcnFSsDUftblzwHfpaKhstjQ8MaWTDJm249DJNRmD7pX/4e73/r96tj/79JzU+tFabN8TM6egRbYjJgSNf+6q+8dG/i0A3dJaWJRWN2AEhfeyzn9PX/+zPNLx1YxClzvBATDJ0gq9QIzR/4xMf1SVPfZIawy1t3rxej94Sq+Mb12s4Jggmj41EayW4y2hr0ZaGH9mrqZhJb5qjI3UjAu8GXoT08ELwhx/iN3XkoNpHjmpwy/ZgcrRNKh1M9a/2QO2B2gMXuAcINoq4duIGm+tjXDTJPAHgVE3gvx9wH2Ui+lQ8y03n3r0QHdzrebqMR+rBF1In89jWkSNH4p5XauPG6r6by55IKb4k4OW48qXyK6+8cqZ5tmX7hDwZJk8YC7/jHe8QK/LNZhOyNm3apM9+9rN629veJp7uu/XWWxPdcVrcfPOzdNsdd2rs+JgUIssYucRIT5NSjE1Khl1ioaUReccgI4ZsGr7oEl3yjGemcriKGBO60wmOMiDGIjGexP6UqXe1B1aJBxhHrxJTltYMO87caZG2ZXs6p4TbPXlVm21xkzw+Oqq7774rgqSujhw9mh5vufSyS9Pj27Zlnd3GBcA+29pnp3PJa2F+XNPsUl2VapMGNGJVdyCCSbdamiqaOj64Rq1rrtHgZRfrJa9/jTo3XK+vHHhMzQj0FBfUbqzkqmzEhTQCuy5WFrEDIlnEj+OV2blx8pXIffv2xcTHvnQscbfNhXhKjotwYcm2vvClr+iBPY/o0cce0i23fEpH163RC//Tb+vSV7xER8YOa+/6Qlt3btXunTuiH3Q05Wh01O8WzWjfgDrFkJhN3XrzzWoODeljH/qAuHmvjRvwd37nd+gZz3yGrr/2SToSM7ANbguPPKDy3nu0IdrdCl8ptpBY7SOo3/u5r+ppL3yVdr/kVeHVKIlZiLLbDFsb4S3rscOHpJi5dXOdtg6v14Gvf0NTl1ysbqup0Vh9DkHxKwK6arirLq8bPPqQFHenQtHoMtBoQ7eSLrUhRHJ0RLzTrQ2bYwAhOAOiTPVWe6D2QO2BC9sDjelHXLMX7LiW5swTMGWMQrMInHj3FxwaAN4vIMDbsmVLUncG3XHfKsVx4jHkVGHO7nT1eSSdunwUjWr2E+/42haB8+bNm/XKV75S+HU+n9izbecJS/4LzQ033BBDiK54fJs6fHl8+/bt4p3w5zznOWJyhWM1MTmlpz/tJm1dP6x77rkdV8Y4QjHln1DZltKvE+OwdqAxxjAhtGIr1VI7eK1u0LrNhkomq+CPenYgwWVXaaD1bxk9wHHuhWVUdd6KLs5by5fS8AiIKnHdFCTviGCpNTiQ8ImJcfG49uZNm3U8ZtLsszt56Yh2XBgikKl0nZ97XEXw2QjEEYSx6lxGuxzXwbvvuEuPP/SoBmIFVeWA9jyyT095xk1yrOxODQ3qyHgErypURmAXO5VqqBN1O42oHJdSlwvvjrbTzeD48eMptZ3+hcLOnTvT7DH/QizdSONwJZcXEfBG0OoA6J/+5Cd11x236wtf+Kz+9gN/o/d//KM6vnWztnznGzR+/VN1YLKhnRGoqtNW3JkDLB5Db3bC6pgVHSsnNXD1bl3/kpfHjWi7boibyJOe+XS98tteo+3bLpY6U2pdtEMP7IuAd6qt4UPHtHmiLVafB2JyoStpKuREkn6PHNyra7/3OzSwPQL1MNiNZniqUHt0THgnXBXBemARKO+IVenDDz6sYs1WjTSs42Mj4T3BErxxA2p0NHpkn47sfSSI4dOo5tIq3Ynb05TQrUbQHc3qTKrbaEjhv6QpeKSOoiSg/tUeqD1Qe+DC9QArzhdi67du3Zoef+a7Ibbj9uC+uYGxEpPfBGcotU+t27YICi+77DIRBFOXOr1gn7o+/HZV3o37Lvneuv3Dl1cT7SoiGOUDueBoyyn4fMBK/vOe9zx9x3d8R4xxqkkMzoeXvvSlevWrX61nPOMZ6VWG22ISv9Fsadeundq2fbOOHjumiXaMm8KtzRhtAI5UjCucBiMqi446Uc6gyp6So7wRe0jBMZ85Na0PHqBP2ByFShl5oMrV++yBGD1n9MJN84najiCpUVg3Pu3G9Ml+8nxYibRoFJqKAKiMk3uhnurtcHbVGe0qXaiMVcc3bX5c9yKwi0y0x3FBbk+29Q+f+axu+coX1Gg1NNgc0ujYuFqtoQij45IYQXEj5hUVwWIRF0keyZFKdR37AIlwDtCCtkajkW7s73znO3Xw4MEUNBdhB/SLL75YfBXyYx/7mL78pS+rNdBSxPkhtwx7mvrG176ua6+5SkPDrcgP64f/Pz+mwWJQ+w7s17rrrtHG575AzVjV3bBxncruhAg4O0VXnYicC3fUKjtx4W9rJOwebXe1cf1W3fiMm7Vhy1atW7dJkxNdRTyr7uCgJlA8NaYDn/mMdhw+qPv//G26421vVXfsuLrGEyEkLDs2Oa7xkK1SSidlBL/rupP62v96u8ZjtXpt9LtGtxOcwbB5k+7ft1/NTVs0Ev4cO8Y704qZ3G7U7ao1eVzwHwseTW9l8EVj1Aw5Cpu6LqVyQs2Y3W20kRuMQetSFmj9qz1Qe6D2wIXuAYKHMq6JF4ofbMftoRSrisPDw2ICut9tx9981ZvgfSG6CZyvuOIK8UHXhfD38qDLdiLZVZoyT9Bdb3vBT9VMu/IFPACTCnbVN8ChUXdwaEgHDh9S0SzSWOKa65+kvTHuGB09JjakFDHmMAObBA2VyFE3qF1YpMgrRiaKMWIRw5JCUsWvelsBD3B8bcuehRUwY1WrpI+uagP7YZztpGYwVkUv3X2ZXvCiF6aZtPFYbbatTgQs+QaaLxhawGZbBHO5Dqld6dJ5vVn8KfbdCMiKoqEjh45qbQSaGowLY0w+3HX3nbpvz73Jj62yoWYRIZtLNSK0a8bFMdAI9CR23ZCjCBod66Fa4FYURUxkTM3MMjNDnW/2zIpy8nMj/epXvypc7rKtoQh4G91Sx0ePa8O6dRqfOK7167Zo98XX6Nk3PVsf+Ju/1oMjIzqosGioofVr16gUQWWpdiHFIrQ6Ybijzc2YLm10pVZEyI1C8lRHrciXMdPq4KnGWg01Ah8/vF9jhw9o5+N7tf+P/1j7P/oRHbjtVjUkddpTsZdYfS5jMkAu4tdQMdjS0MH9an7gA7rjLb+roT0Px7RDEbzW+PA6XfSaV2nDC56hkVgxnhwfC7rClV2V4xN6/Jt3asfW7dJkZXuyOZQVIbsI/7PAX0SwPHnnbTry7vdoa3MwWiwNKCYE3Iij0JBk1VvtgdoDtQcuZA+0Wi3Z1bWQ+/cT3Re00a7ay4rit771rTQpndtNOZDzy5Ein/t3s9k8rXj4YCC1nSbLJyYmIC0YbMfkeWvB/Oc7I76iDaRFjKHATwXwUEZqW6Tkbc+cE61WU2PtyRhLjVMU9KbKWA1pxhgwESIYDm4BivFHGZgCQlosNpdSjEdUxsJGGg1JpYOURiPV2IXcSsCFrNO2vvSlL6XXHS9kP5yu7YzET1d+QZU1Y/Vtzdrh9FjKVddcra997WtptVKxdeNkLh2RkTjZg3CaHxcY2+ndEAK6nOdCBX6aqqu+KOLAZGMnek4ZvijiSjcQQfHexx/Xpbt2aUOssh7cv1d79z+mbZs3atO6NZroTqg1WKjZKtSJVX1H0FnGhbJMF81CRQTWpSNoYxlbC9/wJTdYavBhMN4xbrVaws/QwAdaA2FlHLOGNRUX5UYjLtJhc6M1qAOP79fQ2iF1BzravHODgqzb7rxLxycnNDQ8WL0G3B2IgDRWzTstudtSN45rGeCyGS1oxi2gIzluGuWkim4hR8Tc9YSiiXLoXBccX3zX+7X+Wc/XoxGaPumZz9aWa67R8WNjUV8ReDd04POfV6Noq3XRVrHh18bwRj30yF5tv+JiXb51q/Z8+rNqDa2PO4tC1rP0il/9ZbW2b1XZakqpX0oqGnrgQ5/WZz/4Ua19wfOjPV0pAmsrbBRSi2BqyEVTY3ffpzv/yb/QY3/8Z9q9e1dYGby4qWu1Sgdf/as9UHug9sCF7YFuz+O79hP7usj91LZIAf6fL+/FfvOb35zpBHZ/fNBgEnlG6/yIXdliWwTZU1NT+od/+If5meehcmz379+vSy+9dJ7SJyapmA6Wbafx6UJametkXrvyO/krY6X/4KOPaGq0mryPYYZ2bN+h/dP/B5y80tCiiFFIQZUYa0QSAbUqTAw3qnFlKcZPTnR4rXo7Jw8sqjLnPBVsa8+ePcqvaWQ6ZTVUHqB3VtgFvS9T61NwXHbTCvPmLZs0PjmWZlu5cJiTOdhsJ975drmDwQ/Ov3R43/vep8ceeyxd2LlQz1fvfKKFC8LcMrxRRlrILuLCV+pQrKhefPHFsZK7UfxbiMZAQzfe+DQNRIDajavi8NCQJiIgnZiclBtFXEvLqNeVsgDU1gAAEABJREFUbVllhNCNuGEXIXNhP/yLP22nGWPedYYGQCclkN6ybYs+/rGPa3RkVK1mSyOxytyJlWe+GupGM+xrqdWyBoZa+rEfe6Pu/dZ9uuPOO3TtNdemFW077AqTogkqosmOq3w3dHatdOMp4waA9UFWN4Jmy8EtdRoRrAbfcETQ3cNHdfHLX67HL9qh7vXXiH/J1Y3AuwhOB9sjn/ykrn/es7Vm1+6gKCRYzeG1Kjes05FLdmjgmU/XgZBRDA5TKMeKc2PtJilW0VndNsaIzRo5sF/Xfdu3acPNz9TkVFtyK8nrRpvDzcpbI/pk95Yv6ZIf+iFtesMbQlZXRdEMXiVQvdUeqD1Qe+AC90ARgYZdXdOf6K6wT27n9ddfL/69Yxn3NtqfU/DlAhYb1q1bpzMFz9iS7/W29drXvlZjY2MJsI3yDOQB8qQAq9NMuBM4Z7p9sg/gfaKB7bjfMwLRKTfbsp3KbSfcdozTykRjt3PnLh07NjIry9I1seh02zdvT3yMixS0GGCkJKEqYigS4Fk5M4UhXylzetvUs3HsAEikGcgDvXlwaKsBem3pxftpG3oBdNqWbfGkJucRH37LdNKFQpa3UP4z81Ucp5J7KnpVa3n2C++dy6N/lUmNi0JhtWNVdPu2reLiffvtcQHoRpDXifDIjehYp3aZ7dSegYEB8YgwX6XkYwyHDh1SM4I0bsIrcZCTUcu049IX3lFMFaobfmpEcMrHIcbHxrU1Zh7bQeu2O9q8aZNGj42mf//gWIl10ZWJRGOiguAvJvZVuKHTbXblX3jwIzNiGzdu1Pj4eBwXJyhciBsuN0QC540bNurzsaI7NTklZqX37X9cAwMtXXHF5dq0aZPWDq9RI+rElTz0N/WcZz9Huy/braHhYXXTv0WIyJboNlbDi5gzNcoBaCkT/SFWzKWGZMWEgCMJmiNojVw3ZsGltso1LbWjT7U3blK3UYjJBHx37KGH1Tx4QLufdrO6EmbEDUfyujW6/Fk3qR0TD5Nx99l4xZUa3rRRbK3YhQaFouDvqoy+KbZDxzTxtW8KOzuxul/RHSUN2VVQjM4gqNj7sIpYKd/8qper2HmZrCImBoI3fhxL1VvtgdoDtQdqD1xwHrAt26ndrDoznrn77rtT3rY66b6YssuyY4Ubvdyvuc8D8ymyrSImNnI5r2oNDg6miXvFZldtCHTmZ8/SqMeHQhkv2J5p8wxzjZzRA7b1Pd/3A3pGTNTjT2DXrl0ajHELxzGKJUsxUIlhRR59QAja9G82N4tNFy0osS3bideeTbGlGwNLu6KBJ6ZVsMM2zGDyhu/x5Dy0fgDB8b333pv8ZjvGnGWM3xmBSo8++qg2b96cxupnYxd1ANpBCoCfC2QZvceQ8T/t4MlSZGce8OWGNP5erJInMj+nWBnB3pq16+JEt2655RZdffXVcd5Pn/Qx8xr97AQXzD1gttNjDjfffLO4AVAOUMlGA9j5D7ZnTjxuYFwErrjiCt1xxx3p5KPt3Jjo7OvWr1c3gmR48G/V+uqExTd2hVf0E/d2VYYcSuDn5s3/YHzuc58rJiaYIcMGyrkRsuq9PnRyAeDGn8ojOOT9ZuRsHN6YbrrYRx3qTsZqOPa/9KUvFbhtik4NKXgmsI6+EcFtOc1vWQ0GFxG8do8e0qZY5W5FAH9saFjt5pA6HlKzjJV3KVaI9+rRibaal1wldxU14x5jSTHRMnxd9DsPa7xtbXnajRrauV2KG0GURijO3rGLU5gJiMCOf/YzGvvwp3TZJVfIoXtwIIgxCRRio1oh7KOGItCeeOShGACNqx0z9MGVysI9oIqraJXW+9oDtQdqD9QeSB7gvpOQC2jHfXHNmjWxqlh97ImmE9CSLhdwbx8aGpoRb6e71kx+PqT32FAfHmj2qevSNnjhg59xQcbJ1zC/B+wTfcq/AL3oooti2BDjoOkq27ZvE4/Bk8WvpPaJ9aAtJXAsGV+Schxty3ZSYVdjyJRZ4V2vbbfddpv+/u//Po1F+2kW4+H3vOc9aZw+Vy/BaKPRSAtNHDvsnctzqjy8nFe2Y8zJyFMzx0BLsCE7i2FihiAfnZnWrzRG3f1Ster09BjkhKf99Lk/OTGppzzlqfqxH/uxFDgTYOUDFLFz4s87O9XM2Qg8lE4E+Ol4HOxS5UxHmmU8vzHal1uQ8V3bd6V3xFkJtp0uprbTyWM7sdtOeTJ2hdsmOy8g23byqWLDn/iVleanPvWp6QLNo9oX7bxIBOec9Jz8BMysKjOBcdddd8URKNPj18iLjJihXrt2bbIRml3Zi2xk2Ke2KcyIAFjio2EljxxF1OuYGIBellGvbGpw3Xo9vP+gmms2aN2OXbri21+pTTc9RRu27NDRr35D6o6r0SrloUGpaIgnrmP9WIhDztjAWh1TUwOXXKaLXvZiaeN6YbejsBEgNSLblJrVBeqhfY/o6v/zl7TmBS/UQGNIG4eHpKkI7IPXxVTwBsIv7BzZtzeqleRmAN1VpqiSel97oPZA7YHaA8kDtlN6oe1uuumm9KEg7rf9aDuBeSMG7uiyne7P4PNBvm/b1bEhyGfSG17b4l4OPh/w5W4CdGRQblcywGtYvAdsz4zrnvKUp6QnAXli03YSlv2cMsuwo3++/e1v1wMPPJDsQJ/t9AFZvg5Pn4K2DKrPWuTDDz+cPmp31gLOsiJPZhB0Hj58OEnAL7bTMWPR6brrrhMxD+Nquzp+ifEMO9uiDnXthdc7g9gTipHN6yOM6YkzyMNAG0j7AfUIucfLFn9F2kdsIVYsd+7cmTrQQg6K7STNISEHdxC4eAN2lARAWzpYeUm543JhmuxO6g1veINe8YpXpPfDbScDbacbYPYjKZAKYwcOBHrSDzr+BLIfmVXkBEUnJxEfBtm5vTpWttNsGbSrrrhKz3rWs9ITAMixK3smNKGnP/3puuyyy1IwPVepXfHNpffmiwiQAcLP2eBZihhak2VDY2vX6Yof/Ufa8LrXaKTZ1JpLLtHBTet18UteoAMP3Kepe++UI7jtFg0p+gy/MsJblyExYOd1T9Lu596sbTdep6d+93eE/xQbfpSqUFmyo27oUmyP79uv4snXS61CG9Zt1cDUlDrHR9NCMv/+y7lWZ0pjR49pMup0w65I5NDbjXIeIY8MpBpqD9QeqD1wQXuAewZwITuB4JLHSbn3cg9eTn+wSsm9/eKLL04uX4gu7AKocO2112rv3r1CBnnbsg16EhDU3XjjjVruNp2k+AlI6D1OHAsCM8ZXBKy20zGwvawtZxzK0470VRTZlb4vfvGLeutb3yre2eVYU7aSYMdoK8Z32MC/UsVf4P2ENDa+6qr0/QImHPCL7fSkJfkrr7xSPElw5513Ltosvsh9//33L+kxt6tjiTGM+z/84Q+ncTv9jIk26PasX8kvJxTLKfx8k93plOq02+nd1rLbjdnKjqYm2+nCOtOWODgzeA9izx40Vj2Z9aQz8r8QSTmhP/ShD4kLOvmequclyoXSrjozJ34jZojpwNDJk+aGZdz2CScT7yYQ9H72s59Vq9VKZblOb4psZsG40aED+QAXSviYdeIklxXBZSnbetrTnqZdu3ap3W2niQ98bjuVgTci4EQGkO1DFrhdHUtwaKeCVqfQQNtqsFSs6c2d0FGoHcHskeF12v1d36XhmyNwLxUBdczoFYNqXHeVrn/S9Zp69DFZUnMgVoa7pYrgKSKv0B9xrHZcf70uff6z1R5oaKoxIBUNpTJrZiuZ4WkHPS7Ex/btU3PdmlS2Zv0GHT14UKOHDwl2x97qIFasQk81B6VrrtexpJAqRQTYBgkfpqTe1R6oPVB74IL2QBnX1QvaAdONX7duXQpIuXdOk5YlYQUMHYybUGBX9yTwU4Ft2U7FW7ZsEcEIj+xCsB33s7ixkpkDBAiNGLdAtj0jg3wNi/OA7ZkKdoUPDg6mQCwXLPe5RL9hkicfU/QxRuQpBIJ4Audsy0qntsXHg7/+9a8Lm/tlDz5BF49qX3PNNWlBiUAUGmBXxw6cc57XIMEz5PqnykPnFcr8TQTySwV2ZRvnLa+B/uiP/qiwkZgKHbb7dg7PDJtRfKEDj/fyhUDeg+XjVhE7pwPBvZOTksim02kn2lxf5Q4F39FjRxPP1q1b00kBjRfZeRm/0yGw8tzq51WettqzNyROwqlY3eQClQPRzEPD7Kq90HLednpEhdlhbpaZDo9dybad/EiAzczXF77whXRTbOZV0ihHH+8kc2GcmJyIyY6ueET7ZS97WXoUmwsnF1KOwdj4WJJHnbIKIVGbaAmJnV3pDvSMP1aGeawaKLoVezfkAiYMdaGp8QhWJ0o1ikaURFpGgNppaN3QWo0eOqJW8LUGCZy7quSFZSGwLCwpoCs1g6sZfOTLgr2CVg0GukTbnVg7npiQYyU5WJW2Teu0d2RMY6PHUjbF9iE3flJMBh0dXqPtP/vPtO6aq8MuKRabkwbEhQuCUP9qD9QeqD1Qe+BC9gD3Y9rPo7e8j5nvvdCWA2zLdhKdddtVPhHn7OyqzK5S7Nu9e3cKSmDNMkh7gTLGAaQZKLcrOZlWpwv3gF35zq5S/ItPswS7omfa3DTznW3KB2Gf/OQnp1f3GGcTwP3Zn/2ZGD8yPrSdxodnK/9s6uU2UrcXJ8/TFYydG9OTN9CWG+zqGBB8zjc51XvMGDszls42zbW/N0+9zIfvWRDL+cxHmiGXkUKjPin5+YAygDKCclbEiTf66Tt0ZygyUqeVB6z4i4DHQIQSkUsnWz5ABIi2RSBmW2z5gNqWXX0YzLY2bdokOicnB4EzF3U6FXXOZ7A9Yz5+4dEYVthZ+eUEmCnsQfCRXdUDHxwYTP8n+z3veU+aEeYktZ38hwzbiQ6v7SSJWaZ777tPrWaEm0Uxs3qPj3OdxDi9oy50TjA+XsGqP0V2JQ/8XKDdKDXV7GqyWaodgW5XyHXsuypi5TlK1Skm1GlMqttoq9ksKmgNqDG4ViOPH9TEw3u1dv16RSQsuZuC2G5IaEvqOHaNgPgR8AKBRoxbqgNnzOgM79qlr7733SofflADRYO5HVik4UGVA2sSbxmUTkTO+EP8W6qYETrQ7mrnd3yHtsSNRqxao0tFcAZSKtL6V3ug9kDtgQvbA9w3ePwXL6TrJ8gFBHbcD6K9fAvEdvpXT3ZFC/KS//AxYwEEg5MuFnjMm6CEelmGXdlM3nb6lzuMC3gdD74MlGe8Ts/NAwMDA2nhiID2c5/7XPrvJnn8i59tK6fnpqmqzb995WOxpB/84AfFai6ruqzoXnHFFekDd3mRpqrRnz1t7IWsFV9Az/l+pqwy8y9Z0dlrAzhPCkC3nZ4YYNyMP4ljiGEoY1xNalfnlV2l0IiRmLQAB+zZMtuyncbuPBlCAJ95bIOeEXg3m6dJV9J/xRmtvIAY7DhwAVb1VzmnlB35CNS4EOSLOrOvBMO2UxCt2Oh0dtXZ6DzNRlNcnEm6UAUAABAASURBVPkAAB2Vgw09WJ8wP9vpgwI0iJsrPgCfC9AbjUaahADncXZ8wv+J5PEqLmi2UzXLIi5MmdiV3VLUHUors7EiG4EeMuzgi3JO4t58kE74cbJzMeBkhm/Dhg3qdDsn8JxNhveaIx5NpjZKCzC2W+rGEnRZRPgb0Bgq1VrT0PqN63TRjh0aXjusicFBHd1/QA/dcZu27r5UvJesiIwd9QsphbCRJNlBAk3gtFdF6rR14+u/U5s2b1X78X0abkdfLVXVUfg6uNrdqQieFQH7gDqxXF0mn5VBs6bWrFV03uCKSlLQpNKBPGF+dUNqD9QeqD1w9h5g8pvvYGQJ3D8yfiGlmzdvFvf3PXv2pHvxcrWdwXmWzeLE2fibMRqrjMixnYKzLMeubnA8gsqYgLEAfJTbVRn5Gs7dAzxGywdYf//3f1+M7x566KH0uL9t2Scel3PXJjFZwlOeHEv+Gw5j9De+8Y269NJLU5/txoIBQfxS6FqoDNuJFZvsCofA063EAt/2bd+WnpCE1k/Yt2+fuLbR/3tXh7GL8xxbGJfzeiRPheI7zn3OScpI7dljaFc4ZYzVCWrBM9D+jJNynv/BH/yBWD22nfoD9Pkg17VjzDo1NcOS6TOEPiJFH3WtelUlUUOApyFFERFTELjl4IsOQQDGDBqrrATTvQfQdgoO6Wh0LlZD4YeHmw/1l8sR6ACWS/7p5HKy0N65PHblD9viosZJmm2En8esSfFRoyiIHVUEb9ztxP9/VgTN4GWnq21bt2p8bEyHDh5KPMixnVQiA5+nTOwoi2Tmx/GjnGPGBQN8pvAskdxPiugvsxAdJuR1ykjjV3QbcVEYULdBRsnuKFZnoKXu6HEdefwxbbr6CkgqVURTKx/A3ggZ4b0o6wZE/el9cKjoFpKb0rq1uvqpT9XDf/5nOvzFW9Rau0ZWbGXoLRpqRrDcGBtV49571SqbmqTUpZwmDspg5Gd2oV8RPAfN6EukercaPFDbUHug9sCKeID7CMD9wrZsr4gdK6mU9nP/bMTENwHnctmCj/nSNY9hZh322fkbe3tl0AbyttM3T/7qr/5K6LMd99wyHVd47LPTh+waTvQAYzL6DEHSa17zGjH+JViEi3EzKTz4HfxcgYUYjjtPHPDRNxZleHQ7T3xhy1LpWoyttlP/sqv0K1/5iviuD21/7WtfKyZw6IuLkXmuvJzHPG1x+eWXi+8HZXl8kZyAmTxPeDJWxoesTmMvQBmr+b0ffuv1K8cg88EL2CZJ5xoIATrHq7deLw5PBruqS55Am1cxiKvIrxTE6HulVK9uvWWEEWWYaDdiHyuGrZY48Qh8ma1hFob3bnlsgI6SDzqp7VjIq1zLSaHYCNg4OSiP7LL85nbWc1GS7VyITHjt2c7dqzeXMQvMScqsIH5ALhdPygEe2ShcCCmUcWLxmA048rjg8oXzbgTQhw8dSh814BEcu7rxIQO+UwH1OXYE6Bs3bpw5gU/FvxA6wbIi2O2E3Z0INrsBYU4Eq1IrlqJbnQGpO6iOWtGuIkDRq5DcVStWnCe+/FWtvet+DWzaFERH0FooPZ4duYrRkZSRi0DWUReIXBDZS4VTuvvGJ+uer96iG/+379Xwth2JFpFxktUY2Kgjf/FO3fbmf6PBqW5UiTohrtnuhMApxV4lRketKFERwXqg9a/2wJJ7oBZYe+B89AD3Fu5DpMD52IZzsdnmzlBJsGfxirJ0e+7PDKZzoJN9ndOFauIpP8ZbjCnsyl67SpFBIEcZwQD5LN+e5YFew7l7gMDrB37gB5IgPuDKeJkMARrHO/se2rmC7fRo8XOe8xx9z/d8j1iUQT6AbFIAvJ/Qq/OrX/1qev+eL33TD3kygmsLq/H9tMl2imcInjlXNL0xPmeBi6xtPe95z0uvmzLpwaPVjOPh/9SnPpUefWdcTTsyPynHlVgJHKD9AHgGVq+Z2IA30+xTn3929XrFvbEAxPmNfOKIXLffadFvhf3UN/dgzdU9W16mIhM0BFS5RBIBdERZahThqijjgks92+KT6BxI3rm1LbsCDig8PI6MFPJ0EGjkOVlIM0C3nbNnlSKDm44dwVbYiRBopAuFXn67ugghk/q5zJ61065wu0rhmw/sqpxAGT9woSDlBGy2mslviVZGRBfB4MTUpI7HyvK999+ndqctRfXWQEtFsyG+kq2iSIEzjwEpNupGIjsYQeYBJjdoCyc/s1Uck3nYFkUqQ114W6wMU5F8tEBpkRxbKCeYnn6vmP4FP7zN4WG1P/Ep+VOfFo9pU6+IHdM0inoZnBCoFWYqswtAH9nRgbXSTc/WpT/503KzFaQQpKmo2VAxMKyj37xDnW9+M4LmUkhSt6soVOmGUv+OkD0QFbELsRFQp70utC338Qut3XV7F+WBmnmJPLAaz7e5NtmO200hNtuyDboiMNe2fhvBY532ie0/F5ty3ZxyT+Zr2AyKaRt0wD5RJ2WnA1bKqJeDEdvpuNlO1QheCKye9KQnxdCunDm+qXCJd9ixxCLPG3G0nacHnvrUpyY/Ezizusk7yP/wD/+QAi/b6dgsplHIBXKdjBcxLoSWAyu7km0bcrIhIWexyzrOompqn22x0szj4zyezb9r5ZFo2yIe4EnMXtnosyu7e+m9ODzkc5rxnM8p9PmAMTg8BL+5HB/2nn/XXXedCK5Z5SWoZszOOcriIdeD+++/XzzObVe2sjDFWJtFLla1s1y7KrerlHE4X/XOQTfnJI/zZ/750g996EPinOa7E/OVQ6M9pMsN1R1hubWskHzb6TGE973vfXrXu94lHs95xzveId5/4CJtRxgzHWRWJkbI7GkIQhTHPuKI2DcjaOOQE3wRAHIRoEMxA0NwZ1eyOHC2IzbpyvFHOR8XoU6Ike30/+SQQye1nS7c1NM8m+10wp+qnCp2xfOxj31MdD46Lvy2KV4wYA/M1GWlnEcx/uiP/ih9EASZlOE30gx2deLPpedyUuQB4PjDdvpwAzj/e5kTt4xgDv2t1oC+GUHeF774hXRhPXT4sPbt3x8hnbR+3XoVjYZcWAcOHkwfnhgYGDijf9Bz5RVXikkPTljq2IvzDbbPhS59JSwjcJ6RFnLLsA/eMtZzSxH4s64b/Sj4q0C1ClHHhwa08XnPUjE4AHsCp33sZhBO0ZmMZrCMRHcd2rpFu779Neo0hsKablQOcEODa9ZqoD0mPmI2tH69fPhgrChT1lU32diQIlzWrFQp4Va9rR4P2KvreORzebV4CHuA1WIPdvTa04tT1g84s85+WHF6Hfbq6te91q5G/9kr6y8GzzwJlge73PPtyqaz8ZddjVvwe66fU2j2mWXblm3YZ8B2+jc1vQN35AIwEbgx6M8BArSlAvtkW5ZK9vkmx571hV0dEyYrPvGJT6QxG4/ln0ubOJ6A7fR+M4FdHqdCR3ZOwYsIrBd7zHvrg2dA3kKBOvASHN98880i8HvWs56ll7zkJZDFo9HEA4xTIcBvz/oO2lyAp5c2N0+ZXZ1flGWADt47BiYPHbBn9dpVfejEAwTanPMAi08EzZ/5zGeU7YaPNrJizWQJi4rQbCcee1Y2wTfXE+ry+DV9Ahz+UwHXnTe84Q3pv+Wcisee1XEqnqWgMypfCjmrVsZHP/pRfd/3fZ9+9md/NsFP//RP661vfWsKbGeNrpxdreBVOGWzHapMs0KNVktcjOkcL3jBC/S6171OdAC+Ks1JmfnpYHZ0OgKlCMw5SZ7//OcnXmaX8uyKHTxRjq5TATJtn3RzmMtvW8wCfetb31K+eMzlOVOeEwIeLi60i4+fcYIQjNuVDbQTHjtsj6VVbqTMol199dXp5KBsLthVXei0nwscs0fIXjewDrIazWY6JvmjXV/60pfSv57iYw48Fk89ZuiYwXz44YdnJgjssCN8aFdpEjZnR7uG1wyL4/DiF784fdEPv85hW7IssgEEpjRsy3hXBpViIubhdWu0+cfeqOaGLRKr0vSXgIrhzPvEGm1fe+Vleupr36DOtAx1Q0fR0Katm7T/7z4QExCHtPN1r9GeL3whhHal7lSkZVhidWNfloUiiaA78lG1Og90wW12NH4Vtjr1oVVil23ZXiXWzJphry6b7Fl77Fl81uLlxWyfcJxWUx/KLV8Sm7KwJU5tL7HEcxe30v7atGlTGsNkOxgLgAO2UzC0mFZSL/PbTv0VGgDdNkmiJ2SeHbzA3CIG7gTIvXS7WrTgVS2AMrvSAb4UMJ8tSyH3fJSBL4Be2/m3Zjy6fdNNN6VFrd6yxeDItatjB86YmtVRVpuRY1dl4JSTMi5mkQZ8ocA4+POf//xM37Zn5S5ERtZNYGw7BcnU49wheKWclVcWdeChDBppIxaJSOcD2+m8gNeexXOeMTvjbNsnVadN+An9xCrUyUy9+V46Y2jy2E193nuGlm2kHjJYkcbPvEbJ6jM04pIPfOADApgsQQ71eFWC2OkLMS5lMgFegHLSXiBo5nHx/JRpb1nGqQfk/HKmMWJeTvErL5vOyCwPJxbvzN511136zd/8TXHgcLI927HswOOXrI40YpIKdRGdtEgBKQeaDsFJykWAE5G87eCpbh50LDpORCLphCPo27VzVwoM4acT5I8DKDbsiGTen13JPB0PJwDvW+eZq6ab88o6E5GTwq704TeCYi5w+b0U6mNHhuGhYX35y18W5VdccUUKSOE5FXCi2RYzVaz8wlfEiiezWcj8yEc+ImapOPEIkrlR4y/ytoU/+fADFwX4oWMzcs4EU+0pXbb7MhHg21Ubz1TnTOUErsCp+KLXROvC7q5S31D0o4YiL6ndmdLkxs0q10TQHPlYA459BLOdlMRuob9Ywy6qFetWaIv1bXWKhmRr+0UX6ehfv1fbn/10dV75Ej1wz51Bl4JNZbsjPriGuraDFj/aEhbEOnlkLsAffeoCbPYZm9zrF3DgjJUucIZeH/Xi/XTLXL1z8/205XzT1W9f9frnVLrt6Qt1L3Of8GxTIwbz3POZVIdmz9pkz+JnMou6c3nuuece8Z9HGC9RDtgLl5nlUY9BNmMYni4ktSs5DOJ5UpAxR+Z/oqb4YSXbZjuGIT7JBPoQxzgHWycxLJDAApbt9Ag04/IXvvCFYjyY253TLI6xH+PLufRcPl/KU5fEDci1q7bYVTof/3w02+lr4uglWIQHHADHFwSc2R+2RUxxqsCXOgDjaVLkAODYiRyePiUmgDYXGK+jk/EzKXVY/KKdxBL2ye2DB7noRBfH8OUvf3l6l5yFLc4x9MADwA8fNMb71Pv4xz+e4oVPfOIT6TxHF2N5yoilWBCD3z5ZP8eX8xa58GTIOnLePrluLlvKtFhKYatRFoHXP/pH/yj9KwWcTsflMZ35bCVQ5l9I8Rn9tevWpUeD1w2t1drBAK1NjwbTwelwdBxSgIOHbAC5BM48rgDddrp4ELixWkrgToeBD6COXfGAzwXb6WIwl96bJ1CmA6Jhj4CVAAAQAElEQVTTto4dP5YmBjKPPb98+0TZdsXHyYTfsJ+AmCAXWbbFBg5MRfDHijDva+AH2/Paalf1mEwgIOZixMml2CLsS19b5N0FJhNY0eck5MMBzBpzg0YHM2S20+QDvrcrmdgBhKgT2gwtQypzIwLFUt1OR3yErJCr1MWJaRH5hUKu28Nvh9zIN4qG7ArvtkPvWKGxkQntHz2iqfaEupMRyF9/g7buvkJszbDPIS+Mkaqm6YwbfEWR2CI2l6J+s2yoULWt271Dhzas1a5ve50mG4NSG66AY8e0ef0aNYeaagZrEevOSWfIa0QeWiTL+us9NsuqaBHCGzEoxK5FVFlWVmwB7Dgwy6rp9MLtWf34CDh9jf6V4p8M/dN6ek1z7bFn/Xf6mktbald6sz2kS6vh7KXZ1mqyR7FhT+7bduW7IPf9Z1e6sQWb+m7APArtyqZnP/vZ4sNG/G9Xu6LZVSppnprzk2zLngW4GBcwMW6fSKfsVIB/8FNvue2Uta2/+7u/S6/GQWCAzvgNfLkAezIsl46FyrUrP6wWexZq95n4bKdrxyc/+cn0fu3tt9+u3j5gV+22PdPHFBt9i7Ek49rInvA7lY8I+myn1wff+c536tZbbz2h3pkythMLjyH3TtbYPsE2+iX9E2bb4r/28A0lxuLQeoGxPu9LY7PtVGQ7ySND+1goBAfsqsw22RTEE+OQ4ckLYiJeyeQVyeHh4Rlf2j5BJvoY52MrdW2nuAqceIHUtsCZAKPNLL7Bz6utPGbNxAWvzLLIBz9tBvhwcA6coc8F4gBs7fUHcRQ2UX8u/3Ln8xh7ufWsiHxmbHinmQP1pje9ST/+4z+u7/3e703vQ9iznSItZYaFjUZTjz72qN797nfrPX/1V3rv+wL++j1679+8V+/64LvSzBaBL52CGRBOQoJkVpDBObg5pYMxa0THgUbKCiqfcSeApINiH3SAuosBZGb+o6NH0yNUBM502re97W1pxooAFD7kA5k/p9AoJ5/bk3HydEgCXNpHHnmUU49281g4FyxmgmhrlgXPfIBtnLDMFJJyYh0eO5wC53zSIIcLAz5mVZ+PSeBz2nbk6BFl3cjCBuxCLzbOpxPa8ZFRjUSwWMGIRo4eS3JGj41oLsC/UDg2OiJgPv7RkRGNhN5jAUcPH9Oxg6M6uP+IHnn0ER06ekCTE5Ma2r1b2rSusmX0uLBzdHRMI4GPjo5O00+fVnVGdfT4iA4HjB0bS3KOjx1Td/06tbdfrrK1QWOHRyJYH5cm2mo/tk/bt2yMVe8JjR8/qsmYaDk+elhj0R7kAQvVfzZ8uR+NhI/Az0bGUtfBDvoRNtGXllr+YuVle7JNi62/HPy9NoEvh47FyMQG/JOB/GLqLwcvNqwme2gj10gAu8ivNKxGH602m7gGcbwAcOxb6eOGfgb/fK2YRy6xDbu4ZgKUnw3wmCqrY8hgUQOZyMkp+HxAOXUAcCDz0d9f9apXiUl9cMre//7362//9m/FmAWdmffkdHRB99756uGTDJRjG+lKQq89/bYDv2edGc/9mYAKnPJcBn4m4NgxcUMdFlt4b5pX8Hp9TVmvHPL0A8aNmQ9a5gGHTpoB2+DHTgLVZzzjGeJ9XMajlPXWnQ/PNOxFJnLAMz2nyCLYZTwLDrBYxTgYHuqSAuDEDTxJwSITvNByGXmAoBJ52E9KOZD1M64HB1iUeuUrXynksBpNGTLwB3UyEA9gEzw8Mg0/fIzjSeFj9XldLDpGOCXovC5BSsDLF7qJi14eK9UE69RBF+W0H3kZsJm6nLMAX/Hmke6//uu/1t/8zd8kIK5jsg3Z6OsnPCECZ5zOQeUgZBwncoFkxfTVr361fuu3fku/+7u/KzoUATSdQjObE1aW3eg8Y9qz537df/992vPAngT33R/5++5P7xBzsOkYnAQccHTmNON0aPTQaXMZuG1xw6HzMPvFCWg7zdDkuvCfDpAD9PKTpw4+ePrTny46EicEtLkAT6ZRL8shBXIZaW5jGUvxAJ0514cXHyKDmykpdeaDXIaTkUMQzMUO3ompiXQjw2a+NkhQjX9uuOEGIZeLHScTM1QTkxOISP9yADrlyADQAYDPBWzNQBnvUZPyUbeToB2B5UKhE7zAPPw8YZB1Jn2dbqx4d2PVd0qTY8e18arL9eQf/n51mqXGpoI21YmV6LamOpPqtKfSRSfZOI/sGfpU6G931I00OpHK4J0s2+p0on7QOhrUZLFR5UQpPmQ2NDig8Tu+pVv+/C+1ads2qdlUJ1bD2wTTwd+O+u1IJxeqH/5FAscISLoWWXe562BXLyy3vtPJx4655dCAufTlzvfq7MWXW+9i5GMXsJg6y8Wb7SDNsFy6TiUXvbkMPEOm5RR6xvuR9lvfYtuU7cvpYuufKz96gV455OdCb3m/cGzgnn/VVVeJ+y9jGXTn+xz42QIT5gTNLCow7kBXTsHnkwsd3ZSBZyDPOAVZ/GsrnmZjsG9br3/963XllVemMQR85wq9Ontx5JLPacbJ9wPQNxXjiqyLfMb7mfbqBc/AwhFjQcZ22MPYkjKOOXlwUiDjpPQ7vsjNo8WMI6nPeJFjnXnhy3J6aeDopM/Ak4E8ZTmlLkAefr6N86IXvUisihJkEgPAT/2cgp8K4KE/Ig8884ED5LM+8rSR9nA+kO8FeGkzPPxLL8qgIRsZ4ASwpNAIsllJznyk2AIvOH7nfGbigTE371ujO5cjB6AOdGIbdLOwRX0APaTo5ZqQzy/o1MWHxGLIZMz+zGc+M61kU4cBPcePMvig5TrgLM4xWUEQjW5e54AGsHrN9ciu4jfb6dVYZC43FMutoB/y7cph3/d93ydeWqcjECTznsuf/Mmf6M1vfnN6pICvuL3xjW8Us1Q4HNs4WAB4J4Kga+Km8KZ/8Sb90v/vl/SL//wX9Qv/7Bf0iz/zC3rTP/1X6aILLyvHBHIAFwACaXTR0Vl95fEBZmQoh8YjBpRz0sHPuxbw0Rm3bNqSVlyRCd9cgJ6BMnBkkSKbiwcdjA5J+/gMPC/aowsdzOxkO8CZMfr0pz+tXBdZ4KRZPrKpS4fevGmzkMWsJScgfMhbu3ZtxGpTYmICnLqUkc4F5KGDFF9R5zWveY2YwUM29fEX71MzycG7KrRn08ZN6Qt6Cd+0ScilDbQTGhcy5Ga9OYWvFzZs2qiFQm+9M+IbNmvjhsquGd6wEzvw28bAN23crM0c403rtXHTBm3dvFkbNm7R2muu00U336zWxo3aFHybw8aNAZs2btDGoC0Ign9DyNwQKXq2bAhZG9eH/E3aELatv/xyvehf/7y8c6t2XbpbW8cndeyu23XHRz+iYv1mrd28Q5uizobNW8M/27Q+/L1h80Zhz4L0L9TOHr4sO/kIX2zYsPD29shZavvoR/Rr7ALPdi61nsXIwxYg20IKLEbGUvBmnfil10dLIftcZGAP/sEm4FxkLVVdbMIWAJn4DgDvJ/TqxBbuE6Rzbejlm1u2HHn09foIfDn0LFYmduS+BI6di5WxFPzoBbj/9tqDbOgZyPcbenXzTmIOds/VDsYEyEYO4wHwuUDZfJD5chl5cFJk8Ygo4xgG9Az2n/vc54oxBMcYvnMF9ADIIeUcy8eNfC/A0y/IetGX7QFfacAufE9wxXFhgQebsJEyUvLgpEDGSalD0EQ9xoGMS+k/jKsp7wXqAtBIkU3wx6JWppGS5/UDZGAbNAC5jOXRw5gV3TwFSTDK+QkPcgFwoBcnDyAHucgHhwbAC1DGuJ2YBLmkjInxEQEl5fBl4LwjxqEt8CMrp/ASwLKARl8kyCbY5FyAD/3gpAA06qKP1zD4HhQ0dJFmQO6ll14q2+l1SWRDo26r1UpjRuRhE3XAGdMzTgcy7Tu/8zuFPymnLr7nfKTcdoxbq/EgxxVZ/8f/8X/oF3/xF8WK+Pd///eL/M/93M8J+KVf+iURhOMj4rd+whMicCaYtZ2+cv0jP/Ij6ZFsgjAed/i93/s9sYoJD44l5WQAyNsmmYHJWAHlInvkyGEdPn5QR8YP6+jEUR3VIdGhCXo5oFMxm6dSMx2p0+kknJSAWLGB25V8+Jl1IWCk43DiU95V/HUrwLa5gKz5aNDtSjbtQ/72bdvTSiWDJGZpBluD6f+eMdvaarbS49zgzNR8/OMfT48jZdnImw/fEkEe8niPhJk2+ABmqpjJ5QRGN3Whk84HttMsLyvtrDZzonLyEfTbTicAxwRdnGjIYNUWf3PBgQ9/2dV7FdCGBodS8A5vuFuUg68kqKyOZbcbq7ydAFKOb6wEd2MluAyay4ZUGtYwuzqG3cAUfUHp01xVLpHOsCsVnTB+lbCOVEaGH3rigrbx0h3qNqXNV12j9kRH++66TYNTYxoLniQaVYHHT1NBIIvIQJf114nzhWO6rEoWKbzLcQpYZLVlY19t9tDQ1WZTtocU+1YDYAuwGmzBht7rIfkM0DPe7xT/AP3Wezp92AOcjqefZVwjgX7qPJOubA/38T179iR2fEZfAhJhgbtefgbKm2ICeYFVZ9i4hwC9srAHyDTGKvx3FcYMMxWXCUEnuoFlUrFosdiCXYuuuEwVsCUfCwI71EADevGch5aBsS7B3Q//8A+L/9dNf2S8mMt7U+pngE7gyxMIjI3JZ+CjWLxCyUoqNOqQ0m+QTT3y0BnvsvLJ+B0aY+B8HpCHBwAH8D3pxMREGpuDU94L0JiIYlwOzrnA2Jg4gadSoWWgHuWMn+n30HnNkUe3CZBpA2N8FqXAmRCgvdgML4DPiulv45BH5nxppuVybKLd1M80eLJ/0MMEAzQAnC+SHzlyJE1WQSPYJs1AcE1ATluIjzKdf3PFfz/KejgWTAjkclICZsCuxtDQ7Fmc/HLBEyJwxjm29VM/9VP6N//m3+hXfuVXxHP0hw8fTqvNvGRvVw7lpXku+gS/1OPA2FVZUTTUjGCjaIRbghaxTYQyEVJYil8K0jjxOJmoR4DBAafj2E4zMY1GBEWa3eDj5LEtLhacIHycCg4bqUofOiA/H9gWMoBcbjuh0GynEzLZFAbZThcUJg1aRSsFzuk9gAicuUjR0Zil4ULB4y7Ya1fy7EoXNGRzgqCIFWzaCeQyOjI6i+kTEH545wO7ko88Tnhms5BFHcB2+ky/XbUl+wt+Zomvvfba5ANkU8YMF7NVPAJtO/kdul3pgW9lIPrKtOIy9RjsAaRu2Fa4oaJbKA5T4gpScFWciRA50en491AVYRF79IRsZEQtRLQJ4sHL2DUH1I7V8YGjI9rQ7qiI/hBUJfaomgJmKWVVb7UHTuEBzlfgFMUrRl6NNmVnrLRt6AeyPTm148TPmTpNHpjPT6ngAt7hEwAX2J65F9tV/7Et2xQvCuyqDmMSvmXCAHpRAoLZdtJtO3Jxa42JY9uJlgixYyWNsQ/jicgm+xkvgJ8rZL/MlXMq+ly+fuVXiz3YkYGxI0EVedvJFRwX2+LLy4zfZsuu5gAAEABJREFUE7FnBz9jSEgcT54oIKAjPxfsSib0LJdV5ywXvQABGQttBK7wwQ8QtBInMNYkbzuNtanDGJQ+RdBN0Pr3f//3InC0K53wALSRuuhAN3gGu+IlTwzBAhQ4gB3EC6S9Y2XytJuP5zKGJ5DlkW2CZ752T8CJHFZ0iTUY+7PghwzkArbTmBk8A3LBsdl2OkfI2545lxj7dzqdk+oSIPMUAI9TEwhTD2Ds/uCDDyZZ+BEaYM/K5xFxnhKm/dhM3AIPedsp5iKPfdgGPje1DTnpSUgfdoy0+6BmeVXYTgcXhwJZ2+WXX663vOUtCX7nd35H//bf/lu95z3v0dve9rb0SAC8QOZft26t1q5bo3Vr12poaFCyVLgQq3q893npZZeKxyfouGKz0iPgPLqBHHu2Q1DcC5QDdGreq83BIycfdKCXvxe3Ldu9pITbTqu4zCYxE8bJYVd83Iza3bbo7ATIo2OjqQ4XHiYVXvva16YVdIic3Oinc9pOJ4btVHeyOyluaNS7//7707tNnASsQDMBwQVEsdme18YoSh0a+XYlO+OUodt2Wi22nXihw4M96OLr2uQB2shMHME/bYRmn1o3spYLSkfPsKJ/TMM03qsvSCIW7ija1rWa8ZeCVArcCda4ECnkBCYYWY0GXzAgCGbS6KskZBVaAjdprKJ2YuV7Q0xA+L6HtbFsqT195pcOvuApYqW7VXawUrFTPzY7DOyHogXqoC8tkLWvbCtt10rrP5OzV5t99urq12fyX11+sgdWsk/16rZXvi/Zlu3kJGyzncYGPIHGoNyuyuwq1QI25GQ2xlOMi3KAkulnk9pWr2xwxoHf9V3fJcYayIRmL9xW6pzPQHtXi/125XfGbozrGJuygsrH4Rjb2U7jT8bU9Iu5dhOA5jEn5QRbBJhz+XLeduoPdqUXHfQ1ym2LIJo+zHiSFVqCZ9si4PyLv/iL1M+zPvzIeJrHi9FN/wfn8X9efyR4RS4Ar13pZByL3QSSlNmeOZ/IA7aTLsVG0IiNjLsJJPnglu0oqX60gT5NwPqud71LBO/YiC3wYhv1WfDiseyq1uwePtoBBTtJbSebbJNNeC5LhNhhF8fKdioPUvItdubjZRvyCdB73iETgIGUY5dt5wkCJgEowz5Wpzkm5O2T5don05AJ/xnhHBmmh8/nKGWVVLc9c0AxCef/k3/yT8R7zsy+PP/5zxcnAy/BU247XUxZkBNbARYnGl4BNwFR0OLXiVW6XRddrO3bd6RZJ9h5lBi5dFY6qh0VosB2OvkDTT+7oqdM7OjYvNMQaPr6NR3LPpGHMmC+jtBLQy8nJY85cYIi++KLL07vjX75q19OMzZ0TAJ05NmVHm5S0LmAZbrtdCKQBzhBSTnRuEBx4hOkU49Amo6N7fAA6Cc9E/TaPxe3K/uQYVc4cuHLumyn46bY7IqH8sj29RfeUgWSI+hNEBTFVkYwGkn6QadLKfrUlNoKZrGVibeIUNpqaHqjOcB09kxJYmUHBHNKYseETyG0FnFBtsYjQN72gudrbKqtjTc/S+WuXcGtMCV4Ynna8EY9xVYGXIg/e9oBF2LjT9Nm+0S/2CfmT1O1L0W2ZbsvuhaiZO61yF4Z27IdtleVfxbiw5XisZ1U21WaMn3e2bO68zHsswmnVccYg/EDiwg8wUf+tBXmKbTjzhmrwxRxXweWqq3IQq7tmX5/4403ivdToVNuG/ScwT5RzlK14ZwN6xFgn2hjT9GKoLbTGJoxMMEd/1ubwJOxqO00JmZ8aZ9sN/7l+GE4Ke/H2ifzUZ7B9kw/sJ3JKeWxZoI3VoMZ4xJIU8BXuwlMiSHIZyB45ANat956qwhqsYfXC6lL4Myqq+2Z8aliYxzNOB1bIzvvjwUiVtIJxpGJTeiijdSnkj1rO77iK9WstvPtIWIQxunYQhALP0B95NlVXeTjb8bulNtOvrFN9gSwT6TxhCkryxyzHJDbTrEOK9/4CugVQjCMrdDsE+VBA7CPFFuJZcCJMVi9JlD/yEc+kv7/M+2jzJ5fju3UFniWG2LUvNwqFiR/WZl4UZ4V1te97nVipiYfqLlKoZcuY+FvGjQbQsQhUZcvI8fqne0UYMJPh+ekyMEdNPC5HSjrohyg43FC0OFs5+JFpbZTR+FkoKOhF9m8+8uJx8mEbVygKAOwixsdK97o5uS3Kzkop77t9P4zJwp56tGpOUnpyOAAZbkOqW2Ss4Is63SV4bHPXsfpZJ9dGf0DoDZ2AdP56EeK/jOdiwA1+lQE0xGjBjN8kYi0SHtys0jKnePOhMJJpGOfnhDfuF5HtmzUU37mp3XxM26Swp7YTf8caSOANJL6V3ug9kDtgdoDtQd6PGBX9wfb4hFoBuG8d9rDsiA038tJWWViIM+YYkGVF8BkV3ZmVsYyQM7X6cp6gGMNXHHFFeLxYiZi+O4OY1K+McSYlr6FlTwKTUBK0GZXY2/oBHD0QfDTgX1iX8i89D1WvLMMxuSMjdHNmJfv65CHH167kkMAzJe9+XdI8FH+7d/+7WmR6kMf+hDZEwAexuGMvU8oiIxdySSOIHAm+AYIztHdqzfYT3oyk8Usgnb6No9vs2jGGJ3zCb0Eroz/0U993skm7uCVU2RDOxNkPuzHNmTbs8eB40jAS8yBD3vl8e/g0N9Ls6s225UMu8pjL5B5aRMTKABPBHC8Kcv2gK8UFCuleCX12tWBOpUNxDyOFcSIe+ZlIQSyKxkcxNkO7nTycBLQmearbFf1KKcuYFe0+fhPR6MukGXZlZxu2U0nGB3ddvq3TvmCxIwUMun8dFIuErk+dLvqzDwiwQUCGjNGz3vu88TFLa9cZ9l2pRO+GuZ4wDlsznRHAF0BlMBITgSfmF2qHKZ0ux3tWzMoXXaJ3GyGaOwrRVfvRC7/lsmELL5Oaw/UHqg9UHvgCeABJuwZg9CUnIKfCezqLmNbvPbF6vWZ6tTl578Hch8htatv2xCMsaD1pS99KQXRBH48xk1A/bWvfU38D18e5f7c5z4nXhckoMIT9D2CRmSRXwgQ3DHuZcwOP6u6yCFPsMp4mEefeYKTf0PFE6VZfk4ZS/NeLjyMkwl4eZqBFWBw5AKZH5xvApGeChiDYwv/s5j2Mz4n2CUwZlU818NO2gw/NBazCI75bzS8rolvWCjMdvAvXmkXwTL8+BA94HZ1DoIvFHgsG/3w21V9/MfkGXKzXtoOEMjz/jj8gF3Vsas4w67yuYw64LSPGAP/oo//tMNiH2WrAYrVYMTqsSEfxCp1rNTNtY1Qo5fOgc7AgeZ9CToS+Ny65G2TpMcb7KrzUD8Rz2JHXSBXBecxXWwgyOWE4eNafHEP2wicbQv7AE5Eu7JJsdlWN1bVmUGCl4uMbV20/SLxqAQns+1UX7FRHkn9M+8K0ztwRU7n4uRXBsqYTHGj0MUvfIEUK88dRcCczHRadwYFKutmsSpf72sP1B6oPVB7oPbAiR7g40ysGJ9IXViOp934IjHjCsYrC6tVc53PHrA987SmXeEEqwRdjEeZRGHsSZDEt3h415gVR8oIKFkpJVAsS8YvFSzGH4xpCZ7RYVfjXmQxjmW1lEUiHnWmP7JQxCPcWb5d8aOfQI5xNUFdLidIpC+TRyYADjDOJj0d4AMeEScwhw9b0IE9WRYTB9iZ9bCayzlIm2yL/1hDwE/9oihEcE+biQWYoMDGV73qVRQvGgiKf/AHf1AE89kehGALvrIt25AS2E6PrONLzbPZFW+WZXsmrqAOcrlGkGaenGqFtzpwjgNQHT7J039ggFmK05wtTli7OuEpobPToTipBxoD4kbALFDvwYYvQz7wdOqM57LFpshALycSdlAf2vjEeHoknTJmrrgIcaHg0W1mpBKfivSeCfxz7eAiRYBMu3JZu9tOFzz4uQhkOnnkrUZYHTYRhAIrbE3026JZ6Dn/6IfU3LwlwmbsqexyoEAk8YMGBFr/ag/UHqg9UHug9sApPMDAPj9Sa8/eRU7Bnsh57MAKI+8vkmdwnwrr3RPeA7Zlz46hCVoZc/JotG3Rn3bu3Jk+xMs4lOAPGuNq/p0rQRV9BlisswgwCUz5YjZ18zjddgrasIWxch7Xktf0Bo5OZBAossLMY97QYCEFCHjJ2yZJYDu1OWVOs+NfbRHYIgc2xvXoBQeYpGI8b5ussP+lL32piAEg4Edspz4AjXeFWTRjEoKglydioS8GkIVc9OV60ABs5DHxTM/2UpZp86WUA3bVFnBiC3iRgZ95bJ9HtNFBOWBX/PCtFDzhA2ccnZ3bi2dab2o5wsnYR9zg6mVUzd3s6oS3q5STmIs+QeqxkWPpwwZ0VNtzq56Qp2NAyDblFNpCwHY60fk3DjxSbVf2IAfg5OK9bj6ERvDMhYjP1RMMK7apzlT6WjYXJC5OdmUvJz2dFxk5BQ/XpMA5qor3TejIzLyxog0t8YDUcI4eiM53ooQlzCE7+klrOGTGqV8dcg5t9PsgpR88QMrUu9oDtQdqD9QeqD0wrwcYLwDzFgZxvnGBXd14CGAIPHh/kUHyfLwhov49gTzQe4ztqh9AI/BjNZMxK4ESq6g0m77FOJNgj8AaGmA7rWbalQwtYiMA/+QnPyneqWZFGdnYgAjeuaYv5lcH7Eq+7RP0wQ8fsjS9MbYmyGdMbsc4KxYrKIKX9EzA49ysGBPc2pVexuCcJ7bT65csfBG0Iwu5AON/4hBwgLJeQB6yWXUm+O0tWyhuV/ZkftuynbMpgMdWCLZTmV2l0ID5bOulE7NgH8GybXFswPOqvu10DLQKthg9rwIrltEE2zPS7Vl8htiD0EGZbRofG9fE+IQUK85zV52rkGJ6HycGMzzMwtAp9+7bKwJK/l0SwWiP6JNQOhEnGo+pEETbp7etV4DttFpMPb5yzUUHO3p5wAmYOaEspxkp25ATUJf3Snh8g+CXDks7aP+73/3u9P+fuaDY1QUAe5EHH3Vsa9PGTelkTgLr3bQHKn9Vni5lVxiFVlUGDuBT0lkoxd9s/tywE+WH5OjPYVES2ghbTLjsoJRSJKo2RwJEsqS/WljtgdoDtQdqDzxRPMD9hTECwCOk73vf+9L7yrSPMsYYvTg0ABorZ4w3eFeUQCnTKavhiesBe3ZsQf8gCCSws50WgghYX/CCFyhvjDfhsy0WpDLdnpVjz+K5/HQpjzITjPNY9NOe9rQUjNH/GAcTuPIRYYI2ZNiWbdATwJ6l2RXO2J/2EDjDjO29Ke1AD7T5gHeUebc7l8FPoExgzIfRWDVmIoE8PLZPsM2ezduzODJo2+l0I+9UYHumqFdGxrET2/Oqsz3LP1MxEPtEuu1kv+0oVQqUiWOIL7imsCBJXJUKV9nuCR84L8bfzMpMjE+pPdWOgJB3VqntCCoMEkFNSmLltUrZc3JwsOnUAAc8dyjK54NczmwVgXPOz8d7KhqzOx/+8IfT/6HjhLUrG3v54aFT83+jmcFjNm18fDx1VvhcG78AABAASURBVHRiO3Wpw8nOF/eg8Z4JK9EE3ZTZVaDOxYYJATqzHUFgeMR2kmcb1gsMaDNw6mbjZ0pLd9XuTqlT8sg7FIXf1McNOy2HxgQRLItcStWzRekpnrboYbpw0brltQdqD9QeqD2QPMCqG4EPXxNmvMGrah/96EfTK2uMJfL9D9yOe0uqJTE4pi7BMyTbsg1awwXgAdvpOz/0AYIu+k5vs3O/sas+wROTjK17ec4Gz3K/53u+Rz/yIz8iFq+ynFxmeyaY1iI3xsh8XIz3snNV3lHOi0521Z5c1psSEBMsQsu2EPTyQa4HH3xQxBd2tQgGz2KA2Kbb7aaFvcXUWwivbWF378TGQurRRiDzciwI8Fm8IyU+YnGPmCXzrJa0Dpx7joRdpFkvy7EWx946YUvLcqW4CZxAjwwdk9VfgtO5F4EoPulHJ2Z2ike8wU9iOA0B/QTc3HyYico3n1NVIdjlovPiF79YPPZAp6TDAtQhQP7CF74gvrh399136znPeY545CSXw4ONdGxkcVGwT/RNLy/8Fy6Usqd9U3bDDaWKRqHmQFPrNqwTF4Oh4QFV2zRflVnmvZnmSDqS1jLQbmDYSr8GgiOo9e8C8EDdxNoDtQdqD5ytB/L9npSB/Xd/93eLx2xti5W8/A5pURTpfggfumyLiXfGLrwfDY2yDORreOJ7gPEkx5yWMiZi8QkcgG7H2CQy4ASPfJmZoDRI5/SzYxxUlmkczFi41w670pkV2CfmM/10KecCHzDjCYyvfvWr4mvT/Nsqvs7NuUB7TlWfsl6Az3aaYMA/ALSzAeIM/Mjj0NRHD+m5QK+MXj8uVKbtdG3I/LSPoJl/9UWMYlu8akp8knlWS1qsFkNWhx3T7iCokOcxqYzV5gp6C23HCnVHPEbBReBMgbNdnQwEs9xEemUtBKeD5QD3J3/yJ8VMFQHt3Lq2ZVeATaw6c7Ggw9sVnTrM6DSbzfRvq2699VYRYPOoCu2BFx4AHiYI4OexjKwTnjNdFKh/YQKBcyMFzoPDg1q/dn16H6SMoDqu3/11SRxzpeA4dfBp3WVQKkiE3qJEqHe1B1atB2rDag/UHlghD5TTNzACGh63ZjzDh4re8IY3pLEE44dsmu00diLPY9oM4FmpzjKg2yap4QLwgD3bH3jHnUe06QuAPVvGeJWxKC6hDAA/V8hybKcxMvIyDXyxQF2Aeiw6MTH0nve8RyxIMe5mxZzgkvKFgO3EZjutEhNIMoZPxEXuGJvzdWrOR2yjul3JBz9bsGePEzrss5OZ/YYdfK2chTnaS54JE159BV9NMB0priaTVs4WnJEO4nQHqO4LJ3YGOgg8dkW3qxTa3BMD2nytsas6rBQTfNqeOXnn45+PxmMbPP7Bv4k61YwM+gHbwm46Y7YROoEwNvBYNqvJvCtNYMzMFP8LjjL1bGFlmv3iBOaxDOT1FCcdvfkLEa/6jNLxtFOPUrhfbPi+O/3PnxxlmU5ZBXiYOlVuOfaEyMkGV9LpB90InbtVtt7XHqg90HcP1AprD5xfHrAt2ycZTfDMQJdxDR8RhYF7DGmGe++9VwyIc96u5Mzly+V1+sTzAMfaro4741cgt5IycFLeR+Y9ZHBodlUH/GzBduq7WWaWYzuhc+mJeIadXdWF7brrrhN9nLH0o48+qte//vXpSVbKgIXIt51sZKzN5AFjchbZGMcjYzFAHeIFxuv4eSH6FyLfrmxcCO+peLDF9kzx+vXrxaQa7YaIvcQp4KsJlneUvppaugBbuimokWYP4yym6S0faFJIBEMEsHRKZkpsyzZFp4Rc1674cv6UFXoKbKfVbfRBnmxPzszkkl8I2E4BMIExj5XwfjOr2LQFoNPykQRO1izPrvQyewYN/ZyQ4AD1FtMO6pzvwNPNQG87bI6p45goelOZoCza6ro3NA0eVnaB3srg89GgnzOUckT1Ti8hxGkfJijAEcAXQQMsi18C1VvtgdoDtQcW4YGa9YLygG3ZPqnNtsXYgIG+prfesQFBtV3Vs2dTu8Knq9TJE9QD9vzH2XbqT/ZsykotTybgCtskSwa2k74sMPdR25m0qNSu6hHo8oj2K1/5SvGlcMbZCOKcsH2CTugZ7KrMdiJhD+Nq4gvbIhC3q7LEsIgdK/rIoop9djKoOxdsn7I9c3nny9s+icy/+WLyLRfgh4yvljRG0KvFlNVgR7loIwgyObF5fJnHM5gdyQfaPrlToMCu6LkjZ37KzgTMwPABDk5CLipnI4M6tlOHZ5UZ2+0qj1xs4LEO7AJsAsFSnW5HvKzPl/9oN2XwArkeeA3THrDSACK8V63pGrrlCFSDkIJr9XErURr6sCAShSFiI2+QGmoP1B6oPXCBe6Bu/rl7gLGBfeJdxbYImhkrME46dy21hPPVA/aJfeN07ZivL52OfyXKsBFAN2Pja665RrzOSNAL7VyAD6gRNP/93/99WjRbrCzsednLXqb8TYHF1u8nPz580YtelGwFB+yF95V+2VoHzufoaQ5sq9lKX5VjNZZOikj71AebOoDtKrCKVAvcqMej1bz3wWNR6LMt2wuUoMSLHDtCuliF5P0HHtXmhsajErYTj6Y3Am1QUsr5CiL1Aei2SWqY6wHmYcK/KotY7S00HbfOcNVum3FFjdQeqD1Qe6D2wNJ5YEUkzTcmsD0znuA/dzB2WYqAYkUaWCvtuwds913n2Si0nZ7kZFz+/d///WJB7Wzk9NZhzE2eJzxti5Vj8osBxvV8B4l//ZbPz5wuRk6/eHttsx0LTAyk+6V9YXpiNL8wxprr1B44PnZcPF7wHd/xHTM3iN6DP7em7cRne27RafOcAEePHtXevXvT1+aYhYKWT67TVp5TSD1IPKJ93333iQ98sJrNrBSPliAztwFee7YDcxJnGjLgA8AvJCjj8AG9bcYPQKZlvJBlO9aaKz+Wzuu/qrfaA7UHag/UHqg9cN57wHZqA6tkTOqnTOz4lzyf//zndc8994jAgvFDkBfwq1lqD6x+D9jVuM52GufxJKdd0ZbCesbjr3rVq8RKdh5TLlSu7RlW6gL2LG2mcJUg9uq1LbuoyEidnr0HuAkAttMKMp1cp9lyx6UOvORPw35CEfy205eZbacZLuScwHSGjF11TG5sfAV806ZN6REqPsLARzugowcx2bZTpfDUMOsB2+nCCaUAF8coguRYee52uppqT6nslrINS4Iy7etd7YHaA7UHag/UHjj/PXD11VeL/z3LJDuvgn3xi19MH0wicL4gV5vP/0Nat+A0HmB8DMBiM+brpjGePTvOo+xsALnPec5zxBOtZ1M/12FMb1vIAzJ9NaV2ZR822U7xDfhqg2K1GXS+2kNHzGCf/mShA9NO26kT26fnh7cX7Nl6doX3lp8Jx05sAHhEm3cKmCHmhsZMGeW2Z078nEcuOGkNp/YAPgIqDt7r6mj8+LiOHD6ix/c9rpHR0VQULk7pSc9wT1PrpPZA7YHaA7UHag+cbx7YunWr+N+x2P2xj30sjXOe+9znplfaej/8Q3kN548Hakvn94A9O16Gw67y4OcKtsXiFk9qMK60vWiR1MsLbKT24mUsWukSVMDWJRCz5CLqwDlcSqeKJALFQnSn2RXAWYzypQI6AzoBZLLCSzof2FhUlcBPsEtqnxgw27N8Fffp93ZVnxlh3n3g30vx4Q7kz1cTndDtxemhzoUGdvgofmVp2XyvetYDZQfc7HqAfgb0kGq09kDtgdoDtQdqD5xHHugdJ/ABMIJnPjT6bd/2beI/ePCRohwAnEfNqk19YnlgWVpjz47r7Fl8KZXZZyfXrurZVbqUNi21LNuyPSPWnsVniCuMFCusf1Wot/OBKcUfK4BQLIMuq435fWI7dJ1BEzclgmxSWHM6Fyd/OuitRxDfK/N09eqyOR4o4/SJ4HgO9cRsiocdPckqgj9hiaa09aApX+9qD9QeqD1Qe6D2wPnqAcYXjCt49esP//AP03/i4FsqfEOFb6lQbvt8bV5td+2BVeKB2oyV8kCM/FdK9erRy4Uca6rUcqwSpnyE0TLY0oJtcWOxLW4m6AV0io0ywLa4AWXctuwKtIjN9gw3soAZQo2cgwcIgwHJEVADpcLX4N1IVW+1B2oP1B6oPVB74InngTyOsKt7HY9ks8rM/7V94rW2blHtgdoDS+KB81BIHTjHQbOrC32g6V0cPt5Uklkm4HFogOCZwJlHmexZG+aqtasyu0opzzcpUgBaDavJAxyrDNmuuflMr9PaA7UHag/UHqg9cP56wOb+VtnPmIRHtfm3PJdffvmq/chPZW29rz1Qe6D2wMI9MF/gvPDaq4iTC/XZmpPr8u4Ns6ODQwMaGGiKxcLleFbbrm4wOXAeGxtLK9A6xYZ99uw7yc1mU3YlI1exT8xnep0uowcc0yvAglQU1Sr0gnhrptoDtQdqD9QeqD1w/nqAcQtjHF5Hs6vxCTS7Gsucvy2rLa89UHvgQvZA8URqPB+3OnjwYFo1liLkLSOwmW4g9OPHj6ccF+9esKuLeqvVUGugoeZgoWIg6hd8yamrcjo4com7fIKMlFnkzq5k8Nh1URQ6cuSIWs3WCVJsR/A+kNpiV/x2dcPJNyLakCv14pm2lKntk4L1pZR/rrJsn6uIs6g/27+qytmGoEef6bob5MBjH9nYlyrdSRCZ9KOGVUgCk3Kieqs9sIo8sNzXl1XU1NqUC9QDdR9f2IE/nZ/s6j5mW7ZnBNoVbp+YzjDUyLJ6wK78vqxKFiH8dH1oEWJq1ieYB3K/IOWpXNLV2ERG7KvRrkXbZFvvfe979b/+1/+auWDbFo9Bv+Utb9GP//iP6yd+4if0x3/8xzPlc5XYVofPHkcaIY4iTI0g50SufPkh4KVksQfWDqkR0FOPlWMe1T569KiOjRxDXAqUCaj5GuWXvvQllcGbCmJHR6I9g4ODiS9I9W9FPUBQDJzGiNRh4phHWk3ABBJ94DQ1lq3IDt3LJr0WvBwesC3byyH6rGTaq8eW3ACupRmv01kP2KvvWM1at/ow2/W5toDDYnsBXBcmi+1V1YcuzKNQt/p89gBxjr3w88h2ai7jACBllnn3hAmc//RP/1Q///M/L1aWs89Ygf7t3/5tffjDH9av//qv6+d+7uf0+7//+3rf+96XLm72rMNznUSZ3lUxK4ERUHFwYABytk+QA+1MQKfIPLbF/00eHR3Vpz/9aY2MjIhg2rb4N1HYvXfvXvEIOXW+9rWv6Rvf+Ib438vk+wm0GThbnctdb7XYRp/BFiDCZVUrzbn1DsTiL5C+/rBnrsL5aHN5ljrfq7MXX2o9ZyMPewDq5hR8pWGlbZmrf25+pf1je6VNOEl/r4968ZMYl4nQqxO8F7LKTMv5Op31AL6ZzfUPWym9p2thr03gwOn4+11mr9z5jy8y9LvdZ9KHXZmnF8+0lUqzLXPTlbJnNenNPsEmcAB8JSHbQAosty22Z76JgD7gVDrRi5RNAAAQAElEQVSJp3rL7f5cC877wJkV2F/4hV/Qf//v/10ve9nLNDw8POPjxx57TP/lv/wX/fIv/7JuuOEGveAFLxC8//W//lcRrMJozzq6DNR2emx6cHBIrOzyWHQvtFoDsp1WfPOqc5ZjO5XZp06pA9izPKwwY+tf/dVfidVn8gDvPk9MTMx8Sfvuu+/W/fffnwLnXhngi7HBntVt17i9YB+c8fjap5IlRYn6udmeUWfP4plon0zLZcuV2pVO+iywXHrORq7tmW8N2JWdWsHNrmywq3SlTLEt2zPqV9Nxs2ftmjFwhRHbM/1Isdn9t9Ge1cnxsp2Ooe2wqPrZTrQqV+9tzzjBnsVniH1A7BP12ifm+2DCSSrsWRtyXzqJaYUIK22P7XQO2V4hD5xarV3ZZDvZeGrO/pbYTtdH22KzqxR8pcD2qvCR7RkX0LeBGcIKIXZlE7bYFb5cptizsZXtE/qJ5mwDAwNpoTEHznZVdw7bsmSLZZHaR6EElzt37tQ73/lO/dAP/ZAINLN6cFZ0cXCmEQyzcsvqLrTk9HA4eETDOj42pjvuuCvgDt11110Bdye48+47deddt+ueb90tdPK/j8fHx9PKMME7q9sLBfgB7KMOurFrz5492rdvn7rtrvbv36+LL7446YIPXTy+TYDNqjQr0sgAKCePrKUG5ANZLniGubSc70eabcgpOsFJ+wXtySkB8+qLsqmAyalJTU5OaGoah3dyKuq124lG/V6gfCkAX9AnMtBHgEr2lFYqxS505xT7yK80YAc2ARlfSZuyDdgDrKQtWXevTeCZvlIpNuAb+jUp+ZWyJevFBmwBwKGDk64EYAP+ybASNszViU34BACfW75SeexBNzZlnHw/IevFhqwXHHov5LJ+pr12gPdT93y6sCH7ZL7ylaDl8wy7sv5ePNP6lWYfoQ+cdKUBf+An0pWwCb3ZB3PxlbAn20Ka7cl2kM845SsB2QZSYDntyfLRQYzGYiFwzz33qBe+9a1v6bbbbksLjQT0xFDEcvbyBvboAc6bwBmnYPBc4CvY//Jf/ktt27ZN+eNfmYdlfJwKZBpyWM0FoJGXqkexG42mHnn4Ub33ve/RX7//r/Xe970/PdbNo93Ae977Xv3N3/yNDhw4IAJZ9LFynVPwMwGdAR7qEIBzIjz++OPiXzY8//nPTx3h8NHDqZO8+MUvFo9qf/3rXxdBM2191atelR7dZmUaGchaTpirg3yGrHduPtOXM806SZdTz4JljxxPTzGMjo6kdOz4aOqPo6OjKT8S+YyTHoc+MpIez6dPjES9BCPHZmm95YvE0ZHkTtc7fvx4sod0blkv33Lj6MaGJdEz3balkIVdWQ44kPN1WvVTfALgj5yCrzTQn1aLPb129OIr7SP0rxZ7sKMXsG2lgT6EDdxnSbGPtN+Q9WZ70A9tLkBfKcCWldJ9Or2rwS5s4NgB2VZoGV+pNPfrldK/mvT2Ho/5cGjAStg8n975aP20rVd/L74cNnDeoIOJlUcffVR/8Rd/keAd73iH5oN7771XOZaz+xM0EzeeN4GzbT300EMpcP3Qhz6kj33sYykQyE6jMVUQDFZBDph76eD27JK+Hc7mxdSoMjnR1qWXXqp//BP/WD/2Yz+mn/jxH08fFePDYsA//sf/WD/yIz8iVriHhoa0ceNGEcyuX79eiwHq8J7yhg0bkgwO/kUXXaStW7emd54pY+blqquuSoE0K9/IRx+Po2/fvj09rg0NGQAyydewuGNxLv5at36DgPUc/3Ubog9kWC+OB8eRYwOs3bBOGzasD4hjHvzrAjZE/6EMWL8x6m6kHNiQ+KCfDdBPgGRX6CElD5yNvKWssxpsmK89vT7K+Hx8y0E7k8zsM1LgTPzLVZ79gg3gy6XnfJbb65eM469+twmdQNYLDpAn7QVo/YTsF3T24uQvdOC44AP80otDIw+A9xOyTmxCb86DrwbAHmC12LIa7MAGfJKPGfnVAtiVYSXsy7pzil/m2jE3D08/AJt69ZDHFtJe6OVZbhy96Mgp+HIBbUU28dXu3bvTd6n4dtXP/uzPaj64/vrr01O/Eb6J2A4AX25YtYEzDsiQncCjzH/+53+ud73rXbEq/N70GDM8uRzcjkB4mmA7rfax7D9NSu8xEJTCO0ur3MBsx+T4pAYHBrVmaK02bdyizZs2a/PmE4FHpQHb6Rl7gvfFAHX5mrbt9Aw/9hBkbdq0KT1Cy2oynQeZl112WZpRYQaGx8NZoYaODNIMc/OZvhTpfLKZlFgK2ecqY0XtaDbUABqzaXM6X5ACjUJFQKvRUPqvU0UkgRdFoQTNhhJv0VCjaKrRAAIPnsZZQpJbFJpbH7pd9bm5Zf3KZxuyPvIZX8k020GaYaXtmXverbRdWX9O5/jnpP623OXY0esj8sut80zye23oxc9Ub6nL0Z0BH2VAT6bnFFo/Ab3ZHvB+6j6VLtvCJspX0qas2569TmcaKYCN/YS5OskD/bRhPl3ZBtIM8/FdqDR8Qtvp10DOQ7uQAT/0Qq8vMr2X1k8c/ejrTcHnAjz9gl7d6CRPulyQ5fP6KnEQwfRcYGGKuIxvWp0Yy1n92Ip+KDkbHbZTkGs7Vcc5PMr8J3/yJ/pv/+2/6T/9p/+kLVu2pLK8syvenCc4JSDlMZVMe/jhh/XsZz87rdhCs2frlEHodkt1pjrqtDN0q3zQCMAJXIMt/bApQyIsYGdXq93dbje1j05CNWTTEXi3+YEHHkj2UfbMZz5TrDBDpz12VZ86/QLamHWBZ8i0lUx7bQFfGVvoOZVmHl7otaPbKdNMGJ/XLooYnDU45Wb5p98SqCpHJrin8XNPeu3oxc9d8tlLyHaQAmcv6Ylfc7X4p9cOcGC1eB9bMiyNTU8MKfhkbksWSptb70LJz+eflWw79gAracP5oHu1+Qh7gNXiu9Vky2rxyWq1o/dY9eIraW8/7ejVBQ6cqu3ETDmOOhXPctEZxS+X7CWVa1tFUcwEm3YV8NpVqthYkcWZgaYfq7U/9VM/pX//7/+9PvCBD+itb32rfvd3f1e/+Iu/mALTuQclpKuYlodUIL//bFc5u0p7DxhyFgMYR1uoQwoQkBM4k/IvtZhJIVAGmHnhRXj4qQuA9wOyLtK50A/9p9PRaw985En7C9FDymoyA73YACSc+Di6S2ugpYHhQW3askk8kr923ZoUTM8fJEcFBCwB2CfKSjYtgdylEGGfaNtSyKxlLL8HbKdr8PJrOn812F5x470KbDidE7gWAafjuVDLsl/sle9H58MxsFfWTxwvYD5fnYo+H+9y0VaDDXPbZq/sMZtrD/nV6CfsupDArvoFx8KexU/nA3hPV74cZcVyCF1OmdlJBK5z9RBg8hx+ptvWj/7oj+oVr3iF3vzmN6d/TfUf/sN/0Atf+MLMcmLKcmGixAGLYEixAjiTnS6zoywRo3Qe2nTRaRPaAMBEsE/AzMo4eei0jUdrUG9bBM9f/OIX06Pp0OGBtx+QdZECWac964dM63eKPbZnBvK2+21CpS/1lQqNXpEQO2yJs6tUNyZ8LBcRXMcBhdUuZMMWu/iBVUAGqHJLvbeXT/ZCbbUrGzh2C63TL77VatNK22VXx4zjgC0A+GoB23E+ebWYkybFeo1ZCX/16gQHem3KuL16/JZt6k37jWc/5bTf+nv1rQYbeu0BX202YU8G7FsJsFf3OWTH2GN6rLoS/pmrMx8vUspyCt4PQB9wOl2UA6fjWY4ye/X1JXvWpn75JOuxfcZ7u+10KOwqTZll3hXLLH/JxduVc1iltSscJTj6DW94g37mZ36G7Aywwvdrv/Zr+uhHP6qPf/zj+uEf/mERYMNgz9YnX7oboY1lNVJaxl5sZeyIeEimL0B28AUEadE/26kOQTO28MEv3m8mTwHvDpCin/efb7zxRt1www3pfW3o/Qa7srffes8PfdE5ot8ISP3FcgTG0vTNyqW6bqurtgiqi6AHR6BpH2mQe37uwc8V5ZzolTE331tW45K9lN7Xkmx2bdOSOHIFhdj9P4b29PUn2m17VfbtMG3V/Wwnm+wqTZlz3y1Kgr1yus9kqL06bbNX1i670j/3HmtX9DP59UIqtyuf2Cem/fKB7TNeD+0z8/TL3tWkx/aym2NbxHdaxVuxim1blGm2U0DM19jmq0hgyovm85XN0iII0tyOAQ2OuXRoiwd7Vg6B8o4dO/SUpzwlCaKz8BI87zPblm2x+kwgzXvZ2N/7KHqqVO/OGw/knnTeGFwbWnug9kDtgdoDtQeSB+pd7YHaA7UHag8UtQv664E8I0magQAanACZ97L591MDAwMzj/zx3vOVV16pV7/61TOfXu+v1bW2c/dATITIISZDoPWv9kDtgdoDtQdqD9Qe6J8Hak21B2oP1B44Bw9cUIEzwek5+GpJq9qW7SQz22Vba9asER8GI4jO9JzyWHfGU8V6d154wKUFSJEGqHdzbybwelk6nFD/ag/UHqg9UHug9kDtgVN5oKbXHqg9sDIeuKACZ3tulLIyTp9PKwExj2HzcbMf/MEfFI9ssxLdy0veXr1t6LW1xpVCZEcgbBUq4rgV5nSb7/h1ddLLzkGpf7UHag/UHqg9UHug9kDtgSeoB+pm1R447zzASP68M/qJajDBs21dcsklIoDm/WbaalfBFu9Ak6/hPPBAOmSWbU1NtTUxPqWRkREdOnwofR1dnm1DxNazmRqrPVB7oPZA7YHaA7UHag/UHjhPPFCbeSF5oA6cV8nRtqtIiuCZlWXSuabNR5vLU+dXkwessrQ4nlOTUxofG9fIsaOamphcTUbWttQeqD1Qe6D2QO2B2gO1B2oPXMgeqNu+IA/UgfOC3FQz1R6YxwNlnD4RGM9Touq/U7GW7FhcLtRwgBoq3JTdmK9KTas9UHug9kDtgdoDtQdqD9QeqD1Qe+AsPbDc1YrlVnA+ybcJcs4ni2tbV5cHCJQBrIpTKwJrq1AR/UqyTt7g5f1mSsAB8BpqD9QeqD1Qe6D2QO2B2gO1B2oP1B5YTR6I0X0/zDk/dJTdrrplqfiFwWWEOvMFO1FU/2oPLMID6QNhpZRS1VvtgdoDtQdqD9QeqD1Qe6D2QO2B2gPnmwfqwLnniBWNhoqG5EYpF1KpOauBqrfaAz0e4HlsouEe0qnRhUzCLITn1BrqktoDtQdqD9QeqD1Qe6D2QO2B2gO1B5bHAxEeLo/g80pqWVm7Zu1ard2wRoPrBtQabqgspgui2BFGu8Rd539wE82pf0vigdn+UYnLfSOmXNyRov+UKqenX6IHGYgJGQJuKkQ+mGTRrwApMqq32gO1B2oP1B6oPVB7oPZA7YHaA7UHVpcHpkfrq8uovlvjaY2kAcQzwDQ1Jaf4BlQqq3cr4oFVonRu8DyfWdGp5iPXtNoDtQdqD9QeqD1Qe6D2QO2B2gO1B84LD9SB8ykPU3bNQgKjUwqpC2oP9HhgvgC6p7hGaw/U3vtxuQAAEABJREFUHqg9UHug9kDtgdoDtQdqD9QeWJUeyNHhqjRu5YyaG+AQPJcqTbpyVtWaz0cP5D7DqUa/As7HdpzB5rq49kDtgdoDtQdqD9QeqD1Qe6D2wBPYA4zmn8DNO5um9QY24BmQRRAEgNdQe2ChHqDPAPDTn+rTDk+sRqhtqj1Qe6D2QO2B2gO1B2oP1B6oPTCfB+oRfI9X7EKOP6UYB6zoKVVFPoGyvJmyLDU4OCjby6togdJtJ1uGhoZSDdspZWfP4uT7AbaVfVQURcL7oXdWB20GgpJegq/wMEtDg+GjOH7hMDn+yrIb++hDkQb3sv5K9IYGu/JPoGq1WgnAAXgA8H5C1snxyv2on/pPp6vZbGpgYOB0LH0tw0ec/71Ks/96afPgS0pCJ4DQuf0I2kqC7ZlrZLZxJe1Bd6+PVoNNuR/ZxrxVAZxnnG+rwphpIzjX8NVKHDN0AtOmpITr42rwEXYBGIWP7NXTjzhe2JTtw8aVBo6bXfkIu4CVsCnrtS1sWgkbTqWT859jl208FV+/6NjS66OVsivrJcVHq+X85zjM9RG0CxWKC7Xhve2mk5In3igivLGd/uduRGKQVwxs684779Tk5OSK2YDi7B9wbLn99ttBVwXY1r333qsjR46IE3vljPK0amt8fEJ33HG7XLjqR5Yiro/yboBkK230t4Qs8c6uAube4/bggw/qoYceii5dJsgqe3kybblSdAHIHxkZ0Te/+U3QVQMPP/xw6kurxaBjx45FP7pjxhx8Z093nhlqfxH60J49e/qk9MxqJiY41+7Q6OhonFcr65tsLf7BTznPcQNyvh8p+uzKH1wb77jjjhW/j9Bu7Op2u7rvvvu0d+9eSKsGbrvtNh09ejT1I+zst2HoBLLeu+66S/v27cvZVZF+4xvf0NjY2KqwBSO4RjJGAqdf9foP2krA1772NXFdyrqxCcj5fqTos6txANdGbOqH3oXo6HQ6aVzLdcmubFxIveXkwRb6NjrwXW8K3g/IetFlWw888IAef/xxsisO2IaPVtPYfyWdUqyk8tWme/z4mI6Pjmn8+LgmJ6ZiedAR+HhFzLQtZpve85736PDhw2o0GskOu//22NXFjcCUi/A73/nOmcEFJ1QybAV2dmXXhz70IREY4q8VMOMElRynQ4cO6l3vele1wuscqJJ2w288zgCcUG3ZMnbVXz7/+c/rlltuCf1V3nbCbS+b7vkE25W+Rx99VO94xzvmY+k7Lffhr3zlK/rgBz/Yd/2nUoiP3vve985MdNhVf8/2nqrectLpR5/61KeWU8WCZGcfEOhwjTx06NCC6vWD6ROf+IQ+97nPJVW2pcDsqt8Huuy/7BsCCZRxbeR6ND4+TnZFAdu4j3zsYx/TahrM45S//Mu/XLGBqu2Z63E+bu9///tPmjjDzpUA20ntn//5n2s1nWtMduIn28l/ycgV3v3pn/6pjh8/nqywHZPmKzfMtq0DBw7o7W9/u1bLRuDMNTtPLtpecdOYxOP87zXE7q9dtk/ow1wjv/zlL/eatCK4XdnFZOe73/3uZAPX8YRcoLuVO6NXkcOjWyRrJienYqZwUu2pjtrtbtCcwD2P4Qahrz8e+7OdTig6K9BXA6aV2U6Yba1Zsybh7OyKDt5vwBcEqjxiY6+cHb3txiapejSq7BIsx/xLLC13y666aqvTnVS32xbbcplc2SDZVaCl2Bis9k4sZJ4o6tvPdrIpK+QRu4yvhpRHo4DVYAs2cMx6+3Y+ZrYp7gtknVkZx4xzLudXOsUW+vVcO1fSLq7Z2IQN2a6cQus34KOl6Nfnajc+sKu+S79eDTb1tgl7OOcyDXszvhIpfYi+lHXble9yfiXS1Xb+c8yA7At7ZX1kO706wjmHTSvVh2zHOIMxrNICDOcb9qwGwCf0a2A12IMNHC/6Nrhd9SHsJN8vmKsP/3AN6Jf+M+nh2ria+tGZ7F3O8mI5hZ9vsouioSJOmqIoxKnjCHgi7FHKaGU327K9YkZwUtuescF2ssV2WhGjPBH6uLMr3ai0K3vA+wuhN02sVFrtyAdqz6bNVkMDgy2tX7dOW7ZsnX7fqBR/WqbNntWfVdgVjTzHCwBfCbA905dWQn+vTtspa3vGppX0TTImdrZjv7I/+2Qb7JNp/bbSrmywnY6Z7X6bcEp93D9yod1/u+xKpz2b2hWe7VqJ1D7RBvvEfJ9sOq0ae+Vssp2CHXvWBrvCe69HvfhpG3OBFGZ/2JWvVrrZ2ANgR07B+w32rD/sWbzfdszVx/XR9oquxCu2Mx0bu78+wx4gTFu1v9VuX78cV/RL0XLr6T2gvfhi9NrTJ0qpNBiLRGmbQVKurzvbyRYe3zrbdi2FwbZTgLwUspZKBj6xK7vsKl0q2YuT4xPZsSUorDEHGjO+DbUGWhpaM6R1azfEjPRQ+FJ9fw0g9x/bqU+p3k7wQPYPRNskKwrZHnvWFnsW75dxtk/oL43p10b6pf90evCR7dOx9L1srk22T/BfvwyynVTZVZoyq2Rnr+T1en4n2Cf6yT4xP3+tpaXaszrt0+FLq/d00uz57ThdnX6Vca71S9f/n70zAZCkqPL++1dPd88Bw3DfMIAKKiLqoiAKciNy47mogIqC+qnrfazXqovrKuAq3uAtq+56s6LrKp6g4o14K4hcKjAMwzDT0931xe9FR1VWTXVPH1WZ1TNR3a/ixYvjvfhHZGa8jMis6eqRWvHqRxun25Ze5QMT5m+9qn829Uqt/TabOuZSRmrqn0s9vSpLn6W6pf62NdnZq3CjcJzpUEl23XXXGc+7AhYyQl7U8p73vMfe8pa32Fvf+lY777zzjOcreM6CdCdFz9gXmK0WHZogClWGVUEzHCDyKaSZlT9g0glGipMNqVwbwFLqrJs07iBaxR/skMrFJTaZgTJupvEwVuIachxH0Za6xmxMo7YOqo+HPGMWvsIoCumhKLx1+SPFvgKTYtVS0DkhkJr8hKiUoN2mUpTOQEmyjxCaQdGeZJViX1K5FPkq7Eo6JfmqGPb0CyXb+sUeqXlsVWFb0pmuG+CCTGrahQxCTlgGoUtq2iBFHnkZ+jekQ4r2bChfL9LBAKJuKdqR4sj6hSSFm75cuPrFIjOp//CSok1SxEuKcSvpw9iRok74gtq+YPthzihFfBIgCafieTOllRFKrfZIrfEybJhvOuir1G8pLKMNtTKU9FIHYEnyFyA89rGPNR6ol9Q4mX7zm9+0l7zkJfalL33JCaf5Zz/7WdvkL14IQjETxvpX8G+CB1QPTrUkC/8WvgOZSYErgSx8UvsC63o54SSZ1Hs7kl50opuBKgmx2yNFHoGkhkzqPY/OdpJ6r1eaXEe7PeAGmSn8ByK08AlDLvwHpvv/6JNkUrxoJw3I4QkhSURLJSnqRH+piqehjLGdsvWDfdgAYRMhBC9FDOHLoCIuZeib7zpSP9EOsIOKMuS9JKl1fKBbapUl/VJneUrvZii1no9S3VJ5NiSdncIiTvCd8vRKJkUM0Av1Ss9s6sUeiLKMZcJ+IUl+ncMeSQSlE9hARcUp3h4W8/SSR29aHJI6H3e91D9V3dg2Vfr00mafC/2JirUwv01xxjl5UryMsF1fe7wMGzrpAIskTzalMMmrCiW1HP9l2TXvHWc6jLcqPulJT7J169bZ1ltvjahB/HTCAQccYLwJlred8lbY1772tdb60L0a+ceDs8wqoGoD3iEyeRod4hRiHoZ8vQ6leMKTZFLk0yDute5i/VLUHZresIN04lDiCcskSah3m5yZ+CrThnZdUrCJsTE+PmGXGs/yhHswZhawtPAJ2cgaoiHS3X8p6MCGQFJQNFG91OQRYTthVVS1/vZ2DwzEYx45F1GpFS/kZZIkk9SiUmqNtyT2IEIfSU2d6fzTA1UzqhK7KCCpBaMkJ60qwgYI/YwjQkkEpVJRN/ZI5dswWYMZR1L/2IOdOBrgBC+Vb5u0vs5kDzZVSVLTNqnJV2kTuiU1FkHACkJeJklqOQcVdWOPNHl6MW83eUmNX2Kx8JEUvvvnP+FShUWSvL8ktajnnIRAUmPOZr3+FOqX5HYVRH3BSmrYUbymNIQVMZKMcQRhQgrhe03z3nHGWf7whz9sJ554or3uda+zkZGRFsz4CQ7S+I1GiJ8vSRkAGgpryy6q18dtaHDQlm6xhS3dfHPbYvEWtsXCAi0q8EV5L/jhLWzz2ubGGyM3x5aBLWzpwqW2bNEyW7ZwWatdvdA/USf6Nh/e3LZctKUtXbDUli5dGm1atLktHQ7xQGBUpk3ocwoYbTG0hQ0PD/ubvreobeE2edqE/WXyy4LOpQMBl6Wb+wvAlg0si/YML7Mtl2xpiwc3M1nNpHAiCv8GWW8+kkxSo/JFixY1bhZJ8jRJjfSymS3CMUa/la13Kn1g1E9vjeS45/iXVFl/Sa26wQeaCscy0iS5Gt7wz01QzksIpCiHr4qwCUK/pMomYTbxWbJkiZ8jN9tsswlJdYEU+4djDarOkvU1M66L/bZ+jt5LmJhKTYz6qc9o/SDzozAHgO8HAp90HZHk58kq7ZLkP0OZzkfF/izTLkkNddjCdaQhqJjBFoi+q9iUhnrOkdiEQIrYSTFEVgVxLuoHjKSIA/MRrrWdsKhCxrkI4oYn+uthoYiwDKqVoaSXOuhIfqPuuc99rt95TCCik9+v++QnP2mf/exn7e1vf7ude+65dtJJJ9mf//znxgkWsCHy12oD9tvf/c6fhb7gggvsgosCvatA7fFiWpf58991vl3wvgvs5z//ub3//e+3t77nrXbhuy60C4IeTwshfK/pwndfaG9/99vNdb73Anv3u9/tNr39ore7LaRjg6eXZBP6XO+7Q9+85wK76qqr7FOf+pS97X1vc5tIL5dCX9Ff0HvPt0suucR4HAB73M4wbt7+jrfbhSG86F3vtIsuusje9c5320XvuMj5iy56RwjfGeiiIE+yuYXveAd1XmTvfOc7vV52ZfC4ArpTGnyZhC2J3vve9xq7P8rUP5Wud73rXT6G/vd//9fxAiNsnapMr9Pe9773Gbtk/uM//sNtSvrKtAtdUMKDR10uu+wyA69kT5XhhRdeaFdeeaXb0y82ffnLX/b3aGAP2EFlYoQ+KOnk+vG9733P3va2tzXGUUpPYcrb6zDp4zi79NJLG/b0Wu906mccccxNJ28v8oBNIur/zne+Yx/96Ed9bBMnjbBsQi/EeL766quNY65sGybTx3zku9/9buM6N1m+XsnBJRE6OFf/5Cc/8TkkeKU0QtLLonS+Rh9z3x/84Ad9c6xhG+cj+q5sXMADnUVCVpyPpDTkZVLSS4jeyy+/3PhtafgqKdnDAiVzNsZ1lfYk3eeff7799Kc/9ZvC+G9SdPDhZ0nTLta3jnNyZovhXXfdZTfccIPddNNNdvPNN9vo6Kg7wOlOEavPKT8IrF271ldH2cbNCQ0H+yEPeYg98YlPtDvvvNPLSkhVNrEAABAASURBVPKQ/FtuuaWdccZTbY899rCdd9rJdt1lV9t11+poxx13NG4I3O9+97Odd965ElvQu8suu7junQIme++9t9u02267uSyllY1TsovwKU95ih188MG2ww47uE1l27LrrhEL9ILRAx7wAHv2s59tO2LPzrt43+0YsNtlp12MdMbV8uW72+7Q7rvbbhPh7oHvFjGGqWv58uVGyDHwhCc8wfmUhrxMwpak+8ADD7QXv/jFbk+ZNkymi/F8yimn2Nlnn+02YSf2Tpa/DPnDHvYwe97znmd77rmn25R0lmkXuqBkA+fOpz71qQZeyZ4qw/32289e8IIX2IMe9KC+semMM87wawy4gB0EXxahD0r6Hv7wh/s42meffRrjKKWnMOXtdZj0cc4+4YQTGvb0Wu906n/pS19qHHPTyduLPGCTiPq50X/00Uc3xjVpyMsm9EIc82DEsVa2DZPp4zrCHAn7JsvTSzl6E6Fnr732sle+8pW27777er+RtkeYTxKSXhYVdf7DP/yDveIVr+ibYw3b6LNHPOIRldhEXxSJPuEcmeYjKQ15mZT0EqKX6wi7ZeGrpGTPIYcc4teRKm0p6uZYe+Yzn2lc1yx8pKYvF6I9/a/1tPY5VC7JLJSXFL7NndsvfOELdu9739se/OAH26GHHuovBJNiuoWPpJZtcTgpV1xxhZ1zzjl+VwIn64gjjrA//OEPhlNtbR8c8EMPOdQe97jH2amnnWannHSKnXwCdHIIT7ZTToSHTvb4ySf0PjzmiGPs5OOjnlMKtpShGx2nnniqESY66fiT7KjDj7J2W9rjKX+vwqJdxx51rB3/6OMn+idi1Su9nettHRMnPuZEO/qIo4M9AbswZk48/kQ77tjj7Jijj7EjDj/CmDAed/xxdvwJx9vxxx9vJ4T8xx9/gvOPmZAdH+TdpKOOOsqYhHWzztnU9ZjHPMbb/+hHP9oOP/xwb/Ns6ulFmWOOOcaOPPLIvrEJjDhf9aKtM60z9RtjiLE00/K9yo9djKPjjgvHU5ePmdnazBgCI2ybbR3dLAc2YNQv9tA2MGIswfcLgRFY9Ys9HPvHHnts35yPwKXfMKK/wAnb+oE4xg477DAjTPYU+SQrMwQj+q1MnRvSRZ9xfWMutKG8ZaRjS79h1G/nSM5FYFT1eE7jgd3D3Hyp4pGfvnWciyvHyb/ljgdbFz784Q/7lmGe3UhphO1lbr/9dt+exuo06ZAkd5rTiwCQFbfGr75ntbGyvequVbZq9Sq7ew10dwjvtlX3wEN3e/zuNdML55JvVdAPUUcK4cuiyXS2y9vjvbavbH1Tt2eyMbHa7g7jadWqkL7qblu1cpWtvHNVGF+rGHZmEwOvbuMhPvGO7YkgCPJ/RiAjkBHICGQEMgIZgYxARiAj0CcI9K3jLDVXkhNWbIXlDhUrQ9yx4k5Du7PM9u2Un+3Y/HbzZz7zmSTy33lmex8vA0AoNfVEdiIeglh39mTAycxy0I5APRw+9TBQXJ5CIjLeoK3ASnzXgo9cN/6IyhRS0j9OMzzjDILPlBHICGQEMgIZgYxARiAjkBHICPQTAmHm30/mTG0Ljmw7FUsMDAwYznSS8fzty1/+crv44ov9ObgzzzzTX9rEC8N4Q1yqC2eGMhMLgL4SSJqEgwORmmnjQKCXrWCsQOgIYXCs6+OE4l3awZkOvBU+bdFCSmYzAhmBjEBGICOQEcgIZAQyAhmBPkJg3jjOTUe2iZ4kk+QC3qbNcwq8lMkF4YtXlT//+c83no0+6KCD/NlleF66leqTKB9hGB8fNdOYjQeqWwjDGqE1PuRrREplsLVUhR2UYYMUMZBiWMxGejG+SfAKq8UsLXdqbMCoBZOwmJxQY+XZiwSZGdJENv3PBnK26N5A3jKTp2PXdPLM1eYydMzVxvby/WAzNkDttm3q8Q1hsqH0TR2/fm5/1X1X1F/k+xmzqmyrCp+q9FaF88agd7702Xyxc2MYE9NtQ/QYp5u7wnwSzoWZpAZZ4VOr1YzfPOP3YQtiZ1l55o3CPNROHgaiJE/zLxyY8botWrzQli7bzIYWL7AFCwfManXXZSbjE7/hyiWpKs1mUtQtxRDsIAsfKcoC6/mkZhxZrwk7IKlcvc121QMLhaDlP7jGONW1cVMYQxZuwEg1qyvYGf7D0nPMTdzkfxa+nWRz/oBJeyU801+UF/n2vL2Ko7NI6IE6yZD3gpIu6oYn7BfCHgh7CBOlOGHZNJUN7WnEe2Ef9SZK45h4URfxdkrpyBPf7ZC6sam93iQnhFI6PEQ8hfDdJOpN1F5vkmMzRDzlKfJJNpeQ+iDqIOxEnWxI+SjXbaLupLPIo4c4YSLiEHFCCL5XRP3YVqy/PU4a+SDSCCHkc6VUT7FeZEVCR4p34pH1ipLe9jDpQ74hPqX3IkR/kdBBnLCIKXHkEHyviPoTJR0pjj1QkvciTLqKdSNrjyNLRFqRJ95Naq8bDIoyePQVw048ebpB1J2I+uAJoXa+3VbydJvQCaV64YuEnHgxTDxyiHg3iTqLbSdO/SmET4QMIp5C+G7TvHGcN9Rwafoeh9Q57/DQQtts8Wa2cNFCWzC4wNyXseo+dLwk46aAFG2WYmglfRiwSRX28LvZ2MO2+GIaeUgnLIskGXZIMbS2jyR/trhN3NNowoBeqtXCzZeJQdR4DKCn2puVYweUJLVwY0nCqiiRmnyUlPMtyaRI7RqlcvtL6pq+9qbMOk6fpeNKWh8n0sgzawUzLCjJS6BT0np9h9wzhC9J4bs3/5IauqXIoynpT6EU06Te9227zmRPUQ4vRZtIL4OkqE+KGGBDIimmcT6AJDVMkpp8QzhHRmraIMn7EFukKJeibI5qZlRckueX1HJttfDBthD4vyS31yM9/kKvJLfHCh+p1QYpxqXWsFBkTmyyQ4r1U5kUedIgKcbb0yQh6jlJavSLpIY+SevJk72NTF1mqB+SmrqLKiR5lGMNRorjnjIQsl6RJMdDauqUogx7pCjvlf5O9UqtOqVojxTDTmW6KZOaeiS1HG+drq2SjE+v+kqK9UutIfokGTZJ8n5MfYY9vSb0o0OKuuGhJIeXRNBC0vqylgyziEjy9kvNkGoktczvsU2KeeDJA36JJ94t2mgc5+kCMimINdno6FrjrdrUNVALK4RhFbolv2/L7bTCSInukyRjuzkvPGMAoKHFHgQ9Jqk5OIeGhmzNmjW2evVqP6CHh4dbtEtqifc6gj3ggT38hjf2EE964aVybZLkB/nY+HgYT+scp2hPeeMm6jO3g3HDYwxgAREntAo+khpasYN+I5TktjYSe8hIWq92bACTRCm+XsYeCtBN9VwcIYnz0agfa6RJ69tN/u5S59qK+vkZP441ckryfiumI+8FoYN6i2Hi6a+E2cjIiN1zzz1kLc02Sa4v2ZNCSetNzCS5Xdgsybr9QTdEvYQc+/CQFPXRf5zHkUHkI4SKPPG5kKTG+U+KurFHWl9On6Fbkk+GpJh/Lvo7lZVivVIM6QdsSrqlKCdOeULySPJ+I4682ySpgRXX+6RHkqvCBgg5BO8JE1/IJthZB5IceyqgPnRIUQbPMUYafAo5h5NXivmQ94LQQb1SxIM+I44ce6DEE5JOSJ5ekiQfF+go6ks8fcnYJl1qYiSp5dxgPfigO1ULPpI8ij2kSWrY7gld/gIDSV4r5xuuHUSkiAPpxAmxCR4iLsVyxHtBjA90FnFBjyQ/DiX5sUB6kkvqCl60r0iSUOFza3AiIkX9UkzDXtKwR4oy8nWTsIn6JHk70cXxTShFWUonBD+uJfBQKg/fbZLkVTKG0OuRKb7abZ4i66ySNjnHWYodkNCis8fDcuCll15qhxx6iB1z3LH2ile8wlbfvdoGfMUw5qRY3cp1fljd/epXv2pPfepT7brrrrOFCxdGY0r+lmQcuB/60Ifs1FNPtac97Wn2j//4j/b1r3/dBgYGGtaAZSPSY4YbCt/5znfsyU9+sp1xxhnGVvz//M//bJz0pNZ+7rE5herrtmh4kX33u9/13wT+66232vDC1hsMhcw9Y9Mk5xe/+IU97GEPswMPPNB4zv9+97uf/cd//IfrLbO/XGH44oL9ox/9yB772Mf6b13yW4VXXnllSDG/UEnxguGCHnxxQqVaKY6Pu+++2/idS34bHnwg8IJ+97vfkbUUkqI99Ak/X3bJJZcYv5vIbxXyu6A//vGP3Q5JflHzSElf2PSXv/zFjzN+EpBHXv77v//bwC6ZkHBN8W6HUhwXjGuOrec973nhxtRoA4uVK1fa61//euN3HR/96EfbK1/5Srv55pvdDOx3pgdfkvzcyDXjDW94g9uDjUVVV111lR1++OEGhsixR4rtId5tkmRXXHGFnXjiifb73//ebULnHXfcYa95zWvsUY96lDGujj76aOP8IMlNII8zXf6S5DZccMEF9ra3vc15Se44/PGPf/RzN7+WwXj/9re/7fJe2WKFz89//nPbf//9/Zc2JBVSzG3ElrPPPtvPSxY+2CS15gvirvxTN8cQ+PAyU6k5Pj796U/bAx/4QHv4wx/u53F+FeRb3/qW24hyyhLOlahHktcrxZB5x6GHHmrf+973GtUzvokfddRRdvLJJ9tpp51mYIX9jUw9YCQZE+c3v/nNdt555zXspB8f9KAHOTZgxDmc+CmnnOLzgR6Y4lWCF21esWKFPf3pTzfO0ZI8DYwuv/xy49dfuL6cfvrpPoejjGcIX0U+RLvyT504M4wjjvN0jpZk4AQmyI8//ni76KKLjPNmVxR3qESS3XTTTfasZz3Lr/X8Gg7H05///Gc/piTZZZddZlzfSDvrrLPs+uuv936lHR2qnLMoXVuZdzB2OQdyLIGZFPtOinYzjj71qU+5PSjGJgh+LiRFPakurlO0nfMf14knPelJdsMNN7gKScbxz3WN44yQay9lIc/UpS9J3lYcdOb2jFswAquPfexjfr2X5H30ghe8wOcnjKV3vvOdLdfiLpnTUg3jgmOMcQJOz3jGM+yWW25xe1NGSXbjjTf69eSaa65xsSQPu/1V63aF860+iQvUuJ9AnvnMc+wlL32pbbvtdnb7HbcbjmtIDk0KLnNwrgNT2j8HBcSJ77DDDrNly5Y1Bify0gwJirgIcJeHk8uZZ55pz33uc+2AAw6wv/3tbz5plOLgLNMuLlh///vf7SEPeYjxAjheDHf77bf7hRJ7sUWKdoUmlPgfJtKjY7btNtvaKaecaks2W2Kj65oT/LIMof3o2nbbbd1J5aSLs8oFnIkXaVDKB18WMRnjAoGjw8mZC0eyg5D+65UtUuuY4BjHweBiBT7gBHGDqNP7EnplV6pXkt955qf0sOmf//mf4w2Yv/7Vs4CPMyV+STKOtT333NP4lQIu8ly0uMBK8ouXpJ5ZJMW6U9uxhYkxfYdSxgvnSW4s/r//9//cRvoOR5F0KZaH7wVxU3GPPfawhz70oY3qk63pCPNjAAAQAElEQVSE2IeTwTmcOJkkOW7wk9F05Km+lFeSs7SdCc8222zjk1RsYNLILp1zzgnXuZe8xA4++GDvVwpQjyS3CR7ZXIg6IEmNaoaHh+0f/uEf3B4pyhlHXEs4F+DMM/GhXKNQD5hUP07Y4x73OLvXve7VoiWlgxf2pnFGppQG302SIh6S3ElOdaNv11139XM45yfs5bzAC07JQzqhFMvDz5akWEeqk3q4znKjjPfEEJeYL9Xt1nBDGDk3YnAO/xrOT+QlTy9Iinq58bp48WIfu0kPYxxcOG+DEfTEJz7RmGSnPL0IJfnxwrnnPve5j+28884NNWDIeYoFhte97nXGNRfMJLXkaUS6wKBTks8Tt9xyS38ZLmMXOcc/N+7uf//7+82zpzzlKcY1Btu7oHq9KtApyZiTgcuLX/xin6cxbsEBeyhEOs4Z17m9997b55TIpSZOxLtB2MQ8Fp2Mkde+9rV+05xzTnHsSjJ2LnE+2meffYxykNRdm6RYH/ZwjL/whS+0l4TzcsJBiunc3GA8c+1ljDOusFeK6d3AplgH83wcd+bUjF103nbbbY2dXMz7t9pqKx9HvIyZYxIq1tFtnjHDOHrRi17kN8WXL19uXOPQQ99A8ODCIsgOO+zg/UacNIj0btEm7zgDJKum3BU784yz7KRHn2yve/nrbNddd7O169YG8MmRBmh5K85SPAE+/rTH24ue8yLj4sCAZgBIyR5s6z0x+JYuXWrPe9bz7MzTz7QjDj/CXv/y19tTnvQUV45NMFJ5dnGgPv7Ux7sdRx5+pP3Ts//JXvicFxoTQyay2JPsgi+P6rZm3Rq/UL72Ja8xJvDYyn0XWbz4J1t6ZZ8UNAVCz0477WSccF8abghx8Xr1q1/td3hJk5r5iJdB7BTgRMzNF1YvsQknVYq2SOqpGZJMUkMHzhYn/4QPFy7wgrbbbrtGvjIYKdrFsf5P//RPvorBag+TCu6ySvLVOCv5I8n2339/Y6LBigUT9+c85zm29dZbNyyRou0NQQ+YNNliQsOuF6mpkwnZy172MmNCCFbw7K6Qmnm6bZIU6+ac88xnPtPvwCcdyVZJ7lCzIs05VFLL+Ev5ZxtK6liUfuKGImNJinmYnDGWwAinmv7kpiwVSDFPO098NiTF+iQ1inOcccOsIQgMK4ScA3DiSWeCGMRdxYj6ipT6Boed8yFOTzFdirYzceQmQ0qT1FO7cHKYPB944IGuUor6iNNX4ASxm4LJNZmkmAe+GyS11sfNMo6l5WGiWqyf8YWtrIBxLuCczrm9mKfbvCRbsmSJsdskjVt04NQzrtM5PGF07rnntuyII2+3SZI7zGDEZJ36JRH4bjjmlZzDSWcXkyQfQ5K6fi6XZHwWLVrkuwI5/rlZJUU5N6nf+MY3+uovN9AZR5w3KdNtkqLOfffd1x0sjiXGzL/8y7/4okvSx7noBWH1kpVfrrncqJJi2ZSnW6EkYyGB8cGY5dzDGOZ6xjxAkvcN+hjvnLO57hGXRNBI98gcviQ16uJmBrhwAx+McFZx/lL1rLTSl4985CMNx5Exhc+S0rsdbr755sYuTnSCEVjBcy1BF32Ubpgxjug/xpwkkntC3JQGI3YmcUOM4/2+972v65LUwJJrHMfa9ttv7zLO9ZAkz9utr+w4ByRxaqDA2pitsxWrV4S7duNWC3/IqiJJdveau23FmhUtK7tV2IPzfOeaO+2uNXfZPWvusTvW3GGr1qyqwhTXKcn1Y8fqNasN26BeOaOudJpfkvyO5W333O7jSGoetJL8gJ5mVTlbRqByBCRVbkM2YP4hIHUeN1JneWqhNHV6ylduuOlpkzr3g9RZvukhNHmLpYzR5OjMrxSpd30p9a7u+YXy/LI2O86hv9LYZWVwZO264OyM2fjomNl4gqcecuX/jMD0EMB5r1s9OMjmVDc+dRsPf85N3KWR8kkTPDJlBDICGYGMQAkIZBUZgYxARiAjMCcEkmc4p0o2hsK4MHffvdqfybgnhCNrRrxZqssgM1n+ZAQ2jIBMkgW/2UMp8ERCQcYRTnVg/b/IuyB/ZQQyAhmBjEBGICMwJQI5MSOQEcgIVIVAdpxBniXB4N/g49THx60WGFn4q5MYIApxuEwZgWkjILNxfs4sEG9n5zkLnmEbHhpuPNskhUzTrjBnzAhkBDICGYGMQEZgI0EgNyMjkBGYhwgEr3AeWt0jkyWZNGBWH3Dnue4rheMh7h500KpA+T8jMBUCcaxIsvBvVqvbwJBscPGgbbZsiW293Va22WZLvIK84uww5K+MQEYgI5ARyAhkBOYlAtnojMCmhUBt02ruJK1VlNfr48FJlskGrF6XmYLrrHGDjV+WPxmBAgJhjITRUhAEdkIW/OcweqxujJ8xGxsYtbHa2ER6CEK61isb5Pk/I5ARyAhkBDICGYGMQEagPASypozANBHIjnMLUMGbaYkXIypGMp8RmAECmnCRpxpfM6guZ80IZAQyAhmBjEBGICOQEcgIFBDIbO8RyI5z7zHOGjICFpaeTXUc6Ow85+GQEcgIZAQyAhmBjEBGICOQEeiAQF+LsuPc192TjdsoEMBhrtfCqjOk0CQoBPk/I5ARyAhkBDICGYGMQEYgI5ARmBcI1KZtZc6YEcgIzAIBBYc5kDvPFBdfLZTXoFvgyJGMQEYgI5ARyAhkBDICGYGMQN8hsMk5zn3XA9mgjRKBOnuz3VmW1eu4xsFhDv8W3Giinu5xC5/xQOQJQf7PCGQEMgIZgYxARiAjkBHICGQE+g6B7Dj3XZdMy6CcqR8QCI6xQZ1sCX4wP0eFkzy2btzWrR2x1atW2x133GZr7rnHpIbX3Kl0lmUEMgIZgYxARiAjkBHICGQEMgJ9hEB2nPuoMzY9U+Z7izfs/Mpk4+N1Gxsbc4d51cpVtm5kZKLhwbue4HKQEcgIZAQyAhmBjEBGICOQEcgI9C8C2XHu377Jls0XBIKd0QXmux5cZZnVa1Yfr5kUyEI8kLTAagODVqsNhBIhS1iOrhvbtAMfJPVA+T8jkBHICGQEMgIZgYxARiAjkBHoPwRq/WdStigjML8QaHd461Y3SabQjPh8c3CMg5MsuSSkhgT/J+5MX3xlIzICGYGMQEYgI5ARyAhkBDICGYHOCGTHuYFLHe8mrP+NBcdmPIQh7q7PhHMjVgaRNQpkZlNHgDGhTmMiyJD70AluNE6zj6UwxMLoqtcZS2buRxuZIMuf7iCQa8kIZAQyAhmBjEBGICOQEcgIdB2B7Dg7pMHRCQ7N0MJhW7z5EluwcIENDMbttJ7sX+RxJn9lBCYQYEzUC64vDjBEct1swnmWFNgaXrNJCnKb+Mha/ybEOcgIWIYgI5ARyAhkBDICGYGMQEagnxAIs/l+Mqc6W+phVXDh8CJbunSpDQ0N2fDwoAVvx+InOEHOyL/zV0YgI5ARyAhMA4GcJSOQEcgIZAQyAhmBjMBGgkB2nL0jcYiBQsbu27rF7drGimFYifalwkY+OZe/MgIZgYxARmDTQCC3MiOQEcgIZAQyAhmBjADeYkYhICBFh7geHGXYcX/KmWdRoZDBQvpkv9lLcqaMQEYgI5ARyAj0LwLZsoxARiAjkBHICGQE5oBAdpwnwGMzNk4zUQUnuabAIQxB+s9+c0IihxmBjEBGICOQEagCgawzI5ARyAhkBDIC1SCQHeeAe73hIAdvmeXmsOqMSMGBNifzj+/cdi5/ZQRmhsDEsPJCkjzMXxmBjEB1CPBeiw1pT3lSOFX+6eShPPkSEZ8Jbagc6dSXQvhEyKAUTyEyKMVnE6byhImmqmeqPKRRNoXwnWiy9PHxcZssrVM9lcmy4oxARiAjkBGYdwhkxzl0GX4MrkwkhYuuWa0ONCJ1gkKQ/zMCs0TAJ3JhOBFCs6wmF8sIZAS6jMDo6Kj99a9/te9+97t2xRVX2E033WSrV692LRLXg7pJ4eB1idnKlSvtl7/8pf3f//2fXXvttR4nSYp5Ob5XrVrlcsK77rrL+TvuuMPgpViXFEPKzoQkGc7hnXfeadRJODY2tl4VpCUiUYr6KAthJ3JIkq1bt86oa8WKFYbdyKGUj5B02k+91JHSpVi3FEPkEO2lPijVST2kSbK1a9c2sKHeJCePJKNvKIteCDl5CKWoK6Wn8rUa125yZSoDgawjI5ARyAhsSgjkK0zobVacISYf60bW2tjYuI0jMC7MUMjk/3X/zl8ZgdkgoDCeJDWKMvlrRDKTEcgIlIqAJLvhhhvs5JNPtvvc5z72iEc8wg477DDbZ5997OCDD7bPfe5zDXs4Vu+55x47//zz7V73upc94AEPsCOPPNJD4hdffLHnlWSS7DnPeY7Xucsuu9h2221nO+64o+2111724Ac/2C6//HLP4wVm+CXJ/vjHP9pTn/pU23XXXW2bbbax3Xff3Z72tKfZdddd5/XirL75zW+2e9/73rbtttvaHnvsYc973vNckxTtw7mkTZAkv3Hw2Mc+1uvE3oc97GF22WWXNcrQ9mc/+9m2fPly23rrrW3PPfe0pzzlKbZmzRrXSUbqIoQk2fvf/37HABt22mkne+QjH2m/+93vPL8ku/vuu+300093bEh/6EMf6jcvUvnf//733k4wRCftPPvss+3mm28ON7frXv68885zW8AB217xildQ3HUU7XFh/soITI5ATskIZAQyAtNCoDatXBt5pnANDxdaCxfi1bbijhW25p41tnbNSLg4h0lGPZJD4Hu1s/PsWOSvGSPACg2UCkpKbA4zAhmBkhHA0TzmmGPcQWRl81WvepW94x3vsC233NJ++tOf2uMe9zi7+uqrw7UhHqc4oy960Yvsb3/7mz3xiU/0vCeccILHn/GMZ3g8OWusYN966612//vf353ao48+2ldxcQap93/+539m1VrOH//2b/9mH//4x91pv+CCC2znnXe2j3zkI/a2t73N6/zyl79sr3zlK214eNhwLHE6adfLXvYyT5die3CeJYXrXN3e+9732he+8AXbe++97TWveY2vpD/96U+322+/3cs897nPtfe85z222Wab+c0Dwk984hNGu7nh7JkmviQZ7XvmM59pt9xyi9d37LHHOqbgBe5k/ed//mf77//+b3v0ox9tOO2/+c1vDD233Xab0c7Xvva1dumllxoONTcsaCc3KLAV2//zP//T20n7/uVf/sUWLFhg9NGb3vQmqm/0m0fyV0Zgk0AgNzIjkBHoNQLZcQbhOm/Orls9hGPjdVNwluttO99UtyC3/MkIzAiBMIc0i/NUY7LH5E6aEFj+ZAQyAlUh8PznP99+9atf+Soz4Rvf+EZ33L7yla/Yfe97X9tiiy18Ozb2ffvb3zYcss0339wuuugiw2nEycPxw2HFSf2nf/onu/LKK8luQ0NDHv6///f/PP+nPvUp+8Mf/mDkYcsyZdkS7plm8HXjjTfad77zHV9Jfte73uUryTjJVHHNNdf4dmtJL9YNSQAAEABJREFUvmKOE/mSl7zE3v3ud5Nsn/3sZz1MXzin8Njxlre8xZYtW2Y43Ti0OPo4/p/5zGfI4jcQYD72sY8ZbaLdxFmV5qYDvNQ8r33ta19D5E7zq1/9aneQWQHHOcYxXrFihX3xi190nF7+8pfbRz/6UXegf/azn3n7wOjHP/6xbb/99pba+eIXv9jr/P73v+9buDmfsjMAR5+VZm4OkIEbAISZMgIZgXmKQDY7I9DHCGTHmc7xC75MCnAEp1n1mtUsxAPVg8ccyaw+kY8imTICFsZHJGv7yOPhVoyNh5sxAwvMFiwasEVLF9lWW21pixYtCoPJIoWA/3BfxiD4TBmBjEDvEcDRRAsrm2x7hofYqo2jDKVVWvKysvqQhzzE2LJMPmhgYMBe+MIX2n777Wek4xQiTyTFc8Hg4KBvg8bBY1vyn/70J1+NTfmmG7IlmS3QOO4PfOADvRg342Bw1nGGWdHGuWYrdb1et69+9asmyQ488ECyOSGXom04vjiq1MONATKceeaZBO7wwrDy+8lPftK3mhNnOzfhwoULCZyoEwIHbkpws4At5SRK8hVweG5IsF2dGwlsCb/f/e6H2JYuXRpuXtcNpxqeFW700h9koF7CxYsXG+0866yz3MmmnWvWrLFvfvObhjPNNnryZcoIZAQyAlUikHVvnAjUNs5mzbZVNYtTCb4hVqJTXcGtqSNL8RxmBDaEQBgz4caLBmS1IdmC4YEweVzoWwotfzICGYFSEcCpg1DKyifOIvxWW21FYCMjI/bzn//cfvCDH/gLwsjL88TIP/zhD3senDZn2r5wjBGlldbaxAuqcPCQJ+J53yVLlqTojELs4abbwx/+cH++msI4jGzbhj/ssMPC+WUY1ukXv/iFb71mRXyHHXYwVqBJoB7CdkLOy7qQJxt5YRhxnNvHP/7xhmMNbueccw5iO+mkk3zVmAjlCWk7zyPjwPNcN7LXve51/kI1tlWzFT7dYOD58IRpcox5CRhlDj30UN8NAM/z0GzNpu5DDjnEdSZ9tBNnmZV1nnP+13/9V4pkyghkBDICGYG5I5BraEOg1hbP0YxARqDbCIT7LT7JC6s/dWt7BiDoCu51+M7/GYGMQK8Q8OMvVC6FgzGEvBUapzOwvnpJiDPHC79YBWUFmeeTWSFmJZcVYvIsW7aMwFdGnWn7+vOf/+wSKepJelOII514KebxAhv4SmUIIbLzEjBe+sWWZ5zpl770pYid0MP28VNOOcUOP/xwf6EWK8aeOPElRf3knRA12pVkOKopjfDvf/+7nXjiicZ29gMOOMB4LlyK9UgyKVKykTLkef3rX+9b3//rv/7LcJ552RhpxRXrpJMbFaSlOnCaWeXnLeY4zaxmk56Icqeddpq/3O3666/3Z7VTWg4zAhmBjEBGICNg1j0MsuPcPSxzTRmBKRFQI3V9V5k0qJElMxmBjEDXEJDi0ZWcsf3339/fSI0CHGNCHE0cM7Y08zwuskSsrMLzYjBCSf4zSvAQW7YJjzjiCIKGMy5FvVIM2x1RzzyNL0kNp1SSv5CMl3exbZst2zwHXKwbnjeF8yKxD3zgA/52a7aUf/3rX2/Ug8OJ6oSJJEvtYNu2hQ/buEPg/6wE46B+4xvf8Bd2ff7zn/ft554YviSFb2s430Re/vKXGyvAYMtzzI961KMQuw0wbMsmhKRYPq12S3KH/x//8R/95Wdsk+dlaOSFpJif9rOaDha77babsRrOT4uRJ1NGICOQEcgIZAS6iUCljnM3G5Lrygj0KwIKfnI80Oqm8Nevdma7MgKbCgLFlU4cOtrNlm1WRHnBF1uLkSWn8rjjjiNqvBU7rSrzE1BnnXWWvfOd7zRWOsnAW6kJUzkcRuKJWDUtOt9JPpOQ7dTPetaz7NOf/rQdf/zxxvPCOI/UwUoujjIv+0or6vwcFavOpF9xxRUETjjXMCnE5mQvW9RJSyvsaaX5W9/6lq/s8hIxfmKLPJQjTCSFs1wgHGYcd96G/b//+79ua8rDVm70ss0ahxx5ctbZjk6ctvBmbl72deqpp/qLy7jhQRrbxd/3vvfZf/zHf/iLwpDxLDQvC2PL9w9/+ENEmTICGYGMQEYgI9BVBOJ8vqtVbgSV1es2A//G8icj0AkBHGbIJgZTmE5a/ITxFZn8nRHICJSMQHL0cOxw3vjJJnicRX4qiTdF84ZtzFq5ciWBHXTQQcZzvmzZxlnFuSb+oQ99yN8yjTP9xCc+0dKKqhcKX8h5CRb0pS99yXhOGEfx3HPP9eePQ5Zp/2M3TuG///u/+xuy+Uko6kH2u9/9zm644QbjWetvfvObxkvNeHM3beIN2NwQ4PlkVs5x3EmnHlaUkdMWtqq//e1vN+oiDcN4Kzchzw/jNO+yyy6GM7x69Wp/Szh4kc7Pb7GtnTePUydvxwZT0tiqzQ0FbjpQNw49P0HF88+8dI2friLtt7/9ra948zw2beInpsCMNp199tnGDQNw/Mtf/uLPONNPbNtmJZ128jIyZNwAae8H7MiUEcgIZAQyAhmBuSIw7xxnJg+JaDw8YSeaKo38bFUjD0TcrG6SzMK/hY8SE/iN/z+3cO4I1EMVdZPk2xUDF+IcYoqhv1wu8vUw1gw2pOT/jEBGoPcISDIpEtqe8IQn2CWXXOIv68O5w5FjdRbHmJ+n2nPPPY0XXJEXZw5nmpVSVkl5phiHm7REOJ6UI45zSMjPT/ECLOiEE06w22+/3XjumJ9oSiur5JsOSfIXbPHzS+Rn1fUxj3mM4cyyLZtVcZxLnGJWgy+++GKjTY997GONFWN+Rortztdff72xIs32Zl7+xTPHF154obEKj6NMXTinhx12mL9FG0eYVXV0ImdVl7eQ0yZuKHD9xBbq46esiON482wyZXg+mZ+VYvs7dYMf27FPP/10ko2t2KT95Cc/8W3Wxx57rP/8FfWRARtxtJNOnrHm2s3PcGE7P0NFO+lPnl3nWe+0Mk35TBmBjEBGICOwcSHAdYYWcS1IPPEyiFl9GXp6ogOwJBnPbXEnnxelcAeeN6aiUJK/KfX1r3+98TzYk5/8ZGN7FxdiwJaak6jkNI+P1/0nLfBr3LmhokzzB4HKLK03NNfr4/5zZrUwvhCOjY7a6MiosfXwrrtW+sqJJJImqB5CqBkELv9nBDICPUbgjDPO8J80wklbvny58TNLOJqf/exnje3FXDeSCTi8vDUbh5QXiLGyyRZo3vaM00p+rj/j4+PGTyThhOLEvvjFL7YXvehFhnPKtmp+SgrHts7OplT5NENWh1lh5dlhCB0Qsmc84xn+bPW+++5rbAnHUcZhfcQjHuE/K8VqMGrYOo092Jae7z7qqKOMtuEsgwE/0QUGbN3mOWRWdllRhnBMIergmivJX/hFWnLquUmAXcjIC59w4CYEdqCD7eY489iEA/yGN7yBJH97N22ijdSBrdSDjC3yXMPpA563Zts6byvn+XKeuyYvfeAV5a+MQEYgI5AR2OgQkOICFbvGUuNmc01NZWcSzjvHOQEjyVcP+K1NLsrceWeicMstt9hznvOcBgZMVvh5ES6ubFPj5SJMEABbisBL8vzjwWmW5JOPULnL8ldGYHYIhNsuExPj8bG6ja4dC47zWrvzzuA4rxlpq3LCaS5IM5sRyAj0HgGuJzhgOFvXXnutbz/GET755JONFWfSkxXwrLLiuLEdmu3BOMKsdPJma7Yzs72Yaws3adOqLquvb33rWw3n85hjjvGVXeqS4nUn1T+dkBVx6mK1G0IHxE9OUT/bt6n7vve9rz//y9ZmnGieEaZ+0nDaqQNHFFuRQ6wk87Zs2vW6173O34KNnJ+PYnWXrdcQW7Uh6sCpJc/SpUv9JWDcpOZZZTDBrpQfPuHAyjF2UI6bFLzIi5vdbC1HF2lsHadNtJE6uLGBTmTkS+3kZ6je8573GDbTF6xGU680c2wplykjkBHICGQE5h8CXDfKsnpeOc4AI7VeEJkUcPFk5YDtXty15iLOc1wQz6BxF/yhD32ob7tj2xgXWlb/EsjUa6aw0ix/dopnqqChwaEQHww05M+OIcs0mLEYnBqDoTBuBofCmAk0NDRsQwsCDQ7Z8OBCGxqEH7biR2F92sL4Mz6twxvJfKZse0agrxGQmgccW6dxyNKbpTFcaqZLTX54eNjYbsz1gHw4oOecc46x6kl8QyQ169pQ3pmkSzJJjSLYOBTOQ0kgNdOQSa1x2kMZ0hIV8UiyYiipRaekYnJHXmrmSVimjFIzLcnaQ0ktOuk3HPaUT1Jic5gRyAhkBDICGyECkvyxSJomqeWagKxXVOtVxb2uF2d3fHzc2Mp10UUXNdR9+MMfNp63WrZsmd11113GM0/kSxl4Huyqq66y9PxVkhOOjq6zW8OKNc9x/eWGG8zDv/wlhIlPIbJy6NZbb7Ubb7wx2FCOvmabO+vDFmzaUL4y09llcNNNN/UNRn+58S/mGDGGIB9D9GGgG2/2l/jccsutdnMYazfdcrPddMuNdvPN0E12y003B747dEuo/+abY13cRIJSnLCYTrxMAh+eCUVnlXagPxH48Cwo8VabIobIy6SEUbIlhWXa0K4TjKAybZhKV8KIcKp8ndI4ZyQiHZ6QNsNDxIvUSdaeDj68LKuYFx5KeYt8km0opEyRyE882Uu8SKQRJz2N6yRLIemJJ4SSrMgnGWEn4rrQSd4uo04IjFKfEZ8sX5KTB0px9NGuoiylzTbkfJRsmm0dcylHe6BUB33GOErxqsKiTVVj1I4B/QVOSV60Ncl6HaITQg8hGBESh4o88TKoqBOMsKkMvdPRgW3Yg13TyV9GHmzBJnRhH2HVxLjmPFm1HUk/56KEUZJVHWIT7+DAf8MnJCyD5pXjLMkxkWLIXX5eaMIdct5yymoyLzF50pOe5KuiAMoqQvGOOU40d7iLIMvk9a5cucLecdE77JIPf9A+funH7ROX/qd94uPQpXZp4C8Nsksv/UTgifee2DLI1jdWzS+9NOrj+bjElxkmvdyYwCZ0Yx9hlfTxj3/c2M733ve+1z75yU+W1jexzYwFKPYNMjD54Ac/aGAE/4nQbx8PY+YTH/+EYesnPvEx+8hHP2Qf/OAldsnFF9sHL74k0AftkksiXYz8kktCfO7Ez9JcEur6YLCHZwfZRspYSrKUTrwswhaIt/fyiAX2VGFHe3sZ1zwDysuNPvKRj1jVNoELP7XDFmJsATPCdrtnFA9jYab50YluyoERL8hibIMRsioJuzjfgxFYgdlM7KF8O1GeZ5ipizTiUOIJIfIQQsX0j370o8YOJ3ACo2I+8kLF/PDTJcp2oqQj1ZPyEKcd559/vt9g5v0exEknJB0iDiEjLMqKfEpD1k6UbZd1ilMHuPB8M9u3KYcMKuYnDiUZPESckLHYqd2kz4awg63rjCPqh2ZTz1zKcKxB1EH72AbP9nZsQ1YVJZvAhGPtXe96V7h+cb2a+zVqLj1Sud4AABAASURBVG0CFx7F4zGCVE+yNcV7HYIJOiF49HFdY1cjPLJiGrIyCJ1JD+dIbAKvJKsqBI/3v//9/tZ/+o54VbYkvdjQPh9BltLLDtENcR1hTsK5oGwbivqwhbGTriPYg6yYp2we/cz5OT9ed911JsnJHbkSvuaV45zwKDq9ScbPXfAGUxyEz3zmM8ZPW+Ag4zTjYKd8koyfupDkovh0aeRHx9bZ0MIF9vSzz7KznnaWPfWMp9pTn3qGPfWMM+2pT32qnRGIsCzixTRsP+NFK/DoZUs6YZnEi27OPPNM49k+npUDT2RQmXa06wILfkeVF8PwfB58e57y4mGchLECRjxvPzg85HhhIzYQnnXmGXZmoKc/4+nG75OytTPSuXbOOdA5IewO8Uz/OeecY4QQxwfPDaKXOCHpZVLSS8ibizk+sYMXKpVpR7su7MEOfguXFyPx0zftecqOYw8vnNpiiy0afQhO2FqFLejFJsbQXnvtZVViRPuxB+KNzDyaw9uvsY+02RB1FctNFSct9QU85VIILnvssYfxjHGyJ4XFfPBzpaSzvR70QaQTcv3g2WHOQcgSFct1krWnF+Oz5dGDTbyd/IADDmicB5FPt07yQu35O8na80wWxyZusvOMNPXQj4ST5e+FHH2JsIddc7zYDb4X+mZSZ7KLSdNpp53m56SZlO9FXnDhOsIL83pR/4bqBBNs4FxAXuLMQVic4Y3xyFI6acTLpKSTlxoyZ8OWMvV30oVN2MHYZp5EvFO+MmRJNyHX2uJ8BBuRl2FH0oG+InGOfPCDH9w4R6Z8ZYecC8GDF2GySAmPnWXbUdSHfohzNruKOS9x3HXyDUnrNs1Lx7kIAk4wK8u84ZRnnHmzKMv3rP5xQuVnQUhPZXBEiSeARYJ/mQ0NDdtWW21pu+++m+262662/fbbFWh7226H7UO8HOLNo9tts50x4WEyv9222/kbX7fffvtGCF8Guf7ton7s4idAkCXdRT7Jeh0WdXISxnneYdsdSuufydq3begnbNli6Ra2bQEz8m+37fZGGjwY9pK22WYbS4Qe9ELwSU5IvCxCH4Q+bIHgqyZs4vzB2IbgkVVtF+OEFzkVcSrbLvQlAhdsgeCrxAeb0L/TTjv5G52xiXjVBC6cmyB47IQ62OV290KOPihhgi1cRxhPvdA3kzqxC1ywBZpJ2V7nxa6EGSG29lpnsX50QuhNttB3xTxV8NgDoRv7OCfB9wNhCzYlW5KdKd7LEF0QOlKIPcS5jhAmOXyZhF4IndiUeOJVE8c99hBWaQs2JP1g1D6OiukpXy9D9EFJB/Zw/HMuSLIqQuxAL7YQVm0PNkCMHxYWuCnkblxYDJUmnDkEPaR56ThLTXDYXoWzXMSIOw8jIyPBER5ab/me555ZDWCLd6NMXHa2gYEFZqFqVp7Xja+1kXUjtm400Lp1xs9frFs3OhGmeI/DsAJOW7g5sG50na+UYweOP2EZhC7XHzAAU+LcdEAGX4YNnXSgG3tIa2A03uP+CBigbyrCLrCpW93HCnHyE46ONcePhQ84hqCUf7cpveV7fLwUne1KaC+E3PEYHYXtGwIjCIOwE4KvirAFSvqxB0rxMkL0QUkX9kApXnXIscXxT1i1LUk/+DC+iYMdBF8mFXViS9Gm7tox/dqwCaJEsgm+XwiMoGRPsjXFywgZyxC6sAWCr5Lacei3Y60fMEr9Q99hD+MbWcIuhcjKIPRB6MIW7ILvB2L8gBHUD/ZgAxhVbU/qL+yB6DPsgu8HwpZkYwqrtAt7in0mNV8U1mu75qXjzIBKHcdPiVx99dX2pS99yVavXu3PuQIoW6540yY/d8FPULGc/6c//cl4PofttKxGU0fAuoAx7o5ZbUBBNm514WDgVUNBVEcOBb7H/9iGCqk5GJIMeZkkybirA4G9hQ+2QIE1qRxM0JUI3ZIauiWlpIrDMIYmHFQMkYJdYfhgLySFOAmBpCYfol37p4/QVaxwQ/Fi3l7xklr6S1KvVM26Xqlpk9TkZ13hHAvSb1CqBh5K8V6HUsQg6SSEeq13pvVzbpppmV7llyJm1A9WUjOOrAxCL4QuSY3jjnhVJKlFtdQab0ksOzKhL2FGVCrfPql8nbR1ulScqE63TC/zYU/qsxT2Ul973UlnCqXO/Sd1lrfX16241Jw3UidzAsJ+oH6yJeGR+o84fCLiVZJU7riZqq1Sc0xJ/WEX/ZRsLnNczTvHWZI7cVLsxMc//vH24he/2PgNTd6wzYPrvHQEh9rChxcisbWANF5IwjNDPKMTkiYmE80BEP2duqUOaKaQG1pfgrQXJEVdDAwp8r3QM506sYELFLgwQSU+nXK9zNNuB/b1g11msa8UQkk2HgeVSeUdamBjbZ8iNpI8tShzQf5q+WmDfoBDin2VbJFkklK09JCxJVWnPzW4OHbhoZRWdYgtUsQIvKqwR4r6k25sSnw/hJIax1o/2IMNkio9tugjSZbGjCSb6afX+SVVilF7+8BqYGDAxVL5Y0pSQzdM6kOpKUdGWtkkRRvQKzV54lUSfSaV31czbbNUPmZVjZWpsCnaRN9NlbfsNOxJ9knl9Vd5s/kuIyqpcQI/88wz7fOf/7z927/9m1122WV21FFHNbSx6oxTzVvzeAsneXjAvZEhMGFBMHyb1cNfqNQv6JJcVtUXg0GKNhT5su3BWUanpABN55Md9pGnTMIuKdojRdukGJZpx4Z0cYAxrup1di9sKHf30iW1VCZFrIpCqTVPMa0XfD3cRIBS3fRh4vshLNpW5Ku2LdlCCJVpT7u+9niZthR1Sc2xKzX5Yp4q+SJORb4sm6RWTKTWeFl2TKaniEmRnyz/piCXYh8lPAih9rZ3krXn6WZcal47pCbfTR1tdU07KjXtKRuXqYxMtqSw7GtdUR82SHFsTWVzmWnYJ1VrE7ikNuOAJV6qzi6p/8az1MSjiFnCq+pQivZJch+lDHuY15ehp+c6eOkXb1iT1FEXzzQPDg52TEslaqoZvBS+3ZsOYZTEco2t2zHay29JxskFHZIqc+Y5oXCwSGCBNeuTNHna+rm7I5EiJtSW7COEkFVHdZPkfScp9pvJJJVqUjsOxXjiU1iWYZIaOKCbsVWW7pnqwT5opuW6nb9ogxTxK8q6ra+9vjJ1teueKl60S4rH2VT5y0zDNkmuEh4mhfBlULu+9ngZNsw3HVJzHFWBFzqhIm5SHEcbkhXTu81jk9S0Q2ry3dY1l/okNa4vc6lnLmUlFYpHlnlcmdc6+itqbn53kjVTy+WSLSksV3tTm9Tsq062dJI1S/eGQ6c0tV290TyzWrFzZiU2rty1jas5c2+N6jLVB8Lyc4Am8K011lujPY5xsuVFCgxSqMfqOlaPXkn+YjIyEGdbNHzVBD7YwDPt2MSND+LVktxpxh7sUC2Mo8CExdbwXd1/sd8kVWdIQTNjuxCtjAUblBMyluCl6jHCHsZRGufYBUnl2dauG3sSRthSNTEp5SWBYIUtKYSvirCpHSOpvD6j3VJTH30GVY0N+qVoF/aAU7utxKsixlFVujvpZQwljDqllyWT5DeA0QdG9CN8PxD49Mt1JOFBvyVekrWfQ63HH0muM/WTJH9Rqc3204NyHP/Jvh5UP+MqsSX1Gzw040q6XICxDXW52hlXl7DAFo5/KpDieRx+U6Q4q5/nLU8dO9dm8HKxVatW2erV99jI2lEzHOd6dRBxclm+fLmxUs7Jl3ZCc23nbMon/YS77LLLbKroahlw4ECm0p133tnYfj86HvoMQaVU97e577bbblYfHzfstIrOMa57Agt+UoCfE5iIVhYkmxYvXmz83m1lhhQUS7GD+MkexhJJkkwSbGUERtiTxrlUnT3JBn4Goh/GkRSxGBoa8nEEVnSUFOXwVRE/RcPxVpV+jjEo6edxJc5H6VnQJC87lOQ3FdHLT4lgF3y/ENdafsu1SnvoNymO4d133934jfIq7UE3NhFCnLPZ3QffD0R/Mbb7wRZsAKu99toL1q/9xKXYny4s6auolzkb/VaS6mmp2XXXXY0dotPK3KVMU1XDjlSO/5QHzBJfZig1xwo/kcX1tkz9nXRJ0SZeqLznnnt2yrLJyarzCrsItRQ7dtZVTiwkj46O2OjomNPY2HhwnCdqxIEOrCbyBbbn/5z4cJxPOukkY8BWdVcVO6SILzwO6imnnNK4KACEFNPhyyIp6sSmI4880rh4joW+K0v/ZHpGR0eNl9GdfPLJNjo2FnAaD5PFENp45F02WenuySW54wc+OD0HHXSQpRfmJS2SElt6iHPBG+9LVzyFwv3339+OPvpozwFmzlT4BUYnnHBCwwL6shEpkZFkOF3of+hDH2qHHnqo9cuHcyPnSG569ItN4MPxBl5V2CS1HtfcfOGFmEwOq7CnqFOKtj3qUY+y/fbbz5OqwsmVF74e97jHGQ59QVQqCw6SwnUiTjQ49u9zn/uUasNkyqRo15Oe9CTrp2MN54LjH7vBD4Kvkk4//XTjRl7RliJfpm3o5SYeNsGXqXsyXVxLTj31VOO8NFmeMuXgwrWW4x++TN1T6TrkkEOMOUlbnsqi3Hxh7l+ZAX2keKNwnOeMZ7yWm8JfzQZsgQ1aLfwJT5nnmgmDknq4eISgtH9JvuWGu1+SjI8UQ/gySIoXzKQLWyDiUrSlypNN0i3JJGFWiYQ+KKmsuw2SbMGCAavjLIexMzAoG1y8wDbbYolts+02flENiY0bM/VQvB4EdfIHCtGu/IONpMYYsomPJLdzIlpqIMn1MYYgj/TJFyspyaYUVmmapDCOFjT6SlKDr8IuSeuNJeuDjyS3y/roI8W+kmJYtmmSGioZy5L6AiMp2oVNkIWPFGWBrfQfe5jUY4RUvk3ol9RyjEvCnEpJijZI8jEkxbj1wUdq2iI1+SpNk+J5O/Untkjl2ibJx5GkRp9Jsn74cIwVsanaJkl+Y7jdJqlcvKRWfVJr3Prgw5yyO2bM71pq89v8LllfHJ/1mqkeBHgzXv0EE+QeLfmrnwZqsiWFJUPRUZ3U6th3zFSBsLliWQ/Oz0Cgmg0OD9qiRYttcHCBdf4oiKEQdPmfPoO6XO2sq8MWaNYV9KAg9kA9qHrWVfajPf1o06wB7lHBfsIIW6AeNXVW1fabPTQCmyD4fqB+siXhgU1Sb65RScdMQ2xKZaTqbSvak+yqOuw3m5rzo6qRifrBByImVT+GsCPZA5+pvxCoJXNymBHICHQTgdaTr68m18fDuvJ4UDJxMyZwzX/yy/hryjKXEcgIZAQyAhmBjEBGICOQEcgI9AMCG5vj3A+YZhs2eQS0HgJNV3mCIws0kRMWmojmICOQEcgIZAQyAhmBjEBGICOQEegjBLLj3Eed0TQlc/MTAVxfqGg9cZnv/ld0mll3LuZo4WOWFlGOZAQyAhmBjEBGICOQEcgIZAQyAtUikB3navHfuLXn1k0gIF41ZxN+s+FKW/5kBDICGYE+j4xKAAAQAElEQVSMQEYgI5ARyAhkBDIC8waB7DjPm67KhlaFwOz11oKTHIiXTbDk7O5ziIdw9nXmkhmBjEBGICOQEcgIZAQyAhmBjEDZCNTKVpj1ZQQ2NQR4g+TY6LiNBxpZx2+FjzYgKHFndkNnZjICGYGMQEYgI5ARyAhkBDICGYGZIZAd55nhlXNnBKaHQFhhZms2PykwOjJqI2tG7M4Vd9pf//o3W3vPWq+DNGcM9xmKsfw9FQI5LSOQEcgIZAQyAhmBjEBGICNQPgLZcS4f86xxk0BAZlL4V3CL61YzWU0LTMGhro8HJzn8h1ST8QkRgkybDgK5pRmBjEBGICOQEcgIZAQyAvMKgdq8srYUY7MTUwrMG7mS4DNbfWIoCfd43ILTHCjw9eBKh8A6ftRRmoUZgb5EIBuVEcgIZAQyAhmBjEBGYFNBIDvO3tPRw5HVrK66jdfGQ2jB8cGLgcxM4xaSLH/6EwF6if6ByrOQcQMVNRIPY8jCeMEYj4bDTAPmbPhmjHkJjA6MwrizST1py5+MQEagtwjk2jMCGYGMQEYgI5ARyAhsEIEwo99gno0/Ax6NtzJuqx2zsRAbDzTh2QQu/2cEZoZAY1DFYimah1TEI39nBDICXUYgV5cRyAhkBDICGYGMQC8RyI4z6NajN7Nw0ULbbLMltmjhsA0OD5pqydshU1iBjtliJH/3FQL0FN0I9ZVh2ZiMQEYgI5ARmD4COWdGICOQEcgIZAT6FIHsOIeOwekKgS0YHLTBoSEbDOHAggCNWHUmZSJHPcjylloAyZQRyAhkBDICGYGMwCQIZHFGICOQEcgIbHwI4AlufK2aYYs0gQI/DzQ6PspTqMYDzfXAhXVmy5+MQEYgI5ARyAhkBDICmxgCubkZgYxARiAjUEBgwmUsSDYRFieZphKmtx/jKNcki4vKabWZcGLF2cwkGWUsfzICGYGMQEYgI5ARyAhkBPocgWxeRiAjkBHoDgLzznFOTivh+DhOrdk999xj3/zmN+28886zK6+80uMJnrvuusv++Mc/2jXXXOP0i1/8wq677rqG80s9wRf27MElDmH4rlNvcKB9xTmICv/1oLNWq7kDXRD3hMU2KiaE4MsmCTyaNw7K1r8hfeACeb50B8Qj1X7JZGGQWYDP4lu0w22ZYF/D1grNq9KGou4iXyEcDdXYAyFIIXyVJCmMIbkJ2AR5pMQvdEJJZZFPsipD7IGqtKFdd9GeIt+er1dxdEqdxw1pUK90z+d6Ey4pLLst6IU66UUOdUrrpQydEDoIIfh+oqpsatcrxWOuZ9hMs+KiXUV+msV7mg17EqEInrBsQi/USS9yqFNaL2VFnfBQ0gefKMnKCNGZ9CQ+hUmeQuTJLyvK2nnyJVl7SBqEPIXwnYh0iDRCCL7XVOu1gm7WXwRFkuHA/v3vf7cnPvGJ9uY3v9l+85vf2Gte8xp78pOfbHfeeafx+cIXvmCHHnqoXXjhhfbOd77Tzj//fPvqV78afJqmM1gfj7wUnEQcYwELJ8BE1DRBIQ9c++CQ5BNcaeMKaSskxXbBdyIppkvlhybj3/jUAifJpGrITMYnuMkEYZyFIA4vk2JakFTyL0X9UgwrMaKgVOoPOwomNfpI6k/bpGrskqJeSQ2MirhVyUuqUv16uiW1YCRpvTy9FkhNnZLWs0dSr03YYP1S9Ta0GylFm6QYtqf3Oi6p0VdSk0ev1BpHVgZJTb1Sky9D94Z0SNEeSRvK2pN0qbNeqbO8J0Z0qFRq6pfUGFMdspYukmSJUA5PWDahF0p62/liPOUpM0Q/lHTCJ0qyskP0ozOF8O2EX4Z/hL8GtacTn6x8p/ydZMU6JquLPL2iWq8q7kW9AAQV677gggvs17/+tX3oQx9yet/73ufxj370o55t1apVtsMOO9gHPvABe8973uPhmWeeaalzvT5NeDahBFu1xUvA6uFkE8hMZk4hj8ZNIcqgoDwdKgVBIPhuk4UPdYag5R9ZmeSNLlgQkPCYFNruXPwq0yZ0oZWuU+gnWfxzOTdCJoh4mRSWmTHLrbGAT/gPgYIMsgneKvmAQyWKC0qliENB1DesFG6c1dPo7g+z6DOoSmukZp9hC1SlPZ10S00bO6WXKesXfPrFjsmw70f7+sGmog1FfjIcy5b3k03YApWNQdLXrrs9nvJVGWITVKUN80H3LDDqerOk/rmOpcZJTZumgxF5pGaZVA+h1FlOGiTFdOogDklRBl8k8kjNNEmlza/nleMMaICVQvh73etehiO8/fbbI7Y99tjDli5dan/60588PjIyYmeccYb99re/te985zs2MDBgQ0NDxkcSgcVvs9HRUZNqNjg0bIuGF9mSRZvZ4oVLJmixLVm42OXUIckGagNGWacQl2RS9wgnHgc91GiRLISBuqhDCjVPRUFjLZDMwrcZNg0EjGqBFCSSXCYzk1Qumbm+Wtl6Z6GvVpPRl4mshI+kFi1Sa7wlseSIJMfD+ugjqa9sYqxI8jFuffLBJqhPzGlgI6lfTPIx1A8YSRETqTXsB6AkNfquH+zBBvoMgq+SJLl6bIE80idfknx8W598wAeqyhwp9lXSL7XGk7zKEHygKm3opFvqH6wk9dW4tvChz6DA9vh/etVL2iBGkvy8LrWGNoOPpIYeSTbZBz9uIPhz+IHkYUGTsAyqlaGkmzokWQKKes866yx7xSteAevENuw77rjDTjnlFFu5cqV9+tOftu9+97t2+umn26mnnmpPetKT/FlnSd7BZgr/gcxsXXCyf3nNNXbhBRfaO95xkb3/AxfbBy6BPhDCD9j73v9e+9CHPmi33nyLrVp5l90V6r9zxZ12150re0IrU71BD7pWrlhpDVlK63WYdAc96IawpUFFeeB7hUWnerGFPuY5dsJO1Klct2Sd9HWS3blyhd155x22YgW0wsclOyGwu5eEDggd2MXjCymOrCrChn6yBxywCXwgeGRVEjZgCwRWVdqSdCebsAc+yasKsQF8EhGvypakFxv6zZ4VK1aEc0+kZGeVYcKoX8YRWCSb6Dt4ZFXS3XffHa4Zdzr1gz1ggR3gA8Ejq5KwAVsYR1XaUdSd7CEsyqviwQh8sAe+KjuKerEFWhHOS0V5lTz2QFXaUNRNX2EPBF9Mq4LHBmyB4Kdrw1/+8hfjvVKrV6+2mZTjvVU33HCDvf/97/ddwhdffLEV6ZJLLrF3vetdvrsYBzq4b6bg0xV9Q2S9onnnOCdgJJmkFlyuuuoqe8YznmGPetSj7BGPeIRx8Vm4cKEdcsgh9vGPf9y+9a1vudPywhe+0DuRwlTRvFNRs0ULN7Pddt7VdtlhJ9txxx0C7RhoItx5Z9s+yAaHh6y2YMA0ULOBwQXOE+82UX8LLaj1TNeGbKedEPmSTbWBgZ62H13TIQVcBkJ/DGBPoOmU6UaegYEFNuAUcAh60V+rwS+wBUG+YKBmAwOywcGaLVg4YEOLFtiixYtCfMgW1GKegZCvFmyvhTbUFsjIPzBAHXOnWq3md+5SfQsWYO/c6031baxhxql1jCQ8Uki/F3niVRF2JKrKhqJebGk/7ogX85TJV6l7snaCUUor8klWRdgvdqS295s9ya5+DNMY7wfMsGFwcDBcxwf82ku8SszARpLbUqUd/aQbTLCHMBH9VKSUTlg1YVeVNoAR+qdrR8qHQ4vzy+5f+CQnTHVSbzuRBg0PD9vOwefaddfgj+2yi+1SIGTQ4sWLLflvUqs/aD381HpYd9erTk5zMUz8ZZdd5i8FO/LII+0tb3mLr0rvuOOO/iKwc8891+5zn/vYPvvsY+ecc46vOHNHAwMpD8GPjo7bNltvbccec6wde+yj7eijj5qgo0N4tB1zzHF25BFH2lZbbWV06pIlS4yOSyF8N4l626mb9c+1LpzARYsWOQZzrWtO5RcttkWB5lRHOAC7UZ7+oh5wWQg2YYwsXbbUlm29pe240462fPflts0229jCxQvdiV4cHOklwfYli5bYEh4NWLxZT/DELmgRNnWprbRzNoQN2ALBz6aObpfBDuyBuNnW7fpnWl/RHmyaaflu5scW6gMXbIHgkVVJ2IUtEHYQJ6ySwAV7oGQPfJU2oX+zzTYzqEo7ku4iRvBJXmWIHeAEpX6r0h7mF+jvF3uwBVywB4JHViVhA7ZA2EGcsEpKthBC/WJTv9hC33Aewh5C4lUQ/YINibABHjmU4oRVEDZgD8S5qQobkk5sKNoDn9I6hSmdc9ivfvUr95VwllM7SKfOTmWRkUbZ7bbbzo477rjgdx2zHh111FF2/PHHu2M9NjaG++Y+nyTne/1V67WCbtYvRVAkNUCSZJ/73OfsBS94gbGSzHI+zzijd82aNfbzn//c2CZAHOLuBkCnuxS8CwgZaWbUL1u3btRG1o3YaAjXrVsX4hM0MmLrRkf9Dgd3RJLDbT3+oAfqsZoZVy/JJM24XNcLBBP6wYyWdmFTTTZeH7f0uil4s3FTQxJLpPQYm/s3YyVRsTZkxXgVfNGGIl+FLf2usx/xwaZ07uwH/LAH6gdbijZUbVNRvxRORkXj+oQv2tgPJlVtT7t+4lA/YNOvNoBPon6xEXuSLfBQipcVFnVK/Xf8S02bsDVRwod44rsdSjIpzMLC5L94LSvyvdQ/VXuKeuGhqfKXmTYdW8gDJbtuv/12959SnMdoi+lJXgxTP6R8KSzmgeedVISJJCW25+G8cpxBQ4rgSDH82te+Zm94wxv8jdnPfvaz/YBI+dhfz5Zt8iCDvve97/nqM3e7iEvUk1yXutFpSEjDv5HqE3XW3VlHTkcmkuIBiLxXJGnCBmuENtNPl/LT7vaqOsna8/QiLkXsQ8949VXZ4coLX0U7nMfO4DDXQx63NYypcM4O4ykI8n9fIuD91geWSWpYgU1QQ1ABIzXtqUB9R5VSf9tUdZ8BmtR/GGFXPxH9BPWLTVL/9Vk/4UM/Sap8ToQdicAHSnFCSQSVklS9DQmAyfCRoo2kS5FPZboVUneqS1LL2JGUklrkDWEJjNS0AXXJXsIikVY2oX+mOiUZC5Wp3OWXX954cXOSFUN0sChZlEmtmKQ08iY+hZ1kKa2b4bxznNsbz7PLf/jDH+ytb32rHX744XbYYYfZfvvtZ+9973t9TzxO9XnnnWcnnHCCL/vzZu1//ud/NrYDADKU6pTkz4L4yiBeTuivej06Z2YyScZHkvOS3NFul0nNdGn2PPVC2AjBQ9Ls65RmVhZ97bqRFUmSRyU1cJF6w0vNelEqhbgJ1iSVSkGZFUlq6rfwATdJZmEMhagZDrNZcKHDl9UtpMC0Ur01OpuYJJMipfLYkvgUdpKltF6FkrzqKnS74im+sAkiixTthO8XkuT9WrU9kqo2oUU/fQa1CPsoIpWPl1S+zplCLvWXjVLTnirGk9TU3wnLKmxqt0NSuOHbhYtUe8VzjEtTYzfH6qddXFLLOVrStMt2M6NUjd7ptEFqtW3dunXuPls8MwAAEABJREFUXDG+IepIIXw3SZL9+Mc/9hdNsYjGQlmvdM3G7nZbpIiVJB9XUgxnU/dcy0gzO/bp1x122MHYos1LxdC/YsUK+9nPfgbbkSS5vB0HF3b4KuaDl2L5Dlm7KprXjjNAHXPMMfac5zzHHvzgB9tBBx3kdOihh9ruu+/uHfb85z/fXvWqV9m9731ve8hDHmKXXnqp75cHRUnBUQZoyBoXBJmMTz04N4RFQqfUHEDp7gjyblNRb+K7rWND9bXrTXHCVBYeSvEyQ/TSTeiEJ6yasCMS46hm9XFGEjxkjC4LQ8iq/IBRlfqz7ukhQD9B08vd+1z9ZEvvWzu/NfR7X/W7fVX1fsIlhVXZMR/0ghHU77ZWaSO6oX7DKNmEI3X99deHOVGcH2Gn1OSJz4WSnlTHbbfdZg960IPs1ltvtT//+c8Nve35Uv6Zht2qZ6Z6e5V/pu2RYt/dcsstxgu8Nt98c/91AOzDX+IRWvhOlHRJsQ7yJBl8O0lNX0xq8u35uh2fl46zFEGVZE984hPtTW96U4P+9V//1d7xjnfYscce28CKh8jPP/9839LNC8MaCesxTeAnu6cqNfNQfKpOJX2uRP2SGgf3XOubTXlJsym2SZahvyBvPCvNYSDVarKaKfzVQghXMwsx/q2Hn4YdQYek8N38l2SSmoJZcRtXIUkZk3nYpVLut3nYbX1psiS3S4qhR0r+kjrrljrLSzYvnyOnALx4zS1mk6rrO6k63UUMEg9GkBTtuummmyw5U5Ia44s8qUwKkUEpTtgeRwYV5Ylfu3at8Ybnfffd17bddtvGr+uQf7rEKjV5U53wEPIkY3syP7+EjLQkJ4SQdSJJncRdkU2ldzoKKC9F++BpG2GRqIc4ITcmWMAEi5GREUS2/fbb+8tvf//733s8fVEGIv7tb3/brr32Wh8HSYZ8MpKiTaRLTZ54r4gZfK/qzvVmBDZqBDhEi5QaK8kP+hSvB+fZghOtQElmYRXaPKEhiYxikL9LRCCryghkBDICGYGMQEagFAQk+U928ZOxrDbzFmULHxylRCHqjm16uS9yZBB8IuKdSGoucpGXPH//+9/dScd5ZisxIfKZkBQnaVKsHweS8qymEkK8cPiKK67wlxMTr5povxTtnqktUrOcFHlJjTluqltqytCxcuVKv0kBFtwY4QbJsmXLjBVobiqQh183wrGWRNTr/MlPfmLkRSBFOXw/UXac+6k3si3zGAG8Y/MD38KHk4lZlK0bGbW194zYqpV32W233W6r777HQkYzSyeFesgJWf5kBGaNQC6YEcgIZAQyAhmBfkeA+RGOJo4TW3rhsVmKcyJJJslwon7605+S5HFJzvMlaT0Z8k6U6scJT/wWW2wR5mO3eXZJHk7ni7c543S356VNUJKzyvqjH/3Io1J0sqXp6/GCXfjCJmn2eimPGZKMmwQ4wTi7yCDwpK3gQlyKusgjyQYHB32r9ic+8Qnjp6i23HJLS3mvuuoq++Uvf0kx70veQcWNlNnc0PBKSvrKjnNJQGc1mw4CfqIJq8nhnOEng/r4uI2Pjtm6taPBaV5to8GRtnhumQAlOtgTkRxkBDZlBHLbMwIZgYxARmAjRYD5Ec4WIY6YJCNuEx8pOmhEb775Zn8OGb5Ikgwn+K9//WtR3MJTv9Qy0fJVbinK7ne/+9mKFSt8BVqKspYKJolg05e//GV/oZkkk2ToIrsU4/C0DRvhE5FPUoqWEkrd0Ycz+6tf/cpfrJacYinW/dvf/tY+97nPGY5wahR5aC84IAPrrbbayvbee2/jZ6qQ88tH1Ek6ea+77jrDCcfZRgZJIugryo5zS3dEBybuqIUXL0KeyCErRCx/MgJNBBgrzZgkqykcWoiDA10LcdXkJ1guEPDGR3xlyghkBDY+BHKLMgIZgYxARqAdASk6mlIMScfB5M3LOE/EpTg5YmUXObJEUkzDaf7+97+fxJOGUsyPo/bDH/7Qf1GHzGwPv+uuu2B9bubMNL7YesxKMivlZJfUUj61AceR+V6KSyJ76YR+cMQhnYtyScZWdzCTWttC3d/61rf82WR0sKJM23G2iZPOrx3tvPPO/owzOw2QkSdt2+albdh5r3vdy2+KsI2fsv1IYXbfj2aVbFP0lIPScav7jwW5xxPi/Cv4y4IJVJSHaJf/peaJpMtVb/TVec+Ebmp0ZSktdq1BU1BsUGDDCGKL9hjjKPSnIa/XTOMDZvAhW13jVvzIQnpIC0mWPxmBjEBGoG8QyIZkBDICGYEeIbBgwQJbunSp3XHHHfbZz37WcIaLqlh5lDrPjHBgKbd27VovgoMIeaTwlWQ4ajjP/AIPyZKMbcN/+tOffCWafBB5SIeIQ4knTDa165Vkkgzn7wtf+ILxjO9OO+3kbaNcqgd+MiIPRDohBJ+IeDu1pxFPeeAlGavk/PwW8WIa8Q2RJM+CI8tPS+2///72u9/9zmV84QT/7W9/s8MPP9w222wzbzery9yYYIWZPKwk80K2xYsXEzUcZgisCRFyI2K33Xazc845x1fz28cCefqFav1iSL/YUTdcnjF3f2T8lWMZg1kK+iaoHK1ZS0YgI5ARyAhkBDZuBHLrMgIZgf5BQJI7RzhLrDDi1P7mN7/xLbxYKYnAn6nFuWJ+jIAtwaxMwuOY4fQWHSypdfGJclKsS5KvNuNwI6eOhzzkIcYztTy3i1PISvI3vvENkpzIB2GDC8IXPHkD2/gnT4qwInv11Vfb1ltvbfvss4/93//9nyFL6dMJqU+SSfLsrODCSDEOD5EPgpda06QmFujHwSUfJLXmRTYZpfq5SYGTy095/eEPf2hkZ7cAdPLJJ9uee+5p9CN4suIuyXghGDcReMN2KgSG1MuNE9oGT7/QpxB6WK3m7ds4/alcv4TZcS70BB23YMGA1QZqgcKgC2msKYag5/+S/CTB3awbb7zRX1qAPT1XnBVkBDICGYGMQEYgI9DvCGT7MgLzHgGcJAjHCqf1oIMOMhxonCkcKRrIqu0f//hHY5WTVUwcUd60/IMf/KDhhCaHK638Sq3OoNQax7ljTi2p4ZDi1OEE44Az98Yh5LlbtiRjh9TMKwmRb1fmxWLYiECKcnie3cXG4447zljZXrJkif34xz/2rcdSMx952wlMIORSa16eHeamAQ6opIb9tVrNecpBlIUkEXgazM9+9jO/UQEvxTT4mVDqH3CC52YHOoljB3Xh9IILJEU9/OwXNxBIIw9EP1N+xx13NFblec6ZvmZMkC7Jb6J88Ytf9DGArJ+o1k/GVGVLXdE9XrR4kW22+VJbvGSxDS4cMgvyusatHkKzmMd69JHiIJPkzwlwADK4eqQuV5sRyAhkBDICGYGMQEagZASyuk0VARwt2i6p8UIttmo/4AEPsAc+8IF26623upPJiuXll19uu+yyi2+nZj7M88w408kBwxHefvvtjeeWcZ5ZicYZo370QFKcVyNjuzBbgXGeiZMOzzybupCxtZg6r732WqINxxPHkPw4jKyALl++3F9iRSZkpMOzhZntyAceeKCRh1VeSY16yEM9hO0kyVI95JGaGOFUfv7zn7ef/vSnxod0iJsHxBNJzTKkIycEP9qaHFPkMyVJvrgH/rTzv/7rv7wPudHADYJUX2oDuCBjO/zRRx/tbcMWZGAENtS1ww47GFu9WV2+z33uQ7Ljxc0U+oU8Luyjr+w4h84Iwzp8h3+ZBTfZB0MtDBIc5yAt5Z8BxcBmOwR34biLU4rirCQjkBHICGQEMgIZgQ0iwHV6g5lyhk0DgdzKGSMgyZ0inFV+hojtzDhRPP/Ktulf//rXxk8SsfK7//7725FHHumONFuNSeP4w5Fi5ZVV6JNOOslXdj/2sY/ZZZdd5j9zJMntkuRzeY+EL5wzVooD2yJnRRsHlBVtfi6JLcU46KxCo0dq1ofjicN373vf27DxmmuucYeQOiHm7dQHD3FT4P73v7+vnhKHpFgffJGwIa3UStH25ITiG+DQp/yS/NnpK6+80kXgAtMeUic2Ywdt44YE+WZCUtNe6mILNfVycwH7wIoV5VQnfYsd5EMmyftcElGnbbbZxt/ATd499tjDd9hSJyvQZOCFYYyPRz7ykXnFGUD6kiYWk8NQNUXXOawv1wPN3FoGTColNQdKkk0VMggZ2Nw5gy/WNVW5bqVJajmhUG/Rhm7aVKwXPZkyAhmBjEBGICPQTwhwLWYCjU35mgUKmTY2BKpoD44gK4qs8Epxnowz+oxnPMM233xzd555XpZ8u+66q2233XbGs9D8lBErnKwyI2ebLyHHKHLyt7eneNzi+JEuRZ3w6MWp5vlmnL373ve+dsQRR9inPvUp+8UvfkGW9ebFbD9mezHbpz1D+GK1mxVS0kLU/3EETzjhBCMvK7BSU69nKHxRF84oq8sFsa/y4vRiV7KfdF7ARRmeocZvkGRSnMNL8q3ZvOkaXFj1xSnHIaXsbCjZz82BJzzhCcZbssEHhxf7qJN+wn62utO3yCD6QIr2EScfNz6oi3xgB/akQbx9my389C03L5D1E+UVZ3pDfFk4OEIYOjd8B6cZbxoiNjUxKLhzwkErxcqQQVOXXD9VapaXIr9+ru5LpOYBV6xdatqQDpxi+mx5qalvNjjNVm8ulxHICGQEMgIZgekgwASQFRXySvKJKXymjEBGYPYIMFcuLsQwB5TkFeJA4Syl7b8Pe9jDfBs3ThQr03/+85/DXL1uBx98sOfnGeUjjjjCcMKYo7owfFFnCBrHLHEp6ijKkx4ceZ55Jg3Hrv1nsChPGs4rjiKOPTpx+jhH4LzyojLsTHnJj33YBRGfjKiHFeSvf/3rjSySjBVuBKyE46SyVZw4NwvA8Yorrmi0EbnUbONPfvITIx+r4OjHqSXPbIjy9BllWSU+9dRT/cVq4ET9yFkV5+YBLwhjCzYysJCaNiEDP7bXS1FOeXYckAbxfDj9jsNPe3H6kfcLZceZnqhHB1kKcETW4gCZiJDHiU6GPNL4YvBy4HAHSFo/vZFxCkaK5RhkHBxSjE9RpKtJ6IWk6NDCJwUcMFJ37ZFifeiBpBhPOnOYEcgIZAQyAhmBKhHg2s5N8SptyLozAhsbAjhCzPvSsSXJJHkzcV7Zjk06AknGFmueG2bLMc/rIofIw1z9sMMOc+eaOThySFKjTuIcy5Jg1yN+SukRj3iE4ZySiF04b9QPSbEcTizzYZx78rPNHJ2sVjNvRy7J9VKOunC00Y2dxIuU8iCjzddcc42/fIy4JP+ZLFaJwQtnHkedxzktfHBQcS55bhvd1AVJCqnmNiDHIaduCx/iIfAbD4QzIeoGl1QGHpu4gZDqJw197NTB6SVeJOogDk5s0wcb4tiFDJ48UvRDcKhJS/lI7wcKnmI/mFG1DXGgYYVMBFYfHw9h5AMT/mWqK4Tr/9PhPCzP3SYGEzmkznlJ60RpsJDGwcHdGA5QaWb1UH62xIGNTvTzZrXrTksAABAASURBVEAOTGQc9Mk+SZbaOFs9lEv1EXajPurMlBHICGQEMgIZgW4hwPWp3yZt3WpbricjUAUCkoxVSuaWOE/YwHEGwbO9mdVKHCbiUEpjpRLnlZ9EQi4158ds22YOnuQ4tLzRmkUtZBzHqR7iRWLOu3z5cksOIHNenGny4AgSSvKt22ztJg4xd+WFXYRs90YHckiKtkkx7KRbimnkx0FmizirtsRTfp7vps3IcJJpF/N08Nlrr72MFW5slGJdqRwvU6M97JrBwaeN1AFJMS/8dIkVdXwd8qMD4tnm1BfIIWxTqJ/+JS41dUmRZxX+6U9/uvEyMOo55JBDfDs+vBSdZkm+gCnFuPXRJzvO3hlxZbleH7d6WH2WEixR7lk28MUg+fnPf97ycoINFOmYzIHHXRwGKXeZOmbqkZC2c8LgpMbJhnhRFXEOUH4uqyifCy/JaCvtluJBNZf6ctmMQEYgI5ARyAh0AwGued2oJ9eREcgINBFIq6asJDelkcPJw0FmToiEUIpzQ/KzyppWMzk+IfKxOomTCI8DfcUVV/gLvHjJVNKXtmWTp0jUgcOHDJ6QvGxtxqElDrGYxDPY8DiivMiXfDzX/L//+7/Gs7mktRN1Q+3yFEcn6TiSkoy5vyST5M8qJ4cVxxlHmheTsTKP3wE+OO7URT2S/C3VLL4dddRRjgH2kQdnm3yzIW4MgHGxLDsAkKE3ySX5SrlNfIppEyIPuGlCWSI854yTD18k2iZFHIrysvjJ9CQPcbL0TUQub+eae9bY6rtX25p77rG1a0bMpuE3S+FuyHjdX03PXnyvKHxNNlhCUsu/FHUjpAwDhTtuPOPBQYq8TOJA5LXwbIfhxCCF9vnNBPkzJDxfwgsBcLClpu2ztZETAvXhqKNbmnuds7Wlu+UK7ZjGOOqu7lxbRiAjkBHICMwVAa7JqY4in2Q5zAhkBGaOAE5dOp5SWKzl4Q9/uL8kjDTmhYSkM1/kbdtFGXKIVcw0Z+anp3AWH/e4x5FkvHUbZxxnDUGqDz5RUQaPI4cDm+okH3qZo8OTzk5TVnxx6JmzYxtplIfgJRnlpMKc0IJ7EebVIfD/NWvW+AISc3+c0RtuuMF3dkpqcUKZd+Ng0z5W2HGGkX3oQx9yBxk9Fj48r419/JwXzil1kia12hCyTvufmxHcJKCAJHfqaSOELIXYxIvMkEGSCCYlKfoYZJBiXinKsDnVS3q/0DxznHsEW+wrG103bqMjdavjM68Lutq2Zk/m/9yz5h4f5OlOFB1Nh4capvwnHwdBykScA4jByevaWdllEEpxEKV8vQyxGxsg7IEk+Zv9BmoDxiv7OekNDAzM2Qzqpk5OTGwr4SSVKpUmOiUIpCYfoh3/yaHQQVDHDD0QKoyPSGZKusfhZQPhTxb+FE6Q4Q7MmEZt3MYCjmNWHwuZLchjEFIDTzzQxvhPP2+M7cptyghkBDZuBLgeFluYz2VFNDKfEZg9AmkOKcmkSKk2tmrjCEtRLiklNUJJLeU4ViEyMG/GcYTnTdw43KRByCQRdCRJXi+J1JPsJF6cr7MyzhZjQubLOPvk5xwBkR+SZDjtkog6pfQUMvfF8WblldV0Fq6SreSBvGD4gmfnZ3LgcYpx4NnOzeo4q+60l9VlHPrnPOc5hvNM/qL9oapp/1OO+mhHsZAkx0qKIWm85Is3YmMn8RTCT0aSGkkpvxRlLOAlLMiU0uGrolpVivtL74QHo1ocBCYTvCmYCYXA3RvCVqJDGbAc5AwqBhiy1lxtsRCVZFIkBoIUt2fw6ni2a3AwsjVCik6rpFDKvIz18CPJ73DRhnSgSU3dOLmkcaBb+EgxLbAz/pcUUK17m7ibRQVSrA8cpciDD2n9RsFvtnayWmhTMHu8PmbjbP0PRg8MDdjwwmHbbPPNjLug9K3VzWTNDzzUlMxvrh7uptKHtEKSJZ54poxARiAjMB8QkJpnZUkmaT6YnW3MCPQlAswLMKzojBLvBqW6mZviWLKVmXqZT5999tmWVoORTZck+UruZz/7WX9pF3anBTIcOrZCs8jFW6Yf+MAH+qOe1C2pca5gvoxDzRZr0iCpmU4cp1kSrO9exX7KsEiFI8zKMYmSjIU1ZKxOI2NOuWzZMt/SzeOiX/nKVwxdUqxveHjYbcGJBhvKzIZohxTrTFh3qge7fI4bEqfKF5I7/ktq4EgGfCue64bvl3lkDWMyzR4BSf4D7QwQBgsdCw9JcZB1qp18SS418zHgORC4Y8TzFcXBSn7qJewFSfKDD9vSHSopDmJOGPXg7TGIOWGwtZoDG3sk+YE5U5toG3ex0Ad2lJdkyC18kIdgXv6DVQAlnADGw40I2YLBmg0ND9rChYtsMITgNi8bNgOjJdnPfvYzu/XWWxt9OoPiOWtGICOQEagUgU3hPF0pwFn5JokA877U8G4dY9TDnPTLX/6ysQKLA4cO5MwpmdPOdE45ODhoPLrInByHlPrhU73UDeE8s1IsKUz74pyZPBBlqIft18TJXwzhcXj/4R/+AdYXGSQ5z0o2C2g4/wgoy+8ns6LL6jQyXhDGi7b4TWcWoHDs+TkotnKTngg5jjh1JNl0Q/CjHItplJGiffDtBMbkTXJp8rwpTwpTOSmWwe/gnU/0AXmwg7Bqyo7zHHuAjmQVljs5rDgXq2MAFeNFXooDg4HCgSXFg404JxVJDWdDimkWPlIsF9iu/9MWtnpgQ/Gkw90v2kIbUbpw4ULjdfNssyZOfgh+JkQZsKP96W4YMtqPLVLv2lqwsyespHACxX0et7rqFr49rNtY0Fc3X5kO3Mb6LyncNKjbt771LUt3azfWtuZ2ZQQyAhsnAlyPJHnj4J3JXxmBjMCsEJDisUThtFgCPxdKx6UkY8GJl9uy6MTKLPVKcS5CPuaVyKZLbPPGTn56CgcWx7NYhxTbw/yY+gkh8hBPenCqmTMTl+TOMXwi5rzMq4njLEoK80f5HAqZJAIn6io60pKMFW/m56zM4kjTfkIKJDt4vhsbyId8JoQDL6nhk6Q6re2DXGra2pa8wai0fllW01lQTIWl9fOktLLCWlmKNmY93IXhQGHgw0uxY6UYFtvOwIKkmIbTyAHJQOeA4wCSYhp1cqCmOiX5AUf5Yp3d4iX5Fg+2nnO3ihMQ/OWXX+7bR3CquTnAiQRba6r5wS2pcYDPxBZOELSbMtw9Y7tK0iXNrk7qqo6CQ2xNop8k+rIepMgthMG6et2QelKItvzXW2IziPRfVsYtJ2+eefnhD3/YfwZmizICGYGMwBQIpJvGZJE4a8NlyghkBGaDAHMidqDxklkcudnU0V5Gisclq7rMpXGY07Zp9EGSTJr5nJLVTupivst274MPPrgx16XeRFKsX5KbR35nJr6Sb0CUMlLMJ8UwyQkpi3NLPubI+AHwpBUJGZRkkoxnw3H299133yT2dhNhxZ35PPxMiZ/cwicAW8pKTbuJT0VFG6fKN1ka80iIen7961/7rtjJ8pYlr5WlqJt6ALC9PlYuk6OX0or5cMpw/FJaCmOe6K0orAy6PAwKhoVMHp3qi/IMdAY4d7t4qB8eeadykowDgTKSDMf56quv9pducVeFwY2MOtgOzSvuGTRSPOgpK23YLpvFR5I7yOjDkeXNfDxLwV0q2gWhn9Vh7McdnIUaL0IbhxYMGQcyJwlOomxX4TX76CCdcDIcvZKWr7ljgk5wp9qkN4XIpkMpfwqlaJfCWOKZZ4VKwC2lh2hp/xLaS1PnW5zo1wMOOMDHFXdDk/ZJ258y5NARkGSSnO+HL6l/bOkHPKZjQx7r00GpP/PgOEvljvk0XiT11bHfnz3UX1ZJ6i+DJqyRyrcrjWNMSLwku/LKK405b9ryLHXHNpw6XqjL88BsZUavpJZjSBLiaRPO+D777ONzdupn0UiKdTA/leRpUpRJcn0pLbWbEJlNfCRNcM2APMRYUWZOzKKSJGNOmtIsfBIvyXVJClKzAw880Il5LC8qc2H4SvkD63Wxesx5jfh0iRsSzPupe6oyktwm8kiRl0R0WpRsJYQoxDgB9z/96U/2X//1X8Z7oJB3olSmU1o3ZfPOce4EzKWXXmocKE9+8pPtwQ9+sF122WWOkSR/oP+Zz3ymnXTSSU7vfve7DQeaeiDPaLFjw0KgR+vj4yZF2cQaocvTlyRf+U1xQg4w3m7H77pRr5TKk9ok0ohxEDEIGQQ4pjj2PJ/AQc+BghPOb8LhoJK/DEq2oZ/nIcCJt2hvv/32xk0JVr+xG9skhdXT4AIG0CgndW5vJ7slGU7UjTff6L9XR520Fac5rbiDBTy2dKoDnUke+WhLkk03jGXNTyjYRD9I8pOhhY8U2hnaGNhp/UvyfJLCGAqjp1C2FmTjATVp/TQv1OOv1NYeq2lUzzM93LFFcL/73c9+/OMfwzpJ8hCbII9U/NVNO7rVFGyCulXfbOop6oeHZlNPr8r0mz3t7ZTiWG+X9zouNfX2O0a9xmK69bfjxARTauI43Xq6kQ9boG7UlesoBwH6CypH2/S19INNRRvufe97G44YLSjKic+WmIOfddZZ9oAHPMBXhaVqjltpfb1Scx4prZ/OnJp5MG1nZReexUBW52lXcR4sNctLTZ7t2mxrpo4iJXypEyeUX7D50pe+5HPvYr6kL/kcqdy1117rP0XL9nB8AMqkNPhOJDXt6pQ+mUxqLYcefBEw4KYI5bihQJiIPPAphO81zTvHOQGSQMJp/rd/+zd76Utfam984xvt+c9/vr3mNa+xr3/9654VR5k7FW9605vsBS94gf37v/+7sYorNTso1UUBScHhaQ7yej3wwdmph0Vp8kHkSwOZOCu0kmzrbbY2BmUa7ORrJ0kuohwDmUGA04gQZ5EBIslYeX7MYx5jvHQAh450Ses57Mi7RdhEu7CBA1mKK9DcaeNggrA5kSz8hTzopyzhhkiSO6VsufjiF79otBldHPA46uin/h/84AeGEwsftFj7RwrSQMilyEsiOm2S5LZY+EjyvmPVG520NYj9X5puveRrJwOl4EFbINlA+DOrhRO7mSRb79NBtF6eWQqkHlbewSaOi4QjW/zpT26GpKyMGUmdcUiZSgwllahtXqhyI6WMiwMxj7+k3Iez6T7OV5ynKJtC+F6SlPuql/j2sm5JPqeQch9KMnYpsjAkRTzgFy5caEcccUSYA9V9PivFNJvDJx2bzCOZa0gzq1OaWf7ZmCp11sE8iXkvC2nUy3w47cRk8WG33XZD7CTJcfPINL+kqJd5LQsYPD6HPlaeqQJ/BR8Dx/SSSy7xXaDIIXC97rrrjFV3yiCDpFgnfLcpzRmpF/0pxA4WRtkFi0ySzx0lEXXemRK+aiXo6JoKQISkCBQV87a1ww8/3E4//XTjWYRzzjnHT1xXXHGFP6/7kY98xB1pti6ccMIJ9sIXvtDe+c53Gg6rJAdbElU50Wm1gQHTQM3TajV5fQMhXqvVfGWSPNg7nz8aAAAQAElEQVRRJAb70OCQcVJgEFr4SM16Q7TxTzlJftKgroGgj5ADKGVCF/lYxb755ptdL/GU3u1Qkh+QHDysMCdbkm3og8eGRMjgh4eHDSK+ISI/21DIx0mOg2H58uV216pVtv1229m99tjLRtastfGxcVt550r/feRgmIfspE9EeeoihOAh+OmQFNsL7two4OSBXdx1w8FLbaUuqXM/ktZO2AC5PNx0sXrNxsbqVg/tGVs3ZutGR71tMgVH2nNtlF/ppMwNIBrIy+bYbsOODOKSTBJspg0gIPUPTpL6rt8kbQDBcpOl/rKn3NbPb21Sa99xHUznc6k1rdctldR3x1qv2zzT+iXNtEgp+dOYKUXZNJRI1eDE262/973vuYWSfKGEuSILQgjTPBd+rkRd1DEb7GdTBl3TJeaZ7Tqk2CfMgXGacfhTfeRnDso8qihP6TMJpTjXRT/bwPfcc09j7p0cUOb8rECzcIVfxDyY+iUZNw4hVsEpj7zXlPoRPYnnPIyd/PwX83NwAZ9kK3nLpFqZyuaqS1LLhYSOfPWrX23nn3++O6GpfhwhDky2FfDcMPGUxuruL37xC/8JKWRpJRk+VO/14DytWX2P0TlO96zxuzDwpNGJDGwpDiy2c+EgbL3V1va4xz3OTw7cMcK+qQidDEqI/NSDDKJ+iGdEaQP1oJc0+F4Q9TM42S6OLcTRx80AeOwkPjQ05Dce1o6s9ZsK3/zmN+1Xv/pVw7lvt412FGXUA3FC4I4kB+XQ4KA/n3Gfve9jv7r2Wrs7ONJ/vfVW1AW/ub4eBUH4r3t/Uf/4eN3jRT1T8ePj414WBeTjAOTkRRzbkMGnfMTbKSi0ycm8fsqsGxmze9aO2J3hRsAtN9/kbQvWhqLhOwxA8pRBtKUMPejAQcZR5iYMcU5yEMdkwlVqntDJk6nc8ZDxnmd4z/JcwXHP+Zsw9/nM+jydr6rAjfNkFXrnm85+woljDOJ4m284dtte5q2sMPN8LHNE+kkSgRM4oZMI4VyIOlJ91FPkiVdF2IVubhZwLmGeSbxoH/jgPzA/Ig1i/ODYUoZ4IsqlOpNsQyF1tedhyzaPX1KXJON9SrywjReLMfcv5mc+TD50Q8W0bvPF+tGLz4U94AahDxljC58ptQ37IKk5voj3iuaV4wwIUpxsS60ApTsTr3zlK40XW51xxhm+4pwGJGUhOgZHED5SveGMDwwsCAPoD/bGN77B/vVf32RvPu/Ngc4L9GY7L/Bv+tc3upN+4003+nPSrCxzYuA5ZQb93277mzvkDMg77rjDn+Ml7EQ4jJTHEccmfoONcqwws30ZnjyE3GFBD2GnuuYqYxCuCTcH+O03MMEm7jyhk0GKI83BzZZ3BitbtxnEHGzXXXed8cY9HGfqWbFihbXbg6xItIu2MOgh9HBAbL/DDuFO2Ja2YuWd/jt8K+5c0cSQeqGAa6p/RYhDxFesuKOj3pi2Yr005GBLefRjO23CHmxDTh5CCH49uj3ohLDp9qBjgl9xxwpLtHLFnbbitjAW/n673RHyrLjjTrvttsAHGSG6b7v9Nvv7BHn8tttCnrkTOFNfMaQNRRl8tynhylgBSy4AK0JfcZeTF84lfdgFpXiVYRGXxFdpT8KlPazKJuxIuBT5quxBL3ZA8FCyD74qwgbGO/qTbSmOrCxKurEn6SzakdJTWplh0aYiX6YN7bqwI2FCCCHjupDOY8jay3UzTv0QdaIbHko88ioJW5L+Ip9kVYTYkagK/ehEP2Ei+gtCDhWPu5SnrBD9SVeRT7JehbSfeTHzSeaPPCfL+3KQMxdgPtlte1J97eF02ohdiVL56ZSbTh7qYxGBuSXv8UEPMoi5EucX5tvgwlhBhh/w+c9/3l+wiuNIGvmh6egs5kEf8WJInfQHhMPMjkB08Ow5vkjKjz7soyw8eQixkzzdJvRQJ+dddiu87GUv88dwv/KVr/hCJv4dL5Z7+9vf7nIereSmBOOsTJp3jjMOltR0moknwF7xilcYW7R5rpkXD3DHIqWlUIqOd4qbhbrYUmtmY6Njttdee9qrXv0qo66Xvfzl9vKXvSJQCAP/yle+wl74wn+ynXfa2XhgHUeAAwI9rJou22KZO+2SjIFPOlsjJiPSKc8K7v3vf39/sdkOwXnE8ad+7grhpHJTAJ780GT1zVROXazMs0XjzuDgMWh5lmGnHXfyZ6s5qEi/173uFdAx34aODk6E3HyAcIQog82kTUboSkQeVnfTgE9y2gqOW229te20y842vHChbbn1VrZsqy3Xpy2DbNmy4Ggvsy1DOnUm2oq0QIwBVuyXhXwprRiSTpyQPgDjXXfd1XcMIKftlIWItxN2bbHVsqB/K9ti2Za2ZbB72ZbLgq3LQnypbY3twY5lgbZetq1tveXWtuVWW9lW22xlW269pW0FhfjWW24V0iKBY7do62APRH0ppA3Eu03FerfYYgtjNwE3kxjH6EbGSzsYY6QlbLttx2zrS/YTQtg827q6WQ5bulnfbOpKWCRbCKHZ1NXLMv1gEzYkvGgrPARfJmFHIvRDHHOE2EEaYRWEbuyA4KuwoV0ndkDYlNKIW/hwneN6TjylbbXVVtZLHl3LCtetoq6ijUV5v/DYnqiXNoFD0kNIvJf6Jqsb3aShHyLOsYYMQkZYJhV1FvmybAADnCsewzv66KONRyWvv/56Y3Fiv/3283lbL+2ibmyYTntTXvJD0ykzkzwcx7wklfMI896kg5B5EfMh5knw2ELIs7wPetCD7JBDDrG99trL8aKemehNeakTQh8yQuzBFhYW2ZH7yEc+0t+rxDPQ+AMpP3NyiDhlkw0pjqybhG3UBx448eedd569+c1vtle96lW+m/df/uVf7LnPfa7j8ta3vtXAiDEVTtO+g5OwDJp3jjOgsEKLwwxJMu7W8Gwzz1J85jOfMZwf8knyn8HBsSUOMVgAmrLEzeqG72zhU7cxqw3UbNHixbYwEE7t4sWLbNGSRUYY44v9DXOSrFarGQ4XIU6ChQ+DEPsCa5I2SOSDjjz0SOOtddwJIo6dhNTNnaoFtQVeF3qkDdcrTZ2HeqkLe7nD9LWvfw11hqymmj+zTJqTDbpu2gqBHZhK8vwNW0M5Cx9Jnh8dkCRLIXlpI3VAHJSkQVLor9GR4HBubfz2L6vdbFXBJpmZU8gjyeujjJNqJjVlFj4DtZqRhg5Jni61htQbsnobeMaZmxa8iIGXx/GSN9qIvVJrOakZH6gNUIXXASPVDL2SiJpUs4HQd7WaTIpEgiQjXy9Jivqk1hCdUnf1DwwMNNrDeOWuISdhKeqR5McN/cHxQX4p2oU9VZMU7cQOqXq7pKY9ySbCKkiKeEgxxAap1T5kZZPUtAfdUn/ZJLXah41lUjrG0AlPKPUPRlK1+IBHIinaIrWGnMukKEt5exVKTT1S7CcpyqQYR7fU5InPjWqN8/aG6pGaeqUm36mcJEtjrlN6N2RSKzaSpt2Wbuhvr0Nq6pdabWvP2+u4FG2Roh3ok6IMvtckyXfN8aiWhQ/6WEVkro4jyBxAUqX9hU2QFDGSmiHybpKFD21mTik19Uhyhw9dkhwPSb7wxvO8+++/v88bLXxmezxJ8nrRAUnyhY1rrrnGeEkvMnyPI4880m1hhVmKNvJYKzcN0zwYG6TW+ijfC8L3wOfihgMOO1ikuIUPNxywB1xD1P+ZXzrT469aj+vvavWAIskHgYWPFBytkRF79rOfbWwb/sIXvmA4PyHJ/3HycJIhF4Qvto4yocdhC1H/p14YQjphbHTUxuqjNjo26iGyIpEvDRT0ss0BXUlOXTOlURs1LtIMBOqB0MmdF+r+5a9+6VUid2aOX6keHFPq58BAH/Kx8TE/sHjegXg4hFwb2DFYOfi5M8QWDxK4u0q+OjchEEwQMuqciHpA+9hqwVYdeOqR4smDDPQVLy+AOGj5CSMOINKKRN3FeOKR0zfUTUhcUkpuCUkjDzZyd5SDc2FY5eYAveqqq/zt6+AiTV5+bIyfLmseRmSlXspB2GGhOLIW5SVEytKZ9KSQGyM4zuweoJlJLsmWL19ubO8H92IafKbOCCT8OqdmaUagMwJ53HTGZSZSro8zyb+p5+VaCgbp/A5fCvWJknzMNTuCMSCFyU8QsZuPOQFzOTCS1HgHTEjeaP9TW2kgc1oew0wyKWIDTum4IV8izj1JLsmdWsqm9LmEzEvZ/cecnnkqNrDSTZh0sqDGPJ1VXfQmmoveDZVt15Hi2ARRnpDt4jxSir1SxFGSSSJLz6k54++5qrkrkCIogCnJQWIp/7//+7/tuOOOs8suu8w+8IEP2EUXXWQ//OEPDYf23HPPtTe84Q2GE3bllVfaO97xDne0cZzpACnUY3LjcAo323yJLVwybEMLB02OTkzzDIUvnFwGXHKc4aU4uAvZpsVKChaokVeKPO1kMOOA/N///Z/xfAR6GhnnyHDwrFixwl98hh6qk4Lu8A/PAYPukfqIMUBZlQUjHCO2UfBGc3gcZ+4k4vRSLpEkk5SizrOKzPZu7mqxPZ0tIvRDyiRFDHHOcWR5HT8nXPSnPCkEH/gYBj11s1ooj008r50OrJhOziZJ8gj9mOomHyf2004+zU488UR/pgLbkHvmti9JtmDBgN/woA6cbgnZArv+uuvtq1/9qv32t79x7MyiPtuIP1JsI31XbCb4Qci4A02fSrGfpViGtKop2Vi1He36pf7BqN22fojTb1A/2NJPNkh53My1P5i8prGVwrnWOd3yZeubrl1T5ZPimEu2c72HpiqzMaVJ8bqW2j/TtvUqfxX2SHEs0CYWtJhjshgjyZ1m5kxSMw/5NkZK2POII88vMz/92c9+5vNL2svceXh4GLbFOZbUiFOHJJOizDPP4Yt5Lzp5HJM5bqqKFV0Ws9hxyc5Ltk0TT+kpxJ7EdzOUYhtTnVKMS5qYR5thD8R7lVj0S7ak0Er4uGtYgp6uqAAYiMoIIRy7f/zHfzQGAM4y2w8YlDh5OEE8TM4WBBxmnOqnPe1p9tjHPtYHpBQHYVoppROGhod8ixFOpQlNk5NCBnRgRyJyJ14S0SlJijaM27jnS4NYimVxMFkhx5HjYXkpyj3zHL8kGXecOIGxss3BJE3YMz7uz3AxQEfDyjs4gw83HHCMCHG64SlLGltxHLcJu8ABNjn7YEW/cOIgP3chcbrJB5EXSnY84hGPMA5kHGDkUrQNvkgSmASvOQgl2Xi9bl//+td9FwJ6gtj/JZkk59FHu3H2v/Wtb/nvDSY7146uNZ4BoY20T4plvGDhizqgwcEFBhZXh5s16Obk+NOf/sRYxf7lL3/pznyqgvyFKjZKlnaDnxRxA+fUUCnKiEtNnnimjEBGICPQTwhwfegne/rdlnR9k+K5nZf68FLRfrd7Y7dPiv1RUjuNm+PMC3mGFp2MC+bhOI/McaWmPaSRZ2MkqdlO5sbMJ3FYv/GNb/jiHlgw3+XXOuKNnwAAEABJREFUfjq1X1Jjzkp6t7AaHBz0xUbqwzlOdWMjj0my0/OhD32oPexhD2v4SuSpiiS5auzFduaX3HCQ1BN8XNkUX/PKcZbUaIoU+bPPPtve97732Vve8ha74IIL7MILL/T48ccf7x2OM8Sb2d7znvfYxRdfbM961rO8DkkOuBRDhDivY8FhxAXDmSZEnihkdVaSh+P1UCLkJ0KHSlGe4oRTEWVwIhmsKR9OBvJEktyRT6uZyG0Dn055JDkeFJUiL8UQndTPJIGyUpRLsT0c2Di4POuAIyrJsWMAU46TIw5ucpypAz0QdeI88sIBnp0mzx577OEHLfVC5CsS5dG1/wP3d8eZOqRoE7aSVxKB20F+KcT5D2F9vG5sQ0lyKSSE3JykoMD6P2ODu+E42eigLSRwcqNtrK7jBCadpBVJivVSD7sBfvLTn/rbwLl5s99+D7TTTjvNhsKdROxI5aRYJsU3hlCKfZPaefPNNxt3mIttk2K7GT/gxUkv5S/mq5KXoo1V2tBJd7/h1MnGKmWS/DxQpQ39qDuPm7n3CteCVIukxOZwEgQkNY7F//mf/zF2+XHOT9k39jHZr+0rwy50JOIxPuaFqe8lGbwkXzlM+Sx8JIXvfvyfu03t7eR8wlyR1XfmqCyMMb9kgQptkhrHD2WRFUlqphflM+XpG15Axq5OHp+jvCQCw7YDDjjA2FpOn7kwfEkxPbANG+HLILCAki5uwDB3Z5FKinZJKs2uWjJkvoRSExypdcJebAMgS2qIGJxEkBN2Jtzl8QC+GSUpLsGZfwZqC4xJP86XFHWneslQrFuK6cg7kSSjHraCcWcOnnztdSCX5NuBpaYt5C1SKifJJBWTnCddivIiTyJt4sDF4ZHk5SWR1HC2ce4luRNPeU4A6aADA0m+5Rt7iZOHO2u8SfE73/mO4TwPatDrRt9uO+5m5LNJPtSzdmSt8bIuTjRko04cXEluF3FItVqIWyBudch4RhvbWKmGKMsJ4KfBscUWSW4HTjs3Lrh7xd012uj1hXRsx04wIaSOTiTJyMMNgWOPPdbQwU0CtiRjK2XWjowQbLQEZjROEoHvYuCmg0favthlQF+wlZ6bLW3JOZoRyAhkBCpBQIrnr6JyrhHp/FaUZ37DCLDqyA1wMEy5pfUxTmk5nJ8IcHxAWC/Fl/XS9zheyEiD4IskbfxjgXZLcb7K/JLjgZ+ZwvFj3s88unh8FPEp8tIcsCpW1MbjuEuxbmyFyMKqM3No4lJMR14VSdEGKWLJPJIbD8y1wTXZhb2J72U47xznBEYCSJI7QcQTkUcSwXokdZDjb4WcMWXiu6bg2I756/Ml2dDgcFhN/KP96Y9/soXDC0NuC+nj7qyhV5LzUgyReaZJviQZBw3EluDJ8uNc4kQSSpPXLUW7ySvFfKiWohweSnrIN1iLjiwDD8eZFwHgzJBWzItu4sgTITvwwAONAUwaTiJtGagNNHCQojPNG/s4Ofzyt7/0LdGcMHhumnJTkSR/wzYHN3azfYTfAxwYGPBi2IA9QWGIx05kFwDOMDpXrFjhW6jJT1628/PCA0k+ZpBx14qf23rYQx7W0p+UAQscb0mh/s7/1EHbqWeXnXexzZZs5nfsOEFSx+abbeY2SJPX0bnm+SOV5HjSR1hNCC7w7STJf8oNXBkv7ek5nhHICGQEqkCA81ZRb4pLKoozPw0EuNZyDX784x9vzCv8Oh3KpTBhG0T5f54jIMX5piR/bpddBry/hi3A9LOklvnBPG/ujMyXYtuliBFvyubRUt4szpx4RZijpmNiRhV3ITN9c/DBB1vR/5CinZKmXNiykj/YKjVtS+qrwq6WDJhvoSQ3GUBhJPnBKYloRyIvtH5idLrMKBv4UMfggkH73veubDwnixN0+21/N56fxlGS5AOL1UicBOqVYseSF+dNoj5r+UhRRodz4LDizG+iwbdk7BBhpY5yUqyjQxYXkQebJLkziJCtx9iIHJu5W3P1T672Ex3ppLEdm20alCeOXFLwS+tOyKWom3p23313sjiRn3SPhC9JRtvAgZe0UffnPvc5w/Hdd999/WfCQrZJ/6Wohzql6IBzF/Mvf/mL8Zw0bUAnWBNa6DtJJsmCsb4yjo2kFUNwlmKbqJtnvMF/ZHwkFAt9bxSvez2Uo/4gmvSf+lesuNNfWIDT/uhHH2tcNBgj2Ej5lXfe6TsVJq1kI0mQAvahLVLEN7At/2AF0f/044pw0WjJkCMZgYxARqCPEJDiOa2PTJoXplx33XW+W4xtoFxjOe9jONdUQinjCg4bA9G3qV9Z3Fi4cKE94AEPaJlP0U5p0+tzKbYZjCS5z8BjbKzGszDD26ETdlbBh5/upb9QLUVb4bG3GMJXTdgkNW3EdhasmNNjW3s6sl7RHBznXpk0db2AA6VcUhPIJCMs5iEOSXKHCL6VNBGVsWK6cGjY/n7bbXbNNb/wVeHxsXG8KX/elje5rbxrpT+vwYoZjiEDX5LXLcnz4TRKsvZPsosy8OTDIW7PR5x0QkmG4yvJ2BJMWeRFkqKzUkyjvCRjde+73/2uH7SSPGQV99Of/rS/bZwVV+46HX744W47A1GKtlMHDiZbb/fff//GydDCB3kIGjIplAn/yCQZzx9wt3mfvfcxdyBXrjSeq2AbNPWSbzKibkiSl7Xw4bkMDnKej6Wd1On1BJ0hm/cRv4glyUbWjfhPatF26oFwZNENL8m3v/PzADxzTV9KoaKgh38pplO/TN7fkkhyQu5M+GJiwNZs6sUmTog40fQr+u5atcqkWsi58f4nPDgeaDPjqb21kkySYwlO4NWeJ8czAhmBjEAVCEjqqFbqLO+YeRMXShEr5hfMI7jm4hz86Ec/8hvpwJOuFfCZNh4EmGtxM/y+972vN0qSX++J5D43x6KIgyTj0UHmTFbyBzuKVFQvyaPMz6TIu6DiLynagt2YwgIVuxo4zxCXYjp8r6nWawXdrl+SD0DqTQDCt5OkdlHnuEvr/j02Omp33XlXWNH8q93+9zts2222MxyrVXevspoGPI+FaiX587w40ThHbMul87AHhwAHjzshUsgcS3X8pkxamWSQtmeSYnnSlixe4quWvHSBi1F73mKcdC5W/IQV9XMy48LFz0fhgJOXg5WBhwPKiivODg4kaeijLfBStIF2kp7kpMFLMikScYg0iPZR/8LBhb7lnTtED3zgA91hJb2dKCvJxZKMslKMYy9xCx9swXnm7iZlaqpF5z3k1UDNb3YsGFhg2Mvzx+we+PnPf248s8H2MRzdWi0OfepJmEjx5oMUQ+oO6mzN2jXGFm+wlKI9lJfkK/r09Wabb0ZWj4+Ph/FUFz68DQ0PhwnDGrOoLuRRoI3vX4rtAm+OAXYuFFuZsEzh8uXLLb9ttYhQ5jMCGYEqEUjnpqINnWTF9E2dnwwfro8pjfnRZz7zGd9tBl5SuDbWwzWSSKZ5j4AUr/3MOZkjbbPNNi1tkuRzxBbhJhThOJDkLZaaY59fy2FxiTmoJ5b4Jck4RqVol3X4bCi9Q5FSRSzmsUAjxTaAM1SGEY3pfBnKuq1DioDNtd66xXrWjay16//0Z/va5V+3P/z6D3bwQQfb2jVrgqM3HpygMODDN4OJDsMJZesxPBeG8Ym3a5POiiO/PSzFepN9dKokk0Jd4cJBHErpnULSqZuVVpxbVpwX1BZER7FQAFaK9eIIsp2ZF3LhxOCgsKqMAy2JrIazx1ZrXgJA/ZJsZGTE65ViHjKiP4WcFOETSc18OMlFOeWQEdaC1wiP04rTC5/yFkMp2p9k2AWWtJ0t8ji+OGS8EIAbCNy4gGhvbWDAFgwNGiu9v7z2Wj8pcEOAn/D6wQ9/YIRsEaYuMJTU6Af0YSehJAInsKNubp58+ctf9hecYT+J2EYIrVlzjw0soFw9RAkDKRxa4WbLQOirsbHRMHLGrK4xGx8P/Bj5QtaJf2KJJkTzNmCMYTzHAWEiKWASIuAM8dK3lDeI839GICOQEeg7BDjPS/Hc1XfGVWwQ53FMSCF8IuYSYEf8kY98pD3hCU/w6yc70JBl6h8EUv+lkPnVFVdcYeyGbLeSPk35SINHlvg0PyKeKSIgtZ4/pBhnLstCEgtdMWc135J8LlzULq0vK6aXzUtqqJSaPEIpxiWt1w7Se0Fhdt+LaudXnQFvN1hhFXJoaNhuuP4Gu/7P19tOO+5ki5cstlWr7vb00bF1xtvwWL3lx8FZuSRheMEwQaPTcKZ5hhjngRMLiVLs1BRHBg+RTxKiFiINgSTDIWQ7MD+PtGLlChsIjmJKI+TkJTXrYNsM5Tn5kYbd8KtWrfIVWZxg6tv7Pnt7XeSlng2RJHeuyVcsw8GPHog0Sb6iyKrv6pHVhuPONm30FsuRt0AtLPmGhoaM37jDUd5pp52MbUCsauLMYj8XYvC+5ZZb/I42uLPtGl2E3CBgtZiT1JbLtvQ+ot+GBoaMOtkdMBxWhVGMPkKIdvAsCs9q4ZzzzA6OHnpTf6X8Y2NjNlAboFio35zqVjd6wx1ljQeh2cDgAhteOGzDwcE3PnW+IikEUAjm5X/CIoWTNSJhx00Qxgx9MFneLM8IZAQyAlUhIMVr3YbOaVXZV7VeSSZFjJItzDu4TnLDm+szcs71D3rQg+xRj3qUMXfixjXyTNUjUBzbktwgXux29dVXG3MfF4SvTvmYIzHf+uxnP+s//8l7S3jpVcie/6dAACwhshx99NEGpTiyTP2PQHacC30kyQaCQ/rXv/3VVq++xx3EPZbvYb/+9a9M4Q9HDAeQk8rq1auNrRa8VXpdcKil+EwsjgEOgYUPBwNxSSEW/6XmhYZ0ScYJKKa2fksySW4Hd3B5oQCOHic26iV3qgMe8rgJ1p1VfqOYVdP773v/0KbV/lNBtANHkxXZdaPrTIo6vNAGvrz+kF+KZZLtXBx5rol0qsA+tu6Az7iN23BwTlntJZ008kyHcLTZ1vvYxz7WeMkYbeHCy00A6sNp5mYALx3jZ6suu+wy4+eltt96e+9LLtaUJeRnqrCD7TFDNuSOPTcUqEOK7cE+Ka6+o48VeS4IYE+cn5saDjdXaEPKCwaSvB+RmVnos+Ash3bXg9O8cOGQLdpskbGde7ttt7dacKBH1q6bTvPnRR7aLMUxJ8nH02SGk5c0+gEMuRFEPFNGICOQEagSAUlTqk/nrikzbYKJnMdTs3mXCo4UWPFLHcjhIa615P31r3895TWCMpnKQUCS9wX9kzQyb2Oe+8c//jGJGiH9t2LFCvvUpz7ljyvywlbmpjwKxyIGixuNzJmZFAFJYY5Y93kxvzIjadK8OaH/EKj1n0nlW5ROGoSj60aN54kXL15kC4KDw53TkZF1NjIatzGzLRvCOePV8pxgSEvOU7v11IkMZxqH7Zvf/KY7WDjolCEt5YFvJ9KkeJCRf4899vCfd2CVk5MY+Yt5kLHaiZwVU1ZLsXfzwc1dL3nZRk5dtIo3lHIAABAASURBVI16kFGOMhsiKdqSykjyFWwcZ+rCKacO6icODxGnDDwkTf9EIclwkiX5S9IoD55sNecGBidtnqs57LDDfEv2UFilHrVRL8PNjaRXiuWxa52tM9qMA0d92CfJLyLEJRn5ePkAeXg+mz7DceeZd248EE91E0pgQ2kL9ZiZQk+Mj4cTpIVP3bB51d0r7fOf/5zdfsdtZrL+/szQOjAAxzRhmqx4ysfdaRxn+nCyvFmeEcgIZASqQIDzlCS/bqJf2shO2DRqDgQ+UKrimmuu8WsmDhTPbUoK1764rUqK2HEjPeXPYX8gUOxDLJLkPwPKnIudlSzUSDIWKNjth0PNzQ9280HsLGCuRH7KZ9owAu2Yt8c3XEPOUSUC2XEO6EvxpM6kf7fdd7fdl+9u97//vsYLpsaC47NgwYA//4tTyIrvAQccYAcddJD/Hi3OV52XQRXqCaxJciKdVVNOPvCceDjZqBbfkM2qL3LKdCJJfvGRYogTfMcdd3jW4sEmxfSYYK57ZGTEfxIC529dfZ0RckHj2WccShw/m/gU65oQTTugLHZRN23FQeQZax7cB69UkSRnyQ95ZBpf5OXETAhWhx56qPG8MvVzAucOKc+KcCOAvmE1mrwQPCrgJTkukuyedfe4I0sd9Dt5EpEXPegkZJs2WOFAkxenmRsga+5ZawO1Bd4/yCWlKhohono9OM9BQl28kf3737+q4/NDIYtZnGc4O1++pNhuHOAbb7zR2CHQyfZ6PTZOkr8sjrvT7FKAOuXvlizXkxEoEwHOFZwDy9SZdc0dgXR+KtaEjOt+khFP/KYcJhwk+ftSuHn9yU9+0n/JgrkAN5jBJ+WDh7jBDZ5cL4lnqh4BST4vSn1F39BPPN7G1npewsrKMrvteK8Psmc961n2la98xRcqmHfR35ST5A1KdXkkf62HAPhIcc4Ov16GLOhrBLLjHLqnOHB5nhanjG1FnAhCsjtGOGAQzud+++3XcNy4CEhqnHioS1K8Sx38BCZQ3LX74Q9/6NsycJrZarxACwxnmtU5HCrKoaudkEtyMTz1oRMeoaSGbkluqySS3LF//OMfbzgoI2Mjtnu4KcDdQsqyKivJ7ZRifi+0gS/KSjE/fMrO3UbaBmbDA8P+fAxboHGckUly21L+mYYJI5xZLsyc2HF6TzzxRDvwwAO9OuzhJ7XYVo0D78LwJTXtlWRgyM0HHLZlWy7zu+RSzBOy+z82w3BR4O3j1McLrShLv+Eg3n77HeGGyjqvDzn6pVgPPOVrAwMhqNt4cBrreMUhmbyDgwuCPP6nvDHWu28pKA/V00+0PbBz6hPKFwmMuFnD1qNObZLkY5UykggMJ0OKfKcynil/gUCmDggwZqT1zy3IU/Yij4x4omIcfkPEaho3P4v5WInh5YVcHzg388gIk0tu6l111VX2gx/8wJDxGAmrcjz6wY3FYh0cO2yB5OYT71EgjXqRXX/99QYRRz4ZcV0ppknN40qaGiPKgQkhBA9NxZOWKOUlXuSJJ5pMntL7McRmrjnJNilimuKbaihFHLhOMta/+MUvGrvOBgcHbe+99zZuNoMN122pOfbYBccuow2NZcp2k+hHKNXJ9ZuXphJHDiWecGOl1M7UPuJQiqeQ8xH9eO655/o7ZnhZGH3LDkvmXawyE2ehgufXWTRhRyVzPuqQ4viAz9SKgCTjuLCJj6TGvGhClIM+RyA7zqGDJIXvsNgXnJvw7Sf+rbfeyh0qTiqSnGdSg8PJBAkHgYuGFyx8SfLtxJxURsdGjTysUOKs4DAxueEEg+NMyEkI56FQRQsrNW3DFogM6cArlpWibp7lRS8nscULF7sNlCOOPJVFJjUvatQ7G6Ie6kzh3+74m/+MF9ub0TebOtvLUDcyKfYFE1TwxJmlT5jcQDi6ONZFvaks5eGleJdckoEPMvJLajmBSREbLiLk4dlmdOA4cxOCl8XddPONhhOPXvIkkhTUyWohHB5eZBxoCuNrZN06Y+V65cq7/JlzCx8p6sGvDtGe/WMblTN5/9jHPubjQsJOpHMnxkAaj1LnepMNUmwzN6I4DpL2lJ7iOdzYEOhOe9I4Ycxx7KZ4MYSH0EgIwUtxbEoxRC5FnvQiceyzmvb973/fcHiZQELcDOXn/liBYeWFG5LcHP30pz9tP/nJT/xdEjjAN998s3H+x3HmVwWog3TK/8///I9xLOJgU+f73/9++9rXvmaXX365kfbxj3/cvvSlL/nbiFnt+fa3v+2re9jHjT8InvrRfckllxj1YM9vfvMbkpw4T9JGyAUTX1JrmyUZDgWOjRTTimXgpSinCuKE4E8IJVniiUPEpWZZ4v1G0vr2gV2/2dlP9uAwMf54bI2b9LyU81GPepThWNHviZLNzIsYL1y/k6zMEHvQxxjnuIOHkEPS+mOA9I2FJPl1n7bSJim2l7gUeSnOsZibsurMXIdrNHMtFo2OO+44v+F+2mmn+VyZ+QxpD33oQ1scQurPNDUCUsR86lw5td8QYD7fbzZVZg9O0djYuDGUJb7NTwRD4S4qaYg48XOSmcxI8nHCwYFYuXKl4SizqoyMkw8O1v9n7zwAJCmqPv7/z+zu5XxHzjnnIFFyEFQkmxDMKCBgQlGCihIlKSiKRIkSDB9KzjkdOacjc4TLdxtm+nu/6u3d2WUv394dsD3zuqpevXr1KnRVvarqahTwUqhStmU7NUK2u2RZxGU70cKXwSL4MWPGpIEXdvB0Rgy6GIzRoTG729jc2MaXcAzkoEVhwcM2xkyD3TGcnaeDCQUGmTSwNKa4Z5r5DAawnd6vpiMmiO00wUEZ4K4F2yn/wJFfbTRWwtvu0KGoi6uaVdOBGAxYGRiUStbo0e+IMiVvbSdeBLVzfg2tB4mhFLdE3Rr9zrvaaqttYjD8pK666p9pIOwIYDtIWJPOwtU9f5uYJOqGbT322GNzJCLyE0a2Ux5inxrYuQyUme10Sj2vDhT0ttPzULh7zJ4c6CoH7PZ6xLNXS0N9tHP/Am+77dkEZ1vvv/9+Og2W8LSdKLoAE2MAivEVV1wh2m12aLCyxiTZzjvvLNp03tdkYAl84QtfEO/sc5ggr5JwUurmm28u8OyKwb388strhx120Gc/+9mEZ1cTK8ko5ijou+yyi1i92WabbVI7hskOGgaqn//851M7gwKN4s3hPH/961+FfCjhrGzDe9iwYaLdpw/gEEtWtklnhZP/y+X0niLpog0gH1Dk6TP48sDo0aP1r3/9S9jxs92WZ7ZBtQF5XDjs3A+c7RQGe+H/UTVJA30lUKQBXGHvMZXqKfmA0sREee/evTuUv53XB2gKIA+BWndh7y7TdmJt5yYTIjx3jM9sJ5khqJUL98cNSJ+dpxc7YLtDMqnvdo7Dn7EibRljWMY97CwgAO0mJsCrf5y/Q79OGAB8D/TkwMcxB3oU5yjV4iFvaGhI7+i4VFJoMfHP1CtwLaHw0MDW1dW3NbARrMs/vNiqSgPCgIWDuFAgGdCwGsC26dqA0NMAYdbisRc4zAKQEf4M5gBWJJg9pbFj0MdhYAyWoKfBq8SAyXZSRlhxLhTZIYOGpE4POuKaBfhQEGSjM8JkuzSDUTtvgD9EPAcQtbLX2rtijT9lQj5hkud2Lht+hLFzN/bOYFsll1L5Q19XV5e2aBf5W/BVXHbwyXLo06dvWn2aOGGSeBd+wthx2nijjfXe6Pc08uGH0gpPBJkrf2RE6UdmBvcoB7MbMXlR8GAwztb8wj09k7DQF3XSzuvp9ML1+PfkQG0OUI94nsHZTs+o3dGkjbzrrrvEpB6KJsoi7THtJ4okXx9gRRd/3um74447ksKM8rrZZpulT+nsuOOOwk77u95664nJQQ4k3HrrrYlanLrPqjKDSyZHEzJuyAeENf1pfxiEEh6leNddd9X2228vFGuUD/oIlGsUcexFWLZFojSze4kVPgaqyMFXA1DYoWeLLOc9EAdtMQo1pxyzCk26SDttF6cfk+7bbrstbcXEj4kBFH3y6rnnnkuTCghsGyPlKxbbyW4bZwd7QsTNdhvedmCiS826b1IwRdBNN7u9XbLztHRTVB8ptrbFc8diglov6l1RX1tR6uyupS9outtEBjsvO+zIyWQYz1J3xz0/8bednkvyALns9rqNm/xgjEAbhrsA2irava7CgSugoLddWHvMnhz42OVA6WOXotlIEArFW2+9mRp6O29Q+g8YkLZeo5SWSuXkN60oaEB61fdK726iOKI8s3UYYDsfKxUMXCY0TkiKV/8B/afK084bH9ttjR3bYlA2eD+HAQ7vnLB1nLj4JBMDLlYRUGLs9nDIVYoJAfxXWmklsRINjrTYxpgpKMISCDuAYk6jy6oMB6uBA6DpTrCd8md6cdBZsjqMTEwuUBYtLS0pLDjC28b4EBDWyusEtHQiEyZMSJMPthVeqr0YI7a0VLTgggtrwvhJevvNtzVxwkQRb1Njk9jSxmC3pdKSgsFT8Emu7rlR/sjc0tKSTs1EYU3xzkZ0dqS9NTzbQ6d2MFgrSZuBLMRNvjLRggd2O89j3D3QkwPTywHaUtrEcqymoqxSp2n7mLDkWaNNZEsm7xezA4i6z0oxSi4rtDvttJNom2lHUWBpH1lRZtspbtqyQgbqKfFRT8FRfzHtjnWWOMADBc3U7LZTP4D80ABFmNp4wLGat/fee6eDKZmYRGFmGyXt7sYbbxzNR/uziEL/9a9/PdGSRujJD9q/TTbZJL1eQr6gKKNsE54DL1mtJj9Qonk3m63obBtnCzmTsvRn5DNKB/0PinnRpthOr5+wKg6eyWbSU4DdLl+Bm9/NolwYG8zvss4L+XjeqH/EXVtfcdsdy5s6DJ7JoJdffhlrByj8OyDnkMPOZSGOAqjrBXs79y/cH1ezKCPbHdqLIr2M31CeaR/JJ/CYAHYAO2C7bexqG68ueSaPnltPDnyMcqBHcY7CtPOHvlrJ9P4H70djUA3IAqS+sWLYv19fjZ8wXg01BzpFsLa/3d6A0KBEyKQ40+niZhse2/nYzkQnY1vPvfhcamRGDB+RlK82ZjUWwuLEBLAzcGMAx6CFAQyDQDov/HCjuDBwY2Bj5XIVYen8mUlkMAhNobwQdnaBtKJMMsFAWvk+NDxtY3QbkLYCUoFNIyboWPlnoMc7gawOkSfg7VxO7FNjQblSfgw+ycNRo0alsmP1KIu6Y+c87DDN6kqmXg29VYpyaGpsVuPkRo0dMy6dqL3eButq7XXWDvfYEBvOeax2hM2tM3efAWrSRl2hDg0ZMkSUExMwRVD8C/vMmHYuMwoLg+4ZCUtcAPlJ3aHDLuqjnfObET49NJ+sHGA7cZFiXjvhOWa19OabbxZKHiuq//jHP1SsHnMa7N13360NN9wwbZNGaVxrrbXEqizPMbtyWMlFsbSnX++os3Y7HW7A7oizc7edm4XMmLZlG2t69rHAA8Bu5+02zwNuTNtpdY/nVq3lA82LAAAQAElEQVRXQV+YPEeFnfYJMj6biILAgZesmLOCzvPPxN1+++0nJh2gY1cU7QHhUaLZXr7pppumFXbyDvx5550n8pfV+gsuuEAXX3yxrrvuuoSjHCgb/HiW6V9QuCkHtozjx8QFcQGsOpIu7DMLyDKzYWaFnnjIK9ttr6CAmxVeH9cwvLtPn0r6KE/AdqrfRV7ZxjvhsPCKAosI2AsoaAv3nDaZ8BkzZkySgbiYWKP/p64SV6FQYv84AuXCOJRXOBgDkEbyAdPOy6ew044U9s6m3U5b+Nlua8cKHGYP9OTAxzUHSh/XhM1MuooGRLJKZavqqsIqYWQWW2xVrcQ/EOhD6njR6Np5g2I7FKVSUqhonFHSbKcTrdlex0AFZa0Sq5F0yuVSWe3xq8Nlt/O0czsE5VhdARicsOLAO6Ic6gJvVp8ZILGFr7Epf7/ZjjTEEiiNJ3HDw85xdm6Cm1molRv7UkstJd7JY0a5WEmdWZ4zS29bdkAE5J701bB3/ttOg5/+/fqnSQ0mGVjBQe7OtF25baupuSmdpr7llluKCYvX3nhNEydN1PARI5RF1VCWh4RnFohSPF0GmZVSnagr10f9KivVryBlqyUHq6BwloI/h4dlUU7hNcf/ttP74Ax0Vl555ZRnDF4ZTBBZEW9hgptZmNmwPDdMOvDOFFtDic+OUgzA3gOfjBwo6g0m0DnVKMj//Oc/06FbnN6Lksy7vSjErI4A0KAUMximDeJ9YZQ/tkDvtddeYpdNwberOAq/6Zl2e/20c7vtaQaznZ4324nOzk0cdm63nWjAAbYxpgl2TmPnJsR2u71IJ20+fQX+9BuYABMH9AnYC7AtJmbx49lEKQJQovfYYw+xyk0+f+pTn0rvadOnsUUcxZgDB2lbaB+hZ0Wf/gilBSUa/yuvvFJsD2cnwNReFSnkRqbCjllAgZ+WG5qZBfjVhsFN/mCSh/jZ7fmL+5MK5AnAuIPJmdp8sPM8snOz1o82nwka6hR9Ua2f/WH6Wv8ZtSNXZ1p2UBTv7vOaAu0FE2iMnaClnDE/rmDnB6IykcWEf206a/OL8kHBLvztvEzs3ARvu0NbVYuzjbMHenLgY50DpY916mYwcZYTJet+brWDSG2AlRQu9J9KRTLakDpedqhHNQpPc6VZzPg///zzaUafY/0Z3NH5sipLQ2U7+RFnR27Td9G4MQDCRPnivTg6IVbv4M02GwYz+E+f26xT2JE5Edx2yiNWG3lPLw3SWpXI8J7nf9siXxCEA74oB/KIPLTzNBT+0HQFtpPiyQoV+U1YFF6U6SGDBqeJEpJMntuW7YQLQ3Wlsqg/xAGEb4qCAWrKq+SSqlGH8G91zlEDvqQbRbkY6LD7gAFv0VHanuk44QsQEP6kH/vMQDkmgmrDFfxmhsd8RtsjzgzkAOUM2FZR/nZeB6lLTG7xXjJbhnnuWC1BGWNijkkv2hreOUaRQzlmEhEczyfRwxtACcT9SQfyYmbyAHrKBZO+hVdLeFZpN3jnkZVDtndjZ5Wa05Tp64iDMChIrHBzMBqf9OOAIXjAi/fL2SHAdnHiQIHhvfJiopkVSdoqO68Pdrtp53biAYgL03Zqd3ED4GYGbHcghwfpRamiPuIJDvOTDrbTJ9Y4Z4WJz2nlB3lmO/XB5CX9HnWjduLE7pj30+I3s37svuN9f8qSsExWM/GDDCw24Ab/cQbSzmQVZcWuQNJqfzjPySsm1PHvgZ4c6MmBrnOg1DX6o4WlYa6VGDdQi5umvbX9oAPPYqUwVJjQc6oBStBcaVEsPKuuvk5p9bkLZnYrk/BjpZeZ9y9+8YvaoPWI/iyUIpQkZlqZgWfWj4abOO32sBF8mn/4MBBkgEEnZDud8IoSV7iJZ2529MhkOw1+Z0cJm2bCZ8MT+QDbYpsSgztW5WEJHtOesTIgX+FBmGqlKnYOYAfgQBlQprilwIQ2nSn/EZb46MQUF3bADrpw25btsM35P4MVBqkMdm2LeHmvk/cQKTM7xxEzfpgzAraTzEwMka5Z6XQZiBOe1SninJn4oe+B7sqB7uNbW8bYeW5si3aMQS7v1AI8S5wojYL81a9+VSjNPL+8t8u7ubR11J1CUugBeNpOaOzJ0nqzc3yrs8eYRg7YTs83eVqQYSdPa4GJYk4EpxzBQ1uY2NkBxXZxJjdQtNkRwKFqvDfN1nrev7adttuzu4At4Rxexsog7RPlbOf1o7DbuWzwB5ALsI1zjgDpgRF8MXsgxkQxliEfKDN2cnDmCmUNgO8MdtflYed4OzenFr4zv+m57Y78mIBjrMVEDJ94o72gz6G/YqKNusaYzM7DTY//R8G/c15SjxkzMmle+BWm7fSMky52SfLaCvYe6MmBnhzoOgc+Foqz7Q6ps93WEHTwmI4jbZ2uK8vlUoBVVSwxRxiUjjFjx6QtbFkoQYHq8m874W0LJYkOng6XBsp2UlZYleVdLz5DwsoINPingDNwgy/KNzO9mHWlOiE3h23w/hsrMfADYGfnMmHvbrDzNNq52d3xzQx/O5eJ/GNLOZ099hnlQTmWSlEvgo+d81p8icW15FJLqnifu5omXXKOdp7voTenLf500mxro8OmvKCynT4xQ4eOuzuBOJlZJ/4iHcRH3UYu7LMD1GdWBYGi7s0ovyWXXDJ9lgslnjDIh9kDH98csJ3aaDs3edeQVUjekaU+sjKJssyKJrlQ1KnCBAfY+bPI81m4qT+200ReosejB2YqB8g32ykMeWs79V+1eDv3T0StN/wBnIWJvQBwrPIxAYICzWFslDHb69k5wLvnvH/95S9/OZ0yfuutt4rt+SjTTPzxuSzeq0bR4ZwP+NruUJeIwzZeswW202s9tN3qudpygL6ElUkmuXg1YmbyG1oYMWnLhAhjIdwFHvucAjuvA8TDWAt5qTe8wsGuB+Jhxx6y8Hk3Jm7tPAx+H2WwO6ajyF+ePdrHrtIGDePKRRddtCvvHlxPDvTkQGsOlFrNj7zBQ18korAXZoGvNRkMFO6Crm+/vuo3oL/6hYkCqmh7mpobRcNKo1rNWlQqBbIIWGNmMQsL1KA6WGv9mpubg08pKU21cnQIMBUHyh7KN0ozs/yQ0ZHRIaAM1q741cYJXXdB53hq3bX27op/enwLGTDpNMhD7NML19mfMABlxoQHp++uvdbaam5qTqR2KQ0u7XyQ6agrWSjTzHbTIaG4Um61AzG+f8iAMDGIm911/QqvOfJH9lpGDFrZwsVJ7LZl51BLMyN20kfeAjNC35mGVXzytDO+x/3xzQHaQVat+MQSq8uklFOe2Q1C28ZEIM9KFm0rfgVQh2txdnudtV2QqaiLdjuuzfMjaJnbIpPHdp53dtdmrUyUi+22fC/yX60X/FqtaecPyhd9F0oNePzZRYCbvgzFmlPEWclmiylbu3l3mteQ+IwYh5XxvjTvrvLupu1Zbr+K+DELID3UP9vpNR3wtjE+cUDZAHbet7F6SfnRn5EZ+GFODTr70yeiNMODMOR1ZxrwMwtT4wF/JuJ4pYO6ZOfpoP7RB1LnmJQpJm9nNt75nd52Wsxh7GhbtL12x7psO01gk5ap5SN+PdCTA5/0HPjIKs482AAFiGlbvDPDZzDsvEGwLd7h5B05DoTgHSpmsNkeVoQjLPYEQR89b6wpZ7HaHGuF4UbJYhWtLlaima2D3naQOQUpbnZHN3i7I46w4Ok0iobLzhtw8F2BnfsXYaGhscdENg7hoiPYZ599xDacgi/0nQcuhJkdsDump+Blt+Ntd8gb2wXZPDPtXAY7N2dFELs9rO00OLSdVrVK5fbHyHZSntV6tbRUtOxyy2rMB2PEIIGBWKtXMqhTTMokR9wot84Q6BQPJn6YU4Op+be0tKTBX+f4OeSM1R+UengSHsDOYAN7AeCmBqVSqU1Guz2vpkbfGU8cU8PhBxT+tfYC90kw55d0T0uOWj/sBdSWD+0WJ2Gj/HDAF88FK8y8I0s9qqXFbrutTbHd9uyp5rJd42q3dsWv3bf7bKS74F5rL3Dzu2m7Lc+LPLSdxLZzE4ftD9EVeMxasBNtQtlOZu3N/jAOf1YFOXCMz2sttNBCYqs+71SzcogiwA4FdlxRpzhXBECZpu8nPPWtdlcP5VEA/tgxuwL6Wtttbdu0aLsK/3HB2U7lzNiJMRTvpHMSO+mzjZH8k6WLm+3kb7vNl7JjazAI6hiAfXbAdof+F158OQLFmIk4xkhdlSFnJxB/sYuBvo+w0ALYu4LOfvaH4ydcZzpw3Q1FnJgAiyqkn8kBJi3o8zlkka3rtbJAa7eXU63fx8lOOqeWHvyAqfl/kvDzIh+Is4AZzWvoZ5R2dunaR/yzy2kuh7edGmKitS0ag8MPP1wMxsAVmcg2L7aB/eUvf9E555yjs846S2wJpGG080bONkGCn6KDrKgaKxwug6oIZKXSLBodFF61XgX/wrQdpB2h8AsVPPnJSp8iYuaTwylQchO7LsLalv1hgJ6BAO/m9I/VcRRnlC+2H7P9iHQBtiHtkoftGcbDxDZGG9ieaniI7Kn723PGr4gHE7CNMVW5bM9xv2qsJsspWtlOgIsOGDN68ITr169f+r4p70PbTl7Fzc7rYG2Z4WfndLaFH3XpkUceSXb86ewee+yx5MYPGvC2I1pqnFLc+CkuDgRBDg5FC2eHPxMvvAeGcl14EM5ulwE3fpidoRaPHVk60xRu/LsCFPrO8UMHL0zCM8HA5Bj1H3cBhX/hnhUTHp1hVvjMqTDIAi9Mu70ccIOfm0CcBdhO9Qr31GQo/GxjbQPqLBOY//3vf9P3zDk4iveXUYJ4r67gR4Bae60bPO7OUOBrzc523N0NyGV3TDe47o63M3/itHM58MM9NcC/M0DbGVe4Cz/MAvDDjgnU2nEDBQ4TsNvlK/zBA53dtKkM+umH8WMXGH0gJyOjVLPNm9dFOCSzUKQ5wZtt3YwBLrroIrErC9622+pw0b50xhdu2iXiLujsvH3Nsiy1s8gyp4A4OwO8O+Nwg5+bQJzAM888IxYieJZ5vxkceWNPO1+gAwqZsbO7gD6N9tyedvgiXK0JDzsvS/C4C6h1owyjOONX4O32cOAoZ3Z/0U9CBxTpwg5NV2Ab7w5gt+OKMBAU9rlhEp+dy0H9ZYcA/SuTB/ghA2VJ3jAZAo6dP/SvvL6FG5rugoJ/YXZXPF3xJU7AzvMHe0FX2DGBAj83TOKrBeKsddfa8ZtbYLfn09ySgXhq04e7M9i5XNAVfrX2Atcd5kdWcS4yg4ziEJFdd91VmCgH+Nl5pqKc8s7U3/72N5199tlie9c3vvEN0VASFtpYYk4GJsHK5VLqFOXIHleFcrrpppuJxpdGPifO73YeT+7q4h46TPpEUpglBb8gQcFFprAmxaekvNPAPSNAmph1HzJ4SAqfVatp6w0m4Ushk+FZjUhBzGFoy7c5zHdm2NmeGfJuoXXkcVeMa/OHzqpcLuulF18SdhRXPJpmvgAAEABJREFUOuQiHFtSmfjgsLgCZztZ7dwsxWougz4GLCiPbK0+44wzxKCDzzjZFjSKi7jtPFw42/7MMLN6Qt1rQ7ZaWNFhRQYaO6+LtmXnAFnB385xdruJP2krnj1o7XZ/u90OLWDnOOwAzxYHAWEHbGO0yQBP3oPl27G128oTUdxst9HaM28PFh/62zPPx54zYRDGNsaHwPZspdWeufAfEqAVYXfNhzrYSpIM20lpYXWZgRr1n+3YfGHAdqIhjO2ULhB2u73WbRvnh8DO8Xa7aXe020787e4zC8FsF9Zuj9P2h+IgcvIU0zbGVMF2l+HtD+NtJz52biZH3OzcbTvxClQy7dxtG1TCJUvcauWzc/9Ap7/d0Z2QcSvCYBYQaDHxwjZ/Pj/26U9/WpzkzQFybCVmqzf+vMfK1m4Ua9pTwtGuYBYAz8JOPcVdmAXedkqHPWfNgn9h2jn/wl1r2rmfPZvmDIQv4iUv6L/YKs97sEVfYjuR2J5qviSCuNk5TVjFTj7ekWYFmzENOMDOaexpm9AWYLuwtslQICg/u6N/4Wc70eNGFk7uZxWcemEbdPK33aWZCLq42U5Y212Gs7sXT+SUFybjD3ZhoBBTZrwWxUQ5fpx0z7PAOAIadp+RX/jZ3Sdjwb8w7e6Ly+7Imzg7g53TgLdzuz13TeKuBdu1zg5223OtXnWIuMZhz3kZatinMS3PYS2u1k79BqZFU0s/J+2lOclsXvDi3cozzzxTu+yyi4466qhc4a0RhG2AvCfF7NpNN92UDtKiASlI7FxRyN1VlUtlyQq6ckB+8Baz3IssvLBodMqhBFFYist23CU75wG+FlCYoSgghBM4hULb3NiU7CU5fsEj7rVha+2quWyr5JKapjSm8PDDXZjwYwKAuFCga/nMil01F+Fx2nl6sQPg5wUQd2foSg7yu1sgyyKbOwLy2FYUp2wnSDJFobArAOWydvKF+oTiyqwvyqdtFRe7KJgpxrz33nvFYIVBH9+kRAkmHFsUC3pMuz18rdvuiMevAHgVnSW4oiHiMJViBr7WH5paoCNmBYITu2vxM2Mnb9g6VhvGdso/cOQhq0kM3IpOH7xtjI8l2B/NtNluKzfbeuCBB8S3l2lHOQyKLba1BUbZ2q5FzbDd7tgWzXDAbia0Zy09c1Isu10G8nhO8p5XvOw8TXZHsyt5aI94BYDDB9mKy4FjtHW8y8oku92Rh527C17kGWMFoMDNbdPuKNPcjp/47FwGtr6TJ5ztwWoxfoCd+2OfGaCfoXzoZzjrwHZbuzEzfGxrWvTIXNBg4u6Knr6Y/oVP4NHfQdsV3YzgphbHjISdUzSF/MjCpDgTFfBmtwYniTNZwddfGI/gZhck7TNjFOh6YN7mQFF+81aKuRs7aQZqY+3sLvxol2lDeFYL3NRoC/85ZZbmFKN5xYdDvE455RR9//vfF+/M0BgUsjDov+CCC8SJnEcccYSOPvpobbvttmK7YEGDaW4BFAKrWaxqXXTxRcK8+JJLdOHf/y74XPz3i3XZpZel96ZRyGmMaPRRbFBwZgrGj0+fXiFMHn68sE8LcroJmhhhocMNTBgfuIkT03Z13AD+yIb5cYUinRMmTsjzLvJhrqZ1KvEVcmFODNmoK9tut60WW3yxtPKG4gduYmuZoRAzoKPzAo8/ftdee61GjhwpVqPp/NgaR91ldfZLX/qSWK1GYSUM9KS9swmOySV4sNUR+lyuiSnPoCc++DPzzIo2uJdfflmsBDDIvOaaaxItdPjVAnGzishqMA0ZfsSJOTWADzQAdngA2IHacNAUblYCGNhgFvSF3+yaxEtcAPbZ5Te74ZEBWQqYXX5zInytTNhreVKvACZ/mEhhyx919//+7//EKwWsbGy44Ybp8JkibJE2yhJ7Lb8ZtVOXCQvMaJjupCNtyARgJ655KRsy0E8VgDzgMIFaO+65AcRJngDYpxYn/l35FWEKE7oCoMeOCRR2aOnfWX1mZZqxAn06dRO/6P7b+mPcBVCXqdfwwY4J3+4E4uCZIA7syIJ9XgLjKrbCMzBloIpMyEY9nxW5CAsP8pbPazJpWqR5RvkRHj5AbZhaN/0SbRL+8McPwA10trNTgbrAO/L0hUUc0HYFhAcKP/IDd2EW+Bk0Ux2cU7Skl/TTFmNnchrejB/YicFEAWVJOhkjcN7J9NJL+NkF8ob2CHN2ec2J8JRXAQW/zu4C350mcdbyxw1QJrX4eWFHBmQBsHeXDPCmXtDWoouxQ5h2+sILL1Qt8Fk5dhGzmMLYmWeWtglzbsDHQnFmZpnMYuYMBQA7QMNAQ/i1r31NZDLfi+S0TlamqQBkNBDTnJAri5XgUlZS73Iv9anro14NvRP07dNPDb16qVfvgF69RRwAHTEB4dEVJL4OtbwrKJViDTJC1/jZjiAdISg64HBnVsLFTUmGKMVMcUV4cA7emLyDazusswfBuQOPwo0J2LPH35758LXxYk9gdZDTdnLHDY85DnbwV0CYYQhDrRe7AGQplVWdNHzECOFO5RWFRYdV1KEsq4qTPSdPmaInn3xK1FsaJmiZiWcGnFli8E8++aRQHnkvmY6uV9RLJojsiEwRX6yC27k9nEKZZaUPGhTtrMbfzlfrbIuZZ3jTCDGYZLKJHRZ77LFHOgGXLWx2O194F1CkhbDg7K7p8AOQARPADiAn8bFl3M7lAg+N7bTNncaU9xppWMkf/AFoPm5AugrojrTBu+CLHah1Yy9whVmLww7YTjtz2GbPITwvvviieK+UyRbcDNIKRYXBd1FX4Glbdl7WtmE302A78bBzc6YZdGMA0gh72xjzBJDBzuO3cxMcgECFiX1+AzuXd2pyIbud09hO9aDA2U7B7NwED4L6R9vJdm62HHPIFROWmLSldl4foaX9BQgLML6wc3/c0GAC2OcEwMvuKDO4OcF7dniQbyg7nWUp8mdmedsWPOFH30b7gXtm+BAW+sIs7Haef/SXTACz/RjlvOCPzNACttN4rtZOf8n4EBxh7Jwf7s5gO9W7Am/nbuKwXaDnukmekH6+2HH55ZeLvpV0IQh+7MDg2+r0qeT/F7/4xXTqNn727MpNLFMHO+dv5+bUKbvfh/QSi+18LK15d9ld50ch47yTTG3PCDJ0pzzF80YcAG0yY8OpAfIQBnNuQqhcczO67o/Lzisfmc6s2u9+9zuxOsf7dCga+++/v1ACmIFDGugy9jmHY9KkKRo6ZKh222V37fq53bT37l/UXrvvrT1331N77rmn+JTBrrt9QZzsSUOMEj5NGNBfHOA1Q9A/aGcUBgxIn82Cb7+Iox/hBkT4D8EATVM+ws0AsHWn4FNrL3DzwqQ8i3gH9CedA1SLK/yS+aF86SqvZgEX8eZxE7ZfyutChpRPKd5+6tu/r3r1bRC4fv36a0C/KL9+OT24Pn16p7CLLLKoKjF5Q2PBjDfvsbNSh1KNYkt95t34AQMGJGWFrVesnKBI1tZHeAKkne11KDHQMWDs06dPigt/ABpwCy64YFJOaYRQsvfbbz9tueWW4kA8tuUxaIKOMLUAjrgZKGCv9ZuWnXgBaAhPWlh5ZwCFG78CcLOqzQQZQGdPHhEWGszZBeIgXwHss8tvToRHFsptTqWxVqZantiBwr+wdzbJl0Ie7NBT7vfff78effRRMUhllwLlw84eFGY+KUS9o7wI05knPGYH4FcA/GeH15wIiwyUGzLNCX5zggdlxnOMWfCbl/IVeUQ+YS9kmlmTNBAeswhb2MEXuM5m7969BXAoHa9xUUdZTWXSh8OToCc8NEwGFnW3aN+IA4AOE8A+J6DgRVzYgTnBd3Z5FHlAniAb+VPIVpgzGwfh4MV4KoZf6fOcs8IDPkW4WjuysppKvQegqfXHDdTiUC45Ldy2SHOtH7TTA+gLmB5td/ojA4oz/TkrzXwfnfwo4sTO84fJ2AKawq+7TWSjPcLs7rimxx8ZCqilTbgYG9fi5rYdGSijuR3v1OJDFmSamv+cwMMfoF4y6U77jN6F/lULLOh85StfEZOfTGjSfsxNKM3NyLorLpTfzrxti+0nzLaxtbPwZ1BX2DHtULRjBRB7pdKiKZOnaOLECZo4aVL6fBCrgJOnTE5bDDFpiGmMoCfe7obO8XR2d3f88CfOWgAHFDjs8wKIP8UrCjBLs2LJHauq88pEJoD4ESuL1eQQJ82uV6otqlYqyQ5N7h9yJ4dixtMBShcrr6wQM9mz2mqrpbTRMNGIsOU6g2lQYrKSF9ZEgxvAXYm4eHeaRojZZdugPwTQM0BkVg/lB34MNApC+KAgFW7ogcKNP2FxgwewTwugAaApTAYtxUx/LR47A1vSjx164izsuLHPLsAHmF0+cyo8shQwp3jW8il4F+1ZrR92/As/7AWOusCEDDshUJQpsy222EJbb721eI+UQ5l4rxT67gbkKqC745pR/sgzo7TdRYcMAPw7m+DmNSATMC/kqI0XO2dF8KULdtywS6KQiQn2RRZZJE1S1j4HhIGmMLF3B8Af6A7eM8OzkIE2lzZ6ZsJOi7bgS38D78I9rTCd/QgDFPjCXphsBWerNv4FDvu0gIPk2N7MWG9adF35EUcBXfnPTRwT6kw48046ysjcjHt6cZFH06OZm/7IA8zNOKcXF/IA06Obnv+c8kcWYE7xm10+tBvIw3hkdnnNbPiPheJcJJrOrTYTGdztu+++4vMn0NCAsjLCDBszneAIg5mDxTbnpJOkW46d13cqB4AchYl9XgOyAPNKjiJuttjPL8VVyGTnW8CQq66urPpeseI8oJ+GjximPv365EoumnNkXibHXaFUV9VQ35DsttOMN46ijtqW7TSQAw+g8ALYbWO0AQ0Lk0Z0nKxWU//bPFsthbzMJnKq6P/+9z+xAoN34Ueni33ixImg2wAcDt6jKlYN7I4y4D8z0NXADLkZACEHvEgL72NjB+zZixMenzQoys52TNaUxAWOOoMd03abn1ov2k3aVQ77ot6hILPtjxWEhoaGtKuClRp4EaQwsffA3MsB26mtKGLsKYc8J4p8wATAYtL+sbOH9/JpW2gH77nnHqFE2XlbDi1gt7sJC+7jDLbTGRe0wez4mRNpruXByij5ZxtjtsDOediOBZCJ6Wsj7GSCqZ37YZ8W0I6xIxFlHrpaWXF/VIDyYtKcdpo+9KMid4+cPTnQRQ58CMVzCXzIYy4g8hHTXIioO6Ow8waRwR6rH0VczCTzYvkxxxyjAw44QHyyinc3cdNRkum22wYYKDnhjOChyoQlfNSq2wRu3vw7yzhvpIhsiMxBltr47cihgFrcvLC7hBwRcxYwH/7LKM71ZTWE8ty7dx/V1deJy0ZuR+biksqlksaNHaeHHnoobadGGcHHdqqj5D+AIg3ghzKJQosbP3C2MdKOC7bUgcffzvHJs9MNf7a98K4T7zwRpiDhnWoGEwwoCxymnfPjPSpWwcHVhsM9I2DnfAYPHpwGOooN+VQAABAASURBVHTy8AEIz0nitoWShputdHw6AztQ0GHvgRnPAdtiWz4DLHYaXH311brooovSRGMx2Qg3ysO2OMDn9ttvFyvNTF5ssMEG4sA68r8A6hF2wmHaedni/qQC+TAv0l4br91TDpSB3Z4PRf7YOQ6lkPrMAYycpbDPPvuIrdu8pmLnNLbTjiHbqU22cze8P85AHrACyy6oQqGcnfTabgtOmzEneMKQMgWwM6HLmJBdW7hnFJCH/m5G6ec3OnZVstrMlzg4DI/8AOYnOec3eeanvOmRZcZywHZqg2up51a9mnXFuVba+cBOY8eMMVtZsSMSM5koyxwMxjse2C+77LJ0EBP+gO20+oddqoYdW+DCSHqYw9LzTxXU7pgZVFJgnmdPFFSSo6N480Qs5CigyK7kTrKxLZs6FgInt6K+ZSlvEbb/gAF64L4HxDYxJn3snMiO+hgTF3buhpa6jcmKCAoNyrOd+xMffnyCjVVkOw9f4PErwHaKn50a8GRgZLvwbpMPPMpVZx5sbeSVCN5Rbgs0k5aCJwo6vFglty1kUlwM2FjpLNzYGRyEV/rb7fImRM9tmjlQ5DeD4SuvvFKXXHJJUpjZns9Ai8kY2+I1F/w5GZvVNwZiKNF8toRt2URS8MIOFGWEHT8A+ycZ7J76OT+Wf1FXizpKm0J7ySd5mETkeUBulGc+X8UBYnzpgNXoIgymnbev0H6coUjrnE4ju4yY4B0zZsxss7bbn7ViHDizTFmhpcw5b4OwdjtP3PM7sHjECcS82kQ6yAd7/kqDPX/JM7+XaY98H84B2qPOWHvu1KuPjeJsW8wSc3iS3THzUKi/9a1viW3bxaoVGW5btaaUh8vv6rlqcoBKCtSgeqxd5AB1CsArdF00Y8lWNWsJJTSUZrYwtB5Gl6zhp9ZrhRWW175f31c77rijWFVtRSfDzmul7TaFUnGhRIYhOkdM2xGdxbH+zLizMggef9tYZwhsJz62Ez0HlbFFFyXWdvLj/SlOquf9aTrpRBg323GfuX8WmcUACmCVoDY0K85LLbVUG4oBL4Ob6a1SwJN0YxaBO9vxJx2Ff2FCB+Bf4GrtBW5+N4s0YALIa1sPPPCAOE2Yg98oW95L3mSTTdI2fd733H777YV70003Fco0gzGU5a222kocJAcfwHaqC3Zu1uIoJ9uguhXs7o+jWxPQw3yu5oDtVGeJ1G63465tU3heAOo/zwMTlLQ7TCKiSDPBib9tgkb7niWTG3jMjxIgc2co5Of5LyYSCprCb1ZNO883VndZ7efzM7PKqzacnfOl/anFz4wdeTgsjjCkF3NuQhFnYRZx4wYKd61Z4Omn6EdpvzHB23me1NL32HtyYGZzwO6pR+TZx0pxJkGA/YkrXJLdA/NRDhSdFe/Mx4gqlF3LJbdKaPFrH2blaFZ8Bw8ZJMwcM2N3OkoGCcRZhOD7dnSaDPLA2y68Zsks+NvtfFht5nNvnBlAHMAsMa8JBA87jwM7K5xsJy7eUwPHlm7eo+XAMDunrWHRZrWtQm61XrbToX84bYvD01hBYmAIDv6FaTuFJ38Vlz31uMJ7vv3budx2bjIxwant7BJgUhFgR07v3r3b0sBgloOR2ILPJM4222yTXh9gQqZWuWgL0GPpyYGPWQ7Y+fOCsrzQQgtpi9YD8HhFgRVSDsajfalNNu1HLdT6fVTstmW7TVwmLjk5n3aetsN2B/82wlmwkFcEo89johf77EDBDx60U7axzjTQb7Ijh1Vwu50H/IGZZjiLAWynd7XZDUE/RNwFwBJ7rclurdtuu028clBMqkMDQNcDPTnQkwOznwMfG8V59rOih8O8z4GPjwS2Q1/O2sBZdL6hKcddjtVVUhokGB0haDoipu2iQ+RdaBShK664QsWsPQonilER2ibmwjXzJgNEBotspS5Cs1LLlkbcyGE7DaiwA+BnFghnOwWznbat844aA6uEjBsTAgwKGCSEM+UxZmeAF2A7fWqLPOLwnz//+c9CWWaA8dxzz4lVeXAM3Bgkw8d2WsUnPGkH91EEO89L0oH8DCbJA8qNz40VaSv8oekKav1r7V3R9uB6cuDjkANFPS/M2jaIT1nRLtGOFMqVnT9rdkfzo5QXdi57kWZk5zwJXgkivShv4OYEEIedxwc/2ibM2QHbbf0ByiZ948zyQy7CMWHIxCrhUaLffvttrLPdxyUmM3gjzn//+9/iFQEmLWivAYIjZ61pW7yeRd+4/vrr49UGc7Lc2pj2WHpy4BOaAz2K8ye04HuS3T05QGeWhWJstw8ISi7Jbb+SFH6cBM5Wbc3mZVt8rooVATp6DhaDJQpusUprOymB4GcV6Kz5rh4dc8GDQ6UY7JBmcIWJ3TbGDIHdTsuqJwOEIiDKLq9XMGit7fxxo0AXdJ3NzrKwrfKWW24Rh6awhY0VVWiwMwhmu/kjjzzSlk+2RZptp4EY6bTb5dRH5CKNtqPKOUnMyvqrr74q0psQcavN13B+6A8PkJjTo4WuB3py4OOQA3b+zJAW6n5nQDmhjeBAPQ7Mg87O2wu7PSz4jwLYuezIarfLT3vMu7LgyQO73Q/crII9Z/h0jt/O+TIRirLf2X9a7tr0rbXWWuI958cee0znnXee/vOf/6R2FBpgWnxm1892OsmcVwLY1UV/R1+IPPC28zRirwVOA6efZkdWLZ56WuvusffkQE8OzHoOxCh+1gP3hOzJgZ4c6JgDtts617DK4V2ptKhSqaqluVlTmqbE6mdFNj7h2fZnqbkqOUAzd7F1ee+999a6666bttOyhZnV4EJxhpvdOT6w04bOvsSD4gmeLbu225RLO+c/q4qVnYdnJZRt5mq9bHfIK9vJZ6mllhLvXKO82zkueXS62bnfww8/rN122028v8uAl3d1P/3pT4uBFasLvMvLlnBW6pl0YIWB08I5GIsTpq+66iqx8tKJ/UfOyQFHDKqKlXUGgHb7gLmrBNl5HtpuK2/1XD058DHPgeLZKJJp589B4abdQKmhLaG9ffLJJ8XqYLECTfiC9qNi2u1tgW3deuut6dUWlLE5mQbypgD4skqKe1b7D3gA8ChMJksLhR/cjIDdnn4mZvk0Iwozk9O8tsIkAnzsjnUB3JyESqWi++67T7xrzc4xvgKDAn/HHXeo+LqF7dQ32o7xRUUXX3yx6LPo0wpZyA+gcPeYPTnQkwOznwM9inPkYSwQxl2KZkiKu1xKq0z60JKg1XP15MCM5EBG3WF7dhBXmjM1TWrWhHET9O7odzVp4iRRzRKo9qJ+AbW4advpFOngUWqZlaaT5cAuDnxilhl/OGAC2GcV2NKMwsVMPkokgyk6dPjZlt0O4GYFOHiKgWftAIpBBLxIDybpYHCA8g6AmwYIJRh+xeE20MKj1sSfk8z5JBOnTGMySCGdDJB5B/imm24S7/sRroCCT+GemjktOuKeWrhZwRMXQFg7HwjaTtv4mWxgizZ+BdhWkbeazlXwnQ5Zj3dPDnzkc8B2Wxrs3G67rZ3Dk+eB90k50JFXPx588MGkaOIH4I85uwAfoOBTay9wmAW+MMHNKBRhCpNXYTjHYtttt1Vx+KOdtyczynNG6fiiAvEWSuGMhutMZ7sNxSRoIXcbcgYsdnsakevzn/+8aDN57xnF1M7jsHOzM0s7x5MeoLP/jLiZiCH/N99880TOpDgT4UzqnnPOOaIvqs0rtpSzi4qzKOhDCUTctlN9xQ6uBz7GOcDaC8DYU5W4V/lOUCQ4IcPMNRqWZjpiFHRARyxjWHQjTAW3BFGfckZBG/+EzhFxbw5oCbKIAb9wKeRQ4p7f4Zfbgq4tMMQRJtFzQ3YlX3zy+MHPP9CjOFMW5haQFB0npdkmawqP8OPf6o+1B+avHEgPWBRXKqK5JlqKtVNstTgEKsn8snK0BHVhKyluqr2cHNwLSIgZutkWSg8dI4DizNZmBnNqvcDblu1WzKwZrAoQF4otW8JQ2DtzsmctDmSEF0okcQDgAJR1/LADdh4HNLzHVuuHP+5aYBsl7+ghb+Fv5zzs3MQP5ZjV6J133jmdHE0+cho/W/Y4sf8zn/mM/v73v4vPMpF+4rDz8Ng7A3EB4DGBznbSa0+dB/Q5TP9e8C8ocQO4GUQ++uijWm655cS76uAAe8bittvp7HY7PHqgJwc+zjlgT72+27kf7ceXvvQlffnLX9bNN9+c3jW13dbm8hwCM5tPRZjOJu0GO3PYQVKsgkJj5+MX/HHPTHx2HpZ2ld03bBNGcWOHSi0f27XOWbLbbssbGPCKDpOgAO5ZkZ9wpBmwPdOHbKrmsp1cKN6rrLJKsttOk7A4iAMTKGQtcIVpO6URdwHQF8BuqbvvvjutFhe4go62mv4HPDjyhx1Se+yxh/jkKpPAhMUPGlbXWRVnwhw3YBsjyWDn9oTouX08cyAVcYw/k3bqUFdziIFnpBfFNPzCBhmQ42txqKjhjn/hl6pNcoOpJt0oWCSlVolJqyfIAhx88Ete6ZbU52RrwwcxiAQOfuER9iykjliSZ2BSFE73QM1H/xjFz0fSzCNR3BovSpej0JVVo6iygPDIAnr+PTnwEcgBOlFWgXfffXcxkMON2HZewws3uFkFOmxmwxks8L3fWeXTOVwhm22h5KEQszpKPMUMOmHsPC3YUWbZHomd8LZlRyMcHYed21GamblHcYbONkYHICzAAJGt4szs8/kZVlpQMhk8EYBJCU6g5j1hFGgGLsVqOP5dgd0uD/7Eg2m348EB4GcVivCYtlM+2O0msiL/qquuOqtRzJlwPVx6cuBjmgO0jbRJKJt8yoittp13qMxs0m2nIHZH8/HHH08TeDfccIN497V47iGmzbSd2gDw4GYGCM+hiUyy0W7anpngM0zbWTZWdIvDLe28fYQGmGGmQWhbfDqMdpt+MFBz5M/rQaz4ovAyuVAwtfP8sZ3yHHytzHaOJ9xll12mUaNGifaYV4DuuecevfzyywRJYOe0xFM7+V3Ex+4ntm+vs846bTsb6CuJj/oHE+yYPfDJyoFqqJ9Z0l8sVVHtwiQLsrDHmCgLfzCuBLIagG6DX1gJhl9Yg0pyKLDGFuEcLjB1LqkkVoqlLOopLJSYZYm6qvrwqAsluRwgCabCT+kKKYITkWKrC5yDPv2DPuxBG8j4l/OgRICsBAHCZ375k4L5RZZ5JkfR0GRZJXTmqqJOiJLLXE2migt3W+EWyB6zJwfmXQ5QdwEkKDpX7OBsR102TuFOltm88c4X3wBmYMJhZLPJri24Hc10NNKsajNA4RAyVnVRZlFeu5IfhZoBBkxIe0Fj52lm1p73wnbZZRexpbzwh74WbKd8YsBYu3oDTW0Y5OAdab5nzCo0h42hlEPXFdh5mvCz8zgKe2HaxpriT5ZZvNk5H4KTDoBvbjPAvv3224X9U5/6FN49MAdyoIdFTw7U5gDtBMBzx+Ql79aiHHFYIxON0Nrt7QHuGQF4QmfnzzdK8oXxoPWfAAAQAElEQVQXXiiUpZ122knsjuFQQ7aIQwfQFgKEtfNw4KcHBT0TlyiwrGBOL8zs+NtO7R7xwocdPyiVTEbaFmlQXLbjPmN/O6dlSzXvJBe7lWYs9LSpFlpooTSpS3ki4/XXX5/6Vdsd0gGXQnbKicMYwbFTiU/8jRw5UvQz9EnUlcKfukOfhyKNgkxfSDg7rzfkEwAOvsRhW0xygGNbOaZtjB74hOVAJocCGyod5Z8JFSYwyjVTdjyG2htohaHMUiXoKmGCw41pZXmYuGdhr1ZbVG1p0VN/Pktv/e1vGhg6UHPgC322qnKo0lZoShEiogp+8SeKwIUtqws5HO5qmIQKSMp2bmal0LlCwS4rrmoWeriDzkm2rJRJyb+qxFzzzxW5PP8IM68ksZ2i5h3RLAqxGgVWDVNR9IpKkjx7bj05MJ/nAB2v7dSZ08ECc1pktoyxhYxnZU4OSgo5bSclly178GeAgZ+dP6Od0wQNA70i7dACDJwYkHAgGCsPncNB0xXABzz0hR03AA7AzqnUDFyZRGAlAVxXYFu203Y83kmzLQ5vQ5kteDEA6irsrOBspwEnWzg52IzT1q+77jqtsMIK4irixN4Dn/gc6MmAOZgDthM32g1e+TjggAPEe6counbuZ+dmIpzJm+10YBRnMay99tpCuWKHDNt3J06cKJT0mWTZgdzOZUMptD1bW501AxdtEWDn8ZJX7GJiR09tcGhq3dOzcwYHCiir5dOjnVn/lVdeWewmYGIBBZct0vCgv7LzdOAuZEZJ5mBJ3klGJuoFr/ywK4H3kbfYYov0pQf6EBTgSy+9NPFn1xOr5dQl+HUG22JSmXgpd+QqaIq4C3eP+cnIgaL2VbGUFOOOqowOgy4DTgq3hG6DwqzQbZK/iguigPhnQVkJdbdULuvdhx7Q27ffoidvvkml0WNUFwscQaJQk4LKyUTxBScRCsjElSUKxT1TfpUj1hAuMMSfqRroaijLYYAuhR2KIHdo81nU82rQhDMI5p8/os4/0sxjSVAKaLgxG+rrRaGhSAMUsue30pvH+dUT/fyRA3beZNluU5rtHDenJaRT3mGHHdLp1NjnBP/OgwO27DGjzsx+EUdhEl9h51llVp7BS6F8MvjgHUOAFWJ4FfT29POk4IMJ2HkYeNjt+YscrL6zPY7t4Lg7AwNQcAywOGSHQdG5554rlHrSduedd+I9x8DOZYUhyjkDUN55+/rXvy4GYuB7oCcHPn45MO9TZOdtA20GwMQigKLEKiOTZkhJO4I5K8CuEdqzDTbYQEwYFrxQsNi6S7vCM2/nstjt7cGMxke7Cx+2CSN/EceMhp9Rus58cRMfK7CsoNfysWcuHRwGCS/aZvjAG3NOAGXJbismJpGVQ7k4jJMJytp+jPgpc2TZe++90+nkrAij7FJ2hSyUJ/WF/oD3yvFnV4Gdpxm/WvntHE+Zs6KOQo4cxe6vWtoijh7zk5ADWai5KKyxkqtMWVSTuCuL9eAsVnhbwo1PNbICfLQQQa+k9DpwCVKgsIWek4ViW4UitPDmZ57VoDVW1VK7fl5P3nqnYtE51pkl9CGglF5tVbqcEUuGutTGG0cWITKH0twaR5a2iNdFDPXBJ1dDq8GsCvOAsBIs5McPSOznm9v8J9E8zJq6urLq6oE6levrourMQ2F6ou7JgRnIAduJyrbsHOhsbSd8cbM7ugv8zJq204omWxHtOcOzkNfO+XF6N5+9YiadgYrisp3SF9ZkMkBg8MBqMgMOBi28L8bJtvix0swnpgp621inCfbUaezcD1lhQhyYvG+GYoyizqFpDPqQg3evWem98sor02FBbJlm9ZxBE9u9WXXgm5wFLQf9APAswHbKazuPm0EtAzHVXIUcNSixekH+feELXxDfqF566aVVjpljaOycF/Ye6MmBnhyYczlgf/jZ4lwBlOdrr702fZfXzml4bmsBKbJYySlwuG2ntg47eN5nZgKMdg+cbYwEbPvl/AI+nUQ7k5BxI1wYKsxae4ErTLZJ/+tf/0rvTBdKp90eB2HnFNhOabOdWNpObiZDWT0HiVwA9pkBwthOQbAnyxy6kfesOKPwUq5MMrDQwsovE7i2RRtPn3TNNdeI7eeDBw9OuwPo12rFKGQjPHjaaPo7eNG/ggNsp7zBXoShH1p99dVFOdWuNtvttND3wCclBxyKZlVGUUaRrSrsZVVbwhIrtoWih1rbEnotinOEkEJ1De1UQSLMaIKEHcW1HL6VKU169+XXteZOO2nQckvrjZeeiyDBLQhZUIS7QjF/597b9P4j90uui+B10d5Y1YismrUIuohSLYSRVAkB3NKicU89qQ9eHRUYBygkd6xXR9hQshErEpDwardofrkiB+YXUeadHBQqsVejyJmNyYEqAeADULgF4O6BnhzoyYE5mQNZNKwFP1Y8GGhwomktHn+UZJtnUWlbNworSiefjuJQL76rymw8gxzoO4cHN6tQ8CpMFOd99903OopMfCYExZZV78svvzxtwWNgw2CwJToKPmvyla98JZ1qjWy8c8wAiC3lfAKLA8dQsBk4AgzAeIeblSbkZVB8yy23YE3KMRY7zwfs0DJAZ/BLfEwqgO+BnhzoyYG5nwO0EQCvtvCcM5nW+UwEO39+oUPCwsReCxwyhkLF1uxafK2d1zFoK1DabKc2CX942rmbthNcAYUfbs6VQE7Co4iDwx9zZmB2aIm/UCThgxtzZoA01spt53k8Mzy6ooUnbfKee+4pJiPpn5ig5VNk4CkfwiHzyJEjhRwjRowQO4/ol+gr8IcPgB1gJZrVaSY86Bd23XVX0X9BUwvQ2nla4E0+seWbsz7wg7bWxN4Dn5wcyEJpzVSvUjXqSFOzWiY2hqtBL557vp741RFqvPwfmnDBxSqFMpyFZlpVpkpoyOg7STeNYIEWq76BxqqseYreHDNaHr6QBi24qEZMHKcJzz4j22pyS5jS+IdH6qnTz9QTf75Qk15/M4VzqUWl4FfKynL8slCgS0FPXHV1VU1+cqRu+eI+Gn3P3QpWkqU6lcKIdirkgk6qqhRjwhyr+eoqzVfSzAfCZDUysKugxhnWKN249/x7cqAnB7o3B3g/jYNvbMuOxjQaUAYGdrubwQOKNYNFVnpZyWVwAl13SWc7sbZzmRgwMVBCWWe7JCsMX/3qV3XggQdqu+22E++xsfLLAWUMoJENsC222LHtkkEYPKBjNeOKK67QxRdfrP/9739pix8r1//+97+TIo5izioH35lGuU7CxI3DgVC8efeOg8t47zHQPf+eHOjJgXmcAzzbvJPM9l4myDgXwXZq1wrRbCcrtHZuB0Fbgcnzvckmm6RJtwIHvhZ4bYX2hNc0wNtOcdh5W1XgMOFh5/4ofCht7GhBiYMHSiE00M5NYCWXd4FR3u1c7pmVw3ZSWmdT7g7BCxkoH/omFGJw5BcrxewEYMWZQJjkJZ+NgoZyYTcAfrgxbWMkgB8TpvRjnGTO4ZjEgyf0tlM54gbA1frjBm+7bbIEdw98wnIgKSwluVrVI6f/Uc9fcblaRr2gV6+9VuUpU/TaLTfpkav/oVLjJNZ0I3OCljAOFTU0ZazoP1mpGqprRQ7FtapmtYTSW6lk6r3Q4uq/8kp65tr/qWXShOBR1vgXX9KDV/5L6/3gJxq86lq658y/6OmrLpU+eFdi23ZF8SxGVMGLd6LLUUc/eO5ZPXDRxVp6jdVVeeM1TXr0Qb11yaWqjpkQirJCfa4SQIqVc8W4z7lrvrqX5itp5hNhUuUJWahIYfT8e3KgJwfmQg7YHZvIYnBA1MXgADuA0mw7bWVmqxoKLIqpWi/oAZy2o/2NOcxohHHPDsATsHNZsQPw5DubrDDjZosmW/TAIxsAHndnsC0GxWy9g47TbBk8sfoAT/AMzFjd4HM3vNfGihDv1aFoc/gMPPl8Fu/TsfLUu3fvlDfge6AnB3pyYO7ngN3eRvDc7rDDDmLXCTtSeJ2ClchaqeycnrYN4LAszmkoVoJR0qC3czrsnYFnn1dc+JpA5/bGzsPZlu20EsruFN7RveOOO8QOFc5tYAsyYe2crnMc3emmXUMOds/Majy8g8yWZ8KTDgD7nADKBT6Ydnu/gsLLqjE7fZjQpGx5X5m4AcLYxkhQhMcBHTsKCMdKMzj8MekDCQ/gxrTzeAsaO+eL287t0ObQc/+k5ABFT+lXxo/XxGv+p1533aH//f53WupLu2mV3x6vFY89QaX11tLYl56OLKnmSmroqKjJgRBhS6HgpjXiWDGWKvKkierTd4BKdQ1qivHTIrvspjeef17Vt0Yre/d9PXDS8Vpjy63Vb/21tfr++2npmNybfM+juvGXv9Ej55ylauMEVULLdHC36zV21Ou6/U/naZXP7qbVzz9HYz94TyO/ub+eOOSnank7VqtDgVcoXtDHAEaKZesM4eYziCTNZxLNU3E8T2PvibwnBz6JOcBgAKhNe2d3rR92BhSY0DFjzzvD2AG7+55j29Gel5Iibufx2E5u4lbNxUAGHFCD7mDFDyWZd5Gxb7HFFmLwyko1n71C+caf1Wy2fK+77rraZ599hB9KOoozqxngGZwz6CQCeGH2QE8O9OTAvMuB4jm0LRRfdsRsuOGG4nu+nHrPKya2hdL09ttvi08W8UzTvvEKB6uXHCzIs23n7U3Bs6tUsfrJaf+sYPLqCDtV4GPnYe3c5BAxVrGZYENB55ArduzQfhA3vKcVD/7dBSifs8obhZVTtae1pX1WeJMXgJ3nH3lUuG3LdqysVROgQNNmE4/ttr6hoC/wmAWwu4odSLhr6bCDK8DO+eG283ihsXM7fQ5+HzvoSdB0c6A5FFuF4jvxnVdU2WwdVWNFt+/wRbTUttsri1VoDeinJTffVA9fc41YDW4MepTSkqLuYKm0SE3NevOu+6XxEyK+er3/6FNafMklVerfT5VqSY29+2nZZZdU42Mj9dqtt6nXEotq6OYbxap0VS2uaukdt9XaRx2ptb77Hb3z4gt695GHVB+8SypFnJkmjXpZ5b51Grbpxgq0Vv3SVzXoq/to2V/8VG/ceYvUOEVyKVJRTf5CiYZQ89cVqekegTIKJWBGuEMLXWFin12YGV5WXjKOSEtRicpRyCUKrGoxAQJEqYuX3DGDrOf/EcoBR1kibhSnMpWjCMvKq2Yl0FH24TCG6sI/wHmNKFUV5Z+pGhbK3okuCKOOKPG0hF21Vysu/I0fjIFoCjBycB4AVmHLhAUIxzz486wARdS19lpcgccsoNa/sGN29i9wmJ3Btmx3QNsd3QxU7BxnO9HbuUlABn+2sSawnWiSI252R3egZutvO4W320076g11JEw8C5ntjjT42e04VpZZabatvn37psNloGH7JINI8hI3AB0KNANelGkUbFaZ8PskAk9NPGrpCapNf8qz8IxHWNUoEwgwEk3gCzv+LeGuBMQ/9271xA+AFxCPsIBqEMIzYysZk1MQAgAAEABJREFUDtwRsjVYmskPlIgzJu2TmeiDBkclmMA3OSEi8kC0FPiwhxVSfJM1p02o3BqRZTAPMxHl2LZ7c3NLTf23HO2ebXEhN6ITtNpVYIgC8EOUsKZ/W5rCQpsFH4InOxYg/HKBszCqqhAJ+HBlmPgnbtwKebDnkAU9kLs++veiDahNEwo0r2fw3HKyPq9l8DoGp/OzuowSy6sYKNdnnnlmWhlmcpDcqOWDuyuAN+++shOHuHiNBail5XUPVr632247cYgiW49RugsaOy+bwj23zVoF0J5xWcgftnoXaSnyf3blhw9gt8tit9uJj4lMDopkNwETHcRpW0U4O6e3LdsqLtuirPjEITjbyd/uaOIH2O34wl2YRVy4e2D+y4HulCi1ry1Neu6227Xwp9bXcvt/W1sddZTUe4gyl+gtVNcrxhdjGqMjKYmDrSvOW/hqS7MgeOeO+3XDL4/RTQcfptcvv0gvjnxIvRZbWOrTO/q1qsqxArz4Omvoif/+Vy/efLvW3m13qb4XGlMAqauq0qdBw1ZbXWvvsateiFXv6pj3gnWGp3pPGKeFFlgg2aOp14AVVtaqBx6gBXfbUU8/9rg0qSIoqwp5sDlEDUgB5qNbqTtlsR0KSpaAeGjUMAHsNI6YhbswCxzumYUirD3zud3c1KTGyY1qCqg0VkJpIntq+VRnVpwe+vkiB7Ioy4AYvEVzIVGkrZCUYeUPp2MEDkSF5ZFtI8ORBY0Ck/xBED7c6uoKYtOMRB10okkIRSzpbzvstf/wr3XORXvxvBAldsDO5RszZkw6EZqtf7Zl588ztADPLyaz/LbF6gmHV3FatJ3T4w/AF7O7wXZ3RzFN/vb047enT1NEYs84bREG0561cIT9KEL0MvFUxnMUf+S3W9OPGzu9dDz/OOMxD5IIEbgqGqSzqNuFO8ygp76GLZRu2vzwjxC0C0B4B6f0KAcWfyDcwScQKsUgRYq+w+EKI+4qRSCcklFh1YqWwq1y+ASCw1HCUPLE4uSbnE3Vit4fNx5qpSvxi0nAMEE+99wLujlWANhye+wxv9N666wn3ql9/KnHVV9fp/79+umB++7XhInBI+SLvwhakjVl8uTEsjH6v9tuv0N33HFncuNXSrb8FuIoyBM4LE5McCZX5EkWIMmKy61GtBkxuRBZHbgsIP9XI/IsoNUV2ZolsJ1QRduSyiECF2by7HTDrxNqvnPaeboQjEkvVnc5AJGt28jPdl2U2C9+8Yvp7AO2WrP6y04U6JgYJOyMAq92bLTRRkIZIy7aZCbhOJzsvPPOE6vYvB4CP1bBP/OZz6T8x12A3S5zgZsbJmVfKtXWvJmLlfBFCPK2sHenibyU04UXXijeD+e9ZuIGiLcwsc8q2POmPGZV3p5wczcHyrTHVeu9l97Q4MWWVNVlVWmFqxJVB1V0+GJLaYGWBr19weXqPTb6gnjMqlDVRV9SqtMz//2fNv/uflp1p500+pqbVP1gjNy/fzBQdHBAVfWLL64Pxo3TwGBaP3wBNUWzTtdX4hb9aTncEaWGrLiy3n/5VZUaG2M12gleefAhrbj8CtHWSEVtblZVQRHLViFDyA8+C99McXEDwjo//SPbulcc27LdFgkNCACCxgbTzv3t3AQ3L2DKlKZ0Wm3jlEY1t7SECPNWnhCg5z8HciCGZDH4rKouBp/KWuSY/8of8nIo1CVVo8EByuFXzprTzFopaMBJ5XCXEl0WdkVoReMwzWfZSleq50GIyQC9EjwrMbxPnlO7Bf3UvOYmHgWY00I59IoTQVkJIX7SYlu2xSw7bp7j0aNH62tf+5q23HLLtI347LPPFhdKNSZgG6MHenJgjuUANYr+Op5QOX4qlKzWGErhLsUzl5mJ0GpQxAMWz69UDWxV5QhcrlZVAiyxsyQLfyBaB9VF2+AAUXdRcAOCLMJZJfClshSz9iVJJTnuMTnfv2/4J6sSKkcH80qA4kKZjPjD2ZxJLdEu3X/v3Tr88J/pwccf1p/PP0ffO/BAnXjiybrs7xfpJz/6kXb9/Of0hc/trF/88jB955vf0k8O+aF+/esjdPDBB+ugg36gLTbfQltt8WmhJP3sFz/Xo48/oh132lHrrb+eDjhwf+37tX20/oYb6DPbfy7oD9YPDjpIl112kf7059O1/fbb6Qf7f0977bqrPr35ZsFjU317v2/o4B8cogOC7otf+nLQ/0BXX3W1nn32GT357ON67PFH9dOf/lSnn3a67rnrHl1y8SWR/pJKpBWoKpJeUlmR5MinTKXkpnyqgauGy1EGijbRUQZRTIHN/7ZlO0gjc3LUNO+2p+k/P3sOGjRIKMsorv1icqO+vl4c7rfffvuJwwJ5L5ptx1lkEGA75U1XacK/KzxxwPuiiy4SW7cHDx4szlGoPRMCf9tdBZ8nOJR8IrZnvB5Az2ozSqs9d9NC3qMw8woNq/zIUgCKvD135Sni7jE/OTkQXZhoUutiorK5Ep2LMkW3lzIgUIonSb0WWlDlxRbX3d/8rt4696JolUtpctgua/Sjj6rcr14Lb7+ZFtx+c5VGLKjK06+oV+++iYejnW4JxbbXUstry1NO1VqH/VR1AwZH95cpbtFeV6WsHPyEGHJDHy2zxJJ69Z5YtY6eoDSlWa+PflvlxReRK9H/pUeiKscvy/qooRKqfcuEkFpx1YdJ7yF8FQ7N+WvWOZZmPei0Q9pOBDQoAA7bstuhwBUmdLZxRiFEYSTbjN0IC6XtmQ4r5XEqXVaJwZCKq6Nfge0x568coJQcVQboLBlbUgolOHMpZr7Kasnq5cyqxhPQElB1qNeuqlrKAuAAR6UGQFE/HLRZ1K1KzIRbdSpXy1KW06iry9W8HgZJuVxSqc7RADWoX/8+KjO7F2HSID1MRfOliEPz4LKdYrUtOweUZFZCOKCFg2N4H+78889vo+NZYzCACdK2eF+ObYd//OMf1atXL33zm9/U1VdfrXK5nOcDhD3QkwPdkAPUQwDWWWhu1aiPoWfkj2e4wUuWsMfkmFHWhLMc2IBSWXJAcpVUjjaiBE7t1wuvvKQXRr2oR0IhferJx6PtqIYS+azefOMNvfLyKJ18ykm674H79Nhjj+p/N/5XRx91uPbacw/94le/1jXX3aB9vrafFlp4ES222CJaYulltMgiS4hVwcUXXVyLLraoNthoYx177HHacN319PNQiv8dSuopp56sH/30Jzo3Vgjf/+ADjXrlVR3zm+N0/vkX6vy//11HHPFr/eXsv+gfV1yhjTfbTI+MfES/O/43Ou0Pp+ib3/q2mhqbtPSSS+nPf/qL7rz3Lm2z3ZZ68503dfE/Ltf5l16ovfb6sg488FC9N26szvzbXzQyZD/wwAN08UV/16233qJzzz1HVwbvfwT9aaefpr0jPWutuaY+9alNtMN2O+r444/XQT/4gfb//v767vf218tvjNKTTz+pXx5xuFZdbVU9+8yz4ipZKeuxYymFZUivvupd1xA2B5RVCiIbezjjb1u2w6ZkUr527tbH4CI9JIN21M7TBQ43JqvAxQnT0AG2U1uKP+7OYOd8OuNxc9o/K8zAjjvumLYG2zk//OcnWHTRRcV7ylNL57RkHR0TuHyeqaGBuqW2uqNuupARgH2/mPjgMMfBgwerdsIYv4IGew/05EB35ECppHRg13Bn6t23X0RRTvWfsS1QUrQP0TEutvVGWvWre+m5p0YGpll1Qe9qi155+G71WWxhNQwcoazfQA3ZehP132B9jVhlDcXQOqAaq8tVtahOvRdYUPWLLihHpAxnMwfvwLeUqqoEQF+qb9DwDdfVq/c+oAnX3qJRZ5yi+r695aHDlQV5JqgcMlh9+wzQYgMHqOXNUeKqCywr19jDqgSaf65Sd4pSNBa226Lh4Ivf/va3Ou644xKccMIJMXP+a/EJFjuns3OzLdAMWOyZD1OwjbpUWKN8gg+8KNNUsG1ePZb5NQeirOLZb5MOO9CGCEtV5VCCe4lv3cVwQemhDOU3y3gEskRRVdizsMafwXeovqLBwYwmKXwrAS1RR5rDbApgVi+Ip/KnGuFVrq9Trz691G9Afw0dMkR9+vZJAyC1xgXNvILiGa2N/6JYmeCzR9dee6122203cVLzlVdeKbb52ZadA2FsY+hvf/ubFlpoIbFS8vDDD2vPPffUkUceKQ5KsXOaruJKgXtuPTkwGzlgO9VJWDhuMfel0MOEPZzxt5wU47Lk+lYoK4uV3qbGRqXLca9muubf/6eRjzyql14dpd+fcoq+9/0D9KUv7aP11v2UNlx/I629+lpaa7U1tMeuu2m9tdbT5ptuGc/HPjr0kB+F/4ZaY401tdP2n9XxJ56iyy7/h87/67nh3la333Wn9thrT+22++7afocdtPveu2nP3T+vL+21m3YLXt///vd0620360cH/0hXX3qFXn3tVd1z7x36x9X/0nMvvqC77rhLp5x8gjaKVeP77r1Xzz3/vH7ys5/qkSef0Kuvv6bLL7tIa6y5hg778eE68Ps/0JlnnKn77r9X99x1t265+fZQqh/T9ddep+eefVovMgnw3As64fgTdPEFF+vxkY/q7rvv04svv6zTYgV57y9+SXePfEiPPvaIRr30ou677x7ttfceamxp0T5f3kcrLbu83n93tH7z619rwQVHaOTIkRo7Zkykc3utscZqgf+tnnzqSe0WivYhh/4wVs6P1aknn6SDQin/5c9+prP+/CfdfMuNER+DpFJk/NT/NgUj2dFq13bU+uhedp4W2kM7Tx92wHZKK6lj1dU21jYcDjvHYZ8ewBPg/VtWrnn3tiGUSnC1MD0+c9Of97lRnPmkE/HaM55eTtTmDAg7z+OZDQ/9jAL5V9DaeXzgOivN9ozLX/DrMXtyYGZzIHo3vTvqJQ1eaLiGLLpYGl5WStS9ahrv4s/Ox75rrqRlTvitGhZYSKP/9T9ZDZr89uua+M5bWmHLLaToBzlobOEtN9M6B+0vxfhVVSlLHWtVpRAsS+dyZIEMj3ArNOEsOJWUJf80vm7JNGLzLTQ8FpFG/uBAZYP6a50991bvGCe2ZBWxG0wRhl2YvQb20cBlltSo6NeQWFzOFN5SftP8dJEH3SaPbdlO/DmMgq2c++67r1jF4pujDNB5J+Tyyy/XKTFI2WKLLYQiTaNp5w1RCjyDt2q1KhpOGq/OQThw47nnnuuMTu6IKplSxKm4ooO2Q+6oDApcO2hGrh6a+SwHSrGs7KysFpfi+a9K1Sa50hgD50wt0UgA1TCrUe40GqVKNVaUpIyZM8e8WFSFHFFVuFRNeB73eLCnklbbqeZkWfAKO45qxE4IeBDMzmmwz0uwHStMt2rDDTfUySefrFNPPTVtAV144YWTWD+Lwe6zzz6blOF33303zabbIXtAFnn2n//8RzzDv/nNb9S7d+8U5ve//72ej0bwq1/9anLbOX1y9Nx6cmAO5UC5XBaf/qqrq9Obr7+hicM5TRcAABAASURBVOPGKaqaeI6feeppjQzFcuRTT+j5aPuvvfZ/afsyn45ZabnlhSKxwgrLC/dyKy6vZZZdWjt9bmdtvc1W2nC99XTYT3+qSy+5RHfccZsG9euvAb366c+n/1GHHnqo7rj7bh3yo0O0y65f0IILLaw7br8nlNs7ddftd+q/19yg66+7KZTRu3XrLTforrvv1Y03Xa/TTz09nq3T9Jczz9Dpp5yqU/5whn5/8ik64w9/1B+C76abfFrHxoTyZttsGblT0WKLLKYN1lsn4h4oRZv0+V1203+uulKrr72GBgzsr+N+e6yWW3ypmBIMcv4MZjIsUl1dSUsstqQGDRqiTTbdSC3NUosq0X5VNKC+QUMHDtGPfvwj7b7X7inAuuusrVJqHyUGTYMHDtISSyypuvp6rb3WOvr7xRfp9jvv0J/+epau+++1uue++3T4L36hK668TJdcdIHO+tOZ6t+rv35/7CmRZ5fqgIMO0Jj339cFF56nY377Ox36wx/p9Ejnb449VoccerC22WF7bbXtNro2lPmf//zn4qT4vfbaK03A8T7upZdeKibrOCBPcdkfr/ajFCs1tiNl+d921NscaFNzrFTYC7PAz4rZFY/OcswK3zkdhu3qjcWE1kwynzRpkmgLCGY75V9X6cZ/ToGdx1PwIz7byWl3NBOy59aTA92UA2+Ofltvl+uk/gNVijgAamDSeSuSo91hUcjDhmmJ6G/uPvNcNb/yulrenaCJYyao3zJLC7WnFL1KVt83+PSV68vRNkVbJKdhcDnGsTbMqsEw/hGAeEpWKMMllWO8XQqvLPqTrNyghgWHasrwgVp6n29oaPQlijF1XZ2DW3RW8RcQgcfEhN4HH4wXV0uMK6vRYyniwhvc/ASkd47LQ8NRDSUWxnxmgS1dX/nKVzR48GD9IjpbDht65JFH0kw1q1OPPvpoGnjzPuVjjz2W3vnhREn7ww0SPOGP2RlYxT7jjDNEZ1D4vfrqq/r+97+vz33uc+LI/9NPP100roV/R15O6CxKMgubo2jDGrap/zuGnzrdR8/nwxLX5uuHfSXb6u6ry/yOaOPZbYsaO1AgHEpzFgqsSrG65CaxlaSaNap/dZIGVJvVr6miXjHozKotagy6aqxEN8RKdDQByoJJKe7MjrXEqlVzqU5V94pHuk+Y5fCd+j9TNXlmqRHAngUnoNohr/AHi5kCxA17AeFs+9fiCjtmG8FMWmyn9/qPPvroWFm6TygFDDy+853vCBN2nP76r3/9S/fff396h/lb3/qW/vvf/wrcl7/8ZX32s58V5te//vWULuRhux07SzgtdmSsSMFnagA9fpi1AG5uAnHPzfhmNC47KviMEs8FulnJJ8IUUCsiONyYBeDuCqrRpzCpQ38xfvx4nXTSSfrd734nJmyuvvpqbR2K2Paxmks/sO83vq6VVllZa6+6mtZeZTUtv8IK2n23PVRfatDmm39aW2y5lbbZclvtuN2O2mzTTbXZJptpo0021RFHHaWfHPojfWe/b+rMU/+gt958W6NGvaznn38ilO+n9K0DvqffnXiiXnnzVR39q6N1wonH6qqrLw/ldMMIv7E22nRjbbPt1tp66y31qU99SkvHQGSjT22gZRZfUvHwt0E0Ca1JrLaa0uRoL1BaX/n3NXri96dr1BWX6/WbblTlocf00DEn6aVL/6GhwxaMtkdBSTBapxjAJFfYY/ChVFXCHpEVnJubqipF21VWr/AuKzGI9i5IUshkjbzF7QhUjvrWxkb5EKGsOm268SZBn2nw8GFac621oq3MtMnGn9ZeX/yKvvWd7+reaB8OOvQg7Rkr66efeppeGvWy3n7nXT3+2FO65ppros24Rrffdpv+dfX/RXuxj5ZcYgl99nOf1WmnnZYmGZjY/sY3vqENNtggVvH3For0rrvumnam8ekmXgdhHEH5jh07VtO7ivpUaxKmK3eBxwSgwexusN0WhZ3b7dzEw87tdkcTvxkB27KdSO3cxGG7DY97fgNW2ykDYHqy2U4KMnSMUWxj7Xaw3SEPbac47a7N5NlzS2U1I+U6t7PKzsttbsc7K/FNLf/cFOPblrrEktRY8SNdCSRX41lRvYJKC2+7mZbY8/N6+pr/U31jRSwwySXZVinMUvQZioG0Q9EVwJg43JIVBGE4oKR0OToOOpYw0yuIgY5hdMTTpCW++EWtdcIJqsQ4uxLEleDtmMSVsvgpWDmwdaqGkj1pQrTrMctbSv0Rsoo58PCf/n9qeTL9kDNPEcmb+UAzEsImMyQUZGaNL7jggphtP1XbbbddCm5btkVDp7jY5nnEEUeIdykZvN96660inO3wVXrY7Nxu52byiBtbelixZqDeq1evwOR/Gl+2kLJaxir3n/70J/EOJoP+nCK/FxkOW9vihw/FCmCvBdttTrvd3ob8mFqKfJpa8qbnP7VwM4K383y2c7NzmCwQlFV6rsPe9g+LY7gXj6Xq4mGsjye3VK3XkBgIvvOPy/T2uZep36vv6fGLL1XllefVp66sXv37qU+fvnKlpBKNhRztRilm0urUq8Wqj9WfFE/4qcOVSwGqyItcXPCBtYITEBbldRplIKzKYsXbtggHgLMt21jFlufardLQ2G7zx11ACtDFzXbCQpcsrbcbbrhBd911l5iswn7jjTeKE0LxLuTbaaedkoI8dOhQPRaTWxxcw3vQfErlsMMOSyvVds6fcMB3v/tdLbLIIjrmmGNwfggKOew8nO229ECM/9wC4rPz/McOzK24u4qniL/WxA50RT83cMRtt5fRjMRJGOoQtNiBwo5pG5Sgsd1W/qNGjUr1jFcFOCBp/fXXT3Xy4IMPFp/P4XCjH/3oR/rVr3+t38UqJiuW7Cp6+vlndeTRR+naG67Veeecqxuuv0GXX/IPXXbJZbrltlv1r3//M1Y1z9af/vJnnfW3v+jMMM8591yd87e/6e8XXqijjzxSP/3ZYfr1sb/VN777LdU3lJN8dfW9VaZvqSanGlyvSgwUeLIdKMxoWoT35KYpagLZ0qR3brlJLx1xtPTyKClwLY1BGWYkVfnV3gVbpWiVpKf/do7eu+kWPXNvrFiffqJu/ctpan72cT3++5M15rnnxEUo8k/BdMqESWoaw/cvVXM5uCkamYqqDSU1NFQ19ulndf8JJ2nis09LZSvGUImGtsxG+oqQK+cdQdHuHTzij0LfomrQV8JDqkRbmujCjz+kaqVtiXxRQF0wI/cWWXQRbb/DjtohYNPNNosJjq11TqxEX/Hvy3XbbdfHiv6tor+n3WEXGjvT2MXC5B0n9TPZzqT3xhtvnCbYaW84LXrDDTfUl770JW211VYCRx9/Wyjm77zzDiLJ9ocAD9sY0wXyd15BIZzdUdZ5IU8hS2ezu2RhFwm7nd5+++1UflOLp5AHf7s9n+zcDh6wLczuBGQp+GMHpuYu8N1pFvFjAnbHPOnOuKfH23ZbuSLb9Oi72x8ZbGN8CLo77q741wqBP27MWrDb5W3DT5mihrETNGLppQiSlFLa5QSh+MZwVrT55YpjXFtVNVafl9l0I7329KPq9cLjWnGZxSNMPCutdxr6aoSTaelzfF0sQkkRN2asLAcp/wD8FVdL+EYfEbZqgCPy6ojhGvapjVWqb1ClJbBZeKBVh5VQjpnbypRmLbnV5prywWi9G+PLcijtWcRbDc70TxGiyz9p79Kjm5HkyByPwrZsJ75rxcz04Ycfng6jIJEAgyRMCDALAA8O5frEmNWnAcWNf1cmuJaWFu2///66/vrr9YMf/ECFIo4fq81nnXWW6Hg5HGPLLbcU28KYsZ4wYQIkCexc1mq1Imz1DQ3q1dArBhsNXQKB7CjyqBSFHbM7oDY98LeRENvcA7s9TtuynSK33WZPiKnc7Bmjm0rwhC7qQHIUt+AbAiSXbdXa7XArv7JyPH5lntaySq5TqdxLE958R5XXX9UbjzykJ87+qyo33qT3brtbQyeN06iLz9Fj5/xFfce9r/7BxtW4xZA2Qqss7JlKMWy2q3kEXdxt6kc0PVFHwirbEYbQFjbFlWylkgIhYyouS7YTqPV66623xGm5xbZn0LbTASooC7ZBpTB2bgdht9tr3XZHPDzYGocivPXWW4tnBXqgtv6dGwoGA1yUbLZ0c8gME2I//vGPNWLEiDQ4IYyd82cSi+eYAS07Qa677joRDzQN8YwNHjxYbP3G3Rlst6XH7n57Eb/twjpX47fdIT6EKPLeNs42sN2B1p477jYBWi329OOFlHQAdjs9eNsYCWjrr7rqKp155pmpPefE3zXWWCO160zUUL9QllhhZnfDRhttpKuuvipWNN/Ws88/p9PP+IMu+Pvf9cbrb0SdelvPh5K4z75f09bbbK3d99pNe+y1h9ZdZ50UVyWe3Rblz25zYABaBzBNre7CP5HhWeDjcQ2roj9XOXr05pee0/v//Kcm/Pcald99W6Vqk3q/8qLG3XC9/nP4L3TLCb/XG089rQf+epbuPerXGnnkL/VuKPWjb75Or1xyid65817d+Yc/6KFQ4htGh6IQEfZdfCGt9+NDtPWhP9Eep56sTX5+mDY87VQtsNEGapowRnXNjXrjv//W86f9UY+dcLweP+kEvXPrjRrz0EN6/MJz9MG9t+uJP56q1//v39K4MSrff4+a/3W17jjpWI17+Tk9dfG5euu+uzT+rjv04CknqTGUcnEK66QJ0qSxUuN4lUL5p30b/8STeu++kapvqaiuabI0cWLQTFApq6g+wrQ8+rjGPjIy6mPKkrTNu6KSmkXZAtKUyKwpMdnYEpODkyJ9EyMDP5g0SYP6DtKnNtxca621bppgGzJkSNpt9pvf/EZM1P0h8oVV5tdeey1Nvu2+++7pE1tM7g0YMEBM4mG/++679Ze//EV77LGHOJyJSZVfx4QK56a8/vrr6eBCVrwj2ra/bdlObZbthC/qKA7byd+eNyYyIA9mLdhzX57a+GvtdvfIQhwc8MWkCXa763jwA4p8om/Bzini4G0Lt+Kyu+Zhdz8+ok9/u/vjsvM4iNA2RqrHyRI328ltzzszxEh/222m7XkmVxJiKjd77stVK4rt5LTdIX8SsvVm537jo+975cUXtOynNwqfLHo5KdZ5IlxJQREglRxeJane9SrFr37QIC3Ur5cevug8Lbb6akFTCnCA0ljXYasmUHKXInj6O+44wozowxGWGCNLDVKMscGVI1xDxFMOiK5Sri+rvlxSyZagdUlBonLJKtfXq8+Ci6uhrk6Vt96QklfgI9Y6dX0xhiyXy6kNh6JLHQGPboAQrxu4BssiEX379tUvf/lLXRKDBNvh0/6Hxs5xdm6C43CFPn36yHbKFNvJbjsFtnMzOeK26667ppVqZqRpPAOV/iji8CODEyJuHJLxyiuvtG3XtvM4wittTR0fCvUzTz+tp59+Spwu/MzTz4QdN/CU+BwHW72Jh1l3VrsLYIW8HZoKfhh/AAAQAElEQVRixRxoDjOHpuZmNTWDA7A3t/nl4cA3BU07nnhyvxxHXIW7qY1f7lfgO5pNneLoSJvz6IgjPPhkNjWJODtDrR/2WiBsI7J1DguuBtrCNNXE32qHR1OnvGqKsEWYxlregS/kw7+wJxnCb2IMAkuVJg2JQVtzS7MqMeh789XX9HJzizY7/kj1WmSgPOoVffDw43r+vPPUFKuvpWdf1KMXXaiGieNUiTCTm6doSmWCJlYaNbklizyd0go1soe8edyN4Zfjc3eTKk0tSvLHRA8yNremE7vFjxooUWepX0w2cQIqQL1+8sknxcF6bFGFhmfkwAMP1Oabb66bb75ZTCDBCyDOWrOwT4kZSewFEAbFldcXDjroIMGz8KvlgR2gkarERADvPTJZ9c9QGNg6OWTwYOFP+jALHphMgu0RA9oDDjggVpx2EBMATGaxosjrE+uEMgOOFSVWjxgs8cwS9pMOnfPyo5ofRTow81ousZqEUnPIIYeIOsAqMu349773vXRQJDuDLr300lS3WYlE8WE1kpVFlGv6k10+v4t6R/9Sik73K1/ZR1+J1cdyfZ369emvfr37qSmUvcnx7DZWmtUSymY8JPF8Ncmh3LL7hJFFfQhUn0ksuJaaq2qJybTs3TdUN36iGt98U5UxY3TbH/6iN2+4SY2vPqexzz+msU8+pfceflhv33yTbjvpJD3wi19q5C+P0I0/+7keOf9cPRSr2K9ddpmWWGIp7RSr4ZucdYZGrLqa+rz4vBpeeFaPHn2s3r70SjXecKNG/e8a9enbT9XnXtDDp52uSsQ7vl9vtfTrp2zoCDUuFKsAiywh9e2vxgH9owWTGh+4R5MuvUR199yv6i33avi4sXrhnxfpqYv+rvKb7+upM89R/euj9dq/rtW1vzxK9x5xlO756S+04R57auvfHpMO9nrpwr/p3hOOU58JU3T3qWfq0TP/qjtPPlU3nvQ73X76CbrlyCN166+O1kOnnqRnTz5RL159uf75y8P1jwMO0tN//YsmxADtqX9cqisP+q7uO/OPmhIr6h889LCqLz6ryqhXNfmll/VurGy3vDdafcaNVv3br6kuRk992Tb++muqf+ttNU9qVlNzRc1RTk3RLjZFWTWHMk6/2hzulrA39OollKif//zn4lwU3kdnco+JcnaOoTjfcccdon7wSSx2zey3335i9xqKNor07nvsrl2/sKvWXXddUceY6LvnnnvE82RbtDcA9bMA/HqgOeUReVKbF53dtX5zwk6/RF9DP4h9ejyRBzr6FPo4xniEAV9rYu9uIE7GbEB3xzWj/JFpRmnnBh3yFDA34puRODrLg3tGws0PNIy7WmKcWxo/LhYmJqsl+onJMbZtjPFoc0BLjDWBaphp3Ek7G/amgF4xWTlwtTV060OPq3nAsOgneeab0nPfHDwJB3+gJcbczdGPNgV+cvDFhAbA3hj4pmjfcTeHPzI1074HnnihyZK9RZOrLTGeblFz8GxqbI6+uiXibtGyy66osY+NlCZPiP5hgpgAf+Hp5/XCc8+LM3Nq4YknntCY6J+LVwpta25dpe6KyM47JPjfdtttSQnFDtiW3e5vG3TC2VYpVt/oyFRzFW5MoPCigWV2mm/ocRKwnfPCHwUDxb3IWHAoByjSxIE7es0UL3YUAg4muSiUfAZml112qYBLYxB0adgvvvjSGNRdJT4NQqM+9v0PNHHCRKFsTwhzQijd7TBREyZMCpjQBhPDf2LC4TdBk8I9oQNAPyl4tofp6N8RD79JiV9HfMcwE9vi74jPw8AD6OxX4HhHPflNnNCWzokTJ3XNM1YjyItJkRfVyVM0Ydz4DnTwnBTpxQQS33BPCN6d7fhPDD4TgPETNDl4TwoTHDIBEwhbQPiDmxiyjYt4x4wdq3HA+PGqTmjS2Ace1ZNnn6XsrTdVNy7SPupN9e8/QlPiwR7yxRhU/eZwleOhfuO1d7XaN76vdb69vxpf/0DPXnuTqpUpGjv5fU2Y9FaU2VhNGD+lQ7ra5ZioXIaJ4T8+JmcmBkzS+JAHhXdcDHAnTZqoiVFm40MGYGLIi7J4+h9P1zX/+080fFPEgJDXDqijDAJWWWUVHXXUUYI3qzDgr776arFCxyoNK3BsT8Sfeok5btw45XF+2MQPmBB5x0F8r776alJeeK7A8/5gMoNHMiMf4fVB1Pfx0VBNCPd7776b5Hn3vXf13gfva2zQjk8wXoQfG2nFLJdK6T3Un/3sZ2klkfekUfh5j5EVaAazNIa8w1hs+yZcLYwLXkDiGXGkch07LuIZF2Xcaga+8CdsGw1hQ9728GMjXEDg2+nGRnlNEGkFyJfEqzWOnC6PB/vYsRE+eCaa4ENcYxNtKx6/2QTkIC7yHTuAuzCxzx4U6Wk1Ix1t/GrtkQ7iBJCFdLbZa/McO3mQwuY8oRsXnfmkyZMUjWyamERh+fa3v6WFFlpIfHLnwr9fKLbz9w4F6Uc//KFeeuklce7Ft771raTkUPeXWGJxUfdGR517d/S7Gv3+e3ov6t0YZAuYEvXvvVitHRNxj3s/6uIHH2hMKGzjP3gvntlxmjhpvJpoRx54TB9EB/xBKHVvXP5vvfq3c/T8H07XU6efGnCyHjnqaD0c8ODPfqkHvr6/nj31VD158u/U9Mhdevbcs/XQ0cfopVPP0BOH/zzakjP17D13aaF1N9I6J/1Ra554qpbfbie999r7Wuozn9dyBx+i1b78ZVUXWVRjY6V1se131BrH/FarnXiiNjnrTK186I+1Qijcq3/za1o7VsTX2+drev/t9zXhrTEqT6lTNnZi1MmJmjihURPHj1E2/l2VQsGsb6nqqdvu0IAtPq2lj/211jzzDC25/8GqX38Trbbf17TyN/bV2ocdphViQmLNn/5Q63/7m1rl0EM0dK891HuRZTSxKdMWvzhC6/7gUG3yq99plf0P1Dpf/poaK2UNW2llrbjDZzRs+TUUcw1qemesBi23ivgkyeuxsr78CitrudXX1vvPvaTrvv1dvXv/3dryV0dqwOLL6fZvfksvnvg7PX3KKbr/wEN176+O18hzL9aTvz1Wj/3kYD129BF69m/nasydd+iRiPO1U06Tq42a2DIlymeCJkdbRFs4MerLlGgTx38wRuOjbCcEjIny/SDK/N3RozU66gBtFn36mGiLVlh+Ba262mrpnevd99wj1ZkjjzxSKFFnnHlmrFzvrN/8+jf681l/ErsYbrnlFv31r38VOxY++9mdRX1kEod+v1fvXmnsMWVKoyZPnpzOfqDO0x6kupzq97i2diJ/XsIdMub2saItGFfQhZnbx0b7iF88F1FHU7tBmFo77gLGjI2yz9ujsfFcETdh4I0JrohvbpjED5AXmAV0R9zwJr/pw5qjP8YEN7W48EMugHBNMRCfEhPE0ONXa2LvDiAeoOCNHMiDu8AXJripwYzQTC3s1PDwrIWp0c1NfK082Gc2bsIAMxJuWnS1fpRXUW7ggRnh/yGa4pmO57azH89vag+iXejs19lN/MhUmPinsInvuGiDaE+iXaHNCNyk6N8mPvWklllggRj3TYqx+nhNCb/GMeM0PgH04/RBjIfHhIyMh8Z9MFaTx47Xguusr/V+fLg4v2f8+KAbN0ZjYsz6ftjHj3tPk8a9r0lhR5ZxEX7ChHEaN+GDkCEgeCPb+AgzcWy4gzfuJOvYaMPGjtGE8JuQzLHKqlW5VNX4ySF79GvwGz9hvMbCN+JYeONN9XbI9Xy00W+Fwnz2uefp7PP+prPP+Zv+9reOcM4554hzMegLFBfjVyCs3f7vNsWZBNi5Esu2Kgb4pMZ2jKGMNXVSydJ6sx0rApGxYdpOdLaTr91u2rkdD7trO37IgJJhd6SxnXhDE5Y0i4+9aXKTVozBw2+OOU6/+vXvdNTRRwb8Ur866siAY3T0r4/Xzw7/pRZZchENHThQSwwcrOEDBmjQkGEaPGR4wFANHTY0zCEaGqsFgwI3KGZ0hg4dpGFDh2rEkMEaPniIhgwdriHDBmrYkMAn/yHpM0WDhkT4CDd80NDwG6ohQwcLfkOGDhH5NzR4AIOGDUvu4YOHauig4UE7TEODZmjwGhKyQJO7h4UswzU44h86dEDEMTh4DkruwcOGaFDIOmLwMC0QfJh4GBJ8BwSOOEeEbHmYIRoa/oPgscBQDVtgQQ0eNCzSEwBtyDRk+HANjrB9Ir39h4xQ/1BGx951t5YZNCjyZlDIOjjSPVQjIu3DAoYHv+GJPzIM08Dhg0P+gSJPBowYpIHBd4HBwzUi0jYkeC7Qp48WrEiL9emnBSLc4KEDNXh48B02JMIN1/BBQzQsVj0Hh3tw8B4yZAEtEHm82MILapERw7RQrCS99uAjaokVjHd+f5Kqf/yTmu8fqRW3307NgweoYZHFVbfhZtr0V0dp88MPV+PSy6llsYW1zA5b6a1YiR7aWNGCw0ZEHIto6JCIa9iASP8QDY60A0MirqHke8g6NMpwSMCgKGsguQcMVv9eAzSo3+CkAJTK1tDhQxL0jsEaW7APipWcs/781/Ru9ciRI2O1agkxyEOJ5n0/BoPMqr8figEHJLFqwpZqlFAGfXzzc3DkQa9QQKgrlGcBQ0NOtroCBQ4TelaxUWJWXnll9e3bV+DhlSDKdPjwoRoReQh+2PBhGnfTzZp40w0aRplHfIOGDY96NDzcw0QYaJIZeMz+Mfu57LLLpq2Wp552WnqXkUN/xsSg9/LLL0/KP1u///GPf4hXKjBRrglbwLChQ0KuIRoaPIeGTMPCzOMZGvEOjXiHadjQYW3+yDws5Ebm4Yk25AsTe4KQHR7wJx3YU56BD8Ce05GmHIZF2ocniPoWNCls8EzyRFyd/fCfHUD2zuUFP/CYsw/DNDylpzV9kZaCJ/lR2DGJc0jkO3V96ALQD9fQqFND4zlNtOE3HAh+yR0m+UE4yuXu++7TF3bZRTvvvJNYBTzvvAv1k5/+ROeff75uuPkGUb9vuPFGnRBK5VJLLaVFF11U9bGKXFdXp97x7PeNFdkhUQcGke8jhmtElPWwQYPV9O//aso5f9ci772n0pOPqvzkk+odq5lvXHGZBkwep6GjX5fvuEdP/fZk3Xz8ifrv3/+iu6OzfeSCS/XkA3fpkeef0eMvvKxJoYyOi1nv8tJLa41vf09L7vUV9dtxOy27915aeOedtekvfq4NfvELrfG9A2OA8TNt/Ktfa7Of/0Kb/fgwrfbVr2n4dptp4BabaIk9dtVWPztM/dddR6XgVRo8SAOGDYnnY6jK0X5q8UVVWmoJ9Vp5JZVXWFbCvuQyUr+B0sILS9Fe9hk8WOXeDXK0c4MizIKRz8OiT/CIBZT176fyoAGaUt9LzcMXlJZcUpUlFpaXWUob7/99DYhV7Szyps9KKyobMUy9l1lag1ZbU4M231zrRn73XXYp9Y48bFh0STUsu4r6rb6aFP3Q0I030Prf+5ZWYEZ0oAAAEABJREFUihX8hUMBX/kzn9PWx/1O20ZbudYPDtTqB+yvzQ75kVaJtK71g4O0wn77apvjT9AGBx2qBTbfVp867Kda6+c/03pH/0oL77mXVoswG0V820S/ucAO2+uDPkM0fsGF9O67b+qBG27QhEhXZXB/3f673+r5mLR44/en6OWDfqjKr49R0z+v1AMxMTE0kwY0NaohJkrqQ2ke0r+vho8YoREh/+AhQ9TQq6xBdfVRP3qLSZeGXr3kmKQrl8upHVt88cW1/3e/q1NPPUVfjgmMr31t33RK99133a4bb74pJsQvC+X6taiTO2uXXT6vz33us9r7i1/UgSH7m2++Jq5qTHhQz4lv2LBh0dYME/U82cPNs5HqeciU24eL+j+M9iA9G9E+RfkPjmdraECOHx48AiIMOKAIO5xwPDtRdrRBw4LHCMJFXNDRVqV2KdztYXJe3e0eFnGSF8RTtEvY5zQQz+B4BpZYYgkNjDEWixzgphZPIQv5heKz6KKLpnBTo+8OPPIB8EYezAIKfGEW+K7MGaHpKty0cPBEJkxgWrRz0w+ZiG9WZCIMQPjpQVFnu6Kr5YEdgB6zK/oZwqXnlXZgmDrT8/wO4/lOMO3nFhkAeCATbQNhc1y0RcQTbQg8RwwdpIFD+umpx57Wkut/WkOGDNbwAGiHBN2Q6LOHLDBcQ6NdGZHalFbZFhyufuHuv9wK2uyg72nQyitqcPQfw4YtoBHxvC/AuHb4AhoaY9+hYSeuIUOHamiMdRccskC0YwtoWPBExuFBg//w1rTRDo6IMe6w4SNS+GHRdg8NeU846cS0G2j4gMFacOgC4TdcQ6Ldg3Zw6CjlJZfSZof+VK88/Yx6tbTod8ceo99GP8FCUmfgNcANN/xULDY10lyHKmdZ0XEkV/feSt3LPuduO60i/O9//9PUgBN6+WRVHmLO3Bl8MXPcWPNpg3J0rMxKsvJMLNWMjAYUmV5Vc0y1T4rVy6ZJk9UYq6aTp0xUfeNE9Z80US2Txqn3pDEa9t77Gji5UU/ETMgbV12tQaFwl7JQ+CVlWUVypmq4M4fVkcVhCaeq1SjWZA9cdMqVKORquJPmXiV8Sc3VCFsKcIvCKlVKKgVNFgxyCP6JVhGsqqwUtCF+BnFrWqqJXgphAhzpwh7WrBRhSuEuK9gpHAFVNYVjcjiaIHPwrLSIZCgoq1lZVderdzVIX3xRY557RiWOu28Odww4G9WiidUmsQV6RKwsLTrmA02Jgcn7//6n6saPDd5WNfhkkdYs5KwoZHCA1C5D4LOIJ6s4si7SWy2FkpupOdLRv1RW44P366pDDlbplVdUirChB6tKXgKhpJcDF1EELmIKXg11daq+9ILe/MufNf5fV6uBLZdvva21v7qPKr166+3HHtPQRRdTabllNSWkKzVFGkoNGh0P8Oi+DWrsZY1vmqKFN15XzRPH6/1nnpNaskhpg5ojzko1z5/I+pBXciVSF/GSvmrInIUFsK1yuT7SafXt1U9PPvaUNtlkM3HoDbPpdPScDHzP3Xend/sefvBhXXvtteIQO7aslqOuquaiPr/wwgsxGDw1nRnAs8QBOTSQh4fC/49QPtm6fdRRR4lVZPx5PxAWtsUgBLlQVAs874yiNLMCDB0QSYnSClukoxJ1oyUgXGp+7R29eu31euSPZ2rMv/+lia+9Rra3gYKegG3hkyNc+V91kR7kOz8UJtKx7bbbwlZLh5Kx2267ifcSwaFAJ4+4VYMHUAnewSZcgUyWwGbNqgQGZ2BVilsWsuIOclxCppZwEJ4yjOIOfPyDKP7hn/6BCDPoCJ8cQZgFRCxxj2cuCwhbUOXeETj+KXbMHDln71mSJ4skzFgMUBUwbUkKqtyMGCJl2CMUBpCsYYl/JJJ/AlWDujUvHH7VoCvyJJypLiRU3N558y2d9Ze/6XOf/bweeeTRmAmfoKN+dZTeCOX2uGOPExNGa666plqCZzxC8XwpyjMCtt6J0M1NeufG6/Tu1f9Uw3Mv6qV/Xqqn/3GBHv7TmXrkmmv04Jln6bqjjtG9nER9+RW67ZTTpWi3/3nkr3Tr3y/RQ//6j5ZcYXl9au89tO0B39HmX/qKNthtD336kAO13U9+pJ2POkrrHnCgNvzRj7TaN/fVgPXX0SLbbKmVv76P+qy1toZvuJl6LbWceq20sgaus24oqkuoGgpnZdElVCk3qFpW5F07RDOmlpJVjTaUlACUI2ZXEEUceUYuVoNPNcq6RXK4nde3sJENCg+V6styrIZK5aCpUyAVk/cRTlEsWZBE2Kj/kZ3hp3BnCkHUFE/GB+Voc+st4R8cwyfu4QzKCKlKfUktQaOQpiWe06ZypqZepYA6NdbXqamut5rrG9QcoYbFxMCA9ddXXSj9zZKaoiEcutUWmrz8Shq02RYaGPbeKy2nloayFtp2O2362xO1waE/0cbf31+b7PdNbXbCCVp1n3203o47a7k119KS8fwvEAO0V269Uw/GpGb2wXt68PKLdfNfz9I/DvmJrj8yyvess/TuvXepKVb5xz7xoCojH9Sth/5Yk554TKPvvkOlpuZIZQhD3ayGVNXIv5ice/em29T4xtvhUU2v6Ky40qpaJ8p1jz320LXXX6ttdthWSy2/vAYOGhKK9Ks6+y9na6WVVonB5xAtuvAiOu64k/Tjnx2ePhd2xRVXiB02o999Tzdcd53eevP14PvhfzUKtaUaJUcmhxGlmmp0Fn1Da2FFLoLNwpTy+hGEkffhChwBwxYFmcWDgQtfzCCOCFvDJVvQhTm3/sgKdGd88Ed5pv9j58C04qpGPkNPfzp69GhxLsK06Oe0H3EXMhS8Czd+APjOZoGrxWMH8JuTUMgzJ3nOLi/SCcwKH8KRptqw4Ap3Z78CD00B4DrbpxYO2hmB9HzyoMYTLB70jOc0EGGCihYpbwdmhFnQ1MqnCFkJnimOuEXTEJhMSY9xnd5/5BFNifF9aYXlAt8UfWmMUYMu/kStdAtH9ABhDUvcI4q4Z6qWStGsZMrqwhcvPALCFffwy1vW6GOqiuFv4PjnvthSkHQLWtIKstWb5/LVV18FI16r+c0xx+jY3x2nE449MeG4MW5DwGpI0xR9p0JJ7zNsQTU3TsZbvLqDP5CpGukjJ6WmaPNbmsOe4pZiiKuMm7r/ymXu5nhYBeObjF//+tc1Ndhzzz3TFtVSFOKsikNFqw3LigUPA1sHCjzbstZaay0xmwmODHAUBvbMdL6ZOPjE0QGXopYMikr5+vXX6/Hz/qwBoTQ/fO7ZevAvf9U7d9yltx98UOPvuVfVZ55RfdaSKpYzRwFGSbpFjiJ28FBWH+zDFWmrlsrB3ypXG5SpThWX5axOWSh/pQhLvWmsq6ilpAhfl/zKKM/hqoqrFKEk0triTM1uVNXhDj7VCJy5qixoMwZXMUgqR0V2jO6IqxrxuNorFL161VXqkhzNMUCLIZM8bpz6TJmswS3N6hUrsxXVqxoyIm9z8O3bLI294l8ae+11WqB/7/CrqhSdeq+YaMiaJqoh4nnl8st09xG/0OSH7tXggX31zL33qX9dL7kaMUR6msulSK9D5lKYdVLIWYpwdZE+V+tVznqroamsupZyNAIVVcoVNY9+S8/GatQ6Ky2vx0OprG+Sek/J1H9KVQ2TGiOVWTQS8It8jAfckgY2lDT2vnv19tX/1qSHH9M9p58iTxyn5r79tczxx2n588/WMgd/T5NjxaLMSDcGWSVVVSYPgwH52RxllfUdqAHheP+hB1UOWepCUSuXShFflFcMLhXy10ULVo7wVkVZqSqXMkXhqHd971g1660xka+RRI2KxmPffffVG2+8kd73Z3sy7+OhJPKO8QkxmBz16qg0sUSdZeZccVHOYaT/Msssk1Zoqc/nnntuqsMovLxHjAK+RwwGWa09+uij9YUvfEE77rijeH+YVyXg+fjjj4v39jePFShOrgV/7733phW+FEHckBX5jcWRGVH/q5Gv0Urpkb/8Sctsv7XWOfgHevjY32l0TJDUxcClLpMcdVfQS4pQCVRzgQuyNgzpa2qKwmzD5Bbk5SR+lHswWdThSjwbjlpfDgSAOFk8n1nEUo144R3W8FWUYSmsARFGyONMpQA5vCkbzLCSPtBRvAICFSRVjFbIVBW1ggARK/zCraASV6BhV84irqjf8dCBnecQYhUSTlWWLCiqAQIi/wSEPVNccSNfUh0QjqqicBU5kEOa3FJcBp1wUeE1cdIYNcUE41NPPaFfHXWU9tpjT225xZb6zre/oU3W31APRVt5++2365tf/6aYOQ8GiqJVU0y+lQLgP/GdtzXujZc04bmn9czVV+mJk0/TbcHrzYsv1Tt/O0v3/+QgTfrfNWoaOVKTX3pR257ye60XM9IbHnSwdjrxZPWLQUP/VVbXKt/4ntb84r5aZKOttN0Zp2ux/fbRsDXX1uAV19TANdZU/9VXVf0iS6ghZtvrBvWTQqHMyia1bYB8zuJezSJn1FbypUA5ALNUslIVC7drAKQNJpDT+edUcbeivkVeR6Y42nCkyWrDRhmVXVY1JmxdCbrE36JalqyI0gGlAMxwS8lejv6mXCqpFFAXE57lUtgVNFLcC7DKLqkO2lazLuKqi1S3QeATTWr3lMKWpGizpTo7uetxBzigFEC7EIZKfXqr1+Ch0TAPVp/lllKvWH1oWmAhDf7URhqy/WfU92v7aKHfHqXVr7xKa558hrY46aSYvJRW22Yb7RgK9/YH/FB9hiyoFy6/VI/89ki98PsT9NS556vXmA90x6+P1CtXXaLrD9xfD8SE3sTXRunVW27Qf3/6Y916xGH6348P1DuhcGfRV3hSRU3jJmnCW++o+f0xWjwmTy+58GJdcsGFuunGG3TvLXfo2mv+p9P+cKrOOPMM7R4r0Ycd9iOddOxvdeBBB6TdEltuvbW2234Hbb/DDjrql0eosbFJU2rasSxqUIk2QeXoJyInyLcoyBIZEVAJ/yxK2tF+laPPKIfbroRPEEUZK4XNqR12Mja4BDeFNVMWtBnhpXC3gz6GFzusgBlJWhb9VTnqJmO+GaGfkzQ2JfRhjnaORzY7nuiQ0c5NcEWIwm630xd+c8q0c95zit+c4GPPvEzklW3ZeT52JYfd7mc7kdSGs3N/O/dLBHPg5niEFSwdN0CpHY9nO0webaIoKQvfKtaZAkI5QgQrxeMfNoxMjG0a335PT5x9ldbdbhv1WmyBmCitE608REW8ES3Owkh2brZF32A75AoIU52vqLcFKovxHvba59KByIJzkcfhTP/33nsvtZnbRDt+3nnnac8991Tfvn215ZZb6rCfHabrbrgu4pQq0f8rbKVo5aqKKxg2hdvRPoYr+phAhJs8UCSonIGtYg1LOQD/4BM01YBAdPs/b6G7ORpWfNlS+mAMnh544AF1BexV/+Y3v5kkoQCSZQZvBT0D8UmTJrWF4t05FBMOCmH1jRW5P6CNs60AABAASURBVP/5z/rJT36i3r17K4WLPHdG5hOsFLg6KRrg5kDVh9I35emX9M5d96opVvqe/ef/adw7YzR4ySX04H//pW1+/gtlAwbqlXvuVt+6siKwsii4LAq3FFCfZYrxmBSVsYpSlSpCk1DQGawnpTE6UPyqQViJpwJFt67FshoUY1RVSy3pOcnUK8x6qVyvcqkclUkx3iurLmSvC+qIShEswkQVLjVHHC0pXitTNSYEWiL+eJpCWc4CKiqrqt51DTFYKmn4mHF66nfH641/Xa3KY09o4Ngx6tevXhGbStFRl8rNahn/rt658RYt8NzLmnjPnfEAKBTY8Xr47BjAPPWihtf11nNPvqLFdtpFy8Sgpf+W2+i2Sy9Xn9deUUOpItJrVYNfVQ6eqZFRZFlYMsdDEDI7HnnSXy1lqg/lt1/LFL317FNqWXRhrbb/d/VurD6NfeRBDRj7jh4442Q1PjlSA/v3UxYKcJXMKpVUV2c1v/qy3n3tVW3422O1xDf31yLf2E+rxADqg5I0McplYrmkCRGvI++yrFfkWZ24esWq85BeQ+XAudRbzU0VrbrT5/TCqNfUe9xY9XnjFbW8+rz694mciTIlSvIcvUmqRLiKFAPtXpEX48ZP0mkn/UHrrLaurr/hRk2ZMkXPPPuMfv/732uxxRZLCu13v/tdHXzwwTrggAPEdpzVV19dnD69fKyA7LrrrogUeeWoVlmyHx6rynV1dVp33XXFVifqL8AJ1zxTL7/8ctqCyNYZnrVll102yqmveK74dA+f9EEx5bCdkaF8cHDOqquuKpR2IoAXpiItOUiWor5kMWAfq9fHvK4FN1hTw3feWuuedrxeef5JTYlV50TkIOTfajrKWgq5W914RULiH7hwNNUONqm8gePPYVELLLCATjv1VDU3twSqFPWwFPVG4nCJW266SRVO941BZclRR6Mc2KnC+7HHH3d85PUNeitWHl5/+23lV4RVKep7SBT1I4o/xMqUlUKOqHelkNOR3izMJG4iiJBRN2ig66qK9FtqxUcoFRBU89U/pJymPIXcUUvVHJQZKQlFTZEP8YQGJvI7nk05KCNfAxH/yIDIH7VCNdqjLOVFxFYKCIrLLrxMSy2xvNZaez1tvtmndeTRR+vOe+/WWhusq0effFz/ve4ajVhgROShOlwuSQ11UQIT3tLjf/+rHj75WN114vG6/7Q/6vnLr9arTz+jZdZdTyv+7DAtG5OVS/3mt1r1mOO1xlG/0UZHHCkNGqRFd/2c+m+8gZpj9nnlr3xZm/zge8qiDVh26y20ws7bqynS0hgrkKluR7IoZpJCsnGmCZhIazU8qpEfCRdSYorkAZHePHzWhgLdFURQRSWPf5as3GwosU0Nwp/MKIU/EOWhKIcsxab8HjxKseLbNH6C3Nys4soKSzIJrJxena6sI2Xhm6crXPhDkiCLJ0Y1kEWVyCESlvg7gmAnRke+YZYDV5bieVHQRzZEnioyu6qWuANVxVwrwcTnrZqSf5Z8q717qWHxBbTIJuurEpMZG0e7vfB6G2j4Fhupz/qra40v7611fnqYVjz5j1r22wdpqT2/rBUOP0Kr7H+w1j705xqw5FJqfOUl3RIrGc/fcJtW3+kzWul739VWRx6pl2+7TY+ecrwe/d2v9eyJJ+rB739XD/7h93rrrlv13s036+ZDDtXkF57XgKhDW8XEyoHfPygmfL6jP//pTP3nP1fryqsu0+tvvKYHH75Xq6+xsrbbYUtdcvFl+vPZfxNbwldfYxXt/91v6ZWYzLEtMi66mOhbldsDR96YfIpyZXI1c3246iKTsoCgS7kq0U/yfIKRW1SNvlNB6VQ+DnSEidYsLB/7PzupOBSzpSXapS5SS921HRPU9eLLEGzvtsmjLoi7CWXn8dm5STTIBWC3LdtY28zCD6TthLejdlDGIHtgmjnAIkBnAtvp9Hwm3e08T9nVxirnt7/9bbGjja+TvPnmm21Ba8uhDTmrFsqOTsXV4JDxxEabVw4zxorxvDqw5cBYTWFre8LDPmN/y4kw3SOKUjQbcC7FmGbcqy9qSvRzI9aLtjNkqKuWVY7xSyXyoRIBglS0SdGNhTyJTZe36eUH/ii+zz77bPokJOftFIxsy3ZyXn311eK8GhZJOcBrUPTT++67b3TXg8RZNsCKK60odLPrYlFyyy220InRbk9pbEFM0YEMW2YJTRj1qqJjVxZ8I8mpT3HmiKMUIFVFPidruuFTTrbuv+USdEM8NsnIGVPRUQz4Nt8iiyySDoPpbNIB8S40hWO3h805TPtu540Oq298UgceQLlcTivcP/jBD8SWVF4mR0ngu4/45xC8KZUwmqPYKlEYjbHiOqFaUUtDICeMEzpn3YDBev/2O7TSehtqhd320OeOOlKlZZfSQlt/WqNeeFqTnnpKg0plObSocgBb5JqrU9RcaVIWg6JmZ2qOQScKbLWUqRpJzELuqqpqiYFdtdIoZ00qV1tCRS7Fqm+z6punyLGiOyn4VOOB7Bv2Ae+9qV6vva5e0ck3hWJRiQekUVnoay0qt1QUZBHGYotXJR6iSjyslXiomSjKQobwiMFLkwaoWW/89/9U//rbGnXnvdI776j58af10O9P112//KWe/cPJoaCOUe/6sgaFbM/Fqu/iu+6mtwb00zUnnazJ9z+siU89q9G33adJN92rVy+6VOM/eFsLbLi2Jobis8x222utNVfR5OeeULku8jH+Vvwi4fWVqsoxYRCCyjGQKIUsWaShEo1AS7mqLAYL1egs+wfdqPsf0Kqbbq7qAgtryXXW0Mv336qJLzyjey++SHrrTT31h1NixX+kBsYqfXnKJPV/9y29c+ZZKr/8hsorrqQPFhiuPrHCWl1sCVVDqS0FhAiqRBx2s6oxOFFMWlSjTM4666869je/U7WxUXXBrzGGdAOWX1rDV1hK79x9t9648BI98/tTNOWuWzQgVucdM2XVkLka4bNQIniY6qKsI1E69tjjdMRPfqn+/QbopONO0i8O/0XkgJLCzGsJrAhT5w866KCE79Onj/bbbz+xtYXtyjRQeGRRdgB28FdeeaWox7gLQBFGmV5yySXTJ1nw/+pXv5o+5fPQQw8l5ZnPtaCMwwsFnFNojz/+eP373//WQgstJPCAohysshRQjbitqkIP0bM33qwlVl1D2bAF1Rj1e+C6G2nCxCmqjh0bIQgVQTIFdQ7hqvmHB66o7xiA7RQndiCPW+rfv3/k3bHiQL7LL/uHykGH/6UXXaxdPv95seLzne99T45nGzwd5ZbR8J4UExI/Peyn2m7bbbXDtttom5jV/MIXdtcXv/gVff/7B+ilV0bF0y1ZcUUdcKSBOifFMxMpcPjyPObSh7yJMCicifqShbu1mUg8HHmj8MtcURZ1CbvmsytSESlTGxTipXoano5EUW8Vaa8LcBY+kS8CH8RZ4PDLIRAqq/+AARowaKBeHjVK3/nud7TvV/bRDw49RGuEkrzCWqtqpbVW14mnnaoHRz6hv8dK3uorr5re25eq0oQPNOGhB2OC7h8adclFuv2IX+qmE36j2849R++985422Peb2unI32jLXxyhnU4+WTucfJIW+9zOqlt2OWULLqxhUf9ahiygarlPKM2DFVq3mqLtnBhtZjVkrotnrRKTaFl9SVmpqkrgHc8jz6QjvVm0OdV4zivhcCTHqWDLcohWjrSXKNNoM60gDv9oiQQJYFt2+ARNqquFGXSd/3ZO2xn/YTfxAOETRoglRVtbzVqUhdySlV8hYPAcOHSYqjEB52qmRKtqTlGQQZzFDcAIGcOY5t8uAhemgmfYCdsKjrw12KC1pCx+/N0aj8M/HuaQKUsQtSioFRDlEPdqaz0qBV05eAaboIvnJtrfLJ4/qAgfWR/9ZVVZfR+cihliNcbz1VRW9JFS3YiF1WfZFTRww401YsutNHjVlbXopzdXOfqGT/34x9rkyCO006+j/hx2uBbbYhstuNJaWmTnXbTZL4/Swht9Wn1WXFbDNlxP6//wJ1piyy10e0yiX/vbX6uhXNETZ52pu2NC/eYf/UQTb79Jt/zsx7rjl4dpu6WW0BfWDj4xib7OWhvoovMv0XE//5k+u8lGOvZnR2jdkOXNd8boT3/+qxhX3HDdtboqVs5PifaoJSYHL7/8Ct14861KVyTcrgtrHdkXplQ1UBJ5hB1koDBUKYVfsoHJwpZFbgLJqjYm4fy4/bOoJ2uvvbbYmUQf1lX6bKsaAxsmk3n1iAF6V3TdjbMpnzwW5LatcvRPTA4fe+yx4nN6igu/MISyY1u2NXHiRFAJCn/byd1z+3AO2E75Rl7ZTgTUAXaosZOOQ0gTMm4smDFmYuxz1VVXCX8OEobWzsPCJ0gTT8xZBvjFGLA5HspqMHEWt/hXApIVJH2r8ngDPUP/FDZR5uGiCVVrcxpYS6GrvD/qZS263qpSr3rVhaYcQ+hoVS3bMc6WSq1MLCW7ExOHq+Pf/jAOiiKPqNO9Y8HxmGOOETsVyWtej4AGYCx54IEHigUhvpBy7bXXigNg99lnHzGuu+iii8SrhYx1GQ8//NDD2n677XT7nbfrJ9Hejv9gvBoicdWQfrlopz946TVlY8arGn05/NUmXlgiTY6+v+JGpeQEgQMXDWnYuv8fTfOcj4SMpjIXnMeMGaMxAYW7K5MwgB2Z0hXBDOBWWmkl8ekeSG1H55upV69e6V06ZkEuu+yy1LkV/kUDFmUFKsZhZQ2ta4nV46oG9+2llhee1fh779GCSyytgWuspwGrraRF1l9XH2T1GhMDuDFRaZfabistudVmevaG69W7VI5CLkXZlWLQVlG/ULyGtjSp6dnnVJ7YpFKpTiVHlscD5FB4q9Vy0Kl1EFGJsCFvrChOfvpFvXn9TeqH0h61gRnqvjFTNahxgh4883TdGYPK+tff0NDg1b/Son7Nk9XQ0hiKc6aBsVS+YMg3OHrhllD+m2Ow2C9WUPtVyiFXxOGKspBTkyZqyu236cWzztYDoRRtsP/+GrLEUuqzwEJaMRSUxrfe1t3nn68JoTD2fW+M3r/3IQ3cdBOt9oOD9KmtttLb19+ghkjX+httoldee1PP3HmHdjzku3K/XsqqJU0slbTsphvr3htv0oApFQ1rGJBWGTJnkd5yegZQPiht8qSskqrxBLSUpGooIlmsRJUiDeW339WUaHTeDfzSa6+h+nfe1fj7H9VGy6+ixlgdb77/QU265y4NGvO+htU36J0bb9DDZ/xJvVqyGHRZlagHpbCXG6uqD/6R26pE7FUH06wpYm1RQ32dXnzpZR166I913LG/1bBB/XXueefoiGN+rfLwpTRk0UX1Sijw9e9P0iprrqOn/u8/euOWOzS42qBylGH08SrF7MCg3kM1oNcATWmcrIvPv0iH/ernuuCi8zV50mQ9//wL2m/f/VIDsuaaa4rG/M477xTKLvVecW266abi022sDoceJoc9AAAQAElEQVQz/W2LelrQfPazn02DCdy2ZVtcuItnbuedd04nEC699NKp/t8Uq7SPPvqoUKgZhHBYDg0YB4wtvPDCIqztxMuO50YOllZkv2jEcL57/0gNXXpFlfsOVK9S78BbKy27osY+/nDQdvzH0LcNkWGLMscAbHgrxYkbsHMcdmDvvffWZz6zs34T+f/iiy/oJz/8cazKH6jmKY065Ic/0tnnnKuzLzxPRxx1lNbbYAP1DmX7sSce05lnnKHvfvtbGjx4kOrjOXo/2pxnYnb0rD//SStH2/D1mJgYO36sRHwhWBbKUqZy1MeS2q9qWDOlH89KTKxUI7UhsdqkjLBBlGiqgc1aAdy8BspyejKQ2nIrEbJXIyXg5LiXI5VhxD1SBVE44ilR5FMllgvvuvM+3RUd3Yknn6jzQzF+OOrVj37xU/3fv/+jq2Py7Narr9YPDzxICw4YqMlPPKvGUa/o3Vtu0nP/uUoPnP9X3Xj26br5jyfrrdtv1vJrrx2K9npaa5ud9OlDf6q+K64qDRwaSvJC0gJDpX69xKxNXcjXOx4yBgCoHSi4VCke53I8zewMcAxakLaM1C5JpbC5pLpwl21FISuKO0oySjYY0Q4p8E5pC/pMCqpwZWECuME4YlfbZVu2Fbf4h6moGSFbbb5jB8Ir/WvtCVF7c5a7wigp+JUjvpBPEUdywzunUL/Bg9U4LupvTJCWon2NmDvIlinCt9LOmpFFMCCMxAt+AO5WCLmc/MId9rjnf4IBhV9gkzMyvRx9XSlyNlDxd4BkW44GJu4xmLNKuK20u6Qu6pqj7BS4+jDrJNWV4halR3lH45HSHU2uIoi4Vet7KevXXxo6RNnA/lErlF8Rv4YO0gKhKK/41X218E6fUd+NP6VFNttSn/nlkdrp+BO08Y9+qOU32lirfHpTDR0+WC/edqvWCPvaW22tO885T9f/6U+65oeH6ZVzL9P7t92pS75/iG477ff63rZb6r+nna4X7ntAjz/+hFZdY3XtvMsu+sU3v6PfHvZLLRht65djAnOHHbbX53fdS//93426O/rTlniOUnIiFVEb4x5lHtJyL4WrFGUehhyylwPCS4q8iJuklGLN6PVRo+NZsdvTyOfHalcJO6eH5wAFFeW5oaGhs/csu5FjWoEZz/IZNBRfVuD+FHUEJQF5bMu27rzzTqFc7Ljjjho/fnzCwfOpWGTBpF9eY401Eg3uIiz26UGtfLX2qYWbERrCzgjdjNDAa05CbZy2RV6R7yyILR3jnC9+8YuhQ1aEUszuVZQ2FLVDDz1U7DYFz1iHLzawcFGJsbud89F0rtq4p0WaKco92i5lQRXtOpOEqW+qhpt/xKcYmyt6JZwzA1niHSGCbzSnKYosnIqx7Qej3tACyy4uxYRxKfoP10VLYkW7mgVUgwoIg3YlDAUvzcRlO1HX19eLVwGpt1/72te01FJLia9esAADAZ8LZBV6xRVXxClWlHm9cI899ki7jDfaaKOEJz+/8pWv6Kmnn9QVV16RFpUaYkz51BNPJX+ppPoFF9TkD8ao2tgczb0Do2j9A6z8isQ3xMR4n1hUbMmaEy6yRiljkqt7b6XuYG9bdhReFBSZtP/++yeFFfvU4rPzMPijAEyLFprOYLsNZed2OzfxGDJkiPr164f1QxD9d8INa+itZULZHdT0gYY3jtfov12gO2OVcdFNPq0h2+2gpb+3v8b276em6MwqoYgqzPeaG7XwKquo8u57GvfSC2ro3UuNMWh3fYP8/Ksafe4FevGMP6rhnXHqE4pWQ4tVH4VOWLuk3pWq6t99V/VjJ4ZC0qC+1ZLGRgd7/0kRZlJUmpg+GlDN9HIo5qNihXhYDC2WWWF5XXPKyRp/z92a/MBdevSvZ2pYyDGorpfGPvyYrj/5BL12240aXK4LniW9de9I1b/+rga1VOKRrapXpPO1x6KSuqrJr47Sxp/7nHqvs44G7rCdVjzsh+q9w45a5aBD1H+hhfXYmX/RXb84SmyD6hWVecKwBbRIrAJlE9/R89dfo2Vj8LDyod/XEl/eU/1WWEUTS31UFw9zpamqQSuvpcHDF9cfv3aALvjL2YpsUd9elstR7SLvSqUYIrlBioemoVeDHPJIZVVDYelVl+nth0dqSK++6h8r2JNjcqDX0BFS/VC9evdIbRKr/i8+/bSaQ8bqO2M19qEn9cwFl+n1J57WakceoWFf+Lwmx6RFOfLb1UyVUqYwlA9MKhFLJkepl2OOa7CG6w+n/FH1vcpafMnFdOppf9AxRx+nc/54vm4aea8GL7KURmR1Gl/upQV230NLxirHq7Hi3hAVp1yxBtT319tvjtbBh/1YF1xxia695lqpSVprzTW0+Qab654H79Ldodwff8IJGhArdhMmTBAXK72lUkk2kkjrr7++fvWrX2nQoEF4dwA7pymQ9ofd8Cr8GUgUzxC7PZhUsp3KsTN/O+dl5yY8Iml5XkVOvXPP7TFB0KyhKy2Hl5Qp/EoasvbqevSxh2VV5XjWCZM8w63AQpWDpnvZTjTIXC6XddDBB+r1N1/TxptsrBN+f2JMaJyg62+6Ub8/8QQd/K1v6ZsxCD796KO1y1bb6vrrbtJqq6ym70Y7c+afz9Itt9wmJgpuvfkGPfTgfRr5yKP6yt576pxzz43Vn+ulkqUSf4eUYcFB7PHsKZ4vBbaa0hAJjX+RPoddJB5Aa4twDihFXbbm/UXeFVJgTxCyZgHIV0CiaXWUwlGO9IbR9n/uhRf1858dpt8ed6z+Gu3X/vt/X4ce8kPt/oXdtPWnt9Amm26uP55yuk4/9RQ98uhI/fCgg9U72prR19+uB44/TXce9gvdfdQRGnnE4br3kB9r5Emn6u17n1CvwYvqs2HfOtq2Bb65vxb8wq5aZNsdNHSNtVXJqnnWhiwpn6M+IXemuiiJiqrRNqQsd0VR2QL4O6hLqkb6svBXUpcylaJdxceYUTYKyLBHXS6rFPdSBLYSv7AGSqJOWFJrPVTIQ52OZkPlVO6a6mU7grmDv93uttvtHYiSAAWmTqmBIjWQEyaSiniWE1GfwQM1JdoOx2Rpjok0JJ/iBhYo3DNoEiRB3Ig3jBRlJ5NsABLXWj8QKVwg409YkpajMpytgCfEAdW6GNTVh6UcfkBY8SazKePIB4VPKZiQB5E54aoIOzhIxZXFLWjinv44c6D2tCjVlUBUpdbaIWXBuyka6D7LrahBa68rj1hcg3bZTQ27fkFrHneMVvzhDzV0u89o6M676VPHHKstfnG4lttpG73z2D164ryztdFeX9Lm3/6mnr7mSj3880Ni4vZ2rbrqKvrh1/ZR/eQp2naB4fr9/t/Rd7/5DV0Q9Cf85giNfuQefX7HbbTxxhtr77321F033BzpcdTFcpKH9LhqZWRc+CiuUrgd9TArKCIdYQ3pwzMCgMfNcx6Yj82f8Z8dCYwUsU27VCpFvpD4KLssUh0ATXiLwfyLL74o+r6FY6IC3JyCIl8Ls+CLEvz9738/7R5jZW377bcXY1y2pr4bYzl2i6HMs5tstdVWU0Mo9JxjQnheE1xrrbVaT3PfRcjOqjRKBv4AYVH4UERwo+Txqhd20l3Igx0c7s6AHwC+MKHtDPgXuFp7LQ48PMBhL0zsU4OCpjALusKN2RVMiw4Z8CccijDjpZ///OdpXM/ZRUcddVRawef05YMPPljsPj3uuONE+aC03XrrrSLvOZx09913F6+4ffDBB7BL9Yg6hIM4AOy1AA7oCkftdNxi2BpNTlXVUMwVzzE4cUVHkkW7lsXzDYCaESjCZ8G7oGccm8sRyNAfJr49Wr2GD5Ec8UaDkAWUo5Vwa4uHu9JqjwdJMWQN3wgrhTNTbb7CtzPY+bNoW//85z/FOT1nn312GquSnz/96U8TDjwTGOTzeeedl14RjCjEjshCmcZt5/yWW2Z57RpjgCOPPFJrr7O2fhJjDvyzaOXLffsrK1kOYAJCITGpqwZBkjzGzROfe0GTn3tWijYy0PEPH4cxF/70Q90SjW3ZOTC7sMUWWyQ3kbG8f99994nPkFx//fUaOXJkmpHDj0LDnJtQipkL4nPU+vKrr+meE0/WdUf8UhNfeEKLb7Whpgyu18So9BNC82uqKyuLVemWcgzmSmVVm6zBiy2r8oDBejtWXeteelrlmAWpi8J/9G9/11unn6Ehjz6kfqEAV6NCN4diXqk2x4PVFOXdpMExi/PKxf+ODvg3Gjx6jMa//JI08X1t/+mN9c7TT2lgQ181v/SKXozV8mf+d60aVllTC33us1p++230/J236cmzz9WY/92gh88+T6/+60o99p/LteCKS+u2K/+p9/93i4bV9dKof1+ha3/wA71/w+3qF2ns2/iBxrz6vCYvvbjWOfFYDdp8c42NGllZdJiahw3W2Kh/EwcO0eq7760NDz5UC+22uxaMGb3mgX01JRTYhqHD9EFW1tNvv6dSKLW9l1pYC2/5Kb0f6eJbcBVHvkSFnxR0/WIV+8Yr/6UjD/qJXnvoMU1+7BmVX3srFpMa1LdU1VP33aPN19tS//jH1aor1yuLsugdK+V9X35V15zzN/Vfbz0NWHgx1cdAa0o0Osvt/Bm9O6S/6kIpXfFHP9YqX99PWeNEjYzVr/tvu0sfDFpQy37nG1pgh09HOZVUjvRmke+lrBQDtVIUcxb1UIo2RqWQM6sr6baRd+nWG27TN7/1Da227tr68Q8OD79qFMME3Xn7bVpo5dX0wqg39e6wUGiHj1A5VjT6ebKam95XpaEccjfovHMu0B+PO0Pf/vb++vo+39YX9v68tt92W73f/L7oCCstLWppaZ0Zi+dCc/nidHk64BmJFvF4Di1Lo0fr3suvjnz+lgYsvkQ0X5GOaLmr4ddniSVVqu+n0Q88mNgGWpHVQpVR+FfVemW5GdxyyzTudk61/bbbae2119CX9tpLTzzxpL76jX3aQu2z8CI6ZYO19ff9vqoTvravhj73lF698hKNuupyjXnyiUTXPGGMJsdqpyZM0uL9B+qv55yrvb+wiw45+Ed69aV4xiIaXp+Y/P4YVRsrqtIzxUpQJczGkLeadhLUR3rLUtijFY+6GR5ZaDPRFijAkdhSoMJQghTzvL3ZkbBIg23ZTsJYTuajjzyikSNHpp0Hp/7xD8n+0CMP6eGRD+vnh/1Eyy+/vFYIWHfNNfW7Y4/T4Yf9TD884Nv659WX6V//+adejGf18j+dpZuuu1YjH7hHO6y2kt65+y6NOuEU3fr53XX3WWepz9JLarHPbq9F/p+96wCQoljaX83s7uXjyFlQJAkIAiqKARQTJoyYxazPnOMz55xzzoqKWcyYE2YyIkFyPC7f7e7M/309t8eB+PT5AH3vZ25quru6urq6Olb3zN72W6HL2aegMY2FTa68AltcdiF6HHiAay8tuvdC+416g+qmfuHAM/ZNiWlUqLHlONmJY6xDswRywXEHbGGkRubuygAAEABJREFUYgyQZtmM9B59woNjBEmXv0lsAoRME4HRT5RLlSa1/C49+THIm3lLBqNXQGeV3/X5Mi9PeVdVwhde5aAaIJwDILuoAcqWcqGnb5w5virOWCLwUhI6f+pW2VeEf8VItMvFK/MMuIiQ2g2o27Rz3WBLOUNVAjuM0qc49uuVeUde91AMgXUcElIsN0PkIQJmwM3LNHxyYlgR1A9tS+YD1yKMPiO1x2ifbigs84vyVy1rBg4Z9LgdkyA1kBIdFR4CKCPvVCIHfnYhAosTiMzKhp/XEJ2G7oeNr74aG551FtoNGohsGt19/3kxmh99LH4eMw4vn3Q6Fr/xPi4buB22GTIYm+Z5OIaL8n04Rg7ifHbaem3x4hkn4scvPkHxDz/ghsGDMe6OezB/5gzEmK/HrCgu2AzAJYXLW6+oB9RZ6KSUpAEoLucx50BNROASKf3/AJgZi2N1JdGmb35+PmQYCWkWxWWMHM1pOpHWZrDvc6wW0SoENw8yT/26tzZjxVpvDeg089RTT4VOL/XJlXAywu7lGCjDWa+zjhkzxq1xZeDpTbIOHTq4N83kahyWEa1vQPXplOj1qaHWysOHD3dGnYxpnZ7uuOOO0FtqOtXOlNvM6vRkFvnNIlcyis4sCptFrvArgplBZczg6/uFy4TFT2Ezk1OXt+LNIpwizKwuzsyEcmC2zO8QfMS59v3pp5+gb48ZrLvFU1CHqPVIBjOD6vyGG26AXvnVib3e3vuec9vJXOPeddddePjhh6HfPZHxrAMEJc/wU3yLFi3w4osvQpsT+k8eOlR47LHHUFhYWKcLs+XlVXozc2XTmwWqD71xYGZiD+OcG3JECRDAPB+BGap4cMNlJwKOQdWoRhKB67NRCpfsjz04OHns6GHA9MwHCCEeBo4a2dmoSVWjJieL3Jk34zyON4yBiEIvBJMyzkO6do7lkAIoEoCZQXpV+cDLTJzh8GbL2obatvSu3xzQOkEbWvrc8FIe9MgwVvvVabR0Dl56PVt6zvAlark7ZCikVCDE4jFccNEFGMO12yuvvcbREJg7fSYWz56FdAnnO9ICIYy0MJYxEhGfPP088pZWIpcbUyLR/KKyyr+6wel3VWciZQlWxlffe+y0004YygWxBgIpfsCAAZDCZ86cCTOrg5WlX524Ss6tZY2aYasDD8Fm++2PRnvvi37nnA2/qAhxZuxzpRfjwlm/oG2czAJVJBcwlUESnbYfiO9HvICxDzyElmWlKCwvA2hoF229NdjDUTV5IvLBhUTcZ+dMoXFVOQrTSYQVZUjOmYumBQ3xxX33oXLKRFTEAhRs2h1TRn+C5lzYL3r2BazfqTPW5YlP0WZboqxxC3TafXd05clwQ552b3HmGSimQTt9ynj03HtXbLDb7hh84EGY+/ZbmDf8SbRsnI1e2/dHxaRxiCdTqFk0H7MmTUCvnXZGVdOmWMqGCwO7ocfm6bGsPidzw0LKl+raEUXbbouK5i1R4xnMUiinAZjVZUOsv89QpFjGZE0SFTQMPRqRYBk12QdU2Fw2+mMuuBQtmhVhEHfERt96L7687HrMe/QpTKOh+92lV2DJTbdh3R/G4oaz/olkeSWaJEM0TMaQ+nk61mvRCuttsy1Ka6opE7A0CFHToS1a7bg1KhoVItGnJ8L2rdF2rz3Qcq89ceAtt2HAP07AAspXzNJkZRUiO5v6tiQs9LjgCGGsM67Z6E8gwfhHnngSW2+0BTduSnDlZVeisjQFXTfeeAtOPPskPPPA4zjq8ONw2uMjcMIDD+MdnmCu06c/srMSmPXzODRI5OHtD9/CtRddhwG7botkaQ0G7TSQp6TXAvEQAU+H1BdChGLrQGHn+Rs/0qzHkNpa8PW3aFvYGA3at4d+0IdjN+JaaIZATqu2aMhNo9mjvwfUb6ErpG7pugEe1Db9KnttWKE/BgHee+c93Hjzrdhgg66IcwL44clH8f55FyLgYvbkl19Cb44hc2bNxqTvf8SMiZO5gP0Rr157BT694Sp8fvUVeIubQh/feTPeuvhsLHz/bZzDBe96CxbhBo4/c99/H/GfxmDGA/eg5oP34JUsRV6qHA0qS5Cl9uYBbO6IBcaB3OAuldEYofJwAEcYEM2arY1m4C+/A1UQ5ZQglAwejH/ATTfeiJ486dB3g4cffjhPkE/jxsRG6NOrD3rTiL3qmuuQl5uHVq1bYOiBQ7HxZpvg5H32wQPc0f/umSfwye034Ob990W78WOw3jffoPFHH2PJqPcw9oVnMe+XX7DO4J2x6803owfrpF3/LdBy64Eo3KQfuh52mPsV60A6k1DUZsB+rGDMQraVgAD2T0A4Pnmb84b0hU56n0+P8SGBSKaDa1kBApY1YCxYUnDW5E0C3gGBN1PARYNXYMyLIAT9BsjnQHRKEjLkgJEhgAgnH1bLJc4CsBxZObnwOC/4bGPMHipS/UwTRYXQd7NhPcPZxbu+5bgAhr/0qpWCMkgQgeYU1af8Ua0xkkULKGottfqSG29CBIwBY1SX4KXROKSLWpyqXgAImyJWfMAg+XOMd2gGGWKb8hw/UXqBxw1tg6e2RwYeG0oMYGsMSSceATzObR77tB8CHoFVggRpPOYSijHnyQaduyDkZmtAfFjYCK0GbottzzoDg085CUMuuhCnvPAcdrvoPDQc0B/l2Vl47jQa2n02xl7sf21aNkd83PcY1qUrtmq7Lkbedgvu2mFHjLz4Inx67bUYRRh59x1Iz50Fr7IGBRU13JQ1eJz9JBMFheZWigZdoZNLvv8tMGN7cW0anL+zkUgksHjx4uUKGdbG6+0tbUxrXMvgliP8DwNmBhkN+kRKxpKMM70ePHDgQMhYeP7556GT4X79+rkfTJJBLRqta3Uq3a5dO+y3334IOC635In4+5x3ZHxMmzbNvcq6Addvl19+OXbZZRf3GuxwGs36HR4ZlaLRD4fqvxHoteQ77rgD+o8aZuZKZbbMra6uhmRRhNkyvMKC39NNJt7zPMioVxllKJlFvMRDxqhOFc2i+smkkWtmMDP3TWvmVXSVRSeUZqbkLj5Dq40OvU7dlwcj+kRNOsiUzcwcrZm5dHqYLfOPGDECL7zwAh5//HHIYO7fvz90opmTkwP9EKp+YFW2hX78VHrP5Ck+qid9rvbuu+9i0003hU6dfd/HsGHDoLoxM5d3/R8ZNotwSl9SUuLy0CaK8hfOzADeGiKMvRW8Ao3hNJzHXX4VlnwwiuNMgssFnzEcqkTofL//cOOOyMjfYz4qD+iaGUoWF+OzV15GHo1msQyZC9FQPJwcMRhX8h7xPn1shIBcEntYdomn6l16EtbMoNextSElvOpxyJAhrh2rPrXZkJWVBdHrJF8bQ9K52mCrVq3Eog5EI6hD1HrMuXWlw6DtB6G8ohSTJkx0MZdecTnefOYZjH71VRjbZBgaPMoe4xO6liyFl6xGNu0mT0foxKXIlGT0rf7bWx1ZmP26YykfnTTr3fi9997b/braw9wZeobKeeONN1xn1aAjJZtRA0qwpsDzXU41aQ9zmrRABRfq1rs3muy2D5bQuCrnSah2lHh4iRhrxufk63Mg9GhEa4Zd4rEBdOmELU89g404H69dcinmDn8WsfwEmg47EK1PORWfP/8iKr/8Fk0rkyhi2q8efQTTOejO5il1dVEOup54NMKsGL5/9mlU0/DzW7bG5G+/x8c334wFPCUq2rA32u55MMoaN0JNOo1FVTVIbbgh2p95JmyrLdGXu599Tj4ZQfeemF9VjRYb94Xfuim+5kTedNONsd7B+2FO8QIs+Go08krLkJMOkG7EsqYC+DSQfXYmpOOcm30Yy2dBErAkUixjDWkDbhpo8QGWv5iLi/V3H4JOnBD0/0F9LlhiqRi4pcZmHQJII+7HMHX8BExaMAcbH7w/ChIxxKqS2JoTxIK330Bi4SL03GoQbNoc7FyYwOYFRcBPU/H1w4/jU57Sv/fU0+g7eBeUezGyDciTwNZaRR2tt/POKC3IRXWyBmXcCCjpvAGKhuyOT2dNxZvff438wqZokt0Sc2YvxHT972fPKHaAtBciJCeGYBzYAsLtt9yBgTsOwNsjX0Mi18fm/TfDXgfsjV22H4yDD9wf8+fPw/3PPI+BJwxDksb6TTSo33nzI9z+zBuomb0Ij9xzHfbf40Dsst9uGP7E0xj51qu45/674CUMSXbsULoD2zPbtNo2s/+vuDVQUWpM+PZrtNq4D0C900xBjPWhApRXVCBFT9fefRCfOxsVC+ZBxfRYTqyCKyQzz4sDrHaxK+ZJzRKefLZs2hh9TjgB6eat0GKHnbHZ6SehHxeu/c/9Jwb881LsyH7QtGFjNDAfm+25O9r17o5d/nEkxr/5CirHjsFZ2w1AOy4ybuSmz43cGPvyjtvx3Y034dNbb8PIa67GD7ffih/vvg1Lxv6ACS+OANI1ANudgM0cgR48DZN8gNpTCI3boUnKvxbMDJ4mGUgyUGRDimPNvffeh9NOPx2XXnwJRr0/CqPeG4XRn32JD7hh8NkH7+PrDz/FDx+NxufvvYv3Rr6C++68Afdw8b9Hh85oU1yGKSPfwLQXRqAJN+eaduuIqS++iHHk04mG9YB/noc+V16EdY85jHXSDNUxbnpJLxo3mHfSPOiH/tJBCmn+UXWgmACNF5BOUsLAK4xAiiQIJQhZiggUIokzsgImCRjjwWd9eDyJBF0iScA7JPCWQ/sYGVC8uAgY7USorVrygqJrwZwLXgZxETCwym+1H0R5cTMqv2EhqktLuN+m/CmZTw0Z6q4gLxee78GoVzglAsY//P71LymMsSsCUb+669P8KrIeIqRMRvCoVbmgv75rAKdNUoX06OZ8Ik2kSRcwzOqnjzT0Wy24aqDfYxpXJ5YGmZAuJMDVMVxCIxVvtgc1FQvppxwuzsV7cAlI5qIycdCVRijd0itSyWSUDWzLgEIE+ck7JIHac5VOklhvITdwU21aoKowH+msfBRtPwTrXnYZtr/1DhRws7umxyboftzxiFXXYOAB++Dwl57B/o8+gI26dMXnl12Nt84+Gx8QnjnxBFy0804YfuSRmPPSy0hwrh87YjgW/zgOxjHNVTtll54EKkMdhPJR+P/yO1yhHDrd0qJcxVKcGRWgAMFM82wSvu/DbBmeUX/qFn8lNFvG6/7773ef/sg4v/XWWzFq1CiccsopPA/JwZ577gmdOCvN1Vdf7Qxb0Whz8pZbboGMkiE0OmT8jhw5Er169RIpYhwnnYcP5amT0E8//RQyJGUMPvTQQ9Dr3fqXkXvttRf0huY0Gts3cgOGSbjRX+pej818Y61XknUYJeNahrkMS71SLlqB2bLyKJwB5W1mTnfyC68fDtUr0PplZLMoTsa0flxL/5UmY1B7nGtEnwGdxO62227QSeSUKVOgb19P5Xws+gyNmblNEJVXr7lLH3q9VyfI2pj44IMPnCwqq+wCbRgI9Kq6Xt1IvFAAABAASURBVIPfkafv0q02JWRwZ/hmXOn7uOOOwzHHHONQZpH8KpviHJIP/ZCffm1b8krH66yzDlR/U6dOhfIZNmwY9FswKsfcuXNQwo11/XCrfvxKJ+Q6ZZXhT1a1twHmcZSAu+IIUDVjJpa++TYWv/QqYpUVyPKMQ1bA8uEPX5kTY9ez+ciovLSsFKdw3XPM/vth+pdfsS0WkCdl4HhWzTXxrnvsgUtoh0yaNBk/TZ6CGv2oJCk4wMEzgzZB9Dq16rq+XkSicg0aNAjSs/qdXqWWjvRfiRTfvn17OXWgDSTpQ5tLTZo0cXjpWx61ETPJpdDyYBxDMwqLxePYa5+98BjtohEvvoTHH3sMxTx0quI6M0rloZJ2zatvvYFzuP4bcdGFaN25I7I7dwLJHIlHnVuGocOsvoe3ulibRcqSAgXKZ9GiRejWrZv7d1DaaZOSW7VqBe1aaJB58MEHoV0O0a5JYHt02SViPnyeUMY4+cVyGwDZOUhnJ5CKszpicIu0IIwjaQkE7CQ+ExonUd/PQTKWh/zNt8J6J5+I3kN2wWd33IW27dshjwZswXbbogNPcD677S58eO4lmPfOKCxZOAcYMw5THn8a7bfYGOE6LdDnqCORvVFvNOzZC4mi1uh3yHFYlx1jo3tuR4OtB6CsqgTZsRA5lMcjVFOmkiBATTpBmfJR4+dxAonBy4phiQ90OOY49L/tPmT12xpV2QVo27cfJj35OH68i7I1bwnt0BgHcHUk2soM+wj4F3pJhF6KvHzk5BUhOzcHMS5UvJSPLJUdIULqKCzIgWXHARiMejHGheYrxEEiC7dcfQs69eiFPc8/H6MSHmZ06YD8obuiYK8dkOrbG69XlODaRUvwWnkNOpD/1JGvonmLxgjLl6D7rjsg3q83KrRSgkeeHvwALH8WgngOPEICMcT9bMoNZOfEcP65Z2H/PYfisquuwPAXnsYeu+6C0888F3mJAgRcRSW5OE2z3gLyDFjGap7uVJVVoBnz3LhXf5QlKzDs+ENw50M3I0xUoHPX9fDK26/ghHOOx7EnHI+rr7kUrz/1Gnbea1+88OMk3HP+1bj92POxI0/Ar7vlOuTnZmO7AQNRVFiIqqoKxDyDz/xCSh/W9gf8l1wxbiIZZa2xJCq9avo8atvDggVz8ezwp/HRZx8wDORRRzNLF6GqbCl88AoJKitB6QWgn1itPZ3zRx4hDDVslDU1aaCyFGPeeAVtuUjpcurJQG4+8/LZCiNOWmeFDIUI0KTnxuh4+NHY8MLL0WzAILQdNBjZG2+JTc++GD0vuwLbc0d/50ceg7/d9viMm2JXTJ+J6776Cu9//x0a83ypWdNWqP72W/zEk+gFn3+ML669BmOffhwoXwyvphKeCuTqNMbyCDwnBJumc3//EdYjqe+vh17RqzxXxP2LcBgG1F5EcNWll+KYfxyHoXvvjX9ystl6wNbo1aotNmrfAVttNRD9OrRDzsTvEfv+I4x/+B7M58T05XXXovSjzxHn5lSvIw/DxqechZZDDkLDoQeh1bCD0e/hh9D3iquR1W59GE/dkF8A1UGMqognfPjMPW4xJLw4EuYjRtcnuNJKNnrC0FhbBAPdACH7p+qPAwmYHLoYBZ+0chUO5CE/MAeAuifSCxgiGP1AyKRsL+To+DDsEYQP5Rqfglo/mCdEKwjBtICi+HSuMRCBw6yGh6SWhMw85iGrIB8V3NSMufJ5kooSMFtGq1TpmA8tQkPFhEQyNiSAZSLVsnvF8LKYlfsiVq7MYudgZZQroxOuHq3V+iWCsa7FVP6IjBUl2UkTcExgE6CPt9v4iFH/5krueHhwl096C1P0M63H0hKfJEHK6AniCELqhDQhgYfKpNMd5cYdYZgyF0rknEBSTBtCjxAe0ixqgMB1ao9qlAw+FJ0mCSgjwpB3CMCYl8fiePQZjGMTp2JkUWLPYmyNBFZSwvOISXCBbMhu0BBFG/dEmJvLeMDLKUKHI09E6/32Q0H3Hmi5yWbYlZvn29x/PzofcDg2OuRwbHvySWjC7CZ89AEmPPckPj/uBCx66DFuVj2PBaM/RjBnNiyVRlBdBZ+bUR7AvEIYXekzpFt3KyCoQ8gjhEB+QX2/wqsCVi3Pxo0bcz6tQv0FvpnV1kskr5k0EPn/k6eZOSN11qxZMDM8+uijbr2qA5+vv/4aMhxlpOqEOJNPyDYivwxrvXosA0NGb8aYNzN3Gp2fn18ns8oiUDqB/kWl1sFPP/00xH/IkCE4gQaCXn+99957sfHGG+O0005z35XqRHdHGpB9+vTB3hzXddp60UUXubFBabTGlrH9ySefiLUrh/Os5GFmDqsyeGy7OsHXRoGQOtmV+8svv+Coo46SFzoNnz9/vvProTRmBp36K2/JonL37NkTelVdhujQoUMhw1hhpdGvXcvwPeKII9zJpk4w9clmIddNMrRFcz7XjIMHD3YnyeIpWfRdrYw6lU060i88i1Yg+QVmUbuQbs3MlV140ZiZa0OZsF6Lf5GbwGpf+kFWnULrx+g233xzDOc6QQd5Cvfu0xcDB27rTlzVHq6/7npIfhnYekX/iquudK/smxncUAIwXx8fP/gIlvTfBEHjIky+7mos+OZzjh/qG4Y/emn4UgooieMfw2vcxN5p553dqfsvlZWYP3cucnMLHIn4+n4cn3z4MS6++CLqrxM26N4N4ydNhOoKHDCKi5dAmxbDhg2DXqnW5ovSmZnbjDnssMPQpUsX90Nrp3PDXZs8al/qA9qYUVvM0Ids+3pdXpsmqsfMSbSZBFZxnfQiXwFCKMac1CF80p980on4/ocfcDTtoJ60EwsbNaK45tIxGtdfez123WEwrrnjDjx4262I8RCxODef47fvaLQW0LjsAqv5QTWunhzMDGYGKdbMXCaqAO0c1d8JcxF86DRaldWsWTOGoltp5ZMrkH/1QCRfVk4CL7/4CrbceACO54R1LTtE3IvB97LAeRIhB5agtrqBKI2eUqLHHlMS1KCYOyc5PXthk6uvhN9/KyxO+yhNptFs8DbodNxByOJJ8id3P42eA7moP3BfdD36KDTffGueICdRmp2Nzblbtt6Og1FZ1ADr7bgDkh3WRxl3ccoTMeoyDWND1QRp8BALwNMJQOoNECA0NkXenMKR8nxU5OWgko2rIhbHEsrQettt0OWoY5E9aCc0320IDW1Kz9Nm8aP9D1PLI3+QN7gYKMwuxLlnn0WD9Dzk5uQhTWOaArgOmObOe5pGu5p/YU4BGuQ0QCIRRyhFMb1xqbCoeDGy8vNQ2LA1BuwzBI++8iKmz1uAbseegF/8GPYeMgyzc3xsfOxhGMmJqqpVa7TnrlP/M85EhyF7o4QDQMByeYboosviIeSCTPl45sFn/RRStlHvvI+x3JVP80T/qkuuxn57HYjx309AmoaXD9/pyGPZLCArFjYrkYMvv/ocQZDENtsNQgVKYIHREPdJ64HqQg137jp1Xh83XnUdunXshnXarIPm7ZvBeEJe1K4xpo//CacdtBcee+IJNG3aCOXVi1FaUcyT5gC+xZHiKb15HtdvHvOh8OYBzIMS8A4d6Aku4BhRG5aA9P7FNzfwUTltOvJZjqL1OiKJgGXyMY6bPRVl1fACj+WrAWI+qtJ0arS4ldBGypg8UHPkHgVAfQMsP+gluNsCYgLn1TOkT20pZGoowEeMFZ8IqjDq5NORSOWg+YDBqGAfSzItoyGHjYF8QgIIHuquuGTwGRSOfbioEWKNmiJgeTpttQWueupx3P/mW7h9xMuY0rABLnj+BTw0biwac1FbtPdQtNr3AGx5xjlosk57THhrJN4861R8cN6ZWDzqfZRO/wUeOatYqlLlBAlEnO4065MqgTSSFAIsIdueZAX7TehwEUVQS6tooRWndOpGIZEpEyaKCcWHXnJjqmV49UWia+8A6heXXX81Nh+wFZ665BJs1aABzt5rdyRrKlDzwzi8ccbpGMmy/HTW2XiZu9aVMdZj2+bI6tYVEyZMRW7zjtjqwouw+ZmnIbtdO6e3dQZtgzZbbomS8mrUtGmLRpyMUyGQljDUvLF6pQvpxRj24MGnRMIzyBAIHsyIJZI3w0YQ3mCkNsVhhcsA3rUgH5a7NOZFkEGTRszpeETRcWnlZ9D5hXMe91CIwFvxDiWPC+uRASFXLVB9rNGQLYd5cDzMKshD5ZIliHkeTMDsFKu2RQoY20PoBxyHNSoysu5mLAfxuqZSV4g6gn/tYXKXpL67shT14+v7V6BVVISq9dHhzSzMgeLkk+vAACN4AOjUPoAobAzT5woXunifT0+xiiJ4Lmx8ovYyRAGjIwDoAfjwAD4BKEPUxqH2MrouH4g7YwFjozbOpeDlM42ZAbw934OxvRrnOR8Gh/YA3lG8qdbgLjNj60Z0MR1cKGC9hwRgq8MOxv6PPYDd7rsHB11/Cw697xG8WlONF4qL0XbvPdD3sosR0Oj64sHH8cFFV6D8xx/B2QXT778XC0e+g+S8EqTLKpm3sT1F2bhnqKceIfHKLyCC4442Ijh3g2MRNJKwXbnxhrFujHLUAZ8qQ5Q+wyEkreZeOi4+og/JBW68C1yJ0oxLE8e0ytLlRT9vF818lB8liYK1eDmMoi7NgfwCrQu1PtTa0cyg/JXQzJxBXVhYWEcv+ZTm34VMOr0Srk8J99lnH8jo0yvEAwcOdKe/Zoajjz4a+jbZY//M5GFmGS9kOCh9Tk4OxNNsWVwdET1KbxbFmUUu0e70Wvz1Q7ZK3717d8ivuCNoaMqQk4Gt02l9S/3555+7V5bPO+88tG7dGjollHHZu3dvXH/99UqGmA5HKK/4ZUAR8ssVmEUy6FtslVtGpU5/9Tqyfoto9OjRkDErA1mn3v3793c/iCYDVekffvhh6HtsGbgyePPZXnVqqVe+ZZDKMNXJpF5xlvGp010ZY9KD0uukXYaXfvVaGxA6ndcmhWj0q9nHHnsszjnnHGew6jReOpH8GTAz1wbMIjfDV7zNIpzZMlf4RCLh0sj/j3/8A/peXd86FxcXQ3p46+238MLLL6Jjx67Iy83Hyy+9gvz8Ihx84MHYbtttIVtly623xgXnnY+92F5efOFFTJr8E66iYT3zsy8w5uWXcTH1MqekHDOefxEz3/0Q8H2wY0DtV30lpEeG62lc49xz9/3ujYWxY36kSCG4/GGsEeCSgGMRI3DH7bfTMP4Irdu0xpWHHoKy+fNQws0MN/aQ4J133oaxB0qfeksgybEkPy+PMbo96C1fbYYcfPDBUN7Sg2IEenVdp8zvvPMOdKipNwOkY9W9Xn9XGxRdBszMeWU8C0RrFuEUYbbMr/AyMJgbazkKcBySHvr02RgHHnSoa6/3P/4QjqUt9NZrr+Pcc85yyZ58+lls3n8ARr38Kvp33wB3XXczFs5dhDhtLhEEGqelNAVWM2R0vcqzkQIFasBylYFeaWnatKnrAPqfX/p2ZPr06Xgs1Z/TAAAQAElEQVTuuefc9yLq7F/x9EevtehbaKVRWoH8qw+iIVuvYhQWFqGyogoP3/0wLj/vcjz84EMojOcjK54A1yaA05joBRmJWO2sfJ8NwU+nkWTnKuRuWZqLzjQbTtr3UE7DKn/A1uh38jHY8rgjkM8BsWrD7sjm4napl+BiiVMhaRdyRlrMQa4s20MxalDlJh1ma+xrBPAKSQcYjEaYjEGwW4XGBohQWIBPeuHRwPRoGLKrIkzEsJRgvfuiCY3SChqBAfl4lDkghODFCdXY8MLQkJsoxOdff4mH7n4IzzzyDH6kUZGVnUBo7O6BaMFczDXyl0a+hJtvvxkzZ/2ChIxnAEnyCmMhKqrLSAdsulFfTP1hKubwhDfIa4W5S5aSCmjYrDEOv+AcLGnVAmfe+xAuv/U2LM4vxOuffMGdtPmIcaAxhO4vkZPNcSdGP8iTeftx12nyudv2+WdfchCowLMvP4s33xmJYccNwyY85Z87aw6mz5mGgqwCeJTbY0rwlCLP8jHqvQ9QUVEO7R5Xp2g8sNwsHqhOmMUQUj/6Qa/iqmIsrSlBz04bYtAO2yC/QSFuuu1m9NlmS3ShAZFko6iorEYQ91AjS5H8vcAnDyMrZRrCiA+pE1gKIbEqgcAYAtPL77ww/C0utoNfOFkGoYcGnbpyEcByULCQ4c36bYFGRQ3xy8xfgHgW2nbpgV8++hQI0q4IQQi6fPCpm8kip7ZoESeDhSZCRbv4KAU1QjSoB6+6GhPuvw95jZuh70mnIqd5C4SUizd00XanE6UC6fGrS4w8h/Xp9dmXWCvQZK9UDbg5NWjIrnj1ww9w3wMP4JkvP8Nm3Mnd9PCjsTGN55dGfYSF63bAXudcgC333h+b7rmPO/n+6uH7MJWTpHHntvzbrzCBYb+kGHO/+Q6VM+fwJCiEx3FABnAN67qG1mU6MG7EsB3TVaED9k0qlVJTEt5V6QA1xFkYOlxAqUVqFN+q2bepK500QZsW+pSDYwNSVWSVhm/kPWsGqngigl9m4MsH7saPV1+Pgg8+wql9N8UZu++GuR9/grdOOgUf33UnttxjV2z9j6Mwb/5c9DvoEPQedhK67rY/NthxD2z1j9PQnZsGAftxihNSOpEFjV9q2yFlCtUvKKP84ETlme9a778co6l7JiVdrafWES6C+oj6/ig281xpDJGhhdSZqBhgLnAh+SMwhgUr4pcP4zcuI15AZzXcbO2Ujox9Q5wbpyguRVhdA9CQNqJZwe7p8emxUQSse4/l9UwYUWSABLV3WOv+pY4Tyz3qibFiuDZKaHprHfrq38KqrD6RcuFq2PkMTncen+YAK1zecmGPNN5KMMvjIgLhTF72LTCdEaDL+BDQWe4WTiBkrVvrCLMS8MjRXFk0HqU8zpmcn/VacvM+G+HC++7HAxxP3uNaJLdnb2x8wonY4cKLseFee+Brnkp+fOOtmDd7FsYMfwKvnnAUXr/4Yvz8yivwFy3AlBefxfwvuUhnO0EV2xLH5YAjLEcLlDPXkJuH4LjEARipMImUcXxh2xK5cOzeUbOTJwT9IVPLE8CjPoRW2YwDfUjgGh2c3siZtHpy4HK86CdbMKgI8okc5yGBkWsGI5coOb+CGA2/NMfTzHenbqyREKSUsdaEBwv0/tu3+AikfzODTkRvvvlmFNNw0kni+uuvj2nTpkEGQ0FBwR/iL14yRuSaSUvLJzNbhjNb5l+eKgqZLR+v14llyG+//fbQ+lknz/rmWK8UyyhVWKfFipeBL4NVJ706sdaPg5oZzCxivpKnXvFWWfWr1A/T4JPRLuNKRqVOYfUqrgxmGeR61Ve0++67L7744gunoyFDhmC99dZza3kZ3zJEZezq1eannnoKT7Pd6sRSdak1V16tMac6EIi/TpLbcd18zDHHuE2Kiy++GPqudlsaqhdddBH0744kuujNfrssolkZmK08jWTakaf4OomdMWOGO9nfbtB22GPX3fHeu2/inXfexJ133Y433nwNhY0L0W/zzfHEM09i14Hb4IVTT8fBXJucwL7ZpVNHXHHWmXj7ttsxhm3nm3nzcM2LIzDBT2DpxJ8BnhA7uShGSI/B8Nprr+GmW2/EVVdfgU0374e+fTfG1198icIGRY6CQwOpQpRxrXr3Xfdg4uRJOId5vPPuuzjsmKNQWlyC3ffeB7/8Mov0wBOPP44WLZpDPy6nupfN9dyzw11bFsHChYu4bo9jwIABCkJvAsszj7Jq02WPPfaAjGa5aseqJxmnCW40LNcHlWgF8Gi7rID6F0GVjMA1hIhys3Nw7/3348svv0KXXhtjw/33QwE3kr+89jrcc9t18LPj2G6XnbH1rjtj8379MPKzT7F4wTz4ZKH0Gj9qhwUFVyvUZrla84CZuQy0k6GK0G6Gdsj0GsCZZ54JvbphZvj444+hnzbXKyna+TAzl9YsctVZHKNV/CB3x7F4STE232wzvPDS83h8+OPYbe/dcOnFl2PStEnumxJ1rsyg7xIs9yAXyump4YScBLnoN3C68kOkaY15PHkOalJYEgca7rol0jzlClJpVDmDLQXf9+AxrSYm36PfBBFPWy6flQfMllFl9CR+Bv4xTgaoeAepFJLVVZwfA5gZXEOjvEa2bjEmP/FZlsDXX3+DqpJqLJqzGF9wBy3Xy4Pxz813AZCfnYfvv/8BRx15DM488Wwcc/RxNEpC5GflY+z4sZg3ax4GDdqWnEOmMrpMk5eLKp7v3nzrzdhpjx1xx613sZO3Rg6N0dFffIerLr8a995zH3YfNAQ333wLCniaHdJo8MzH7FmzoTaUHc+GUT+ncJduyE57Ytq0qVDnrqyoRN+N+2KrLbbC/Xfeh3sfuQfTeGo6dO8DMfq7r7kbnMPyelEVUpqlxUuh/00r3Yc0WqgUYkPCr++AE3dlugoHHngALr7wQuy86xCccOUFKElWIF5ejIQX5yIkjrSXhTQnehl4zAzgajfppZin+AYIvTSslj1D9BHP8kFAvZtcYv/KmxIx+xBZyWr4BXn0+0jQYCovL2GRQjeohtwoKllaArAeuu+6CyrHj0P1pPFs6yECSyJwpWRJeWvhJAAvBiH+qlM4GsATAlSRC7NN0m+EBd98g1njJ2DDM08Bmhdx0ZZELk94vNCD+LlkxqeA9L93qz9kQPw1FilNG+7UH3n44XjnrbfRnpP2dttug6LCBtjvwP0xeIcdsCkNye3PuwTfsw9vdc2N2ObYw1E1diw+u+xijH3uSVR//z1GM/6b8/6JacOHY+pTT8MqSpBdU468kPKlAZ8ZJRIe1UVgOY2L1xAJWBCDT5J4LEB1WI3QjLSGmAHZpGtYWsYJdwI+u/MeVP44Dh+cewEmPPMMiufMxQ/PP4X32Y+CqVPxMSeXV888A48ffTLeOfdy7FfYFJd164f9zz0PXXbbBVsOPQDNmrREdod10Zq71NncuNvkthvRbKddpXgEACgmvPxsIC9GnOfkohjUu2QGpSEIwTLJ0ZhiJh/WXn9CA9Kcz3RR8zUk4gnESyvhIYTF44wBdW4IRQhWCY2UdDKFmBeDcY4gijfj+SShnmvhv1ADGpNiCBFHCr4bDEMM4CnnvkP3w3FHHIcJEyajpCqJeIsWaLLDdtho2CFo1KUH+l18KbrsNwRde3VEty02RvGPY/DD5VdhFk9mJj3yOEZznhrDseJTzqfp6bOQmjMHZaO/Rc3seZj+wYeY8vrrHGd8hEEVPNcQpTwPZhGwm8NM7YthjkoeIS1kzAPUJiWr2iEbKJc48Nk+GQPAY7TAeRGSX0g+DIERHGsCOilS0Q2BwEAa8FELdFa8u3TpAv0CtfCezx4iORhYuHAh5/Us+pi8FucCf/wBj2WQAb777rtDp3R6ffWSSy7hSWNH6DvQTp06/RvcVh9pyPLptednn33WbfYnaMjoZDuTYwGNezMqkwiVRcauTnplhKpcRLvbLKIxM3eCq/ipnEN25qZx3759ce6558L3fej0+M0334Ty0ymvjOJ+NFj0qq6M5YdpXMuA1/fCOilWXsogI5dZlI9O4Tt27KgoyJA76aSToE0JbRIJaRbRqR502v7iiy9CxrviBD169HCvJV988cUKQnpwntqHWZS+NvinHK0FSkq4nmHqbG1g0gXbpjaGfN9DIiuOo446GlvQYGbjRSUC9OOm9IjbbkHHCZNwfIPG2KNxQzxBA3jYgAF4/anH0WfoPth6k40xctIkXP7tt3j7mWfx4xuvgd0I1ZU1dAzz5813OtmOBzLdNuyMzp07oiE3gg7myevYcZOQnciBNtN9Zjp37mwc949jkcM12VXXXIuWTZuhuKwcux10MMaPHY+zzzmPMh4F1VkRDzZUBOl9xx13hOyt7bbbzn1fXlhYyPr1oM0I1ani1eZ12q4Dy0w9qq3pNXa1B/Gqqanh+j6QF2bm3D/7oGqpQUNgHjuueJlbf+RmxdC2bRsokN11Axx6xOHYlXbGhWecj7LSEhxx8F4IFsxBkhvL222zDSqrSpDi+CU5NBzJXRNAqVdPNmZWx9gs8quTa0DStyI6VdYumb4F0Wsn2h3TrpQ6jV7T0K6WOogadB2j1eRRPhnWZWVlaFBYhAP3PgAnnHw8Kkur0GeDTTGUJ06pZBJxGkUZ2l+7Kqe5jm0h/RzoPASI0Z9IxRAjpDk9lqU90iietNSN2g7US1dgKLnMSLcC/t8Jigczg+NCeeR3ODIRTuAxDzPKElIKGpBZHJAXlC10A+fWO22BREEccZ5AeezqaZ7aeZ7B8zzoNej77r0P6oiX3XgJDe2vMXnSRGRbNj7iadeMSb/ggAOGoobDTMfO6/NksjVeefllcgEmjJ2Ajt06om/PfigPatBm/XZo26ktmjdvhnNPOA/rcoH/1ptv4Yex39MQL4CM3AFbDcQFNE6CqjTi8Rjef+89vP/W+xj5xkh88fkX2GzzTSmXoZLGbGmqFE14mt28ZTN8++l3uOiiS5DtZTMeyM7Owi0P3IqH730EMpRYdPzeZWaoqKmAJo5DDzkEiyqWImvd1sjNi2PJ11+hgIueZDKE8aRZC6ACH4j71BFPEqV8j6X2LQdZlusWK6it75DLh9BCpC2NQEKEfAjo/FW32kS6qhrp6T+j4wZd6sRYvHAxkjzBKGiQg2SSJxm1MfHWLRBv3x7jP/sMMeKCJEvCdkSvK6WK42UCxPj0e1SK0QCmA7D8YOk9wBnRXiokOsDC+TNh7ddBVqMmSNNQBxdmWqCxKkgXwnft2aViyj9+q/0LzAwaX+RX6o169YJ27J/m7vizzz6DC84/D1ffdAMatWqBBSXl2GbHXXD7nXdgWnWIjiceh/ndN0T3U89Fz6tuRmV2EdpxxzT10bsonfgDvrj2Mvx8w01YOPIDJDjIl47/Ed89cS9q5k9TViwfHGBJBX55/gV4s35BgZfjcPNnz8aXjz+BmY8/hR9oKM+46w5kj/0ab559CkrHfIfqKCuwjAAAEABJREFUb0fjvXNOx4/vvIdJI1/H+dtsi1vvuAf7vz8K54x6G/uNGI4hI99A79eeQ/7gQeg4ZC/kb9EPfc89A5ufdDwzNgSej3hBEdUeQGMCn2zBIftqGmmE0Kkm6APrxQAnF3SpDkJ5lgczUS2PWxv6dzRgMOrWW7AIDfPy4eVmu8TELtO92nsAjmFeHc5IJaCz9v5v1gDXCOyUgPnscUBefh5u5VgzgAZ0166duKDuigceeAhPc1wq6NoVXXbeht0zhZbb7Y4uF1yC9YbsjY3OOwfJPhui9wUXoOWgXTF3xhzM/PZrJCeOxXccR6ZdfA0m3/soPjrscMx66hlMvuYWjjHPIeHlombGNJT9MhOpRcXkSzHYFn0PvEIYGxhvpLh5nOKY4MZdxgDVCCyFgONFiuE0CdN0A7opGBe0Abx0CiHH83Q6RGhsvIwH50IwHgidwyd5AA4FXkII6M3cOlXWa9Qar4UzCqcTMhlpjRo14hAWwswcKP6PgFlEr9fADzzwQOh/Kus1YxkROszR68n777+/4/1H+K0pGs1XGcjoA6A2OT5k8C24yaITXv1ukF6X1mvPOoFcunRpnZijRo3CnXfe6Qw3GarTpk2D1uciEJ+GDRtie55u77PPPtDmgXDSyyimk+Grb15nzpzJw5FB7lvrLtzcUNoMiD4Dev1aP5qmV31lHMtoVlyGVm4mLHdFULxAeLlmVlcvGZzwfxbMfs1P7ZoTIfMBtIxLlRajhoaul/QRhB5qSksx+a2XkbfdABQ3KMDQgQOw96ab4fJDjsIWnXthKxp9Nz9wHy687EKcetppaNa9G66/8mp8/sVn2GmXHfDQIw9ij932gGyfow4/Gq+8+BpGPP8S3uZJ8qyF83Hk4UdxnctOSNlUrk8//xgJrl3v5TigsGD27LnoQgPyjltuxXPPPY3XXn0N+sXyTD16XKerTcvV9/d33XWX+35bnx/oZH+33XaDfgBNtpcOMbUp0rx5c7GG3jiYOHEitAnjEPUeq0Tn5MfS8cm+WzuucJRAyLGHSI4JHlocdghi/TfBkpok8njQWDB3DkbfcTti1PctI15A524boDqVFDkCzxDW6sohVuMjkns1ZWBmrlJUMcoizl10VYoMraKiIujn+RWWXzjtbmgQlKvTXTNTMgeqKLNlYYdcRY8MWzMPZgbt6s9ZNMedXD785INo36EdRo/+GsXFJS5+ZdlKPoGZwUDTIDTwEAnahQWvGi5U1TxiaYOX8mEMAx5Y0wihK3rKlwEzc17xFbjAbzx+K14dpn4SccxABq+0arAKGyfu6uoUJk/+CR+/+ymOOPJI7LnPnnjqyacxZ+kcnopksWEbjc9cfD/hR/fdx3HHHodDeYrVuHETPPnkUyhLluAZ7noP2X83tG7dBuXJMm4+9EHvjXrjGU7YkyZPgF6BVl3XcPKtCVL45yUX4fkXn4V2yPptvQmGv/w0T5jnOH45nNj1rc28nxfioYcewaTpP6GivBKaNI2d5corr8Lrw9/ACSccj6K8Qp4iJznQJZHDxec1116FDXp3xbhxEzD2p/Fokt0cPnV/6623oaaiBkOG7MayZMPpIAxhZlLDSsFglDsF/fBX4Hvwm7VHIpaN0p+nIJaOwbwEsmb+gjnX34wfz7oQxZ996XbD456HWHaIggYJNG7SCDk5+azzAOBgYRweAposRoxATYLZMO6vvYOqKkycPRN5zVuggptJkka7pMYmK3+DwiJUczCjpil5gJYbc3CbPgdVHMh9i8PZwgZXFDpwl0OGzstECM2V2GmAW0lMI50wWgk4Qc35/Ft0GzSYCMA3n/QxhJ6RHvSnEVJvgdHvcnFkv/vI1LMI5TcjAwUIeg0pKyuLPrhJ4/wLL8JRxxyDN3gy8/lnn2DwTtvhxONPwKAtt8GO+x2IIceegBff/wQzeeqx5fUXo9sD96KARmrLIXvCOnbFL9xceOPGGzDmlPOw4L13Mffr0Xjr2OPx/WlnoPiLj5GcMAbfXXYJJr7+GqY9PRyfX34ZXjr0CHyz70F4+fBjcN1ZZ+PxN9/GS6+/iSe//g63jv4G17HPDZ/2Cx779Btc/OTzuOebMfigohr7XHc9HnjsMdzxyktYr/9m8Dq1h9euNYLsXLYyaspisLwCcOYFWGYz1UMI1UFgaeo+BZ+UOv32AlZy6JGMaYhFvcvMiLc6TMg+UxdY6/k3NcA6kP7ogCrVCT7mL0IB68zPiqthO36hIunzOI6wVlhXGQyRa+//HQ2oz7kJIKr6vNwcPPTgA3j0kccwaNuBOPLIw7H/0P3Qf4v+6N1vc/TrvyXHo5OwYH6J04GxnfQ5aBjyO22IDrvvil0euAc7Xn81tr70ctQ0boVGm/fDFjdfhW4n/wPrHrg3Gu84CNM//gTTuZj/+LzzMOGBO/D5RWfjq1NPQulHH2EW5/KF99yN0ldGoOLddxArX4pmHHOnP/oY3jv5JCSnzwRoiHlII+YDHBqgJSztZHCZg1RYjYADisUMKUaG4MWHR7CQCUID6OctB2AQ9a+6CEBGnN4qy6wlRTZv3jzEuaZswhM6hQWh+pM8/wbokEa/ZK0T1tdeew0yKpQ8Pz9fjoM/w9clXIUPM3PrlAxLM4PGBMkmAC+5ZhFd27Ztcdhhh0GvS5944onuFepNNtnEGcPTp093P3zWvn17Z/Rqw1jfEStePMjK5SXDPBMWTnWQm5vr4hTWa8D6d1w6rdS6XTiB0pgtq1DJKRmUj+pSp5dmkZyiVRpByPrLhM0MZhEIJ1nMloXNIr+ZKel/BOJvFskjRi4sDw+K1EiNY++8H8Zi8kMPw5IpaJWwZMpELFqwAG123h6tTjke/c4/H+9edCHGnXUatuq7EXpvuRV6dO+JS7ixddYNN2Dfqy5HbnkVDtpxMEZ98CEOH3YEPv3yU+y5x17o338L1qUPjzJ069wZN9x6HUZ//Rk+GPUhQnaqc848G8MOORwHDzsE/TfbDG4RBMCjfCU85Bi0zy54+ZUX8f6o992J86BBg+rqaL/99oN+vGvvvfd2r29/xL49dOhQpob7lls/IncXDeoddtgBTz/9tOtrKr/v+6hfp0pgZnJcvTjPn3yIiwDq+dx8A1LklGaQa0ALEHh0PcAat0DD9XvgAABDuZ6a9MgTmPLtj1hv8M7wChvA8xNMw0jeIQ9rIp4MrOaboq3eHPQr2eqQt9xyCyZNmvS7malStSulHw8QsTqcmdU1AuFWPUTqNkR/ITsvM4S+Vdljlz0w/KVn0LbdOrjrzruQ8LOZvRF0y41ArxRn88QJocJRnEd+cc9H6HugrQzOi2zvIYK4IWUBQpJ5pDfSKUsGf3U7Wephzaxe6Pe9K6ZXCk8PwnJxbKc+OwrbHrQjuO2m22H9DdbDNltti+132B4fjfwYCxctRHYim8ZgNuI0jippvJbNq8BWW26Jto3aIcUT+dmzZ6EmqMFXH47GzrvugoJEIZLcdZbUiXgC5UsrcNap56BhoyIOHIehPFVGYzQJvS7bpWtn3HTrjXj6+aewQYeuOOPM03DHLXfxdHcBN2CmUWKAczFyc3LxAQeeHC4wt99tOyydXYqsnAQaNW5EnVKvFtJ4TiEI0jR2dsKzI57BksWLcO2V1+KL7z7HT1OmIM3dq0022xg77zIYIQcfMTdbeTvL6Mnj4Cm/meiMsldj/R7dUDljOipLy9EmK4Y5o97ixgvL06wFFn41GkU8KS3KjgGJwNW7x5NyIx9w4WCsdyAFri04AHpcEMPJr6fk+Sth8fy5KJnxC7545RW8/+GHWLBwEb77/gf06t2TYoVo3349zF+wEGWV5ZQZaMYJuaasCtU/zUCchpxnHumiWz5jAw8dZYTTU0ZvWh4H7A0GCCdbbe6nHyOH59fNN+rF2JCaMi7GPGoLdVxYDQ7PZKT5Y7eZwcwcserTLPILobrVTrj8GQjpkdwNCwvw9JOP45vPvkCvnj3x3VdfoW+3bjhw3z2x7rptccDhB+OZ997EsHvuwTpbbYvB5/wT/+Amz2XvvIFbb78KH46fiElBHC+NfB+P8CTphRNOxjtnnotLbrkWlz/2MO6+4mq8c9tdmPTN11jE9rTvmWfi1JdexglvvIVdbrkDk7w4mu+0M3I27o2rXnwZPyXycdYtt+GwCy7Cs6NH40Audg856CDsPmg7pBHUSh1Jr/YVkzdCg0MOjH8Aa8Z8+jyqPKS2ja7Pdmi1SqbLW3pB7SW/oDa4nPNb+OWI1gZW0ICxPlQ5QE6cy7GKSnh+DH7tBo7aXl0C1oVxrPJ4emdREtQ6dSRrPf+dGlCf1Nin+vT4YKtAsrwMRQ1ycfAhB+Gxxx+DDMWXXnqB8xXQrGlrJLJycMedd2PDDXvg/AvPx/OcN+fMmAUk2K95Q9ZsPA5w7Op/+aVosu9eqMmOoyUXnS233h49TzwO/U47CRVLy9DzoINR2Lg51tmoF9qv3x7fvfkaimdMxfxZs/DlG2/iyxEj8O0dd+G7Bx7D3LHjgLkL8cmVt2Dsjfeg8qepmPjccMx443Vkc+MnMX8BvOlTkOvHUfLjj/j5jZeQ7aWgOSFkw42AJeTYo9ry+fA4P7iC0f+rOwih75wLCwtppy910WmefldUVECGmz7fMiM/8jBjJ3EUf+yhE7XbbrvNrXmGDBniEmXGMbkCIc3+Pb5KszrBLCqv8jCLZDMzaE7LyIzaS2FtDlx88cXusEr/x7hbt27Q69f6l1HC6wfA9P1xZrPALOIpfmZRXmaRK361rCG/0mRnZzu/wvXj5DeLeMkvEI2ZcX0WwCyKM4tcxdfPU7QCM3O08ovGzOT8Kk+H/BMPM3P8zSJXLOgDDLxCqDt5ZSUoef45pOdMB/eCKD9QXhMg3r4DOu+9F2K9emMTzusbnHEKuh60H9JsjzUh3GYSmaDlxr3Qv3VznMZ18QxuXJx3wQVo325d3Hb77WjVunU0lrOti/bg/Q5Cbn4O7rz7LgzZcy/cftcdOOiAA3H1FZc7WVhwkSH0DVXV1WjQqAV23H4ndKbRrdevFSldCeTXa9m77LILzFyBkEgkhEYuN0H021JH8oDs5Zdfdt+ou4h6jwyPeqhV69XgB8ploZ4AZQxlH3HHQDbT4GNOxLa9+2EYZdzohOOx7933oO3WA1HJDQypyyKN8Mn0IdbIpfawWjKSsrVDpP+1pldF9Hr2gQce6L6p0M7TqFGjoNeiS0tLcd9997l384899ljo5+jbt2/vfsEvI5h4eTQ25GZwq8WV0tnYxdvAjk0rsrSqDBuutyEacPL5/vvvkeCf73vIy85Dg+wiFGY3QC7997AMo7/6Gg2zG0GGnZnRzUcVT1NrgjRi7BYhl7RJP41qTiJpNhLPAE+NhmBmynalYGYwMxe3KnQQOk5wg6yZsQ8SY0AWT09n/TITD9/1KPY9aG/cfcc9aN2kDVLpJFhszsM+DdDFmMLTaHBxvojGFAuGJBJLA9MAABAASURBVONDlu3oo4/CO2+/i6FDDgDiQIMGDUgVgMI7t7AgDz+N/xlvvfYOzjv7HDRp2JgGbIo6ILdUEpWVFWjRsgXTFZE+xJZb9kdeYS6+++F7eOahUYuGKGyc777T+Obrb1DC3e4LLrwAzds2xw57DMImvfuiPFkBqppZRuWqTlajXZt1cBRle/qhp7H1Nltj952HQN+zvPjmC9iwRw8OPFUcBAOmwUovMyqHMdK9WcSX1gU3CkpR1HldTNW3vjWlGH//nZjNk8R1dhmEDkOHoKqkBJPvvAcLPxyFfLJIhj4HUYNbIDmVEwlCEKPMnsRGwCejmNuau1Uu5SZXIP8YGq6l3MncZPc9sYjle/ft97BR3z5oyhPokJsBhewP1ZXVSFYlWf9pgP2zJzdQPr3lZszkCaqKBdKl2fZZON4hVRaIdQQGV1Y6jpSN0E00oWJTVZjC09iOu+8EeESofwjkJUhTplNRgjFBRma5GSDZb95mBjOrizeL/Ga2HF4E4k8sawXwE1nYqN8meOy5Z/HJxx/j3fffc2PXAfvvj6ceehz77bsfvmZbPfboozFs/4OR9rNwHic+b799ccTdd+Of9z6Ml8jj9uoqjPp+LD79fDTa7HcgDrztdmxzzTXY94EHceanX2CL19kur7gI7TffGE07ro9eQ3bCSzzxfuqJJzHy5dfxFk+v337nLRx15BE48cTj0aZta4pKRfApo9lgAPXl89jHLUg5CVH5kC5DFshIZ2EMgUOAUVQydQldjIdPD4lChPQAZgxg2WW2LGy2cv8y6rW+39aAUcPUfa0KY+ahakkxjMaOp1/lJd5gy5KzTjU9xbjo8WJMl4mJqgkZ0nopsPb679CAqlCLRFeH6oNsGUbQBm+mBM2aNcNuu+3h/k3MW2++jg8/+ADDn3sO5dXluPKyK3lyeADntwE4+eRTMZfGa3UqxaTs51yAeoU+ElkJbtLGkUoHCAiJvHz4HTug6zVXovEOO6LTsSdhncOPRZOTTsOWl12KbmefhQ14Wr0tjfMtLr4U6bwGiCUKsNmVl6Lf5ZegXb8tUPzDBHzIuCoeiiz66kt8eMEZePf0E/DW2XSvuBQ/3nQHJt54E3548H4EHPcsqIIF1SxmGknODfqqh8XkGoAaoJwh1xGMhAMsf4Vs/AJhtXbURkL37t2R2ew0o8ZIo/j6oDQZqI+XX9+D6vTzqNp/tyScWdSDzAxmEQj/dwCzZfKYWZ1IZsv7zZaF09xk0DpbP66ldfcr3AxXQv0Yl04ZZUTvvPPO8DiHC28WpTWL3BVxZub0Uh+f8ZuZvC7ezJzrEPUeZuZCZr92zSKcCMzMpTczBZfzOwQfZubw9P5H94rtw8wA3lqrBZon01VouHQJfG4yFc+dA3eVLoWflQdw3WyaNLm8aUQ9Fp19DrJ33I7JU/A49xrtiJCzrX6gtxXb+N6d1uVBUQtccdllGPHCCDRt0oTLHyZm2w+9NOfuEFnxLJzJjfVnn3ka47//Au9xzn/00cfRpFEzhOw3YVCNkGvdioXzEeRkQ1eojiRPLWTqU2UTao899nCGsb5j78F1bwavOEHGmJbfjIUH5IVZ5DeLXIdcBY9QPDingWuRUAYDPGI8jg8efTHmG7BEKTTcoAO2efhhNDvldMQ7dYHXoinxVBN1Kq1BRghTmjbiVq2I5Lry21s5etVgzaJSqKK0u6UfBiguLsb48eNx4YUXQu/OqzL14wN6/16/5Pbiiy+61wf0Gq+kqF+5ZhE/4VcPRNWQ4W0WDcTVqEGH9TtgEU8t5yyZjaqqGrzy0mt46fWX8Pa77+DJp57CqSefzkXsyXj5zVfw2eefIT87H+999AEOGDoMr7/8GooSuTQ8PfgsQhZPDXwO8CZgZgbjc83eZuaMxfq5mhmSbrIFhh48FNtuMYglr4J2FHMLsnHd1TegW9cNscv2u+Hsc87F/fc+gF32GoxuXbqhLCjH0ccejW223QZzZs3FKWefhG23GYCSqqVQHVajmifXOyC7gDtdLO4W/bdg1qEruRfSy60jj6E080+malDBQaF3777o3WcjHDHsCPc98yVXXAylu/GGm1FdTRoa2r16bogbbr8Ol156Kby4h3Q6hfpXmpNGwktgW8ol/Ea9erlT7222GYi83DzyqWK9+E7GgDKI5g8BZa7xY0jH8pFT2AjJWT9j4TffYMMttkE2B6UlLVuh9y674/v7H8GPJ56Jms8+Q8N4NDyw2llSIOBKKa0Bw6NCPCCk/gGf2Rthzdyqm0xOZgYzQzVPkbNZDy04SGV36IT11l0P+QU56NBhXcocEswlWa9de7zJtn337bchnUyjxdabI962BYq/+hQzRzyBkp8mODqXBycQKpnhKC1Ly8ExjEobGkKGwIFPpS8eMx4FiRw0WL898SGByUJw0Qdqix4GYR6fpNYi08gtjPBmDDBmldxiWQtyAkqS5uSWk4ijc9cuKGxQCO3U3n//Q5jOHeRHH34Eo957DzdxoXj9Ddfh/Y8+xrBjjsWtDz+OCZN+xpgJk/H1uHF4/JnnsOc99+H4L7/A1Y88iKOOOw47cuHWaZcdgYIstOvekzkBVckqJDlh12rAFSngc9uttnIbTKwIKJwmLkRUbmpEmiSGt0N5pPEotfRFPZEuIEW0IGBYNNKhH5AmhHpPyKRgKhADSSKEwOHXPla1BkLWiXiqKmqKlwI0aODHqflQ6HoQQlWlBZF5qumwXpyrqSi8PDrCrX3+rTWg3qka1ZoArj14CDkegnMEdKlO60Ae9nrOV3vttRvGjxmLqTzh/e6H0eizSR+8MOIFtGvbBpts3Ad33Xs3KmvIXbw4zxgXIJ7vwaMr/mnzXS+Hxs24xzzN9fyQm34wtkFmFXLhH2tcgL4nnYAehx2EFNPnckNvvcP2Q59bLsHGF52JnmecjD5nno5ORx6NnI02Rr8TT0I7zrVth+yNQdfejqkffoH3DzsUc55/ETMfegwz33qXB+M+5WDh2PBDL2BRPUgOZgkBiIe7Io/Whzoh1kmzmSGZTHJKcZSOSg+ziFb+DJgtj9OaQHGLFy923/SedNJJEG/hwtp5RP7/JciUS+5mm23mfmht+PDhKCwsXK6Yihcsh/x/HDCwTbIhppeUYuakqbAtNkOVUGyhP3/6CTbcdXvAs2jwZTtTa9ScHDKNx74Vg4cY1zdG1yyBrL6b4/P3PsTizz+GEukNPj8RgwZ2Y0+M+n8IXYcfsC/OHLQV3rr3XmyyyabQ+lQxKc9HGOch1o/fo2zePHTZbWeEQZI5KlYpfw2qU9W1XqnXWlmfyZpR7l+TrhGMJI30BPZ7qOTUKMtFmTTkKc6oM208IGFo3aMzcooakBi8AldWj0x0EBAYPQ6rNcyyFQxRtfeqd1wTWPVsl3FUhQl834d+IOCJJ56AflX75ptvdu/bX3nllXiOu6bvv/++M6bbtGmzLDF9ZgYzg3gIiFptN9s3Kw8wsH44gIYMMWskw2qccsrJmDRpIt57fxT+ef6F2I+nqvvuvB92HbQbjj7sGGjFOe7Lcdhzx72w1557YdgRwzBkyB5495V3cc9992JB6SJyJec0yD8E9GQQnKaUD9bwJV2amdOr53kwo5/lHc7BtGOPDmi3zjooDZbyBLccm2+2Obpv2AMP3/0I+vXvh35bbYrbrrkD77z6Ho2p9dEkvykqqyu5ox3HI48+jM9/+AQXX3IhXKNG6HhX0wgYtN0g5DcoQKOWDRGLx9hZAgQ8lYTyh5GSSjBQpgApGsBN85ugcaMmmD5xBqb/PIP6HIK2lGvatGmOMODCobqmGgO33hotmjdDmjtxjFj+ZqWWV5dh3XXb4Zo7r8STzz6BV997CTfdfCPpU9DrNGFtCumh1vu7DsWkxB7Ks/PQacsBeO/xx4DGRSgasCWWWBqlfgivVTM03WUHbHD4gfj+oYcw96EH8NNzT4PWEJhYN4cGwHloWHoIwWQuiDV0makkUWY/T50KQfGMmQgXLMK6G24AUKcbcle/Vy8ZcwHMWE8EUNZu3bpiSckS1KRrsGD+PAR5eRh04/Uoy4njuUMPwYTnR0D9PmRfSoP5sJ7B+ohyC6JTBgbIFYGi6de95MeJSDFNvElLZmNMGUITCxsG/QbwSYwcdrsQAQAzc6C8wCvg5hSd/+iWqBrExURjswZqY42lwNwpX/SKf4B4wsc6bJcHs8x9Nt6EMsNdLVs2Y/sOXL/o2HFdtt1WaNu6Ffbddy8MOexgNFpvHSQS6gdpcSSoLORe+youmxE86l/lZqTjS+3TGxJYag8wxntc2GrCpVSkMQeSnaJClzFAUqcnF6bPI7i2xkSMJprpmEC05nDKSakEtdF01t6rWANUe62G4bMNh5VVCOPZzET6J7AuGKi9Da6euakVoa0WX8+JIuoh1nr/WzSgqgvYBgKw3il0YB5Chulln3ZPMIoQMExgHwYTtW7dGu3XWQ89e/Rxv0Uy+quvcAoN1ymTpuAfxxyHIbsNwYiXXoqSAgg4XvDJtgR4oTk8hNO4Q7Ye51UjiL3GAhGEFmNKYDFpAo4T4hGENcjiuJffpQdSbLM1PCVrsclm2Pz009B48/5Yf+fd0X63nZDdrQt2v/FGtN9xR3z34SiMG/cd5vLE/KczzkHJ62+KPSHGosQJHrMNHYTK0figECHladeuHbQ+nDNnDmbNmoXMK6l/ZKw3EyNA84PmJP2K9JAhQyDjWf8nOBZj/hzTmdv/5G22rPwqoHSZlZXl9KFwBswMZpYJ/r921Rw8NkKfWgjKKzBv6ULk9N6AhyCf4qvTz8Qv34xDUecejOVNOnYltl+2Mdd600QC0mToqT+nGReg/1VXo+UOu2Pu6HEo+f5b6L+1pACmULv3kVQ/Y7+f9c47KHviaRzVoCliPHTRWxUh68VSAQ8PwB4Ygz99Bpo1bYZEUSNA/ZdrAbJa7jYzqM1nkNo02WmnnZbDZeLWpGvMzAHXvUZLQGsRDj3UUUidhRyXwPGJhjRPkwOA63RAYwAJYIHwoA6AmN6UYxlJwjtwOHpW++2tjhwyFWVmMLNfZSGE3qsfOHAg1HnVKIQTZNLKXx/M7Dd51adbFX4ZfDDAOGCzliCDrGnTJoh5Mdx753148O6HcOaFZ2DCxPF497O3sW7HdqQF+m27Cc68+DRkZ2XjmQeH44G7H8AZF5+K0e+MxqGHHoZtBmyP0pJyxOMJtgJPbQABGw4DAJgh1swVMmfpXafiylETj8fOKv+IF15E927d0bVDV1TRGE7TgG3bpA0N0+aKxn5D98HpnBgVaNW2FdbjKaS+aTbKzypCZVW5O8XV60/iKzpmh5ATriank049Eadwd7pd23VRWc1Foqn0IbtOCLJg5wgQGbABAmJFA15t2rXhwjJG3jVQe9GrR81bNIOZoYbGs3ArbzuGZJBC23Xa4vTjTkODokJ06dKZhzq5kHEOlz9gZlh5evzm5bFM1TGNABltAAAQAElEQVQfzTbeGNvsPww999oLZUW5XJiECIIkKory0evcs9Dq1BOw0UEHYYJOHq+/Gf6CBcyPbMMkH7pDPjJA7xq+zcx9NvENT8wnTp6MH959H1M+/xJF668PJHwU5udywdKWUoVIc6PDjG2X4sazs3DEEUdil133wPhJE2DcDAF59Tr2Hzj0mRcQX7QIc0d9CPN8GrjG+qSyeZMRwL4VurYPaLFoMOgKysow6YH7EOdoydthQ9AXWZEicRBRw8Wz4qD/vZj51s3MELUh/OmLxVsubZSfMT8DQo8S0WU+ISeskDoBF3aSM6A/1IwrBnLZ+OUNXDyTMiU7g9Ojz7Q86CXSVxEIogxhmq1DwLMYe4CHtBm5UBzxC430ygnUKcAQjO2QSEcTkhYrXI6GOLIkfUjVhy5kdBTHAG+Dxz8fvGrxxjDWXqtVA9K/ay/MxdMr2kkuuKh/BllXfJJA9URfFKaHKJjpyUDtXZukNrTW+W/UgOowA8vXLkujlZprCBwLGYQRQQhJ6NpPOkBmjGnOTeRrrr+OBupY3H7LHZg2ZRIOOeRg3Hr7rSA59EkAwJ7OxEZeAo0f0WoVMCNGAGKZTQCGORa4fLgh6aeNGKXn4p1jocZqL/Sh9VEYphBQzjRiHM+YWDxiHsKiBuhwyGHY9rwLMfCSS9F5x+0w4/XXMe76GzD32Wcw/8svmAOcCCnmETJd5q7v79KlC2bSaJ4+fbrbrDSzDBnzCx3UIVbiMYvov+Fcp9/T6dChA4YOHVqXziyKX0nS/yqUq6taieUXKGhmdWUVzux/o7wq26oGaYZdhGxD9pYkqlJV6LTLLpj88WdoWdQEO55xLkIvi5v8AdgV2VlIioDzMHUMptZ8TVTUftk2uVZUI48VNUTNlBmY99hz8KqTQrk0ycAQpDj+l5ViwjNPonTRQmQVNMDc2XMRWIprBnKqrsacTz5GzfRpmPjll+i4+RbMATA/Tlmi/oZ6V6aOzczVu8ICM8pXj+6v8NZJwGJROmosJFAS6k1hOM1w7KB2uGgBtF5knKjMUZobL3RwAF7GyjIa1XBxWK3XrzW9CrIzs+W4mBm+ZCWfdtppePDBB12cdvz0qrZ2QIZw5++ZZ55xeLMorSq3PrjINfJQtTAjisGmTk+IdDrtfmluvwOG4pN3PwFo73Ts1BGdO3XBZv02xx2334E7778dr732Ki6+6GKcedYZeOrlR3HQPgdBH+S3Wqcl3hvxLsb9MA5IibGxDXhsDgZtmMBClw8f/9EtY/j3DAbllBXLwbjxE/Dci8+7E0GlCThZUSrIgDbPOO2xaVCugIZARboMu+y6M/pu3ge9evVyr4lecsNFeGHkc+5XG0uqS5zcIRu1GcvlXGP5lFsIY6ziapI10Mn98ccfj8pUpevIYGwIgPMvgWmYtyZOIx/RDKWh3qNPd1zwz/PQsmErtGrVEjOm/oIP3hmFIXvszk2IGNxOFJiLiROZrXB7bFNpbgAsqV6ENAcmGfVp1qnIJJdcM+ZdK7fCfwSUm14lqfY95Pbtj2D9DZCK5SIeakFhSMeykE7kobQaiG+zHda/5Cp03WVPfHbhBZj9Jk8AZAy6jJg3h2bAg4oByoG6S7nUBZxHGIEL/NlHLYNM+aUT3/ex4/bbo03HjsgvKESsYROA9RDKwKdMIeULqWNDAOMgD155uXlo0agFFpcUO9FFn92mHRrutDt6HnIQpr/xCtKzFrJ0xvZgTBHdnB6gBZZCPh8eG0BAiuqaUiQLE2i9yaZuUAzAP6MuGRfSL7EpAlPwJjufMs2eOQuvv/4GpkyZQuSqucma5WE5lacFYIEJIYx6iBFU/IBygT0FxhKYkRLgmhKBZ1EVks4DYDSaPXITT/BKWwAzo+ReBAHokjfLCLadUO3CY7k9IPAN7so45GWkDqivNIz5sb+x3kLyY67IXNJRyEDIdAEhTT8pITy9zImx5C+/0gXkFUQBwOhjvzca9hl6rL1WuQZC1oIailH3Yq4Dg5ALI8+PKQgLwygmdEE+mILjtB+LwzjmELH2/l/RAOvaI/jsdwIVy6OfjUBetRS6UUMI2fcDGqqhRT1XY3Ko9sAxA0ixSan/AuvwhPb4k/6ByT/9hMMPPwwnn3gy7r77Dnz6yUdI1XARw/6vsShQGvgIyC/NscflUvdIM2+ORZQl1LjABbxc08DgeUzJ1hsaPKblVAG4h4+QbqjWGwLChaQlCyRatIblN+Z8uAO2fGsksnmIsPj55zDzvvvxxWXXoeSXmfA8A5jWoMQhzMwBeGXzlHTpkmJoozxQhyGu/m1m9YN1fs1zZlGcNlhvvfVWbM+57oYbboC+Hc8Qii7jd27onv/GI8rj30iwWkjNVi6HmXGDJWAb+bcLtlrk/CuZSgMCybAybbFZw9QG2e6Lx/4AryqJeJPWaHvksWjzj+NRtGlPVMXJQe0wCGGk89gjPLD/gZ2LfUpedUvjvB4Qx16Hdus1R/bEH1D97puonjhBKwgHWR7XA2Ul+Oza61DQpAgbnnw0Wpx+CuZk58MWLGbqEEjX4MNrrsaPjz6NZMpDrHFT6AoZa8oPy19mUcky7dosCmeohBdkwmvKZUmoWT45loGyg7ozKkvDCowaNIPTP/Xqcx3iK84ADnvEazXDtE7YgM8UATBXfhJh9V+q3dWSi9myAnz66ac4+uijof/PrJ891w7f/vvvD33XrIFL35ccfvjh0L8DyAhjZjBbBhn86nSNNcUcWTtG8GCsUIGMSo8T05VXXYH9jxiK7ptsgF59NkRJsASlFUuxxVb9ccjBByHgzFBRXYGTjzsJu+66G+ZXzUHv3hvhpTdfwN4H7QWPi+Bpv0xDtp8LMmcedJgn3KWGEHJAIzqU3yFhRlki7794eggDw4zpMxGSXyZ1GAbuRD87O6c2bQjf8+BxYrrnrntxxP5H4afJU5CTlQfzfJRVVMIoY1HDImi6VCIzQ0VNJfbeZy888dyj7PTroKhREc497RxssEEXdyrtGr1FuYbhMtcQ/YkPh2qwdKhOVtNNA6Rn1yAF3CVts++A0oEisBwBKpIVzjh+asTj2GHwdihJFeOgQw5EfmE+fp44FZts2hfmeZRV3MnGPD0I9W4yVb5gTiF1A14ZGemFx/RyhTOjRGEkv3C/ByRnWYA0sy3hCXMVeQXMRwvekC7gQT/CkqQ1tbC4AoW9+6DtUYej1dA9MHXEs5h8601Il1e4bLQICCpTQAl1w8VxinVXw8Ei4EAM+iG5QpISQuIFLnOhGCf56SUZCeSphQxewdri0yuagA0NlNKgy4ya930o1LXnhmjPzZ44F+gQhkgtsOSPsUwsFQIfvBjBJ7wQnhd3/CQTS4BqnoJ6TVphAk+vJz72EGJSlniJnmDw2QSoOADGBAFF8pi45OefUNCrDxr12Rjqd2bGVAYPNCY0yLKsRJAyrCurvnvT64r6wTfUXip3BoSSX+6/B5LPY3YekwkMoDxg//EBlgAuaODFhwePUvp1eJgHmE9wkdBlpPFI4cFgBjAIkcEAI63DMx6MkD6oWvoYB15mAPOGATECNc6gQWg+EQHpdBsYjsADILB6GHN5AA7FWCOIBu6ir04oIoyw9l7lGjApn+1ejpiH6gTJKni+kICZowCrBu5i3XvqxMYQ/XzW3ULVBdZ6/jYa0LijcUxuBjLCKSx/5GZqkH2vtsI5qkZjKomi2CjOzKDqF85D9Ade8hnDZqJD7RU49+orr8JBBx2E4447AQMGDMS9993n8D7pPRjI0oXpo8v2Z8ya847BOFKQM3l69BldU+YAUwKaq53HAKNH4AHwCY7MyIfAYDRek2eKc1oVCYJmjdGdc+AGd96GnkccgWkjXkFy5hzEySeSWmYGNwI42pO5WCArnoVF8xcjL7eAhxmNIp4uBjCrzQj/+kokEvjwww8xePBg6PBG1GZRWrPIVf6cYRjFyYnqUDhNOULKH3Cdp2lI3TVFT8j5mIJAjkuteAZC0jsk0zsvua14h0pfD1aMXxVhMydVHStf8zxxZsvj6wj+1z2sj5D1k2SlqIXRgTFsbJeMUtBVZ/QwzPvhW7x+4y1o1WNDWE4uug7eASjMRU2QghfLgs95Gy6VFBdj6/UI9Eu97Axu2UK/wed6MIlG3bsg2SAL1Q0bYv7M2dCVrKlCydy5SP40CQvn/oJNzrsQqYZNYW3bof0mm+C74c8h5pFZKons4nKkZs9DNmKOX5S3SpLGyi4zg1kEijczOQ7MzMW5wBp8GPMyGHRHD49ej17iAPojAOWDEe806sPoel4MoA+8Au1KQPEMKGmtl6HVeq+WbDKDQUZy/RCYvkcZN24cXnjhBcjVryK+9NJLHMiPg06bN2HjmDRpkkui9M6zxh/SvLELmKsWjmfQ4Ghm0OSXX5CP62++Fk89+zg6dlrfGY2q02o2+vKqCqYLCQGKq4pRwbDHDlVZVYkeXXrgtjtuRfee3XHZxZfh52k/IzJKlhXQzFzALHIVMIvyra+P+n7RCMwMmgyOOvJoPPv0cDTLbgafjSs3Ox/fffcdRo/+Enot28yHZEqy8735xltIVqWQSqbZnWNonGiKN954A/qlyt122w2VQZVYOzAzpDkZtGjRwv0gR5qnt4srFqGqSjSho1HJnec3HmYsF+9QE0+gaShKJ3KiQcXJS3cZ3mOaKuqvTes2aNCgAVJhDZo3b47cvGxHqx9nUldSIKxjoNAfh1CV/MfJf0UZgnXETQCfHdiPefB8D0SB+xhgYXiH7pTb5+5gaUU1ZlGPzQdti43PvADjv/oWs18cgbHnX4Sy0V9j6Ufv4dtTjkW4tJRlBXUOsvIR8BlSF3TIj7jQnFd51JdfbdTMoKs+vs4fRSl6GdTi5s6bC22YKGLyl58hXlSIRl26IuQJvV6zV8YiZVFFEkEoJ0R+QR4aFzTALzNmQIKFlFh1F+bkYcMhQ5C3aBGC+QvggVdtmoBebThEkxO5W0BDOsC4D7/Auv23AtjXnC5J7xFUvcaWamZMEsIsctPptDt90KcUMpx1EgFemTLLFZhF9IxaJbd0sSIj4QQOL49AgYwrP8GcJuohndc9AOc4TUGX9C2Q38W5eDivqGqDWO5aCbIOJQ91AccBdZdDZ0IKSEZHl0GudVePBtguaxlbPEGtB+wMhFqc2r28IR/CGscr1yczEcSvvf87NWBmbl2h8cl1R4aRgX+zSK7LQk+NCkwsLx2oRXG+zcnJhQ4t/vnPf6LHhj1xw0034vbbb3cUxnEVvDTOcAaDRAjVvrhQZ1JY7R9JeFs9ALnXBunUv61eQBI50IPtN0HeeYyPJbLgd+6IVOMW8PttikFXn4+ZLw9H9Tc/IpECkpwgUrI6SBtSkICGTU5+Ltqt2x5Z2QnE43GnP0b/odvpmZRag9Jxawm5GTCrlVodjTIGtVvyru9xIRhQDzAPaZ4wOl3RTlGKgGFOXmQTsO/q9hgUGOeqJIGFMTEBkQAAEABJREFUYexv3ZJLoPiMK/9aWA0acJUJ1qSx7QZ0A7iLayo/EWeti4B1SMd44FE96WfMuO9JdBm0EzofeyyYgPUJ0IpFnP0jmw3A2CbULkCOERiMJLrJRk4thO43bBDPQXnrdZDaqBdqwqhtFM+ai89vuxeL33wDmw7eHigoQg23kAIeEjVbvz2yFy4EUjUu39Ztm6OodBEWz5yOGOMpLW+PcmVyrc3ub+7USes8eggioet8zqOHQHFyBfJLu/J7CqxRWC05mqkwy5dD3zQL07ZtW3Tv3h36obD19Q2lkIS+ffvyGd1mv04fxaza54qDFPuO6zjmnqwUjY40AmSQKGe94hOPxdGmTVvUVNfAY8cRD4HiBSEH2ExYrmhKqkrQrLAZ9M/ER735Id4b9T4K44UuvdIIApcOUNHNPDcpKK1ZRheRKxxWuLLj2TSOR+Pb0d/hpKNOwguvv4iYH0dVdTWGPzcce+6+D74f+wMS3K0tYL433ngz5vzMnd2COObMnYOS8qWYPHUiPvzgQyRrUth0002RClIwoyY40bnsqI6aGnZcBlQuOqvxjsqaySCZTEKgcJoTaDXlSDSIuV+ETNEQFd6snqxCrDEIkalzSW2mJ8exjN5cmDjnsrulQ5SX1yDRoSsGnfVPVLz9Fmo+/AjTHn4UPz1wJ7yZk1Hy7bdIwDhsem4CDukPM+URKzZU44LC4RxfwMygtiE9yXhUHZmRGHBx4OUxHR24dPIQOPfzCUz7+Wes32F9508mq1HNtgI/Bq5dXHofRllctHsYnwJQ/+oTuVzIzJs/l1jdIYJUCikucjY652wU5xdizqTJ5MA4l3lAT4CA/csZ/34anlESbuiES0rgNWyMOXMyvKhLUusOKXmmXHJVXv1QXHZ2thtPhHvttdcgY1pxSpNxFWfmJBZ6LazVwN9EA65DRLL4Phfl6htR8FdPkXJc8TyDmf0qei3i76cBM3N1ZbbMzUiZGZPMLINaLa5ZNDfqv2PoF3V1UFFeVgb9W1C96Td7dnTqZZaRg/Qca1eVMK7Zipn4E7zA59zGGYURerkipjgaqY233RQF67XCy6eciA+uugFxLjd8bvZzr91Jk+QzTdhs803QvdsGLtW/8zAzNzfccsst6Nq1a91p83I8KBO4iUvzmDmF0Jd1MCDGtKklpaiRATN9BqY/8xRGnnUa0uPHwvc4T4rI88D9cYCumUGo6ME+zbkOv3GZGczsN2LXole5BlQXXHjEWNccccmenio2ttIqeKx1QwBP1cEDovH33YcFU6ej+377sW59wDw2jxCAOUq2KITkV7u0wq8ujtcZHFPC88kjKw8b7HMA0Kwx25d4AfG0jxbf/4i5H36M3A6duaYEpTBUJSvQtGNbNIp5KP/qG5S8/Sa6bLIhyloUoXHPrki0boXQrQV9mHmZrNa6q1kDq03TZmp5kfRa2GZlZUUBPrW416RBb91tZvDVqAA2hKgx0btab7NlMkYZcYCLPFCMQEGzjE8hOCPOjB2HncJs+Tgzg5lFhPWelUEldthxe3hZRsOpHDQF3W6pWcTH8zx47K3Si/4v9KxZc7B4UTF1EodxR1gcFRfQcDRTCHVXrpfrTouzY9no0HV9nHb26Xjv/fex/94H4Jknn4NxNN995z0wfuw4zF40Ew/c9SAOOeZAbD94O9xy0214hqfUnTp3wUN3P4TCggLo9WIWzdWD2fJ5KVOzX+OEX7WgPATL2oNkolA49bRTcPnVl0GbMDVJDnjMOGCkWUTP4Bq5zQxmy2C5TNmEGeXiYYC+HTOkEA+AmD7UIHFu+/aYyAG8zXlnI2+jXsgbtCM6X3EVxn39JTxuDsSYDhw+fUvBQ5opmJh+egDy9+kRiZlRLUQwPHbsWMh4zPQxM1FAInDAR+0lnOf8USp66UnExZF+pgm5uKEP7ts0z6MUSiOM3CitmIZ6EN2oWVMsYHutqKomxkc8FoPnkx/dxWES1TWVpOLthXyEbNGAFlABqYlQcYgIYaT76r0P8cab7+Lb776DmSm6DsyWD+tXUXNyctwnCfpmTf9mQf/6bsqUKXVpzZbpp47RWs9aDfwdNMC2mRFDG3ABNy5RuwoLMxF01eqNYxyCED77lJkwIfRkNEI+Mn56V+mteef3GP4Rmt/j8b8YL72YmVszaEzSpp7mcOHrl3fFcP24/8QvvmYGM3NsFNbbf/phrJtuugkaK3v27An9d5NRo0ZBRvX06dPhmefSaF3iEv4HjzRnjxTBNWvyBTy2VwOnvmhWCzidcb4J/Tysd+BB6HfCUUjOmYJZr45wc5aZMXePcwbnFKbMyc1FYYMGxP3xW+UW9SeffOIOGXTyrnlDuOVAG7iWpEDG/HzEYFC/C2uqMPbxB/HlhRdg3DVX4YdzzkDRrOn44eEHUcWTv5KSJRjz/TcAS+R5aT5TXOMBZgnAS1Bqw29dks0sijeL3N+iXYv/DzXATRE4UBV7bInUN+8SboZ8rd9Z0tsDIIL3oh++RHauh0F33oDsddrCaKDyEBqBZ6xfbeMHCNlKIHqs/DIjo3pRGqd1oFDIwynLy0HI9ZKis3l4EJ/4Hbx5izm+F3LdBSS5qxTwAMtrwrVVqhrjzjkPI48/CQHX6rmb9EXjTfsBFoeysABrrzWoAW9N5KWBIcbJPpOXjOh4PJ4JOjeRSLjdQBdYRQ/l+1usNHmtGCf6kNubAaI/NXJgWcN3vggJMxeqc/EbV6jFDuMqUxU49uhjsfeBe+O2W29DcWUxinIaIuTsYey+oRo+O2acZ43PPf8cdtxyJ9xKuvy8fOjKGIZmhgxP4eFmI3ayZApFzYtw0203IVWdwiknnYp3XnsXC6YtxHmXnoM2bVvjisuvwL5770cjpgo33XAL2rVthzE/jsEbI99Atp+NMBlir332RG5eLvNIRexr5VeeAof8Cx6eyh2wXgjHUI/HHXuck0L1KLk8GAe2kODQa+QRcBGrvFeWmZnqCdRjyAfgB54Dj8Sep8qmx4B0187I3aQX1h92KDY46hhUN22CxUsXg7sXhBABFxohB+dAbYRlVH2HTE92ZLDsNjPo84dFixZBbwbotWUzi/KvJWOo1lfrMH9m4gIpnupLNgWsogqWlSsvczTwkJzr9RAMEJRIABCDgHJRDVhvvQ6oZLriklJKSzIy85UgNBS2aoGwbDHpawgBdBnbeoyLJZ8B+cEliv4FVk7xEvTcuDf23W8fTJ40CQHrmyTuNrPlyiOkmcGjYQ9eZubeZtEbEx9//DG++uorYikn27BZJLND/OHHWsK1GlhzGmCXQJhOs9eEK83U2M6NnU0t2XxvpTQrQ5oZzCJYWfy/wml8M7PfJFH8ipErw61I8/8lbBbp7rPPPoM+TXvllVfq3CVLltTVi1lEt6r1YhaNmaoTgfh7bEcdO3bEKaecgi+//NK9YXb++ee7E9j9eLI2YsQIaB7RZ1uirw9KK6iP+9d+teUQaq1GrwwPtXP5fbZlTg8QGChnOoYgrzHa7nsgtrnoPIz74E3M/PIjsAgaxBHTWkmJNSGR17/Od/nYjMwTJ05EZWWl+2Gw5SmiUAijURRjgDMT8zLQpQCl48Zh0eSx6LzHbphdmUSPCy9BvwceQdMtB+KL22/Gj5dejKWffYOxX45BkPZYXk8p3X8BSVbxrDzEb16qF210m1EHnKsU/k3itRH/oQaoY+rZMWF7CrnuAAzxOdOwdOQrGHXhRZg36kPomjPtFyzOKURinfYIPB+qQqYGkwHk4fMAxAJ6WWeGlV+qS8VFEMIz9gSmFXV+w+YIyyvlRSyRRuW8mWjefzNnpHtc98RTAfyUz/gsZHXogtmpNLof8w+EzVuiw+DBaN63L9KkiWz9kHRr7zWlAdbi6slKDSbDWbusWsjqfzg/+eSTmDFjBn7++WfILxBei9zM4GamZpZJ/Z+52uUV/0cffRSChx9+GKNGjUJ9+TI5yHhPZCUQT8Th8/QtVK9w3aWWIhrh2WfYfdhZhF0ZH+Hrgxnp2RH4xDAaSPpxi9uuvx0ffv4hT5R9Qow8PeTQWBk/aQIOO/Rw5OXn47FHH8OPP/6IgrwCx45snLv8w+Cx80v2xYsWY6uttkK7du0wfTx3jbM9DN57Bww74DD84x//wCvPvo5xP4zHQ48+iIKcAmyzzTbQoP7GiDdw870349BjD8Ghhx4Kn507Y7CYRXVhZpTR8FddIetBmwe+76GissJNfmbUaG09gPF13jUkJLP/VU4ZGRQnbYWkkOtJPgRI+TT+PW1KpIHsBHY97jgkCouQ5kZSGoaACf35C4CKEsBjmIMlm07ERe0PHgLyEog3I9wtY1l1JtD34OpzLqL2Id3VepkLU1oU8iIHxrx8Y36LFqJy4WJ02qKfi/FI6jOFx3yZrdRMfG1iIZiGJMQB+fk5CGrfAAi5/HD4AOix3U6Y+PnnSC2cD1rCpFUZxMNqNzqM3A1zx09E+Zy5WK97V2RRN75OrAGYGVa8zCKcmTHfaHNJfTGXpxE9evTADjvsAJ2+69+OmJnjofgV+fy/CK8t5H+HBmLsF+zsVl/aFQM0NkDjmhMYqRjpOhlAH3S5Nl4bMIs8Ggs0LsydO9edfIruX4E23TJGk5lh1qxZ0L//E49MuvLyckybNg1m5sZi5ZGJW5nr5KoXsWK4XtRy3gxdxl0uciWB36ITXrCSJH8a9Uf46TVorX20Dtl55525wbgetttuOzdHa2xaunQpjatq1L/+CN/69P/KL15m5upJdGbGplPbaIjYeOONMXz4cLz99tu45ppr0KlTJ/c7NBpDu3XrhmuvvRafc+wmqbvNlvFyiN97cM7yObr7sOUp1c7DNHyCcZ1FMoBzUEC6NCm95m3QbrvBmPLuu0BVBTQvhgiAMEDoAe4VatL90VubFPfeey+uvvpqbLvttu43YVaWNgSZw+fMFoJFhdUSjR/5Opp23gDNKNMOt92O9sMOR8A1WruddkbvvfZCzcxf0Li0FPNmzMGcX+a6NZ3mwqeffho/T5sKFq2W0/KOWZTDRx99hFQq5SLNIpwLrH2sYg0Y65Z1bKxftien6QCY88U32OmQYei82Wb4+qWXgYVLoO+bW3EtoTan9ZNovSg1yIFtUaKFfGSA3hVuM6WKkFobGh8xBWnttm7XAYWLl6Dqk/dQ8/NkeBv2QuEee8DysqCFkce27voNx/zOQ/ZGnyuuxgannoXCzj0Q5jeBV9DQ0RkXaTpMqRUIa6/VrwFX/6sjG7NlDUY/KjV69Gjo9ZgLLrgAmiw0kMkv3EUXXYQffvgBBQUFq1QUM8N7773nfk3yzjvvxH333ed+EOP9999fLh9NLkLk5uYgh5DIzoIMaOFCdjCB/HDDKDseGz94KZ3ZsnIS9avbbBl9eXUZtuq/BfYcujuuuPBK7LnH3pgxfQZiNBB0Ap9jOcw3CyE3oS644jyeErfBuWef5wZUGRG12dbmEcLMOO+d6dMAABAASURBVED7+PCrUfj8s8/RqXMnmtAxSN7m7Zrj8Wcfw8233owmBc0gWcFrlz0HY7ftdkVpzVJnXBQ0KkBWboK7zhvj4bseQcfOHVFZTQFIW/9WerN/Xdb69KvebyyvhgaOcggd+4xMZsawMd7o/rW3WSRDJCGgkOpDUqc5wOm7XuOACBqWiMcQLyqikxUNxADymzRDu46d8MnpJ+PL++5ELObD56zrMU6s046jx2dIAPRanRY+b775JjT5ajc9zYW12guTuHrXgtdj4igFdRgSGEnH8aDXadQYqllUjAULFqJB987EhU4ujysVir4skRIQjBSaSMCFjyLbrdsWU6ZMlhfGlZAWOjoZj7VoCZQHiC2tpjxalHicskim1+LIR6cQdFBSXopKn+03TmBjj8VitBHSioKZ1bkqjwIqq8aR5s2bK1hHo3ahMWfHHXeEFqcKOwI+6vsZXO5WnEDIjCv/XwmSwywqu/yCNS1P/TzNWOusmzUtg/L7LZB8gt+K/yvwK8qjcAbUfkP2nUw4pBEhGUOOC+pnZrX17WjYT9hReSMkXqd0cfMRSyTgNqEMEK9K90ONgDbAFi9ahGnTpmHq1Kmu/WtB/sEHH+DZZ5/F119/DV3aaNOpovwZkFyi1Zwp0Anpc88959I9/vjj7r9i6D9kyJB6lwaNPgnRuDN+/Hh3iprhY2burRfxC9lWBIrLuPILFBbIL1q5CteHDK6+m/GLTv6VpRU+A6ITKCy3PmRw9d2Mvz6d/CviVwyLRiB8BrTu0aHAnnvuic6dO2PDDTd0G316PdrMnJGqU2gZ1qoTlcWMlVrLoD4/+QW1UX/IMVvGyyzym0VuhoFeWR40aBCOPfZY3Hbbba6N6DdohDv77LOxGY2JPbigHzp0qDP6jzzySPd2Uya9ZNbGynfffYdJkya5/5aijReNzWBWpkdAarYFTgCQEQLJ4AEe5w4ZCBxVEBpAFHwO+ekk0Gn3PdGkYWN8TYOXMwIjSeUF0H94cOzI0sz4ZB8Qb+eL/NKToBaFBx98EMccc4zbpJDxrLVm/fgMnfJnFgwyh1Q1qhcvxPfDH0VxeSk2GnooghSjGhQCvgePckKbXV02RONdh2DmrGlo07IhiufPIRHwy8wpmDhpHPOscuFMfnIF0psi5syZg5kzZ7q+qvCqAuWxqnitSj6SKwPiK7/cNQkhx1pYEiGiT/2mz18MdOiExpv2RYcmhZh42imomvIz2u+0PWrCJDwDt1OMjQvwmMokrB4csLW+0/gs1L8CMyYQkAPY2AvbtkbND+PwzcGHY+mrb6Dp/gejYIsBEK/A2BJJDq2R6PUK89BmwGZAgzxYbr6TJQbAZzvM5M8WS8yqv8MV+taqz2EZR+VVH9RHFF5GsbxPcQJhf49WNKsKWCWritWv+agggnvuuQeaXPVr2joF+uKLLyAYM2aMO1GV0awTaP1QhbhkFCH/n4X6PPTto4wK/QsCvTIlg92nsSrZIjpz2QTcBVLPMIvCHnuLmXGMXx5EbBbhovTCrBwUL1Cs2l8aaZx//nk49rRj0KCwEPfccy+e5eLkvvvux9ip46DXpBq3bIQNNtgAJ5xwPL75/Ft8/OnHHJ/ZTUxcIjBjgGBm+MeJJ+CTtz7FueedTcPZw8knn4izLzgLQ3fdFy1oVJSnl6LD+uthr0P2wIknnIiyoMwx0Xen++y9J66+/iqsv24HLKyeyxOJaqjPOoIVHplyrIBe80FOtrTMluXLkcak3FqMuXBt4K9yKMOyrD0aigl4YQLZ3CqPuddvuPDl8BfRBBws02CNIp5XiEZ9N0LJK2/Be/09LOaE/em3n+Lbb7+AfsWcTZJ8jACovf788xT3rfeAAQOg3xJo0qQJdOKsyRi1lxkXHJJHGRAXMpwZZI25JpPVSFN/nu8DSbbQKq5aYgnKpERMQB/J5FkBlBqMMuhqRQN5ycKlYBOHmcHAtsTJyTi4t2vTBvO++Q4B/Snm5VtIrpy46JoSE2qWLkKLzbeCcbEUZ+pGjRu5t1MYxfUW6ZlObdAsSqFTLy3YGjVqJJI6MIviZTzrm+fJk2nM18aaRXG1weUcM4OZOZxZ5LrAX/gwWyaHmdXJtyZFMrPlsjNbPrxc5F8QMLO/RC+/VVSzX8tjZhlyJ6vasRDGDm0WxbGFc2GecvGKAwyKMgACGcvJBQtQOnkiyhYvAjwPuswMI98cWTeX/vjDj9BbVZpfP/nkE/evd7QxO2zYMG6KLYDmWxm++p5Vho42lzQvPvLII+63MvTGkv7LhU5LxX/rrbdGETf4tLhXn1Ma9bv999/fnTZr7lZ+MpxEr98dEG/RmhnMloHiBZJHc7CZKciiLCuLmS2XxiwKO8J6jzodMl5oM6vjozgBeJkZn8vu+nj5BYo1W57OzJaTQ3Rmy+My6cyW4YXTpoT0qjIeccQRbkwWXiA+cgdwzN6Lp5VbbLEF9ArxW2+9BZ1Qqt706q5XW7+iFZhFeci/OkByaa2kepYxL1lGjhzpXuF+8cUXnZHfoUMHPPDAA+4NNm3YyiBVO9h9993Rp08faHNAJ9VtON4rLB5Ll5QAbOcCvdUUGqcIhtPmcQ7QHKPZKOTpMzitpxFyHRa1hgDtd9sFMydPQvH338Lcnw/OUogzpSG6zAxmFgX4VDnMDHIZhDZ4zjzzTFx++eX4/vvvnZzCmy1Lo3AGOCWRH3NJhnj/sivw0zNPodduu8MaN4RO9jhrRaRMXlpajm+++ArWpCVyuemdX1OMiuoSLFqykHX6E47lJkPxvAWoLK0gT8okuWvzzdSvNrg0Z2ujwYw0nOeiDP6zpxkFrGVhtsxfi/rLHDNzujAzJ4NZ5LrAGnjQ1mU78xEaWxEN6JJZE5GMVQNZcSSaNEduy5b4cOQr6HnUMMCLIRmSFhZJxkOEEPpLAWGa4HO543F9F0X/0WfoebCmTVCTl4sET7drPv4ChTyBRrZWPoAXGHkTHMOAT67JmFNoKeae4jofpCGadB4yfwyvhtvM6riaLfPXIVexx2xZHmbL/Ctmo/5tZjAzF6X+ZBb5HWI1PrzVxVuFUkHkmhl0emRmEE6TiVzh5BcoLBB9BvAfXGaRAnW6veuuu0KvqWnBYGaIx+PuJMssomELdTkF7ESSIZsnzg6yspGdqAX6c7JzkJWVcGUIeEpgZq7SzMylX/FhnBOkYA/Gjgo9uRNfjdatWuGuG+7GoEHb4sWXXsKzTz+LM48/CztuvxOuOPdKDNhma2ywflfsvuvu6NhtfdzF0/IcP9t1DwPIhx2VfbYwUYjJnFTmzp4L7RrrV7truIO24w474Ogjj8CiyoXue2b9P+ReG/XEE488hs5dO6FGhhK3TkN296uvuhJHH30UqtJV0UQTZYD6l5mQyzBmBrNlsCxmDfmM+RDM+JBXTq2fQbigPH8JsNKZb0YcM6uVJ0m3Gh53ED3jJghpMrd2DD0GBHTgNWyO5PrdkIhlY+JbbyNZXMbF7hj8MuMXmAiYhZmHxUsWuJ1/LVC0g65X0DbffHP07t0bOhn66aefoPZsxlRsjOpXSs4QlJdcwNy/IGvStBnyuJGD0qXI50kvuDzxRGWAnFA8lEhAlBHAtAIvVIigSUXxrnghzJUzBi/ho6j7Bhgz6Uc34MeCEJ4F8GJcJHAaMIZTU6dh5qdfY50t+4kl0wLNKJM+6wAvMyNuGRDF3VZOaL+zyJA+JkyY4Pq/mSnZb4KZuTx+k2ANR5jZGs7x97Mzs7+ljszs94VfgxRmv5bHzJzuzIzt33N+8DIzPoFYYUE0L7FNa5PMIfWIorG0eKkbo5csXIQxoz7AT+PH4U0aNvqNCs1pM3/5xb1hNXvuHGjOSyaTzuiREaeN2EL270033RSjRo1CZpNNxp1OOisrK7H++uu78aRr167ulWKd0O29995uPJFxJANQrxkPHjwYe+65J7RhpZNJpdUnPrNmzXI/LqWxp7i4GJp79dp3dXU1ZFQ/9dRT7mT6nXfewfz58yHjW+6rr77qfo9g4cKFdaduml9leAv0Bo1TA/WU0YuZubENvMwiBSkvjXFm5nRrZoyNbs/z6nAZv2LMrI6P1iFmURqzyEW9y2wZTnLpdN7MUMyyLuCGhjYQJLdOj7VJr1NXGZrSez02Tg6FlZ/itMEnneo0WnP4888/DxlRWVlZdbKJfnWDWVS+hg0b1uW7A9cSL774onudW/UqQ1ifvn3wwQfYd999oTahNxn0Fl+PHj3cqa42K/Vauj4fU7s56qij8M3X32DCxHFI8S8Ggwe4GcboC40h5W2AmUHThsUCaF2W12Zd9Bi4NX4eMRzhvDlEhVxLkQbGeMDMHKDepfpVMOOed9550An/aaedBunXzBT9m5CkjGnOS/BCxKprsNsl16B5382EgXmGOOe777/9Do8/+hhGsK5yGxRhQ24u9dp1MKYPH4HCRUsx/Nnn0bRFW6yz7vpYyvZflVZ5AOMfai+11WnTprm61ivz6pPadDKzWopV45gZzGzVMPtf4CJVhIBpg8ayMH7ku2jWZQNkr7suwPZY0aABmg3ZBXlduzAM5PgxmHx6qKkyJC+kU3oM0Z9I/hiwLdAARk4WOl9wHno9cC+mNSuCv05zl5yiIWA+cD8sl0WcT4gTfOYkiNHPm2s6tVH6iDc6Ajqr6TYzmNlq4h6xNYv4m5nLyyxyo9jlnxofzQwaczMx6lMZ/+p0VT2rk79b3B5wwAFo3bo1tBOpAaJfv37Or8lc0KtXL7dTqZ1Ms99W1L8rqIxl7aILbr31Vgi23HJL90qrJq2In/JTUwViXsy9MqMJXpPBs8Of4WnwsxEMfxbPPP00Xnj+BWiC12JBE79AE7Z+mGlFKC0r5eKgzC1GFFdaUoLSklIsWbwEC8rnYusBW2EJd5vefeNdtGzfAiVcGG09cCv023xTVFZVIis7wZ3+Bqgsq0RlshwlS5e69OJRVVmFt0e9g/POPB+pVBJvffQG2nKXd8GCeViyZDEWLpiP8tISlJSWQjIWL12COYvmQDKVEC+3lKeZ8xbNw7yF8xyNZCwrpbyCMrq1oPQurl5YuAzUj1sjfslHUP7KT24GXJhylhLkX71QyroV1NdVmdNlRh7nlpWgvGwxdV+MJeXlKC6vRDkXqtJ/WVkxKliW8rIKlJVXYD7bxsTFxeh3262Id+uCgAvkrftthb6bbIZp02agjDvXFRVVUP0Xk06LUg0WZSxvOXnL5eoaAwYMcK/NZdpqCdud6r28gu1BdOVVbB/kU12FWXNmw7MYAk7uJVMno0O7tqhmHmVsJxXlJZS7zMHSsnK6FSiTrMxPeZVS9gqGKysqUcL2Xl5VjkryLGU+ZWU1KClhHmyrvr7bCVOomj0NoCzl3KkvYX8oqSiDXjOd/dzLKCgP0LhbNyylvqrIQ4tkgcpYLplr88z4tTDV4kh9UbLUB+ldYS1MtUGnRb14CbcyqKioqKs3+VdGsyYanI5OAAAQAElEQVRxKqPKkAHlLb/cNQ2ZfKUX+QXyr2k5VsxPOlIbkjwChVekWdNh6UUyyWhcUR6FBWqvMlZpH3O+mY0xY8bylKoKM7jB43P+mz1xEh576jG88/7bmDptOubMnkP/+/jo5Zdg8QTacmOsqKgBpvz4I5q3aIGFS5ZgPZ4EbrnlVtidJ2OaYxOJBDTXNWvWzI0F6gOSSf1Br91qs03QpUsX6HRZBrXcnXbaicNHCJVD/U76k8z1w9qk09wpfFFREXbccUdnXG9N40HGn+Z6GdSvv/46Xn75ZTxFg1mbV/n5+VD+63KBKiNMp5kC4WRs6vXwb7/9FjoNVxrN10qvU00ZojLy33jjDegUfcaMGW4e/oWbBTLKdWIug1MGnU7wpF/pWTJKdoW1wFKZBAprPCivHVcUln500vrCCy843qpHbT5I9uHDh7vNSI054i/5tEaQTDL8Fa+TTZVZr8Prx7ekj1bcJJcO1T4FkkfhjKs8MmEZ0AMHDnSbHnrFW5/hSPYMrehWJ9SXL5OP8hboVfO+ffu6T4MO4HpOp+MyjvWbKvrcTv/iSd8Qq85UB4899hhuuOEGqF0Nf/5Z9OOGzRab98eB+x/Ak9iJCKoCVJVVo7SiGiUce0u4FiljXZRyblxKt4LzRxXnSLWz9bYfjOLZs/HqiSeidNwEroUCzkNlkFySWSB5FZabgSXsFzKadWCi+tDhQoY2Q7O8W86pqRRpyuLPnIZZDz2A9q2aIdm0DefrGlRx7k3SCP7+h6/w89SpaN6qBbbedit07t4dS3n6mMWNp1bdNkJ67DhswrVYbm4hqlNplFWXY/LUiVAbU/7auJKBrE8eMhsO+txI7VXtun67XF6+Ms69fwwyupCrNqa2/Wd5rep0kicDq5r37/Er5RpCdVBRsdStu7hogb+gBPGCxljADRHpq8VGfbDt2eehxvdQzjVKmdY1XJuVcp2j9CXlS1HGcHlZFcrZJirJs5xt5vfyzsSXkLa8vIzr+jKUNypCeued0PvaaxG2bMJxt5jrEPGvZB6lPMcoQwX7RLny4JqpvKQaZU6OUiytZLx4Maz1VDlpMnmsare8vJxylUL1Jv+q5r8iP/UBvfGkN5c0zmp8rQ8a67WBp8MhzW0aJ7QOlrsmwFvdmWiyOvjgg6H/H6hvmTVZ61Wg448/3n3zrEFXu+MaVLQbKHnMZMyavP8R5OXl4bDDDsM555yD6667DnplXDuP5557LhtfGcyMoCxMD7dg0O52KplCksaoQLvKGUimUjRSI1ACM3NpzKL0wtUHA+PrIcyIIQhVk6xB//79kciKI6gOcfOtN+L1N1/Fy++8iIMOPAhL2TlTNSnucoYoLluK4pKl8GM+zDzo5FsGkXZz3339fRx51OHo2r0rEok46dNOJhg3Z7kj5TE/o6s81bBUH/J73IEnMWkVCgEL8FuXGZkxUunNDGbG0N/nNvCPMpnZGhZK3UewLFuJYCY5BICZXLYDj7uE3EEMEEeSqDCQvtMkCKn6kJUVg/keJ+gSzC5eiEa9e6DV9gOQXjATS7/7Gu3arsMxfilSPEUKWXFppq9YWokmjZtAizvVq96YAK9UOg2ddGgwKi4uZh2H8D0Pvq8TWsqiFTvTAwF369KoqqomTeD8s+bNRV6r5uTCXDyDfsAUPBH2A8BjvmAaxkBNSk3G+EhbDUkCeAkPWWzPxQuKGe8j7bikUZOsRrPefZGdXYCZH36GMCvB/AATR8riGzBlwnj3OmPKT6CGixCVz4wRAGlDB/Q6V+3QY3n02Ud3LlpUdsXVB7MorcYV6UInW1ow16ep7xfP+lA/7r/dr3JlylDfn8H9UVdpBaLPuPL/Uaifpr4/k35luD8SZxbVtdq32kUmTX1XvAVmUfvXZPtbtEonWtGIp8KijcfjEE5xwgkyftGZRXLIaFU4iyeG8iuN/KJXn6yqqnL/Eufhhx+GDMWpU37Gqzw5Xjh7Jjz2uWpuem43cBAWLV4MLawFBZzLBu+1FxJ5uTD2nw222BI70EjuTMN3n732Rvt27WBmaNmqJfRGk5m5b2k1n2keVB8xMzd/NW3aFCqLTgb1aq0WQpJN81yCBrdc0SutmUF+gcKiU5/K0Kic4i8eZob27dtDJ9bql7vtthv23HNPyLiSUa5TVb0BIsNaP0wpI31vnmhrTaBXfYcMGeKMcOlaPGSYyZXu9Hq4jFYZQIrXgullGuU6AZXRrM/A9JqxNsu10NIruTJwNU9K59999x30r5ekbxntMnZlpEgPSY6popEho7JIB88995wz+LVQlAErOpVVhvtHH30E5aVxRcaZNg522WUX9OOBgOTUQcD6NKKkK6VRGzEzVz/yC6RPuSqLXIHGJ8miwwRtJkhWySI+AtHIXRmsCpxZVNfiJfkyrvKVAS8dya85Zb311oN0qM2Oiy++GCeccAJUbrULbRZIX6pvbYI88sjjuO/++9Bjgw3w7NPDsdN2O+CXX2YilhVHbk4ecuM5yOa4H3Ce0Xxj3MQNEUMySOHEk0/BPfc+hC3PuxhZFsf0Dz+GeZ7TJScD3iF0hZybAs4l8tPr4rXwvuqqq1DADZsjjzoSareS34Ej5KM2jUvPuc3zAZs3D19fcjVGXnYF8jfogqyCXITcVA7CgPkFqKipRAE3rgYO3AZNmjUFON+mK5OorElj/cMPQcNmjVAwbSraZmWjZvFSbNFvY8ya+hMmTZyIOXNnuz6tNjVu7Hhsu+02aNOmlZMtHk+gkpvMZgZmxDtUURxED9RdUakZpEdFiCiVjD4iJCtDjsCM/DiukBRUMdERDSNrb07uihTUYpY5K0FSDxTOkawk1uH/yMPMXD39EdpVRWOsY/PSCCyNNNsZQh8+C5FmmaroVlOm6ibNgBZtkYIhzfYQEKc2o2/xQ65NQnhIEwIJRV0b11KeU6wQvw8hfARBDEqiH5CrrCGmWQeks3KRJtJjvE+eFuoNxSSrXrImKXNICAhJGE+sJUOatMrfgjQydfL7Evw5Cungz6X846mURwY032iulKtxsT6oLyus8Sagrv54DquG0ls1bH7Nxcwc0sygSfG4447D0KFDoZ027UyeeuqpOPTQQzFs2DDolxu1M6jdWynKJfwPH1K+dsb1es5eXHCInRYwmsg16WoiEI6tra69sd9gXU4Ihx1+GA49YBgO2f9QHLLfIRHsfzAOPegQHDj0QGjBoQlW/PVtiia5lUFBg0K3wy43A/mFBRDk5uegQcNCbLlVf5xz2RnYbvtB2JjGRTJVgzgnlIIG+cjiKd1xx/0DP0+ehnHcaW3TqA2NiyK0KGyNESNeQmF+A3w4+n2cd/65XHAB4llQyDyLCplHIQoaNIALFxZRjgaEQkhmyZrZ/Zc/ggYuPvIXLufPpFGc/AL5/y5QQD3nU69y68Nql6+AeiIUUOeCQsqgPAsKGqAgv5A6LHKu9CWc4hoU5KEoPw/5XAgX5BXRLUIu6ymvIAfZXLQWsU4TWqATCjfrjx6nnolxb45E1uIF8LOzoHaRz7aTm5OL2fMWYsPuPZFHXuJdkF/gFsv5XCjEmb5t29ao5Mmtfmm6YUEDNKCs+Xn5aMD4Ai4GcgU5ecjNykVOThYSWdlYWlqKgIuCrNwc92vuBSyHypZXmM+yZCAPeQX5EC5f8ZRZMrRs0gLrtV8P8xfOY7mUD8vKdIWFDeCRzvNzEXLC8MSb+AbEFeUVIisnB0FuAijMRoJxjQqKkMfyaZGsPqu+mk+ZBdKlXJXJ50aAvulW3sKtDHLIW8aBxhX5V0YjnHg0YD0I5BfurwTJUMh2JXkyZc64/65c9dPV9/9RPpk0GZkkl/x/NH2GLsNH4fp+hQUrwwkvWFmcZCgqKuKY2IB9rZCLzkpn2Ip+RVB6gdLI1alDVlZWXX9ZGb3aneYIxWly1u8GqB0pvXCCjF+Go3jrdUu9Gq22qQ1ivekgg0Nzm04RZXSNGjWKm1VV6L/55hi07QDsuvuu2IaGcE+eNqbTNVhnk03Qvv262HePvTB0372x6267YlPijP0/jIEbYB4C9lvuRCEnO9uNG7nZOcjjuKL8c3JzXbnU3iWT6quoqMjpSDI7GvYL9SHRqAyiEwinsEC0wmX89V35BaLJpBGt+Im/8mvB03DFycgSSCfSueKVTqD4TLoExz8Z1QOpB31uotNrwf77748DeMopQ1sGuX6sSieZMl71uyhaRyheaYcMGQK9Pqy6GjNmjPuhK70anjkF1iJMxq4WXTrlnjx5svuXTKoXxekHsQYPHowu3JBQ39MCTa42uZVn+/btsc466zhQeNttt4XGIOGkZxnaOuVXGTNly+hJ5RUonIFMOONKF0or41O6El44uUojd3VCJg+VRflkwhm/dKE4zS/qG6pTGf8C1Z/KrDiVwczc3HTIIQfi0GHDcN+DD7kNhxQCdO+1AS6/8nL8QgNTmx3lPHUuLMiH5sZCbg6pzHfffR9uv/UWHHv6yXjt62+w2aknYdHEH5A95xfk5+WxveejAefc/MI8zk25yGH7l5z5mpsYP3b8eLTgJtFrr7yK7bfbHrFE3PUBlakgP9/1kXzOx0qTyMtHrubP3AJMffN1YL1W2Pf999F0u8Hwc7K5nspGHtdk2Zwr06k4GnPDOhb3kcs5UzI34dyR37CIi7BcdN5+R/z43lt4/6TDMfHmq7BO69YYOHA791ndVBrQvftshCmTp6JXj15sR+24iRWD+k3PXr0xl0Z7dVUlJk6YgHi272QsyKestXLmyU9wOLr5BfksewQqR35BAfI5r+erLIS8vHzk5+cij3rKzc9HHulziZMO8hmuA+LzBfVxv+UXXQHz+a3438EXcl4rKiqC2lIe66lOht9Jt2roCtl2CFqzUCegbryYh6ycPK6nC9EgNxeNKF8+5corKEIh1ydF1Fdhfp7TXWFBAzQgrkFePrSGyiskvrCQcYXUc/4fAqUtpA7zCvNRwDIXcb2V04D5F3LDJb8hVA95BXl0G6CAa6e8vHzK0dDRFrBuC/MaID+vIRrl5qOIcuaST26DQspQgHzyWx2Qx3xUXwL5V0ce4ql2KVB/aNu2rbMRM+O/xvgMCDeMY4rmA9l64GVm3FAw+lb/7a3uLMyWFUQTlXZiNbll8s0UWq8B6VVtTXiZuP/ENTP37eaFF14ILV4yvDRhym8WycUNIwaX+ZM8bS4pKUVpZSlKKstQWl3qoIRuSVUJSqtKucGYhuTWYup3gTtZ9WmUjhm6U0K5Tz/7FM4850xUJ6sdb8UH3D0KmE7+zl06o3husfulSsBQXLwUJ559IoY//pybsDftsymMu4mpNKcj7rwELFAmv5C7Vxl/xhVP+TOu/GuBu3jS3b8NQEAdh/XSafEVuroD20no4rllCNVPOpUCGGesI/AKGZFmXYP1+vZ7b7sf8Yl5cXiez5gQKTM07NsPLZq1wPj33kO2dtrnL8KYZ5+F6RWdqjIkSa9/mQAAEABJREFU8nJICy5FuO0TAAqwdbpwt27dMH7ceGYZcCczAlLU3qFII386gNqNAkENdzbZnuT/o6DihHowQSIWhz4DoPdXd+NGNIhLi8Fjc8rncddWMkgnSVhOAk06rc80xOnYgT4NnjKcZYgw+KvbzJDJd8VI4QXCy9XOpIwbhQXCyRVk/EFtPQr3d4CMPBn5/oxMSrsy+DO8lCYjk/wrg0xemTiFM365K4bFT8ZJBp9xhZdfhqrSCXQip1M4nSQqXoatQGO6x76hOP37PtEKr1NHnYjpRFJ5CPSar17H1UmlXq1VGr1aKuNKhq5etRW8+eab7tek9UquXid+sfY7z0cffdT1U/3/W/0LH9GJj04rRaNXWPVasX6R+sknn3Q/9iT+S5cu5WK7MYYMGeJejdaJq/4LQg4XapK3SePGoEXMPsn2H48LBd+L0fDg4oqLVCFU5oDjfMj+Co4Z7PHsR3oK4Po+HCYKS3/EQunkFyj8dwDJJPg9WVSvMsRkkNWn1eKtTZs2TqeK01ghfjLYZMjqFFi63pMn3joN3oub5zr5ltEt3FBu4uv0W69ha5wUjdKIh/IcMGAA2vEUX6/PSm9qe8pfeIFwCtcHGcwtuFmg9lgf/+/4M3w1XplZXdIMPuPWRaxhj/TzZ2RQmvU7doL6izaODj7kYFxy8UVQHejNhLPPOceVZNas2Tj33LPxxZef4Nprr8PBww6BXvvfgxtIr333DXpuOwiTXqdh66j5iPnwaRBzInA9IuCJILHuvvuuu9GLRuqWA7Z2YWPfQMj5hnM2OxpCuhzyOQ8xmqpOTpiEhXfeC0ydg57HHoOCTl3gqe9xzg5IpV5VXlbOw5+l6MrT85D8mAzixQNIUoCn5AGSbduh/7nnYOMzTwUSMcx6axSKGjbCZtwo0xshu+y2GwbxoKR3342YMUAxnNukcRHmzpmLx594Et/9+D2KlxSzTIzSGoHlSjGjtOZZysMJnQlZFspACjCKvpCOwOjC8Q1EGySRV83UixfDr6pATZpzPBO5KPLlWSXEVg+lZhQcA/cIGAzJGw4YIDYgKUGBPwlqR4I/mfw/SxYay+JqDuA6qgnXPA1oyOuTR5+cYyyhU55TChFr4K6VZrmc1DaDTONYLuavCQQUSPDX5P7rXDWfa6w1W5n2fk2/KjHeqmT2e7w02Y0YMQJaUGRozYwGRhpadOiV7dbcncvE/aeuJr27774beu1KvKRo7Sz36NHD7fCF7BhmBt6Kdt/MlPHETYsuTZSmDuRiVu1D+YqjmUH5aACP+TGhOCBpeKaXjplBnVmD8j3cfd16h4G49ZZb8fAjD2Pi2InIyc12P+qVSmnoMyZae/99NMAKdO0ndHXq++xqrKKQs5VAcoZsf57nY9Lkifh5ys8oKy2Ddt+bt2wO0x8XyWIRNm6K8qVlyJo9D5+eeSZm3nMHfn53JNvrUvhcOEQ5GZgEojdODODl+x48Rpp5CGgMB8YA8ZmbEjlvwKQhB0UF0jRAAF/ePwQqgwjNTA7MzIEL1D4yuXbctC/mzpiKGm5MBRZzk5fHxr34h++xiP2uoF8/GLGhgyixNiJ8348C9Z7ahNPOpHZA66HrvGbm/JLPzKDFsU6dHHKFh1lEuwL6fyJoFpXNzGBmrkxmkesCq/AhXQvMzLV5+cVedagJTn6zKG/9mJJOYmV8yhjVa5X6XvXhhx92/1NWr3jqlVuBDF8ZpjJgRaPXboWXgavXRWWYCpSHvmfULxTrlVr5NZYrf323qld7NQfo9V8ZTx7bul7/lcGj726Vj3a9ddrYsWNH6IewZJwpXgaRfv1YxpWMsxQ3wfQ/bzO0itMpqRb5esVY3xcfe+yxOProo6FTSZ2Oanc8FothuTmutq9KNyH9ITtLRm+uM6tDK1KgRRTHD2nQSBgtaRXx/wuW6ScqtxZzwplF7U7YRCIBgeJ0wqU6FI3qXPHyq6732GMPqI41xggnULxAp8uZTRqFVwbin0nTsGFDqJ2ovYk2g5f/90C0AjPVLqCxTW1MfURpzaKymUXxwv23gt4+uOuuu9xnCoUNGkD9Wd8sfvrppzj9lFNw9dXX4rJLr0BNVRXOu+A8vPvuO9hrn6E4+ISTcdQZZ2MMN4ORrGTxAyxcsBhzZs6jPwY/8DjGeSgpXeLeItCpba4MX8bqrq+50CHM0WtaTMBokI/ExBdeQrrD+ojpBzppYIouZFxKfZNp0ux/6WQS2fEYsUTUzpWBBc5w1lxaxo7ZuO/maLbFduh25FEY/9WXKJsxh22jJXp0740a9umihg1gvtE+C8jHOF5GvX3gtgOwDTcHNtusPyb8OF4ZgAQIOYdrLo9BVwB4BJOfD94hc6fjmFhAXwglYzpDjH1hMU/Pnz7yMCz9bjQS3JhjNMzSCDnXgnMwDIC5BxwTxoAQKo6ucIplJFN4CEmrsEC4/y6g1KHnRK4pKUFW3EfjFo2RTtWomID0RxJ6SCNN0Vl7r9VAPQ1EraceYnV6NXnpdSu9pq1vm6+88kroG5SDDjoIOgU46aST3GS3qmTQxDd8+HDoJPsUDsjKR6cBd9OY1qSpfDRZhYg6h/xBKmB/ISbN2NBgBPrqXPn/U1A+ZuRNkD+oNVrq82UUktwJa1jUENvusi3GfDkWH7/1Ke5/4AFUlmvSAONT0IS/LJ0t8671rVENRJo3zj1RlwotgGmmM7Yltq+QEy4EGT+lM05KTIF58+dhfU7WWnB99dUXWL/tOtDlNlPILl7YABVTpqHVosWwssXowx3rD598Bi15SpVFA5QkbJ+Aa6rMz0PoOHt+DNk52ajkAkQtXPMBdClQC3JqaKDn5+UpBuDudhiLR/4/8DRjCQghF/IilyuQXyC/yUPwGjXEXE5UAQ0AJoEFPrE+5n37A+bMXYBYq1YMBwANmnQ9ftpcYgRC4oLavqJTaC1UMwthxa8MlEZ4/fiKFqIynBQ202JFpVfofxvMDDIg9R2o2eott5k5ZZoZ+0IEOtW7//773b8gnDZtmtsklSEs41b1qRM8vcYs+fR9pwwenRrKwNQ3sGIoOhmy2lzVq/d6hVdGzy677OK+59dpsepWRqq+H9Ti/MADD4TidaqldJp79Bqw3noSbxm4MoRlSOt7VfGXAay0AuFk8Mog1iu8Oq2UsazvdcVTJ5IC4Yp4YqHXddXO1C6Fb9SokTsRVZzKoLaocgjkFwjP7gC2esB4S2+uI2MlVwB9jxfjRpLHjbCVEPxPoqQnQaZwZlEbzuDqjwFmVGItoeLNlqdVVEb/ZsahxnPjCniJnk5dWL+5olf6NS5n8hCN0otOrtmy/ITT69sy1OX/MyCeSteyZUu0bdvW/dq4cMrXbPm8RPffAJJdcsrNgMK9evWCxgCtBTU+6YftXnj+OUXhtdfewKmnnIwuHTqjIU9rZUyn0iFenDQJo954EwtHvk06DzffcDPOOOVMqO+Al9GjtZ7qYfbsWejWvQexvDl3IIzmm4B9J2Wc6ggWos4GXZpcilbHH4Ruxx6EgBtjccThpQFjf4yZxzkV4NQK1NDAkodpxZYEjEgzPq0UiIXkycMMpctp0x7JJQtgi+dBnVxLAK8moJRMQh5hmITSG8BD5ACdO3VEl86d0KRhE1SUVBILUvmk9+Cp/sk7NB8B5QHdcWPH4QduPAMBSAgvNNISSCcEfUhyQ77sm6/Qv3df/PjeKHg0sn3O86L34TMMiSDyyGU8wBNqgFyNT0Q0zgfypyzMh5G6xQZ/5+tXshlYhtCVqbSsCrOrK5DTpDHi7k0e8KLyzCA9g5RYe63VwAoa8FYIr9ZgdnY2brrpJmfI6oRAu4w6OSjhYlqvzmkxpIF1VQiR4aNfttRrc/rOWj9gIb8WRMrDjJ1DI58GASI8dhKPAxKHBfqIcF3LOJiYAnSd8x8/zCJ+GUaSVZAJy5VY6SCFvIIcPPboI9hln8FCo2xeOTSRKhCPJ8AujhXYKWotrAkN0Dj+rUZhsFoJQsTiHtT2C4oaoHHTJsi8npmpN72KqB/s0Y/VtGrVBo2aNGVa7SGHnJhCtNxqCzTlIuqb51/AOoceDo/+dh06Yqv+A+F5agGoEyM0hQPOeGlkZ2VjnXXb4ccxY5BFv9XJBDivAVXV1QjY2LRQw9LFaFhYhOyiQqx4rdg+V4w3IzMitZGjkz963W0W4V2A/Ux9y+PqwQ8MWowEySrEFy5EQxoZaU+0MdfrnJeJZLRkTn3MjOX1oEtGkkD+lUFGXjPxBBdfDaHTPv3LmAy9WRSXCf+vunrdWSe7H3/8MXRSb7Z6ym1mMDP3rbF+yyJjJH/11Vfu38FI/3p1Wqe7GpdlpOpkVoZsnz59IMNUC17F6eRW8XoNV3gZqvKrjmRcC9TW1K+UXq/iipeMVxm7Sp8xduTqbSeB2kUGzKLxPxOWgWu2DKe8NNYqXn6BwnIzoLBANALhtUGT6QPCKV54gWQxM3kjoLcuyH4oevXgKBJufFc4A+ysTsdgBxEuoshQy1X/IFN5/wdB+skUy+zX5czEZ1wzi/RVm0h4M3PjiOoiEwYvM+Nz2a040QiWYeH4Kc4sopc/AxpH1U4Vxp+4zCKeStq+fXvozQzlbxa1S+H/LG+l/SuhvtzyCzQW6Idjn3jiCSxctBAb9e6NrzleaCPtxJNPprghQu4steec9+233+DlES/hk8mT8PiFl2Lil5/gE8IHH32A6TNmAWz6b7/zFh568FGceMKJ+Hr0Nzj1pJORVr+i/sgMrDyR0VxU7wkQag7nHBqUFCOoqkZ2i+bkk4NqPw4mg7sYb/SkaVh9/OEnaNaiBUO6QwgPZ2iGjq8H4niSCyQRujw9NMzKwezvvkHFovmonDUbWck05vw4BlXzF8H3stilfWgC90kv8zsEUM21XzoWcWcQ+vypMl2FtOR1ubKwdMeNG4M3Ro6EWQJ8ILoCRCmjZ8WSxViU5WOdvfbCkpIylE0aB3YAwHzK6HGNAXA6Zlg5p+AuA0UyKBcSQZdiBRFOGDA+ZF5hFPgvebJFZYqEZLIci6q4QZHHNY+KofUTd0sC6O9vVaC1wvyNNOD6wJqUJ5FIuFMAnfzq1clvv/2Wu4uvQa9PSw4z44DFpl03agn774OZ1SXS4KyTBn3jJANFA7ZABJqU5ArCkGlC5c0QO1GkHHoYXB23ZDAzmJljbxa5LlD70CIsOzcL1954DU4+7wQ0at4A+x8wFDfdeyNOP+tU6MfEKHIt9Vrn76AB1auTg4MwWxM8ny3JM8TjPrI5icYTcdfGRaN/EbVkSTHardMO+pXODTboCvM8t98bcvBGmEYsLxcbHnskuhx7LCZXB/hmziJk5TfA4h++Bcg7LToxCwGXhk82Kt4e4jEfc/X/Lw3cjcayi7QK6N+eabe/sLAAS6dORy7d3CaNgNqTXdH8O6BTNk/yc8f+V+niccTz85AuXgSVK+TCoHLhAvz0+efYbOvNadhSLzD45sGjK7CUGaYAABAASURBVD3q1Ecba/V/p0AGs0Cne/iNy8xgFoFIJJNA6RT+/wQaa1VenajKmE3VqxvpWHErgvAC4TOu/L8F+jXhdDrtfi1an8ZoIawfxJIRsd9++7lvGWUcH3LIIdB/NtCpnIwMvfkj/npdVjj5fysP4c1MTh2IXm8kaPOpqKiIzTaoi1uZxyxKb7bMNTPXVkRvFvnNonlIbcbMFOVAYeXpAnyY2XJpiXJ3hsbMoDTgZRbxNIvSmBn7QW1HZLzrtpyDzCNeYQeRX1SMAqjjIJ2C87v45R+iWx7z3x8ys+V0nNGtSlbfr7CZ1Y2tZibUr8BsGd5sGb14CcyWjxcDswhnZk4W1amZKQr1/UrvkHyYRfH0/u5tZo6v2TJ5srKyoE939OlBhkF9/hnc3901W1Y2yWpmclx5nYcPfTqhQ5THnnwSvfv2hcaKxo2aIITBzBCLG3r16oltdtgeCZ7GfzLmRxy85UB89v4o6F86nn3uOZg6fSrOPfc8DBiwJW697Vb07rMRGnJMgDGDzB2yy9FvRFLTkSFK/vO/5eayl4OWPfogYOfSmx36ReWQHs2pov/p56nwuH7drP9m5EBGlI6NjX5wvvIJHjEhnHHr+YyKxqK+ww7jHPcFxt9yI74+53SUjnoLI844GcNPPQljXnwRvt5ypDygHMzO8cstzEEiL4alZaVC4+23R+Izbnz65tGgDZgXMGHSBBjn0C7du2LK9OkwGv6oKkONFyBpqcyqgPwMS5NJ+O3aoefAbTD+iWeA8iriwbIGlBm1EAImv3GzwUNSC0uiHJKWNaOgS2jRURAGRZCJYfBvfofctBeYCkDdxmb+gljITQc/25UZwkOXyiV3LaxaDfxvcPP+jsUwY7MmrC7ZzJbnz+CyrBgwF+Kw6vrOMhVxPHUxq/IRulEo4ljfL4yZZAhRXV2JNq1a4dJLL8ZLI0fg0ssuwT+OOg56zTCZrAHJCJHUSrcW/loNmEV14eoz8gJ0XXPidCY8bWroKi8rR7ImBX2r26NHNzTTv7dghMcEHmk9pkvTHxQUYqNhB6H7wIHovsceiBcWYvZXnwBJTqxBGnVtk+1J+YRMQy/at1sPCS7APv3icxqkZEbejOIz8ldzt1X/m9KjsTt78hTUUDC/cWNENKi7zCL6OsRveGQ464Qt822eyupIJUxODtpv1Aszvv8OnnblvQDGhcD0hYtQxBOFrHgCIYl1wkCn7pahpR96SnLyF7K4uNi9eqwTGYV/DzIyaANN/54mYzhm8PXTrwxXP351+evnW99fP78MXm4GFC991w8LJ9AmgX4sy8zcZqXKr00SfU+seKWTK1B6ucLJLzCL6lx+xa0IMsJ1mqyTbP0oln6/QpuhOinWq9H6rnz77bd3b1tk0urUOePPuGZRPgqbLfMr/EfALBonRat2LPdfgdkfy8Ns5XRmy/BmBrMI6udpZvWDdX6zleMdAaN0AqY+4MIrPpjWY18XmO/DY7zB+ITrN7VeF/5ffpgZzMwV0WyZa/ZrvyPiw8xcGjNjaPnbbBnObJlfVNoMEphF+BX7glmEF62ZuTwyfrl/BszMJfNZx/qGXp8w6K0RswhvFrmO6L/oYWb/Uj/77LMPOnXqRIMzU6jAeTS3hUENG3kSsUQcR553PnoP3RvH7bIX3hs+AtdeeTlGPP8sevfqjW+/+Ro33nCLS8fpE7STaN8ZvepVEcgQFmcPPvuNj2RVFea9PQqdedqdym8Aj0YiTSnKGtKY0uyrdMAvNLKatmyKmO9B7cBheRoNfXIkgDEfcrYYDVIfHuc2Co0Yy7TjRZchNX8xmnBT+p3L/ond998HW+67Bxa/+jTCLz5C+ZjJsLJKQjlCzskN8vKQm5uNufPno7S8DPPmzcWs6XNYLiOkUVOTxIQJkzFg4HboteFGmP7Nd/jw7LPw9f13I8FyxS2gQV4Dj9S+x5KmfIrio22/LWCVafzw6GPQj3SmOZ4wwtEhVLliDPqQLR9nOlYZkNlED8mMN9UDARXLUC2Svv+GO2QdUTUsexoTHn8cb597Llp26AieMMCVVYUIfUjLxtah4FpYq4EVNeCtiPj/HP71okXd5++gEXOv1GrB36dXHzRu2ghLq5YQVwEzdm8aJRrI/w6SrpVhRQ2EHH5DBPwzTrhp/aqnI4naluotrJ2YnD9kJOdej47H6SwN4x/nLoa5dECj5o3QslULrL/tAJQsWoqpz75CqhjYDNxkbqTTzSbhwjk0VrfcvD9+mTad85+Yk5ciawmVRzTBA6mlJQj8GMCJH27Sx799JRIJ96pu5heszaKMXM6UJX/d9pj9/RgYT85ihNS8+WjYvAWqfS1VKBu1ZR7TuARR9voG1eMkrle2hZFxV+O+M4Mro3ArA+mzPl6Go14h1o8GCm9mLn19OjPmrci/AUgus0ge+euLZGas80h+6cYsCutf7cig1SmVPoeRkax/paNFuNLrtWf9CI82EDLpxNss4iUageL0rbD8adaT0uiXoVW/8Xgc2rxQvF4llXGufxOhf+Nz2GGHQXrWpoa+RVb6tfCvNGDLRapr1kcotg4YaekQvnkw9oeoi0RP0SidXIH8a+E/14DGmkz/EDezNadd5a1v6zWGqx8rf4Hkkfs/CVFz5izA0tFiVjDFUOBxrEcaGseOOOF4nHv/fdhmtz3QdOYcnHnMMXjiyYexBU+aXxjxAjbqvRHCIITWc6irLnFSICSKfYjsOSXDAvItq8DURXPRqM+GRIVI+YykxW2pNDz2OSCGMd9/z/l2MTbq0d3xJnPeHiXyALYJisq09NITgjgAFpK3IKC/eTM0GXoQOp5xFjqdchaKBg5G+933Qe9dd8Ko447A2HPPxryRI/HhNVcBS4vhM08vHcOSxcWYOGUKttxiIFq0aus2jGE+yoMkKqpTaFzUEI1jeWgydTr8sRNhP47HhCfuxehbr8OSb7/E7C8+RtnUScjLyQfSHqwwHxscuj9m/Pg581mA0Ddw2x3Sg6XCyA2BGDdt5o0bjwXffQsg5Cl2CmnjaoRxHjG603ykYYyl57/oNupvyegfMee779HhyAOx3h478IQ+zWKyolQOU5k8mPxrYa0GVqIBbyW4/0bUKpdZncYBBwoxD63Wo8AagswEGXJokiyaSCuqKqCTN8UJJIoZO7ob4BWqD2te5vq5r/XXaoBtJ54Vw5dffYHZc+bAjLXJW7EyUDKncKpPRcHFGdKcPkOCgj6JY8R4YQ1bQxINN9gAWxx9HJZ+PRZVU6ZlkjAupN8ceJ4BbBfZWVkoyM1DydKl5EIUn2pTdKIpnosM509Xwzhhyh+Qk9w/ApJbkKE1W9YehRcojlMTzPNhM+chvbgUiZo05owfg7bdeiKdlS0S+GGaIkfSmS3jo1e29UM9IpLxW/817Qx/xa0MzKwOrV9LHj16dF347+Ixi2RcsSzq8xkZzZbpoz5OxrK+3f4/9v4Ezo7juu/Ff7++d/bBzADExgUECK7iLlK7RIrURlm7JSuyn+y8f57jOM7/bzm2/I/++Tv2S7zGdp4d58V+n/g58SLZsiXZsaxdskRKlChqp7iI+woSBAhix+z33n7nW3175s5gAMwAs5G4fft0VZ06derU6dpOVXdfjFjeIcZg5i+SqFs33XRT7Fz0FjqNurB+/fr0d0g8vs0jzvBpzdO2bIs4dpL5myY+rsjHvPiq9Wc+8xl98YtfFIZ0JeoKj3//2I/9mHjSgMeyMazhB8zmTbgNR2vAgQJC8XGGL85AxZkHFCcoYzDHPcQoiBsqcGpeFccU9ZQnkO3zpDVgO421LFjTlmBU1mv8SwVlHmXbHxoaEoZzibeLO79U+a8o3ygaxQsnxHAYrlIljUVWPQyeWDdSOrp7tfWf/hM9vusx7f7WN/Uj7/wxfeJ//oPeHsY01b8RY18ejBphzuZWtBKwARFw7KwqDuZ01WhPh+6+TxvOP0/q7Qtz1XIYzUGpLKsoi1+Q6p4H7g+D/GplwdOZlIebKxN0XDA82XxW4OuqK31lO5DOrWAoqabzX3u9OrZs1WU/+l71bTk3mEj7Bs9U7Y1v08Xv/VF9+1f/g3Z+7G+jzImrtm49Tw/e+4Aee+Ax8UX+dWs69PCDPwhemQ6PHIkxvUu7vvBl9T/+iEb37dSRC7dq6PpXa88DT6o+VtW3f/P39Ogv/Ts9/of/VZe/4QblfZ0hl9R1wTads3lI4489FCWoyLHrPPrss1KdpfnJ4K/QubT7ttu180N/I9XGo0T1KGYjxUWxwi1kzEKXLryBew6ccX+iIBp74Afq375VL/n/fEDZ+o0qNjRihhL1QVFMnjpw2lZ/DpSpLeKyayC6gGXPs53hAjVgWaLBK/paGna4WVbcOgZTwA6awLfP1acBbg3367EnHtPoePFuUSklO6d9fX0pCE26velWNmJQywMkR0/PYO4wcB2YGNejb8/Vse1c5bED/djdd4gjC0ryanAJHs2NbFWqVfHRpPvvux8yBVlUJKVjbGRU/X39yV+v1FSPdATS5BzPSQA7lK3J7ILpRAjUf84WjddH9dSXvqjuhvTw9+7SSOR/Tqzk12Ny0ShmJVPylXz4ABQ7qRh09913ny6NhYMyzi74l2Fc2gQugB/Av3XrVu3duzftihO2Ldt4VwXYnpKnEoYpiyq2VU6i7SKeMMbsHXfcoVtvvVV8K+KWW27R2rVrxdejf/Inf1I33nhj2FexCBGVCvqygHwxmjDGM7vv1Dvi7II3u9X832q5WMHjoj/1Uz8lHr9+2ctelv7aC3reUWb3eSgm9ui3BOJOAU6zpHkqr+PquE8zK34RF1HRA8SV+xN9gOo1iQQFVjOO6SQz0O3AwjVgO7Uf2gftEA52UjzeZQHGh2uvvVZ844EFc7uQaVkyX5FMor+KfFM1bqo6i3Eiy8PAC7M2A1dvKA9jjzaw8cwN0jO7I0XRcmge+CCjP3KMlFleC9LEUQr9xUUKvBVGYiXT977yj9ry0hdLA4MiL3JSzK9yMssquv/+B9Xd26uzzzk70oV8tNMigzAwQzj8EcMZksUILTmfRtq5GplUjx9S5NFuMdpjuNM5V71cr/v139bg29+ql//c/1uXvvZG7fzSLSFeQ+ecc1ZIWdO+wwfEsfbJx2LAfAivHr7zHl1x4TaN3/IZPf7+n1M1NlQOhUF81rt+RK96//9fL/35D2jbD71J573tLTrvuler6wWXaqIikXela43WXXSl7v3e3eqQldUyfS12vPd/8VNS6KMW5UPOjZH7xMc+Ju3dp+6RMVUCxGEuUFiO4hN6rgBST06M6pnHHtZVN705vced6gkRoZ2kIXN9rpSoLedKaCCa80pku7rypDOZKZGbTWh2A0qtaybpEobsaMEt/GngLcHktWfSJGT7sqo0wN9K7d97QHv37JU9835hBGLMIXB5f4ta1pBj4Eqr2Kk2WnY1MNUgrSpC4UrZhjB6a4Uxnodh2oizMDltAAAQAElEQVRhOyfGEuO+YtAmuGnzRvEhMB6hzkjdlOPZPc9q86ZNUdFzdceg2d3TC3mkdXLLSylbGW51bcv2FKqnpyft1ICwC7xt8TB276aNes1v/qoev+u7auzYoeF9RzQacVlMTBqRgClOOEnsRpTHtsgbIw4jDaMO45APSSW6iMedDXaRL2mJK12MPD4Q+I1vfEM8ekxcCSUN4VY/4eUA8mSizASZifKuXbvSx7YwkCthRLfKwGPr/AUT/2vMxPpd73qXgNe85jXib/94Zz6LyV+ZZnZ6doe/853vJP7sLLNLjW6ffvppYTR/7WtfS3/zxF8+3XDDDel/ZUmD3tm15rHs888/v2Q/df/tQu9EUB7c0xNOotRJdan1NhMnRNMfTkxo0/vNrJyl+kA8EM03otvn4mqA+lv2Qa1taXFzOTY3u+j76Pdod7P7q2OnfC7HMBvLY5xrqdOhB+eZMoxRBokIJ8M2innpK67Xw9+9QxodkWM7OgscKRn2MjmNIyxIkT6PdA1LLA5j4E4eOKjv/tf/rKHGEfVsjjEw6POIV9Ap3Dh18MAh3XHHnXrVK1+lzs4uxWCUeCoRNOJaV471mCkdeWTMP0YkUCBhErJb1YivRPp6pIk23ohgxGVDa+SuDqm7Q+t+8qf0gt/4dd33/Tv1wF//tfLhQ3rja67T2970BtUO7NUzf/ZnGv7M53UkxmwfPKKn/vIvtffzn9UjId/GrRfprFe9Wr//wT/XEwf3KixiXfjT/5vOet/Pav3P/JwOhInfEf1HRXUp5JrI+zV8YDz8UnUiV0/sZN/7X35Po7G4n1Vc4GMHurZ7tx7/4pf1yX/3mxresUchfAKHBwhHq+kIzaqEueQysXlNO/YeULZuc2gFKkoCxP1xplQ/srhVAcS2oa2B2RpoV43QCE0mnOgQs+gHjHcamkEXPeo0frl9yBGWUBIj8mZQD+cEJ4lOQNKOPmkNMEgCMDC9dXhyOuYEUhadsGPQrI039JmPf1auVbTrqV2FUekgjpPHjzHkwts886iDeKMTV6YigBsJ4syUK4t6EE707HVd+OpX6+Ctt2vPF76oeiXoYiioRDrG8iBQDOsBda1bP6SRsXE9E4ZRsAmc0rFz11Nav3G9NFnXQIyjZ6wdSvjZF5tUs7Fzh9mJ5EvYZSx1FagEC0rXcfY2HYxJQWNsv7q7Mm06a3MidchelcTOOrJnkSfp1DzOPvvs9L+fmzfHgJcMh6CKyUAz+ijHtuwCsiybiufjVUyISwOxzKMSPG0nOrtwiQNAkgY/QBgXaPUTngvmoilxuIBtsQuM0frJT34yPQ7NR9YwoNlRxkjeG7vlfCiNBZcXvehFaRcYvZC+tYyEAdtJB6UfF+AR65/5mZ8Rf0/FO8oYxbyzjBHN+8o/8RM/IRZAoG0FniagfK240m87eW2nPO3CTcj2ZU4N0B7KiByDOAKhtrgWZ57qd5MqIvJouZVKFvqtpC4gUZWDwkxzI0Wd8uU0ZpBFn8Fj2rR728umCbvIi3sPkDHfDChfMbGLePCtUNKWLnH4SyjDuKsXom7LMYIprmoeUV5OIAtUFp5mbLZtu45UOvTM7bcLFOMxpiHGj0JPdiRwjCoxDrteD761aCWNgIo6ntyjH/zOfwobs0MbLrgotSdHDPrCQFYcwyPD6g6j9oyhoQhxwi+Tw5sFN8WYZVxLILPIRxxZzlXgAKIzSXZFCnpThhBLjiBnyEiKjqF12nTuFt31n35HD/zBH2jTs4c1EeP74bvvUucZG9QXfcT9f/VhbezoVX7HD7Ture/UVZ/4pM75X39C22Mhc+zIIY3UJ+EYgyM5dqkeyjATlMiLPBQ81l1yiTx2RBNPPKo937xNa9/1TlVe8Srt+vrXQzrJ9VGN1SZUedUNeuLrt2n/t7+u+sgBpaOhGKMddA3lWWjbiatW9sjT/QvRkpvHfRR9J6IFgA9pk8weO6xKT5fyaN9Z9J126CncQKQiODgUiy0p2L60NXCUBqLGHIU7bRGp7Zy2pW8XfFE0EJ00fGLMjoFLqmQVDR8a0b5n96Wvfj70wMMqjUoG6I6OWG0mQYDtuJYnfqAMF65d4HBI33v+hTq04wnd/Rf/I61pZ7FLmwaMmGArBg+oGcy7sz51dnWrVmcIUQwgBb+J8Ul19HZr7OB+7X74cW3cui1SNYJFsyAF2YKu7Hg+8cQTM3jYloAYlBS5n7PhTA1/9madcWhMl77kxaolvCMmhq0s8qdnCnrKqDhwL7/8ct1www3CUCQc6Bl5EJ4PVMJAfk3szL7lLW9Jj23feeedKdnY2Fha1Hj88cfFhDkhWy5lnnbIGIOy7ZZYRfGcQHG00toFfaDTaRd0TMhBsMOMy44Sstx9993JIH73u9+tV8fCCHLyMa+Pfexj+ta3vqWvx+RmZGRETKZJR14A/vkAtNQ7dqUxoH/8x39cL37xi8UXsMmTHWV0zV9EzYdfm+bkNRBVYSpx6Y+q1cQV9YRA2RodrZOFJdupxZS0ZTy0bThaAyeLoY0CGNEny+Nk09nT959XbeiTWDw7Hj/aNvG4AH7bOFN9ZYlPyFV4QVogiYanhIQoLiWqY3BIL3vda/TE5z+hsb3PyvGrxESuEg0jtRAHfUBhz4aHLedGPaikJ755u65+2zu06SUvD6K8aE8R44BApHPPnmd01llnJn+6OK4BcQYVVwaqwDVPR0OM7BOvJmrKgXquQHk/iI/k2vamN+r1f/x/aaQ2pk//yge043/+tR759V/The9+j7RmrSof/wf5y/8Ya911bftX/0rrbny1PNCnM9dv0g0vf4Vu+8pXxHcvUl7B0NFnVLI85M0DVSy4rXvh5ap3dejAA/fr/m9/S/3XvlQXvPT6UMouaWxEk7FAe2h0XC/8vd/SdX/wf+jS175Gih16OKDCYCQKiczJv+KXPJUviqkSkoDIFULGGfFxjYpw6IFHdc6WLaoO9CiHuFmQetzKPOjDEesakSBC7bOtgaM1QB05GnvaYmg2JYQS0rYd4fC3z7YG5qGB5hwlJil022XdyXXO2edo+3nbxaO4rWzq9dgTjkG+xNnRuZeBE7h5xpJ1VS/6+Z9T96YNqh98Vru/+23d85G/UWwvS47VbUbxGAHqIUo9jOY8C5wkVlSRsFrplAM3PnJYz4yOqbJ+Q8heDwKd9MHuJcZgOSGAEUUEFLIwTl1y3et0+xdu1Xhnh7o2rFcW+CwiYjFctSx8oQbS2+FRcXR2duqlL32peGyxwEgnM6FlIgxv5Hzd616XHlf+7ne/qw9+8IPC/chHPiI+rsVE1bbsmHrEgkSZF2kB+NhOotgOvcXkKwppO8llF3GKwy789jQd/GyLRYZPf/rT4tHpq6++WlcHnHXWWcmIp35Uq1Vh4PLFanbLcTGmg+1JnXYhC2VgEWLNmjVTslMm8CXjVn+Ja7vLr4HijkWLrUXbbP4t25xSlIRzRraRC9UA9d+2KrHYpjgIh7MsZ2tefX19uuaaa/TNb34zfbjvWAKQxnbqs+zCLXGksY3z/IDoa+sBA9e8UJPOtO/RR1O5eGWJUlJuxciSy7EwqxhXpDzoHMYTo+Cju3Zq8w//sM58/esioui766EfhkzbiRcfXeSbECmwRBe7yAv2+PrOO18DL3q5tr/jXRq/8EKdffWVeuL2r6vn8st08f/yY6qFYTtx8+c1HoavurtC9ugTSBxw+UWXqDExqW9945uKYosjjwvjPeV2w6qHDsDFzEM+fFgdjVoyws+IsfXRJ5/QxPARDYdx+cyePeq4YLvyjm6ds/UiacdOkVPdkRoIvgr9qsxIK3lYihsX13BDjvAnsZKceeENtMK356FHNbh5o9zfE+XJ1QiccsWRLoRSsAgFun22NTBLA9ms8GkeLJoKj/uEZRG6SM0w3PbZ1sB8NVDUGRvXySDhg1adXV3pA082+IIXRhFQhIprMdgX/hNd4dQIorUve4W6tm7XU7d8WROPPqBv/df/SxO7D0RMnEGUO4a7bEz1fFIYa4GVQo6J8TH1xm5zZxjgDsOwEoapqjEQp8fPIqEWduQxiSlTkA9QhhnNaF3Iy1g7sm6dfOMrVLnxJRpthFxBGBvNiBW5B3ULr4hKp13ok3zsQj78KXIBF7tISxIeR2a3lUfmr7/++mTE8j41Cxw8Ig0N0FoW2yGnQad7WhqbthOe95N5X5gPb3Hvy3tsO6XhYk/7d+/erS984Qvi8Wt2wjGOoSkB/viHhobU39+vrqhLyN1adnuaH7QnAtLaM/VpT/MgHrCncSfi2Y4/RQ1EnUfn0WnMYtS8B9GAskauzJlcyaZpIjpOOX4J6XRtX05RA7bTkycsoGWxmAc7e3mVW7Z96gWLXLZnLL6CR665ALnB20U7t6dd8CsHi5RzGEWTrqne2aVa/zpNPv64GrFD7NguxACWoo00Iq9oN3mYQnU3FCpQNRZBarv3aPfjO9WIRcNARKxFZJCq9UD/LNi24pbajwyxxq01l16j1/6bX9Xg9W/Q5b/2G/JgnzqvuEQTV7xAevFL9Yp/9yuqZRWNx2ozD6FTFzbEwvc73vJWTdZq4sB+hF+oSmlOG/1HBYSk87dv05r9+2MMm5BjAV+9XRqLyDzP9NhXvqwLrr1G6umNOGnd9gt07/0/CBaN0FVA6DICwaXJLHwre3L/QpYoaIgvRR3IlYVRHLiQmDOBpWd27lAeC1FyFhRKEC1D1ZgDRXIlupUtTDv3Va6B6FlWuYTLLh4Nrcy01a+in1D7aGvgeBqIIbo5Abaljo4OPfDAgxoaGlSlWhGDMAOc4uAvRvgbH4ygCC74DPapTuZh8A5cfIn2fv5mVZ9+WtmBvaqPjSZ+WVyzvK5KfVIb163VwQMHpsaFu+65R2uGBsIQ61RjshGrr3UpJoiOocS25nuU5SnpbYtdUiYd4Mp423IgwPdffK4G33SDBs+/KIz3/pCpoVgMT4NWFs0OuUlnW7YjVUSFXu1pf0Iu8FLyJFnpv/LKK8Uj0Zdddpne+MY3ivd73/zmN+v222/X//yf/zMZ09DbRd6ln8n0gw8+qD/6oz8SxvEzzzwjHrVm55i/beI95b//+79PRjF/oYUhfSD0bxd8CP/FX/yFeI+Zr2C/+93vhvUUlPLZBT3hEtChXeDtwp1KeAIPPCDBtYu0+MHZRRh/G1abBvLU3iuVTDMM59Um5vNIHtpZFn1iJYwtilW2E/xLDbZT30eetqeys6f9U8jw2I7uO0vfRuBv5D760Y+KBUHKYBdp4KXnyZGHVegYLA55Qi9++1v14H/493r0v/5h6CyLEawuqxHjSlHYal5TR9BP7Nmnx/7+k/r2H/xnXXD9DTrjhS9MfTf/UZzHCFiJNIWmivGGp5K4/wWXWdclCqb841KPsvWtG9Taa16sC3/255X3r5W6+7U5xqbxy67WwAuvkrtjQd6VKKejvBZHd3e3umJOcGRkmKDSrY+oPCVQeAAAEABJREFUXJNSFkZyTkmlc66+Rg/fc780VlOWd0n1blU716hjsq5dhw5p3SUXK4/d6FCbJod6tGficPCqJQ01VAkFZcEfCGeFzzzln4dsUYzwEwZCyCLkcACciUnllY7wKcodThA6NLg6ShLytM9Vr4F2XTnqFuXRhAIMNCIWN1pW+CRLCdQ+2ho4hgYsG1Cs5OZiwrX/wH5hIGNEs2P4dBi3JMbQ4n1gjMxyQmObqPlBVEseweJxtQve8Dqd8drrdd9XblN/tRqTgcJwVkwhcld1ZKKuyy69XLt2PqWxyVrif2R4VF2xykyWOZdYpZUz4SSCBV5spxSUkwkH5QNhu9BJDNhuhNAxEa3GBGD3eE2TWacqsbjgaHVyUCewbKt1wmIXOMVhz/QHat6n7URrO+VR6h0ku8y891vKv23btrTwwePbGMGtRi/07OiUOD40xvvH7FJffPHFeu973yv+QxmDHD588ItHwD/84Q9HvWiknSz+C5n3iF/72teKd4o3bNgA2xlgeypsO8lse4ZutMDDnuZDUrsIt/rtaRz4Niy9BnKFzskmdI8zG4g1SBpojE+0mUSagywAL1CE2tdT0YDt1FYb7ESF/1R4nUxa+ibbsj2VnEe277zzTk02H9e3p+Mg4mN/fG3fLl4B+ZM/+RPRR/E6CH1Ta58KPUA+AP7VCq3ylX7bsRvqMO6q6r7sSm3/3/6Zao0Jje/eIScTSgpP8tmOca2ix77yJX3r//5Drb3qcl3zv7xbdcaeaneKq0jKwniOkTt8Ek8N8RoLhmhCLNclGnAlxsMsDOesGoGw8eKqaqVbDJ8bXvZyXXTT64OiIUdf0OlMFQqKfEG4Jhbpu8J4fuThhwts4JRbeZQuvaplpQU4bThbY7I6vn+Hhvp7pK6qtm/dqp0f+aj6apnyzj7lMVY3HAxi0b9S7VQ2Oa6OhpLB2QjudSn4xmWVnBg0ACJnMd+IUqT7H6Zy3NlGkrJaC7fu5FfoRFGOIFWdRFb7aGvghBqgjp2Q6HQh6I7Vu741/eruiRW7ri7Z0dnQmKYU0G5VU6poe46vgRhr7Kg/9MjhZ3TBIMM4Kj/wwseo7KJO2YV7fKZzxEayRoymh2Nyt+Xtb9cLP/BvteHF12ry8IFEHENEDByZ6lmHenp79dgjD+tLX/hCilM9Fyv2OaHYUammVVgTWhDYM9OwEMBjxQ89VPznpD2tByjpdHgPLZ/I1Nc/0MwriyEsJIEgYaY8KbRUF3tmPuwck1cj9MlXq3mX+CUveYm4bxjHd911V/q4G1+4/e///b+nSSlGMoYvj3rzgS0MZ+h5F5svgF9yySV6YexsoA8mtXy5+vOf/7zYrebR7Eronjxng93U2+yIdvj5rYG473MX0GnCW6sxDYTCXKSmo/ax6BrAQKUvmMvgXPTM5mBoFzcXYxGgj0Gej3/843rsscfEUyskA8d3Em699VbRp7AYR79FGhbt+Fo//Q9h6FvBtmy3olaVv5SZMiKYHf1iDKh5gBRyY+RJ2v4Lv6idPV165u57ItShRhiUmHVQK+gaE6MaeXanXvgT79XF7/kxjbKbGjwwrpxn0bYyKegYshUHC78spNI/lzIEehnOKFkUqylN5FcPqWKxO4bHeoz1XbHA2n/+eapHjHKrEvipaWqkUxwdXZ2xoBAR4bcDGeC8GqGqYmiLuPD29+uc179Oveds0uC5Z6ruhs6+8ZW654uf0znnnK3uzWepEfxDMeqMPNfFjve+798d+WUK0mQ8T+Ub7Fb45FYnyBAkFT0unFGG0EDIXdPO22/V+N696j/7LKiizOEETSMWIGpBFF5pVRVK7WMVaiDVsVUo14qI1NlZVTVW1rJKptTnrogU7UyfDxqIvjoVI4ZAZdEpG7CF8YzBnCJP9UJHH+AsU5diUHSX1r74papt2hQ7zjGGNHJs4zQOdDQqykOol77iFRoZPqx77v6B6rHzfN7W80OKPFI35GpX+LOAUz95/JwvP8MJHeAmyNPQpP1798sN64ILL1CBidiQL64heFynkOFfppPJEUB2WegUF+BDXXyUbMuWLWLRg91ndqExqtlVZpFga6zUsztBeoB0QOnHgH7b296mH/uxH0u7RRjQr3zlKyGJ+xIaauolIdqX01sDx6wLuWrjY6pNTCjrqMRkOtS0Au0kcj1tThbSbMt2KrNduCmwxBc7TL6oC/QhdpEv/eqrXvUq8SQLC3f0Q4jBV/d55YO/kuMbDRiZN954o37hF35B27Zt01VXXaU9e/akRT/on0tgF2Uv+2T0AVj1uC91ZXwcIwrUCNj+gqv19G3fVX18UhMxstQc8W7IsSd75NFHdPiZvbrgjW9WrVZXpdKhTjWkfDLGojzc0HejKjtLr8+wKMETQYrDLmQI75KfjcirIcthzKsR43G4jciV4ZHvG8RGtFh4zhQ/kERGfCRRlAJfelSb8Z1AcCIqvBFbl7LEX5rMG9pw/fW69D/+R/mMjaqHTrouvFA3/fl/03n/4ieUr+kOmlwhgTo2rNcZ52/Vw1+9TWGBSug80mcxx1hVdmYUMQoa8sXtDE89Sl6JElQbET44ok/+n3+os974Gm244hI1QnbIUTF0QRopipMyufAu87Wd3XNBA9lzQcill5HmQy7RcUZnYEeTCSixxLShrYH5aWC61kQVir7YYsBPA16Wybaq1Wp6F5Z3nFnNVsvBhKAleFxvmFvK87qqrscEIJ+iHW/ERCALiLw6Ap1Fdc4DxyTwRS9+sbadu0UP3f9gTB4mtGbNoBwTkP0PP6yeGBzVWZnicyoeykE5E4+QIbmZlMeoT3C8Xgu95LGQEAY9kUwAAkJUhaMQSst92JbtGdlSDgDkK2LR4U1vepOuvfbaNBnlYz3gS4DOLtLjB8o47jMfIWNnmsnv9u3bdcUVV8T9y1OedpGupG+7p5MGGvMqLK9lNNJHf6LOVDLlTPqb1aZw8sSnuCZv+3IKGrAdfWRN9JunwOakk5b9h13c3VZG/GXcz/zMzyRjmFdAbr75Zl199dXpGxq2U59S0tPPABdccEH6O7sS/1xybSdxP/vZz+oTn/iE8jB6FAZR7qrqjjErKj2vAW192Yu1Z8fDmti1K42JHapGuoiPa/3wER2amJSG1sYYXFHVijYU7Sh45JUIcAYEqcq/JFy7dq24DwD45YCQSFksmKS8YryUGzI/S5UYzKuxCNCRJK9JWT0gUQamcLny92Uszo4Oj1DIKIOECh38QlVSpaEsrMmst1das06qhqY6O1SrdCpfu1Hq7Y/xuaJq5FfPFYfV6OtRPskrYJFvyKRKPcbzRsQlgnBX5iR3QI78M9ErKrSiuvPQSSBDxEatoSMPPKDLYqH+wpteJ+ZDjgShjqBR+BQqcXITAoaA2sdJaeB5niiq2fO8hPMoXtkp4gIpCR0XkALFJdqhgCLUvrY1cLQGiioTHXbyOBE0wh+Y5Kd+dcQAxXtqPKrb1dWV8FyIw50/WLljmG0+exXZiL7+vG1bNfHoQ9LYsA7ceaee/MbtcneHGDgVFBdcfJH2HtingXVri6wm6tpxx/d17qWXSh3BLw09RdTJXhshU2k4WyEnwgVfvliPjPXaZKyKFxMal5mkxhWjXIShCWfFT7uQjntTAo9i8zgkZSxxuHZBO1to6Fpx7GLw+DZpWvFtf1sDx9JAag9ZlqInY9EpZn7RqlKweUkUTX/bWQwN2JZtZU29awUP+gq76EdLP0/CsBi3LXaU3/nOd+qiiy4Sca1iEi7h/PPPT1/kZne6lea54ufbILbFmPngAw+G2DFWNSoxooUbhpwV5tLaIZ1343V68EufV7bzCY3d/R0pFo0VcZUY5zqGJ8RBa3GMR47UwgDHZfxJ45TS3xJeyngYxOjPdviW6QzhyC0tIKcsLYeMQkbF4YAI54FtBEDHuFrE50SKpw4mYowdGR2Vw/i1s4QnNo9y53kt6kpDYgEi1BYBwT4LZrlCK7GBRIpq+FFLSixCneGtqpZXNB4y1INv7iRQ4Ff2zFuyd5QxaoUquRVFURYbAnd++Qvafs1VUrV4dxuxo9pECRV0CtdKBw6QAu3L6ayBY5U9O1bE6YS3p1uJHQ0tOs9wFC1JrUe0QQGtuLb/NNYAlQEIFTQdUW/yFCjqFEZTg796UC4GYB7V3r1rt9h1ZHDbtGlTpC5Ou0hThE58hdqRl2PwUgyOAhGjx/nXv0Z3f/Jz+sEv/Ts9/nu/oT1fvVnq6laKl7Q2VtzfcNPrdc2Lro3hJRAxcNYODav/3LMj4CCLATXkjcBJn93d3WmnhvJHyWXTruCdycH1zju+pw3scIefcCMuURSRbXgTTUSt6Mn9AmwkKkSxCz+LAnbhL2KkVNY8l+0E4G0ri4m3TflDExHPbgDGs+KwHdf22daA5PgpHXm6tl4cgahGmhyfEB+xU7VKU0l9SkRJqfEk3xSXItS+nooGbIeqq6fC4pTS0v/AwC76j9KPSxxPvfAuM+MKOLugs6kxYKaBDzbyygkfJdy/f/90xHPEx38q87oMi45PPrlDjKvVaBR5ox7jWF18hVrdfRq86FI9+bWv6o7f/W099od/oPv/4Ld15J7v6/7PfU6Xv/yVsWsaO6aUOa9HW2GsU7i0uYAYRx999FGRz3nnnScO+m/c5QYky2nXQJIwxo8oKUZyHve3ETvPubLARPNXniji7oeYjQClcYd3nR1lasRCtnLHxk9AhCuRPo3E4UZC5ZXARyq+RZbFYoRcUcOBC1aVyCOi1AjCRtYTXmuyoci9kkxphR6pixHRcubhD6K44gPCu2RnK/8scikgi/JGoBIQ55gmVevG8M9iRx+dNRRFTKVzK4OgDVWp4fC0z7YG5tBANgduFaMWLlrZoHGBuTikzqkZUfpzFV1QEx1OdFpuJDcu7XOVaYA+js4PWC7RHHXELZmlAS3CdiZHd5y5qn1794tJzZo1/THQ19Tb3auHH3xE27dt1/XXvUo9vV3K1Qioi67ccrjzPHNFLg3R+SvyjPFQhs0ZG9VzzUvkux5U/199RJsn6zHI5cpTpKUYETDcOivF5DsE08T4mOodDCqRNwOngi68J3tiHNZqNe3evVu2E0jhhsSWdPjwEQ0OrQtfcYJzxCviC8zKX23LdhLE9pQ/IeJiFzi7cJlg2Y6Y4rSn/WBsz+BhG3QbTmcN5NEuW+t8tGMBoZNo3gLCm05HA+/OKjLtM2s+qTKrChEEUoL2ZUEasGdqjvkCBkelUpniA24qsAwee1om2/PqP2xPSWYXfjvmM1HXWKzF8Pze9743RYNnuctFnvOFUjYWm1k04nsSw8PD2r/3WTlrqBKDvlWJtlIscKzduFHrzlirrW97pzZsO0/1P/g/9fhv/R/q2XKmznr3O+UY9xxGlNN8LvQiyXkmNdshhjPfpAjEypy24kYnafBGQBwOTAEmOkKaAvDTIcqioLEONBdIEh9LJLAc2qqq4ppqbysAABAASURBVA6FN4ElmQtJw3UQZkoelYdj116hN8LofP8TD2rHN26DSo24B2pIPEIf1Uz0ajkIiAPyJoSz6Ce8mUElxgSAkF/c0ygUDnEdeUfc5w68UiwM2JkgUxzF3C0KEP4CaTn525e2Bo7WQNSco5HPBwydLYOeXVR/wnbhP7p8qaUF2mKQzILO0aLc0nRy/CxD4eoUj3byRddAHhy5PUB4l+ckMyByI/9w0pnHsOFAYEjti4FrzcCA1q5blz4KNTA4ICYuGzZu0KWXXa6pI+in/PP1GMIshidyLDr9WiVXdsaAXvWBD+gFv/lrGs16VRmZVLUxodgSJYFSFY5V4hAzrbzGaKec55kSP0lR/3WKR2dnpyj/+Pj4nJzsmLAwwjZjy6w15WlGtJ22Bp7PGoh2UFZ5WjF+YM4iO1NPT7dciclfLdp5EGUzGszJdCLBpH0eUwP2zLthzwwfM+EqirBn9rW8t3vo0KEkYR59MJACq/RiW/ybAX/3V8ra2dWl8ViYjWmaGox50Q4qjMUNqXfzZr3s1/93rb3x9dp5xlkavvyFyg+N64LX3ZTMvlrcwsQnLKo80kUShsJjlj7RHjN26SJCzIL5lKcIllfQrVDiS/fKK69MerOhKrGF6yh34YurA1pPJi9hJOcAcbE4QXSWK9SNtqTO2Ok/9NCD+sFnPyOF3mvERDoHQKvEPxOHIwksTGAJgFwqKb/IIZW1oVw15bFRELc45kdFpmbBsV4tAie4BqfE8QRk7ejTVAPUuedl0W2qvsJWaIRRkMsuwnMV1i7iJidrsfM2rlq49eiUEzY6hek0CTMdPM197eIfrYEcVFyYBGeZoz6NCQOSR3vrYZw6y/TGN75RZ59zthR0ikGFgdleeN0ieT3S5SJtTs6KoCZdiWEj2F9+iSZ/4n/R4Ri5sgMH5EqBr0NuLlK6xmBXj56gEa4W8Wj9qE5rGfloybpYSOjv71/E3Nqs2hp4jmsgjJhUgtJNgemLo/+gHdV57DLabx6dR9Hqp2navpPXALqdnZq+ezbuuRQuy2RbtqdE5ymoqcAq9xw+fDi9c8w/GgwODiZpeV/7oYcfUY13dNNA6thNjKhoO3m1U/WO/oTd9NJXavO//gV1//h71L1li2g7jWhHijFSqsQgmcmRrLhEMNKzedLTwyPJRBRQ6rEIPTeum2MBAbn5lgo79QuX2tHDhE6mlFMNHUePUw9OzFvueUCD9Ukp5hcdEY4z5tr10HtdjTRvzpSONK+IdCmwNBeMepMn2YQ8CqM/hAlZ8pA+LzJFQKAIta9tDZy0Bpo1+6TTr9qEdBgMerZlF3AiYfn7gSOHhzU2Nq6JsQnljUgnR89hridK3o5/bmpgUaQ2XKLjdtSUqG7RYTfE6utkbVJjE2OKKDUaMdWt19XV3RVxJoWcVZp+K8bshJvvBQ4FZHL8FMNcJZh0MiFoSHm1W1f9zq/qwJpuHXzoEWXOGE6CKvKC3kHDIBO7z/WIydUcYAI/XxnmS2cXTBsx6b/nnnt05plninfuaKfAfPm06doaeD5rgBYIUEZaDFA2S9ysEotf0YfQfMtWX9IrkPgBtY9F0YAdfWX0qYvCbAWY2NPyl/0sO858gwKDyk41LMae1VVrSllR2X333Sc+fPbTP/3T4p1ucJs3n6ndu/dEjRd2W7ghfwbEwBdlyvOK6hE847LLteW1r9UF/+RdYsHYQcl70VImwHGtBDhow9GBg3vTl9Q3btxIMOnFtmyn8HPpwvg6NDSk//E//kfxXYR5C09ZK3LoqBJ6MZMXxcGTLkWUJr92u57+73+hvpjfjHzqEzr4tVuVhY7yzDG/CFrowuHMEz4Y0YGBWGyANbxpp8mfhewhQCyOOHyVQiLJEema2kdbA6eqgexUGazW9LanOj1k/PKXv6xvfOMbeI+CspOuhGGRhSGTKYvm5rAqIM3Dj6two1Omgap9tDUgOQbqrBL1RMWBDyCUxc4yO67JGI0O25VMHV1V9fX3qpJlzbqlqYM6aHsqPC9PLvEIVJZHXVcWO82ZGvCIaloJcDDJztissbyqI089o+6YOXSAC2iketyIOh1MIn1HrCLDK6KUopLn1C7sarBbABfKh8sXXXl8+wUveIFwwdlIiq8NbQ2cXhoo2wWlto/RDqbQVndPr9TZKVUraXyjf5mKhkkbFk0DtmV7Br/W+zUjYpUHkNt2qjM8/cTHr3iXd3JyMpXRnlnO1VSckZGRtMiKzF1dXUk029EMukL2SkAWY1YMYKordz3so4aqDakalEGmXBXFwBjXqroCESNeUBpUUCjiw2kW/+CBA2lc6mnZcUZ3QfGcOpHZtvgLMr43gg4XVICYEyTFoKxGkTLryFWtT6TAzk/+nfrvuVvnT2ba++/+gw5/9rMxa0aXlXCz5leq6Z3ASQ052NUjbSNgkU8W/+O+81eXjQzeXDoUGRYAKqDBBCfowts+2xo4JQ1Qw06JwWpObFtPPPGEfvInfzLBe9/7Xv3O7/xOWlFsldsues3YDFPWNGocDd2tRPibiLJTAnU6gF0U3I7Oj1W9ZqFty3YztMLOMsthO301mgGJ+lCWHj9AOMsc+snV0dGprq5ODQ4M6Iwz1qunr0epU4cowEDwC2dhZ0oYI1vck7DNY8BSDFAxMMVAYlp25C9Zo7W6GjHgZVmeaNIqcuDzAOI1WVN1YkJu5FrMg/8qPhATEfRhI6zEX4qwa8DkrRU/lW/bs6o1YBf3cTUJST1aTfIsRBZ7Dn3ObofRLOMMtpnyLCAloYErtWBxJJxT2ITbsGAN2HNrzp4bv+AMFpjAXpx8bct2yt0uXHZwGbt27tw5A58CK3ihLQN2ISdPAbL4Wu4Al6L19HRraHBQjzz8uDoqsZAUAyptxDHC8aGneiXGwthdzMJQglMe/PLwEOcYJWk92FGRLMY9iY9aKY4conA5kQN3odCarvSX7kJ5nSr95s2b9Za3vEWPPfZYYjWXHK24Z3Y/U8yPk64iSeiP1Xl0OzA0pMG9e6THH1Lf2KT6LrtM46rp4Pe/r8qR4p35TIY8FEqKXM6VjmAXMc1AwizmpeDOvSSHyWBdJ7e458SAD5TcyCRHxVD7WM0aaK2PyDk7DA4o8aXbisO/lBA1aSnZrxxvlDk2Nqb/8l/+i/iy7xe/+EX9wz/8gz4bK2N//dd/3SJYrIrR2gLjMDToQAMj2XFakmUDUnjEYVvwt8Eb1JKBXeRFfkuWyQkYnyjvE8WfgP0pRZM39yvdhTxXck+J44kTk2elUtG+ffvEX3t0sgPUTGZbdnHPwiPqlBg9AmpqBFUeEKcDps4ZgSnsfDxMBBSDG1zDLlbiRDggrbAGk3X9a9Q5cjiGuPFYaYdSMbg5YoDoAvbt1ZlhzHf2dRdjDOiIPdVz/fr1OnLkSFpggBd6YyHrwgsvnMKBfz7C87VM3EPg+Vq+5S4XugSKfJsNr+kUuOKaUBVrMlpogwDASm8R3b4uggam70PBrAzPdovYpb+W+S52TvAFXvGKV4jHoBeb/6nwsy27OX4GowceeCCuSq/2IHMJLLyedeYm/d1HPqo777hTCoOoHnvKtYA8jOfiiSqlA1uYD4LVTbCeYhkrGQmBmMyFoUecxNe6Z4/nRcz8rnbKZIrYLsJ24U5FLLHHns5vzZo1YgGCLO0CX+oRFzwuY/WXbv7S1GPdecwWFIvwCUJRGy+9Mm7EFt3zW/9JI7Fw0fWz/0r7Ln6BDl36Ah3pjc2AYOSYgymyyFM+4QlczDBAhY8wEN5FPYNnHrnkjnzygGCeK7nMDRV1QhMNZSPjUrVTxzpsHyuqjV9mDVAfybJ08c8FrfGt/rloFxOXLSaz1cTLdtrd+tM//VP90i/9kvgLg0svvVTve9/79Ad/8AdiFRN5aedlr5lHU6tUMvWHodHX26u+3n71d/err6tvCvg7oSxW/W3LNixEeKnA9pLyP5Hc9rHzt510UAkj8kR8ljw+ZMmcKUHcn6XMryzvd7/73TTIVCtVgbMLXdmFK0uNqGCVquVK4GwJpOJo8SrhQEjJq4Uc0YRdEayBijIZiEAlQHFcft2r9fjdd6kxeiTiIp84w8MZsdK+XU9raP06da8dTKZ9Qi7ChUe1eRybewE7Oyb+k5NiYgLORhBiVgcgE7A6pJGQBbC9UiIdlS/yAEdFrBACWUpYIRGOynYh8tiW7YJH9Ft5+JxV4srZxDedqBDqjAlr3pFJlSzSBcgQNgE/UATtwp8FX9uyXUSsgisyAatAlCkRkAcoEfZMfdleVh0iSyXG1lKexXLtohwYn+U8aL68kQmYL/3J0tlOSe+991698IUvTH7bSf+2U7izq0P7DuzVjid3RDiLJaUwuGVl8etIblUKo6ke146AaqLIwhfgwsHeUsVyQK1e06OPP64rrrgiIiXb4rALF/+JwLa4Z8uhIy3gYMxtJbedymdPu3x75JFHHlG1A71JESOlB96rCjJpTZ+2/dOf0q5v3ymfs1Fbf/KndP7/619o++/8vp7pGQjaOC3lsQGlcMUlufjwVCVwUnRlcZeiXwrv4pyOnjMLvsG/Gt64nXG3G4pgAYePqKejoq6hppyaeXC/bM9ErnAImYAVFmMqe2QBphBL5LEt24m77Sl/QrRcurq60lzS9hTWnvZPIZfAE1VtCbiuEpZ8iIgPJLSKA45dL3ajwdueujGVSqZn9uxJO9Of/OSn9OlPf0qf+syn9MnPflKf+FzAZ/5Bn/vHz6edRtIz6OCySrmUwCNVwFLmcSze5AuU8bP9reGSZrlc8h4dHtHokRENHxkWYfIewd8EwguB1rTH8pPncHTEu55+WtSnnU/vTCu6oyOjOhL4I8OFLAcPHiwWaKKOHR4+rOGRIzoyejjkHNbI8GjASAEj4ZYQ5aEc84HhqTSjGuOjdrG7exgZhsdCJ8Majjzhk204Q/trNY088IQiIvIMGY4AI+lDeHufelr1zt4Y8aQjwfMIsoVL2lMF3qEbDn1gQPOYNu2F1W/+DgXe+HFXGpCDFXcA/0rLQ/7IAqA/wisFZf7opdW/UvK05lvqB7cVP9Pf0r4WqV4fiz86QhbgWDQlHl0mCJmGx8ZUGxmWY6EtD//oxISOjEYbjjjoj4yORvxomnDWG7lqo9F2A0YiDf0A7XYk2tkI/Uez/ZYyME4BZRh+KwmtOsK/krKUeSMH96JVR4Tp32vRd9JvEQbKNEvpziXPYuZHOTCmBgYG9NGPflTf+c530t8lnigP9AOciO5k45EL/pSfx4vZLeVjZiU/4kdijBuOuj+wdkhvfftbVavFeBdj3fgI7liMsyMapS0wLwjaiSOjGj8I7nDEMfaOxRgY42+Mx6ORbizmCmOj4/rKLbeqq6NTfLl7JNodeZVAeD6A7NCRrtXFv5xQ5o8eGXupwzwhR7iUgzp94MCB9JdV+MHb1vjYeDGfGR4PPQUcQV/DOjx8RMNhkV793/5Yg2+XJRnuAAAQAElEQVR+p/bHfGNiclz1eofqk5kmR8d0IBbnD6O76JdGRg5rJHQ/EvdgOGAk8ACy0R8BhE8djmh05FD0l0c0EnOfiZgLqTaiyXrIHPJMRH96ZM+Tmswa6u3s1HjIMRzQmi8yAbNxreHl8LfKgJ/61HrPlkOGY+WBLMBSy0O5qY88KcwTwp/73Oc0F3zyk59Mr+JmzQWY9o4zFu0iQL1eF6uqpWJhaTutUuAvgV1B/FmslNGYeTzogQfu1wP3P6DCX7j333+/Hn7wwehYxjQ5MalG8KeTqcUuGuGlgNm8Z4eXIs+jeU6k8taizMSV7sT4hABwKwHkPRETTGAy7kHp4p+Cpszzli/4TKU9jp+GvWHjxlS/+JsM6hr51ydrSvco0tIB0Mkw8EM/MTkRepxIu9STIfdkkq0IkzZB0CQ34k/kTgZNghi8JiPd5ERNk5HvBBO92qQmQhZ05K5OnXfJ5dp594NqgKtNaBw30teCbvjQER2pNWLwa0T8RMg/S6agO5Esc8UjC1BOPvkfTt5vrsQuCvQM5rhtOFrf6G216GU1ydKqE+QCSlyrv8StpHsieYgv+4rxaIf16A9sKywBTUYbpm1PRLsGJsNtRDts5NFGg6Qe7bw2Pl609/BPRlpoJoMGoNy0r8mIw1/C7HCJb7vTbRAdlcC8oNRj6S6Hrsr8yQs/7mIDZeMjjRjPd911l/jK9vHyao1r9S+mXOgYgP/DDz889Yh2mQf4iYmo91HfJeviC84PY6iq8aj3tJ886vtkxI9PxhytVtCl+Up9MsbDegETuJOaDB6TE2OBm4gxbzKMrmFt2LhBE8ELIK8SCM8XMFQB6Enf6uJfDijzJS925jAq7r77bpX40v3BD34gdvV5jfGZZ54R9SF9NA7dhC7Ho98ZT/OFyaQjXhPuvPQCNdavV17PAzcRi3kT6gijNI/5cCN0W4t5SC3mJBOTo5FftKvxySmdIk8rFHIU8ZNJ74W/lWbaT1wJwTfRT4h5z8R4Q5PjdSEvc7Cdn/isnrzla3KlQ41YdBze/YwaWYc6+wdEnkVeE0fJleKi3OSJH3c5ocwTt4TlzP9YeZWy4B6LZjHxzKcx4Kmz1NHZQJ3lCQkWg0r7zo6BUctzZMuTzcrkgkJnG850IEApEf5S3xPR4W7ffr4+8IH/n/6//+bf6P0//369/+d+Qb/4vl/UL/7sL+oD//oD+tmfeZ/O3Hym+NDT0NCQWJ0cHBjU2vAvNpT8cadgcGhJ8jqW7ENRLspYuqW/lZ641vBy+sl7KFaeB0NO3BTG34SFyjIj/dq1SuFwy3KTDzAwOKD+/n51d3cFdCvRDQ1qMGBdM2/imQRsOWeLhqLDXje0TmsHz9DQ0FoNrh1swpCGmvQn6w4GvzXr1mrNuiGtGxxMMEheAeiksn6D+jadpUN7D6s6MKShwbVaG/RDQY+M7upSradbHeCjfg1FGYaGhk5ZLv6rmUlZR0dH7LKPxACb6frrrxc4FhOGIo/BkBd3pQE5kBfAv5rkKXW1WmRCntWiI2QBVuN9m4+OBqMN8JEjvkPQFf5G7Dirr1cDvb3RV0Q7HRzSUMDaGGM6zzhDlTVrlHV1qyvadn+0+0Hiog2tjTY7SJi+MPqWoeAFIMMZkQ5YLTpCJmQB8CPnSgNyIA+AH0AmjA6Anc8SB36poewjS3kWOz/aDH0/X6q+6aabxOPQPBF0vDIShzwA/sWWCX4lX8rPAmtPT4/6+vqOHouo89Em+vp6VcmqGlp7hgaH1iSAzxBtIWBoaEAD6wbUv24w4prtae0agYdmaO16DcT43j/QH+N4l/r6+9L4NNRsPwt10c3a4Ae0ph0MeVvDy+Uv80Wezs7OqbKB5/5jeLzzne/UZZddJha1X/SiF2nnUzvF/GYwdLc2AF2tDX2sDX0ORP+zpqdDQ2v6Yp6xRr0Da9S9fZM6BzrSB0bXRX+0jjSD6zQ0uF7Mc4bWDmht9E9lmZHljHXrRZ80mPQyKOIGI4+hFjpwM2Ew6EoYCn8Bg5FucO06rQt3TeTt2BV/6Pf/SH3fvVdjX71Nww8/JIfRvGboDHVs2aL+lGeRdijSAMgEIA8AbiWhlIH6VPpXWh70Ayy1POTRF23+vPPO0y/+4i/q53/+54+Cf/2v/3XYaR/Q5ZdfnhY/FIdtYc+Fd8nPbMlzWMEM6Hh5tICVkFIMDGmMGXbBSpybHrsSK2gNHTx4SDxKenDkoA6NHdThCeCwDo4d1uGAhnLVY+W/3miELxfXFAa3iNAIXo2YSDWS2xDuUuRzPJ7k2WjKAF0eJcZthUbI1xpeTn8j5Gk05cNd1LwbddUC6gEpn5RXQ4oKwwo3u8iKg7qUADmiNiADDZiV1/GxSXV39CqfkDJetop4BeSqB7c8Ui/NySs/kYESRBaN7m7VR46ET6pF3o24NprZQ+uskuLQYZkmIU7hUqlUxMSMd8HRR5Zlsp04oi9WFVNglVyQCVgl4ghZAHS3WmTiniHTapEHWdAP7mqSad7yNNtgkj12bJIb/UhyoyGW0cnNowOpdih3R0RXowXTvAMXoSI+rlNpI67pRxZ0BATpqjiRCVgVwjSFQB6gGUwO84XkOfqy5BjaGrBUGVEfAPiz08irRfxdIOESj78V0A/QilsqPzKcKK/Y9FStUk19ZZIjmkByVYwzhT/aQnimosLPSfMA8KNnVzL1964heNKAvACynzSTJUjI4g/zYMqJfGUW7Orhx3B+1ateJdsaGx8H1aLT2ZrLIr7A5TEHHrrgIsX0Rju+cXvgFbOb5MRlmi5mTTHrIE30VzHxyBsO/oQbyiOmHtfJ5AYn+rkgSzrMI2Xc5MgmjKLJ4IlsuMxgmnnBhhsZ87RIpiMH9qtny1nKfnCvvvQj/0QHv/nNmH8Nh1yRrgOZgs2sE50As9ArGkQe7teKCtGSOfIALagV9VKfqSNZzCtLQeyZ7b7EL7Y7dy1a7FxWiB87XWtiheypp56akoAtfna9WDUpkI4GScsrQpKVjAjjkyJSeTT0jpiwKA9kxAe2fa5yDdjcq5MXkgZJanuaDziMQR7n37nz6VjxHNSZZ56pAwcOplUvu6CFDm816kwWnsnJmsbGxmJB5qCefXZP7L4ORy3KAgp68llMIP+ouIoMClCEslw5f+6sXOScBQ4IR3XninEMr5C3SJ+Cp3w599xz0zcBvvrVr4qP850ywzaDtgaerxqI7sBOl7lLyCQyi/gODGc1m3eEo02LAy+Avw2LogF26exCqYvZLy6KcKfIxKZcMTaE0UE5Gdt4TBe2dhGHf6UAfbdOiueSI0SXnQla4tO/TAjZATAFEAKKUHEtilhgH3roocSD8byIff5cMXZYwB4Pgxj4+te/Ll6b4jXEgYEB2dNzYHb4eX3rwIEDmtJ9KJk5T6mRPObBeXPKnEff484+VXq7Nbr/mSCJCKzXRniFOUwgF3ONCiggVM4j3/VwJct5pkpMQCqJKlNDxeG8FpUz/CFfhhOs1agqQaINZPPMkSl40TNmEzWNnXeOnr7yAm15749K9UyTw6Maq4fRbTg1E7WdtgZOUgPP61p0zjnn6Fd+5Vf07//9v09f0v7VX/1VffCDH9S//bf/Vt2xA1fojNbo5O3s7NDWreeKTjgPdJyqdlT15JNP6au33hq70ZPKohEn4vZlVWuAe2gX93WhgpJ2atCIxNVqVSzC9HT3iAGWDxZ861vf1FlnnSUe7d+799kwhotHkak3TEAasdjyg3vvSQZzJauoEaumGNCjo+Oq1RganOpZsF/007Zsz+DbiEl38fdUVgxTUlzjkk7GEteRSaLO57PSJqIFXtAhwGM36IkJ2datWxfIpU3e1kBbA2iAdilFnxFGc06DVftYDg2wU2c7ZWUXbgo8Ty700QDF2b59e3rPmY+nEgYP4F9uIF9g9sddZ8thF/ekVgsji8iioeCbF5Cc9za//e1vp6ej7ILfvBI/R4gasV3LOMychrLyNCXf68GA5lHXSqWSSoK+eTSY8fqxxx5LONI6y/TFL35RH/nIR7Rz506hImiJSwEoQ+9ZwSbNIZhJ5MmXhyFcGM/K0W2mRjgNM9+IRIpAAL48xVeCLFO9kivPqmpE3rWwUuqx8C+H0Ry0nGQZ6NKbXLpFcIrQaG1CV/7sz2r9696g4Zjb5LVJTcQcjDi1j7YGTlEDRT07RSarNTmN++1vf7t+/dd/XR/+8IfFrteHPvSh9D4PcchtFw0Xfx6tt6+/V5nDEwGiOqud2rVrl27+0s1h8NRkQw91G1arBuziHpX3eKFy2haPyFRiQMFg5qMZfADsyaeeFAMKAwt/28Ag1NfXG3UimzKCyRND++ldT+uuO+9KO9LkbzvqVRa0yAZoWQ+rESu7k1IMonmMXOFIpRi1GNjyTBxR8xWi4j1lQBcA78+9973vndLRKTNuM2hr4HmtgbJhThcyYaI/ysNwjuY7HdH2LakG2Ild0gxWiDlGD32z7ejvnfpm/oaJvhqjCrHKePzLDexwMvZu2LDhuFlzf9gE4THz4xLOEUn5QDPWw+fiiy9OegC3UrAU+dpObGuxuICe0Nfb3vY2MSZv3LgxxbVe0Av1A5ztNBfq6+sTHzpll7rEY4gbazUQjTByFdML5Y0wfBsx25BqbCuneYVTWCFGziUgi/l1RXmkjDOcOBVZyRi3sekwPDmh0Vqukbyu8Ug9GZ1esquzhuQAScmWDj6EiWsEnYJnJeKrnd1hZ/eEDFVNNsbV/+wenbF2baRqn20NnLoGitnyqfNZtRx4VJuPH3zlK19JnzS/+uqrRceAwLgADZYwHejExFjERxOMBhttMDVFDKHe6Dh4zMU2pG1YZRqwi/tiO+5ffsrScc9534t686UvfUm4H/vYx4Qxfd111+nGG1+TPg5WrzdUDCBFvlnmFH52z7O6+JJLdMOrb0gLLnToEs0tiwHC4rALF/9SQB5MgXAi+1wdivxiYJuIul0LZDH8SJWxcWU9fYFRMRiVEQlz8he70Ak627x5c9LLyXNrp2xroK0BGmj6H+e2KpZFAxhUy5LRMmdiF30z2drGScAHo2ynLw8zriXkClzKb9OcaMeZ+wNNaezb02WZr9gsgGNMYljaC08/33xWio45LsD95ANwPI7NfUZ3AHH2zHIzF0Ze2+kvNXm1kYUV6Es8bky2krNucL16Dsesoi5VcimLdNUsi3lHJn5m7pEoi0th9BZ+NWqa2L1TozueVBaGcz0M5o7M6sxH1T12RN1hRHcGqZmNhwEtDHJFRgmY4Vg181g4/lzVoO/tHRDknd1daux8SgcefEgvePkr0reJglX7bGvglDSQnVLqVZ7YdrRrGpPSX1DZniGxbdmewuVhULDSlkeLs2MXUcTBQ8IAHxnh40oFv6lEp6nHRjczC2+jq1z2TJeVYx55o4OemeLUQnaRD1wwzlilvu2228QAAe5YYE/Lbk/7W+k7Ozr1+OOP9wV2GAAAEABJREFUi93mN77xjXrzm9+s97znPbokjGEGleuue5U2bdoURvFk1LFGQD6VnDrUCAO1s6NDmStSZJHHkigUZLfYetAcB3nlrPw044bWb9Kz371HB773fXXEgFYJQUIsib+MaEyo/8xiZT+lW4RewbbsApoitJ22BtoamEMDOY0u8Hm0l2P1DY74aFDKO6rKK0UDDXKwCVJ88rUvi6kBxq0s+svF5LkaeNlO46Q9s+bwNBUf3eFry1rBAxkwaBHhWG2COO4N8wvGXMILAbsoO395Q7lZLF9I+tVMO1tnhG0nIxhdoTdwgF3owS5cXqnav39/zG1qqYh79uxJ85v169eLb7Vwb1JEXPL06Jo00D2gZ+66X43RI3IYvQ995nN69Itfii4reNYdO8lBHPMRR1+XBURE8MS2jUAYvfd+9GP67gc/LPFUja0uZdr/hX/UzT//ftV37RZNsCFLjvkUbkAewYbNbF1VKQz2iIvO9MjTT6pvcFBBoi3nb1Nlxy7du++gfO5WkWNc5nm2ydoamFsD2dzo5w/W9lGFsS3bR+E7O7vUCOP50Ucf0aEjB1WpFuqxnf4SgQ7DPjrdUYxOA0QeHdTsYoIrO+QyjpVc/h+SwamMsxdHhwwAtqMDztP95IMWd9xxh3hHq7OzsxQhufZ0nqRLyLggcziJR+nawTM6eQZSPm515vozxUc0GDgYYDGcqQvwsYM2dAEf6Ds6OsWTCWOjY9q69VyNT44rbxTywX8lIMx6rb34Yp159Qt1MFZei6edQqYQZmL/QU3W6xrcemaEYtXWipKHd5FOOxguEq82m7YGnt8aOHZbySl49DONnp60z9IM4rRhCTVwskbZEoq0JKztou5VwnCxrfvuuy/lw7iWPCtwYb5AtnYhG/7ZgHz8rRFj7vDw8OzoeYUxEuExL+LnMBG6Ys5SqxUGMUWxC90SVwLfBkKfPHEHDe9Ek465EPi9e/eCTpBVwlgNX71Wj42GhwoDd98efeOPfl+jj94vwT6m0Tyx3bqQzySjIUVfVpcade267euaeOQRCcu6I9Ponme06+vf1JodT2v8W98V9BEZRrKUeAbDPIzrRgTIwjlyREaxY/3Uvfdq6OyzBPeuLZu06Z/8sF71vvcpD1kd9BFxep3t0i66BqKmLTrP5yzDnu5uPbNnt779ve/o8JFD0Qlk0cwsGjyPt7R2OM/ZQi6x4HS+ZGFbGJgMZjzmfOutt4IWAzM0QEKcwqUcWEsWGMz89xsdPXFlHrZFxw+d7XRfFYftuEq2EygO23FVokd225qIHVnuPUCZ7IJfwd/iUTHwLBA8/PBD4u+XWC0/88yzilXbgmXiu1wXsnTMtpMbmWI8n/XyF2n3zqfUOBCrr4HjHN9/RJXhcQ2ecUYELadrXNpnWwNtDSyLBqI7mconi92a1nAZQbuUMymMZ8Yj8AmHpw1LpgEMZ/v00DTjGXDVVVeFEfR4GrvsmWW3Z4aXSvGM18gC/9LFPxsYk8svRu+JndHZ8fMJs7jPoje0x8uL+OcK2DPvk23xuDVzJD4UVpajtbz2dBrqwN/8zd+Ib7qgG+4HaZjn8K4zj9LzzSAMafDVnqp2Hditu7/5LempHWp8/9vq7cSYlRrBNjadgyz6r7hyslucR1+HX+MTqh/cr6EKRvRYMqYnx0e1Y7KmS9/yNj31uS9IsWvsmJ2kj4o5pYqQYpdZciPyiLlOnFIY8Lsef1y955ylPPrL8a4ObXzXO9Rz1RWazKpSIlL7eA5qYDWJPF2TV5NUyyxLzEVSjtHOtPuZXdq580nteDIavxoaGRtJH0U4Y93acEdi3tJueUlZLRfbKWRbtqf8dK58xZx3Y/ifyOKLjE40thPdyV7o8AHSYyQzgLILzOCAnw6eOAA6aEo/4c7YkQYHdHR0JIPeLmQC9+STTwoD/IILLtBkbTLJXKbHtQta/OxG8wE5drs/85nPisGGFexa7ORCZhmyZQe7yJfrSNTlNVdcquGDh1Q/dEiugI1xJlbpx44MywNDMahgXudBueyitjNsa6CtgXloII++KnfRdpUfPXwzOgHzYNUmmYcGGCfspr7nQf9cJrEt2+KpKhagy/eGW8vE2NkaXio/+bDIDn/bOHMCdLbTq3gl/ZyEx0AybjNX4GkySOxj50X8cwXQSykrfuZE/FczRjNfTyfOdrrf+AHobKc5Lh8N41W0L3zhC+npA96JhoZFiptvvll/8id/Ij4U9u3vfge0arG50AiTd3L3Ht3/y/9R5z65Vz3qTHFcMKGNpwRHLxVnxvvK4w11renT+sFuaf8zka6h8ad2aXBggwbe82NqvOAFevj2W+VIC+QxQ8nNrnkeuFxxUQN+gGpyVlHWPxDzGaviatjS1mRuZa6EkQ0HtY+2Bk5JA9nJp34epWy2JQznzs6O6AQm9fgTj8auYz29E8JjKOds2ZL8z6NSL1pR6HBhZlt20fFifD711FPi7w6uf/n1aVeWcEe1I/QaS4QkOEWwnQZM2CADu7znn39++go6RjoGMXKU8bgAuE9/+tP6/ve/nwaFv/3bv03GLjxsi/g777xTF154odatW5d2ztU8oGl6k8MO0cDAQPpiO484XXnllXrXu94lBikGK8npnJ1OS33EeJJWV3EjrzwGkEbvWtVqE4GeVHkHGhNjGm7Upa5e8chUFqtIWdC3z7YG2hpYbg1EY41zrlwTOi55X6/q0UdBE00Vpw1LqAF225aQ/aplzf8ZszuJgMs+dkWmPO1VGrMRPOZpO80neBedL0Yfk/AYETyOXKlUpv6edCXKegzRTgltx7yjhQOLAzwZ9/rXvz69dkg5AUhwAfwloM8f/dEf1U033ZTmQeUXx9mJvv766/VDP/RDuuGGG7R//wHtP7BfHZMTunjbhert6dMDh4c19JYf0cToRGKHJEBh8Er817bzhioRW3HMNrIu9fQPxfSjpkNPPy3nFd33xVt1yQ2vktYNyGdv1DNPFn+P5ZhPmY4vLRpmCns4oK6cT3rHJld+eExZ3cHZQgXVyKUr7m+X66qEYe0s8ovY9tnWwKlooF2LWrRHo5qYnNS5526N1a7BZDCxi5lVKunjYHwYQbLax0wN2IVOvva1r+nee+9Nxqxt8ejUtm3bYg2wJjriRqMh2wlmclh4COMWQ5m/ieLRISY4GKrsOJ977rnJECZ/7p89nSd0vAv96KOPig9//eAHPxAGPY+Tkz6rZGmBhIGE1Vlkzlo6W9vTwoa/Xm9oS+T31re+Veysv+xlLxX04G3H6m1BHt7Ck64tPKLLj6EksHnAIp8tLM0I06ipPj4pRfaNpuns2BWvVipKRxIyJzoF25e2BtoaWG4N5C0ZtvoDnUU7pR03+6OiuUZjBhfRSi3X6ar2sSgaYPGVMQBmjAm4z1egfADl42+geAyXMdQ2qCkoaaYQi+yB/+7du9PON6wJ484FxDFuX3TRRWKxnPBcdMfC2YzRRTtbaNpj8Vwt+NnlsZ2+1VLWZ3u67MxZ7OI+24VLeuZS11xzTVpYsAs8GwoY0uxcd3d16cF779FYd5cGNm1Ud9BsuPEGVW+4TmO1ujiwc4s5jqf6JnaIGyriY+VDQ7H5sC9i9+zaE6SZRnbtls8YIrnUmYVhXpMaeUrRkIKyMF24c4QrsZv87F99VDv/x5+rt7tHNjGaOqDGYGeDewq5CjzoeCXFWOn8T7XsyA+cKp+Fpqc+LTTN844+uo9UJjrgnq4evfhFL1V3d69o5nmsjE1OjitzpsnJWrhOtLMvdnCJHsIu4vPwz6aZCzeb5mTDK5nOdvraIo928Z5vR6UjicOqcSWMsjyMQ8puO/o+ujmFQTmzY0sJFnCBLwYwfxHFI9U8Fo5xDp7HpBn0eQfnlltuETjyB9jxvueee8RAy7tN/D/hT/zET8Riybnisa3uarceeeQRYTSfsfaM2KGtqRxoZovnWPWMvjwtCpx59tnhdooBqBHIdPsjXlGLFEUlb1ZK6c9dTnQLoogOgriGVtKpxTiiGjJQkL248EWwfELV2Hl2yBV3QhyOxYxKU5561PWce0REG9oaaGtgeTVAfxDtT81FLdFuVRz0EGpEq+3oCqc5bDvcPBq6Ug+bCA0hkELty6lqAMOZPv1U+TzX0rMAzdNWDz300FGiM5YdhVxEBPwZ03mSC7Y2dRzf3NCIMQxDn11Vu6CFRwlzp5rGMj+YDj1/fHahC7twy5JRn+0CZ1u2y6gp1/ac+Nk6RXejwyPa75o80KX88cd18MABxWRInbVYpI+5UCN2exuxfWL6KqZ/0T/VlasRP1l65LZbNbRlk/KhQU3UpUP33asz+zrVu674p4++zh6tOTIqjY9pvDGpiUirxA9milAlLhUd/MY3tetDf6re4X3qXjsU3COjyDsPCscutpUpMFoNR6lHXOrvSshE3uSL2wq0I2QqAZrnApRlWA5ZY+RdjmxWdx4oHAnz2D08Y/16XXbpZeqodqYd06ySqRETmqwSjTMaXiOaXvQpkE9Bmd52Mghty3aK5x2p5ImLXeDC+7w5bSfDlC8t8l4MjwNZTjvPPOrFR9XQDxMQu9CP4rAd16POeSNsi4bNAGtbPHJF/hjP1Wo1xRHPjjSdO4yz2KmpN+opDnkwtnl3B5kvvfRS/d3f/Z2eePKJdA9J09UZAwH3PtKR/mhw1IgoR9DUa7WUjrKq5YjYFGLMSJBCy39x3BOgNjmmSkw00iAWYsR4ogZf1wh/FqVR0Kl9tDXQ1sCya8DkGH3JMSd3sbClrk7lGMxBm/qalCgCYnoYLmEfk0MQtM+FaICxpKS3UW4Zen669nQZr7322rSLyxhblpY6Z0/TlPjFdMkDYLyGL37cY4FdyMMTZMwDSjq7wB8vPZslLKCXadruiTVgF3qFsq+vX8OjDR3pWaurXvsG7f/TP1d2aL+2vfBK9YyNS8PDqsQvF0YuIDkmQh0x8ag25xq7Y3Gmcd429Qyeoe5Kj576wT3q2n6mujesC/NYOvvl12nXoYPa8Y2vqD/rUDUW/lWvKG/yrES/mMWmwK4zetXxjjdp48tfGYbzGeK+kyMQWabcSKVVcNjTOrSn/cstmu2kJ/K1Czlod7fEhhMbSfiJW63APS5ltAv5l0PWbDkyWf15FApvxOoYxgO7kudt2y52JquVaN6tE5VofvmsAtlOxliJ5mYy4LLryQejeFyYm2sX+ZR0z3WXcgKUjUFr69atwlB+bMdjwijlw1oDawaSbjBUMUYbGG2LpAfbsgsgP/SJ3m2nzoABEaN4ZGQk0ZF3JaskecBj7LPjTBpWt3k/+Z7otNnJJjxRn0jpKCO8ZwN4ALy5iCsQAUctAaJ7j9D0GbLF2QxDCxDEBfAvPuQNq1Lt0vZzt2j//ffJsfMcy7RxxvAT90QczXo+W2Si2tDWQFsDS62BPPVbx2x/dBws4JbdROpfQqYyHN72ufgaKPv4xee8ujjaxbjJOKlTPKMAABAASURBVEmZGRu3bduWvgWCpOBaXfxLAeQz3w0Hu5CZ+QU75N/85jeTSHaBt4/dOHjVC+OAp89SovZlXhrg/gAQX3zRRdrxxJM6ElvFHdvO1327ntaGLZs10V3Vjh1P6JG/+kvl998r7z+sPO4Fj0rzCnI9jGmFETzx9JPqiV3kDRddqcl6HvOSuiar0ihfwCaDsHorQ4Pa8rY36f4PfVhP3vJlVbNMMZ2R4RGL/fgbmtSB2BTZ/qM/ri3vek+a41lScAw6rhGIEBh8Kw3oz7ZsJ1EIJ88yX2jrzN/LbG0nmZgb8wpkiV+tLrJTBuRDh7bxLjm0DedQsV0oe2R4VIcPHdGRw0fU3dWtaqVLoyNjqa1xU7hJiTKPRC2nbRGn5mFbhw8fTh+M4r1f3qGlY+cG24lDk/K569hODawsAY9lY2wy2NLoKjHBw3C2nUjAQ0NjtAtcijiFC6vF6N12elTcdpKJe4WukYEPjPz93/+9+HBIV1eXDsbKJVny5dDu7m4B0HF/3vLGt4j/dOT9Z97jgT+0JwdUkiYwwQUSI3DJ07y46S6tg04qsYO+4fLL9eDdd6rIlVFJcjYVEkdWykqgDW0NtDWwdBpo6Q5avM38pjGphTbbaZgEzfhpXxPRdpZAA3bSfuJMP5o8z8MLZbNnlpWvazOXKRefl6PYjz/+eHpVijGZ/JALdy4gjkdLiXvNa14j5gMsfBMGiMedCzCc+W4NBjfxx6Ml/nSHUj/2dB0ZHBxQf1+3+nu65U0b9bq/+itt/yfv1oO7dmq4UdPej35E3/vVX9Phx5+KOYdVx3iN+QU9WyU2pZ69/y7tO3JIPS+4RDU31KgNqzo5oUq1P9RtVSMrnvjc/tqbdP5112vH5/9R9djJdlguORzzIFNDjk0vNaqx8BgRFSurVpWFnBUpmddkq9wRAsJZ4dOOvjvPZTvBcovDvbQt2kvpx1UczJWZ+z788MMRWr0nsgO2p4QsyzCFWCJP1LIl4vwcYlsqmwZaq8WK10RN689Yr96eHt32ta+pIzXC7JgVnPQYamWRMbr5KvP4+Lhe+MIXCoPR9jHTl+mea67tGSKjg0oYzOw+83hXeu8oVgEZ2IaGhsTgS6O0Z6abwWSeAXjCizzQL3nTiDJlQgYMYHaVMeZ577pWq6mSVdLj9xjQZ59zdvpQRiXk5f7ZYXzXxvTqV79a11xzTZKixKfAXJfo6BWDwFxRU7goaq5cvD9cj2GjkcfQER3mVPwyedKqbJZpLHN6V38q2yi3Qz7CDWc4AXnA8+dsl6StgVWrgegfTiTbdGsMXzRR+pOUJtpucuMSMXFtn4utgTz6anseN2mxM15BfoyjZfYYlYyjLCaXOHtp9XHfffeJcb1VjjLvuVzouE8szvP0GB80m4tuNs522pkET3r44G/D3Bqwj77v6O1d73m3XnjtVWqEIbzhhus1dMmlagwM6ax3vF2XvPUtevTLsUs8PpGYdsS1ktfU2ZhQFnPDmBipEfOSmJwpq3akv8rsHp/U2jO3BGWceYBizqIxnffuH1a9Utezt39Ddty7iLMchnGm/NkDGujtVddAn9IR7TZNa4JGQSOOVj/hFQbbaaNmx44dsr2s0rAYxtMZzKNtx4JDjCroLKR4+umn08IVT8pyfwO1Kk/sDD4iWC6w2V42PcYwvCp1sqxC2U758fGmLPyVMCB4v5UvBu7bt088wjtZmxRfSk5tL1HPvNie7oSjxVIhr776amGkJcpISMe8mitiknMBl7IsVvyi/DQ0/q+ZD4pQoTGW0QN0DL6UHwPWLujBk51tnBOC7dTA4YOhjOF83XXXpd1kdrLLBsTgSeMfHBwUhvPatWuFIU8GyMiCRk/WIztWQOt1wQ9ZkI2JAvcb/tCDx10oWCFrrIQ2ApCrJ1ZkkWfTxk3q7e9VVJEplp7yLaEnyhpnZBu5pUezo0Ii45Fh5SmsWAPIwah9rEoNtIV6vmvAMQGkjNFEcUogmKdA+NhZoSGncK4pbwq3L4utgXJsKPnacQ/KwPPMtafLZjvqllMJ+dgm4ydjoR3jWnOCnSKX4MJj2naRN3kuJAv72PLN5kWYXWdcu0hnF/kuJM/TidYu9GMXLmXv7umMXeeY04Q10VBxDG3crOHuXh1et0GTsfNcrR+JCGZDjdg+yNWIXeE8NhFqBw5qoI/dZakzzzQWO9UjB/Zpw4UXFHOkyCbYhr8i9a5VI3a3Jw7vDV4Sj303cnLM9Nj3vq3+DQMaz0dVm+SxcCkPGXN2DHLHLKyhBpsceUq6ai4sEn3nO99ZUnmo37MzYK77mc98RjzdUcbZoaeYC/LaY0dHh2b3fSXdQt258i95EAeU4WO50JRQ0qA7FgBOda5e8luIm+rkQhI8v2mjlUYBmZuMj43r0ksv00/+5D8XAwcGoLJc/ILkqNO22L1U88CPkcZNxZBTwboZ+9x1bGt2BXazcOD7evvEf/1dcsklaSEBXCuUJQdHw7QjdQB6KuOO5doFLWmh5zEr/i4BIx3Dmceva9FJo3uMY/hv3rRZ/O8gu87RdSbZbQv/eeedJx7lphMp84QvYdsl6hTdXI5WVqlmqnZW1dnZNaOeKB2LlVdiNvclJjsMMl1rh8R7+40jB4LO6qjVhUEfAWUhaB7jUJASbENbA0uggTbLY2ogugEHHDM+Rh/RQGcR5K3hGYHWiLb/ZDTAWGMXNwU/cDJ8nstpLr/88vTxTZ4Yoxx2oQ/8iw3Ms6rVqlhoh7dt2cZ7XLALGhbrZ8tpF3Ew4P4B+Pl4KR8UtWfGE9eG+WkA1eUxm6LbqbgiRx8VUwhdcvHFWtPZo4fvukddsVmQ7SvmGw4j1o2KGrFPPD4+podv/5auuu7VKbNKGNKjhw5q7+gh9Zy7seDUvDWVvCPR0P2RZ5jFYj4TtrYaTz+l3f/3B9W7Zp0++NnP6qGHH5YdkuSSK9add9yhW7/6lZjfFDitooO56/j4+JJKZDeV2JILbYz5c9lWiKJdjI6Opg8CModnHs1rl8QBxAP4jwd8oA8+0DKfto/OvzW9ffz42bTMz/l21N133y02usgHmtLFv9QQU/qlzuK5xJ8baLkpssOQoPJgSHBT8mi12TFuch5EgO3oEqJjiJUbwlRQGgaVlNURPccPymSXGioKM1mfFOVklYqd+Ve84hXpEXUqOMarbdnTQCrw8GJxgcaLnsEfDxhUiScdDRKdwoeGSphGVNL09fUJ/9mbz9b555+f/lYqJBBpSVNTLf0l1WzDGf6LDbkx0xuRd0AMGUfzd6CAcJboZC8rr9e0duu56h8a0MEndkROVnWyrqGhofCLdSHlcZ/yqPcJ0b60NdDWwNwaWGasU34xJW0ZsS0nrMMtIAXbl0XUAOMKULK0XXpPG9d2et2MAjN24i4VYEgwbrMIXubBmF36T+TybZInn3wyjf1lOlyAtLZlG694/JwFfgKt8YTbMF8NoMtKEEfHFIZqTCDCX5xnx7xr8qKLdOO//Ffaef8jYes6dJ8pixmyVZXDncwrqmwo/naqa2BQHQdHVRkZV97ZoTHX0u50EMbcSenI3KFAB6/ILK/JYWxP3HOvhj/5BVVrFe3cN6Lx8YhL1MXloccf0ac/+ynd84O7JWvVHDztwMfp7OURqqzjKIB5Nwti5M8OMzjaNn0dwLz4nHPOERtOxAH2/OT87ne/K/6a1rZsFitm3g94lWC79KpVvilk02M78SKIHcWHm9k0w+YAByD/8XhAs1iQLRaj5wOf3NEemwXJVdzsPIxlKpIyTI+IDwO5STKnY1ujE6PJUOvs7Ewfn8K999579alPfSp16NzgORM/R5EYyIhOOW2LRgmAy0NfAH67aESE0SmVHqP39ttvn36kHcJZgFHO49+33XZbajy2kx5LPhjGPCLOgAsO/b7qVa/S1q1bNVYfS/LYVvrhAnGz6biQA3rSzcp2UYNFbZqD5ewIz0GzKKjIKAz4bN0ZGqs1tP/xJxPXiYOHxV9KKOp7Peq6HQIEaYpsX9oaaGtg+TSQ2p1TPzV3ppacRbzmOCJuDuyJUO3442tg9tiw1OPE8aVZudgzzzxTjMHzWeA+FSlZREfn5IOuAXv+dbu/v1+M67zGZU+nsy3bSTR44mHsL+cuhNtwchpw9FtxqhHzC8eGURYGLfOJkdicmNh4hta+8mV66shBqVC/0vYBCfJqzDpyNRpjauSTOu8Nb1HjrvvV98SeICWuErRwkupZ4W7ceKb6RicU2ShzVdmRMT367e/o/F/+BVXO36LBrn5V6x3iqDdy7d7zjPqG+vW6N9ykQ4cOq1kFiF5xYNf0Bz/4Qdp0Wg5h7OYNiMzYEd60aVNqK2zs2UVc2TaCRLRB6PCXYBd0ZXgulzbMohRx9rHpW/NaCC2GPkb9O97xjpi7FhtkpAfsY+dH/GJBVMfFYvV84JNacyqIw7DiFuQqrlk4dOi1Wl22EyTClotd4A8dOpQqHY9488iR7fTVZ96XprO23ZLqueW1nVaGykpP46KhsPvLoEX5yji7oLWd9FXiKTHpdu7cmVa0SFur1UDPCdDu2LFDPFpFGgxuu+ANz5e//OXavn176gQwnjHgeU+ZR5Drcb94zxwc+redjG55Oit42AUC/3TMYvnyYJSnQUJxLSBQy3nGAkY9VmejYmoyCj9x4FDKff+BAxoaXKs8Bpl6VPLY04rYFNW+tDXQ1sByaqDZBx03y+im6EmOS1N0N8cleZ5FLmlxGD/KDOy4AWXgNHLZyWX8ZSxeymIzx2IOQR62ZRfjPOH5AOkvvvhi8Rgn9IzndsEDP2CbqDQPaC2PXeBTZPuyIA1MaS4sipg6R9pcjapjrpErX7tOh8fHVZ8cD7ySEVypSNWY89UxsjuqqjWCw+ZNOnjNi7T1R98j7lNX9GPVlEJyzJuYIW45Z4tGd+/RRD0PszzSTEzo0d27tO1n36fK9q264rJL9NTOp3Xg4JEwmnfpT//0j9UfmV154eXKa1nMEeGiVXGwc8p8lTq73AJhLK9ZsybpubUNlG0PefAzb8aPrITtuBMxlwR3LLAt5trEcx/tuE8EZoE9N34WWZIRPiWed5vZLANnW7bLqEQ7FVhCT7aEvFcFa5Q7f0GipTaJC19c41Tcl0q1Iir45OREcqnw8LYjMtLYRYWChlUa4qmYDLoHwjhhBRSDDzzpIonsIm0ZBncqMJuPXfA/GZ52kbaVp12UEX52EW87fZxrcnJSlJfylfGktYs0+NGN7aS/zo5OsQv/xS9+MemBHWridYyDXWce3+KvvSpZJaWhIYPHrdUmZX7Bn7yQAxfo6ekR7zI98OADiTv3IY+OmDgQpYvfNs4CgTRAmYxKg790MyQLUOQKlHholgviPqgYhrIwkKuxu0zOj+58Qo0z1oVQViwYy4hmYtrQ1kBbA0uugZa2Rtuj+bXmOR1NDJBFdCUgmmxMYMCkQOuFREArru0/KQ2ws8H7fiQBnYP6AAAQAElEQVS2ow8NneNfGli9XNkAYNxkHnO8cfpUS8BYzHhe8iFsL6wyMw9hMR8edpHWtmyDSoAhAB2QEO3LyWsg1BqnrOibmESET+HvjN3fgTX92nX33Xry/gf19X/8R42MjahiqevwQR34zD/ovI0bVe0dSHPCiXpN1//bD2jd9deFkV2TYzHfsbVs1YOb5Gh7XWedrfufiDnLxFjMpYJRxAexxsNaf2rPXl155RXave8ZfeITH9edd34/0lmdlQ5tOnOzuOf79x/Qajio49Ttzs5O2VGOJRaKvIAyG3TBnJi2zNy7xEPDfJkwc2veceaJ0M9+9rOxY38o3Sf7+PIy92bzEB723LRslLHbjm0E3fHA9gwd0QcNDg6q1GFrWtutwSXzZ0vGeRUwphKUYuCfC8r4mW5MR2IWkytuQpzEVWLVikrODeeGfeMb30gVCTzx4OBvxypbGJHQEce7tk8//XR6dJtn8tldtQum0JOWyot7KmBbthML28lf8k/IBV4oD0mQrZUPfnDEAbZT2Shrd3c3qATQJU/LhYaIgQ3v9GGH6AhvvPFG8Y4tfx8F39Z08CyT2xb6b6WxPdV4osSK5aboXMsUBPMUcBiKDPosaHBf1q5dK/K3XcQ33RRY8CV4RKctQOFP6ckXyAJTkRsBeYCz1JEnkqhfEakEmj5INR1aPF8eGTlkgGMWK8Fi9Tf0P1KfUH1tvxyjWUfIRzy7zrhtaGugrYGl1UDewh5/CQU6+hMQEWChL3o0RUOVXSyA5bFbQ3/ZJEnRSkniovaxGBpgEtlqXNmnp24Zo9HFY489Jsbg4+p2gZHU4TIJE27GasKteMLzBeYX5dzBdkwLovXEWEd6u7h/fE2Y+Qjzs1Y8/jYsTAP0P0DSbOiZqY0CsaanRwPr1urzf/rfddaGjdo/Nq5n9z+b5kD1O+7W9//3X9I5289XNrROjkQdHVVVBwakri5VOzqkSlV54OMGKov7Vg1ohME0Fv2eY7+5w9LoIw/p/PVD6uzp0sG9+7Wmf426ujv0UGySPPHIY/pn/+yndP4ll0lBq6yu4eHDWs6DOtwK5E0Yg5G58Hve8570uDH4pQLysy3bU1nwbvNA6JrvAuEvI5CrbBP8JRztpCvuB36e9qTNQAtPDGTcViCuEraSPZ1XGU8cflx2vP/8z/9cj0V/QhggDsA/G+yCH/0DMgCzaZYznC1nZsudl+1UWWbfDNtJFLtwU+BYl+gAGrHyVY1Vq47OTgVDsQpz1113qRGrXVQSxWE7omZ20oFO7zgPDw8n45KBB1nsgs42JIsCyGIXfMnjZJkeK609LSt5wd92KjN+BlPbeOcEGhnvVLCIgB8etnXppZcmehpEycMuFh/AlfKQhhUydLlr966UBno8dlFu/HOBVcSTJ6trrFbxCPdctAvHRQVJq6xlSgbp0h9uRJNXLRZTJscnNDo6osmJiYgImeKqiMcpgMDSmK009EoMauSzPlZ5h2oTmnz8cW0481x1xsClWNUl91CloIWuDW0NtDWwtBrwnOznxhakuRrNdlyE29e2BpZHA0xWGX8XOze7qO+M8fv27RPfKyEPu8CXcwBw84UODK8gnisti+cf//jHZTtBSYMLRLJ0ti/z04BjEmNImUCk2UMKhW6lhuvq3bBJA+s3av2mjWpMRNzhce257XY1Ors1NjQkhaHFnIPkzH6SGwZz9HTBNRYJ86ocPkU+inlKdIDq7ulWmNa698471I3x3d2rsZFR2RavFbz+9a/XK1/5Sm0Ig33dujNS6kq1suiLPonxCS52Ib1duF/4whf0uc99Lsn6kpe8JMnEvHQuNktVH0dHR5PBzhM1fJCvzPvhhx9O/yJEmA2mLVu2CGDx0HZ6vYG4r3zlK3rggQdSGeyiXOAB2wmPvwTbyWsXLu0cngk5jwtzd8iQD3mwpUoc+OWGbLkzXK78qHDA7PzmwpU00VbFbaXh4qZ7HB7b0bYr6oiGRwVnd/SZZ57Rrbfemt7R7ezolG21HmU+dOB2YQiWOFzbsZBGTppyW9Mv1G87NUA1D/JoeuftkMYuymE78euMxQLbopISj7FqFzSEFUfpZj66OpVxpOdRa3QXSVSN1UQWHcATZjCznXSBztiZ//a3vy3ygweDKl/6w8/gzaMmrIzBox4LGHED4izkgl8rIBf5cO8wxllpg08rzeL5PSWHgyl3GNlrE3UdOnhYe/Y+q7FYeY0o8egRbhoPkkcijZbgYK5tMSxJ5249T376Wd33hS+qZ2i9ujdsjhwbCvWL/N0qUMS0z7YG2hpYQg3QSQR7R+uzzYAQoZmnI04BeQKlg74R8hRoX9oaWCINlGOl7UXNoeRbMmWc5BFrvg0Droy3F5YvC+PlWG8Xae0Y1RgEgzG7aky+MRoiKHuaxi784J8nsCzFyCMXXlOWKsqdqR6T6YZynbv5TL38bT+ijkaHBobHdf/3vyfVY+f58H71vf61OliRJiMt9zq86Z89IqkcaSsBuBEIX8pBjm3moTW9euDvPqb9n/qkGrufUW3TpuAg2U6G3Qtf+ELxcdgrrrgizSfVPBr1kKhZB5qoJXdsp7mzXcj2mc98Jr3aiLGK8Wo7yf3II4/MKYvtOfGnirQLuXgFYzI2dUp+tL+hoaEU5J6w+MA8m00rbB7m0dB861vfSuViHs4Hfm2ncpCGdswcHiaEcYFWPx8PY9MMWuJwibdN8CiwLXbG+Zp265OtRxEuEyJbpnxWJBu7uAm20021LSYbioObFE5qWKWfMOC40EzzaK4KINxRreLVyPBI4sGHsDDsaAAYb5EknfCySRHBYEKYPFsrBiu3dkFDfFCe8kmF5m8YSkZ2wb8Mz8e1p9MgM0Ymn6OHN+GSx2yZbRd6DF2VNKVrT/OkMaEH9DU6Nhq7r6Pp/xptp/tDGnTDjj7vMdAgeaSD/EhLOtJDQ4Ndt25dWtBANj5uBR08ZkMjb6TVtbGxMe3Zs0c8enIs2tlpFx6Om96SKIqmKF1gHPWmqswMD1ZxlG4RWtJrjEaNyI46XT3rbD21Z7/2PbpD1f5eKRYxFFISp2Rc16U57mUg22dbA20NLJUG5jOpiw4lzqWSoM23rYGjNGA74Rhvbaen5xJiCS5M4sux2bZsLzgXJv52MdEmsV3wsAuXSf9rX/tabdu2rZi3tLS7Mm/StWH+GojpRWwEFPTMgBoxj2iopg0bz9amc7er48i4nv7HL+mZu+/Qjju+pQOH9mvti67VwAXnR6Ka0nSDhBHitMI0SfclF/OWhhRHQ9maPp21aYMaf/GXevoXf1G9MR/fdv0NESdlcX+Zq6ZAXMp7WeLKcEQt20mezE/J8Gtf+1oy7N/2trfpHe94h84+++xUv5mPMt+FZjkB2ZhPs2lV5ltulJVhnhJldxdZWXCifZKG+TdGNzvArUY/82vwfKyXR7ttpzLCzy7sBPykp/2xCYYcfOuIeT9xc4FtfelLX0pRLHrhIR3uSkDUzpXIdunztJ0yYYXil3/5l/ULv/ALev/736/3ve99+uAHP5g6zEQQF7ugDW/LmQss0GjUVQ3DOY8WzGqLbZ133nnpEQYq0fhE8bVAG+roA1KDlzDYuLnXXHONGHRowJVKRbwUT0OhQdlFmpaMF+y1HUZZlnbAWRUiDy3wQE6gTMYu+mOPPaa/+Zu/iR3SscS/jLOnZbYLP2Up41tdu4hvxZHPV7/6VSHnpvWbpgbizJm6O7rTLv7NN9+cvszHDjUfBCM9O8WsNrGajFHNPbGDf+jb6W5BdTTQ2Leftz1FYIiTDhkSYgku8LYdnJ2kymNUwGdlMbgEpDgt60H+ivwZ0NTdqfGOiroU9brT4shjpbgRcuUE2tDWQFsDq0oD9CFJIJprtNPkj0sKhts+2xpYag2wQ8tfwTCGLkZeNrV3JqfpsVNpjkZ4JsX8Qsy32KGaTc0cjAV05h7E2ZZdTOjJyzboNixEAzH/Ut6IuU0kCvXFGbMJKbSqPPC1LDB7d2nTg/fpuhdepeEnn9Tjz+zV+IWXaOO5F8RudEOQRALxl1YNrPBcUQFizznmhHgTr0Bl/UNad9Elqt98uzY88JD6azVVunr1yKOPavczz4j5YZBFvrnsyJdAE2ynOacWeOSUb4Fp5iKn3Vx++eVp4waj8cUvfnEiwyjFrmBemxCneJktrz1TD9gszIGZs0MLlFkSRxshbIfWm2WHtozD5Z1nbCueuoUX9ADGL23vggsumHp/Gf7gWw10/OgAvt/85jf1/e9//4T3BqP+ne98p7ADyGslIVvJzBc7b244Nwkoed922236zd/8TXFzvvOd74iPevGYgF1UJnu6ctB60wSFhhvRyR+MqDs8WtzZ0aH9+/aJnd3rr79eb3/729OuaWkEB2k6qRS2U8OlkvH3CPxlEg2HisL/IWIMlp13SrSAi+0Z1PCk4fHoB8YuFblVBxATBvCXQNie5gUf4nD5+iE8qdwYqXZBRxpogEpWEatK6PTy6BAwUMG3AvSAXeiZnWPKzn2hk+vJehI5eR46fEjDY8OpY+EeUR5WpA4cOJA+DNbd2S10yd9isGJFQ6Ks3HdXCvkSs1kX4rmXPL5z0003pVW/WSQnGcwjHRBOes+58NtR1kBxUndwYxUlBgKkKGgSrvUCOn1gbHGaJDpvZZ/8wT9T6Km7Rxsu2q7s4XvV2RhLUQp8EiFcKZOSq9PqmFNnp5UG5lfY1aan1SbP/LRYUCE7kEL1enLmvjjQDdEsp+gVB402nNknNDZpZse0w8fSADo7Vtxy4MkfKPOyV8f9K2Xq7+8Xk3vG6lJGXOIZYwHC8wXSlUAa5k3MD+zpctsxlk4NolDNDy677LL0LZqSmnzw33///WkTg4k/4RJsy3YZXDS3zHfRGC6A0XLl3QjjtsGUIYv+KeRDi1nMIbK8ItdzdZ6xRuu6Y+7zja/prK1bdMlb3iq5W/uePqR0RHoBEajHJkOu4JP6NTgpOAFZxJCJNRnGdv2mN2u00q2u3LGvLT348EO68YYbxO4o5bYd3IrTLvw8csy8scAe/woPKHjq8vOf/3wyxAnPBSXtXHF2kTfv9GILzH4NgbRbt24VtgHzXXiAw2UnuvSXLvgSwLUCeMK2k43CHBocAB7ATz7ogvkzuLLdIh9hu5C5xJOm9NP2kZW/g+JjxzxuzRydfgE62jA8mJdjP4DbsWNHeqebj4GxmAUtZeMdZzb6aJPwAQ99K8CLMPcNg7lSqRCcE0raOSMXGUlNXGSWK8OuVWn2zM4WA5cdzltuuSUZzr/yK7+ShCzT2EVFIczucj2P5huGEB82yMOItq0sGjadOpWBirN58+b0qAWVjVVY26JyAaxoMsgoDniGkx4VpqJCS/wdd9wBOoHt4zbMRBQXu5AzvKmTt4swcrH6g0wYr93RKUED2AWNwnEs65XyOCtufeqfgtAuZLCDMMJHjgynnWbeF2GhQE18RKUTPl2dTRBkKAAAEABJREFUXeIjaRjAvAOBLlJkywU625HcU1gaNI0NBDugvb29SXef+MQnxKICfODHYyKUh0YIH+jRK/ojXDYiGjNhezoPaEuwLXjS8HiMq8QvjetUVsb6QiZFGF1bHHahZ/wCNRtSxKlfbBhP88kjsySPQpaeXp1z7bUa/cLn1RcDD1RRzVV0SZEuDxqQpxnYUfZVWGZ7ZeWi3pRqsS3bZbDtnqIG7NAlAJ/ok9E1QHBOoGNp0ie6pj+4zCC3Z2NmRLcDc2jAXlmd2Z7RttL9nUPO5UYhB0C+THYZp3lFjXCJZwwmvBCwZ5aXOcyWLVvS033wsY0zQycJ0XKxC5oWVJpLMSdhsv13f/d3Mwxo5g7Ml8q5Q2u6xfDbhTz2TLfU02LkMV8ediHDfOkXjS4PTg3HDnRFDWeqrF2j9VdepNqze6WRWBw8ckQDa7rUSV8WpHmaeVhhGasac49i9tGQAqWWIzil0NAF5+mq//ZHOnz1VerftFFfue0rOnzwkDDmSj3jAilB83LJJZeIR4uZCzZRU449nVlrOj6AxUaP7bRJhmFYJoIOIFy6+OcCNp+oc7Qf4u1iHlimw2gs5QLHnJu/a2XuW9LjEgcwL8bWsC27AMLQwIc2isFKGHrcEsBjiyAPCw0YsfzdFI+SMxdvbcu2UzJ7Wl7bQg9XXnmlbojFChYFyvk8xMTR/vADlGX9+vViw+vrX/+6PvKRj+jMM88U7RB7ynb6oBubftAjbwmEATbPMPaRmThwQKvfLmQEP084abKijp508tWREOXZFjfcLpRnOxljPCLwile8QtwwnpHnJqp52E6dLOlBdXd3aWjtkPiI1YZ16zXYM6iBrgENdA+o34Np15POmMpPJbWdcKQt88ZPxeFxhZLGdpKFho2hSeWEB/mSjjRUCPytYHuqTLZTAyFecZRpbasav9Y8H3ziwSlaBy1pMPwti3zs8EWnhb8SfsUBje3wKdE0YveDPM6KCk7lziKt7SQPtFT60fHR1IDQLw3cno6HphXgRWNFL3zinsaNzA6+NCqM6fvuuy/9xReD20UXXSQecafB8N4E+lIc6BS+ZX62A6vgEhB+4maD7SS3mgfxthMO/0mDM2VATHhLHnYhT6xRRJzliC8AfwHQahkO21O52JYRKmGiPvau0eBITd0TCSE5ncoUR/jjuqRnqnvHWT1c0syPwZz7AhwjetnRyAIse8azMrSnK4RtrQaZ1DyQBbCnZWxGrZiDPMB8BShFJ021WpGn2kWUKc6CD56KwqqY0j/0RVzzCkl4m074itMuMHbhFtiVvSI7sLJSzMwdeYCZ2JUL0UeuBnmQwS7qzktf+lIxSWa8RjO2ZRvvVL1MgQVcbKeFbZ5eY8F8AUlT3uipNY1dyMMjsPDEyLed5hbseDF3aKVfTL/tOfVgFzJpBQ7uH7BUWWfBOEszB3wRoKh4A7IKlw5NbtiovphTdxypSXv3aU231KhiYSvdw7gWZ+jJqiixsxRnArUc7qio1isdOO8sPVOf1Miz+1TWG9uyjwaSs2mCwYl/LrCd0LYTDwLUF+auGJUswvBoMkYucXZBZxcuuGMBdRQDtTXetrKYOyoO5sLhpBMc7+Gz0Te7rtpO3+nhq9bwTAmaF9LZTjzZySWsOOxCPtsRknj9kU0kAmxEsQv+5S9/WWWaMl3pQmc78SVP7IGyLIQBdKQ4mJ/jZxOPOX75NC5z/H/6T/9pWsS68847VT7xAT3ArjsGeLBIurc95YKjz+Er3+jDNqhkeyEj6UGQL+5yQNTq5chmnnmcJJntZACXye1CsXSYf/mXf6kPfehD4mt2f/3Xf623vOUtuv3221MlKOnFUlcEenq604rUb/7Wb+p3f+939du/91v6rd//Lf3H3/+P+rXf//f69Kc/nXZEuelUPuBIrJ5hTOOnkmDoYawHu/SOLmGAeCobxiEGJDecFRjijgXwA1rj4UMYPBUN/7MHnk2rYazI9PT06G//9m9TBYXm4P4DOrBvv3CBQwcOavjwER1o4vc340oa4kv/+OiYjgQt7v59+zQ6PKJ9sWqY+Bw6JFbEbKdHq2l05HfgwAEdmAWlnDwiQtmho+HSAT1z8Jn0gTA6KBoxuoOelWd2nBn4GKTR+bP7nhX6hg+Nl8aEPoDZec4OQ9MKs+NPJnwwygnMTLs/3Xd0RDn37z+QOqoDB/YnFxkoXxG3/yhdzeR14JTiyetAyAjs379X+w7s0/5Ymd17ZFgTR0ZV6+hUbWRUR0aGA39Qh/bu18F9B3Tg4EEdaKZbbBeZKDs6APAvdh4nww85yrqH/2R4LGYaZEA/yITOFpP3yfJCJmRBLvwny2ex0iEDspRAeLF4nywfZJgtDzqbi1+JT+7hw5o4fCgNRXn4D42MRJuM9hj9B2n3Hor+N0DRNmujoxobG9X+aKMpbbjQ0Ofg7j94IPU1+Et5qEcAuJWGUib0hH+l5SF/5EAeAD+4lQDuZykDfmAl5Sl1gBz4GXcxnhmvyzG/jCN+vkAaAHrmT0ymeZKPOQC4Mm62n3ArQAeUOkJ3xFPXkfO6664Tu33EM39j7sc8jEdwoVtsIH/kwYU3ftyVgDJvZAHQwdLIsTf6or3ae3BfzDFi7kCfBew7qP1hJI8OD+vwaK7a5rPVGDuiHbd+VZv61mi8EX1YzCMPHDgU89GDMec4GOkPaW/MUfcFr/0H9gTfPYHbE7hndSD4Hdy/X7v37tJ377lDo+dt1yN168xzt6ZNFsoLzFVGys4GDHUMGvQBlLSt9aGMp14yj2euTn3no17UK+bwxEEHlDzmcolnzkr+uGW6khY8OAxn5rPIASAnOGSEBj6kwQ+OpzPYCYeWMHHQlPF2sUM+GmMFuDKOvJCDdoxLOubiP/IjP5IWxNhYJF/SEAeUfvDoARoWKsgbGBsbS4tS5IFNMzg4KPJhfs/fz5IPOmSXGeP2h37oh9ITuPCFJ4sZ8EEmXPIkDU+f/vZv/7Z+67d+S3//93+f7BrCv/M7v6Pf/d3f1W/8xm+IJ3c7Ozu5TckGtAvbLyGW8JItIe9lZc3qBjcNZfN4BZWJFaZ//s//eVLwr/7qr+qP//iPReX/F//iX6SJBQLaYXQ3Ded6o67+NX267IrL9ILLXqDLL79CV4T/svDzWMLZZ5+tycla0PQnY5HHEagQ7L7SGRNmRYSbzgAAnptausRTOYjjq3M8MoGhS1po5oIyfWscuBJIiwyUBdzVV1+ddszBpTRRqcAD3V3dqXJR0YkjLS5yEV8COFaRLMcGRzWl6Qo+NGzk7ezqTOVnpYeGwA46aeYCeILHhY40GMW8842hn1Wz9EEHdMIj9TQiVqf4uAANmsYHjlUxygQPXGSBruTd2dWVVqAIzwbypqy4QOmfTbcYYfgX+izk6UJXobuuzi51h4xd3aG7gM7OjtBhZ5KZNNNQpJsOz0UzP1wX+bVAT0enukOWakeHOtYPqPGSazQ20Cu+GN/R2alqd0dARdVY0e2M8FIAMi0F3+crT/RVwkqWERlWMv9j5V3KVbrHoltOfKssrf6jZIi2mfot3I4OOSCrVJQRrlan+oauaItAtaNLDjxQqVQF7nj8yzhc+iRc4Cg5gv9y4cr8cYHlync++SAPAG3p4l9OIF/u1XLmOZ+8kAtgvGfuYjtNtMEB8OiI+os7HyjTQEs65i88jZbmFy31kTho5oJWHsQTBkhTusw1MJzZRGEO8VM/9VNibgENaRYbyBfgHuICi53HfPiR72yYT7oF03R0qiv6pc6u7uivetRNuHn/OmI+4a6KKlEv6udsUe3qK3Ro/049sXunerdfqN6ubo3VR9XV1aFOINL1RPruji51dfYm6Ojqibhu9XR0qyv4jU1M6ss3f1X33feIBl/9Wj0eBniWVdMcpjPSzwUdkX+Jz2KHl3tTAnjmlNRr5u7gu6L/BYhjvsoTlXyFnbqJUQhtyRN66I4F8ClpK9G3l37o8ZMnLvWfePDMbcmrdX5LPiUv5u+2084z9MQBxBNmvgxPeGMH3X333SKeuBJPHH5wtAf+uus1r3mNXv3qVwu7iXjiSoA3ZSdvAFuI9AByQ08ZsG94srbE45I36dE9T/NefvnlKvmSFjuAMOmhB8ryY3fxuii64P+58WPjXHXVVcJlF5p7RFo7bLk8x7vkkC15DsuUATflR3/0R4ViuTF/+Id/mD4U8HM/93N685vfPCUFjYCOlMo1hWx6MJzPPucsvfWtb9Gbbvoh/dAbfkg3ve4mvfkNb9ZbX/sWXXvtteKmrlmzJvEubziVgsbHzQaQBaMPYxAagHjwrNRQAaho9Xpda9esneIFzWyAH+nnAmiRhRUaKh6PO0BHZYI3/jUDa7RmYEC9fX3qH+jXzqd36pOf/GRRjoTvVU9vb8Q3IfyEu3t6VAkDCl4DsYL0+I4d+v6d31dff19aLaIsrDC94AUvSI2AsiLPbEAGdEHjoSxDQ0PiowK8G8Gj2MiN/vhiJ8C9eslLXpKeCCCOBko6+OIiD3TwPfPMM0Va/MT39k2XIYWjLKULTSuU+FNyQ6e9QEs+Bb++0GdAT1/c23CRq6dXvb196gtcX09/4Itw71Fpe4KOuMWBnp6eyKsn7ll/unc9Pd3qx5g/+yy94Nf+gwauvUZdYdT3QdcXNL1r1N/bv6gyzC5jT+RV3gv8s+NXIowc/f39AvCvhAyteSIDsgDgCeOuFJA/sJruWykPOgIIr5R+ynyRoVVHZbiMb3X7eqON0xZwu7tVif4hi3ClvzctcNFX9ETf0RPx/d396oh+IxqzspggMg71BX0rP2gJ90VfgwzkDeBHPwBhaFYKyB9AJgD/SsnSmi9yIA+AH2iNX25/mX8pz3LnP1d+yEQdYixnQsvOE/6SFllL/3zckh4e8GaewJhP2jIOFwA3G0hTxuEHCAPIydwAYzwLY4lNlda5A7Sz+S1GmLzhg7tUecD/RFDmjYssAP4TpVtwPP0T84aY16zp6VFvX8w3Atcb0Bf91kD/oKrRX2276fW69H0/q0c+9Tn1HjmoM1/+IjUamcYPHokuLdL1dqu3t0c9fd0xVwmIPqw3+rf+nhiTe9ZEXL/oBxt5Q7WJujat36y+887Tk8NHNBjjNve6L+ZiQG/k2wrgKDtzT/zs5rbGs8vJE6n0qdRF4qCjLlbC2KUOkZY5OwYmT0ESBw18oT8eIBt8S/6kgx4XIA7jld1c/MyrMVJ5XZEFH/IogXTsejPXBwc9Lju3xOEnnjk0vNnVZYecNkAc9KU8uKRBLsrDIhMAHWmJAwgDxGEqteYFHh0hr23RhsGRD0+MomviaXvg3vSmN4mnR6EByBejGH8pI3mzAco7z+xOv/GNbxQ23Yte9CK94Q1vmAJshe3bt0c9aiCWbCdIgSW+ZEvMf1nZ/+f//J/1D//wD+JF9/e+971iR/fHf/zHxQcBSkFYLeJmluHCdXLsTLVaPT2ePDw2nBxvubgAABAASURBVL7wPDw2okNjhzWcj6THDy655GL1dPekd3LgRULcuaBWq6WbShyrIlQOdrwxnlm1sa16/I7Hg3SkB0o/LoYx6WynxyRYCMCIJo6KSZk7q5164MEH9fAjD6vaUdXI6KgOHT6s8ckJ/fVH/0bP7n1WyiwWDBqxUtOInfd6dEx5uI1w642GBvoGtX7Dej2x44kmbSPoG6lcrGaxgkTeyIOMswE8gKzsHmMI8wU9cDQa5KXBsOBBA4MOHC76Y5GBQZA8wMGfdABfOocWAN+gDAH4pyFPO+bQtMLs+JMJNxoOPSjxL9I3pvyNBvk24xoN8cvBRRsP1VKUBKyP5REblCkcqi/cRbgiU8mmgQyRP2Ea/WQMCF0ve4W6zj0/amAIFRH5YmYe/I53FvIU+R6Pbjnj0BdyLWeex8sLWQDkOh7dcsatVnmQazn1cLy8kGV+94wWV1fqRGDoiiarUj2vESpaY7OJ5KmPaKjoQyJNUEQorvQg4XA2vU1HpQy4JUC2GgAdAatBllIG5AHK8Eq7yAKstByt+ZfyYEgwwS/jTqZ+kYb0uEzwMVAILwSQByjTwIswLgAe9wtf+ELadSvDuEsB5F3CUvA/GZ4rKQ9zDQC5q9sv0P7Hd2pg3ToNvOhajU3mci06vIikf8tjI2ky5igTMYcbGR5WbXIy9WHcv7zoDfXM7t26Onaub/qhm7R+3aC6qlkY2r3B4egzpQteZQzzTAxO5sYlDvfBmCNjPDOfJUw6XB5zxthj3k4YYO7Ormo5H+WvZb/97W+L+Tx2BWnRNy5AGoCnUHGPBWwmYZATD28MUfLiUWdwJcCTeTQGLY9Dg7///vvTN5yQA5uHjTS+Ko9MvLvMAldrWy3lI+18gDyhG4iNNnRCGAAHoCPyQg52m8EBGLW8G07e2CTguAekBQhv27Yt/bUvc33CJfAo+qc+9al0/8GhW/LAX6ZFD7PTEb8cUNbp5chrSfPghrDKcuONN4pHDrhp1WpVVCbecyZzjLWPf/zj6XEEjDFwtKssjE/8luNGhS93XBzzmUbYlVlgs2i2ucgDQ5FHnql8QZRobMs2wSmwnei5ybaToY2xxyoMcsALF6NVcUAXzrzOkhYXOWhoGM1MqmBAo2Mg6nRneiT9scceS/JR8QD+SisKlP5PGuPTdoqPK8kLfxOHYY/MNJjDhw6nOGRnVYs87UgVgCwp8ayL7YQhHsA45r7gJwL5cVn9AmdP0xPHYMrqNn7i0RkNGAN8sjZJ0ucIRNdvprr5ycm7GKmauoWVnYmFhnoSp9C5k5/YNrQ10NbAUmsgeoTIIhpds102IpR1dKZFzvDOOIsWGqggVxqfJEYmyWofbQ0stwZsx1yJynhyOTOWlymZFGMgMKaXuFNxbcuelo/54ObNm8U8qeTLfKL0t92l0QD3GIA7cw319+nVf/Yn2vK//pTGJ6rq7h/Q4zsej7lxTaY3y6Rw1BH37pZbviTmsLYDOX1iFHbGDjYY7ifz8aGhIYJHgW3ZTvW0lAODs9WIZT7J3Jb34TGg8dtFGt6HJy/SlMzJk7oDHvn4/g67wrw/X37zh/kx9HbBBz/zbgxh/MgC4C/Bdmza1VKQOIxC5tfkh0zgiMQljseUMdppN7y7zePd7NLyt7u0J9vCHgJPemQmfQm2S+8JXbugpVzkjQytidjcwmhm4QHbo4xjl5n7RTrm/SW+dJEJGTG20Sc7z7y3TTxhFizQG+G50oNfKaCqrlTei5pv683khhDmUV7ea+Zr2u9///v10z/90+Ix7T/7sz8TNwUBqBMYz8kvR7vNlGWV5DrLxGE7/X/heeedl96PGZ8Yl23xYyWFRyxogHZgAsjbLhqNbVioEjt8yEVDAEE6wlRsu6ABPx+wHTIWssGPFR0WCjAkyZtKpzgOjhyMq8SjGnQWWZQH95qrrhELDMgMPUS4ADK1hicbk+nT8TQYPgZCXhi5NBQGulYjmHRzAXzJmzh7pl7AoRtWjmyL/O1pffAYCatx8IAWOjpLHhGn7OBsp84R/8oCcgOKuW1Mi8MSDcmSSM25bvKv1KXUIRJWsoo6K1VVMyuLmqw4bGLCs4Rnm3VbA20NFBpwtLvC9CiujXpNnT296uruTgTmmi54CrAZn7IioLzpRn8z5Wt72hpYWg0wjjAuM0FnTnCyucGHtIz5+Ms5GbiTBbtoMPAr5xxM5t/61rcKQwS+tmUbbxuWUAO2p/TsyMcxB+44/wJ1nntuzKfruvSqS/X4U4/p8OH9uu2rX9VkraGqrPpETSPDY3JW9HM2qYNBnBhS5X1l/scGWFdXV8TMfVIPWmOoa0CJw9hjTlxuzmB8Esd7wTylUAmZy/zAM98lT9LAm8eKX/aylwl6bAtoWsGO8sROOvN8NqCIs6fLQxggn3Lejss8F/sF4xzD2I6ZZBgq5AlglPLaKX879Y1vfCPZF6QjH/hBw04wOPwAeIC8WssEbj5AOuSh7eMv0yBLmS82RYknT/vostoFznaS27bQK98gwJZSHOQBX54E4J6zu34yMgerJTmLmrkkrJeXqV1ULBqFXdwYJGB3lcr1vve9T7/8y7+sD3/4w+k5fG5q602GdmJiMhr0hCYngJqKeUnBF/qBgYFYNOuLFbK6bMeq2bh4D4EGQ0W3C1p4lWA7GYOkL3HQsvpERaBi4JZx83HhBZCOMsCjHBQoPw2O1Ztvf+/baRULP4NcWdkn6hPpvWTSg7c9ZXiWNPChY+LvlmyLDoLHXMqGQzwN0y50bRfuXPKTD3jSAPgBu0hDGezCT7kA4kso40lrO+mz9Jc0K+NOT1yPzp+4JoQBrYAwpY8mW0EMjT9TofcVFOO5mHVb5rYGFkEDjtaXBR8HSI5FrLqt+hyrbE0KKVKoedC7qBikmpi209bA0muAsZf5AO8c8lVbJrZ2UUPnm7td0DPW25ZdjOvzTX8sOvgRZxsnzWvAsbHAzhayEwYSQfuyLBqwHfdCqkdu7D7XNaaBoR6dffaZevTRHbr73ge1f/9Bcdf27duv3bufTfPsIBfzUNtpLstc0oZKafOL791AcyzgPgN2kWY2HTvGGLQYmCzcUJeh4ZFnXh+0Z6Zjfsyc/5ZbbklPbDKXx3Bnbsyj1uwCk952lDfHm+RmDoshCGIueZhLY5BjIPIoOLvo0GFA4pIOsJ3mvxNho/BeNI9kky9/8coC0VlnnRX6fFToCXpceOAHmL/ztCj2B+GFADKyK4++0FUpFy672uSDHuEJznayjyh7icMFbMt20hG04KCDD/7SkMa2YTefhQn0TJxtnBUFRu0VFWAxMkfxgO2pm2F7ijVGJRUb4ObSedqeqlx2QctNGx0e1djImCbGJsLWCfVE3cd4ZH5COhq9Xdxwu+ABnvxxaUiKgwZmF3wjOOOElgqG0UoDsOemm5GoJUBjaAmmDgYcfAEev8Yd5m+HooHRYAnTIJELOcHRSWD0gyv5QYefFSQGR2jB0VAI07DtaXmJg/54AA18yMcu0tpOHYDtdM/K9GU5CNvGSXR4SI9rOzU4u4gHB5AP7rJBGMNRSY6fXYiIwUy9aagRk+J6XKNSNVNFdNO3vE6ZL24JyytBO7eV10BbgtWhAVpgSBL9Wd7Zqby508KYE9jmCU2MRymEX2q9qn20NbDMGsAYZZ7AU2gLzZqx2i5qMI+48ig1Y/9C+RyPnjyIt53menbhKg67yDu87XOZNIDKK5FX7poalZqq0Z2dv/183f7N72ho4yZ94tOf1t5n9+rA/n2xsVMV/46D0fz5z39eGGws0mBclfcV44/FmzIcrI86bad7X9LYnppPMifF4OSxZ8XBjifzd+qzbfExLOyFiErzzZIHBiTvSd98881po425PB+9wtjjnV7oAbuoY+TDXN8uwnbhQtPKE8OQHW92mHn8GVlIiwutXSwekA9hgMfIMbIxotk1pwzIDA7e8OGJTfQGPXrEz2Ya4YUCspFnazrk4ZFs5J8dx9/BsdBQ0iNTCSWudO1pvYCjHPCF/7ve9a70b0GkJW6lIaruSotw6vnblu3EyHZqKDrOQQdteypNSZoJXKbMleBRDbQTpJsVXsydPGhSOGI4adhUbvx20SipPLanGpsdiYPALtzwTp2tvKaQC/RgUCIDvOwiD8LgKSsrUazcYCQzQEGHIWzHrvn4eJQ1k12ks538GMjl4+SUkcdCaIwY37ZnpFEctuN67NMu9FFSIIN9dJpWPH7o7YKuDM92oQHsgg7/SoPlEKGRALEq1Yq6ujrFlyM7OiqaeWQRhD6c9tnWQFsDC9PAc5Q6T5ZxHtIDipCVdXWrGsazyqPZLTQd5dGZNArykqLttjWwYhpgroNRgAB2McYzPgPgShf/bLAt2+LjRRgps+NPJmwXPElrT/sJl2DPjS/j2+7SaIBuixlRLquSM+epqqd3ULv27tPZ55ylJ594VF/+yhd14MizuvSKS/TII4+Ix5C///3vpw/94oJjZ1Zx2MV9tB2huU+7iLMLl0006iRz2iwWKDHOCGNMbtu2LX3k68477xSG5Ytf/GJhjBJvW7anMuHvVNntZrMNw5m58g033JDSQUQaAL/ttGtehsGVYE/zxED8yEc+on37WDjoTDvVGL7sfpdpkbuvr0/QwoOnS8mb+Tku5eO9YWQinr/R4hVT0mGA89EtjGvi5gtl3tgTLFSgG9LahezIwmIDLv1BGUc6NugoQ4mznfRoG9RRftIQAS/yww6hLJShtFmIX2mg9q60DKs4/3ymbCbcSDe7jKDh4adicqOp9KxI4QffClQKoMTRcDFwW3Fl3LFcaIEyLY0BHoQB4vjgGBWY1SHiWY1i9Q6jl4oMHfLZReUlve1ULtIDdAg0ROII9/X2JWOZDqaUDTy8bJeo095FJwCKwGVy3NFZFf9B2LemX+vP2JAeMSIOGqCtPbTQhrYGTi8NWA5rOQBXEk49Fm0bDXAzdZETqTyQrXH4wQW6fbY1sAIa4PFnHncts2ZcA+zCiAZPGLcVbIuPlvIxo2q1mjYZWuPb/uefBpg+Z9FdVeoVVSaz6PsqqUerjU2oK/DdVWvHY49qZDTCvWv0wz/8w+Idep6MpI4wF+V9YnaayzqFC8xXW3xsFsPz0KFDKQlpS8BAY75MfsxzyROcTT+byNOFR5WvvfbaZFTjT8i4YNgxrw7v1K42fvgju13wIQx+NnR1dYk5erkwwNOofEcIHOmh51FwjOPS7kAX7OgyDyeeuf4ll1yCNwFlYOMMHrRT4tgFTpHzvNiF3NgU/D0UG2iUAYAFcvOIuF3QgQPsmWFwx4OyjNCgR+wo7CnK2xpH/EpD1N6VFmEV559WxVpvfrTuELesMLhlxeSRgt5Kb3q/gIpKZQrSo057mh+VwZ4OH0U8B8Iu6ElLYyFf8sOPPCTBiOcxKio6q2I0aOJZraMjgAaAHrCdGnrpt4udaBqnXeSHAUieVGj448KTNCXA83QH27JYyTHvAAAQAElEQVQLCE9Sh23hR0/19JaPiqOoToW/fW1roK2B004DdgzBedkRhFupxGQy+ospTQQuMEWwFV9gVuG1LdJppAF2vEojhGIzJ7A9wxC256637H7xkVEMmfJJOHi04XmqAapBdGfOw5N1pEJm0fdVGg31dHboZS99mTZt2KzdT+/Vtm3nCQMSA5YNHJ6WZKf0mmuuSenKi23ZLoMndJnT8mGvb33rW4mWukedJcCcljkaG04Ya+DmAub8wFVXXSV2YJkXQ8fcGh7whye8wNvW7LDmOJhXv+pVr9Ib3vCGFGsX5cKAJj1IdnZbZQPPd5yY6xNPnqU8hAHaKDLxZAffaQK3EIBnSY+M+O1CNvzIsC1261vpwC8U0B33G/lZwOD+8z42O9zELZTfUtLHqL2U7J9bvGnP0a7nFBp8Cfb0wEADYgWGHdrd+3anxyt47IgKcKKKRGWAbs4MT4C0re7Obj3xxBOiQ4FXmR8uxvIb3/hGsSI8sGYgPULCahV4WJMvcTwGQsO0nTogyoExTjxgF2WFJ2UlLe+F4GeViQpOHPjTDRwVApir3DR+2wqlxqIE5nI9/FImyw6QY8VV7aOtgbYGTncNMPCEDvJYqM06u5RVqhGKM/qXuCazuemVou+QM3Hkij4kgZpXtY9F00Cb0Yk0wLjP+A9Ay3wBnG3ZxbwBfAnEtfoJYyjwaCnziTKu7T4/NZBHsRrRddWie5usxlaMpWrUk0pMorp6e/Tq175Bb3n7O3XN1ddo/dBgUCt9v4enJDEW+SeVhGxeqD94Sxf/fIBHh3kc+0Mf+lD6xxgMXnhQf6+44goRz6PBx+MFPQYju6K200IRxiuy8hdRtkW8mocdhQ0/6YDwHnWSP+8jl3P0ko75OX7aGe0Ee4PE4AAWA8gLv+2ptmcbMrErzbx+ak6asAu/2E68SUlerS5yEV4olHxIh+4oC/rDnmFDkB1n9Er8aoJsNQmzKmWhtSNYNG6cVuCmU2G5yazo7N2/V9z4Tes3pQbfSjvbTyVm9YePa9BgbM8mOWbYdnpngpVeHithdxsZ7KIBkxDZSreRN0RjA8q8cFnl5St7+Kn4lIUG9ld/9VfiMSpW4+BhO5WHik0+/G8d8vf19IVROPPRdejboNTBcA+AsJZTWM0DHKD53/JmylNzYl5+QgZUd+CEhG2CtgbaGlgcDZT9QPSzlY4uVaodyVhuZT6zTc4MtdK1/W0NzNDAEgfYFeLx19tvv11//ud/Lh69Zg7BnMIuKnYa62bJwatjGB3sVGEozEUzK0k7+BzXALUBg4NdZtdryuuT6hvo0zkXbNFko5ZK1z+wRhdevD38030cdYn36EsDanZdseEcSeZ5smHEbjH17tJLL5VdzJvJh93Zl770pUe9TtfKuswfFyDOduJDe+ADXMyPwQMlDfNru6ADPxv4QjbvVIMnDUAbwZi+6667xIYWfNmBhQawC9ln+0kLDqhUKmmejuGNDOBOBsi7TNfKHz+yX3311WX0SbkYyraF4Uy5MfiRuTXfk2K8BImox0vA9rnFcrqJHl/uqKLK4sZSUaiMuFREgJfYqdh9fX2q5dEp5MfnSlp2ihlk8B8/57ljP/GpT6SPJmCswwNAFqjxA7bTl/8wknkXgopYxlMhbaeVMT73TuNUHBjzvBNBGSOYOgRoMZxZ/SLOtvhKdJkfdKcbsFEEzCw3970AExFeqyI3LAcxOpMlZ1x09BHoo5GLhAlZFolTm01bA20NLIIG8kY0SgfAqxLDcew45252ArwQmDv1GwVFQzHbDMpw4+qAAo9nyheB9tnWwNJrwLaYI/AoLcYCO4I85vqxj31M7OjZ1FClo5yL4IJ46qmn0l9c2tM04I8FbfzzRAPRTUUvF/1YzB8bDXV2deucc7aoXqunAsY+dLhB1Fw6tC3bwjBj/hmRKWwX+LI+gV8I3HTTTXrnO9+Z6u9c6eyC/4nibM8gwcjdtWtX+sBXGcGXsjECsyyVvEQf5WLIA60RzO2xE9h5Ze5NecFBYxd520473iXOtmbnhZ1hW2yyKQ74hDOv0z52PiUDDN3Zspdxx3PtadlJTxmxpXB5yoB3srE3jsdjJeKylcj0uZAnVaWEVnmpcLbTCo4NhVLjwyDlhm/bti09rm27NdmU3y7wGKKsoGGk2gVuiugEHgYrGhI82HGm0iIXyUrXLnhCA54d5Ve+8pVp5xlZwdlODYxGxgowDfx73/ueXv3qV4vBkBU4xQFP/CwKUKEpJ3lGVNIDLgAd7ukMrJdM6SECjomvGpmyMJ4VtyTjEksOMXIsu5rMeHSCXEPEJOEJyNrRbQ20NbBoGigM4WRDx0TS1Sz1EGr5HgLtMmWHMd3SQgt8TDebjZsmDiTa9qWtgSXUAOMcwKtp7373u8WHm9h9ti3eTSRr27KNN03ubYun3NhVKnfXiLSd4vE/j6FdNKpC3OuoFGEaZ0kf52w+WwP9a9L9TwuJiroQMyYimZsyT+bRaZ7QBNcKNgxbMfP32yefllzsIr1duLQFnuqkPTCX/uxnP5u+efSZz3xGLCqRBhrcE4Fd8ISOOTzGMrogPBfY0/RzxWN8YgNgjBJvH58emtlgW7YT2p527cKfIhZwma0LymdbN99885RdwaPzc933BWSzJKRFzV0S1s8dptO3feHqsIvUVAJenMe4pKIfq/TQ2dExhFHFuxUYzseiPRYew5n/keORkn/5L/9len8Zw3YuentaPh4joQEiQ0lLOmRgtYcOCgOaRy5oYKWBXdJWs6pYueKxGToCylvG4dpFXvhPd7DjHqOEcHFKYFKbgEuJnHJjAtycMk+h2p62BtoaeN5qwI4+E6CE9boqHZ1yZzehmFg2OwlIEsZqVCrKeVolws3YoFPRawRdiYvo9tnWwJJqoJxH8IhluZDO3+K87W1vS6+s8fraXALwkVK+/stcCR4lMHGei76NW20aWBx5uO9wYjcZY5Ow7WRAx4WotIFTPppMfEKu0kspH7vLO3fu1C233KKvf/3res1rXiMWlMr4hYrPnJ15+uz59nz5VGLM4ONqbLLRVuebbrno7OY9jwz55gHyImsExY4zXxbHv5pg4ZbiapJ+OWSJyQjZOM1ImgEQswBjGUOzbBz2sWmhsZ0GF9IBs9idMMgKEgON7alVoLkSkRdAHPmUftvpsQ0ef2H1F8O5s7NTNFDbYgAER5g05IVZRyMmjGFNnG1YRz+XFJT8p/OlqY6kD7vQTW2ypvGxcR0+eFh0YCNHRo97z05n/bXL3tbA6aSBYq+5KDEPp9TpMwKKniOucdKzNpJ5HL6c3egsJYiQlDfkWIRNmECwIQ0kgvalrYEl1IAdlTP4Mx8AwptOdoh4Mo2/EgJRxtkFPY9p868fxLVCSdeKa/ufvxqwi/pACW2npx816+C/lPnrp7JulO4sspMLLnIq5siwpG7z10/MrZkv8+Vt8IA9bSQSPhEwZ2cXm7k5c357WmcnSlvG2xaGKLwwSsGvBj3aR5cFHVJedseRE1gNsiJHK6TxthXR9hcaiDlIOVUpEMe4UhlZEaNi8ql4brg9v8Zhe8EGFBWrbEC8r0D+gO05JYS+NaIMkwZZ+RgCAxwN3HZ6RIK4zZs3J8PedpKRylur18Sj6NCySGBb4AHbrdmcxv5pPdiZbBc6rTVUn6gnAxr9oiD0htuGtgbaGjj9NMAYo+gukkvx6S+6uqToMwItafpa+KSsVlGlYXEUV3wKyiIELwxwtY+2BpZYA7ZlO+XCWGYXfhDMLcodMnsaT9yxFtztmXTQtuH5pwHqSmupynDp2kU9YJ7EUwls0thOdc12a9JV5UdeBMI45WmL1772teIVBnDE2U7zZcLzBdJRfnTDx4BpV7PTzifM33jBA9rSxb9awJ6+r/wbEE+0IiewWmRslSNrDZzufnaVp29faANEMp/DrxkxIBJgQPJoBhWcjwLY82scVAiAdLiJ2TwurDzxd1A0zvI9ZPvYecLbnpadcGs2GMGsDoMHaJi20wfFZsvGgHfOOeeIFUAGRehty3Yry9PIn6apxyxvo5FHRyk5fpkqca0oc7inrb7UPtoaaGugqQEnlz4kecSipnt7pY5q9BUKKCgUR5bGobjmHcrrBT4NT3jpT5rWMjZ1I+jbZ1sDy6UB26nuMh8AFEej0ZBN5VSMgfmUn1e9mGOw6B9kU3j8bTi9NFDWFbuYv9pO9QG8Pe0nDKx27dhOItKP8xolm0wJERe7KGN4Uxlx5wOUmzk6r0d+/vOfn0+So2hoi8gze+f7KMJlRlA2smy6eFNfcfHFF4uNu4SIi13oNbyr5vx/2DsTQEmL6t6ff9/ZZ1hkQI0LIMMMKrJkfSHG6MszL75n4iOKMAOyq1EjJu9FEAaQzQ01LllIYowat6wuiFGJZhFECXFBjUvUIBpE3BVRBmbm9ju/qq7ur/v2vXOX/r7umTl97/lqP+d8/6qvqk5V9detidFkYhQpldSeoVGaqMyIzQPDIYccYhwroZFKmtfDQYPhIcOVNIMz8dVIScYDxA4xO8UMQKRLM8sSX2iQD2FJ3cEOg5/jERjj7J6jk/lH6j3sHkw7pwx4GOwlD/FBVQTaqe7bHiX16gXMrdOAkn8g3YP+L5PFI2nxCQT2EgTkBq/3sulu6TPSu2VLv+FpKcEv9AzuWHvNcpveZy3eROSnXLKrPUYdcif+A4FGEZBkkpJMKbsEpJ6fI6y8JZhdtJImqVuOuKA9GwFJ6Qal7BKQZvolpXYhZZd8k0ySknrMkdk1pZ2nCL9I6t6LB+f9X+aKbFTx01l8H3zehTsZmavz/iJsBqIk4YydpKyHlF0UQldcSFLCDP+k0R4ySx8RrJq26fa0z0Gmbdqvvl+YGKeJifvaJr9C7lT+2bHlDZG8tZqKx3iuJM/qxVCVZJJPndrtGfmkXhoPkCTjjda8sZKfluJhKrIkzSg/WwQ6wo+y7GDfdttt6eUFDGY8nMUgH1aecuyyD0uLuEAgEAgEAoGFIOD9fsdAnvZi08un/FqG5U6f7lk80neat9sDjzvWjnr8Y310Mh+jpp1wSXXyfHy/GfJQ/AcCjSPA/AChfL+T46olzBzj6quvNl4+yg4aeYICgT0RAanTb4/w5jDG2TVm02qEbIPVIhEoI/Qii+9ZxZYtX27LVy6zqeXLbNkyn8C4IV2M53ynsz8QHGPGkGWgkGQYpdLs+SV1DWZJ6YiCZSFzXiW5bsvSbjEZixGMXMLzoaIbOvMg8kZDvjd9zDHHGIYzhjH8IPjPh2fk0SwQ8IjNljZLkYgOBAKBvQIBt3X9PukjLI0Htm6dcVTb/JPT3IOZ7Fa1WlO28r73tX0f8AAjSmpZ+STbO3UzvVIlLdxAoGkEeEESbxZmrsGJtn/91381DGbiqjtxTesV8gKBphCQUoe8JHHMwWHAy3o5vkwYIi5ofAj0Rt7x6TB2yaUhrlq1yuct62zlqpW2YuUKVqcUigAAEABJREFUn5t4w5dPRJz8Oqee8ICkbARjcDJozFZIct6eSBl3TMph/FUiXVI3Xcp+4slXXEkE50WSkmGPflNTU+l1+XxPG52hwkTSvA36UgZ3r6TezNVvv1MXKc6D8R8IBAKBwDAEvKtwmzil7JzeaXdP7zBb5pEeQ/eR0nLQjeWWbff4HT4y8a9226acSOa7zeRPXwfx8cqzxX8gMDYE+OlLfuaS+cQNN9xgLM7zgqINGzYYX2sr85axKRiCA4HdCAEWnXiWdiOV92hVW3v03c375ph6eGaOaUN40+SjYi4T9h1oY8bi6YP/UodHJ4GBQeqPI4n4qisp/QQUcYNU8pZ4wuwSY/BW44p/oS78oAf4DgYDHbwJS1lv/AvluQflr+FW2tb2NgTB3EM4/VRpcv0JEQoEAoE9EYFOd2vLVi63tQeuN2v5gqWZ0RVM+zX1w54J/7L2Mmu1fdgWGWQtg8xdi08gMHYEJCUdaLMc1/7iF79o/KwlLya63/3uZ49+9KNNynlSxrgEAoHAvBDgmYLmlTky1YpAq1buDTIvDQoXGhRNXJWq6cIoJsL787Ybzqzatz2uG+9p8uV8yMwz2eI/kkzyiRE7Be7yHeOqIQxnSTiJpJ6/7WWqeQmXVSj8qcA8L5STMm+OmBe+UtZtnmwmJht3Ip9pQs0plaRmcW4Q56luDhqTWyOdcLvjkzetltMUkR6n5OZy7ewvUTk0gmuwCAQCgUlFwHsD7weydmvXH2iHn3iC2f77e5fQTvEp3ftkAi03qP3fIKKIMy6MTWb4zNI1OhGLz9gQYC7Ce1KOPfZYe8tb3mKHHnqolfkGp/pQTIo2Cg5BgcBcCEj9z0l5juYqE2n1I9CqX0T9EuiokVJc/FAJF5e4KhFfqBpvPvlwG9XX+m3g09+IBxLnHUSmJJNkwwznqhFb9UtKA5D5R8rl3buof3QYVnC2+GF59/o4jGOftPZwaPe8gz5vUErJ8hTIne5/SuiGwjMEgYgKBPZwBLRqlbV+4iesvXpNutOWXyGzwf7C8odoHwf6k4nMyXENBMaJAL/Q8cu//MvGG33HqUfIDgT2BASk6NsnpR7zuDwp2oxADyk3LgzAQlW2Uk4vBilpUo6T8m6rJPN/X/WvFx5Wj/iOMW/lxo++6IMfF5KEk76TLGV/yYdbKGWKy8QiwAkGyBvVxOoYitWPQEgIBHaFAL28xHVXOSM9EJg8BKQ8j2Iew9Hsgw8+ePKUDI0CgUAgEFgkAvVahotUarHFpN5kQ5IbvzOp8JZyWg4rO36VWtaenjZ+58OzeEw9/xi8DCwcaeIlGpJMyoRRT1pVspQHI954zS71YFo1HP5xISAXDOF4G0rHt931YPwHAnsQAnErgUAgEAjMQIB5DSTl+Qr+6lyGMIWKiz8oEAgEAoHdCYE9xnCWZN/97nft05/+dDJAqQSpY8R44Prrr7ebb77ZfdZNx0A1/0xP56OyO3dOWzt7TW2ZPK2ufwYOdpsxnL/3ve/ZimUrkijiGWgwkHGhaTfkJRl+0leuXOl6dhS1/CE+++LaGALyOoDmEOjVZt6YLHabLT6BwIQhEOoEAoHAqBBgDlKo8CQ8zC/VObsqEsMNBAKBQGD0COwRhrOUO+GrrrrK3vGOd/Sh9M1vftM2b95sV155pV188cV2zjnn2N13353yFEO01UHh7ru32Y/uusvu/vHdds8997hxam7zZN5Wwwf5GME/+MEP7Ku3fdXltU1Soh/+8Id27bXXGrouX748HdXGT3zZcZaUtJKUyqRAXBpEoD1PWeTL1OYog+GfZ9HIFggEAoHAXAhEWiAwAQhISov7zGswmKX+eYnUC5Nu8QkEAoFAYDdEoGMy7j6as/tKpwsVre+44w77nd/5nWQc02mX+LvcCD733HONn1p629veZm9605vsK1/5ir3uda/rGpqSPDtkyXBl19k91vZdaJk8zSrG87TH9IweKafbIj6S0iCD4cxbrT/ykY8Y98EudLmHj370o/aNb3wjvUBMkt100032sY99LN2P1JNdxcJq/Eg9mTWKWTDrfP+TpZu8pZgbye32TmunN7Wbm8tt90PT6R7L6QYzHkOluFFepH6e7Z7ApMcoZS2GV1WfxZTfW8pIvXocB2bIhPYWvOM+x4PAJEgt7by449BpNtnEQ+PQaTEy0VXq9V2L4bHQMshcaJlR5C9ypWbvd766S5OpF/oX7PCPi6TJwKeKRdU/Llyalss9Q/ORK/W+DlLyz7dsyb9Ylxn7YsuOpZyUG7iUQWMX9tnPfraxE4uRLOV0lGO3+T3veY894xnPMAzU/fff357+9Kcnw/n73/8+WUzKfAgA+orlK23tmn1s3dp1tm71Oluzaq2tLbR6rYfXWNW4xS8p8ZF27WIUSzkffmSyo3znnXemn2741re+ZSuXrUz80Gnnzp3JwGbB4Gtf+5pxT2vXrk1xkrqulHlKo3fRU+rxJQxJzciXerKlmf7WVMtxmBkvjTnOMj4rVi63VatX2r777WP3v9/9bZ999jE+rh5OIyTJMWpZ+Ugq3rG4rVYrPUdjET6LUEkmaZbU5qMlzdBHUuOKSOrqQb1JalyH2QRKWRcpu7PlazJ+UjCSMiaSUv1JahKGOWVJSjrNmanhREndPlKSLfKz5GJSlk07ggpDSWPHTJqfDtLc+SSV21qSCz5QYSKNhm/hN19XynIlpTqq6jRfHnXlk7JOdfFfDF+pp5OkxbAYaRlJ3WffxviRelgU22KM6vSJlpTadl/kiAPS/GUsX77cIElJC2wpKftTRI2X3ky6RiGjZC2pr/L4LvBTn/pU+/M//3PjdwMJF3kYm+w245Y43mD99a9/3XCJA2xcaNmy5ckwfdc7r7Z3Xf0ue9c177Jr/v5d9q4OvfNd77R3v+fv7Tvf+Y79+Mc/ToTBy8u95kvsgpe8+DkSzo7z/m7UcwT729/+tt31o7sMI3njxo1GHo5yszCATPySkmz4kI7bBBVZ6FHklbjilvgm3KoeTcibj4yCAws6P/I2Qpm7t22zbffcY/fu2GE72jvS1wDuvvse2+bE1wK4j0I/uvvuVLclvBgX2RBlcSH0ILzNdcElDsLfNBUd0GlcOgzeMzqhD4R/3HohH10gdCVcdfE3RciGwAV9IPxNyZ9NDjqhS6FJ0Akdqn0AOs6mf53xyIWKPowf6EVckYsfKuGmXHSapDrjvgd1Ggcu6AEhe5g+xBciX72U5zfIKDJxS73hJ22chA5FH/QgDOEfByGbZwydcNGBuKqLv0lCPvpA+JuUPZssdAEfXHSCZstbZzxyIWSgD0QYIq64+JsiZBYCH4i+oMQVtyl9ihzkoguEHyppo3bhjU3ECdx3v/vdxubne9/7XqvS+973Prv66qvTCWIWGLDfqrYc4TpptzOcq2BISseWH/e4x6VoKlBS8nNhtxZQB1f/iCO9R6WMDEPm63fcYV+//Q77xted7vhGOi7NkWmIHV+Mbgx0CKMcOQshytEwcNENI/mQQw6xn/qpnzIekm33brNbbrnFfvEXfzHJ5sg2MvldxJNOOsn222+/ZPhTvtBC5C80LzJKGfxQCY/T7eqxY6d1/b5DP26d0KUQ9bx9+72u3712787tdu+O7bZ95w7bjrt9u+103fv13WH94Z0LDhfZ8MFf3OIfFiauKUKP7X7vuE3J3JUcdClEXvy44yb0KIQu+HGbpEmrq8F7BxNoMH5cYXSBkI8L4W+akAtRf9CgfNKgwfi6w8iE6pazGP7oBQ3DazH8FlMG2WVegS7DaDF8F1umyC/lCRf/uF10gYoeVX+Kq3k+UJWHHxomd7b4YXlHHYds2tSo+S6WX9Fn3DqhR6Fh90LasPg648CkyMWFkIdbJeKaIuQWWcVf3BI/ShcMIGwebKPbb7/dhhEboBjyxY7Dlir+ut3dynD+5Cc/aZdddln6LvMrX/lK47i1VIxeSzvR1VWHZcuWpZdqUalW+RCWquVy4k43aB74oAfZaaefbmeccYad+pTT7DSnU0891aDTPX7Lls120EEHpeO27GZz7La4+OdLGL/77bufceya711jFN/nPvex1atXJ0L3+93vfsmQpoHsu+++6bvORxxxRDKcKVdkkVb8dbpFDrIH77mk1Sl/Nt5Fl+LOlq+JeHBADzDad999jDBukr1une2zxmndPrbvPutsn33X2TrcffZJ7Snnqfir8Uvwr0Nupzx6JTmd8Dj8VX2q/nHoUmSiR66rfdMzWeLH5aIPsotO+MdF6IDsatup+kkbBw1iNAk6VXWo6tc0PsgulMYaX2xFB+Jwx0noMKxNjVOnwXor+o1DJ2SvWbPGCk6449BjUGbRA/2KfzBPk+FBHQbDTegCFlU5PGvV8Kh0qvJciL/IR8/iX0j5OvKCEfrgohNUh5z58kSXkhddoBJu2i26FB0IV/umpvVBHjpU9Sl+0uog5NH/HXzwwfabv/mbxonis88+26p01llnpTCncnf64hgWXNX2I1wn7VaGs6TumXYMS0nJMK4CJPUMYoDkKDWrtyUPZ+Lx969O5Bd+kb/Ni5w8SJl2u51eooR/2uMhT0oGOjwkpXSpJ5P4XZGUy8EPPeC/cuXKZBCza86uNo2HtIc//OFGI+I+zD+s9LiTvo8hqasLcU2Q1LzMXd2XpJyl5a7/50D9V0RBWRKPklJ9UG+ScjSOWtY293R/4qyd07h6NA4xEP46SOoIqoN58AwExoiANFltW5JJGiMi/aIlWV+fZPGZDQFpcuptNh0jPhBYCALSxLTprtr0R91AeAKBRSAgKY1r1vlIzbVzZvsdsZPvHH300bZ161Y777zz0s9KsWI1qDVGaInD+Dz88MPtP//zP0uUXXfddfbrv/7raYePSKkKdjZd2tM73SCe5p3INl2M52I4e5hyGNW4UrU8MfMjSWlyRQciKR29Ztf5e9/7Xjq3j7HMkfJNmzYZ8Xz3GaNfUhKAfCgFGro0LW8ht5VrjjdXL6TUEvPSFiDYdBQAo7a3FTRxO9kNZve5R2oZVTedY7wEizLuzPjvMJoRv/CIdtFt4UWjxAQhMEn1OEm6TFAVhSqBQC0IxPNWC6y1MY36qg3aCWIcqkwCAtPTPpse0xy3NQkAzKUDHRE0LA/xGJ64pPOiLQg/dN/73tee85zn2Ete8pJkcPN2bb5gzlu4eRFXKWeWjVHb5We++XbJyA3zbCBhHHMPlOAIBMcO2HXGSCa+7KzfeOON6buu0uh0QGbQaBGgeqRcR+knzdzfcqM5+a1lU/7npnQynz2pK5wSSrG5XXQTwhMIBAKBQCAQCAQCgUAgEAiMCoHgs2gEWosu2VBBCZMiC+sZum56+EqDlNMkNzk8/IAHPMAe8YhH5Mx+Jf+TnvQke9GLXmSf//zn009W/e3f/m3KQ5qUy3nW2f+zCJPvGs6eaXEp6IChf+ihh6Zj2mUFRVI6kt5yQ4s8fPf51ltvTQy0OCYAABAASURBVPpPtaYWJyxKjRwBmgTUzzg3GEnm/95QzXbumHZq2/Z7d9i2e7a5uzPFU7fJVq4wUMUf3kAgEAgEAoFAIBAIBAKBQCAQmInAOGIm3nAGFCmbE5K6O7VS9ifjwzPhPvaxj7VTTjnFigHq0cZ3h5/whCfY29/+dnvLW95iD3vYw9ygUSLKkKcQxrE6Afb9CnWiRu6g5wEHHGC/+qu/ml5IxG6zlDVAt7ba6aeL+J7zcccdl36maORKBMMRI9BO7Q+DWL7wYe2W7XCD+Z577rUf/OBO+9a3vm28OV1SaoMWn0AgEAgEAoFAIBAIBAKBQCAQmHgEajCcR3vPGJDDOBIv9YwPKRvS5JVyPHkIF3fQL/XnM5P1fTTtQcxnd0b4L2VdMZT5njbfYcaI5mj2+vXr7bbbbrOpKd9Z7ojmtez8VNVhhx1mO3buGKEmwWrUCEgyyevXLee2b0dLOTxlU7astczTWqMWGfwCgUAgEAgEAoFAIBAIBAKBQKBmBCZ+Fi+pDwIph6XslkRJbpQoBaXsYogSIeXwoJ9wpl46LwMzghg+2ZOz+FUdQ9a9S/rHkJeSkLQ7uWPHjrSTzveZ73//+9uXvvSldFRbynkwsIn/pV/6JSPvkoRH4VoRyHXLW7TNqD7Cxqftjccp1ygRHeqLIDDxj2RH8XACgUAgEAgEAoFAIBAIBAKBvQeBmKV7XWPguGNt32Hu+YmB2h7vRo97fQPRr/X9Y2TxNu0NGzYYRv/O6Z1ufGFMWdfAXqj0yB8IBAKBQCAQCAQCgUAgEAgEAoFAILA0BMJwruAnyQ1Vy4ayby+rNZ39nqftYXdq+5dk27dvTy8JO/HEE+2ggw5K4doE7l6MdzttaS7a7bQOhQOBQCAQCAQCgUAgEAgEAoFAYBgCYThXUFm9erWtWbfWVq1ZZennqippdXvZbZaUdpZ5oRm61C0z+NeMQDqowCNWTOia5QX7QCAQCAQCgUAgEAgEAoFAIBCoBQFm9bUw3p2YtpOBY+mFXHzPWK0pay1rje0W+E4zhnShsSkSgheGAGf529V2o4HyNLRp8+WRFN82/pJ397qEtoFAIBAIBAKBQCAQCAQCgcBehkB1lr+X3XrldjlX68G2prumTDJpPOzR6V9uFCkZRYPGUEoe6UVy02raDSx3R8o4mI0YAdoC5GxpK4kwjj1sPFqdNCtxhCHSyEP8NJ6gMSAQIgOBQCAQCAQCgUAgEAgEAoH5IlBm8PPNv4fmw4DxW3Nn2tyQUdskdc0dT2n8X8LAalxsCFwIAiyk+IJKr0jbvZA7s/5TrxAZcCH8QYHAohCIQoFAIBAIBAKBQCAQCAQCDSAQhnMCuWO8uOP/Zm3fb3YShlFKj0sgMDoEvHUlZrL8lwJxCQT2agTi5gOBQCAQCAQCgUAgEJhsBMJwTvWjdOUiN2asSxafQGABCMjzQr72omnj6L9xgsFjLbUpHrecbvEJBAKBPQ+BuKNAIBAIBAKBQCAQ2GMRYCa/x97cfG+sa8q0ZYLUcXd16na+AiLfnomAvIFAc92dPJE8kHn+ZEAT6fEz/kmHZiRERCAQCAQCjSEQggKBQCAQCAQCgUBgJgJhOFcwufeee23btnvs3rvvsR333mtuRZu5IW3dTxg1XSjC4wjsoj1w3N9zeSOycjwbvyXj2bLXnf7/XfDszxyhQCAQmEAEpNkWx5pXll9naF7qREjcrZQo9VTc3Ur5UHZWBKI+Z4VmohKkyemzJwqYUGYGAmE4VyC555577O6777Z73GjevmOn2XTLTRx/mLrGM0YNVCnUgHecHW+RXVxut+onPAkkySZJr5a87XjT8UZk3ogSYTzvbO90Pb1tWedTU3MqWBS3I63rTE9Pux41Ce9Kmdszm25zl6ovtaoPfqg+abvmjHxISg0pFSCcPA1ekAkhUpLRdvBPAhW9ijspOlUxmhTdJkGPokNxJ6G+ig7oBBEuLv4mqSpXKs99vwbVPP0p9YaQW6heSQvnPml6Sbnu0Iu7KS7+Jgh5UJFV9Ze4cblFl+KOS4+qXHSBiMOF8DdJRSYu1KTsuWRNki5z6dlkWqtJYZMuS5K1NOXUcltHicw/cuK/az8TaIgkmaSxGTmtVivJlrIekhq687nFSFmP6kMt5bi5SzaTil5umtp0e9rrz2xqWctWrl5h++6zzlasWJGVUHZ6VyJaveASfMiX5LKVuBBOHr8wqZfG06aKHsV1dSbiv+gDNigkqYsd4XGQlHVAt0LogR93HIRsSeMQPUMmulQjB8PVtCb9ksbedrhf8IDwTxKhk6RJUqmri5T7RWk8+oFNUabqL3GT4C5arxErjx7SeOppPreCftB88o46j9TDBR2k3K5HLWex/IpOZbxdLJ86ykk97OrgPxtPKdeRpDR+gBE0W/6m4yUlkegEpcBeehnNLH1PAc93CbmVllvIcmKHkPA4qdqxSL2G25RO1QcEP/pIWY+mdBgmB12Ix7DHHQfJN2yhquyiF3FJN8dq2fJltmLlcluzdrXtv999bPXq1enodsor6/s4y77wYgLwRTZ1hR8eU1NTOIkkpY5ZUgqP64KO45I9KFfKWBSdCm6D+ZoOS1mvqlxpZlw1fZT+QRyk5mTv6j4kpXZMPqnnJzxukpRUKPgVN0U2cEFeacsNiJu3CPSSetgQnnfhmjNKMvpMSWmxuGZxQ9lLGRsSpZ4fnKDBeMJ1U5GLHKmnE+FxktSrJ0ndvqBunebDn3YEbpJSdim7KVDzBbmQlPGRlLCRVLPkXbNHL3JJWZdJ6aMkJYzQrehIHRJumop8sJHUtPgZ8qSsA3pBkrpYzci8l0SE4Vyt6GS1yGMgd9LPUXX8Hmz6n0a6du3arthxPMhS7/7RBwNs1apVXZ3G6ZGUJjrog17oN059kC0pdSpr1qxJurmF7NEswfj+s+8+T9tOg+SxElf3jPhf6vGVsh98ujvdLg+spJzmwcb+pSwTfVauXDm2CergDYPH8uXLDZ1KGnHFPw63YIRsSald4W+SJCVxBQswqrajlDjGC5MLFqKkrOcYVemKpg0tW7asG8YjNa8fdSbJ0IU+UmpeB+69SlLWoWAk5XA1zzj8YAVGYIV8aXx6SVn2pOgDHpAkQyeeOcKTQPSRjLXU3yTogw7oA0YQ4aZJyu2nYIIe9JEDeowlKGXdwIi6KzqORZmKUHShbVeiGh9vwULK+OBnnIWqOo3Djy7IBSPqDf/eTmE4V1qA0suc2uabzTk2t+Hsb/gqyWioH/jAB+yuu+4yOj8pKyRl1xr4YKxLWR76/OhHP7J//Md/TJ2KlOMbUGNOER/5yEfs61//esJrzowNJEqyO++806i3VGctx4injK1pJ1nbPMY1yVf3pP+2XyF3lvxPRwchvzD75Cc/aZ/61KdK0CTXxNt7N6IhD3oh6jvf+Y5de+21SQ/C4yZJ9tnPftZuuOGGripSfx11ExryfOtb37J/+qd/6i4uFOyK25AaSUxpS7Sjj33sYyluEi4//OEPU3/0gx/8YBLUSTr827/9W/dZk5p/zgbbB30jffb27duTfuO6VPUCoy9+8YvjUmWGXEmpP/rmN7+Z0qq6pogGL0X2Bz/4Qfvyl7/clSyNpz+SenLf+973pvlIV6kxe6ivf/7nf56YcQQ4rrnmGvvxj3+Md+wkyb773e8aOo1dmY4CzCnf//732ze+8Y0R1FuH6RId2tH73ve+xEVS0ktSCjd5Kc++JPvoRz9qn/vc55oUP1SWlHG4/fbb01g7NNNeFsmUfre/ZRobVG4Ef6FhcSUNt6TjTrfaNp3ayLQHMWMg3yl0g6fdIU8Y4T/8M+WruVnVI7Va9uEPf9h+fPfdySgseXatQMmJO1du0nvU82UdKCkpdSL4mTzz8rQPfej6NJkv+GW3ihmcKJGJUJWGx5YcOXWuKzlLOjp9/OMfT51w3i0gdZA8d2c1JKV06rLUKW6+43YXfy8xy3/i4Gme17Fpm9xf/tu+wCH74Q/v9Hq7IdUZKdPTbWfvRCDlbyU56dKJhguUsizxIskk9XGhA/6P//iPFCflybzUnycl1nyRskwM5+uvv75maQtj/6UvfcloSwsrVV9uMLrxxhv7BEiaUbd9GWoISOpypQ19+tOf7obH7dm2bZs/ax9Oi1Xj1qXIBx9wKmH6qOJvypXUbScswHzoQx8yXn7ZlPxhcqSeTjfffLPdeuutw7KNLY7+6Hvf+16SLym5TV4kpTqTlMTy7H/1q19Nfi55nMU3PrruuusmynCmj2ThfHyIzJTMYmd51iSlOp2Zq94YSV0BbLz8y7/8Szc8bg/tmLZN3Y1blyIfXXj+S7hx1wVKSm1FkocsLb7ecsstyT8JlzvuuMMYRyZBl3HrsEcYzgVEHkhIUmqAxBPGlYST4qXsTxETcplNo1WrV7sx1jG0ZtMVoxCaLX2J8QlDN/DabgAum5qyfdbt08cxTwxnu4O+rH0Bt1/TL371Ip3HPO/D1enWJcdHli1bnoz5Hq+KL/GcP+9KyY7Xy3Z8fc4sfFutqcr3mM1kLacpN57dYDV3POTKJp9f/H/aiTtyp6Z/jvxwPLIm9vNmm9qS557ydkS9uXdi/jmqVY60SbPUeYPaghFf1Wj5AlqDYucUBT7gNGemBhPBBn2k8ddXuW2eM563Em7alfqxQJdJe9ZoR1DT2Mwlj2eNupsrT5NptOuiT+k3kV/1E26SqDOeuSZlziWLto1Oc+VpOo12NAkYSbkfYBxZt25d0zDMKY+2vWzg6yxzFqg5ka8gUW81i1kQe5599FpQoRoz04529azVKH6iWLcmSpslKiPJJDdO2r4b6AQ7STiJpH6/lMNlIFK75YZcplQgXeRxPUpR87zMNAwHC8ojlPi7x+SXedEMG4tSXrj7T1hdvt3oGR55TI96Pku6WOcjQo6nPCz3J+pg51Gdf7lbJQ92/qux+HM0vkxyA7SQOX+rfOT3ClWicg7Xp9RbTit1nnlaylX81vkox1bkqeO3nNK5WvdT0uV65Ei5U8i96Z8wHlzanxvH5HdqOU5yw9mcsyS/evsyM0lcLD6BwO6AQPVZk7zt7g5Kh44Th0BpRxL9pHeQE6fh5CgEVtJkPWvSZOlDbUmTo5M0ObqADSRNlk60a/QK2v0QkCarLdWE4C7ZtnaZYzfIIPVX5vQ0O3iWjRMb/iEPDzAk5fIYR1Au4XFuVGX/hF/l99tTfPTKDkAxON0By8UIBV6oV9Y5cy+9iK6P24NKhORKeYD6g9w7+z8F4QvNnmtGCsV6kf6o+MKKWZZr3c9MnVstmSQ3l1vGte3tcefOaZt22rlzhxE2/7jtb57BzHNa9tie/pGUbnGXdZZyxQWcoEAiEFgIApPaZqT8/C/kXprMO8m4SRk7KbtN4TKpmJT7n3T9ip5Nu4FL04iHvL0FgdZucaO7UJIOQpLxPY7Xve516WizlAeXm2++2c4++2z7P//n/9jFBTx6AAAQAElEQVTxxx9vj3vc4+xlL3uZUaawrfpLHEYTHLQEgwajEMo8fUfUmfJ92kQ5Ml17eVJwl5fB/G66WZUKg8F8JX4hLthAku8QyHdSnXwr21kg0R3/l4h0zyL/0bNHPb6w68V3ZBNZIUkm9aiS1PUmvDvYdyPn4cmyqbdpgwf37SFDQ4hwogFe4OXa2rRbxjvdaN5+73bbvu1e++Gdd9m3vv0d+9GPfpxKuNrJrV5UDezBfkmp3vbgW9xjbo32LGmPuZ+97Uaov0m556JLcSdFr6KHFO28YFFcqYfJpNZb0XVc7iTjMsm6jau+BuVKvTY+mBbhQGAQgd3ecKZTkGS8pfOEE04wXvAj9R4C4v/u7/7ODj300ESHHXaY3e9+90uTdinnk7KLsWPmu7eYRh7X9h3KbCglM2kQu4WFZWZFzMJK7jI3Og7LtGStXV8pXdwIdFzcD08oyfOkkdxTlQ/+xLxzGQx3ooc5w3Doi+vy6t7BMDazxFEGqiY7Jt5WqjKS3+W03epuqWWthJnHtttpx3nH9h2+aJN5eFT2OI+OZ69xeG4Xe1JhrwHJb1SSSXJf/ge37GvuKvXkNyd1/pKkydZv/ncyupxSDxOp5x+dhKVxkiZTp3E8X0tDMkoHAoHAUhGI536pCO5d5Xc7w5kGXoiqYvJ92WWX2W//9m/box/9aNtvv/2I7qNf+7Vfs1e/+tX2qle9yq666io77bTTjJc3wKcvo6PBaVx+abftO5QYPml893hzcluok11pMit1XHMXIozbIeu6ZiYYWPrIr3L+yGi32gZfvxpGlimlmvyPBJmXcz9GFn5JZh6WEy7JsGbnExcy8jj5v3s9p3uk7HLf7s3xluMkd91vzkySSbL06diJ4NSacj1cZ7XMjWhPaHkelMJ29MySTJT3Kz4pXU1yF7LsmruZzJyLe+WE3xGAv6eDS4o085D6CV5O+Ti06+SptAGInOaftsclTMHWpUieAnk8kiy5HueuVHHxF6qkkV+S5Y+7/g/eyPBbNs/qRKQZbca8EcnQzUySESfzP6+cKadWTjJPsvxpuwO5M6J/6qzKSpKBUYmT5Ab8aGUW3nO5g3rNlbfpNElNi1ywPGnydVzwTS2hAO2p0BLYjLSoNJ5na7abAB/Siot/XCRNbvsFHwhsiot/nDQpehQMpMlq2+g1CRhJ/e1a6g+j57gIfKTJ0UeKNjSftkC9zSdfU3kmTR8pt+lx6NWZwjcF/dLlSBmswmnHjh3Gb+ZdeeWV6Uj2vffeW5KMNH577Mgjj7S3vvWt9vrXv96qv0GaAfeHOO0ym+1sT7uZNW28gXTlyhXGGxuhVStWWaLlq91dY2tWrnVal2i1+6E1K3O46q71uNUr19gqaPkqW71ydaKVK1YalHmuslUeXr3C861Ya2uWO3V4rl22zlo2Zatc7ppla73sGlu9PMtZXXh7GmXhvarouXKlrUq02stAXi7xX22r3F2d+K/ztB6tcX5rXE9o9YrVfm9rPa/nX7Xa861y/ypbOeV6L19pGH+r/H5WkW/VWlvjtBrdnW/m4zquWGdru/w8j6et7oRXuZ4rveyqlc5zxQpb6TyJy+TySHM911Am8V3n+lRpja32+NXL1zg2a2z51ArXz8u1POwy0r07pquSjlnGiuXLPY/fh6fDd83KtX08V/v9r/a0xNd1z+F1hrvG9ViJjqSvch7w9ntYlWiNgVfXP7XW62iNLfO/fZbt00lbbau87lOdr3Z9/L67jTR5Wn6V0+j+pX5+LbfWpf44qT88Oumzc5KyTN6qiU6z52w+RZIvZqh5wbNIpO/JfVTOII1fN0kThRFvZpVktKeM0vivvH0UGr8mWYOVPhZIk4WRpO7P9dmEfFhY5JlDHUk4YyXeqEv7HqsSA8Lpj2hPA9FjC4LRJI0jUm43pR2NDRgXLGVdJqm+XC2jTVNn1B3hSaBJ0qXgwRgySXrRjqTcpoqO43TBhv6o6IAfKuE6XWbsdfKvhbek7uSNDgqj+VGPelT6fUEGvyKUHzV/05veZG9729uM30P7h3/4BzvzzDPTj3j38vlOZ2fjbbUbNLfd9jW7aOuFdsnFz7dLL73cLr/0CqfL7bJLnJ5/mV34vAtt67lb7YJEFyT/1vM8DJ17gV2Ae567nr71vAs9fKFdeN5FdvEFz7fLn3+FXe58Lu/wvSK5l9sVl1xhFz3v4i6vrfDw8ued9zz77Kc+ay978cvt/Oedb8Qn+c5vq/Pe6u6Fz7vILrv4Mud7RdbxksvchS7PfC+4xMtdZFtdb/Judd5bvSz6b3X/BU7pftxFz63OM9OFdtEFF9vlz3c+jgH3f+mll9orX/Z79uUv3OLxrvNW1znxutB1z/cK3wucV6JzXa5T4ZvdrYZcdOa+L3femS63hI1jfMmFHZyTLhc6hlsz3vAF43M97rlbnc+FduH5F9qNH7rJXveaN9i5zzvPnn/h8+0K1/lyxxS6wvlfcekLnPcL7DKPv/j853t9XNjRd2uPL3XGvTihH5TuwWUm7M6/OOF8RacOr+jU3eXUp8t6/oWXGPie73x+78rfs8988jN27nnnupytdumFl9rll11hl112uV3i9XP++RfYRRc5dlu32tat3oa2nt9xCV/oftx5UuIxe94LL8z83v3udxtUwrjQ1l2UryP9oosusle84hX27//+747DRTYuPar3hg5/8zd/Yx/84AcnRh8w4qsm6Il+hQg3SUUu7jvf+U679tprJwajF7zgBfbxj3/cXvrSl06ETtQL48zVV189EfpQZ7//+7+fMOK5g9ARIg23KarKe//7329vfvOb0/PflPy55IDLZz7zmdQvoSc0V/5RpyEPgi8udNNNN6XFfvwQaeMgZBf67Gc/ay984Qsnpm2/8pWvTF/TK/rhNoVRVRZ+6Pzzz7cvfvGLdsklPh/ojL0XXHDBWPCiTYPFS17yEvvc5z6XdEBH4sZFRf5HP/pR4wRoCY9TH3TgROqnP/3pbn9EHNS0XsgsRB/5l3/5l6nemtZjUB46/cmf/Il94hOfSPoQHszTZBj55557rn3+85+3cfzU2sQbztUVhFtvvdXe/va3JwOAydu2bduKjZxc8kpKfi785thJJ51kf/iHf5geCBrh05/+dHvqU59q3/3ud41VLwxoqWW8xOn+97+/vewlL7Nn/9Y5dvaZT7PTn3K6nXaK08ln2OmnnGGnbDnFtpyw2TY/aYttgU442V3IwydAJ9vJHn/yk9x98hbb7HGbPc9JT9pspzz5ZDvzKWfaaSfDz+mU0+zUk0+z0wm7jC3k97JbKIPrdNITT7KXvfDlXu4sO+k3XO4TnZDveU5yvpvxO+/T4OM84IWeiZzv6R5HGnzQ4SR4Om12/ZI857Ml8fF7cPckD5/0xC1+T1uMMk856Sku2+/decEH/medeba96hWvtjOecpbnO9lOcvlb/N42e3ncLU8+xTE4xXE62TZ37mmz59nsvLc4b/xbPO/pW07ze8+8k56O72lPOcP5nmmnbjnV+Z7kPLbYZsp5/i0uA2y34Hc62cNbPO3JjgmG6bOe/kx78vEnOs6n2BmnnmWZ52lG/Z2KrFPOtNO9Hjd7mZPAwLGDH3UFny3OMxE6u3+zUzf8pJO8zk9yXqf2tYnTOric4fWKzid6vhOfeKKdffrZ9tIXvsxOdN02u6yTT3yKt52T7eSTM51++ul29tlnJXrqU8/29gid1XHxP9X9S6ezzz7bZZxtT3va0+zFL35xIuJo/7iFCDdJZ/ri1e/+7u8aHTF+9GhS/jBZ6HDFFVcYEzHSwQx3XIQ+z33uc1PfhQ5nnUV7yfVJuElCFwiZtCOM1BImbhxE/aDDOeecY3/0R39kz3nOc1JbH4cugzLBB5wG48cRBiOeNcbAZz7zmWnhuOhBGlTCdbulDSPn5S9/eTIuiCM8bkKPP/3TPzWwwt8kLtw78iD8EH4m8xg/+CHioaqfcN2EvEJ/9md/ZjxzhOuWuyv+6EB98fxTZ+QnDrcJqsrCDzG/fO1rX2vPetazuv1R6aua0AkZ6FElvsZIvZU48oyL0AE8qDPGN+qNuKb1QWYhdKAdMR/BX+Jxm9QLeVDRgT7y8ssv77ajJnUZlIVe5513XpqPFP0G8zQZRp9nPOMZaU67adOm9DVESSYJ0692mnjDuYrAhz/8YTvllFNSQ6LzvvPOO2cAhfFcytznPvdJq6PHHXdcibKHPOQhtn379gQ0kRyHAOp0/HjVKjv0IYfa0UcfY8ce/ZN21BFH29Gbjkl0FO7Dj7LDNxxhhx+2MdNDNmX3sE220enwAdrwEM9HHncftunh9vBNRzlP53fEsc7T6YhjPQwdY0dsfKjz2pSJMh0ZD/yJB9mGQw/3+I22cYPnSWmH28bDDve4TbbJ9XnEQ4+yR7h+Rx1xjKFnIvcfueloe8TDHmEbHnK459/k5Dw6OqIvdLjL2ei0wenwlM/zbNhkhyedH+Y6H21HgoPzSzI2HmMbHrzJkHnE4Q913hszoY+XgRc8oaoffkmGy9/o/I96xDHO42grOheck84PfYTLP9zvz3Xhfrt8N3kctDHJLDIOftAhduiDD3MsNtnDNj3Ujkw4H2tHH3FshY6xox56jB1x+BHOw/kehrsp+Q93nTJtTOGNjgVU+Gd3kx31sKOc99GJJ3rDHxd5R7rOGx0D7m2D19cDqDfnQ9kNh22wwx5ymG047DDj5XSbNm1M7XDDhsM9DG10F/J8nTzkWypt2JD5PcTb/IMe9CB74AMf6HKyDoV3yVPCTbjIPOSQQ+wnfuInDH8TMucj48EPfnDCCLyg+ZQZyDMD36WkF4zgMQk4gUnBCJ3GSeiC/EMPPdQe8IAHGC7hSSCeM563ouO4dSrtCH0G29FguE5dkQUhA4wOPvjgkT4v8F0KsXAOVkXHpfBaSlnqifL0j8MwGqd+YFT0Q8dxE/UFTmAyKXqNGyOwgMADl74RncZdV0U+elFn1B36QSWtKReZEPJw0QWdShi3aUIPZBaXPpLxlrhJIDBirC36jVsn9OBFz9hwbIJizzVFE284S5i1GY7jjz/e/vM//9Nuvvlmu/766+3AAw/MCbNc/+u//sv4GaovfOEL3RyS7Hvf+54VAxsXsp6Ybl7P5P628cdLpaa3t22qNWWakvGyrJa7mmp5uGXW8jgn87hE7m9NmS1f3rKW+00t633k3kLu9X95esvLJr7LvIzzTf7kypJ/Ga6Ts2o5TTnfVmvKdu5o22yf9nTbWp55amqq4zpvLyfJ5G5LHbdlNjXVMrkO6V48fzu9/apwVsfTclcODXynrAXvlmwZOrc8CZoyj5dlPi1rTUHquMus1Vpm0ztn13l6p9nU1JTn83KdezaXAa4tdyG5nnL/Mni3WpbzT/mCiIxPu/O99VS3XoMpro1MWYsyXh5+UMv5tOTxiVqmlhK15K5a1mpNOS3r4DxttAW/+H874eAevlrm9AAAEABJREFUa7vOLU2ZWi0r/D1oApdEU54ma7Vk/JazpQ/6JE9cAoEJQiBUCQQCgUAgEAgEAoFAIBAYRKA1GDHJYV7axYoHK0OsNLRa/eqzk3zPPfd0b4GXEGA0/8Ef/IH98Ic/tK9//ev2mte8xjgqW96+Lambf4bH09puPMqQIzeCV9kBBxyQDPYD1h9g0Hp3Cw2G169fb+x6H3TQQekcfjbiZGYzaf/997f1B67v8oTXDHLZxMG3EPpwn+1kgw3yNdd5hSGffJTJ7gG2vqJ39hfZ6z1tvR140IGz6+yyJNm+++7rvA9M+eGbdcu8s399uh/8hbKsA2xqasryp19n7mPFyhV24IEH5bLde+7xPcBxXe90gN9Dkut5CB/oCyl83yHh7PVmXZxbxkceTjh3yq738hB8cNd7/PpOXL+7PtXj1NQyN5RZNJCzg1omtdxv6eVE4Ew5+EHrnR9uoq6O642vEKAj95oKxyUQCARGj0BwDAQCgUAgEAgEAoFAYIQI5Fn/CBmOixWGCMY0xweKDhjYfLfrtttus2c/+9npJ6swvDGk5/sWVgkDydxgalvHW9jP20U3SMLoas+73FwZ4Qf18gznK/X07+Ud7uvnZ36/SmQDn7bv4JJXGt399ES0h8rspc/tk5QySFk3Kbs50hJvdLcFfqQeXynzHMZnWFxVlKSkA3GScIICgUAgEJgVgUgIBAKBQCAQCAQCgclAYI8wnDFWoF/5lV8xvrjOC78KvP/jf/wPe8c73pFeRMJb/K666ipjt5P8EHml4QYM6fDBlYbnIX0+JC2tfFVG0Ufq8ZR6/sG85CcOl/vFP4ykbBCSRl7cYST1ZEnZP1f+YTxmi5P6+S2Gr5TvQ8q8iqwqr6q/pM/mlrxS5ks+SV0DmDBEPkl4d0nS/PLtklFkCAQCgUBg8hEIDQOBQCAQCAQCgd0egT3CcJbUNWKk7MeIqRI70ew2lzhJu6w8add5Cr+5mEk9PlLPP1eZudKkzKPIlnJ4WBlJXWzIL2lYthRHOkRAmj1fSScvRHgUBC8IXtLc8skzG8FDyuXxV/MNhqtps/mlHi+p54cXRDlcKacRHiTSC5FW9RMOCgQCgUAgEJh0BEK/QCAQCAQCgb0ZgT3CcKYCpWy0SOoaiiVeEt5EklI6hgsRg9+TJg4q6fil3k4j4SpJmV81rvirPErcrtxqmaqfcoNhKcsejCfvIEky7lWSzfUhD+nwhPDPRlLmtat8s5UfjJeU6qYaLw3HfjaZ1fjilzIPKfOXsluVsyu/1F9GymGpxxseRSb+QsRJvfzESzmMvy5C7my850qbrcyeEs+9Q5N4P5wImUTd5tJprrRRYAx/cIEXftxCg+ES36Rb1aHqR4ddhckzCkJOoUF+xBNXXPxVmi2+mmcpfvhDhQd+iHBx8RcaFlfSRuHOxr/EF3cUsobxGBX/Kp+qf5jMGXFLiGhS1qCaVdlV/2C+SQ2jMzQq/Qqv4g7jO1dayV/yFLfEL9UdNb+F6INsaCFlhuUtPIo7LM9S4obxLXHFnY1/SS/ubPnmEz9fHvPNNx+Zo8rTtE57jOE8WAHScMMEgCHy40L4oc997nPpjd0//vGPkwHHZI10iPTi4p8PSZpPtpQH3hABXEjK5fmO9rZt20gaSlLONzRxAZFSj4+khAF6QIXNZz/7WfvUpz5lX/va10pU163m60bW7OGFb5/85CftlltuSZKknt5ESMJJ95I8NVykLAPWUjakqS90uvfee4nuI6mXvy+hhgAvy+NN9BD6fPGLX7TvfOc7SdI46qvIpN4+8YlP2Fe+8pWkS/VZIw+UEmq4SErtARk7d+60W2+91b70pS8lKjgRN6zualAnsUQXPFLWDT+6gBG/DkC45MHfJCFXkv3gBz8wnrX/+I//6BMv5TZPvr6EEQUKX1xJieu3v/1to+6kHCaStv7v//7vqX/i+SOuTkIf+EsyfhrxW9/6VrddkQaRjnv77bcb7Ql/lUhfChVehYfUw4Nn7O67705J5JOUdKAPpx7RKSUOXMg7ELXgIDyqJMl4xkvfI2U9JRl1+bGPfazbF0g5bcFC51mg6EV2nnPqjjhJ6V0mxBdCX/QmHbfEL8WVshx4QlW+hPnVj8KfMPrRd9Mf0E/Rh991112prZV80mgwQx5U1Yn+B3nEI0/Ksr785S8b/dNs7Yi8oyTkS0o/J/rNb34zsSaONg42g8S8iXQoZa7hUnhTR8wbEVHi8KPTxz/+cfvud79LsFtn5IFS5BIvw/jQF1I/9JFV9vRRN998s/HS3Gq8lOtUym41bbF+9JKUXszLnPEzn/lM6ifhRxqEHz1pRwWjEk/aKKjwKy48kUm98PwThkgvRJi5yfe//328iappKWKJl8JPUsLl05/+dBpf6XOk3EcUETzzYEg/UOIoL+V8+Ev8Yl1JqY8u5XnuqZeqTNIkGeMr7QidiYNGoQN8ZiPmH8hj7MJf8g3KZTwpzyL92GB6KbcUd481nOcCRVLqwNhdlZSyvvjFL7YnPvGJ9sxnPtNOPvnk9JNVpKdEv0hKZdxb67+kxF/K7l/+5V/ak570pDSpkDRjYE+ZG7gwcF544YW2efNmw33MYx5jb3rTm/owkbLOo1ZHynyrD4Ak+9u//Vv71V/9Vdu6das94QlPsCuuuKLvwR+1HvPlJ8n++Z//2R796EcbA7yU9Z9v+aXmKzhJSgPkL/7iL9ojH/lI+4Vf+AV7xCMeYb//+7/fV29LlbfQ8u9617tSmz7vvPPssY99rL3zne9MpyGqfKR6MCvYIEuS/ehHP7Jf+7Vfs5/92Z81cKJd//Iv/3LCi0kq+ZoidJOygXrxxRfbk5/8ZDv//POTXv/4j/84ljpDJ+6fCeD/+l//y84888z0HomXvvSlabAnDSr58I+aJKX2IeU2Qfv5f//v//X1hfxqwtOf/vTUP/EiyNNOO627mFaXblLWx/zzf//v/7Xf+73fc1/vX1KqM+qOfuqOO+7ou49ezsX7qvcmqcvo7W9/e2o/TBClHI9BBi6Mb8973vPsUY96lN14441Jx8IHV8r5u8wW4ZF6Y1UZR+mn/+RP/iTJKyyZfPGTkRdddJEdf/zxqU8vaXW56CPJPvShD6U+8YMf/GCfTkUu7expT3taSpOUXPAp6UtxJQ0t/ru/+7v2lre8JaUhS5JRlz/1Uz+V+iT6qGOPPdbQOWXyC/ncWfJ/lQ8YwRADi7b70Y9+NN0/cRDvjSGeOv2N3/gN+6u/+qu0kEVaXSRlzHj2/+iP/ijpIykZGz/5kz+Z6pJxjnEXl3kThqOUy9WhlyT7/ve/b095ylOMBSlkFBzf+MY3GtjwrB1//PGG4Ui6lPWRsmtmRC+KpPycSdktTC655BLjucKAkLIc2gxjG3PcM70fp5/EACn6lrKjcAtP+h/m1b/zO79j9M+MtZ///Oe7dcev3DCu0H9SXxiHUtZ3qXpIPT5FH8YJ+hqwef7zn2+//uu/nuaxLGoiT1LSDYOa9yO9+93vTuFSnjxLJXhB8JGU5vbo8axnPcue8Yxn2P/8n/8zLeKX9Fe84hX2uMc9zi699FLjPU6vfOUrSeqSpDSu2Ag+koyFqNe97nVpTg1GtOEXvehF3fGexekTTzzR6KtOOeWU5I5A9JwsaBe0E9rub//2bydb7atf/Wq3jKTkJ45njYUGIqQcj3+UtNcZzlJ/BwOYDOYMVhhif/d3f5d+homfrCJN6ge+NHjSRk2SkuGHDFZ03vrWtxqDBKsmZSAbtcxd8ZOUOg6M0muvvdb+5m/+xl7/+tenyfOrX/1qo4ORlNigd/LUdJGyHNgjl46EB/gv/uIvjIGUic7f//3fk5xIktWtUxI0cGE3/gUveEHqzKSezgPZGgkyMQYj2jX0vve9z0499dTUzqTm8WFygTHI8/XXf/3XxqDw3Oc+166//vrUzqT6dSptgueKn7h77Wtfm14gCD68PHDlypVpInTwwQc3UkeDQuj03/CGNxiDFgtntCUwGtzpHSxXR1hS2mnesmVLMrRY5PjTP/1Te+9732v0T0xMC55SPW1dynyZ9NBHM3iy4JF/hq+dbpv++xvf+Ia97W1vMzBjB4hfVCBRyuXxj5q+8pWvpF9rePOb35xeOln4S3lVnsVF6g6jFX1JHyVeUu/e4Mu4wXPF5AI/L8JEJgRuO3bsMNLpM5lAnnHGGWmHXhrtc4cuUubJjiTPPAsLy5cvR5VE7AgyWWZiTZ2RTj4WGlKGGi7oBQYYeuDBztzgL2xISifPMHhoc1LGWMruKNRCjyofFli5d9rsihUrqklpt5IFT8Ze+ijGuJ/7uZ9LfXjhU9y+ggsMSOr2wWDEePrUpz7VWPChTyzsPvKRjxiLnuhKvWGEoTvjXslTh8uOJM8Sk3p+0rHIeOhDH5r6b/oG8PmzP/uz9FOZJ5xwQnomR4FNkVV1MbZuuOEGY6L+L//yL7Z27dqUzFwN7C677DKjr+R5Y4GYRSuMbDJJwhkJSZmXlPvqc88918CIZw1dEIJBQZ2x8EIfSTrPH0aYlMuTD6wg/AunXglJaacZg/DII49Mi0H00Rs2bEgbL7SvD3zgA4bhDNG2Wcij38Jw63Fauk/K9yfJkMmCxgtf+MKkE/NaxtmbbroptX3Gs3/6p39KcyT6rYIfWlT9hBdLkpIsSenZBiMW7nmWaCuPf/zjjecOjNjk+OM//uO0MMU8BWKsYeyV1O0DRlFn3I+UFxR5ni91Qx1ZYEV7YYd++/btRr/IWIa+tCUMaRZqJMFi5MRYTrt4+MMfnuYcyP1v/+2/pQ3Oav9MPnRjsYa2X1VkVPgUnnud4VwALC4PClv/GBMMTg984AON1S8mZhyZACgpNwjKSNlPfB0kKRlcNAAMUwwLfmYLPc0/6OBOo/8YGHR4l/qDxCB14IEH2gUXXJAGJzqiRpXpCOMYIsYXkz/0YZX5QQ96kGHck0VS12iuG7Mqf9oNOKEDD2/pbKt5SGuCaDMsCtHhMGBC//2//3c7/PDDU8eNTlK97XnwPi+//PJkgP3mb/6mHXDAAWnFl076/ve/f8pat05Svt8ihwHg53/+5+0xj3lM2tml033wgx9snEBZt25d0qnpC/0OAymnKMAIw4KJD7u+TeuCPAxS8GL3jcUE+klOnbDrzORCUmpP5K2TWEC48sor0wo3eiBLEo4xGWKX6YgjjjD6cBZArrvuunSUNGWo4cLz9ZznPCcdf37IQx7S7W+KqKuvvjrtZtC+6AtKPFjiLy7+pZCUMZCUTt287GUvM3YIeBkmky94Iwsd2dEAI8YUJmzUH+2NPJJSPZKX8FJJkrHjhWGFYUi7kdRli24Y7vQF+++/v7EbxkSoznYuyRhXISanyK3er5T1w/jixMcxxxyT6helq/kIL5aqfCSlnZzNmzcb9039SFkHKY9hYMfz9ku/9Eupj6KvOuigg1JdLVaHXZXj6DztiLZbXe3rMJgAABAASURBVFigzlg0Y+xlZwz80PlVr3qVVfPtiv9C0zGa6Q85hslpHCbwhQc6sDtY8Ln11ltt06ZNaXG/5KnD/fCHP5wWEBgvMJrpD4ocTisRPu6449I4B1Y8a6M2Cos8XI5hs6OLcc7uLvKJh1iwZgzBwKFfoA/geWO+VG2P5B0VwZddQnZS+WnYQw89NG0EYZhSnxhcLMhQb/e9732NuQG6sTg7Kh0kJeNSyi4YsclC37fffvvZ8ccfb9RROY7MAshFF11k7PCiUxVD5sFSfjaXqh+8wIf5IScB6YuYvzKugRmGPPXIvIg05gPMBZi/7bPPPt0TJ5Rfqi6D5dGLRTF25cGINkUdsunCYizhP//zPzfw2bhxozH/Zqwd5DOqMDKPPfZY47kHH9oSiyychmHxqshBJ/ogFqkoU+JxpdHUG7ygvc5wlpQGHEncvzEpZLLMsaMU4Zef/umftvvc5z72/ve/30M2Y0KUIkd8kbI+kpI8Bu2y+lRtBFLON2Lxs7LjIZLUPWZTMjJ4cswHY6zESfXphh5QkUVnxwoqYVa6mTjzEP3Wb/0WUQnD5PGLVJ9ezj61J1yIlUAGcib5DJJFZ6leHZA9jCQZu5es2HGshlVw9KLjJn/RD/+oaRhvJsa84f7lL395MppZhWfRig4Y+ZL68CRu1CSpy7KqIzu6rOiyq1HHgNQVOsQj9XQCH4wZVujZfWZxCIxYZR1StPYo+h+M0fXr13dlMVGkLnnmiJR6+hOugzAuOLbKpAaDrCqDkwMYgyWORQ92g6ESV4fLjgU7Agzo7F4WGbQrJkT0B7TxahptSxoNXlIeL5CLTCY17KYyfmBclOdcUloMYlJBPvIzkQYnsCMMlTT8oyAmxhjx7FhgYJT2Au9DfSLNZAj5jMH0mUwQMQxJr4uYqLOTMmhclHtnh4V5AfVGOyvx6CMtvd6q/PAz2ePeed5pw1WM2O1lB55JIafPOD3ELiG6jJrQBYIvfRCnJdi9pA2VeMZ82hftnT6c9sZxbQwQJtKUrYPACKOP/vmQQw7pLmYgq+iGn10xFj1e8pKXWLW/Im3U9LCHPSwtjKEXBhY4FRkYPyxYY6QxwWeX7H//7/9tGCLkQWcI/1Ko8MAFIxahWSxnwYd+u/BmwYP+oLpTz6Ix5UrfhJ/80tLbOHww8Fh8YRGDMMSJAOZuzJEYP9hdJb4QuoxyM4Y6kXp9JM88RnORRx/I92Z57ohjU4E2xkIVeFKeeEgaDS4FZ3iCA/XFhhRhiDELzJDN884mGvEQ/RH1Sv0ShpekoXMm0hdDLPIgt5TlZAJzyJ/3DQbqlJM62Ef0TYzHLGYxDpb8o3bpV+jzeO4Lb+qNZ6mcqPrgBz9oLFRjExAHdiUvLjjhjor2OsMZ4KogsvLFIMlDQlohGigrhCVcLVPi6nIlpZVlJhYMVJK6oqSevxtZs0fql8kKOIMmqz7lgZf684xaJUlDOwcGBDpjBkp0YdWuyJZUvLW6pW2w6sagTefMhBGh1Z0mwk2QlO+bgYmOmdMCGF7UFycY2G2hc0EXKefFP2qSZvJmgGIiyASHQYojrBhEvIgC+WAJ4a+TJKX2JKkrhgGMyQ7fI2pCh67gAQ8GBgtSTKQ5qsWxP75nVPdEcECNbpBnih0LdpWIZHLDsUjaOEYgcU0Q32Nkwk7fLPXqjbqinbPyXfRgIsuR1zqfP56ho48+OolkUiplnSSltkU9otNgH54K+EWSX5f+LynJk5R2T3iu2K2Q1GUu9ftZkGEngwniz/zMz3QXGsFS6uXtMligR8o8wJ+FaIoz4RvWXugD6JfoFzCc2Vkhf12EDPpE5FZlSDL6JXad2HGhTYEH7Yh8Ur4n/EshMJDUrTPmHiyyIIdnq8obHZm4slDFLi+TVxYhOHnB2FfNu1S/lHWCDzvaw+YfGPU8WyzmYRCyc8nuNEfuOW1F2TqIxRX6ZYy9wedfUhLJZJmFKowOTjcQKeU0/KMmxjIWGDgiSjuhXosM+kx2B1l8oA/nO5rsmFPH5JVGo5ekbjvCqMEQpV9icVzqGYz0RezUMZagIzpjoIJZaUeSSBoZVfGAKe8UYMGKRXxwYN7Nd/dJKwQ2tK8SXqor5XuSlE5ymn+Q4U56/wyLY4z59IHEYZwRpo2BDXGQpIQz/lFT0Qe+zCFZuGPBgfZFGkQaYwxzS/ou+m7iCpU8JbxYl3uu8qId8azTjw8u3PP9b9o2u+I19tnpVqo6XXPNNcZ8n/kIfTTjK5idf/75xmIWfSj9BAWleuptrzOcqQBJ6fgGwNIgeIglEewSDz0dUDfCPZR1p9F/SbU9sPO9kep985IQjo7y8GI8Fx7VPCWuCRe5HJfkZSV0OhyxRa4knFoJ2ZAk42HF8GI1js6XQYE0FmaYbNSqyABz5BKFYcORVb7PyMDAkTrCfEeOFTupfozQo0qcDmClEKOQVUROVXAsiRVD8knN64RcXn73nve8J+2C89yDIURaUyTle+c7V0y0MCb+4A/+wBgkzjnnnPS9S3RpWi/q63wflKgrjmzhZ+LF4FR0wYXQbxzEZKsqn/67ST2qsgflSrleB+PrDEtK44akGWJ4OQ87CizGcEKH9i4pGc/SzPwzGCwyQsoyKF7Fa999903vOqBvYjLPd52r6eSvg6T+e6VN8zUbdlHLjgqTVRYhaF+Dk8o6dKq2WzDgeD07KeyCscvErjMvWqJfYFIrDcd0VLpJ/RihH4YW7YfvplJX7ECzmM53n0cld1d8pJ5e4ER+duo45gtGhKGShr8ukrIuVVmMbxjN1BuLMGeccYZddtllxrMn9eqsbp0Kf9oOX63B2MBwZc7Egs1RRx1VsiRXyveSAku8VPGgDTM3Yn5WTncyP+GZQkzJS9siPCoqfAs/wpLSu3low4QZX1mUxl/y1elKSn0zMpApCa9hiPJ1KPogFolSpF8kpe+LYyyz+Mj35rFZKOvJqd/GHQVJWRd4MVdjsY42y0I5Cy/EF0IfvpuO4crJFHQraXW5GM18lZY5CItE9MvMI7FH+LoG8276bPpy5t1gBEm9+xqFbgs3nEchdYw8pAwgAwBqsKoD6EycCUOsNrGSMbjCUsqQpymi0qGm5A2TI2XMOA5NZ4MRxqDJxJn86CflPITrJuSxY8KLOVj4kGSsfNMx33rrrTM6EvLXrRMDAxMIjiWyYslxXwYGdggYROuWX+Uv5YGZ7/MwMDExLul0LpykYKJT4pp02ZVg9VvK7YVnil25ogN1JeW0EteEy1FIdurYORmXDuU+GUA5HUA7Io5jt0zmeYEaYak5fMCCOjrrrLOMiTGnA5iYnn322elnYUofgF5NkaQ+UVL+SSOOjpUE+gXa/qgnYoX/pLvUGzSoJ4tUTIaoT45Jl/SSV+rHtqSPyi1y4Iehw3cLqSuI3QKO/XIscBz9E0Y7X89it4cXGrFDSJhTBXwfk+dAag4fMGIyylFF8CEMsfuMLvghqT6dpDyWlHpDLsSkFdkQiwyckGGCTbgJKvpUZfFVG+ZzLFwTX/JI9eGDnEHipBcGPHOBsvPNM0d/zvd4S36pXr0kdQ00ZHJ8nO80M8ZhxB9//PHGaQbmKaSPmiSlNzTz9mWMHWQyfyxy2KXke7OEJeGkF6wRnwIjuNBWJaWNMtqDJGPTgLeg8/UwTiuyODUoiryDcaMMS0rzVCm7LLBgfLK4Qf0UWZKMn8llkZOxjLkkX68p6cWVMn4lvBRXUlrgYd6BXYRxzMkKMOErZP/2b/+WdEcGfRM68c4hNq6Iq4MkpRd/Mj6wWMd7MZDzD//wD2lBio0zxg/6IU4N0bZZiJVGhwvyCu11hjM3TgOA8GMgc9SAI7aEIc7t850rjnQRlpQ6oFKGuKZIyrKbkjcoR1KKYiCg0dIBsmqZIv3Cio876UFqCh9J6SVgPDxFPjrwwPAdHinrjD6SUt2RXhchhyNHHKFjtZABAgODFS8mpxzDq0v2ML7oI+U3w/JinnIMmrysfnPklYUGwk0TclkNLHIxpDmOyApqiUP/4m/KZWJMfbEKLymJlbKbAjVfqvfMYMT3hopI8OJFNExQS1xTriRjx43nnoUYvh/KwgeDKSdPmKiiu6Tan7Nyz8gr/uJiWLCYVsIM7uymDC5+lvRRu5LmZInO0JyZak7kp5/Y0WC3iRMMVXEsMpRwE3pKMvolvkLCzkaRjfGDgYFxWOLqciWlNlvulz6c0zlMXunD2ZnDgOb7e3zHn3xQXfoM8pWUflKNxU5OoJR0TjHRX0oqUcmV+sMpcokX7lfq8WVnjkUzflmDnR3Ys2BF/8S4QrgOQo/CV1Kqt2oYP4v5fI+YPokwRDkIf11U+EtKIqgbdGBMSRGdCycEePlVJ5iMueIftYtOUOHLc4UBiyFJH87iAr+4wRF4+s6SjzJQCS/FhQ9zRYxj5teMF1V+jLWc8sIgJJ6f62KM4fg04VEQOsCH+8ZlsY4+h+85oxNfSSAekrIRW/y4VSq8qnFL8Red2M3l9CbtlxdyVXnyrNNf0/9wzH3YIofU07tadqF+7k/Ku/Es9DzucY8z5v18PQpeUn4LOPowvhIH8RUb2vywBQjSl0roxTuVWIhijl3FCGOZPptdZ/psXlpM2+YkFV+VQLaUn0v8o6K9znCmEqQMZJks0EBYbeZoJEYzK87s8JSdOvJRblSgL4QPnQoTV9wh5RqJ4uGlYYIDnT8vMsFA5LsPHN2WMp5SdptQCoOQCRYPOA8VOvGQP+Yxj0niqS8pdyj4U2QNFynfM7uVZ5xxhvECLoiHltU5JqoYi3XqMHhbUtaJ4z4cr2ECCEZ8t5ndHFZ9+T4U9TlYtu4wx5AZxFlQ4Mg4x8d5YRHPW5ENVlAJ1+2CA0fteTN7VVaTOki5rSKfFVV2BhhMqTdeDsIpgfJd0Sb1Qh8GRSY1HI9CH/TiyBQr0mUgb1In+kJ2ddCtEH03K95M1NCNdsaRQBZFS546XRY3OKk0TAYGBn1odZFvWL5RxlEfHKEDK/jSvumfiGdyijFY+nB2fRnrpF4bpMyoaRAjvouKXrRvJtCMMRxDZIF22K7KqPWhPuij0QHefKeXvvHkk09O/Tg/wcbEGtw4FSOpz2CjzKiJ8ZVd5sKX/htjFYx49ngRHadjwKkJjGg/1bbLZB/jFEOZZwydMMhoV0xii96jdiV1WfKcseDajeh4OE1BGkH0kZS+1yr1yloNH55v2hHtCfb0ifwUFvXEy8HAiFM6PHf0oeSBpPr0og2hE2MbsjC8mEcyX2Lc5XgyJ5j4bijphSSNrI0zztMvY1DxAi4MG/ocdt3BglMvzJv43i7PP0YPC2a8Qbnos1RX6vVpktKvwTCW0U64d/Shv/nEJz7RJ4r2w4J+6RtIlIQzEoI/jDghyUlJ+h7eFQBGvGwOjOgLmAvwrIEhdUY6L8CiDiWluoKXJNgtiSQZbZg2yyYUbYg+GZnM9RlXqS82FHnm0YFTlvQLeF7aAAAQAElEQVRNnGZgB39JCsxSmF8bYK5BX8ipN/Sh7+E9DyxEsdBCX828mzbF3JY+nK8ngM0sbJcUvdcZzgUtSd1Gx1vk2ImjY2Elhd0VVuRLp8NgQTlJOI0Su0w8KDSaRgVXhPEAMXlgssX30RjImVCwM0ZHR+OUloJNRdg8vcjlKAbGBC9zoa5YBWc1ERZS1kdSqmfiRk2SuizBoATwc7QFQxW9iJd6eQnXTejA7juDN2+xxKhgIs2qJpND5Eu9QYVwE8QAwUovxhgDN8YqAxgr30U+z5vUHF7UEUe3aOPghh6Sams38B+kIpd42jSDF4YG3/3mqySsSjMxJZ8ksjVGPGt8TYOdCtoR/QHf3yMMdpIaw4r7ZwWcwRJ/AYHJFpixU8/gynexGdyreUreOlxessVgDe+qTPwc10S3UR5BRM5cRD/N10UYN9BBUvrpHMY1Jvb04fTfEM8ieeAn1VOX8GccY6cHP7KQze+AMsGhnTNR5WUz7LCSXiehA9/dp4/mKPYwWezE0S9gPJZ0yhX/qF14cyST+8cPfyaG7DQxMaW/ZHeXySx5JJElPXtS9qeIEV3QgTrCWGfxF7Y87+zM8xIu2hg/LcROMwuyzFXIUychn+OY4DQohw2PavsaTK8rzA4XGGGcIgPc0INnHgORts18CYzKQp40+vpCdiG+6oPRxa4u+rDIwo4dix7oQx/OO1nYfChlRukiU5JxeuP44483+hzaEjiURSjaC88fbYu2zc9jgSN6UB53FCRlrOHJAj3fs+a5Kn0gOhWcpJyXPpHnjDFuFDoM44E+zHtot8zJwAhdOK0AVpyAwzZh8QF9OR1LOn7qk/LwlbLO+JdC8KOvYyylbTBX4xlHJvogU1J6HwVGKl+V5KWhjH0Y+0uRPVdZ2gvjAs88fXLRh3j6g2pZFkQwnsGK+5FGg01VBv69znCWekBK2Q/A7DqzysNDdYbvHJZGAkjjJAZ3Vi95yMelBw8qO7wc0WKHkBUyjkJwZINJoZRxbFo/HhwWOVh5YgWKHdamdUCepDR5MQJOkgzDmaPk1J9Hje2fwYnvztCuwYiBE2Vo81K/3sTXSciEePs5O86soD772c82JvdFrqTibczle7oMULwJVWpePjcq9eSCEZND+iMwwgDCuCAeIn/TxISPlxLRjlh9ZjEGXVjkaFIXSUZ/xG6y1MMMHdCJkydMENlZIa4p4hgidYY8qaeXJGO3gL6TMYX0JojFDiYaTMIkGRMODHtOwNB/s7AA0Yc31e7Rh3c+SD18MDron+jDae88h7QrqE6cJBn1wbjGBHGYLPpOxhT6h5Iu9XQvcaN0acNMXKUsBxzYmaeeaNfstjCZJ36UcmfjBQZMRGlH5JGUjhj/3M/9XNq9Y9JP/8R4R3rdJMnA55GPfOQMUew60b5IkDJ++Osm+kbGeuYjRRYTetoyO5r04eymNoUROrDIyiYCz72UsaAOefYxZtGLBdq62pGU3zvD88VLpJALMW+k3ylYYTSzY8m4wvjCXACdpKwz9zIqkmSlD6S+mMuiC3NI8JJ6MsGNRTPmKqOSX+UjKc0ZMUh5viDwQR8I3Zg7srGAruzKl3RwIl5SleWS/ZKMBQOMYsarqkz6H05RIoT+EP3oj+izwYl46g131LT//vsb+KBTwYB5I2EWPIo85LMQwbspaEfSaPEpcnBbXPZmkoaDSyVIvTSp5x8XXujUtOxBmYShQT2GxQ3mGXV4UOZgeNTydid+ktL3zqs6g0+havygv86wNP7nqM77GwVvaXjdSUqD7ShkLJQH7WawjKTBqLGEh+lWFJHGoyM6QUWPcbvScBya0lHqlz+X3LnSxoEj+hSqU77Uwwh5VVmDYamXt5pvlH5ppgxJ6fizVT5FN2lm/kq2kXil4TKKDgiRhuchrQmSsvyqTlW5JV7K+appdfuL7LrlDOOPbKikVf3EDYaJq5OGySMOqlvuoIzBcJ3y5+It9bfJ+eo133xzyV5qmpR1b0KXvd5wprIkpVVU/IAO4YeqfsLjJCk3jHHrIM3UQ5oZV6ee1XphdZew1KwOc90f+hSaK18dacgd5FviJCXjS9IMw3qwzKjDkvpYohNEZHHxj4h2OzZSxqeKBX5IymlN3xSykSnl9kK4EPFNEPLmkiP1Y0N/QP5SrrjENUWS0nPWlLzFypFyvS62/GLLSeorSh0VavoUQ58iQwKSUl1KGpJaT5SUZUlKcxNJ3f4anOqROn+u6FBIyroRnj+HPSvn4L2XNlzii8tdS7lu8TdJ6CBl2fihJuVLSs9RkSmpeFMbLwEpt6cSHoU77F6l4XKknl6jkD3IQ1IfDqRLwpk4kobrBZ5VkjTjniblZtBz1LqE4dxBVMoPkaROTHak/nCObfZarfiqvwktpN79Ny17rvuTcn2h0+AgNVe5JtOkHnZNykUWuOBCxS/1MCtxpDdJyMWwwZV6+Eg9f5P6DJOFbtCwtLriirziSrmupIwL8RDyi4u/bpJ68uuWNRt/KetAevXeq37SCkkZuxKu2x3UYzBct/yl8pd6+C6V12LKg5eUdZBy3Uk5vBh+dZZB17r4D/ImDDG+4dYld1d855It5XqSsrsrXqNIL/oUF55Sc/KRN0hSlo9OEOmSkjHBeCeJqLFT0Q1FpMnQqegi5We/hHFHRVLvXqsYwL8alnr5SAsajoDUjxMYQsNzNxsrZd2KPlIOj1KLMJwraEr1PbgVMQv2Sr2Kl3r+BTNaYgFpfLKHqS5lfXhAJKVBali+ccRJSmKl7KZAQxepJ7OKDf6igqSEVzWupNXtSkoixiE7Cd7FRVLCZhfZRposKfGTlGQPYiPl+JSpwUvRQ8ryJSXpUnZTYD6XEeWRenKlnr+wH9SXsDQzX8k/Clfq5y/1h0chYyk8wGAp5ZsoW3TElXrjcBOyFyJDqq9upX7eUg4XTKQclrK7EL2XkleaKU9S6qfgi364knBqIWRAMJeyHCm7xE0KSVkndC3Ewsek6SdlPSdBL3CSmnnmi6xy35K67Zg40iH8ezvtCgcpYyf13EnCTFJt6oTh3IFWyiBL6nuQOsnhTCACUq4rSROo3XhVkpTasaSuIpKGxnUzNOCRejpI2d+A2N1OhNTDRlJXf0mpDrsRNXukmfIk1Sx18ewl9eEjafHMhpSc1KgyycEthK74q27xl3jC7IhVw1U/6XWTpFRnUnaRJwlnrydJCZtJBkJS7epJmngcCghS1lXKbokftytphgrSzLgZmWqOkLIOkmqvY0lz3o2k2nWYU4EJSpQ0QdpMliphOE9WfYQ2gUAgEAgEAoHAvBHA0JXyJEea6UrqmwxKmhEuwuBV/OEGAoFAIBAIBAKBQD8CYTj34xGhQCAQCAQCgUBgt0FAUtIVoxeS8rFH/ClhFxdJfYb0LrJPUHKoEggEAoFAIBAINItAGM7N4h3SAoFAIBAIBAKBkSFw3XXXGb+FvG3btsQTg1nKxvBnPvMZ4/c4b7jhBrvtttvshBNOSL9lym9v8puYpPHbpps3bzZ+L/Suu+4KIzqh2OAlRAUCgUAgEAjsNgiE4bzbVFUoGggEAoFAIBAI9CPwhS98wd7xjnekSEnJ5XvLeG6//XZ705veZLfccksyiJctW2bQ8uXL7ZprrrEbb7wxhXmB0dTUlO3cuZNiQYHAghGIAoFAIBAI7A0IhOG8N9Ry3GMgEAgEAoHAHokARvC6desM45cblJSMZPwYyaRhED/wgQ+0v/qrv7I3vvGN9vrXv942btxoT3jCE1L4rW99q1111VW27777UiwoENhbEYj7DgQCgUBgTgRac6ZGYiAQCAQCgUAgEAhMLAKSZugm5ThJyYiWNCMPu9Lbt2/viy/Gd19kBAKBQGA3QyDUDQQCgboQCMO5LmSDbyAQCAQCgUAg0AACUn4hWBHF95yLX1Iynks43EAgEAgEdgsEQslAYAIRCMN5AislVAoEAoFAIBAIBBaDAEazpG5RdpaJ60aEJxAIBAKBQKAxBELQnoVAGM57Vn3G3QQCgUAgEAjsRQgUo7h6zLrEAQMv/cINCgQCgUAgEAgEFolAFOsgEIZzB4hwAoFAIBAIBAKB3Q0BSXbvvffanXfe2VVdyjvO3/zmN2316tV2wAEHWHwCgUAgEAgEAoG9G4Gl330YzkvHMDgEAoFAIBAIBAJjQeCnf/qnjePYb37zm5N8KRvNBG666SY78MAD7VGPehRBq+5EEyH18hIOCgQCgUAgEAgEAoHZEZgIw3l29SIlEAgEAoFAIBAIBGZD4Mgjj7Sf+Zmfsde85jV23XXX2Ze//GW75ZZb7AMf+IBdc8019rM/+7O2//77zyiOEc3PVM1IiIhAIBAIBAKBQCAQGIpAGM5DYVlUZBQKBAKBQCAQCAQaQwDjF2EvetGL7OEPf7g9/vGPt1/5lV+xxz72sfbEJz7RHvnIR9qVV16ZdprZlZZ6O8z33HNP2qmmfFAgEAgEAoFAIBAI7BqBMJx3jdFeliNuNxAIBAKBQGB3QuDBD36wveENb7Brr73W3vjGN9pb3vKW5L/qqqtsn332SYazpK6hjMH92te+1s4555yUtjvda+gaCAQCgUAgEAiMC4EwnMeFfMitF4HgHggEAoHAHo6ApGT4YgivW7fOfuEXfiHRcccdZ9CqVatSOm/clvJuMzvP5D/qqKPs0EMPNSnH7+FQxe0FAoFAIBAIBAJLRiAM5yVDGAwCgfoQCM6BQCAQCMyFgKQ5jV9J3eIY0IW6keEJBAKBQCAQCAQCgXkhEIbzvGCKTIFAILAEBKJoIBAIBAKBQCAQCAQCgUAgsFsjEIbzbl19oXwgEAg0h0BICgQCgUAgEAgEAoFAIBDYWxEIw3lvrfm470AgENg7EYi7DgQCgUAgEAgEAoFAIBBYMAJhOC8YsigQCAQCgUAgMG4EQn4gEAgEAoFAIBAIBAJNIhCGc5Noh6xAIBAIBAKBQKCHQPgCgUAgEAgEAoFAYDdBIAzn3aSiQs1AIBAIBAKBQGAyEQitAoFAIBAIBAKBPR+BMJz3/DqOOwwEAoFAIBAIBAKBXSEQ6YFAIBAIBAKBwBwIhOE8BziRFAgEAoFAIBAIBAKBwO6EQOgaCAQCgUAgUA8CYTjXg2twDQQCgUAgEAgEAoFAIBBYHAJRKhAIBAKBiUMgDOeJq5JQKBAIBAKBQCAQCAQCgUBg90cg7iAQCAT2JATCcN6TajPuJRAIBAKBQCAQCAQCgUAgEBglAsErEAgEEgJhOCcY4hIIBAKBQCAQCAQCgUAgEAgEAnsqAnFfgcBSEQjDeakIRvlAIBAIBAKBQCAQCAQCgUAgEAgE6kcgJIwRgTCcxwh+iA4EAoFAIBAIBAKBQCAQCAQCgUBg70Jg97zbMJx3z3oLrQOBQCAQCAQCgUAgEAgEAoFAIBAIBBpCYIbh3JDcEBMIBAKBQCAQCAQCgUAgEAgEAoFAIBAI7BYI7KmG824BfigZqFgjewAAAB5JREFUCAQCgUAgEAgEAoFAIBAIBAKBQCAw+Qj8fwAAAP//y8QqFwAAAAZJREFUAwC4PeHkohWfFAAAAABJRU5ErkJggg=="/>
          <p:cNvSpPr>
            <a:spLocks noChangeAspect="1" noChangeArrowheads="1"/>
          </p:cNvSpPr>
          <p:nvPr/>
        </p:nvSpPr>
        <p:spPr bwMode="auto">
          <a:xfrm>
            <a:off x="669131" y="-1520429"/>
            <a:ext cx="4300538" cy="47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4" name="AutoShape 14" descr="data:image/png;base64,iVBORw0KGgoAAAANSUhEUgAAA84AAAQvCAYAAADGqrfxAAAQAElEQVR4AeydB4BkR3Wuz98TdldplUCIJKHVSlpFQAQRLZQjIDI2AgyYDH7YBmyM8TO2ec/v2UggkAR+ZBAZRBDB5JxBCJBERkTJILHaOLO70/3Od6qr+05vT9qdDrNbPXO6qk5VnTr1V91761TVra41yqcgUBAoCBQECgIFgYJAQaAgUBAoCBQECgIFgRkRqNku8SmVKAgUBAoCBYGCQEGgIFAQKAgUBAoCBYGCQG8QKIZzb3DdMaklV0GgIFAQKAgUBAoCBYGCQEGgIFAQKAgMHQLFcB66Jln6CpUaFAQKAgWBgkBBoCBQECgIFAQKAgWBXQmBYjjvSq1Z6rKYCBRZBYGCQEGgIFAQKAgUBAoCBYGCQEEgECiGc8BQvgoCuyoCpV4FgYJAQaAgUBAoCBQECgIFgYLAziJQDOedRbDkLwgUBHqPQCmhIFAQKAgUBAoCBYGCQEGgIDBABIrhPEDwS9EFgYLA7oVAqW1BoCBQECgIFAQKAgWBgsDSRKAYzkuz3YrWBYGCQEFgUAiUcgsCBYGCQEGgIFAQKAjsdggUw3m3a/JS4YJAQaAgUBAwKxgUBAoCBYGCQEGgIFAQmD8CxXCeP1YlZUGgIFAQKAgUBIYLgaJNQaAgUBAoCBQECgJ9QaAYzn2BuRRSECgIFAQKAgWBgsBMCBR+QaAgUBAoCBQEhh2BYjgPewsV/QoCBYGCQEGgIFAQWAoIFB0LAgWBgkBBYBdGoBjOu3DjlqoVBAoCBYGCQEGgIFAQWBgCJXVBoCBQECgIdEOgGM7dUCm8gkBBoCBQECgIFAQKAgWBpYtA0bwgUBAoCCwyAsVwXmRAi7iCQEGgIFAQKAgUBAoCBYGCwGIgUGQUBAoCw4NAMZyHpy2KJgWBgkBBoCBQECgIFAQKAgWBXQ2BUp+CwC6BQDGcd4lmLJUoCBQECgIFgYJAQaAgUBAoCBQEeodAkby7I1AM5929B5T6FwQKAgWBgkBBoCBQECgIFAQKArsHAqWWO4xAMZx3GLqSsSBQECgIFAQKAgWBgkBBoCBQECgIFAT6jcAgyiuG8yBQL2UWBAoCBYGCQEGgIFAQKAgUBAoCBYGCwJJBoAeG85Kpe1G0IFAQKAgUBAoCLQQajUbLvzOexZKzMzrMlreqX9U/W54ct9D0OV+n201ON15nvhIuCBQECgIFgYLAoBAohvNMyBd+QaAgUBAoCOxyCGTjDBeqVlBSBOv1esslTSdFZPMrxxGcyU9cJtIgHzfz5nJJWyXSE84ufohwplwG/Crl+MwjnP24hCH8VYKHTNxOPrxOIg083EzVcPbjQqTJLn6IcJUoHz5U9XdLU+UVf0GgIFAQKAgUBBYDgWI4LwaKQyyjqFYQKAgUBAoCbQSkZBzDkdr+W265xW666SbYVqtNfzRKMqlN27Zts9/85jeG8SYlfmRsfkmJJ6nJaTuSWrLa3Nl9kqYlwHDMDEkhL4ezSx2kFCe1XXTull9KaXJ+qR2WFOxOmcH0L+RB7o1//FLKIyn0k2Td+JHBv6SUzr3xLync6hflE5bUkikJVouk6eFWRPEUBAoCBYGCQEFgJxGYPjrYSWEle0GgRwgUsQWBgkBBYFERkJKB9Y53vMNe8pKX2IMe9CC7z33uY89//vPt4osvtt///vdhQGPsQRT+u9/9zi666CJ7+MMfbne/+93t0Y9+dIRJS7ykMOiuvPJKe/nLX27/5//8H/tf/+t/BeFH7uTkZKTJMsk3HyI9JKUyJNnb3/52+9//+3/bDTfcECIw6N/1rndF2ej5H//xH6EffvT58pe/HOkkhcsXMnGvuuqqkPUv//IvUf9f/vKXsMPYxUPe//t//6/98z//c9Tn05/+dNd6YJhLst/+9rehx8te9jKDXv/617dkSan897znPRFHma9+9att69atIVNK8e9973tDp5e+9KVG2R/84AcjHp0l2be+9a3g/+u//mtgfc0110S8lPKjd6GCQEGgIFAQKAgsFgLFcF4sJIucgsCcCJQEBYGCwDAh8G//9m/22Mc+NozBX/3qV7Zp0yb793//d3ve855nD3vYw2zjxo0tQ+xTn/qUnXbaafZXf/VXhpHJ6ieGH+Fzzz3Xrr322lbVXvGKV9hf//Vf2wtf+MIwyl/0oheFH7kXXnihrV+/PuS2MszDQ3lS2yB84xvfaH/6p39qf/d3f2fXXXddyNuyZYtRFmWj19/8zd+Evvjhfe5zn4vJACnJyQboxz72MXvoQx8asjBC0fNJT3pS1J9yP/nJT9p5551nL3jBC8KQpYwLLrggcEB1SVF+9t988832yEc+MjD4p3/6J/v7v/97e/KTn2z/8A//YOho/nnnO99pj3rUoyIO/rOf/ezACJ082i655BJ7xCMeETrRTpRNm7z1rW8l2jDkwR0+kxNgTR2+/e1vR3z5KggUBAoCBYGCwGIjUAznxUa0yCsI7OoIlPoVBHYBBF71qlfZ3/7t39r4+LhhLP7kJz8xVllZUaV6X/ziF8N4kxTbsjE+MY7vete72te//nX7+c9/bl/60pfs+OOPt2984xv29Kc/PdKRd5999sExVnwxyFkJxX/44Yfbu9/9bnvmM59pGzZsiDQL+ZLSSi7G6J//+Z+3slIHAmNjY2EoP+c5zwmjFQP3MY95DFFh9KMjgWycYhRjxLNqzUrxa17zmlgpvv3tb29MFPzgBz8geRi9f/zjH8MoxwWvdevW2TOe8YxYJSZRlikpVqQxbO95z3sGJl/96ldt7733jtXl73//+yS3V77ylbECzary1772NbvLXe5i//mf/2nf/OY3Y2KBFWgSvu51rzPKxECempoyjHxJ9l//9V+xtR4s2WbPJAFtgpFOvkIFgYJAQaAgUBBYbASK4bzYiBZ5BYGCwJJAoCi5eyCAQVelXGu2TeNnCzAG5v777x9G9Itf/GK7/PLLjVXOBzzgASSJ1U2M32OPPTYMN7ZpL1++3O573/vaRz7yEVu1apV94QtfsGwURib/utOd7mS3u93t7LjjjguDFiMQo5pV05/+9KeeYuH/rMT+z//5P+3UU0+1Qw45ZJoADGcMSYxSVs4xcFk132uvvYw8++23X6SX2ivE//3f/22sRFP/pz71qUYaVn9JeNlll+HExMJzn/tc+x//438ERqQjghV6sMUvCSfo7LPPji3vYHvggQfave9978CIyOWO21e+8hUDz0MPPdQwru91r3sFlkwmXH/99TYyMmJPecpTwtBmVZ2JAbbRk5/30Fm1ZrX6Ax/4QKxiE8+EBvFs98YtVBAoCBQECgIFgcVGoBjOi41okVcQKAgUBPqHQClpDgSktkGXk2KgsXpJmO3XuFV62tOeFtuS73e/+8WK6sc//vGIxgg+6KCDwp+/7nCHOxh8wj/84Q9xWtuWeec4GM2vBz7wgZbz5/KbUbM6GKcQiViZZaUXnQ4++GBYsXIbno4vDOcPfehDrbp0REcQIxUPK86sPuNnggCXFXjcxz3uccb289vc5jYEjbLxsIKe82f9kINRzzvd1Jd0P/rRj+KdcfwrV660733ve7HijsHM5AJ83v3GpW322GMPYwWZbejL3dCG/5nPfAbHKJMJgqOPPtoe/OAHh6H/pje9yf7yL//S7nznO1s2+iNx+SoIFAQKAgWBgsAiIlAM50UEs4gqCBQECgIFgR1BoLd5pOknOl999dXGe7iUyuolLtuBWa3lPVrez2WLMyu3kgzjkzSsnuJC2VDEnykbd2yBzryqSx4MyypvPn6pbfyz2nvppZfGquxssn7xi1/E1ufDDjvMHv/4x89YDDp1RmajXmqXm9NwIBnvPxNmq/vo6Cje1mRBte6SjO3eZ5xxRmzZZns5EwesVJOJ1W1cKOvBCjnhKmEYs1rPBAWTGlJbL1b6n/WsZ0V7SrKTTjqpmrX4CwIFgYJAQaAgsGgIFMN50aAsggoCBYGCQEFg2BDAIIOktrHFFmfeuUXXbPht3rw53j9+//vfbxz6xeFVvOdL/KGHHkrSePc2PP4lteV5MP7v7CueeCgPtxtJKV/VwOyWrsrL8rJbjZvJzyFZN9xwg51yyilGfWdKJyV9usVL0+MwYNk6zWQDW91Z8e2WL+vJtuvzzz8/Tv3mBHLeYQZP8pOv27ZqVpOJy8TKNQY37cMK+l3vetccFS6G8s9+9jPjsDS2cbOFO59yHgnKV0GgIFAQKAgUBBYJgWI4LxKQRUxBoCBQECgIDB8CUtv4ywYd24OXLVsWyvJ7zHgOOOAA46ecMJZ5zxleTvPEJz6RoN16663h8vXa17423g1m9TRvM37Qgx5EVPy+c3g6vtgKndNmXTqSzBokDzRrIo/EyORdaEnGu8nOmvE/r1pjyOdt0XnFObtk5r1sTsbGz8FdbI0mD+FOkmSs6p9zzjnGgV2cXP7mN785VslJmyctMOwzHhjUxPE+Ni7Ee+acls0WcX42LK90oxeHk01MTBjpb3vb29oTnvAE491qVqCZ/CB/oYJAQaAgUBAoCCwmAkvScJ7PwIE00GxgteMbMySDD3VGw8vUGdcOk6Id6vQROxtV03emsxnfafMYz9iZvhr26Gn/xJErudOiWgHi5qKUuJ2qYfwl7kzfpCYOF8K/PVVjqv7tU2YOqTJl3s65SNs5CZ674VL834EBcGfwvx0DZqGCQEFgkRGQ2gY0ojmUCpd3aXkHFyMZw/dP/uRPWtuO8zvKpMVA4/RnVj3hf/7zn4+fXDryyCPtu9/9rmGMsy0amZn23HPP7DVOfmYrOKdskw5DvRU5h0dS6CRpjpQpGoOSk6x5xu27776J2fzGqGY1mp+wwmjmYC2IPGzvJhmr7bhnnXUWTpxgjWFKOn4PmnqAAQYsZSATQ5lt2cgkzGQDRvOf/dmfGUYzK8msMJOed5/Zss3p5PzeM4XkSQnagfBnP/tZ4/RwjHO2prN9nvIg3oNmFfqYY44xDhojPavYbL+nHN6jNjPYhQoCBYGCQEGgILBoCCw5w5mHJg9eaC4USAN1S5f59TqGi9sxjakwRsO2cVaKd890K8dDjWnkOUN8Sk/I411Iyul+T00C4iH8iVKKZg5PldLm75SG75Su0ah7oJ7SuXwPtP4b08IpPXIzZZm4OVM7j3O97iltjq26SZ6nirJJl/3TXbOknUW6RoTqVg+9q/KSH9zRoeFlNzwNREwqDRkVcibNVHfJ7TTOJDCNGt6GU84hzinkejD/Oyu8uFAE/Cv7cTM5u/rvkl02kc51p1HF3MPOTf/4oRRKlXB/rqd7E8/TNOq0aUh2tjOoH46Hyn9BoCCweAhIyeCUkotkTs7GUOYkbE59xhhkdfbEE0+M33UmzYoVK3DsHve4h/FuLYYfq9EYkZyOzXvRv/71r+MAsYc//OHx01RkYBUal98XxoAkPcbi2972tjjMitVqDrIizUJIUhjQOU9+H5jnYubhEsYQ5melMPjh5XsWB5hRAN+iUwAAEABJREFUR7ZQUx8MWH6+CmOUrdccrsVPZmGwcrI1+fgpqLrfrzBO+U1nDv+C2LYtKX7CiskFTiGn7IsuuigmEygXY5zfWz755JPjJHAmKTB416xZE1vfwZxy+JkpDvxi4gKDG8wwwCkXeaeffrohg/eZWbGmLLZo89vNyDjzzDONyQza8iEPeQhF7yJUqlEQKAgUBAoCMyHAM2qmuF7wl5zhzMNcUmCRweLh/+lPfzpmxfldzYj0r5yWhys/GcJJoMz2e1T85/zZBpLkgxJrkswMeCC5P/3L+Kv5dyJzn/lHkn+bh2SSwjiSG0FqpENpzD8y+Xf+r7knkbycTrLWhzwpnXk6t94iRlK4uQ4RiK9KWtI7qULW/Egpv3kcpGm6NROFI/+ueWwi8/TqSjkmuyOeasTzybp9ajWZVDPJ0zSJdPKvTvKkFmTyP3NqOFmXj5xXa1PI9WD+Jxo/LoQfyn5cCF4H0Y4tlqeR/CszKt5QrDNMOtJTCfdHf/M0kn95uPwXBAoC/UeAg6n4OSPeveXQKX56ie3NPC94b5btyBhsGG5o99KXvtTgYZhdccUVRnpWN/mZJFziMCQxHDG0kcHWbH7PGJJkpKVMjM7t792UsjBCF8ph9Rp5Vbr//e8fvxdNPatS2Y6NfpyczYnY6M4qOtugMWqpB3EcxsXKLcbrHe94xzh0i3wYwr/73e/ilGxW0SmTU7D5iS4MYp67bL/OurGSzOncvHf8hz/8wTC+zT/8rjWTCR/+8IeNsjDm/9//+3+xcs+7yhzEBl7UDxlsqWdFmckKJiYwtjkoDf1pN1aomQjhPWrq6EWU/2FCoOhSECgIFAR6gIDU37E0VkYPqtE7kVLbEKUUZtV514oHJ9vEeJD+wz/8g0kJyG984xvGT2kwcGGw84hHPMJ+8pOfRLwkw4AzXx2VZMi69dZ1xrtTbVrr4Vud4K+39euqtMHW3+php3W33moMkmKQ5SudCplmpoaZryRKMgYg69aua+VZfyv5m7TO3Sq5zPVB62ydy57ats3lmCn+XKZbXwxYJC/JVwLWr1vnciGXE3KTXuurMvG7zHVOib/eNm7cZJJQ0fhi/RM3kdnmTZu9/CR3g8vdQF4IWdPIy3NskL3OMQRHJjQkee1dX//OMr0gY5sfaQID5IRMZHhZ1CXIMV13q5e/1ulW27B+nbt/tI0b1ruIqsy2X3KcvU7rHOd1a5G3wdtuvd26/tY5aa2XtW3bVjOHI+nalmv+2Ta1zRLO612PdS533Zwyo1yXu2nzJpfgWCAy+oQH4z8Kcx8u5N7yXxAoCPQcAe6frFzy7izbjF/zmtfE7xV/8YtfjO2/rEDz7iyKkBbjEB5boDH2/uVf/sVwebawtRmjEoONZwArzWwhZjUbY/THP/5x/AQTaVkpReZiEAYn5WB0omOWyTvBvOv793//9z7Xyk3HTEr3l6OOOsp4Ll555ZWG4Uw+tkcj66Mf/aihO3V84hOfGPGsulNPyoHPc/baa6816BOf+ITxYeKBbeyUKSm2WJOWPPz0FNvCSQ/xm9bkwdD+3Oc+FweycXo5fgxl9MFY/ta3vhW/n51lkBcCa7bAs5JOm9FeGP5MnkPUjzagjEIFgcVGoMgrCBQEBo8Az4mqFp3hatxi+5eU4QwwkJQGAJJi1p8HND+R8bznPc84TIQHMEYqs9IY0RjODHLe8IY3GDPpV/hqAasCUluOWc2YJV/nxt+GDRvjNyY3uIG2YcMG969v0gZbv97jnJK73tZ7WgxmaGJiczLE5c0ENY3FZjE2MTlh69yAQyb5kL8+ynD5611Wkza4uwG5EedluhG5bcoNOnOhCHMne70koy7rPM2G9ejq6T1fyA89p8teT32a6W51g3zjxg2IMHO5GM1q6mzND3XCEEbPjejlMjc6bQCnaeTlugG8Eb1d/no3cqfqbJs2a8tkAAe5WeqG/wZPs8Flovt6z7PB5a532hB+lxf+jW4ob3KjeYOtW7fRab1NTGwxc6kuxaaTB/1/s+NM+chZ77KgDes32Uan7GZ/DuOud/kYxy7C/9ETcq//OzzWqDeifOQx4bA+9GvLRQZyIfwQftJt9r4h11l+xYmVZzWFwnOyILPsWPkUBAoCPUVA4iJMRWA4Mun6ohe9qLXdOsWYsYIqKQfDZesxRiknVsO44IILjK3GbMFmBRTeXCRNlzlX+rnis57SdLnS9HBVjiST/A7t92P4/GwUPzGFYUp4viSplRQ9WoF5eJjMZqt4LlNqy5opu9ROc+ihhxrtxmpzTr9QHXK+4hYEdhMESjULAksaAan9DOh3RXwY3+8id7w8SdY5k3zaaafZy172MmOmH8kHH3yw5e1lbAtjtpstY8TxMD3vvPPioBKMRnhpvJAbQMbhJ5zuyUz86OiI4U+E32msZrUx3BF3azY6JhsZH7ER56nWsMmpiRZNTG22ybqHt03Y1qlJq2ubpyO/Il/NZY064UL4Ifw1lzvqMseWjdrIsppta2wNGZPI9DKQPeFytzhtrU/ayHjNalAz36jLHfH8uMjDzRRpR83zjFjN3S3bJm1i22abCLkT4VKPLS67Uavb6LIRI6+aMseXj0d4xMPwcaHRKN9sdNwxGTWbqqPzhOPRlo1MsNjieIy4rjWnMfDzvCNjoy53zGpjiUabbm10zGUu8zjil7lpL9u6bUtL7lbb4jinOiAbnUeQ6biNjMoYyI6NjNtcNO7lbHOdt0xtdNnoDW22LY7DFseINhgdH3HcalYbUcgd75RbG4tylo8vdzf5kWv+2WZMfrhnu39txymMgkBBYGkhwDvPPCuWltZJW2nme5A0cxy5pdnjSVOoIFAQKAgsPgJFYkEgISD17zlUS0Uune9ara0yq89s++LkT96Jeu9732scCnLEEUfY/vvvH+9SYTSxLTjXsF6vGyvRuInn66zJenb+RmNVmhM8//M/X2uXveYyu7wb/eeldtlrL7XL//OycC9rhl/tvFe8+hX2iksvtosvvcguvuxiu+jVF3n4FUb4Uo+//P9dbpeR7zXN/Mj3cMhyf5T5Wi/X01LGRZdcZOS75LJLXNbL7eJXJ9mvcPmU8wov45WXvzLJdDmXuS4tnd1/GbLgN2VH2GVHec34i13fV1z2CtfzotATXS9u6n3p5a+2yIMMz3fpa15tF73y5c5r6t+UH/K8TqS9zNO+5vWvtUsufaXLcwxcV2S+0mVSFv5LLnuly3D8PO1lLvfy117uYS/L9by8KfMy3AgnvAlf9p+eznVAzkUu96JLX27/dtG/2X9c8u/2Sq8DeF/qeqDP5V6/y5Ht6V8Dzym7lzf9OYz7Gk/7KnR2TNExqKXzxfZKj6Nul7721d72lxp5kAPhhy53nS+7/FV28cUvt9d6nYiDLr38UuN1gkte9Up71ateZa9+5avtVZc4uf9Vwbsk8S95VbikWUy6+OKLXaeL4x3NxZS7UFlgQB62ZnI6L+9TEh40XXrppYEP77TiH7Q+4AJG6IMu4AbBx4XXL8rlUfYrXvGKwAl/v8qfqRx0ACP6EToSnintTHzy5bjsz27md7qzxdN3aLOL/XpDn9nSzhbXWeZc4aqsznJpM3QCK+LmkkV8lpddeAuhmfJRPoQ+GSPkkh7C342qcVV/Z9rZ4jrTdobpRxmjnZHTKXch4VwuGKEPbUefQkaOw99PqpaLTmDUz/JnKwtd0Gm2NL2KAxcI+dml3ejbOVyNwz8Iyhih2yDK7ywTbGgz+jZxhHEHReCCLuiEH31w+6pPjANfNW3sx/0RGgZd0AGM6NuDxiWXjz6cM5J/lQF7EEp2XW+/21Zob8tZFOmAInWfVeBAl29+85t2yCGHGO+tbdy4McrEcK6uAmB4V8ORqPm1YcMGu/7662z16sPtiCOPsGOPO8aOOf5YO/qEY+xo9x99/Bpbc4LTcUd5eI2tOe5oW3P80Qb/6BPc7/zVa1bZ4UcebquPXOXk7lFORx9uhx+1yo469kg72vMffdwad0mPi5xEEefxa7wc5B13t2Pte9ddYwff6WAv7yhbvWa1HbHmcJe7ystYZatd5iovB94aZAa53BOOsjXQ8e66rIhzuchH56PR2fU9xmnN8UfaamSiZ4tW2+qjViedvU5H33WNHeWyj7/7cXbnw+9k3/nBty10dNlHI9fjiF/j8tCbuDWe73CXu8p1RNZql314k+Ad4ZiQ9hjHdo3nX+O6Hu26rDnhCFtzwpGGXil8pGPl9TjuCOcdYcd4vY5yP7JWrznCjnA9f/yzH9no8hFvjzWu9+F25DFHWqr/Gk9/jNNRLuOIedCRdsTRRzi+q73uhwclvcH6cFvt+Cc9afNjDP2Odn2rdOzd19hBdzrQvnf9d+zYux1la45fbUd7fY4+do0ddfRRxqmx0JpjXMbRa5phl3U04aNtTdMlzY4Sp9VmQgavJ+SDeY477rhmmak84vtJHB6EPvxEDj9Fg7+f5XcrC6zAZf369fbTn/7UTjjhBIPXLW2/eODEzhl2zKAL+sHDj9svPSgnl3f88ccbhzPxoMJP3CAJvW5/+9vbNddcYxwkRXih+lTzZH92Z5I1WzztxCnb4ARGpKXNuskirht/R3hVWZSXw1xfvAvMz2XxE1jwoVwGabO/6uY02a3Gzcc/Uz7ePwYXDgvj1SjwQgfSQzPJrsZV/Z3pZ4vrTFsNowfvVHOQGjKgany//WDE+9xM8GddsttPXWgbyqNsiHv2wQcfbPQr+IMkdGB7P+/cowf64faLKA8CI1zoyCOPjPfyOTGfcL906SwHnSB04LwDXmekj3em63cYfVjY4rnGOJ3y4eH2k8Aml0f5PGuxHzJG1ficrtduLhN9oBtuuMGwY7JOvS5/JvnohT7s6uU5wr1pprT95HOt8QsRjEcw4bAPcftBS8pwlrobzQDFoSIcavK+973P3vnOdxrvPDM4Z7UZIg0EuIRxCUMNS3J5SN3mNgfaaWecZmecfYadc945ds6Dz7Zzzz/bznYXOvfB59i5Dz63xT/X+eeeD+8cO/u8s+2000+10z3/aWecYfx8BnTqaac6/zQ76+yzXNZ5nv+clN/znuMUMtzFD0XYZZ5/7vm26ohVdvqZnvf0s+zU004JOSEb+Wec7rqeameceUZT5jnunh2yz3E9oXNdLoRcqOV3Xc87/1w78xyXe/opdprriK6JTrPTow6n2tnnnmWkI9/Z53r9zjrVDcpVLTzABDqX8s4/y85xivSu/5nngIHLOv30wOK0pr6nn+48r1PKc7ad7fie++Czmu6ZjlGicx7srtPZ55/hdTrTZZ9p53n4LA+fdsYpdsZpp9uZp59pq49Ybfe+973t9JNPCzzOPu8Ml3Gu0zku80w7izwPcXcOOvshZ9npZ59up6HfNJ1Ps1MdI9rhXO8T0R/OR95ZdlaHzHPOO8sedObJturow+ys81znh3r9XC5YnHnqGXbqKacZ70Wecs8cCTMAABAASURBVOqD7JRTT7Hwn3Kqu5CHWzz3n7JjdOqpp1om5J988slhDHKAEKfYwhskoQ8HJK1evdr46ZlB6kLZYIU+/JwOD4j73e9+gR9xgyIwoq14aKEf4UHpkssFo7vd7W7Rl/Bn/qBcMOEniOhH6EAYd5AELgx0wAk/utB+uIMgMOEaY7AKVoR5Fzjr0m/dKA9cmJw66aSTjD4OL+szKBeMDj/88NAHjAalR8YCjGiz+973vgO9R6IPRJ+B7nKXu8S9cZAY5bZBB17VAyd46IfbbwIfyqR89MFoPsPHZ4Th53j8/SLKhLIOtBvXWr/Kn6kc9OE+hNGDf6Z0veaDTS6DfsT1v2rVqrj+q3E5TT/cXC64QDxHGJMMut3QC4y4F/GsHbQ+uS3OOuss49cerPlhUbRq1zXZO+LMmWdJGc7UBmAk4TVJxkFg/NRUMPzroIMOim3azGgDJNuyyeNR8T8+Pm6QlGQQV7O2f1t9yjjEC9o8udk2T2y0jZMbbdOWDbbJ3Y0T7kLuJ7zJ46HNE5uMg7Q2b570PJNG/olJdz08MeHuxIRNbplw/ibb1Mwzm0u5m7ZtsKmprZ5nwjZt22yTE07IDHkuE/9ml4nsyQkv1/WcQzZyN2/eaEGTm0L2ZDP/pMvNNOE8aJPXK+u50TGY3DphU41tUYfNnn+TE/hsdjwII5f0E64P+TmkbcLlVmlzyHb9vT6bHMuJLWDi5DJSee6Pcpuut8OEY7fZ3Y3ORzZyJ7e4DOdPTU0ZqxcTDcfA00wEkXejbXL9Nnl4E67n3dh0KQc/lP24E03d2jh4GeDs9Zl0ORNbvE+4npudSD8tv8veOLXJNnobbK1vs831Cdu4BR02e9ts9j60yRpWj37oHgtvvWH0wcUmJoGyTAoEIyaM8EPEZRd/PyiXh8tP0qAT/n6UPVsZ6ACBD4R/tvT9iEMH+nRuR8L9KLezDMqt6gA+w9RuGSNcdO3Uv99hdAAjflEAf7/L7ywPHbjWaEPumYRzGvxQDvfLpUwwgvBD/Sp7pnLQgX4NVvhJl138/SDKgygLF32GoR+hS5V4RhJGz0ESOnDdgxN+qN/6UGaVcvkZI+LgZRd/P4ly6dODxKhaX/ShT8PrvB/B6wehQydlneBnHar+zOulWy0PP/dH9MLfSb3Uo5tsyudaQyf8ULd0/eJRPv2a8vBD+KVkyxHuJdV6KXzRZFcESWoZGrBZXX7BC15guYOxtYGDv9i6x2EtzNqwvYC00Ic+9CF77GMfa6xGE8a4xoXC3/D151rN6m5A11U3qCE3btzSaVjdGs7LZNYg2zSq1RRmuBruNmomOblrHm64zeTip6VPge3lNKxh8kgGPC7B/R5yWXU3tOTyoMaUWU0jniph4p7Kf8P9neQsc8lNJRouy8E0SUSYQq7cjWDrq4HihGRuNE9ZQy4DcjzAwNnmHFKYC3ORHvIyGk7OcHleg5DddC19iIcI4cpqLs7r02gSYSd53objR3yjTmk1o94yGR9FnPujPs7xaiPPhXnA/z1sLgM5s9PINF0jj5chz19zjCRF3cx5ify7Q26NsI1Yzf9sSi5vxFPXTJIndjIXFmQ9/URf9hIkyjTvz953G5TtTP+XEt+9ffunTaRULv6+FTxHQVkXSamdPL0k/x7svzRdByn3v/7pBTaSpuECr38adC9JUisCfaAWY8Aeqa3boFSR2jpIyS+1XSn5+4mb1O6/UtvfTx26tYeUsCAu6yK19YPfL6J8KekjJTeXLSmuQ0mZ1TcXvSisXvdBDJ4hoqzbIFWq6lD1D1Inqd1PpLZ/kDrlsjHk8xgl8/rp0kZQLrPqlwaDFTpIimscvcAHHv5BkqRW8VLyD4NeWanqPUlK+uW4Xrm1XgnulVwaTJLRqcw//MwU2xkf/vCHx2nZbJW5z33uY09/+tONd5n/7u/+Lg6z+ed//md79rOfbV/60pfsz/7szyLOs7sJ0zYmsCtk/sCcalhNNY92v3+7tWTOTmQzf9Atx+KHvABnuSFpZu6Z9z96YAeOjIx48Z4f5Ty3JP9u6ozXQ+aFRFnhn/tL8oxO/t1OHCLjq81r+uRYhHzPIEt/zSgPZV/blRQBSSbJ/citkrP8H45EvAf8P/ngesDrxH9QM2jmKUhPEncbdThNnvtpMw9Z50eeD+MXfnazP4eTi+BOImUbf0KZhMFOcmcIt0lyPpMSkpfshr7cmK7Vazbikxyy1K+Mj/yLND2gaC8Xn/8lCksh4iBuOJJM6h8lDdI3OuCT+le+1L0s9ICyTtmVuqeXesvPuqCHJIIx+SGpr+0lpfJCAf9CH8i9A9FDSvpkHbIeuJCU4qXBuOhQJUkRlNRXvKr4cJ2HEl2+pP7pRfGScFpYEJDUCkv996NDJ4Gf1F9dKBM9Ol14knCCiJfUN8woVBJOlBke/5IUYWkwrqsQYyNJeIMk9VUnCqU9cDNJPm5sjteIkxRRkvquWxTsX5L8O/1L6qseUrs8NAATxu+4hKV2vNR7fy4TN5OUyiWMXhB+KfGl/riUOR+S+qOP1O7L6DUoXKTp9UWXTPQl/NJ0XeH1ihjF90p2T+RKmiaX07Mvv/xyw3CmUZ/73OfG6cVsxybM/vw3vvGNdoc73CHeg2WFmkMlzD/Emxs7bhZ5yHx1UMYfoDjb7VGZOQfCGOok6/hI7YaTZJJL8RVqF9z0e5gCO/KZyTo/bnsZNpavExp+1RRJQuemXOQ3YtXXTErxtt0HfqZUJeQ1zP9ge/okkzh4kDM7/iVP7MapTF4dBZkL4vkgqSN1Neh1Dn0rbjNaaueTHDvLaSgo+9tuw+tKnb1wNyK2Ga7xCSVcf/yGzCrBb1hrldx1ma8/yffyQ6bLoZwoI301vG0TTZdfV1qVj1Rer60T22zb5rptunWz/fGPay22KLmKDdelKTqSLtYX7Sl5AS4QvzvxLyWeNN2NyD5/STImhWzIPlLCBtyk5B+UitL08nlASNN5/dINPHJZ0mB0yOXjSkmHql7wh4WyXtntt15SwodyJb+3+r1LavPgD4KkpAPG/KCwmU+9B6WbJJM0q4rS7PGzZl5gJDhAC8zWt+TSdCwGoauk7dpMUmAgpWsvAn3+ylhkt8/Fz1icJGPFWUoYzZiwxxFSu3zuRxBFSjKetdbnT2c7dYb7rM52xUnarp9vl2jADEl90QAbsS8F9bKQAw44wJ7whCcEsQ2b098oT0ogcnDUk570JLvwwguNw3/okBBpICmlczvQMJPgJSKU4lJ4MN/oCkkaaMfNN5NGB0qDQEVSFCu1H0xgFMx5ffUmkeR6xSA1yU/Bhm3dus0mJyaNk9vzawW9glFqYyK5PkmVmJ1velv9aFCYUW5+UGWdBu2iE4QeUhs3woMiqd2WWbdB6CK18RikHjPVfZh0Qpd8r5TauM2key/46CC1y0YfeL0oa0dlSkm/YdGrqgd47Wi9diYfOkA7I2Mx80pqPSuQi26S8A4lSYPXDYwyOPil9j088/vhSgkLSb7Q4IsR/Sh0HmWACdcXLsmzi39YCJ2gfutTLVNK7ddvHTrLk5Ie6DZsY7ZOXfsV3iUMZxoUAjQaFspheNmfXXiSpj0Q4FlYMhjLkHNYEQye+wf0T10kRenoLyV/MPr0RbnVojrD1bh++aWEAzOXw6BPrje6SDyovA+5AV1nv71HSopZTB4Y1vxIqQ7N4I45c+RCH5LgQvirJPVeh2p5VR2q/mqaQfnRB6L87OIfFKFDvV5v3ackTZv86Kde6EJ5uBD+YSBJsXoxDLpkHWizjBF+qb/XWNajqgP3ycwfBhdcsn7SYPCZDYes22xpFjtOUlzrkkJ0FaNgDPAr4zFMOgEHelUPLII3aOq81tBRSm06KN3QYVBld5YraZohLw0Wm6xfJ0ZS//WS2mUOy7XWiUvGa3d2dwnDWVI8cHIDY5xIag0y4UNSm0ej0zFxicO1ppFcd4OZbbQuNbEH9C3J+B3qXB/UaOtKqD8kJdwyXrw73p+SZy4l4wA2YCR5aznNnKN/MZJsdGzMVKtFv0wlN6zOS9keQGd3Wv0T/2JSxgaZknDCaAcnAjleSnHw+k2Som/ncofBpV0yRtLgsMlYsJUdffJ1R7tJg9FLSuWCEXplHYfBZYfRMNyTMha8JiS18cr8frn0E8qSkg60FzrBGxaiX2cDI+s7aN3Aif6NHlLCDn+/CBygXN6yZcvivp3D1bjM64dLuVLCY9j6kSTj+u8HDvMtA33AbL7pe5GO8iFk8/zgesM/LMS1JqU+lfUcpG7S9PGIlMa8/dRJSnjkMmkzKIcH5UpJL9ps2K7/QWFSG1TBi1luvvAkhaFSDeOXEp8ypbafh2SOJw5y86Zp0DSswTus5i4RTm5P+3f//tnSe95559nee+898FUVLhqw4mF+zjnnBAiEwzOAL0nGA4Gi+V033mEHL8KDJAaDnNh+3rnn2ratW1uqSIpBEJhlvSVZLz7SdLmUx+sK/I4z5UmKPo4uhPtJUtLt4IMPtoc+9KGhRz/Ln60sTuDn9wpnSzNH3KJG89N6Z555ZtzTsuBBtBllQuhwt7vdzTh8Ef8w0J577mnnn3++7bfffsOgTuhw//vf3+51r3uFfxBfUrrGctm3v/3tA6NhGvTc7373syOPPDJUlKbrG8wBfF1wwQXGr3EMoOhWkVK6N8PgObtq1Sq8A6d8/YMRz7eBK9RU4La3va2BUzM48OcJOD3qUY8yxkn4pdS38Wcd++FKqVzKWrlyZZwBhH9YiHs2zzf0kdq6Eu430Tbo8pCHPCSKJgxJ/dWLMkMB/8LPc+SEE07w0GD/0QUNDjnkEMMewb+70y5hOEvtDi5p2kBTmh7ubHCM58zDOBwZHbGR0ZrVRmrNm3DD0iFR5p+ak5x6/09nhQ477LD43Wn8vS915hIwvtCB2dTDDz88sJESFvBnztmbGMqUFMYzRjM/PdabkhYqtREz4IetOsynXCxwQkLDu1HWmXCvSUptQzmSDEOVQQZhSNK06wReP2mPPfYw+pGkfhY7a1k8PHk4kEgavF5gxPWPPpCkPrUZpbVJapdLP7rTne7UjhywjwEqbcZ9acCqtIrHUAWnFmMAHkmte89ee+1l9KNhMpzveMc7GjgNAJoZi1y9erUxETNjgh5HSIoSpORynVUnhKTEj0R9/JLUuu8cddRR8XzrY/GzFkXf5vrPiSRl78DcI444wlasWNHCTFLL30+lJEVxLLzQbhEYgi9WUXn2D8uYTZLRj7j+gUfSQNsr68AzhMOPCQ+SJEXx9COeIxHYzb+wBHdzCDBuEgTL91hue+61p63wVYzxZcvc8PEO4/8ptv/fkmzLli2tAVD/Ndi+RIw/dNo+ZnAc9MGwH5wG00seNowkGe+BQdM1HVyI9qLdBqfB9iWzW2AYdi1kzehHw6QPetGHhkknMKIf4aLfNBpQAHygARW/XbHDeK2BD31pO2UHyJicnByqZy3hg0UJAAAQAElEQVQY0XYDhGS7oocNI/Dh+t9O0QEyhg0j7o3oNEBItisafWi77SIGxECXYetH3B+hAUGyXbHDiNF2SvaJUQxngG4ax25f+EwTjLp/NZp+95b/gkBBoCBQECgIDACBUmRBoCBQECgIFAQKAsOBQDGcox0a8c1X3deZmaEzkGka1PALFQQKAgWBgkBBoCCwQwiUTAWBgkBBoCBQEFjyCGAeLvlKLGYFsJXDjOalVLHyvJjSi6yCQEGgIFAQKAgUBJYmAkXrgkBBoCBQENidESiGc7X13Vjm5Oy0ZRsTGpqWoBoo/t0eAfoH1A0I+JmIb5gkE95p1PBQJveW/4JAQaAgUBAoCPQSgSK7IFAQKAgUBHYIgWI4O2xqmjO4qo2YGrK6LzY36vLY9N9QwyAzjJzEK9+7OQLeT8yJHgG1+4a8D/ml5XHmfcvtZXe8/9SnrOH9qmYjFh+fqCGPx3gQCU7+74HyXxAoCBQECgIFgYLALAiUqIJAQaAg0G8EfHTf7yKHt7x63U2YKSd33U62MHiyuhhBDeBS5hR3t0cg9YX0ncFoW768Kx9EVE1uY0ME2mkIFSoIFAQKAgWBgkBBYLdEoFS6IFAQWEIIYAkuIXV7q+rmzRO2ccNGm5yYtC2TkywGOrlZ5Eazf/e28CJ9SSOQ+gffEN2mbjW/uiBrmNWn6lbzmRgIYzpVlrQQIVwIf6GCQEGgIFAQKAgUBAoCSwWBomdBYPdAwIf2u0dF51PLqakp27ZtKoycuq88m68wy1TJ2qj4i7cg0K0/NPtLo+H2slO49YBqqj5lUATii/zN9BEuXwWBgkBBoCBQECgIFAQKAgNBoBRaEJgDgWI4VwAa0YhJbsi4PSOrmfuMT9v1CDeH4BUqCJi8P0AVKPJqcq251CyPHx0btdHxUdtr773swNscYCv2WG6pG+WeVRFQvAWBgkBBoCBQECgIFAQKAgWBHUSgZOsdArXeiV56kn1xMIxlxff2+je0Pa9wCgJVBKTUSTCgfb3Z6m4h10ZqNrZszJYtX2Yrlu9ho2NjVv2kHFVO8RcECgIFgYJAQaAgUBAoCBQEdlsEhrLixXCuNAuGsa8htjkwWkb0tJh2muIrCMyKAP2Grdp1N6JxCXdmwHSGOvklXBAoCBQECgIFgYJAQaAgUBAoCAwDAgs3nIdB6z7ogBmTqQ/FlSJ2YQT4GbO6MJhZg8btrCw9rZNXwgWBgkBBoCBQECgIFAQKAgWBgsCwILDbGs7zboCmnROLz9YMzDtzSVgQyAhko5k+BDX5FW9wig0dMJSvgkBBoCBQECgIFAQKAgWBgsAwIVAMZ2+Ntu3CVlpnLJ3/oumSQKDdw5aEukXJgkBBoCBQECgIFAQKAgWBgkBBYBoCS85wjkOXOMXLq4HfHcsufqgzDG9e5MvKcjJTrC1j7kTQ/NPyuH83/JdkknpU850XK/M/bzA57by0+UqgMKiavhp2naxmtcaIjdRHbcRGXcsRT0z/aqaTB8t/QWAJIbDD99clVMddQVWp3FwW2o7D0LezDlJpv4W236DTS8PZZtJw6jXo9hq28vO1P2x6ZX2GTb9B6VPLgCwFF5AgdK3X26vDkmzz5s324x//2CYmJkxKN4lqGn6jOdPWrVsNf5aVUpvV5HDIkiHetGsoq00e2Q7sVj6wgqqVltTCusofjL9rg/VXlSgNTPCgj7wzyaa2mtWdtk1M2aZNm2zLli2BG+8+k7JQQaAgsOMIcF+CdlzCrpmzYLK027W039Juv6J9QWChCEg+ZlxoppK+hUC/7pluKbbKHHqPpDA4pLaL0u94xzvs8Y9/vJ111ln25Cc/2d75znfCtlqtZl/72teC99SnPtWe+cxn2pOe9CR73eteF/GSr/z56vX2YGP0JFKkNMOV+LbyKQjMigD9ybtV9BkSbpvaZlsmt9iGDRvslltuiUke+GqlIDQ8VDQpCBQECgIFgYJAQWDhCEhaeKYe52BM0uMiiviCQE8QGMa+u6QM59wqVSAxkp///OeH0XzFFVfYSSedZP/4j/9oH//4xyP5N7/5TXv/+99vj3rUo+zP/uzP7HGPe5zd9773NSkZzSSSCccajSknX8n2ONVk7lh1VbBh/odFFKnbX1V92txdyyeBh6ZVinpD05iDCLhakn8x1zGI8qeVmZSQXJ8mX5L3pXZ/Y0KnGVWc3iFQJO9GCEjajWo7v6pKBZP5IVVSFQR2bQSkci/YtVt4162dNHPflabHSdPDvUJlSRrOgJENth/+8If2wAc+MFaV733ve9tznvMc22effexTn/oUyWx8fNwe85jH2JlnnhnpTj/9dDv++OPDkIkEfImvRBg14+NjNj42HnmXef7xJi0bW2bLli2LvJKMtFLbldSKkxbPb82PtHgypfnLahbfcqT555V6nzYp5uXEZIe7fShT6l6OWYVvZpKHzUnJn/uM9eEjeaGVcqTp4UpU372STFLfy52tQElDpZOEPolm07ufcdJw6iOpnzDMWpak0o9mRShFSkqeIfmWNBTtJikQ6eezIgqcx5ekocAoqyoNlz5VvbJ/0K40fBhJw6WTNFz60Gek4dJJGi59sMu4R4JVv2lJGs4YzRmwv/zLv7R///d/b+G2bdu2eH/5jne8o/GO83XXXWeHHHKIsVX77LPPNrZ1k1javhOMjIzYxo3r7brrrrUfXPd9u/a6H9i1117n4SZde61d7/J4T5X3pCcnJ+N9Vd5Z7RVRTq9kF7lbdqr9tk5uMagbjlU+/QTKbZn9hHtJ6JXlUyaUw4N20Q0atB7V8tEHqvIG6UeXTIPUo1r2DuuzdatV5SyWP+vD2RaLJXNn5WSddlbOzuZHD2Rw3YMPLuFhIHQbJn3ABJ0g/IOiavn4oUHp0q1c9IG6xQ2Chy7QIMruViZ9OlO3+H7yMi646NTPsmcrK+szaJ2wFdClSrPpPYg4dBtEud3KRBeoW9xMPM6e2rhxYzz7F5KXtiHf9ddfbxALpFXiPKvvfe978eojdhs2HYRtiNtrWpKGs6QWLitXrrSDDz44wjTME57whFgVftaznmW//vWv7fWvf71997vfNcA96KCD7J/+6Z/sZS97WTRkZPKvDPbo2JjdeNNN9qEPf8iu+uhVdtVVH7YPuz/Rh+2DH/ywffRjH7e1a9fGIU+8s0rj4vaSKAPqZRmzya6WzaQBBC/TbHn7EZf12LhhY7xH3I8yZypj48YNocNGv1kk2mAbN230CZmNtqEZR17i1q1bZ+vXr+8ZUQ7ycSkvu/AGSeiRCb0GqUsuu6pH1Z/j++2CD2XiZiI8SAKXrAv+QepC2eiCC6FPNQyvFzSXzKoe+Enf6+ucMjqJMsEDIo4whH/QBC4QukGD1ofy0Qd80AeCNwjKZfOMxZ9pELp0lokumVf1Z16/XXSAaDtcqN860GeqZaIDhE5V/iD86NFJg9BjtjLRb7b4xY6rlkfbEYYohzbLfsKDpKoe6DVIXSg764MLwZuL0Buj9/Of/7wxSTLffMjF4L7xxhvtXe96l73nPe+x9773vdPo3e9+t0G/+MUvbHR01K04s2zHRaDHX0vKcM7A4GbK+DDj8ZSnPMW+/OUvh2GMobzffvvFQWCXXnqpXXbZZfbGN77RWKF+9atfbVw05EWOWTLEayOyu971BHvpv/yzveQl/2gv+Nu/tb994QvthS/E/Vt70YteZH/z139jt7/97W3vvfe2/fff3zDccSmrF7TvvvtaL+TuqMx9XZ8qUf8dlbVo+fbdz/ZDr/32tUWT6X1nLln77r+fQd3SrXRd9q3I2Nd13Nd1pK8ccMABhh+XcK8J/SiD8igX/yAp64MOw6BPpx7DoBMY0V7oBhHGHSRVcan6B6UTmIARhA6EcQdJ4IIeEH50yfrh7xflMtEjl5l5+++/fzy7Mr/fLrhAlFvVj/CgCH3ABxoGnfJzFTyGQZ9OPYZBp6oO+CH07CfRX/pZ3kLLAhOI/o270Py9Tt9vnarlVf20I2Go13Wej/yqHrTdfPL0Mk1Vn6p/tjLR+7e//W0sWu61114LeuZgX61atcrtsJfYi1/84rC9sL+q9NKXvtROPPHE2DVqzY+UbLlmsGfOkjKcpQSKlNyMCrMTHPr1u9/9zj7wgQ/YySefHLMPgP/whz88jJRkIJuxbZt8bOPGlZCVDnQaGxs1DgOb3DJpk1sn4vTjTZObbTM04e7mzTbhLrLYKo4rtQ99Qt6uSpJMUlSPeofHv6TEc+9A/1MLDlSFeRUOdrnvzSvDIiai7EUUt1Oi0AXaKSG7eGbwgXbxau5U9cAH2ikhu0FmSa37965T3VKTgkB/V5rmwlvSXEkGEi8Nj15S0kVK7kAAaRaanx24UJM9FM6w6TMfUBjbVvX+0Y9+1Nrdm/nZ7SaPuEzd4qs8dhizpZsyM5+82d9Ld0kZzp1ASDKW/5/97GfbbW97W/vEJz4RB3+RTpKx1I9BzXYBKV2k/BwQRq+UwqT1W284NECjJqtbw+qcng06nk5SDDokRbqGx9NAUgoHs0dfUu/L6JHq/RMbVrO3Cm3Wv1JnLcm18W7l366bf7fS0m9agR57qmVV/T0udsmKByNo2CowaJ2q5eOHhg2jYdZnEHh1likN13NEGi596D9gBuHvK3UUlnXAhTqiBx4cJp0GrQvlZ8oN0xnO/EG60nBdb9Lg9ZEUC2zd2mUY2nAYdAAb9MCFqn7CnYRtVeWxEziHJdlXvvKVWJDMvE5XUtha8MMe8zH9TGXCl9rppbaf/L0kTMNeyu+J7AwYwv/1X//VPvOZz9g555wTJ2l/5CMfiZ+f4kVygP/2t79t//Ef/xFGNavRHCTGQWFszSC/28DthiLgho48QuKiqocBjRFNmZBHxT9+5EukDlbPvigLogCp9+VRTiYJHNz08w4MT1ILL2m6n/h+kqQojl0CeGTCGTAlHeLb9ZNkaqilk9T2t5h98EgySX0oaekWIQ0nPtJg9ZLa5Usaun4kaeg6ndTWSWr7+6Wo1P8y+1W3Xb0cabjbTuqu36DaJY+NBlW+pGn3REmDUqWUOw8EbrrpJvvGN75h//3f/x2/jEP/kYavzSRN61fzqFpPkkhqyZXa/haz4qliiX3ELxxNTU3FO84ku+aaa+xrX/sa3hmJfFU5MyWUputCvpnSLjZ/yRnOkqKzm38A93a3u52dcMIJ8S7zJZdcYq997Wvt4osvjsbhXeSPfexjNjY2Zk984hNjv/wznvEMe+5zn9vqkPIVZl8adGlmNdXcyElGYqNejzQ1L08e6/Y0ZnWQzP/gO6GDR/fsH/lSKo9CCOP2iyhPUhSHPxOMTj+8fhLlU568PaJ95C3pBK8/RGE+seCFUb6X3vQ5D2PZqeHkTP+ve3TD+5c5kc8i7F/epxoEEuF1Xy/+M169kL2ryJSabTNEFRqmdhsmXYaoiYZSldxWkkzSUOo4TEpJBaNhao8B6bKgYqXpfSZfDITkKwAAEABJREFUcwsS0ofEw6RXpy6//OUv7fe///12KJAOqkYQzlTlz+UnT07zne98x77//e/bl770JfvjH//Y9d4oqSsfGVVZ+KHMxw8RrlLmZbcaN+z+rDMu1KkvPAi+xNg3DWLZDXyHO9whzoFipy/xGLdMXODPeXChzGPVGiIsCWdelPPMK/FOJqrtZP6BZM8gU/hf/MVf2Fvf+lZ7y1veYm9/+9vtiiuusI9+9KP2mMc8hmi7853vbBwOxhYBtnKz2szBG1UZZs3GadDg7ndjR+bQNGo5xspnCSDgTddXLb1/mPeVbmWK/lPtPa6b/1v6tH0Yzm1KseW7IFAQKAgUBAoCBYGCwI4hMLy5pDT+yWNwXqXkfCI0zjxcSEppicuE8YWf+EyEZyLS5Dj8K1assIc97GFxWFVnuTndbK4kQwdkSUk//OTJLqushCF4klrbwgnDXypU1bfqz/pLCYPO8K9+9Ss77LDD4tRrfiWAeM6dGhkZ6TphkWUzibJ27VqT2piRd5ioNkzKzEcXwJXagO6xxx625557GhcDRBgaHx+PjkoHRy4GNO9B46/KwG/Wbni5H7L41F1GeMpXQWBGBNQlpmFMwjQjPEHdqVHzfut9t8n1vlVJk5nFLQgUBAoCBYGCQEGgILALIsCYW1KctszhTmyZXrZsmfGRfKCExylWEN3lnzwQ43n4kkwSUXOSpFbaW2+91TBqMeDmzDhDAvRAB9ycBD8EH54kY1vyH/7wB4KtsZ7U1iUilsAXdaJukgy/+YewO616ZT98iPDNN98cBzPTZmAO76CDDooV6F//+tcEgyS1XEl21VVX2dVXXx08vqQUj39YaEkZzrlBsguIVT/hTpLcWPGV5Go6qc2T2o0yMbElXlzfMjlpW7dsNau7NGwbX1Vsp3Je+S8IdCCQ+gffkEfKO47oQPW4uRAMW9rZFh7zmzmXH2T+IR/k3vJfECgIFAQKAgWBgkBBYBdEgPE4Rhi/2fvzn/88XqfM1SROSmMhzir6yU9+4mOlFCaPlPykJy1uN+oWhzHHgVXIgfCTV2rLJDwfIj9lSAr9pGRXkJe4a6+91j772c9GHLxM5Mn+peCir5Tqxmpx1hl+Jml7DMBWkrGIuW7dOrvyyitt+fLlsdCJMY0cdhvwk1WSCBpbum+44YZY0YchJT7+YaLaMCkzly6StuuEkubK1oqnkVsB99C53Wn9YyxPbE5G89RWDJ6aKf5SEiWnfBcEEgJYw1AKTfvOfSW5rD83fB5mytM4+USOe8p/QaAgUBAoCBQECgIFgd0GAUkmJWLFmZ+TlRT17xyjYzhjXBEppTT4MbxI2zmGJy6T1E5P2szPxt/q1avj3Wp0yHHzcXkv+sc//nEklVIZkqJOwWx+cbYSq+kEJeGkRZSmPxhL4EtKuo+NjRlGLq+9ZswkRb3Z8s5PT/3mN79prUrTRlRPUhwOxoFs++23n93lLncxDGniOLy5urr8qU99Kg5tY/cw8cNKtWFVbDa9JHWN5uKAcqSkaFSp7VbjSAtlXs3TjdRGLA4JM7lr5izr56eqTz/LLWXtCAKxfDwtI+2XyeRRNbPaSM1GxkZsfPm47bn3Xja2bNzKpyBQECgIFAQKAgWBgsDuhADjo1xf/CMjI7HCiF9SROHHw7ux2fjMhhj8Wq1mGGtf/vKXTUp54HdSliOlNMiSkp+DhTdu3GgYgZJmlVOVy6FXH/zgB+M93SqfsiS1WGxPzjp3xrUS9cFD2YtRDO3ERAZnSOGX2nWlLThr6otf/GKrKOpOOhjosP/++8d75RzazOQDK9JgRJuQZmJiwthKj9FMHHngLz7tvEQf1u+8kEFIkLRdR5e2582mmzQ9fauhWvYQ2xPaElrsNmvRfZIWXWYR2D8EJEW/lOg7das36jY6Nmrjy8Zsr732sn1X7mfLVyzPu7VDMcV3+SoIFAQKAgWBgkBBoCCw6yIgMTZqxOorBvDY2FgYoRjBGMrS9BERhi1okFZqx23ZssU4gCqP23EhDDYIP/myizHGquiaNWtgG2lY7cZYw8DL6SLSvzrDzor/rC/GHwzSQfgh5LL9HKOc85YmJydjTEjcjhIyq2Xg76SZZJOOLdA//elPIwnh8MzzK6enHcDpkEMOMQ7vytnh026EMX5x2YI/Ojpq++67b0xM8K73fe5zH8NoJh7CaJZSXyDMajYr0hdccIEh78Ybb4Q9lDQUhvOwINPwa3KacQzDnJkVjHdWp6XIMYvqcoOAECpVyodRaIkhQH/hXWd/UMS7zYQ7q8BlWNq5E5USLggUBAoCBYGCQEFg10AAIwzKtcH4vc1tbmMYmZ/5zGdiFZk4KY2HSAvBg1jtJQ/+ZcuWxdbhqgEryaREpIEk4YQBh2F28MEHR5gx9rHHHms/+MEPIg9GIcbbz372s4if6QuDkFVRKcmt6kceDEl+4Qf+kUceaazSYiQSt6OErlIyMpErtf1ZJvzszy488vJuN3rAl5Le+OdDUkqP8c2kwf3udz/jJ73IK8loE9qAn/m9053uZGxjx3CmXNqIyQMmOA4//HCyBKGXlOrAhAZMtm9zeBjyaQtwBDcmN4gfJmLEPkz6DI0udJVM81Rqp5Mxq0SHoSNyI6Hj7bTQImDgCDTUsLoTy8yNMJ4HrlJRoCBQECgIFAQKAgWBgkBfEZAYWZthMHHwFyuRGEcYX9koxrDCcEIxScZv/7Kayao024LhMz7GIGTFOIdxpSRfUhjE8KqU5cLDsMXFYOYQq69+9av2hS98IU7elkTUdsT4HMOZ8XqOlFJaZH/ve9+Lk6Mxyvk1nw9/+MOGnqSVUjr88yFwIB0HZmGMSmrVSZKBgZR4kqzzIyUehquU/FlmZ9q5wrQRhnPe4p7TIw8sDjzwQMPwpa7gkOPhcygYkxaZh97kYfs2WPITVPw6ErJIQzwyrrzySuN3vuENExXDea7WaC4QYvzMlXRn4+kszGZdd911xjYFjOidlbnw/CVHbxDAZKYzZWqWQrDpDSfd28JbvgoCBYGCQEGgIFAQKAjsKghgMFEXxrsYy6tWrTKMYn4uFsOMOMLvec97Yssuhtf3v/99wyDFrabBGPvFL35Blth6nWXDwAjLRBiDe5999jHG2JmPLMJ5vI3xTJq8Oku+TiItxiOGP3FSWjmVZIzdMfKf8IQn2AknnGBMBFBH0kGUiztfktKAkHp/5CMfaa30IkdKcfihmWQSx6p6xkZK+WZK38knPzzaS0p1xTjmYC9kYuBmW4W08FgpxiUfxvQ555wTPz9GPDxwZgv7AQccEL/1zAQKq9isThMvyThoDB6GNbxhotowKTMoXTptl5n1mH/KmWXMHEPHZFaHdxHoeIRnTl1iZkVgqCJ722+GqqpFmYJAQaAgUBAoCBQECgIzIIChxaFQrDKyGnnuuefafe973/j5pm9961vxzrMkg49hyzuvnOaMwUZexGJY3fve946twl/72tfsS1/6UvycbDbOcCW1Vmj57eDDDjsswtmoQw7ycTHW0QcD/pvf/GYY4vCrhJHI+7qsVLNKij5Suwx2imLoc54N25TR9Y53vGMY0MiRhLNgwsBnCznbpcksKba3Y3BKc8vEIAVnjFXy7wiBJ3YJGLECjiEvKba6c1I2MsEVPKW2Tuh+hzvcIVbHSQOx0syEB/KYhGA1nbx3u9vdiI5t9cSDc56giIgh+SqGszdEu4nbPkydoMxq+EyL5YBn6vIvpXg6mJT8XZLNyMJQZp8/M2N0NhIiC7cfJLV1zuVKiScltx96LK0yHJeGX0beP6zVP6LnsDPbObKajdmIf9ciRD/y1We2bntWZ9lsnxJXECgIFAQKAoNBgEFbHmzmZ+JgNCmlFgR2DQQY52JcsYqKQcVYFzruuOPs7ne/e/yWL9ul8WNUkR4DFEOUFUqMrWuuucb4mSrehz355JPtqquuMn7uiHSSTFIYalyzkPmHRSmMM/dGHC6EYYvhhkyMS/TAeObkbA4TI00noTcGPsZ8NY7y99577xaLdGeddZaha4s5g4eJAIz7rC/JJOEYdaeuyA+Gf6EzK7JsZWZl21nxn/NTVwxcbAoO6SIvExCRaAFfUtJB8rFro2G01Yknnhgu8tCDdkIkBjqTC0xCsHIPL+uDX0qyeK/905/+tLGafOihhxqTEdxnaWvSkYfwPe5xj9h1AG+YqDZMygxel9SoO6KH1M4rpQ5G489XFmklxbsVdBg6UObNV8bOpJOSzsiQ1LqxoIP5h4tQUtyQPFj+t0NATY4bxX5zISCTmRvVjSnnbXPvVN22TW21qcaUB/y/mY60bcLobod2EV+pRkGgIFAQWHII8G4gA2QUz89C/IUKAgWBhSMgpXEmRhxjSgzoLAXjDmMZ45jVRrb4Enf/+9/fjj76aOM053ve856GwY2h9ehHP9okxdZrDvzi3WPGzeTJ16rkYzAYsxDvIbNYlQ1nDL4HPvCBxqozq8pkzfLQGcMQXSkLPzxOmWa1mfQYyzkPRiar3MSTFv5MhA6UyXvWOQ1lMHkHThib+LEPiMdgZtv4e9/73nhfHB664KIv9PGPf9xYlcaYx5gFI+IXQsghPRMWuJLsvPPOs8c+9rGG8YthTnsSx6nZhNk1S5vAq1KWxYozWJEPYsKC1eWclja/8MILja34bH3P9crxg3aL4bxILcCMT+5YWaQ090VbTUunktKNperPaXrpUl6WTz0khfEsJX24gEkD2SJ+sjwplbOIovskyg3dOG19++JU8/b36K1bt9nk5BZbv269/eHmP9jmjZvjhi95/LRsnrgcHjYNkeEKFG0KAgWB3QkBnoUMOKkzz8BhG8ChV6GCwFJCQGqP9fL4r6o/xibXXeZhpGI03/WudzVWNjH+MCDZMkx+Vi0xog/1lUvicj7i8EtpnIWBRhiSEg8/dPzxxxsrz5RDmLRZPmEppZeS7qwAP+ABD4gVU1Zd2SqODQCtXLkyfmqLfBB1QZ6UZMDrRqzWsoKdV6e535AO+dRl9erVMW5kFRk+W90xNqkz8uFBkiIdPLZ2s50c2cjL9zLkkXY+JCmSkYd3kwlIMiYcqCv448KnHNqGbeVsWYcnpfxVv6TQMd9P0Y0TuUlDOWBPWRjYHP6GTOKGhYrhXGkJud2iStjXBFsh+PLVQzN8Nu3DRcRMETNGXPQ0PDQt0TwCkuK9Ci40aB5ZFi1J1ldSvMTPLA+dFb6kuBFIMimRLcIny0YUftxdiaiTuMK8X7G4POUrz1u3TlmDX6falSpa6rK0ECjaFgQKAvNGgEHdvBOXhAWBgsCMCDAmIpLVWVxWQnGrxEozRlc2qoiTFEYz7w5jMOZVXSmNTTGwjjnmmHg3OqeXFO8Ws0UbHiQJx9BDavvXrFljbIVGDnEYbRdccEGkq+qBQYghjxBWVxnvs6KLccpKMGHiOklKZcFHPm4nMebHYMQQJY503HswHKkDq84YqPiJZ3x+r3vdyypZy4QAABAASURBVNhang1i0pOPeLZ+4yc9emFIEyZuR4gVc2RU84IBh6BJqR2Iox5gtnz5coKBIR7KhvBTzzPOOMNof3hMiOT0xGeiPKktO/MH7TKsH7QOw1s+lrS51TOHhjW3juicbJ2gw9DYZJHaFwvh2UhKnUOScWEij44qzV/GbPLniuOCI42kMN459p+ZLklGHJ0bMv9QR3d2+h+5CMGVFOXYLvCRurWZ88TlBu0ClSxVKAgMGIFSfEGg1wjwzMvPO/yS38d7XWiRXxDYRRGQ0vXDSdOM+9iWTVW5tvJ1xpZkxsCMf3Mc8RArmsSzdTvHSUkmRhiLV/CRxTvPb3/72+0zn/lMjGmRl8fmpEEeJMmIQx/4kJRWVOFnIx8+q713uctdYgEJAxHjlXE/OnE4GelJJyWd8GeiLPzS9nHwKefss8+On7IiTHp0whbAD48VZraps5KMMYwBiotRTTwkKQ5J++53v2v8JBb6MSGALHDJaXAXQrQZ+JMHfaDDDz/cOBU9yyUOIg43E2FJgVv2n3zyyUZ+0px00klGX8hxWR5h4oeNyii+0iIN61wKVCV2di8NzXH5XEw0tqTWTMvsOVMseejYbPVgNo2LiFkkaf46JEk79k355EQH3i9hBo1ZN8LUSUrvksDnnS/4pIekHdORMkdGRyyXJ+2YHHQYOqIuzLk4NWLyRSarOcnKpyBQECgINBEozhJCQCr37yXUXEXVIUWA7cWMmRljoqIkY0zJmFBSbJuuGrnW/GAcn3XWWdPSkodojDoOqsLPz0JhXLKqyUowh41RFu/MEg9J7WsZGVCVz8ov8tAVPoSO6I2feN6LxjjFML366qvjZHDisqzsJwwR7kYY4PBZaccIxjjGhUeZ2c+KOzYC9WO1F6NZkl177bXGu8WkhzibgXe1OXUcP/qRdjYdyNeNch5W+jHUSSPJJOENQkcphcEHI5gI8kqJjx+SNC2vJJIGScluQl4w/EtKPPcOzX9taDQZoCI0JsW7jeMmjps5qrubyNxHHNRuXkKJaODJLZNxqBd+KaWSkptSze8bPSBm28jBxYNM/P0gSXFDotzqRZh14EbGjBvxUqqftOOdWpKNjY4ZM2JsdafuUluuDf0n9ZhQ0/tMta9QF787pCjzOkXSBr7gdf/ydG5cd49bWtyof0VlbqaVYPEWBAoCuxQCu25lJO7Lu279Ss0KAv1GgPFAHldWy5bStcZPU7EtmTgp8STF+LRqvJl/pBSPYcgij7NixRXDkQOqMEY5xEqSzZSXPJ0kyTBY0TXHMa7JZfCKJnVgXAyx3TsbjDk9Lmkw2nEJQ8iBsmwWyRhzs2jGVnW2WVM2aaBcJnkhdoPmrc0Y8FdccYX9/Oc/JypW1zGuCTBR8NCHPjTqXZWBTOLnQ1Ia47NlnLLmysNhaByuRhlSyivJpERz5ZcUSXJ+SZE3mP4F352B/hfD2eGX5N8WL/qv2GO5jS9f5jRmFlu13RxqujbDh60UzHYxG5QvhB1pXDo2szochc/Fw4l5UtJthqIXnS0pOin1oA64uRBJhn5sR+Gi5kZQjc/p5uMiG6o1DcUf/vCHMflAXklx8eNf6tRoVmDGLpQTNNPtKg5t29k34O0q9Sv1KAgUBHZBBDqqJKnFkdr+FrN4CgIFgXkjkMcAkmKcOVtGxpc5XlL2zuhKasmUFO/PkpiTuJ/whCfElmLCCyEMYoxUVm0Zz0AYzMjAcH3c4x5nGOeMh/npJHTOdSQNBA/DmXEzYeIl4W3py4ozhinpcpmSYkzMijn2RWTwL/KzeJV5rCbDw6hlHM3qOvpgTzCZwCQEuuLPOkipfBc3r3/kIxP9yEAYt5Pgc4gbB4cRB17Swssir5TyZbzhIR930FQM50oLjI+P2NgyN5rHxn0ldDQ6dWNGiydllBS/M8bFQUemo+xI40qK9yw4lOuII44wOjlbTbiIUkm9/ZYUW8vRHRofHw99qqXKFDNw6IaexEnCibzhmecXeJG03qi3jGRJMaNI+VKSa0v+Qz2gSkVycBc1mqkp7Us78spBDku54nAKFQQKAgWBgkAvECgyCwLDiICUxgCSTFJXFRk35IiqP/M63ZyGsTdxGI8sOrEARRijkVXQbMzBmy8h+zvf+Y597GMfM068ZsWa95nJzxiHBS7GyhxMxrgdHcgDkQbC4ITymBke8ZJaGHDoGO8KE8fqM3IY+7Mox45MtoOThzJ5L5hVdE4RJz2ngfPzTaw489ojRj4/B0W9ic/ETlYM9BxeqItO6EA+STjbkdTmS8mf82yXuAujMy31ZecBdcvJpSQ3hwfhFsO5gnqDbdluyE3ZNpvyPyNcie/mpWHp3MzuYDjT8JJaF0S3PN14koLNjJCkONmajmp9+mS9md2iyLzlRErGsiSbqk+FXlyQdOTxsXGSBoFDeOb5lcvbtHlTYMW7K9Qdo1xKWEjJnafIkmzIEODG/573vMc++clPxswpbT5kKhZ1CgIFgYLAvBAo9695wbSYiYqsXQyBfA2xlTiPGTMvV1Vqj/uktj/Hd7pSSoM8xqZf//rX7de//rVlw7kz/ULCnPbMO85/+qd/ap///OdjkSyP89E7k9TWQVKMaSVFUZKMbeNsv4YhTV+kgodxjOGNn3pIKQ02ALYFxqOUeKQ75ZRTSBoLVozVH/WoRxmr0JxBxAQBZWFskwgdcTGcWYxDHuGFEDohB33Ihx+3k+BDkmJBTEoYdKabKSwpsEMGJMmYnMiHvkmKOpNfEs5AqBjODnujeShYvdHwRnOG/zec5vMvyTA26YxctDQ2+bKLfy7CwCA/6aR2Z4APwe81oS8XB+9ZMCvFuxbUixvc97///bgImCDAsGXrBGmk1Iml5C5ER0mxusyKJHXkoqYsZguzbC5SqY2HLfkPvapu8smZqMocuxkizRL+YiJkfHzcuJl/+9vf9mtrV2rLJdwwRfWCQEFgXgjwXObZOK/EJVFBoCsChZkRkNIYgLEd79/ClxIP/84Q41fGHIxRMSazrHz94kKZP5ub03GK9VFHHRXvCN/nPveJQ8u65cvpiZPUGutkPq9xsuWbeHjoij8TK9KMewkTLwlvyCEMXsFofjFmht8MTnP4eSpWxqFqBFu6Oewsl1ONm8vPQhljdLaDk1ZK+uGvEjpJKQ4/JKVwNd1sfvIQL6V81BVbBB4YSomf08HvNy05wxmwoAxU1Z95uJmfXXidlONkiijJV1XDePaw/2PmRER8EaqHr/MLOTQuRgLGJRcFvM50nWHSrFi+wjilmhkVtmhw4ZNOkhH+2te+Fr9FJ7lCRPSQ0BtDljowy8PWEsIcs88FxzsYGM2sDmc1yEM9oMzr5kpt/aVkaJOXsrgpcKNjm8lnP/vZ2CIOnsTPJTeXJbXlZ96OutJ8ZZEOyiXRR/DLag2/tOryniVzS9n4qCH3Or8xQtDMw57A/fSrZt6m48yd+p8vbjtVyByZmYTh5Ed+YoGtSLlvk20Y9EOPKqETVOUV//AjQJtBw69p0XDYEejsRwzYOnmDqkPRY1DIl3IDgQV+0V+rlLN/8YtfNN7DzVueSZPjdsbFqOOXbdjGzMnbWa6kECvJJIV/ri8ppWMx7F73ulescvLzSflnsCSFLKntziZTUitaSuNfqc1DV4hElMm4GAOXcTB2hZTSSikv6SSFDvghxux3u9vdjAmJ008/PXRGppTyIIuJQFzSQ8TjZiIM5XB2r7/+eqO9wDjzurmM2TOfciTl4IJcqZ2PSQVo7dq1duWVVxruTMK66T5T2p3h+yh+Z7L3P6+k6CwABEnpwKrLL7/cMuVZiRyP4feqV73KXvva1xp7/9E6x+FaxViRR7rtnIwaI+SMyr93wUguuS8SWmxDpWHZwoEBPFeHkZJc0q1bv84wKviNtN///vd2pzvdKd5vRh7bLX7yk5+YpBZVVFlUr6S40DBi6fzMLrGtg1O0mS3jULDcYQljBDUcicDPNZHk3zP/53TVFJTDzQFZbInhpse2GEmxio8u0uxys7xKE2bWrK6U5ErJRT/aA53wQwjAlVIawtMI4xjjdxozB1KeNkYYx96tIn2KyykXqnvON5srTS9jtrS9imOnAjdbtinRr9lN0KuyFkOupLjOFkPWYsqQtJjidloW18ROC1lEAZKGrt2qGFX9i1jtIqoPCLALSlKUJCU3AgP4kgZbfq6yNBx6oI+kobr2paSPJNTbbYl7HiQp2gd/BoMtxYRZLMm8xXAxMI8//nhbvXq1MUaV1FXsQpiS4lwfKclC74XmJ72k2GFpzY+U5DWDESclHosNjENZrMKAlhKftJQvtcPwMrF9mxVywtVt6uSBx/gWo/wHP/iBXX311bGLFH6m6nibPBBxLIAwgcguVMbr8OZLUnddZ8svJVskp+Edbgx2bCHGlNhYOW5Q7pIznGlMSEoNwkX43Oc+1z784Q+HAcux7M961rOMTifJPvrRjxrh3/72t/bVr37VHvvYxxrgS4qOI7mbREUb1GojJv+rWc2/zVcIbdqn4Vw1OVL2WXR8bgQcJICBWat5/kp8M4tJCgOVMMYxetGZWV3GOMXIoH5c+BdccIFxEREHj46NS95ekKS4SaA7OjFo4KJhJosLRlIY9SMjI6n4RnIW+o18LoKPfOQj0U6sYnMyIRcEdUQ+P0/FarekeYlXcxJjXok9UcYRV5KhA4Y7xh36SYq2khT9xLMs7F+e3PP63IJ73GCWm9BO23WoiN01v7jpM5lE7bj5sd0HPyQBEL7hIfoCNDwaJU2GSSdJcV0kzYbje5jwyYhIyt6B4DWMmLQAWUIenntZ3X5hOlM5M/GzfrujCybQsNR9mHQZNCaSjOuHhRFJMe4lzPjuAQ94gGHooqPUvlcS3hECd7Zo87vNhxxyyI6N2eZRsLQwXdELsdmt+uFJSR7jTyn5WbQCM8bfLPSxgi6lOPIgw8y2c/K4tTONlPJKMg4W431qjGfsCkmxoxVh2CIf+MAHWmEp5eM1Ow4iY3GL9iNtr0lKZedyJBn6oQd6Z/5Mdc3xvXJrvRLcK7lSAhTAJNk//uM/2o9//GP74Ac/GAYyv9fG1mdWl2nkiy66yP7qr/7KXvayl9nrXvc644X5t7zlLbEdWEqy0rfZ1smttnnTZpuc2GJTW6ewdqIa2DtmzVRuoNFBc/lsfcjGHkbCj370I2OllovYunzIBxtXSjcTLhRkYijC58bCTQWjGZkY1MRDUlMPhCwiSUkXVus5iADR6EGZkJTiqS9x6FdTzSSFsS3NTy9JMcHBCjsnH3IR8+4F9eadDCYOKAMMMbykmeVKKY72ka/kyg35KqHnbCQ187vLRAs3KVbYuWFRZ3Qiv5TS4Z+dSAd5qkbdsXGqNawW+RPfVfTI/v/nuvSzZG7+uVz6FNcJuyqyDlLCJIcH7UrDpc+g8Sjl7zgCud8joeon3A+SSl9eDJwZQwyi/brpLpU27YZL4XVHYJD9VpK+9wuKAAAQAElEQVSPfxRj82984xvhl2SMrxjT8h4u47zF0lFSGMtZniTL/u7o9IcrqWtB6CalOMb3jLVZVc2JWeFlvMTCVXX1WJq5XsjM+Tv9UiqL97XPPfdcw+bA3iD9tddea2yfJ8zJ4ZQtpfS0EbtAMbgZz1XHxeTdeZqfBPRgfM4WdA5+Y4wOZuSWkq74+0W1fhW0mOVICSg6x5//+Z/bJZdcYjQoZbCKi/FFJ8AYYkvCmjVriIqL97zzzjNWpVkVlpKcvCo4MTHpxvM2nwlb5iuQy23vFfvY3ssz7W17r0gUwppfkuKC5b3fA/Y7wOiUGH08cCVFmdJ0F11zo3NxQKRHJHGQlAxMZnk4XCnzpOmypMUL0znZNs7R/fjBF51wJcWJ2uCLLlxc2+rb4uaEEUxHzoa01F0n8klqTVpwQ2A7OhfzxMREbLE58cQTDeOKMlmBBidpe3lZliQz/t2VZNL2VDOF8YoBm8lTmStvxI3WRmz9retszz32jBV1Jg+q8qt+yXM2qSazWtMvyaTuFKvM8uLcqvckkc74OC85NXdaAfcvzr/UlOnich3c25d/2o5dC0z+UCCGM9cIO0QIow/uMBE6jeTdFEOgGPpAUrsdB62WpNa91obgAz6ZhkCdUAF9qv1IGkz7SalcKbmh3JB8gRE0JOqEGuhTbTeYPAfh45f6g6OUykGXXDblDwOhj5T0GxZ9wGkYdEGHYcJHSu2EThD69ZMYE2IUcnYNY2LKxvhiDMkKK+0mJR2J21mijlKSJ6k9zpqHYGlh6echcloS6prH+NL0slhJZdEITHImxr8Q9x9JmR11ktrhVoR7JLXipel+j444XHTh5G3ahjC4YTijBzs/sUfgZ0Jv9COdlOTmuH65jCWxEe5yl7u4bbYsxunUA53AqF965HIYsWd/uEvpS5Ld4x73sPve975uAzVCdbZKYzA/6EEPMlYsmcWpAps7YyRufkkK39jYuP3ut7+1t735LfYWp7de4e473mpveQfuW+zNV7zZ3v7utxsdjkZkNggDHGOAm8HElgnD6MTwg088unRS5jOTg5HGzYTVVw7fYqU6x5OPTotb5ZEP3s4QMiBkMMkAcXNDby4cwhDY7bvfvoZxjDEEplzgxOXDw971rnfFUf1ZV2TOReSn3uCITC4MDjZgW8p1111n+WabdZxJXsaFd8WzvzMtMjasW29V2rhhg23csDG2ipOedti6ZYttmZyMfgOPfLgzyl2/zjY4kSbT9LTrXL7Txg22wYmf3qKPbNzk4fUbPW+z/A2eZv16T+v8dU1ehOHtPFEP9ILAHV3h4faCwJIJEa41LizKoFzCuBC6oANE/KAJnbj+IPyD1ovy0QUCG8K4gyRwod0g/IPUhbLBBF0gcCIMf5AELugCDVKfXDYuuoARNEhsctlVjPBn/iBd9AAnCMwgeLhMEvOMwt9LHavyKZuyaLMqH96gCD3AZzadSIN+uBD+XlFVPn6oV2XNV27GB4zIk3XKLrx+EuVmnfD3q2zKYnzIuFGSve9974txFeM94uCj12Lqg1xoZ2SSH0JGdvFn6sbLcd1c0nMtM2bmPgImjI9yWu4r4MCYGz7pcRl3f+YznzF2ZIIZPPIQD+HvRtU4/BDpcDOhD+MyFuTop9gvGKCM73lHGgM6pyUevdeuXWv4IeKQ2UsCF8aQb3vb2+ztb397HCZH2e94xzuMA5Pf+9732pve9KbY0TA+Pk51wgZkjBmBHn8tKcMZUOhgYCJpGlCSjH37T33qU+1pT3ua8Q4FHQRQMUbJA0mKlVNrfpDZ9PrKccOmpup+gU/axOYJ2+yroLh0XBoyaGKzp5nytPVYeaFT0fFYUWOGDWMQl44vtXWkHKhdVj3kEGbmBKOVWR1mfMhPWgh5lE86whAY4O4oZVnoiB+Dl9Vi3u9lhZCTvpkIoOOi2xGrj3Cjbn1cOFxgrBQTz82PPLzbjS5T9alWmxDORBlQDlMuWEoKDKijJF/pH7fb3ua28Zt3xMMnTzUvYQgMoByXdw3kcL1RxxvtRLp6o2FVChnOIxHlgDl9ZfmKFcaNDD75SIcft5OyvE4+4Zyn3piy0dERG18+ZnvuvacdeMABtnzFcmvU64lcB1Rt4LqnEdSwRoQXzzX/SLJcp+wuRjnIgqqyvLh4v4m2hk88OwvoU1wz8IaJ0A9CJ1wI/zAQukCD0iWXXXWzf1A6DWu5w4ILekBVnLgmq+FB+at6Vf2D0ody0QN8IMKZeC5kP2myvxdult/p9qKsXsnMunPfz/5elkUZVepVWQuVm/sRupEXPHB3J2IxiIUQxuL5cFDGVpzfAx4Zm8XCBHnQjsqrthly0LFTFvxO3mxhZJCHrdGMpVl0I1zNQ7nwqsRYCfxYUGJ8TRx5cJGJvxsRn/n4IcK4mQgz1sXwZZyNQXr3u989doJS7q9+9avW+JM8jPkltXjk7wdRT2w4CJuDd9cx2tk2zrZt7CLG7ugChtnF32uq9bqAxZQvKYxVAILMP5L822KPPj9S/sQnPtGe+cxnBk9SGAo0QDD8S1J0APe2/rOsqaltduhdDo13pZ/x9GfY0570dHvanz/NnvbEpxnu05/8DHvyhU+OA7swcjGW99lnHzeMRo0bBH4uEARzcyC+G7FllbT77bufcWFg2HNo2QMf+MAwHtt5VhrlMFu1/777h0FZjdtRP2VD5D/owIOMFd7Pfe5zgS0n5x2474FxpD2dlDS33fe2sT0Cvakfx91zE0AGHZe6o+e+++xrpK8SaSDy4hLHO82858LFCyGTeDBDDsTqM/U+YOUBRhz55kOUAa1cuW/ghex99l1pnbT3yn1sH6dwPX7KDdmD73B7O3rN0fHzYEwm3O42t4uyZyp/H88HVfXad6WX5X1ir332NmSnuH1spacFt5VNjPZeSfzehq5Vgl8NL4Yf/cFhpeuGfzFkVmUgF8o82o9rgJsd7QyfcpmU4WYHDywyH3fQhH7oBE74h0EfdIGq2A5Cr1w+uKAPhH8QulTLRAd0Qx+IcDV+EH50QBcI/yB0yGWCDTrQryHCOW6QLjqBD4R/kLrkstEDfSD8EM8jSfFM5p6V0/bapZ0oGzfr0+sy5yMfTNAHwj9bHnSfLX6x4tClX2XNR2f0yVRNPygdaaesD/6qTr30UxY7L1etWmWMKTGcWeFkvHjSSSfFuAq9eqnDQmTTPhB6kw8/hH9nCBnI5HpmzIwLZZncV7ABGDNlPi4rv7yGygHBjJfh5TzIzP4dcZHFmJ1VbNoD+4M24b1zfgWFsS86QxjVpM9thQt/R8pdSB5wYTs5C6FPecpT7MILL7QnP/nJhv/BD36w3e9+94sFUk5Rpw6MNzHwcftBtX4U0usy3vCGNxgAv+AFLwijN5dHR8X4k5JxDR8eHRWXMJQNZ3hbtmyzW9eutVvX3WrrNjpNrLNbJ261WyedJtbaOg9PTU2RLYxyZkNoZBjwaTwpraQSZsamSvAoD6r76iJx8DAQ6cCEiaMz4CKPWe+NmzdSRJRJmsUgBE5sm4iVwRtvujFO06OsrbY1DHoMHdJkQid0JA16cVGBGdvh0dXXR0O/8PuKKTqG3/24hEnPKvVaxxi5XEzwpYTZxOSEMeuF4cz71j/62Y9iYoI0mZAF5TBG75RjyYp33cvytVxTLU2Q5DTdXHCHjx6//NUvDUNvr733MlZF+b24q793dZRdLYv0M1HSw1FwHaR0aBqyQyfnka9hrp37Y4W84bGQO73+p65Qr8tBPsYx2324qRGm3tnlIcADFEz7pQ9lz4fQE5pP2n6kQRcIrPpR3kxlVMunzaCZ0vabDz6Z+l32TOUNiz653bI+OTyT3v3kZ536WeZcZXXTiUHkoHDjOoPm0ruf8d0wqpYPVlDm4YdyeLFd8IEWW+6OyqOu6APtqIzFzjdXmy12eVkeGLD4QZgdioyVWeGEx3UFf1iolxjRJ6gnk5fs0sRfpRwPDz+EH2Oa8Tb+TDkuh3fUZRzOr8jw+8wsXmEcM+ZmjM/4Dbn4+QUi3ism3EuMkJ8pl0Nds5+4jAU2XcaR3YtSsu9IT7p+0JI1nCXFy+6cov3iF7/YmIXgXWc6Ao3NbBdbHJhF4V2BDCY/W/WYxzzGmLXJPEnhrdcbIdNU81VpZ2HguDP9P6Wp+wrlsvFlxjvVzKrR+XI64iQlWZnZxaWhJRlGaN0NKlxrfvBz48GYQ9e3ve1t8cPf8JtJdtiR5PVrRLm854sezCIhEPl1N0LppFxIXLzoxkXE1hEuMPy8y83WePz8XBUXG/mQlQl5UA5LCsMaw5mOTz6MZNKAGWWTFkMcwsC65pprwrCXRLIg0kARyF8e3XB/wy1SZDGb5sGoJ24nSYr2kZLLjZw2hP7iL/4idhVwsBw6SYrss31JMtWal5MUkxAY4Bs3bUIjb90pd9HQolzrw2c7jHpUJuVkogj83NC4OeOXFO0Alocccohx8jxxhElfqCCwMwjQx3Ymf8lbEAAB+hGEPxMD/Sqv6s9pirs9AhknyZ+LTtun2DU5ud7DVrtB6FUtk+c+iyWsPGdsGKeRBsq8Qbq91uOII44wXutkzMyW9VxXxvm57KoLX1Ikgw9JaSwVzJ34kpJctmtLyY84xr8Q+r35zW+GFQtZeCgft5dEGZJaY2Qp+eFDlM1CJcYzP2mLrvAyScrenrrNkX5Py1g04QAHVQW++93vNkD85Cc/aQ996EPtkY98pJ155pmGoYnB+fKXvzx+quolL3mJ8XvP/HQVWyAYtHPhIktqgy2ljhmc8JMiUcOZyfSxaNhspFUbT/JEZhFv/pEUfqntOjv+pVQWdepmdMInIXv6efeZ31PD4IAnteVJ3f3VdFU/ciWF4YxxyoXMbBh4SDK38MJYZbsIv5s2OTUZW7cZRGDQsuJ8u9vdzjjogLzgTF5mFMHVOj7wIHTnXe5cJpMavFuBPmTJLrIwxI8++uh4B5qbjeR6eSIpue6d9k9eSfH+Ojp9/OMfN97VGB9LBwdImtYOpDf/YDBj4FI3SZEfg55JGCYTuHmZf6Tp+aUU9qjWP+8tp3rW7Ctf/Yq95S1vtS9+8Qs2NjZqntrT0Xsg9w7uvyclS2rJZScCEy6STGoTCeCDNX7aAMJfaGYEJM0cWWKGHoFB9XGp9Jud7Rw866SEI+0oJf/Oyp0pP2VAM8UvFb6UcOI1MJ6vvdRbSmVRxjBgJymee+gzLCSpr6qwcDE+Ph6v+FEwq8z3v//94/Bcxne5nSQNHVbo2wti7MMYGdnvec97YgEBP1ixyIdfEs52mEiJn3GLRDvxxbiWxS8WGKUkG3GM7/nJ3ve///3xGuFd73rXli5SO91i6UGZVZIU5UlqsaVkJ2UG43IWK7E/2MmQ+VI7T+b1yl1ShrOkaaByAb7whS+ME535jea3vvWt8VNTH/rQh+zRj350YMZ2UYxrfv8L3jvf+U4DdCKlJA9/i3y1VapjOwZlvrPNXZLI3wAAEABJREFUU5uwnp0pKVZP6UDo4azWf+bhdqNWwqZHcslOzWA45JPSyiV7/dnTj8GRyyJ+LkIQabKLH5IEy6QkH2OPWRwuJuKJzK6kMF7Zts37DaRDBzosRidp6chccBhMGMfwqsSNgTyUgxGMYcpKM+WRLpeFHyItK9unnnqqUR7xEHHdSFLUJceRltkoDHT0hA+P8gnjlxRGMgY6NwlWwNnCT1weLFGnPCMHvxuZf/ZYvkec7nfF295mf/j97+2H119ny8bH7JGPeJhNbJqwxpSv7lvNXEtPbd6v6uYdycnMmcYHczoT4aVIkkJttmnzXpOUwuAWEf6FX1KsQGe/s3fgf/fJAk6DrK2U2jHrIE0PZ/6gXGm49OnEQRqMfoPuN504DHu4G15MwvZTb0kmqZ9FLmpZklr683urV111VRwsmgvphnGO21G3KlPSjopZtHzoAy2awEUQ1Et9kA2hZnbZVci4EGMx8zHU4DEOk9TqJ8TvqpTxoH6SYrFKUiz2XXvttbEzETwYL5l/pDYukpzT/pdSWEpuO2bhPl6RZOctY3oW5pCArhBbs+Hf5z73seoOAdJkknZehyxrJldSq4+AkZTGjaRnsY5djZAkWDGmDE8fvmp9KKNnRUiyQw891E444YQgVjAhVjFZoc0F4+dkP4xPtj7TOYiTEuD4t6dkxpBEUjRgrTZiGqmFwdyZPsvEHZnjt2Cl1AEwHGn4MNjcnEKmJJxphIFKOuTW8nbgaSm6B6QkC53Ih0tKypVSHHyIGxwr91LiS4o6kwfCgGXWEB2yDC4+jGD0hzCQictEWgxlDNOf//zntqy2LIxwDiY47dTTIhlGspTwgCEl/9jYWByMxkwcM0vIgqQUb80PujW9ceFIKR4+9do2tS2i8XPcPnpIKQ08cMVopo9gVEuK9sVopr7kGRkdCRmdX+zkRyfeh7/55lvs8MNX2bXX/sBu+MUNduRRR8Z2b+Lr3pVqLtcdb2W+3Xh2h/ydMj1me9aQcyQF9mCOqsxicmPDn3n4Id5xpq/QDuM+I90ZT5rdikplCwIFgaFFoN+G89ACsQOKsYCB8cx9nuzVe33VT1yhpYuAlMaK1EBS7FZklwFjbSmNDaTkkmZ3JcabrDi/4x3vMLauM+ZmkYZrgbFnJy7wO3mSOlk7FKY8xmGMT5nMqAqRZH/yJ38SBx5X+YP0ZyykVH+Me7aTs4MVXNFN6l8fW/KGM4AtlKQE/sz5PN4NG274dCwOfZJkdHpWKEdqI2Fc0ZiSp3VBksLQlFLjEefsrv/EjbhxjdHIhcPqKv7OxKSDR8fI/m7pSNONch5JES0lF3mSYvbL/EM9MWg4jIsLylnx35mfcC4f/x3veEdjNRw/xj1EvSKzf42PjRurj1yg/B7duk3rYoaN9B7dKj+HpTZ28CiLMnj4kp6t1xDyCHeSlPJjDLPNnIsKQicM8auvvtp4352wlNKi85o1a+yMM84IcZQpKU5SHXfDjvdyaO+I7PjyZNHmf7j5Dz6rvs7ufa+TjJnWsfFx23//A3ySoO4r5nvaLTev9ZXnSduwfoPdsvaPtnlic0iSvJOFz4yWcY1sKRrOrrRJCsIPpmCHH6ItcSEmYOhj/CwDriTYhZY4AkX9gsBSR0Cafi/ivgXleknT4zO/uAkBsIII8QzGcGKnHwPczJcShlJySVto6SPAuCm3cR5HspKZebjS7t3mjLsf9KAHxRZoFmoIs9jEeGlQPYDFr1w2bYQfl1c3WTjCD2/YiPEltlh1ERBdpf70sdqwATJIfbIdQwOMjY3ar371S7vxxt/Z+NiYLXNj6Pprf2jf++41RoeSFIYCnb+qM3kJcyPB7UakIZ7ZbB4wdFLC3dJKCiNdUhhz5O2WbjZeZx4pTQKwDRkjkrJZYR3zeuYLKeeRFKIJ00mpL+nJxzsrYEECeNwASNciX18lPds9WGV+3/vfFz99tXr1atuydUusUkpJPulyPvzIgzCSMbDA6Stf+UrkZwKDNJKiDSi/k1jxBF8mJqSUjjDb3XM55CGMbvvtvV/oAw+SEt7U2XPD6kIYvo2YYeVCXj6+3M488yxjNgxjG71XLN/D/uiGc6NRs21bpmzT+k22dXJb6B0rzoioSFbFv1S9tA1Yo7+k1gSJNT/gw4QGOxyarOIUBIYBgaJDQWA7BKR0V+a5sV1kYUxDQEpY8W4zhyGxcsUrU/Ec9TgwhKZlKoEljQDtKSnGNLwi99Of/jRWLCVFvaTkMp4Lxm72Jak1tsRgPv/8841XSBlvsyOT8VK/IaHNKPOUU04xtmUTlhRtCJ8whH8YSEoYVnViEQbjeRD9qjYMoAyTDjTMSK0Wq4IcOBYde6QWHYqO/u3vfMdu+eMthlGEcUCjYUSSD6p5XoxJGlRS16pJCnk8TCYnJ+M37fB3TexM5FKeJMuGoLNn/ZcUhrYkQ09mttCNTNSDh9mb3vQmY8vs/vvvH/occ8wxMRvWrQzKZ2Wc/JJwAgM86IeL/JrV8Mb7w6zWsrLItmW2pXD8PWlZRQY3/BAZCEvp4iCMLEm+ajsVNx2McsoHJ7ZPo0/GnfRQloVLusyTkr7IhAdJSTbbwDHk+Fku+BD5cSHJdfIJACnJgNcmj3Prl63eHJa2tb413p+/850P8XbaamNj447RmK1ft97GRsasppqpNmK1WjdZbalLzVfFC91HRkai75l/iMvkwfin/TGc6fvBKF8FgYLAIiJQRO0IAtynOvNJ0+/V3dJ05tldw1J6HlJ/nv0883lm44cydlI7HWkLLW0EJMX4kTEcq83s9mMhhvaWFAs/1LA6/iK8u1DGAReMqDf4gAfjb0mw+k7ogw5SKl9KLopIyU8awsNAkqKfZV341R/GmllHSWEr5PheurVeCl9qshtWt5qDP+arzbfcfHOsJLIqtnnTZvMmaxmDGKLUjdVKXC4CGg+SFO/mYhRIIror0WG5iEhH43dLlNMgF2OcdPwkFG639JknyQ23LWEUY3CyQsspfvnwLgw46kDZvIvClhpWaB/4wAdGHZEjJd0pGz2Z3SEePySpdUOUKmkbdZMUxOQB5R984MFhALOafeaZZ4Yhj1wppauWR92QD480uBBYjPmKOCQpZICFJKJbJCnKQgaze6QhL+/d4sIDD/yk4YHOij+GtjRdFvEIRg/0ktrx8MwNarebjX6ADNKCacR50pHamC33FedN3n8oz6Hx/lXzi5uUFhjZdh9txxl2hiSvUyPUxCCmjZjFhCG16xO4OBOXd+PB3oPlvyBQECgIbI/AEHC4Vw2BGktOBXBjjIHiPBNf//rXGxPeUnpWSO3nAmkKLX0EWCRhLMS5Q9RGSm0sKcY69An4uzPFOJBBo4PAWPTrX/+6sfPTgwP5p02k7dsn89F3IIp1FIo+sLKLH/wYR+ZxOrx+UTGcHencGCOjI/bff7jJvvWdb9mN7q45dk2sLnPj965l/NyQJDeGlsdPMV155ZXhx+ik8SRP5cQsKxcDnU6Sl5D+KUdKYQw1wuTDKEsppn8Tjwy4zN5ioGMIstoKD5LUuilJgmUYLrxbzE8yIf+GG24IPeP9Wzc+G27wUSdWmFn9IxPlQJRJOLv4MxGPX2o//HI6yiHOXAUpxbd4HsENlXeJOewrP1CdbTl/9hOWXAgMJyYMcn2yn/qzUvypT33KMNTQCwxxPYuxAkyYAxjAgbb41re+ZdT3zne+c5xomPWkHSSZlHQmfyZ0AXN2HVxxxRXGg4Gy4eeyMJ43bdoUK6zwJaXsfnOUFBMRHFA24v6Icb5VP8HMDAJQDi8Nt1pv8Aab5cuXt5SXFPjCyGmZlWZLF7xCBYGCQEFgGBHgGSappZrU9reYc3h2xWju49Sr6uKXEj48V/NznsNamVj+3Oc+Z4w7pJSG/IUGjwDtBmVNaLtf/epXsQCRecRnyjxceLgQ7c2zn7FXlS+l9paSS9rdhSS1xj6SplWbX/dhjMrYeFpEHwKSQi9JrdKk5JcUca2IIfBICi2k5BKgj9HfpDZPavtJ0ysqhrMjKyWwGexj5Fzzve/F+80nnnh3m2pMuZmZVtPcYyv32SdmiL7xjW/Yd7/73XjfGePKxYQRSEMiB2NLSnJpYOKrNxTScYMiDiK+GxEnKToyclkt5QYlKZITDyEPF+ZIbcRYzcOoxNjE5T1jyiNvdpmt4aTxkZGRWD3O+ZHRjTrjpaRDTtsZjw6c2AeGGMwYztL2BmrO3+kij0kIHroc6sV2aLZVc1gYN3biONKfSQWMY1a3oeuvv751ojVbhzjVm9V2ZkIZCLGLYKw2FgY0uEHVsiUFHkyIYITnmXLaG50kRVtLyWVrO5MuVRlhHwc8qe/U641oQ/Ln8vBX8yxVf7Ue9K1cv876SAkv+KxIk47+TLhQQaAgUBAYJgS4r0FZJylu6Dm4u7nT6iu17+UZI2k6PjyXyXTUUUfZU57yFLvNbW5j11xzDax4foanfA0FAlK77Vgg+MAHPhBjSJTL7YsrtdMRx9iH95oZV/Is57U/+NL0dPAKJQSk9rXDOUGMi1NM+V4oAvTJheZZjPTFcK6guGLFMsPAw1i69dZ1sVqIwYnxRTKMamaJPvrRj9q3v/1tw7CCz3u9uQExBjBWmUWS0s0DHulIw4ql1L5wJFmOtxk+5OMGxSodRl9e1SO5lMogTTWMAcmDikM6kE9eVkZ5t5mbHIYkhiirudV8+OdDUrsOpOchyWwyekDwfvGLXxgHhExum4zfg2NLOPWQFEYkaWYj5GCIHXbYYcasNavjt7/97Y1TOqkLRnk2+jFq/+u//isezGzhOPbYY2PGlPa6xz3uYZAko74Y9Pw0FivwyGMbOmWhi5TqBUYY2si/+uqr4zAHDhHDv2x8WbRZGMcmspkaNZPYhu3r+R4hwW+kOPf7fxjjtdqIScRF1JL/AjepXR/C9Xp9xnpJCV+27UuK1wlmTFwiCgIFgYLAgBCo1binp/sVKnBvwy2UEAAPKd37peRyjgkryywm8BzOaSQZBxHxyhQ7jaSUPknq53cpqxsCtFPmM75kUeIHP/hBsKTUVlJyeb6zYJHHoixqMCHC+7qMMyNT+ZoRgYw1LuPjE088cca0JWI4EagNp1r91arOy6deJB15YsuETWzdbPXGNjeca8aq7I033hQrzxhTGG8YbQz8zz33XGO2aHLL5LQZVEnGQ9f803Ajyp0IY1iyWsqNR0oPZPwQaTqJvFI7HQ8jthqzmt0tj5TSIofyuSg//elPGyu2hxx8iPHOMYYrRv2NN94YB4Ehh7S45FsooSN5KQPZGOySHLuR2JY14qvZ5vYjBjD4WfNDnqZ3Voc8rE7e+973ju3mkmImFCwxZDGEWX2m3KOPPto+/OEPGzd9hGLMc/z/scccG7+bJykMZ9pPplhxRjaTGdSDPFUX3U844YRoW3AnLQ9+JlAov5Xe69fsQs7ygFfYizLPGP2oUZ9yb8NGajU35m2IXHEAABAASURBVLeGcf/HtbeYJE+/tP+lVIeMG5ixM2KmWpFOSnmYeFq7dm28rz5T+sIvCBQECgIFgeFDQErjDSndz9n1xWT0F7/4xTj3Y3x8fNozjnEGK5I8Q4evNktMo0VWV0ptiFjGUiwoME5irAlPUqstGcO+9a1vjTENq9MsLrGrkTEeixCkL7QwBBgXLSxHST1IBIrh7OhL8m9zI6dhe6xYYQfd9iA79C6H2MjoaPBrNcVBYXTu5ctXhLGMUcoNgwcBhpSk1o1FUuQjvaQwmuu+CsdWFh4qGIMjblBifGHc2QwfKckhWpIhg1lcHjxZNjziIXi4kCSjDG5mGNx1q4fhaf750Y9+ZBiCGIzkJ5/ULsuTzPlPHhJJSS8mEqhPrhsPUYxaiHSQpO0wgj8bSXJjcyqMcNJRJ07TYyUZLJgV/c53vmPHHXdc1IlVdnSQRPJ493hicqLVftQZ3SdtMrbZ83AHI3hSypP9uODDpACEXLDkIcFWfQqo1UZsyg1jq5k/SOpRP0nudwPa3Zo8goQmGx0bdaP/j3bVVR8Kox22p8JZ8iQpDqRjR8Md7nCHOevDJAvvnJOevjJnhpKgILBEEKjVanHvXSLqFjVnQCDf/7nvk0RKzwf8hRICUsKEe/i73/1uYzI7jwVIAYYQz1HCTD5XxwTwCg0fAoyjGPNcfvnlxpiVNuQVuA9+8IPxiuLJJ59s7Byg3WlPxlXstMztPN8a7Y7ppDQ+lNK1A7ZS8u+OeCzFOudR/VLUfdF0zl12ats2O+qoNXbUmqMstpx4RL0xZbXRZBRscQNsv/1W2kknnRS/U8fKJgaA5Ak7tGn4SrMkYxDFdumvfvWrYbgym8cWF/gYwBje+ElvXT5VPn5uTswE5qRSKltKF2Pm4464cX7OOeeEQTk5NRmrrr/85S+NWUSMG8olHXJx50PS9uWQnwkA9GKQMTY6ZpTDVmoelMQjGxfCv1DK+TBy2fLNu85gwdZ6/Le73e3CED711FNjxZl0UtIVP+UhQ1KsOt+67tYwprN+UsKRdFI7HzOoD3jAAyIts7DIYisTW/VvufmPaYDsWRveT8ibSG5Hj7gl7RFuMPMw4UJrNGRbtzVs/fpNHgfHPNb8U3dDG2Kbtwf79A8ei1kUOxmYVGBXxkxyc58jnkkLCYwIOSSNNI2w2Hol6eV7V0WA/gJRv+xyzRHGhTcTkYa4qosfgg/hn4vYzZPTMIHIgJL7PMSEKXE//vGPWxOAhHeE5qtPVTZ5ulG3NJ28HM75CWf/TC5pIOJxlzJJKjtiZmhAKd276desQLLazPORZzKLCtVsUkrLZDevwjFWIL5ffYRyqsQ1yTWKDhD3CdxC5mORRoxV2W3JL6nQpmy/Z2cfY0e2ZJ9xxhlhUHOvYxEJ3MATIxr/bkYLrq6UrgcySm0/4ULDj0AavQ+/nn3RkO6799572Yl3P9Fuc5uD4oEJj9O0t2yZtE2bNsZPTWGwsfLILBs3Y0kmKVaEURTjAKOVGw5pvvKVrxjGFoYC7xZDoxqNU5ox3EgriazbkZT4lJMj8UuJj3wplS0pjEKZ4uaHMXvCMSfETZAHA7PBPLQojzDyJE/thH8+lMuWFMkJQ9QNo5m6swLPe+EYnehHfCTeyS/kSGrhTBs8+MEPjkkOBq5MYjDhwTvR+KkjhE5S0pewJKMN0JftwrQTsqGqipLCMAZH0hy4/4GBL225YsVy27Rxs938h5tt5T4rA2PzD/KR03AjmdXmUZ9EYKW54Sv+/kjyf4xDxYSKNT+kt2abeZHWq4+UMODB94UvfMGkFN6Z8tBdSnLwg/V85Ekpz4oVK2JSIucBv+wvbkFgPghImtaXuVYlxT1QUkuElHj00xaz6cm8qisp5HJvYYBI3+R9vve+973Gqy7slmD3Du/3vf3tbzfe72T3C2ctcOI/PzXytre9zd75zncaKzXsjrnqqqvsIx/5SIQ5dJCJVPRl9eYTn/iE8e4gZ2gw8YicT37yk/axj33MyMc5DpKaGk93GLSSlokr7k8McKWUVlLUg7pJyS8lLLIUKfEJkw7CD+Gn7vgzSe38koJNOjy4kNROQxgiflhJSvWo6idNr0M1rvgtXv+i/zOm4Kcmef6yGslrU+BDm0ttDHne0leZZCVe2h5z+L0gKZUlyTjQiuuJctCR5xYu4UKpXTnjBcOZk5+5t+He8573jEUjMDrttNPs9NNPj/NrwI6dBoyN8RNfaGYEpNQXZ04xiJhS5nwRKIZzIJU6cb3RsKl6w1cs94nVy5rBd2N0dDwGYVu2bbXRsbHYOsxAIt8gsoso/MuXLw+DC+ONQdfo6GgYVpLCSMBoG7Ox2NrKDJ3UfrBY5YMsSJJJihhu8Hhwkc+KBn6ItL/5zW/spt/fFO8Y8ZDaMrWlpS9pyMNDjhucpDBC4SNzIUT9SU9eysUPD9kMHpHP9mkGnMQtNlGmlPRn8Jnl48cgltQyTkkLWfMjKU2KuCspsJXUjN3eoV6SbMr/mKlmwLtq1eFmnoVZ2H322Tvat9Goe5kjJskwlBven8AHLBpmxgQMbb969Wp/cP/MvvnNbxlpJBfkOaSap+rdP2UhnUE5268Y+BPeGZLQPUmgrsk383fWAUzxs/OBQQw5JJnk2DluhAsVBBaKgLR9H5ISD1n0UUhq86Tkl5JLOklxCCHGLz/rxzZUjGEmHnnNBQMaQxeXlTaMBu49GMDsIuJsBQ4kPO+88+zss882DoA5//zzjV8x4OBCdshwDX7oQx8yZOPHGGcXEvdtDG3K4n7NKw3HH3+8cdgi93fSEI9BzWof+iGHdw+ZEPv85z9vvErCqh5GOc8Y7ssQ1x3pch1x0ZnnCPq/4x3vCONdSlhwjUIZM9JD8CThbZE0PZzTZFeaHt/KOMQeMJOS3lJyh1jdvquGASzJHv/4xxsGM7uN2JnFmAdlJFWecXAsxkaSUqBP39L08tCP5w59Xko6ogp9FXd3Iilhk+sONtX6s3sAYuGFMV0+9+Woo46ynJYzaGj/LKOav/gLAn1FoA+F9Xak3ocKLGYRIyOjVvObCBe/3NLBHR0ZM9VqYYhiNOcbRbdyJYWRyswb8RgmrADwMNl7771jRYIBE4OZhhtKpIGkdOPCPxfxIMcwxyBlAPW+973PMOYYHDH4YeDDygbGI9uitrqxnwc9rAqz2sjg6eDbHRy6Io/wXOV2iwcf+FLSH2xuuOEGw7BkpnJnZCN3LpLUMrQkRXJJRn3NP9RL0rQ0xIGNR8cDveri70a5njWrxUQD7YcxTP02T0zY+LRTti3KM+9ADU3Z+LIxm5yc8AmTLcZKPCtBbJ//2c9+6qtOH7KbbrrRzOW6mu56p/PvXv2jLxM5YMD28zzjvrPlgTMyMk745yJJgSXvUtFfqukltdqmyi/+gsB8EJBS/5GUrsVmpsnJSePa577JfRAjk1VaJr+4FjCECWOIsirMSjF5GBA+5CEPMe6nrLhAj370o+1Rj3qUPe5xjwuDAWOBk/8f8YhHGNcWxi/PASaGyIfL9cf2Rwzve93rXvbIRz7S7nOf+8SJ//e9733twgsvjNUceH/6p39qlMG9gkErdNe73tVYhWYHE1X62te+Zt///vcNQ51rkPTswHnMYx4TZyiwfRbDnjzUl7qTnnzU96abbjIMbvyf/exnjbTsEsKAxyCiDElxP5VkfLjGpeSXFPjCI04STvCk1AYwcjz+pUToTZtBWW942V9ci7Y2/zAm4bmS8cGFpHaf8GTxDx+KQJ++KI9rJBdHmAkjfqEj83Dh4+5OVK0zfsYI7AQDAzCj/7OyzP0MXibS4sflvkE6whA83EIFgV0RgX4YzksGt82bJ2zduvW2ccMG27xp0hp12Z577Gn1qSn7/e//YKO1EavYuzPWK99E2JLEII1BFYMbVgIwnHnA1K1uIyMjMSiZSZCUHjo5npsRDyi2d7PygMEMsTJBHA8CVjMJM5O6YvmKyIqhR/yYr5YzW4gu6ACPG6M0vZzINMcX+UlCflzC4+Pj8fNCTBTk7c3SwmUjby6S0sCMOkiKBzj+nA8/OhHGn12Me3AHH7CURFTkD0+XL+QgoxYGrtwI3horzKp5d2hMhQEoJTlkz5iA+wEHHmBrb11rN//xFk83FUY0M7crV+5rvCO/du1aslijQf5G+Hv1Rb0x3BkU8574unXrdroocJHQ3YwVMYyEhQhFJ9qkmkfSrO1RTVv8uzcCUroPSGoBISnureYfri9WbTEer7zySrvSifMm2HrI9bds2TLDgGZ1FoN21apVxj2U1RRWirMRzMQnK8UYsC7WuCdA3OeY/MnXPHFc9xip+Lk+IPxQ9uf0XC9ci5SZ4yWFMUw4E/nYKsn9m9VsDOSnP/3pdsEFFxiGPLpWryPOfWDyEv2472Mcv+td7zJ2A/3Jn/xJTG6yjZx0rIqTjndTkcsELL9OwPOKreMY3UyIgqOUcJaSC76S4npFR0nGM4nTdsEH/XGJwz/M1E1HdEdn2hRXEk6hJgKSjPEOwYwfrpRwyn5c0kCMX+gj+PtFkuKaldp6oUdnu+b2tt3sQ/tIivNvGD9yT4IHHrjcH7i/4IcyPFIbz3xPI05KfPyFCgK7GgI+9N/VqrTj9cFw/tEPf2yNusvAhnHaZ5+VbjzvZWvXro33WxsR6fEd/42GryE3Saa4SXPTYfbO/IORxgOGmTyMhRt+d0PIu+1tbxsrv56k67+UBoZZPsYphJHC4IQBFzd/blqsnHBoAy4zqa6RkY/yiIfuf//7G1v/Nk9s7lreXEyprQ/1k1KYfNSPVQwGapQLL7v4F5OQK6WyJblRWg/MKYN6Soq6E5a8RZzAiUkDDMerr746DkurDgaRSfpOynzwlBSDcgaZv/vdb6PtaFvSSLLqp16fsn1X7mOwN27cYPKrbdOmDbZly4Sddtop9sAHPsBXwKZaWUSCRivYE0/GhhUxjAYGvtWCqEc1PJdfateZlSqMj7ny5Hgp5aV/wqNsqd1u8ArtPgjQ/p217carpuGaJg2DPVZNv/Wtb8XKaV49xmC+4oorjJ0//HwgdNZZZxkruZzOj2H88Ic/3NhqyPuZGJKckQBlI7laHmXlcNUvpb5MXL7G8EsySXjjfiQlP/fOYPpXVY4Hu/5LKR+r2hjxJGL1Gpf83I+47+Yw28Qx/lm9xlCm3mwnh5i44zlAHO+i8jzBGGc7ObIwzsmLTAxmDGd+1vANb3iDgSsTDxjVGNdgC+Y8jyTZN7/5zUjD6jXY0y5VPNAPov5SqhPhnSF03pn8s+VFT+J7WQbylyqxMIBRhf6Soq9L6R4upTDYSYlHOiaAeC8afy+I8qpyO8PcMxiXsaBRjZNUzbZL+SX5WGNbGMadFZPa9WbCj+cxRrKU+FJycz5J0c6Epen+zMMtVBDYVRHwofyuWrWF12tkZNRGnWomX1usGavLflsIHgZWfojaDB9JEYOBhYcbUL5JH3oxBbpKAAAQAElEQVToobG1DyOLuJtuvMmQt9cee4XRB68bcWOXZJIiWlIY3MiFGNyw+owxSHkkYuDDTwkwYCEMSQoZDTfuJcFqEWW0AnN4SCul/PiryVk9YTDHgxHdqnG98FO+1H4g5zKkpF8Okw4/LoYz2y8ZEPLgzHzipOn5iINy3Lb6NiMPp0gy4YEMHsAZa9JBUpKDn/zLfCV+xR7Lbe+Ve9vK/faNGXrei169+vA4NA4ZkteDxCkrvkUn2uR3v/ud0UZM4DAAZ5KFgugr6JsJ3kKJVXz69Gz5pFRBSTHpsHLlylh5Z2VLcgy8f86Wv8TtWgjk/oZLzXAh/JCU+gv9Nq+Ect0R5qRXXlXBqGPLMfFMGHJ9s+sF4xejkS3OD3vYw6Kf0e8xMBkYIh9iAklK5RCejaR2Omluf1WW1E4/E1/qnqaavtMvtfNIivt8NQ2DYa5LnhXseCJur732im3ikghOI55VvMvIBCsr2aeccopheIMr908w5gAyrnfuG0yYsQWcd655PYlt50xOMJEKj4PTMLQxunmNiHesuRdBFIyMaptX/TkOXiby4M+utH0diFsoSdPlUAb9RFIYHQuVtzukZ1Il96lqfaU2llK6r0uJRz9kPMUuDzAmHy6Ef7FJkmGo8+smyGZyn3M+mCjiPWd4UK/KR/agieuf+vEaCgsu6EMYF5JS28CD4HUjKaUjTprul7TdvYd0hQoCuxoCbh3ualXayfr4il9r7O5+3nmu+yqz1Hx4ujtTCfnm5LePuIF8+ctfjhk+DEoGbAfd5qDY4suNicEbVLd6pJ1JZjc++TGSefhgxDGQwfCgDAZJDFx4L4948pMeV3LNKgRvsYgBDis0rHizgoEeUipvscqoylmIX1IkBwdJBnZ5QGT+yXwppXPWtH8p8cFzzZo1Br4MPNn2zMMfI5r6k0lKafF79zHedR4ZrVnNifYeGx2N8s0/DCDYLo1cD8aKVOQhsMgkKQxVBrz0GcQziUP51J8wLn1YatcB/mxEnhyPH8rh2VzSQbQFA2z6MOmlNMjCX2jXRYC2z5RrKSnuhZIyK7YUc8o0p0rzzjH9hcO4PvCBDxjXDVuLWTXmvsOWY4w8jDauUwxnJokwnLkncY1SJsKzix+S2mUSXupUrZ+U6lbl5fpJKW6mMHnAjXvcc57znDjkjFVr3u9mm/hTn/pU43RdJks3btwYxjhpmRBjVZv2wehmZZJ7DyvQGCvvec97jB0ClMs9h7YknrDU1ok4eFVCp2q4V37Kob+hAxj0qpylKpddHEzaM3E8nzqAJ8SELTuTeH1Aarf1fGTMJ400XSZjEQxnntXkZ1y2zz77GBNETOIwAQRf2nWePeBMnTLRh5kk53lPm8EnDZT9uPRz8MJfqCBQEOiOQDGcu+Pii80NX3XmRlqPFPkGI1OEO78ktVaOJyYnjC1wrPzy/hkzsgwMtmzbEu+usTLCCjGGLnK4WUnd5RLfSTzM4WH88QBgWx0DkurgkDRZZ9L2mqSkP6sIlAv1uswdkY9eGL1sU+RhkrGHD3WTKSmMWuJID+643kmsUW/EjgTiqiQ5Hk51n4XBGHYnTmzfOrXNaiPNy65hNlIbtVothSXPUxWyiH7KyDPN6I9oVpSYfWdAQTy8hZIkkxI+YDIThrPJZUIh5yX/juoyWxklbjgRkFL/kdRSEAOMd3E50ZrBNQYwB15xzbICipHM4VkcsMXkD/dRJidbApoe+hJeXAi/1C6H8K5KUrue1B3KdcUPEc4u/k6qxuGX2jLzNcozhxV7VqhZ1ed5xLWMLPKwjZd3SWm3JzzhCYYxzbvivBfOSvVb3/rWeO+abd+8a45Rw2ogq9RsAUeOpLjHdPqRD6+XJLXvbb0sZynK5kR3jGaItoBmqoeUcJTUNYmkVht3TbATTMZbTMpgEH7729+Og/MYl/HcwYBn5wq6QztRzFBllTRNH65XdgcwWcD9lUhJ22HOjhGuTeILFQQKAt0RSCP27nG7LVfU3K0d/7eaRuJwsMmJzbFabFhAxHcQN11IUhjQDBZY6WDFgxlNSbHdi/fLWKlkhZhtvxia3NTyYKND7HZB0vOgYgafQUtNtbj5IZMBDDz0gKSoyXYy+sGQEg7S4HSo1lOSN13D2G7Ie4K0DVhKCvyqaTv9YFnlkS/abNs222PFCqs36kb7SamMnF6eyVnGqnNtxOyWtTfbXvvsbTUC5h9PUJ+qx0qwh1y/utvi9DpCi0v0i+uvvz4mdLLhjMHBYIL6UJo0XX94c1Gqq9mNN95kDJpZaZorT2c8q4MY7xymJyUdOtOU8K6FgJTaWfKLoFm1G2+8MQ7qYjsh/UFSHHzFu8dMdjEZ2Uza6mv0X649XPpilaS2bPhSKjPL2J1dKWEjJbcbFmAGv+YTe/i7EdjDJ52U8JWSCz8Tu0pIA/EMZPKDE8nZLstKGDsFeO+c1TAMZg5p4xmHQU0YI4025me7OARTUty3JSGyZ0TdIepBIdnFv7uSpHhmYZCye2lkxB9uDobUvS3ADPIkrX/GMCwmMDbKzM40mb+zLmWwuEA/47R8+lbuj/B57YPXPSRFn9rZ8oYhfyeWUqob4wBJ26koJR67CDgYbLsEhVEQKAi0EKi1fMXTRKDhBkwj3UAbFicoMwN367p1zrNZDRsp3XwkxYOFVWVu2lIaSEgyjBYGAMQhl3gKllJe/LMRRg4PHeSwNbpmtZDJwIL3zzCG8k1Tmp9MW8SPNL1MBlaLKH6HRaGHJG9DxTviWRB88JKUWbO6DKJIQLude955do973jOMcUkt45l4ZCbXvMya96Mp+/Wvfm2HHHJnG6m1LztW0372s59Z+sxPh5R2Yd+SYuIm659z85DksB8mFKRUvpTcnMYvg+zdzpVS2htv+q1PIuwR72/7BcR/K+1s+UnEqiGDKN71Jiwlmfj7SqWwviJAX+R+xmCNn1jiPVgGtPe73/0MYlWI1xm4lqB8reKHUFaS97WGT0bV/Dqb3m9IQ56cTkppCe/OJCUcwGc2HKSEJ+loK9zO9FJKAz/HS4q2IA98KZWHP6fheqdtmDRjOzfPNCZH2P4NsZuA1WmeceyK4dAxDiLj2clWbyZX2L7PhDH3Ll71yLIpZ0eoMz9hViWpB+UiUxLObktgATGxheHMpBY4STPjIqU48pEW8HjuIWNnD6dE1nwIgxFdec2AVzsYP5GPMRM7JZhUZjs3fRL+UicpYZ7rISnGJ2yTp0/Dl1Ka3CbwGJeySwR/oYJAQaA7ArXu7KXH5eLnRszsIX5qkF38nVSNaw/smyt++YbiZjK/vXvYqlUxEOAXg0grKQZrUrrxdMrOYWl6fC6TQUP2S0lWzjOXSz6MY26AzPRyYBUDDlZjWO0jXkrlLsZDQEqyqnJn05F0OV5S4JbDvXQlzSpeasejI0QGKfFzGN5slNNJsrusOsz23W/fVnIJWQ2vM6yGfzX8YdVwY/kwu+WWP9rvb/6D8QD3CO9ZxJvd/g4Hx3uc8HifXs7OZcCr+glDM/EyP7sS+lj0VXj0B1xkZGL1nQcp741mnufwPFNmdde/4eQR7vi3ud5mdXyuZ8WxbVMT5plgGfmmvCJTnrLhOVySf5MBSkk6vzGg0C/zs564EHG4OT678LO/uAmBXn93awfKrPI7/dUwaTFEONmeFSAMZowf3oVlBZJdOqTJJMmvKbWMYymFzT+S/Lv9LynSSsllsC4lP6kI40rC2WUJvCEqKCkwwZ9J2p6X47IrpTSSggV2kkKWNN0lgZR4+DNJCq803Q1mx5ekmATObJ5rvO7ESjSHvLGLiwmVU0891bjub7nlFmPSjy3evDPNZGbOO5ebscGFSC9NfxbDl5Le+EmTXfy9on6UsVDd0QligoKt9BCTXLlPzCVPSjhKbZdxEFTNK6X4Km8hfnTMlPPRTxgz8ToBk3HEV/XGUHz0ox9tHFzHjgfykSa72U94viTtXD3mW85M6Tp1JgwxQYVxzKQH92C2b0vtfk978CyeSW7hFwR6iQB9tBvNVCZpcxx+KId76e4yhrMk44RVZqWldNOSFAeQsCXs+c9/vv31X/+1Pfe5z7W3vOUt8eAFWIBmcI/f3DKW+Z/ng2+4HsFNFuJBXqu1bzI8vD16zn9JkQaZ3JQYHDLTGcxZvkg/UzQPAnTCsGeL7GMe8xhjdYbBQ85H/Ez5F8qXUh0Wmq9X6SV587TbolflzCZ3roeMpNh5cLvbHWwbN26KPsfW+pDZtCHzNm94jYabpG5wJr/3SrdWpXYdeY+d/iOJJJZXaBueLhj+hV9q58lhDgWRZAw+PZnbuEk+fh6mWZZEXriZCDcsSgz1GlYzz9vUs+mYtMzqyreTho3UZbVGzeR/NTP/xnyu20wfriVJEZ11jkDzK/dl0sEiDZT9uLsqSQmXQdUv40z5kkwS3hmJ9JmqiWg7JjdZMeSgL/okq0Dnn3++nXzyycYAtpJ+3l5pdn3mLWgXSihpznYa9upW+xCvNT3kIQ8Jw5oJY96ZvvDCC40t36xa04+uvPJK++AHP2hs7373u99tnOjNiib9LR9ERp2RKwnvdhhJiU+kpNidJMl4rmYebi9JSjpIye1lWfORzXVLOknGO+hsa2aXFIYofPCE8C+E2CadT7omn7Tw+krq2oaS4hmHXLb2Uxb+KqEzBI/XBzgngdeFCM+Xcv6cXlL2DpXLuIFnKLscedZjPHN+xJV+zTAJIsngYUxzffVaeXCDel3OUpM/jJj0UycpXbdS+zqS2v652lOaf9q5ZM0Wz5h2tvglEcdD7dWvfrU973nPs84bH7OIPECZteb3Oh/60Icav9/JTSRXLg/+G85omDdcvW4SDeAGghslU1PbjEMVbnfQQcY7qZ4s4iVP6/GE50OSjBsT7wXx4OeBBM2UV0IHiwdAtfNSX2ZODzjwwDDGyM+KDa6U8uCv5iG8I4QMSEpy8UM7IqsXeSTXizbI1ItCdkBmYOQ6qeF9xFdub/rdTbZ5w2YbGx0LYzqLzDsHGODJDU/vcTkq2p2ApNgOzoCF/kIf/9KXvmScLMxWRckx8IT6/+xdB4AVRdL+auaFTcCSEQNgRFGSYEbAdKZTzOk89TdnPfOdOedTzxzOnHPOCp45AXqCggiikndZwrLpvZn/+3p2dh8rYYVd1HPnTU1XV1dXV/f0dHd198wzpsU0icIsogkX6H1BpaUv3kqG9DOLeFS3JUez0OJ1YD4oBKx98MVmIfEgB+Qn8CQRfEQQ+lFzQnsZdVEY7imamGRw1+rnvDkX7ZbQakZMkn6CXL/yrQGxdDWL8up5HsyUWsy57K7SE0hC7Ar/LcGvoZdZ48rXLLonueWlumZm7h5NmjQJ+hiU6q6+fL3llltCbWE8UFuevC1P3Fx9mwP/tXVbUvpLCmuOsvglMqVbDHE8M3Oo6EK0g2fllVd278JrNXqTTTZxX/bWNm+Fv/HGG5BxJtDuBrWDZqagpYLS410b8wAAEABJREFUMDNXd4UrQuwKbw5obvnLorPa2Diediep/dVkfZcuXWLyMrk9evRw4zWN0dROLJOQ2khxuZlFbVDsV7DGRvGknNIxM5HdfXVI7UXfPdGEgOKaRXJqgxbrmEWychnMGhc3N05T48qDQHLVvso4ll9jALlmxsn8cmjSSa/5aUJTRrRW3ONt7IrbHBCnb/bzsmuO9BrKVPoNaQ394hE0pDe33+zXKZMl5cusXqfmLhPJN1v4+RFtcfrlhpnV67k4/qaie00l6NeSo9mzY445xhkReldFHWmuLmroDz30UAwdOtT9jZA+QqKvepr9vJB1E3zfQ15+HrSim87LRx4hmUxh0GaDsOrKq0HyPA7WlYbcGORvCGZW1zjHfGbmjF1tcxK/7/uOx8zkXQjMDHE8uWbmeMEjLy8Peek0sfpTPMqDZ57jM7P6wGXEzAySa2ZOpnCBWT0dPESjs0JPsxyduA7qCWSo1UJzK+MtMh3pBJhHV/p4PozG89djv4bRgEwn067DMjPo0C4Grfh+9dUYeWGMY2YwI8Z6pvsJHvqfVBm2WnV+7bXX8PTTT0PGpj4yx2DHL7fhfTAzkZ0Rns1q1RcQj8AF8FJcXOxWVDTAoNfJYtZAteExvsFIJkUZFkq/EUgEPCAIs6jKVKBz506OpHiiOzCSyAP4RHyYGV04HczM4bpoRUD/zyvczByf2cKuPu6iD0hp8Cs+5SFcjCGu8F8KkidQPDOT86uCmblyyFXCzHK9Kxw3s5/plKuEWRSucjQzd59Vr7QdW1/K1juG2mqr3TFocJhZA8rSvWbm9FF6S+deMRwNdTGzFZPwYlKRPmbmyqkhi5k1JK0Qv5m5uoElHNJbYGau/cp91s0W1juVSkEGtCYGVbe0eqjJGU2Wa0eDxgY++1pN2mhb9yeffFKXslkky8x+VkZKX/FiZjOL0WZxzerlm9nP9GmWRBsh1MzcDicZoHoHPV5tVlSzZdNT90zjMd0LGeOS9UvBLErbzOqimpkrNzNzNN3DuO4Id8Tai1nEI6/6QX19Wx+jk9/MFpIj2tLALIqzNL7mDlc+zcwlY2ZQv6kxp+qyxo7xZIUmmzSZoEl5TWTo3ppF8VzkZriYmStX6dgM4pcq0sx+xiNdBHGAmTkdY/+v4Zr9+jrk5tvMltpmYzkPM3MSzMyVv1nkOmKDi9oP2WPxs63gXFz+5gI3pG0u4StCrgZleg9K27T1kZFMJlOXrMLUCKpw9Q6LZhS1RTD+HH/MaGYO1UybjBMN8PS3BaNGj8LIUZ9D+Gd0P/v8M+i9PK18adVXW1uUhlxt220ICotBBr4g9muGL8blKmxR8UVTWAzira6sQkX5AlQsWICqikpUVVZCtMqKCmSqa5xfNIUp/vKA0hPE6efKEk1hogmXu6JA6SpNudVV1aiuqUZVdRVBbgTNrYvSFuSmI38V9dF9qOR9qtS9qapC3w36on+/Abxnlc5IVf0RKK4mcjRwGP/teFcPlZeamozbFifDWLPFendfW/y//PJL16Do9QNtX9RKtep8LCt2JTcXF586zlzemEd8oqsDFS5XDcOXX3yBJ554HDJYMzU1rFsZ1FQTqJv0qyKths9b2ewyzJlbhvbt29KAziBTleX9EF8N3UpU1lTSpb86C8kXqJzi9JW2vgivFWfhogvEl+vKsNaWTD1vmgRQuCDmEb48IJ0EyyMjJ25dXpeVpnxJH7nLKqMp4uWmL30EDeXqvglEV+clXPdp3LhxuPvuu91H47QdW3//IgNHMiVHrkDxlgUkQ+noOVuW+M0RR7osT56aWifp81srI9036bW4vMblJ1cQ88W44gsXNAwTTSC66qF4ZVBr0ka7HLTDRt90EKiuqtFVeyI+geIJhCtMPJInWXIVtiJAaQlWRFpLSkM6qHzU/sq4UPnJyBRdoLhyBcIbC+LX5K9WrjUhrPJtbNyYT/dIEPvlSm7sKixXbm5YjIs3BtUR9Xf660bFE48gDl+UmxuuOq1nLZe2qDjNTVP6yrvum8arGtfqa+KiaxyscYV01Qq0aB999BE0GaL2WfdYtObSUXqpjATNlcYvlauyEPzSeM3Jr3sgaM40GiM71kH3TdCYOMvLo3qrV7n0wT6NebVw1BBkp+n7BWaR/aZ22izC1W43J2h83Jzym122tgwdd9xx0MqdDGIN+uNENcumrVr6AII+LvLXv/4VZ5xxBi666CI3qI35YtfzDPqC5+uvv4HX33wDb775OuENvP3225Cc119/HSNGvAM18qpMevAFqkxylwWks+LpoZXbEGRgxzTxxH7hlTKaaZRVLKiAeCoXVLrVTIczTDzCmxLi9GO3KWUvqyzpEsOyyliWeAsqKyBoGHeB7gchLv9qGpgDBgxw1WwBJztiunCBHvj11+8Fzbxrq5gaHRmR+tKntlFpm6Hqt0AfwtEXSfUxOK1UmxnUeOTKjPVR3VI9VZi2ycpgUZjSjF3hqr9690kDST0/kyf/gIcfehRjRo1Gh3Zt8eJLz+P7Cd8hqKhBxYIqzGfdKp9fgapyGsSkzZ9Xhcq5C5Dnp1ApWhByIqeCkzvzIPkVLCe9472AZbKA+c9NW7j0kw5xYym/6NI/l180DYC14qxGVX7ximd5QbJiGU0lM5a3LG6uPnE5LIucpcWJZcuN0xQexysvL4foosmN6SqjmKb6Klx1VvVNdfb555/HI488AnV2eq2kV69ebheP7ptAciRD7rJCrI/cGJZVVlPFU55UFpInneT+GhCnHbvSSfBr6NIwzVgn0VVechcH4o1BPDEex5M/pssVxLQ4v+JVnSsrK3M7xjRRufHGG0Orz3p1QIMzhclQUhzFFyie2iS58quNkqs0YhD//PnzXTsX05rCVVqxnIZpxvQV6eoZ13hKZSR9ZIypXGIdRBPE/sa44lf5qe+Rsao4osltDCyJV3Kl8+TJk127o/uYyy9c0DAd9ZFaydIkgdqy3Dw25F2cf1FyF8fbXHTpoHulicuPP/4Yyr+MZKWnVeedd94ZGkcofxpXbLbZZlDfrzZcPH8kUF1RflVmcn9roHv0a+uUWza5eFPrFd8LtX+yxfTPCXrFpiHo9VvR9HxrYVSDa7NoZ5Lw5obfveFsVj/DoAffrN6v7Voq4DvvvBPazv23v/0N559/Ph566CGogVDhmtUXthpazbgdfuThOOzww3HooYfhsMMOo3uoc4844kgcfPBBkFxtd9FsqRojNTxylwVk+C8pnmSLRyC+2G3VuhUELrxNayisVZtWaC28Nkzhjt6KvMsIcXpyBZKnNOXKLxD+a0CcdlGrIrQqaoXYv8J0ics5p2xbi0Z9CouKID1UVm1atXYTO8JjmlyBdNb2N80Gr9x1ZcyaOQuFBYWcnCmFtk517twZGtTJ+BCfVmZlMKtzVyevOqiJHMkSSJ5cgXDxafZcdVsfpJMOogsUV65oMsRLSkog/m8nfIu111kLf9r+Txiy1TbYZNONMemHH5BqXYR85rWwVSu0JqjMC1vlo1PrPKys/7PmaviU++5DOPl7pMIARW3aoJB5Lygs5L0pciC9BHHawpUvDZ6UHxnFogmkm0C4GlLF0aBXuJm58lVc0cWzvKC0BCoPucsrryniSw/lT24MTSFXMuJ8NpQb+1W2MS5XcQTSR65WnbSLQfVPRohmgNXRaaJRdVRbZbVNVjslVG/zWUcUTxDLkysQbVlAcWNYYnzV1xUAcZn+FnSJdVD56J4JhDeEmG9FurEOKq9FpavwhvSGtCX5FSbIlSG/0lMbt9Zaa+GAAw5wH6XT4EsTkjIo9JGoOI7Ky8ygvl71XBCHxa5kii/2N4UrmXr2FiVLYYJFhTUXTempDLQjT8+wdBNNZSl3edJVmeo1HRkHkif4JfKUvkBxcl3h0lNtk/7SLL6vulcKEyhOQ1AexaM6It0kY3G8iqsw8csVCFe7KDwOl9ucoLQESkNuDNJdYwet2Gl8oXunMNFVJvq+hPKp7wKorRZdMgTik9scINkqJ7mC5khjSTLjNOXGkKtPTFuSjOYIU7qSKzcG+X/pM6E4TQnSRfLkCmJcbnOA0lBd7d69O0466SSceOKJ7qPO+rBzDMcffzy0YLrOOuvULYJqAUo23YoAb0UksqLSMKs3mpWmGgV1kLoJcaHKENFMooxs8QjMonhy/ISHwqICQj4K5BYWQQN/NSqFxAXqYNXAKq5wbW1pLliUfKOO5ntwEOOxG9NrXc/z3HsJ/9uuzzwa4beRV90z3/NhnkedEs4FDGZGv2heHW4W0cBDdcz3fWKAVu3UsW266abQe3oK07t7Bx10EGQAqz7rnmq2TTOALhIvZguno1VrTR7JCNfzYBaFm9W7jOb0kXGtCSV1thtu2B9tO3VSEFoXtYZ7O9qAwDPHq/eYLWGY+92X+PifF6D05ecw6oy/IfjXNfj84EMwj6vVCENkPbg8G/hjmtLZzJxcM4OZOVzPkzoIzTKamYsT85oZ9GVUrTYrD5o9j8NUXmb1/KIvC5jVyzAzp9eyyGmqOGb1+kimWaST2cJ0hS0LmNXLAQ/JMLOFyl1lm0s3qw8HD61oqJ7qP3W13VKTjgJ9+FDbsjXBqPpJVifXzJwrmU0BZpE86WkWlU9TyF0eGWYG1eVYp+WRtai4jaWZRWVjZpAuuTqZRWVlFrmNldlUfGZWVw/M6vGmkr8kOeChcLWfmsyRAaHVt969e0Pv4astNYvKRZN4GlCr/BTHLKILF5hZXT7kbyowi9IxM3fvzKwuHbMorKnSaqwc8DCL0jaL3MbGXRKfmVEy3EdThSyJt2GYmbl22sxc+ZhF/pgPPDTJqv7CLAozq3djvlyXUaDBuCaR1b7l3vtcvhg3q5dnZk4PhS0tnniaCswiHSTPLMLNzO2CUH++7777QoazWb1+qD0UR8+BmTndzerjK6w5QGUTg1mUbnOksziZZlGaZlFexWe2MM0s8itsRYFZlKZZpJdZvX9F6bC4dMwiXRRuFuknvKlB9UIywUNjB9lumrRrCKqzGi/KJas7zcy5K+LCYe2KSObXSUNbtGV46EMIZlGhyihQgesGSSt1oALhujkFBfnQl4810MhmM9DfPWWDjNvqks1moXc6EYmCmdE2CB2YmfObNZ0rnQTST2BWKxt0GwtxnGV0lW6uDsIbgnjMqNMKBqUrgPEeMG1eAboxmK1AneAxWYO+qEV7EU4XgKqxjiDnCMkiBpJqHVd/6HV1zKNhKlz5UsMhXHVVEz1qUPRes2b5RI/BjOnSYxa5RN2pWXw9A1pZ0XtNqr8KkOzYFS7QAFErvvrwWNs2bRXMPATOBa3kMGCOqHCSFJ9utVdNDJj08Ue08n9C+yCJdvsegqLDj0FB5w6YcPst+ObRh5HgzyOYeQDVU1pYwqE8Klh8AuECbYeMy0PGswa4oufyyL88IFmC5ZHxe4u7tPwqXBDnK74HMjL0XQm9WqCJHf0fuC/oRFMAABAASURBVCZ6tHqx2mqruW1/iieI48buomhx2LK4TS1vWXTIjSN9BDEtF49pK8L9tdJtRN5+VZa4XGJXyqy++urQxNyIESPkhf7C6s0334Qm3jUWUPvrAngRnhuXpGY7V1Q6S8uAJlUFmrxdGm9jw+O8mbGPZJ/S2HgN+czYsdQSzSJZkq37pD5QK8e1wa6vVZggpjV0tTqtlWotsDQMW5pfcpWu3KXxNld4nLYmDdRvalJT925x6Yk/BrOoLM0id3FxmoKuNCUndoWvCFhceoujrwid4jR+CzrEusTuitQp99mJ043dWJ/Y1Xg2N0y4WfPXW6XP0ayc/w1Q46BZwjg3WvKXQXDhhRdCg7x7770Xt9xyi9t2XVxc7BpR8ZpFhZ1M+kgkk/ASPsyrLRoaZeKhuUMn1NifLpyRY2YO10U3ralBcgVmBjNz+jZ1GkuTZxalaxbpIH1iiOOaRTyxf0W5ZpFOuis062jfUQ84LLqyM25WXaJUau8La0hIIM2MehhLSX7WH6H0uTO0ACFpzkPXwB/55SeGVCoP6rQ1WFPdFV1gRpm1+Yn9cmVEKo/CzSIe4QI1LOo8tW3WbOGwOI5cgdLTljnxbrzJxopO40cZCNFlpZXg+T5KZ82G7PosAiQsi8rSaSj/cQ5a99sc/Y46Dj2POASt99kXq190ITpvvgUWfPctEpTEbPIKV05m5nCzyJXHLMI1uyi/wCyimRn04TQ92zLsFdatWzdoQkB4U4KZwcyaUmSTyNL9aRJBOUIk08xcfs0Majf1jrs+pqit/Xon3qw+XFFVn3Qv9CEZfX122LBh0Oqy6qnkxSDeeAJEeEMws4ak5fNTnlkTy1w+jRaK/auoxrbC7LdbJiqgX0M9s6gdNDNX93PrrD6OpHZQ3zPRs6BJSu2akPEV12czQ4wDcG0amviQTk0scrnFacFB7zOqTDS4XW6BDQQ0ZZ4ly8ygHQNq17TaKpqgQbI/84pH+ZNrZnXhZvV4HXERiFlUvxYRtMJJmvxZc801XbrKj0OWchGfYClsTRJsFpWpWeQ2idBGCDFbdHpmi6Y3QmSTsZj9+jo0zIxZvU7NXTfUtpr9smeouXVqWB7y11qHQn//oJU4bcWOc6LZ0SeeeAJyr7nmGtx11134v//7P7dvXqt4MR/HGA7VDQi4umyyDnINHBeqS8jOlm4IutHNNTOHo5kO6dRMohslNk5frqBRkVYQU6yP1aYXu7XeZndCrcQKmJKMYZnsRN1p0KMlQM7BiuN8cgUceCFyRU6l03jt1deh90Q1YNM2lDiPCo8hl6aBjIwYDe7i8NjVNlptRZRfRo9ZVEJm5uqsWeSqsZJMGc3bbrstiooKnVae+QBXmgsKCt17fjNnTaeokDnLIslr9RfjUDmjHJPXXAvzVunKMKDtaiuj/QZ9kFivJ0pnlGLKG6/DCzIwCELHo4vSI1FoHejZLV9Qjjlz59TRhGi7mVY6NREmv55nDYqEC5wsIS3Q6BLQPVedkJGgj8foy9d6T1nvw2nrtd751JdXR48eDRnKGji/++67UJiZQfVEkzaSEydqFtWnXH+MN3RVEwSiyxUIXxawkLEFOZFJYR3WEymMAbUOsQZnQL9gsQwMj896HmECFyJE4Dy8EDczItEZso2IsMZcGTkUgPrX8tMbYTESuxE1voac0ArjWEy/7rn4GTsJPON4OSkxtsoiCpGseqinR6HxdSFBjB/Tl+aq/6wvI8cdi4pdR8y9KECQS/vluJnSZs5UzjnRVZ/1t5VaZdaE0DbbbAO1O5p81KsiMhzVpuqZMDOYWU7spkfNmld+ncaNQDRxqfaioKAAMiwbEWWpLGZR/syi+6E0lhppEQx19bw2zCySq/smksZ6Zubul1m9q7CGYGZQm6axpO43eDSUT9ISTzP7WfgvlfEzAb+AoA/habeEPnCmyXDdL7Of6xSLNFs4zGxhf8zXlO6KLI/G6v1b1Kmxuv+v8OkeCMwaXwfNIl6zyF0RZdFwZL8i0myWNFTYelfp6KOPXmgWWNuyb775Zqgh0SDx4IMPdkaAlDAz15iGHHDIry45GuMIIyVeKiMKGEBjIXQuYGbQoXTl/i+DWZTX/+U8LkveDPqBV0FUM+qKKhQNtUfoeMCrsQ5ZSIPU4eCht4cFgFZU115nbbeKp68Q59YtM6aVA4zoThnY2rYcDxIcsfair6CussoqzqfBgEMaXMzMUcwi13kQup8ooXmOtEHPXhg/4WvUZCvhkzZ91BcYfccdKJn6PbJJH62Ki9xTFOht6LACKw/eHD133QvfPPkCyke8jqBiHpjl3DE6n1OlgDpacXExqjKVmDuPvCSbReHabiajniR3mhni/JgZzAyLOuLykysQT+w2xOXXACMOlyuIacIF4vs9gXRWHqRzLq6/N9Nf62llWatrMhr0gRi9Q6+/7tPH6GQk6Gu3mpjRe/La8rfnnntio402cpORkhmD2aLuQQiwDQ1dzSCO2oOoaNkwYB2Aagw5iHOChfM0rHvg4Dx0YYpBjDReGcgrcVJr7TiKokenOXrslxtSakjpAkokU0geAVGeoQsPSFsYQAqDIycSRG+MhC40y2uW8XUSXYjXCz3qHpWHbDOVO7OKXF5JUxaYJcrmSU8YZhlPSAS8woU7hNElTEJil9EkR+mHTCBQfOaXnFE8hosdgcrGQ5bxAsTCAoQUHjIeEYQMyxKXvJA8YRDpElCeIOtchvKUWEFIfpAeAeVRkbpgIQSeoHCyM115BPSBZWRRZytfPQ9l0BOftWF0XDzKIOpY6MonCEkIqTNyIPKTaRGnmbk2w6zeFZtWJ80M2tESty8hy0XvP2sX0IgRI9xfU+q7ETKkFSebjdpu4QLxC4QvK5iZi7q8cpyQX3hRmjEoqvDYlQEa+0VrKsjLy3MfXP3pp5+WS2Qc2SwqP93DZdHXzKC2Tu2fZJoZq7CrgM6VTIHCGsLi6GaRTg35l+SXLEHME+NBEEAgekyTKxBN9VhfitdrM3ksW/HGYQpfFJjZQs/EoniakmZmTSmuRdYKKgGz5r1vZvazemhmKyh3jU8mGhU3nv83y2lmUMMuMPt5QasB0eAQizjq2BWNHjWRIejJ7dgXEa+F9AcvAdUPQV0xhHVYQ2ThENatHAaOzVyH3LFjB+y8847OKInrsZnBzHK4f47GvAoxM8evL8Wqw9R7e6Kr4xQIXxqEHIiCIL0ojhhQ0K4Nqqpq2GGryUhg5tvvY+RHH2CtrbfA9ttuhbxEQjYSwRg1wSR8rLrVltjkz7viwyNPxvwvx5PmgWN4uoAGvIEXlUpuEaa8pKYWHI8uGgToPVq9Pyu/QJNhWgnS33DJvyRQns2oUy2T2cK4ZOgr0Ao2qw+TPwbJEG626HCF/VbBzOomGcDDLMqDjACtnO2+++7Ya6+9sP/++7vBq5lB7aRWKnbddVfWx52x2267uRVmfTRHdU31iqIacRriH4ghPgz0eZyACelm4HMg6IxN82GsGJYFQD1krCHUTgUacaqFiscwI79jJI0kBOQNTLIEZCBdVcvjBJXnahO5yKNQCgZ9AHmMFc/IUw8Go0EH0hGSxchFcBFICxmmZ4IPK3z6PYLbaWIZBF6WJqTSZhzPwOQoAM4Vn0kegKwBzCKcfPpNPpcfemD8eaBYyhNXFoFxkOzziTRF8cjEcOYpDITTK2OZBqxRNz9MUv8EQkqRXAsZzngBkdCjHMoyhgVMIDCG8TTKCkwyQ3iU6WU9GF1Qnpf14Qc+ALphAh4zH1JGiIBpBKAoYgYIIVho5IEUBSyEeKWH8IDhSpMskFqBl0HIcgMlZKF8gocHEumacwJi4gV5AMqjHpAA0nV6DBSQm9JJUVgtGPUHw0n9RWf8rCuScIGMKD0LMqC32mor7LTTTpBh8tZbb0Fbu8UriJ8LxZH/9w5xPrQSrL9E1ISC2uOY3hT5kywzc32eXhFpKpmSI9kC4b8UOnbs6P6aVBMjsQy5ZqrvgBlrHZ8HNP3B5iWquGbm0slNQjrIb1afvuqdmYnM/jmAJjvVX8aT5gqI4wlvgZYSaCmB5SsB9lTLJ+C3ELthoyC/oPG6RY2OmcEYiU0SXTZe6oTpbzlbSuCXlwDrjxu5yVXs2BUeA2sa65iZuQ5P/bBAHWHM0RhX/Fp11sqhOnrF0buoMjDj7d5mBjNT0FIhBPWh7o47jNizHKAn/DQ79QSqfpqB/JkzMPiwQ9Brp+2Rn5cGM8BYIKhJSdKvATdQ0TofVdNnIVm7igweTiSFc2xNH1l51bCYDlATcCjPQHr0DCtfypPyIr9AuL4yrtVSslGnUM4iQfwCs0imPvjy4YcfuvfftJL6+uuvQ3L0n4BKKx4ImxnMzMk0i1zJETji7+QifQWxumYGTarIOJbRrC+0a1JRExFmUT5j3tx42h6/KHpMW7wrmYJ6Dt0tUUyV3aphtH6MBI8X2s6QfQQDzHRhfaIRpLpirJMywkCyM8KggzWHgZIpHxQoj2Q7N4ofkh4CkkAgxucOpNUDGEjBDCLmTqGUTrNNGODU4cXAH+UzWcg4DEiTyUyHTBQjQxBRHF1lezqgKuARGCCgAzBS6HnOH8qApT/LQgiRgPFJCAg1lBXQYPUIIXKPEGYG81gyki2dIKNWWhtoA6PGyM8wj1ZoguUIkGCGgGkqPKA3IC1kZowQF4sZA3iGchluRo951IQu/aBeEfhM0SMY+CA6UOohQC7SeBUOx5Fl/AA6HA/TA8PF5fwMBSEgPQswRKDY4jCGAAqDSYZAYXSZb7gj4oOLCcQOlvEwM5gxXcpXG6sdQTKo1P5oS7cm3dSGxOK1wilcrp4dgfy/ZzAzaIJNr8bIGFM5NFV+JMvMnDgZ5It63cgF/oKLytwskimDP/e7Gb9AjPtQnJm5f3MwM1cPzIzdHOsbBeWmQ2+TnmbGR0l1G86NX6GJ0zSzuvRiWuzq9Rr9d77+trGOiYhZfRx6V8DZkkRLCfzvlgC71N9/5swWbhTMzDV0jc+ZOVbX+LhRmwb9nhsauICWS0sJNKoEVI8E7PA4+NNglFhtTHWEglpvrRMPsuSKxKqLGJe/MaBt3c899xz09fhPP/3URdFAJN7ebBZ1xKrfLnApFwN/HCw6/amyDJw8P4HOXTrj228noHxWCaZlalC19ppYkExQGgfEHMySFRpWBGpVzHMD3cJ1emDDSy/E9AljEWq7Nqni8UKDzxUt8DAaGiGBKECjgalDh5m5POkDJ1rpFC3Og/yxkSv64kBlaWbQe1+PPvqoe0dXW/D0rq5WjPQ1XW1L1oqKtgpqMJcrK45vRq0IuWG/B9ws0lvlZmbQ4FQDq8022wzFxcUuCwoTIjeGuBzkFy435lGZCG8Iuv+ChegNCLr3MopEzpSW4e0rr8bIBx/A7O8moGTcOJSO+waZktmu7fXd1QNYlyxgDeHqcw0tQBmDmdBjXTOGmeMy1iew3oJ06GB9BHmcrq98AAAQAElEQVTB+iavQMZZwFhyHZnR42iK6gQxOYdbSEegmJRC3mwIVGcDVHOFNwiyMGO9J05WJLly7anvyFajkCuprX1DTWkpMnPKKDYgZOGFNfCrq5CoqYbP50fPlYG/TLULQ+kMGOk1nJTyK6rg0apNZUKkA8bPVJEzQwhhTFCTDdA24ZqQClIGeYKgCtXa7s5C9swgPSvDCqadQRtLwqoCZKQ/da+qqao1zUEXyDLd6qASLGogqKGBUImsn0U18xLSDyYTMj21KyHvRYZQQ1nCmZyC4doLY5kQQH6ocAlGDbVaHeUXkN8P2G5wFVs+lZsnKvMFxg15j4AQnmSwDMQjJyTNXDsRAOJx/GQySTQwKQfiFTCEfMt3mlEu20LVeT0DAknUs6N/KtC/EOgVsPLycpFhJl0c+j9zmcdJT301X+2t8m/WNHmMy1QFJVzu8oJZdL8kR+8o6wvZwhsLyp9AedU/sqiv0GtQL7/8MnSvzazZ73HAZ1k6CPStCbnqnzR54Z4/1kfRzAwqN7P6POuVgj59+rjXDcQTA1qOZSuBllgtJbCIEvAWQfvjkdgQKdM1VRlkampQw4FNNpNBU3S8ktsC/6MlYBzAafC2hOyxTwPI5waV+PkRVT3Pdcbq5AIOSMUlXCB8aaD3nLW1duutt4aMPxlH06dPh4zCOG5jZYmf3TAH2wb3AHh0iBoMHTt3xNTpU6Gvz5uXxoLqLDLGAbC4zUPAzGhwKxksGfoDpDt2Rud99sV3H30Om/AdAg7CPQo2jnIF4vU4CDYhhI5du2LatKnEolMGb/xRMFHMIk4NXLVCnOVgXvSG0DC/monX1rXBgwdj3333xZ///Gdo+6WMZs3OH3rooW77pQZMsSwNGH/88Udo8KSPZoluFqUv/PcCKguzSG9t49M749p+KrpgUfkwi/gVbhbhi+JbLE2Np0AMsUtcqKq4JH4/+itkf5yNDpbG5w88jA/uug2f3n49Jt95I8bfehNG3nILRt79AKa89wHC8jnwvRSSSNA8NbohXcCnwVqQTTo8ZD3K0PBy26FZHyEjWrpbyNobMnUjnwePPngBABmiWbrCY6DXncarkdMcvwGMC3iSxbiW8BFUV8NtM68sx4Jvv8WcsWOBbBVKR32CT268CR+ddCo+vehyjLzpNnzz0EMY98ADGHvDTRj7zxvx3xtvwZe33Ir/3nYradfhv1dfg9HnXYj/3nwjPjnzDIy+4lKMZviYG+/E6Lsegs2j3HGTUDryE0z96F1UTvgWmD0PqKjA2LdHYP73P8BLJJHiL8G8V84sRT77sQIDFowfj8lv/weg8Z3wPeR5CRT6KUx5/yOMffwJ/PTOCKS8PIKPnz55H2WcwPBoFKN6PtLZSiTKF2DmZ5+geuZ0JDgh4PH5TXggDpZJgATL3Wf5RKcHj1Qzi7zO4cV8hJZAyFAFsBgBd9F9CYkabWYPyJrjIDcoFowAHUaEoeTzAS3fO6NbmohTLuOT0RwEvG8CepbjVN1XdDOmzrbNTNIB0QWa0FM7oi3Gj3JSTu2FVqDV/sbx5P5eQHkyi/Iqnc0Myo92L+mjYKIJxCe3KcAsKlMzY98QNIXIOhnSXTtq6giNQMwMZuY4490FD/HZ1Ye2pk6d6sKaMv8uoQYXz/Mg0ES43qXfYostoH8u0D8eCBQmiPUIaGjLr3fv9V0T7SBqILLF+wcvgZbsN20JqC9qWom/Q2lmUUNZVVmF8vnzUbWgEjXVNVFOOMCHwPlCXgV0Ws6WElhECcSdmUE/1hUODgOuSoke0s2yk+PQy8XkWAxm5nBdPM/YYUZ+M1soDIs5QgrR1sFBgwZBXwLVV7a17VgGoLYzx9HMGicv4g9gRMxdwatBR5s2rZFPY2PBvLmYPmsWOrZvj7zCIgYxnEaK9Dfm15BlnJCPjaFGWOtWWKlTV4x97XUkvCSyXDnUNtEatj4sIZCRA2KK4dltrdUx8acfwNj0AcqH8ug8vJgZr3D/rzqdkwMarJpFNPEJHEPORQOLH2kA66NWMsK1LblNmzauvGI2benTgOODDz6Ayk8DFL0H/Pjjj0Oz/eNoTDz22GNoaKgrPUEsJ9fNpTfE5Y8hN87y4LG8XFfyzKLy0USDVps1URDTzQxmJq9zzazOFVEDMrOIJv+yQKxPHNcTsqAC5SzTVTfaCKvuuQe2Pv107Hz+xdjunAvRebvtEXbsiLBVkasH00d9hTevvRUv/uMcvHHeOZh8750of3c45o0ahbn/HYMEDTo/mYDR5ErQaPOJwQGc7ZUFWA9BWailGkBe0OQD+eFwr5aWAcrnomraFJRzoqd87DjM++przP1qLOZ9+RUq/jsOVf/5GO9fcCHevuAivHbuhXjp3IvxycMP4rtXX8aLZ1+Ez559C2FhK6y+317oPnQQgoI8zJlRirKZZQhX7Yqw20oI2heTno8wrxBB51UQdFwJnf60I9CmPdbb+wCk1+yJMJ1EWJxEpmIOXrniKrx9w7/w6VPP4aeRX+IDGmpvX/9PPH/uuZj4+iv034dXzjsXb57+N4y78gqMuvYavHjmPzDiwqvw3r/uwGs3XIf/XH4pvvnXDTTmL8Z7Z/8DE954CVWzp+OnEcPx4cknYfgpZ+Cjf92KD267neV8Pt5g3t487yK8dcmlmPDaK3j5qssxlemWPvM0vrvuGsx/4TnMfeZ5zP14FCqdUcEyNAJLWc91YGBLICBCmq6eAljSgQXgyXtCqqMFCLwsQk/xPUcP6QcnKcgOYx9slEGHfLyXxhaCbR+tWIaBIag7jJhWt+ks12kmSYCZOQAPswg3M/rg3s3V9wG0dfv555/HPffc43Z1mBlVi3RU/XfMy3FpKOOX+huTtJlBbWX8zAvXKqt2NMX/ztAw3cbIXRyPZAkUrm9xKF2tEssf02NXtMaCmbmy178xtGnTprHR6vhy01Tek8mkm2zV31r98MMPri6IR6BIsSs8BrNIh9ywXDzmi12FxSCaykF9jiZ35deX3vVqwOeff+76J+VN90dhKjdN3gwfPhzCe/ToIbLT08yc6wgtl5YS+H2XwG9Ge/VSvxllfnVFDGxkPAdgD+3RGDAY6g/Xw9d7W7CWEmhQAmYGM3NUDpsQ0lCW1/c9JNJJFBbkO2MQPESnU8cvfFnALOqkPQ46tRL7LVe/NtlkkzpR6pDNIp464lIQ1XQ+AnoMIk4OUju2a4/imhp8O/w/mM8BSZrGTT5XucQLXQTkZkoQ8EkiOYSlPa46746ppbOxYMqP8ChYZZPVwFimjfx81hgVeQnfGadalZTfzNxgLsaVF+G+70Pb1oQLRBeYGWJXdIEMX23ZkxEuf0MQv9751erzpEmTuIhXAQ1QtNKictSWTL0PrMGj/ios3pYZyzGL7nfsj12zSBfJF02uwCziFy56PAASvrwgmWZRumZROrFMfdBI5bDeeuvFpCW6ZgvHXyLzkgIpxlQjQkRGjrYKT/sJU8Z9hbW32RJZP0R1XgrZ/Hxk23RAYb+BWHuPvdH/Lwei/yEHot+Bf8GAvffCxjvviv7bboc2rdvgwxdewPsPP4T3Hrsf7z7+EEbdfz/++8wz+IoTHXM+/QweDXP3vnwNQPFcoc7QTA4x+7OR+PLBB/DlM4+T/0l89RThycfx1WMP44v77sHI2+/EhzQcP/73vzHy8Ufx+dNP4qNHHsD799+L9x96AB8wnY+feharr9cbA/bcGwN2p177/wUDD/kr1t9rD+q4G7Y4+HBsdOSR6LrDDlhpp52w4SGHYKMTTsRGx5+A9fbZl7Afeh/4V/Q5+GBscNCB6HXA/uh98EFYeecdsf5Bf0WHP22Dnn/ZD30POxS9yLPhMUdg4732xvaHH41BRx6L/vvsj4F/PQj9DtgXm/31AOx4wnHYbJ99MHCXXdFvt2F8hgyrDOiNTf7yF/TdbmcMPuoY7H/J+eg7dAus1q0r1t5sIHptPBCbMX7fI45Er912RX6rVujzp52x02lnYfARR6H/bntgoz33p7x90W+//THgoIMw9JCDMWfaNHwx4j/Ip4H/1Xsf4+uPP8WHjzyK17hiPuquOzHh+ReAHybBfpoIr3Q6y74a4dQfMf7Jp1AzdTrAyUPwMLZV1Zy0qCYesJ5laQhXcnojQxysK+ARWBahBXBe1h02QVC7EICtB+UYAaxLoHkeOqB46PB48Qkr7pSxoudKq9B6zmTYmBnMItBzGcOyaNUwrvxVVVXuFRRN5pmZEyt63J4IF7iARl7MDIqvSbZ33nkHbdu2hfKVG139TK5/eXCzSO/i4mI34TB79uw6cb9U97qIRBRXfcTi2nyyLPWUDK1Ya4eS9FMfoR1dimgW6S0e+eUKhJsZhAvkV3kKN4viiCYQXavYwmMwi3i00qwJcaWvuNo9pt0NG2ywgSsn/cuBJncVprjaUTVgwAAMGzasbnwhegu0lEBLCTR9CaiHWXap/4sxOYi3WgjZQSuLUVPGTjlGRGyBlhJYTAmoQ1SHFrITlD2YTqeQzk+jNVde27fvgAIazxoECtDg4PiwAWXJXjNbaHCmL58ezMG2OnrFlB65rvClQQhDlnKzhugJCBkjoAceWs2vwIyPP0OPTTZFFY0dUQWMAkaB8UduhBzhegIaxjWoRrt+/VHYeSX89O4nnBVPUBKQ4sDYGB6aj8A8cIgML8sVv0yW4QbNumvbY25ezEziHWi78eTJkx2ui5lB+Y3L38ygWXq9960P25jVxxV/DGYGM3NflT7ggAOwxx57uL8E23HHHbHppptCW7zNDJKhFQetwrz33nuQAa30YojlNXQVnkuL/RqAmkVp54YvCy6ZAslU/NgVLtDqhQZpWkGRvznAKFRABxCSA1FbqooU8t6yXpVMo4GXhbVtDfN8GlgR3YOOLBkIAR0CWqdQvF4PdNhkANptNgitd94T21x2Nf50xRXY4ZILsd42Q1ExZx4qJk12MJ0rfyMuuACvn3sehl9yGb6449+YMnwExt53Lz6/5SZUcCW5ctIPqJj4PRZM/gELfvgRC6aXoHxeFaq9NNqt2wv9aBRvccLxGPT307DVRedj+8suw58uvQTbXnEhhl51MTrvuSta9emDdhv2Rft+vVGwajcku66GDoM2RXa1jphXucA9OyGNO+Vd7UCY9JEhVVmSW0OcueSV+WS2VToRFoVmUY0gzACWQNv+fVDYaz3kd+0Cr20rFK2yKtr0XA/t+28IdO6Cwm5rov2AjdBu8y2x2imnYeU9hjGsP9pt3B8FvdYG1l0Lqa22RHqnndF68FAU7zoMYffVkaH89HrrYv0LL0LxNlsj3XNtFNDfbuON0XbAhmi3YT+0ZT4TXVdFq/X7Yq0TTsKg665Hp4MOwUYXXoKNLrkI2115MTY/+EBUVNdgwZdfYvSdN2HUzTdi+EUX4o1zzsKHvEffXHM1ZjzxBL599QVMeOstpDiJllc5H5hbhsysEviBjwLL4wQHs8uCT8BpKwAAEABJREFU8FiBDLp6cIccNphGuu/oPouKPjMGM4K7Rm6DAmVI858hdevbt6/7Qr3ahffffx8ybOO2aFk1kFyBmfJZL0XPsr5r8eSTT6KsrMwFKC0hZvW8ZvW4wpYGZga1HZMmRROIWvFU+qg9zH6ZvNpoi3TMovZa8pWmmFR2cpcVJEtxazjBqx1EZr9cX7NIL8mRXrHxXVBQ4CZVRTczmEUgv9I1M6GuD3IIL2bmytPMoA9TysDVfdIKsXC9O63JArP6NMFD27TjnUH0OplaPde27d133x36sru2jytMoLqmftLnhLJ0Ea0FWkqgpQSapwS85hH7+5Jar21UHFHzV09twVpKYFElYBynCRqGmcU1KIQMSI6poKU2dWgBzUNGQ3QQ4xnhy3aVzNyY+Vy169Spk+vU4zCzSB+zyM3lXxRuHJj6HOknALgYuvghshyRrrrWmvCtBvA9dF5pFdQdKgjmRQtEYHyYV5vTLGUkHVtNVutLAsrSR4fI7wJYQEIFyVQaRW1aYfKPk1EyaxYKCwuhd83EZxYNLuJ8rbXWWvjuu+8UBDNzII9ZhJeUzMIzXIXUFm1tYVfYoiCWpxVsDUDEI2NZ5Sjc4+qYeFq3bo1DDz3UGdNa1b/33nuhAZpZlJ54c0FxYr9wM3NeM6vT1RGa4GJmkJ5ocGjlS6D33zQJ0K5duwYcTejVDRTkiJRXoPrPhwHGWmEc3I197wOs27svkC5AGBpYvWCcaInqD2NwUoWzKMh6GWTDEDVZ0OgMWAfBw3NxspRWmQ1Q1Gt9bHr00Rh40gkYcNop6H7ccVh3v33Qe99h6LnD5pCc0S+9jZqMj83+cQ42Ovsc8v4NA08+GQNPOolA9/jjsOmxR2Ljww7B2lwpLlp7bQT5BaimKjRdEbB+Zxx4yCSScB8o80IatkC06BnplKGuWWroAoiH1FGGsiCkEe0TYTT4pAvEKjBejM8XMwaECZaFDz+bgBckAM+HJrGqvAzFUhuWl17/qCJ/BeNlzQfFMayafAGqgoCL7T5CutSQecigUjxBmnwphDTEs9kQNXzGazIesjRXKwFkeBMCKphBDaqoq8qdZFAMQqaZFT/lZIy8HuMzWZULA9F+/Q3cPdjg1FPR/aCj0OPQo7HewYdh/WH7YP1jT8IO9zyEb+fOQ+m0SZg55hN8ed2V+O6iC/D1Befho1PPwIS7H8X4x17Ct/++H5PufQAzP+UEG5j3qkoa22+j5NMvYJ6Bp7IKow7wPebFRyg+Gt6WNfAWwR1CzGEr5GJmLIaQepmbdJOxdccdd0AGtFm9Imb1eGMVM4tki1+GpZ5l7aLp0qWL+8CfPnL4448/wqttp8x+eRqSLQhD3lcanUpD7aZoZssuT/EXB0orN0yGooxJraDn0pcFl+GpFVsZz8sSX7rFIENXMvQdERm5ak8Vpo91iS5cZS88FxrS9M71Rx99BP2Tw6hRo6Ay1qtG+oaG4sX8mixWX9O+fXuR60DpxB7VL/GbGUpKStzuq5VXXjkObnFbSqClBJqxBLxmlP27Ex31teokBFSfAwWgFsdv/mhR8DdQAhx3cAAFmLHehJGr7YYhAsjlqBggrmAiy39SkOtQmbBZNMAKaYDEgkmOUYT81XmWglB7aslRPq8uQ4zrwzCHg9/KebM58z4PHdoUg2SeIblCurHQgJyUQH1AI8DTwBZAFxr0hdOnAaWzkKAlFNJ8QMAmyMuSPwAxyHDu1m0VTJ/2E5MN3YCAUR0uV+DySyQeOBCtCzczN4CUEfzZZ59jjTXWwLrrroslHWbUtZYhli1XUEt2TjKZhAZiGrAeeOCBkKvVbBe4iIuZOar0FMhjZm6rnT56Jn/DNERbVpAsgeLP4qSD3mfWoPrOO+9E9+7d0blzZwXVlZXzNOUlyq6rExIb8iIw3l0mCuMNttoKWTKnHFh1TXL48BkgvcUrVoS+o4esER4BJPo+jUi5Ri4vYLWhyxqXYN2qDAxV2YyScOB37IBOffuhc98N0WXjLdGbq6M70GDufeAByO/RjXGN9TVgbNVZyUH94fSrpVGvBI1MaujClQ/p6pMnRUMyxXBYAKOxGVKnkLr5nkX5AWCmGIBHcQwCMUdTXhmN9BAy+4yaMJDlZgBlUjz18xwORmT2yBEiQcPIPBqT7Jc8pp+EIQVAskLG8/isMSmYGaS3meSBhm8WKpgkJyw88hnL1KeMPE4ApP0UlI88D9SFIebDWP4JaUDjWV/SlhhGQQIh8phYEkCCYSmPiBEoR+nTpEc2lUSb1dcgrIlOffqhC1fBi9ddD/7a3TH49NOw0YGHYpMjjsWqO/8ZrTfbBCvtuCN67rUHZs+bgZJZE1FaPRezxn+DD/51M1679GK8cvZ5GPfmSxj57GN4+/zz8dU116LqrbdR9cUoZMpmMa8hAdD3EmTQs1ig+yCgZivuDGuToqv7q22z2267LWTU6JsJZkY9rZbplztm5uLrC97aotunTx/ouxa77bYbhOtZV5tixtqkCvTLk2AVCV0aMhS1OqoVzoZilDdBQ3pT+NU+ZTIZ96qO5JlFeRbeWDAzt7Kr9k9tXmPj5fIpf2bmSGbmykQeGauaTJ04caLbTfDCCy9AH1r0+FwqXPEEwmPQDiV9XEyuJlG0gq9t15qUUP0YMmSI+2tE8auufPzxx5BRrXTS6bTIdUBNgLDOC5/PsyYZVB9UdvmcNG+Yfj13C9ZSAi0l0FQl4DWVoP8lOWqbjBmKgWjLucJK4PeTkOpHrK3qjHDjgNPUu9UGytFgLiCiwZzByGbkcg7AgShqD8mIDAthAamCqK8UhYSfneI3ylS4AyM/O/uY0TjwJiXyRuIiXFdFkNsQRKccmRaKEjp5JJDvu08+xpqDt8R6Gw9ULutEh9RBpwbYjuiJYvR6cCpwZXDNrbbB5y+/hpf2/gsqJ05GmMwDyAFG9A2ICgXIT6a5ipdFlktdGsQxBGZWN7CLByoaKKRSKWgFwEwCgKrqakydNg133vlvDsAAfUVb8QUhLwI6Sz3NInnxQMTMXPryC6TD9ttv79LWtsbFCTQzZyhrIKct3t988w30FyPPcCVcKxBm5vK2uPi/hG5WL2v06NHQIFsDUa22a7D2S2Tl8obRnc4lOVxlKZBHriC6iaG7lfIbA+UGvM9BSB8Ny3kTvkFRUSsUrdadoTxJNlYABYM4dKHxBhI8Gnge8yWJchWmIL0TK1bVLWPdYnSorhtT9hG6e5WVCx4y7FqxriUVGpAjA8VF7RU6Ql4EojFdCqDGkI9gBA8+jU4PgEd9zPEQpx9MR5Vc6csb0G9mQuMgxg8dUDOY1YaJQ0aOQDghFDCYSUEymX3qKyrg8WdmcEnT9UnW16/duJ24OHxG8BnmGcCEYPz55oMkygFggANmRG2HJz/TV5l5kBBPqRB8mJkDsI1SnaeXdBBCJIxiGM+oaMgAeuEDnAzgRWLoOHHkATIshxog6SHr5yObKER6s0FotdseaL/1n9Bxpx0w4KTjsckxx2Kjo47FgHP+gW1OOhXrbtAffbbdHjuedRq2OPIQrE1DfP7no/HFfXfjnYfuxks3XInRTzyM7997D96kn5CsqIExXQGI1asRMu8BgWog53AMIdUM6ogmmkAUuQLicgRE3VmHC1EeVUaMLK8Y2rZti3XWWcdN2mlXTIYGoehLA5WzIOYzq81NrSuDVu+6ahdOzKdXSPQKxptvvumimUVxnGcxlzhuHCy/WRRPK6nFxcUwi/wxT1O7ZpF8s8iVISgDUO/3mkU0pSnd5DYWtA1a/YZ2DTU2TswXp2VmLv+xPw5XOWt1Xx+R1G4oGdHafTRmzBjHb2aOVf2DjNqRI0dCExDPPvssVlttNahc11prLeeKrvfHxacyHzduHD788ENM+ekntC4qcnJc+pQZUmwItmiWJT2EJnGLyDNh/LfQqnXv3r1JbzlbSqClBFZECXgrIpHfehrqOqVjqM6P3agR5HdQ2xOG7BQbdLsuuOXyBy4BDphctWARyDDWtkX2b1D9CRngEYN6PBKz7PBMA1gOO400RoXqnTpD1auAPmhopwDnajAXEgvZXTIBnayLPOFYHV+WVFLoMAnysmPlVXWVC0IgCuNFUgJ2vsZBLiPIJkDAaJIjMUKFI7pEDmX60pP6EmUcSpo3H8GCSnTdZDOsvObaEbcHGH8+waBDV61NGZgkNDCX64QWtcYae+2NoGoeZowbCxm9TAImS4grz8bnD1R81dVW52CgEtrKJh5JdQMIIrmu3jlr1aoVJv/wA0PgDNS3hr+NV155Fd1X6Y5eXOlyAS6DQJayA2XYEX9+MZPOVhdgZsyD/cxvZpAeSl8fDJMRHL9rra2UCxYscHE0YNbfWGnVV9vxtJpw3333QYPeoUOHum2cGlBLluIIdxFrL6ILNavXQf4Y4vDYjelytfq0PQ377bbbDvvttx8N1WggpjCzRctTWEMIoNpDam0ZOkdVs5YkVLQY3H12dS5kzIhJMmqIZl398zH5/feBdBKFXP1F7RHCwKoEd0g9glNTLsP8OJT+BPEUwSNdJ+oqGQNdGgYzoyFHFzxMIH0MBg8J/oyufALoMF4WAnlAfpAzcpF7ePIYLx55/FoQDmc8GkN0mnQjmBnMIoAxxCPQD0k3eeRHFGSRC4YbzGmboGuIDpIhAAnmR3Gdn6hcXwFkjeqFwSjf44OWIM0IStKBmEkw6gcIERAj3Uw4BdIqNzJ78ouHOJzLVMxzGDmhQ24d20IEH7AodcXwPHLWVMOqM05aFmAbF7rnsybIIJtMoKBfL6z65x2x0nZbA8UdkLfKGlh5t12x8W23YcA112CbC87DIK62zv9hGma89Dqm3n03vrjsSvz0xpvIlExDdk4pLEuDnbXQWB+VbkgDPqDf2bAhE3VnwNAsqarJBjYRjho6hEw8GUgeOFCgOAUKUhh4CRnqwEKWiYkENTUyavXusz42qLiCkAENQXRBTBduRn3IK1yg9nCllVZyr6/Ib8Z0hBA0Oab2SCvP9MKsPkz+RYHSEl2uQK+dyACUDBn9MmQVngtm1ijZuXGWhJuZC1b6nue5XTwyRkUUTSD8l4DaUekueYovaGx8M6vLn1mEm1lddE3Wql3XKz0yotWmjxgxAlpRVpurNMVsZtBKcLdu3fCnP/3J7Tzo0KED4nDxCJLJpOsH9TE26bnueuth3NdfI6FnhAxKOXT1KwQ7SmJZ1rQMlL8N1tuAaXzuJmfUTyq+mWKg5WgpgZYSaMYS8JpR9u9GtMEaqWtj+RoproXtd10CWZ+DLi9Qfwafhp8X+MgagQMABIYs+7qQQ0MvTMIP8xBqHAd2fBxc6cHzGMeCJAdYRq7A1cJAccGBZi1QBIAAZKJLh1eKhphDxVJHSWEBxBlQlyypWZgXOhBjSFmh59MPpg5U04gPLMOggGIE7Jpd1aZuTCtLnONsmGXhh1nKIytpM7/8AjWM23nTjVxqzLhmNeMAABAASURBVEakEBoeBmtACn0fYcKw7iEHY/0zTsHc779HUel0cHQLpZdhhNCMckP4CR95hUXQB3C0DRENDg0QYpIGHvPKylA6YwYee/gR5KfSGLbLn7H9Tttite6rsNgCgHkgwlIweEwDy3loNcOMunJQq5Vcbbl7++23oa17MpJlHN9000149dVXoVUgDbS00rzlllvi2GOPhQbSeh9N8NRTT0EfiJHx/e9//xuxAS4Vlbe8vDyhDvTe3ieffOJwXcwiHcxYeCIQtN1PX8P9iasWGvxqVYPkZT493klBLMALidWm5xEVGMvBo6EhLULWf8BjfQ8IIRidZ4AU72wSPEjKn1OF4sI29OSclIFauTnUJkPNDEZpAjpNcy5G2GLIi07zFzEvWsRvn6pMCgAzgwFImEcwh3sAa4zBE81LwHxNvPGxRS2QzmrDGkRCUR6sfUeE6bZou8Gm2Pzkv2Hg2Wei3SH7IuzeFe8/8ABev+BifHL2efjh4Ucx+dnn8f0jT2Pm8A/hl8x1bUCYoByLQHJ9amGhtACyiQCBJvBI0+lmQcjqk1FAFB5CBxJBhCTF9YkKyIiANMAcA6BtuTIG42fbLAqI2zGzer9ZhINHHE7UfT1bW31liPu+L9JCIFr//v3diqU+iLhQ4CI8ZsYmke0+nzszgww6vX+riT59dErbkrECD7P6fGsCQEmbGcswAvkbC2qfBeLPLUP5lxdULpos1aqxVov1zQhNTspw1a4iyZf+miiRUa33tmVk9+vXD4qn8Iag95ll7EvXdCqF3n37ossq7LvEGBq8gMD6aUECHieZjbU4DAJ07toZO+2yM9ZZe23oMIvuqZnJ2wItJdBSAs1UAl4zyW0R21ICf4AS0OOjTso4aDL4roODO3yOn9R/hTSEQ9KdcUECyajhykcNB1+RYR3CmasKiMZbHNBowKhOEOAVCQ7ElIpY5DfGB+OHDM2CGAONaYBaZJBEtT74Iz873ZrqEF4AJDK8EIz8jMGYIR36yAP6wIMUd6WakOEdkh6YIaPl6WyA6tJZmJfNwvKLOCnAFSMOuqgG4yz51IBAfFn3zlaA7tvsgKkTJ6Hqx4lMIcvIBKrCsQD9oGxgk403cl8OjQ0/M4OZkXfhU+8wl5SW4quxY9Fj9TUwZMgQtK39AFaG5cahIeAZQOHGvNrC0ZfJZ2a8R6GLW1hYiF69ejldtcVQg9dtttkGMqj1BdSDDz4YWnHQ+4ibbroptDKkiGaGTTbZBMOGDXM0/YWNBq/jx4/Hu+++61ajNdAePnw4tAKklSBtvZbxrPIUfyxHrr6sKyNdHyzT1nWlJT6FLRcwm8aqg9qCc+XJyRPohhKM4YgD6Yc7yMyBnqpNJsjCQgkIeDeAqpKZmMkVlbUGDGC9CupjsDxc1JbLH6IEFlc3WXPqalN9QaiSCcA6xBqodoeNZw2hms91eX4Kqe5roM9BB2CPq6/GtqechoGcoJtRMgPfjRmDCRMnYsRjj+G1q67BB/+8BtmP3kfJ86+g7L9jmJbPOpggAFWs6FlV6Cgp0vick4MIVWG6TB1sreHaEWlKcu1pohHg4rK+a2KSvMqnjCpNkmlC6+mnn3avdyiannezBnLoN6unmUW4nn8ZX3r3VTIVX5CLayeLDLrp0zkhqcAGIN5cMDOYWR1XdXU19EGq4uJiaGVbAeKXu6JAO4i0+ipY1jRVrrHewpdVTm48yRPIcFab3aNHD1d2esdcBrHusVacFUcTF3oNR2Ga0NAq9Q477OB2CkiGeHJBf2GmyVV9FEz3d8eddkJ+QaHr5TWpDN4innB1i4YzAk7dmMfaGKJ1q1bwE5oJArs4tqd8NhaVRm56LXhLCbSUwPKVgLd80f93Y6v/c+BaLHDwV4ug5WgpgagENFgKOPub8QyBjAmCz9VNnxaDhlmhhQg4eNIWuOrKSsydNxfTZpZgwfwFXIEz+Hz6wrAG2UwloN6RRrZqmUBegafBWOAD8jCAIokxIq/gIX/IHtXM4GV9JKsCpBMesj9NR8X47+FxBSesWICvn38Oc8aMh2KmqLNPgGQwHqMTC6hrSBeOB+5IkEZZZAiDDGq+n4y+ffvR8AeiaBwgYumHmTl+o+SAgLwC5HGQllygfHui8PkKXHmw96dmIZIsHL3vpkGAAA0OM3MUbX9r16UTfuBgsf+G/akpELL8AYV79HgIacSFLFt6gCBEUx3SSyB50uP//u//3DZsDYQ0UNJ/bhZzEKrBrAx8rSCLN44jXAOuPK4qi/eQQw5xg+pp06Zh5MiRkNGc4KBIgzCtBG2++ebOyH7wwQehj5KJpq3hGlRrW6BWmYdw4kDvQG644Ya898y/EmlCcNWRpaxSFIA4bx5gnitx+cUDPhOacKlhvfEAekN4qEbZd2NR1o6DvR7dGK1WAgd7ZGk5/6gloPtfC3o2TOVQ6+fDy3pltQC6IetNFh4bviQhRcgDWAsDIJmE16E9Et26w+s/ABueeDKGnHUmtjrrNOx43hlYe+sh6NSlCz7nqvT3Tz+GL++7Bz+9/yFsfhXMgAJWXE9bXwK2GSRkKZeCdYVry9m+q60FeYGQ9BhyUQ/gsyA+QcQH6B1UfUxQ+dPfSKHBIXpMMnMJwGObZWbQM65nWxN04jGLwhvi8isdtQ2KYxbxxbLNDGYRiFegtkXfXNCkn74YrbZq6623hs9VbcUzM7GtMJDhqDZRu42WNVG99hJ/WEt5iGFZ5SmeWVQOASdqzMyVY65c3RtNdCpcu3703rImS8Sj+6i2X7iZSRyrteqOQ6E8ayJUkwWrr766I2qukaMKhBYgYL0DAuK1cZyIkM9BSF4BQ3P0IrHlbCmBlhJoxhJgK9+M0n9noo0DbNcm1ekdNUp13hakpQRySkC1I+NnUeNnkPW4vullEbJjFL3aPCR8oA07vlY01tpwMJZHN6iuQTLjY/6En/DDiA+4GhwiSV7TQBGAq39WRTcDHSExUCYYYAhJIsJ6itCghzfBADPSvBDGtOaMHY1Pb7ge42+8HhNvvAF+tgLIVGDsXbdjxvAR0GEwOozNOER4hoQM5YUModL0gRjHpEiGQBohbN5s/PTtBHRaax2ugNOvK40jqYJGHkyxjnO11Xtg9jcT6GcOOIuutEKmA8lkPkKOHFQkoS7kil2idadoggH9NsTQQVuisKiQ0xQBw7PgyAQ+ZXgsJ8k25kerSSHlk2G5TqVpRokECZJfoNUSDfqEx/TYjWnym5mcOtAEgVapNVjVX54MHToU+mr3brvt5laltRV8r732gr7Uq4GxjHDxaDCt/5OWO3DgQPz1r3+FVrwlWOkJhC8XSFVBrRDtqjDee7A8HbiVtRreuRAgzQgc4kFHigP/vEQac7/7AZ/eeic+uuxifP3oQ9h8770QFOTDeC9MjC3why4BM4NZPagwzBb2iybQswwYABm3bFHYdvhsW5OcNASfdTcxxnZW7SkdhFyVDjM1KOjcCd233Rpr7HcABlx4KXr96yr03HE7fP/Avfjv1Zfh/SuvQMDV6YJEHjxf0gNXyyVSyZnSQ5LtSwJqpwJiIY0Z6DA2N7UgXpBXsbOSwHyIRdtx9YzvvvvubsvuqFGjoL+U0iqjws0MZuYmzmbOnCkSNGmmSTUZwvrQVW7b4hgWcdHWYW0V1u4TbRfWtmsz+xmnmUErpPrit3TRNvDNNtsM3bp1gyYB47Yjdn8moJkIMjIFMjyXJQkZrmoPZcgqvplB8sx+XgZYhsMskhOXi1nkV5lrxV50fWlbfYHEm0XhDXH5xRtD9+7d3f3PvcfataZpa7i6pvFFAFZ1VrYAXgjyEwWBfaTZ4tMhS8vZUgItJdCEJcCepwml/QJRajDEvjhXYSsa1PawPapP1vXS9RTnrQ9twf7gJaDOKxkAKY7QhAdaKw1lCCaQbx4KfvgB4cjP8P0LT2P6i8+j4tPP0KZyAdL5Scz5/lt8fuedCGeWwkskYRytTXnnLUy661agJsu1OeMYMJD9h+gI6TAxGoMazAk4gkOoSsnZZrfK6nmYOvJL/PDxZ6hIAPOr56Hs23EwdrzpeWWoKiulDJ2SU41smIGMyayJI8mAFKpK5iAor3ZDwmxYxfAAaiTG3fcQZnwxGmjbChVcVQ9CDxYYLAwZ7+ennmuBQmJXqpoj1KDDRhvhvz/8KB8oBh51kCdkGRoHw0at5W846DFjCEFhZhGeTiax0kpdgEDUEK5MaNAFlkXASY1QExrUM6DMRWureI0H6SRusyh9s8gVTWBmcmBW75pFuAvgxczqwtu2bev+KkrltN5667ntkhpoazCWyWQcX5ymVq20DVtbBbUyJINZhrX4KbbuNKuXX0dcBoQ1EHonPgNORoCl50lICKMjSnWWQzvV+SwpmRA1LGffhQLlY77EBxdcgBE33oq8vNZo1asf+h1yBIrW3QDG+o5aPjPGRfMfKl+lIndxEIfLjUG8MS5XfoEg9svNhThMtBiP3Zgmfy6IHoPoDXHRBA3psb+ha7b4cs2V0zBe7I95Ylf0XFx+gWiCXLyhX2GCmC48hkXR4rBcN6QnYJ5Ctq1seEAUUBYFrJeqgmFMpEsSzGM7yhnMGrabGdZNOki1LYZf2B4dBw3BZuedh7ZbDUabHt3x5XPP4YOLL8JsGrXV06eict5MSEZA+e7jdlSATS3bGeOTwHrPBifUc0G69AjJB4aA6XgkeACvjojcQ5Nb8QelXnnlFWdAy4iWsauvLwv/8ccf8eKLL+KRRx6BXsPQZFmujEXhcTnuscceKC4udu8765sIkiMjOTeO/gng+eefx7Bhw7D55ptD7+GutNJKdSxmBrMI6ogrCFE+BEoudoU3BmQ4a7U9bg8VX9CYuEvjMasvD7XHZlYXxecKvVaVKyoq3N9LaQdRXeAiEDNz5asgM8Muu+wCtevOD4sMY7oha6CA3PDZ53qsa8KJQofxYmYwqweSWs6WEmgpgWYsAbXtzSj+56LViOWCOORflCvaigD2cy4ZDrldAwRT9+d8jt5yaSmBRZWAHySQyCS4quuxo/NYbXwOm3wE5iGd9DH1zeEYc9k/Ufr4ixj93Av45MknMfGll5EsmYH25aWo+ux9zOIqLmgsZubOx7xPPsW4x59E5exyDsd86EvcHg1AIKhN3kNowjP0ywXcwI0+MHUEGeSVlqHXkCHof8H5mL9SJ9TQ8Cr/aizWWHlVpPJS0BFq9EiZRj1NBIIPYpVVGH7r7fjp1Vcx8+nH4WeqqZkHVGdQ89KbSMyaA6ORHzKe2E0XduQhH6CGKwRmDCVQNMeRfJbI4wa7TFfR/M6dUU1k3o9TODQgl+P1EBhxykRocCR6dZqZnEVCSEMeAc04pmGSZpw1oPEtGQGUNniEDDEYsd/qabawdipX6Rq7wnNBAzUZ3bm0psalkSY8AJavylL1jxMSqnkeyzvLcg40igt502pqkPj+B3z1+CMYce0VeOnWG9Btw97Y9uiJ3eGHAAAQAElEQVSjsf5BB2C9XXZD6/X7I/RMVQFm1tTqLlKeyk+gwNg1WzhtM3P6xOEagOfyy68wgZm5Oh2Hm5nQhUAD64UItR7FF5iZS8+s3q1lcY6ZOVcXswg3MxdHNIGZyfkZyCi655576nRUPdF7lmb1/GZ1+M/ixwSziMcsckU3q8flF5jZz/Qyi8oozqtcgfgFubiZibRUiLh4dfyUz/qoiT/XJqpe0g+BsS7G0sSuJ998JNhuuagMZguB0E8g6NwFK285FL322gebHHYYVum2CkbcfRdev+kWvH3VPzHqoXsx9pH7Mf3l15CeMxepqgrmFZTosQ77gFsCDKAflLbSVdsViIcJyd8ANCF2+OGHQxNfeqf4SfYLMnD1PYfNuOqrlcs7Oakqmt591Y6UeBU4t9waiKVeVkfSNxWUhgwybb/W3ycpUCvcMsz1F0rdaleX1+Nk3cYbb6zg3wQoj2ZRXswit7GKmRn0apRZFM/MFiqXxsppLJ90Fchw1rvO2oav715o5T9uM2J3UTLNzJG1u0BxnIfVhr0WUWOr6xM81izVWPLyBNtPElw4Ly1nSwm0lMAKLgFvRaanBkZgZnWNmZktpIJZ5BffQgHN6KlN0q3wZbMZtkkBQmPrZXIFxJk++0NeW86WElAJaOBGYOVRvXAdnQxS1pmAhkXWDzFnVgmKWnXEylzdGHbehfjzEUei9LNRmPTIYxh51SVoP78UNrdMwlD+9XhUTp6O9lyVq5w2HVZZDo58OSBzkh1PAA4KOPgL6IueEnDwFiLDrtU4FV05bTJ++mEyVhm6JbxEAp3W6IF5NMwnff5fpNZYC4mwEgENaXAQGVKO0Sw2Kq//gs0smI/pb76KaS89C++LzzHlpL/h4XMvwpCttsJJO+2MRNl89Ojdj8+FjyT1oHLE+VyYQYcGB1dffTW0hfiKK65w7+WJrufYzMCT/FmEyhEnHFqv3RPFBYWY9NqbYmMOQoaBoQaqBBgafQSMlWG5yyDzGDkUwIPPdDyuhoZOGP0hHIaWo9EloPqRpHGssoTKlWUYmdAAF/KRz/FccsECfPXg/XjxjLPwwbXXIzXlJxS1aY3Bh9IQ2Xk3pFkPEXKyJ6zinaqhGN5ra7QKy81oZjCzOjlmrGMhM1JLMYv8qqsimRlk+KpOg4eZ1cUXj0DhDOIjWi9HfoHCZBwJF5iZHCfDzJzrCA0uejdSRpNWGLVdVx8Zmjt3rlvBknH1z3/SkBs1CvrIlL7gq3D9Z63wU0891a1YafeBjK9DDjkEf/vb33DkkUe6j8tpdXHXXXfFY4895uRJfiz7xhtvhLb16t15/YXZEE68DR8+HFr1lHwZA3oHU/8Xm1H7Qb2z2awLlw7CFaZyYVDdaRblVXSzCI8Dzer9Co/pS3M1YDHHZKxLhhARGMAnnj4LAQtIDcDqCh2mCykgiBZEBOgQ6ibeEKKyYyesfPAh2P6cc9F3m+3Qf4uhSJVVID2tFKPvvRdvX3A+J4SuxJxxI2GcrPNpNFvowa10Uxu1XggpkSqQgeIDws9PGUkyrmRsycDVaxkqc72Koe8j6KOBWn2UYS3jV7tKJEXlZMb85tRd0WNQuEB+M4MmTLT1V4az0tQ3EfTtBH35Xyuj+tiY+LUdfGkrpJK5okDPnfRSerErvDGg+mnGe1DLrPiCWm+TO2b1aWkiQu9m6wOQurdmUZiZwcwanzZZjRVd9Qq81xbVbIB01LDt5ES26loNwwJHRMvRUgItJbACS4CP54pLzcygQQV4mBnMjBica2bORe1hZrVY8ztxw5rgaloqnaTR4cP3PSasHpAOz1AdMt2Ws6UEohIIUePXIOtr3TQLA4EDtiCsBggJjs7K2Mm1P2BvdLv8HMzt3BY1Xgptilpj1sRvMKeiAmtutAlmffQxwqoqJMrnIcPBKKfL8dnZ5+GHRx9GyrRCnKRk1UVzY7GAnWiABIdpooHpJuBnaGQH5Zg+ZgKynVZCwWo9GMew5uBt8NVTz2LiW2+jc7/1UTr7R0x5/13GMWSCEKCUaq7UGrk/vfBcTLz8Mqzbpgid5s1BomQ27rj+X5g/ZzZeeesNVAzZFL0vPQdhUSpKvXaSQEqZmRt4n3feee4vpM4880zor5cmTZoEM2M6QMgBZQhDJgRxksxDx44dUDR/JsKgmhoYvDCkKR9AAwYWHxp7eFxhDplOwPI35stjRI5pASVNOpiW8BBKHC3HLy2BgBFUoMYCNR9ekCSBeKYK455+GiNOOAmT3vkPVt5kI6x/2ilY6/iTsOGhR6NTv42ALMvcA8B4sCTCMKlbAdYCwoo5Q9YrQW5qZgazCERXuMDM5HXgeZ7jkcfMHN6QJr+MXRme4hNo8P7aa69BBoreQdfW0Y8//hgPPfQQZJxq++3dd98NwX333YerrroKBx98sPvwm4xb/Y2YPhikgXiM/+Uvf8Ell1wCGcWDBw92W/u1XV9b9zt27AitUBYVFTljVh8l0krmddddh9tvvx0yivbcc0/IAN5nn33cx4gkX4ZT3759cfzxx0Mfk1Ma+nK7DGF93E4raFrtlE76SyW9ozts2DAcccQROPTQQyGDTLQTTzzRfTneLCojvTP78MMPqyhcmZmZw3Uxi3Df9+V1YBbRnGcpF9amOg5D4NoLT881qSEMbIXp8wAatBbSIV3VlxTSoeaKLagCCIwfEozxxFnDNq2aRkleB052brklOm+3LdY75iisefwx2PLyi9DnLwdinYGb4D8XX4xPr7wS2emloAKcuJQGCcqN8sSkofbIBWLRh+qaQKG6z6utthqfjRAh66ruo77Er3utHSUqK/Gqrol/cSCeOCwXNzNIvj4iqI+ASbYmSJSOmdWlG8f9td2CggLoPWHpYWZyGg2adNLqvMosjmT2y2TE8X6Jq/IuLi52fzeoZ0bPkOKbLVva7MZYlwNYEMBjO+tx0rt8wgS8fs5FqJo0mfUrQEDZoRJpgZYSaCmBFVoC6k9WaIJKTDPdmqGOQX4NLhT2a4BZ1LgVFOSjkIOPvPx8pNJptDRKv8bd+B2lqZGZ1NWqZsj6QqMANNLYpSEvmYIlDF7Kw4K2rTHP85HVxEwqDX/2PPQ8+mSsxE7wm3HfIFs2G6UTvkH3LTZE1712QLJre1TNmI2a2bPh0Rj0amuisZqmAI3V3FCPKEBi1U+l+Pra21D2+hvoPXhTgOlmtSLSuTPW23tPrLHHMBQPGoz19tgfkz/4CNnSEmgVMZhbgzQHsOHMmQhKyrD2iadhIxrtI8Z+jWfLyzFss0H49J0R2LB/P8wqKwFWXRlI5tFw8uFxFdJCDroQQIcGy/qaqYwF/eWK/jZJhrTCzEwOB2ge8+Mj9A2ZTBarD9wQsyb/gAWzSrmK7VjgUZ7H/EYxItrSrgZj/IQrl/KxY1Dx9ttYwAmCYMEcygMHHiGMg2JYFmB5ouVodAmELK+sl0WYiKIUeUkkp03D3K/+i5H33I4ZIz9Guy03w59o1PXdfx8UrtqVE0Q+B33gXRSw7BmVVcXRPFItMJgIpK+I04zp5cCi0vRoJAtkBMeD3s8++wwjR46EPqB03HHH4aSTTsLee+8NGZ8vvvgiZFCKds0117iPuOn/XPVF85122gkyTLRiKANUq8DaMnvAAQdAxul+++0HfYFdcNBBB+H000/HvVzRPPDAAyFDe4899oD+01tytZJ8xx134JlnnoF4tVIoXa6U4caJtn/84x+46667oHdlX3/9dfe1df2d2RNPPAH9l/j999/v5ItH/zV+zz33OCNb8pPJJNZff33oeb3wwguhMP2Xr76yLFwr0YqnlWuViYx/5Vv6SF+9R6ryUTraCqx8qGy22mor7L///jj//POhj1Opb9dfpKmNmMa6ozyonH22PYu6F42nGVkJqksEj6DaFrA9YEDdSQ62V4ioFkK1khWQrpHm0Y0hIF5DIA9PVlXUsD1awLqR7t4NbfpsgC7bbovtLrwUHtuw9+68CSibhTRj+KzdikKBCJhGiEDRGbL4U6nL4Ioh5tSKq3C5KifhZgb5Y1xuQzAzR5I8h/AiXPE0yaF7o/qn96V17xVGFneaRXGdpwkuyyNCk0XayZDJZH6xGK34aiIpkYgaLDNjv+PuzC+W9UsjqP3Q6r1ZlKZZVKZmkdtoeWT3PEOKlSnJZ8SbW4GR51+K/1x6Bfzvx2Lqu6/DaFmn2I76OULj+xm7OUEtaEsJtJRAE5aA14SylipKHa9Wo9RZa6Y7nvGWX4OLBx54AJMmTYIZW46lSluYIbexyMUX5lq0r45fyRICN8hmJ0p84RgLE8wW9i/M2+Jr/hJQ+RPYLxqMyRmHKwI3NKJ/eU7JgxtweawKkuQGRBwUQWlxWcFzQEOQ/tB8mPzEC6prUPLG25jNmWFL5SMMEhz0eAg5I51p1QpTyxag6/Z/RqpPb3TbYhCqvv4a330zDgW91sVKg7bFlrfcgBmzylDO+ErLYz2rHP89Fnw8El5NAI+z0BTKoEixYOoslN58F8oeehz5PbojNA8JhPATSawxbDese8BfsICru6022BAl30+FP7cSPz37PD487TTMfGMEfnhzODp0WRVfFbfHT5274Lrvv8foNdbEej1WB7gifdVVl+GRRx7FE1y98mSeqtUQMB2jX39jcvLJJ+Pg2lWzYcOGuYH+448/Dg2w4Y4QyofH8qFqqGEearqshOrC1ij58EOWHZk48AWNAZaUuEgAWUNdmN2Qi5chV3ecl5csqiZ/j8ykSZj62tuYP/pLfPnQfXjn1pvw5Yi38c4Tj+KNm65H9by5YPGRn3IoMSA4TBcB/XUnn3tnYNcR/kBIbVnUlQ+zLpxTDTSEsyx3+YDKqdPw/m034XWWbV77dtji72dhA973TKcOqMrUQPXFY1yBgT8h9Ae8kyAYcTq6EmoTFcaVNjq/+PQ5sNQgWe7SIutruzKC423P119/Pa677jpoG7NAq8Fa5RvG+qstzvFXymUgyzgUv4w/GYk777wzZFjL6FSYVl61SqatzdJDhrPkyLDVO6RyZTQKpkyZAoH0iV1ti5ZB+u233+Lmm2+GtlprZfeUU07BYYcdBq0SSoYM6H/9618QXbwXXXSRM8I32WQTqB8rLCxEmpO+Q4YMwTHHHOMM9csuu8zJE+0gGupaLZb8999/3xnN0vOcc85xhrlWnqW/jKxjjz3WyZYBrxV05Un/KX7bbbdBBr0mx44++mjo/8pVbjKyR48e7baMK88XXHAB4lVxuerv11xzTfTp08d9NV5jARnU+u/y4cOHYzhBho/Sj7eSC88Fiz1EjPUrJMA94OZCVN0izHlZ5UKI5nx8vkmIUHcFcnkDAMb2PQQPVx9D+HSTbKsSEdGZx9ZjHfQ/9QygwMNrF1+Aqh++ZRoG41MShtWMnCWAfrgjdBU+ookQPwuh9HFySTXAjBegzgUPs4gWUg8ZZmaRn0E/O82sLq6ZufogJrN6PNdvfjQ6RAAAEABJREFUZvI6kHyH/AYubdu2dSvOMvgbo06u7jK447ZAdIFZfT4bIy8gkyAMQQy8eyHHFXLp5X2QR7ct4glry9ycGwYZ8jPEq611NHBDR9GV8RWZfmEhLwJyg50bUFWN8h8mA5U1mPbhJxhzx80o//YbfHHTjSj96htsdtjhGHzmKRj/5WgYq1lm7Dh8fc+DqJlV5pQLWTuFmBlTCOtTYiLUjqnpVD0UhOSRn4GKp3zJKxBJbgv8IUtA9TGqAtG1vhDkV6gowgXCFwUMc3WKbhwsVBD7l9MN6trqXEFNmECu2AZ47dPdgNpEXjVaEjVx4kRollydtj5OodltDQL+/ve/Q678GhzczoH5brvtBr0rWVLCFS5GDthp0VnqaWb4mgaIvkqZyywdNFhS+ursv/nmGxe8sNyosAMaCZHRzGbGwIYQdYdxUC+obW0cXTLMyOh8//sXsyivKtNfPbe8HyDonghAo1XjEN20sFbPZdHR9LCH6niivBpxGciih1yxDNUdkQYOlRD66qegDiukdR2iGnleiBQ7srH3PICeG26MvB5roirL+kW5c9MJtN1+a/T520lIderk4q69+cZ4l6t1BfMrkGzfhV0YeS0P7bt0xrfPPYsarg4jG+BbDlbHnHEGJnByaeaYcS5rAdNDthrfvPsGNjjmcPi9+pPVgzHUM5/qJSiPHmqYoN5hKom1e/fGuJdfxU/33I3U7f/Ct2ecgOwPP+DB++7F4G2HYNOhg/Hy1+Ow59nnoWfPHsDE7zB5wiSENHDP+tsZ+Pu5Z+PZ559HpjpDGzeD995/jytvu0BfZNXgW3VDoIH+dttt5wbYWjkwMxrHoQPfqBOhPL8IG++3D77kys30t96EU5xlmuFqdAAgYJlBN5XlJ6c6IyoDMtVYMOFbfHzppXifhtusx+/HmLvvQOVPM7DNqX/Dhhecj50uuxw9unTFJzSOsnPLEHIgE7jpBJnllFF7hnRrpTrdqBYpPBVA53/zVOZC1ora3KkAWNbapaAQF0CacNESvDH6evzE51/CBzf9C722Gow9b7gePffaH0FeawoJoXqfTvjwPQIpdeXIyRV64fGZ8fTMsB6EniQTdDJdheeC6k+uPxePV+BE00eAtMtBNO1a0rv1MmL1hWCtwGplVyvE++67Lw7gaq9WgGUEa9uy+gIZnwKtBgu0Gqf+SbJkVGqr8g033OAmf27j8yfZMpY1Aay+SrhWd2WIq49RHK3YjhgxAi+88IIzSs/gM6tt1NoOrS2cAj0rAr0LGbvaXm1m0BZq5W1RoI8HSf84rEuXLjHqXLO6Unf++KLylIEqN6bJlTxtixW+NBg6dChefvll9OrVy23V1vZybYmVka93rvVFaG3z1gq0VqXvuecet+KtyQb184cffribANifK9F6r1flpXe2dU8kW22FcL3iIYNfrvwqZ90T6ZfhCqTKunz+fHlZK6Ea5XDnMUR+jhlc7bYoSPkO1IA4Jo9Ej5jAoD7c8ZLqcxLQ2EYYQ+EZwPL0zEfST9LLUE5E+vSzqWdrathgu21RUF6Nzzhp+d+HHkL5d98yShY6DB7IhJDeMGRbSaM6oKeuuhvIKzCETCcACYC7mkV4WMdMei0NjTjMovhmBrN6yI1qZnVeM3N8dYRfGTEz6NlurBpmVseqMvM5mRYTzOrDYtqS3IBlngUbJjHJCYSA/WiIgHUo5D10weQLeE/ZaTgvmExITMnJrY0GhAbpFEDC6HXx6aNBnXUyQNlRGuOffwGvnng8MPYrTLj/Qcx64z28e8JxSKay2Pr+u9Bq04Gozm+NGr8AQWUVvnnqUYy7/x6UvPsBlD6YeFArjeKJ1WoRKl3UHdKHSTt/pBX5jBhPR2y5/GoloHuzQhLXvRYwMTkCoq6WRriuIf2sqwogyAdjXSFVuNNVbBGJ1JiXRFfBHBfp9DN+fIasnAtT4hDV0yjEySY5EG+dLIaTFp8Ba3iWEPvB5xOOt47SbAhb9+aRrYybGTSQ0IBanaw6y+uuu86tTGmbWgwHH3ywm9nWYOOWW25x2+P03lRWq08eB7osDMlblKYxXbP3GlR8qNUrphvzPvXUU26LnWbhNXjQNji9j6bZW/EovhlbPXmcE8J4qwOmacTMeCWAONxh7vpHvKislG+z30AZqKEnaCtpSBd8gIz3zeegKcGHzY3NpSxpzlmGi9qDLJ+QDIH9H/zAHCj3IUdFgbawMm2fg6SiZB6SNIyTNHJnT/oexQN6ouf+w1DeJh8VQQWyYQ2q+WCne3RDh417s8vNopJKVrVtjUT37uh1wJ7wVuoAvWdXQxnrH3Qg2nTsiA+PPYGzyv9Gqs+aGHDkXzD2b0fBZsyE0SCpYt4CP8SUWdPgbbMZBtxzHfI6dCBV2oXUFdQMPFinaXzCElj7wN1Q5VUgUdgKbVq3QY+Bm+ATGugjp03FNptuBg3GDz/yaOy2z15o17oQ897/GPMm/Yirh7+M4h6r4vqrr8Vf99sfa6+xOgYOGIgtNt8CEydOgraErr46V6iVmp4d1hENjLUCoBUrkgHSwPsEHsb7lA0qkei5Ngb940KMfuIZzB8zHoGfQA0HPgF5dJoK3jLIWoB00seCiT/gowvOx+tXX40uQ7fG+jTk17viYvQ87WQMPO10eN27oSJbhWw6jbX2OwCtyxfgqwfvYdIGWEgDTk7Iu5dBdAjP0h+ghm1NwMFzRP/tXM2oe5OqI3nGPNd2RPJ6xrrigdWJxAAhJxE9DvKSloRfncVXN12HL595AhvsvjtWGrId4KdZhw0GHu6ldLqRT8hCELDeO0JI0bV1gyjMzIHCzEyOA7N6XNuLY6Ps4YcfxmqrrQatct5xxx3unWAZmqp3Ws3UCqYmSNXXaIu0VofHjRsHvdupDyNpG7UmV/WlYr3rqZVOQewX73Cuesro1nZlTcLK4JWxp9VfGXStWrWKnhEagjKCZVxvXPtF4oB1WhmQMR8beyHzK9qvCbFe0kXQ1LqYGfLy8qB7oK93S74+aKXyUvmdddZZ0KSG7pkM4XhlWhMQvTmRpy3qMsrV/+t+6nWPNm3auO8l6H52ZDuoFX1tGdekx8qrrIJbb73VvUOuSQrdL91jrVbL4FLfbmZSw9UvM4No9ECHyiAG+eshJEsUT+H19IUxQw0QVKHtBn2xxVWXo7BzO0x65il8+uBDZMyHk8Bnhx6eAZg8/CABL/DoB58zY1NE3ASAAaTxolPMcv/goPpUUVHhSmFJ98Ix8BLzmBlycQb9otNjfO0u8Dj2hLEd1C1iH5TQXTIgVB/h02Xr6RECSidZoezjQePacfJ+ZhkCMCrDPPhEKI4En+CRZkgwLZ9cvtoIImXjxqJb61b44Ny/Y4311sYWV1yG/E0GovuwXZEtKEI1QqQ7dcDKq66MqS8/h5I5Zdj+pOMxYfhrKP1yDBbMmUsOTZFTKFNIBkyHYyFjwlkvZBjpnJg2jgOM4RYCRr2ABNxhVI1IUOsS/W2dfwBtzFj4KzCfrAIuNRMioM8jGOsHuBhlDs/wGrKu+IQUcWPNFxchlJdPAeuY+OljJVIshrF9C9yTYBwrAK6qKUjgGH9+MbO65zd6jllv+XyE1EfRLGQcAR2P+iU5kUkO+niKAQzkSV+znsxd88g3c7mAtt1opv78889327ZyU4sKBlDHLrx169buXTFtmdMKdEw3M5jVF2iuDOEaUGm1QGlpFl00gb42qg5Ws/4avKvj1paye+65B5q9Fo+A90WOSwOuoWF6YHqsD9JLAN0Qx1V/V8wM0tGRm+liZq4iRTo0UyJLEGtmLtQscn8tPZwSuRepw6codPel9p7QH7PoIZVXqwNyY/rSXMXjrY/YmEZGUPuUJFgfPDIErDAZNQW+hxqGp8vnoYwrDjUTvkE6z8P3Y77CypttjnLfoK9r+34I3zOaZB5qqkMsYM8UJhPUPERxt+7Y+l//RMFmmyJjSTZMBiALv11brHXM0ei62uoIpkzBo88+i4e/+Bxd11ob6XJ2kDRm/DBNVZPIS+QjYGeY12UVePlJxgebK5YJGzOr9QVhAlXEw4JCbHDYoej/z3+i9Tlno/VBh2BOn94YVV2NJ195GRrM3nrzDUjlp7CguB1GP/woNtlwANqusz6u/Nf1ePXV13DnXXehQ9dOGDlqFIYN293936ieq/hZMItS1fbMw2lgaNXphx9/ZOo8qSevLA+gdUEB0QRab7wp1uy5Pqr/+1+wmJgnksFBC29cSBeez3L04ZH89SP3I4MQu155FdbafTcU9+yF6nZdkV65B58TMnCAmsdyDMkdpvKx+mEHY86MqSj96B14XPmpYWwWMkN9MkMoBzUe0zQEloXe54UOZkF1/dcCqaC0c13hAtGXB1h8QACWR8B8ZxGyngQSXHvfWPIIOXq0sBrZaVO4onYrEl4Su1x7LYr79sU8GoiB+SxDUyxQCEHlabwH4c/ArJYP0SHdI+znVxk+2hasrdJaMdb7sjKa9CqPDFgZqmrvZcjK6JKxLINK2381KaqVUK0ma9JGf7sj41lfhBYoTO93ql52797d9UcyuuWXq/dAZXTL+CsuLkY6nXYKSl+B8yziojCBx0G1XLHErlmUd/lXJOTqINws0sMsckWLYVF6xWGNcRVffLlu3BaInovLL+jZsyf0FWm9a33ZZZe5v2bSZIcmLLTdWxPgmnTXWECvgeh1EG1RlyG+4447uskTrUgPGTIEijdo0CBolVr4aaed5t6tVjqLAjODmbkgM6vDRVAeBGYm78/qspaQFeSxPa2hwVFd1Bp9jj0WO1x3LfLKy/Hx389A9fhvKZNtlkcRvocw8BFykEcfTz5p7D8QgjR66ZqbWOJTJzpJjTml44qCxenTXOl7fI70PGpSK057UWnlhpkZyzNkuRv0/CpM9W5R8ZZE032xkPee90u3I8sJRCyogdVQdmBgU4msJqEZ6CHl+vR5n43EzPc/QEI61N5ed0/JQxKoGSykRgb2PoZA8atqUDNhArIlnPSmSYygBq3ImbdeX4ycPBVYa014nATe8uzzUbDGuqwsPIMQXnFbdF57TXx69bXoMWAAklsOQlHXdhhx3NEovfdh+BVVqObEu+Yys5kQmSxQybTZyitrVAJq+pGlQmypIWLIdEEjG+S1ICAtcGW5pHJa1jCnAC+KT6fulH9FQV2iOYiZwcxyKBHaHDotSWaUanSN+eSL8SZzWQt4l3XLWQVCJkFQfa0FVgDSRVaZqCGjSxbwGWANYQCiOs06ibj9sqiW6fFB7cFYTo6i1pLqynlReWnII7+ZpBCTkBjo9TgGCVjXa0OZF2Na9PFkcLOeKpEmT0AFokZLgtdee21MmjQJeh9LdNFyQTQzc4WpOPIL1CEmErUzYbkRGuDapqeVbK1ea2Y7nukXm7Z7f/rpp9hggw3kdbDLLrvg8ccfx5w5c5zfzOgK2F6wQfP9JFq3ao3WecVonU83XQt5dBQDdQ8AABAASURBVOUnMILT18ygRt4scoU3JZiZS6cpZf5SWWaRDmbNk8dfqk/Mb2YAT4+WlpnBI5h5MN8DCOZ58Ghw+V6CXuGNA8X3PHOdoDpCz/Nc/IT5pLE+UmboG3yrQeX4cWidqUa6vAyjrrgc3999L8r++wWqZk4HWrVHTbqIRm0KKT+FtEdgfXa4pZAAkIYH89JEigC6KfhIUb62Bo779mt8/P57mDy7FNnvf8SrTz6Hfz7yDHqfdS6mPvU4Jt57Hx6/7T6cftjRqJg1B8l0K+gwXgzGqwfnIDrCRIppefAsBfh5QJdO6HLqqcjjqvGbc+ah/Yb9YQk/Ymb3DkXOL8aYseOQadeeDwcwdMi22GLQFthrn73x9ttv4IMP3sejjzwGGTDg4XkezMwBve7UNs158+a5dzQHbjQQDz70AGayfJLJND58/yNccM55eOXF1zC/sADvvfoq5pWWIkUZCVAWDFmWB8wDNcaEF5/B3OnTsfnfzwZaFwPJJDmAfKaUJpgBvmdI6p4zfshGtXCNdTBw7/3w6X0PIZw7H74FjGOAmOnINTPol6L+CQ91hxmpvxJICd/34VEnM5O3DswMZssOMIryADNeWE5GEOb6JIb5ng+PA6jJr72FV2jUtPaBnkccBbQpRqUHwAsZAyAZRq/zOAQws0YDeMhQkkGkj2Kpzdf2ZRlGWkVU2602XbsZPvnkE2hFWKuRMqy0wqh2/+yzz8b555+PRx991IGM5vPOOw8nnXQSpTfNaRblaXHSzOrDzQw+75uZIfcws0aXi9ny8yptM5NTl67qkiM0uJhZHY9ZhDdgWaLXzFy4Wb2bm5ZZRHdMtRdtpxfUeuscxYsnLLR9fa+99oJe5dLOA91zbZ1/iJOUmlzRtnBNkGjiRJMqMpi080xfK9cHprStXNv0NfmiNkrbyocPHw7Vn/nz59flOU5caQvM6vU1szo+MwPMhyEJeD6S5iGlpyBZAL9rd/T+MyfyMh4+Y1sz46034JeVICyZwTgeAvYZYjUaLDCDnhk5MACUYySYyYO6Q+Mfn3WpjpCDmBnMVgzkJAuVj0A0s+ZJX7ILCgqg8Ztws0WnozCVj8pJuBZKNHbUThD5pafZouOaLZoOY0y2b0gQIU/C8zHypWcx6onHwa4FxvYvQcSrqkbpf4Yj/P57fHTtNfjqxpsRTJgEPwF4jGtiNAN4OguD8WRQGOPa3DKMvucuvHXjDXj98suAygWYzbFEMKsEq226Jba//Ep0Yl8JGSUcNyCRhqpPwvNQQ/OgS/8+6MHJow4DNoK1aYuVNtoYK63WDaUjR+KL++9Divrb5MmMEyJkeiqf4rwEqEKkD3QYpJ6IJq8CfSJ0PQYIzIw8TQtMwZ0+67Xuj/PwYta06ZgtXh6T+9lpFvE3DDCL6GYrxs1NX/dN5SSaWVOn70H32KdwSgZvNEiIXKYlvxy5DIAOj5XQU/2mxwciMv0QEUJ8mPuRwQg8WZ2QpCuoJdEHchGYgJnBrB7Aw8x4haOrjpgZDDx0kUABvSmO/xIc1+qZp5dGM2jX1waK0IzQLKmYGcysTu0TTjgBmjk2q6fFmRWTGWcKONOhQpI/BrOIX7wCs8gfh8tNsvA0sNJ2L61WaHu36AKfD6dWDmSQyy9QZy16Li0Wm+YKw7cTvsWll1yKK665HJcL/klXcO3luPSqS3Htv66FPvCi9+BkfGsmPHaFNyWUlZU5A7+Mbi40ZRqNkaW0Yz7lNfbLFcRhK9Itm12GOWVzUTZ7DuYQ5tIvKCudTb+gDKWklbDsBI3VzcWnjLkE4fPoziuZjdl0Z1NWKSdcZs+dDcyahTG33YrCUSMx/rkXUdR+JSSmz0HJzXehcMo0zCktwWwapCWzylBWSj1LyxhlFmbOIV36StbsEpTOnYvqmgAV86pQPns+KhZU4MOPP8bmmw/GxptvgccfvBefP/gg/tx3ADL5hRhFPfzPRyLzyAP4+q4b8c5dt2MMO8ykeZg7ZzZKKXc2je3SslLiJdRjNubMnovSkhLMZcc8j7rMnk1daKCWz1+Ab7/7Ho8+/BAOo2Hkez5K5kxnvFmomleGirL5KFxzbaQK8zGXOk9lvqfPKUNp6RyOBQz9+/VDdXUlZs+evVjQDhDt9KhkvubPKcdfDjgQO++wI/5x9lkYutVWOP/iC7HDzn/CXof/FY8/9gjevOdeBOQtczLnYgbvcfn8eZj37n8w7s57sOqAjVFRDcykPjPK5mA2dVH6pS7PJShjmZaUzcRsDlq1TXwm853q2BUFHVbG1P98iKBkLkpmz8Js8s1SOTgZZcwfgRMQZSVzUDanjGUwmzy/HpTxPmrgqDwof00LpcybyqAUZayXZaxTs1gOJSyPTEU5Kr75Bu+ccRGmDP8E2xx2OFY6cD/MZn0oLStDCevNHJbRfJb/PNXx2TMwi3Vaz5rq1aL0VJuhdleTnGqDP/jgA/el56OPPho777wz1D/oA1P62JS+caHJFhlFMnDOPfdcaHuuJj/1tz3qI7SdVyvHauv1ESlNyi5YsADa2hmXl1yV4aL0UVguvaE/N0y4wgW5eK5f9BiUZnzflO+YLw5fka50EUgfGRVymyr9xeUrlx7j0iE3Xfmli0C4IObN5cvFE5x01D1XmWoiTqvLvXr1wlFHHeX+pktbwVWv9BqWtvZrp0ubNm2ckaydBIqrj53pfeq+ffu6VWp9jFT1RnVTdSeTyUAT70pD+kivXB1ms/7Pds/LHD4/pShlG6J+oax0FuawXalapx9WOfNMrLvDn/D5bbdhxFFHYvJdd8KbNhPz2U7NKpuNOXxmBHpeSvjMlfHZm+3aujLKjNobpR3rIPxnejj+iDeKu2Jw6SF9VJeEN1fayvt8TmzonuheLykd1SGFK44mTRRP7YxoywKl7Ddmzp3F/oP3l21dJVeE0xO/xIR7bkPVuLGYxz7Q2Nb89MIreO/EUzHi9NPQtfe6WHuLLfDl7XehasYUqGxKOE6Yxf54VtksVLLtLJ9bghmsJ9XzyjHrzTedrCEHH4Y12nTGj8+8iirWkZkJD6026Il2gzdFiWWoQ1QnSllnZrOezGEdmsN7X5byseqpx6OK9Vv+YJUeWPOEk9F1710xc8znCJ9/FqNPPhXzOC4IqspR+tVojHvxWdSUTGFbXYZZzGMJ624pQf2s+lHRytiWz2Gey9gPzGY6zQVxHVI9aq40liZX90gQ80knQS4tDltRbm7awqWPQHjT61DK9qYEJaoLbJfUDs2dNZvjgdmkRRCnWVZSFtVpjilLStnWsX6Ucrw1c85MlBIqSmZhAevmTI7VytimzWFdlTzV2ToZjFPGcXR1ZRUy1TXQ8xqHLcrVc6zXqS6//HLoHySuvOpqXHn1Vbj6yqtwzRVX4eqrrsLFl1yCL778Aqm0zHLA4+DCCL/sXDZupbVsMX9BrKKiorrtM3E0M3PGtZk5kllkPMtjFtFi3Mwcr/wNQQOpmKaBlJnFXsg4VoebpHFdRyRiZsiNh9pj/vxyJP0k1lt3PfTqtR769+9H42DDCPr3R/8B/dCnbx8UFhYilUo50Ls4aRrczQVKJ5YtXBD7V6SrfAqUvkBpyxUIX+GQykMeVy3z6ebXln9BKo0i0goSechP5SNFeiIvjRShMfopL3npfLh8plPOTSdTSPNep/Pz4FGO5LVKJNGqvBKduRI8764HMP3uh1C0+jroe+U/0Yozv/O+HYf27NSSyTyk81hX0kmnS6owD23atyKeJD0PhXkFKKD+N/zrRvTutwEHgBdBf4n2xahRmDVjBt58+SWceP11WH2dNXD82WegpKoKj372Gco36IUxn3yIjjSgz/CSMA4ywFXhfBrW7YqLUcxZ6IJkPmUXMQ/5TCuFQuZH6aXy0sgjni5MIcnBaMaq4XOCqSPjJbninJ9shfxUK/jJNKo7tMIaRxyIwg3WRSo/hSLqWsQyzmO5GmcZ9bz5CQ9p+lVmcmOI/Xr+tGqkFcVXuKJ8Ijv4sePGc3Lqchx84AH4/PPPcMftt6PfNluhR/9eeOWf/8S08ROc3nlMq9AzJC3Ef0e8hbV3GYZ19toXCepbmJ9m/pLMi8BHmjPqqbx8JNN5yHf3kGVbyPwX5AO8Fz2HDsXoJ59GtqoGCU4EGPkTKcVNI0U8rXJJFSCdKkTayUgjzXz9FkBlmQvLrVNeHtIsqxTdZF6SCxoppFjPWxfno2Lid3jvn/8COhZjozNORv466zG8DfJYj/NZRvmsA3l5Psss5co6zTqcSvtI5lEG5aXTaaRTKTiXuNpKDWRl0OhjWrvvvjsGDx4MfcvimWeewT/+8Q+ILqNH23NvZ13QCqPi+bzPqD3UlsuwMTNHUd3zPM/1K1ppFK9A5aS0RZMbg+gC+eUKhAtiXtFiEF24XIULcvE4TG4MCo9BNOFxPOErEpR+ivdBbkNorB6Li9eQ3tAfy4/p8ufi8qtcBMIFCpcrEB6D/AIzg+5/Mpl07VVcHzShrgqhuqC2Rq4mWbSL4VW2N1qp1ofdnnjiCWi7vurWRRdd5CZZNNmuL4zL6BaPtvYLVLc04VfMNlHQtm1baAyTx/JMsY77bMcThBSfhzy2pXlsP5L5PlJFSVhBEu027IctL7sUq+2wE2aMn4xn994HPzz6GNq2LobuSZrtWl4qD3l003wO02yv0k5WGsp3XC6Ol8+QaA1BZbKiIDdtpRnrJ7y5QOWte617qvQbk47qgngVrzH8i+LRfSl0fUAa+RznVc2qQCUnnldfaw2UjWO/lC7A5OefwYdPPobB116JcM3u6LD5Jui61274gYZn2dgv0Zp1xFIpFCRTSJdnMf3z/yI/G7AOFSCZSmHMl19izR12QLrXushbsxemfjEBs8d+j64D+gP5CWhlOZ1XhBT7rnQ+60l+EnnpJApZX4rShaQXw89vg3SrVkin89B+5dXQoe8GaLfp5uhS0ApjTjsD5W2K8MMPE5FIpTH+oacw7slnkSwsYDudQH5eirLykZ8sRF4yH4WsY/nky+OYKa0+UPWRchdVPstL0/2JQfUoxhsrV/y5vLFfriA3LMZjeq6b4n2IIZdPPDHE9BXtKv3cNBv6c8OWFc/jPVfdEeTlpVm/0kjTFSRdWBop1uMkQeERPYX8+Nlgm5fPOpLPulL14xR8fO/9KFL8FGXVtm1KI488eazDSdW51kWY8P1EfD3+G6TTKTTMV64/mUxCbe8mG2+MjTfZBAPpbrQR8Y03wkaEjYVvtBE6de4AL4A7vBBc0OEFzX94zZWE2cKGsBrAxqQlHjWAcpcFzKwumjpRdYIZziTHxEXR4jAN8Nq1bYehQ7fCkMFbYauh22LrIVtjqyFbOdhm6DYYPGgwWrdu7W66HnyBbrjc5oDmlN0c+jaXTG3dkmy5AuGFeYXsBAqQV1CAfEJKDyg7h1RRPpL5aRTQQMpn5yPehiAZgpguvJAdZT5lqMxTBXlIKn4R06DpKJJZAAAQAElEQVSMFOWligpQUFCITvlFmPn5Vyhec31M+PwLtM1mUMUOD+2LMLnrSui43Q7o1G11DpJ8pFulkEeZBWw02nVohxuvvx6vvfoKlEZ+fj7+O2o0TjvlREzjTPWb77yBiRMm4JEHHsIBB+6PrbbfgYbiHlj19FNQsPlmqK6sQJhO4vafpmBEp5XQ/6BDsEr71vjqp8n4bMJ41ynfetcd+PrrschjXvKod5r5UPqFhWkUtClEuiCNfJZVq3QRUmzM7rr1TvTv2w/bbr01Dekk86eyLHQdbrettsCAA/ZFoMaTurbiIK+QbgFl5tNIz6OcPOdnnFq3gDSB8iZX+ZRBsxLLpVv3VXHd9dfi9TfewCUXX8yZxKvRr19/HHb44Xjk9Tdx6s23oSuN2Sduvgl5+XkoLMxDGz5r878YgwWV1Vht550Q+B6SRXkooE5F1KOgMMX8FKIwvxUb7gKnf0E+XYbnM68F1CskXsxVgdU27IMv7nsYrStDym+FfJZRAe9rPu9pOj8fyk8h608++fMlo4ByfiXIpz4aPKoMheeCaMsFylt+IVROeQVFKGI5tA4ymPLoExh5933os8ce2JJ1zmvbBqwUyOe9yGc55PP+F5FfcVLUL49lVZBfiNZ5bVBEmYX5eVH5U16sn+79SSedhM0228yBPuB0Jlfl9E8Lwk8//XT056Sk/k5Jq4KoPdK1nXce74UgPz8/kl1QQH3yHYheyLRiWBRPrIfCBLn+hrjCY1CY8NhdFK4wgcIEMR7rI/1iusJWJMTpSociTlwLpFdMb4wu4s2FOI5owuU2BNFzQeHyyxXEuFyBaALhMcgfQy4txuXG4XKVR0FcZzxOqKgaxR9yE656uMEGG0AfKj377LOh1wCuvfZaaLJG2/z1HrUmdDbiYGy//faDdj2IT9vDhw8fDq1M6xkoZJvTigPEVukC1vki5LPtyKOxUsB6WcD2VHpUJVPIX30t9GD7vOoef0af44/BrG/GYNy/70R+Mo081tkCtm35lJXPNsoB63d+wcJ128kkTTKVz1yIw1aEG6crPZReIfUXTXhzgNJZZZVV3PNexlX+JaWlMIHuvf7SrXfv3hyUp13cZdOtEAW8twVs1wqTeZj03sfIW68/1jnkcHz13rtITJmKia++jCGnnIzWHBcO/fu56LTZIAQd2mDAEYfgk5dehX35FTqwjApYN2Z89Dk+vOdejGCfVv0d+2j235XIopphSCTQbkAftCqbhqkvPkVj+k/goAFFeQVoRYOkkG1fAdvcAvZt6qvyivKQx/pQSP1a0/AryEvTn+/GOkEyAV/vP2+1HYr22xdtt9gYQekM+Ow3Ez9OxaqcMJ47bSoSc8sQTpzMvrUA+UX5kMyC/DwUFhQhr7AV/aSzXhZw7FDAtJoadK8ks5DlI5BfIFpjoCFv7JcrWJSMmN7QFa90kCtQeB7LXK5AtBUJcZpyY5B+0qmp9chn/SsgtGI9L2J9y2Nfni4qQB7veWv25fmEPLZJRYS8wnyk2Lblc4xbQDdPbRbj5eexvhASAVD9/XcozEsiryCFVFF+VI8KC9g+5kPjhkLKq+I4ec+998aWg7bkpM5kKI8FTC+GXL+e5/bt22MIFzwGb7klhm45CEPoDuKk+6AhgzFo8JbYdtttsGaHTqjhgpLaeNmNtDqFNjt4zZWCy0StEZtKpdwKQ/yRl2233ZaZXhj0ZdIHH3zQrSybWZOopc5SWwLkxgKlS1FREdunlCNJT4fwYmbIBgEqFlTUQjkH7AvqoLyyHBVVFYjjyF0MOJ6WsLDJyiHgfVF5yhUIzyBkFxQ4qEGAGj9EFaefqglZCxBms/A502tB+DM9NKEi4G13YcIlU6C/icgyQDKVVhAGTCN0EHISJsmGYtbkHxH27YMf1+uJvP33Q+9DD0BldRk6cvZ55V33xBwYUglD20QhWhUVIi+Vh6uvuhqXX3YV9E5eVUUVRo38An8e9mdsNXgQHnzkfoz84gu88NJL+OSTz7DlFltQA6CyVRt03/8goEtXFBcW46FHHsOLNK53+tdN2IIDsVZHH45P583HlkOGYO1e6+Dow47A3nvvxbSuwZCt/4TTzziLBncVtEqrHNRkqrDrsJ1xx623cgWnBi899yLac7Kobft2LE1xgPkUGALObgfJAkAvZ4WcyeMJAfMvN+AlJDhFG1xUjg1I5Mw62JiD079zpTHB2UuJq3HvVAOt1l8fa2+3DWZ88inmT/uJdzTDtLP45vmXsGafvkh27IggUS81dHVCWhiJArDUjWkwWl0ugAz5su3aYv3jjkUrGoif33QzUswPF7LJa0wnihvyPof6GAx0MG2GCPu1IKDeIfUUNKkOvH/KZob59Sm4/Juv8cKZp2PaiI/Qd/+/oOO2Q+GyzucH7t6ojMnIU89CoPognEy6f3ClDnfoOXr//ffd6t61NExWX3116J1U4cNpgGgVUKt++giXi1B7UR4FtV73TMb4klyVUQxL4luRYb8VfeLylD7CBSuyHJaUlnQSLImnqcKUb0FDeTKW9VXu119/HXrX/pFHHoE+MipjWTsiLrnkEmhcovFKr169sN5660F/X3Yi25H11++FW268Gaz6APQUGdsSorwmzGffA4Q1GazEyc/ue++JDU84HvO+/gbvXftPKE4QVKO8uhxBqF4mwydJPQ4WOqTziiqjhRJegqe5dZJ8QTKZdG2Axm9LUMcFiV+LIwL9K4QjLuOFzS37C947NWxlszHlgzexxlbbIN19dVgmi2f+fiaN3QFoP3AgqsgTFBQhsBR1TaDLgE0w6NAj8PGLL0F/21c19QfM5wr0xrvsjPYrrYyZDz6KH4e/BJ/3vG3XVRAGIQrX7A5/jS5o36U1QKMtw7qTBRvoWH+mAba3AStNDWmMQuUCYtUA+wcwPEtQC61xS4dttkGP8y9Czz33wHdvvY33DzkE66zVAwU9euD7jz5D1ZjxmHDxpcCsqZTBM5iPTLYGVfqQGPuDTFjN1CWfYc146p4F0n8Z0lBcgaLKFQiPoaF/UXTxxKDwXFz+3wJIp2Uto6XpzyoTsQgh6I67FkgPAP3RmJkU1QlWMpIAhmWtkvGM4LtWr6q0BOGCctiY/2L2y88gqClnWP359ONP4MjDj8AXo7/ALsN2xZgvvoRe6dp7r30wdcqUesYlYK4cmDbVANXhyE5js0p88djjmP7h55zbT0axqRYflQhv5qvXzPKdeN38Ll26YH0OjNUBNQR1SJopFI+LsIwXDdpqatS8RAK0xWrTTTeFPgYmihrWxx57zHWOChPNjB2eboo8P9slzzvh6KHuWYTV8upmOgIvZjEfPf9T528rM3GZm7G8Pd431t7oY5ABAhrKPtXNY1g6EyDNJz3Bu2Zgk1B7zxhcd5oZtDIhmWaUB8DzPSS5ImCeJIXsqtRWhGAy8Gp5jDx6equryuF1KsTaxxyBNoO3QR4HVuV8qlt1XxneGisjyE/hu68n4KqrrsGk7ybhu0njcPEFF7uZshmzSnDeBRfivAvPR5fOnfEGV2C33HIILJXAXffcjVW6dcdAdsLg4QZhygPxPffcD1OnTUMNNdtmhz+REqATG6DD/vF37Lvf3hjYfwD22HMXfPXVGJx2+qkY8dZruOrKy3HiySfjlZdfwSF/PQjnn3sunnv2RZx1xmnQ+6Rff/c19jtwX8oKKTVDqM0vKYmsIRmwXEQ1lgVpOkOfRPr90IO3mJbKjAxizgFj+Qh4W1BdUYMsjVhJ9eEjYFiGAT333Asl307EZ/c/CA8Jzvi/joo2aXTbeUfoSPAiyVlOiIDhhhS18/DOf0bguwnfMRTOby4sQRmGtFuB8pwJuNpf9sH0qjkoGf0ZUhTkA+SUFnDbfGRMyxdCBxnk/I9BwHJW2SdYUpg9HZ8/+RB6bLYRNrnqUrTp1wcBDWY9VxnfR4YDuYD8VjvICS3Lcsq6EvF434wyxn03Cddf/0/ceOP10GrdUM4S9+nTBzI89O6yDGcZKVrR024dPXPqEyREuFxBLm5mIrVASwk0SQmY1den3Hq22mqroWvXrlA93XXXXaGvfGs3hN6d1z8MaLJ/p512gkBjlCeeeBL/ee8jrLZaD1x+5RW49pqrceNNN+Gt/7zDJwEEHz7TUhdiiQTAFogXtOIEUq8T/4bMT5Px1bVXwmZOQ8JX7+S7NtQXUwPI1bNB0P+s18zq8qb8a1dKHaEBonCRzIyD8dlo06YN4nZF9MaCk1M7RpDxmQmzoEhO4P4HXVfvDGtdBOPq1zp77o0+hx6ODY44CtWcQFfXF7LD4AmfP3XTbdZeC1scdzSNiUq8e8xxqJrxE7rvsC16H3Qo5s3PYvrDz2DldXsjvXoPVHL2MkMlux19KnpffQsx9WUBVCsEbHZJY2/EIlF/xKkEV5tCtslZJAH9HSZHAx7bZJ/6+4wZMoZkplp3QLcdd0HYsRO8jTdG123+hKrpc7jaPAXVzz+H0o8+xMf/vh2jrr8DFZN+AOf4mZzyzbFuyJ6YZUBRv+nT3bdFaCi6IA7ShO2TTz4JM4tJf3g3YAmwyrBy8cwplhCRxyNDQoMAVnI/a0iwfnthColEErKxbrv5TsyYMgOz/vM+vr/rdqw9Zx7GHnkKEjPn4NuJEzBz1gzcdOvN2GffffDYo4/gsEMPxbtvvIVTTj0FzzzzNMZ+PRaXX34FtQBuve02fM1JRedZxEW3zbMoQI7H5wZIY9IHH6Mzn4XAje8AM4WGWBGHtyISUUHvzSX66667DtctAvR3NXfccQfUSUmf3Eov/9Ig5te2huLi4jp24XrXSR+ZOeSQQ3DQQQchwwbv2GOPreNRXDMVeEQylruxsrAVqa1RBv2i0EVfJWPRIS3UpiwBM94JgjrHJAf1BekkH2QfXiqJFBMq4qxpcsYctJmfQf68CqT4gGW5Cp31eFMZnnuq0dB9M2MXRY92IoweNRqfjxxJuzhw26XaJIvgc4pXdqJHYwLEQz6klbNnoH0yQGGHVlh5843RutcGKOX0c2B57DuTSOYV4fXX38CwHfbA308/Bw899Qh+nPkTdNx55x3Ql4KvuOIyPMcG5NprroUlUihgnAMPOBijPx+JPn3XR7/+/RCyAzN2iiGlKu5ZZ/0Nu+6yC84562xXPWsyNWi/bi+cfPEluOfue/Egjc0nHn8WB+y3nxtEnHveubjz33fj9ttvo0GzP55++gVcetmV+Otf/4rDjzkW7/7nPdx6x7/pP4QpqLv12BezjNloguXCEzClTtOJzwRRgJwB5/wE9MAp4pDGXIxMHigKWd6TEFVg6buBoxGrylSj79ZD0Y+TAP954EFUvvoSvr//CfTbYQfMqc7g/nvvg77qPWLEu/A9D+ZRnAEnn3IiBnPiYdNNOeM/aEvceN0tuOnGG/HIYw/h2WefxhTObKbJmiAUrtYNmx/0f/iUjfnY225E2ZivgGrpAdT4QIZ6gboE7ChCt6nUJAAAEABJREFUuvgNHGbMZBPqYZxkSvK5mDX8XTxx3Blo3XFV9Npnf9TkpcFFMljgs+4p91mWQsBSYPqusHW7PZjPKSka0mM5QfPSSy9gn/32wkkn/Q0nn3gKnnrqKfTg6oba8+HDh7uPQu7H+ij19bzJNaM8InqOzcylRS/MIrpwgfgFwpcE4hEsieePGGa2cHn+EctAeTZbuBxUV2JQeIyXl5fDY7uSoMErGDhwIAd5z7iJd70DrRXpt99+A2+8+SoeffxhZNkgnnLqaTj+uOOw9eAhOOa4Y6APIJbNncOB40yAyWqLd0VlJXQUrroytmSbXB0YPrn/EeT7BfBNz5rAE0sL1JaA7km/fv1c2z1x4sRa6sKOWdR2qO/+8ssvEX88cGGuxfuUBrt+mPFGEeT3kEUqrMa7l12GV66/BR03HYJUq1bIBDXouslArL7VEPZfNCO4ymwcEwTkdSno9hGq2SeHbdpis1NPx3qsG4Xbc4Kbq+e80Vhp6OYoq8hizSFbIctVZ31jJMHIqcI0qtu0Qpbtqse64dE8DgkIGWhZXjL0ZemSQFWJwEgBzRmYBxM5oAsQZ0xmqoq69TnwL9j8mivRZmBftN90YyyYNQvzRn2BlXuuh9lvDce88ZNQni7CqGeegc/+QF2fHyYoOQGjXPxGD7PaQqB+ZgYzQ8D+SOP7888/H3qGzQz6G9zNN98cQzmRqw9MXnPNNdBX+MvKylwcsyhuyPKiqD/U6Sm3xguB1Yf3HGAVQDXHBjWEkAsbC6aWsgpmYF4VGQED0KqwELfeeguOOvZw/N922wH/+QDzx4xBtxOOAoYMwZTPx+JSjgP0TwZnnnEmrr35Jhx1zDH45LNPcc4/zoZ2XWqCco899sDNt9yMjbmwefRRR2GXXf/sPp7LJOrO3PsinLcYIRXP1mRRNXYsuqZT8NsV8lnSs8GxibuPyo2gTkyzIFSjWeTWDYYkXYazOiXhSwJVfhWQmW7Rkjh/Hqa4f/rTn3AUb4JkiENuDw7inn76aeyzzz7Qf4PqC9ztOXsYh5vVpxVy1SsucmM1MTERYhpRmMVU+X4PUK+vGkZprPwIhItmzlPPJ/rygFksS64hlUxxJTfVQKRLtI4WstJLD09WFYw/BYUI6IROnvizfJCzkNE856OPMOuBB1Dw2edoM3ESOtSEGP/M8xh+5+3wZ03H61dfgwVcuUwmkmCfQik6LTLSQspnYpJuTCDlpzBv7jwcd/Rx+OtBB0Jbl7S15O0Rw5GXzoeUCfnE8nlFETWY9e04zAqBTmv2RDktjflJg5dMIpXIQ16ikLLm4/TTzkS3tbrhH5echUv/fjl23WZ3rNZjFeid3UsvvRSj2dHffuud2GzTzaAjRT1322UYG/mtcOZZZ4gUAcsF8IkHKCgqoPH7NI48+ghQDXiJNIOSDncFFbUfNIbvgLbLXnD+BTj0kIPdaxKHH3UkPvr4E1x44UU4/e9n4bLLLsdPU37CkYfKaKZ4Np0hy0V5lc+5RtEqe4JHXDRmm445qONzSCMu5gPmwR0seDNTAsoKScaBZJKuj+1PPhFflJTgmmNOwMA998P42XPQr28//N+hh2L8N+PZyO6CGTNKMHr0Fzju+ONx3bU3YPc9d8Oaa62JKT9OY9mf6uhHH3UM9uQK9sorr4yzzjzT/X0WeLTpsSa2/L/DMWv8BHx+77/xzRNPAAuqWAKGTMJ3+hhzCGKBA2GMWHeqFOo8zY7o2ViuRKiuZASciMkyP2YGTJuBMU8+hQ132xN9DjoMIZ+BJAduSd4e423wyeOz3pkDD644ABS3KkJRYQGee/JprLd+L+y+x57IZ90d/vYIfPXVWFfvRo0ahcMOOwx6p5RREIahAzOmS4L8GtwI6K07zerDRTQzmJnQJYKZNYpviUL+xwJVxoI4W7l4TPsjubn5N4vqi5m5eqlyMItwjSPkF8RxkmzbIz+w+uprol279igqKMQnn3yMjz78CNdf/U+cwHbo5Zdewa67DcNmHKyvu966+OdV12KrrbbBjjvuQOP7MdRUV8I6dkU/tt9BWRnG3vAvrjyXwWPHoucyamX4sPIZdelRJ9pRQgmi0/kDnGbmctmuXTvI8NHWeUdYxMXMOLZIoqqqasltgIpPEPCiEbhkMS6MfnaeNUGGk4YZjg/on/QdvJ+mYLeLLkfXTQfxttQg4QEZZDmxCqgb830gzUvS0lCX9iUn3WfNnOHGANW1Bm1ig97Y7sgjcdrpZ7Gecbyw1SCszvFFcuWu8NnIls6eiYsuvoirbV8jDSbDbJuEuZ6IBKZJKoz1wXgF6dSOAcKiEHBc4nzmyO6iaEnqFipOfj6N8taYnU6jXX4aNT9ORMfjj8KkWSXYmpOd3TYaiKr5JYxXAzMK4WDJmA5APAQT4YVlpmchS6+ATkSnXg5fwRc9o2YGM4MmVWQQa2x/33334dFHH4X+8UZf7L7qqqsgI/mAAw6AvrKv72noNbmHH354IY3NzPmVR4f8ji/saVmboyt43+JbJEqWnoAA1mQjqFKGfBa8mipM//ATVEyZRlLIWu6hpnQWht/C9olt1rwJ4zDjnTeQCKpRwknB2++6E6sVt0a72dPx0PC3UNqhC7DFFviqc3ucs/8+mPzOCPz3y6+wBdvB4448CtvvujNOPeVv+PvZ57iSVTlfc8MNOPTYo9CJOm5Y3BZTx43nM1wZhfPKYTlC3RdWPyB0edKjofo3b+o0fHjcCVitQxtUrdSeoYygk/wGH0B0P9GMh56xJhevgjGrV15baHw+yEpIYXIXBfFAakk8i4pnZlDcvLw8aNUZtYdZpINeOt9+++2hv7AQX20wzKLw2K8bJAgt5M0QMIQ3Lpfrl+pGCb/qGcKYF2OHADaHzBPzFtSC8kqUfUfEE2Lxh/ItEMfi+MxMwe7hY6LEDb6XxIyZpZg5YxY8U3ULUcsGpe/RIivOK0YqlXJ6WEhdKCbLSYyAQjRwCEkDwSxknAxaJ9OY+vZwTHvzDXx60ikYf8udSEwvxaQXXkCxVnYr5mLOc09j3vD/oLgKSLJzyVIm6JrkhCF1iMrC83wUJgvxBA2BMZ+Og5XOQ1AyGxf+4wKcdeIZqKqsoAAf+QWt0DaVj8IZM/E1jYRVtxiCuX4+qCYSfoiamkpMYWe7oHwB5s6Zhxk/luAvhxyIU6jfHffdhjvvuQNPPvUkOnbqCKaM3jQ6Dj/yUCTSacoImS9gq6GD8dLLL6Fvn77Ob+bDtwQ8SHkvonm1LklqIiIiryLXEvQM6PUHUt15xBFH4LrrrkfPnmvinHPORq91ejp6QUGBcxXVgw8zYjyZICgeZkY0AugQEbzwphhDlA950eiDcWEuis/44P2A0jTlP4RHXFj3nj3R/7BD8e85ZTjz6cexzY47oc8G6+PVV1+h8f8RunbphEFbbg5t/dXKsmaZn3z8Kbz51lt49/0ReOn1F10H+tKLL+Gll17GMZzxvPyKK9ykxJhx3zhtCznpMeiiyzD0tDMwr2w2XqRhPfv995Bfu/osTVU/pY+ALbe8jKumW+Byz3spsuNg2G/glCoEnpFuRHgiND1XIe8y8COfi5cvvwarbDcUPfbcAUiFMDMH8MAZ3AxmcnVi5tQZEHz//ffQ32Lcf//9GLrVUAweMhgH8f4cwAHJSy+9hNdfe520LbF2z7WgjyupHc4tCbNa2bVEM6vFIsfMorQj70J4LanF+YUlYGYLxTBb2L9Q4B/AY1aff7OFcbPIb2aI+zgViVlEFy7I9RrbqpU6dYG+8HrCKSdBu+bOO+88vMUV6aL8Amw9dGuccvpp6NCuI2bMnIm9994HGw3cmG3QULz28YdYZcO+mPv1N3jj7FMx+aPhSFAeELKZUa+n1OSL0w9JiEBXev5nz7j8zaK8+xw3ylBShuMwuQLRtDNAO4rU5nTs2FGkn4MKzQEv6rBdfwOON0IYf1CjZ1kkkglUfD8FH/z9AqxLQ6DVhn0QclVLbadHngQSiHgN/7rhRmy3/Q549LFHceqpp2LTLTbHUUcfw3AgkfCde9E552DKDz/i2utu4KTtB0gUtcWsNoU4/ND/w0svv4w/7/hnnHvOua4fG/PVV0gaownovPfuu9C7oJRGX5LgEXhy7AKCyz9dM9ZZkqkelJUQYC2CUCJhhKu/rs5i9W23xYQuHZDadih6Hncc0KEDUF6OdA3rXEU5edmvUZ4i055xdheFAAHpAMPB+gklTzwgHtCVn+lQF7IwrB6XX/dOugrklysQblabWXpEWxpIFlnhcQxUXV3tvhWjxTKV/5133gnhX3/9NZ599lmOc85xf3n0MstZfzunf2t4i+MDvSr0zDPPcNX0VsyYMUPiHLjxZ44+Iubqk+sXHoN4Yr1iXK4glyfXH9Mb5daWa1TQ9TEkT0HufusSMIyEkIwB70yoeyY6IUu/aOSoPVXuDOBzYCzLqWyPXjzrTGTLSpHHMWeKXP6USfBGvoep73+Iikkz8AYnkXwazY889QS+mzgRr9x5Ow758/a48fOP8PiYsUBRMT6f/D0mzZuN048+HDtstRXOOfPvlAQM3nQLXMWFLD/J58LpyarXvgNuve5feP6Jp3DEuuujO4BbL7kUWS5EEXUnNWRuWL/kM4/VMiQAeUEVCkd/Co/PZlXHDqhxXODzDDIrb3Sb+fSaQ76ZwYwPtG4kQdv2juJKcBAEjq40tQqt/+n64Ycf5K0DM6vDlxUxW34ZDdNueokNU2gev/Gh8XgPVLeykM/gOoLQWNEsSpQPEMgXeZb9qofZTDIFHgrThZjMQfd2Q7ZzW4XnzJ0Lz/OhegCE8Nkp6i/AHnz0IZSWlMFLpFCjGmkZBDSo4afgZT0ksz68II8PSD6MM7XhjDlItOuE7tv/CQVrrI65NHTHPv0U1undGz07dUXJ629jYMfOKL/qasx46ikUhuD8GpsUqqWsGjtJ9iXMsYdsApg1vxQ33Xwbem+yPvbfYCDO//M+eOXFt/D96K/xEeUWJ1vjq9Gfo3rMF/jvww+gVVEROmzYH/Nh8L0EipKt8Nrrr2HAuhvh4IMPwYnHnoDO3Tpi8002RbogjYMO/KtbyR7QdwBzrZwHdKkUT9/3AJaZblE+J37yaEij9gh5j2rR5Xb0f5j6BsDyCApDKuwEmOsgzSLXkZbpYi6Wgb9YVm0aR59wIuZlM3jwkcewz7774t//vgtbbb01unfvjjvvugurrbYq9t9/P7zzzjvQgFWC8tJ5WGmllTBkyBAOVPfGplzN14d9tGVLfzOjCbzbb7pZrAgs4KCI6Ra3wYD/OwwD9xqGLzjBMfnhewGma+Jie+Uxy6wuUL0JFYc1SXcwhHFmFryPYJjjxq95UE3qE4BFSWBdB/NHSkjls1YD1jIazUnMe/cjvHfZFcjr3gVr7LILQCoYOu7bCXiMZf3YY4/h+BNPxJprrIHeffvWlbk+5nUcB1tzyua4DydutvlmbsC41ZpAObQAABAASURBVNCtoIma+rqBlqOlBP6QJdC/Xz8MGzYMjzz8CLTyNWPGdDzz7JP45OOP8OwzT6A9DbswG2K3XfbGKffcj1VPORnr7L0HJrzxCsKZP7LMPD6JPp9aIw4kuQrqy4KJHmpHi0Ic+j99iduTIva1iUTCfdXc7Oe5NzN89913MDO0atVqkWUStY0h1Odn2aCH5IVa7kwWXz73Ckq+Ho+kpVj2IcpGfIDyl95A0IaymJy6oxAJyuV9yQbEfIwZ+SX+ccYZ+Ozjj7HvPvtCK556R/61117Diy++CK2Uf/bZZ7j5xhtd2FZDh+DEk07GnezDBg0eTPdu7LTjjpgyZQqOOfZY+L6PHXfaye0m08fqRo0ahV123RWHHvZ/mD9/vvu4onapiW5GpajN4k6zKDy6Mpfsw4yZCNmnFfTuhSEXXoBsx65YeeAmCH2gU7ceCMbPQMlHo+FbGoEHsBeBhl8gzlIDWGbGeqhSSDJhJWFmUb9HZoonNTrNSCfE98/zPJiZCxTNLMJFUJhcgZnV8ZnV4wpTPLlm5sYdwq+88kq37Xr8+PHQhyfP5MS3XN0H2Rq33nqr+8aGvmEgfsFglr1ek9NfHx599NFYg32cXr94/PHH3TbheCFBvAKz+vTkF5gZKisr3StJWtU2q9dVepotOo7ixiC+GF+qS3kxT2hQrXXebJhFaCFIcmUSEA9reQPeEANvbih+3cGsu1c+HwBPK0gcTyNMItQNpoB5Y8ci+/1E5PM5s0w1pn/6EaaN+RKdV+2GmZ98jk6sDMG06ajiJNC08RNQkChAYZBG394DceH11+LlWVPxyogReO+zkdj3hGNQ3LYYj95yCzbbchDbMrgRUzXg6hWoN5Wh3tKrBplMJdplanAA6+HYW27D2OdfYRikmXIAZUlzXV5olGCkh0iENfA4EZRhfc0m8lDBfEJHSJ4Yl78ZwWsu2aocZsaMG4qLi12jpgdFRtNll13mBraqvNrSt/vuu0MDNoUpXnPqtGT55pJmHXSuu0QkoivojjClJj1rM+PqlPJCxOogSkk5U1DkW74rn1mA8tXZaXv+ueeeC21h+uy9z/EyV/9ap1qzTngOkjSUn3rqGRyy72E46aS/IUNFjA2tWu8QIQ3sLJL0Gwf/AUHPfIoPcem4MZi/YA6KB22K/pdfjvUGbog5475C4VprIOjZCy++8DI6bDoE1SXzMf6FF5FXXoGC6pADEUg0MmxTZFYUpgoxeeJk7LjNTpgw7ltce80lWKNDMX788msctvufccKgAajh6tyHj9yP3bfbDdcddzQsmcZGhxwFFLZxBVVEGdNmT8XFF1yCMBXg5SdewRuvvoUrrrycxseaKOdM7hyugM+dPxdVmSp4tb+oFYFr9HilrNDhoTBXiGAZwR1LrrOO5WcXxRHkBuj5yvUvK25m1M14fwLnLquchvHMIrmit2nXDrfdfhuGv/UG7rjr32jbviPJURlp+56+hHvzzTdj0KBBpLMEWWa5+RUucIG89OQq9jlnn4Prb7gBN9zwT94FH+alAW1354RFp0FbYovjTsHE/3yCt7lCPem++4CK+YBlADb/TJmJgLfNIxhpIWUAwmC6a/hVD+nhOW0ifT2qJAjZUSWQxKcj3sAtBx2MuzhQu2f42zju2mux8593wE7DduEgbRg25yTDPvvtA73ScgvLVdvd0nkprN1zbTdA0Yz9c889h+HDh7svEGuluS8Na5WxwMxc/f1VC6El8ZYS+JVKQM+APh729NNPY/U1VndadOBqiFYx9ddGu+y6B/QRyOHvDMdtt96Op155A1tusw2e/fwLrLJSd4y8+wEu/s3FvPK5NM5cdD5PWSIBAewN+YSzXxUGtkCO+D96+X/2rgPAiiJpfzXz3uZITiIgIElQQUURxYwZA4pZDGfOOed85uyZs5hzRswBVBQjSgbJsLD5hZn/+/rtLAuCggJ3/x2zU9PV1dXV1bmre96s5ikz5pf509pRp4TTpk2jL3ObGczMeaqrq93JYseOHZ1/qQ+yOoPQAo7ZBuMTXHz/9OhjmMH1xwc334yPLzgfU2nY/vbJ2yg57ABUFGfmd5cM55YrrrzCnWh+8+03eP6lF5CiIfnOO+9hxx13xG00kN944w3IyJcRJmNO33Xosd567lS0/xZbYNTIkTxpPgKnnHwyHuLccvc992DE8PegN6be/+B9Z4xpHXzggQdCY63e8Hn+uefxzDPPuJ8Ynnfeebj00kuhy2zRWKt2Z2YiI1n3YVyzjN/MYGbQujtU28nKQU6jpjA/TmNGbStEVrtWaL37Npj8/bcIE5WgZNTyNHdBeaVKie0uBMwA30PIk+kgnWa7ZJsUGQYFZcCgS98QkitQ3SQoS3hDMDPoLVDpe8YZZ+Cwww6DvkMkHjNqEFI4PWYZmWaLXDPDJB7G3HTTTTjllFPcpoJsCNkUestOG1YdOnRAr169sJvbGAb15exNmSorGdiau05mPaid6W20ffbZx817Wq8y2cVuz/Pq/WYZPWS37LXXXu77HVGgZJuZ85plXNFEkGuWoclvtgiX/48gUxLMA2tCTxeTRN/zWD/yhazfjMuMUpToHozhiBldlifn/xAG3XrJT0Y2eHkEhLUoqq7F5htvhtmPPoGpXBdMv+46LBz1JZp274nCWfPwHeml2bn46atv8OIzL+AUlteMH35Gdadu2PWAg9CC490/Tj4FY8aNw97nXoJ4XgmqR7M9LayCzS9DihuIoX5KUV0FKNGQDtuj0TT2q6pQFCSw3wH7oVeLFvAWzIeuBx96BPvyYOQjHkgZ+5pbYgVgFgxeVjbS/fqhsFdPqH35noQicznGDLoqnw1SXPnJqMEIJFmuOooau4xkLWT1GwQ1XO246TcIL7/8MsxM7CsNlG4kzMz+RL5FrBAWQT3x/yHCtgYZnGyn8OiJEYlx5wnMYcjyYBuGrsgV/lfBTM2JpSZhdMrKy/Dy86/i6BOPRqNmJZg7Zx67MPctGe7zpBbsRU889qRL7rNPPkOytgpZ6gQWg3k+CnwPhRzwYmECeXo9I1mNnCCNqpnTkOWHCFq1QQVPnhut3RbTZsxA0VptEOvaGR0OPRA1G/dGh+uvRdO2bWALFsJDjONOiJCFwH5Iv7HbhrjwnAsx/ueJGMoJa5tN+qBjVojNurbCmWefhNNOOQZT330LV+33D2xSWITqiVMxqSKFsqLGeP2dETAW7NTfJuPc087DlHFTcO8Dd2PXITvhgSfuxS677IyKmgrAAJ30JhMpTo61qK2tcZ1ddEHoBkQsdpkxUh1F7ddskb+O/KeO2YrH+VOhZDAzmBmxVXMrvwJwcbjH4H2x3vobMqGAcwJLKsykq3ABA353iy6IAoRH8I+j/sHFy5E46aRTcdlll+KNN9/EG2+9gzll88luKOKmS/+zzkXP/fbHgpkz8Ond98C4GDHfYJ4hNIJrNR6MMTyEdENi7FjEifxbb5MqTiOPegh8+JaFxLxZePaUMzGRhu+UZo3Qad+90Xe7gZjNSXH2jDmY/tt0bMhyfvftdzDmu28xcfIkXH/T9TzZ/xeGPT2Mm1onu98sa8feY//UZAVeKlc69beZSqXeuwZZUwL/MyVgxrGBc1XUJ+QGzL02g0NNOCn6XP8EDjxgCMaN/wXbbL8TLrjiKux/zvm458bbsE/v3li/W3dcfc31jAnEc/KBBl3KTds6fhHgv/MyM5gZZNQoh2bmxv4qLrDlV7kKhAs0FolX//dZ/mWBB+Ocz2domP3NT/j06mvw9euvYatTT8H2Jx6Pbl17oHrsWG6+t8OGV1yK1r03Rpr1ZQA++/xDnH/e+Xj33XfQZ6ONcP7FF+PMc87EBhv2hF77jT42e+655+Khhx5C9+7dMXXqVPdtEUaHfiql14gff+JxXHXFlTj4oIPwjyOPdCeeCu/UsRMefPBB6OeEen34Tp7WyYju27cvhg4disaNG0Np6DRbmy+Ko3HYzGBm8uKzzz5zRryMShEkR65ZpvzMyMf8gG3RkGRZgPu9JHBt1WGbTTFz1gwk58yF8e+V519C9y7r4tefx8KzOBljWDB/PvbccxCGPfUUzDzSCDC4NinZAPQles0R559/PszM5XvIkCEMgfObmatL8PqNp+0yPv/5z3/iq6++gt4MEy7j1czIAegtOTOrj6vNXG1QyGZQnesV7f32288dyqlNCPSF/A8//JB19S6iNmG2SIYE61RaHwmTwe37PvQqt17j1im2wgURTbiZyXGgulFdySMjXa6Z1etolsEjuty/A6wht7IwM4oxcBQBiBo8PP/8szjggP1RtqBMJIBPBiFg/bw5/E1MGfMtMH2e+3Cuz/gpLhACjVFeCjr5nThhIsZ//S2mcFOq60nH4Zd5szH9iSfQ6quvMXP4cFTm5qCwz/q45Y3X8BJlPXrBRfhu/CT06NAOAdffzTbdBI0bNcFB+x+AKVMmo9Va6yCRlYVeWw7A+Gefxg8P3o85TzyKcU8NQ8h4H7B/1M6cBaN+mXx5mPPlV9iAa/Xsmvnonkph4U8/YNrE8bjkvHMx7Ikncevhh2PBN1+C2QV8QN8i+nzEJwi32hr5G/VBUFOLuISBl4F5p7sabrX+VZKMmcHM6mWbGSZPnoyR3Hl7nruy2iHSrtDuu+8O7dLJoL7//vtRVla2WLx6AX8RMVukw5+K4KASj8WQX1Dgdg/1uxl1xkXxohpaRPlPxqStOlqajTxkp9EJlMCotCBg2YREtAMlIHmxW3nPzcmFQHgUyCgRupgbKDGC5xuyvCw8zEmkfce1scvOO8PX7xvInUYaHtNNcyFRzdNYdQSS3euejAafp7I5yVoUxTxM+/orTPv8MxTGs5DDwWH0w48hNnsBlIfQfErKQgBDRX4RCntuiH89/wr+ce21aLLTdijZdRcMq6nE2598gqrZM1GTE0O1pZFK18KoqBd6HJACfD96DIYMHoT777gd3z/5LHo3KsbeG2+ETtzBrq5cgM6bbohtNloXx23VC2uXNMctd9yLwfsMxt6DhuCj9z/BkH33x9PDhuGxZx7BENKGPTEMe+wxCHPnzwVVAxNxO8HJ2iQqFlZAE1p1dQ3MzE0imgDBy6yuVDWwEUhyt1mG3rD8XcC/6SE9tKP+7bffQrrLv7JUkSyzTH4Bz5WdaCEbqZmxzECQa9CVCQtdOZplaBFdrtkimvxZHNTvuutO92+5LrzwIuw4cCB23GE7HHLAAZgw/legIIbsjm3ReMAA9DrtdOTWhvjl6edh0gVAIgy5mDK2P+oWULaANGoApyyf/96bbYqzSyB9qR4Vx4evvIKbBu+PprPn4/gnn8T1b7+NWx5+BPc98CA+//xzfPHZJxyTP8ebb7+OrbfdBj26r4e1W7XFqdxc2Hbb7eBzYaE8qawjN8LNDGYm8hpYUwL/8yVglukL6h9mBuPYwJECxMDBUlMB56w0zZYU2rZug7vvvh2vvvUKShpTAAAQAElEQVQWUp06YW6YwkaJAFmVSZxz9uk455yzEeZkAz43fFmynL4514XQPA5KxH/xZWYws/ocap5JcVEtglmGrjKW368bn2RIyR/RhUegGB6tYE77UD18e/OtsJ9/xb43Xo9Yz3WR37ULSvffG50uugBdzjgHsaJSxLLj8AyYM2c2zjjlDBrW3fAEx88+fTZGl67rup8JaczXnBKlIyNXv3Xfe++9IQNv0003dUEteJIm/35D9nN+PRrqqY11Gc2vv/66e+1YX3PXf4N5hqfNMkJ1Aq1TbX2jR+tkxX/sscdw6aWX4oUXXsChhx7q4N1333WnrDpBlaGu3/uK18xoLwcA85NpP+BFmnlI85Ai5OFDqirBtRcQcA38NPOpD4fqVXMAbn698rpr8cIrL+O2229FRflCxudNeWk60a3T41GjRkG/N9bPemSMaq2vt8MWLFjg5JgZ9ObS9ttv79ZCKhcZzkcffTQU/+yzz3bi9DbZ1ltvjYMOOsh92Ovrr7+Gfm6lE365ei1eRnLDcjQzl0ZJSQkac7NBgqLwyG1I0+n+448/TuPzAHfirC/n6/T78ssvdxsW22yzjQs77bTTINqTLBf9LGynnXaC7BaVr+pOdk15eblE14OZ4YsvvoDelDBjQTEk0iFySfrTW/XlYrP6QoSqQkydPAW33XIrzuFmzuOPP4mPP/0Mxrp04ekAqbIF2GvXQThvj33x6rHH4cnjTsT0ib9yZWDw2ah9HiI9ePllOGHXXXHyIYdhbpInwZv0Qv/bb4O/7Q54f+YcfDFrNo6iofttkyKMKi1B2KkjWjVvjmO22Arr0SYoLshGrCAXbB047Ywz3Xh1+ZUXo3lpEfzSAswePw7eV5+j9t6HETz5ImY9/zKS34zBnJGjAAOvgOso4BvS8vfYDdVl89CjOoX37rgLZ7Et/DZtKrb3YzikWxfM/+wDBNXz8eHrr2C/HXbA6UccgwncEICfjRzfQ6xuIzGEtHHCia3aW+P6KkmhYeOIcO0Orr/++mjXrt3v0lRnV0PU7wcaBkZxRWuIy7+yIR6L07if4jr2h9y1GsfKz83JcZ1RVQLW+F/R4a/EwUq41IR8ytGkG9KTZm2nCCS5WzSt/Y35MnrMUTOPkI0xNzsfH3/yqfu3RSobsmUCl3hq8vLYgD0NEBLCFhzzfLzyymto3749tujTH737bIhRX45yvycuyC7CWO7uDui/NTSgdll/XaQ5McZY1oU5RZhLY7fyk4+RGvMV5n03GslZs7Bw4iTMffEVTH38KRgNTy+ehRQHkiovgaBFU1jndfHAy6/j2UdfwYa9N0VfGkSnnnsh3v/sW8ydPR35cdAA9+EbjR9mJBbLw29TZnIgARolKzDtkX+h+rEnMP+XScgvaoa5H3IwmjYXfYYMxR5XXoo2HEQTTRrhh2kz8O6Lb7JN1OLgfQ7mJFKODz59H7sM3AVzq+agsrYC1bXVTCEkDwuCZWIc1MBy8ej6LBczeliGZr93zQxmxtDFb7Pf0xbnWHm+kAs+QSRRuMDMoElOH9/Q9wkUbrby9DLLyDLLuKBjZjAzJbUYmJmjm2VcBZplcM/zXFhDmpnJCy/m4857/8WT1R8xbNgzOOywf+C1115HV5703HjzHcgqKHZ88Dx0230QfnzpVYx99CHAOHMZ5cLAJoToCugP4bGuLSLVuyqzCEQULndZsKxws4xshQsUf3FXbY1UsvGG+vzYn37GG/c/hMePOAqfDH8XvS+9EGvtsD200AnIurQ7hEIiIAebL7sYEcBMkjkKsm2YZXDUXWaL++vIa5w1JfA/VwJmVt9XzISzCCwDxo1bj2iMC1c6rmtttvHGGP7O27j9vffRf/uBXBy+jGuuuQL6H6fXXHsNcrJyxMqOB/fvYsCxhgk4A0djQAQZpv+ep5nVZ2bdddd1Hyesra11NOXZIXwEtIbNDBrz8UcXeWIcw2d/+Sny8xLY8NwzEbZuzhEvwXoICayZ3CLUJgP84+gjcf5lF0MaHHfMCfjksy9w6+23c5N8X7z9xpv48IOP0ZnrjYZ6KGl96+HEE09EZOSKtiwwk/RMqO9rxM7gOlmWodmyZUvov0FcdtllkJGpUL2urTWyXBl9MuL22GMP6MvSlZWVYoHC9RXy0aNH4wUa1SLGeBgUlU/IdNNqfzw4YHGwNXHuSlCXRC384nwM/+A9PP3Cs2jUpDE+5Cn2xEmT8dEnn+P662/AoYcN5XrwM7z95hu48YYbMJJGMpdVrpzeHzECD/Gg5Oqrr4YMf31XRGkLl/5rr702tAGwcOFC6OvWWVlZePjhh93r79JNmwBn02hW2WkDQfHn85R7BOXKEJdcndw3bdrUrc/79OFpY13dKx0z5oGIWcYl6m6zjN/qXBHNMjTptt1224kEnTbrJFrr/gsuuADNaSRuttlmkMGuzZALL7yQmyX7Y/bs2e5DgPvvvz+kn8pfr4jLmNbr9RKm8i8rK8Opp54KnaovuekjngiiNqTNgF9//dWRI36FsVVybRECrCxjSRuASy+5DCecdCJ+/vEntGjRCv+6+z5SATOGku+ju29G00QStfPm4uUXnsSoO29H7rwyMBS6Phn+Hh659p/Y4Ocf0fWn79Cyew/A8qDrR24a/SuRwBY3XI9J8RgOo5EasP2c/RDr6tSTccjAHZFTVYUOfTfmWiLNfkPd+Lzyyqtw0AFDqGtAegx58RzkfD8WNVnZqM6jDcX23Of8izDr1x8RlM+FR11nfvIlcpo0Rfb6G2JabYCFhflo1aY9Xnzzbdx09ZU4aKstEfCwacao0Rh7z914/bjjEPvuW+y+2Sa4/5GHcNFpp8DnRk/c96Q6IXRrHyKr/I5SXKkJqcIFSwrVztu0adPqO3QUrl0b7TAdwJMf8UR0yTAz5xXukFX4iGfH8NFHH2LooYdhp+13wa4Dd8O4ceORl53HVDnAcNHoeRl9SFju22zF4yy38D9g1AI/Tss4xt1Wtm3ot73JWOAMTo950Y64oqvpC4+0VFln07CcPWMmjqBhcRZ3YWlHwyziUCwCvSoP8ac54WRlxV2HkN+DB31sQb9zMQ7U+r3Jay++hqms/yxjZ2Ln+/Grn1FYVIibbr0ROpG++JKLMXr0F6idPBnjrr4BwUtvolFtCt/ecDO+vOkmdAkSmHLd1ah86x2079AB2TAUZOejca/18HNtJX6dMhnHn3Y89t9rb3z31ShU8cSQB9tILKhB4YSpmH/HHYjPmI94bgmK/GK8xh0sL+5h447tMH74O2jSdm18+9sMWIsmmPXMY5jKE+fSfn3RZNP+aL/rPjj07rux4Q79UbJWCQ4/4iDUJKsx9Iih6LvepiivKQfVQaiCAjghg14j0A3pcqKCu8w9/5MfZpmd25BtRCBdzTJ6a+LTb4ybNWvmFjMK+/8DaukpZHNC6NG9CwYP3gv33Xc37r//Qey8824497yLcObZ5+OII4/FuWecjdrmjbHTtVehiv1g8jNPQ0tYdiekOGEnk2n2owAByyVk3ZplykdloTITCBeYZcrTbBGP6A5Yxs7lQ6EN4wkXMKj+NsvIqicQkQiSiYE6se0lU7j28CNwz+GHYvttt8KZDz6IbjvuwCEgzLRHcobOt+gJ+pU+xMH2Si+ckyFizbWmBNaUwIqWQMDeFICPDED9j6AOG2ZIAWmlxSVoxlPMdrvsghmct8484VicddThuJ2L28kTxiFzBTAzzi/qkEY8QzUTLjoFZkj/dc/GPD2UIRIZzsqgmcnBtKnT0IzGlFmmDMwydAWqbKMRzrwQ1T+Mxqh770LH/fZHVufuboGPwIO5UTMT74fvvqchci+uuPASHH3sidDJ5r3334uttxoABEBBYT6a0KiUfDNPzmIQjdda0y4WsAKe4uJimNnvYmy55ZY4/PDDceWVV7qTZRmeenNTOurfT2oNrVPe7777zhltF9AAlKGnwygZzyHXJlrnsShgygxTUCrx/Dx0b78O5nz6KU447hh079MTTz//NL7+djT69dscZ591JkqKS3HwwQejQ7t2OP7Ek3AqT2F1Av4u103gdd/990NrAp2In8jNg5u4XtOr5a/XnaLLQL3mmmt4mPIKfv75Z8gY1s81GZVtOtN2hw4dCv1WXUZoPB53m/QyKGW4Dhs2zBmtktejBw09RjQzbiCxUoj/3XuttdbCs88+63RTmeqV+I8//hgygkfQeFdeZLhffPHFEO/OO+8MvQ2gn5fqZPqjjz5yp9M6AJT+d955JxRfb3XpFFtGdqSjmUodLt9mhjFjxkBGuupWZTR48GBMnz4dBQUFtJdVNiGik2f9rOp9Hur17rMRy/AB3Hn7nXjxhWdwy023sU6ZAoujaMw32D6VxqFD9scuF12JH7lJ8dVjjwGpBBmASZ9+jq7caBlSWIghPEnutdc+yEQGXhz9NZI9u6Lv0CPQY5NNMImn2ymuJzr03hDNNuiD5MJ5mD5jOlDaFOAav0474kDMYjAzpNJJxDbohfltWyE9cAusc80laLLtlijpv5nLV83MmeQ3TBn9FQpZ7n7TVmix72A0ufwCtN9qK9x35nk45tSTUEmD/Sqepj/16pvwfp2K3o2a4LRD9sduew9Cl97r4dJbb8asWXORHculPIClRDdNkFZ0VuHtrQrZZuYKUIOHWQZXOjKkOtDgOfPMM6F/W6IBQI1Fr2zfd999bsdqgw02gHZwtKNmZormGpgQs4xf+MqFTEHXctdtx512wj333InN+m+KsrkLcPIppyDXy0HjnMbQiaHmvL+Ttpn9negrHNcLQsS4ApYRrYnEZwY8ThlqZsaBNKQfMHiez4YHd3nmoyBegA8/+QhTf56Kn0b/jJdfeQUlWSUu3CyTB598C7iDuPdeg7Hhuhvhzjvugga8OA3oWWWzUFY2H42bNGEcQ2lpKdJV1MWPIYFaJ68ZT4r3HDQIAzbfgoNuU9x2xe04+tDjkV2VgH3+OYonT0Pp3HLUTp+N9bffAR122RGxtVti+sIFaNGzFz7/5EO8+dJrmJuqwfTKSuYqhkuuuBy3s0ON+uxTPPTgv1CRX4j3nngWZc+9hN+uvAbeLxOw4P0PMG3UCMz+6DPkzSpDk9ws9OCkENtpVyQ26gO/ZSPMrJmPjoN2QWVRHirihoUcFBp16oXeO2+HjftsgMsvvQifjf4A++23H+bUzkZoLF0WS6YlMcvRTYKxfAWgi/8nl5nVa2pmrg+qP2uHv23btsjOzoZ+p1TP9P8F4cQShikuG1LUmB4+hw49BM88Mwynn3E67mXfH/bko7jqn9dgu50HYtsjhmJCdi6euf1ufP/YQ8hJ1yD0DGlC6HmMHUJPsJ7pcXemT8GVmQjL8rswPQjiCeQSotuYRk5OTuSF2eJ1ogAzq6fXVlfhtUcfwcDOndjOf8Llt1yPPe69A5sdcgiacmeamYaxvzugwqxVREBtJa7OsQy+5rmmBNaUwN8snc/xdwAAEABJREFUAc4L7GsabdIcKULioTqiXI4ZgXog+2TIeXodzm+5LdfCk8cehxMO2A+55D/k4EMy6buxBvDY36H5nK4Ze6/iEswsw/df+mzJE6upU6e63HksC42X8kwYPx4lxSVCYbZ4GRgMLFY+gZrxv+Kre+9FzwHbokm/rRx/lsoxjBGPkcfDWeeei0F77I5N+myGPr374u47b8XGvXvhcK4NyAQOnlDVKe0Q+sNSL82TSw34m0Qzg4w6nYLqFWO9xqxTWs3FMuaOOeYYGrr9XCo6qNDJpX5v3bVrV2fEmXGmInjwYOQiiq+/+Q7ffjUabTbaHFcdeyryF1bxlPJ5bL35Vnj0/nuw0SZ9MGf2LFx03gXYYvP+6L95P/w2fQZPoK9nWpth2222w8AddoD+VaFOhVU2MpJPOukkrL/++tCmh4xpgU7G9btkGZqyA8RLNWAmbYDOnTvjvffew2ielusV7qKiIsh41GvfMi716nPv3r3dvLpkXMn5O6C3YXVqr7alMo2MesnUSbReEdfr8zrlV3nr7QK9DSBdZXDffffdePPNN105T5kyxdWT6iQ3N9eVjerhnHPOQVlZmUQ6MDPnPvnkk9CmkH4Cp/p94YUXcNNNNyEej8NjJZmAZ6njeCK9Sd++mDN/Ll586UVuohyK3QbtyhPoi3DSKSfgkUefwK/vfYQFX36LLUqK0Hev3bDNxefANt4QD914M14/9zzU1NZgPa67e3dYG81Yn5Mmz8TDd9yNMd9/j48/+QKvvfU6TjjvbKfXkTw0E7LddjvIQWHr5vAqF2IsN5e8nAKA/SdwIcyHEEKaBrvfqBgbnn0GEttshZJddkbjDXsjvlZrJP0QYXUCsZTvYsX8JOClHd5u18Fod/iRQNNS7LnvEMz64mv0GbgT9qKt+Fp1DV76+ht8/+s4lCjdRBpb7bMPiktKMYUHXToXdELYOQOu7TL4qn16q0q8mUGNEA0u7Xy1b98e2oEZRIPJzKAdJr32ICP6yCOPdK82aMdFu1khJ4QouplF6CpwOYNRaiKRRElJMQbtMQgfffAhLrryQox45QOcdOapuPneW1Bbk4RPA5Osf+lWKsqT4C8JWMFIbKbcSzW3yDeEyGfDbsxj5yyWa8oPYJ65jgl2ANrQ0GVmEL0yWYnPPx+JwkYFSNQmUFlZhRj/xBPpX5pVimFPPo1PPvmMG1CluOLKq6ETyXyfRjd3xcb/OgHHHHM0Qpq0GmxieTHMnDGDvhQee+wJ7HvIvrjqwmupYxpBkOlA8yZOxfBHHsfcODAnJxfTpk9DIXevmhxwMK74YRxm7rYHOp56IgLuxh1z/KkYvPt+0O8kUjVpGnM5qKxaiGQ6hZ5de2KbPXfEl+xIoz4YgfCHb1DKXeYfnngcc95/B789+xTy3xqObWcvQG71AhRttjGKttoa2/3zWhTtPggb3Xk/rEM3VKfZRSgDfjVmVk/DkUccjocffRjZeQXo0b0nCosLMrqzckPmVGWnMqJ1BQdgfEcwPoXLJfoffptl9DRjy2F7MTPo99majPUKWSKRYL6Df3suWOwroIPyFIOl4/BCnxNwwBpL0U3DzHDZJRfjpZdexOdffIIbbrwOs6fPQQ75Trr2Wtz0xRc4+6hjMf6JRxFnv8mJe4gD7BHGuKxqSqLX3Rr3zAyRayYeQ/1Ff0CP05243JCuVwcMcnc8Foe+CTFxwgTnjx5mDWSR+PKrr+IfRx+NY/fcC0+ffBo2y87Cnmedjm7HHYuAE03A9qs0DEZutlJL0V3iDj1mguB4iIqVExGxJRjXeNeUwJoSWJESCKM+5eYCD8ZNVhjHHAqJhYDeWklYiATnwHV22wUbbNwHNmk87n/4MXz8xUjst/8+uPSyyzB54jSUzZkPuL4Jd5kZzMzh/80PGVoyLJTHsG4+qqmp4dgdIjcvT2QHLE7n1j9c2RjGvvUeijj/tx68HxCmGRxwHRKCwztxw1VXX4trr7rK/VTvwEMPw/M8xRvGsf71N14HfI70FBzCAI8jN+suZGyAOGOvrlv51gHE+jRIZbjJH6UtXBD5dTqt155laGoe0mnp99//oBwgUySem8932H4gevXeAJ+Pn4CKBTW45rSz0L5ZS/zwzFMYsutueOHZ53gK+xNOOOk4+L6PAw4+yNFOPfVUPPP0M7jwvHPxzrvvOgN5wIABlG2RCq5utNEuvWQUS6c5c+a4k1oZ1KmU5t7Q8YtHSJs2bdwXsfXmqWgC6a9TZoWJJwKzTFriiWh/1VUaZpm1jmREekt2BDJkFRb5hffq1Qs6zVf5jhgxAnrdWqfp+s3zZeyzV1xxhfsInF5Njz5Ipngv0DjWB+90Mq2fZFxyySV4/vnnoZNuvTauD6VdfPHFyM3PF7sD/WuyKVMm46ChB6E1N5JE9DzDuRecjwP33h2nnn4Kjt9nL7wybgqaHXoQSrfahJtvQO9N+mIs+8y/brsD37z6MsJpUzG1e3fM3HMQnqksxyHcMOq5/oY4+9yzUVlRgf59t5Bobh5tgPO5YXIODW6tz+MleWi2w7ZYm5t68cYlrOsQLDHUXyFg5gE5eTxJbocN9z8MjbptzBPokGvFFIz9Zq3OXTH9u7HQFQtrYfGkWzmpRzI6Wndog7lvvoRJ3ARoxwO1U6+5BsXcUDn3448wasECVI8ei3mffYedd98TL73yGjq264DaZK3EQYKMGwxysYov5hLAKkhEjUtiVdlyBcXFxdBrHNrR0RcItQMjEK4dKdH1+oMakRqi4kRylsTlX3lgTlRhYR5ycrJhnqGittKdJg7afzfcft2dOOOMs5DmxKbBwzEvx0MNIWCDZYth3ABuJ9LY1BQglzKECoiu9Ds0D0ku8BMeh/l0GlZWiaqxk+ElkqgKEjQw00inAqdbYKEb6KRjflY+FtAAvefuf+G4U45D195dMX78OFSlq6ABRopqEPl16jg8/vgT2H777XD7fbcgLycHenUlDALuvr2N3LxcrNezB6rCSmy+2ebo238j3HjTjaih0ZWoSUgMIY2Q5XrssUdzp+skdO7SGRNnzUKb48/AhSN/xuujRmK9QTvi3S8/x5X3PobLHn8RXuduqC0oBFhPFIBbrr0FD9/3EE454ziUFMVRFdRgAU8GEfOw75EH4/vqJF7nLmnsqH/Auq2HviecjI/HT0W76oUYmmNoVpFGVW4hquNADeNU5+WjlifVyaxsqO7AOgwN8IMYRebAi2ez7FKoqqmCyks8IXurmUH13bA+WawwRjYSBfh/cqnfmZnT1izjJpNJpDjZiWhm9bj8Kx9YYG5hElC0QH6iDe7fUxoELgNNMyuBD9aWwFi1JCAzDFZVVKJ3n97o2rUHTjn5dHz0ycd48dXXMOLDD/Hoiy9iVuMmOPmI4/HMiSfhoXvuwPY77YzJ4ye7lMwkx6H1D5VXvYeIWYZHT6UoNwL5f/75J3z3ww84/4IL2G96Uo+u2GqrrbD+BhvgoYcegr4KrnFSr6/pt3D9+vXD9gN3wCEHHoh3nngCle8Ox86Ddsd5r7+CgaedhdDLYSYN2iRgw0TAccDAP3fK4gEu35FLrwEBQWUElhBRcpO+5l5TAmtK4C+UgMde5LGXBZCB7HPAMllqAlI5MTiZ6oE+O1to4gfW3WV3jBn9A7bu0RNvvPgyRo35EddefQ169OzKE8DeeOnFF6CDhjvvuguRMekE/Rc/dPooA0WvvJqxsJhXbSjqjZwWzZtD8y9Ji41XogU6EeB6JF5ZAWvahGNgDGmVveZkpITh2aeexbnnnIXB++yNjz/9CAcfvA/atGmNwUMOgGXlkAtwY6JpHgKrzXcAFxur7TIzl1bA/DScn4UrwCwTHvk1R7zyyivQq9xJztvb00g+7tjj8cAj94sdDz1wH2bPmobGzZtipyMPQU2hjw3ZGH88/zLMe+IljHv5DfKlCJk75IaDTh9333MPRygpKcEll18B/Sb7tddeQ3seiiltgRjMDGYmFE2aNIFOVkePHg0Z2DpgEZ+ZcQ5mxyCX/HScX7hZJky4IAozy9BVDqKtDJB8gVlGXzNzuosm+WaZNCNcrsIagg77dMKsV86/+uor6HBQp+U6Rder9HrTVh9G22WXXaDfRusU+thjj0VOdo57VXuTTTZBnz59aGuc4X5PfdNNN2HG7NlKCr+M/RXnnXMuNqShfiWNcRHDSdMxb8w38KnblQcdjqN5mLNTj84Y+uC96Hf2BYCXC7XYI48/EdsM3B6NmzbCrSefiqduvQMD9xyM9oP2xOHPDMNJ3GDfa49d8NnHH+CmG25Go9LGnP4DtGrVCpddfimaNW/syiKZCtFq8y2x6aGHAjSOtYfku54XIGC7gU+tfCJ+DGEQIqukADos86hFNnX0kYW1mMex336B9IxJwLTf0LlbT0qAO4QAr3W22RJfPvc4CktyUNq9C3TFuTGWJJKIxfD9V5+h6ca9EGtUgi369UVJ4zykwowt4VkMxqMMMC2yr9LbW5XSzcx1Kr2eod82L29a77//Pu65557F2NVAzWwx2pKev+qnXeSi+qwYgcU8VkYSecW5ePixh3D343ciP7cA77//ATyP1hW5pYm5iJlOn5WV5XbkGMRGBy5WLVN/FgAG+J6P3Ipy1PL0KEZjVQ0tMJA3RJwiYmLjqU/gWp8CwMEZUOMkE8DGxwdvA9e/ACdf8YYWQnI0sAsYwPCQDdcAeDAGhuTNMR9lX32Jz+6+E4VpoDSWRT42+CBEjLr5HBTJzN2zLLzFBfjVF1/jfqO8+x674+BDDsDtN92OCdMmIIunWX7MR3Y8G+MnTcCYz77HSScch0032BhZsRg+/egTLEyX45GHHsOZ55yO5qVNeVJfjaYFTdCsWXNMnfob7r/vPujabdCuqAwqUVNbjUGD9sDVl1+CnXccgN577o4ePEEr3GJTfDi3DGGbVnh02NNAGhj180RMX1iBMb/8AuPk12ad1njzpXcxc+ps9OzVAzl+NvMe0qhLIO55uOa6K3DKXdfh/Pc+xsc8ld7kjPNRXZCPZ8f8gI+rAoS5RQjKQ4CyYgjgc6I1KhfQBQufJUmfT5k+655DACetgIa+qVIRMl4IM6ML5xLDUi8GqK7ANKB4S2X69xHVvxqmbmZYsGABT2Bfch/IUJg+CKbBVLh2f7WrGhnSoi0pQ7S/Byw0RPD3JNXHrhPnHPNI9mBGX8hasRCJug/QMACtWrdGdlbc/a5ri223wR1PP4GdDzsMP7zyKs466ji89/prOHDIEBxz/HH44IP3kaytwa233sLJ5nKeYFyFoUMPxbHHHAN9WOSrr7/Cjz/9iOu5cTSMO/Uv6F9D/fA9nrvpBjx5/vl4lru6B224IQZwJ/gennysx7a85fbb4B/HHYNd99oThx56KJ4c9gw0mXbr0QOP3nEH2rNvF46bhJM264s7jv0HbnzqKQy5+XrE23dUVwGzA4/tGjCYEaDLlFEhrhUy2z3lDSMAABAASURBVM6FyKTKT1TeDJ8IpK+515TAmhL4KyXA3qQ+yLUCsToBHl0PoegkGnugT0qcHdY4H6NNe6zTtx9GXnsltmzRAh/cfCu+p0F3IE/7unLhvDvnSn0gSmNLl65d3EbbDz/+RAlL3nWdV46A6cjhNEpGPkP6eNOTuR1Oesa36Mm1CZWlP+TsFTigZ7XeBQUF0MGLXveNEk4mE/CzfAJnbuoecNRbNAcFMM7V4LhXPXMGErPnou16PZAIk8wKmVn2xvXRrNmzcA1PtTbfdHMMe+ppbMZyLyrkpnyYgq6AD1YROUMY/8B4AoczbHXfyp8ZUycIV/pmGb/wiCZc4Ps+1llnHbz26qvwPcMdd96Ow4cegbPOPgOPPPIojjrqKNx55x3Yc799ccZjD6K8pBBVbINr77orxv84liK00ZBknbM8mI5aR6hy5fpIeBqh29zdeOONyQuYZXRpqIeZQZdOkfUzTOHSS67AzFw84YpnZkIdeFzDmVl9uBl7C9utWYZmlnEd80p8mJmTZmYubeklQuSambwuzMycy6LItC2G6Cenaq86YNIr21o3qc+WNi7BmG+/xYknnUTbM5+cwLAnnoA2wZkthCx7Ea+4/DK3/nryicdx7/33oWu3Lnh7+Du49rLLkadGyYO977gG+PaOe5CcOgljh7+HQQfuh/0uvYgnvQcij5tJoD0hWW3WXhuXP/EYNhuwJX6eMhXTua5bm+NGHjc+ttprMG667Xb86567oQ+jnXTKiZDOgLHOVcNwl2mt5GWhWqSQJA1YMCKee3KxoOwTD9nOSGNbcwQ+zKef/cYoI6f92jAL8cPjz6GyKo2cdbqSA5AkkhHGCzCjNo3Kglx4PIgDr+OOOoZPYOv9D0DuDtuj6dZbwNguqpM10O+pfRdbGoA6O9ZV/vBWdQpqEKqIoUOHuk76/fffY8qUKdBJtHaMdGKn1zcmT54M/UZAP67XF/Zyc3NhZg4iHaNGG/lXlmtmTpTag05eAwtYmSnUJqqRDBI4YL/90bFjRzzy4KPItmxQKUgXM8UzeGwYMzgAJ5Ip12g8CSKYeSjJKUaWb8gnnjN7AX54+DEUVlcjxg4SMhUjs36HDOIhjE8jBDAOTAxCyHgBW1QYNQk2QNpz5PQQgk2GnSMEceriDLMQEgWPDVdxPE4AMYbnMr3ExHGo+PBdfHXpJcAHnyD7xx/RLDuGBE+T/d9moDEb6txZc3Dk4Ufh7tvuxqGHH4y+3TdF8xatUbMggaxYNvKMOzypJPL4R/vRpWU+uGOUjfYd2uNHnpp9/OGnSFem0Ig7XD41BY3yJJLwmdb478fj0vMux6A9d0O/vlvwZL8KIXVNkydWU47dtuqLNl3XhV/aBINOGIrhc8rwW2U1yzCHGeOdB+TlZ+Gdt96iBziBJ+JCOvVcB926dEUN8+lxo8DnKGQswxTLbetD9kdp7544/7JrccSJR+LqG2/Eb4kqDHn0buT/4wgsbNuaXMZDOXP16oqQ5ekyx1IG82CEwFIwS9IYEQfqLuJKi3WBQFyAgRfbkOKzuuAA5EOA0EIH5AAxOYuD2BanrDaf2rRACWqH9LnnnoMmOP2+SH7P87DeeuspGJoI1G+TPIUWIYonXP26oV+0FQeV4pKwuJQoVNQovSVdhTUEnx6PANavweDRhS4DzBRCBLxUD2HgEKHCem+8GY7iZLXH8cfgnO22x10HHoLW6RSee/IpbLnlAPSgQXsiT6Mv547weedfiMceexxPPfkk9MrWFltuiW14enz6Kafi0H0G4+zBg3HyNtvhtWtvxM/Pv4wfXnoZ23dYBydu3BfHb78t7j//PNx1xpm4+djjcCfdYbfdho9ZH8Offw7/2HoALtpzL+zTrTuO3nRTHLDDQPTk6XfLPQYhyCtEMpFEZtFI9ZUlAbNlMOiG/IBDSXEueAmvLx9RVTYChq2515TAmhJY8RKwqB95BqH1AGBR12IYeHEO5AzBmdLQbuBAcC8eH159Bea+8Bx+fexR3MEF7nPPPY+33xnBDerPuFn3AXbZbWdccfnlPKnaGB07dcZ5F1+C8RMmUpjuOrlCOUdxcuMMBAfg7OMQDmwa3+RVODiHZealENKFwSACF045msvqPfSvzltzkeYgpanXXPVbW425lbXVJBk4ewOcX5WPkMZdyPE8ToXn/vAT5sTiKOrYicGJuuEvhJmPL74ciZFfj8RlV16OxS6LOa/GQ4GkA8ab4AEOxe+vUOX8e/JKo5gZzMzJM8u4zlP3MLP68EgXrbE1b7/33nD3G9zjjz0e117zT/wybjxOO+00DN5jb54+P4ge/bZE24MPQe/rrkKjzfogj2vwYH4Zy8tY5WoJxrUPoHJW6zA2DIZgaZdZJsQs4y7JI93MFg8zM5iZYzXLuM6zxMPMHJ+ZLRGy8r1mmTTM7HdpmtnvExQtJFntgG6oH+DKJSkrOxtPPz0MH3KT/eabbsKbb73pNm122GEHhmZus4zMtmuvje223QaXXXIJ1+NH4IgjDsfIL0Zimx23w3tcG3xw9tmomjcdpaUlGPvmcOTkxtH70svQdKuBSHAEUf1IomwIuShpAp3uNqInmU4glap1XTrpnkApw/v23ZShvKUC9fC0pqV30W0wefQQePJ4pPmujYhk7G/MrrqgazMhQ0PSEHqkpZHTtDE25eHDtB/GI5GVD/hZpAdce4fkByyWh8YbbgYUlUAEtZP99huCYU8+jv144r779TfzJHo9JGnXGGUb1/qeTiHFbYxBILrKb29Vp9CsWTP3Q3l94U+Dnj76tSFPVvbee29nSB977LEYyElCA6BeP1IHf4onJ/rwQUPdzAxm1pC0SvEQTCsEG1iKRmEcng8srFiINHcsc9kBcjio5OTkoTSnMRYuqMTgQfvisiuuRH5WMfLz8lHIBaxZNu577BH8Nm4cMHkqfnnpDaS+GoPE5PEock0NSDNPCQpP+gFSziIOAEvBo+EVMCxlnmsNAdjwEPLJRibVZMAhDQt8xNMeYilQTwMQAJ65xujT6A+shqQEstPAvDlz0HnwbqjkRPHzWWdjCjvxvFeex4T77kXtT+Mw//tfMOPHHzBr0nTc+cTtuIYGQA3TSKez4OXH8N2Y73DeRRfijBPOwZc/f42Rn3yBdbq3Q7OWLSC+a2+8CeMmTMHu2+yO9t3aYeOefVCTqmGfMSTZnbt26oqqyhqUz6/AcTxRBqlmhhTzlfbSiFUvxAQODu269XDl3HnD9dFmg84477LL3G9HBg3ZAz1oLDz3zNOYMX0mFpSV4cgjj8RhJxyK4046Fmu3WRs1iVqWwaJbXwTM9fNx2smnYMrkSXjwkUdw6VlXwotnod+QvdH67CPRauieWFBbhZBlrrLDKrsMxgFEoCTok7M42OLeVe0Lw7A+CTODmTn/jBkz0L9/f+y8887uAx3a7NJvlPS6nOL4vo9C7sz//PPP+Pzzz10/MVO7y8gzy8hxwlbDQzoJlFTkCv/LIPVdHoQAmSfYu0J0PXwoBmzRH71y4rj00P3xwYvP4YTjjkaXDh1w05XXYNqk3zD2u7G49677MHPWLHz43jvYe7dBOOHIY3HV/gfhoLXb4MDSIhw4cFdc9OgwXDRqFM5/bwTOe/lVXDjiLRzME+aPhx6F93fbD6OuvhHf3PcgOv42FU2++QI9pk3Bft3Xw+4Dd0TbbbfA+hefh3WOOR6t+g9gn8/oGYvHYRZpjDXXmhJYUwL/4SVg8ADjOoPd1iPEeMK61oEHo9fJJ6HHKSehat48JObMQIzD67bbbIm+/TZx4/OTjz+Jhx65Hwdycblx7w1x1y03Yx1uYB97zHG4/4EH8PXokRyzEoCEci2hhXScBjoT4x0QNKYBsDQBAHkMurSkTjAuebj24YBCotFwihFEwGq7ovFcH5fVvCRDMJlMo3xhFZo0aoaAOM8mYFxAGwIEXPeAC2rpPPfjTzHx0Uew6YF7AL6HbC+X+rOsVR7MwQ033ID+m22GDTfYgD5wDGV+Hfbf81D56e2xdTqu414J1m9otdbW72l1Gh3llE0LQd16IL9dWxQ2KsW4Ee/DaECFbJshMYRgGfnEPJYjWOaGNZdKgAXD9aNaT8AiCcyQpkuHgYGKjS0T2GLzAWjbrj2CoBZtW7d2/5rLOF+nGWriohg5YAlffMVlPLRqhTNOPwd33XU3evbqhXEvv4BGPBwKcwux7qmnIqtLZ9R88QmalRQBNZm1b4yWQAoeZK+CVyZ1oFFJY2zbrDU26dAJiUSKKQDG9HhjWdcfhS01jvLMAGNZ0KEWfJLGJ9PyuNYPkMf1z7Y3XoTNzj0VUjLGfpt545VcPBQbcPbZ6Lr7nmAhASxAz/cweN/9sNa6HZHbqikQ8xEzHwZdi/IpvyfSaoBVlo6ZsgF2skzRaxF+55134v7778cDHND33Xdf6Mt1es9fv2t+kiczjz32GGRg6/cQyrs6fMCdQzM2KXZo+UVfVSCN1ZAcME2XDnuCjL5DDjkYP//8I74a8yXee/8DbLvZDui3+ZbYfMCWOHDvAzDmszG44+bbMYCnSofTKHzvw/exxy6DcNyBx+E+7pJMHfEemndsjtZbbIRp3/2AeIx5Qozlkw11MmPjYROAM97YJEIO/CGbnUdljAMX2BlgMTCIHdJD0g+R8pPQ7xbBKxZyQkv5xMBwIIenZbmVFcivTdGwTgGcLGtqatBh733RbN/90XrIgSjqtRG+vugKJN4ajhJOmDNfewNjHn0C7ddqjnU4cFISQlSga6e1eMLYEkcdcgyuu+qfePXl1zBotz1x6w23YtdddkGXtutiYbICndutgxeHPYtHn3oEDz50P7p26YLK2hrqQ13DBA7a5wAUlBZSOcD3PHjUMR4CsSALcRmU6SQWzpoBv2lzVNcE6NW2G7p36oaHbn0cH3wwApdccRE26rsRnnvmBXjUNx2E7FsBLr74Ihx4wIGoTFRiaVcQGNbiYNWl97q491934a6HbsN1N1+L+YkE5nPzI1lQjDh5VOUhc7yYjOX1sJ5YyHXczJQwRxPynwtm5srQzKD2of6mxUleXh7atm3rFNdvbzp37uxwPcxMjvuIxyuvvOI+aqG4IpoZPNYtVvNlltEpStZscX9EX15XNRiws3HYgQWAq0oS0wiQKMpHr9NOR59rrkFZThZ+euIxHNamHe4+9DCctO9glM6bj46tGuPwow6DjNjNB2yDBy++DPtkZWO9vDiGDB2Kw595HnvceSvWGtAX6RwPQdNGyFGfy81DO/aTfrfcgj43XoPNLjgb/S44BxucdjIKttsWxTtshwGXX4Z1DtgP63MyadqhIxD3OY5QRxMYzDKANdeaElhTAv8/SoBji8aYgGONl6KHd17nrshefwOgtDHWKm2GidffhFlvvYHaGROB6nmc0gNo8/7gA4finnvvweNcQ73//gj885/X48GHHsDhPNnZov9WeP2NN1FTm1lUayz0hlAMAAAQAElEQVQD1xrg+gIexw1Ps5ZmvQCBBUgZkAYf8OCTx6frFuBGhUDlOD+GclZjqZpJH7j1on4bqzeddOKcm5NLZQNkmadMEDxuuBtqfEPAON78Mnzz+vNoufMWyOvSDYHWUVxnMEuo5dz/zxtvwHtvD8due+yOouIijqHKWLgac7ZqkzLLlFvDVEJOaPpd+DnnnONeD1aYaA7Y+BQjVAVnZSGR7aOaG7Zw7QEqNriiZnEHRNJmSBvYIrDmYhmFBI+lEbKlpZGmLw2wjEKWnLoPl+zsswC4bjWLEcncbK0uVsrxkhaKJUS3bj3x2htv4NrrriQxc0+dMBZ5G2+ALa+8EiVdu6EkNwvVI79E2y23A7i+YFTKAlgt1IJyiIgWIIUOO26DbYcchM36bUeNsur5yIKVdikxSnYO24nkCufZHkLmz6edElA7r7AEflEpQhrBVAZgexJfEIujuHMnZLdemyXoASSGLK9MwYXsoykEVNgow4gEIIvxwdvIKyC6ym9qtvLTCNk5tQBfmmS9+78Lja2hXDzqNZETTzwRgwYNwk477QT9blLxFF+g+GbGwlKBhTCrKyEFrAoI64RqcCWu1MwzNrkUtt12G5TNWYjHHn0c/xh6NOYumIe1mrdFbn4+Pnn/MxdRm7Y///Iz9FuZgdvujJgX0rDeBI/cMwyfjvgI32bnINW+LWqrOIlRuPIYZ1o+J7IYT4556OwW6CFiCDjIG58eUycrfLa8kKNUUjVGuSEHOZYK+dMsl4DnuWlCiMB8aNzL4y7syAcfxS/Pv4pGTKPqu28x46cfUZEE1j7wELQ44nCsvcNAtOy/JeZULsCCaeNRPOM3zP7yawzstQF6dl8fVWENKmvK0bv3+ujVez3MnjkHV15/Oa6/6xpMGzsNc2bPBYuH2honrFqmncJG7NT77rMXNlh/PSyspiHrx6HGnUoEaNmqOdZbvxv6b7M5WtHQqEwlUWsBO0hAnT1YEEc2yyLtxXkW7bEEfKTTig2kkgGKS/Phe57GHdJT8GOMY/KnaWjrdS2wLAyLX4YKbhh0XLcz3n7vLQzacxAOPPgA7LD9jpRh8NLZNJrjTMsQsn2FWDI+lvMKl8En/ZcVtowoq4D8RyLNjDuQCXzyyScYPnw4vvnmG5SUlCCLk6faqF7L1psgwiOQvGbNmrm3RbbiZpF+/yzavwvMDGZWn7z0rPf8LYR1x/EMdDJi1E58VOXkoKZRI2x00CHY+sST0JanFuN//BH3HfEPPDRkX7x56gmYOuwhzP7gLcz67EMMv/JqlLO9DjiXC5YTTkbLzTdHigZziFrX/lNBGtHYl8rLR7zPhvC33BxljUuQLshDulFTFHbfEFkduyCkcR3mZLPPhQioW8AeFjaYMVZe3jM5XvNcUwJrSmAVl4CGLvZlN6FamokFSHAiT4EBhUVo3qwlZlx7I2pHf4kXTz0Ns0f/CPM9jh1wELgBqgY91uuJ0047FbNnzYJ+U7lOx87YZafdsMPAgZgwfiLgg2CQWNRdxnQQGjTECTyXvBg5v5InM7RoHqsDj8TVfGtMy87Oxvrrr49p06bhF66zNujdC3pTLRUmASrJLHAk9BFycQ5L4efnnkKTZqVYZ+8h0DLCQo9hgPL+4aef4QyWY15eLrqv3xPuUuaNZeM8/78fKq+GOTBblC+FCTTfeFxPiU9+swxPyAIK2SaadOuIOTTUxr/9DvxZZfhl2HMoH/srPM5VXphmmaYRmhpLKBH/82Ast6gQ6nuPjD52GzZPhGydoceeaiCnj1nf/4TyCePYdNOwNEPZ/5Nc23MJzHAyJUO0btEC0ZVYOAcxrneLO7R3pBSfLfv2g7/1DkittTbYvEnRHSJGJ+qmvjoGIbttG6x9xH7I3XZLrLVRb64dAqZDxpV8m5OaGU/AXEsPJg+aL/CI+FznG5VV0aS9ECkDAubLtSL6A4QwY3wLqRlBd2iML/DIywgMMYgHYBB9q/dWnlZ6imbMEqGh4JCNYt68edArIxH9iSeewCAazfpkuz40JLqZyYGZOZDHLINLhvyrCswy6cgYJMb0PQ60bNAcdbVL1229LrjrhnswY8IMnHrWqXj52Zfw2qtv4MRzTsDmW/XFs88Nw9vvvoOBO+6EAw87EG+//i6OOPYoLKTCH7/zPk446HjMn18NvzqFNHdDs9M17DC13NllNZhf16jIDA/sTTCk6aQBuUES8WQtgjlzkLNgPvJoiPpJY9wACvc5UcTZ6ELq6tHI9nnSPO+jTzHz/U+RmDYdX770Mjbg5JnXvAmqCnMwPz+OhbkxdDnhWDTadgDKp45HslkjrNOmLdbiQr0kNxexuRXISXlQCs3btIQX99CpY0dssvFG6LtNX5x/xfk44MD9UZ5QDhNIekksTFVifs1cGro14IYQ1FmMO9cpGvoKv+Nft+JKntT5eVlIVJcjK1GFbBoPRcz/1FFjUL2wGlk87UzGAlQigcZtWiCbRsIhhx+EZgUtOO+HmDNnLsZyAO/bd2PEfA/pdAohApiZqy8WSIM7RMhyiWV5yM/Nhv5VlX4TVUWjPsYe52uIYaeF5LCNNoj4P4OaGdT/1Dc7dOgAfRFSr2SrAMxMDuQ3y+COwIeZoU+fPg4mT55MClz5r8J+6tJY8qHTB518a0FltriOS/Iur19SPLYqswDgZAe6bC7smR5y2GayDciSsJx8FHbqhkZbbIrNzjsLA844k3A6N6V2xNSvv8LE55/F2AcewiaH8oT4rDOQ374jsmhwh25rCDAvRjk+sj0fnlEoW3jMA/s1EKtNwm2oWRwGD+5ipzL2JyOf2mzAOGzhDOeT7Vdlb2bQJVzuGlhTAmtK4P9BCbCLLxpvQng0TmLqyr6Hgn6bolH//mj+63jEX3oD6fHTXYY4+9FNc9wlowxGxuFUiPyCAlx++eV4b8QIPPnUUyhfOA877jgQWoPVJmoZhzfHCw5rTMdDwNW6zzElTjKXEnCLWhpFIbg8N65cIWAadBtu0pF9td56G3EO10CVlZXwfSCglR/4AfMfIKB6PiGHiJ9O4teRn6MbjQqE2fCDmIZwaKoPmO/hb72Ntm3a4OxzzsKO2w4EswVTYDTOrtZcrfzEzFgQdWKXnAfMMmFmmfWSmcHzPESXmSHNMmpHo6xN/00x8alnkXz6Zfx21wP49fmX8Ms1VyM9Zgxbi3F+Mugvivs/6wbMOSFkaXg0Cj3O0aAL+i0E6LB9co42bfIAYD+d9/JzGHHOaaidPIl90BAE7GvJKiSq5sPCAMY6SdQmEKbTSC2sxNTnXoZXkUazDftSALgKAYJWbdHptFMQNilCwEZsjAfQZqBrrENPnAEo3yezh0brrYcuB+4Dy2efgIfMmkNMKwmMcphf42JJqHQwDiY+aQwBhxlQTZjTKc02RF1FUKCAAZ6DEByV2K9DFp3BzBgqCnMUEtVtLE+6kZfoarupxapLK+qw+oDQCSecAH1gS699ymC+5ZZboE+1p1Ip3HXXXc6AnjhxoisgMxVSRi+zDG5mLixDXTXPZDIFNdRkIoVkQhXKNFl90r9RaSNccuklyMvPc4m3bNYcVajGwuRcnHP+GXj86Yc5Me2Mjuuui5tuvxU33vRP8lVh+x23xnlnnsBOEcAzoHW7jij7YhQ+v/5mlDIN46I85SeR9FLQzovHpqQdPU2gARsGQAobYa1XiyI/jdG33o3Pb7sXJTSOjUZySjOr+SiqrEXF16ORlaphjDRgQD4NzkbZcYQzZ6Eylo1OQ49AbVE+4pwQn376SQza+0DMLWmCAYcegZpxU1FLfbKzfOR5SQS//YJf7n4Y3o/jkZo5E2eefBr+9fBd2GKLzdG4tAmeevpxnHPumVi3WzdU03D1OEjEUiE7ROi6ATFQEWiSMubJqFAyXYt12rfnaXZPJM3DzLffgEfwf5yAOSM+xMjhb6PPEQchUZqD2qAaCxJlOOvM0/H0y0/jrLPOhNGYHrjDdqhYWI53XxmO3XcfBE+fvg9B6VjmZW4gYfmm0ghpwMuYDzgogZqmVe6sA4qgutJymWKWM8DIF8JjeyUCM/lBF7wiPOOSsMStsguWoP25V/1saWBmEP3PJYD6GWQcy3A+7rjj3GvYqLvMFulrZo63Lsg5SiPNwd15+DAzPlf8lpwIFDvC5crfEBrS9MHBsrIyyHAWj5k5HcXTEBS2YmBsIj4oDAFXk8YNHg8pkAoNnB4nJxYwuAGPNGeEwIthnR23Q4cD9kWXwUPQ+5wL0P3si9D7oouR3a8PKhKVYPMDQJGUoD6DdAwIKU0NkHoHhNDYBphI6BlS7NvszSDFgRJ362NG8emJMV6Mk7RRnpnBzBBdZovwiLbGXVMCa0pg9ZVAw/EnwqPUl/QDxj/16iwAPvu7Bx5E0QVyurZD1/vuwLixv2Bdnj5X/voLpn/9PSz0GO4xHqNwKR1ovPCIc8BIM6S0uAj77rMPbr3jNsyaNwddOV9vs922+JxGJTQ+kDcMDfA9LJg8FpXjfwWHE6QZFlCHkKKANDQzORTGPwrPeFbbU2WlxHxayzO5HjEz5OUVwKeCHgdIYzn4FnIUBLPCjeDxk5DbpCUNilYaohEYYzOvfKKmuhq3XP9PHHH4Ybjg/AsBjeMBQyhLbMSW+5ZegiUjmGUkKUywZPjq9JtldFGaZhnczGCWAdEFZhm/ycPyTKYNnXfbC10264OXHrwZrbfdCHnjf0TVo09g3FvvwvN8uIJluSnK/zSo0Oran1CoTNw8zobFNWaaeMjW6XETx2ConDYJ8ZoarN9zA3zx1DOwmO82z4Npv+HTO/8FFi5ycgzGAzNjm//pnjvw08mnIJ8HZuCaF6F6ZBopys5v2QSMDLCf8kHpgLq0g4hgRNyaVwhx8+EY8cdXHfcfM/1RqARYyKRCMEUE5E0L8dkZqY8hRIxUnm3BIx8IabbDkOAxrqcAugiNMgDGohw9mUfKcsRQyOqFjAarIE0NFmYGM8P555/vTrHuuOMOHHXUUbj44otxySWXOLpOip588kn3eujzzz/vNFFch6zmRzUH1CruZFZX1/DENMWa8RBytwQwJHjau8uOO+OJVx/Hvc/eh0379UNlbTnUsLPihsKiQsyvWoAKnqI2LspFMRfJPzx5P5rwlP3sYw6jwdkHzRsVYcS4X7iw3gsLZkyDx1NPFg9U7+wHMM9HSj7WSsiBK+CiOiTQPoYG/lgcyJ43EwtHj4TxpDZk46sFkGTkLDJ9/OD9qP7lB+42ZyFZWYEWxaVoV1KAqo8/R9tW7TE/FSDFTueZh/vvuh/vvf4+xk6fhVi37hi3cCHGfzMGOfNmYbPOa2HuF1+h/LFH8cl5ZyM2dzbatmiGfYcMpo7g7pWhOC8XtbXVqKxJsnRyYWEWA3y6HjzE2YV9hOk0ctgRvFSSfunpoaamFonqKuTHcxH77meUXXIdppx6Jua+/ibatm6Dphv3RZJ/WWGKk2KA4pIiK0n+9AAAEABJREFUbLXNFmjOjYqKZCW22m47NGvRAulUGm3btgErCTLOQS2wjMsQMDRgyRp3SKkmO2HaGJO6+UwnixNnnNUdJ5GkZUhZGplCKHlpIZk27GoWwgOmEbIU0txVDALRlxZrxWmS3TCW/ALR5JpJR/mWDuJRSG1tLbKzs4WiqKgI8Tgbm/P9+UPx9JvoiooKmJnL75/HWpwj0kNUs9/LiMIjV3wRzJ07Fy3YJrQJF9EaulGcyG0Y9ke4qyUWX8gWHbBNh7RYjf3SY38zAkA9qasmgpAu2Lcgy5h1DbY5FDWB17wV4q3aIPTzkJWdi9ALIbkhh39QLkVAfTs0SQMpCqdcgH0pBbNaQtrRoZiGRZcTxIfak2BRyOrB1qTy/6oE1P4F/6+U/n+urMpbEGXDjH2bY0dEW+QGMM4PELjxAwi4sPQ4MHA5gLCoEax9Z5QeciA633kLRo4fjw9vuAlmBqNwr25sEC4IGcknnYMxQm5o99ukP4a9+DLiHOM//uAjXHPZ5Vi4YAGSZQugxWnqp+8w8uJL8PF11wJl8+EzjsdRJ+A4FTIFIw6CUR+TcKy+S2XksSyUYn5+PnwaEgU8US8sLESC+iQ9rj1YDgoHQlBdfP/aq2jGTYJ4s2bOD99YsmnoqqpcgOraGpQ2psFB5lDlzc1zZk/BfxvMrF6GmcHM6v3/XxDPWS0+YHHEe3bD/A7rwMvOQ/rVl9F4tz2Q8JgnrnWx5sqUAIuDTZG42l8A0KANESDNXZ2AfdEYoqappiZ07nffYXJ5NRptvx2qKssR1HIdzVPo6e++jYIR72HOtddg0gMPIdcYecF8FM2fgw3PPw+tBu2CFNeQYGLqizELEKfQHK5NPNcvjc3Yh57gE7pc4kJAjTJALTOEVfCkalIPITUJKF9+LmZ4h6BVQK2YOm8oQLt0okhH0jzigpAuHISgGIcawPhwVDS4vDrcibM6zyp2ojRXajIhJwazRTl4//33sfnmm2PIkCE45ZRTsC5PZfWxMOFKWP+yao899qAhVisvzBbFdYRV/JC+URLGhuoxfYMh5FGSGTFjY2OeymsXov/mW2C/PYfAj/sggwMZ10karloAZ9PALknVoOqrUah46WX8fNPNGPvQQ+i/83Zo12s9nHLWxRjDY6LeW26JCaNGws/OQci01DikR8j00tLB9+B71IGhIY3ERmEctVOmo02jYqzXuT0mjxmNWE4OfCZaWJVA+fffYcH33+LJ6ziZLqzCL1+NRGmXdRBrVIpPhj2DbhttgjhPxPLihRgz+mf8+M14l+WcbBpIPE3vfcxRGMtT7Ac+GYNGnDSrPx2FjttuhSBZBX/hfMjwW5CqZsczqYoET5lTLBNQV6g5s9OGPBEPNQHRyAiYp7gZjGUYsqPnVlUiO1ENEhB6IXeZEmjKZ/WYSWjMKc2bNA4dO3ZCDXWI0QDJDo15o6nJwSTJSQ40DDyLMd0kKqoqoEt14DN9sxAqOzMT+Xeg8pU+CiAr4jRufA42IT2mHBFXGIvaOSvtwfKRXp7vwYt5XLTEkZvPDQPuLmIlXkrDzGBm8DymRQAvM3PlQnSZt5m5sF9++QVrrbWWw1f0oQVMSUkJJGNF44o/YH3INTOXh4a42SKa8qkwgZnJgYzmOI38rl27QifO3377raM3fJhleM0ybsOwP8bTDA4JcJtFgM/+ziGTbRMw4oKMA8pW2bvOAdKIxOjmEBgLccbJIoDtDXUNzXkpDhkx5ATYJAESSIIuI79H/gxEVIXUgSJEUEda46xYCfyvcJsZzGy5s9uwvy0r0vLwLCvu/wLdzFyZm2Vc5dnM5DgwMzdGaw4D50Fw67xuEGB4yFEkcK5x7ktyDmwx9BDEtt4aA088CX1bNsWchx8FpkwFE4Eu41hhms80bGmAoXzESKV/W64B3rzhety6ww6Ivf0eruraHV9cfy0Sk8fRCL8Rmw/ZD23X7YhvnnseXpa5tDV2gVfoxj7LjIOSi9V7Re1Mb0X17t0bjRs3zigQxJjjGLgM4rCqcjXUTh2POA8mWm/YC1xEwdwfCyATA+dfeBHyCwuw7XbbOUrI+VLxtcZxhOV8SCczW4zbTGW9KC3xLMbw/8SjXPl8JHni2XS99XDg3fejUacemFPaBM2G7IOFfojpX4+CqW2R7/9JtlaZmqrxkO1sUQIe26Umd66vaRx6PESKWRoeD9eCH7/HF488jmKud/O6r4dcruMnDH8X82gPfM6+t9b2O+Cn557DzFdfAyrKUfbrr6gJgBZHHYeC3n2Q4prYpcM1t8deGjMfMaZhxMH2B7ANgt2B4G7jU2sEapShLq4pQ1fqHVKawCUrnagPBNRBmqlknB7MExgeEELoMpJ9chopIC5OmdrEeTOUYUT+A27V7EpXw8xgZvVyi4uLoYV1RMjNzYUW25FfrgZC3/eFrnbITFpRssZ5ywBWqmcsHk4SRuANtbtkTQ0qqhdC4QEMRmM0xahpDr60B1GQSGHS0y9izn2Pom3z1qh6+y3kfvgh2m3UF9ktm6G2uhaz5lYg1rQNfps2G8Y00hycssMkYjS4w3SIOGmF7DD5FfNQHEujiMb4b2+8iZ+fexl5zdog1qMHpk74FYXka8ZT0uCHn3DHGefi2zHj8MXLw3Hjrvth1Juv4bUJY/HB8PcxiTtWd95yK+bOK0OKyh53/EkoKC5Clz5d8eTjj2D4eyPwzzc/wTO/zcGYxiWIxfMxbvgItDnlZGxw6sn4dsQI5CS5I5ZittPg1B6ihjtdnMcBduIgrIGlEyiuno8CnsLrg16ZMCBgnWbFs7Bg9JeYO/xtNPKMk2+ILOatnKfy8zfqjNILzsKc7h2R17kT9UsB4EQIc38+BQVhQEGAbPKY56P3hhui38BN0b59e9TQmDfzYGYI6gwwCljsDtUNObi4eoSxfkGjHEhbiITvEYwn8UDgAa6eF4u9oh4NAQYzA815tyjy4zFk5WRxss5Hk0ZNaDxzs6TOqF5R6Uvj99j2IrqMx++4mxlN2GbUg2kp3MzkLAYRX1lZGVq2bLlY2Ip4ZLzWsG+sSJxl8Y4cORIvvPAC5s2b51iko1lGd7NMfkRT4MSJE6HxpHXr1tiQ7UL/Hku/0Va42eK8oinO8kImRbj24qlawfbh8REFCCVdBrLqOtCgoAbECY1BLh67B/sL46kN0+OxLRr4x3hGJjqQbAEbDBkNaufgFXKxmkY22xBTkEwxk4m5cqGhBQiZx4B9KmAfIHHN/b9bAis952ZqoX8s1uzPef5Ywn93aMMxpyFulik3s4wbqn+Di2z2+bCOprkv5JjBQQEeXc9LIsF5LB3LRsmGPWDtWuLbW+/AzzffhfTCBQi5QZ1GGsYFunG8CWQNJukPAtKAspGfoYynWQOat8AZPL3elKfN054ahudPOQMddtodOdvvjEab9kXql7FIz50J43hmHL00tqXhBh9XWRK7yOdIq/RhZjAzqPwEOnjRRimokzbBs9OAYdE1a9IU1OTmoHRdrifc3Gew0NzIO278L3j9rTdx0MGHoEuXLpQAl0uOpIBLA8t9mS3SKcn1kcCMaREiIWYWoct0ladlBv6bAoxtRm9WgaUWZOUip6QARf36ods99yCrayfUBmyLbn4OWX5wdfNvUvU/IlmjFpk53GEsEM707NOcoqF2BT+OSR98jHcuuRAfX3UFumyyGTY8/FBYbiHW6bkhcj//BPPeeQdrb74NWhx+LDZ74im0GbA5xnPNPJbx5uQVAvl5UJ2YxcFqoVzwMkLA9OjU3eqb7BKubStUgeq/auPSUeAC6/hXqsPElaZADcPkZ99DHdCLUMqrX/hANJaIT3qILdIdUP8yBOBFgZm4GZxPUBD7NR2GyS9HIHxVg7cqEtBAIIhkZ2VlQQvryC/XbPEsit9scZr4VhUovaXKVu2wwsyoi2qRTCFrSF6Snc/LIMRZaaxVC3x4NGCzaPRmpwJMeeIZ+K+8jbBxayTyS5Hg5FWTX4ATzjsTXTbsjJEffY758xcgHotLMvyaKsz+4APkLyxHblYMZZOnY/jxp2L2nXche8pkeIRpt92Mqk/eR+kW/RFvsRZqKisRnzcT098djl+//gSp7l3xxcIUdui4LnqPGY1pLw7HJbc9jcc//BJNt+6Pq595Gi++8Bwefvw+fPXFV3j6lafRb/N+eP6FF/Hsq6/g5pvvwMdfjEKHTXqi2T77IWuf/TE/21CwQU/Mr65B1fc/oEkigRxNzDSGA7Z4jyVgluTUWoFCTuoTr70NU+97AoU52TR9WWpc0LNIUMB8pmfNxpirb0D5WyOg/0M389PRmFFQjF5PPYZk7/XR8dChqG7aBEkuENIccBIcHHTyziTAooWMg3QQOMP6pltvwL333QO9tpVieYvH1SerTPjvgT00jLHW2AnJk6Q3zdGDKDueOWBNoq66fx99BShunia/9DGjbANYDGDiiyaXEJDfzLD4ZSSrVBen/pHPzOqD9TtjGY5ffPEFysvLHT3SQ67AERs8zDLxzQyKr6Cl8Yn+R9C9e3fo9FfGrllG5h/xNwwzW8Q/ffp0zJo1Cy1atMBHH33kyszMnKs40s1sEX/ANhFtHOh/Um6++ebuZyHPPvss9LEzhZll+M0yruQsH/gIWSOuXXBkDwluUJcY4pCFSzAEXO5Kojl+YUR4hxCPjzTMDOCiNwRdhsA0jWUAlmJYmhASAMcCwLV7pmPip9/dGWXIYgS1FbnmgtY81pTAH5WA+s4fha9o2MqWl0n/v+ep8jEzmJkb0/Rtl59++gk//vgj5CY4ny7KrXEUMfZ0jTmgCzAmPDeyGDxOIr557mTJozwGomKdtmh+wlBUWiXePvhAVLl/HRRj3BjA+Y2RseCjDzDpxn/ip9tvwahHH8b6hx+BHjfdgPVfeQpbDX8LJc1bYcbzL+LgY47BFlttg0OPOAZvvvAsUpWaPygHcSfPV4IAzONYxTEP/6bLzFzKmmdD6hRIH0toOGX5hS4s5uegtjbOQvQRcPwUUfzG8vv2228wefxknH7KaSJzXoGKieUaImOUOPIKPcwMP/zwg/u3jPpwWSzGOlCCyylF7WQ5WVcTG8uRdSy9DCpDQsByKi1Ek003A7JzUBDLQp7aGIx/AFgG+F++VN+c07ksBmdyuGla5cH2lwTXrWXlmPHsB2jVeyN0O/NkdB8yBKBdJN7WXJ+PGfURJn7+KfoefhRSuVnw2rdDrP26WDjqW1TyxLnXgQci5BrbmIbvea7dan0QZlovnAPWG1MPmJ4xbT/gQwlA4wrjOCaG1CvHLkIWxYqA3sVvBSxO+WMf9VNqTIX6Ur4QgYslRGsW56GWGVcUxVGmjOnJT8cFqon5Ll8BnwHjBM51gXWPiLfOu1oc6bjSEzJjMagh1UnW4jZalIvkO8NLtSpfBsSTwVbeUx1fINmapLQjKFe/5xRdKWVcVShgZgQ1MLgrZBWZao6uboa6AVq7uU/EYUgAABAASURBVGZpGodslcyn58VgNPaYa1iyEgVhAvrdTVHHzmh//PGYs3ZbVKcDdG7THYcfcyTuu/9hTJ0yAVmUnctd4txEgFkPPIXsH36Gv3Au/nnY0RjxxEt4+4kXMeGZFzD2+lvQuENHlO62K2I8lV1ro02RrKjFU2eejW/efw/d99gT/nqdMYtarx/PQtCkCb4PkphB/9y1WmObc87E0LNOwmWXXIVTDjsZ+x26L/r37Ie2bVphyuRpePaZ57HL3ruwIwNHHHs0srusgz7HHIVkcQm8pi3QunNX/Pj2u5j39mtYyN3a/MmTkaOW4xl7ho9iLwepiZMxaeIUzPltBrKmTUajRBWyaFJnxT34hLx4HOW//IJvHv0XbM4UVH31Jby8xgjbd0NZVgxo0xqV3CUOWJ4Go+YUrfpw5WoIWN6aBEOGNG7cCC1btKwz9FhLisMoHgcEEwN5Gt6mcAIrCWRBWCff6DHiGbdhjL+LU6qxgKi/0gw4mIUIYMZ81LlKc6mphItTM+0zQ2uIZyiLPyu5maJ+1qpVK+j3+go1MzkubbMM7ggNHpIrMMuEm2XcBix/imZnZ7s01Nf+lHkpDGaZNPWvsHRy3LdvXy5+ajmWLioQswzPkroqbYkUXafmRxxxBOS++OKLqKqqcnqZ2WKyxL9CkEkai0YHtk8KCOtakwdjmIHJgIhzzYxuhg4Yb9MTmSuDe85j7qkHmyQaMBFVCshcYhOoSASkyivIyCFhzf0fWwJqn4JIQeEC+SNXeEOI6JGrsIa4/ALRBMIjMFPLYDvl2BfjYl6bSAoTn0B4BPILIv9fdZeUIX8EkilcbkMQTSCaXIHwJWFp9CVpS/qXlPFHfrOljxFLyoz8DV3hgnr5DZCFCxfi1VdfhcpfRrOMq9GjR9f/tMXMwHtRDDcIIENzAQwHgRtvnlz1/SBE12235wJ8b2x8/tlo3WM9lL32JvwFZQB5wtCHpufvvx6J77/8HOU88eq578HI79IdydJSeB06obDvpui+z15Yt98W2HLrbZCTnYO3vvsB0zlXf/rPW/HwGWegbMZM+AAlAnrEuSke9+JCoUt5FghvCKIJGtIifFn0KHxpruKYWX1QhAakaCmdUYj1V1WNWd9/j/Z9egPmkcw4uj1Aaz/9F5SiwiIUFxVDl8qIQUSZy7pyp2eZt/RQYOSaGcwMs2fPRuvWrfHxxx+j4eaxfjo0Y8YMRXGgeALnqXvIr42UOu9KdyR/hYWq7FgwvucaG9w62DiWOEEBOq7dAdU/TQLStfDSlbCKBVGg4+C06FzFziDEeDt8FTwysyQTyNyZFNQ46M94Mk95RXY+IRwboTUZ16qg0efo9IcOxA1mRYwE8Trgut+t6eQqnGDkVfshGxcaFMMwrlk9M9oJHqZ/8w3ysj1023MwintsBGvWFG6tK3lcO7U59HC0GXo4rLQIQRBSRIjmG/ZG3tz5KJw1B/nuZ3Q+ZRl8Hi5RLAy6+OQamUrK44AU12frPURYlRDURUK9iz+/Vqz9MHUWhaTWOULh0mMQb4eCl3DpZFJeHtIiVPRMupIiEIMxrpFLkHHMjDTiq/mWfqskSU0SkeCamhr885//xEYbbeRA/yv2nXfecXhE05e1l/Vxn0jOirgqdDODPj622WabYb/99sO+++4L/Zb69ttvdw1zSXkhGz6bLMB4rqrkhsJIAlwcz3xiHvE0G2IAo08N3bgLZNlxVE2eiMKWTRA/cB8U9e+HFnvujvyB2yGVk4PKdAX22mMv9NyoF8665jZ8/OF7iM2fi6KCfBTS6Jz73gieyL6FdX4Yg3a9e+Gx8VPx/eRZWDBlKgp33gltDjscC7kAWpBfgM3YATcfvC+2P+001DRpgR+mTEE67iG370a4fUEFXqpJ49ATDsGJd1yPRh17o33Pnpgzcx76bL4hbr7pRlSkynHQQQehWfNmmDlpNk49+1SM/OZzbLJpX5QleMKsbPrZqOauWIvOHVE6fRp+u+UWzLrrThROnYYsdladJlssB1mVaYx64FGsu/dgFKzbGZPefQvf3XoL5rz8CnInT8TYRx9E+ddfod9Jx6DTjtvg+UsuwMy5c9Brx51RXVGFbD+GGMva02DNAvU4iPkcmDyWPauEJRyynMOMS75kIukmQRIyN+MYOdTpMoQlnhoQOYi5umWQ5gIvI5g+ytWgR2xl3GbmxKj9aWBUmuYxDYJwDx419eB0JdkxL/GQ0Tt16lQOoGxfdfIiFsmNcLkyDPXbYk3YU9gGzAwN+17EL1eApVxmBjNbSsjykSK5jRs3RsNFwh/FNluUntkiPBoDtAGgxX7AE2XJMcvwRGmJJh4thpSu/GYZHuH6bkKnTp3w8ssvy+vAbFG4IyzHQzEEgNXVnBEDL7kecZ+4R1jWbQxguBxiGUdPAemUCjfNSY5RHpnqblHYbGBmAG9El3BB5F/NbsM6WM1JLzU56SNYauB/ENHMYGZOo4b6NsRdIB8NaREeuWaLyxDdzOpla2NYm8QaG7SZRnHQePLUU09h4sSJjs/MROY8lhmEzMzRRRwxYgTeeOMNTJgwwcV76aWXoP/xrnFGb4PoTQ4t9DW3Tpo0CePHj4c2vBTXzOTUg9kif9SXFSid5TYE0cwW8csvEI9cs0yY8IgmXHLlCiK6XEFEi/CG/ogmVxCFyRWIJtly5Y/AzOrLTWECs0W6iS+iqdzuvfde9OjRA/vssw9222036PsuclVuzzzzDD777DP3JpVGA4NBi22DpgiZhJn6AelG0A1eIZHAz0UQzwOKm6DLUcdj1MMP4denn2IIIHXSZfOxcN4sbHjmadjo6GPQbMvNABrFsSBNswDumlNSiKaDB+OKxx7GKy+/gLNOPQVP8ET8i5dfx/RXX8dArht223FHPPnkYxg9+kuu427CM889x/wHLr4ZtSLIozYnV2C2iC6/QOUiMPt9+Sn8j8DMfhdMKTCuQ4xrMpUUzyaAuQsw5atRaLPlJkgyl37dPP/BB++jY8eOuPfe+3D9DdejpHFJA3mULfke3QbUhqj0btgWFCaaXPU3zVtdu3Z1H9ZUn9AcrJ8/PfLII+5tA/FFoHiCyK/1sX5epJ9ZNaRH4avfVTl4TNagMvZZjnK5HFOjJD2JEh6mzPh5Cqrffhvj/nkdvrj5FtROmY5QbYuHQWAcMro71FPlK7cOVn4+2R5DQp38ho5LX486cI4eZAqpVx0KhOa0Dplrg54kkSdzh3QEdCyi1yOMZw60lPQZN01damsqUT7xFze7BzzIWljMGZ1GsuZ0MF2vDkLLQve9D0CXQXsDMQ9ZnlECkNW2Fea3aIyWW/UHBwUg7cEtZZmS2rvSEsAyOsEhPjz+QZfHh6DOERtRRMHCjY+GQO/itwIXp/yJjxGYLzEpafqELhUWhQkjMN/STW1D4LJDMkSkx6sDoxsJDLk+dGVQR3Dx6vBV6XirUniUiSOPPBInnniimzR23XVXnHrqqTiNBp8mD/nlyj9gwACnThTPef7iw8xcTC0YBPqatz5GJj223XZbmGXCxRSlZ5ahGcz1DDdQiKEezJl0Kc8HWMkp9SO6vGnkpDkn5WDCzxNQuOHGaHveKZhVWow57Mttd92ZO0klSNTWoFXjVjjqhGMwkwPMN6O+xdcvvISJnwxHslURUhUL8cstd6GjJbH3+cdio5MOwblvvIX2/7wa8d49UM3UjbrUIAF0bI+W2w8EmrfGkUcchcfvexxHXXwSut5yLboeNBhb7rw9rr/lJmw5YEtOIDXIzoohuzCOQ4YehKK8YtSmatCkCTtlqxbov8Pm6NphXXTv0gt5BSVI6n0Tz4NeC0mnqtC4SzssoJtkr80uzMdvE35FfjJAHgw5sQCzf/oW1TSm227SF5YVx/wffoQ/Zx7mvfAGxlx3I8pGf425n41Cp+12BTbeAj13HoyNTz8biTaNkfJqAU58XtpHnAMX/soVAq6u7K9EXjVxQirkmXEANLYNEKgkkwpJoQMWHX53iYV50IL1wQcfhP7thng0Kcs1M+aTEihb8kUbM2aMezVZ3wyQ8azTjYCDiYxKhYtPYGYwM5EWA4WJIP4Il39FIIq3zjrrQAvz5YkbxWnIq36q3ys3atTIkYWX171y7gh8aEFilsmHwnR606JFC4b8/taptcpCBsTvQ9dQ/koJmNlS29FfkbWy4pj95+m0ZN4atnfhZlbPYpbBRRdEAcLNrL68zcz9/EALbPGYmRwXrn/JpgW8CL/++qt7bVRjg14PVp/8+uuvUVBQAL1SKmNaY8y7777LcSlwoA2vTz/9FIqrr+MrbS36ZWxrI0+b3U8++aQ7OX2bi2X59fX9Dz/80MV5jsaUDAClL1eGdKSPmTkdG/Zdv+6tM/VPs0y4mSm641X6zsOHcLNMmHCS3Dgot6FM+c0WjZGRX67ALCNDuECyzBbR5BddYJaRY2ZOH7NFfoULzMyVnZnJ6/iEmGX8KkedPvak8akDAumqfCsd/ReCjTfe2H3rRWP2a6+95upGmxMKlxwgIwdLXlwphpYxfkPEqEMM8eat0GP/fZGYMx3QxzMrKzD6ntvRpVN7tOi5HmcdzhuS4wFG0KZ0QGrpul1R2rM7dGXFs3Dc6afhH2edjt0ffQi7HHs0+nPx/jI3Ufbb70BssEEf3HbrrRi8114Y9twwRXEGv07TH3roIffxV23GH3HEEbjgggug/6LimOoeZovyY7YIrwteIUdTpYBZgcc1FrMCn57aqVPQvlkzhDnZMPO1TEN1VRXOOuts9/MfHdAceuih8Li+WVTOf560mcHM6hnNrN6vOpM8zVsynnX6LNkyhvX2lPpPwzncbFFcCRw7dizXjnHodNrM6tu2wlYGmC2e3nLJVOFqPRZ4NNZiAHGKYZ6Jss2FjZugesokfHviKZj05gdIzy3D9E8/gKlc1Ta5VlS1WF1iGXF6ZghmUUjG/3efBg8QGB3dSop4yL6idi6tIZrCBMIZniKeUjzE4bmf85HAvCLgGl8uvXDhBvAOqXfoTGGfXqYpOQIgY856lMg0fYvDKhP46KQTUPPZCMybNB6pdJpcgNaFDokeLLMIhRnAG7y0bmmz9+5oPGgnKAkByQgov643y5sBxRFkfCv1abaKBC9FS/WbiGxmcIdPXO9GtKW5ZqtPvyh91nyErlxXBSDQgnzIkCG48MIL3WAq98wzz8QZZ5xR79cge/HFFyNa6K5MTTRRyXDffvvt3U7vDjvsAE1kSkP6yTWLCj5wA2oWT1mzaABm0diMx+PI+LOc62d7CDx2AC8GeHHXxvXbg5Cjt2ce5pWVo6pRC4SEwCiPjTwlPs9ghMraKuy2x2C89sk72H6LLTD8n3di8jOv4aXps3HH1Ok4/bPv8W7bjjw57o89DhqKVF4e7n/jXTRv2wNBTYqdDg6qA6CMfXRudTVGfDoS6erQ/aumWu5Cn3ThBbjy6ssQcgs2nUphQe1CbLr5pngiNpaXAAAQAElEQVRjxGsYvO8+qEiUA9QrkUzg7nvudlBQmIvqmrlAOsk8GTh6I8UsBjKiLRfpbj3Q+vST0OqoozBrThkqPnsP2fN+Q8HCWZj9/Sisf/ABQItWiFXVoOKH79B96MFY64ADUN2iJTY+8wy04I53sHZHFLbrgrV23BkLCg3lsVr4sZCdIwGf5cdEYWYrDDBmhwBeZgaz1QRgOoKlpOf5nkJYzCF887iRGHN+RJcREdCpv+v8idoEunTp4oxQLYiffvppaBErI9HzKLcuPS2A58+fD20EqU3vxQXNlltuCf3eWL8PlmEZ8densQRiZpAMLeQESwQvl1dpiFH9JFogyP9HYGYws8VYJk+e7BaSevXa9333urVOthZjauDR2KKFt9JtQK5HzQzdunXD+++/Dy3m6wOWgZjZ73RaButqIZv9Z+mzWjK9gomYmYthlnGd59/8MLPftSMzq9fKLIObWT2fWQY3M8dnZvVhIpiZHOgbAMOGDXMnwjrh01smoo0aNcoZy3qbSmNG27ZtIeO4VatWeO+999xp284774zmzZtDxrQW6epbL7zwgnsra/jw4dC3EfQmmAy6rbfeGhpPZAjtvffeOJTGhvyDBg2CXknVXK2xRiep6rf5+fmQLBnmAp1GNxwLNFZJV22OCdR3FUdjhwx7jVXKYOSamcu/WcZVmMAs4zfLuJrDzTK4mYmlPp7zLPEwy/CIbLYIl1+6aOwxy9DNMq7CBAqXKzDLhDWkqT7MzI01MoT17zVLS0vd+Kw4EZhl4rbghp/WI1qb6EvR2hB56623cOedd6Ka8/qyxrWQgjzzab4APv/oRegD6+zH+TbLw9QXnsJ7226PRvlFaDfkEKSNW9xB4OYiPsTOMgoRBkDbXhuiw+Y8iQ7Tjt6qZWtcdfV1WLffpihp0QynHrA/vh45CltvvyMOOfgIvD/8YwzccSBOOOZESGfBLrvs4tqHNk/UBu677z5cfvnlOO6449CnTx+IrrYgMDOXzt99SIrBmAfPGRWeR58BP307Ck27dkFWfjHpJDChU086GT98/wMeffRR9+9QY7EYqYBZJhzLeZmZi2OWmTP1EU5tPumEWXOuxKhOs7h+VD9S29CbjjKkZQQpXGBmcupBG+TqUzk5OfjjMqqPsuoRYyuTmh6Tkiud5bpS9eE1LkWrQ4YgoGG30cUXoaRTJ6TnzEFYk0Zo3LRg6/QYVbcTVSdO/gjMnMDI+zddyqqTRwzQgwkbAqIB/QECrjG1nGVXgWMlTwwh6LCPGDHP4S7MA5yHVMamFBE8133ED16iwwPE75MvZik+00jA+AeMHfYcmhY1xc+PP43ySRPR64B9oSvUowFYAzxCjRJqk0k06bUB4lxX6z/YKB2SeRt7PTkMoAeZa0mpGerKfJopwZUp8feyzAxmVh+gPmS2yF8fQET9TOFaA9LrbrOl87rAlfhgta9EaQ1EhdwlMDNXCE9yp/rGG2/EbbfdBu34aWDVBC+/QDuTt3InU5O/RJixETO+8L8DmqxHjBjhXpXRKfe+++4LpauBzMycaLNFaZmZm/TG/vwTfh33C379VfCr+y2SdhXH/jwWE379EanqhUhWJ5GsCQkJpHiSnE7Wwngqm8UxWU04UV2LIJ2iHZoi3dyAmCRPVXUlKlOV6Ni9J1p06YxE5UK8/c6H+NcXP+LS597CKGoV54m437Q1evbojrY8WR7xyadIh4Yg4aE2CSQSSaQTtfDSCdx+2w2oqqnCAUceiMIiniRXVcD3A7Ro2Qw13HXWrn91TQ2yc3Kwfq/1EXK2rK6pRi3j1yRq0GGd9mjavAkWVC6g3BpCAu5V6GQaqaoUUgnD/Oo0eu5zAAr7b438jfuhCyfR4azTV48/EQtefQtzf/oVud26YFZVJZr37Yv1OWFWrL0WCjfri97HnYi52UUo4YbF/IIcVHAwmMNM6CNgxjSStUyD5SRdEomES39FXacvy0QLlxWN+3f4k9RXsDQZSeaxtrYWqWSKeUoS2E6Y9yAdQoZxgvqmUixjbmwkBQyTP0m6JtlOnIjk6uRmq622cv8qSqdBKfJq0anBQoZ0DetWryqLLlfQnIvj7OxsdxKdoI7ilysQX0MI2c+08C4pKYEGIvGqHBvy/BkufukT8UlGhC/LVRyBwsWv1z9/++03KN+iS5700WkMuwREi0D5UBy5ii9ehQlfEnr16gWFq+yU1yXDI38kTzKFR/R/p6s8SR+50iNyha9OiNJVuQgXCF+dOiwrLZVPBMviWZ10lYvKRzpF6covXK5APAK1a7VJ4ZErmsaNDz74wBnJarsKkxEsY1SnyJtssglkrL755pv48ssvnWGifqO2vs4660BjwPrrr4/OnTs7o03GjQxo6SSe9u3bO6NHp2Hq99tttx0GDBiAgw8+GPq4nk7OYjQuZAw0a9bMzeFt2rRxm1AyBGVYK670liwZR3qbS+nIINcp63rrrQcZFdq00uvKwvXKt3QePXq0C5NBLwNTm3zPP/88dJKt00u9Di7jX8a8XmPWabloMqolX4a38qKyMjNojFB4VGZm5vq8yk7lLhAufrmCCFeYQDSVs8pXH1hU3iKesrIyjBs3DhqfqmnQSg/lSxsEGn+VNxmMzz77rOOT3tqEVLmqDCVf9S5oiCsN0ZQXGU4a53XIoJN85V908YtPrnjlpjlvaJ7Q3JLivBFwLk8lq4DSEoRV1Ui9/yEaN2+GVrvujnRWARcMHsJEmmNoLWpSCVRzDlFcpAKkLIak5yHFTfZkIkWeFBLpWqRTSbTu2QvjJk3D+u3WxrvPPYMH77kDbdq3wQsvvIjTTz/dzS+qD70CrU2Ze++917VHGc0qE71FqPZ5ADfQd999d/dzOdFVrmmevikvfwbiFSydj/Mn51edSqW5tjKaLQvmz0N5LBu0hHiGCPzw0w/u1fKttt7K9YeoDCN36XJTWBpdcdRO1NbUZvWGl/z9+vVzm7wKF6iPyahWP5Tu6s9qN+IVaINEc7tc9WnVt35OKF71c7XDpaW/IjTpEfELF0T+5XXTPFhJs32l2N4ShBq2iVqucVN0U1yPdhy8Lza96CoU9tsCXXfZFZN+nYAqbuTHuEkTcv2jNVBSMtjm0qqnRMD1UBoJ0tS2VS4ptcWVAEnql06mkWY6SeqXTNWyDrnmIq40ankgVMs2l+SaOeXCWMfUI52qYVsnL9ehaa6VAuY3zfAEdRYfF/gMT0DyU8mA8pVGkn7SKEtppRhHkGR/qqGcsKICWLAQFd9+h4777Iep1Ql06Lk+StbpyP7HdJcjv2muidPUt5onZOl0FtftYHdlusxHwL6aZj5TLr/USX2bOktf5XVlQ1L5o86qswhf2WlE8iRfoH6iPqJxV31CP2tpCKJpnNbYb5ax5dRv1IdWB6wyw1k7AWYGuRocbrjhBtxzzz24+eaboRNgGcoymGVI33LLLe5Vbhm54gcvs0xhEP3LtxbjmmRVuDvuuCM0Kd1000245ppr2KlSbkGgwjbLpKW0NZg9wwlQu6QvvPgCXnjhhXp4nvgrr7yEubNmsj/VoLqyksZpNaorEjzxrUHV2O8xaeTHHLCTqKoqx0KGl9fUooxuRWU1qsorUFtdjorKMkyb/xuabNwbH+Xk4foJv2GXww/FUacdhaffeBKDD9gbM+dOY7z50L9sCmgIl1ctRGVlDcrLq1HDE8lqGqkH7X8QrjjnGqzbsQNuuO1GlDZthnnzZqKyvAwL5s2F9KusqIQm9/KFC90HLFQW1Zxcq6qqUFVZRf65PHGciyotCHhaLFqldK2oRnphNSrKKzGPnWZ6EGJ6TYiJ5FmwViv0P/J4dOu1Mb56/BmWYxbmmIc5NRWY26o5yjbui2nVKfxWU4mZNB7nU94spjm3ugIVLJca4okFtUgsTKCKZVchIE8Vy6nyL0AFNwiqWB5/Je7KjqPX85xMDp7KTxXzqi+oz58zHzOnz+Qp0HjMmTPbnShUsD2IX/orjvhnzZyNGTNnQAvVtdde2y1W9YqlFsTamS7jIk5xqlh/iqP2K1yLOYUJ5Ncp9Ny5c6FTHvEJFC9yhSuOJnQtdGtZT2onah+Kr/DlAcmQzAg0uEqG/MuKrzCBwuUKJEd5kbEsv/SSqwFUugmPINJPi0uVUyRH7pIgOTrZ0mbZkmEN/ZId+RviEW11u9JBZSKI0hYtwlfEbShjReJFvFG6kSt6Q1x+QcN0GuIKWxL+LFz8f8YjHQTiFUTtQrjiCoT/GfwZn8KVjmBZsqKwyBWf8Aikm/qG2rNA85IMQhmSmh9lID7zzDOQcanXn7WZ9frrr2MYT5ef5Xyk0+AWPKFs164dNthgA8goE65+rhPLDh06QKfMMnxlyKrdy3BWn1aY/FG/1CJdP+3QWy06MdaiRX4zg3ilu/KsN1E0niie5lL5BQoXXTxm5ja7lD/pJwNJ6UuuDILc3Fy3cZ3Djdt9uXGt00kZ6eLVfCsjXXmQIS68FU/I9V0CGVw6EZexKv+T3KhVOanctE6Q0S0D9cEHH8Rjjz0GlZEWXKI//vjj7mcu2liUXsqf9NYmpOILtJGmfCkviiddZOzI+I5AxpHqTLoobRlKEWjM1Ea/6MpjNjcqNXbpxFh+bVxo3JZcpaF2IDcC+VV+cgXST67KSUaoxnq1CaXfMI7wyvJyVFYswELOpZo7qrhZXllbgdpkFeKTfsO8L79Fz+uuARo1xsKyclRzDqrgfFFRXYVyuiqTas6zVZx/qitJK69ya5PKiipojVG1oBpVlBl6MXdu+NUjD+L1iy9COH82Zs+aikrO4yeedCJ0qqoPMKrN6lXtwYMHuzZ43nnnYcstt8TZZ5/t1k56fbmsrAzaQNFP83SIIaMg5KZtVAYVnC8bguhqu9rImDhxott4bhguvJJzflV1JcoXlCNVk8Bvn32Cihmz0LpTZ6SZz4kTJ0DrvjlcC2ljSWmqjCU7ciVneSCKI530arXqSe1ZfUl1rLakchWfmUFvaTRp0oTlWQm19REjRnCtNc99M0D9XHOz2lkO+4X6s+Y4xVc/q+ZaTPW+pI6SvTRdRRc0DFPchn6FL0lrGP57vArlbBsVleWoqChHJevHxVdbqijDAsJ8tpsKGnZVCyvBRSCqaKRiznRM+mAEaqdP5dq4nDLKUMaDpnK2p0ryV3I9qrSkj9yVBZFc6SqdK7kmrJTO5TXUvYpQg2quZWuoawXbfTn1cEC+KuavhnmtZt6q1C/or6xYyHV0BaoWVqCW/a2Gccu5Jl6oNse8V1bMQzkPvSopp4L9sJx1tqAyhRQ3B2KTZ+B1HhhVlc1FVpd10Of001HavSfKy+ajRmVAWcuT70rqUqn1fpXWyeWZeqC/kuvycuatwulYyTV0JSqZjwrqvTxyV5SnUnoQonjyR/iqctXPNE4/xrH9cY7nTzzxhHtTKnI1HwiXMe37PnSZZew44asaVpnhHCmuRYJOmDVRaeDUlmMfaQAAEABJREFU7txee+3lXgvTRKbFgwaVIUOGoLi4OIq2UlxNwpKt11y10Nhjjz3cK0QqdA1QSsRMha0zYu7o0EBs23YtHH/8cTj66KPxj38c6UC/j87A0Tho6OEobdkGeUUFPOHNgRYH+UVN0KykCeJjfkDlZ58htygf+mpjcXER8koKkN+okP5SlPJEuJTxGhcVIic/D8Xdu+FTdq6WPHk+67zzcf11V2MXnsx27doJBXmFKMopwWab98fEaZMxZfoENG9ahJJGOVi7SVt88tEn+PjDj7HPkL1x1523wY/5yMrLR35pIxQXMq3CYqZZBOlQXFhIl36Wb3EdaKEk3eWXKygupHzq1riwAI3zCxgnD0UlecgnFFDv4qIiFBYXoDYvG+H6PdD2xGPQ+86b0Pucs1DYqBmKsnOQk5eFrNwslksTFDCtvNIcFJbmorAkF40LilBKyC0tRH5xKYqYXjHTKyxo7PgLi0voFq0wNMxDEXVcXVDI+hU0TK+hLsUuP8XMZyHyWZ45XERmZWUTL2QeCcUEp28BSkqYd8rLzc2Bz4FAu9UylrUAy8/Pd69YaqER1ZtoWrxpgZpLuVG6CheuRZsWczo5Ek3yBZGu4hEornjk6pQkCl9eVzLEK31atmwJnZxowSran0EUV/opvvItHUSXq/4rmsaQSJZ4I1yDtoyDhrQoTK7oKgOdkGmiVj4lW2FLgngVJojwJXlWt1+6NKyz1Z1+lJ70EETlEuFReOSKvixcYYqvcLmRf0lc4csCxVF5yG3Io1PQiKbwSKbo8gtEUxzhS0JDviXD5Fe42qP6iPxLg0i2XEHTpk0hnQTiNzNo80YGsAwxzXtagKu/qH1qoay5Ebx0yqtFuQzM9jwd1gbannvu6V571W9ls7KyILr6vvqNjAItzqWf/EpTIJ2Vb9GUB4F002JddOmlt1MULlAchYlHIL9cgfjlFwgXTaBxpmE6ii+5MsClv/ImY1qvfsuQUHqKo3FN+e3bt68b25QXnVj3798f+++/v4Njjz0WiqfXXWWg7LTTTtAmgQw0neSyqCCZOuGTsb7VVltBJ90ywD///HNo7ld5C2R86zfcOiWWwa2Tbf0GVXmRYSaa6kOyZdxpvaI60rihPClt5UOnjVo7aC2hNcvAgQMh3WSg6WchGvukg8pAZSr5KieByq6hK1wgukC8qkPVk+pU45vyIp7FgHNwcUlm7sgvKeH8XIr8wiaIxwrRuHN3LMgvQtC2A3zOGwVcf2Rz7s0pLUZBUQkaFZZwDuZcw/VBQUkRCorzUcK5vZDzcBHn+eKiPBRznVJQWAIU5iMrO4bUjGmYMuxZWHmCh9qNkJ/HeT47jm222cZ9t0aGseYr6ai2KQNVxqTqRmWmDQBtOFx00UWopoGhtw8vvfRSqNyVV+W9pKTE/UwnwkXXxok2grReVLyGPIWcN/MLC5FPHYtKi5BNPJg+HSWt2yBnve7wC3Ixa+4sTJ44GQcdeCAuueQSN69KR6XR0BX+Z6A4gry8PGRzk0RtooQ6y6/2HMUXj+pdG7qaDxXejyfSXbp0gd60UPuRkaz2qTLaYostIFkqN/WZKhr8agMyrOVKnmSrbUR45IoukF8gXHyCyC9XegoUvrxQoPItLuI6rQBFahdsJ6VsM43yG7F9lBByuYaJI7c4Czkl+UCLxmi7SU/M+W4MJr70IsKFZVzzFZGvmHVUjFy2qTy2xSKueYqJS59irg8Fy6vTH/EVs/4LKVtQXFTINXAx112l1LHY4SUFxSjNoz55xY5eQN48rs8KixqTpxGKuCYtLC1AbkEB8rguLS1hXOqXSzefa9Yi9pGC4jzksRxUNkVcYxcSilgmJYWFbm3fiG2umPik90agtHlz9LvqYuR0bIvm63ZGfoeOKMgvZnnko4hpFxUVYUkoLi52NLkChReybPOKslDEdEsYp5jpFbD88tl3CymnkPQCjgWFRSUocvB7uUWM9wfAeMsXp7hOv5Uha1kylIZAbV/9QW+2aKNtSdAbToJ1110X2vjUXLA6wVvViWlwyOZAI9CgoYno4YcfdpUVj8ch0KR/4okn4l//+pd7HWpl6aSdZk1yGshldEiuBjnhWozLLxww6BIej8WQR0MkjwNkfm4+NAjm5bPD5OdzgMt2HSuHBmrIOB55zfOhBXmYTKLyw8/RtDJAiGyQCN8D4l4KcUuDXAh8TkK+wfPj8EK68Rzc/dC/8NTzD6Fpm0K3Y1zOk79kCgi9HKSYxkEH7Iepv07Djz9OQEGsCeOFeGP463h62PNo1bYtHudOTKfuXbnTlYBvPuDFkaYRHcQ8SDfz5BLMYMY05a9zvSXxmCGIhUjHAwRZzCHF0YZD6IcIKS9O+dkwxJjnlJ+NMg4o1a3XQoKTcixuKPSykU96LBZjHn145DeLA8ovXaOfkYGYZITQ75o9yqZoUBWYn9FPei0P+FRuefhWHU+MevsErx7MFuFK15gx3/Phex6zHkOMbcDRzeBcz1hvMUydNhW/jP0F8XgW1A7By8z4BMwWuT7zbGaOpslVxqWZOVmSF4WDlxZwWgwSdfwKNzPHa7a4G8WTC17iXVFQX9YCSv3czFw6S5Nhlgkzy+TDzKBxQYtEs0W0KG86fVtSjlmGT2VllpG3JE/k1yCsHUyzTJyI3tA1Myjvopktm0/hqwPMrL78Ir3+arqKb7ZI3orKMcuUh1nGVXyzpcsDL4VHYJaJY2YuP2YZV+HSS2BmruyFix7Bkn4z4657hXtbSDxmxv4Sh+o3KyvLLUx1QhnFkzGqtqjXmiOaFusCGUrarVa7Uz+SwaP5Qm8cycAV6DRYC1yF6zRSJ0X62rQ2rHRCqNfIxK/2qdMjGcTiE4/8mue0afs6T45luMkY0yJZbVGvW8s4Vh/VAlsndFps77bbbtD3CsBLCwfxyVhW3yLJ3cqLQ/gwMz4zd1Qm8gkXmFl92SqemS02FoCX+ARm5upI+IqA2aJ4ZoYlLzPjdBhbjKyyjhY8ZovimJmrT80hiqAFtoxIGcZaUImutYQ2HGRU77LLLs5wVRmZGVSeMmblyriWoW5m0OaDNsNlnMvAjk4E9f0I1b0WcjLAZbBpPaK6UXzpqLLI43pAbUwGtAxG6Sa/1hPCBRGPWSY/ZrZC5Wlmrm7AyyxTZmYZmnSIwDSXelmcN0DgPGoe4vAQkrfNYUOx/jVXIQgDwMDwoA4McfL5BI9gBPhA4IVgVM7xPjzi5nHV4TFqaIBnsJihuKoW622wASZ9+zX8wlyuS7geUGT8/pKOUTuLQlVOwv/xj3+41/Gvv/566L+sqM1ffPHF0NuI6idRPPVZ9ctzzz0XZuZeCVedai6LeDzSfQOMD88zpHiiPe+LkVi/5wZgjhhgePSRR7HRRhvjgfsfgOoGvKTfXwUzg/qu+r/aJMU5/SJ5ZsYy9BxN8xJ4mVFJumpbasvKmzaG1lprLbcppLIxMxdHRoD+XZl+vqBX2mVgS7aZQfkWLjAzl45wgVnGb5Zxl6SZZehmGVfhfwY+y9Qjv1mMzYDxiGf8yl+cSziBwbfQhSOWjbbr9cLC14ej9U/jkfp1ItI8WfURR5wy4p544fKpvERgZovlxfO8v+Q3yjfGBV2PMs3zYb50pXx48DxDmm054DrVIz3meYh7gGcGCz0kZ/6G3GQFAAOqa7Fw4kRYIsG1WIxrYgLj+J4xLwz3WCbsf1nw4fmGyl+m4K1LLkPtL9+j/O1XUDZlPDY+41Rkt+sEMx+6QqZtcSCk1yjHY/pLgplBNDODGYF8xvUxHeoJ0nyYPEwTlOsRN+F0faMuTi8PkrGywcycXN/3qUcGX9lpLClPY736bS7tsSVB86jGXtEVD8BqvbxVmZoGD0GUhiYhGayaNCNa5M6YMYONlJ3Qy6jUMF7Es6KuFkia/LSzbGYuunb0VOiqFEfgIwz5qLuVriadIEhz8klTpwBpnkTL+GYbRs6MeSj/8hvksgEF8MA+h9ASNFwrMT+dQseddwO3rMAuhzQnHy/wEUsbUp4hyYkpoB4B6X4Yg6VjGLTjIHTpsg4H5EqkQjA94wMI6IAJxtnhgtoAw998H8889zS+HPU1jj/uBLz67OvI5y7YQixATaIWhpADQMBchIwbIE0/Pct9h+QMmJ+AkgLGTTH9gLoiYEAIygOpIQGwIEBWMqB6ZEqmOcBwsg1ClpdxUjXyKlKyLqrPPLFOWchpOiwKGHEJYjEgsBChUVsHIVbkUl05fkarxx1hNT2YLgQNkjPmJ+M1BrF8lMl6YIj4BXVowLIoK5uP1197DXotLZVKQjvGDHZ3lC8zc6+rOSIfejVMJxJmTIN+8QmIsrwzCejkSgt89Tkz6sO0FL4kKJ54RI9c4SsCkiF+xY9w+ZcF4jHL6C4eGRUyHIQrTCBcA7VkChfNLBNH+VKYBk6FLQniFYhuZpBRrjTkXxIiPrmCJcP/3f6/o5PiRuWnfMgvEL6yQXLNMu1MeARROmaZujPLuKLLqNWJoBakmh80VstonTRpErRQ1mvLWqiKJj69GqvTK/22UsapcL2yr9e6ZADJ0JVcLUAffPBB6NVZydSpl954GjlyJAQ6wXrvvfcgo1YyRJN/xIgR0Mmk+LV4V5/Ub2+VtspRG7FKV6/xynCWHuJVn5UBLUNahrB01omboEWLFtDrtwMGDOBCfiPIFU9UPnKlcwTyKy35hctdUVA8geLJjUD+1QFLpvdn/qXppDJQvChMeASiNcTlN8u0K9H1to7mfhnQOsWWsSwevQkgI1qGt8J0oqkTYxnmOjlVXPHJkJbRHa1LRBPI+FGdiq8hKEz1LLlqx/L/XdCaY2kyNIyHgXEeBWfsNFk433Le0byaaNwIJX03BWIMC9MMD+qAbGEdGF13h262z3j19AAuaELGIwLLzoPqoHbWXKw9ZF98/MZrCH76BTncIOfk5iQs66GyaRgW+fVavk6PNBYPGjTInQTrt9A6gVb/ffTRR91vkfUtGvU7+WVUq4/L8NbrmeqrZkbdQ+Rk5aCUJ2rfPD0MM4Mk8jfbiHS469233kHbtmvBj7MwHOXvP7QZp7FDdb00acpnBEuG6+cI6vua57Qhprao8hW/eGUAyKDWa/qau7V+FV0Q8QhfEswWjbkKMzM5fwvUljyuW0K2HlqO4A7LEvJoQNFwhCvtzFoP8SwEX45Cm6ZN8fQlF2P8+x+D1hY5DJ4aLQJE1x/lJ+JZUTesiyA3YANNM03hRMGsMAshIaODcb3qhSn2oZRyiE9vvAn4aSx8HjpNfvNNDDv0CCz46itYLEAQlWcYuLyE8lOwJTMJBrVVmMLN0Yn33od3Tz4OOV07AC2agzEpn20vAF0WIQBGI+hJz5/dZPMEjEFhmciWcTwSWOsKIRYJInOE/j931T4Ef5QNjY9/xvNH8f9OGEfKvxN92XEVYmYwY/WyAcuvCUc/6N51112hBUa0+NdgqN/DHH/88WjBRYYKw5tohagAABAASURBVMwU5S+DZGji22OPPaAveGtRdOedd+Lqq692/w5Lu9dLCjczN1HQ8uAdIEUDUV+zU0cJmIe4Z8ieMh2/3vsQcmbPhLHZJn02ZBp9+hDYzIIcrH3Ywcjt2hGVYYLi47AgBsVP+gHdELHQ4AcejWoAvmFBTTlqqtPweUrtcdICu4HPtDyaoOkgARliBY3ycO/td2PwXvvgnHPORXnZAqjReNQnRl6rm+g0OJmLn+ZgECLkE0wPy3EZ+YzGvHTziQtC+o0Qp77SKVT5GIVZSH0D+Nwo8IIU8+RRbR9J6qPNATOG0XxWHC8wyDX6Q+rGqGBREPNIiQPcggsRAkZgXvAXLzMqRhF/MfpKisac1OXBqRJSJwjgsoclLoX45uHHn39Es+bN3VsYo0Z9iXbt2tVzmokL0KQq0O9LZGToN2Va2GdnZzteM3Nuw4f6gDaIFE90s9/ziK6FXsQTuaL/VTBbejpLypN+EU0GiRarkd8sI0MLFbMMbmaI4ui0UAsP7UhGcRq6ZgYzqyfpNcqJEyfW+4VEsswW8ZktwsXznwBmf08nM3NlUVvLDTbiqypPZpn6aViuak/a5NDHlMrKytxpsQxiGagak2UYy6/XYkeNGoVvvvnG/XZSr2nK0FV8GariVVuWAaQ+oHlEmyZq//pQyNNPP83NxxrXh1544QXoY456RXLHHXd0v7eUTuKXf/Dgwc6Q1Wu/Oj3UqaXoMmZl4OrUV3PU3nvv7X6rqFdF9cqpFvr77ruvez1V/IovV3OMFsWSo68k6/XkPffcEzqdVLh+w6j5RvpHZS99zCzyunlHNC2kI6JwM3NhEW15XbNFshXHbHG/aKsSzMy1uSgNsz/2R3wNXTOr96ps6j11iNni4Q15hEdQx14/dkR+uTJifG6CC1f/UBzhAo3D2gzRRr/ZorRULw35xCvIyspy36RQO5N/RaChPOHSKycnx7VjyREtcrVM4JTMuZPzruYYqhZSP4PBDw2pdAKa+ukDOH87T4jMxbmZKxFIRmQcGT0ew0PNxeQPWR5pz4C8HLTaZlsUcQ3Vaued0KldB0x59El41SmmlBG3rKcZ49cFRro3LDflT9+4ufLKK1FQUAAZ0scccwzOOuss9y/XzjnnHKgvqQ8feOCB7nfsGkN0WnvZZZfVSfZw5z134drzL0DtzBnoOmhHoLAY9z9wH9R/f/jxJxSVFNXx/j0nyoP6sNZey5JmZksNUnwzcyffwgViNMvwR36NF4cddpjbYIvmK7MMj/iXBI2t2kAXXWOl3KVBJH9pYUulcd1mbBNKOVRbEIjgBRl2OWxrQV1L8BCigBsYVbk+5g/oiw47DkQ4ZZrjDfikKJAddewwk2SsvIvi2BvY7Dlewri2NIdLZS5WkQxqkcVVZxxAyNBA/YBrNTMP8777Bk0nTsPUDz5BsrwMM0d+jp133wO/vvAsqif/iFhNgv2KuWCcNDOidKR+UF6OLy+6FL+9+jy22nVnVKU89DzhZDTv3w81TMdCcQqonKJTI580D/QzfHluc4XmUekYQtYBq4XZCQkBaaIbqBJxSnMI3f+C28xgZn+YE7Pfh69wO//DFJYdyJJfduDfCWmYAbNMBvUapwZLLSL0mpV+16QFrf4dlRYp+i3T30mzYVwzcyd32rnUrrJ+YK6FmHYtjzvuOESTpeKYZfSLZ8WRRUPEj/twg1A6QDY7VywIuXgJYfyrmPQLisrnYtJrb6HYo/E3dx5iFTXk81BTGyK7UWMkivNp9obwaVQasYAn0j7PoGMhaGxSNlt/aCmEXg0bfS0Cph94PvGQKQApLw6NT/oSZovmLXDfffegsDQzAYz+7DvMm7lQaqO6WnFjUCQPoHHmMU0DBVMWhzLKJdX54Tog/uAyphkCHBz0v+80qdIDsLN7jBsPiIYhLCSFEFDBwEtRdx9py0aa+htCxLkr5zE8NM/Ji3PzIca4HmUYFTW5hJDpUDGIrnLxAqNXuWA6K3ozqosSuc6z6h+hhWBWwOxmQOkLlpq0seyYP0VYSrg2jLTY1667Ti0ilqgf+VzMqK/IYNSOtAwGLfojPrlmJgdmrAnWlXi0c61TvYavejqmuocWAQJtatWR/pJjtihtLZBWVIgWnQ3jRPmW/kue+ohPBrXKRPgfQSRHY44WtCo78Ud04f/NYGauPcjQ1OmqNlvMbJVlWeOmwMwgA1eLPxm9OrmVAayPCekEWG8AqM5lZOqru6oPnebpy84yOAcMGIB9aaRq4ay5QotoGafaDFW7lzGr13N1UigDVuHqQwpTHNF04qg5R6/fbrrppu6jWlqkR5nX6Y7Cpa/S13ykzRvh4pErndR3JDuKK34toCOehq5wbUTJCBMukJzIFS6I/GaZvmpmrp7MTEFQGmaLwqI4LvB/5GGWKYslxxOzDF1lEkFUJEvyir4kT0Qzy5Sv/AIzc3UgXKB6X5o8M6uvHzODrigNbZKoDUU0uX8FNFapPerVf8k2y+hqRpezTZoALqRhPhB4MM6xbmoxDzE/Ds/LAiBeQ6BltlNTTCHAuAGpDCbuETK3WDQNp52gEIEfouXWA9COm0BhbhwbnXA0pqcSqJ01G5m4WK7LzGCWAeUlAkWWgaw3N7QxpZ9CzJw5C4MGDYI2ofS7ZPVd8W2//Xbu4646sdbp85tvvCEyhr/9Nh6++2545QuQV9oc03mgcd555+Ojjz/BIBr8Q4ceyuwqz479Lz/MzMXVmzCaV51nBR5m5sqgYRSVg5nVkxr6NYbUBxAxW8RHb/2t0/fnnnvud7LrGeoQs6XHrwv+naOf58FLs+W4loY0OYQFwixFX8hWBLUiro1pjrLNxJq3QZPjTwB69EKfPQfDY12kKyqglNnyGKfB/berZAkB8gpcah48ulyeuQRTFsC4Vp8z8mtUf/UjuERFLZVK05QGczjt0w+Q6NAWs9MBaqdOQUWqFi133R6zfvoZI445AzU/c8PdJFHchhmffwVUV6Fi9iTMGfEmZr/0Mpp3Xhc9LroIHY48DqUduvMwKaQGAZR26Dk1YCpEM5abZQjL8WSxZrjY1wOHhXxKkFxjGoATT7kQMHTNvepLwJX5qkjGzJYqdvPNN4cWT1dddZX7UJcGR52eXXHFFdBCSpHMlh5XYX8F9O8R9PtpvfKjj3w1lGFm7PwaCIB4Ti6y83Ogj1vlZHsorizDb/fdj/jYXwAaLhaPYdLU2chp0wFB+XxkLZyPsgceRPaLL2HC8OFoum43JJs1RgV7iMfe4rGLhJQfIkaDFpAxGnghAp84wyw0eOyQmeFHHQG8QsfHIOKGVDLE7rvtjnseuwebbbUpNG5123Bd9O2/MQYM2AImLjJr0HWyPRI4GEi2idlCwOpAQcsCY7ckZOQBofSmPyA4AzGKR/kBUxVYaMTA8qN8PjUyiGLMu8IYjJDxAyjcMhLoiE4HYBgs5G0QjQj+0hVSBxqKkiH4SzL+QiRqzfyHBGSAiZvDQuYnJJEAAXgZlL+QdSJA3ZVIJVnHabRq2QprtW2Lvpv2hU4a6oJhxnh1HvUPfSVbr4fqZEy/s1qW8Whm0OJbhoEMck32aiMCNLj00wUZzjJQRVa42aI0RfszUJyIR8aFJv2lLTgjniVdGVgyRLRYVJiZ1edbvw3TqY9ej1M6ZiYW6BRIcZxnKQ/xRmTh+laBdJIRLrpZRo7C5P9PhkjHyJWuy8IVFkHEo9McneTqdF4L8ShcbsTTEG9IE31JWFq42pD4VC9KS0a6Nio11stA1e9LZQB37twZ++yzj/sdrwxctWEzgwxbvSqr9qxNDrXXqD3IEBFN8gXqH2rbwpWu6lW/D5QRLZreRBCP8OUFs0x7kFyzDG6Wcf9IhlmGxyzjRrxmi/xmv8fNrL6Nm/0xbrYoPJL/v+KamRvHwMtsUTmYGSlwZWhm9W5Uf2aLaGaLcCxxmVk9Zcl2Lb+ZcernhI3MFdEyvszTzFz68pktwuVfXjDLxDPLuIqnMUtvaSy+CQNuNoMrCnEIDOAtkOMBRC0DRpwAXhmHT8r3MqGkegD9INkBAN9A0JyVBjiPhzTA0zxQSMVYBgWFaLPhRvjulVcA97syRiBrwDmOM17dkzR3RxTncQ8zc3VpZjAzRJfmHq0BNaddffWVeP7556FvAuh1Zi0rwLk9Pz/XfVX3pReex4xpv2GXXXfFLjzV/Ojtd1Awfz5yymvRqEtPXHPddVhYtgD6ycbzNCj799uCyTAv1I7Ict+qZzHLFQjXz0X0ExBt2Mm/NIh4lxYW0czM5d/MHMnMFvOLqLnezNw8J7/GVG1CCo9AbUMnztoM1VtoEX1p7vLotbR4ohkfGTAY2Gb4BHXj7Xy06eAubuB02mcIWmzQE4Vd22Nq1QIsnD07EyRmQhimEQZpLoXUagIXlqljsIbq2gwtW2EBAwLiDEBG/4CrpwApERhGoiLRF0I/ARQruPMTwkiDUEhBvYkZRxy/PP4YvrzgHHiVVVyPG+I8EEtMnAQQWm7eD3ltWuKta69DrKARQh6A9bvsUvQ99CCMfYPtvaoaVpvCzKefxceXXErhIRI1VSjabFOsd/31yN2iP7JKS5CIZbm3SX3KphpM3jJ5rCs2eeooQpcfGIk3RWaeoGQX2RBhzvu/9Mi0icVzbGaLE1aRT9W5ikT/sdg9uYup04WhQ4dCC6g/5l61ocbmGLKreak0miYSyEvXoiBumPv1aMz85FN889zTaBrzkMsT3nm1NcgrLoA3cSI+/sexmHvnvzB/2NNYOOortOi5HqpLiijNoBNU2lHsvAbAJ2SKOjB18sDxmCYmgjEUCN3TPbijJ76QjSBk4LyK+ZwkdsDDTz2Ai649H9ff/E889eITOPucM5CgPq4BkVcyFE8yGI2OZEZA75/cIXXLsGRiSx5o3Eomx6NMkMS5YD2M+Qhh1BfkE3/ouDJ5le5pohxPWQ4ugI8MBxF3q9zrZTvKHzz+44KUF8HSFBNdoDAWAh1NAp5PvL6cgbL5ZZg/bz5atmyBHbkQaNuuLTmXfuu3eTIKYrEYGp5KL507Q9VvL/UatE6dZZSYGXeIA845Gd1kkMpwlaGiGGYmZ4XAbFEcnVwrnT+byBsmoNNQGToyukUPgkX6edwp1qmfXuM1y6SjxUIFd7K7dOki9qWCmdXnMWKQAaaNAvUXQURviEe0/yTXLJNvs4wrfc0y+VNZSVfRGoJoZgYturXR0r9/f/cxGn08SwsthYs/chviy6JFdLkCydGmxty5c92idvTo0bj33nvdv0CTXmpTGt+10FSbVf3qw1eqU8VvCGaZvDWkLS8u3QXLy//v4jPL5NEs40Z6mC3uj+hr3EUlYPb7MjIzzj22iGkFMLPli6d2LNCYJvF/1M7MFpdptrhf8VcEZDyJX7+nl2smeVw70PUgXFSCUALveqpwhrjb49P5GQ9umW18GlDPjcUuj2sRxfHM57Ru5ArgaTL3YmjZZV3M/uWJXvDzAAAQAElEQVQHIJlwcWjTkpszP62W+mktYJACXAjxP7ij8tTGmE6cTz/9DHKHDigSSlY+UAu5vudh5112dl9Tnzl7Lrbr1AWbt14bt738Gi47/UzcfN31uPHmm9C5U0eIX/JDl2+s8KV6VyTJkKuTcZ2A660X+Vcl6I0clYnekNJmpH7S8vHHH9cnKd20OaAPCG611VbuuwxRYKRv5P8rrmodbt3KNkABrj2wDqyORhS6RNe60UGWh3ReLtJcn8A3JELOUdxg8VgTcTLzPAlhKgXO7jBa26ofkt2tdaBC0jSszRiPcZQPq0vIKIsk3eQ3Nrg6oKN1VRAmycmGR4PVJ4fkZdatATzzUPPLODTJy0fzju3x6yuvI4vtqPzzD/DZTf+ENW+BNgP6o8N222CL/Q/FpkMORlDYCIW9+qB4wJaY98kH+O6iizHtjTcw4fFH0at5Y8x97TVUzSpDmgZ58Wb94VEGVXFn2DQd4DF/gMc/o16Ae3hY4csaxFD0jN8nlcByIrLm/jeUgOpitSWrjrDaEluBhCz02a4N+Vywt5gyDTVjvkMslo3pP41F8623Rk6L5qgc+QXmfD6SHQrouNsAJGlE5xc1QevddsPE2gTy0yGadmiPdDKNHB0pu46eaeYroMoyWWtoIDdu1Ainn3EadDpTVFSEnNwcZwQtM9KagP+QEgidHnHuRgIGcDhF3ZXkRo0WZbFYHHJ9b9ldMsYJSXW/4447/s4orBPnnKifydVvyfTKn34fpslWDA0NF/GYmcgO5HfICj6ieDKOZDTLqFpeEdIrJycHZov0MMvgZgb9yxp9bGnmzJlOpF7TFiiOCFHawhuC2SIZ4tHHgGToKa6Z1adnZg2j/Ufh0jtSSLjAbHF9zWyxvOgUVnzakNDHtHRq37JlS45pMeijSTJwJdMsE8/M5HVgZk6WmdWfdpgZ9D0KMajMs7OzhWLkyJEYMWIE9O/9dGokHn21WK9Z6vRI/2pF45RjXoUPM1uF0teI/l8pAbPF25GZuW+JyHCJysBscZ6Ivqrcvffe221+6WvMmTTsD8f+DM9ffNZnzYNpjpLfA4xGsA8fmsUqE5WwbBoo8TRCo4uQRnUA0+43gdoBNH6oJGTsSASWcWmMikAsGlvkom7tZF4agdHMUpnzgCFgYDwnD5dcfjneefttjBw1EtedfDr2P/IwlK/fBRdefx30yveBBx5Eg4ZqgHEZJ+10/yNNyLTELb3MMnE0X2o+0/yjt2IUJvbIFb6yQWkKtEE8YcIEyGDX3BqlozlW4602JTXGagNcYWYGMxO62iCAq3UoWZ+p+nofIsx2zSCLB05WvgDvXncdJn/wEczzEXCNkzYPBg/u8tSyJIU+1j2X4Ww7HkN9EoCA7Q9icRSPtUlyWBdXYRZmaF4A8BBH2hjrnjH5VETD9C9Ho6J1exQdOBS//fA9yp57Am9ceDY6bLU1epxyGqq5lk4XFKAJ1/vZ63RAwvdRRtk+Dei2LVpjwlNPYR7bW/4mG2HtI4bipTNPw/wXXkRRUSnAAzcZ6mhwmZm6QAPKGvS/qQTqWt+/N0urcgBanpxxvHf9Mh4LYBMnYOrn3wK1KXhzp6NJ23bYYMc9MOOttzHpjZfRad2uQNdeaHPe2eh23eVoe80FKDntKCTX64asJk04WITwPRarBYAAf/8yMyckmUyhuqYaehVWk7kWyBpcFfjvLkPpsAaWXQKqwtlzZrvffZpl6jPiluEoXHUoEL4kiC4+uVFYQzyiyTVbXL5ej/2j3+tJruJJntnicUVfBtSTFS/ymJlbbKqNRrQ/c5W+QHwNZUV+LRi0+z5nzhyRoLavTQR5xG+2dJ3NFtHNzH2YRXL0OzXFjUAyIvw/zTXTBKzJHzAzB+Alnc0M6v8qD5WfmUGny/oarV591GvZm222mTOWxQ9e66+/vis/vUat8YMkTvCL5Ed8kqfNlrKyMifzvvvuw0cffQR9tEuvK0q26kAn2ZKp3xTLUNZCrqFM4WtgTQn8fy0B9QOBmbksmGVc51nFD6WrN4ayuVGlDb9VnFy9+NBhyqcwrWN4ZkhUFI+GUE6YQFgxh2smmgtc4/DpYoAM5IZ+G00bB6ARRMuFbiZ4yafGGjNGYkDAk0L5BfQikuVRgF61lSVMO9rJ6tqlC7r36IHE9FkY8+1I9Nh9Rzz47DP4+IvP8dDjjyEvN5fJB1x+BeQPiDtxWJFL46rZorFXY5++cyCQnHo95VlFoJ/W6JR7ypQp7iOFettMuJKL9BMuuvz6N3iBrE4RVyP4TIsrXoSsK6J8sk65yV/QrARzvhsFVM7Ht3fciFlffQbzY6wPhqttqJIVIQwcZqT5DIXywIOogG3CLGQdJgEa17Rjxc10AL3JKNtZa3cGwiyOtFETGuZzJk9FojoBpABLJxFWzsTCn75Gyy7tES/IQWlVJaa+9Cq2OOkstNpqOwDGvzhSFkOgdGiAxy2FPEvD2Pc6Xnk1tr7lZoznJnFOaXNUFTVDp0F7IJ0DrLPnIMD3YdQdvBq2CzMS1tz/lSXgrc5cmS29JZktnb66dFOHDJhYOh7H7OxcTPv5e7xz5SWYz97ZfKPeiPGkd9KYn7Fw8mR06tMP82uBZNv2mEf67NwCNN9mW3RhBypP1LJ/G9IcCNiTYPb3itcsUy6BBhLqZ2b1i1zRNFhGi1/hZFlz/4eVAGuMGoXIzsrGV19+Bf3GVkYsie6W8RH5zTL17QL+5GH2x7xqHxKhgVygCV+TcEQzy8SXgRu9EmiWoYlffMsLZovHU3yzDG1ZMswMarPaOdduvk7GwathXOEkuVvhWjwqXzpJ1YfSXMAfPBTfLKOHcLHqg1H6uIxw0cKQE7M8/4FgZpyTOSnTla5ocJkZJk6cCJWfvkj9FHfEdbqsV9p1OqHNEhmxOmlWXDO2RA10lDFgwAD89ttv0AkKvTAzB8IjULhewdbXqvWKoAxktRO1X9WD0tHCTvXSr18/rnV4ukP5qp9IhtKN8FXpKh3Bqkxjjez//hJYWhvS/Ko27XNxrBJYGo/oqwKUlsZn/X5fY7c2yMx+31dXWtoaCgkmgXWGAOg6o4BLGa2RmrdeG62LW2La8E/g0bBJEQLqxMFcsaC44hM4wjIeyptZZkzK4ICZESIF6NebgATQFAv1rziMmNE8Iwt4jf/kA+SWliLOw43crDxsttHGKM7LRxoh9O+GyAqP+tMOIveK3dJJoDlKp76CaM4xoyIUZ5Zxia6SW6fbGuN14qzNE60TIsNZ7UEGsxJWmNYRGpPNVq1OSm/pEIKLUwKgckdWFrrvvCvmfc41z6PPY/ONB6AZ2wpSCXgwQpjhY12F1Dkkxcyjj2HpFCxIwUsmMfGzj5GYMwOhjFiAhjBYp3TZJpSYAYxJWXASgEQaXw0bhuTUaYjFfPhsPz++9CZSzZqixZb90Khta/ea9o/jpqD55tvDKyqgBMCYdkBIGXHPEAvMffA3lG6NC5E/cHt0PvpwtN1+KxR3aIfNL7uUJ9UnI6d9WyQYh+zQZUaPkDXwX10C3urMnQaiJdNbGm1JnlXt99jpfCZSyU6X6L0BumzfH+usuw42OPgIzMvJRsAd1gXcefLX7QjkxNip0ghqkzDyG43oVDoL5eykKZ+dRqOG+RxDMpMCxf6tW5O2Bm8JUVmZZeSaGRTm103oCl8D/3klEKptsY4SyQTmzZ+HJetL/39WRu2faW5mMMuAeNUW5C4LojZjZhDeunVrZyipzYBXFF+/f9bvqUhyt+hm5vC/+jAzd+r8Z/HNDFVVVe414LXWWot9hhMgaWZWj0uGdNJvuaSrTp21iInKzGzZupr9PkwfS9MCRB/MMjNXNliBS7qsAPufsjaUtySutqK86jfdZpm8RDyi6URY/8pPddq3b1906tQJekVar7brpLlt27auHMFL8cwyMswy7qOPPgqVw8KFC6FXQaNX2B944AHohFkLt4EDB0LfotCHt/QFbH21esstt4R+LrDeeus5+UpfbczMXHkqLfCKXKKr9DYz1zdWaSJrhP/PlYBZZhySUaK++O8oABnOGhtlwAtfbTpYwKSsARDlxliYX4is9TbAyEeewa9PPYeY59OEYTkxmFMdMjG0rOSqio5OBR1R4Q3ATJxw44WZwYwyJD+0ei4tpQBDYD7S5iHthcRTxKUb4M2aBT87B4mixkil04AMMwA+44D8RHmHhBW7NW6ZGczMvd03gieNnTt3ht58kiSFy12VoDRycnKgn1m1atXKJaWPJep7JBpvZTirXShAfo3N+kmOfj6jj5iJvtpARcyKNpY8DLxZTwBKOD8079gFL9xwO3rssR/yaF2G82bDkEJIPkARhaihGI1lwFUb28Hnzz6L+b/8jHGvv4HaObMYR7wEg4umTRu1j4yX9USOFOPJqk6P+QYz3nsPSJIXcfz25U9Yq/dmCP1sIC8XsU02QqsdtgeyYoBrSiGM7T1EGsa/wAxguwbzBOqYptxkPIauBxyCeIf2CPLjSOfnwtbqgGQ8ixyhA6W2Bv43SoAtdvVl1Mx+l5jZ72m/Y1rFhEiFgAPv/Ow4muy8M1rvux9yOnVEDdOuYofqMWRPdBuyNyqy0khmp0hNwLMkgZ3O9wFCylfXC7mYBALz2JnI9jduDZ5m9ocSxCOGyBW+BlZXCahuBEzPDbLm6n5RlbFt6LV9Bn8+8gvMnT8fVTXVCOreICAZkyZMRLt27YQ6ehimKSN0/iUfZnVpMcDMYGbElu/Wb1BlpOrE0GxRPP0/9cgI/TttyMzq9ZFxGv3malkyRTfLGM5aEES5MFMZhk6WeEQ3M3Yv3/3O691334UWDIoThWM5LjNzXPF4HDL49Erz8OHDod9Om2XSFENDmcJVV3IFCl8SRBdEdOGCyC9X/iUhkhuFyzUz6CNuOlXQvxjR12W1aNMXZrVpIB4tngX6UnonGsr6N0z6+mz79u2hk6klP1xjZq4szUzR60ELMsXTabWMZP2rqLfeegsvvfQStMmijQqdKKus9XXfKKLakHRXOjrpMDPIaEaDy8xcmkvSG7AsE10TsKYE/pNKQKe80sfn/C733wV6s0M/kVD6GkvkChri6pfyCyJcPMsNRk4CVzBEMndAf4oAroE8CzEvSKL1zttjm+OPw5SvvnH93MBlpN6yq1vx+PLDGAN1FCz1MnOCYZZxiSBNnDMg+dOEkJCRIcwQwEcaRkgvLEf5+Ilo33sjVPNk0jwf0rU+ArnIjND34KZmF7B8D7M6fciu+UEfWJRRapahmxnMjKGr7jYztw7Qmz4a45WSxne9naUvbGvsjeZtj2uMoqIiaMzW9ya02Sp+tYOGrvBVAiGlClyRcA1sKdaFs0hRkRdDo4FbIGvTDfDDvLn44PFHgHSCdWIIwJpUPIKimnMDCjMs/HoMFo4bi5rJk+HxD+LlSbA+NAu1KlV2Gg5Nh4Yk8ZBllvptKlpUVWLut99C9b9w7DjYPacMjAAAEABJREFU3OnIb9SEEkwxsc7gPdDv/LNpRBugRBkCahNju4rTFS4tHBmAb2nE1f95eu0zXQ9s4V4Wn0CWechiHJ9xybrm/h8pAe9/JJ9/kk1z4dW1SVRUJjB3YRpzKlOoStfAuClV4cfRYeuByGnXFRVhNvfL/o+9/4CT5ajuvvHz65kNNwflfJUQoAASQiiR9RAssE0S9ouxwUjAY2z//Xn8OPPa2Nj+AI8Nj/1iA8Zg+7GNSeYhK6MAIlpCoJzQVUBZVzeH3Z3p//lWb830zp3du3t30u6t2T1dVadOnXP6VHVXnarq7mGreUbNL50s9xXoWsWvv8zYEpT7hZj77FXmHUnBNbBOh33IAj5BOXnP9RaQm+0a2xVeZHL88cfaY48+YqzsYQ46Njq9CjdlR2SZTCrAkx39Z7YcWbFTlRT40xGvWrUqxOdz4FwAeLA9mK2+xKVCDvGYTxyQZGxDo8OP6XY05AEMHNhezJu7SQOt9OD2BLydnO3K2OSKK64wVrElGYMRyjJQIpQU6oM4wGBU8s6XCnYEaQ/Cf6sepMsgKdDFA3UR41KRh0N8lc+UAzirJ554orGScKavJn/9618Pb67+7ne/a3xajxWH5zznOcZqBHIir9mGvJGclWMGXGy1ZnDGs8qsrPC88i/8wi8Yg/V2/PZGXjs+CZcsMMgWkBR2zuA8x2tdKq7VXuktFfLWrVsXdoegi1Tg0EFqxsv3FOJcpwB0swLvq8yhydGsiDvSnYMcqFfMsmVmaw6wiaF6yPf1AsvQwx0Mypv/5JA5EHow63/oFbj6fTYMqMwqdeN1U1ZxDzjLhz0+ZI/dfos9OTxsB512io3v3GKIN/MyqKrccnfeQtpxE2YG2oNZ/WMzAGImCjvRP8JrriApFKEuiTDpy3Zx+gfu+0xsRj0JuadzL2f3EPQRpIJPTHc69Goxy5wrRnaQ29wc6CaPfOGL7XUf+murHHW4Hfu619hPf3yr5Zu2W9UdUCexXNb8VSZoYWY+XtrfFxC2P/SQPXbX3Zb5GNu81r12Pb9uwXnOMrOww1PeLuq2ZNtG23bpJXbfv3/aRnyFvrpsxAde2+yuK79iq85+li07dp25apa7LXJXtm4Vq2VVT1toHDw/X0FhT2Z55hSOlrmKSK14wuXlVvzq5uN9OU3FdTOPZ2ae8kP630csQI3vI6c6/WnWrbgi2A6Vj8uy8appouKXgsdrfhP22aXNfglNuLNcqQ9Zhc7DzC8YLhfKOo3ML0Q5lVnFUdzsbdB/Sb+OW0DSJM/ciEoytmkfdvhhdubZZ9qWrVu8teWBRpLHzeliGevqLzroZSHS/GXTacNTKnix9ZuZenARIk1Mx5CV1OgIRxrJ7eKdmFTwg5aBK4OFd73rXcGhi7TkleOkZwL4AOiIUwp85zvfCbP7fPKD53d5VvjOO+9ssJEU6kgq9CIDmZKINvJIRLxU5IGTmvGYhi7GcdwZ7DDZEJ328847r7GCjDOLo89K/ooVK4xnl3FycfThIzX1gudsgHIActiGDV8cZQZflGeQxlZBaEgnSBbYFy3AmADHZdidtH6eP5OR3Ad4qR/O85504bqVpt539lSmmd8sR8zdBs8iJqvUFZyFobUr7alNT9pj138/pIuOzP0Ll0nvBnVmZnJXx7E2mx9lGDtlzqAeSjoHjxuLEPUJy30sZr7Ct+HOn9jN//JvdtYFb7B6NfNxWj2IoHwQ58J8ROZRBbWycHTkLP6xG2RS4GY/+clP7LjjjgPVF5AKPaJwdha94AUvMHYMoavk5+h9JXH6dyZbmWS9/vrrTWqWlZrxyKtTIeNnr4FJdrm7pLJKLrd/bqMHHWKVVWut5n/7Pe0E22/NfqaxmtW9PodswmnNanXn4JMddS9hXpu2aZONbnzSJjZusvypzZb5wpT5Lzf50WxiYtwgI+mcLMsq9si3vm13fPozdudnP2PVI46w6tiE3f/5/7DHHrzLTv/lX7E8U2gj5nrJ5Sg3b7dyfgABLUaWB8aeDv9O5JjcBeWkvVDuYKp7yjH+H5gGFt5WHZv+9w0LpNr2eg7t30Op5pdN7pcJV0JmE36RVfzSHmFFsGJ+uZFvPluWO92EZU6f+8VfzybC5VU3btEyri3zuDknS7+uW2CQBNCBoY+UeedQ93ZhxqBrv/3X2qrVK23VmlU2umQEEiMTChw5EJTNu9jBsaKZZRmiGoCDVMZJ3nl4R9wgmEVEkknNcvADYlHOi7jUpJFk0KBTPH9JFn9SQVsuSx76SlPppGYamplAUtA1yuQ5YAbHn/vc58LqNwMOtkSyEs1zxJKmsJOaaUmBV5mAc+KFXQxupSJfUmgLkgIp5yQVcRA85/7hD3/YWEl43eteZ6961avC1nRsAx9oGDizEnzqqacGx5nnj+FDHqHU5AdutlDxexs6w4MyhNiGEACXIFlgX7SApLDizHU4COePs8TEHveXdvpwvUoK9ySpCNvRTYvzgQuOQc0Jcgf+i9B5+XiGo98uLK/UbMm6g+y5LzjXHvvsl6y2abO5UDOngb7usfBPIleIzuoA/WTh3BT+nKWZnwvp3B3ovFazey+7xA488ihb8axn2ZgvZpgvZDiJkzmVzH/yYhndq3kN+giu5qHN6icFBg1a+oA1a9Y00r2K5JN9cAyRS5yxBBOdUqEnOPKkIs3kyqtf/WrjESzwQKQh3g3I3LpBOgfhgObmKHdMzbzjszwf8zqQZe4gH7R8leVbtxlj6vXXXmsb7rnNlNWt5nXrFF5vzuTxJ230iYdtyOmHxyech4PFX+Zrz2ab77jDNt16o2W1MeP35C332Iqjj7MtY+M2ump/O+EX/h974Ec/tFP+23+z2tBKH6UbKk2OzXMPHbytubSQwSp2TUWbqXEOPrZXaEG58eO6yOV6el7NQ2dggaEf8gCWfvuQBbJ96FynPdWKN3wy5RdFPdvhF/K4cWHkFfOfPLdmPk1mExVZvLjML6oa9A5xW3bVL0T6iXEvR2jptw9YQN4UmpeR5Ldb7/Rybx+Zz3J6yh5++CFbuWqFsYI3MjISnCIMs2nzJhsaqjoMObWZ+Y3bD9aNH87Q0NBQGAhG/nSubNVFr4gjlPyciMwSWjtmSSb5mbsdIgtJMeodaW7VatXt8rCxJRkgEz5SQUccHEBcKvgRB8ADxAHiswGp4C8VIU4jL9QCfvEXfzE8P/2GN7zBzj33XMOBZhW4dXu7pHB+yGPrOKtA2Jc0wNtNP/nJTxor2eSxHR055EnNspKMle2HH37Yjj766PCsO6vKrIZLxflKolgAzrMMAemHiPPonP8pSyGpkBfjUlMuuATJAvuiBbiuuXa5X/Xj/OP1iWx04B4uTX9tMgnIPYtdLHw6TpqeFp67Qx5Q8gEMMR/SWOCAZ+FuTV2+SOCOEIu/R//sq+3x8Y228bGHLBB5/wWtfImB/i/gzH8w8mBW/1nupb1LdWJ4+QK3sVqY43oNVWzH+rvs8fvvshN+8XXel7lDpWEn9gFX6EFr5p6Ul/R/H7yBzQI3OWL2/1KTnv6a+p996c5SSk1d4Cwp9J+xXUhFPmkAXY899tgwWQ99BNpxjHc6RAMg8q15xbPoZF55Cu0os5q3neFlK+3AFfvZ+h/caKOVJfbEZ75sT33zOqso99rLfMhdDSzqvtpceewRq9YmPG/CLMM5rjsHj+YOlWG76TNftC//1u+bto+b1c1Wuazq8BLbPrLS8hX727LnnWGn/+l77bAXvNLqY/LFrsDactfHcL3dbj7f4kVrnoH8qutQdc0tgHnKiT3IjJ+r6PplrkPm+dDK0a6Myw6knkr/+44Fsn3nVPd8pnW/2eZW8evALwg/yi9GLqlanoeLpgKLvGa539zNLyH5RSi/jCyAmRP5f+4Xm/+rbn50SP+L2wJe35oEbzOcqySvegdPDA1X7d77fmJrfcU5q2bGS622bNnqOWYP3P+gHXHYkcGhptMDYBUyO3xg1YTno3CWI2veqMwWXQZj4KRCZ+JzAakoJxFamBjgPOPKiCSfeOZ6KLhKMklhGxyz+dCSI4kggKRAIymkOTAokIq0pEa+JLJnDZJCWQpgc84f553BBbP5PEt9yimnGC9S4wVdvKmUrdTQxjKEAG8w/drXvhaeP+TFZf/+7/9uPMPO6hD6whvnmBVsXkj2rW99i2IB2AbIKjPPKr/1rW81tmOHjMmDJO+7/Q7k9x9QUqG3VIStONKzBangIalRRCriUjOUiniDKEWSBfYRC0hq3Lek/l4H5XtP+TGYiKdKpEJfXvLHCwU///nPG4+fcD/i3kZYpqfMVJDxFwaFzstCyoqfJgMf8xhjpHzIgyW2s5bZ1vseNqvnNlGvWc1v85mPjaD2oZLVvUMLRbyLpHskwFUBnNTJ6o72e5zHXJwfcw/qDh71fy9uTmC5K0XOuPeZa5Yts9Ej11lWqThd3XzQ5aHMJuV6ZPJfHnrB3fCOnsU/n+Ojb+IePgvyjpJI6D6VpVTgJJmkRqYko6+RChx9OnozYWuTP/Ino10OMrd2Zr7GZKq4KBYPhKOZm/n4Z9dBK+3xzY/Zxttvs4qvJm/60W1We3STZd5IaCtem7ZjwwarPL7Jhndttao4p8wZeeiZIemslo/XbMn27Xb9R/7WnrrsEtvw2ON2xMtfZs9851tt/+c9O7SZ6rK1Vh8esaHhzO1VsMgqWRFxdh5xXYmIJuQ65CZHZn6U5xjCHOH/Jv8zh8yMHI/JY/7vwSSZJ9L/vmIB2sG+cq4znGc+mVf1EMAsCheS+S/nyvBLJQsXbqS1cAGZ4+uC3vyXeyriPZn+9xEL5H6egAfhX+EIhiHBRH3chkeHbKg6ZLzd+u477w75W7dssdGRUZNk3r84KMStCz9WIngLJ9uCebEUIqTuyGM7GS/e4s3PyGGwJonoFEAnaXf8FCJPSFNppKlpJ9nrf2kqr7g1ularGZ9iestb3hKc10suucTYxl2v10MdMahiNRlbvvGNb2xMAvCZJp5B43NQz3ve88K2ap4jZuXic5/7nDGg5a3Z2IYVaT71RJvYmxOQCt2lItwbHq1lpM7xauWd0skCg2wBafe2zz0K4JGGfuguNXXiPsrkJxN5N9xwQ1BHUrg/cV9igu4///M/jcc52DXDOwtI8+b8yy+/3O64445w74JPKNz2INMknjCObBrIEKmYGPOoageceKJ951P/YrZzW+i/qmNj9sQN3zdt3WbmDOSHPIC5M5NzsMw9YdfasXXHFTFyPNPTfiThjnjdPW9NThoGPTZvsu984Qt2wgtf7ESZl4e78zDAUc7ZrELEPNMsHEjL5vLLJ2WyYs/un9YdWXPh1U1aqXleUWfkVatVow9m1wFpyW08eU6kuwvyWgDMMH8+qaJIuDddW1oxVXPbunWDbT10jZmvRefbtxrZuR9kZhvdIa5WR2zJlh3OKzer+6qy4z3bqT2Sme0aqdqZv/X/s5UnPAyguJwAABAASURBVM2u++r/teyko23pKU+z0y98sw0ffbjxPHzFmwVtLQ8Dd+fjRcv/zsaTxdEj/l+mAQ+Y6+BZmgQPmv+OLEhQrYlOsUVvgclqX/TnmU4wWaDnFpD8xupSK1nFmDKveKe+YvkK47kpR9vEhM/Q1yaI+uAnBE43GXY4kGSSXE5u3//+942V0l27dll8MVeHxdnq1avDt4Gn48v2Z1bB161bNx1Jz/HlwUeWZcZbS1mJfslLXhK+ZczWbb6bzCoxK8hs02Zlmc9b4WSfdtppxkCLgUtZ+UqlYqwqc67Q3HLLLcZAFv6sDCAXKJfpVDzxSRZIFth7C+CQcm1K2nsmHSgpFfJ5twETc7xU8Z//+Z9t/fr14b6Oc89uFrbp4lwzcckk3tve9rbw1QDut9Byz52vOmjC42n5UMUdlbfYM595lN132WWWuTN9z6f/1W756w/YnRd/1TxpmsiDW1sPhSys7HkvZJm7QAo5ZEx2e+7c4WjlkrvWuWXKvb+qO1XdoFr/9S/bikMPttXnnuulJ8tYd37YiR1Tqya/OEEb6I6kznCVsFCTF/1XdPgHQ3ec0szrsWqZT4ooq9lEddxGl7jeY5us5um6q+8p2+Y1vvPQg2zpg0/YGu+Hh8a3e3uYMB4TqHjN73r8Matv32K231o7/ufeYCe9+ZfspAvODzzGK8OWFdsTLPf2U3eJFn7elgwIiXRIFpiXBbJ5lU6FkwWSBaa1QOiwvCeQZX77lrvN7kCbd/g+QNiw4SkbHx8ztm87qvjPPQA86PQ/ujAI/IVf+AU74IAD7MYbbzRJdvjhPjvr+nRaHh235CdfYowOUoHbvHlzyOmW4x6Yz/EgFbpRTPLBm9sFnQFwr33ta43PNm3YsMH4TMlrXvMaY6AqFeWwL7StQFkGMW9605uM1WmeK2f1n+eqoSU/wYwWSJnJAj23gCTDIe254DYCuU9IxT2JeybOMxNyPP5x66232nXXXWe8GIo37setxQcddJDFST1eGAWeVWlJbSTMDSW5LhTJRm3lM55tT918hz31gf9tG/7i/XbMy15uD911l2259Q6ziozP/BQ9n5fxchYcG5m5I2NWd0fHrEJcE94n5d5betq9bjlWFU/nY7bjgbvtwcsvM1uy3O57bAPU1q2fJGNHEZ9q5N0T3Ne7JavTfGkn8OQRKFacab/0xeD6AWoVmjtmYswqu8Zs1YFH2OEnn2K3X/MNG/K6LtqIuUM9ZGOHHWqVB+61p61dazsfeNjk+Rm7vR78qf3wwots8yf+wVYsX2r81j3v+aZla73djNhIvWqsNJu3u9zrEVdZtBbvy5Wb87H0SxaYtwWyeXNIDJIFkgV2s4DkHQQ367pZ5oOA4kKTVbJK+F7wVVdeZT/68Y+t4quR5j/5LZ2bvAee6vx/7FBHRkbCi6h41pln3pAkiaCjwGAjrrxKMklT+EsyBnJTkAOUwF5SU2fSrD4zaP25n/s5e/GLX+yrIV5jXseoTb7UpAcXAVsweMF5Bkcd8O1qttORnqks+QkWiwXSeSwkC0gKjjPXb7/05t4AIL8c0m+8+c1vtsMOO8y+973vhd0xPBoCXRnQHVruNex6ufnmmw1cmWaucfc/DKekKFezQ858vo2PTdh1/9/f2a4NO+yIs19ildX72yO332rGLREwL+X/OC8eWK6K5WR6Xu5QM/O1RD/gVNcd4dG6O9UT23eaNo3bTf/6JTv45DPsseoK+9ZV37LNTzxOaafq7H+0MRMS2Jb7NiAVOnVW2vy5RX0jJ6nQE4ef93Lg/A+C/pqsrSEff0z4pMr4f91gRz/zVNt25Al2/yNPmbkjnU32pRNWsZ1rD7adT2ywkdPOsM996Wt295WXmVS1h7/5fTv6Wc+yk//qfbbsiCPNG1Hohy2vmMIL7LwdyYyocjMmbZzAvLCFn+NCmA7JAvOwQDGenweDVDRZIFmgaQE6sgjc1M1kY2PjNjFes3Gfad21a5ft2LEjrFiOj4+Hrb3mv9yJ5bQe7cq/pAZfnDZWmhlINZAdjpQ7a+wBe0nehxU9F89as50b/KBC1Bv9pKbuTAiw7boVH9OEgFTYHFuQjvx48Rjf2wQnySQRTZAssDAssA9pKamvE3ySwv1BUrC6VIQh4Qfu4b/0S79kZ5xxRkNP7jOAZ4eyhACTfmz15t0KrERGGvLmCtzF8XPgMXLA/nbiuy6yF/3Hv9kJf/weq69aa2uXLrHlO7aZ5XXv2eBOOEHEoqOcW9Xz4xBUlrvDlPv54fSMudeT13bY1X/3Ect/+oRVntxsW088xZ5x3ovtlGccb7ff7qvZgZtNOUeb50+Ssa2dx6l4DAd2nCPhIIKktmoxKc1kSZwkGYhz8LZw4IlPtzyv2oP3P2prjj3eDnzOc23l6Fq7/6przMa3+rmMm/h41P5rbNe2nbb0lGfbWRf8gtWu/5GZL0Dcfd96q519hh3y5rda9eBDzOpmltN2CPLgMPOSsdzRRiaN1E2UO1cDcjMDPEj/yQJ7a4F419rb8gNbbm9uFPILzP8H9pySYgvHApIsq1TcSd7pTvO4dxZmW7Zvse3eGdx4w4/CZ4+e/vSnTz5j7HfyHjS88jXBC6vYymdd+sGbSQIGIVLz5KQizku19valWF1SeQpbSSY1gUxJBA2QirSkBi2ZUpGOcUJAEkEY4DKwCQk/SAXeo+k/WSBZoEcW2JMY7pcAK7Z7ou1FvlTcJ6QijDLL9xJwksL9KMYJAUnGpB33ZbZ3SwLtfZP3PyE2uwOlGDhWnFy+0ucMbOlBB9vyc59nK37tbTaxZqUde9Iz7YFbbrWJrbzgSTZRcxnuDJs7RWFl0ZNe3MxD1czYXlu1jKTVnE5Ws0xmwzf+0G75k9+3XY/dZ9vr222n7bCjjj/GNmzYZHE1NfDxA3Xlwbz/b7rpJqNv5v0T82bWJwbYolZzG2ZuU5zHPunRFJtbrT5hI0cdbmd+4K/s1D/+c5tw57g6OmSrhqv2+Ef+1h74yN/YxD23285tT9l+Jx9tD49WbGtFdsLZ59jQpu028diTxnPR4/UxM3eKvdmYZXVTVjPaTO4NJvccDyzzfHncLwRvU5nVTB6CSJAsMH8LZPNnMZgcpHDZzFI5Ljfz+39eXFyUHYibzSzVT2T9sUDul4/PdrYKl2Te91slq9jjTzxhK5avtP3X7Gf18bqtXrnKWIE89NBD7bz/9lJzUr/F1wMLOrsQ6fJBUpclWFhJ5zx5zgphredWrVat4hML5CVIFkgWSBYYVAtI3b9fzuPc91g03ntjiPMcP1UUcXtkMh2B6lZ3+9CDAb5obHmW2ehhh9tj2zbZeG3cXWUzsbpcq1r41cetwhuzPUEX6l6OOUEYe2U+FMPpAVQbth0bttjYyhV21P/8LdvpcvKdE7ZyxUqTO2E7tu8wSRZXVa1DP95fwWot7LCPtPDqX5IxxihPkHA+/QCsJ1NoF7XKsI0PVW3zaGbj1YqNu0KHHrbS6nfdZhtuuctu++JltmnDdjv4JS+z1X/xHtt5zNEmHzs9PDFhW+//iS3Nhmxo6WovJat7i8FhNl/Jrng8I3TIPIdckzcmt4N5A8tCCT/wLw4JkgX23gK0p70vvShL5n6Jm0np6rL0m6MFvO14s5H84BMvWVaxbVu22pLRpbZs2TIbH5+w0dFRe9nL/psdfMhBxoy2k1nonJHEVGlOpDeA3G5KauUf09u2bQvXVxycdFOHxDtZIFkgWWA2Foj3pzJt5k5gTJMPxPRCCtFb8n7JlcbRJO3Rxj+4RmKWEeaMJ9w5qbnTQrflURvxsiO+SlgfGbL6UMWqGzfhMpsqZnldZvWq5e4dixeBTZYzeWlNeEkH8N4pVmqZjd3/mC078Vl22p+9166/b71d/o0rbahSDFn3P/hQe+LJJ72MGZOwe6N/KNzmIMkqpUndTvK2Hv5OOOEE48sPkqy1vjuphtee1+TMHL3mraKKu7BAzYY0blVvBzV3cvd7/gvsmPf+penw42zzzbfbSE2WLd/Pjv7lt9pRL3yxmTvNWaVuT9273pYOjdjao481M4U/s4pZXpmMm/9yjzsqHOURFc2LHHky80j6TxaYpwVSMwoG9CsqhMWh7jdu1p4VLr4Cl47JArOxAB0UHW3uXYR5++HZ5omxMU9lk52X7MRnnmgrV620nM8yeKeWiTzzu3puXsR68UNPSV0XJRUyJJmkII8X1PDilRUrVoR0OiQLJAskC/TbAlJxf5pOD0mNe9h0NIOG5z6PTpIIAoz65C2Tths3bmycj9TMD0SzOXh3VTe505Sb+0AhZlnd+zGzbNVqe/rpp9uPv/Jlq915s43dfYdlEPmIU3LnWQioe79IWACo3KPkq1K1h2693Q5+1rPs/k3ufPsExhnPPd0OPuRApzBbd/zxdsedd4XVZvrbzPMlOITsvT7wCSp47bfffnvHY4BK0b8yYf/JT37SOK/+qyZvIxWr+ARKtV5zh7YYZY8dfKTt/7oLbPRpT7fHxnbYqa98udVquY3nPi5C6WpmK9eusKcuv8qy8ZqNHnkkWOdFa/Hm5nVfJyWn9zaQe6uSgwUw8yz+zSkd6g7pP1lgfhbI5ld8cZXOMoXZS0Junovr7NLZdN4CfuPWVK6STPLBhGfhGDMJA5hPz2c+O+q5Nu4zqFNLeUpm8j/r4i8OorooYgprBjRjPmlQRvJcGi8G462fkspZKZ4skCyQLDBQFpCa96he3z87ZQiJ/sidFBYEHFauXGnLly+32267LYiQinOc9fl53+YLhSZ3gIZ9ta/qXKS6d3F1q/mfJ61eGbLDzjrHJu66zb77c6+xez76D2YVmRdx/yXznq5iOY6N88o9VWddOq96zPPGxi3ftsu2PvqgrV13hD26ZZMdfMTh9rrXvdH23/8gZ5/b6EjV6nndGKeV9S7HnXDO/3yGipd38jknCksySTZfvvDqJaAvO7qOOuoo4/vdrf3wnnTpRr6cKWBG3VdMXv8jfqx4OF6r2bqfPd9+7h8/asuffZK5z2zytlqvm5nb/4SfeaU9+fWvWWXbzpA2qwcu5q0od8jMTGYOmYO8rCz8PMg9AnjU8zyR/pMF5mmBbJ7lB7Y4Nw6UY6btiiuusBe+8IX2yle+0u6++27QDeCi8+supJcsGbHRpcM2tGTIqqOZ1cVVyyVHtsJFJ4+GMoR+YXvQ1X8JiV0VMWvm0uDoUlaaupbXjryqgHJeN+OZDwSGhqqhUw06qLiciDPznrsytJU67UTc4n1wYbQpwExypJnJOw75kf8A1p2fpAZjqRlvIDsc4eVfGzZsmML18ccfN2bC48vDpmT2ORHqrc86tIofNJ2khTeIbLVpSicLtLNA67UmySS1I10wOKnQX1I4F0lBd77v/PDDD1v5/iwVeYFgpgNkdHWAxzPvv8zkf8QqRN2pzW3ZEUfZKb/263bAL77JtpjjjT7QwjPPuTvc8slkxl5yfPiAMrOhAAAQAElEQVRXbhMPPWDf+6sP2Hf/3z+1rRdfaru2bA70y4eWBRKblFWpVIzx2vbt28PjT7HuJE3SzS6gHBCpGS+SxiEHR5xQmhtfygCxPPFegqQwLjn22GPDuPeRRx4J4tEnQkC0HPjSB/kt6BmTWAaYkaic6e2m7vqB8mhoGdRndelSy5YsN1PFKpJlmZkHZiarPvNZdsCf/7ltXuerzT7OAwdknmftfoVCIYcoYIE2s+l+UkE1XX7C98YCsf0RRmgnWSrqC5p2+d3ETd+Kuim1B7ylwqhf+cpX7F3vepedc845xk3kggsuMN6aiAoYXOFiEknLKjK5RSpDHlb8Ju838pDRcvDcgJE85hASXTqgY5dYz5qtpEArFWFIDNzBXVQc1B7pRce6bdtWu+OOO6zinThii7rCRrlhquLGTxpwisnAYugoBg4EnYZCl05znRs/PtnECjNv94wl169fb3zmAxw2jPgUtreAVG4s7Wn2dSxtHRgkOwyaPoNkm4Wki9T7668XbYfJyyOOOKKxkCDtxXlOKUJC7tZmoUtzt8125WZLnn6irX3Fy2zH2pXGL6vnTuMxl+cLxr4+XXP6uiOc2FMP/egGG9u53U598y/a0LFH29aVy+3xDY/bcccfG5xxKJ2FLV+yxI447HC79NJLje8VO4PgKBLOBaKtY1guG3ES51bOmX1cKspGXrMv2RlKnv/mWWcmrOEoNfVBpwjksUPsm9/8Zk+2dftoDZEN8GF30S4CRsUQiSbhrQNUXpM9+y1vttMueH1Rz0y6OJU8Ux560NH/sl06ynivmA1GIWzSK02QBdAm9yRTUoOEMo1EFyO01y6y7y9rZtk+8IEP2B/90R/ZX/7lX9qHP/xhO//88+2DH/ygMbMm+e297GxxoWZFJcgvRsmPMvPAoYjknpDTxAqaTcVaB3+S69FBfnNhxTkDcynTO1oVddQjgTjL9913n91+++02MjxiZSdQol2Z61OA+S/YzdtXLk94vh+7+i/J5aurMvbEfGRkxNj2Fq8RbMBzdatXrzZwpPfEo5f5Un/tNd25SoOp13T69gMvDY6NJPX92qMOJBEkmKUFpKn24v4ExOLS1PyI73QoFXIkdbUdHXfccfbAAw801C+fawM514j3cRTJlNlQxupDbquOf5rlPma695qrTR7yqLPc+6376LPu6VrYhWX+c8S2XWYrVtnoqSfbcz7wl7Z+5047+qgjLRuquFudW835yyn5XzK6xK666iq74YYbgp2kmEPu7IB+W2qWo08/+OCDZ1e4DZXU5FXOltrjyzSdjJfrknOM6RiCkwqdpCJkNybvH5GKdCf1aeUlUytqt7SkQMVYoYjkVh0eNkkFrbcF/y/iHT5KasrpMO/Zsot1NVv6btNJmp+IOZTm3GmjgDQ7ubQTaXa0c1ClLanfqdriFwVy27Zt9pOf/MT4Jl88oTPOOMMuvvhi27RpU0T5nFZx+XGUyXg2pFIdsuGhIRtqQDXEwfHsKhUKSF7CgXinQSp4S1PDTsuZiZ+kYCdJJs0MM/HpdJ5U0sU7X08G/TotJ/KTSvI8zkX6ve99z8jfNbYrhBjKswhCemKiZrVaPbQnqWJyYEBhCiQWwhi37v4kBZ2shz9swwQVYRTLDVGSSUwucMXFnBS2WkBSK2og0tLg6CWp5+3a0m/eFpAU7gHzZtRFBlKhI/esLorpG+tKpRL6JpxnPhsoyeb9U3FPh1Pm/HKHoTX728FHHGM7r7/R8nrNeKu2+YJFcKDDOmPFj17Cl6hrP3nEjj3luUGNbbu225YNG+1pRz/d07IhZVZxMqmQsXbtWmM8x3ZtJ5jXvyTj3Rs8C3zKKacEXpJCG51r/WPXcp8XmPX4IBW6R7GsPBOXCnw8J6nZD7N1f/PmzYb+0PYb5ApICnVgMsszEFPB0WQ5cn7/1JcEt/nx6WRpdOokv4XCS5JJRbuUNK3a+GaxXUMkFWWIdxPgTVMkXJTAdlC2JMWbBCc5MTERbgz18NYBCxUkFZUzPDJsfPfuD/7gD+1P/uRP7I//+E88fI8D4Z/Yu//fP7S/+Is/DzdYbjB0Nk899VR4ToiXSnQaeP4I/pEv6RjvZYhcAJmE0wH5vYKoA/LKcdLdgCgjhmx9WrF8ud/N8/CSFerpqac2hk9kbHjySdvo8ccfe9wef/xRqw5V7bHHH7cnN2ywoNsTG7zNPGVPPPHkJDzhYXcAeeiMvgBxcE880R15Zb7IYiACji3b1113nXEtMqEFjtVnaIj3G9AD+2CbGO+nTugR9UEP0oT9AGQD2IUQHYgT9hOiLtgJPWKaeL8g2gVdiBNG/XqpE3KRhw7IjwCOvAikewnIRacosxyPuH6EUY+oX0wz8cdzr9yryOumbvAHqCvkA8gDR9gpgD9g/jvkkEPs85//fNjyDA4ZyItAGohpQugIwe8OT9qTk33L4088Hvq9xzZstqOPPd52PfJTe3T9PfboRvrJJ2zD40/YUxs22eZN22zXAw/b9m9/xx696w475IjDbMvWrXb99dfb/vuvsZ0TO41PTz3xqPdZ3p8+/uTj9oTzViZ78YtfHMZzUY/p9fKyk3qVaaHnfBjPff/733d5+1vsn8BDCw1hOyAvAvmUiUA6AjQx3osQHZBDG2LX165du+xHP/pRWDACjz7k8YK4z3zmM2HVngkI3ib+0EMPGeMZ6DoNyC3zbE1PyfP64jyAAv+khbr38RVpyj7pYyiA9FwglHU+kXcMsQl5c+HVKVrkogdhGdAJfBk6JXM2fJCLDlEn4uBmU3auNJHvli1bwm7O3/3d37Xf+Z3fsd/7vd/bDX7rt37Lvvvd74bJP7+VBV+OsBewCBznmc0UVo99ZjVSMXBnRk0qnGXw4AjHxsbtqKPW2dsverv96lt/1eFt9pa3vMXe6vG3ePi2t73N3vSmN9kBBxxgfM4hvp0S57ybgBygmzJmyxs9AOgJAeL9AuSvXLEyvHCK+Hz14G2jQORDPELEIQfcfvvtb2xHZoJm9arVrsNyW7liha1Y6fq4U03bkzI7/LDDbOmypSFv5cpVtsppVzrN6tWrrIDVHnYeVq1aZUAha3UjDm716tW2usuAXEnhemGiipsi7xrgjaXkRei2HrPhjy7ohW1ifDblukWDHvAmjEC6HxDlYxfi6ECcsJ+ALhHQgzhhPwG7oAcQ47SrXuuEfAAdWmWDj9Ca1+00ctGJECDebZmz4Y8esZ6IA5Tj/s59nHs/+oLrFsAfQA/kE0dWawhuPgB/YOnSpfasZz3LLrroIjv44IPtnnvuMVZxkRchyolpQsoSxrxyWMavWb3G1jqsWLnElhx3tG002cjQsC1fscpWrFljq9asstFtW2zEV5a3P/aAffFt/49tW3+nafUKQ7eJXTU74JADnX6Z913LbbXTI3sl/Sd86WsdhoeHbfXq1QFWeZ+3ejK+pxBaAJ7Lli0z+vQYUhY84UxA+QjQEV/hOq0M/fvqoNNq1wc8Ya8A3ZGJHrykE53YZck5Rh2I33///XbWWWeFnZlMHpx77rkhTrlIVw7hWU7PNU75VpiOxyqv5zVuO85ltbcX6Fat8nYzWcdlPuTNBWJZeMc45wyQnguvTtEit6wPaQCdwJehUzJnwwe56IAuAHFwsyk7Vxr4IoPrf926dfbrv/7r9pu/+ZshJB7hN37jNwKO5/fHSl9ukZp+nXXxl3WRd99Zs4zPjDGzbVEZtj+w6hydZcKGqXPZ8qXL7Mgjj7SjvdLWHXWUHdUC5I2Ojhq8gbhdgPi8oFpt8JyOD7KA6fK7gadTgi9yAeJAOd4uDa7bUNahHJ+PXM4XYHIFnhHAtfJly77cMS7wwzY0NBxmvyhTrVZMktH2uHlUqplVhzKrOJBXwJ7rvOC9d3SFHkVZ4sB8+M21LJNLrGjw7BSz3sgnXfGJLOJz5ddtenQCui1ntvzRJcJsy/SCDp16IWc2MtAlwmzoe0EzKPqgB+c77I5FBNKDAOgGDIIuM+mAjowZuGfNRNeNvFaZ6NJpOfDEgXr2s59trCSx2jqTDOiB6Wha84aG6H9qZtXcJnZNWHWsZksqWXhmuTo8ZE/edKPd+L4/tfHvXG2n/OwrbOgZx1s9y6ySZZZlFavn5vGKDVWHDXrCEY8PV+FbtYr3JZJCWJ3E7U0In8xlMlFCfG94UIbrbGhoKIwDSPcT0AP5nA9xdCMODiCOs8wY91WvepW94AUvCJPcrPaRB02E1nTE702ILhFmLE/bcVsGWq/bIYfhatXbQtUa5QJNKe35jbxZxgP/STlzLdttenTrtozZ8kcXYLb0e0sXZTB+xN/iJYatcPjhh4eXPTMhZH34ZX2Q2TORksKWE0kNmZKMWQ2cX5CSzO/NRMOLjLZs2Rq26mzdss3GfAW6NlEzHG0IWFnEEcfZJt0LKMsiDvRCbpTRTh64MkBLmrCXUJaZx0qcpwKSt4dJZmX+rJhK8s48C53ixo0bQ7tZ5ivLbOWjXZiXq9PTm//8yuLNkbXahFXciba87vQo6aHHncKcnKBrUNafONA1YS2MkcVAZJ1PQOE4s2WHbWCRjHwgpgchRB9gEHRBB3SJQHoQYFD1Qa9BsA86oAtAvJ8QdSCM0E99yrIHTR90a6cTgz/y+gHt9OmUHvAu8+LeXK/XDUcKPPkAONIRwAExPZuwPuH9XlaxXQ8/aLf8yyetYhPmvWwoOlyr20Mf+nv76VevtJPe93d25p+/z7I1q0Oe2bj/1Yu4L2rQX9at5ukJ887UQw8cST8zV51CYT/UavCzcN4Vd8KZ2HX0Xv9HPWK414w6WBBd2FGwdetWYzs2W7GZINm5c6dJCi/KZTzMuUMLPo55UYM2IIlooIcmQkD26OCtKFQ7YadF9uN89nQOg6bToOkTxtxuRKlom+jnyZ78+/C+J3L6IoQt1a997WvtH/7hH4IzzGcLPvKRj9g73/lOY7sBSpWNnXvHwbbf2njNahN18zlPkx+3bd1mjz32uHGT5SZt6bdoLUAnked5mMGmbUjFRSnJJIUV5B/84AfhM1RHHHmEHX/8scYWZFaWncDklpFkksKEy4RPvHjKb/i5WV4LYT75FlEncerF+S/50MgHNYceemi4bi655BI7/fTTF+fJprNKFkgWWJQWYAWSfmCxnZxU3J85r3h+nCsvvGR3kCSyQj8WInt5gHc1W2I2usIqK1ba6F0/sVs+8AEbf/SRwHF82y476HVvsHW/+4dmI0M2vNKd5pGRkDdWlw0PFXH3mw2om7z3zEI+B8ZjjMvot0nPBdANZ5ny9OmscAFz4THItJwf+nF+OMWcK3b64Q9/aP/xH/9h//mf/2lPe9rTrDw5xAQKq3j33nsvRQNg4xtvvDF8umxiYsKkom1E/oGoBwekRuiBuCRiAViANgj0WtXmHajXkrssD2OyBYmXfOHUvPCFLzS2o7AlCceZfKCsxsjIqB1yyKG+qlixjJuDJFzO9gAAEABJREFUD/xHhofsnrvvsc9+9rNhZk7i0i2X2jfi2AoY3LN1x7RDytFR0NlI8raQ2dCQd+jDw7ZseJnR6fDJCgYYPIdx4IEH2c6du2xs8jkLZQody1afbLn8iiuM39Bw1TunzJYsXWKrV620kdER0D2A/oqQ5OddNZ6beuYznxkmI/qrUZKeLJAskCwwewuwEidp9gUWEKUkK/fpz3/+8w3HCSeJ05AU+jLiewuSLOP12Zbbi/70vbbimSfZzX/7d1a590Hjt2P7Zlv6My+3NS95oU3kdacq+vGdu8ZtKBu1A9fuB5m5ppZ5buYx85j71AFPXz3sffNOXz0NiDkcJAVqVq4effRRO/XUU0N6sRyk4vw4nxGfjOA8sRNxJrGf85zn2DHHHGOSW9fHutBhS55z53lo0hF4/v3//t//a61to9x+Im0KkwV6ZQGp2cZ7JRM5GYfFCFJhUJ7fYHaNN7O9973vtfe9733BEZKKfEnhxoENxsbGjU8L+f3ZOxQLeGWZjU+M29atW/dpx1lq2skG8lfox6zqfNWjM5AU2PB2ySvcAf7Sl75kn/rcp8JWJwYY7GagE5Iyy1QJtFLRAeFo41zzohFo6dyHhofDC+VWLFtlI8Mj3sSKAUIouAgP2BDg1Hg04md+5mcMO0Qc+HKc9LSQMpIFkgWSBfpggWq1alLRF/RBfNdEtrv3MknAs4Rs4+2cYPZXTVh9OLPRww+xpac/20583Rtt/be/Y7Zru2WbHrflq5b6KrLZhP/Je0Zkb9m0ydjGvd/qNZ5kO/WEmTvWmS87Z951xhpB56VLl9r69eudbm7/0QaSDD7023PjMNjU8fwIWQggfOSRR8I45MQTTzSAxSXOQnLLTzrPONj01eABxjnsHOMlYuxGAAcvKdYCmM6DV3OTKYlWmMwFPRlNwT5mAdphP04564fQfsh84xvfaC9/+cuniJaKCz8an+8Dsl1buTtCOfObNcv9T+48s32F50OkoswURvtAAhsBM51qa75U3IwlhcGHpJmK71WeNMnTg51ju2zDxqd2c9Akz5zkLjXj6Ct52u+8AuoFEXhmXnk296qrrjLe8nfYYYeFN2QyG3vIwYfY61//ejvyiCOsNuEduuomenNvK/Q9UmYTEzU7+OCD7DCnHa/vtFrmgwenMx8iyPzPBwBObgEKsYvqKPk5OrSelKQGSmrGG8hFHEmn1h0LSKkddceyiSv9gLT42pdUnJMkk9SoaCaEd+3aFd4N00DOKyLv8SqW09+Njdkhzz/b1r3lTXbbDd+3Wz/4v2z7Pevt+JNPtlo+YdV8yCUVQ9IdO7bbtrHtpgpp9PMxmferTmDmSf93nrkxUT46Omo4hLaXP575ZXJ3L4sPbDEJK5lJatiKTwphs5kmCRjvMHnCOMj8x/tJKANeavL0rMCb8Kc//alhR+KxHPH5QCFpkgOJVihlTUZTsI9ZQKJRFCctNeMFpntH7krd477AOHPBY/pNGzeH7bfcp3Of5TRT+FQBHUqeu4dl6TdbC2Q+6cBsJ8/WEEpYeLalp6ejHiQZfCVZdagaXvDxxS9+MYSsFFAaOsIIkkInQhrdyvlMkoCXZJlXPhMlvFTj7DPPttNOOy18M5LPd2zbvs1YTWblGPkAfOhcAM6TtgLNeD5m3nwC0HIAS79kgYVrgaR5ssA+Y4GZHIzFaAQWCOgX2WnF+dG3Ec4H5GMm+r161R3jZSttybHH2sQBq23zrjE74R0XWeWoo6ziBBXvKPPJl2vW6jV3uFlpRjLDVMDHDv4PpgxMbsT+vozfU1wqmN11113GxDjnTT++p3ILIb/deUgK72hhfBLPoR0dzz3zhnVWmqHD2Z7wBQK2dTMmim2DvMjrzjvvtM997nOgTCrsGhLpkCywCC3A3WgRntben9Jjjz1m3/rWN+3JJ54IzhgOlKTwXcExnzHde86Lv2S7jmfZyDK7+OKLw4soOjkIKcuic6/X6vbggw+GbfiEdKSSwk08dg6E0EpqVAY4SQY/859UONZ1nzCRVJT3ZWE6CAB6nGM6EuIsGXNe5NGp0EaYeSU8/vjjfQJmzMRsu4NzQ8IkeJD+kwWSBfpkgSQ2WWDPFsApi1Tc74GYXmxhPLcDDzzQvvOd74TTkxTCvT/4qrCzyJxPntG3unu8co296k//zE5657tsycmnmvkYIcuqLqJuTuph8R/75CK1+1FSeLfIunXrwqN0Dz/88O5Es8Bw3qxaz4J0wZBIZUuaSdg+t/ipKSv9OH8gongGms/9fP/73zfGNeRJCosFjHvYyg1tXIkmzngLBzs61ZQBnyBZYDFaIDnOpVrlRr1+/X129933GDcBHJ7x2oRNTIyHFWecIWnqDalUPEXdAlLTPqy6Xv2tq8OqMM4mN21J4SbupPP6jzdmSYGPpLDSzMwxN3smPHCSQ6YfoKd+CT1p3OhJo9eQr1aDA8gHv2PHjrD9C35j42PhHMiLNCF00T5RbszS05mwrfvLX/6y8QZpdGDQxfZ/SZa542ztfs5jChqGUxApkSyQLJAsMI0FErqrFuAeHgVI6kjfFfkNWigpqMQLVOnT+FqEVOBCxjwO7rZZpV4woIurrNzflh14iI07bsIyCwvN8pzJESl9LX1oUaL9ERoAXenP4wppe+r2WMrgKC5fvrw9wSLBMhZ6+tOfbiwM8Rw7p4XtCKWijiUZdOCY9L/66qvDWIbVZ3AAduYFqddee61deeWVdv/994MOCw+8AJQJlz3VWyiQDskCC9gCk7epBXwGHVQdh4lnVrlR3HnnXWG2bfMWtm3vDFt5eEFYB8UtOlbcVHFEze/DhLypkhvrK1/5yvD2xp/85Cc2VB1qbJWerwEkF+RMqLc4E8psOfW3cdPGcDP37PAvaYpcBgXMjvL2yHvXrw9bmCpZJdByHjfeeKPxvNeRRx4Z2gEyYkcTiDi4ePB0utdcc02Qx2QBb5E++eSTbWJ8HFM4pV9mLl/KTD5IsN1+PnrwVe3d0AmRLJAskCywD1hgUE+x7DgPqo6d0ov+DahUKsYq7q233toB1t5J5t7vOXjnx78DD0W5k+x9IhPc+MsetTor0p6LUCaicYiJTweSTFJw9uiHo9M3HX07POMTxg6L8RnneL7UKefIC77OO+8849NU4Mr5xLEfdiSPz3K94x3vsKGhofBC1OOOOw6S8Mjaxo0bjZefMta67bbbgv1ZaDjjjDPCAhNb3yUF+nRIFliMFsgW40nN55y4aaxevTq8QRs+u3bu9BtDHpwobg7kg58JpOKmIRXhbMrMxG/Q8ySFDowXRHBTpTNEZ7ZO8dmD1ctXhxVetjJzY5ZEdkeAGzuM6OzZEYCji73vuOOO8OIQ8OSDI0Q+uM985jPh01JsR/rnf/5n483ZPFeFZrV6vTEzC30sK5ELlwJ4Hit3h/eggw4Kq848/3z++efbCSecED7rkfvYwNxRnpioWX0it4mxifDW9onaRMEgHZMFkgWSBZIFBtYC9BWSZqvfgqeTinNl0njz5mLRYL4nJVPBQnUzTXhqwqreb8o9ZgagTFdDkXuOTf4YR+DoTSZnDFjhhJZHpGYkbJOJg04fLylMrEto0oZwgaMYw0gyVpI5X05HkkkFkAYf6RhX8X6Xl73sZcbCx/777w+JEV5wwQX25je/2c4555yAw3lmggmHnAkIFiRwwkNmOiQLLEILcN9ahKc1t1OSFApw0+DZ1pNOOsn2W7vWcHBwerih0IGymigVtKFA6UDZmIw3jYiTipsy+RFHfDHBxMSEXXbZZfbtb3/bhoeGg9PKCj0vyKpb3bCh5HbwDrMTNqA+2Pr9la98JWyrp/OEL3gcV2TjFDP7CQ755NMhcKPnGR5Wlnfs3GGvftWrwqwqEyOjo0vsgfvvD8+0r1y50jgvyfUuvODdqoxnq+lgcJiZgWXShXbC9m4zL1c3q427w7xzV3i+aMOTT9iObTuMZ6MLiEdHpf9kgWSBZIFkgYGxAH3EwCjTZUUkBecxz3OjT+PcWVlELH1nDOP4hvSswZ1kxgG5h/J+0YPQ8QkGfsg9zMB7CH/eko2T5smgE+F0QB997LHHGrvHKAsd+gIxTtgOoJFcgclM0pPRRRNIxflJRciJSc14OS1NxZPH+Elq4qUiPjw8HD5txc5C2gqr1Iy9ePaZuqAs9iwDuH0dsEe/bYAOXCuE7SDqR16MD2LYL/2yQTRGv3Ri9vHAAw+y5z3veTY2MW5ju8aCKuPjY2HFFOcsINocpOJmQpZUxHHWAHARpCIvphdDyI0VJ5YbJ+dTUcW4edL5kZe7sxzt0KmGDl8+mcCWajpOnkmnox0dHTVu6ODWr18fHPkoG92I85wPn5WCZsXyFXbqaacZq8XXXXddcKCfcOeWbWIrV6w0bi6UawtsP8sVaOAFDfRSqY5DPCuGBDVzR9yHCF7GAr5ER+EEyQLJAskCyQIDYwH6koFRpkeKSPLuScYzsUw8t4qlD23FzZiW+dS5MQowma8v87nPeuYIz7DiR8wxIcEYgf6UZ48DYhYHHDfGZ+hGeUlmXq4c9+Ru/9ADu2UkRFsLYE/GODFTUnjMjcUCcFwv4zyi5njSESSZpJjcp0Npqh2waa8Ngkyp0EMqQnSQFCaqmDBjxwm4QQepqX+vdI33ql7JG0g5NCIU44YwPDxkOFVs+b35lpvDMx6S9njRS0WDgw8gKTwbi3NXvqGTtxhAUuM0cGKZdWTLMo7rpi2b7O677w6rtqzAsgWaGyp00daNwvOMSAp1w/YgnjVmRVlSWOGmM0Uecs1/kvxoRhrgOefl7jjn9bqxAs0zXXfceYdVK9UwUcLuAzpVSaFcu4OkIB85eV73mw6Qm9yp9hwvkhlh7ivWyrKglyMn/3MPAQ+MECCeIFkgWSBZIFmg3xbg/s+9u9969FJ+PN+jjz46TELfcsstJqmhQsxvIPYQoVeTFX91y5xa5knDd6770nMt9H1mIcjNJDX6SWRJTm/tfzGf/pzJc15cJRVjMakoB0270oz3KMMW43b5g4IbJD0khfqJNmWczOoyj8lFPVetWhUWIGI6hrFMTO/LIbYAsIFUtFfivQKpkCk1Q0lBPPc8riPeFSQVuJAxoIdox16qx12sl/IGUpZUNA5Jvnrod26THXzwwWFrLTdXlCaUCjrSrUA+DY5KBHDacB7//d//Pay+kqaMND0P8gcdJLlziI0KTTlXScZFxtsauWk+8OADwTll286orwBDg0PLLHL5Bltw2LsjPKO94c0EBTOdEcdkBdvEcdxvuukm4+2ZksKz6+jB5Ah1tmTJaNCV2e1f//Vft5t+/GNjKzdbv6BDDnTTaYkloIn5kkySJx1YWXaHmXwZf07t6WKE4CTh33EhTIdkgWSBZIFkgWSB/liAfipKjnH68HvvvTeiTZra/zcy9hCR5zPYJAzdoieKnq/uOTUHDwtE+DrG0qVLQ78s7VkeutLv88ztAxwsxMYAABAASURBVA88EPp4qVlOQqqLaPlnLMKz1EwQkCUpnB/xBNNbQGraCceZz3/GFWdK8Rw1jhdxSQRAsm2wQnGQNMUekoqMHh0lNSanbPLHdUSUumS8zGIU6UEFSeEcpN7azvznty8/pv+GBSTZRG3MVq9eaaOjS4ybgqTQyKUibBCXIlJxo5YUZml5OdX1118fXiqGUykpVHJsnLZAf+gvqaE9HRYJnEtJwU5s8cDpZOs0ziz5ONQ8d8yWbmaHwcGLcG8AebxsDIcXGfDCgXYNgg5c+ExWrFmzxr761a8ajvXo0Gh46Rd0Rx51pPEM85IlS5y+WAnG0eamz+o45XC+4SupvYryzj5sQjPnAU3RBihjYfrczDP8X2Ge3Xx8AJVZcbT0SxZIFkgWSBYYaAvEPm6gleywclLRl7EaO+qT32zdRAR921ztEXo7nGKfNHauofcDV/E+MnMghHfM+PFNPw7jJvrvgN/DAZ0gedrTnhaeuS2/JExCErm7A2MIximzlbM7h30PE20dz1yS8QKxU045JaLCW7sZY/EVFZDS9HVA/sKCzmmLLRljxvFr5zjvmRPjY3aJQinJFwyLnZKkecSScTG+DzqCGySIOmE33kvUD92yfggdOJnc1F2pJUuX2JJlo1YZle130BrLhqp22WWX2pFHHuG5Frbf5uGDg7bbT2reHIYqQ8Hh5rlZHDEuDmXN/N0KL1CEpMbqsySjE6KjvfPOO42Lkq3bnDt4nFRCnF1pqi24EKQmrz2bQ36h12zjxqfslFNONmbGuIgoJ+996Qh5ozcy48oysqkDHHc6zLUr1/rEyKjzqRtbsuvege/ctct43vnlL395eG4n6iUJ1jMCtBBIMv+33J1qwCYd6zz3IYK3gTDb7nnQBkJ3qeVgAWTm/5Z+yQLJAskCyQJ9t0C8r/ddkR4oIMmkAhAnKSwCMJHMlmZw2AMgPicQ1JkfQsRD/omDq3jCQ5Ie27xpc/hKhUf3+C9NFnJKSUF/VpI9OeW/rHOMxwkASQ3amNdApMgUC0hNW8UMnOZ169aFsSD2w2lm3IUDFmnAx3g3Qvgz1ozjQGSAA4gD5JfT4PoJksIjjd/73vdCu+22LuVz37Ztm33pS18KL9ZFrqSGDoyRqUOAvLlAlBFDxtpzKT8TLTwBSYHs9ttvD35WvI7JCxk9OPjdqgdSFoiIarVi1aGqDQ0zB1qzY4452mfTXu7hMWH7T2gEk5XWekohz5FUXt2dJZy35cuXB2eSipUp3FicZEH/S8V5cJ6ApHA+xHFO1x25LpwzaS48qcgnjh3AU4CQtFTkxzR5rSA1aSTiudVq9bCli28HbtjwpLGazc0aJ5gVbZxp7L9kdIk94xnPMLab8ZIydOQGWrFKcJypp6gHZZHNNjFJJonkDPXGjAsQyNIhWSBZIFkgWWARWYC+IZ4OfVSM70vhiSeeGCancUjpL7EDMGcbFN1pS7HM04AHk//s/JKaxFIzPkkybcA4IzpPUlEOXaXmuEUq8OyMi4ygAWI6hXO3gKTGmIkFIyZbeEFr5NRN+0oKj+Oxu5DPokaZhLzLhoUUxoWSQPUVsAOAEvfcc09w/oh3G6TmuXMdI5sFrrJcVqKZ8GALPmNlrvly/p7iUnGdQcc5lu+f4PYW4BXL4mtxjfPiQsb4jOdjXq/CqXesXkkdYDl5eMGTufNXs/0POMBOP/10yzJ3pPOZHaQsK0wpyfgjHSuUis58RZHGOsCnPivVcreDpEArKTiVtYlaSHN+47Vxe81rXmMveclLGpMNnD8ElI2hVJSVZJQjDyC/HWBPZr7h5UWMkGcx2Eb2yCOPGhf4oYccahO1ifBsFPQ408cfd7yde+65YWaNMuCBcRu3U0891Q477LCgJ7KlQqdYb+30SLhkgWSBZIFkgX3DAvQZwL5xtu3Pcr/99gufemIgjS0kmaT2xPPE4szS/x544IENTvTNjcQeIkcffXR4HKtcRip0lTRFb95lwqQ6LKUiTxLJBHO0QNnexHk0D9uyKggrSVNsD67TQPtk9TY6g1IhE9y//uu/hoWWTsvcG35SoRdlae+SiPYUqKP4rXauN0mhfhhHM27mk7xcgzinc1WMz8CyzVsqxtPImo7HTHnlMlLBS1J47PKzn/1seHcUX7/Bf4BWKmiIdxsKb69jUhY+o7CV1p1D3OS8Xg9bdr0+womBC5E2BxoAQBYrl1zExHH2CO974D6jQcWOB9xCBKnZOOP5spLLedKAwTELxKwxFyROqlSUkYqLUyrS0PP8NzdXZopnsgcryDwzAz+zojyzTtGevAQMHqTRgQ6UZ6yrw9XgmEvyCZCiuUsyfjzHQRnoAXAJkgWSBZIFkgWSBbAA/QJAXCr6HeL7GtDv8vbkarXa1VPnM5bI4jEr7A5IRX89G8G81JUVRsYG0MfxAHF4EYIjxEHAwSOeYH4WkJp1JBVxdgCyuBE5Y38gpjsd0m4YzzEWhXesZ/A4WDfffDPogQFeZMfYF/16rRTPBp98cvGYI857lC8VdUeaa4NPtxKfCzBxweOasYzU5BlxMZSmz4s0tJlYl+BoU4z3L7jgAuMdR9HXgk7aMz94zBcKT2K+XBZ6+YatcY1lmjS++8/hzGKFyK1Vr9VMahQI+RwaNJ7HDRkcDY9tv3Q2vLDiBz/4QVihlXYvD/1CgHieUddKpWJchDRmVn8lGQ050hFCKynYjQsAHDeLuC2ELSOkJUG6G3Az5KZ33XXXhc8cQJuHnQHusnslnXfeS+05z3mO7dy1M9iXG+dLX/pS4y3fzKBJCqvQrEbnTm+TPxz7mJbay54kTUGyQLJAskCywD5mAforIJ62tG/2E2zX5rNUjGWiLboVlvtkaW72pu/HeWY1Gf0YKxDCUyp4RRz9PxDzoSGeYH4WiHbkugEiN0lhDBjTnQ4ZT/KsNW9KhzfjUrZus4jDeLAXbRe5swW+uvPII4+E9wjMtkyn6LAVC0fwi/VFnPqKaa6NeK2QNxdgazz0kgjmBZKsrMf9999vbCVnxRzfwEq/qHsJ1ZWou4Jd4bswmXoFmRWzyhlxTZrH/WkqDhRbkc1/OIxSQetJk4oGAp6H6yUZW5xonDhvOJZUKk6lVNBSDgBPOB+QCl2kJm+pGZ8Nb6mgRx+p4Ee8XVmpyJcUni/mHJkljhce5aSCX7m8VODo4H70ox/ZJZdcErZdt7OL1JRBPrOGbB0ZHhp2lgUfboZMUAwPg7PgOEsKb8x2osCbOmCGirLUDzqSJynUG7oC4DoG3macfYN/iJs6xj4xShZIFkgWSBborgVYNePThN2VMvjc6WN5sSf9sNS9fox+OPbPxCPMxUJHHXWU4ZC0KwM/8IzHGHSzsEFaKs4p5oNLsHcWkApbMjYD4MLqKu+ZIR5tHENwnQCcNT5JRvhf//Vf4bOiV199dViVpE2woAV0QlYneHAtYZ/Y3jvBczoe2BqI+UwqrFmzpjFejnicZa4L0oyVAbZds+iHvvhB5MELIN4K7PZgd0rEQweU08TBlc+dNPjpIMqmHeE4ow/lpaK9STJJ0xXvKH7SM+wozwXHrFlhmVE5mTCLTL46KT8bX9f0FcvMaFAT4xMerxjbhvnEEfRW+kkKz9tSqdCzCst2BxoSzwzQqErkISohJUT3+sA5SIWjGZmAi/E9hVKzrNQ+Dg+p0BXekozzxw6kmdnjwpOaNNbyk4o80NzE2GqBQxwnG8ADkgxeWZaFi4ELGMccB13mf56PTC6cWq0ebgCUi0DZGEcGHT9bSMAjjzolHx5SwY90x0DmOhXcJE94FJnI82j6TxZIFkgWSBYYcAvwZYhjjjlmwLXsvnr0nziZrPbQ53dLIuMj+ugyf6noP8u4meKMCcr9rCSTFIpIRciqJOMVxhQhY/IgFfmTyRTMwwKMs3hc7uMf/7jheP3whz8Mz59LCvUhKXAv11VA7OWBbf5cr4wRr7zySuOTsOeff76xaMIYkMkSHvnbS/Z7VYxzAyhMuyQE0JHw6U9/ek9WnCUFmyMTwFbUDXbhWgAH4LdwnRNnwenHP/6x8YI3Jj4AxuHkSU1+8fzAA1LhAxFvBWil4kVun/jEJ4zFLGjAE84E0GBD7g/oIRU6gJ+pXDfy8BC7wXdh8fQKQOGxnbts146dwfEd3zXunk/4N5MFZ5lVTSoOR/G73/1uoANXrjhJweGjciUZz/vyzA3l2FpAx2Bd/kmas4TWc4CBJJOaAA0gNR1r0gAzZ0wUUK4dQEPny5sWYz64V73qVWFGkGedK1klZEkFf3hiN+gIKU+4ZdsW18scpupm0/woD1AnADdSwmnI54X2uZZQ3jVzx9mXnR0hycwspCUFvSFCJ8IEyQLJAskCyQKDawH6ncHVrvuaMcBmQM3ks6SuCKQ/ZKx06KGHBv6SGn1lQMzyICksckAOzxjGOHV57bXXhnefMMaI+VIx7iCdYH4WwNaVSsWYnGBLMp/4xBFj7AxnqVm3kkDNG1h8YaGKlVScduS98IUvNJxTmFPX3Rr3wX8moM1JxXmygsszwNjol37pl8LXXYjPVL7TeYy3sRErtzjEkT+ruXEyiU/Lcs2z4+bggw8Oj2RKzXPA+aacpLCzk3MkjU9E3RMvQ/kcWfFmYoOwTDNTXFJYsMSPom7L/GYq14285Di7VeX+jQe2yx3nHdt22M4dY4bj7D6Przp7Tj0PN2IuPElhG9B9990X3urGSjKNJFZiDKWigdHh0KCYyXFOoSOQijzSQCxDfG8BHuhB+fncHOADD0JJDWePc4gzzeTFOLTluDT13MgH0ImLlC1U8DK3OfaMzjbPXCgrysKP1egbb7wx2At6Jhy4kLnQ6LyZPeQChTf6SAq0pFtBKs4DPty4ccDRp5WuE2kX1WAjyVwp42VxdRqTFc4z+np0Yf4nrZMFkgWSBfYxC0h+L9/HzjmebuyvYhjxnQ4ZI9E/H3fccfNizTiIMQT6SrvXG2MHBu1x/IAwqaCTihBcgr23gFTYkbrAacaB5gsmjJepF+q502Mw+LKSy1dU3vSmN9krXvEKox3Es5DkwzHFZE9CSQ2Zkgy/4aqrrjKevaa9s4gjKazE90ShSSGMhbENj5My1p5EGxNXOKakGZvz5Zk4GcGjGpRD74svvjh8Ros6xObQw48QHHVBHJBEEEAq4tiB6xx+ZEhq2Il0O4AWx56VctoV6XZ0vcAlxxkrTzo1pixUHlu1RZxXbJucQj47OWSSwqvQaTg0ji984QvGW/FGhkdCHo0F8ALhn625RKDF8YsVLRWOHHmdAknGlgtk0IAl9J47d6koJ6lxTpEn5wZITf0lhZeBTSdJKvjAg5mshh1kBg7nOZaNvOnYcJC5uMBxPlzETEKQlhQ+j8HMIvhG+RhpCWMZLnBm2tgFAK6FrKPJWPfIYSW96rOvtBNuQvGcJTdCR6UmZrO1QKJLFkgWSBaYrQWkZp832zKLjY5VHql7fRbjAfqkwHYYAAAQAElEQVT9KX16HJvNwZg8EkdfX15Jk5p686JRdrrxVmHY0kcTJuicBbAp8LSnPS18mhTOfOmERxwZP19zzTXh3TjgoSOcL0jFNco4k8URVkvhSbuKYYyT7gVwbgBjWB5z4AW3vMj2lFNOaYybmcBhFboX+kQZUnE9oBtQxjPOJg3+2c9+dtjqzqIXK8yM37lGedkxNmaMzov4OD/K4IRLMpxbJkfAAZKCP0EcYPGLnQDwIw0fyiKTdBkiju33bB1n3F/O70c864fQXsnE4MySsMrJCwMAKpztwlMuIJU0ooI9mVkZaVapVsPqK/y4scdZGSq+Vq+ZJKPxSArxwN9XVdGBmTbK2OSPBkW5yWSgj/G9CSWFi5Dv1dFhoEeQP0dm6EoRQi5m3nb9qU99KnznWCrOq8xbEuRhqzWTA7LixkX5kOEH4uhCuRjHFjw3ga7MeIF3UpNkvPiL5x5uvfVWY+sNkwGAJKPjhrbiTijPqnBjJE5ZQBzaAG9CP+Lww8OkBxcsjqs0HXUbBnuBkimUyvO6VYcqNjw6bMtWLm28MM7SL1lg/hZIHJIFkgW6ZIG8xWmTint6l8QNLFupOO/DvQ9lUhvolrJlmzNukArZc5HH2AVgjEC5Mk/SODDsXsNBaM1rTUOfYO4WkBQWRhjrxdKsOvOSri9+8YthkYdFjJg33xBnjnG1NLW9UJ+MPeG/t+2Jsp2Am266yU477TR75jOfaeedd56dddZZgS1bptEfXQOiw4dWvqQlBX8GUUxkEAJTxtNOA06SMdZGR2gpzxiadzexK7R8P8DX4oWKTErhP1AewPaEESizbt264LfgNH/5y18OX8yRptYf9FKBY+zOM+vch8D3E7J+Cu+2bEn2ta99zdhuwCzP8573PGOm593vfne4qJFPI5j0cUia1WWZ/xk/6st51N35GapW3DGu+gW/KTh0z33uc+35z3++0QCYKZGaDREnkuLwpsGcffbZxswNjY4Gx/PROIXEIx3hXEEqZCKHjuKnP/2p8TwJjV9C+dlzlGSSGgXgyY2NWaZ4fmSClwo64kwAcAHREU3UJiCZwgcENy6pKEOcc//KV74Snu1Ys2RNeCYcXpKM1VlsyjevuVD4xhyTHZRbuWKlcdFwcT711EYbGhp2WVlxA/BJCrbcA9byq03UbO2atXbk4UfY8cce19h+D20rtBSdMalczkstNKS9Xow157pZ5mE2YbVs3JsWEyy56+xF8hJ4tNP/2LPTPBc7v2Sz2dVw5+00O7nTUaEPMF3+voqXFE4d2wAhkQ4zWiDaiVAq7DdjgX0gE1twmiwWxMEz6YhnjFNOE58tRB7Q08czdor8SJMPkD8biLQnnHCCseIML6moR0nh8TqcACbh4SfJ+2MRDSA14wGxF4eoA0XLcdL7EjAOLZ8v9Ynj+LKXvSyMwxmvki/t2eZlO1KnlCsDDhyOObsJy3jisWwcb4OLEPNiujWkPeLYRboYttJNh5cU2hfj5OHhYYurpcS5nuBDW+VRRRx/0hGwV+RLWD5v0tBNF7LAx7b4SAMdQJpzwlZMasATAA+gZzkdyxDiv0gKPs8znvGMsOuTrd3UM/mUZzGMXZWs+rNACY4x/KWXXmo33HBDWLwCB/AiN+4nvG8AHtgEPAA/gDiAXqtXrzaetyYdARqANCFAvNuQdVtAv/hHA+L80Ug+9rGP2T/+4z/aP/3TP9k73vEOd4Kz4HBFOvSU5Hh3enBqTP5nTlM3Se7QZTYyPGrMYj788ENh5giHmAZPA6WRm//gFxsPW75pbMjnzZw0WBoljiivy49lJHnJ9v/S1DypSCMHkGQ0OBxm5HC+w5Vh19sdNp8xlwr69tybWHjFFHrh3HLxMSvGNhJwMT/SDg8NGzcsLgi+80jjjjTlMNITcvNiu87DDz/sju+Qyf/AcRHzear7H7zfSGMnLj5sCS/yCZmxxJnHrsN+I5KcgwO8AWh2A88f2zVmTHacdWYxyzct7W6F9w7hWnlBP7psj1gurw8rgHS3QdIUEd0+3ynCUmJRW0Ca2rb6fbKSTFK/1TAbIA3K17ukZJ9Z1o2kQCkVYUj0+NBadz0WP604SaEdMR6gX5YUaBkblHUOyFkcYpkY4kixxZN+neLgAamQA25PIBW0vGCMQTmT7owV4ENZnpFkAM7YgvR8IfKNfCQFG5XTxFvpwHUb+iFzT+ckydjiy1iVsTP0s9FTEqQNoE6pXxCMJxn3vvrVrzYcMPgB5AExzgonuw1imjxpKl9wQKShrbOtXCropCKEpgxSe3zkE9sh7ZtyEU8cR5PFIq4p0uQxlgYnFXzBSfgmOSShjTFGJhHziEsFPc7oLbfcAirQhsjkgQUpxtMA165UPGPNCjG7MLDhJGkjkOS+UWb8kIvOL37xi+0Nb3hDeOcTvgJ51Au6S2osTsIXv+lzn/tc+EQYvgqTBvBgEQx5Z555puETwCOCpODHkKY8K/PEW0EqzlnSbufaStupdGGJTnHrEx8aTqtoSQ0UjjIXFTNdhKz+kinJG0OzcswdG0nBcasODYWLkBBHLrOqpzODKxUNgAdoKLEB0qhIM7PECix49MNpprEwe0WcWRhr+UkyaXeIZJJCVFKgCwk/VLNqeLkA/D1pdf9DLnFkE84WJLlNMuOmxrnwAD+zSjb5kwrZktupUg0vE8C5xh5SM0+aGocXtgK40WEjLjJcSToyZHz9618PFw83EJ6NYXaJmyO6xPOBTzwncMQBTb5YTJoqVyLtystsbNxXfd02njI3YFuQ5FmzAycMPKQmvU3+JMdlnmDywmRMokiOM5AyRzXBuvOTXM4ka6kZn0T1NZBkkvqqQ6twaTD1kQZHL2lwdIn1x/Uf44MQSup725a016boRUFJfbdR63lKg6GTpKAa/VuI9PkgFfqgBitNl1xySeMzMuAASXOuT2lqGV7YdcQRR0zhsycbkA+gQyswvuBRM5wlSSEbp1wq4gExz4M0O17S7Ojmqc6U4lIhU9IUm04h6lOCcRyOG+IlEcwaqG/Gkbxki8mWb3/722EVFDxMJDXOV5JFPM/psgrK+Nv28JMUKHj7Nbqyq/Kyyy4z0iFjlgep4IMTzC4HxskUlQp87Ltoq1KBk2TsSuU6izbiHCSF88JJZQJIKtKSYNlwMjk/FuYIQ4YfkCMVdEwGMHEhyRh788ZsFhZZuMKZdfLGv1SUASEp2BJ7oC+6sS0bOZyf+Q89SfMIJnTgGcMzlj/99NONT5LxGSr8IycPOsOL6x69wJVBKuTjL7FTBJkxP9qSc4u4XoWM4nslq2tyJIUKaBXASjBvf+PZ3z/8wz+0t7/97fbHf/zHwdmjgguDFxVD2TxXcBipQC5IZkCIAw88dH9Ybeb5W7Yl0yCocBoJQBpnEGBFmUrGAYx44mwzjg+303DZmgEPygDQtEIs35o/pdzEmE24Uxgd5899/rPhPNCLcnMB5COTEPvQOOFDGiAP2eTd98B94ULivMjbE2BzZtyYfaMDg8eO2g5Db555xh4Aq93MDrKth9kxbhK88APZ6MIFSdmYRu742Fh4Fpt4K+zyvLGJcRt3iPFdY7vckR7bHaCdLYxPlm+hx95BB1/lHhsbN2BifML1c6iNh+c6JsZrXmcTRXyiFDod9u0EoEfkQxyIacLWNLheAbIB6rNXMmeSgx7oAxCfibZXeegSoVcy28lBB/DYhThAHFy/AV0i9FsX5GOXMb8fcG8iPQiAfdCHcBD0wUboAhDvkk6731vL99mWOHqgD9BvfdBh0PRBJ9o172thdQhHgjR6ztde9OWMtRg3MT6AJ/JiOBN/6IAyDWngRS96kZ1xxhnGoBsZPP519dVXG04XY4hymU7FsQmA/E7xnC8f9OH6ny+fTpWnXuHFgsje1AN1yWQIq5WsrLK4w+7PyLed7WMectvlgwPIj0AZdCSNI8tqLM4l41fywO8J4Mk5Qh+hXCbiyjTEkcE1AS00hBG49jhv6jXmIYd80sSlqT4ReeDhjSPL+Js4fg/OKONt8Kzcc31EPpShLAAt9mDHZ7xO4SHJx7bj4ZHLjRs3hkcw8W8og67wwB967Wtfa8jlJXFs00YGAB30yI9p+DJBgB2oZ+ob34B4GYevIBU+HO0CQM9uw6JwnDFSO4Nxs6DS2JbzK7/yK8FxxpH+sz/7M3dmxsLsDWWlwvCVSmb33rve/vEfP27/8LGP2cc//nH75Cc/4el/tI985CPGlo0nN2yw5ctXhOecccxpSNzwAW7Q4GhYVDxp8FQuAI5KR1dmethKQWMhbzool480W7dssa2bHbZstW0Om57aaDu277C8VrcTjn+aPfXkU7Zxw1MhL5aJIfKwSSvfmCYEoKfhEuccSVOOxguOMF7YlUrFNvoFw/lC1wrQA/Dhwli+fLmx5RoeGzdvpArCRcdWaiYpoOPi4oLGlmzTYGZrw1MbDP0phyzsiFzkbd26LdQJ8XawdevW8BZH8spx0p0EeMOPcKvXTRG6bpu22JbJOtu0eZNt3rQ5AO1l06anbNOmjQ6bHLcphJs2zT/ERvAhBNCLEBxQjpPuFSC3DL2SO5Mc9CGfECDeTxgEHVrPH53K0Jrf63TUhWustW33WpcoL+oUw4jvR9hOh3a4XurWKp90L+VPJws9APJjSLxfgA5Fm/Z+YvPmjvUJe3M+URf6XSayGWQTsrhAHjxjSHy2EMtw/TI5zoCdPn/jxo3B2YVPtAHxVojlYxjzYxm2drKSxaCb552RwSQ/k/CtZWLZuYboSpnID9mcDyE4oJxPvJeAfCDq00vZ7WRFXRi74TCxAtyODhy0hGXAEcOJ5c3o1C9jQ5wx4tBRH5QDSAPEOX/iyKR+wAHgCPEVIj7SkkZPxqKMV1/4wheGSRect0hDeQC5hK0AHXy4dhjXEkceeGgJAcba0JDHmJfrgBVq+IIr0xLn+mMRL/KDJgI24XyQh33ZGo0M8qEnD3nEoWUl/hWveIUxxmbFGT8lyi2XkxR2hHL+OL6RXxyTozc+AZNrlMNfQFdCeBLH2ceO+AzQYN8sy4L/AB94gkdHrtsPfvCD9ld/9Vf2jW98w1jxJ/03f/M39r//9/+2v/3bvzV8KGyFEwEvwl7AonKc3/ve99qv/dqv2UUXXWS8fIobJN9L++QnP2k8gM9WAVacP/3pT4fVYwyc5+HIwWeoa8Yr0t/zJ++xP3Xn+k/e8yf2nve8J6xSv++97zdmTHIvQANjqwH8adw45qSZhSEPGvKIs2WBPOJc3FQyN3OewaFxUAYgf9awZm142dXaNWvCa99phDR4eMKbFXF0wjk/8IADwoouvNGJxhlXvZGLfuShY4xTjvLwBM+Nica9fv36cHGB4zkVjMZqMbTwgB9hK0APgGfmiY6Xz0HwXDRl4UUez0ywyowDjS6UIR+bkQ9wbgcffHCY9OCGBh34NWtWhzdWE28Ha9xWAPSE7Wg6j9sv1NMar681bKpuvgAAEABJREFUa/az/RzWrF5j+63dz9but8Zhre23335TYG1LujV/b9KcVyxXjkdcr8OyDtRFr+W3k4cetF/yiBP2E6KNok791CXqULZLOd4v3aKNovzWdMT3MsQu2Avotz7IB9CFez8haaCXNinLQjY2irhyPOL6EZb1QMd+6BBlUk/oA4Drtz5RB/RBFwbN9L2MJcDFfMJpoU2/Bi/o6eOJc96sPIGLAD7KiLgYkkc8hsSBSM8EPXoyTsGBwPl53eteZzgKjDmgnS+gMzxadYi4iI8h+F4CctERIN5L2e1kocPq1auNd/6wgotDFenII94agovAWBRniUkbxrq0QeqSdkM5zhNa4oQAcWQSIhN64gD5tBecNNoLONLgoaPt8BbsZz3rWUSNRwhxSBnLQxMhyo3pGMKP9o18fAV4giMNDbKIc39GAGkc2jhOZjIJXJkWp5cJIMbkkR/5ALQ4p7R78uCFvcCTjy7YinMljt6M4YFXvvKVhgNNHFqAclFf7I2vIcnQlzx4RD8BeejEGB085wUuAml2gbBtO+bHsT0yqRt4AkxwcJ3iNAMvf/nLjcXPD3zgA/b+97/f3ve+99mHPvQhO/PMM8MiKLZDtiSiXYdF4zhLMp6d5TNGbKdgRoaLij31NJ6yJalojAzOi3lQGFsqtjdwMVNxE2ybdWCVtGYTYVWUxsPF64UaD79LCo4cDjNlyaPBEwcnKdASxymk4TC7BF+efYWOMu2AMrvhZVa34PFbVsnskUcfCSQ4lPBas3aNcSMYGRoJM7fM4tDgkcfMKzN2XEzwBkJhPxAHJIWt74HXqjXB8eZV+qwGk5/5DBE3D1bPmWhgRsmLhzKErSC5wo6Ejk4Xh5mQjoyLHJ689RybcZPiokRX6oAbLPUFDfrIFBxNblzLly33yY4JU+ZYFTq7mBn/4TMjwZwyNS01b2IvMmW1iQnbtXNnWHF+4onHbfuWbTErhEVNhmhHD63n2pruqLA5MkMXYI7FEnmfLTCIdYZOQJ9N0xA/KLoMih4Nwwx4ZNDshT7AIJqNMQwruFE3+ua56lqmZ2zAYDryK4fS9P0sPIBWevQBx1iF8d/VV18dtpCCa6UHN1vYEx28I+yJtlf5g6gP4zfqiJXNaAepGMOhb8SV4+CgZ8z58z//8+ELK4yjcb7IaweUB8hj3M7YkpdVkY54fAaeJ8YhBR+BsSljTxy6iMNxZlWVsSk45DMpQ7wM8AYijvGsVLTjiCcEoOHdAbfffjtRY8UVZ5UFptZnqrEZK7c4o1LBj1V4XtDL6jE6o9+5554b3mDNuJ0VZ/IC8zkepEKGpOAHMO5HhlTgYSfJ8C/wLXDobfKHr4R8/A8cdNDHH398WLUnDnDN4wvAExuBA/BR/uM//oNoAM6be0RITB5Ic31LTV0ms7oeLCrHmTdmc4PkWZYLL7wwfI7gRS96kfGMc7QkFx4OmlQYmwqJeTGkMed53V3TPDi8UkFL5R57zDG2bOmy4LDh9MYyhLmvRhNKBb1UhMgAuFmgD40s0kI/Z4Cvs84dzOM8t0s8q1SM8CBfkX3Ynenh6ojd5hcjFw5ONBc5evBMCK+Hv+2220IjluRs1FCDxoh+wFBlqHHBSAoXCDy4cUA3MjLScJilJg8r/eATk1wo3BQoz4UiKejAxQM/LkzyoCefmwezZ1wkkhp6xpslujg26CCJYr0DjA20k+jeMOpImdVqdavXcquN19yBHrdavW7mquZ1J7L0SxZIFkgWSBZIFlg4FmAMQ/+MxqEP9s5O8k4NxCxBKujp75mEZ6VqlkX3SMZYIo47GKyzkCAV8mLhmB/T+1A4EKdKG5pOEcamjFelqXWGk8rqJMA4nsUiViin4yM1y0sy2hgvooVeKvJ4rpfFHNoI+AjQMb5lhTbiaDMAurNjFF/jyiuvNJxvFpagI59QKvgTx3nECScuFXipCMEhh7Evca4n2i+rzsTBwROQFJ4nxim97777yDImsIjj++BwwgebsGLLAhnnh+8SiP0QeXp0Tv/oCB9JJqlRFpuyAwAdyo4z8rEL+rDCjf4UIozwvOc9z5gIYTyPnZnkgoYybP1GHul2EHm0y+s2btE4zu0MhdP127/92/ZHf/RH9qUvfck++tGPhuV9lvppWBheogG0d2AkmXx1FbqxiTE79JBD7MijjjJWE6VidowLiMqGRnJ6h6gLOOJcBIR0NDiAxGkkdBg7du0w8iWBnhXAF5AUHPit27YaF9JEbSKURycaXG55aODMZCGHMlzAbMlgWzQzVcimUPligg685Px9pZ1nFrj4uDHQoLkBMBPGLBI3L2gpA8BrJoAmyiIuFXbENq3lyEfWKaecErJI81IvLki2znBOyAcPQQyJ9wfc4ky4+ASKzC+tOucmr4PMQWb+b36+RcSPpM2daOOX+wHwIP0nCyQLJAskCyQLDKgF6PNZoWOcIdHP7X3fxZgIJ4mtoZ043Ti+kEIHGz5DyddU0Dnyl+RdsWIyhT22AO2G1VueVWZnKE4S42HUoJ5w+GhfpMvA+JXxLbjx8XFjHI9TRroV2o0HweHwRlpWdxm/sxOU8TDOH3k46J/5zGfCog4OIzhAarYZyqIzY1FWrGNZ6MpAe6R98yhlxEvFNSMV/DjnmMf5oSP0jLvRS1Jor/DiesHRh453NjEux/FEF5xoaIizQMb2cNKRNyEr75KIzhnQi7F6mScLW6w2oxc6wRQ7c06EjNEjjlBqymbBjNVzdGI3wPr16yEJLxFjoRG7geD84EV8ECAbBCXmq0M0KGEZqAycZlaf2TLAQ+3vec977IILLggrp8iVqESAVBNkMvc7fSWzcGxoiIcceqgd7Ku5XPQ0Ct7SzGwJWyNoTFJxMcRGBQ0c0SnGSQde7oRLMl4SJRXlyJstRH7osmnjJqMBogOycWhxzG+58xaTZNyAcK5p1DTu5cuWB3rsgy7oJynQIl8q9IEXkwTwohEzA8YNBT6EzPqhB3SUaweRN3mRThLJMGEQIpMHqcBTBhQh/JEX0+BGR0fDtwBZsYUnOGlwmrIk48/9Z29DPqDwf4UT8GNAkkiQLJAskCyQLJAssLAsQJ/LmACnhcfiJO/X/BTohz3Yq39JJmmvypYLRR0II5B/zjnnGNvLI44QfIL+WICxKo4hY1C2EfMpUsamksJLXHGY4rivrKGkxtidOsQxlNq3G6kYx0pFaJM/qUnPqjJ8GNczvsWBh4zPOYFn/EmaOIATyKoq2705B/JZtOKawL9gYUlSaMvQUxY6xumMl0lHfCPuEezANYUNOG8cRc4NvkwsOEn4Jw+ZjNtf8IIXGPqyyowN0Z8dnUwEBOLJA7ToQBI9yJ9usgGa6YBzx0lngosxeKRDJ/ijFwBeEkEYp3NOJKQCx/lLatiINPnwZ2KEODyRw+QEj9vyXiZsQl6kjyG4XsPgeBvzOHOpqARYSCIIlUKEysBxfve73204zT/7sz/rzrB7MmQ6lI2f57WQV/dVwAKgK/g5qfvR7kS74yPJaNDgeOCdhk0aXjGUinJSEZIHvVSUxRGlsVFWKmjIny1EftBzsXLhgQNWrlhpXIQ88w1/ZoTqtbohT5KNjY8ZFxgXFM9L0NgpB0iFLlxg8PaTDgEHbhg0bGxKGXCEUlGGdCtICjYFLxVx5JAmBIgD2E5So+6kgh48+VKRRxlAEugAdV/ptWYy4Lp+kLcH0UbaS0I9yZXiH9L2ZAmbLJAskCyQLJAssCAsQN/LGOClL31peMsuk+iMA/ZGeXgxOGbQT3xveLSWKesCT4BVQ2RAW84nnaC3FqA+JIVVxXXr1oVvFksK3/glD2cWR5CxJpqx3ZdxKo8cSj6YAunAYhETIpTxZNt/qaCXirBMS5zdmLxfh8I4g4w1AdKsJMc4aUkmKXwRhhXmz372s2HHJzToQTvmpcTQwpsQYNwNDfxJS8W4VhLJALRNnFlWl3HAsQvjc0lWbq/wgjchbfrkk08OdmSigXE+TjyrzvCDjtVcVnKlQhaPROA4M5a3Wf7gAynyqAMetYxOLHiAR2DxQaAhDUgynHt8pJiOvEgTB6RCN2zEeZHHOeMjwZc6Yjt45EM+AA1hPyDrh9BuyZSKCpCKcDo5UpEvKVwIviwYSIeGMhteUrXKSMWy4cqkz9h0jDTpNEcMlU5lE8YKJ02jyia3eJMXmPtBKi4Yj4aLgQuDcpJA7TVImjwPPxPXEcXhy6xNZIpedHA4zJLCTBDOMTcndJWauqEzeGZ84AMdbyXnouCik5ryIv/ZhpKmJZWaOkxLNJmBjpPRxrl7xKZ75DjSdjakJQCRq1wFeSK3unwSxp1qj3ml8J9ZoPTsHIfbqZzYj5mJbd0BPNP/Lf2SBZIFkgWSBZIFBtQC9L84z5LCM5ft1IQmAvnlOGlAkl1//fVhNViaf+cnFTwkmaQwzpJk8ScVcakIIz6FvbOApMbCEyu9OHo4fVdccYX94Ac/CJ9eY3fAt7/9bWOFk2eI2THK9m0cP8araMt4lF0PxGcLjM0Zd8e2yMISPEgjk0UoHHWcXF5UywtsyZOa7YUVVBw5+OCw4vCeddZZxgu+GCuji9Skl2RscYYPeYBU5EtFyFgd4Dllxt44u/CHNxMJlAHA4RRDS5o4DuXP/dzPBfnY5NnPfnZYGEMen35iSzzloOeZbK5bgPRsQCp0hB8+AT5EuRw2ZeWbEH3Ig5aQ9wvwLXXigKRwXZbjkRadYlxSuHaZjOD8zj//fKOtmP8k+dHH1Pg6IdbRw6yYZbOiWuxEk97WkqXLjIofGR224eEhM3d8rOWXu/sjKayicgFLaqzkZpUsbIumsWfuOLcUDUkahlRUPI2fNBAyZ3mQivKQ4xBHkBQaJToin4sY3jzrwNYSGiEXPDhkA5SVBKvQUMkjAW3cWoLzfOIJJ4ZV7MhTKmxAecpIBQ/KJkgWSBZIFkgWSBZIFli8FqDfZ4yAMxPPEhzAuEAqxghSMTaQFMYnkRanhXEG4wsG/BGfwsVvAanZFmgDo6OjoW0wiYIzyjZuHEAeBcApk2S0M9oJK81YiHYGEJ8t0F7ZAo0MxsgA7Q/HEgcNBxc5jOHRod3KLI42uy1wCtEnysZxZpWUdFkvrgWc7TIOmlZgxfaqq64yrgvy0Oukk04yHGd4gONrQeiPk0kax553/uC3SAqf+eJ5bWRJsnW+oo+zy+OaLJxhZ17IRdm5AjJe//rXGw4s/AF4oDe+BIDzDE4qrn1w5INrB5IaaPhJRZrzoxw7D7AxeQ3CAYgMvuPcEyMVlWW+6pez5ReZviqo3RxnkWPF0YLzTMOgIYeLvzpqPNzONmkqPRC3HKSiQUkFl9xnTYAWshmT0EtFeS4IZKEHeArW6jXjhV5s+aAhs7WCi4/tLjRCaCpZJTj8lJFk0lS9uNC5CZAP/Xh9PMwScqORCnpJZAWIdCGRDskCyQLJAskCyQLJAovSAlIxXmBVDkeDk5QKXMXG7vUAABAASURBVDkuNccI4MvAc6Rf/epXw4R96ypWmS7FF5cFGCtKzbaCg8i4knfzsKMRZwnnlLbFCjDja5w+cHyHe9Sd7MgDy0jTtzHyy8DYHCeUxxjBM3aOvCqVStg9gfOMTuSTRwjEOONinFFesIuTSh5AGWhwwklLhV6SwvhaEuhpARvw0i++TQwRfDh39CEN3HHHHeGFaOiKLMbzbIeGjjTnh4MLrVTIY/yPf8I2a1bVmTwgfy4Ab2TCSyr4xvL4GNQV+kdcDCkX461hzJMKftRLxBFyTrwcjXaBI91avp/p5Di79d139SOOcN3qnijqMWysdTwhINaaPe1hoClCKpQLmoZJQ+eip3HRyKh8LxD+Ww/k0VDAS0XDIT5boDyy6bTY1oG8WBY9mJV7yUteYsxYMXtG4+Nbb1xoNPC6TxAww8YzBFzw6CLJWFGWFJ7dQAYAvTIZIXK4iSGb8uRHsPRLFkgWSBZIFkgWSBZY9BZgPMC4gTFDPFlwMU4o7T62YbxAHhP57IbjWVKexQSXYPFbgDYS2wAhgDP6xje+0V7xileEcSZbt7EECziscEoyQsaf4CkDSLu3L/JnAnhcc801hiNJu8Pxi7wYuzOWZyUXXORDOycODiCOk8rYO6YZZzMm5jllqamXpOA4RzrKtgNWmlllP+aYY8KiHHZibI7jTJwykmzUJw5iHJ7sIuUcJIEOZYlEnVk1hzfnBR15lCOcDZRp8S0oIxWyiAM460xyEAcoIymcN+l2IGkKGvuBYPIE3akbfA1CaSotdP2E5Di79TVphbDC7A4ilQ6Yu8oFOFGbf2ho0DQaGuaDDz9oNEwuei54afrKpiwzKjQ2Gok0PW0b0eHiGK4Mh7fq0eC4GcATWvgRcvGTx6wajY/tKTi85KEfbwTnGRI6PvAAK9g8a4JDTVoqJgjgvWTJEooa37tD3gH7H2DIwgaSZrxIQsF0SBZIFkgWSBZIFkgWWBQWYLzDOIFB+Y033hheFiYVYwFJbc9RkrGSRFm2t7I7DkLGGADxBIvXAuU6xglk4UmS4bTysquXvexljbEktIw1oWO1FKuAY8xJCICbC5x99tnhM1O8yZv2RzuED+NgVpB//ud/3lhokprtF3llGdBHAE8cPoy3GVODiyA1+URcu5CVYMbs5EkKY2t44l+wRZvxO3qwKAYNMqWCt1SE4MgDpAKHg884HVzMl4o8cLMBSY06KdNHfkwgsLW9nBfjkSamW8OYzyo+9xI+64VvRJrnvSW1Ful7etJl7LseA6EA68rBV/aDRGUBM6tGQwaoYGZKqPjh6nBo9LFBtONAQ+ZGgcM9E127spLCNuvvX//9sLWEi6tMJyk41jjHyOGGwGwdb9wDhzyAcoSSDEc5Pkty3XXXBeeYC1YqbMBMEzcT6KFlJsw8i3SUXY5H3GCG3dMq90aEHSRhnpKg3CTHOZSQKZoskCyQLJAskCyw4CxAP8egHMf305/+tPHJGJ5J5QVE7ITjhKAph8QBtpziDOFokIZOSv0jtthXgDEkK808K8wYNZ43Y+gYl4qxLDgcaPCSCIxxt1TEA2KWB3jxdR2e18U5KxeDJ+PesiypkCFpyhhOKtKUl0QQHG7eAo2TGxB+YFKJtg5v2rmj2v6z4MZqc8yElh2i4OCJj8E4PD7WIBUyIz2hpIaOkkAFwL6UjecVkLM8SE0+5SKSgixwPEtNPRIHJBEEkJrxgCgdOEepyOdeQhZ+FLbC3wBYcQc/SJAc51JtyDJT+MvMfWePmf88PhnzxG7/VLAkY+WYWVQ6kbGJMZO0G20rgguAFV4aD9CaP11aUnCYeQMhs7zcCNrR4jRLCk48snjtPhcieOgJJYXv4n3nO98x3mLIc9GsRNOIubGhl6TgqNPJ0Yi5EXDe5j+p4C9pVufsRRb1v5uhsENuNKFwrh4NOOwd7Rky5ntI5ZMFkgWSBZIFkgX6aAGcD1449OpXvzq8PZjvyjLQjyrFPo8QHGOIu+66y+IKFXj6RvIS7DsWoN4lBWczjmHBlS0gKawOn3vuucaqZjlvb+PIYJwe29/e8JHUKCYVcfiyYszuzgceeCC8ERwH+uKLLzbebB3HzI2Cs4hQBmcXkApbzKLYFBJJhh4slDGGn5LZ54RU2A410I/JASbguEdwzjzGQd6gAV7hoOnUe31YJnSp9VrNncya5XUSXqHhbdseenKmfxo3Fw3OM9soZtMJQMMsFE4ovKU9y4EO4CbDK/x5fplnQtjqgpNLXhkkGXqBIx96HGhkgwOkwglnNorz+N73vme8MZDVcFanpYKHJFsyuiS88Q9nn9VreMJLKmiiLPju64At3CzBYY41KxV2wmb7un3K55/iyQLJAskCyQILywKSfLxUN97qe8opp4SXFvHpmRe96EVhMp4xhaTQB9IfxrNjNZrxRVyhIo9BcsxP4eK2gKRwgtQ7EbZn48gSB8ADxNmyS1vBqWLcC26+IBXy58untbxU8GWVlMcZ2YXB4hbjPa4R6KWChvhsQFK4fhiLYxPG3LMpV6aRFD7xhR48g00evAj7Ce10YNGOLwDF8zzttNPC/aWferaTnRznklXYNr1ty3bbvm2H7dox5kuGFZM7z0AgEx4164ch1TjQAKhoOgo6ANKSGvmtEUnBoeVmwBYKaXra1rIxzQsIuBjPfM6Z4TNRyIx57UKpcJDLdNyIALZos2WG1Whe2MHFxdYL8rjYymU4R86VmTUuZmnuurfTb7HgmIPBXhJ2KeqZNCCBWyxnms6jxQIpmSyQLJAssM9YgLGBpDCw56Tp43hRERP0jA34kkfEE0Zg0p+XIJGOPAhJJ9j3LMDYkx2OtB+p2Z6wBG2JrcrEySccVIj6seWa55zZgcojCW94wxuM9wxFvSNdTM8UMtZmlRhfAf+Exa2Z6NvlUYYxPuVZrEO+pHakPcVJhQ7oEwXjd7C4h18Ejm3z+CXEBwmS40xtFPUXZk/rdXeM3Vk2BxxmmaBwcLwBHm35Z1aMBk7DJEtS4EW8HdBQJIUtKOTX6/XgSBOfLUQHdmdtZ9hGPV05qdA/yiyHXIzM9HGR4/BzgcEHfZg55ryISwr61fKa8QIDqUhLMqmIU04SwT4NmECS28XnXbxe3XAeJ50RDfFoZ763vU8bK538AFogqZQskCyQLLBnC0hF38+YApCKNP2bJGPbZeQi0QcqJNllxwCeBLTlkHiCxW+B2F44U+IAcYB4BJxmtjmTlor2A818AF7zKT9dWanQj0cXeMHVmWeeaeedd54xjqYMchlPE58tQM/WbxxvdrQyTp9t2TJdeVu6VOhZzu93HNugA+fLDoS4LT/iyRskSI5zS234rd/kf6BxbIKrLFK7A5WKA0ujZE9+dEDBQy1NU9AzoSmDND2tkzf+cXaRwywMW1hoaNL0ZcmnsORn5suhUhGCgxezWTz/QAeGPoSUYSKAtCSTBLnVJmrGmw2ZVea8yQekIp94INyHD27i4CCHEDv4FVYdymxopGqrVq+wgw46wJhFC3MwoXFZ+iULJAt02gKJX7JAskBXLSApvKCJMYP5r9z/g5OKcYFUhE4S/iWFcua/chlPpv990AKSwhhTKsamktq2D9oKYPP8SZonh5mLM3Zmuzar5YyXI7WkxnlG3J5CzpfxIk7zzTffPOOC3HS84PH85z/fx54HTUfSV7xU2AUlJBmPn2I79JaKNkHeIIEP6wdJnX7poknBdRMvCPPVZvOYyVeCVQs+juWYKtJZ+ElFpS5bssxwZNliQEY3K5wOiRd44fSuXLEyfG8ZmdOBNFXnMh16kuaZZWa04M1FSgg+5seQGwLbuHnuAOc64qHdNwHbAs2zl2SSCoSYevE2Va2bDXtbquZhl0GWeb47zTIVdH70ZNHOPJ7+kwWSBZIFsECCZIGFYAFJJqmhKmOFmCiPE3i+mcl6tueSL2lKOXAJFr8FJLU9SamJl9RoG1IRl9S2XL+RtHEAPRibv+Y1rzHeA0S6DNLc9I882brMghk7RMv8ZhOHB7rwAr/Z0PebBvvxmKhU2Eoqwn7rVZaPN1hOp7hNV0nT4c127NphbG3mrZI00mjEcjziyqGkMLMmTc/bSj8cWrY/4TjzEP34xLhJRdk9ySqxmRJl6wfPHPFSMxorFxhONPykgncsIBVpnGZJDdkxP4XtLZCbT7AEtxhH2lNuO0c1iPNGLEWSBZIFkgUWnQXSCe0DFmDMEE+TrdjsSiMtKbzVlzcN8+IfFhgYHJOXIFlgMVmAa4C2ffjhh4cX5M333OAHD64lVmIZ90cc+NkAfoOk2ZD2nUZaGHomx7kDTYWGzEosM6mRnSSTFJNtQ2nm/HaFeOkGs7lxmzY0yJfmzotydGLw4OLieRJWk+EfnWPypgNJezzH6crue3i31b530umMkwWSBZIFFokF0mnMZAHJ+zgHaHhxKRP8jCNI33DDDXbppZfabbfdZjjV4BIkCywWC0iaciq0e8bUU5DzSOAw44zPg0Uq2kELJMe5Q8bE2WRWSPLVxTwPzyJIUy+msihJe+V0SlPLSVPTZRnTxaWiDPryKavTTz896Mubsnn5V7zocazhIYkgQMSRIA4QTzC9BZSLBwDMTOGP0Fp+8jTgQfpPFkgWSBZIFkgW6I4FesCV977wVmHGB9dee609+uij9oIXvMBYXOCtwz1QIYlIFuibBSSFMfV8FZBkXEPxbdPE94bn3pbbG1n7QpnkOHewlplhig1UKhr8dOylIh96YDq6Vjy0ZTmkgVa6mdKRHgcZ55lnH5jN4gVnrGhLhW5ScuVmsuPs8rAhAHUMiZeh7om0YduNkP6TBZIFkgWSBRagBRhXAFF1xhcsKDz88MP28pe/3JiYP/fcc8PnMyPNfMJUNllgkCwgyaRi7Ixekgg6BlxbkoKMuTKVNNciiX4GCywax5lGNd15tua1pqcrN1c8fCXN2LChgS+dCg4wzxXjvErNC478dkAnFIF8ysOPkPRcgHKSQhHiRAilAhfTraHUzCcvwe4WwI5muYl1Zl9tNv+x6lwJtisuudzzTbnn4DR7kP6TBZIFkgWSBZIFFqgFJJlUjGN4d8qznvUs+7d/+7fgMLPSzAtU2cJN/wgs0NPstNqJ3yKzgFRcB5I6cmZSwUcqwo4wTUzmZYFiFD8vFv0vzE0YQJNySByI+Bgn3S+Qmo1fksUXcaGP1Mwj3QqSQsckFSHnIxUdFfFW+rmk51t+LrIWD63anooEXqbJ3NpE3cbHJmzHjp22bfsW4w2JktcbzvMkTQqSBZIFkgWSBZIFFrIFGEdIMkmGk8zLTPmuraTGaUHTSKTIIrFAOo1kgX3HAtliOVVJ4ZkCSeGZgNbzkpo3bqkZb6XrZVqS8Qa+iYmJacVKxfnQ2bCyLDXT4CgoKXRUxBP00AKsJgPTiGQ92WvG6hO5O8vjtmXLVnviyQ3uQO8IJcgLkfKBQuV0iicLJAskCyQLJAssEAv8FErmAAAQAElEQVSwmw5VlyxZYm9961uN96aQBhizxHEM6QTJAgNlgaRMssAsLLAoHGdJ056qpIZTKWlaul5mSIUedCBs1d65c2f4LNV0OkgFPfl0SpQjLhV4OiPSCfpngcLf5Qh4veBQ1z204hLLlFlFVatmQ0YcTXMnza3IJ50gWSBZIFkgWSBZYCFbQGpO7q9atcr44kgaoyzkGk26LzQLJH27a4FFMWrnphwdyh07doQVZ0kNhxkT8tIraIj3G9AXHXgOCNi0aZMNVYeC3uAjkBfjUtEZsTrN5xwkxawU9tkC7v+2aBCeYJ7S/tiVLXmd4S2bh6FEDEMiHZIFkgWSBZIFkgUWrAXi2IYTIM6YizCmCRMkCyQLJAvMwgIDS7IoHGdJhpPJdwL/6Z/+yeKKrPmP50m/+MUv2vnnn2+vf/3r7b/+678c2/4/91VCyZ0eAE8nkEXnZnf3KGTP4yDJWHHeuHGjbd22tcEJ/ZkAeOCBB6Y409BKajwXHTukRsF9OBJqqfNVNLNFVbfiBV829ed6BH384K3JW5IjnMKTVvjMRdoav5DTSKVIskCyQLJAskCywEKzAGOXqLOkMBaTZFIT0rjF0i9ZIFlgAVsgm5PufSbmhgugBiFAHPjmN79pv/EbvxG+F0iaPODzn/+8/cEf/IG94Q1vMD6F8M53vtOuv/56SAJAwxuQSXDTx9Gpu0Mkt0xuAl2AO9NFpHmUilXgJmbPMeQBzMTyfPPSpUtt69at9t3vftfilm302L59u+HwP/bYY8bbKClz55132h133GFxxRmcVOgglXTdsxqzpkBGJJYKWaSlQp5UhOB6CWW9qDPzuqKKAOvZL3dJuUu2ABzz3FuTtx8c6txqJo9L8mTmkyAWfoW+5nkOZua5Zn40fuLQeZBkkjrPOHHsmQXKbb5nQtsIGhQ9omqDpk/Uq9+hlK73ftfBfOVLC68OJYW+RlLb05fa49sSLxBkvAdJ7c8t5vfjdJAttderH/osBJnYDFgIui4mHbE5wDkRAsSng3I+cWA62k7i3T3sJLvu8pIUbsjROJKMzzP97d/+rf32b/+27b///sYLKdBCkj300EP27ne/2/7yL//SLrroIvsf/+N/hJdV/NVf/ZWxEg1dAHd2CCm7fOUKW75iWXBOK1lmOLGsZkfIKlnQQSqcSEkUnTVICqvjUlEum5Tx05/+1K677rqgV0WVsKr81FNPhRdJIZtz/vGPfxwc52XLlgUdKGv+IyTfox3/lwo9JQWZUYDUTEtFXFLM7nrIOUuFPJn/yUVmDn3+RyUFffxIwjJSrtVkI/NYP/671T76cS5JZv8sIMV23T8dkuSFb4FBvR9JGhjjSjJJA6NPVEQaPJ2iboMSSlNtJE1N91JPqX+ypztPafB0KusqaSCvvbKO/YhL6qpYScHu9A9SEZ9OIH4RfgC0kUZSjHY1zLrKvcPMMRAAW6kwEKu0OMh///d/H1aWd+3aRXYA8oBDDz00pDnwiYRrrrnGeK6YtOR8AE9klYrV6hO+ArzFtm7fbJu3PGV8TgHaCFs2bTGeM8ZhZ9WYEJ2IzxYoA0BPyBZsF2/XXnutPfLII6HhbPcVZ16sgYMPf57RZkv3448/bjjO9Xo9TBpQHoBXNwEZnHeUQRogTQgQ7yU0ZOZ1r7e61WsO9X5DHt7uXqvXQv3Uax56vF4v8NQlUO+BnsgBkIWtAOKDAOgFDIIuSYeZr5lyuxnkOhsU3dAjQr/aVrnOiEdAr37pVJY7KHq06oSdyrh+xrHRIOkTbTFoOmGnqFu/wrIO2Afoly7t5CZ9pu/jynXXznb9wqEX0C/5ZblRD9oRcaCc3404Ps+WLVuCD0ZYBnbp4g/hH+E84z8B6EXYbVhQjrOk4FRKCnbBSGxjft/73menn356WJ2VijwIqEzypSYO509qpqGLMDw8ZD+59x778If/P/vYxz7i8DEHwo96+FH7yN9/zP7xE5+whx9+2LZt22ZUHI41K8PRsZ5NWC6HY0/5I444IpwD8ceffNxuu+02O+uss8Kq+a233mrg+ebzCSecEFbBI4/ZyJsPDXLK5WPjLeNivJU24mcON4VJjLnSIAvbB9i0OfAAN1c+naZv6LCR83K9NhMCG4OO1OPGjRvDzYCw24A8zjHKwV7EyzjSvYKyPuV4r+RPJyfahXzaeL/sg3wgyo82Ig2Q12uIcrER+iCfOGE/IeqFDlEv4v0E7IIuQNSPeK91irJjuGHDhtCHRF1i2Gu9kIeNCIFynHS/AD2iTaLN+qULenAPIkQHdCPsN5TtUo73Sy90aIVos37ohC7IJ0Q+IUC814AeyER+OQ6u34A+8X6Efv3UB/nogg7EAeLoCBDvFSAPQF5Zj0G5/tErQtQzpjsZwpt3PN133332/ve/3z74wQ/aX//1X+8G7By++eabjUde8eEkBf+QeLdhwTjOOMkY9KabbjIcSRxLZhviam00FHTlOPmtMxLlNLQ8l0o4Nj5mxx5zjP3Gb/66vfO/v9P++685EAb47/aud70rbPlmBZtnk1kRni+sXLnS7r77boMnq+Fhu/jy5UbHefLJJwcHncbBJx32228/e+1rX2sHH3ywLXcaykaYrx57Kh/lIBeI6RUrVhhxwj3x6GR+lIncoM+KldZJ/nPmtWpVQz66rVy10u3itnG9SEd+1GM5TrpbgBx4E5Yh4gh7DWvWrDFkok85JN5PQJ8Isb76rU+UH/UijLh+hMgHkB1D4v0CdIiADsQJ+wnoQPuJgC6xzRPvNaBPhLLsfuuEfdrpVdaxl3F0QR5hBNL9AuyD7EHQBT0AdIlhjJPuF6BDK/S6XSM/nn+ME5Yh5vcyjHYo60G8lzpMJws9yjAdXS/w6IGc1hD7AeT1CpAHIA99gBgn7BegB4B8QoB4NyDyZlftUUcdZb//+79vv/M7v2O/+7u/uxv83u/9nuEj4Qfiv5V9P9LdhIF1nKMRYijJbrzxxvDM8nve8x77wAc+EJzLsnFYYS6ncZpZ7mdVN+IlheeIY5pQHIDcrFKtuFO6zIJDtmK5x3eHSqViAPxxwokTzgUkGeWZLWFGKchzZ5itEMy20IDI50JCNfAA5ygpyEcesqEj3g2AP3wJAWQRlnGkwYPrFSAzArIrlaxhk2zyufF+hpWMNlK1StUhq1gWIPOwAEmNeJYVuG6GhY0qYUZuJjm9yJN6e+6zOSdJof1U/NqW1NO6mUk/9In55XjE9TKUmnaRmvFe6tAqC5vEtt2a14+0pHBfR6d+yG8nE13YrUTYLr/XOKmwEXUnDUY7kgo90Al7xJB4rwHZUqEPsqVmnHS/Af36rUNZvtQ/+7SzBTigrGM/41z3g6YP41706qddomxsA0j9a0dRl3ah1F+9sE3UqxyPuE6G8AckhZVkFsVwolmoLAMLjPhMtCHrwy/rg8xZiZS0Gx1bl/nc1Ec/+lH70Ic+ZDiVONYAxNLUMpKMvfA4m+QDPAPNtmi2cJMOeZPFJI/ksnott5znZT2sTz6bWi89kxrlxRA+cwVJVi5PnBVlto08+OCDwWGnUTznOc8JK3Q828zgR1JwfsryKFtOp3j/LODVM6V+Ut30pS6S0GSBfd4C6d6zsJtAqr+FXX9J+2SBZIHuWYCFxDJ3SeVkV+MD6zjHs5aaxhgdHbW1a9cGYJtAnJmItHQ0PMMc02x/futb32r/63/9L7vrrrvsBz/4QYj/z//5P8OKMnRS2YGVOz1ZgDzPzNyJNpNZhA5960iSSTJ+nAOAQ4/jzOo4z1DjJINntoWZFfb7M7MjFeUom2BwLUBbBAZXw6TZ4FsgaZgskCyQLJAskCyQLJAskCwwKBZw73BQVJlej7IDQjwCJVgJlgpnEmcThxo8wKryhRdeGD5T9ZKXvMQuuOCCAK95zWsajqsk4w969srv3LnLxsYmbHy85iiVwKOW+wHwYB7/6I/esGDWBMeYSQEcY3BATLOlRZJdccUVYfUcZ5r8BANuAW86kkySGf8Oln7JAvuiBdI5JwskCyQLJAskCyQLJAssAgssCMdZanodOJ3R7sSlZh7O8S//8i+HbBxT8nkLNdu7P/OZz9gXvvAF44FyHGqIyCc01UOwa8dO27l9h+1y53l8bNzyepN3IOjgAScZp5nt2Oecc46x2ozjDq7sHO/cudNOPPFE40F5PlEl98IaendQn8SqMxaIL5qjnuBIXeX1PHyiijj1S0hegmSBZIGFY4GkabJAskCyQLJAskCywL5tgQXhOFNFOBuAJJImKQAJ8ACrzQcccACo8HIfqbkN++yzz7ZTTz015EELhEQ4KBxzX1HOlFlFVefdHdNIk7Lcw8KJOuigg+y0005zeTKcaR6A543aQT9f3IaGB+TPOOOMkM/3gS39FogFvEXlNVMlt8pIZiOjQ7Zi+XIbGR4xb2ptzsErvH1GG9qEShZIFkgWmLMFUoFkgWSBZIFkgWSBZIG9tEB3vMO9VGamYpKCcykVYaSVirSkiJoSSrvjJTV4FcQKgXiGOZcvQDsQko6ODM88B6r5HYJDXGIhFc49eLZlH3bYYcantohDhjMdV51f9KIXWfkZbvITFBYILqfcH3UoML04IgyIsnJvV824u81mfoVVhis2vKRqS1cutTVr19roklELvzwcQwuDNkKBTcdkgWSBZIFkgfYWSNhkgWSBZIFkgWSB3lsg673IQZeoniuI0xyB551xjiV3qN2lingcaV52RlrqvY49N8qCF9isI6qrnrtb7GBWn+bMoM9MeNqWfskCyQLJAskCi94C6QSTBZIFkgWSBRaUBbIFpe0iV5Zt2StXrrSf//mft1WrVhnbsnGUWXUmj2egJYXnZRe5KRb46eEETz0Fd5sdwZFlZgdIAMfyTxQgniBZIFkgWSBZIFlgoVgg6ZkskCyQLLCvWCA5zgNU0zjJvBn8pJNOsjVr1lhtohaea+ZFZ6gpyaCRkouFPRYOeH35fx62/ntk4SieNE0WSBZIFkgWSBbYFyyQzjFZIFkgWWCPFkiO8x5N1FsCHGNWlpFKnJAVZyk5XNhisIE6AspaejoHzILfbMYGfD9O8++L0dPkJHSyQLJAskCyQLJAskCywAwWSFnJAskC3bRAcpy7ad294B2dZUKpWGEmvhesUpE+WSDWl8zrr24mEcssx4E2/7lzHGk8lf6TBZIFkgWSBZIFkgWSBZIFogVSmCwwoBZIjvOAVkxSa+FaQJIrz/PMClvt89y953pu8j/Wm81DyZ3qHBpLv2SBZIFkgWSBZIFkgWSBZIFFZoF0OovPAslxXnx1ms6ojxbI3RlGPE6yPJI7jO2asB3bd9nmjZvt8cefsO3btjvWTILC0i9ZIFkgWSBZIFkgWSBZIFkgWWAQLZB0KlkgOc4lY6RoskAnLJBbbvU6W7PhlhvOdGay+kTdxnaMW72GO+15HhSus69IexnHpP9kgWSBZIFkgWSBZIFkgWSBZIFke63zCQAAEABJREFUgY5aoDPMss6wSVySBZIFsIAkd5FlvAlM8tDMskxm7htnymyPL3pzUi+S/pMFkgWSBZIFkgWSBZIFkgWSBZIFBsgCfXecB8EWrAgWerg5ePVxlrvz45jc3P+Rg5mpntYELf1mZQHajcyC3+xxGo7M25bJo7nVc/eizX9O40f/b0Q8nv6TBZIFkgWSBZIFkgWSBZIFkgWSBQbNAozmB02nnusTHByXyuOp9bxmtfqELxDWzEIGTs2k92PT/lLGPmmBdu3CcT754u5x2KIt87+cywyn2Y0kwGk8iP9yGgtg6ZcskCyQLJAskCyQLJAskCyQLJAsMIAWYEQ/gGr1WiUFgcPDQzYyPGxDHlaGKgFnrBEW2fuAazN5yilIFkgWSBZIFkgWSBZIFkgWSBZIFkgWSBZoWCA5zphicgFwyZIltmTZUhtZOmLVkSHLVXOYzHS3WeE7vJNeNOUSDKYFklbJAskCyQLJAskCyQLJAskCyQLJAskCHbRAcpxLxgzba40jzzPXzX1lm/rrvdNcqVRM6r3cqec9NYVOUzH9TaGPNDg2kmToZPP8dbI4LyUDOslzPrwkDaSNBqnepMG00SC2I2lwrn/sA9iA/CQN5LU2SDYy/3HtS4PTjtAn2cgrZoZ/SQPXtqvVqg3ST5INmk60bWlwrjVJA9eOuPYBG5CfpIGzkfXplxxnDD+5qMwzziwqh6RyC3FeCuZxyPoBW7dutVqt1g/RbWXmbiR0apvZJ+T27dttYmKiT9J3F0t9DZqNdu7cacDu2nYd01YA9TWINtq2bVtbffuBHFQb7dixox/maCuzXq8b7Yhrri1BH5DYZxCvNe7dfTBHW5HYaNeuXW3z+oWkHXHN9Ut+q1zuRWNjY63ovqa3bNkyUOMR6gs79dUoLcI3b94c3m/Sgu5bknsjOvVNgTaCB+1aox2hUxtV+4YatHvkINqoX5WzaBxnBgUAhiRshTI+xkNo7iZPTnxNBjzWbPI/8vsFksLszr/+67/axo0bQ5xzsj7+mCXkBvwv//IvfdSiKVpSSHzpS1+ye++914aGhkK6nwds9MQTT9i//eu/uT5Vkwod+6GT1JR9xRVX2FVXXdUPNdrKfOCBB+zjH/9427x+Ib/1rW/ZF77whWnE9x59//33G9d/v6/78pl/4xvfsK9//etlVF/j3Bv/z//5P/boo4/2VY+y8Isvvrjv1xptRiqu/3vuuce4ZzMQK+vZz/jXvvY1+8EPftBPFXaTzf2I+9JuGX1CfPrTn7Yf/ehHfZLeXuzHPvYxo39rn9t7LPfIT33qU70XPI1ESfbhD3/YNm3aNA1Fb9Bc/wDSuDf+3d/9HdGBABww+jXGbAOhkCtBO/rEJz7hsf7+xzpDi0suucS+973vER0IuPPOO42+diCU6bMSi8JxprFJCrN8xFmFwK5SMXAgDl5q0kScmdP4Kqrx83yFuDvTjpcvOSvPjJDsXoOksEoYdZdc114rMSkPHYgSspoiySSB6htICjowK8/NuG+KtAhmhnfnzh3eHlsy+pgcHx8fqFV5rtFBW3Gi3mhLfaymKaKxEfUmaQp+Xom9KMw1D1AUGw3StYZe3I/QC/0GAWhD1Fs/dZGabSbaiLCfOpVlY6NBqjN0437ENUd8EGDQ2jU2QadBakfUFzqh26AA+kjN668fekkKYyNkU19cb8QHBbjWBkUX9KAdDdLEIjpho0GqN/p92ja67euQLQYDSAqnIRUhzwVIhZMsFTgIuIFIRZo4OAA3mTBTZvFPdZlAToFIOQXZ1QQrmF0VsAfm0U6STFJY+R4eHrb4kwp8TPcjxEZSUd/9kN8qU1Kwk/lPDoPwzzWBnQZBF3SQNJDPXSUbUTtTQVK49sGyq2MQbIQugFS0I0kkBwK41oCBUMaVQBfqLN7LHdX3f565BPquSEkB9MFOJVRfo7He+qpEi3BsJA3OtUZ9oVOLmn1Noo80ODaSintkX43SIpx6kwbHRlxr1FuLmn1NohPQVyVKwiU1xrW2j/8WheMcBwSSwgBP0pRqldTAS0WcBinJWBZU5qGXYNYJXhmrzO5Cq56VVpt55hnHGXDiHv6jUw/FTRElKdgOHYBoI4hIA8T7AciWFEQTD5G+Hwp9zGLoTcz685vJJjPl9ULbfsvvxTl2QkayUyesOLA8eqKYVNyLBqEtlXUox3tiiFkIkQbTVrNQvWckg1Zvg6ZPzypiloKkok3PkrzrZNQX0HVBSUBHLZDqrGnOrBld2DEqla0Nd999t+HccTaSwvPB3/72t+3qq6+2a6+9Njx7duuttwYaygBmdciNl0xs3brNw+22a/tOfOqAj1u1e+8yB/F9PWAfQCpuvpJMUl91mk64NDh6+TSLqxlbTNG+zEgDntXnf2lwbNVnUwy0eGnw6kkaPJ0GuhL7rBz37+6qsHi4R1tJqY1PV6vS4Nom1t90uu9L+GgLQmlw62xfqpN0rovDAgvOceYmgOkJI0gKztyv/dqv2T//8z8bq8nQAJdeeqm97GUvsze84Q0BXvWqV9nf/M3fuFOchzISW3yhNHemc6tP5JbXcsPHkVRkNAIiQIHu1VGS61YP+vZKZpQjTT1fScF25GN/qZkG1yuQmnKZKJGa6V7pYIZtANvtl1lxadVVN8vqVsvGLRdvR6dtKbSvWMgxlpf+In4+YbRJmQf11ZpuxZXzOx3vpaxO6z4o/PphQ2QC2IAQIJ5gdhYYFHtJft+ZVLlfOkmFDv2SP3n6bQNN6tY2s4fIaBupsFUPRS9IUdFeKC/132bS7jqUdUTPXgKygV7K3JMsqWmjQdMN3fulk9S0C3oMApRtEeMxHDT9eqVPMbrvlbR5yomVFUPY8YKRm2++2X7zN3/TeLvy0qVLQTecuw0bNtgxxxxj3/nOd8Ib6n784x/be97znuBc41xALBWNlfeCSe7yqOJuDLjccg/8CJk7O54oYj09cr5xMkDqrQ5SIQ/5UtM5lWQRZ334lW2CHqSlQtc+qNMQKaGDrJ7XjXZDsjpctSXLRm3FmlV20EEH2/IVyyz88nCcPFDOrDjavH/RJpGRpFBf5j9sBUgySY7pzb+kxnWJRHQgHBSQmrYYFN2kqTbDVr3WTVKjndCu0GFQQNKgqDKtHlLvdaSNANMpJfVep7IuUn/ll3WJcewl9VcvxiRSoQP6RN3mEnabdpD0ktS4N3X7vGfLH/tICuTEiUhFmnivQOq9zNmeW7QL9NJg6Fnu26Td+1107SWUbdRLudPJkpr1JDXj09H3Ao+NpEIX4kAv5C4ox7lsEEnhhslb5y688MLwbcH3v//9ZZIQl2S/8iu/Yscdd5ytW7fOjj32WDvkkENCWam4OKKxuXCIj46M2IgDL8EKMDLcSI8MF3Hyuw3VSjU4O0GHyrDxYh6g23LL/KM8wqHqUHihE3aqVqsNfYJ+PbQL+kWZ6EFFEw5nw6GeyO8XDHs9oRsvv1hSXRJsFHQZHbElI6Nuv6FQpybXGpgMiKqMdPx8/yU1WFBnDMpASDJJRHsOUiEXG/Vc+B4EUmeRRCr0jOl+hFxzyKXuCAFJfas75A8aSIU9oq0GQT90KbelfugkFXZBdtRlkK45dBokfbCT1LQZ6X5A+VqnT8NO/dBjJpn0ZzPldyhvVmywkaRZ0faCSFLo30dHR42f1H/dqC/shD6DANwfJflYqDoI6gQduM5YhAuJyYPU37rDToNwj5QKO9CGpCI+aaK+BthGksVxLb5brxRaUI6zpDBolNSwDzeFf/mXfzG+U7f//vsbjjSZUvF8M9+LvPzyy41t3GzXxskuv1JdavKi0+Kbd3w/7bLLLrXLLrvMLr/c4bLLJ+MeOi/wvYArrrzC+K4kz2ZfesWlrovLd516IbudjMuvuDw8K/7ggw8GXS53W5ShXZlu4ZDLNvwrrrjC+B4g3wS99MpLQz11S+bMfJHt4Dpce+01xncBL/2Gp72+sNtll19qF192sV32jUvcdt6mLr/SwyscvE7drpe32HK+aXSNPK688kq78cYbwzdBv/nNbwaZMa+XITpRX1dddVVoR/fdd58R76UO08nCLnwz8fbbbzfi09H1Co9drrnmGkMf7BblluMR182Q+kImwH3ohhtusFtuucW+9a1v9a0dxfPFRujHey2uvvrqgWhL2IVdTTf69YZO6IqOhP0AbER75h5Jv8a9AD2oT8JeA3LR56abbrLrrrsu3Af6aZ94/lxrP/nJT4wQm4FHV8J+ANca7fq73/1usBE69EOfsky+4c49G12IE/YT0IH2fNdddxkh7aisb691Qz7XGDb66le/OqnTFWFM0mtdkIctsAtA28Ze6EhevwD52Oiee+4J7Rrd+qVLlIsO3KvXr18fdIr4foTUGTZCpx/96Ef2/e9/P9yT+qFLWSZth3dFYSPukeW8fsSxEb4d1xoOffT5CHsBC8Zxnm42gZmiE044Idiq7BCD4Fua27dvt2c84xn27ne/237/93/fHnvsMcN55pttkiYdcajNli9fbuecc7b99KGHguPz05/+1B58EHjQw94CDjON9CUveYlt3brVaCAPusP6kOtG2CsobPCgEaLP5s2b7UUvepFFPdCzV7q0ykEncM9+9rPDSnO0Ebh+ATbiJXXYiMFq0OOBB0P7uf+B+4KTf6/foO9bf6+tv3e9rff4VLivDW79nHHYAvl0mAA7Lnhk4Y477gg6rN9N7vo5y1g/Rx7oRIfJgJBZwpe+9KVGeq58ukGPg3rYYYfZqaeeav20UTw3bMQM+DnnnBOufeoS+wGRphdhlMtEEHY5+uijjfst9uqF/JlkMGDesmWLPf/5zzfu86TRd6Yy3c677bbb7JnPfKYdeeSRRh2iD9dft+WW+SMzAjpIsrPPPjv0fehCXmxHxMtluxlHJkDbwUYHHHBAw0bdlDsb3nfeeafR1zLOoB1RBl0JewXIi/XBtXbGGWfYihUrDH3IQw/CSEO624A8ZCCTtnPeeecZ1xxx8P0C9KLvYOR27rnnGvqgI/h+6IRs5D7wwAP2Mz/zM8YjguDQEZ2Ik99rQC4vveU9P+hCeq90mGNfP50M6om+hPuRpFBv09F2C48NIlA36EQ74vrnWkM/8rslfzq+yEQfQnQ66aST7KCDDjLuTdOV6RWetsMKL/WGjdCxV7LbyUE+19pZZ51lRx11FNU36cspxLt9WDCOsyRjpuq5z32ucaM8//zzw82p1UBS03B0zF//+tftQx/6kB166KH2nOc8J6w8X3zxxYYDSFk6SjOFZy95PvpNb3qTvetd77J3vuOd9o6L3mHveFsJLizFy/guxi/8lQvt7W97e0OPt/9qMz5Fty7pEGVf9KsX2TsvfKch/6K3XGQRH8Ne6FKWgdygi+v19re+3dCPdJmmX/G3/+o7bKqN3hHa0rve9htej//d3n7R2+3Ciy60i97ucNFF9vYLL7KLPCzgwlK8jJ97/O1vf7GOF/UAABAASURBVLu94x3vCPze9ra3GcCkEfhC1tx5zrdc1Ac9fvVXf9UI58uzU+XRZRBsFM8n6kOaOiNNvB8QZRNGG/VDj7JMbIIuAHqRBso0/YjTrpHbL52wQQT0wD4AcYA8QqAcJ91NwB6RP/qQBiKu3yE6Ab20SfmcsUVZNrqAg4aQvBiC6yVE2eiEXPQg7BdE+YTxeuuXLsiN9iGOPjEd+zvS5PUSkIl9kBnrjXg/AZ0A9AF6rQvykB8h2ocw6kNIPrS9hFaZ6IFevdRhJllRH3Rq1XWmct3Ke+c732n4a/vtt5/xK3w5Yt2HBeM4Y4q1a9cG5xfnmVXGuERPHiA1nWbSGzduNBxnZv9IA6zisL1bKmilcqiwusuMKqu8W7Zvsa07tzZhRylexncxvmXnFtu2c1tThy7KmnKuk3Ki7BhCU9apjCevVxDlEpb16ZX8meRs27XNyjpt27Hdtm7bYdvHt1luxUvDPEJzDDDlHWFTEiE7HZIFkgWSBZIFkgWSBZIFkgWSBZIF2lhAKny5NlkdRy0ox5mtSx/96EfDCvJf/MVf2MqVK8NKcZxpIASilZ544gl761vfGp5ZtMkfWyBYWWbbAagyPekEyQJ7ZwEu2v8/e+cBYHtR3f/zvbv7OgqCoKBSLFhAkd6kKQqxoShFJRp7bDHGJEaTiCX/FGOLJjFijWIvCIpBlCJFULABKigKKhbgwaO9trv3/udzZufe371b3u6+3Xvv7jt39/xm5kw78535zW/OzPzml4k2JSU7SnCjZsmWSImwQ0p6M56WzNnlFrECgUAgEAgEAoFAIBAIBAKBQKB7CNS6l9Xm54RCApWUqnZ4vFvKe83YIfa+v/71r7e3vOUtdtpppxmnbn/sYx+zT3ziE650E6YzDXhBgcBmI5D0YinfXiMjoza8Ydg2rt9ga9feYxuTnfRbbS8FhtEvFHIEAoFAIBAIBAKBQCAQCAQCgUAbAnlk38bqfwcKB4SkVfPwww+3E044wVeh8eM497/+6792hZmDv3jP+SMf+YjxQjn+HFDESdolDXhBgcDmIOALzY1GaoNKyWQaGam74rz27rW2evXttm7tOpNk+S8F83XnUJ5BYi4p0goEAoFAIBAIBAKBQCAQCATmCoEFpThLSdVIhKILAYLU4rHC/JjHPCYpLVkJQTHmfeajjz7aTj75ZDvllFMMf/gozJJIwqRsusMms2ffuAYCUyNA++G2UmqHMqVVZ2gA02pWa8hoezbZT5N5BH8LRSCKHQgEAoFAIBAIBAKBQCDQBwgwwu8DMWYmAooHJMkkeWTcbkkXaTwvsZv/JayUw1lSZvBUObhJKN6JEh+rkmmWwqpu8VZqgiD+xxBIbcSgMWcymNDxZuVtJbWXRt1EkNSGMJLubA1npMCpSaVrallYIFxBgcBiRCDKFAgEAoFAIBAIBAKBwMJGYEEqzpuCXJqNEtIw/iwpz/XGqNuVrkpqjSs8m8o0/AOBJgL1ZGtYaYZKLrN8zUbD2n9jfu3McAUCgUC/IRDyBAKBQCAQCAQCgcAWi8CiVJxnXptJkUkrgsRrJMUZ5YZVwUbSfJIPTryCAoFAIBAIBAKBBY9AFCAQCAQCgUAgEAgEZo5AKM5NzBq21aqtbPvtt7flK5bbsuXLDI05K9Coz5DFLxAIBAKBQCAQCAR6j0BIEAgEAoFAIBAIdBWBUJyBO60sG5TQqA0O2sDggFmNjdp5yy1BggKBQCAQCAQCgUAgEJhbBCK1QCAQCAQCgYWCQFIVF4qo8ytno8GKMoSyTF7JFGZQIBAIBAKBQCAQCAQCgcCkCIRHIBAIBAJbAAKhOKdKdp05KcmytMqcHA1DgU4e8R8IBAKBQCAQCAQCgUAgsEUgEIUMBAKBQGAqBEJxTuiwS1uNpDRjH1OeDSYHhSVe61/JCiUj/gOBQCAQCAQCgUAgEAgEAoH+QiCkCQQCgXlCIBRngE2rzBgyWS0pzJJs/C/xknI9nh+cQCAQCAQCgUAgEAgEAoFAIBCYOwQipUCg/xAIxdnrJK02F+VZGZKkJieffE0W/293OSsugUAgEAgEAoFAIBAIBAKBQCAQCIxHIDiLCoGsJS6qIs2uMEqrzRs3rLe77r7LNm4ctvUbNqaE4l3nBEL8BwKBQCAQCAQCgUAgEAgEAoHAFopAFDsjEIozOChdEhLr1q2zO2+/04bXjVhjOCnNdTySH/+NtCqtxIuDw0AjyBGgfUDuGLvQRuDVjE0MuOqpzdQt/TVGrT46asmZw+KZbBiFkjP+A4FAIBAIBAKBQCAQCAQCgUBgbhHY7NSSurjZaSyaBFST1WqDVrMBqzVqaQ0aBcjSDxNCvUnO+A8EJkVAJikpx7mtYB0YSC1qSc2WLl9qq7ZaZUODQzm2shHXQCAQCAQCgUAgEAgEAoFAIBDobwRqfSFeCBEILCIEGmmpuZFWmJP2nFadGzY4VLOlS4dsq6Q0b7PNfWz5yuU25t0stZINSkb8BwKBQCAQCAQCgUAgEAgEAoFAnyEQivMcVkgkFQgUBKSkBqthDRs1S2Y9acqjjdHkrlu6JF42LH6BQCAQCAQCgUAgEAgEAoFAIND3CITi3PdV1HUBI8NZI8D27EzozSQjKenJSYEuZnKZkvKc9Gr8xxHRxzGDEQgEAoFAIBAIBAKBQCAQCAQCvUQgFOdeoh95zyMC/ZZ0Up6TSEVfbjTqlnTpxIn/QCAQCAQCgUAgEAgEAoFAIBDodwRCce73Ggr5FiQCjcb4pWPWnutJYcZPKir0JooX3oFAIBAIBAKBQCAQCAQCgUAg0HMEQnHueRWEAIsHAZThTFL7rZW5NatpIBU3qdB83mwC5doImEIstv8oTyAQCAQCgUAgEAgEAoFAILCQEWgf3S/kkoTsgUCfIMCKMhuzXS9OCrLVZcJMlGxJSvnJYFIykyv+FwwCIWggEAgEAoFAIBAIBAKBwBaKQCjOW2jFR7HnDwFJaeE4kyXbyMiorV+3we684w774x/+YGvvWWu+ID1+N7fFLxCYfwQih0AgEAgEAoFAIBAIBAKBmSIQinMbYkquDm2mOFUsKUj8BwKbQiCtMltSmk2y0dGG1UfNRkfqtnHjsI2OJoeZf+M5Gf5P64LcEZdAIBDYNAIRIhAIBAKBQCAQCAQCgS4iEIozYI9pLDJZIynIDRuxpOokHzgDlljJPhYo2eI/EMgI0Cag7GpdG9ZQPjWbtlOzmg00BrhabWDAUjMzfqoJw53YIGfEJRAIBOYdAX+lopHu1URkhrtqVu1VP+xQpz+8yYiwhUqY4p6JSdx6ve5RsLtl7FJ1F3sJSxB40GR2/DqJsBD8qllNF34hwkHFjYkbqtqLu/CKWeVPxMMfqvoVN7xCE/GKX5iBQCAQCAQCgcBsEajNNuKijJdWB115SUoP5VOjlpQaOBCciZQk+EGBwOQIlNYzeYjwCQQCgV4gIMkkedZF2ZLSBGpSpotyCB/yQOkiyeMUXjElJd/WvyQPB4cwEHapxcc9XarGxy6pLSq8NkZySK2yVP2LvdNMUfwfPuXHdEa6VO1STrfCSyHMyytlufCDJDm/2DEL2dgPN1Ypp4u9SvhDUiut4u4Mh1sSRlAgEAgEAoFAIDCnCNTmNLWFmtjYM5YttCMjI1ZPg6ZGWip0Mmb3Q2FeqFUbcgcCgUAgMBkCKF8Q/rVa++NQkit8+EnjFTop+0vZLOGklnsiHvl1KqWE2xRJOV0pmyU86UFSlrHYyaOEkWSlfMVfkpWflO1SyyzhSxhMqeWPu0qkW3Vjl7JMVbukpixFRkmOdTUN7FLmW+UHH2eRTxJOJ6mVnzNmfIkIgUAgEAgEAoHA5Ai0jxQmD7eofVCLk65sS5cttVX3XmWDSwZtcGjQy9yQGQp0uro7LoFAIBAIBAILHwFJrqxJ8sLcc889dscdd7hdkvu5Y+witXhMsq5Zs6Z5XsFYEDeKYueOCS6SJuBOjzVR2pJcVikrjZI8MRRLSU0/mJIw2s5XkDQujNTikaeU3R557CK18ySN+WRDym4pm3AleV4lzSIjfpAkDEOhlrIdhiSPV+yYUxHpT+W/6P2igIFAIBAIBALzgkAozsCatGalFebly5bbve99b1u+fLkNLV1iViurzSJUUCAQCAQCgcAiQoAdRm9729vs8Y9/vO27776299572+GHH26veMUr7Fe/+lWzpEUR++Y3v2lPetKTbP/997fHPvaxbh577LF22WWXNcNKslNPPdXgH3XUUfa4xz3OjjjiCDv66KPt5JNP9nRRGJsRpmlBBkmGgv+f//mfduSRR9oBBxzgsuNev369K5co9d/61rc8/wMPPNAOPfRQe/WrX22/+93v2nIq6WFu2LDB3vKWt3iaBx10kP3Zn/2Zy0kEKT///ud//sfLUPL893//d7zHEenB/M53vmNPfepTDRkOO+wwe+ELX+iy41fo3/7t3xxvZHzOc55jN910k5dByuX8j//4D8cOvKmjD33oQ4asUpaJ+gBXZML89Kc/7fFL+mEubARC+kAgEAgE+g2BUJwrNdKwep6JT8/kho1aI/1VvMMaCAQCgUAgsEgQQAFFkf3Hf/xHO++882zrrbe23Xff3b797W/bf//3f9sxxxxjf/jDH1wRQ9H93Oc+Z09/+tPtG9/4ht1666326Ec/2hW9//u//7OnPOUpdv755zeRueiiiwz+97//fbvlllvspz/9qaHkfeYzn3GF9tprr/V0mxFmYHnf+95nr3rVq+zKK6/0iV7kxf3e977X07z44ovtuOOO8/yXLl3qCvP73/9+e/nLX97MhfLgQMmVZMiFsn/ppZf6NuqPfexj9qd/+qeGMk64d73rXR6fMtznPvdxvP76r//a/umf/smYfCBMIUleXmT46le/aoODg/aLX/zCPvrRjxrKMdhJMpT9v/3bv7UbbrjBZUTpfdnLXtZUjP/5n//Z/uIv/sJ+9KMfGXlSzpe85CX24Q9/2LNicuAZz3iGXXDBBbZy5UrHF+X885//vOPggeISCPQegZAgEAgEFhECoTinypSSpmxKf2zIbiR1mZXm5OH/vpHbbeYhLH6BQCAQCAQCCwgBFESoKvLf//3f2xe+8AXbbbfd7KyzzjIUzrPPPtu++MUvuiJ23XXXGSucxPnhD3/oyuratWt95RQF8ytf+YphvuAFL7DVq1e7UvjjH/+Y4LZq1So3/9//+3/Gyit0xhln2J/8yZ8YSjMKIFu9PdA0LsguyRXMj3zkIx7jf//3f12JR8GEgQKJEvv1r3/d7r77bjvppJPswgsvtC996Uu27bbbuh1FXhLBTZITij0K8FZbbWUo/OCwxx57OB5lMuDd7363x0H5JX3yhvHOd76zqTgjIzzov/7rv+zmm2+2U045xdNhRX6nnXayM8880375y1/6FndWsAn7wQ9+0FfsWVVGMSf/u+66y5V5SW4yCfHmN7+Z4IbCzFbuH/zgB0a2jd+6AAAQAElEQVSeKN9MfLzjHe9wRb/I6oHjEggEAnOEQCQTCAQCIBCKMyg0uGRSNipXOIUq7LAGAoFAIBAILBgEJPrxlrgocbhQblkxHuBTcYnxzGc+01ByP/CBD9if//mfJ47ZVVdd5SvHbGNmxRMlEA+UbhRAFE1Wpzu3Q2+33Xa2zTbbuHLOajXKHUosCmp1K7ht4idl2ZctW2YvfvGL7e1vf7tvgybawx72MAzbuHGjK7FPeMIT7K/+6q/sb/7mb5z/wAc+0PNft26dK/jOTBeUzmT4e90///nPjbT32WcfV6bZ2o0fK8+Y//qv/+orzmy9xv3kJz8Zw5YsWeIr1O4Yu6DUgiEr3Gx5h/2gBz3I7nvf+2L1VfJzzjnHV6VZtSfP7bff3h784Af7ajPbtVesWGEvetGLjEmBJz7xiR7vIQ95iJusgrNdm7RZrS4K9dDQkPuDuVviEggEAoFAJwLhDgQ2E4FQnAuA9aw95+FJYbab4qQwmypEe/hwBQKBQCAQCPQfAii4KGBI9qhHPQrDD6RiRZnVTt5NZtsw27dZxWUVmkBlJRk7CiImyiPhsH/3u9/FMCk/J4jrjLHLIx/5SFekcRbFFft0iPAo4SjEb3rTm6wo+qzSEp9yoPyiOPP+Me9gw2fV+Xvf+57tueeexrvG8KrEVmrclIeyY7///e+P4ZMFWNhizfZ1lH7cKO6YKL1FDtwQch555JG+3f3AAw+E5RMRbNeWZKxs/+Y3v3ElnwmHougODw97WFbLSfPv/u7vjNVkKWPJqjMBULY5hwTlmrismLOyzWTB/e53PyuKNGGDAoFAIBBYjAhEmXqHQCjOBXt/OOcHdGGNNzflPz5GcAKBQCAQCAR6i4CUT5xGqUOS66+/3oqSWJRb3r094ogjfOVzxx13NFaVX/va17qCyvu1xGNlFBMq7wljL+leccUVOJursNUweKCclrDFhD8dktRUyEt4lFneX2ZV+Q1veINvXcavpH355ZfbX/7lX8LyA8945xk/SJLzpWzCQ2GFWTApSjV+8DFRUNkOzQryW97yFscHPwh/0sDEDfHO8fOe9zzfPs5hXyjlvF+OH4dxYkIlDpMXuKv0nve8x9gezqr06173uqqX3XDDDb79G3lQvovsbYHCEQgEAoFAINBvCCxIeUJxHqs2Htr1+qiNjowkqlt9lBXoPKAYCxJGIBAIBAKBwAJEgP5dUlPxZOWXA6coCsokJmFY7bz99tv9/VxWpdl+LclPhibMbbfdhjEpcSp31RNFuepGkZbkLOxumeYF+apBWVVmuzIrr5xOjbKPP+Ek2QUXXGAcnvXrX//at3ejvOIvyXEgHO5iIo8kWE1luMgvZf4rX/lK46AwlFTeneYk8hJfUlu6JPSJT3zC37VGUf6Xf/kXf09ckq/u419Vkks6pT7wRxFmdRvl/173upcfRkbe+BXiRO1LLrnEDx9DaWZLPO+nF/8wA4FAIBAIBAKBuUJgvOI8Vyl3KZ3ysO00q9nj10lVf5OZarK199xjt62+0zbeM2oj60fNfPs2CrSZNZT+61gSxX8gAAKp4dB4sLaRTI10a6WmI6V202hYXaPWUGo/jXryGwuc/LFhFMIdFAgEAnOLgKS2BNlyXJRCDq7Cc4cddvCTsdlGzOFW8KQcj9O3caNMo8wR97Wvfa0RjtOty0Ff++23H8GMT0JhQRnFLMR7zSjnuHkmVU3sU5GUZSEMyiSnWvPuMCu6HAQGX5JJMlaaTzzxRPv9739vbHk+7bTTDIW05FnCYhaeJH/PGd6dd96J0VSgeX+aE65Z4Qa7M844wz9zRSBJGE2S5DJ8+ctf9oPUwAqlmW3XJVDZ2o6CW/Ao7yhXt8Ozov0P//AP/o422+UpE2mwzZ4ycugaK9zwOAX9aU97mv3xj3+0sq0bflAgEAgEAoFAIDBXCKTR/Vwl1Z10eMjzICY37FJWTIobHoQbwi7lBznuQvCh4sasJwVndKTuSrIlI8WCPUYaM8MIBKaBgBpJUbY095LMWqLkHq2nyZjUjKR0IYkxo1grTlhBgUAgMI8I8Okikn/Na15jnKaNHeUZk09OYXKgFiYrq6x08mkkTsRmVVqSsQLLe7zXXHONHXzwwcY7v4QvCnP1GcPK77Oe9SxjFRslD6UXf2l6dz5hSRsF8m1ve5srwhxUduyxx8JuEp++QsHkVOvXv/71xuFnTc9kQcnnRHDejeZZikLN6vsdd9zhEwfw+FRUCuqKLyanj7PNmneIv/a1r3lZ4SMT4dn2zsnk5557rm8XZ9s7W7pHRkaMlfGq0kw8ys/2ciYdyknknEyOH+8vY3784x/3w8EkGYr/4x//eNhOkgyFGszxg0m52SpPecqBafCDAoFAIBAIBAKBuUJgwSnOFFxqV5Yl+Qy3JGPAIrX8JVn5SfJwPOwLr2qHJwmjXyjkWKgIpGaUWmFqbw0bHBqwZcuX2jbbbG333X57W75iRRpcpoKxzJyM+A8EAoHuI3DqqacaSjMrnpwSzeFaEAdWsVrKSubDH/5wF+wRj3iEseLK8wWFju3BfBYJT5RDTMKUldSyBRnFmpO3eTeXw7n4HBRKHadFc7CVlDoKIk+DJBnvZr/qVa/yE7Q5WfqlL32pv5NNHmzL5qAsVndvvPFGT/FTn/qUPfShD7Vdd93VV20vvPBCQ6k97rjj/NRqVpJRhvkcFXa2OYMBq/AotuBCQmCFidLPqd6UhzwPPfRQ2L61ndVeZOCZyoo4q+t4cuo44ZEBuvrqq+0BD3iAcYAYeZ5wwglGnijynKDNJ7tYieZdZpRy0mOygvyITx6SjLKTPibxDznkED+p+6STTrInPelJeAUFAoFAIBAIBAJzisCCU5ylPNCQlJSSTAwS3vKWt/jMOt+4LKsEBSlm19/61rf6JzzY3sXgh4dxoRIuzPlCYMtLt5GU4nqDbQt1GxiomQbMaoM1WzK0xAYGk8Ma6W/LwyVKHAj0EwLvfe97jdVVFMSf/OQnBrHiyQrpZz/7WeMzTEVeTrL+zGc+Yy94wQuMA6n4RBXbllFkd9llF2P1l5VetmlzojXbtlH2OABr5cqVrihy4vNXv/pV22uvvdLkWaMkPW0TJR+lEyWR1datt97aT6nmPWfeAWYlnJVmPptFGN57Jm/8kIPDvghL/qyO12o1n2zm008c+MWp3D/72c/s6KOPNlaQ2TbN1meUb9KEBgYGPE/SJU3SADNW3lmZZys7clF+ZCAN8oewS/Lyvu997/OJC7aTgzvb4XlXm3CsPqMkEx/lnHwg4pMv70yzes+BYWBNfJ7nbF/nM2JSzsMziksgEAgEAoFAIDBHCNTmKJ2uJMODEapm9tvf/ta/tclM+C5p8MI7WHx7U8oPTt7/QmkuW9Ge//znG5/m4GEvyZXvanphDwQmRaDDg2FvlcxV4aQQozBbPbUts3o9uZVCpbaWbIk7mlLBT8lM/HRt+5+A1eYfjkAgEJgTBMqzhAO2WGHmU1K8M8tBU6zaHn/88a5UEq5er3uez372s/0QKrZssyp70UUXGQrgeeedZ3yy6fDDD0/3vXwbMdu/2fLNSur5559v5HHqqaf6CjBpSvQBnuy0Lxxqxvu7TAajgLPqTdqsJCMHyubpp59u+KH4nnPOOVbCIOP+++9vbEdnS/VHP/pR471iZMHknW3KT7mQ9TGPeYzLxeejUFBJEyI/0sIkL+KT5te//nX/7BSKNdu02dJ95plnev4lPHKy4k7CKMhMXIAl2JMWeZIeSj2yU4ZqGhx4xnvlKNGE4zNUhENm0kDxRvnHjzyCAoFAIBAIBAKBuURgQSnOUh5oSEoKSR7I8JkKtsWhMDNw4aHKDDkz78zO82DmXShWBd7xjnfYU5/6VGOrHVvEJPkgp56UmwIqCnW/EQORXsokyZBByib2XspTzbufZClyIRNUqw04brWEm1lqa8lds0EzqyUyk2T88hVbojZHcs/DfyQZCAQC1rz/LP1QHFkhZdWUd48Tq/kvyRVoq/zYGsx2bbZnwy4KK9uLa2kVl1VRtmIzYcuqNCS1bm6pZSf+dAk5SQvaZpttrBBuFFH8yRPCDxM/TNxLlizxPgnZUD4lteGw++67G+VC/iITK9QljZIOJmmQpiRPk1VmiFVtlG3eCSccYSDsEDJa5cfWeLCX5FxJhpzkSbwqwaOcYCzl8OSDzKyKewLpImW/ZI3/QCAQCAQCgUWOQDcnS2sLEUsA4sGJyeoy37Es5WCbGlvlePDyvhfvSjEbXvzZ+sXhKuXUUPhS6yE7OjJqvLM2MjpqTfvISOYlk7S7Scjn8vQg72o52X6HG1nqafUFs5Pw7xaRN3IwAUI7gLqV95T5pPaDfyOtOhcZMeGNjg7bSGOjYSJ7odGEZ7HXR+s+KdR0V/1maM95jnp6tCMIHmkXE3u3qeTdaDQSFlm+Wcjg5ZqreMiEPAUj3HOV9mzTKfIQv8hDW8LdTSJv8sWsytRNGSbKqyoPcuGeKFy3eLQd5MCEkAfqVv7VfDrzRR5kq4bphR25oH6Rp2BQZMKNHbMXRN4Q9xsYQb2QY7I8+0kecKJNIxN2aDK5u8lHHvKjDiHsvSDwKFRk6oUcE+XZb/KUdoSsBTPs3aZq3mAEdVuGzvyKTMgC9bJNd8qGm7qDkK1btKAUZ8CRspKLHZA4dIQZaw4c4YATvvfIwSDMmFPhvBMl5TiEhzcwMNB8v4x0ijcr12xfY/X6tNM+aB/60IfG0WmnneYnfHbDJH++mfnBD37Q35/rRp4T5YEcEH4c9IJMuDsJ/24ReYMLJvIweYK9W/mTz4dSW6jSaad9yE5LbeaDHzzN/v3f3+Vt54Mf/B83P/LhD9sH/vsDxsm073vff9p73/s+e8973pvMRP+R6L1jVLUX3gzN97znPZ4uWzfZcUGeHEbE9tMqD79u03uSbMjASbvcr9Rbt2WYKD/k4H1WTiDGDmbQRGHnljdW7x11TN7vfOc7/VwG8sMNgR3ubhJ5kjfvAoMRbQleN2WYKC9kKhhhIhO8icJ2g8c7wuQPPhB44SZv2j1mt4n82WnFKdz0k7i7LUPJDwyoI+4v8KEtIQ9UwvTKRC5kKu2o23IUDJADO22HA9YKRt2Wp+SHLNipO+z02djh9ZKQAXl4joAT9kLdkgsZyIt8MSHsPEO412jn1GfhY3aDkIF8yLvYuf9xw+81gRt1Rt0V+bopUzXPYkcW2jbuXuJE/gUL+iPGbFVe8eumSf605YIRfVM3858sL+4x/PhEpJR1PPQ59Lz5pgWlOEsZHECRWnbcKMNsM0Np5rMfbNOGB3VuDWO1mjidRBxOLd13n33sgP0PMA466SWx/YxDT9gGiJ33vqBuysQWupIf2xg5ZZZJCnhVP9zdJPIGC3Dh/Xa28CFfN2WYKC9k4F37a6+71g484CDbb9/UjvbZ3/bbZz87KLkPPfhxdvBBBzkdcvDB/lkXDvmZS+Iw5wbWAAAAEABJREFUHQ7xgbCzy4ID86BqPvCr7m7YyRNiOyztCHs38p1OHnS6N910U7NOwG868eYrzE477eSnKCMH9Ujbmq+8ppsuO0/49NC48PPUlqfKh7bDO7/XXnutnxiNG6ymitMNP14TYicM9YU8yAV1I+9qHiVvTsfmhOu99tqrp20bDMAEGTnZm89GwUNOeL0k5KA/2nnnnQ17t2UBA4jnGXkjwy9/+Utj4h93rwiZIORBBj4d9pCHPKQnGJF/IeShT+SgvJ///OcuD7zSvkq4+TTJj/TBBxM3Zwhwcj73Gm78IPy7RSU/sEAGDiikbRd+t+SYKB/koY3TthkDTBRmvnlVHLAjE30knxTETf7wMLtJ5E2+hegj0VFwd1OOifJCNl6zYQfvRP7d5oEJ7eiGG24wDpcEJ0ltrx3Bmy+qzVfC85Uug1vSLiZ2iHfNOGWT2SIOIGHVmHeh2FbAKjNhIJRmBn8lvtR6X5pwbOs+7PDD7eBDDsmd8cHJhHBjdpEet//jjM6FzvjQ/Q+1Qw85tF2mLsjCDXPowYcaN8YhBxxiNFZW+Q8h74PGsMHeZTr4oIPtcYc8zg498FDjQc6D6tD9DjWXq8uyVPM8eP+DDaV+lwftYuCF30EHHmxMxOy3b1Kg993P9j/gADvgwP0TJTPZD0yTNOA6V0R7OfDAA430sCPPnnvuaWCEGz5UtePuFiEP8lFv++67r8vZrbwnyweZmIgBJ+yThesWn7rhnttjjz0MrJAJs1v5V/NBFvKmrji8qZ8wOuKII4y+nwcpGFXlno19c+MgA3UGRgU3zM1Nd6bxqS8IeYi7++67G1gVWfCD320iX2SiHXG/Ye+2DBPlhxz0RzzvsE8UZr55YEP+5MO9xqQQ9QXB6xUhF3kjB8/+ww47zLDD6yVRTyjPnDeAPFCRtRdykT99NooqciEf8kD4dVumki99IzL1QobOMiMD8rAAgx9uzF4SMoAVZyQgB27MbhMylLwxeYb0Sx+JPBAY0a67jU1nfsjyuMc9zj+ziF4HFZ0O+3zTglOcOwFhCwHbGap8TtVk1p9DSth+XfWTZFtvvbWfJgofsCVhTbMVNRse3mhr195jrM6tXbfW1q9bb+vWr0vutdnE3gVav2G9rR1d6+9xDg8P29qRnP/69eu7K0fKb+36tcY3Q9ePrHeTyQiwge/YdAGPznzAZ92GdXbPhnv8/XPkW1dP9dQDWaqyrR9N9bNunY2ONmzDyAbbsH6D3XXHXXbH7XfarTffapwCf+cdd3p7K5dGshRK1jn5p11DJTHaEIQbfiHc3STyJT/qi/dTsPcLsUpI20aeIif2XhH3OpN5JX9kgoq7W2Y1TzCCupX3pvKhfwcj+utNhe2WP/cZMpEf2EHYu0j+KlLJl3uNds0nnIoMxa+4u2WWfMGon9oR5ac/4p7D3isCH4j8qTPqDnuVin+VN5/2an5gxD03n/nNJG3ue9pSiVOVtfC6YZZ8MZGn2o7gdUOGyfJAFtrSZP7d5oMP8iBXt/OeLD/us9JnlzC9rjcw6oc+suAARtz/4FN42HtFYAMVWST5c68b8iw4xbkKkiRj2yDfz7zxxhsdL7bt3Xbbbbb33nsbK87MbvHpDvdMF77NyXc4UZ69ESSdWabkw3+CI1kbxondSZVpJEfy42tCli6JQ6Cuk8vZ9VzbMyy4w5XABVsmqd2dufN7LfJIOe/int9cO1OnRUAVvjsb1tCopWsis5pqVmsMJDNRbcBSk7LqT8lRKFnn5F+SSWpLS8puqd1sCzTPDinnTTZSy4671yS15JFa9l7Kxb1fbdtS9+WSWnlWZeklLp15Sy0ZO/164S44SRp3H3ZDHqk9X+SR1MxaatmbzL6zdFcgMOpujuNzk9RsL5PJI2l8xHnkSK38kElquecx22knLbXkkVr2aScwBwGl9nzBqSQrtfsV/pZsgo/UW1yQYao6kHor31SyddNPauFQMJNavG7KMlFeUksWqWWfKOxc8WpzlVA30qHSJLU9WN7whjfYM57xDPuzP/sze+Mb32gvfvGLjU9PsW1bknEwCt+mfP3rX298r5PZUr79KCmL7IrOmBU7/KQkW/JO/xjZM66BQCCwqBGgf1nUBdyMwhVsJHrFzUgoogYCWxoCUd5AIBDoOwSkeJb1XaXMUCCpN3W4oBRnKYPEIK6QJOPkSd5pPvnkk+1jH/uYveY1r2ku2fNOzhlnnGHPf/7z7dWvfrWdfvrptuOOO7q/lJf2WRnM9YUtUaNh9UbdGvhnj7gGAoHAIkdAyv3BIi/mrIon5b53VpEjUiAQCCx4BKIAgUAgEAgEAmYLSnEuyjIVh13KA11JxuEnvEyPolz8i8mWbfw4RIZTKomLH8RhYZjQwOCADSbSgKyWyKxhDaFAsxQNWfwCgUBgkSJQ7Rf6pYiSTFK/iOMTjn0jTAgSCCxiBKT+ue8XEcxRlECgbxHoxzFI34LVQ8EWlOIsyQeR1cYlyeGDVyVJxvuBkpqDPfwJjCm14knZzqFiy5YvM2jp0qEUtPfKMmVIgvTVf7/JhDzUab+AhCzI1C/yIAcyQdj7gZCl3zACF+TC7AdCln7DqB9l4lAX5OqHOkMG5IGw94qqeGDvt3aEPMjVK3wmyrcqUz/IVpVnInl7wUOmXuQ7WZ7UU7/J1B15JkNkYn6/ydRv8tCOet1nU3NS1kWwIxOEvR8IWfqt3nqFy4JSnAtIrBJDUquR4SfJFWupZRZ+1SRu1Y0dqnFu00DNarUESy0p3MmAX0jF0kVzxYoVXqYuZtmWlTS+1Hx/k0BS9uOGwt0rYsKDOuu1HJS/keZaBgYGbPmy5Th90kbKODmjSxewgEp2Q0NDzZPk4Undl4l8CzlGyzNGhddrE4yW95FMYETbLvUo9bbOqB8wWrJkCda+oZUrVxpY9YtA1Fk/YQQ2PEf6BR/kACOp9+0ZWQrxXOM5UtzdNst9XvKlXXO/FXenf+F30+yn/pFyU1+0Jez9QNQR9dZrBQM5qnj0E0bI1eyPcPQBVdtRJ3bdEq/kW0zqrJ+eI3ylqN/u/27VTWc+Haphp3f/uaWJH7bSeL40ntdZIqkVJjfYujXSXw7H6drZ1u0rsnBs/zOf+UzbZpttjNkwqSVrt+WR5J99osN79rOf7dkjo1t6dCF/HlDHHnusf88NvHokSjPben3E6+v4459lI8PDPgmDnOLAuWao7lrIn9Pl+UYoOeMuZrHj7gaV/HbaaSd77nOf6xML3ch3Onnstddedswxx3jQIqc7enThLIbjjjuuiVEvZCLPQsBAGzrqqKOw9gXxGg4HQW633XYuD7K6pYeXxz/+8cb9hgjIUwh3N4m+kfwe9KAH2YknnmgMxHD3isBBys8w2tCjH/3oXonSli9yQfRH97vf/Zp+8JqOHlie/vSn28Me9rBmzlLGrsnokqXggMnBqoxHsHcp+0mzQQb6SO5/AtHe4WHvJb3gBS8wxknIgxy9kqnku+222/oZP8jSa0ImlNTjjz/eHvCAB7g48NzSwwvtiPsfEaS0aJZWQGYiF/E2l6Scr5Tvc/pIvg60uelubnxwgHgN9oQTTtjc5BZF/AWnOHcf9bSE2FSkgSs36m7JwYCQjob8aLyY3STylPINTb7MOiET9n4g5GPw3OtBYRULMNphh+3NUlOp10eNX+qHMbpCYCKlzFNuxX7ve9/bttpqK1fC4EHJ26QcDvt8U8mTfFhJ6Zd2VOQCo/vc5z7jMELeXhArYGAk5TqS5K+fFHm7IZOU8yYv8qUNgRPufiD6RgbytCfkkVry4u4FgQ9U8ga3Yu+WKal5b4MNGLHy3K38J8sHLCDaETRZuG7ypYzVfe97X+OeI28p87B3iyQ1+x7ypC9i9RJ7P5Ak22GHHYznm6SeiyTJ64u2jTBS72VCDtoRK4VSrk+pt3LRprfffntvW8jXS5Lkiwk818rqpdRbfCz9CkbJ2lOcpBYWPEO6fP9T/EkJjKg3AtCHY26pVNtSCz5pudGTUZRb7TcFxSHr9qKhpOZAmYZaKAnU1X/yJUNJGL7yXHjO6NEFGST5ajz2HokxLltJlle/wQsiSDGxzy9Janb+Us4XfMquBSnzpGzOrzSt1KWWXMzGg5HUXRla0rRsUpahyIQPCpmU+bh7QdTZyMhIM2vcvZRLkvdH1FtTqB5ZwAKS1GzruHskTlu21BkEU5IPFK3LvyoW2GnbUm/bsyRX5iV5O0KmLsMyZXa06yITmE0ZuAuetKEiTxeymzQLSc17bOPGjZOG64UHzzRwor4k9UKEcXkiE0wpy4NsuLtF1fywQ9SblOXplhwT5YMsEBjRtrFDE4XtJg8ZuP9LnlL3sUIG8seEkAec4PWaJHmfjUy9lmXT+c9/iFCcJ8W4bNPu/g3UKZKUZZCy2ek/325uYknNh6ckHwDNd76bSh8looShE5ZUnD0zwQoqAkgt3AqvW6aU8SjyFLyKu1tyVPORskxSNqt+/WKX+kc26oz6KtQLjKQWHsiBTL2Qo5qn1C4T9z+yVcP0yi61y9YLOQoWmFLug7D3QpZqnkUGSc1nSOFVw/XCLqmZbS9k6mzDUkuepmA9sBQsitkDETaZJbJBUm8xk/K9JmUTwZELwt5tkrIc/bDbpJQdLAoVXj+YUsaqyCJ1vy2BC/lL8v5REs6ekpRlQDYpYyRlXk8F62HmXVGce1i+6WXtq8wpKPtpsWPWU8NoJEps/ru92kyeEI0Vk8Eqdkzc3STyJO+SJ3aouHtlFhkwO2XslUySvMMza5iSEI1G3aRk62IDaqT2K6U8Pf8kx5idgVli9WQFjHwhqSUXcsLrF0Ieqb/kKzJJ6lm9IYNVfp3uildXrVKuKzLl/oew95o68cEttWTthnxgIcn7HvInT0kYPgFaeM7o0aXIIGW5eiRGM1vkkbIsUjabnl2wSPL6kuS5IY9b0qVqT86u/ktqyiWpq3lvKjNJbbL1EqdOWSU5i3vRLV26SHJMqtn1Cy6S/DmGPFKWU5L1ww+ZkEPKymFxw+sGSfJ6k9TMrtsyNDOewCJpnHwTBNsiWKE4U83iYrZu7Xpbv3aDbbxnow2vSwpPYyB5AFG6kWTWUD25G4m6/88NJCU5klLU7dzJu9t5ziQ/KeMijVXkTCJvVljyg6qJ4M7kLQWZvN3ktgOWGpuQSTq1R2wYB9K1yJmbcZHIP6nuqa1I2U5y0sR2/LpNkrwT7na+U+Unqektqe/kawrXZYvUjoWkLkuwsLKT1Gw7Usve7VLQ15CnJIwmSWrK12R2ySKpmZPUsjeZPbRILXmklr1bIkmatF4kdUuMTeYj9Y8sCEs7l7JMUjbh94KQhXyLKWV5pGzi1y2Scp5SNruV76bykTRpO99U3Pn2l+RZSOoLGSW5PP1wkfI4ux9k6bUMaIW9lqFv8h8drdvI8IhhsjqXFZz+abhzA1SkMt8I8NCESj7YG2pYIynI6ZJWfLJP6p2B23MAABAASURBVIeypXmV8dd0hiUQCAQCgUAgEAgEAoFAIBAIBPoCgVCcx1VDw6SaKfEbaDnJjP8+RKDPRZJyC0rrvlYbGLDBJUttxVYr7D7bbmPLVyzrkF7JDSXDWx5mUCAQCAQCgUAgEAgEAoFAIBAI9AsCtX4RpB/kkFBeEjVCZe6H+lh4MjSSyA2T5EQraqRV5sGhQRtaMuCfzuD7jkNLhtKqc8NMZua/FD45uLozLoFAIBAIBAKBQCAQCAQCgUAg0FcIhOLcUR1J56lwVLGHNRCYCoGkCI95N8rLy2NuJeUZHiEa7GJIFmmStpX8xqItJCNkDQQCgUAgEAgEAoFAIBAIBBY1AqE4V6q3wUpzKC4VRMI6UwRoQ9U4qMcoy7zjbCjQybPuh4VFQ0tQ9Nl/iBMIBAKBQCAQCAQCgUAgEAhMjEAozhPjEtxAYFYISDJJeSt2SiGrx0q28t8wXGmOphmm+IQZCMwJApFIIBAIBAKBQCAQCAQCgcCcIxCK85xDGglumQigDueSNxpZcZaUlGQl5hi5OzmTvySTlBzxHwgEAhMhELxAIBAIBAKBQCAQCAT6CYFQnPupNkKWBY4AirCSQmyJUJ5lVpRkU/qrZUJhbljySxT/gUAgsJgRiLIFAoFAIBAIBAKBwCJBoLZIyhHFCAT6EIGkHScleWRkxEaHR214wwZbv2G9jQyPTC6rJvcKn0AgEAgEeoNA5BoIBAKBQCAQCAQCW6zizCFOhdqaQdJ12tzhCARmiYDS+nLSm5OinJTm9RvtnrvW2m2rb7e169Za8rL4BQKBQCAQCHQRgcgqEAgEAoFAIBDYDAQWnOKMskt56/W6H66EuxB8qPhhh6r+2OFBVTvuWmPA9Rl0Z8GwurvdGpdAYBwCtBSo5ZHbFDzIjC9T1WzAlNqWNWS0zWbo3MiijTUBCUsgEAgEAoHAphAI/0AgEAgEtnQE8ni7+ygsOMVZytqGJJPkiElq2mHUaq1iAazU8pdEECfCSTLCwGhYUnaSO/0nXt1qbqnjFRQIbCYCtDu1tdPNTDCiBwKBQCAQCAQCCxWBkDsQCAQCgTlBoOhxc5LYJhJpaZibCNhP3gUgTEku2urVq+2CCy6wO++8091SVoil7M9KH+FHR0eNd04JhBvCDjXSCnNaI0xKcwMnarSlRUK3xyUQCAQCgUAgEAgEAoFAIBBoIRC2QCAQ6AUCUtbvup33glScJfnKnSQbHh62v/u7v7PnP//59va3v92e85zn2KmnnurKryT7+te/bsccc4y96lWvsle84hX2kpe8xP73f/+36Q/gkjDMV6ATIg0U6IGkQquR+FVKzvgPBAKBQCAQCAQCgUAgEAgEFgsCUY5AYIEhUF34lLIe140iJDWxG9nMXR4AVYhUP/zhD9tnP/tZ+6u/+is744wz7GUve5mdfvrp9sUvfhFvu/766+2aa66xV77ylfY3f/M3Hu4JT3iCK94eIF0ahnJstnz5Mlu2YnmiZTa0dMjMFWcU6EyWftW8kzP+A4FAIBAIBAKBQCAQCAQCgUCgxwhE9lsOAuhjvSjtglOcpTyrUAC7+eab7bDDDrMjjzzSVq1aZU996lPtvve9r11yySWO5+DgoL3whS+03Xff3fmPetSj7EEPepD7cZGUVp+xmWlAtnTpUtvqXve2VStX2YplK2x5ohVLV5gT9uUrbGBgwBVvX6GW3C6FKfUGA0s/qTd5S7PLN4k87/+SmnlI8h0V1ic/7h2oT8RxMST5veyOPrhIWR5JfSBNFoE6k/pHHkleZ5KygH1w7ReMpIyJpL7DSMoy9UF1NUWQ+ksm2hHUFLAPLFJgNFU1SBmffqo3SX317Lf0kzJOydoX/9SXpL6QZUwIrzOpf2SS5M+RIl+vzSVLlhj6XZGj6ITFPZ9mbT4Tn4+0CzgSCm/Dt2l/4AMfaJ5WfO2119odd9xh+++/v23YsMG+/e1v25o1a+zYY4+1Rz7ykfbud7/beB9ayvFLeshaG6jZLbfebOd+81z71vnfsnPPT+YF37JvXfBNd3/zW9+0Cy68wNNbv369rVu3ztauXWvFjnsuibRJDxPC3m2qlq1qRw7cEPZeU7/IAQ6ddcXnp9atW9tsL/h3W9577rnHoGq+yLEuteFuEzKQN4S92/lPlB9ygE+/yIQ8yFJoIpm7zavKhL3b+Xfmhwzgc/fdd3vb7vTvhbvIhFw8f5ABO2YvCHlo12AEIQvUC1lKnsiEDBD2wu+liRzIA2HvpSxFBkyo1/JUsaAt9YtM4IIsUFXGbto788YNgRNyYIewd5PIE6pihL2bMkyWF3JBYNRPMiFvkQf5cPeKkAMZIOy9kqPkiwzIsqk6I0yJg3n77bfbTTfd5LpY8cMkHfwnI56d6Gnnn3++QZxfVaULL7zQvvGNb9jvfvc7X8hEf4Oq+hzu+aIFpzgDhCQMp6GhIVu2bJnPzrD6/OIXv9hXlE8++WS79dZb7YorrvD3oOHzDvRpp51mb3zjG12JIQGAFpZENdVszZ132E9/9pNEP7Wf/exnibJ57c+utZ/99Fr7+XU/NxQhDhjbuHGjp00l8671YqRSRspWtRd3Jw9+N6nkjwl1M++p8tq4cdg2jrWPycLhP580Ub4lv+JX3Fu6WfDALPd2v2CCTFCv5CHvQshQtePuNRV5MPtBFp4HVTl6IRd5FiqyFDdm4fXCrOZftfdClpJnkQOzUPHrlkm+5EX/A2GHCh97rwgZCvVKhs58kafwsEPF3S2z5IkJkS8m1GnH3S0if6jk19knFX63TWSCyLeY2LtJk+ULv5N6IRcyVPPtdFf9umUvMmAWmihv/AqfA5l/+ctf2ne/+92kXZkfyowfYar9G7xO4hDnu+66y66++mp/1ZbXbav0k5/8xPksktYqX1HyjObj0pHmglScqZBSDhRf7DfeeKOddNJJBuD/8R//Acvud7/7+Zbt97///XbiiSfan/7pn/rBYV/72teM2XdJ5qCPac4joyO2yy67+NbuP3vhn7nJNu8XvvBFbkf5PuWUU2yH7XewFStW2MqVK+1e97qX01ZbbWWLkdj+DpWyYZ+MSpgwp9cW7n3ve9t8EvVQ2if5dNrh9YKKHMXshQydeRasMGnfnf7ddoMNeWJCyIW7F0TehZAFwt0LWap5IsdU7qpft+zgglwQdvLFjtlNIu9CJd9eyFHyrprIVWTBXvXrlR05kAnCDnVblpInMtAHYUKF3215qvkhA4Q8EPaqfy/syAAhD4S923KQL3mSN1Tc8HpNyFIl5Ou1TMhQlQl7t2VChs48kQN+oeLuDDefbvKEkAETIj/cmL0i5CgyFHtxd8qEPwQf/ei6665zXYlXYOnT4Bd/7J2EH7QsLYbuvPPO9upXv9oPdn7lK1/p51QV88///M/d/dCHPtQXqCz9JHVtK/mCUpyLkizJAcItyZh94N3mBz7wgfaFL3zBALMo11tvvbUrx8WNwotyTdyEtf8nuN2Ex6ozW7ZVS9yUtlQzqdiTmWY3amN+vOtMHI88DxdJnqqkNhmc2aWL1J63NLm7SyJ5NtLEcrhnDy9JrLa6krKcZjJ+kkwS1nknqTv5zKYgkrqGw3Tlk/pXJknTLcach5PUrCtJc57+5iYo9ZdMTMZKLZmkln1zyzrd+JLa6gyZoOnGn+9wkuY7ixmnL6kNsxknsJkRJLWlIKkpT5tHDxxSlkVqmT0QY1yWkpo8qWVvMufZIuU8JXld9eM9JsmQS5L1+ifJcZKy2Qt5JI3LVmrxJDVlHBdwnhlSznues5lR8pKa4aVsl7LZ9BizSHLsxpz229/+1hczcUtyuySckxI6laS2dCYKLGlcuyaudeFX60Iec5aFJAMYKZt0BmynZhaCGYiPf/zjtuOOO3p++LEK/ZjHPMauvPJKBxgP9sSjTLPFGzfpjR2qncIMmPhw86iZ6imPuvm70yjdmUbd3ciHcLss5GOz/s0sIrJCM4u1eaElbV4C8xQbHCCSLyb2fqMiW4YxNZz0L1OHmInZwVnsTnCB+qmc/SZPP2FTZAmMChKTm/2GUb/JMzlyvffpJ6yQBeo9KiHBZAhQP4VKmE534ffSRKZe5r85eXdDdvKQWuMy3DOVucQp5kzjL5bwneVnoZKySbJzzjnHbrnlFpxtVI0jJd0rKVlVXlvgMQf+Ug47xjKpVYeFNx/mglKcAUCSK6/YIbZh//SnP/WZDd5d5pNTL3/5y+3ss8+2bbfd1vbdd1/7h3/4B3vXu95lb33rW43PV/3FX/yFoTwT32kM643rN9r6tRtsZMOIja6rm0ZrpgaUAzSEggN5LL9QeW5ZpJdSPkxowmL2mCnJJzG6LwbtAqJNQEiAG8KeKFnrNmqNRDQfpYkZmZKHWaPuRvIjLpTdc3Xt1/qaq/LNdTpSrpe5Tndz04t63FwEt8z4pd1I/dmut8xaiVIvJgQkmZSJcpV7DnvQ5AiAE1RCFDsmBB8TqtqLG95s6Re/+IWdddZZ9vOf/9yTKGkWE6YkjGlTiVtMFtqIXEz4heAvJELu2chLPL5wJMkP7ySNX//61813nnETBsIOSRl3qTWmr/oTpkr4STlOlT/f9tp8ZzDX6UtqdlSAdv/739/23HNP+853vuMnaGPyKSq2CLB//iMf+YifsM2Ncvnll9vb3vY2411lSa6AS2qKyMlxnPI2vHHYhodHxvgt/zFGGIsUgdkXq72N0C6hkh72elKPodHGqLc7/CpND2emudefc7pxDQQCgUAgEAgEAoFAoIcIMB4ieymPm1BgOXkZHiS1xuZSDlP4UssNbzbEgVWS7Ec/+pFxoLAk1ylmk1Y1jqSms+xElWTV8kotdzPwIrWwssw5U7yzfPvtt3spwYIDvdyRLlILs+R0rCR5fUj9i9WCU5wBXpIrH9jf9KY32bnnnmvnnXeeXXzxxXbRRRfZVVddZS996Uu9EvjO16mnnupHmnMo2BOf+ET/9hdxadxlRohKg+A1xpSXVH2wggKBaSCgZhhJRjuy9MvtbMAGBgdt6fIltmqrlTa0ZElabjazFCU3tWTBYXPyi0QCgUAgEAgEAoFAIBDoOwQYEw0MDPj4HOFQZKvKFP6Smv6STGq5iTNbYtvw0qVL7aijjrLtttvO/vjHP842qbZ4ktwtZRO9opQDD6klv5TDwF8IJGV5KQ80lcz4Szk8r8U++MEP9s9FsSBJvPvc5z4G/r///e9xTkhlB7GU05GyOWHgHjFrPcp3s7NFMYGmSkhqNdYSjoqFpOwnZRN/0pOyW7WxysqaDd5BgcAmEaBtQQRspFVmzCVLBm1o2aAtX7nCttlmG1u+Yqmx7b+EMxtraxa/FgJhCwQCgUAgEAgEAoHFhADjbBRYlGc+k/Wb3/zGyplD1XJK8hOTCctYSdr8cRIrn3wOafny5YYcS1jESJmSfjKm9T9Z2Cpfki/k/epXvzIp6xTTSryPA0nyskwlotQqK1hzkjan5hXoAAAQAElEQVThwZwdvdtvv73xmmyZsAAzSQRxkmQXXnihXXvtte7u10utXwWbTC6pVTElDOAXYqan8LFLrfC48ZNaFdXpRtnh1Gz4eVkw2+IaCMwOgdTWaG/JMNG6mIlJDoyUYLKla/wvWgSiYIFAIBAIBAKBQCDgCDBWl+QrkXfddZdVFWf8rPLjizlXX331JhW2SpQprWvWrGme7IziTv5TRpjAs1PGahD8JLm8f/jDH1x5xl8ShhNh3LIAL0w2IDaTGZjQZOUZGcmvuzIpwo6C008/3Zio4DNVRRf7wQ9+YOw4kDI+KMwc6kzdkLbU0t9w9wstOMUZ4KQMMnZIkjdUKZvwIEkY7oeFSpcyD7ekph9ubwAoNImwN0zGv8UvEJgmApJMKjc7inLdtxxha1HdTPyni8UvEOh/BELCQCAQCAQCgUBgcxBgXF2Nj3LFaqSUx0JSu4lSBZU4xC9EXLYA4y7+mzIHBwf9VU3CPfKRj/R3nDdu3GhSGbOl5bKxdzUnS5dtxpdeeilJ5LFdCk9YKcvuHukiye68885ky/9Su3/mTu9K+tD0QreHqsar2ttDbdoFdii1fPKXOisxJNl1111nnC3FwWtSq5zkh5KMos277BzYvNtuuxmr0fihKPOueUnriiuu8IPEli1b5izCSK30nNkHlwWpOE+Fm9QCWWrZp4rTT35SS+Z+bTT9hFe/ykLdIVuuTlRmvnHmUzHWSB4yGf8Wv0AgEOgWApFPIBAIBAKBQA8RkNLYJ+XPGEmSSTIUMRRhKbuTt/+jGN92221uLxcUMUnGii7KmqTi1WaSPoyqyfuzLKDB57U50i/pSTkdKSvRUnYTtkqEv+CCC+zWW2912aUcjnwKER5lkbDYC+Ev5fCFN5VJ+Ko/6XXyqv6d9hK2mFIuW2e4qdwlLqvAN9xwg11zzTW+clyNc88999iZZ55pZUIBOSk/yrYkP5PqoQ99qHHKNtu1Welnmz5h2AVAWoVHvaxdu9a36UvyyQn8+4kWneLcT+DORhYaqZRvLG5w3LNJJ+L0FgEp12Gav7SG6qmDTbdaI3UCSayaFb/k6PyfwqszaLgDgUBgS0QgyhwIBAKBwMJDQEpjoLRCi+SMbVGs2LrLCuQ3vvENK0oUfoRhmy/KFXZIkm/xtvQjDCc3o3An57h/Kecl5UEVyjnv1j7mMY/xsMRnjI0CjFLozLGLlOOMOdsMthvzvi7bj/EgHUyI9Mjnyiuv9JVTlEAUQvwIJ02eLmE6ScrhJZmUqTPMptxSnmRAJsJKwpg2STk8ZWYlePfddze+WlQSYMWeenvAAx7g741TH2BD3XEYGPXHqemPfexjjRVn4oETJgq2lNMnzR122MEPdgZD6oowUvbH3i9U6xdBQg7zG8PGfjQsGtWYM4wFggCdIyS1bvaaarze7CWQ5c68UWfd2Vl+wQW5Iy6BQCAQCCx2BKJ8gUAgsEUiUMZIKJU77bSTK5msVqIIVwFhDAwVHp+PIg5uFDNWQFevXo1zHJEHzGKSDooch1PBk2T77befr6DiRnkmvR/+8IdEm3SlU5JxuJgHGrtIGrOZv0N91lln+enRe+yxh6GwsrraDDADC3JB1ShSK68qfyK7lMPefffdvkJPGNKDsE+HSlhW/sHwkEMOMd49L3FJG0X5Va96lbENGz9WjCX5tvh73/veRr3usssuJYpji44D5ijJeGAy0UB7kLLcTGowqYJ/P1Gtn4TZ0mWhUdKYaKC8G0Gj2tIxWWjll2SSvGNIhtuZcauPNpznnVBaeZbEYnSleKjNdWtYvcILayAQCAQCgUA/IxCyBQKBwMwQYJzLSiXvxKKIoRyhXDIGJiXGTChkKFN8vogDwljV/M53vuNbpAkDsUWY7dbYN0WkKeWxWQl7//vf30/0RmFGGb7sssvs+9//vrG6KqUxWglYMZGDsIUl5TQlGWX43ve+Z6xqQ6ywnnfeeYZiKeVwPgYskadhSjIO0WLSgDLMND5Z/OxnPzMwxw5JE5cNv8mIlWTqgpOysRMOWdBTJPlY9173updPglBvkghibM2GUKCdkS7IQhps3WYyg9PH2X0AL3l7WtQtExAo3fD6iUJxrtSGTGOuYo45u2TQmCDew+AAAmbUupT1uGy4IcYxgzEjBBpJQU6asI0Oj9rwhhG7e83ddsvNNxuzcc2m1pYi7Q5qY4YjEAgEAoFAIBCYTwQi7UBg3hEo40pMFC4UVJRXVhpZrSyK04YNG+yzn/2sr1iiWLGNF+WRsTHbhRGUMMQrh0vhLvHxl/JYSsrmr3/9a1fiyFfKPOwobCjujL1R/FDmyIc0IGTFhFDsf/e739kDH/hAV67hQVJOj9VWyvSMZzzDHvWoR3kYJggIMxuScroozbxDzGq4lHklvSJfMQu/aqKYIjthpPb41XCbspMGeIElEwKkxyIfvBIXvYVwEDwmD5785Ceb1MqXiQcmPMCbFWbqF+zYqk0c0mO1mQkNlHV4/UShOFdrA0XH0qxQ0nYkJVvyZCEwGdP5l+TBpGy6YwYXST5bQyPnhqZRSrNLawbZNoOSX3HQiRQ7piSThDWoiQCNA2oykgV3I7Wghin9WaNmqg+YRmrWGDEbTkr0aH00hUv/SpT+MZTCFkqs+A8EAoFAIBDoIQLV52HV3kORIutNIhAB+hkBKY1yEjG+ZZzL6iWK8JFHHmkHHHCAXXjhhX46M0rTjjvuaMccc4xvfWb1mZVcViFRzFh5ZRX16KOPtu22287OOeccO/fcc/1AKcrP/QphL8RhYqRZ3MWfd5bhoTzzvvX97nc/Q0FFISQf/IoSiMlWcd7zRZlF4cO/EGmi6OOW5Ku85ImSaGM/SWO2doO47Zx2F2lQ/sJFXlbHpaSzNBrOJg3IHWMXZEZBLcoq7M4w8CYjKcsryQ/5QpFlezx1hZ5APTziEY/w6KRLfvCpY5jYt9pqK8cCf3go0yjKhH3Qgx7kK/KsUoMr/pSVXQb77LOPr+LDK1TSKO5emLVeZNqveaI3S7mRdOyjnZbINAJJviV3WhEqgST5oQd0EKw2M+Ni6dfNRiKVsqeM438OEQDXRAlfKZlzmHIkFQgEAoFAIDD3CEgyBsllqyDPYmjuc4oUA4EOBBa5E+WLzxOxwlgULJSvE044IS0uDNv555/vK7asKBMWBZuVaZRQxshsqUaJfPSjH2177723K9woWihpQCfJpDwWL/csillRhEsYzAc/+MHG65EooSjxpAd96lOf8veTpVZahCc95CY8BA8ibahsSSYc7/Uef/zx/h41+gHhJqPf/OY3Vv30FuGkXAaUXmQiTfgQij3KJ590YrVdaslJOIjVeCYhUJxxgxlxJWFMi4hHwCI/ExdHHXWUgQETB+DKe+OEoeyssNNvFl6Jj38htm5/+9vfNvCmTglPOsWf8lLffDKM+i58TGn6shN+PigU54Rqq2KZtan7DYfizGnIJngp0BT/xOfm56YtjWuK4FN6kVYhAkrdbyQlf0yp+/lT7qBAIBAIBAKBQKCXCLAt86qrrvIxgSQ3eylP5B0ILCQEJpKVcSXjZEm+WGRjP5QlVo9ZnWTxqKzcHnHEEcYhWyhYrEqjLLIi+cxnPtNjMvbGH6VVkvNIH4uUFU/sEHljQsXO1mxWb1FaV6xY4TKhsBWlkLCQlNMibRREwmKHULxRSukvWEEtaSMbCiZ+hJNyGqTXSUzQXXHFFcZ73MUPnQJFFGWV8mPnfWn82S5Nup/73Od8JRge+Uryfgo8UE6ZoEBxJq6/JkjAGZAkD438yCPJeC/9pJNOMuRl5Z3JDQKx7RpF97rrrjMUX3hSjl9kg0cdoyyDD26w3GuvvbA6HXjggfb0pz/dkJudAtUt+KTjgXp4CcU5gS/likVZHq3Xzf82rS+nmPmfxsSNw80syRtt9pn+tTQGSVYaiTT5TTb9lGceUpJ3HpSryGXxCwQCgUAgEAgEtiAEGNhBW1CRo6iBQFcQKIoYmTHOhLCzuszYE3/cbJ9GITvooIOMFWgUruKHP1uteaf4YQ97mKG0wZOE4WNx0sIhyd3Yq0S+hx12mPGdYZRe/ODxHjOmmcFyIl/G5+wIZZs4spEnJ4LjJ8lP05ZaeRGePkTK43lJnlbnhYmDiy++2Nj6jJ+Uw5E+Su+uu+7q8jOpgD/KPp94Qgklb3hVQkYUawg5wYGV6WqY6dirGJBGicPEBluuWT0mffiUk/Ly+Sn84ZX4Ui4PPGSDyiozSj6TJvgRHiyws2qNsk+auCGplQ7uXlCtF5n2a57Mmixfscwb/tDSQWPrdn5bNUs82eIz8XgnghkjGgMVn2PM7Eo8KTcKGkrVPbOUZh6avEosGj/bXspEAHz8IUmuVNsc/qRc5jlMMpIKBAKBQCAQCAQ2CwEGpDz3SKSY2IMCgUBgdghIMrYZs4rKiiKpSK0xICu0KGMoU/hBkoxVSRQ0FEaUZPiFULR4P7b67V/uXVYreR+XcJ33r9RSZFHa9t9/f2MlmXAo4095ylP8vVzG4lKWj9Xu8r1i5KEMjJVRbiHc5AWRDiZySDm+lE34hUo4DhXbc889/Z1t/OCjT4BVUXh5/5qJA/xROtmq/pCHPKT5HrAkV67xZ6cMGBIeHWVoaAj2rAnlnXRIANkwyZst5NgLD7koc8FCyjjjDxGWLdonn3yyMVEBjx0DYI8fbgg75UdZL254/UChOFdqYenSJbZ82TJbsnTIj6hX0ZSLabUUWona/2XyrRJsT6DBSGoPMA0XDUOSH4TATUwjpQFOI+qcBJGyzJL8JqSDoMOg0VYzoHxsFZFkktxLyqY7ZniRclxJzfRmmEQE70MEaM9V6kMRQ6RAIBAIBDaJAM88AknCCAoEAoFZIsCYgKgov5iMdTEL4c8qI6vOE41/4aOs7bzzziVK08SPbcMwWGX9xje+YV/96lf981KkxXgWhRj/QlK+p7nH8YcvZR4rpiweoRDDh3hfuGxBZmxMOVBsUfQvueQSX3QjHOWAsBOu2CczCceYH+UdGZGnhEUuKctE2dndyoouK82kTVyUeMwSB5lYmebQteuvv94nBFBCSbcaDvt0iQkIJi6q4cECZR6elGWUsgmvkCQf30tyFnJz6ji4STImQkraUg5DwFIe7IUaYwehFXcvTDTBXuTbV3mWXdmsLtetYU5UDh5NpXlykeuNuh9ogOJMRdM4JXlDmTxWu48kZ3CT8C4DNyQzUM7s0kWSz7Dxrgc3ydBQa4aKcuHmZrzyyiv9MwHwJM3qMDRLP0k2ODBoHP1fZgoTO/4XAQJSbs8UhXYCYQ8KBAKBQCAQCAQCgS0XARRSxskoUFUUGCfAZwWyKIPFHz9Wlp/whCc0x9bwIMLgh8KMnTElCujzn/98XwhCgUaxZmsx/tOhkl5JkziSfKyPHX8O32Klm/ekr7nmGmM7OX5FJuySfFzN6q80flwk5TQpNxMJKLi8K7106VJfkLP0g5cMIPVPkwAAEABJREFUP0yLdNA1UFgpIztEzz77bGN1Xcrp83425X34wx/uq/tMRoB1kUvK4UhzUyTlMT6TBqVOpMnjS/KV5JJuybO4N2VKGle/1TQkbSqJefefC8V53oXsVgaNpDRDlkwT6vOmc6Yxso1CknEjUcE0ZExo0ym0h0BxpsGzhQVlkrTaQ8yfC3nJb82aNf6uiJRvGHKU5Fu0OZAAhV6SN25udks/Sek6s3/Pb3DAmCX87ne/65GlmafjEePSVwhQt5K8jXCPIBw8zKBAIBAIBBYCAlLuwxaCrCFjINDvCEhyERkLVMcFuCW5gmnpxwnbjIOTtfkvyccThC2EpyQMH5+W8ShpsyLLYg9bv8u2ZZRRDzzNCworaZXgpE/euEmLb08ThhXtfffdt7niLMllJRzE1mRkwU58CLskDOM9XsbdKMMQSjD5QgQgfUziMUZndRo3RDn5pjL6AuGKH7KiML/sZS/zFWf8ULqJMxtiFZtybCou74ofeuihs1pQo3zV9CX57l/KXOX32h6Ks9cAS8tu8QuuQs7YxIXZM5TmstWgs/I3Ed29Jfk2bbZgsA2lKM7lxvFAXbgM1Aa885JaSjPlkWT8cXNzA8JDHKkVDvd0ifiSrMZfrWac/Ee6kix+Cx8BaXw9SuN5C7+kUYJAIBBYrAjwnIIoXzGxBwUCgcDsEWBcK+XxgCST8jgSZU/SpAlzD0rZH3s1IHFJFx52FErs++23n73iFa8wVoZthj/S4+wiDv9inI+bsT7JoEQ+73nPM9555tAy8sEfP0lepmKHzwIbbkgSRpNQdkl/YGDAV5lxY2dMzFZxto0TWMrxWGxidRoeyjGysPr84x//2Fh9pvwQ+XLIGco9+knBrJjEnw5J8okJ0rEpfqTLieRswcYOSVnmKaI1vaTcDogHU5JRLhbrcMOHsPeSar3MvO/zrtU3KSINk9kiAtJ4aazYZ0PE5f1hFGcaC3Zp+o3O89yMiyQ/0ZuGSefA7BR2bmBkY0s6cjHTxjfn4EvyDoJwM8ka3Ag/PDrsHQWzcZJgBS0SBGgTbO3n/pCibhdJtUYxAoEtEgEp+rAtsuKj0HOOQBlbkjDjBAi7lBUn7BORlP0JL7Xfj5JcueMTTDfeeKOxcmtjP5RMXoEk3hhrWoYkQxll6/RFF13kK8oohSVyGcdy4jXv+5b0i0k4xraMmdk+jVvKckvZhMeK+GMe8xisvhWcdEkDZZoxFFvX8ZRkrMaTH+WBx3vPfJqLVyzLqjNbuVGo8S+Eco8CylheauVd/DdlFpk2FQ5/8sCcDUkt2ciTSQPe0yYtSa5vYO8lLXrFmcY3XYBTlbD+mUiJzNixna6V/8a47QeSfJsFW6zZ/0+DmUmeJE7jkOQrznQopAEPv0IzTbPEm4kpydatX+cNk44GOarxkQ1ledmyZcbKOLNPhJEScomqYTdlL/HWb1jvK9ycqEcZ6WSIix2z1yRpChHwgzqDNGwibmeolruRrFAyFtG/JPvCF75gX/rSl6z6nlApYr/UcZEnzEAgEAgEqgh09lGd7mrYsAcCgUALganuFfxYhCG0lEdLkkySjwfxt8oPdyEph8NbEoYT/owfUZpZke1UHPH3gDO4oKAy7uVzV5dffrmPY4rcJRkpy0D6UrbjhxtTkiELSi1u+FIrHDwWyRhzY2eMjYkOwDiZ1WfG3PCIy0nUbIUubvz4rjKnZ7M6zgozZxSx8kuYQsjAe8qkWXgzMcFhuuGRXZLX53TjEI7yYUrCcGKiggPR3FG5SK0wFXZXrAtacS4gg1TVjpvG0cmDDw8/qLiLglwfqdvo8IjVh0etMVq3Wr1mnA0GNdIFKnVFOpAknyHCzg2FWRoN6XcS/lJ7hbOFg5uDsDROKfujmJIWfKk104Z7Poi8eI+BFUK+m8eNiGzM4CEXs1/cpBD4yeRiUCbIHdO8SPIO8p677zFJxqwS6V922WUGFnQepAnZPPw605VyWaRsVrPsDNv08++VlfCNxIaSYUoTL0pXM5KDS9sx1czwaWAmKx5uYBkjjMRbDP9sM6Id0WHzuTbKVLDEpL3BCwoEAoFAoB8R4DlXlUtS1Rn2QCAQmAIBnvN4YxZinMc4kwO1ip/Ufl9J492S0nhKRHFTynZnpAvjZcaujMMZdyRW278kj9fGrDgkVVzZussuuxgrupLsOc95jvHdZMqRfduvUiu+pLa82MHJWJoYkjB8EU7K9jLedY90od8p+TBOwp3YbWl2uhmj8144K9eUHzxKGoRlcYoFDMbXuPErRPrYq/xix+TgMxRYyoF7MpJyefCXWnbc0yFpfBzkKjJzaDJu0sKEsENVO+75pLER/HxmMfdpAxAktUCWWnZylLJbyiY8SJLREKWsiFrld8/adT6jxI29YcNwxadllXJ6kjwdSz9koeGjUDJzJOUwyWvcv9SeL3E4pZrDALjpmTFDPojtIRxxz2o2CUnyG0cSzjklKadJ2cmPTo3ZK95p5oPsKNGlbLx/zY2GAFKOh30mRPnAjBuZtNhGwkmIYAGekhxfaXbp2yZ+khzLEgwZir3kjwlfUvFqN9Nkis+stHOTizpORvO/kfJqpI4yTcjURy1Z3Kfh13IhD6i4+8mcnSy0adrRk570JN+hwDYhqVVG8J1dyhErEAgEAoH5R4ABW/RT849z5LC4ECj3jMRYqDXSkWQXXnih00xOuJ4OOih1fEaVw8Ce8pSnpGFWK9/pxJ8oDOPxAw880L0e/OAHG2m7Y4aXgkc1mtTCBn8If3auMg5H0Ub5heBDhIGwdxJbuA844AA/pPjoo49uepfwjLcZd0t5DCZls4xxpeyWskkCUrazis/iFlvO4XeTeFedfBlPfupTn7Kyct9NGTrzWnCKM41AypWJnQL94Ac/MD6m/cIXvtBOPPFEY3+/pKSs5NXgD37wgz5bhD8v+TMzQzxJGE1qNEatPvYZqpx25cZjdTGFhA8lq9+YNDrc3GAolFQuDRSe1J4+caQWjxsC5ZR3H9iKgJ1tFjRuZs2Qk1OsiQdPynFJG95cEmlKrRsZRRZFGdno4NjiwSwhMnNjI1uJMxs56BiYKEBJB0PKTadHZ0FZMeHPJu3pxinykw95UiYGStgLT8qYbzrNVjjSpbm4mdpTjbsM71rdaoPJMpBTI+lGtrauybvlWNi2a6+91njPiHuDkxZ5j6eUSOpBQUvmYQYCgUAgMA0E2DXD82AaQSNIIBAIjCEgtcaSUvuznrEfq5+MK8eCb7bBWGvZsmV23HHH+arwXN6zjOelVhmkln1TgiMXYZCHdLAXwg/CzRhJyunyrjThWVRi4Yp4uAk3Fe29995+UBlhSI+0pZwmPNJAR0FfOvfcc40xLnzSl+TnGzH+JR78QpxnxNiYE8QZrxd+t0y2sDMpgvLOFnxWnbuV92T5MKSfzK8v+VQ2FQtJsu9973v2ute9zo9bZ2ZIkr32ta/1bwNTgM9+9rP27ne/2zgqnu0Lp5xyin3nO99xpRp/SMqNS6pZLZEs/SXNRzZgluxW+UnJLxH5Q5K8AdL4qODvf//7xvsFuPGvRHVr4Uk5HRoBnQgNE8UZhZkGzpaLk046yZCZU/WITNkx55NQjAtxk9DJ0cFxQ5V8JRkydkBj0/2BDUrVmWeeaSjnzCaBHViAgyRjpR1FnbDTTXc24cCUPMCdT2KhvFN+ST4xQn1JmlHS0lj4ZCqBVBus2dCyQWPLMjOW+XRDS+nb2E9j5uIyqEuwpFS0ITpg7JAkk4Q1aIYIRPBAIBDoDgLskuEZQG7FxB4UCAQCkyPAvSKpuYOzhGQ8yViLXWhSfv5L2SxhZmsyjuPkbMbTJf/ZplWNV9JirAhV/aZrl9rLWNKU5PoD4yTkJz3G/kzYsXjEmAlFGv50iHQLSUpjzLw0A4/4rEqDPwo5dSGpeUbTDTfcYB//+Met8AlPvKuvvtrYsg6u6ATw8OsmkSeLeCzAoDN0M++J8lpwijONS1Jz0H366ae70vyBD3zAXvrSl9pnPvMZ3xbKoUQ0gP/8z/+0t73tba5cYz772c+2j3zkI/4ebScgUi01tMRVoqQ4N/zlZxwyJRb/3DhSdqE84i4KgiSjclk9Rk7CdxINAB6mJJ/lYQUXHiuwkkySnw7ILAs3EafqkZckm88fZUF2lFjkI09MqOQryeXjRk82v+mZ3aK81XAlfKcp5TLTMXATsqLOqiQDFMpKJ4EfdceMm6TOJObULckoJzNZlB3ixoQnycs6nXKZ/5Su7Z0Vbag2ULPawIBZ8q7VlCZnLP3o0KBkTR4NJ+yLg8Cs3BeUiDZFO+f1A9z4096wB22RCEShA4G+R4BnVBFSSh14cYQZCAQCkyIgySTZL37xC1/ckrKb8R7jWhSxuX7+M6aASFfSpLLNxEOSl4N0JVmtNjOVSZLxYyzU2ZeUNNl6zPgZXAgLlbCMRVlwgQdJcnmwd1JJr/AnwoGFOBYRy45SwvIp2G9+85uuE2GvLpIhN/Swhz3Mz3IivCSMrhIyoNgz4cICI5MK1AVl7qogY5nNrBWMReq1AVhSrrw3v/nNhtIMr8jFnngaIsoY7+eyDbj4HXzwwf6dMxpk4ZW4jcQg3qpV9zLSWLViK1u1bFUbrVi+IoUyv4GkrCRRqSh9O95vR98Szo2A8kdakryhS9ms8krF08BLY5XUljbviDI7RFgppyFtnlnSKqYkV9TBge0QnNqH3dIPeQsRHsKNYjtaHzWUZrbGU+YlQ0vayiqpWRbiSdkNXpSZm5eJBt4dsfTjhn70ox9tzLJxY6DMkpc0cXlJE5LUzEeaOKw0nl/SJg3yo+NCLuSr+uEvjY8vjedZ+klyeehjpYYryrVkynXndMup1sLJzGTWJJvDn0TKOUHKQJmya/6vtCMUZb5xSG7YWWkv9x3yMPmCX78QMkH9Jo/Uqsdey0Yb6jeMJFnvZLJxP2SRel9nUpZBajfHCdwDhqS+qjNLP+oNStbmP8+CpqPLFvrHTnm6LMK47JAHGufRIwb9EdSj7MdlCzaS+qptIxNkXf4xpuLVRZQxzq8he8aVyMK4cS7rTZJJmUifvGZCm4oj5bRnkmY17JIlS3yRrMqT5E6+UIP+ACbOSBfGoSjP4CXlcIk95b+Uw0lyLEqZpOyW1IzPAhWvX8Ig3A9/+ENjUoMVXXiFJLlCTV9EfUHFr5sm2KDPoQ9hR44iE1ghi9QqH+75pNp8Jj5faUtZYSV9lC9WLGlguD//+c97RT/rWc/ybSL4Fz/8aYyAjh2SWmktGRw0bvK///s32T/84z/aqW851U59W6K3n2pvftub7R/f+o/2z//yz97AUADYkg3ROZDm6ttX+3feUHRplBArmFUifHHjz6FbyMR3ytiqzHsazKjgR1hWXQmDu8TbXLMzLcoCobDSOOnwcJMPdhorMjHjg8KMjJi/+tWvjLJ/9atf9e3vyEmciYiyUD5MCIyYLGBgQnhJhgLN7Ij0cbMAABAASURBVBpY8E06FGfC4j8R4QdN5DcdHmUqMrEtnDIhD1vjSRfCvxOv6aRNmNW33WZurl5tt9622rfwr15za+KtTnT7GN1mq29vEeE3l5AZIh1MiLJC2Asfcz6ItsNECm2HNgF+1Df3IZjij0neRR7svSTkAB/kQtZeykLeyANuUHFj9oqQB0IeCHuvZCn5IgP1hTwQ7uLXKxMZkAXC3is5yJf8Ido1NKVMY30V8eabkIk8+kUeZEGm0pawQ/QD9FXsBMOERxjCzweRPkTa5A0+5Fd4xcS/20TeEDJB2LstQ2d+yAA+EHaoM8x8u6t5kz/3GTyo5A0fKu5umCU/TOoLwt6NvMmDvFgUYQGJRahzzjnH4DG2wmRsBxG2H6jUF7JBxb25spEWhOLMeIgxM/c26VMn9Ctl7MlYibAQyizjahalGJcSDj7xNlcm8mfszU5Wxu/UE2N65OEEccbe5EN+8NAJcNO2cRN/c2WYKj55gQWvc77xjW+0N73pTXbGGWcYbefUU0+1b33rW/aud73L3vCGNxivxvKqJ7oc40vMbtCCVJwBRsqzCwUsGhrvMwPyv/3bvxlbC6hwFFpmKIgDMTsBT2rFl7J9dGTE7rfDDsaJfE958pPtycf+iT35T/7E/mSMnpx4bBVAuaOh0SGQFg0b5Z18mDlCJioTO6tsnVRW3/AnHISdlV5Wx3ETBx52FOvixizxsc+GSJc0SBs76YMNq4Qor2yrpWzcWBwmsMcj9/DJCMIRj+0elBUsUaYf/vCHG5gsX7HckIcwhVjFxV74mBD5MWMEVoSBB6akzbH32MkD+Yg/ERFnIn4nj3CdRJiSNnlRj5SVd3HpGCg//vh1xt2Um3iEIY8Vq1ZaNlfZylVb2aoVKw3/VSuTCa1aZatWVgj3ZhJ5d5LnmdKFj72Y2OeaKC91WuqW9OHttddefiIi9yo8wsynHOQxXSpyYCLrdOPNVzjkIG3MQrh7QSX/TrMXslTzLPLAq9px94qQo+RdtRdeN03yh6p5drqrft2yI0OV5jLf2aZVlafY6Qd4xjHoxQ7NNv3pxCv5YpIXZiHiY8fsNpFvlcgfN2YvCRk6qRfyVGUgf8YOhYe7asfdDSp5YpIfJoS9G0ReKECsbB577LHG+UMoZIzJGefSvpGDcBD2XhIyVGmuZKGcpMuYFjsTCZglfeyMwzEZa2ISnk9K0e8wHt955539pGz4xCsm9tkQeTBel2TkSR9H/TAm5x1olGPSJR8I+XBDuImPfT4JuTgP6IQTTjBer+Xw50MPPdSOO+44g4eewEHQYMNiF7JDjDkx55sWrOIMMIAkZaWXk7Pf8pa32Ic+9CE74ogj8HZC2YPckS4oSDRe4ianv6OLCcGj09tnn32NE+r23mcfc9p7b9tnH2gfo0GjYNGYaNg0IhQBKhpFACIt/AgzEREWPibKIfke/8zjbb/99jPsxY+0UC6RedWKVUaaEPEIszlEGtwElJcDsc477zzfXrQK5WrpSleAmZVChmVDy3xLNnbKiwyUEbeUbz7KgTz4YRYin2IvJmEoF4Q/6cDDn7JyCAHfy8MObyIiHnzMToJfCL9ir5rwS56UiVm/HXfc0b/Z9+1vf9vfVQcL4hAWs5OWDS01qJNf3CXesqVLbCm0JJlLlqd6XGpLktvJefAzIdNc0dKlKZ+UPukhC4R9vol6ZZVml1128XZT8qWt0b7xhwfNtywzSR95qpjNJO58hEWWfpAJOUr5kAcq7l6byAb1m0z9JA+y0Mdi9rq+Sv79VmfIhUwQ9kKSjP6qPN86/Uu4uTSXLl1qpEde/VBnyIE8EPJU3fC2ZOrEouBTzF5iU2TDRJ5uy8JqJq9q8dyHUKRZZNonjasZM9MnIRvUbdk680MGqPCr9sKbjVnSof9AwZPUdm/DBwvGuthLeBTD5z73ucZnpQqP/LFD2DeHGGOz+s2ZM+S91157GYopOgF1VPJg+zb1BJFfN9oRedPnotwjVyEWMLGzKs5YHR2BRT5wRR/pJtW6mdlc5yVlpfkd73iHvf/977dPfOITdthhhzWzoUGy5M9gvTCpELYe00jhEcb8EDBc5oo0DQelkdmxdlrnK6+kB9Hg2G5CBWOHR3rM4FCZuCcjciMc/tiRq9gxIdJAqcN+y+pbXLElLO7NIfIt6bB9BDuKI/nhN2IjPhPFbBdu/DGZgODmwUQuyi7JD2fDXyaCthFywsAkDPF/9KMfGVs1wIobGD8pb5kH9912280e+chH2jXXXGO8o86NRBpVIg5EmlCxY0p5sCPlNOFNRFL2pzx0IGVWEBm//OUv28UXX+yK30RxnWf11HISNRo+4QEPGZFHUuoghywZVufSsBQW3zGMktsZmLDnmZANueY5G0+eNsVuBTo4GOSNCYExfpL8XoPXL4ScUMgzOQLgA00eors+RZZidjf3iXNDFmhi3+5zkaVQ93OfOMd+kwcpkQmzSjyPSr85kX817FzbyQ+a63Q3Jz3kgaaXxvyHQhZo/nOaOIeJ8oYHTRyj+9xeycL4jnEtJUbx4rVDxlrlfmK8iV+v5CPvKlXlqNqrYWZjL2mxK5XJg840wEnK48KCDWGwS5mPGyItCPvmEPXCq5mMxdBdUIh3SQsdpE0dkTY7L1GuGYtLebyGP37zSdU8wKAzLxY+2UZO+4Gq/lI7XlW/ubTX5jKxbqVVBfOTn/ykve997zP2wrPNFkXrqquuMpQ6BunMUnDEOmCjHLIi/aIXvchQdpFXkglLItKVDVgt/aVRvZmSQqRRNwkkLpZ/klyRJS+2V6NsUeGFuBlsih/h8Mak4aaccLoCJsntyHOf+9zH2LLAu9u8N0pY99yMi5RvAmTkvQHyKQosySITEwt77rmngWnd6i4XyiWrsGC56667GivVNFxwZoVxZHSE6CZl+d1RuSA7AxG2hFMXbNlhZZ/8kIGg2FGUCQsPfAkrtdKU2u2SXD5Jnjd5gBXxpZYf6ReS5FbyoxPBISkpu0vsxS9+sXGIHHLCn5RqKe2UDGkotRkOR6MeBwYH7Lbbb7OfXPMTu+Xm1VYfkY2ur9v6e9bbnXfeYSiWxi/FxZgvQq75Sruabmc+tAnaSMG1hJXk3xnkHXbaXuH3i9lZjn6QC5mgfpAFGZAFwh7U3wiUepLk/WI/SSupn8RxWQpe7hi7MIk+Zu26gTxQ1zPuyHAmMpSwmJ1EsvCqJva5pJL+XKZpUyQmjW/HyAARrZjYe0nzLcdE6TMOKHzGi4wJWIwpOPTTGKDIWWSTxtdr8ZupKeW0KDvvKoMDCivjU9Kq9jFSDgsfmUoY3IWkVpjCm6lJuoyxUY6rcZngQIlmWz06B2M4FGrCSGm8mxaJsCMb5nyRlPOSslnNDx0E2XkHGlmrfvMlT2e6tU5Gv7s7QUJ5QwG78MILjRfH/+Vf/sX+/u//3s4//3x/l/Sd73yn0The8pKX2Mtf/nJjCwSKczWdRqocyl2rDZo1lAYZA8lZswYKI1clduKYJR4NZ2yVUJLRsKjEkh4mRMP0KBNcJKU8MuFNB5NcWMcRSiDfpjvggAOMlVpJ48LMlCHJ86fjYgaMG5mJBOSW5MnB44Zhlmzj6EZDOWYmioaKyRYJ4qIEsnWdSKzuk2Ypu6Q0/1D3CQb4koyVZsIRno4Ewl4IGcADQqlmQoL6k7JchCMMZifBl+RKNIdR8CkE6oe8i0yEIV4xKQsHMDAbCl+SY7PHHnsY5cIf/kRUb8CtGfW/YcNG++1NN3ncDRs32EUXXWQXXPBt+97lV9hAfcBGkuK84Z4Ndscdd2bFWcRNVMxkXSz/a9asaU5MUSapVUgmRQqmUq4rwvQDSS05+0EeZJBCJnAIWlwIlP6330vF87ffZZxv+aSZ9UGlbiXZJZdc4p8kktrTkNrdc1UGaX7Sna58pewlvNRbeYocmPNN1bKzIsi2XxQx8pVkRx11lPFOqtRfz33kmy+qYsLYmXEm49GzzjrLWBTCn7E242xkkNrbizS1mzizJXQKxuOMyUgDWVgw43XUr3/968ZkB1+6wa+QlOWRsln4c2lKOW1JPp6W5MlL2WS3K4uVvIuNh5T52LtFC1JxljJQKENvfetbDaWZU9b4LBV0+umn2zOe8QzHkG3Zn/70p+1v//Zv7W1ve5v913/9lyvUeNJQGmg/KMOJgeEpJ0vSny3VmpmN3eQoSVByi5XGFAblzib4STJJE/hkFvliQ37SkCYPSxgUODocbjDiSZOHx3+6JOV0uJG5ecogocgnycuBosONzQnldITIhLKISV68v0Inyeo1fHgQ/pL8NEXSJh8aO42e9ylIl7wgwkOSXNkmTbbdI1c1TcJMRJKcLckVZ1bHmcmrxsUuydMnMG624p955plJob3DD/GCX+Sho2OGELnhj6PUBhqNurHSzAzd1776VeOEQnY97Lbrbn6oAXHAgTSkmmHCW0wkZexLmcCACarixmwkrDAl+WQT7b7w4AcFAoFAINBvCJRnLnJJ7f0cvKB2BKQWRldccYUvYPD8K6Ek+fO5uMNcHAhIud7LM52v0zAmhODRBlhsYTzXWWIpx+3kT+JecGzKXxUa5Zl+hW3QZYzKrtJqmPm2s8OU3bjsaK0uXiEr76VzuPKjHvUo33E637JMJ32pvY3QltAfGL+XMbWk5th+OmluTpgFpThTqaWw2CX5ah8KEAodig7EUj4rlVb5cVpctYHgRRqW6kNKl8Ro+NbspB0n01lpsJ/+0zpzLQWT58UKJp2ApR8VRhpQcvoDAVkkbVJBIg7poFCWzsUm+EnydAlHfgQhLuZsqRofBYZZJlacWSmUZJI8acJBOMCTcJQPN40W5RaFHh7+dAj4STk+CiUK7Fe+8hVjW8WSgSVGftTP3nvu7XiW9IkHSTmuJL8JOATghhtuwKtNLimHc4+OC3kgDzLSQeGN7Ci0V199tecr5fjgiv9DH/bQ5vvM1AvtiE6eLTXUOWHGUUqDsjMZwOo7kwE//vGP/RNdO++ysy1bttTzQh6z+rjoi4lRrUdmm2kbpXz4SRlvJrKYMWSVnzqSMr+EDTMQCAQCgX5AgH6LZwhmP8jT7zKAEyTJn9WXXnqpf0KG52in7ITr5IV74SJAfUq53tmFyPuz1clzST6OpYSSMJpu4jpjkV6kXF5JPv7lLKYHP/jBxhiJ/gViHNnN4ktZJsa/jHVL3tQFdNBBB/WN0oxsyARhh1DuWS2vLmzhL+VyEWY+qTafic912pJcIa0CJGWg4KHwYNrYDzuEE7NK8KQcFzvUSKuH9caoQSg7g0NDNkCYpD3TsDkl8Jabb04rjENGXoTJ8ZKyjWWMGik8N8OYc5yBP0ow8elkuIFG66PjwhUG4aXc8RAHd/HbHBMZKBeKIavJnKBXHnLkAZG+lG943FDhcaodii1uylHKXMIMDQ4ZCiWfJECZuuW2W/xwNUk2nP6IR1jkwCxuzEKkz/fjCMMMHe+hwuyoAAAQAElEQVQdI3MJX8JhShkjlGVmzMgTpZbwgwODxiwo330jLCTJt00zs/aEo55gVflR6sCCbeUDtQGCT0wpjbvX3m284/2Ihz/CCE9HxESEVPPPCNx1512mZJdp4jQWAVdqlY02Sn11Fos6YwIDPpM0E4XBLygQCAQCgX5AQJJJ6gdR+l4GqYUT55JwOORxxx3n583Q9/d9AULAzUKg1PEPfvADV7p4hbKaoNRqH1X+YrZLcl2hYMMp2Zyfw6QCOgTjRsarvcKA10AZ6yKfJGNMhp3FrcK3qX5d9JPUnGxBTnBD8a+KIHWnjS0oxbkAJLUApJIh/AATEzeEXWqFxd1JEkBDlhqNTLVEA7JlK5fZj370Y7vhxhttaMlQUpaXGCuf8EiDvCCUTszCI1/cKGGSYI8jKcuEgkHls12Cm2hcwMQgPSmnU5QOKbuT97T+JTVXU4mAfGyrZjWVfJGVtFHg2RaOXJKaAwZJRhxklbLsuHkXYmBgwP1IB5Jk/KSkHI8Oe6fBNm/K+KUvfcnf60BRRdEmHFSNh7uUuZjkwQ3ywx/+0A8k46EMj7CFCItdkufJKr6UFf7Cx6xu7SBfOi7KXRuoeXnhEQ4CE8x6mlDBnIgo7d133e2f70I5P+aYY4z3o5EHGel81tyxJq08D1oj/U2UxmLgUV6IskhqdnDwJFDCJxP1z4QGynPmxDUQCAQCgf5CgL4LiaT2/gte0NQIsMMMxZlzSujnq89VYkqBKTgsBqreJ7y3S32jHJaySfKxVXEXU5JbpWy6Y5FdwKZWq3mpMFlQYcGJMRBjVMZBZZzpgbp84f5k/Eu2yIop5frALWU7/F5TkQcTWVjsYzzf2bfgN1OaafhcozON1ePwkvxGlNpNxJI2zZNaYYhTiFmWre610u61zb1s/Yb1dvnl37V1a9f7Vm2UnpUrl9vVV19la+64IylCA75CiTLJDUFlQqTFSiV87IUkuVVqmVQ4CiQrlCWuBxq7wCtpc3OhiNFQlJR7/MaCudHplmQobXgSh4OySINysBLMauyHP/xh30L9oAc9yBXr/fff39//RnEu6WFCpMW2bNLDjUk4TNzIiR2SZLjJgxXnhz/84QYmrPjyLgcndRPH0k/KeCRr819qV7xICzy5wSkDWzTgQaQjjU+DyQDwAmMSluXJA0muWEtZqeb0bbbwk76UQiUiTeI04yaeJFhtBIe9BmwXoVzD9RHjZqZ8I8MjjinlRtGXCJ2jl/Sza3FcJZmUsaWOeHWCkknCcJKynYcHEzeLEQcvaFwCgUBgwSEg5f6pCC7J+zRJhdWcEGwywtJEgP5cylix84rnL88/xgFs3cWfwMXEHtQ/CFAvUFUi3IXgV+3FjSmlhZLhYT/jhc8XMV6Ev6WTlO8HSd6XFDzK2JXFoDLOLH69MKWWfJJcBCmb7ujxRVITP0kuDUo/r/3RJp3RxUuti3nNIKsuB0X7SVlKDavbqHEq8urbb0uK54CtXn2rv6cjU1ovbLgfDR0qW4hXrlzpD1QqUJIrnyjEklKq+R8/bJhSSqvRcAWOlVQUDfj4V0mSh8EPRYTOiIOXhgaGTJITfsSRhOEkyXjf+Hvf+56/U8GqKqfkEXfp0FKzFBT5OSkbpQ6FmEkDZsIkeVks/SSZJJeB/PGv5lfsNdU8TIpiKQaGE8ooCuy2W23rabLyzIFf8DzANC5SSjER8hK8rPCTBlvL4SFH6YiKG5MJAd6xXjK4xK79+bWuvDMLzkMdf+LxUKfspI8bvpTzLG78Shz84UtK7cGsnuqROkRhToV0vMuEwuDAQGpDQ7Z+XZp8GZvskGTIaov0x2fgaKccPtFZRHCD4LN9n8EU9kLFr7jDDAQCgUCgWwh09j+SPOsqX8o894hLGwJSOzblOUigj3/848arVtiD+gsB2jck5frDjoSYkNTOr/rhD8FjPMyYj3FX4cEPmhgBxt0sJjFWnzhEcKdCgDE3i1SlrUlpTJ7G41PFmSu/UJwrSNYGavb7P/zRLrrkYvvDH39v++67j91z9922Yf2GrBCmiiE4sxwoZF/84hf9JGZW0FCu8KvVaq44+6possObiCS5kkWlE2eyMPBJm1VpFJLVq1f7arfUaiRSy074waFBYyX18ssvT7pcwziIiZfp2ZrNLDB5crOiRPKOA0ooPB50Uu4kpWzCJ01M5CAMdqjJb9RNGpMhRzPC4g81korJRALvHaOA4yeNBSTAFES5mVjgoYuCi/zIcNNNN/mnLlC+UKZJAj9MwkoyVoHZXv+rG39lP/3pT40D4rjZKLskV2ClLIeU5adc1AcmxIw5mH/uc5/zd6SpA/xLGZRuVCYmkGFs/sXKT6n+BwYGvZ7NZJIcF+LaIv2x9YiiUWeYnQSm8HbbbTfjzADsQYFAIBAI9BsC9FVQv8nVr/JUseIZDSHrgQceaHvttZdddtllxinCPD/hB/UHApKagkgyxmqMlxgXUlfUq9Qehgjw8YdwM66Rcjgpm/CD2hEAN7BiTP7Qhz7U8W4PEa7pIACOUquddbqnk8Zsw4TinJBDsUuGaWDARusjdv0vf2G/uP4XhlLJtub66KgBFA8CTgVGGfvWt77l21JQ1lCmqDSITqQoW9hJt5MIx41T5cOrurHDk+QKF3a2KrMteN36dXg7SXLlWJK7uQxowD8BhYKIG8WOQ7Z4aBGXcpA/K8CsIkvyPAgLSdlNGEkGD0IGygRhh1f1Jzx8eIRBuQWv9SPrjU6CrRV8/otwEPGnIsIwSYGcPHQxUX5ZOUdh5r1pPgOFMs7W3zVr1vghXcx8Eq7IcM455/ihZBzIgHyEXZJWocvkBnVIXoRHHuyEI33e1WJWkLwpD1gShjJiJuA87VptIFnlLL8ka0nHkt3S5AF84kHYFwuBFUR5ysMW+0RUS5MJ8JkpZLKBOsANLTZcKFNQIBAILAwEJup/6MMXhvS9lxL8eA4wvhhIY6my64iVtac//enGe53f/e53ffKYcL2XOCSYCAEmtM8++2w/1K3qX60z6ppnOWPMiy++2MdAPMsZZxKnGhZ3UAsBsIPgcCYOX2MJvEBjdlSwLObsUplZLPTBmcVYhKGVNRtr1Ou2ZOkS+93vbrK77rzTYKPw/eynP0tqj2xkZNge9rCH+nej2SaMUojSJv/ocwqulFIiVtvYsmIT/HigTMCelFVuKBQS3hWWZKwc02nhJ2XFuTMB/FAUWXUmLO+doDivvm21r4CiXPItNOJJrTSIV0jK5SEMJAnD8HdL5YJSz0wlD83CZtWbh+bI6IihhILXcMIQfymnhX0qAsdddtnF+OYc5dl666191pq8wB4iTz4DdcEFF9i3L7rIUHJ33XlXL+c+++xjxx13nB1++OEuN5MaTD4s1VLj81SkzVZ7ZKBcYIWd7ddsOWKVHOUZ/FD22P6+dMlSX62up5X2RiIplUVp+iWtPhO3neCnFfkxhRE/KYVPLaoxYXhCLCySZJJcaCmb7pjgUsoM5mDNBMgEwYIVCAQCgUBPEZByX1b6rJ4Ks0AyRzFG6WIxgVfBELvgx2GiPHv5JKSUscU/qPcISK36YNcYY61rrrnGBZPy+JDntSTjzBzqGZOvnDA+4l1dxsTsYvRIcZkUgXI/YDIGZ5w5aeDwmBECYDqjCLMMHIozwI31GbXUKQyv35hWl2s2UBuwgTRruu19t7W7191tI/VhV7y23XY7VxJQolDmWNncMLyBVJwkeTwpdzY29iMtZuc4qp/KpROqJ0Udwi2NCTEWHqPwJfksLXG4yXiPFD/cxJdacZ2vmuGH0nrFFVf4luX7bn1fQwmtj9b9nW3ebS4naBOWeCVPzEKkX+yEkeQ4SHIc4BEGxRjlHiUWHuVF+SQu6eMHYZcEe1pEWii7zGTyMCZdHr7kCQ+TFWHq7tBDDrXLLrnUt8/Xre7fyWM2D2Wb2W9JfmAXEwhJnU0TISP+uShJXhYEIj9JWB1DHgSsjD7wgQ/0LfiUb+PwRuOd5wENmjVqY3VjKY2UalKGZTKrN0xSMhIvOUkX2Yc3DtulF19qa26/w/0t/RpJ1kZSpPl3SrzJ/zffB1k2P5VWCqQHwZHkmGLvJEnNMuPHRArvmJd2Ag8qaWEPCgQ2hQDtBdpUOPwJB2GHJrPjB3X6F3fVLHbCz4ZK/GKSRtWOu5M6/XFDJRx2Sd5XY4eqftgLDxOq8rAHtSNQMGrnbpmugkUxQYFxCa81oRgz1uG5CV/K7RA7k9pMemPvNVVlL/Zi9lq2bubfWWbGONSTJF9coC4lGWMtxnAoyHwhhec2u/cYZ/p4KI2Xq3XezTIspLykPA6S5GKDv5TtzojLrBGQuoNjbdYSLsaIdbMdtr+/7fzAXe2Rj3iUDQwusZHRUdNAzdZtXJ9WMBu2bNkye+QjH2HMnvIOLUodHQpwcAMUs1arNZUEKR/WRafDuyMosPiz7RflVZq4siX5wIf0pWxnhootMfDIT2qPO5A6L1fCkiCEYUUWGeGxykenyOosq9fIkIJ5HsUutacntbureRY7+VAOFFLKuGRoiTFruWTJEleiSjjymg0Rnzwg5DzggAOMd2TBgoc0M56P3Xtv23abbezBu+3m27Vlanb0xIMs/aTkk2h9fb3RyYMJ6UPJ2/8JK+X48JmsYMs4dimv+LM9iS384E14cMUfBR6+JEvAmqRkNGy0MWK1gZqtuWONnfuNb9qdd97VzAsLaWDOp+IsJZlSJlI2k3VO/iV5OZmBZjcED9JNJTw8POyvQrC9nocu4ZsY4AgKBOYYAe7PkmRpa5IKy9swYaAmM1mqbimHl1qmlO0pqP/Tr0jtPPeY5CLlsFI2O4NV88evuDEpByZ8aeL4xY9wEO6qKWnSshN2SyZw4nm9JWMwUdml/FzDjzaI0vyJT3zCJ5eZpIaHH/hhFmLBAb9OfvGfb5N8IfKRchlwS9kOf0sjKZcdHCg79UM9UY+f+tSn7Pzzz0/jlTv9U6Kf/OQn7corr7STTz7Z2M3IinMtjXXZZcl4r6RRTNILmhoBSVMHCN++Q6DWdxL1QKByk69dt94esNMD7EFpdfF+O9zPUndilhq1VLPhjSO2Ia1G33e77e3QQx9nfKeOw6roZCz9SENq3QBFkWIQ9Z3vfMcuvfRSVyKZpUNR4Ju/vEtCB0XHU9JJSY37l2RSkiatZqIEo6ASpwSs5l3SgYeS/+xnP9uVTN4zRtnk4Kz169fb1ltv7WlW0yj2mZiSXEFFsWRmEsWZU795Dxxleut7b+3+M0lzorCSnA2ubK/edddd/ZTs/fbbz3hPe3ma0BgYHLQnHXOM7bTjjn76uUfouEjyHQG3r7nd38sBB2QGLynnIcmVXbCkXBxuQr2hQFv6MUhAWb/l1ptT2YYdxxQl+eR/acCyAiyTZKaG1WrJTExW/EdGUaJxJ6/EbyQ+J5On6rVu/CjXXOYDdqRHu7zzzjuNlWTcE1EJiwy0YSYeMAmLib+UEm26fwAAEABJREFUsYHX7xTy9T8CtCkISaXctqR8j8PDD8Iuye9Z3JCU3cUPJYq+AHch+iT6BEx42DkPgclDTA6S5L7gnAYmPYlPn0PYQuQFkQZ5SFk+eKzQ0WdzzxAenpTl4p6Rsh0+/pAkDC8LFvwgSc6TBNsJfiHSc2ZcUt9ebz4HgEPKdYI9KCMgyQ/NPP300/1cFdoRq5V84jGHaL/ix6o0Y4V2n/l1IVe5f8iJnU68ria17gP4Ursb3pZAUqttgxX9AGOsU045xbbbbjtXnpnkZrzE+JWFI86Xwe/Rj3600UfR3zE+BS9py8SRsgctfgRCca7U8YaNG210ZMQevvvDbZttUPgaSQGCzPkoBrwDzaCHzkWSP1xJQpIPSLAz+wYRBsWAVWYeFnRGDKDotAc1aPBQvgkjiahtRPwqg47feSkoJvFIkzC4MVHUZUqqmNnKVavsgfd/IGyXkxlEBmCSjAGae6SLlGIkStZN/ksp7YqGV/JFFuyS0ur8OmOwSH5KiuEmE51GAMpOMPIBf+Snk0ZxZvIB/5G0ismD+f7339EHPMhDnEKS3CrJt6sTB/ydmS4lPKYkk5S41kzrXqvuZeRP2bZJq9s8LG6++RZ/f3v58hXNsG4hboo+NDSY4tRstF630caopasp6dUMngmXgmCYJYtqZpg2Tz/KRdIo/V/72tewzgmVdEmMOqm64RWaiM/EBDsvCIO/lIDAEdRNBBZ1XpJMyv0WbYzCYkotniTYTvhhkTKPXRS8i8+2RA4a/PKXv2zsdPnJT35inHnA2Qr/93//57xvfvObxkQpqzK8B3jeeecZB0likuaFF15oZ511lrHV8fvf/74xeOd5gP1//ud/fID6hS98wXi/kJP8CUvaZ5xxhqdL30efT/9H/0Wa9EMMYlkd4lnzox/9aNzBPlIuC+GrJMmxkWSkyzMOpaZgYFvwT5JjUnC29JOUrvFP+5BktBXuBXYZPetZzzLOAnnSk55kvOJUwhQT1NjhRRumzeLuFknydk5+koztxty/uAtJKtYt0uT+p+DUF5N3TIBz6jMLBvQvLLxQv094whMIZieeeKIdeeSRrlgzjqLOh4aG3I803BKXQGARIsBQfREWa3ZFSguDNlpv2FartrKlQ8usPko6sqGk/PDw5HCwJaljoFOA4EmtzhY3xEovCgQPFWbneFigIDDYQbFFURiwAVdeUcRIi5wmI/xJl7B0bjVT+jO7+6677TY+T1WDY0neuv04DZqu/+X1tmHdOt+6zEoz6UrC8FlhZKCjc0a6kD6UrDP+74xH2gwmOVyC97+LgjjjhDsiSFl+cCBPKbtJH1491RvY8FCGqmFICjeEvZ6UWAg8i5u42CEpp014Kdsl2UhjxAcK7BRg1VuSTxCwsk59j47WTUp1kaLUk4osJUtKcPmKFbZ02dK0Qj7kK+H777+/XXftdXbBheen9jZqSn8pmP83aIRum/uLJE/05ptvNpRndh84YzMvUk6XugdXKbs7k5WyogJfkk/mMODikDZ4hcC92MMMBKaPQA45WfvhHpdkkgx7CYfd0o+2C9Gn0IfQLr/+9a8biihKMEozcXhV5Prrr/dDGrmHmAA9/vjjPd2h9HxgAMkpwsccc4yddNJJTk95ylOMeJhPe9rTjF0s3IcXXXSRffWrXzXSIx4TcrxGwzZI+lAGrU996lONnUMo2OTHVwVQrj/72c8aCjkKNgo74ZnUo3+iD8ZEEaZ8EP0dA+KrrrrKnz2SDDfnYCAL5f70pz/tny+UlBDZsv+pa/o0cCtIwCv2LdmUcvugzYDJcccdZ3vttZfvNmK8Q3ubCh8px58qzFz6IaPUypM6ReHn/pBafMLNZb4LIa3OMtOHVXn3v//9bc899/Rt+ByWigJNP7n11lt78Qi77777GgexwndmXAKBRYxAbRGXbdpFk3LHOVgbtGVLllojKWHWkMkahqJcHxm1e+6+xwYHajYW1Cb6SSlGWo3lhGkGJGxdYWseJ3NzeBZb9VgRpaOpGWnJk5FyPHdULrWkEOOUlPLNYXiQr0irm+vXrbc777jDPvPpz9gda+6wZUuXJXONff3sr9uvfvlLL8P9d7ifD5DID0KhZzBFupx4iSJP+vhhTocIK2V5CC9luSQZDyPen2ZVne3TpE94m8Of1MqbZCVhpIGwrJ6wl+RYwZSE4W5JbsKg/BCysUVakmHHr5CkYnUTf+qMeDDAknd6GGDDg+AXksnqaeZl2fLltn7DOhsZHbahpDyzo4HB869/82s7O9XVTb+7KYWspZZm5vInV0ljrk3qh1UzHm5HHXWUb7Gbyzxo8+QxVZpVnMCU+wKFgDiSvB4k4QwKBKaFgNRqL7QpqeUuCdA2WWVi5Zg+ilNgzzzzTPv85z/v33hnhfiLX/yisbKLIotiyjkG9N2Pf/zjDUX4kEMO8Vd0dtllF3fDR6F98pOfbCgLbFk8/PDDbY899jDuMdo6g1D6bAhZuD+woxCjWD/xiU80TFbpWMlh8PnYxz7Wnvvc59qhhx5qKCPEgVC8WX1mNRq5+GoBE7KHHXaY0Z+TNzKRFn0wZfv2t79tKMOUhb7/kksuMd5LpLwcqojSzeQurxKhxPPJQNJlWyZlQOYtmahDSV6fWzIOE5Wd9kG7pI2DE2G4/zCrJMn79apf1V4NO192KfcJUjbJn9coWNwoecIr9i3JlHL9UGbGMyzsbL311ji93rDQx7BAgB2cqG9M3JLS4lJeaZZyWlLGGf+gQGCxIVBbbAXanPKguNyVVnGlDEsjKdCrVq4y1QbslltvscElQ67glDyk8Z0DD5MVy1a4Esl2JFYjeA8EBYHteNgl2fpGPpwK5auk12mWjqnw6416WrVcanRgDH7Y5oeSzsAHJZVVxCOPOMK3/6EgDQwOWvmR1sDAgKEwMegifPGTxpej+E1mkp7UHo+DyBicMUNJXpPFnQs++VfTwS3lTrsxVkvwCIMpyScRli7Nn5Ligcmgc2R0xKT2clTjYIck2YAGfADFw4V0mG0HRx4iln5SKx1JNpyU5fved1u755677PY1t/lDaO26tT7IZuC86y672vp1G1LM+f8vGDAgRm7aANv2yRk/zNkQcSHiXnfddcYKMvaZEFhWw5f0qrywbzkIUP8QJaY/LXbcEG742OlnCuGWWvcg9ykTl5zCz6sJKI981YBVWfpOVkl4V4/VXu4JlM5jjz3WP33HFxM4AIeVFhQDlF0mPXkthHwKSfL7ubgxUdIxC0lZJklGXyFlt6UfO3/YEslrLcnZ/O+8J/DgGYKMbI9EiX/Na17jK9fcc6xigwnYEBYF/LlJ+caP7+fix5Zy+ufHPe5x/qoKW855HpAeXw1gNQlFHdxYXSc8BG4o6zzLSLsQeYEdfWDhYbK1na2d2Kci4uPfacLrJMJAnfy5dE+WPnzwIy+pVXe4t2SSWs/UgoPUwkfKdvCT1HzO0t65/4iDH+Z8UjWPYuc+ZLKptN3Cn085+iVtygohTzGxQ9zjjBF23XVXnF5nkoxxKv0sTEkY7ueWykXShPxKkLAGAgsegdqCL8EcFKAxlsZoWiH87U2/deUIVlrAtFWrtrKVq1bY7bffZqXjwG8qojOiYyYMgyjsrFAyiEFZI51f3vBLYzC2w/Y7uEJH2E1SEpRBHO9Z/+73v7e77r7Ldt5lZ9/uO5qU6ltW32r77L+fYd6TFLTUg7myJo0plKlADKJYMSlKE3lKwpgxUc4SScoDSDpeFOgx3bV499xEVoiHNhMNbIXkABMenPARUJocB8LUre51Rh2QDgNwBlTULf6pehxv0sINBlvdayuzmmzd+nXJkN29dq0xMGXAypbtdWvXEYwoVFez7TljDi+SUvryvGl/zCgjN7PuUm4fZOdyY5kBSfLQt99+u698uWOaF2SB2DJXosxGhhI3zMWBgJTblCRvt6VU9KeSXAFlZYQVZO5DJg3PPvtsY0s1q8asHvN+MEofdu7XE044wVAwWeE9+uijja3Nu+++u7ED5KCDDho7q2C5H+KIIssqsvXRj/uEdwwZxCIWzxVMCDv+knAaSjCKNtu+WUVmxYgt30wMUDZWs5kYYDKACCjaKM/cexx8yeo2W8eZKGD7OO+D/vd//7exQn3uuef6yvxHPvIRA1tO3WXbK3WDH1u/2eYO/mwtR5FmEpm0yQtCXgg7hJ+UZadPxd1JhOsmkf+SJUv8uY9M5A0PM8j8vuT+oz3ZJn5V3GhntKcSpepXeHNtMt6pPmMYA7DlmHY513n1S3pVXLnXGOvQV1b5RVYp33v4Mb4p/DADgUBgPAKhOCdMlBTKZFhaYPaHpPchrgWZKzts52W1l05FEkHbCD4EE1NJUcLkYYuSRIfNIITDM1BW8KPjJvzypctd2ZLGp4t/J0mywaGhJGvdRkZHbdvttrOf/uxnxsoKijiDF1YjeCgMj+QTn8lPktF5Ig9yMciysR/+Y9bNMhiIMrDbZZddbOPwxhmVa7MynmZkys5qPSbv9DEgBAspY499Kiw2jmw0ysaBZHyKjK2f1C2DS+IiBs0GU2opozXaQ8qC95cTO+FS9xlcDt7gfcX1SamW5fDUEfHnmqS0Aj48bAx0dt55Z6OtMMHB6wQlL8ouqTinZUpZbgKD60zkBzMGXdQJA23SQIaZpEGcoMWDAPUPlRJJMga9vLOLAoaixjvHuFkNxY7Sxju+KIqsHO+4447N7c/VFVraPOnS7qp5YK/ycEOELSb2fiDkrMoxkXzwoBIOTLAzEcD9Rhoo3ygwUuv+LXHAkX6OXTGsuDPZyqo0Z1aAJ/jyHMOPlSlJ/trHxz72MV99Z2KC7eJMSqBEM3nB9ne2jnNQGlvlWXFkOzlySTJJWJ0kuVtSm9sdXbyAB89JqYWRlGXqohhzlNX8JMPzhOc+qYMX5lREGJ67tD+ewVLGljYJTRV3tn6SjFczODhPkn9W6Re/+IV/jaM8d0gb2TAXC0mttkrZGBtyZgPKs5Rxp6z4QdipAxRs7EGBQCAwMQKhOINL6kQwXMFJSjSdyBjLVwMbXBOjnlak8SNslSS5UirJH/iEQSnhfTJWRVCQUCoYuMGX5Ao6D49RG7WZ/ujcSIsBEWkzIOKhgIkf79qxgkBHiSykDx87SonUkhMe/ptLdLZsfWKlgrRIl7zIF3c/kJTLjVxgBYbYkbHIi3siWSX54WsMKNneSdw1a243V5zvs62RBvEk0VqwWsotmQ2Taq4skwc4SUp88y33zHiPDI8YHKVran7uN9cX8oYYrDDYJX0G0awSI7uUck9EGPxmQgUzKZV9BgUoeTHDTVsmTymnUfzgBW0ZCFDnUGlPlBqlGKWLz9t95Stf8W9/s/UahYwJF1aLUdQ4hOvAAw/094LZycH9ze4ezNLeaeclfczilmQlT/hS616Q1Ly3rce/IhsmomBKwtpGUuZRPjykXAbcxIEHYYckpf6pAcskeXkJCwN/iDVlYq8AABAASURBVFeMjj/+eGOSEEUazMGZd7xZzWZlm1V9njvczyicrHozWQzx3KMuULjpg6hL3jFnhxL5MIHH60fYJRnPTfoESW2y4d9NknL+9NvdzHch5MWkL1v/eV0MeaXc7rB3kpRxhE87YKcDr/bgluTtThLOqWkWvjxjmWArURkr0YaRgXYGSWr2AbYIf9yPnGlA0dhlhsl9jSnJ8cfOPYcZFAgEApMjEIpzwiYPGSw9oEd9hdmMTt78V3N7wwcTKEupj3F+54VOCJJk6zesN5RXDpRBkeRBgR8PXwYea9asMQYKDPzKAEVSZ5ITukkHhZsOjsEeabMyQOdP54g/Sjp54V8SkWSSvBzwCCdlHu7NpZJXUdZJnzQlYfQFSWnVNa3C8w42KyIIhZySHBvsEPxOop7wgyijlLFkMmWgNpjaTmpFSWnEH6onu8lstF6nYVkt/cFP0VpJpyg1DSR3Cpiu/Lf5w5gjou2yOsBsP3JAHGKE4kzbIRt4VRP7dIn2VjAiTkkL+2Qk5XKzbZz2THwp8yaLE/zFi4Akox9hNZJJR1YnabOscqJ8Pfe5z/VVIt7RfclLXuKnVNPuuB9R2mzsRzui/RWCjR1Tkt+rkkwSLKfi746OCzJ1sHrmnErOqlCSmuUjDiRlHuXBTXgp44FbynZJXg829sMPKyaEHSp2FGVWo4877jg/g6PqJwmnsTWeQ9TYDYXCza4dVirZKQDxCS9Wopkkwf7JT37SLrjgAj/1W1KzLJ5Yly6Uj36T7GhnmPAwg8xQwJhI5pkCHlNhU/wkEbQ5DsEhZZ6UTXhzSTzfmOCGOAAPk9e0qFvkp/2V+p3LfKdKq9t+jA059I97jv6S/KXxeDMeIAz+QYFAIDAxArWJ2QuHS4cMFYmxV6nwi4kfdkwIe+k+JODAlYlrg/XDpPusX7fOli5ZalIeXBBvKqJTZssbM+ylU2ZAB4/Oia1CdFDFr8gyVZr4kQYPKjrBVatW+YFVDITYfoMSjVJNWlK7nPCIL1EqbPNLUnv+85tb0k1TBo1UNChZJ/wHu40bNvq3JtmmCPYFlwkjVJhSSrziJt7y5SuMuhip5y3xkkwpTI1LMgkzgGJcr9mQLbFb/7Datt5qaxsaWmLll6LYxo2bPiCMtEoczMncnXzCQhw2xAw/5WagC492U0+KPQel4YakMeFxzIAYRIEFRDRp0+kUWXmNgcFN2boJX2q1H9ykCWEvhDuo/xEo9VXMiSRmMMd7yqxEsrWX3RD0jyhatClJVl3Zon8t7Zj0mCzEhGjXkkzKBE8ab5cm5hEekoTRNyRpXJmmI5yU41XDSi2eJAMzSz+pxU9Oz28qP8JMRJKcTZ1LSn1ePnUXJhPGHMzGAWxMYFKvmCjWS5YsMQb5TJZQv7xTjWLD6eA8NznQjEkV+u5qnZMuRH6Yhapu7FWaKEzhFRNZIOLBk3K5sG8pVMpeykt7YBWX183ou+ETRpoYG0nejghXiHub+iMdeMSHsM81kQdystOByRh2prAbRZKxY4/65VwE8pWE4ZNrblnAlyqekrwOGAdQf53FKmG5x5hM6PSfxB3sQKCnCJR2ixBVO+75pNp8Jt6NtKXcIRTQpIkH3EUWScXqHUnTkSwsEqZFQCMEwZK+bMOjo7bTA3ayO++4a0w7SwGn+C9yoJDwcC9uomCn02J1DT8Gh5j4TZcIz0CSuLxrpiQtaaKIw6NjlFoYlHQlFesWa0ryQZmlH/WTjFn/Uw/HH/9M23ff/XxVhPQkmSRPE0NplRmypDivufUO+/lPf27Llq4w3tk0fino7g/f3aoHpcCeiKRcp7QhSEqRxwLiHrM28y/uYhKGdoIJT8rx2RnB+6K8Iy9lnpRNwk2XWCVk0Ev7m26cEo6BC4pTwUVq5V/kxYRKHEzc4I49aOEgQL0VaRk88+4ypziznZKDqVidZDcE239RsggPlTizNaVWu5ptGr2OJy2sMkgTy8szkAk7dpuwK4u+A2z5PBcr0qwIsrOAw8yYIGZimMPI2HbPPc8Ey8c//nHjHVV2bzEpSBuRJs6PtKXsJ7X6UtKSMp8wnUTfRL9JO+302xLcYFrKiV2SP2NQRvlyB+dlFD5mCTuVSTgUZyZKUdQIKwljs4m0C5XEqD8m2ngn/5nPfKa/7kG94r9y5UrfDcHrH+xwoV0SX2pvI/AIv9CoyI1JW2eSCiywS/K6xE+SF43V+HIvOmOLuEQhA4GZIbDgFWeKW258Bt6sfEnyDgE/BuQ8oOmgC9Fh4zcxscacydRIStFGe8ADH+AKFx0OivXE8abPlZTSHZ7VrCZlRTmBJNloY9TflWX2nvfQ6qN1T1fKHf/0pdqyQkrarAJL8hPXly1bmvCue3tj4oVEqaNGvZF45vXMrPatq2+129esMW9DJWAKzMCRh3aybvJfUkoz02SByXsiPx6UKPvFj3AQsjERUz4fA6+EmYlJ+pJmEqUtLPFL3lIrHXiSvNxEkHK7ljKPQRH8oP5FQJILJ8nrUZKxY4aDavhMFJ+I4nwETr1myzWKEvVeSMrxPJG4LBoEJLWVpdzLpd7pK9mhxQohrz3xJQK2hKNQ86xDaeN5z2ce2aWAco0yx0ooz3ie/VLOo/R9Uu4/SsZSu7vwiynl+MW9pZmS/J4t5WaSi/uV92Wpg8KnziQV54SmlP2lbKK8MmYj8HTiE25TJMnlJb0SlvewaUesOvNuM3xJGOnZ3fCDOp/xjGf41nPCSrlNkIYkT0+Sh18oF2RHVimXRZKXg1cFGQ9zf3CvXHbZZf5VlxKe5zBE3KAFhkCI2zUEFoXiLMkBe//732/MQkvZzYOYLTj77ruvvfCFL7QXvehF9rznPc9OO+007zCJVDoM7Gb1ZDQSmaE651SSO/3TyW+1apX7Tfci5RSq4XmYs6rCjHp73tVQU9sZBDDAZCsbJ2cza8qWRlaccZMuRPmnTil8Z4+A0gNnxKM3GvKHktFqGnW3S7J6Up4hFFNmclm1oF5oSx4xXer1PNGRrP6Pv1s6LvB535O6L1485OEX91QmK8rMJKOgdIZjVa86097pPx03bY3yTSfsRGHAocov5SJd7BDpM9CCR3gIPlSNG/b+Q0BSul9GjQkaBmtsmWQgy2eRUIh45xWpS11K+Z7CDeEXtHgQ6KxT3IWkXPeltPA5XOyxj32sMWHMfc+BZE94whOMLd20IXbOsGLIZMyFF15obO9mm/dVV11lfC7r85//fPOZL2nSrelW+ZEvfSb9Dc9tvOBhbmlEuSX55954TxgFmhVccJCE0cTXHdO4sKsEJZygkmYcn3gTEbJW+Xz9gvFWlUcbIpyk9Jyu+ytXKNWcP1PCUe+EwV1M7AuJkFuSsUMAO+NGxhC0Z3b4cJ4A+EjyL26wuFQdnyyksoasiwOBhVCKBak40wFUweXGf93rXmdvf/vbvROs+nFqJ53kP/3TP9k73/lO+9d//VdjZUOauLNHYeazQZa9TZJ/9mmvvfayHXfayU9WrqY/lb1TTkk+eGSLNYNF/KGp0pjIDwUCeZjxxS7ldCkn4enwMYsbe9DcIUCdJci9bWAHb0yoVhtoDgBqtXx7SbLf/vYmGx0Z9Qc0D64iDTPhvAfPCpw01uiKZ8XkwccAkDol7Be+8AU777zzfJZcUlMWSZVYLSuKM/mwwg1XksfBzqCC7Y7VQQP8mRAPYtInDjhgzoRQ6NnuXeJIWT7KK2U770F/5jOfMSYMCraEl4QR1McIUI+8knDppZf6p4tOPPFEf7+QFRDajaTmfUP7ITympGY77ePihWibgQD1XKJLuR2U+i/8qUzeV+U0b7bhQsccc4w97WlP8y259BX40z8xqU4b5JkJkWY1b9ydVOQo4SR1Btki3FIuN88rJuy5b5moL4Uv+BT3dMwHPOABxu4SJjdK+NmkU+Jilvjl+YCbumfCpfjDk+T9CvUrCS9jNwNb/3nWSpknycNJ8jAL6SLJZWfnxvXXX++73VhkYZKcMQj3wEEHHeSTmbz/zdkB4DEwMLCQihmyBgJdRyCP7KfMtr886fSqErEt6/Wvf72hGPzlX/6lb6mu+hOeE1jpFOn0meXkgCT4dBJSflATBx4d7pIlQ2lme8iGlg7aULLT8ezxiD2M2bqBwUHvjAgPSblzkqZnkj6dFnmV+MWU2tOAD0ntfEmwXQ7Sw1HSK25JPqsuycNJW65pYz9p8zEgKUkYjqtb0kozuEONtOKMmfn5qpps9epbjfaHgkj9Zx8zlAZO+eYTGfCknDZ22idheZCjcLD6gdKMAs0JtKTFu32EhaRW3E53o9EwHpTwO4mB5UT+hCf/zvCdbsIxOGFCCD+pXQ54nSSpgp+5EvXb3/62M5hVseThDxbMihMQP0lY54Qktck0J4luRiJSlkfSZqQyt1ElzRgjttCeddZZxieljjvuODv++OMnFErKaUvyepey2zbxk7SJEN31ljRjjOZDQkmerCSXR5K7++EiyWVCFinbJeF0fvXeljLfPdMFv2S0/UtyJYxBP89riJ1mvC/PO9RMlrPTix0PH/3oR+3cc8/1fKRW2pKcVxKmTyQ9+t2J8izh5suU2uWZr3ymmy7be8HjpJNOMrAt8cBJUnFO2yStI4880n71q1/5qxuS2vCfTkJSexxpvJt0eJZiQlIrDPUqCbbxHOT5wrZ/Z8ziImnGZZhFNpuMIqktDM9M3m+WZIwb2PXDM5sJJwKyW4NdGyeffLJvXYc3nySpL3AqZZT6Sx7kkvpLJqm/5OlVv0zdLDjFWRpfea94xSvsYx/7mLF1iNk0Cgaxgnb22WcbH79//vOf7wO2N77xjXbjjTe2DcwkEdzYDrZ+/Tr7/g++b1dceaVddvnlRgdz+Xcvs4u/c7Fdcsl37MorrjCUdfKhk2ULLttHp0MlLPEIj1kI93SI8CVc1Q6v0w1vc6maZtVOup1ueL2ggutkeSMnNJn/TPid6RR3S4YN5vYN6/0QMPyHNw7bYYcdbhwExuCD/OBD2HnPmAcbh3QxCIFP+2LLISskKB60ZR5yV6T2x9bqU045xfgOJe8r8QAkDmlVqcpbvXq1r3ZPFBYeyi9EvrhJh210p59+umEWHvwqER7ZIFYPqnlWw1XtJQwmRBoMYMCNfOARHjeEPyarR7vttpvff8hawhWTOLOlkgf5YJ9tOnMVjzIhS6G5SneqdMgTqoapuqu4FDv+EG7qjnphkIrc7GL47ne/ayjNTFxy0NOyZct85aOax2zt5EtcdiKQHzLg7iUVGZCnyNdLeZABWcAI6qUsJW8wQiYIe+HPtUnZIdKlf+HVgCOOOMJ4Z5p+kwlI+l0mB+l3kQdCJuJBkgw32NG+SWs+iTyrMpAXPMxeEfmDEQouExKsWkry5xsy4V8I90yIeqFPoK/4/+xdBYAWxRf/vd3vioPjaBRBQhDBwA5ExMLA7vhb2Al2C3aLXajY3Z2EpAKCUiKNIs3RXHy7/99YvCvkAAAQAElEQVRv9vbu4wSlDkFvv307M2/evHkTOzNvZnY+5a/4rGr4v6KN/WRKdpWhQO6yEMcnvL51Vt3QGFHtmHCx/4pMlZXwMZ3cAuEEMV729QmKV6A8Vd+sMav6TsnQokULt9Ck9Gn3gHCauNf7IbfCCFceIJnEV++TIHYLtyGA5BH807LEMqguqd5uCPJIFkEsW3nKpDqoejso1sFoyh6DxhX6ZEQ7JdSGSIEzi/Q42csbNjrFWRmiTk6mQLNo6gxlV2ablWaeXkw1Dpphu/jii3HzzTdDh9HccsstrtE3i2i5GKfgXP1Lx8LFi6g0D8aQoUPhCun7QZHJgpMSrQLTYU5x5VGcspcX6KVJ5a3Kmuoub3tqfKl2xVvWLdz6hlQZUu3rW47S+Ja574nyl+XTXObqmb47b9KkMVRvVSclp8pVphoi1SGtiujAlREjRkAdvRRsHXyjrWP6DkmruWogpDjrUByBVrCFU+MR84vliHmr/ou/Bj116tRxSr3ijOlkKqy2zSluyahOtHv37m4buFYWRo4cCckhOvFVmNgUToeMyK2XSH5/BaIrC6KXwqXwGsjKLRCdZJcpmTWgUbq1pVs7TEQjkL/MtQHxKAtrw29dhZVMMS/ZBbF7bUzxKQvKY0HMV/5yyyyLS3Wrzmhgpt0QmqDRYU0ffvgh9L2p6rG+Q23QoAFUfgLxE8Q81tQsy0OyrimvdRlO77hkieWLzXUZx6ryUtySRSC7wslMBeH+KZAc5RV3appV71QX1R5KQWjbti3U1ugMFE1Qqq1V+yNZJFMMaovVBqmdE8i/PEHxxvxlXxnENOVtxvErD6TcKj8Up+q4zLUF8VHfNmnSJNc3rQ6/WDaZcTjZVU4qe/Up+rcRnTFiZiX8RZMKcViFkeKoyQG1ZcKviE74VEilWbZsmZtokQzCi6dMQWqYdWUX35WB0q/vmDVxqXGCJigUr8ry0EMPdQtNkk87KfVXcPJTOy6zvCCWVfxT7XKvL4jjjU3FG9vLmvJbn6D4FZ/MvwLRrC+QHIpLpkD28gTFofdH7U2vXr2g3ZbaBVIW9GmBFlPUbq9v2CgV57/KJA3iYn81yFKUH3jgAejwGZ3G2aVLF3z++edu1SqmA0JnlYLTuHEjXHDhhTj3vHMI5+G8885z5rk0tbKtQ8Y2rbep+09RfS8qxV0rgOUB+oZIUB68V5XnyuIvz3SvjmyST7CqYcqfrqo75Tynag7NyF41p6rbzaAV2VjWOP/UqQuvuiqlUB2ZtoxpINesWTNo+5S+Zddqs74rk7KssNqmojBKjyZyhJM95i9T9VMNnBRfdZoKn0oT2xWfVr3VaWrQoEPItMVRK4Sand5hhx3cwSGiF0/xjkGyC/QNmUzJEfutyEwNL36iURhNbik9aghjfOwntwZYUvw16NXgTekRXiC6tYWYj+STXeba8lyb8JJhbcL/XVilryyUDSP/VJzKSW7hY7vKXAcFaZJROxP0N0H6ZlGKsrbH6gAnlZnqR5wmhRGfdQWSR7Cu+K0NH+XLhiJLnN+SR+1MnC65Y4hx69NUHsXxxTLG7vIy4/QqPrUdUhb0PbR27qg+qu5qwKa2Vm7RKYyZubZbbaRWWoUvLxlT+abmkfCSJRWEWx+gOJVm5Zl25Ok9lmzCrYv4lddaCdWEhuzrgq/kk2zip8kS9S3q+4RLBcWVCvJT+tTPKK0C4USjfJB9RRD7yRSIXnSyyxSk2uVeVyC+KwLxV32Vkqw80F/7qQ4LL/lU//WJmMpVk/YC5Zf8I6iK8jRjmRWH5JG5PiE1/vUZ75rE9U/kT1k5U2VItZelW1du1dUmTZrgyiuvhM6vuvzyy5EKwgl0oJ8miKTASfcTyF7esFEqzmbRSnHZzCmbaVIa4u8iYz/NvMkuUHitNptFijPINyRr8wwCne0UGu0poO9yPIuyTY29mYnNvx7MjNljJek0K7WXIP9Bi5ktJ98/JQrFcHJQGieCmZWYZhb50RTSzGSUgJRh1S8htFVMq8Bbbrkl9N+mUmjVYJ1++unuGyXRCESv2TnZzUr5mZk7KE9KjBRnKeCiFZ3ALKLVe2Bmbvus/LV6LeVd8WoQIVrJJZA9BrMovNx6DwSym5Xi5V4ViGXQQEUryXEYs1Je+jZRgx+9v3FDGdOtK9OsNL51xXNt+ZiVymRmrv6sLc+VhTf7M3+z5XFmBpWBlAytEknh0I4ITfJo8KVvFnUwkw6dUf1R2YKXmfHJKUo1uLSZRW5a/3W38kcQJ8zsn0mrWRSvmbl6kyrTPy1bHH95mma2QvZm5nb/yFPtqv43Wodtxlu3lU9mBh06KiXKzFz+id7MZJQrmJV/HKuTALNIHk1YKm9WJ+yq0sbtxKrSr4zOLJI19tcYcGX9hZm5cjUrNRVOE32aPF5Rvyr/VDCzVKfjJ0ScHjMrwQm/PkEKs3ZVnHbaadD/Zsdxm0X1XzKaWYx2cgonKEGWg8UsitNsebMcogJWwNQsildeZiu3m5X6iXZ9gNnycZpFbjNz5WMWmetDljgOM3NWM3MyOEc5P8zsb2MwMyePxq0iNjMZ6wUiDXC9RLV+IjErzTwpH9pqqu3VZhFe++Y1q6wtOZJI6OKxnCuEsOTvgUIEYRJSCEohLF6bjgaA6kTCOLCYlQOUN/+/E/mfjv+v5NuQZSuRu7h+yCgrr9xBwDolTwaQW3WKVnfIXaysCi+cQCvOmiWOcaIXyM8s6hDNorou5UbbmtVxajVbAx/RCQLWc5kxSCkXjbZ1NWzYMEY7UwqQ6Fc2AFE8mtV3xGvxUDriNIuN0mgWpUlbLTXIFV6yanu47GZRWmWvgPLPAbWbGoxqe6u2Aarsjz76aGiwqTqgnQua4FDZCSRRbMr+X4ANJb0bihwbapkrf2LQgaE6OFQ7JySvPsvSX1ppNVTtjuiEX5/wT8S5svTpndfqpVYpV0aztni1/2vLQ+HNoj5Biq/6LPWZwq8qqH/R5LHSqzIwi/itKLz8y+LNVk5flrY83Uq/QCvJygfFJXljiN0yBTFeptz/NdiQ0/1fKYu4DGSaWaSTFY+Py+aBaITT2FSm3GYma7nDv0px1iBOWzrjXFNnqG+bL7nkErz00ku44YYbcO+99+Kaa65x21BiOiDKbC08e7TLlIZs8OCzIDyCeQC8gI9oddosGtCrsIj8199Kp2BDTeg/I5sxO1gP+IxqRfQE61AYGp+qNIboClibgKhuRThWIbjdDg4JcBkExp9Ol9bqq7YTEQszYgmpAwszkxekRKuDdw4+zCI8rRDezNxqspTmOI/MDKm8YryUHq0UavUFKZe2UGtWT9+vCh3Tyy7Q9886qEx2QVl/4f4KzCKZtbVMjWAcPpZRh6MJHyv0eq/j08Rj2r/iLxrBimhS8bILRBebsm/sEKclNlPTozZTbg0UpSzo0xYdpqiDN4RPBdGqLKRQaALy8MMPh/5DVxMrqbxlN7OSemtmjo2ZleAcouJRkQP/UA6YldZFM3NSSHGW0vTGG2+4CXP9ZaQmg1TvNWHkiFIequdyxqbs/1bQTiDlg/oC9SVrm07lmSDmsy54xrxkmhn0jaT4akJYuFUFyaW+x8xceyV3HDbVLpyZySgB+QtKEGthifnIFKyMVVk/pVk4TWyqL5c9DmtmLk2p6Uv1E14Q4yrMihxYvRwIqDpxMYiBQkLJLUeIYqf8pUsVO1MMs6h+mpnDmpmrr86xgodZqb+ZrYCifFAa2ZcP5/XIVQ2DoHnz5tDAX3aBlA8dBKbvknVisb7hvPPOO3HSSSe5wtBgXHRmpRlu5lF/CWGRmoPlr1K6GG/2Z1zsV2H+y3Mg5OtDBXlFqTTWoDB0ujDMDODtmhTiPNYx6BIBm5kAUSOivz7r17evO8ldWwS10hGRsaFxtHItDxoUSJmJJ4xUnwWi0iFfWjGRXWBGIWQpBrPIbUbln/yluOpkesUb85AppVmz1lLo5TaL6MVGK7/6LlmrjHLrnZK5JqDVjHh7mcIrLpkasGklWgqa3JpQ0LssuyCmkz0G4SSLTOHMorTKLRBOplmEl1tgtrxbuI0ZlMYYlA7ZZQq0iqTDkT7++GPoMDjt0DEzdxCcyvrbb79Fr169ICVa27K/+OILaPeO6pS+D03lZVaab2aldsVTFsz+2r8sfYW7IgfWRw5oVU471Dp06AD9dZU+P5ASoXZEB9ToMxZNKg0ZMsSJY/bfqsd639U3KD9cBqyjh/oX5bN2Fa0LlpJTfCSnlEjZVwcki76T1tkhCmcW9XfiJ94yBbLLvzxBcZj9fT0TXSyH+tC33noL6ps10SFZBbF/hVmRA+WXA6ahrmNv7rmyx1/7rizUhoGH0w43FFnWWA6zqGHT30xoFaQsI606P/zww3jooYeg0wRjfzOLrc7U7tUgoGZDPSagw/nGipFMQUm1cEEqHhU5sFyNUAfmgApxnDVUe6GqY8YaJV2bSqr8WNNk8CUkEqHb7qpvRHXiqwZtjk8xrSNcwUOH/mg7liD2NjN3Mrdm3HUIiPDiJbMsmFGmYmQqjVn0TslLeK3G6LsvrWILZ2auY37hhRec3FqpEV4gepmrCjG9DoSQXaufCmsWyaB0pK5oy0+DG5kCs9I0yB2DWSlefAXyM4v4yi5ITZPc/zZIzas4bZMnT3b/FqAdC8rvRo0aQYfBHXzwwdD/tB544IHuAESVq2ikLKgOHHHEEdCBcVqBi/NTZgwx/wqzIgc2lhyI6676fL0rmkCMZRdOBzPqvAkpz9pdo4lCfduvCT35m5W2M3G4f5upSQVNXiq96yJtZqV5Jr7aRaTJunXNe035SeHUv1wovOqHTDOD2fIgfHmA4jSzEtZmpfYSZIpF5aIwMUqngutAXOWt/Mz+OnwcrsKsyIG1ywHWMw523SZKDXBjiNDFrA1GmmLHRmloxL5RCp4qtOxmJsOtFstiFg2O48ZEphoQ+QnMInrZY9Cq3cIFC91fCBXkF5BXsQ8L+c/UxX4VRkUOMAei+mHsWD2CAV4Ic0DPWPk11klOzEiRJhZGlZmEoM7MO6SikoMWW7eElF0pJmakLw5rZljZpcFe7GcW0Wkrs2bbtdVQdd8swsd0qWZZf7nlb2Ywi0DKU+r7I38d2KXt3VqdkVvhzCJ6udcEtPoQhxM/xSklT9/Qyi0/ndwoeTSANTOh/gRmpXizyG5mLj0iNovsOr38q6++EupfC3G+KYFmJgPagaPBlSZqjj32WGiVTUqyaAWakNHASyeqy9SEo0651CSDBtFiYmZuS6vsArOIt+wVUJEDG0sOmJlrF1Tv1d5Ibtllmpn7rEvvwF577eUm3jXBpElE7cBIbXtF/28Erbxq4kxtsPLHzNY6mXH+ipGZQZOmWtGXe20h5i1ZY/vq8lQfrPNBNKloZq5+mJWa4remvBV2VcHMVok0roeazNEWbfXLUv4VeH3IqXgqoCIH/pQDqr4CehQbtG38t7fxJ2HFfq0u2QAAEABJREFUKVBjYWauwYsp1LgIH0OMl9vZQz6pJGvnbJiM7OQAo1W3Ub1xWo4c6x4qOG5sOWCsMIIUueO6JLTruIMAnF6DLm3J9nwDq2VUjUxYWkXMeucOpqNirRkb8RGYRUSyR9TLP4XX9jltz+rTpw/07akotAKtQ1FiBdzJUqyEyz8GhTeL4jArNYUXxHQyFY8ml2QXSPHSibSyp4JZxCcV91d2s1L6WCmL6bUlW9vEfd93KMkkpVkDLQ1eHfJvHgojEm1d018nvfbaa9DgQifuDx06FBocvfzyy1Da1EaI9t8EZqX5q7zQqplW1bTdWpMQK0qr6FJBKxdl6cxK+cpP9DIroCIHNsYcKFt/5TYzNzkku9pTvTdqI6Q8mxl++uknNtfsBzbGBK+izPpXBrW52pUSt8/Kj1UMvkIys6jtiPmof9KknIhjnOxrAmYRb/HTlus14aGy1kSiJqDj8Pq0RbIJzKI4Yr91bSoO8VSf9e6770J9u/JIuFQQncDMOK4w6F801C/rHw5S6SrsFTlQ7jmgZlBQHBGHtMtrTCl+sGKijdT41yjOZuY6MDODmZUUhxoVgVmEM7Pl/M1S3CxpY8iYXvoM1Rpi4ju15GNchbl8DvyXXCuvD2bGesa84Kqzn5ZAemYGcnOrQluOK1epTA/eDG5GOpl0mnkwYz0m0OnssWlmsi4HcT3dbrvtoO9UtTKgA55EJCVQ30nLLjD7c/gV4cVT+LIgxVXb6eLta/JXpy687Gbm5DWj/CtQ0EWzMkiNM1b0RWtmTsHVSkdZxc3MEH/zLNq/AjODDjZ75ZVX3EqrJgCkPEp51t9u6RMPhdc34bEsZibUX0JM+5dEG5CnmbnJAQ0G27Rp405uTxUvTo+ZlZSlmTmS2E+DN7NSnJQIEZiZCyN7BVTkwMaYA2aG1PqM4ks4s+XbNbVTOnhpxIgRULsyceLEYur1Z8TvZHnFGPPXzqXNN9/cRRPjzMy51+ZhZsu1GcrnteGnsLF8smvSNT57Q+7VAfVr2kk1btw4aLJV3wx/8MEHy8lrZqvDsoQ2VcZUe0wgnPJCkxQ6Y0L/Vau/ldI5E+pzYzqZZuZkUhi5NQm81VZbQTuG5BaIl5nJWgEVObB+cmAF1Y3qVWncHPOWOjY+m7fxibxyic1KS8ssspuZa1jKhjJbMV509CnWl43O0ixaruDpU3H/i3NgDZNmpjrD6kPlUVuyBeq4PB/wfA8eLWa2HHczunlDQB8ZZnoCZpGJFVxmkZ8GB/vttx/23XdfR6VVZ21B1mAn7lBj0xH8xcMs4mlmf4pbnbG+N1ZwDaZWxtPMRLLKYFY6KJVyrgFCHFgr51J0Y7dZxFsTEBpMaFUh9luRaRbRS0k+4IADcNhhh0Fbk4877jhoxVXfkterVw9yS6E0i+jFS1vBtSLdr18/9OzZE/HhNUq3QDQC2QWybyggeQRmpemRbFql14BMq/hyp4KZ/anM5W9WijczoRyYRXazyHTIikdFDmykOWBW2g4pCWbL12uzUrcmkBo0aODaDR1qOGDAAHeKs7Y0q/1V+Bj0HqZCjF8dU+FT6VPdsgtS/dfUnsrHLJq41AqmPvkRT/kLZF+XoIkI8RWYReUgu/J5deIxKw2rb6bVN65O+FRa7S7QxKp2KEkhjWUxi+JIpf0ru9IhEE2qGdtjvPgLZxbVMx1Ep/5NMkgW7W7QxLhoFEYgu5m5dltKtiaEtVIuv1QQXaq7wl6RA+s8BwxwOhJN8dbCo6zSkYtC7bekP8fFEEKmiDZSKNUKN9IErEuxVegq01KeKvbYtbxPjK0wK3Lg73MgYFshFVp1SFA2hF7D1LpW1n/lbnWImZmZkAKoU+Q1wNFfCsnUimwc0vM817nG7jUxc3Nzqfh7btVSM/EaMGrL9JrwWlkYKfv6tkyDCNGYmdsqKXsMSnPDhg3dKnLZGfiYRqZZlKca9GjFOf7mK9VPdoF4aoX+m2++weuvvw7lof526bPPPoNW8rXire3cis/MXF6amYI6MCu1O8Q//DAzJ6PEUF6aGfSXMlpV10qK8BVQkQMVObD6OaC2wszcDjff992EpbZuv/nmm9C2Wr1vK+JqVvpOrsh/ZbjU+GQXndma8VLYvwLx16SoaKS06RA07U6RAio/s3UTr3gJFI9AfYlMfXIkUyB/M5N1lSEOI1OTrmu6VTsuQx0Kp3+aOPnkk6G+KXXHleJYFcHMojSk0ptFOLPlzZifJl/0KZEOaRRu2223dfVNivEzzzwDbZ9Xv2YWhdeOB8mmb5s1oaMwMaTGG+MqzIocWNc5oJFtQKYCDngjGxVmRN+9sv4mIR2LFnBwgo358jZm4ctTdjVHDlQbGJErcBQ76K64K3JgVXMg5NSbgPNtrEFl6lAZJ1TpVpUx6czMbblV52hm0EBBSqJOggUvs4hhPBAgao1vKc5a/dUKhFZ7pTRr4LjGDFcQ0MycoixFX97Fpqxsb6PMMovSZGYlOEeQ8lB+CITSTL0GE1rVkFv4GOQWaJJBeab8k1KugYvSqgGT/uKudevW7q/utC0zdUVcfBR+QwazKL+06q4BqlbrN2R5K2SryIENOQf0zptF75TsklW7cbTrp3379ujduzfURgovMFueVrjVAbMofGoYteea0NOBWlJ0zf5Mk0q/qnYzc5Oj4q1DE3WCviYUwcssiiNOM1FrfJstz0s7YKQIxoqzmTk5zFbexmMFl1nEN+43YnMFpCtFKW/NzPVD6vP2339/18eKV7zjaqWB6WFmMDPa2OOnrKwp38ysxE8EUnaFl92s1E+fANSsWROaDJefDiuTEn3IIYdA/24wZcoU968I8hPooE5NiOqwR8kpXAVU5MD6zAFjZAIagCwCjng9mr5MAJ7Tqm2l4zaSbBR3heK8URRThZAbfw6krjhHCuC6SJM63RjU4Uvp0/+Wq8MVPo7DzGLrWplaedUAR7y10r1WzFYQWINAbSUWfw3etGqgAYRIzZZPg5RhDTzktyIwM2hAoVVWzcSXHVCYLd+Aa/Cr1RV983zEEUe4bd3KT+HFX6dKS7HW9m1976bTviWv2fJyiXbF8M9gzQyjRo2C8lXfZSpv/xlJKmKtyIGNPwfMStsNs1K7dv3o5G19bhIf0qQdKnGKzUppY9zqmHpvzaK2Rm3P559/jvfeew9SnleHz8poY/5mBvFXW78uDn9cWXwxXv2WmUH9iSZkhZcsMZhFaRb+7yAOo++b1QeWbfP/Lrz8zaL4zKLyknzCa9Vdn+uoHTUzmEX+8kuFWAbhzEyGoxUfHfIl2bRjS39v9u2337pvqEVkFtHKrs+EtNItu/iZmVOidUCbFGR9diQlXn6SR7sDNJEd08usgIocWN854HFoq1qsPZaRjkxEELD+J+CZDx28HCCJQETrW7h1GF+F4szMZNHyqTvQw4FwMTjEBvqQjBuoaBViFeeA2giBnLEp+7oAs4ijmbFxMmhVVbP3ZpFbHavikSmQfW1AKxD69krbfrWNbW14xWFT5VLnr1VRbVPTqq8GP5r1F42ZxUGcKaVW37E5R8ojptX3vNpqrUGGBj3Ci8zMXF7JLojxUoI1KSCcvimTLLGfTLlPOukkxP8V/+KLL7q/rhP9hgCSMVUOuadNmwblpVbJtWquwamZpZKtvr0iREUO/IdzwGz598cscut9U7bstNNOUFvSvXt36Ntn4c0iJcssMkW3KqCwopMpJVCfsei8BSm2+ossHQQlBVoThKJbF6DJSp33oAlE8VPcMchtFqVX9rUBM3PtsJk5NtqOrElOKYJCmJnzl311wCw6XVoTntpJtDphRWu24nh1SKVWxKXcS0bt4DEzBVkOlFcxQnblp9xaRVZYreRry7VWjbVjS9us5R+DFGL1Ner3YpxM8RLILp6qD2YGnWcivCZs5Ge2vExmtkb5KF4VUJEDq5wDISmDEEYIEKCIziQBoWHa4B/xx+DhgG9gZaTq7HRobKxXheLMkmNR8vn3N6vE3xOtB4oQLLbQg8zAPCQJoNuKIaQMAhoVd7nmgHJZkBqJ3ALAQtYsTq1Z6MMPEkjTjJvKDrwsAAkIWOvLzNgWRRAzM4sGaGbmUGaR6Rxr8ZACqtltraRIuVwLViVBzczJL4QGElph1uBBdg0QhBdocJBqmhlEgzKXmUEDHA1UtH0y/rbZzMpQwsVrFuHNIhMpl1mEMzNHKy/FKeVZM/9afdZKgvCCsjKm+infRKOVdK04yC76siC8QHiZZibDgXCpIKTcMs1K6TSw1qBdg+wXXngBWi3XYEzyxPQK81+GirRX5MCa5oCZufbAzEpYmEVtrt4vKZ1nnHGG+6u7Hj16OBqziNYsMkUncJ4reZhFPGNvrVBKedZnJY0bN4ZWuLWFV4pYrIDFPGUK4rCp5srwopGfFMNY6TSzP6VVdOsKzMyxkqKoiV/FbRbhJIvzXMWHmUF9k9p/TayuYrAVkpmZS7cU1JhAea6JSPEfNGiQOxBOfpookWlmEH0styYCVP7qi1Q+6o9UZjJ1SKVM8VJ4KdI6W0NhdGClVvxjPii+zMzZzMz1fQqnA8M0ia1Pi7CSqyyflZBVoCtyYO1ygNVTo1+f495EYQiDTw25CD88/ACGPXo/imZOB8yDvnt2ynVIKwECDonhPm2gRW4BFXA4wAZ1MQUblDwVwqxSDoSskCGVMQIrGrtWhgpLgHWX9or7n8mBKPdDtQRmLCcPRQVJQhGWLl6KhQsXcJVyqXz/GfHWIta489Vp1PqfSClha8FupUG1Yi7eWv01s+XoYhmE1Gq0VlClZMst0Pfdv/zyC1599VX3jZpOJI3DxKbo1hTEQ6Dw7dq1g/7bUwe1yC0wi+Q1i0wNorTKoK1377//Pr777jv3bVrv3r3df8CaGcyWB6VdvARxXLILzEyGCyNL7F/W1OBLB/to1UVyahApGsmjcBXwr8mBioRsQDlgZu7drFq1KjRhp78K1ISZ2jKJqXdQIPuqglnEU+GkWHbo0MGdZSG3eCieHXbYAdr6GyudsZ/8VwZSulLpzMyRSsHTrh9NEKb6y9MsopF9XYPi06qpJgHEu2zcwq0KaDeU6OKzHNaUj3jEEPOQ4qzv17///ntoEllKdN++fSHFOJVWSqz+EvK3336DJlE+/PBD6NMiTTZrYlj9lmjidlmTIaJVPyEFWn2b+JmZq0+xXaZA9UDx6xR3naLdvHlzoal3cOTBMaFzVDwqcmA95oBbJ/KMC3kBzPMw7cvPMemhB/Fbt4fRqHIuNtlxB/R97FF4CxfCp/IcMoCZ9JYkEAYIZdWC0nKKsjEFAhob0O1tQLJsmKLEZcZC3lAElKJsrGUeIZEMnQKtw6cCVkJBLKfqYWyvMNdPDqiDFUSaccgGxJBMBigsKMTixUuQl5fnlC2DXr24cmGjuMxY81jn9J2vOnyzdSO/8ksQZ4Jmz5VP2gonJVp4sygus8gUvQYXWqXQlmzRaK8u7kAAABAASURBVJVVAxRtJdes/p577im0A9E7y1o+zErjlxKqk1alDEtRVRwa+Gh7tFaVtSKh1QApyVKutcosnLYkavJBA0QNkvSN4kJ2Jvp+LlU88ZM7NmXXINwsKge5zaxkYBW7ZYqX/npLf1EmxTlePZJfBVTkwIaXA/9OidQ+aGeK2oD43Y1TambOmvp+O8RKHvpbPCmWavfKhtEBXvr+VSvS8cSbaMyiOFbEUu2X8KKTqQk+/auA2jK17/I3W3l4hVmXYGbQRJ/aT/GN0yH76oDCSfbVCbOqtFoFVrutfklb8rXjSNvapfRKoRYfxS2lWeWl7d3aTi+ZNJki/7IgJViTGAqnnUHqExSP6OKykZkKmmTQZ1Pq+/RtvXjE/gpXARU5sL5zQC1FIKWXSvGSyb9i0defYfbQIchfuBT1Dz4MW59yOmqkZ+HHRx+jzgIkYPwVIbAChB7HyiaJOfFDQ+qWA1LAATaoy9ugpPmHhbEQZYqICESXylQQuf7Zp5RmKcpJVrYinxVNgkeamnsG/6x4//HYozpjJuWmOCuKK446xggSzkMdnbNsZA/JLZDYsSn72oCZuRXimIdWPLSFTSspMU6m4jMzmJmc0ABDdBpsaVtyy5Yt3f80a1ChgYroRSjTzGRdaxCvmImUfG250yFlr3KVW0q7lPeHHnoIo0ePdoeTSTHWYEjfWp9//vnQSogGiFoN1yFCUq5feuklPPnkk9AATHVE/DUYkt0sklsDMdHKzyzCSRaBWZR/Wvn48ssv3V9PSbZYYY5pZCp8BVTkQEUOlEMOrIClDiZU+6TVSXmbGVdX2G9zElJuwcreyxivXTU6p0CKlVn07puZazNFY2aQgqY4tOJqZiVtpPj/FZiZ8x48eLA7qEqyqu0RUrxlrk/IzMx00antc5bVfKTKnGpfTTZ/Ihcvtac6K0JbqTUpotXk448/3vVDmvw0M4hGE6SaLG3cuDH0uZEOnRS9mIpPDHJr5VhhNbGifN9nn32gCRLRmEVlY2Yl5WkWlXv16tVx5JFHQnGIj1lEY2ZyVkBFDqz3HHCLeTBMHzkCc3OqYpfuz6HhDTcgp/1+SFTLxRZnnoV5s+dgyL33whbMQxgUoYiLSIWSlO0hF57pBqTDRCNpeWx44G14Im1AEqUopE4qTYGwUjj7P/gI2TDGENAeUCYLDdSjQT2apkFuCyuKF+v5MmPeEzgsgpkBbAwMViyF0SnYkJuEYlFXYKR25LKLxCxOm1xrBmaleSK+QRCgVatWOProo92AJMbF3OWOQVvUNOjQ6rSUbJ0CGw+4Yhozg3Dii3VwmZWmWd8N669CpBSLtQ7sOeWUU9yARiveOkxMirVWf/VdorbqiU6yaRun/l5ECrRWKzTw1V9naUu3lG+dhP3FF19AWwG1sjFs2DB30JcG0fqPaaXHzGBmkOL+xhtvQCtG2gJ48MEHK5rlQHEuh6hwVORARQ6Uaw7oHZUitf3220PvsM4bmDx5sntnzUrbPTNboRxmEV5KrVY4pSzFhOJtFvnr3dZknGik+IrGLPKTvSyYRX5mkSl/M4MUwkaNGkGTe+Ip/PqE3NxcLFu2DJoMNSuVbXVlUN4ojJm5vJZ9bcCstKzUrsdKsMpVbbrkVrusONSWKw0nnniinFAfoTBSileUp5oM0W4khVH+77rrru77ZReYD4WJwSySQ/2ZcDLNIhxJXVqFl70CKnJg/eZAyPrHke/iRVgw6XfU2WkHIC0Dlu6jyDNO8gFZdWui9ZVXIKyUg/5Uqn2kUWdJ5zjZoMVA6TMefOJAPQbUY0A/wgZ2exuYPP+oOCH4o6ITlVRIWYyQepd1p/qtP3usKOsDfI8KM2uri1x2LzBEPxatkuB8Kh7rMwdcx8V6xP4McA/wUnkYTQEN3maldjo3+NusVF6zUrtL719I/3f+cVANAmSXaWbQirHcZsZsNFn/BBqUaLChLdJaZVZcAhGamVOYUXyJb7F1rQ0zNvQs45iRVkmkJGtgq218+isRbdOTvwa0WlWQXRAP6mI5ZUqpPuigg6BVBw3EtNVbq9HioVV1pU8HkmkV+fXXX4fc8teW7F69ekEr2hrsagu4ViyUJ2ZRnom/mbk8NItMyVEB6zYHlM/rluPy3NaUv5ktz4iulfEqiy/rZtA1vtclrzUWYj0HNIvyXpNjmhhTG6WdI3Eb8FdtkrbjahJMpybrG2m1BRI/zkczc++0cDHoP361K0VbeGPcykwzgxRyncqtnSpaGZV8e++9d0m7aWYrC14ueH3/q/ZP3/yuaQRqO6XIAuBgPVhTNn8Kl1pWsqscBCJUvqlN1pZrTeQqL7V9Xn4ClaVozUrz0yyyq5/TuRxqyxs2bChyB2ZRH2MW0QkpHjJjiN1mEa3wZqX0cldARQ6srxwwGApmzMSUsRPQpF17qlIhFeAk0rwiBF6AwIqQUbcOmh14EBaP+RVYmI8EdZYEV53Z6MAzHx6M4gaE4tvCYsuGY3gbjij/vCTm+TDNjLCgQgRUo1V4pYWm4vynpZQ0oRlnYsxVOI+VTgB4CM1j5WQDaqyvCEEy0v3TEv/34jdjARCkV8UdG8ByAUA0NoarVO4/S2tmTEcEMZ3MeDCoEHLHILdAbpkrAjNzaLPIdI6Uh5mVxGlWaheJVqd1YI4GmXKXN5iZi8IsMuVQ2szMySj3X4FZRGfGOsFKImVYyq6ZYffdd4e+idRqxXHHHQd9v6ZVdK0giy62S8nW4FIrz4pb33TrW2Zt8Ssbt5mVRVW411EOKO9V72WuiKX8YnwqjewrA9Gn+q3IHeNkCkQvU5Bql1sylMUJL1wMcgvkXhG9cLG/TIFoY1P2GIQTxG6FFcgt/H8JzKJ3TxN8Wp3UjhQpWfoWWd8967tiM4MULq046lMNKWDKIynLyjd9U6v3Wu1bnIdmVtLWmEV2+en7Zyno2qWi3SpSoqWQiZ/8BbIrPh0Cpl0tkyZNcgeLaQuylD3JKjqzqH0S/foEySZYkziVX8o/5YHCm5mMdQZmpfzMSu2a3NTBbIpIZapdSLJLHplxfspuZiVlF/trp4AmXOWfCmYGAI7ezEpM8DKL3LS628ycWfGoyIF/JgdY/wJCsghpvocwPQtFrJM6d8mzAGzlIO+QukmlTepg0xYtMOjxJxAuWAyqXdDfWFH1Ih2lJxuS0QIacjjrBvOoUJxTiiI7OwtVciqjUnYlZFbKRFSCLDiVJjacS9Uo5KOIIDOSLETSC5DvR5CkGZ1YF/lWPCtyYG1yQB2/oCwPM4OZObTnLd+cmJUOvBTWLKJzxOvwYWbQQEWDEMUTwzqM4m9Zma1e2lJl1IBJIFzt2rWhFZd4kKzBmPACpU8nqOqbNq1gt23bFvHhX9oG+LdCVhCs0xxQmYihWVTPzf5cB8wiP9HFoHBmy9Oardwd08fvl9ypvOQ2Kw1vFtnNSk0zK3lPY3ozc2zMSmVUHALnwYdZRCNcHE6mwCzyk11g9me3mUFhzawkfvzHL33zrG29ypdPP/3U/dezVqF1NoE+0dDnGjoR/5133sFTTz0FKb5asY6zzcxi63KmWYTX97T6hEUHLCoeTa5pR4qZlZSBFGbtVNEEnSbdfN93O3zUxoipmckooXeOjeCheqgJB22Pl7hmpXVb7vIAxamylPIspVnbzLXyr7w0i/JxZfGaRfKpDAQKszLajR5fkYD/QA6ESCtYQj2qEhWngOkV8B0I0+EHafBpgkpLokoWml94NqZPmYiFY0aRDgg0fHS6FsPoM1MGow2C0FFsOA+JuuFI809JwlUfRa3Gz8w4+2HsMEIYiyx0BYkN5jJKog/wk5SrIEFlmSYEHudxaPpMS4ZoggBBGKiO0lVxV+TA6uWAmWoaEA8EzAxmtkImGjiYmTstXIO12C1isxWHkd+6BMWp91c8zdZPnIprbUFyx2BmkD0ePMkeg+IxM8hPOLk1UJPCnYoTvgLWTw6YRfXMzNy7EZeLYo/tZianA7NSuxBm5sKZmZzL2YUws5Xiyvpri7+2qGrQ/tlnn6Fjx46QW1tGNamiCRdtIY3DyRSYmQwXjyx63/UOm0V44WIwi3BmVkIvP713AtljMLPl6rLwZibjPw9ZWVk44YQTIAVXK9A6SEpbq3VGw5FHHgmV11tvvQUdKiha7TTRPxnEdSo2y2ak8ALhtbqtQ6u0E0dnKWgrtvBSKqWga5VZcSsuKeX6L2j5qxzFIwbh1jdotdlszeqK5FZ4geSW22zNeCn8qoImHjRZ8fLLL0PbxNUuKy/NovfA7K9lMDN3nofZX9OtqjwVdOWXAxWcV5wD1EAAz8eofgPQYJMGsIQhgRC64xDGJWe+EUjy53FFetfdd8WCkcOct1ac2Wk4curWEc49N7yHt+GJtP4lcgXOaIMwSVVZyiYxFpc3C55+G9ZNmYzzMFKUKTEIybAIVpiP6lyGrlWUQHYh02JFFJu0fFbcFTmwOjmgLYNXXHEFtHVPq5oaUP9VeG0zPO+887BJ3bo444wz3LdzopdSJ7M8IeRkkfjLNDNZNxowM6eEmNkKZTYz56+0icDMZDgQTmBWinMeFY/1lgNm5iYzzMyVkyKWMpJZfDKw3GYmowTMlnfLQ0qSvjXNz893/wn7DlcbB/Tv7w6D++STT3DXXXfh8ssvh5QefeP+7rvvQltxZb733nvQ1n3tutC37drW/9xzz+G0006DdiW89tprePHFF6FDh6655hq8//77eO+9d6G/0dGBVTfddBPefPNNPPjgg9BqqA4+0iFW4i3a7s92hw6e09ZeKSRSxhctWoQPPvgAffr0cSfB6wRhpcPMSvLBzISCBkORpfSpelvq+m/ZpFDFKdanGGeddRaOOOIIbLbZZtC/CeggqWOOOQY6UPDUU0+FlGDll0DhzIrzVY4UMDOX96ITxF76blYrsB9//DFUx3Q4mZQ7Kcyi87narHoT05tFfMwsRq1XU32G5FKkZqsngyaQzDhgTyQUvNzBrFQ+9ZXKV72HZsZqH429Ust7RQIprYIV+VXgKnKgnHJgnbNljXc8/5g+B4n6jQC2KyE8tkke3OKeofgKqLEUUUEOULVlC/w6bjzt7CZIG0JcjP4ipYs6DkMTK/eGA5Jpw5HmH5LELCpRMx+eeSzESHEG0Sw3V+YSLVp9DmWNgNMipf4pePqGDBw4Xh5dnuMR0iYg22IbjRXcFkYUFMSFU5WKICI2MvEDIC0ZQqaRkChU9dIx9es++OL2+4BZeYDiJ4CXkUBAa+nNePTXVlZcTeUhGoHsMcgdA5MVoytMlwPFZeXs/47HH3/8gUMPPdQNpC+88EIMGz4cz/V43iWubAfPNwVmhu8HDcIrL7+C4044ES+88BJat94DQ4YMhgZlLmA5P8zMyWFmJQOWco5yjdkrD81sufDCCYQ0i9KQ6l7R4Mss4hHTKex/Eti2sQn8y6SLxBGUWJyr9LEyfDFFqN07nKCR0lhUqAlJOIWkgns6AAAQAElEQVRZ3kuXLMEPP/zgttQWFRVh7tx5eO/d93Df/fdD22FnzZiJRx5+GEcddRSOOfYY6NR1nRgfw3HHHwdt05TyK3P//feHFKcD2rdHe4JWDW+//Xb3d2Vya3utwmqVUKb4agXxYcbRZs89cfxxx2LPPVs7xXbQoO+hQ+tOP/106LTlu+++2534ftRRR7sVz3bt9sZtt90GrU5edtllaNZsSxx33HEQvXhrBfTss852K6Tt2x/oPg3QCfKHHnaoU/aOYpo6X9rJyVuUTLpvdaWgnXnmme5kZFdvWU/Norqq/BJot4Tne7Qy45mvUfkFdMNZiXV2OWQXyC6k7ALZ/w2g1Ul9nqG0SGnUxItWn5s1ayaUa9dk8cp8CiNcWQiVl0SaRfktt0BKslatdXihyler3YqHpCu9FW6lnuXoIRm1c0J5oWhWR445c+a4yQfVr9UJp3jWFMyi9lq7OvTe6JBGTTCZRXjJIVgZfzNzZfxXNCsLW4Hf+HJAbZfASS6LwDnKPCzVHRHpKXA+JRbnKvOQp6AMekVOkQnoJ0NQphWmT3xHvrHLtclE8SbKsPC3yUgEISpzElB+EV7caFN6BPCpcfhcc04i3zcsK/biYjSSfBcAg+sZpHQAkQ5EGqzw+meQkq/cYlZDIEiNQAMPHVyhAYVmq7/77jvooAz9/2AqXWxX+Bhi3KqaCrciWuFLgIXMUozIQp9l7UOnvyW9QoSWZKExi4gPXIEGUPkJFMBCj4qrsZiJN4KQVEZDgrFyJPw05GRWQVaQDi9gI0rKkOCFYMUgfSi1w4OrVgpvsvrwyFdg5OMLxZXwSGmnQyGdLAbHk7QK5ls6/IVLsPj7Xqg0fQqGffQ5stJyqUQYDIAnXgSO/6BYlWwzxoVCcmRaHVZ0YJoAAxAYBSVeW8Odgh456VNxKwdC5lycJc5kfskEc89YZ5iBAO3Kb0B1ib4BMSwz6GL5M5cRgkgH9OctL4EGDnE9lVsgd2zKLojdqabsqwoxj5heK1zDhg1D7969nPK866674NPPP2VdCmFmlBfOHrBeGswF++aLLwFO0jzQ7WFMmjoZDZs2wa233wpdRpqQlpAhXZJpX5e3mS3HzsxgZsvhNiRHPAA2sxI5zSK72fKm5A6LM82s1E94gZlB/MwM6+uK5Vmb+JSkgI2QTPGRKWAVUeWKoOw7wUpUSqNQBLZpaisdKZ0ruxk08lpZNhXjf/v9NyygIqw0fvP1t3j77bfxbPencViHwziZdDiaNtkC22+7LR5+6GG02aM1jjziMFx6WSfo0LbNN6+PBg3qc9W2CY4/4XhcecUVOOqYo7BFo0a45qqr3AqvTs/9/vtBGPfrrxg/dhwmjZ/AFeaR8BM+Hu3WjWUJXNzpEkycNBEvvvwSzj33bPTt9x3D/oKuXW5CjRrV8cpLL2Lo9z+g7V5t8dHHn2LEmF/Qf8AgnHfeeXj/vffx6muv4q233sRHH32M7wd8T76PYNSInzFm1ChotXHYkJ/4bvdDm732woUXXoRffx2Lx598AmNHj8VXX36JZ555BkM5EfDZh+9jxPBheO65F9CiRStHN2vmdHz//UD06tkLBxzYHvPn5eHtd9+BDrA65+zzsE2LrZlPh+L555/HZcyXjz7+CIMGD0Z/KvCvcVX78y+/wuDBQzBz+nQUFeSzTAx8CQjg5RFY9HwSyydvFhxvFi+fbG/Ya9KOCIhiFWJbBAeu7iiIqyS0FN8qS0EQqJ0tRm6ght5lySrxtHoay2wW5YhZZMp/RWBmzE4r8TIz59ZqtnYfCHSKc0xgZrH1T6bZyv3+RLwOEdryLAVYk1Bia/bXcpiV+mvSV6u+ZubSbWZiUe5gZi4+lVesNCtSswhvZnL+CczMhZOHWald7gr4d+YAmy3XfrnUyeEsbMMcVm1UBHoKixhPWuEEURAi6BcSXNsnJz0iI0kUbbwVXoZrFhnY2elLUjgjQrANFSe1sEKQkHxlC9nuqk0KxIB2hZM76ZQJ0tF0fjBMGzgAWdWrIqdlUwRJEGPQZW7MS1qOkeX2kaDm4SOjTi3kVs3GAi2yKD7GoV4gRIgiAEkGIRpkhFW5JNeq0K0tjWRcWx7LhY8dcQLMzKHUmDzyyCNu+5hmzDWjLtCs9rHHHutm4bU1tE+fPo5ej5iH7IKybuEEwou/7DLllj0VpLCnNsSiEahAOPZypFJOjQXmHPKg8htSoVXt8gIvUqKpTIPgyp9+SSYvpAIakD5kBeIiMNLorl60DEUDemLovbfCn/ALfNIWeqoOIVcqyJEVyTxTKMZoQtAeAKQLZGO+kRJONmcHApKZHgTfKW2sXBSkkG7P0jBt/HgUkmb7ww7BkgUzYN5SupMo9NJQQJmWBUUoYMWXQmykC1krQ6QjCDNhYYJxmYvDvSzgpcgJIYmZfCS9SAb50/c/f1tozDcCc8IEzBiZtAKyMN9AHHiRFAJa//YO2XgIzMw1ZgqgDlk42WNT9lQQXpCK+zu7+JoZ9I3dpZdeil69euHuu+/hatJR2HXX3Vzw22/pim+//AYXXnyBc0dJM3isU+A1fuJE3HLnHejc+VLk5lTB5pxt7P7sc/jgvQ9xzWWXQ3nhMQ64K8qQWM7YdF7r6GEmCdcRswo25ZIDrNnkGzgI2W4GCNz7wSdCVhj5JPnCSNcJ1QOTpkiTTyraGBjaT3jIrFoJiQy2X2zbiCq5A7ZvQVESRYWF5AjMX7gId911D7QqdObpHXHKyafhxBNPQcezzkLHjmfg1FNOwd5t90Z7rvi2P6g9jj3uGKhvOuvsc/Hxp5/gk08+glbqqteogUs7XYpKVSpjztw8fPnN17jjrjtw5ZVX4ZKLL8XVV16O2+64Dfc+8ACefOpp3Nz1Vrz51jtUkEfg559+xsgRozD8p58w7OfhGDLsR4waORJDOVF1Id+/AVSAr7v6WjTcvCGOPPwI8rwarffYk6tom+IK8v/s8y9w0in/w/Y774RevXuhwyEHoeWWzVC7Vg3XVqRnZsDzEqhbd1N06HAIdtp1R1x46UVo2Lgx6m66KRX7Bthuh224wr0H3n7rLdxxxx1owsmA8889D02bN0V25WyXf9vvtBMOPPRwtNx2O5xxxqno+e2XnER7AMOH/4Tv+vTFM88/hy8++xyPPfoYLrroEpx11jlUlp9Fi21a4oKLLkK7fdvh2Wefx2GHHoa927RB2zZ74KTjj8dB7Q9wq+EdOhyKU/93OmbNnE1l/10q60/jsceewNChw+FRgjFjfqWiPxZyyO2rBD2fToMPODCWt8faErBehBYCdPMBNp8IqVGHtASsQGYGM2Mo+hLnLBWPDTYHtPquA9FUfhIyNmVfEchfID+tVOtgRdljnOwVUJEDG0oOqCUSsOmKRFLTRVsIYQns90BwTZrDqZUzokQRsg0Mwe4SHHwCCB0FVQAwiJwR2mHpbQGkwRrbPfEDQv6SBPW0gMKRIQnBcMYFNhBCgMxCetDm7Gb0oztgGxwiAJHwzAMDETwUJUnJvjZcugzUicmEMjOMaEPwZ+AlUwB4dIFtc9YmmyG7bl2MHtCXEnsEow95sb8nBxiFDj2iVvE2U/hVJF4LstUQafVjMWNhs8C0dUvfSeqbKf1NgAbnOhBDJ0lq9XkwZ6RvvfVW6CTJLl264OKLL3aDDDNjxpmL2CwynWMFD9/3OcP+EaScm5XS6kAUfa+lv3jRbGv//v1ZXip4ON4iDSwJXabvhGnx4SMtSINJW2QFEjejSS8wRVAlBIuexYsi9uIFnrEe+fQLUCUsRLX5c9H3sYfQ793XkFGwBL9xwFWVqxi1WBkyWLkCDmxCKrNR556EmcE0FHA1JETSK0LSklCUUnID+gekQACYkZbxFWqQkADICgHDZbDCzuUqRWbTLVFA5aUIBcgsWIx0DkySo0eiZrAMlQBksbKbJZBPJTq0Is7q+AiRhsDgQBMByeJaQRTAh9IZ42VHxbVKOcCsA4treVohl8f8yWUWEZlFpgi0EmFW6hYuhniAIFN0MX5VTLOI5w033ABt9WzXrh3GjfuVSnAnaCtfyNqxR+s2uL3rbXjh+Rdxxrkd0f25ZzFj2jRMmjQB9z74IHbaYQfsuMv2uP76a+Cr7hSF2HOX3XDB+efisScex6xZs50o8TskOc34JoUVtcllzH/yEcLjRKKpY0fA90Q1LWBOhGxfA3iqHwTPMxjbdpiHhPnoO6g/5ufNha7+/fuhT//v0IcrshMmT8ZJJ52CK666EupXnueK52b1N0PN2rXQpGETNGzQEM2bNscTTzyFvn37Qwrq999/j6E//oievXqiFydse/ftiwabNUDVSpUxd948HHzoIRjy4w8YxfZTiu7wn3/C8z2ex6effYYRo0bi/Q8/wCdUHvsPGIhrqexeffU1uObaa9Dllttw/bXX44rOnXHc0cfgsisvwyHkFVf3tPQ0ih8SoruI71h6gjihCLyRJE63oxBCAMPOVGiTRBYRQuYbSoBcmJdFjET+GscofMAWfikncZcW5aNQbT7dIQoZqoAcolvvo9gH7J9CBqLBZ0CAk0P0tbky0KlTZyTS0rEjZTjr9DPY7wDn8B1/5JGH8MwzT2HM6DF44/XX8RgnyN96822MGjUao0ePxvtctb+Gq+9db7wRD3d7EDfffDOWcrX5m5690aJFSxx59NG4sNOluOHGmzlJsAcOPfhQ7LrzzuhApfuB+++H+uwJEydh1sw5ePbpZzDgu++c4Ob5gBl81gsPBshN0zwDKL2Zwczg0sd8MYvc9Ky4N+AcUHlpwiMW0cxi659Ms6h8Yw+fbYVZRG8WmeIX+1eYFTnwT+eAaqUXCyEHobjnY7NFByLwpAA4O/gULqCZJAQovdRyg+25MMRLb5A19EkXxRKaVFAixcJC4gMC2EKGrn0P6OUQNM3pPKFsDvh2IeR75N4htqHSXQzkS56cm0TAgCF1EZ8T2EgAaclCMlbvBPrQl6yMNrjL+BTAYdJD2T3k1tkUOQuWIlhaJM4MDyrvgM9xpCeMYYO7vPKSyCxKrb790sEjZ511ltuSrYNImjRpwlnuJtBBJPqOp1GjRthvv/3wzTffQIeQbMqZcR2Goq1KsXwqOLOIZ4yLTTNDz549Oet9FvLy8mI0zAxvcVb93nvvxdlnn+0O2+jYsSM0YPI8z/nDFSwftBQtzcfSJctQsDRgIQI+a4ZPpRQs4MAvgrZwy+4FrCHEGytnkhUxyeoHsvANyJo1DaOefhxZ+Uuwx3kXYcdLrsSU8b+jd9fbMerZHsheuBCVWbkTySQrBwNZwI49ycGiwQIpsYbASzINSTgXK2sR4zDG5dE/iQDaIlHZA+aPHoEZg4egJikzp0/HVA4qm7Zrg6xN66JSVlUUjZuB/AFDMPKBO/HDMw9j2ZgxKBw1AUvHTUFOgtw9Dp4YVxL5CJkGRgNjRQ2Zb4EBAhRfdDI/gEQAyl2MrDDK5IDRLQBMye89wgAAEABJREFUo08LmK8sYz6xwku0XrGP7ILIaRbZzQxmFiH5TH0PzMz5CUcvqE7HdrlXBczMKRqa3Lrqqqug9/OVV17hilQbSGzGgLT0dFx30/XYbuvt8OEbH+C6a65B273aYLfddsFVl12GXXbZFY8/9jhycnIBDs4pFG/DjTfdzLoaQivYThaDw5vRgugyK7WvruwRh4rnxpgDro1huwWChcb3BbR58IzvA9tmpamAytXD3R5i/bkLl191BU4/60y02a01Vy3bc6X4OLRuvSfatt4L7dvthwP2a4/XqbTdf+99XNHcE/rGdv8DDsD5559PBexgHHLQgbjqisvQp/e3nBgai9G/jMDYX0filzEjMWHceIz/dTwmThiPb3t9i8+/+gKDB/2Al194CTu02glbNd8K226zDbbdehv3LmRzpbnlVi2QnVUJVbIrYbPadVnvgVDaKl/3BXkLMX/RIraooHLJNoDvRIgAgYUoYsIKObkagA0padVMqP+QKsumXq8cKcA2lv0AbYWk0aRlEX2W0a3vwRiSLseRfQcJYDSNeRiCuQc26fDZhYg3kECSDXmSIdR/KRTZQAq24pSCQrGQZORJhs4nrwID/c3hQqYiIA40OT5iPLIRAnFR3KXmls2bwU8khECN6tWx1VbN0bx5c7Q/5BDcesdduOmWW3DxpZ1w7bXX4vshg7lS/xWuuvJKt038tdde54r+hzjn7DORx4nns84+A1VrVMbV13PFvXVrtN59N7Q/8ACcde452GOvvXDKKafhuuuux5NPPo2bu3bFO++9i/Esx9lzZztprbgOmRnMSmFjamPMzOXlf+mh8jEz6HtsnQr/d2kXfSrN37lTaSvsFTnwj+VAcdPJrg9snp0YJW97sZ+QHELKADsXtu8e7T6BN4kDeGyViSMTtbpqx0O185GFjTQgmkJOLKoPkYvNPAP75AX2MUXsc9WzMJQRTVZEIPToFiHb+JA9VoGxp7AQphXiwkKESwlcACygHhNSD0ouWozffh6K5OIFWDRhEppuvwP7vSLyD2DshIy8xJ6i0Q3E9oBykSUa7LgzluXNR97USXBzngF4JQHPRxyGiBXeqe97qn2FxOsQqaxah+xKWcWJ0Amdmv3XgShmxo43/BOo8xa9oFatWq5jvfPOOyFFQBzNTIYL5ywpD4WVkn0jZ7O1jS4zM7PEdxpXxR544AFoNfvcc8/F1VdfDW3Tu++++6BTgEUY8mFUSmlgKUcpS5cVoKggQFFhEuYFSOovn9JCKKN8FrlHpdnk8pJIElSZ0oqABKFKZg5++u57FObUwi6XX4P0hs1R4CVQb989sbByJfzx889IH/8rfn7ycSwb+ROyAXLkwMYSNI1DnCIYK2mI6OcVFaJSEVC5KIE0zr5oUscHUDUzgfEvvIBh19+Cgi97YeErr2PQDTegvgcUVCbXpo2QVrUqpvb9DknGs+0xx2OTrXfE0I8+w/evv4SfH3sE3o8jkZXMRCZXEPwQ8PkCpAUoVoyNFdZjTABRzvRpkb9HWlA+h1xfjw01HjYmriVIkU91WABlofJKJukC5hlrjGtQQjYmKUH+0mpm7sCd//3vf+jUqdOf3gltadN7YsaI/pLTyj1/Zr2cO3cudABRVw5CdZgQWPKBkxtsnEMU0f0qB7dDhg3HV99+ix123oVJTOCC8y7E448+gV122o0RcGivaiOgq27dTXDjzTfhoYceRO8+fd3hRES7WzLXqFHD2eOH2ZqnIeZRYW4cOWCsPR4BAnaQxk701wljMXz4cLz84gvYfIuGaNy4IS7t3AnXXHOt2+3wzZff4IhDj8DSgiT6fNcf1117HXp9+RU+ev897N2utdslMWTIEPSj348/DsMLPXq4Ov3Yk0/i8aeeRGcqzps33Byq0arf4DsJFNLNRpZPj3LQcDebOwSBXmA5DQWFAfKDJAK9u8QX8H1YxvDJogAh22mwrwg4ynGckj4SSQ8iXUY6sA8wjlw8hU8WkUeCq78eY2ZYDxyrGLwCTmJSM9UrYACKqGzn8/0rJCTpljxeYREy6cm1abbTjIkRBObx3TQUFDE+EvIJMkSYANuNQvVUyEzPQBqykBamARzwUGB4jMiHB/M89nURLzB+n3GZAWrvE6Ehwb7RJ7OQJosIxvT4BI9pNWP+MEyS6UpKFuZH8Q2OlZjOkJSkYQsCShkBhWQcCa4M7rDD9rjy6itw/jnn4ejDDsceVI4f4mr1Z198gfsfeBBffvk1BvTt58p31513okI9D+++/R7uved+TrC/hmee6c6JkXNxS5cuOPWU/2GbbbdBs6bN3IFqOjdlwoQJjAnQrrPff//d2c3MmRWPDTMHzAwe62SDBg04wTUOf3eZmaM3MxQVsR4DTumm4W4zg5k5e8WjIgc25BzwYuGKq2vI9lU6iNCh0Zf12GAA22I2za5VBYgXTkS0G9tqT24jgsBbLkIRCtkoF7FfMtIFbMwLyDNkZyH6gA13wNYavEJqIknqAySHxz4jHemcRDWkZ2Vg9rvv4oODDsLPjz6MDIbVAnVerz6Y8tyLWDZ6AmbMWoga2+yEUHyosIQSgLHTCRlyy09oH0yKLLVqYrZ6w+RSzJ85AwXz59IDCOgn/gpH0j/daicCat6hBP2Tb/kivPJkrwTVqVMH77//vlvVUlxmzA1azAxmESgDiHJuhVFm1K9fHz47V+FjMLPYWmKK1swgBfm0006D/s4j9lyyZIn7L0StYMe4Fi1aoE+fPq4zFc7MqPsYrQZVVM8LUciBgAYtBckk8pPLOCgpgOxFBUUIOFAqoH/SZ5XLYBWjjFmsZNUK81E4eBBG9u7PirM9lmbnoIgK8aJkIRoedAA6XH0tWu60I37s/gzyhw7D9K++RlZ+AcBaZHoR0jIREELt/WZlDck3Jxlg5hvv4I+XX0M1C6FKVwmGhUOGYv6UKTjw5ltQNGMOBr78MpocfBAaHX0cCjOyMT8w1GqyBUb8MBjTGGiT/Q9AzT1ao90ZHXFQ587YequmyBvQD1mLl2Fm7+9Qaf4CcBwERgFj2nxWxkQQQu4AIV/QkHIyflbQJAKQPQdGkVvltSEAC3C9ywQOFsE8SU2/5GCWIdqGHyAkjepxIi0NWVlZyOGERnpmOvHMU0cMlqheQ9VBlFzvvfceNBl00003cXXlFLzMMv70009L/GW55557cMQRR7jvk+UOKUuqKXsM8hPE7tjUO6K/qjnwwANR+u4kAdYDlb/orKgAiWVL0HD+fDScPRPbcWXp1ddew5Dvh6Lbo4+iCSdqwqAIYKMdslGmjsCGViGBMzt2RIsWW+H444/FbrvvgYsuuhDaHSJZbr/9dpx88snQNnFNlGmrePy3V/IXRFzIujhtsTvVFJ0gFfdvsW8I6VqZDDE+1ZRdoPyXWRaET4X33/kAN153o9u+u/Muu6FVq1b432mnY/fddsPRRx6NHs8/jzffeJMrwuMwdcpkvPfhexjy41BM/e033H7H7Wi7/37Y74D90P3pZ9gHPAidRrzHnruTz3Z6DcFa6UzFWYAAgoBvnEOy3VWdBess31SHEp2AvQE8L8CCX8Zi4Y+/ID3NQ7rnI1oRN6QvK0Tm4nz4VJrZzAP5S+EvWYoE+5yMRIgMDuITYT4yly3Egm/7ARMnw+bMRjonqDJm0Zw5G2nTZmDyc89h6Y8/IsH+o2jCOEx5Uv3DT0jMXYDM2TNQafbvSJ8xDekLFiF9yUJMe+VFTP/6cxgVeX9+IfyFS6nkJpGWZvDYDyXnzMG0Ab1g8/+AP3emm2Ad1/055IwZA2/iNHiLi2Bs933GPe7xJzHti6+QyEhzcqctmIO0iaOQPvsPMKmAB4D9IywyAgBJk2pucH0APQK5zWfeGYx9Bt9U3uolQiRJH9CHTSDYpbAszAGI0yRAwdIlpOAdEiMCEdJZuXJlUgA1cnOx0067osPhR+D9jz7GhPHjcOTRR+CKKy/DwIH9MOaXkXjp5Rfw3IvP48FHHkJHtjX/owLtUa59990XO2y/A05i+6K/dWrNVWvtqNFfbn344YfQ32kxqj/dqq9CxmZslzsVUvGyC+QvUyC7QPYKWPUciPNMfaW+V1bIGCd7WZCfmTm0FkqK+N5pQlZ4gTxiU/b/Emyo6ZZcMZR3eSgexRGbspeFFfkJJyhLu07cbizDRi+qtmyt4JpaxVcCBgSesQ0N2RYGxWZRFD0b4oATlmB7STL6kxeIJFVAU66IMISRLkGc2sQwNPjUYeZ81QsLx05gnGy32WeEAGVQ+Ci0JkITnMj1li6TB+mAdL5jhbOmIX/EcOx4yvHsn+Zg2ZuvI+3X8Rjbuydy/DR8fnNXbLbHTkBWJjx2iiEZG5XrkGFDOcBLfQQhpEw+5fWMvQShZr16qMRJ7x9uugmzR48BfC4ockxZpIlmjkUD9g+pIH5618mx5DazEnt5W7zyisDMYGaOvTor/eekc/BhFuFpLbnNSnFmpfaYwOzPOPn5VDC1krzLLrtASoBwMSij1QmblYbVIWHp6eklsjnaYu+sdA+TRo/G/V274qGuXfDQLbfh7pu64LZbbkfXW+7EzV1ov/d2zPpjKtJnzURB/0FY/Pk3wLBhGPT8U/jupR5otl1L+JvWxu+/T8UcDnxmLcjDtAULMGPxYtTZbhuMWLIIm+66G7w/pmHZmF+gbQ5Fc2ZhDpXuBaNGo2j+Yviz5iJ35jyMfe8DJCZOQOG4nzDklWeRWDCPA6I85PXrj0St2shs3BiVWzRH2KwxctvsiTlbbIk/5i7C/OkM32gLtDj0MNQ9sD0mU9mZMm8epmZkYCrzYpNtt8MfkyZiyfDBGP3s05jzw/dYsGg+ps+fgznz52EuB1/zZ89G3py57lu/OfPyMCtvHmYXw9y8PEjB+SdBK6Rx/LE9NmN8uZtz52GegHkbxyUZ5ubNReSei7lz52DBgvlYvHQhlhUs4wAycPV0zqw5zOe5JXSDBg3EaJb/4sWLuNLypfvrmgceeICrtQ/h66+/xiGHHALV3R49ergqq88NpGz27t0bxxxzjPsvVW1tc/FzcK5TSWezDMua8hdu1qxZyMvLwxROwAwYMMD93YwOVZk5cyYUbva82TTnsg7PRSHr7+TPPkG/Z57CgBd7oF/XLhh87z2oMnM6vIKl+INhZs2eR9r5mMV0zZo9B/Pm5LnwWZUq4bHHH0FLKs91atfCY489jtNPPx2HH3642xb+5ZdfulXB6667DjqcrFu3btAKkWSQnDIlq8yVgegEoovll3tF9KJZEShfYvrYviK69YWTLIpL6YhBOIHw6wsUn+KXqXyRXaZAOLkFsT02U3EaAKstVmc3ffp0PEdlceutt8YWWzRzW64fe+xRPMgVxu223hZSar7iSmP3p7rjkUcexUnHn4jDWfc9DgDms17NpfKZN28u8ubnYQ7NP2ZMx6TfpmHGjNmYw/ZqJuv89NmzMI3mH3Nn4w/W42lqX9dxV+oAABAASURBVGfMwrI5C7F04SLMnTkLBXPngy8mwHqLWQsQTpyI5IiR+OOzLzGN75vN/A2YPxu/f/oe+na5ChM/ehsTv/4CM7jCPeH1NzH88Wfx4VVXo/+Tj2IKJ7QGdn8W715zDT4g/PrhWxjz9sv48pYuyPvsc/S9pSvev+ZyfHrfnfjy9tvw0eVX4tM770RfTjrN+3E4Rr76Cvrdfw++evA+zOQgpH+3B/BJlxvxyW23ouf996PvXffgU74f/ZhPEz7+Ar+/9jZ+5ADjjVNOxQcXX4ZfXn4Nv3/zFfo/0g2jyeuLa6/Dj+Td+547sHTsKCxlO//jmy+Sx/UYeHc3fP9MD3xx3/2Yx35k/OuvYUbfPuj34P347oH70fPJJ/D+1Vfj19dexdSvvsAstg3zv/8Bs3t9hWUjBmPO0EGw6TMQzM7DQvZTs2bPxcx585n3ecibMw9zOSmgNm/m3BnEs0zYPs5hXs9lvzRn7kLMnJuHWQ43l23ELMxm2cxkuamsps+dRh7EsW2ay75z7qwZmMPymTWLfBlPHtu1uXNmYDYV++YttkTC93Dcscfi5JNOgnbk6HyTbt0ewvMvvIRPP/oURx15JLSbRp+G7b///ujRowf0l1tqL7faait0YX/+xx9/YOnSpU6RNjOojs5m3VH9Vh2WKRBOILvwspcF+an90bspu+hkX1WI+Smcwsudapc7hlXluS7o4jglS2yXuS54l+WhOJR29WUqF5kriku4VFB/q7CLOc5SOPGQO6YpG8+6cou/eMmMITXeGCdTdOsLJENZWN8yrCitkiEVJKPcK6JdHZx4rAjEX6D6sCJ/4eS/MlgdGVaZlm3erDkzMYv91By2dYJ5NOexHZzDtmc2x4wz2M/NZv82I28ufifdvJlzsGj8KMwfMQyL5+VhLnGzyWM2w8114eZgtgsz243B5nBido6jmYU8jslmz2T7zMnXvFHD8UOnS7C0V08Usk2dxzZ89izyYxubJz7kuXBhHn56owe+ueoSjHvzFQx+/FH8+mIPjOcE9txEAvVPOhFZOdXQ59SO+Oh/p6BGw0Zoevxx2OV/x6Lh/nti5sJ5mE2+knk245hNvjPYFyu9RcsKECZDzJ03B/PYR8yZNR3zqHM0adMG/e+8H5X6DkLOlN8QLFiMX8aOwxWXX47LL+8MHRy9ItAOM02ygZfabgGt5X6Xm+KcmoBczhwLViU1CmdWrMmuSoC/oDEzSBnwvNJkmtnySjNnQrTSLDYhVw+236QBTm+1C87fcRecQWW8y2XX4vLO1+CKy67ElVdegWsuuQBbZAAzX3kJo+94CAu/6IWh99+H2lnp2POaq7Blx1ORvlkdVM6tgqpVqyC3RjVUrlYF6VWysLRRI7R/7DE0Ovl4VNt6Kwx770MkfxyB3LyZmPXyc5j08jPIzc+D98sIjLj9Hsz+aRTqdtgPjU89FounTsDPnFnPGz8WBYsWoClXZBZlZ7ISH4fdb+uCxbWqI7tKJdSuVhW5VSvD6lRDvQPbIWfnbZFZvTpq5OSiCuWpRFmKcmugEOmYPOg71K1VFdOnTESN2jWRVSMHGdVzULlGLqpWq4bqXB2tXrUa7bmoklsVubm5qFaVfjlVmbZ/FnIpS1XKJ4jtsSncqsDq0q8KT9HkMo9yVA7VcpHrZMxBTk4VVKteDdVyq0P/U1m9Rg1Ur1EdOkH0hhtuxG677Y77WY+yudoyatQoaHJHf12jxljKxscff+wU52GcpPnqq6+g7wQ1KXTzzTe7b/Zr1aqFXOaJZttjEE72aipL1gHFK7tw8svJyXGDRslQu3ZtF6f8cqpVRyVC1eq5lDmXdaIWJv08GjXb74Od77odfoOmWDJnMX5+9lEqEx+gZs1qUX3IrYbqDFdL8ZF3LuXJysrEnq33wjfffIt33nobOm9Acnz22WeQ7NpC+SFXgDSgPfjgg3HLLbdAJ3xLDskqEL3MGMRXILxAeOW77AL5yS0zBuGXh+JyKM6XmE68ZJf5V/Try0+yCCSPTMH6ilvxxPHGpuKP7fJXPsdumTGITnWsZs2aUP3V5zEC/YuCVgarsp3Zc8898PDjD2MmFaQZv/+Bnl984/7KaL/990V2pcoIi5Lw09JgGQlk5mQju3pVqG5m852qUiUHVXNyUataTdTLrYnabKdqsI2qXjUHudlVUIvh61SpilqVq6ButRzUqFwJBaN+wfRevVEzzceM4T+iFwcEA595FIO7P44f7n4QQ+95AJM++ADjP/oAg194Dt/fcz+WjBuPmls1xogvP8eUXt9g3LdfYfrgIVg8+idUq10dNTmBOW7QUNSqUQtVGzdEyz12xzyuIE/lRFjW9DxM7vczWl5+EbY862Tsdd5Z2PHUE7HlCcdjnwvOQ+OjD8L2d9yE2rvuidzmW6PtPbdjmx5PoGWnc9HukrOx303XY6fTzsM2xxyHhm1aY5PtdsIejzyFOnvtx/fuS9Rpuim22Gl7FE2Yggl8tzLSfSzhLP322++MpROmYeeOZ6Bll5vR8s670OT8c9H0sINRY/MGqNmkGfa+9nJsd0cXVNtyS/zy5huotvnmyG3aErt27IQt2h2MSUN/wvievfHrO29j5EvPYvyLr2DMXffit6cfxw+PPYIxr72FxWPGolZ2JVRPz0C17MrIqZqL3CrZqJKZwX6oBmqzDahRpQpqVs5Gzexs1FZ5sI2owXYwt1pVqK2oWb0GalTPhdqQXJZn1eo1Ub1mTVStXgtVmKeVWeZVa1Rlueey/6rGOGqiarXaSEtnPFlVkfAy4Yc+0pGGkKvwSa5M1KpbCwd1OAjP9Xgew1kW3bt3h/5iS/VQ561oZ4smIlUfTzjhBFzDyY7rr78ej3Ky4eWXX0ZWVhbU/giqs32QWatWLQhit+q13Kn1PZftnWhFI7v8ZF8diMPJTAXxSoXV4bm2tJIjjju2ry3PlYVXPIqjTp06qMRJ17gsytKLTiC86AWFhYWQWZl9qExBTCO68gDFkcpXbsUZ1wP5CSeQfX2B4hNIFpmC9RX3qsQjuUQnc13IJj4xiK9AbplV2V8ojtgtewxlcXILFC42ZV+nwDFSNbYrMagdzCVOclatUQ0ad+XmVkGN3Bz2cVVQm+1grezqmPTeZ/j55VdRNH8+26K6qFUzl21oZVRTu1m1OqrVqI3cqjVQk+1rNbavudVzUY3taQ7b2ByONauRZ1G4CJmNamLh1LHwly1EDfbDNarlkE91xkUezKtqbMcXTmTbnizEHz8Mx8IJv2HW4BGcSO2LTfZoB2RkI7dNW9S+pDM2P+4ENDnsaGTvvDPqn3AysmrVQ40cjq2q5aJqzWqoVrM65amOGtVqUN46+KbXt3j3/fcYby3ksh3PpXyZlD+9aVNUZj9X/7RTMeznofB8D00bNcMtXW6FzrC4mePcFYF2mMU7Jc0M6+vyyiOikMqoWWkiAnZmM2bMgDqulcFvv/0GzS6alYZbFdnMSukVb2oY3/ehVTpBjPeoREueoqKiCMXwFkbZkGFpsLHjkde7PyZwtXf8J+8h1wtRi0pFDhWfxhwk5b3xDvpcei1++noA/O23xbbXdsbWl16Eekcdi4LqdbDYy0CRn4D5aUjzMwFLIJmWhsW0Lsnko0p1zMvMRvUOh6Mo4WPoFVdi2EWdsHnzFti05fb49Pqu6PPKq5jKWac6rIxhq52QaNQKbTpfg0VFIQb1eAXzE5nI2aoZ5ocFWMIBSWHVbMYBJDwDxw/wuHIe+MBSrtIEyQC+l4aMtHR9ucBJgxDeJjWQsU1zJHNqoM6uu2BpUT5yzFAVHigSwjTPgfLPF0vmWcL3ycdHmnlIo9v5CbcRg8d0xLAm6fGYWYLUsAnOyAl8z4d5HjzfJxiyObBcumwpjjr2SGiLMiyEvpfs3bMXHn/8cWy77bYYMHAgBg8ejCeeeAIXXXQR9N+b6enp8MkDvCSrvs3XlsOJXCF77733sN1225F3tjtRXgrnJZdcAp1en0wm3TfFqucKr7AZGRksf8OcOXPceyGcZGnVqhXatWvn/ESbYN3N8NJZ1j4STENy7iJUzi9AzmYNkKhUGbudfSb2urMrauy9D0ZodY6zoulpTCvzI+H5lFd2z4VNIy8ghK4GDTd3M4facv4xJwIu52yi0nfooYdy0uB+KD077bST27ot2XymOwaXp8Vu2QWiEYgmdsdmjItN0QnkXhHIT2HlJ7vMfxJiGSSTQG6ZguXkKs6T8sTFccYyyIwh9pNpZpAZy6Iy14qfylfKiTq+rbnSrImfL7/60q0Ann3WuUiwjmdRMfYyfCQZKJ/1JYki+JZE6BfCS3h8hwiej9DzkEEzjWbC9xifhyq/z8Kgex/CkrE/IzF7Cv54/hn079wZX117Nb678UbMefENDHvocYz+4G1M/uBjvMVV2mmcua++dXNUbbUdcrh6WeeQA1DvlBOx+623os31NyG35c6oucte2OLcC7F9p0449J77sDc78da33IY9bu2CPe68DW1uvB7NuOK5D1d/mxx5OPa97DJsceLx2Pq8c9Cmaxe0ufdebH/VFWjY4RBsdeCRqNxoK9TYYRc0Y1xZWzTEpjvuiqKsHDQ+6mi0PPoEpFeuhTCjKmq12hXZjVsikVsHVbZoiqq774EWVPAaH3IgvJqVsdlRB+OA53tg7zvvRcsLz8XWnS5G21tux47nXYBdOnXG9jfdjD3uuRfZLbZFku9fMisbQa1NscVxx6Dpmaeh8aGHIKPWJsio3wDbXHQB9rq5C1qceDK2IVRq0ABbc2J3/7tuw95du2KHCy7CNsyDXW64FZtfeDmaX9gJObvshF/G/ISpX3+FT665jnl8PX646ir8/tBDGHBTFwy/9X7M7z0EeS+8hR/vvAefXn0NBt9+K2Y9/xxmdL0Lec+/hUrjp6BSQYH71GjuVz0RDhuFzLTKMP48gu95rp9J94poLmP5BwhY10O2MUbTY9l76T7xgMf64KvvY2fl0QxVfzgGAS/P9/kENDbwPM/9vdh5552HJ5980u1u+PXXX/H2229Dn6uofp599tmuTdWArHXr1ujfvz/UXg1k26wxipnBzLiqMwtS1HzyF1/VezOjLB6EEwgvc1VB9OIj+tgut+zC/VMgGRS35Ei1C7euQXEINJGr/koTq3KvLB75SaZkMun6u+23376kDIRfWbh1hY/jkBwCuWWmgnCCdRXnqvJRnJIjpk+1x7j1bcYySDbFLXdsl3tdgHgKxMvM2EckSuqEWeRWnALRiDbVLrdAfuUFbpzk+fAJnu/D8334Ccrpe/A8INNPIJsrs9XSqyDdPEz++H3kLV6MIKMSZg38HkvG/AJ/4WKGSeNY3eAznM+0qW00LwSH/PATxLM9NPqpr0zLX4rffh6Jhuecjakc8yfnz4ZHGiPAN9oTSCTSYUsWgR0RNj3hNLS54za0u/cO9id3YM+77sbmVJgLgySq77ojduAYcNvLLoWN/eyfAAAQAElEQVS/WV0EYBB4MD+DrHwnT8JP0G4I6an++rffpuKC8y/AseyHtHBi9E/46Uj4PrxK2dit642of9H5yODkwZi330dGpo9cTh7k5lSDm1SgUh+bOTk5qM7JB5Wb9DlGD7XxMtcHeOURiRkzix1XnBDNHGrGV53RykAnbOsQMTNbY5HMlg+r+BcsWLAcPzWwdevWRTYVzthDdLJTZPjzZiJnkxrY6oTjUGXL5ujXowcqUzGoYkWYM2gA5k6cimacYWl77Y3Y7bJOWJhbGWlt9sQCzpwUBh5nv819a8Ynu2/WGNYaM4NREfE9VqrQUMCJhALKsNu5Z2FvVpSsrbZBlT33xhZUpnc89Egc0OlyHM7Z73qHHoy8wLA4TMfMytWw14UXYptDO2Cb445DPlfyVOFAf596ie+pKA3JgA7GwVEGvCANCYJxYqCIiQv5QhlfpKVcBdiKszstTzoNdXbcHZkLFmPuK6+j6vQFqFwUSV5gHKiYwQdlJ08+4dhCF130M4tMYTZWMFs+DXFdWNP0mBn0IvtsDNI4YVIlqzLSM9KRN28ezjyzI95jg3DDDTcgb24e+vTqgwMObI9T/ncKVPe1wqytyxqgaSuhZEiVRw2F3iP5v/nmm5CS2aFDB2ceywF8Aw56H3nkEZx11lmM60y0atUKOpRv0qRJyOSkjWbmNDm155574rLLLoMms7TVW42R/OP4VJM8hCz5UChM+3EwFqb52KTV9s4dsk4HFmLL40/BJltsgzEffgTzEggYBgwcIAlWPtIyvF4BclKesAoiyYmcTTbZBFrxKeDAmUTuDukpJXq33XZzW9Pjg33kKT+ZfwVmBjNzJB7fBbPIbhaZzmM1HqsS52qw+3eRsqxWlCDlu5QJKRpPP/00TjzxRDchpG1y/QcMwBy+A0899ZT7B4XsjMoo4sRePleJ8gGwxjiWRaxDbMXYbhFTWAR/8SL4i5bBX0wFmvUljbDg+6FY9E1P/P7J++h335349ulHMXf4YAx59gV8c+9DWLJsGXY5/ii0oRK067HHYyInZWs1b4bdr74c+954A3Zn+7nLKadg20OPwlYHH45mhx+NRpy8qXfAflQwq6Owdi1scfDBaHx4B1Tddjsk6m6OMCsHyUQaitLTqexmIuCqaMh6FvAdl0JXlJapWk9gfavfEGGtukBOZQR1qoPNJ5gsBJzNDAK9WSHAQUMYJuB5PpJ8Z4rYLvt8VzKVt2xoQ458QrbbDAK9a6qPeq9CFCBZpTIqUy4wzhABklpJqF0TRb5HlyHJ1YugRk1G6SPB+p/gyoHxvVvKwVFBGogX+AjMR5Ir8kmuaCQT9GCblUxPoJBtv3gl+c5nNG6Eyltvg6LG9VFj911QaZvtsSX7qKPuuwc7n38O2p1/HlqffRZ2OGh/VGuwKbY/4jDUb9IUI95/D/MWzEPj3XdDW9K0aNsWhYw5WbkyBn3xBd657Q4Mfv5ZDOjxDAa+/jIGP/0sZnz4Mfp2vQH9brgGcz/7FLMIhRPGwxaz7OcvQtqChUhbuAAJrrgkFi4BihYT8mGcZElygoU5gSIqUGFoCEJXndxDeSdnyPiFkFvt0T777IPx48dj4oSJmDRpEvQPIFp53o6TmI0bN3YT/VKe1VbtvvvuqF+/Ps4991xI8d5mm23QrVs3mJkD8fVYH2SKv8DM5FxjEI81DryRBjQzNwBWXqqMli5d+pcpifNItIIcDqj/MkA5e5pFZR7LVc7RrTJ7s0iuVQ5QzoRm5SeP8l6gJJhF8Zgtb8rvnwWDlRGAQ3kExHnyKUoiM70SZvX/HoPvvg8Thv2A7U4/HXWaNsbUj97EW1yAmfzF1zA2dCHbazPDzM+/gf/DEHghFwXNY2tHCEMNyTiOB8IlSzCNC4Ob7boXtmq6FRaM+sXFxgdvto5OIA+zRvyKDOobuVu3RJCWjgLyTmamw2++BeaxD0lLS5CexOwvQsXFjotvLSR8GNDLI9AbYSHuvesunHzySfjxp+FOYZ44ZTKkfx137HEYNWaMI0yjdOmc4FWyg6wsNGq/L6YOGYhRr74GLFyIJMcJISkpoWsb+KALkC4nvHMUP8wUcbGjHA0lsRzZR6w1QD7qqKPw7LPPrhT0VyLqoKIQa/ZUPKkNrQ4FO/PMM6FDlKQkjBs3znV2l156KapQeVQsamzZz7KSAT410ESiEIuzgdpHH45tjzsV6ZNnYuwrL6GSV4CJn34CzbbXOeN/SNttByzJrIR8DnAKCtixswJrpsdYe9R/GmuBcRjlW4gEldH0fI+DmAQ0CPK9AMsK8jGPg53wjFOxBWfqF2/BSlkpHXWO6oD8pk0xt2oOFmekwSwJWCGMK+TzWFFzD+LgbtNNsJRoj6+Ekb/56QgtAVUiVUIr8mCQ20dSeL1EBsYNV+csTKAwPQsLsyohrL8F6tVriP6PPk4F6AtUsUz4ZCQlG3wLKCpfRIYDoZhHwJjUMMVAr1W+zchklanLn9AskkdpyeCKbGUqumsSK9snF0x8fJaTZtt0uu8hnAz54fsfoO87PnzrQ+h7jTQ2PMcffwIuuOAC7LvvPni2+7PYcsstoa1/Wn3WN3kHHHCA42cWySeH6FVfpXhKaRZOcMcdd7h6/dprr6FTp07Iy8tzKyizZs3CG2+8Aa1Cv/zyy9h7772h91AKula1NYklflLkxacUWAHkYN1KLl6IX4cOQIv99gWrG7Gu9Dn5sxSsgmi+/yGY98sELBw/Fj5lZZOt2uGAxKw0cHQBFQNx9X3PoQuoACmv5IhN2fVuSsHXipDcAjOT4UCKvywKI5Bd9Nru3atXL+ibJeGULplrCmalca4pj3UVLk7n3/JTBv8tUQqBo9cjBldcLLsUGllLvSFZ5BTaLMqjYT/+6CZCtFqniRy141IwdLL18927o1//fu6wr0qcvFE4cOJQZiLpIyMtDRkFARaNn4gF4ycgY8liFM2chWEvvob+dz2AX979DJ/cdAd63v0gleQH8N1tt+H399/G5JdfwG+9v0NNrpo22HNH7HfjldjmqJPQuMMJaHlRJ/j7tEMlvlM52++AXW+4DrWOOhxezdrA5vVR77AOsNzaLi2Be3GVogCAIGTbCSp5Ub11mUG0BR7bxRA+a7MRqZQbFVvPfEefYKPvw4NHl5+fhJ8fkB+gzt5II64h3ycwYNRWeyAx2DTTCJCgn0cA+xE1uCEHI2xGAOHIRaashgR8ygKxJwuwf/ApbYIDmAQHUOAltCd/ShuawYiXn8dAPnmZA4MfGrxkyOgIBgmrEAQQPIJRHL7lIZAWyF+pAbmE8LiK7XHyt3LzLZHZYiskONGQxTYtc4/dUee0E7HX/XegaeeLUWX//ZDGcsjcf19ses5Z2PzKi3Hgkw9ih1NPQo0mW6BZu9Y49ImHUatZE/x6+23YJA3YZNPaGMhJjkmvvIiBtz+E/lfdhm+vvxUD7+/GOsEV7Esvw0dXXIFRH7yL3g8/iNFvvs60JOGzjUnnBEHakqVcpTYKrLYKTL/BUz4wvUwKQK/QM+ZCiCwO1DSxqcnDLbdshttYv9559123Ct2vX39c1vkyttmX4YMP3ke3h7rhS66yaxfF8cefiBtvvAmHH3YYOp7ZET169OAKdBHMrAT0rqDkCmkLCFEeykUHKAQNuQTFVhq6jTkdcNAoe+Srp0CYfyeEfB/NzCUunZNUmiR2jpU8zAwe3z2tTGu8h4prg88BlbGEjE3Z1wXobBSND8zMvYNLqChqPKBFiYc4xk6No2zcZd2ptNFLyvcuut0rS2uEJqHsAlpLcM7uHvRhnXaB+D5HKKMhoFF8s2lyJB7dnmzm43edf/Hay8isWRV7dLoUOZs3RpO9dkejnbfFPtdeiV+GDELB7JnsERJYMnESRt/bDZ+fciYmf92TXHwHZoqHMtBlixahUsEyWEYmKjXcEr+OniAs2D2wffQgSiIwb8pUThAnkKhVi7gA6ZRf/QaSBUjLSECLkVdc0Rl9+nwLo5wKA8psHiAYPuIn/DpuLLp06YIbbrge3/T6Bh0OOQRDhgzFU089jZ7f9kR2TmXczBXmOXPnouvNXfDtN99CY7Yi9q81tt4a2/3vOMwd1Bu/vv8mfMYh2YyZZGYIBQD8hM+0A4bS66/LsZRubW1M6tqyWHl4syhJ2i6qGdqDDjoIK4PDDz8cWnVem4Q3atQIO+64oxsQSSp1itoiuPnmm+NgduxafVM8p556qrwdmGfMeAGo4Aaw/CXw033M48C+0iYN0OKIozD/17GY/P67QHomttqrLfKWLMQyDlQKOWhR12xm5BXCWMH44OsROjfIORRYCI5OKFeSEBLjscANRQAWFxVgSVE+PJ9u0i3koDJJMySeNclVkoArxRpU+Z6HAg4MCqjQwjxFRQ4BeQZA6G4Xt1N69Ta4GAroRX9SWmgUw0gToMiKUOgVIa9oGaofewyaX30lZk2fCgRJzvBI3BA+AAZxAPILGNLMID70WultZs7PLDJVpgIh9XKQq5NZ3jHeLKIVzepCzKNsuOXxzKAyBPJ3WRl6SHACpH+/Afjwk4+gmaxMDvIrcWJENCi+nN1liJoRYxpCxGIbPCbLI85DRiILzz3bAx32OxzfftoT3Z9+Hh+8/RF0XXzxJVRm38TM2TMw+pfRuPPOu6ABgnZlnH766dAAQAqtVo8VXwwKK/9rr70WUq6FF06wxx57uIO1TjjhBOggvjuoSGvF+vPPP4e+l/7uu++gCaS8vDzob1q0Rfqxxx6DVqQ/+OAD7M7VFPERTzOjlcDpz5BljllzMX/cH6i14w4I+QPzyiMkmN4iDuqqchaywZ57YPjbb7NeBBDOlbGWykA+rLshVNMDkAArusxIRw/FvwUnkHTYn76F1vZIot09duxY9/1zixYtoNVMM4OZuUkCvdt6r7XdXO+6FLhzzjkH4qEVTk0eFHHiyTEqfiguWWUKZN8QQdUNVkaykO5UoFNFA1VmvqOhHPKXnW1SQGUsYIdEK0C7TOftLEmGjspHSqRcLCmyCkkakJOjBC2kAxKc9MmqVAnzWZdee/119OjRA6eddjp++GEwvuEqcP+BA9Hh8A4YxBnjvl9+idNPPQ1bNqiNsW+8iNFcGf7lteew8KcfMfLdd7Bk8iSMfu09jLj7XgzucjN+fPA+/HTt9fj55jswr/9gLPjtDyziymLrk45CvS0bo6jIR5M990TTzheh6T13Y+erb8CWJ56CBocdAdtqK+TusRMa7dMarLrQI2QdBdv3IuZLyHYtZCKUlUqR8tXM6C2MwAPg8Weu3UsAznR5b3QIiDFCRAU4PyA2oMuR8SH+cnv0ZTQQ+GyzPVo8epAExl/EqxhDf7CNN/NglERPU3zFbuMAAsTDABkyjf4QkEZmFAZw/jSMfiEhICKd4CsQwcCLD/MMZgQYdMM8ePBppZtPn3GarB4AWiKrnnBX6J7GVzsAKw3bzhBJA1V5mvJUHWOdc6SXPwAAEABJREFUExkpENBuVbKxxYEHYfMDO6DOrnsBnKzdouNZ2IVtSJOrr0fjCy9Fi1tuR+6RJ6B5+4NRWKUS6u+2AxrstRsa7dUGOa22QyvWMX8Ja+uSfEz74hv8eNOdGPl8D4y59z4Mv+MWzBs/DGB6jc8FU37HtB9+AugwJGkUEkBxC5EM8lkrkgACFLLPX5qf72QvZJtVt24d3P/A/bjvvvtx2GGH49JLLsVPHBT27NULt916G9rsuRcGDuyP555/DmeccQaOYT86deoUjOMEkJRuM8PIX8Zg9pzZ5M/IKQ8Ys+phwFh1R0CX6qjEkElZQA+j3Wi6fIMu0tFQttL4194Bx0BKnA58VV+siV65BaHqEy2ppvpP9Q/a3m2mfCbBWt4x/5iN3DHEuBWZojEzSJlXn9OLdUU7bsBLfgJa//KOaWQqL2QK4kCpONmFj/1lCoSLQW5B7E41hU+FVfETvehkCmQXxPZUM9UumlQwW76sRJsKqbSxPfaP3bGpcZN2h2jiPcbp8NR69eq5sU+nTp3cDihN6OrzDLMobvETvUyz5XEOz0fI9xAc74PjHb176i1l8tVkGxKCTZp7Y/XOkrzEkD+cT/wG0yyuv8lkEYKgAOpzhdJ7bmTqcXwPthNFixdg0uuvoGWH9ti649nIqFUD+YX58DdtjIaXXov6J/0P1dLTkDd8OJKcIBj7xmuof8pRqLxvO+T3+gFF8xewpStk7JKW8VKwP4YOw5ZNGsGvUhn5DLtsaT6xgHlJtnkBChl3SLmSkyahak4V6DLKInnADi1gQrMrZUFjzPvv78aVZOlRxhYt6i80ofjmm2/g4gsvQqtW26PrLXfgnffexwXnnY9pv/2OJ598Guecczaab9UcZ3XsiLdffxt1626KLrd05YLO0Zg1czbS2VcVcEK99s5t0OKsczF2zAgs/HkAsGwhGBEKOCldUKg0AYu5MJS2dCnSDNHF/Iss5f9Ud1jusWjmR4P2OKJQNYUOmQJaEbCxlN2MVajYX/hVBYXfk4OqY4891vFSOPHTIR6aberWrRsL7knoZLbYT/6ym2osLQUccWVUr4EttmwKL0gij51npd13Qc0adTD8xrvR4sDDUFitBhKUMY0DHI8mdK1UXqOvQAYrLxURBTHWADMjH48gM6QJeOYRaEIQkooW0oFgZlBh+QAMKZeTPSxBsH4DjAd8ZSA/ASL/OJxoQuLEL8FZm2U5OQhrVIeXIJ3HzjkM4HP0U2QJFDLCJHHGQB4h4hHiry7lq5lBjYLosrk6UZkQ48EUeB4ZAzAzSkJ+fCmx0nzEGl1mkbRR4FR7MabYP42rXvM483XyCafi7I7nIiujEmfFeuOFl19CdvEKtGT3POaYUVbmrYIKhFfdSyQSqJJVBdlUthcuWYgHHngAJ51xIp58/nG8+dLb6HrjLdhj9z2Qwdm+I488ElJmv/76azYwrZjs0OVD69at0bZtW+gbZkloZg5vxjxi3mRSmZdSrHou/xgkQ2yXqckifUPSvn17SIGWXbOuUpq1MqvOQ9sNP/nkE6TyMjMFBwuEjW7AVHqYOXgoWjVpiiCtEkLWB1YBhJ4hgTT4rK8KsMmOrTCtV0/88cWXbPg8hFoRsxDgxEzIyaUEa26COC8wka8QzEr9pNhrRV3bJpW3+gbxwAMPhA710eSYVt5/+uknSP699toLvTg40Rb2E088EeoopShrd4sOGrv44otxAicUlLeacNBW4lgA8ZbdzGRskKBsBLNyOeEkbirIk+6A5ZGEsdwMId0h7Ubw5B+CZQoEnjB08AbtrFYQcUg6+XhspnzSG/3UHglHL8AxARayk16ybClep9J8EvP7jDM6otl2rTCE5dHv+0H47oeB+Oj9j7DLDrtgzvvvYdJ992DM48/ily964uf+32MqYeAjDyOvT0+82+U6jO77BSptUhXtru6MtlSaZxUaNmuzD9p1ewAHPvEQdjz/LOTutC2aUXlue/2V2PSA/eHVqgu/Vh14NaqhiO3GwkK2ZqqblFu3x/c5ne1LscjwmYAM8+AThBMw0SJdIRixAhrRLUcMxMhKY6V3SJ8wioQx07E6dzHzYqNM+GJssRGxVUSpkOopSUQlfyvlZcIRZApodbfsAudYtYfIxd0n9wTzN43tYCItAWfSM53vVrpv8CiKD8DzDPB9LOIAbSlxYLiA5WVVspFWfzMEiUyoPWvECeumhx+G2kcfirZ3dUXTU07Apvu0xSbt98OenS5B/YMPxJbHnYS2V92INtfejMymLTF9wm+Ynr8I2RwcDu/2LD6/9jp8fsO1GNHjKfz4yrPodc1VWMTVjmWjxqFw8GB4XG33vQyESwuBgiJ4GekIMjLgUSYKiUIOlp2I4BUQEKJKVmWkU94qOdn45NOPMaD/ALz3zrt4goPCn4YPQ/v2B2C/ffdFu332dZP1++7VDnu23hMPPPgA5s2djcWLFzn+PuMI2c/CAqZXYAg81koL+P4mGZnBwjRCgvQgSJKQoeAA/+LLjHkRBG5CWWd4SNFJTW7IRsvMHMosMuUwK7XLvaagfkFxxCA+ZgYzk7UEtPImh84dkdIg5c3zWIhEmhkmT54MfQ6gXV7aFWVmjofsJMHMmTOpfJwM7RSTW6A4ZQrMInqzyJRcArPILRpBHCY2hVtVMDPWv3A58piPWeQndwwxoeSI7bFfbAovu0xBbJcpEE7hZRfILlwMwplZ7FzONCvFa9faxx9/jOOPPx6nn346VAb69Ez5OmLECGjcr3HEzTff7JQ9jX006f7WW2+V8DSL0iiE4hXILpmUK6xqdBbHSUNjWvXJnjz5poLgs12QOwQJ5EkjZCgtPAT0g7FOCEBKY3z011BoKZkXsT1UXw0+kuzLzE8wpIely/KxmEriJtvvRjdv9mcap6rtDNjGBhyBbbV7W4zv2weLpozFjD9moDHzYa/778DsRXMxf8YflCyNY/AEwScDYMqkySiquxngs83jJIBlUC75sLPyJdCyxSiaNhGzfh2JLdvsyXDsV5kQPiFQ/Krj6vt1VolHmdpzjKlPs8C033fffSyLEzDsx2FYsngJ9E8HHQ49lErxUVwsegNncnIRxVfXLl3x2quv46ILzsPBB7bH/AV5mLdogfPN8NLBGVhU32Yb7HT8yRjA8fOAG7qicOpMmO8hoXwbNxFf3HUfZo4YCUYNXUYp4UCu8oXinCu/SFQRpQw0a9asJBIzc3Yzg5k5u8cGR7QCh1iDhyp7MpmEeMXBhRPPNm3alCgp8hNOpmIP3ZASXGwNUbvBFti0cQvYshD5VJwXV8lC9nbboOE++8Bv2AAL9WIoYDGYiUOxoxyMWM51ydoskjnmHXB1u2qNGlR6OH6YMB41/HROrvmchfKg90lxe+zVPTd4APiOC7VCEE8zgzNZuzTI6N27F74lqFz0Aiqg/AM2FL7vo1pmdaSnZwi9RmAWpWd1A5sxHCGDg7Xne/TA3GlzkV2pEvr3H4ibbuyCO7vejSlTpiAzPROVsipBsiqOkIMbcNCjNACG9LR0aJvQ2x+8g+E/D4dmyBfNXuK+5Tz3tPMxZPgQ/DDke7z40ovQpQ43h5MV+3KApcZIuIADhQMOOMAdRKNV1Yg3IFMgGpkxyB2DGdMRO4pNrbyKp+j13bA6FimVOqhJq7ryKyZ1huichQ+VUYiAKTOMGzMS2c2aMu0JCEeJOJgjEYdyPim0mpdWvTr2uaQzxn70KZK/T4cmEVwdYQNnBJA2JK1CrQwUv1lUb7RtUivG6gjVMGsyTIqzBlD6Wzu9yxpQaVuw/k7m3Xffdd91azv6oEGDMGHCBPf3XOPHj3em/v4oLy8PF154IVdGf3AixPGZmXNv7I+QCXB5znyOUxTSTjRYlPDMQ4IeHngxzbxpAcxjR02l0+DB5O8BBVzF+/jTT/Btr28wdPhQvPrG6/j4ww9x9933Yeddd8dmDerjvPPPxy033Yh5SxbhhZtvQtrY0cgfNgQ1Jk7Cr199gn433oA/Jk7AUka+cOJUtL/8Shz92GNoc9lVqNKyFVrTfXCni3DEbTej8VlnIGzRAkHdetiHnWHNww/FkkppyE/zEXBgEcCHhAv9JN+HgBACrI1JPikyJ/nY5rt6JiyRZW4zUglS8GbEpbgrrOs+B4qLxDFWiTlL8SNk28+33bmSrHOFLE85aIWxLoJX6BsCgsKGrnKnsexZxk6hpV9aOv09WJOG2OrU47Hvdddi7xuvxxannYYdDzkKO+y8C3Zmv7/DMUdi/ysuRKM9d8fgd95H76efQ79X38S4p3tg3HsfYsSLL2Hkcz2wrOc3SHJCZ9bnnyN/7Dik8Z0xyulE8ygQJQslDK2FrNfp6WlovEVTHHHUkTjv3LNx++23YfToX7Dddq3Qicr93DlzcNQRR6J5862g7Yg1OdlTu0493HXH3Zg5fTpMYx5Ww9B8hLQnyTNkHL7qO+MIjJ4AaIUF7qnHvxrMStOshKqdjvsq2c0MZsZ6EMob6mvUR8tPJ3E75Fo+zErjMDPE8YutmUEryZoYVx97++2347jjjnNnORzJCXGNP+M+XauclTieGM5VwY8+inacvffee25yXOHV37/66qvQDsj3339f7F3azMwpGkOHDnVu58GHxzoiMDOXfqVZbslnFuFI5sLIT/ZVATNzZGYRD7PILR5m5vg5Aj4UF43lcHILJIvCxDTCCcxMRgmIRrRCmBliO3jJz2x5eqKXu83M9fGalNCk+DvvvOPORTmDitmkSZPwwgsvQDvzNN55++230aVLF76Pndx5Bqoj2oknpVo72lSWZoYMTpilRhLJFDKdwhrfTI8AeDDXj9Kggy69mCFgBLjL3BOkDpxe4dFdjHNtGJ28E6GPSoSCqZOBZYtdeaaxrZvRdwBmDhiASosWIsjOBjj2JDmbII9xw0VLB3TlV6vJsEUY/drraLH//gAXZZDmw9t8E8weOATpS0Ik2JawCxU5irhSW2AcZ1PWyuzDs7ITWDhhDGAePBIt/nUcRt1xJ8L0BDyu1EuRj9o7g5lB49+XXnoJyuNvvvnGnfegMdpJJ53k/s5vDts7jc00/tLiRrxIqYNv9Y6obMFLpnidcOLxeLBbN/R4/jk0bbQ5rr7mSvoW39QLJH2dbXdE6/M7ozLbzjEfvYm0oABWkMSPb7zJRaEW2GzL5sjnBKhChSwEk2U9gFeecSiDBF27dnXbJGSP41u0aJGbkZs2bRri75KjygpXSFiNS3zNjIWvChAlSThBzFN2FF96sc3MVVZVjLC4QvusUF6lqihK5ABFPnwvgaX581H5gNZo9uAdWFwlnWGKSuQTT7P1VVTFwq8DQ3KLjfLGzJAsLETVzetji73boucjj2Pcx18gIysLYIb4VBD9wCe5x1UDZhDf2sDoXMltZsyj0EHltMpUVAbjsAOPwjkdz8WM6TOQlpbm/MwMCc6cTZ3yG8488yzOFo5EeiJzJVxXjiobomsAABAASURBVI7TIorYbvYXAoqQENOmc/C1YMl8vPn6W9i3wz7YacddcMyhx2L4kOH4bdxv+OLLL1HFq+ZOqp7ERjk7MxshlVyygHlRPEqnTgr+3xGn4qQTT8YpXLneeucW2KddOywoWoAGnHBRJ1s1pyq04mkWhZMMMZgZJw/SoY5WvAWqpzJFY2au3pmZUA6Ed5biR1m3WSmtlHXFLVLRqexju0yzUlozgycA6wbNfDbo4JUksHTBKgASuM7C4CHJcqt50MGov+se+Imr9MYVSTBsmEwDgjR2H4ZCD0hqWhYrvyRX7KsDzrJYByW3Vo/vvPNOVKtWDdnZ2dABaAL9zUzfvn2hbdoKqzSJpmbNmlCnqa17AnWoGoToc5Gbb74ZGtyINo7r32AaE+EXg7LZ+Kp6rqBokYPlUVhQiPyCAvw8cgS+5wRDAd0F+YUoyC/A62+8hdOocJxx5pnY94D9cOghHbBvu/1wBM2TTzgRhx5+OB647TYc224fXNmxI57o9iCOar0Hxrz4AkY88RjmD+iLuV98itnf9cXSAYORqF4TzU4+CVtdewN27nYf0ls2g18pDRkN62O3zp2BOpuiOlelvZzaCIMEhxlpnKYMYZUTyGCHLtlDYg3GGuazDqUREqxzPpslnyaIhzOLPEDgdAtUXP9EDpjZctHqfYxRqfZSogCxv7GcPdbVkCUchqBNLiAggcZE0l1Npc1+OqSpnS+g3TRoZR8V+EVYRGW6MCuBMC0LgZeGSge2Re2jDkGN9gchc6vtkNisITbvcCSannse9rj4fOxywflc4ViKUT1eQJ3quaiW4WPsk09g4JWXY/zbb2EUFevRz7+GKe98iN4334qZPwxAsGAerChAwaw58BbkAcmlAGttIQdzRQjQus1eeOTRx/Hiy6/gnrvvxkC+Y48/9Tjef/89fPLxR3jowYdw3bVXcwLqTrcKPfiH7xne4JnH4S2g03M98wGwQvOZpDXwimhjpjAvhKcNAiI3tnuV5A1ZAQQxcU5OjusT429XhZe/mckKteNSnLUbK7XvdJ5r+TAzKC7Fob64gG2nWP7444+48sor0bJlS+h8ELnvZnmPHDkSzz33HDTxq8M7tRoqRVnKhCZtpSBL0dPk7uWXXw4dNvfiiy9CE+hSLDqzXbzrrrvc51TaPSXlQ8qIdqCdfPLJ0BhD8UsmM3Npl13ygZdMs0hmsyh/iF7lW7wEcQCziIeZ8V2NQHGsiEZhlEfyl1JkFtGbRfLIX2AW4dUHp6enu75YeIFZ5GdmbrIiNR75p4IU3379+mHJkiXQ+OCVV15x5xNcdNFF0I475X2XLl2wySablASrW7euO+/o+++/hyY12nF81oMLJpqk1/hAdc0skkGBaGP5w6WdT77hHjwDxv06FmeffRYXSEYSnQDYFoEXvaB3M+STKeA7TXr5CUn/gASBGjOCkdGMQYPR84YbkeTqsHkhpgweiNEv9cCU++/FoNtuwVZ77gZUyWJI3R5bR0ZFK9nwGaJai+aollEJ6dPnot7ebRD4bDf8NOx8/ImYzXHRgFu6IH/WbNLyXrIUlRNpyKldi0xCZG/eEJaZhckDB9EzupeOGosxL72BrQ46DKhUmTq4B3WwzBLEl5TiDE4yaIx13XXXQZ/CafJB9XgAFX7Va/npU0ApzAoXl6NZJLmZMV+ZS8X5Uqvuprj8ssvQ99teGKg2kWTLlhVh6eICBjfKWg/bXNQRv4/9GcmJ4zHu04+xjMt6W590HBbmVEGRazOBJM2QvBmo3G/mTPnEYcbUk7XneS6TaHUVUAPhE088EbvuuitOP/10aJZOq0fK6MWLF5fQin5VIS6Y2IzDmdly/GJ/s0g20ZkZ9JN9cVoSk3MysTg3G9qibFSQKD2WWRrmWxYCrsyUzTDxFCj8xgKxvGal+TM/TKL6btujyV57YPKPPyCXMz5pHIxIWQpIp7RpRkcmYFjRJb4qb/lJKZ43fy6uvvoaNGhUH3OmzcPnn3+FHL8qQ/ssF4PvJfDWW2/j5edfwUUXXgz9XVMi4WNVLrMyMvAl9InzjSUU0o/gsbx8xgHQjeUvM3OK6nd9e2MbDqwmTJqEbg89CM/3sGTBEtxyxy045JhD0PvrPrj/8ftw2tEdceb/zsLkqVNQhZMrlTNzELIBrJqZizETxuLiCy5FncZ1MGnkZPIwPPH4E6hTuw4KCvKRvyyfCnMB1MCoU4klUX6ZGcwikFsgf7MIF9uFF8gdm2YmZwmYlbpFY1bqFpFwMgWyC2QvCypzz3wUzZiBbM9HlXp1ALLywDaXILsMAdGAyQdozJWdZXyHf+bKoj51KEwkEbJDEI3Hhg4O8KerrBxymxl69uwJnTKu77M1GBE+4DupbULqIDtSgdtyyy0hvJligbOLRrhUkMKtjlTb49XuaBBkFoWJBRJ9bN8YTb4CzABKzsEnRx60MP8tAFine3H1eHPO6tasUQOtd9wJ++21F2rQXr1GNWeeeMJxUOf3+muvYu6sGahbozra7LQzjtx5Twx48RX8MX4kPun+CK4+ZH9cudeeODY7G9PffQ8LJ09FiwsuwpYXd8YON3bB9tdcjW07d8auhE132gVFHESEfoKyAKH57NxYV4z2NE6gGfG+zzric0DiIc0DQHlDTdaRhj6wJGsjtSdWIw5EUHJ5rIQkBfgOAh5Cgi9cCUVkCZkXgshV8SyPHFhR/ppZSVRmpfYYaVba9yRYdgm11zRBPIrJVappFrLcWbNphggY3EBrBHR5rCusRUiwDTK6A/EgGCEA6xiZhbSb7Ozj6m27Nao0aYLKDRth50suwsFPPYU6HQ7FplRMtr79Luz41DPY5Y6uqLvDVpj6zReY/N5bVGiXoOfT3TGsy62Y1O0uDLvjeoy++16MfrQ7leh5rLfprv5tXr8BLrrwfFStUgmlF99B+u65V1tcxPiuv/469OWAv1KVKth7771xzBFHo3ev3hg4cAAGDx2EsaO5AlQcWCEFId1JJi5g+g1JlyKi/rW3mcEsqh9VmE+VK1eGdhYpwWXr2iIuwGjhRX9DJf91BWaRDGYGbcXWqlrz5s3x6quvOuVYE+HasqqVTZlSbvUZkXY/SWk+/vjjIYV5f64Easeltg/L74knnnArdlKyRfe///0P77//PrQLrFu3btCnWFqNVjqlYOucjvvvvx9amdbkscYQZrZcMs0it77zlodZ5JZdYLa8W7iyYGYuz83M7bLr3bt3CYlkMTOOZQpcXngc08eesZ+ZQfjff//d7b4Dr2HDhmHMmDGOL53LmZrg1oSHPrU65phjoAnwmEb9t3iZmVB/gsGDB7vJc+XlxIkTobOLVD6bbrqp256tCYrzzjsPHTp0cOMBySgmMuWnnWvaKaB/KdE30frM65BDDoHwoksFr1gEzzy2MZGj45lnoHv3Z/HKyy8DYD31gUCNEgK64K4i2kIC2K4BId/aAAH7qjAohJRkec3/fgBqLlyIqX36MoyHvIGDUavtHuxLz8fvY8YhpzFXU6ns0lPkNKL4FZXHuPwqOZhSfxPUPPZoeLSD/MkcPsdrrZ+8D0vCBZg7dgTDgeYY5AdLUXPbrVDo2Bg2rV0P9vsMgJPni0eOxjSOhXd48D7UPvhgTP1tCtEF8MygunrllVdywu9uVw/1CZyZY+LaMC1IdOrUCXPnznVnTLkIix/KczPmUXE/LDcLhTliCMhCIov0xNNOw9x5eRg0cKCc6HJrV7Ro0Qwff/o5Qs+QzM5Fs2YtsejzjzBn6HfYkeOVZHYmlL1p8FwYj7lsbOOB0LnL8xHFWE4xmDFnUngvZCVRJRdKDc2NN96Im266yS35q4FQA6IXxmUuiWTGQCdkl1kWFMbMYLZ6oHDiZXwpZC5DgD+Y6YsSzBbOYrOqw5BAIukhIxnAZ+9lAf1ILFnMjDbALDKxkVxmkbwBlRClgxmLohBYxAHqptttj0aJDEx+7FGksSKbBrbME45guWJoJDX4pDWLeICXWbGdZsCBrgeD73mYNXsWhg4ajvM5w59Tqwo0MUIf6FJDlOFn4qOPPpYTM2fM5Hsf0O4RALNinsBydhRfTm7aZYaUz8zYqBdg9pw50KFelbKyofJNstwoNEB2ojWjBYCZEYCuXbuiRrXqeJgraE0aNUat2jXQfNvmOOPk03HxJRfi/Tc+wBUXXom2B7fBuF8m4FGuyE+aMAUPPfIIEn46eg3oRYW6Ixo22BwfffgBbu12C954+1U0adIIi5YsgjEfJAfgUUpKygZE+Q5eER6Uw6DLzErsqW4zk7PET+HMIpzzWMHDzKB4zCI6hYnJzMzxMovMGJ9q0gfThgyFTwUnd5uW9Aqjcmc6YM7J9imkSxAwbUUIKvnY9tQT8ceokZg3fDjS6VvIyZeA5D70S9D259vMYLY8iKpx48Zu9l72uOyUDtmFi8HMYqvjIxozc3azyBSBvjXTDOnL7PAOPfRQ3MXZfbknTZokb2iyJ5W37AJ5xqbs6xOsOLI4fpnLAXOetcpRhVQiAnYesVbB1xTGfO8/oD8OP+IotNq2FTp3ugydr7gSt99zF668+nJcdf1VuPyaK3DH/Xdj4LDBGDZ8KEaOGI5Xut6Mx844FydVq4UlvXtj0utvo2jKZPR66y0M7DMAS2rWwr7X3oT9b+iCjCaNkc/3LWDnFlSqhPzKWVSYk4RIArjLd7IY6wRYIZQuk7cAAIuJQCx7Qgs91jWPLa8PmIB43gwGdbagPUojA9MemhFlrI+IgEZ8mxnMLHZWmOWQA2Zrlr8h20InDosRIXkQXJ0oQboSp1eSGA5FvZBlKaATpFddYv3wQ591xegihIDHYJ5MhKwmASlDdgFsD2kLwIujtSBZhCCDbVLdmijMSEOBtkQ23hJVWu0Ir/YmaHDAfjjgvrvR7JwzsfsVl+H4B+5DvQ4HIy8tgVan/A+19j8Iv035He9f0gm9brsVY554Bnm9B2FBv0Eo+o2D0YULgPz5CPNmwZYtYaRAoXuGaLl1SwweNgR3kWe/wT9g73Z7Y/fd98AuO++BnXfaFWefeRbmzZuH3Ez2YcwjYzo8ZxoCvs8B0+FY/QsfZgazUlASNckZfxdsZkKVgFYuCwsLodXCkvpU4vv3FoURpFKaLR+Htva+8cYbkJJ2MidY9I8PWm3bbLPNnKLbunVrF1zKmGilNO+00054i22lPHSmiL7/lMJ35plnQkp3ixYtkJWVJW9otVznb0hhzs3Nhc7uuPbaayFarWTvsMMO7nwPrbDGPF1APswiWaWUa+uyFF7liT5TkkkSd6em0dmJjU2ziIfcZgZtK997773Rp0+fkrKQ4n/EEUeUpInB3W0WhZVD/1qz3377uTNFxEtbdTW5LT+zUjq59ddv2qquw0tnz54NKdBadRcP9d8qb02WiI9AYbTo1pXjNfHUpITyWXnp++wjREBQWJ3nIqVak+Vm5tJArxJTK/0qP/3biFaktVKcjVcoAAAQAElEQVSq+FRGohPon3juu+9eWZeDhx56GN/17c+xpeGD9z9yfsanx3jCJQtRNH0mh8oB31iDsUXSnWSjpjfX2AJIvt/6fIPvLj4XmDIRDQ87AhMnTQUWL0Bi8gRsvtVWqNR2Hxz65NPwciojWbAM7gr0NPKl6RHYDnS57UZc/tCjSHBCh0v3bBtCeWApx7z3cPFi0NBhyMpX2wks4mT4omWL4VetgULKumjJMqSxbx/+bR8U/PgThr/0MnK33x5Nzz4fv46fgL333gc3cBJcDDUJoby55pprOMZeBtVHM5OX+3ciKdV6B1u1auXeQ+dR5mFmMItAXp7xSXF5U24gvVI2duJEfe+vvsXIn0bimaefxGSON/pTmRepT/LGJx6Dn7jiPOibXoClwbcEklSUPSuCLrX5YB8CKATK9XJFUK4xkLlZlJDp06e7bdmq1KdxhkEv+iGc6dHyvhoIDWL1EpmxgqijoMng7k5VAhxiXT5UeuTnBT4SaZmoUbsWcqpkI5sNW6CRGpWfICjkYM4ghQ//ksvMYBZBmp+GJCtjZv3NURk+Rnd7DFkLl6B6ohKqZlZBYVgIZg9CpZ15osaMQeXioCSM+NBFbhCke+l48MFuaL51M+y7bzukpSdQWFCIJArZ6HhQQzXil5+xeFE0qEhLS0fCTyMvMuEt/jT+9jZTbMYXOAdXXXkNTjnhNHz9zdeYMn4yO56zoJc9KzOLMkWsUutRwAHUH7/NxHY7b4sLzrgYS9iwXH3NVXj3k7dQtUYVbLf9tnj6tSewS9sdcdONN+Leh+5Bj6dfwD777Ytrr7gOjz36OE484STMYKP08BMPYbuW2+GaS69Cy5YtOOu6AJpZVDoC1uWQSk0kAWBmWN3LbO3ChJRhVeN0MTFvCvLmoUAOKs8hSw4s/UVLlqD/oEEYNIAzg54hlD/CiDXjqNK0KbY+7kQMfukVLOJqpHlq8pJs10lDhSgiXP2nmYvIBTQrtTvEXzzKplvbsrS7ZfTo0W4GVZ3C0UcfDQ14xEYdm8wYFF5gxrQyfTG+PEzFI1iOd1DqCoLIYWauDjlaokyFQNmMWawuJEl/vmQwJPAuV4VPOulk1Nu0Pt58/U3cwpncrhzoX3xpZ9x0w824icpvF5rXXnYFtmPguvMXYvhzz6PWnHmY1utrpOVmY5uTT0H9Vrtil5NPR7trrkWrjmehPgdRaFAPIZUOvbQJAKwOjNOn6dFl0NMHiDOAz5AYjyYsgOoSxaUJYVBySXY6XCcoH48OBaehUGx6EO18YWjinZt+tPJZcW9MOWCWUmplrMayD1lfQppwoIoAXiFCPoVStYcshAQdHk3H0gOgl0FtFuua6gu9ifNIwZpHIkv3YaQx0iRo+gCssAhePgF81zOygLp1UIcDSFSuBnDVs84++6FVp6uQ2LE18Xthn+uuxl4nn4Cmu+yI/N+mYjBXkyfecx++u/8e/PD0E+jP/u+bex/AF1dfh8kffwL74zegiAPhIB8+B9kXnXMWhg4ZjFM7nsuJraNx+hlnoumWzdH9+WchpWD2jOlI124N9h1MBoyT9qFLCP5TlxRLjRdce8eUmxmfpXdquxjTlPqu3CZas4iX7AJRa+VMK7uya1uvxqq77LILfvnlF2j7tHZJqs+Qv0DxCw477DBo27bGHG9Radb3tOKpFXONcZtTwRGdwqSCcFJUO3fuDE3qis9ll10GrYRKCdR3pTrkUoqllHBtW9eOK/2bxPXXXw99jiR5tNp70EEHObf+KUOKuuKRDGZROuU2K7XLLwYzvg1c+Hj77bdFBsUti+KTbDpkVFvTtX3czGBmbPrd2ygynH/++Zg6darLg3bt2kF9bP/+/d2/W2j1fNasWY5OK+g6d6V+/fqQAv3pp59COoEmDJQeEXXp0oUrjM3cSrx2mOl7ZH1XK7zyS3mjVWvJLvo1gdNPPx3iKVlUxkqvDlPVqvTVV1+NK6+8Ci1bNMeRRx+JSy7txPHCvejc+TKcedZZOO/8CzCVq7XTZ85Cz/79MGHYUHx7x71499ob8MuHHyONbVcfKnjfcxXZp92DRRN6XgIzfhiMghmzkGR9qNlmL3gFhRj76mtYmPBRuXlLjpB9ZGy7DaxmVSAoYHsXQkMn9YnqYwcP/h6XX9WZ5fMiRowchYH9fwA4eWDyBK2M/faud+Htr3vhwYs6oT0V0nF9B2DTTTenL5DOcURH6l/bHXcsnhjYHx92uxdFvqHxUUejsCiJM0/ryEnBqXjyiSdZLo9g7tw5UP3anoq1JnOkODtGfCj/tSCh78q1Eq0JLKJLbjMrsZdYinEeAqICpg/IZDt37fU34L2PPsB5556LkPVQY7EwSJJGt4fXe/fGGT1ex9WDf0Inls98LsT6HNsH4MBFJFzgdBklezmDV878l2OvxqhRo0bIzc1dDi9HgwYNnFLtswLIbVb6UpoZzErd8l+3EL381bKr4sdhw9D58svx7Isv4LNPP3HKc6GFKOIqdKGXZFHHBbluJfinuKnie8xb8z3ke4b8nBzk1a6O7Cb1kZw6Ce9yEP3sc92RqUkEduAwIHpBjSuaIcwM6enpqJRRCWms/GHId53gWxpGjRyDTepuglbNtocmSXr2/BbT505HTkYONLN48D4dkM+Zr3aH7I1kYRJFfGmz0rIQcjSckZ4Fn40MeElGGi4u2QVmJpTDZXCFfBQbkD69+uCH7wbj8P2Pwh5tW+P9l99nPOORYZlOVo/pUyCFT09Lx5gxozlsSmLLLZuhAItJk0TtOjVRb7NNsLhgEaTsH330Ufj484+x525t0LJlS+QX5GMGVxTSszJw0+VdsHnDzdGfDefuu+2O+cvykJc/D/n5BU6uUE0C6w4iURX1RgGepGReJThZ4nGFRU7VejMfQ/l+DP5+ELStRnjAYMRb8XeqSc6u1Gu3Pxpv0QTfP/wk/DlLkSgM4YUB/okxn5mh7KXBjw5sUaepmX1936QBh3a/pDb8ZgbP82AW8QgCpkEVHOVzmVlJXHEMqkNGh+osjRJ/uSWbcLKD7xyYwQmWhQ/Dp59+hmuuvgannnoaJk+ahAcefAiVq1YWeQks/HUiRr/xNgbcez8GdbwAP959H4bRHsybjypbbY39nn0Cre64BbVa74l6B7eHt8km8Bo2Aupv6niElkToh0ij3D7LF+zAzIzquu+GCh7lMOWXk80FgdJDDQCxMiMzcF7MW76NTAJCLhnqe/gk8c6P4Y38E2x9PQJABP10s6mAwsjO6OAAFdfGlAMqP4ErO1X2YuGNCGNNMq4oIwbiQtYB1RtXDwy8WB9YP+DwrDWsl+xEoDAha6ORhw/AV2UiadLoYD1VnELBPPhEFbn6FzAGOvgeFTEcbbzpawYGJU+A1RMoCuDnVkFdrkLXO+Bg7ND5IjQ79STM50Bu+1NPRPXGjZFdpQa2aL0v6uTUwJwvvsaw+x7EwBuux+DHHsVPz7+ISR9/hk3r1MEL3Z/A+2+/iue6P+22a3/++Tfue9a7H7mffVAlwBIApeLiCny+Tx4B/6GrBVdnpcxqy7SSrfZOILtWVfVts5khxgm/KmBWGkZhzQxSEqW46ptk8ZACqz5BCm2zZs2gSdd3330XUtri/sAr7iPMDK1atYKUv4YNG3I8EYiFk0v85RCtTLljEE528dPKq/4iMjc3F8KffvrpkMKtMFK+zQyST3JIkdXWbikuGl+JRoqfJocLuQrfo0cPoZCWlubMOA6ZDlH8MLNiG5yy3qtXLygdffv2dZMFUn61VVzKs7ZXf0pFV/2mvi02i8Jq4lmr3cqb/fbbD7IrPZpk0O5SKaf6G6PffvsNjz76KDQJ8PTTTzvFWOV3LpUlrWq++eabVE47uy3BSpf0Ba1Ka3VY29rbtGmD7777zinVSkcMJQlYBYvCiKwO373NN4+UyVtvvRXaASuFXxMVBx98iNuNeOCBB+LLr76CTj6/hosqIV/Cm266Ge35zutvkXSC/j7sHy9ttx8aZOeg/XlnYuwnn2JK74G46PwLcdiRh2H6H38wOp+vcTqSS5ZyldTH1uec6/5uyWvSCNsddQw+f7Q7FmbWALKyUVBUyLcdSPpAoW9sdwK2bEmHIyN069YND9zbDXlzFnClvq37u7ygKGQbFpXFryPGIp3t014HHYgw3cMQTs5N5Cp58wMOU3B8+sEH6NnzG2zRcitMTBai5UlHYItTj4dXozqeePgxDB/yA7784kvU3aw+rr/uRqQn0lyZqWxURiovlW2cj7Kfeuqp0C6+GOci+stHwPQk4TE/faaOLwna7LkHdtxlN/Qd2A+vvfgKTjjuePSn3O++9Y7jdNct9wJ16+G6LrehOyd3jj3+ROQvXQI/ke784Sn9gshZnk+vPJmX5V2vXj13+ppmlzQzFftrC8x9993ntnioscjLy4O2dcf+5W1q8KU4MqtUwqx5c9C9+zPodM7FOP6wU/Dtt9+gSloWzAxJKs9JVmPR/hvALKpkgTpigkf3/GULUO3QfdHsygvQ/8238MiNt+Heux/A/Nl5yDRWUM9QFBYx+SEBrnGfPHkKBg8eigLOnKVTIdXLYzAk+MItWrwYHtKgBqnfNwMwY8YMuj0smL8As6bNRnZONu69714k0hMc6F+LPv36IDMzA9P++N3xi8ZDHrkZdJmZi1Mva3ZmNnIyc5BTNQefcEZ/bt5c3HJ/F9z50B1osHlDVKtRjfVtMeYvnY9KWZX0bsIs4lPJq4RPPvkMS5ctxUlckVtauBTyUYeTvywfvsfXmYqS4vGZ5kWFC9GqZSsccOgBqMaJheuuvxbNmjfFeeedi01qboIlfIHBS2lXRKHqCfMUND3izcSdlo3kDjlBkMWVdL2zEtlYauCVLMxH273aolbNWvhj+nSXZxZVBSY7YKcQImRj35AdfkZBAT5u3RZT2Ah6yk+G/6duVy4pkWvgo5lTDTzU6atT1vass88+m53RXtA2Mn3zpC1qcTCfk3pl+cR+68oUf4Hjx/rjeR5rEGBWWn9if2eSxvnIn/muujZp0iR06nQZ7r7nbhx7/LH4gRMdu+22A8C5bFA5mPnDD5j8/DMY/OgjWDxuMqpWq4n6p52InbrdiTYP3IXtO1+ChoccBL9SVRRkZmIxX/v8ZMCy9VwtSPK9IDPKZYSAVZwVgPGH5kPKiOQRgGgIIWKCyQ35eDC+2J4UbYKHkNiQFCFNOPAADgRAewg4TUV2WqHL+BCFUZEAIXRyQRfJZVTAxpMDRlEFKrqAdoHswrFqgJUAAR1O4aXDI8BdBkfLugfziIlAYSMSYz0j2iH4oLdWmRMMRRefqnlEsvYkHZnxKYjxrNrEgJQhBQlpyilZAsVnxjeqkJOuBRx01kCDM0/HDnfdiuyGjdHkyKOw3bnnoyGViFY3XE387ahz6GFIVKuF6jXqYmq/77Dg1R4Yef0V+OP2rvj9vAsx8eFHgWWL0L79Pnjo/gfxxKNPfuDtbQAAEABJREFUoGe/vooSrOQEIOkVILSCCPcfeWrFdtGiRVDfHCfZtX10aBxZq1Yt2tbuVjurMaeU0X79+kFK3U477YSBAwdyZe95NG3a9E8RmBn7vNBB7Cm5pOBr3GBmMfpPppnBzBxeYQRmkVvIRCLh+AofQ6tWrdiud3InSmtbuFa3tc1YW8e1vVqrupL/zjvvhJRc4aX8apJY/MwiecU/5mkWxWlmHCstgg7PPPHEEznx+qlbyFIeyK2FLZla/dXBnfrMSab6TH1WIEVeEwvqN6WEaiVZcUvZ0sq3ZJI8OsRrEvsnrehKKZYsMRx//PFOB3j11Vehz7See+45jtE+cUr077//jr333hs69Cs3N9cFMbOSPHSI1XzEeaBg2tWgFdPHH38cQ4YMwTvvvOM+I73/gW4c2w7BAE4inHPGmZDyX6dObRx00AF46OGHMIPj1G7XXoO6uZXR9cVnsddJJ2HY0B8x7O238POvozBj+h+47LLOGDt6LPTZ4JLxkxFQMa69604IOJ7wGfmo+XNw6y8j8VjPXjjplFOwb9s2mDL1d1SpVBkJtk0ejM8QRUERfvhhCL4f+APaUFn/9KNPcOcdd2LADwO5Cn62Ky/weurZJ1GdC0D3vvUWjjz6aJzJcXhaWgaSmezI6a/6kJmehjNO/h/mc4Kl6YEHYdMtt3Hh337nbey5Zxu0bdcWu1DGeXnz3YJW3bp13SQHg7vbzEpMvTtyhGEIswgv999BSAJHnaQtNI4pa+LN119jGX+K9h0OQifm2yCuzp/V8Sz0/a4vAq5CH3Jwe9bR691uua8++wSzp/1Oxd4jJ0Cr8qGW5Z2rfB9RjOUbRwl3vbzZ2dnQS6MVHpma2ZNdDZRmqfQNiWajrr/+elcIZqUvu5nL5hJ+68rCYnOsFlPBOuroI9G7/ze44MpzsfX22+L6q27gamgBstIz2ZCRTB0mjX/LbWZRPiOEZn9CDYrr1UflrXfArz+NwnQqt5PHTsEnn32BKmnV4AUhX2ZWUg7Y9TdNUiyOO/Y4tN25Ha677gby8qj4ZmLitEmYN28umm+5pcsqNUwcsyMjMxP5YT66d++OHXbdAVdffiW2br41ataqiZeeegmnn3oGJyt64ciDj0b3Z7uz8chBtLoApKenO95mBvB+4qmncOPNN2P2nNlIpKW7lV4psp0uvhTffv0Nerz1AsaPG49Ol16GObPnQPVPjaWZMQ0ZWDR/MYoKilC9ei4CDuRBfMgXGGymGCkAgzrAJP2K2NhlZKThyCMOw9FHH45LO12E737shSOOOByzl8yCBmTMFZoADLxYq4ygm+FDmkRuFLdEzV+8EBN+m4p6rbZxMntslQqoTBcVFaDepvWIM3YKM2jyVgCm1fcAn5MMJKXSVQmbd2iPrY8/HAvGjMS8UaOVqyRef7fKOo7NzJxVOIEcsdm+fXu8+OKL7nTOnj17Qp20ZtmF32OPPaDZ7s6dO0P/AOB5noKuc4hlMTOYmeOflp7u/ibDzByuJO5itxnxPuVhnhflL0P+ksW49Y47sN2OO+KPWX/gY04MPf/ss9hp512QW7Ua5v70E7699gZ8ddfdmPL7H9it4+nY6eLzOPN9GjblZIht2hDYrDHCjCyElbKcmpDGipugNAnG4TO+tCQ4DWbEAMYS9fiE6jdRAf2hi2EMrBSsE9Jc9P5yeCkfOenjITDfmaB6bIERb/QX0OAtmwUgHrzIjbxDF5fxacRFt6JQXxnxDyNkxXPjzAEWn8ozKl06WEOiClBsp1v+CEVhkRdTKl9WCrDasQk2Yli/WDdpgfOThaA6IgCJxccDSGV0gSbBWLkVojiQ0V/0oat7fAuEZ6UULgrgIRH6DO+zPpNbwkflRpsjrVp1BMQn6U6m+3yf0hFkV0L9vdtipysvR+MjjsIht92FedVrI5288zhQH/XpZxj51DP4rvPlmMK+8XSOQ3ZvsgVuueAiTPnscywaORIaevjIoIQZ+K9dUty0VbpsuvVfyfG3wmYGMytLslJ3apsrxfzYY4+FlEN9PqiVUilQavv33Xdfx0P0KvuQYyCHKH6EIaBxQrGT9ZBURJpFsphFZok/SzC2k5h3CI/9CoM4e+yn+GSXaRbx6Nq1K5RmfaPbqlUraCVXNFoF1HZybduW+2gqTPp+Vyu0otNWWuE1+WtmLp8Up8Zh8tOK/jHHHOPGWFoRVlgpqUq/8kSK8c4774xdd93V0WhlWX5XX301lD+ilTKtOLSKK4W7SZMmbsy1I/sjyTFv3jxce+21kILcsGFDKpJ63xQigurVq7uVXS2uqB+WrBkZGa5MdPDZhx9+CK3+K6+VJwIziwKv4jMOI7MkCDNebuWBcJpQ1+KNcCxabNVsS2zRrCmeYl/aqVMnZLBfTktLoOMZp+KnHwehI8e/+jeWkUvz0bBZc/QcNw5vPPUYLm+/P+rVrYHXXn/D/V3ZqUcfh5nffIEMymxVargmJIkA3V95AZXrb4Ifp05EPyqIg/sPwoUXXIAlXJ1OS6QDocE4Yp36+2/Q5MG8vEX44ovP0LrNHtij9e547uXn8MILz+L++x7kOOZl9OzTE5lVKiMtuzK2OKwDtEX7RU7UnXLqSVjGhaJcjrXzmeYddtwJdWrXwxnnXMyJoifx6Ucf4Lv+3+Hqm65TNuD8c8535qlnnO7MFX0u4fKIvERgZjJWCVjjocOWQ+2mMQ/KZ71XjRs1xCGctJdb9a3HCy8gLSsdp5xysvv3jxOOO9HxP5Zj8IabN8C8OXNBRg4XkIvAOdbmsQphvVWgWackapz0AnTr1g2tW7fmzM1B0Aq0ZqL03YZAL6ToVCjrNPKVMPNYLSOvkIpUAVq1aoXH7nkSl113OUYMGYMD9j8Ql192BYryC5HGmcCINnqarXpliUJsOM+4AWJ90w0NcPWCJgrT4Bcm0LBePeyze6Q4wdIQ8uU1DnL9gDnGdGd5mXjm6e6YMXMW/nf2KXjl5dcwa/YsVPKy0afXdxjz81j33UuSc/K1OQOWu0lVjBk9BgyKnt/2RrsD98YZJ53FNadCZHNg4WcmwDE4Tj7+ZPw6ahzefO0t6PthbQMvoILbocPhePzxJ9jwZCAjLQPdHngI995yPwYNHIQpUyajVu2aKEwWYlnhUmRkZWD77beDSueVZ17Ftdddj8qJyjC+pAmW4Wd9PsEbb7xJpbmam8k2E2XIxsxjAQnkplW3Gi765y2bh8OpON9x9+2Mp4B1IQ1mBt/3mDd61VFyGTkJ4K4UXs69YT8kbRAkMb+IaaLCJWmZTMycOYOzfgE0yaEt68a8lB8UwALmAS28PYImIjZlx9G4642YVSUTc2ZOc2QkckEgeo1eI9dfPMUXLhilieicJaDdWWjqTrXLTZDQatQFdIqJUQoXbTEuoBnFAJx55pnuYBTNlOt7py056SPFWVu3urG9OuCA/Tn7PNjVF7GLv9mSfQWxC10Kf0cgWUup8RtnUidPmoy33n7bdabymrd4AZbm5zMFgMZu06fPRN78Bbj3ppvRsc1e6Ljjzvj4ltvw2KWX4KOnHsIhnDH+/ds+6HPH7fj9s48wtMfb2KzFdji86y1oc8NNSDTfEkXZaWQdIuDPaFOuBpz5CBkLDXiUKz0EVMOJAljmUlTBywRsC0BfDQDADDbiEGUwbQxIu7hDSomANEn6JMksyXAhgVZiFNLoKy4RLI+XX0RD4j/djCnCiSSyVTw3shxQ0TkIQxZ9SOkFAc2AtSTgFEtI+/J3VCuEDxkGxeC4gF0V2HQ70MPoCB0ngxmgLc9shlxlM4CLuiGgiWMa9n/2rgLQjuJqf2f33ueWFyVCnAgkBBLc3a1oseItpRSKW7FSoIKVlpbiri1OobgGgkYJEaLE5SXP37139/++2bsvL48XiAN/3949OzNnzpw5c3bszOzuZVh13gNzYENQWrUFME7134we8rMgSQqf1EoBZEig+m4sg08SuDCj2WCJQkADKc2xyTbshU3PvRR92A77XHMtco84CttddSXyC0ux+KspePfPN+DyffZD3+pa3HHsz3D/qadixgfvY9YnnyOYvQCorQNS9WQcnWSvrJgbEBAVz50CYpwYxEWnQo7CBRUSuMCqXpRQwHRyBPSCWUagQCNSgdWHHj16QI/5xhw86lEfi/K5a1dcXByjEZe7EfEtHjODmXFHLe12aF9++WVoZ+1o7href/997OtHQB/sMjNAExMVjKrTPEnFMvDH/tAsQFw3QtYJEI/Gw5zPLHIVMEcjH2Ash8oiuS2uPayDCgtvZpALHsLRaQzLH+Pkbwp6rezRRx91H949kju5Z599tttFbUqjhQi9tnTCCSfQ8LqPxtjL7mNnMmBFp3mwdrY1P99///2FwgUXXOB24bWwoL+E0r9UVFRUQDvEeqTeETW7SEbx0viqMfWyyy6DDH09Zq+4mLypP8Zpjip/ITfcpAfRmC3TZfOwaL8NzAwuTXyPFCYonyCTZtLQxYchvTxFm6LLWwIlCdi6Qja2gKC2vkG3PmioqcTAQZvgee5KP/Pii/jjM08jp2dPnH/oYbjrTzdg3/32w9bbbIWpb72JVx5/CD223gqXX3EFxn3xJU4+7VTcd9d9uPiCc/Hm6y/j3XffwVNPPInnn38WPz/9F8jhwgEoH3hoPlBTU4U//fmP7CeKiIFqJE485kScc9aZuPzy3+LEE0/Bl5xjn3LiiS6+cONNkDzicLxWtRSPUrYXXngBIz4agQGDN8GwrbbAdttsjwfve4D15HT3NEO7tuUYsHF/l3bTTTfDK6+/6v4NQAjpQq5AfjOjaBEoLFCcoKlf4ZYgZDsIyCP0zEUbeG/oS1PHGbYFle6oo45ED7b9adOnQ/Vs8802JwWwyZAheOHF59Gr90acjzlUlNq8KLCOr+ssFylOoM5NDUTlUGPRoxw777wzdt99d/euhhrkLrvsAuEUp3cKhNMKldKIh9x1C1ErCSF1GGprG7AktQiHHnwgLrzmXHz47me4h5VLu5OWFWRFcpnx5ocRvywpiEIYd7yuqi8fH9Otb9fMKJsBPENe0lwl92kcF+fkQl+EfvmdD3HOb36FHfbcDu++8w4W1cyDeTnI0IjOy8nHuEnjoUdxDufq5vlcZNBf2zz6yOPIsJfRo0ODNx+Enr16oipTie232hZbb7slbrjxBixcXIF0Ko1MOk1tpDlwNeCSSy/EPQ/fia7du6AgpwBPvvgYRn82Bo8/9gSKvBI898wLeOfFd3Ht767DlOlTmDaksV0IHb+/5vd48N6HccklF6NNcakzautpPOfl5uCs35yJvKJcjPjwI8yrmI/ivGLO6z2cd/4FmDVpNvbde28U5OcjrqMhB0EgAziXWjGDGjAv1JBBnbcglOQp0oXGexsiOmKXOCHCqD7JKx4aMI04QYQTVhAwmE2bdYhYL2eYrasyILWzHmefyNDnc2dDxnNWknR9GpkGyQouTCSQ4hG6HxkAABAASURBVC68opzOSG7UkMJUCFTGAERyWaSsSwdYTY0K6qLlyVDHoRcNVI4suigqAhemftmJio9yjV2oLYUZOgKyZDgUP2WXBRUrw7QgHqQlMeJJMdw9NSYEQlPKwFFWcpe9Z4+e2GCDDaCFOz32pp3o+fMX4KOPPkZlZTW0CnoYV+avufZ32HHHHfD55585PhE352281DQ0KPco3BJBFOOuin72yWegr3aedNIpboV6AA3b444/DnvuvhuuuOYK7Hfgfvgp836Su+PnclDdZ/vtcfTue+De312NTesasBVXwS8s7YzdqupRxkn2m784DfPeeAt1H3yGkXc8hD4HHICNjjsKRZv0g+67n8zhok8O8zf2fB4NE7D1AxrHPAA+9WR0zYwqEwYIqC8YkfEpP+N9+PAaIzzGLgPPxfgRztHC5SOMkrtkxJujA4MegTE86YEOjxdBHGbQnWx+zvVchBK4YOvlx6gB3T6B7iX7SbA+fAOMBSPwhMiMF0E24BzwsCx4WZcOSNrI0QWEECGiI1SexhQ8hTbFM0rtgdWTPgMYb0SY4gwQQ9VjJmFAQWOMRzIDPYy2CJSGKE/txAx6pLCs14awvCIuYG2MHf/4B7Q57CfYjIuyAy85H7tcdB56DR6CEzhP2ubQg7D462m4cccdce/222HEyb/AmAsuxedXXIbPubNVO2kyyB4ceNnvso2yD1Rfng4ySIVp1KYbwC4SIB7qGNUfsmdSnx/1q4jikA05uhgXRYWMC5lG/aWiIyzpFSDQ5ygi/tm0xEd0zkPk6p/aaSwoKHBP/ZhRkWSlx7Tz8vIgY5dBZh3CLIpTeDkIGSKo35MKMlRGRh6i9Uiw3tfVho2+dyHDuaioGEO5EBmozCwZqEBjGrEP6Up3dJgazDOEeYDIhFM8JEaI2BEazQ9GN+JFbrwI4HkwY6BZArOVwylZwDmY3pfW49H33nsvdthhBxxzzDE488wzIWNYelCZc7h7qh1WvcutRWI9ZaX0K4KNNtrIfesljtdus+Z62nGW8Sy+gjherpm5uZryGzNmDPS4dw3nA2a2XDnNTOTLgeZaTRFm5tKYLXObxn+nn0o3DRpyYe6Wqe6q/STcwm4GZA0TI0Z4pPADEutVpeo6VQOEYcpBxrWjEPmVC9G+vBBdunaFEg7bZUfc9cFHmPzhZ+g8axFeePBhvPn2W7j+3N/gyYmTcchFF+N3V1+NjQf2x3133O3e195+ux3Ro3sP6INpBx92KC65+BI8+/Qz0Pvd4PHUU0/hpBNOhGykY4/9KTGgDKGyc/7TTv8lLrjwfDzE3WvNyc8849cO7yVzcPq1V+M6Lp5vueUW3Mj6JWQon3rCSS7+it9fAT11oHpRnw7w8MOPoEN5e/IGikuKsPsuu7mnbUVsZsSH8sLMnBtfzGw5nJnFUS26ivV58RhLB5b1yO/x/ggAheAWWcBjgw06Ipn06YvOgQMHobCoEOlA80iQ2iA2WA/HOs3HzKDHXY4//njo0cdUKrVckdTABE2RCxYs4K7ibbg0+6i24swiBTanVdzagIg74PHumZljmWFDSaUanBwPPXcf2rdti8ceeQz6WrSZwSwCdVBKoL9A0k6mwnFjJwnpFCuI6AEDHOAHdoTw2Xv4CQ9//cdt2PXgYzCqYjFK5y/EqZtvgafuexBfz56MnJwACd+QTCQxn/dq5vjZOIENepMem9AYzmDs2NFo8Orx7JPPsZGejvbF7YhPIY+704UFRahcUo1rr7kGObkJpvsZlqaWItVQj224InfYIYfgiit/i2dfeQr77rEPjj3hGNx8wy1YUrcE77z9jtPX0oVVSGcyNGQ+QoIyDN5iEMZ9PAENlQ3Q41y+m5KDO6PsAFm7zzr713j4qQcxbepU3P6Pf6KmsgZ65KSBO3dlZaU44MAD4PsJ2lQBzMzl8W0X1UHdY4ORTECnxVNxMYiAw6kRGodK4b5/MLPGsnsskySWVOnKStRyN/MV7ni+8f47qG2oxdjRY9C/3wBFo1v3bli8cCE3PVJM5bFUBi8EIURaiw4sq750C8ZuxMnelBGfIb2oUkGAOCMgMEAumhxCkVuE8QAu5njsSH1OYHykXUzAegpLwDwfEIkZuXigg0AUlMMEMIRs0yDIDTghEb3j7eLBoEeZmZZIj3Wnvj6F5kci4WPYsKF4/Y23cdNNt+LzkaPx20svx5SvpmFv1lM9lnb7P/+JyZMn4fxzz8FWW26FHXbcCQfufyA24YrvNltviyepR/0n9ZVXXIG//eVWXH3lNXjnvQ9wKg3gzYcOxbDBg3HGUQfjtrPPwr/uuRv7cYX/5ltuxOP/+AcuOP9C/OXmvyHz5RTMfP553POzn2HK7bfj19wKPrRhEc7fcnPscuyROO3uO7DT/XdgTEMdOu60Bwb++tfY5Bc/w85/+QP2uPnP6LHLthxkQmqS5TWDRzB882gJ902qLEbEBJ7Udhb3DSeOlQtHJ58Aa+lYm7zWkkitbFZXA7qZApdenhgcYqUu30ghRPOUwsXAOHYz7C/oWZWT6Xk2pmjqF7J5GKz9bH0wL44x+j2AE0J2SQj9JLyCQuR36YJue+6CTc4+Hfvefht+/vSzOPellzHsvPPw0sSxeG/EcFx9zwP4y28vx3O/OAXDTzkFFe+/jgUfvg1/0Vwk2DcKYAnkJHKYB8CsCR4Q+NBIpJ1SAxwalgbYvzISzvoGSMMLT4uNRnjwAqanwRkwNjCm5kmSiAdxLq1whNXSp5g1gzAM3StaMp71uoyiNQ6nOJ/Mo+GsRW+FhV8hULkatxUv498osTEgftddey0O/clPuGh5i1s0JZqFZwKWM2SZAwH1GHLRI8Myq9yehYBHLTrjyWPJQ2T8AEa8xx7WhDeyYdg4KpmjYJjMAwsYIi1ZRHh5SGw+jHnRhzU9PI51sU6kIxle2pSS8aod3+222w76MvUVV1yBazgf05fAZXDpUe843crIIJ1qd3vAgAFQOjODma0wqe/7Lk7yOQ8vSkdnvZyNdVIiWobaDgi6L7yHvMdgiDNHZIzi8N6B92TpiA/x+hGHYPiJx6Pi7ffh+TnIsG543FxILanC6NdHoPuALZgAyPCqRRWvTRHSbCqfP3Q3Xj/n18C4sWiT5+PrqhrUeTluPqAPuuVw4UIfHhs4cBOnv1gX5553Lurq6qBFD/3jkD6UlkgkoHfK5cZ0cgX9+vWHHpU/6qgjcfDBB1MKNPLzkglcdPElOPbY4zA/+2XzDu3aO5pevXvh5JNPdk8a6Em7Pfbc06Vjahff/GImxTTHrl5YnASNqRlQWag2sMlk5QBUX4uLi7no82uo3ohGaRq4MSF/LJJBP8Wse3AyrststIqlCqJ3M3RDH3zwQVdp9B6DGQtKkHEt/G233YZ9990X+mqeKkpTuaSgpuG167dGdsaGY7wB7NmgRzJS3FX76X5Ho1PHDfCfF/+DPK8Aiksmk85wy83NY6eej3ffew+zZ89BLsM+DTGQh+clkJ9byJudgBkbZogf7KEyFyZzMHv6DFx20eWw/Fyc/OdrkSkqg97BGsAG3o4rUoUJoCGsRS7yXMNWgaqqq2DwsMceu+PTzz7DDX+8ARqD8wsLoCPgwKuhIr8gH1988gX+fvPtOPGkE9CvTz8awWmAdaCejaCqtgq77rwLBm0ySCrGwdzxnzd/Lr6eNwNFxYVI5CWQLJDeE1AjT9U34KLLLkIyL4nNt98UQzYZgtqgFvGhTt3MsNfue2GffffB7y7+PXbZYzf8nCv2ixYtxn/efhHb0airqa2FeYa1W8d0s2OIJWoejvHfn6symxnrdMjbQDcrysj/vALLTaLXsKGYPnUa/vvSS2jbsT169e3laNu174DFFUu46JHKpoi7koBh8gnpcNUbNHwLuvRCqmIpUFejauHurUe8xwkcqQCSZy9Y/lCERdHix8GKYx08TpjAhS2kAs7T0ozPIEinUZ2qI+8AASctGdU5jpJ1HNzqSSFRMkGG9aMB9WEDaQLWvcDdc5/xxoyN/MFJDb08AwL5Zmisa8WZ0LvXhjj77F/h5f++iMcffxRvcRV5jz33QBXL9ouf/xx9+vTFn2+8icZpiotF9XjtlZfRt09vLjjNcjvYWs2/iivNvzrr17jiqt9ix+23wZtvv42u3buhLwew0/fZB3f++kw8/8zTeODe+3Daz3+J3jNm4pi2ZXjr8stw7aE/wYUHHIrdu/fBb884AzvttScO5ErzPtdcgSFn/Bx5QwajeK9dsOPvr0ZH1vkOO+yMTJcN4PXoAWzYlWMRlch6zqKwbK1nqwZaNfBD0QBbJvuukEt3gGfqSz0spjHt9ezJdgu022wYuu66G3b+3ZW44J3XcdKz/8I9Y8dhy5NOxJ9eexPP3nUX/nHqSbjhsMMx4Z4Hsfi1VzDziceQO20a5ukDYzWVmDn8U6Tnsx+mUQVEvZ5yskYleJTBJ7CLF1LQJA7sT419pU7J66LMXYkKodQhGCMcIWCUgBj61s4ZG17asZwxYwY222wzaAIt7mbMVJ4WIYTHvs9FUSCO9vBIP+LDEZhKHV1x+ZVRFMeAkGUIWSIQfFfmkN6A9yGExhGP86BMJgXQTPKkwJCXjAejS5YI3Y/R7lwWMjgE+QRMmUZoaSLIGyF/9DI/eUwoBdcChCxPmmOjjOd//etf0MaUDObhw4ejrKwM+iimDGp9vKtLly5uPDT7Nj0uL5QMGWGUT+zKL1B4RdA03mzl81sRv1XB85Yi1EQCoTTuIOA1QJJseB95DQn6l5l0bQ3mvvkGBgzZGB3aleDj2/6O9NzFyOFiVCLhYexT/8JcLrbnDd0SvLFMxZQqTzqDTrvtgoPuvhN9dt4Ro27+C2a8PwKP3XcP3nzjDRx66KF4+umn3W6vFh6YcLmzvLzcGbR//vOf3ead3jEfPXo0Nt10U3ePRGxmMDN5G0F6jSFGKiy/bKvS0lK3q617LZzmyIovKipyO9/CxSB8DDFuXbtmhoB11jxrLNtuu+3m/mVA38JS/pJJ7vcJ3rrMXDclNzfXVYB77rkHei9CqyIXXnghVz+Oxc+4c6LdaL3XfP755+NtTiL1ZTutwAwdOhRKL/mkKLNlihRubYL4i1+gDpEVPuCkPEMIAyDDcB3q3WMLVdXV0BeaE2w0c2bNw9zZ87B4UQXGjB6Lo48+Fueecz4Wzl+EJZxIl+a1ce7vr7kOw9/7EAU5hWAJwGIoqx8cyGjQh07CugD1S+pw1R8vxzFnXIwuR/8Uex5/JPbkyu7S/76NM488DkcefCzufvRePP3UM9hq5y3Rt29f1IQ1uOzyS2jPZHDlxVdj94N3wy677IQl9UtgHF0awjQ2H7YZaG8DrHXHHnc8+5kQAZWcoc9II+VU11ajhp1VXVCPzYdujmFbDcWvzzwTH3/8EU7/zWkYOmxz9078Eu6GVtBwO/jAg3DRFRfgmt//DuVty90gamauc1GnnkqdeKj/AAAQAElEQVQ1wOPv6GOOcTqfPGUSnn7sWRo5vTFo0CAnrxppyNiQ6eiswWlMKwC0qi2gJOCICj2ahx/oYUYp2Vk1isdV0dpJX2H7Y49G7623RqfStgjZDrbeZhtHEtIABQwbdN4AGoAff/wJaHBWOc0CJMSLrjPQqNjQy0d5fg5qJ4zmnQbc5CMw3hUPjHYQXxQWH+ciOkKqNLAQIY1gz2f6RYvwn8suwZMXnIe3bvsbpj/3AhZ9+ikKufDjsd3KQM5wasJkCFk2j+CzzumdRuEDTlgkp7HOGcsR5xVS5gyYT5QtM2KMZ3CbLMqfdTig6d9/o/40hI/EVlttiQceegCvvv4G/v2vf+PUU07DP27/J9577328/dabePPNV/HsM8/gnbffwMOPPIJ/P/VvPMPwb845B4InnngCr/z3JTz776fxyFNPY7+Bm6OciwnDNu6P2Z99hP/+5hzUzZ2HzOefoWT+bPTefSfse82VOJA70UP/fAM2vPQatD/lLHTc40BYUQGCRA48ipwsLIIRQvk5FacDT2Uiwqf8CWPHpnArtGqgVQM/CA0YpbCQfQ3baIb9FdgvJbgD5qnPMx8ZtxiYRg7xRZ02QJIL+aXlZTj12qtxPfuWwx9+BHuffQGq/Xz85+93cpHtcFx35E8x8oqrMI195Ie/OQtvX3wO/NoKsg5hGeboOjbwCAkJIEyQO/GN15C9IaOMvQdlIxrqh0GPRzBCREAMWVg2QK/zGXQoJHf1wSzipMm9PhIlQ1lzNrmaXwYcUBSOocWc2I/HkngkMMlO98orroQ+ONS7bx9IaNFk6FFxGe1wHgJSZ+AbXP/qkyjhJzGXmwRfsN9+7977gdqUi9NmS4byBgSX3vW8njgyKD4Be2Qj1qAjJGeLQyHAIEEerPbRXA8KV3Pu6nO3V4+7n3LKKc5oe/3116HH3M2ysrDurVSmLRCZRTzMjOM7y0m3BbLvHSUpPTc3CCiL8b4IA6f2plfVfNWTipkzMXr6THS56AL05UZS90364+3f/x6VkyYh8/UkJL74DFsd+xNYmwKEFrIOcIGFc9o05xYbHXkESoZuhQ2PPg6l+x6EAdvthUE77QwvJ4kM66x2UY877jioDusegYdZJA+9+MUvfoH+/ftDm4q//OUvv0Gnei86gdILzAxmEcR4M5MX+lib7C996HTgwIGNc2QXyYv4Cehd7jSL0i+HXEcBlcGj7sx4b1gfFVZWW221lXsaRGGz9SeP8m4JVDdawq8xTgUUE7m6GZ07d4YarCba8Y5y9+7d0a9fP/zpT3/CF198gYceegha/VI6gVmkPPnXB9Rw57G6qhq11bVoqNc+FVwlTIcpnH322fhi/Dh8+PH7uPuuuzG4zxD07zMQvXv0wcEHHoJFcxbjpWdexoCNNsa+e++Df97zD+y886647rfX444774AqQ3leOwCc+aN5x9g8TLL1fIbUdZoN/60R76NT744obVeG+eFSLKaR0a5rZ+zZuQM+ueqPaDNtPhbMnIPTTjgNd916N7bZdht0a98N1Q2V0Eej/vvKSxg7ZSTuvudOlLYp4ZCTYUcaojZd41bZisoKkVOQAz1eFXAyYB47G/NIE7gSmxmkq1SqHt06dEW3rt3w2rNv4pOPP8NZvz4LgwdtgveHvw+KChhQzV3qU087BVuyYdVmaqAjZIMzY6QCJEqlG9CtW2f85PhD8PwLz+OOh2/HjTfdhAbuXJLUUa3WRQaIE+RbUjsx1A2HCEgfIIQ62DiFi44D35MrfUnnC+cvcLvImDMLlRNHIywtopkFbLLFUPTp199JR+kBTkJ86nXwJoPxwQfDMWbMKOjvxRwB8aDuA/MQ+h4y7GH8vBx04f0ZPeID5JDIaFGHMPkILZ+KRQidCNwPLsXiD97DJ3/7K4rYjjbbdz+UJPMw6/MxmPTYkxh5xx1IzZgDP0giJx0iwbacy0442VCP+aNGc9LYgCIa8fkoABZWImR5KSoE4OFzSqPHG41+gFePpeSk1aM/ZHks8OEFCScTOPiGSNOfRtcNu+CQnxyCf95xO35+2qnIy81DMicPO+20GwIOot2798RPjzoKhxx8iPuuw4033ADBYYcdhh5dNgRmz8XU+x+CBQ1I9O2J1/5wHT659x50HzQAm/32EvS6/s/oceGV6LH/ISjcqC96H3QAgpxc+OVtkKGOnSzcwQel8SmTgW0pNBgrt0fZEXoAccarMUpAb+vZqoFWDfyQNMB+UeJ4arP0GF0PHn082Q+B4PpftmGkwIlvGj77s93Yt2z+06Mw5Be/wu9Hford7rgVEzcdjH+z/Z/20IMYxcXEYNocbL35ICx473Us/uxTBJzfONYG5gIeGWQ9iA7mxL4rYD/XwL4jMMbThetfQpIyIQnZzYABRIdHrxHgwAPYS8P5sQaHxieBduZk+OlpxUVcPG3Xrh11EMJjH29m35pDyFiBWUSn9L85+xyMHD0SQ7cchvz8PLiyUFqfinFUunhK6BPL3UgyoO2Jeu50f3nzrRh//Z8wmwv60/7zIhciasFkpGMC8xC6n9KC/bAxFFBz0mEIZHx4mSTxPsAUvE28mUBgIB3jsWaHGRllWZgZzCLIopxz0EEHoaeeZqABJ90KFGFmTqfyryworeb4opdf90OuwisCM2uM+i7aRsK15AmoZQQA3MKR5MiwnqZhyCiGV+hWcg5Rhy/vvBt5bdoAYS5QUI7+552JREEC/z39NIx9/F+wvCJ02HQzlw4wd099cvDc91syyPDmhpwEdT9oX/Q46+dIl3dAJp0iJdwRl92MaQlCCifo1asXF9/fxFFs3woLFC9oqm8zE8qBaAQuwIvuBR13T4WXMa73mYUzW5YuDpstw5kZzExR6w3MovoXly/OWLI395utX9ni/OV6uqwLMDPoppnZcsovLi6GjOjTTz8d2l2+6KKLsP3220OPjfjqlcA6qspGMDPHAzzMjNd1c5pFvHWzAg5eBmPDoWrUhxEy3GkaMLA/aqpq8fBDj+C3l12OAw7bH/fccReuu/5a6P//0ACUtCvEdjtug69nzcaZJ52NvffcC0eceDie+fezuOp3V+GE009AVWUVEn4O1vZhFlW4mG9c0WI3xpsZNJlPJHzk5+UhYMfp4ljclGXwd07+Nx06BJttws6gvhZhKo22W22Deb36oHrhEpy2y4649bILwE14l6ygMJ9uSI0Z3cDdxy7duqCgIB/6+yLlzywZB5SWFGO//fbFT7mD3bdnL9Q1kH8ImCktGg+liQO1pJE/Nz8XOTQWMml2e2lDAzufRI4P46CpMtRy0cNgIm2EmE9NQw36D+iPh+57AEM22xQ/5SRj440HIpWuZ4cSOHqz5dM65GpeXL6uXGHEn7zNxD+En/BYp+VvylxhQVPcyvldXk1IFRYIZbY8T7Plw6IRmBmkv3e5IPHm22/jy08+QkMVDUvOJJRigw4d3Lu6bnQgDqQPAJQUF+HY44/FPvvtg4kTJhJDasYHMP4Y5MlmDLBueRu0R9US8lyyiOWnXmh8B1w4IYljqwShIxbGeOF9Zn1MG7kFGtQSWPL1PHz24KMoLO+ArU4+Bb332B2bnXgitr7gHPT76U9QW7kQXz39JBY8eC8mnnU2vn783xwQgXH/egLjbroBVa/9B1/dfDNqnvw3Pueq8efXXoeaN15B9ScfonrceARjxsGfPIV566QMrP9WV4ugsgYy9ikGQhrkmv7U0xhN01gNaGzrAfF6tqNAyQi89WA1hegNHmoyKXYPmbjJoHLKFEymnKhbivSkL/Aqd5AXs88YcOIp6Hf8z7D/7/+I/a++Dv24Y5QuKoG3QUekivKRMrbdXB9pTmg5FkMTLQ88OAEw7haxZsGMuiWK0gP0B9SumcHjfeGVnasPUCZeWs9WDbRq4AekAWOf6MFcW4U7TK2XPnMtVm0YjIcOY1O2JAKG1d/U89JAXHFZOQbtujseY1/3z6efdn3IBY8/iT+zz6niJsVHjzyG4Rf/FhWv/BdLP/0II2/8Exa9+SY5+giWzkfDtEnA4kXINNBcZkenSX8D+7pa5lPP/jqgURCy/6FgYNcMTpeIAdQXgTQgreKWAYVi34M1OMzIg+k1n9Sjqvq69oQJE6DdODODxn8zg1kEJP3GGVIgE5Z6IiE++ehj3HzLTShv1xa7c56mqAzjRAcWil40jBmLGX+5BahegrH334fa4e9hzO1/xcvnnoO377wTfX9yGHb97VXYdpvt8dpvzsbCd15HZvECJFNpBGSo/DIcL0CPcZxIuEeBqWfGpRtIQb0oHzrEAMaAKSDAmh1mBjNrZCLdNQaaeIQ3M0drZi7GLHJdYCUuZoaW+OBbjrBxrIfLG+vp0Nw3oH7DbNvhzgsa2DYyVUsR+hnWkhTbXwZ+fQMm/P2faMuy7X/+BQiSSRrBHoKCEuz4+2uw7U+PQOrz0aiWQZ2T76R3WtPFEjD40OFxucSSxnkgkE4AljDkej488gUPMyWgp8lpZjCLoLS01MWYRWGzyG2i7xbjhTQzOQ7MzPFUQO9Iy43BzGKvozEz5zYi17PHzJarT+BhZrzCyaWyg0fTOsTgej29dZWbWVRQ8TczzJs3D0+zIx81apRQ0DsqMpw33nhjaAVk7NixDt+SMsyW8XJE6+hiZu7G8MIcjAA2JHalQejesd1plx3w4O2PoGZBLfbabw+ccNxJOPdX50CPCZ929inQoy8PcoX3kEMOxoVXXYB/3PQPHH3MT4EU8IfL/4QH7n2IxiQbJhsO2HiVAbNko2KPqcAagPTmc+FBrtjElcssKodwAsXn+rm8H/Mxlrv8eTSehROVUaaamjoU5BahxC/izl0ADyGq8/OxdMtNMa9PZ4yicdGHBuyhR+2POx+7C784/edYWr8EGrzUF6bTabdbr7DyE5gZMpkM0pk0/vin63HlVVcg8AKXBjyUP53lTuEyHJK32moL5BXl4uyzfo0ubbohvzAPs2bMxqcffYZ9998XfsKHHs0F5QwJyzHJBqQLyVNVvxTafa6pq6Gbim5zlkb5Zb1rxTGjRkOxCpFI+pDhX9amDB3bt+eiQgF0SF9yAdJi9Q/JHkNTLs1xCjeNl98sylvtUfdo5512xJKKxWjbuSMSuTkigbH+S7UqjsiN8hpjzDd079ED/fr346bpLGJ4F2hMQvEk9pkuwYRh2ICOw4aioEN7TB3+Adgrwj267umOaQIRItBkDDyoFJ5kJH/AtpEiB8DnrGbRex+irFsPDGRdsD69UF2XBrd2UVFTi5dnTEf3Qw/Bly+/gMp3XsW8RfMx4613MOK2v2LW+LHot/MuePMP18MWzseYF1/AIhrKZR07YOTLL+PDfz2Jd/9+G57943V4469/xci778a4hx7Am/RnPvoQw6+4FKiso9gGSzVwCpSBT0UkltYhPWUa8ojL5QIO55VuwkTJkfIATwMli5dgu8zhIk3uggWo+/gzVDzzeptKbQAAEABJREFUb3z2wAMY9+iTePYPf0TPHbfHZr/+FbyBGyEoKwVYR8ABM52k/i1kGwygYThJTXjUrWcgjmBUEwGUBTAXC+rf2I7hjpDYgLQBXYcAlNjRZ8OtTqsGWjXwA9VA2CiXWrcWxUydoxHNDsHYqo1e9gJIWuj6CBfkJTdRiAO4q3jfA/fj08lfobJLZxxy4aXwt9gOA/bdDxM++gDvPvYIijt2xoiHn8DoRx/G29f/AY8dfBA+vuYK+AvmwveYiW/sV4AcLs7lWhKhn4/QEq6fCy1kdxIiRIY5wuGcRxcKpm4opIw6hVoTMCNDMijmxktFRQX04SSNZ2YRnlHfeorKJIgBGc5RHnvsMWgx/YwzzsCQQRtHJWB5GO38HrlNGf4uFj77DOqowyVvvIoXL7sIBaTZ8cxf4bgnn0BnjjdIJtHjsJ9gyHbbY/gNf8ZLZ/4C/uw5yKvJYCHnKGFNNeq+mIj0iE8x7YGH8NV9j6Jh1ix4SeqNmfHKnEICKF2AdXVIV+uKd0t8zVi4liK+Z5ykMs41LKV5eIDquTPx5GHHYOmb76PYy2FdNujeN8yehzefegE5224PlJUg8D2oSB7bAfwENvjJofAGbYKN99kPSAVMB3CiRAD9zEULSORkZojnOpwOgHYz5xGAY4ZvP3TPNJ9eEZUZ81lR5GrgzdYuv1UT4cdF7a0rcXXTZayI/+zZs3Eid4b0yMGxxx6LP/zhDzjttNNw8803Q+8yy+DUI9rvvfeeyFmnzIELfF8X9mVmHigJVHmLCoso703QV5yL2xajJ3dMa8IqLKpdjFNPOxV/uuFP6NO3L/ILCnDb327DZZdfiorUYvc3AHc/fCf6bNwbOfkJVNAo8TmRBhsVyF16MjOs6SE+0ndubq4zQhQWKK8kO/eYv5mxr0/ggQcexBEHHYXp06e7R0uN8tCOQQ4n6/lcQVPJwUm2hsTFtUux789PwsmPPYg2gwehW2kbPPnIozj8iMOhz8FnaDGYNS8DFYjokFzyBTSk9J5SaUkJZESbNU8jKsAswi/ljpweLbn/yXu4AHEU6oNaHHHEEeyYAox4ewT22G13JNiJOcOZSQyGbzs052Bikki2dTdImUVyqDvVwOhRj546XoJHeT3PowxAlgwRNVb7MFvGwWx5v9ny4eaZqI4I5/k+/GQCbWiw9R4yCJ03G4zijm25S0o9iQfZaFeBIarQKLN8SsmBgrutTrcKeoAxYBlDdLAGWUDeXJVl3WpYspToEBkOXnp03XPcQH4RfeNVA1Toswr6sEyAKayvox64D0OOOARKl0plkJPQUASMG/0FcsMcTP3qa2x03IkoPv0X2O7xR9HlZ8fCS+Zh93POR8f9D0SvE36JDsefgGE33oSh1/0Rfc47B1tf/0fsfM112ON3l2OXS8/FjkcfjmDWdFTPmYk2S6sw4uqrkMud+MnPPI+FH4/E12++io/v+idqPh+FSY88iRd/eSam/OsJzHz1Nfh1DQgqlqJ2zizkI8C094Zj5utvI7VgHhaPGo33Lv0t3j3156gcOwYH//561HLbuPcW26DXttsCBXnUCbg+nQY1Gp/0B9RnBh75QTqBT5xHfYWENLVHsICDM9yED6Q0zVhJxUiGRBcApIGxNhqg+4jWo1UDrRpYrxpQXytYYaZsm2q6cfs0NmBTu3UJQl7Zl7pWTpd4Nmf2AUTzqh7Bo5cxYGsHkzpXXXfvnt1xxz13o7hHbxzNudfJDz+IuYMGYt8/3IhexxyDndgP1s1fjB59B2G7X56Nqglf4v0Lz0FmygSEiytQTL7pqbMx/tn/oqi6AUn2QxzSYJaBNdRCZrSn3QHlyDKQnNmHCkHlUXhNQDoTiIfPcWr+/PnI52J+CecRMV5x3wYGaTOMSDgPuYv6OOnkk3H1lVexzwUXaANuFISMNyB7A+bXLQFoOI2+9kb0GLIltvjzDehxyiko3WVn5HGxOMN7kKYOgm4d0fa4Y7D1JZeTbnN8/e67WPDEU3jv52dwQSODyf+4FZ9wLFrKXe55736AUXfcBjQsBkXiaQRQT7xr5BfwpmazR+ux9jWg9oCKRfjk3n8ClYvQMG8muvbthfkfjIDNmIuQtTnDO5JZtBADttsJ3bnIlOKmj48M60jIeMqUAdIlbTDwvAuRu8WmSPscf10tMhevebSRDKz8GY7XafITBe8ysYpRS6W39fzRamCFd3BNSqTOTBAbCOedd577mt+YMWNw4403Ql+Ik7H8AHdd7ubuziuvvIKysjLo/WczVj5OvNck/7WRNttEyCqSp76hHv36boSHnrgfdz54OzbbfAhqGqoQIkBdfS3qOYA0pOqR5s5STX0VauuqoUeBgzCN4w4/Fg8+8QC6d++Bf95+h3tc22M5yZxnxJ+e1T7NDDk5SZx33vn44IMPUJZf5nglE0nMnzvffbAslwYE2JA982FcEHjisScxfeIMLF64BEkviaKcYrz35jtYumA+dtt1G9ShBvXsLAJLsCvJQU5REbptvhnK2hciXb0AVdVLWe4aaJdSmZmpQ9DAI5BfAJiZgzB7T7UIIYjrBpodZpE+zJa5+++1P7ptuCENjWoMpuFe3r6tS9WeO5geTQPpUvwFLmI9XTjGQfBt2ZkZtGAQOONSuhEwhRwBvWtymtlyyaUDM3OdfNMIs+XpGuOy6KVLlyCXkxHh5y2sQE1+CZKFbZBHAxes4zp9yuuRgA6vy86C/EJukJZiwcJFDslqBpA49AwZ1rUMBw9FePWB0PRSPhhZegjp8hLp0QBNHJyoPuM9D8ad5om3346KCV9gxz9eB+MkEGxTuVyxZ9UkrxDVlL1NaTukkYMBnAh22GoHh++2244YduopQFEZrG0ZBv78RBT26QuvtARlQwcizMlBhvUnRTm9snK0585D7uabYrPLLscW516MPof8BNO7bogu556Dye+9idHPPYsp48fAr1mMsRdejHmff4Z+Bx6Er556FnOeeBifXHQe3j/jl3jr95djwnW/x9wnHsOY+/6Bd6+5HCP+/Ti67rANhv3lL+h+6ZVI9OmHoSefgE25gGhlxVQBpWf5k1wsADIIOYkKne7yWJYEgZE86aHEgAZnhKBmTRoU2rlar+C81oVDz6dOfASkgmID0obOh9ajVQOtGli/GjBj+yOsKFc2TRdl7sq+kC09JLhg6AGub/Ch/jXDPsJ1mhxXTQkJtOFcv2BQIGBKzvDZA4C03bt3x+NPPIHB22yF90ePxI3/uAOfZ5/+y9+oD7Y485foceLP0OvUU9H5+JPc46TvsC8bfs65mPPQQ5h879+x4NLz8NWxx2DeM//G5Gefo2E9CyPveggTHn4cqKpBQAMjTWEln7G/oaSUISBmzU4zcww0thVzx1mPrya4aKr3nTPM00V+xyVsEj9q9GgXKinRkgCcjJLV0hmkKzmnqarD1OefReXMWWizw/bIOfIodNp/f2y4+VbIkDpk2bRZAI5PPmXTHDCVk0C7LbfGxmefi7lvvoU5zz6Bbv27YsrdN2PWtK/Q++prMej667H1X/6MhUtrsGjMZHKJ8gZ7aCdQ3E9HgdbrOtGAh5qJkzD3uaex5LXX8MWHH2HQb07HnKp5CBbMjO6JeZj76cfYqG9PtqQAARtWBgFCuuACkZphwDkzODM2PwHVAV+ycq5k2fYGjt8cbllfjCk9xhohg5CYgFcGWs8fsQZ0R9eJ+GaqKBHrr7/+2v1xd58+fbD77rtDf1G1ww47YL/99kMud0g7d+4M/Vn7ynaCEdeVuq4BkTnjwywqh8dJaGVtpXs/e68994TQMobYxuhnVyoEm4hZlM7jZBxsICEb05KGJdhqwJbo0aMn7vrL3dDfWpXklTj+EtDIJOQAKL9cged5MIvyFn450MjUBJKJHO4cz8S/H3sapx1/OiayY8jNyUNxshSPP/4kjjn6WFTXVCOXhkJRThEef+JJTBo7GRwDnAwB5c5BLt58530sWVKFvffbG7VBHXz+Qg7YRvkQhKji4kHvYUMx+auJHCTTiMQLnWiS2cycv+nF6SiLNzOmMRcteudpdhG94gRmkS6ld1c3KEtDKo2qqipI9rz8PGo4IISNfJuxywZDugI66/s0ZkgrR50vfdG5lkVpqqsoA3xDH9IrbzaaHpEYEhAYP2GC++qi4sP6NDJpDgVcZKGHvAJI3xoMQmrbRMQ6A4J45OcVoKSgGNOmTIXiMg7PGJ7G0cM00jBNm+JSFNXUMllIdj5p3XSFLlORFoSAdKAnlWpg7QN3NNL4atRYDD7+OLQZtAky5AfyM9YFH8Bs9i1+fi425Q75gsUL8Pbb7xKrM8FLwGEKCHyPRQ9B9tAlsJD4gLiAE80ASfICJaprMNRYDoglXYjC/gNx5B13o/N+B2Ov667DTuf+Btv84gxsduoZ6PfLX2Dgqcdj4HE/xW433IxNzzoPhRt0Ra+998I+V16B2vIydN1iM+z9pz9gr3MvwV5nnY/uRx2Fsh22RrJHd65Se2pSFCek61FWAWCuXXvUiQcKQaCcDEFgIR1qiH1KyHCg++O05DEELkqEiA65AoWMF0Lo0Y1OsYl8rddWDbRqYH1rIMyO9c3zVbtkS3VtWXFRCxaGPQGdUOMhwdhXea7di0IAsOMAOzMYmRh08OraPPsZ9TIk26hvb7zxyqt4/pmn8Pabb2PzIUNw621/FTGB9Lzq7Hf4URh42dXox4X4bjvvgPEjPwNyDIPPOh05mw7E8GefwuzPR+CTW29E3XvvYfTTz+Krd95Gws+hKQHEnELXT4XMnX0W1s5hZthqq60ax6rV4Xr5FVegY8eOOIiLnnpFSD2jkzkniepp0/DsGadj4cefYK8zz0KX7bbFpr/7LbxuGzKrEL6XoJqN4AOWIPgsr/GO+CwnuBibi4777Il2Jx6Pza65FgsbPHQ7+Cdov9++CApygfwEOvfugsz0qdAR8h4pbwFCIx84QOuxbjTQkMa890dg8513w6TXXsesDz9G6Sabovc2W2P8U4/Dpk3m/Uxh6uQJyO29IRLcTeb0wd1vP0ywmXkIuQmSoHQ5bFOcoSJkioD3MTTG0c9awDOgL3DtIRkAfmBMIWisbQy3nj9WDegurnXZzVRBlrHVymBJSckyBH05NOLoNJ6FhYXwaCwKYbZ8euHWNoRhuEKWxqhIAkMQhDCjy0HAjC4bTX19PZTejFQh24gDDhBZV4yVTuURXcA0dWE9+vXvqygsraqEZX9CmFm27GQAIC9Pu0zkx7wZBEJdjRfFE+RlejjwUOyX4InH/4UMd/QWzl+Ek35xCiZPnoIrf38VHn30UXz4xkc48vCfYtGixTQYMrjhjzdiyNBNsc1uW+PWW2/FCy/8B4OGbYo777gL+cWFMEuAhOzAVT3Y6o3AjgHs2BNt2qOqvgFBSGBnYOwaJI4FGeqEuoBCoEdpAc/ozepauhAw9ltPMyZqQmFm5E0DQjeG+L323pfwFscAABAASURBVB0nnH4cenTfEPXpOlBTxAJmy6fDD+DgrXdSeG6iQ11QWkifDrvml6b6VH2bPHky3n//fajOiXscb0YdChFDthrFGmtIp1FcHLVRj6ajVt8lredrQuBJalUJ58ZpgGW+wsICLK1YAj1N4LC8KEePdcSHBx19Nu6P2unTkamsQoIVw2N6igE6UF5gvpyW4ENOWu6+527MmzEddRO+Qtte/YAO7Zl3GgnzAPMBeC7Z13PmoIA7B21oqO662y6ora3Bc889D+2gi4aEPMNI5dy9Vh5G/avOmIFcPA6KRhqwjvm8+I5vyMiAfVSQ8JHOy0WqTQnq2xahlrvrVTnFKD7oAJQMHYIGxmU26ITkgAHof8kF6HrccaTrhE1/fiY6H30MgvYbIOjSA5nyTgj8JDJsN6mA/Qcrhhflyvx85uux9EQ4JC8h4Kq7pWHOAx5EOiq5oE8aJtqdwmVYy0KWKfIrGTlnwyQiW155Kp5O69mqgbWggTDbv68Jq7XBY03yX9dpVb4lS5a4bMyi/kYB4eW2BFHrjtpqdI2pjH2DGrOBnQOigxSmHWa6IF7g8vHYb3I8V2cQRJQ77rgLnnzsMRz70yPx6zPOxK6774a33ngXc+fOw/gvx6NqaQXy+/ZDh933Qtdjj8a2F1+MTS64CCWnnIoNLrkIO1/zO2x/6cUo3mwAOu60FfY4+9f4+v3hqHjzTSz96BMs+ngEln45DsYxBez/Q/ZAmsoI1O+G4FhOACWLJPruq5nBzBxhp06d0LVrV+df2UvIvMwMI0d+jhEjPsRZZ52FTh3ZJ1MOGUKoqsbXr7yGTx96AMMGDcBm3FkPO3VGKpGDTF4O4FPfAbJjBe8MeYWgGxrvhY86bkzMnTOXGKDrccei7MBDkO7WG8Mu+C36n3ASeSQ5voAQoN8+O+PLLz9H9fSIPiAPuJQhCZgJZUXrseoaoPqkOmmweeJA95nIJWNHY/Jtf0fx0GHY5PgTsPvPToaXV4QuO+2KOUtq8PkVv8O4k0/D0k8/gRUXIGDf5vH+eBxZPdZjmA+PcxCPeRn58eYjMNYD4gLew5B0ANsbPIYCXsE6Q8KAwJARa/K2wlrRwLf1n2slgxUw8VaAXyN088KYGXxOwJE9zAxe1khG9lC82bIq1ZxHlmyVnNh4WFEi5RHDMppwmbepjwNPKGBDMmNDods0Wn6zZfIrLBIzqThETboKl/72Ymy39zZ44snHsTS1GPncMY3o2K3TMBd9HneKJ0+YiFOO/TkeeugRlJa0YV9AvooksexXGFuhAHRdrI/FiyrQccOOuOFvN2Dq5Kk479zz8PvLrsW4j8bjF+f8AmNHj8PNN/0FZ599Dr4YPR4PPPwgBuvvhIZ/yB3wlzD2k7FY+PVCbL/t1sinwUBxaCiFMF6NBkdoCbj3eYKQGMC8NMyoh8AD1QKP8oQAQuLghPQY0ikZ4WiB7z7MWNZmZGbMx0IEQZr8M/jjn6/HjX/+E3KSSej9E9dxIXRyxEmVa4asmIx4eiCIY9eOG5JlSNmg8gqYh+oTtcAMKA/jjB2phTQHFR/CHc5RWsrsEE0vwvNeR3zIif44WvW5KT72x/F1dXWYMWMGpkyZQsNxqUOLRgDJxrro8nb5ZuCqDw044WQ4h4jumccJmOciPVImOdh7CELSM94jHyIB+nlRSA769t8I8xbM5eLMIg4bPvEeSQwsPhiAjuSGXTBh0TykuJtMjrwvAdFGoAQWwijfmAnjUMuFmd323BvjX30DI//yN3TZfHP45e0oUQjlrUELDDEh9Ni2cdFG/tLSNtyN2BIejfJnn30Oen/fZ4RB9YceiqT7ZZQ9QcHkMgoMQoeRseqxMSDwSM8TPgP6qAf3C1BA3gWMiIZGIEnD2vc9OD6IjhwkIw/bjJdIUB6w/wM81gefO9qFXi6S2TQGD2ZGAAzZQ54YGL+sCngkYInMB5MgwZDI6PCkj3iArkB+enkyxCtP6JCrxPKvJoTLBFpNDms32Q9NnjUt3YrKI3wM6gsECis/uTHEYbmCGG+mmy/MMojjmrrLYtm8WrjXyjemUTozti/Syd8SNKVVfBw2i+SJceIriMMx3ffhrowMohFIPrkC+WNQWKDw+PHjof9jffvtt/Hf//4X7777Lhf5amEW6UA0yHqlAxduclFUDA6tgEtAD0+wnwB8Rhlh+TPCEq/ug12oNi0OPeII3M/5xV/+cgu+mjQZO++6A3beeWdsu822+NdTzzgGSpfkLnJOeVuA8xKQfyqRi9INe9Cbh/5HH49u3FktYZrug4dh+Jnn4MtLf4ulzz6JMQ/dgaUch4zjnlfXQEkDN28I2G9nwhRCF8pAR8iQwhRNwTWCcAX10LJcvxw/DvPmz8cpJ58aYZipsZ/++sknMfLuO1DYrw96Xng+vD4bwWdZNRfyGc9iUEq2B5ZEqvbIMEEOrPkwM4wZPRYvvfQffDnhS4T1GSQ4riaSJCKNTuP45lE2Dq3I67MpSnv2wudPPw6QhGjoCJCSw0yIpC9sBgwuf8YEy2P/N0Ocl7JqIaArYzfgBDaqC1Qn9RSwzkkxfsUC2NSJSLMt5G6xDdrsvRcCL+ACd0fs/vs/oIYLKNPuvhedu/dGfs++HLuT8CwJ8B5Dt4XpnCs/wYOHBBE+wNYBhugxgQiFpV/eBF3SLbvK902QzN/EtmJ+aBrQLV3rMpmp5ixjq8qgSaz+QkCgR20rKysxceJEKCzQf/OJLk5ltjyPGL8qrpk5A+LLL790/xOt/4rWe9bTpk1zbMyiPMwiF67am4tbmxczQyaTQXlBG5x62il479XhePXl1zB/4Xz48YICafLz8jF16hQcePBP8MIz/8Gtf/kr5s2dS0M233XaZgYLJBl7AmKMvbd0Rixyc3KhFe1DDz0UPbr3xOvPvSFCbDS4L879zdm4+LIL8feb/oG7/n4Xrv7DlejXox822WQgFs1ZhMcffQIXXXkBBg4bgF+c8XPyykOGHRCzgzp8uR6UCxDk+rDCQuQ0BOwo2NH7GdKCRnWCEoUwjQIU0tSLUYLQ6ZSeNTjjMjoWIWA0XALlxrxo61Ay4kID+z/oIIkcygLE8Q6xli7Ls2FuLG9TnJPXDCF1CMpIUXXCzODxBx4xDb1NzpBayzg6M2uCj7xmEU5pIwyWo02lUm7Ht0OHDu6r9eDhUVdmShc6fRDlZJELoVmHKCmMsso4FD5TW8tdVvb0TBcKQTqfA7/2nimgMFlgSpZP8iRzkigpLWVxXYpsPB2mbcSwjnKqCPMygBZeNHkKSEMInV48TJswFf169kafHj0w8fOPUV2Yiw7bbInadD0JPUjmkCUwox+A0c3Lz0d8lJWVuVdAhgwZ4r5yP2vWLJgiLZLVTCGBkCsHoo5BuQrisNzmXFrCNadpKbxy6b6NKo6TK2gpl1bcD00Daj9NZTJr+d6ZGczMkZpZo1/pzczhm17MluH0gcj6erUh9uGc1CtNTGsWtQ2FzcyNVVqEi8P64n5TevUperKkurrayRCQn9myvJSuKSitIMbFfrkCsyitWeSKTni53xeYLZNlRTKYmSu/4s0iHUruGITXXEfzjbfeeovj7SauX+7Zsyd0L0Zn37UVnUDp5JqZnOXgm5jlorMBUQmywZacbHSc15ln/hr/+c9/3F+DDhs21Bnzr732GvbZZx/3ep0+2FpRUUFOSmgoZf/KAE8uffp5CBKFaGAHv+EBB2HHe+7GZrfegB4XXArLaYMlk79Cw5wZ+OT3f0DV8E8AsjCO036QhBf6APtxcEAxGjmMgpEPkWvljMtnZjAzpFMZjBkzFnfffS969ugF47gYMKeEl0DF+C/w0btvYc/LL8PWJ54EJkCLh0VY8RZEoehayzFz4403xhdffIGvuXidIH/N+d7kLvzUaVNh/GkhHxxvQVOrfMONkFO1EOnqJfCIGz16FMBNCJBOJ3hYM2Bw+TMmWB77PxcKWYcCSyPDOYVUaFRgVJd4h13dCuGHNH7ralE5YxZKDz8K6TbtXO3TJeTCSIZQn8xF+QH7osOlF2LYtVcjp7hoDXVpUfqsEwW+/Wq2CsTfzup/ItbMYGbrvazeusrRbFlhEtx1+ec//wm9xyz45JNP3IfA5BfsvPPO0IfCNCDH8jTvmGL8qrhmhueeew5bbLGFm0wfdNBBbjC46aabuDIVrAqrNaY1M1SlqrHfnvtix712wJEHHIPDDjkcFYsrUJhHQzSZg1zL5YDagJnjZ+FPf/uD+3/oa6+9ngaqB9/jQEXjRoIYotsmHXm+Yc7iWZg6fQoKCvNRmF/AviCDvKJcnHnhGfjL325Gn6790L59ezRw5XenvXbEhWddgOp0JY486ki06dQGNYtqcOAhB+Cjjz7EMOqqqr4OgHEg40jGk/06fD12FRr80hIk8gqw+LMvUagJE2gE0fgPzWcKcEBkAuiQfmO/wqsPKmfT1DJIA5aS4kR5MrK5gWzCEUwiCOhfHydvMwSgfIDBzBBkAqQb0qivrcfS6qVo4I6qmaH54cRkoZYuXcp78RE0GJstozMzx0/pzCL/fK6ea6Ij0AKRBmtNatXmRNcIBndvLEaYgVkh5KADGOsYOLgAyA4uxV06MwAEBsZSMhrIJEbTIxQiK4fwHTt2hCaJ8rcINJzL2nVAZt48hJk0SUL4rMohKxhrEVLpDFfqfeR4PlBTi6KcHLTbbiiSxYVIJHJY60kMwEhPsaD33WuqatGxfUfoUD2JYZNNNnFf7NekUDgzg8c2hNajVQM/cg2YGcwiUFHMTE4jToZuPY1k9Q1aOFLkp59+ivvuu89N7NUOzNgvqf+mq/gYJ/8bb7yBF198EZ999hk+/PBDaKf0qaeewrhx4zB16lR89dVXrn8SXnwnTZrkxnOz5eUwM7eQpvYnvjGYRXTCm0X+5nFmy+Pj+O9yxVPwXXRrEr8i/maRzGbWeC/02szjjz+OPfbYAzvttBP23ntv9O3b1/n17RfFvfzyy26sNzMnllnkrigfR7QWLuKvRY8BAwbgt7/9rZuD/eUvf3Gu7r3k23777bHLLrtAH3X961//iksuvhj33nsfe3723TAkKUcO+2PkJVA4bAj8fgOAolL0HrQFgk8/w5i/3YLcTAojaYyLFsY+3AygG2jU0SBEPnAu1vgwI+8sF7Nl/pdfegmDBm2Cl//7Cm686Ua0a1eOgHS18xdgBDcoeu24GxL9NyZmxaeZwcwcgfQm/ZmZ27BQexs4cCA0BmoTSEQVFRV44YUXUM1dTDODfhrrlG+3rbZDbWUNFk38EkuqluDTzz/Dl+MnImRCxdNpPVdBA676GDhHCDnPYcKQ9YxIU92k7kNOZNILKvHZp+OwxfU3oLT/QHDbh4RgLTT45qE+TGPgccdg6DW/A9q1d30XWo9WDbSgAdauFrBrAaVOJQb9/ZQm9s8++yyeeeYZyBU8/fTTzi/3La7IHnHEEY2V1czWghSAVsV2XgKAAAAQAElEQVR7cPfq3//+N5SPJtK/+c1voImC5GuaSWxkqfNqxGfFUJyxITZP00i3Ao+ZuTIpnQyagsICXHnl5dh82yEYNXIMHnrwEXzAycmIDz5CVX0Vd+EnI6ckic2HboZf/vJ0PH7vE5g0dRJ8PwGzSBgz3TaDypBI+PjZqSfi+cefx8UXX8S1TB8HHnwgfvbz43HL9Tdjp+13RF1YhaKiQvQc2B2nn/5zhuu4S5yBT4O370Z9cNKvT0D/vv3Q0FAHI2tnEIF5heARcpGBtBYipOGeLitFQdtyTBvxGfJo6KunD5FhZxUgQf0wFdMA9BIHGt9Y40PllP4EZtkcnGzMR9zlJ5p9o0KS3IECkqMxIMQ6B91vykWZPM8gcXXfUw0p1FTXuEfq6+rqW5TCiPV4A/R0xquvvgr997l2kTX5nTNnDsRHOoiB5O6JDRnY3bt3dxNaDegymoVTvED04L2jZArC+AOHmMCFPIRhQEM24OABpOYuQB0XWDbacXviMwgdTfaSDUinoeORxWedXr16QX89lw0u54TiVFjEOrgpxr36Do30BEVgZSOV5EhQV9O5Up9XmIeydm2QWVSB/FSA7pttypQBfBJZ9garHoLH0spKVCxegg4dO1LWkJjoDGnkCwYNGgTtQEuPUUzrtVUDPzwNmNlKC7Vo0SL3Kob6AiUyi9LK2FXbW7hwIbSAJoNsNHc0n3zySYwaNcr1Jfog5/jx410blUH8yCOPYPHixS6sBS89Qiy8dqf1DqnGSv1Lgz7eOZUGs8IfffSRe5JDPLfZZhtnTOu7CspH+ZsZF3/rofFeu63qu80MZstAcgvURgXym5kcR+c8LVxi2haiGlFm9q08GgnXwGNmLaY2s8a8dX+kDy1kHnzwwejdu/dyadRH77bbbhg8eDD0zq6MZz3GrfuoJ8fUj0t3yyVaBwEzW47r8ccfD8kxfPhwd5+vvvpqVz/OPfdcnHnmmVCdOfHEE6BHvFUnxoz8HH++4U+48KKLMGTIZthk44FcfN8KP7/4PLz88MNIlpaj2967c4NgPlKzZxNmwmhIZ9hdhxyDoMFErsSwYDlZVjegeiLdyRUP1flTTz0FRxx6FN587W3svsfuRIecr4T46tX/oqC0DIN/djxFMc5kGNXCacbRMzuumJmbO5lJaLg2oPwKCwuhXWe1URnSn3/+OQ499FCoTdY3NLjx1Y2D4MF5m69dz6XVmMwd74KCfMyYMT1bf6gckrSeK6cBY/3xNPMNfIB+XsBpFIHzCy4OSptewgAuzIOBoLQU6WQCaRK6GQ5xxghLkN5Lsg5oicfj3NUjxfo94zq7fnP98eYmfQnWdwnWSc1QQQRmrI7sbLSiqUF2yy23xFZbbYVhw4a5XWD5hRPoS9vdunVz5Vda51kLFw1Ap5xyCjv1IZAcm266KWRkNM2jqV8dYA53uiJIuvdo5U8mc5CTxUssM3OdnNm3u01pZahW19Vg8yGbY/h77+PAAw+g4fww7r7rXhx75PE46shjcNKxp2DHnXbAoAGD8NMjj8IGPTvi5ptvQYGfD495AZFOJbPkUaf86UefoKEuhf79B3AVNaBxfDquuvIqLG6oQFVdFappkO+ww3Z45703sCtXj+sbahEEaWQ4gD3y8IP44/XXwdjnBNwFDGlg+R4Dnsf8PBh7IN/zoPEthKHGz0GGxr/nNYDWCuoBZLwQ4KDnkcjgIfAMjiHTmhnM1gxUVt0XgVnEy8u6sqXMDPAMgW8uL59yUHLKYAiJF5hFcWZrz1UeArOmPJktAOEhtVAHHsGHjwQ75YSXgMpBkhZOc7gGDrKqp9rZ0eCryasWmrQDYGYuvZm51xA0ydp5552hL9ZrkNYjdmpf+ou3eOXbLJvGwzcOg2Hh/IUoa1OGwqI8pGpYX6qr4bdtC2Ol8JmCWgQMAHUJ8jB6jQhzLgtJV6cmg3KbQ0THKwer3B7dUUED2Vh9MkhwkALEVu8kTZs2CcXlRfA1qQgymDt1GiZP16PWHjzmp1O8TQnoCQmsrpA+zQxmEcRhRmOzzTaDnnCRnhT+NjCL0n8bzTqLa4GxWSSPmbUQ+/2gzMzp+fvJ/Zu5mkXymNk3I78njJmtMx3NnDkTzz//vNvJktErQ1ZGrCbr8uvJLe0Mb7755tBim8ZdGdDaDdP4p8Uk7R6Ljyb3Mti0uxi3kTFjxkB9z5AhQ3DqqafiV7/6Ffbff3+cdNJJOOaYYzhmHQjtQh544IHO6Bs6dCgn/DPceK7dVRnMerz3448/5viScXfAzByN8CNGjIBAhmVubi7HoQCi1XcZRBz3cfI3BzNrjlqrYfUbglVlqjmG+mwtFCit7oUWPtVvt2vXzu0wCy/QWCZXoA+m9u/f3+lbOpbhpfLfdtttEC/px2zdlNnMXB01M4nCoVy9KaA8tcDSs2dPt3uqnWgt5F5wwQW4/fbbudg/Cr884wycf/6FEM1gGsvnn3cB/viHP+DLcaPZdyfwyccjMIOLmq+S5c6XXY7bH3kUfYvy8eXpp+LLc34DLJrLvAOkGe8ydyLoInCYlb6YGXnZcvTxPTSL8PoQWMB56J9v/BN22nUHFHL+EnB8CWZ9jQlvvoaNjjjYpZfZHtVYF/zGxcwa89JCk8ZYtSU9Iab2pgS6p6WlpRC+qKgIW2+9tduRjheyPU4KPBGS19bHHI2RTz2PhlFfYkj/QShke9DiugcTxVoDM4OZrTV+a4ORma1VmcgN4LxAVco8YCHr4tinnkZYUQVLZVAzfwG8+V+jxLg5lAygOY3PgpgZGIAOVhE6ITwEnNsSz9D6Ps2W5WtmMLP1LcIK8zOzH5Q8sn/Un6r/ldDyy10fwCq29rMxW6ZgdWLnnXceduPqqgbbww8/HD/72c+gx6Y1WBxwwAE47LDDIFer1mbL0q6pZBrAxFMTDa2YajX1tNNOw9SpUyG5zKK8zCzKim5VdRVGjxmNsePGYNwXYyN33Dj3iNu4MWPdar4mHHV1dW5lXf6VBaXRAKtHd9I0XLfddmvuHkzF80+/gHkL5uOVZ15FfiIPg4ds6lwtJHTlYsL0adMheqVP1TegoT6Feu4KLpq3GLf99TbU1tXijgf/gc5dOmFR5QI0pOqRCdPE10Cy1TXUc7EtAz+ZRC13lWvr61BXX0+6Bhg7mwYa0NW1NRBdPXdD6xzUMm0DGuQnbQ151qUaUFOXQtdeG8GrrMa8L0ZTrjrU0BCvZ3w9+aZIm2KaerrKQ+66ACcr81B+NSxfDfOuy96TBuIlt/KtplzrTo466khQT1f6qkNds7LXxTLRGI79kiuVSjFNPVQflkE909e5SZMMYdFoUqy/bdPrBjNocAqn9Jp4atFE/kKudMvV7obii4uL3SLR2LFjocc2xb+mthY17v/G08y3Afpf8gbqLcPFkjncCdCTEJZIImRdMsqaSgeoT6WRVl1TnSOugTquZ7i2Ie3qisLSv/JWvpocyJ/JZFy55Bco/3rWnap0GnWsl/oPZjJAbU0D6tINyFAXFRWLsJBtoO9GvZDKNCBYMBvtigtQW5tGhulSvI8N5JFqUD2tYzry4iJUJsxAulA+LYF2wdXWpbtvo5P8dbxXAvlb4rU+cdKZZIlhfea9orya6qWpvyl9S36VRdA0Lg7LFTSNi/3CCxSWHmK/wgKFhRfEYeGagvAC4eQKmvsVFihO0NTfUrgpLqaNXelF7UAgv2hjiGkUjgd7GUgLFixw40/cnisqKtzjsjJi9cSU6OW///77oUej99prL9eu9RiojOd3330XG220kTNotYgmY0xhLUbLsJWhKwNOMsnYEV50muxrN1mLbTvttBMOOeQQ6FFiTfjNDOXl5c6wVTmE0+s+akvi3aFDB9fGtQi9++6746ijjsKuu+6KJMcYlW0IDW8ZDw9z11GujGUZ9GqHvu/jpZdewmOPPQbFy8DXE2dPPPGEe0RcO+YyPO+44w4XlnGvRUQ9ev76669DRr/0IrmkG+Fl3Gk3VHpSnycZFC+dC+JJlfDqn6Rw9QeKE8gv/OfcJdSuu9IqjXBagNQOrIwl1TXp/NFHH3Uf+VLeT3JXX/dGixYylrV4IH3JANW9EH/JKWjqVzgG6VX3SnMh3Rf1+zLIJIdAdCtKq7g1hRXxVt6STU8Nau6U5njxt7/+Ff96+ll06bohysrKcPABP8HxPzsWd913N1579XW8/sZbeOyNN7DjSaehLq8QF/7j77j6kUfw3vtv4etXX8VHvzkfNnc2gnQKlRxj6jm+1HNsaahPo57jTD3Hb4Fk0n0SyB+D4gQKN3Wb+iW3wqpj2kHfYfsd0W3DrqhNV2NJupLzlhDzKWfv8g5o238gx8YqpFJ1CJ0s9RwjWwbVBz1hoUUqLXL06NED22+/vdNDLI92nVVPCjkui17tTm1aRl06XYcJ48dzQ6Mek+bNwALOoQZ26oi+3KnnUIgpX01BiuNdzEtlWCFw/G6ur+a04iNZBM3jvs+wdCJYazJwXtrA+uTXVGLSIw/j68f+jXcuvAR1s2YgqFqMcTf8CdP++Xf02XIIwqSHNOtdpiGFVB3rHOtdHY3rOrop1r861oMqzjdqyW+tyZet06vKT/dN93BV061t+hTnaJJFIP+6lkn81cdrLBDoO1hNQd/H0oKw2pXGE/URZlk7ToF1DOvEcNaAE8stvwZgvfvRpUsX9+j0Qw89hPz8fGjQ3mCDDaDBR+9U6aYondLIXVMQH+WhgUgrppdddhn0Ptbll1/uDBTxF41cgecbZnEV8oUXX8BzXNV//oUXOXD/By+8+CLdF7nS/4L7kIbkVcXUAL3KQMO8mrt6CxbPxy677YqCggIsmb8E1/7xGvz9gb9h+Kj3cPLJJ2ImV8c0cIp/HQeVxZWLUE+jrLq6hi4N2Jpa7LHnXrjxd3/BzrvshEOP+gny8nJRWVXJSVU19VxFo6MGNTSIxaO6phr6IJv8DoSnMVVZVeUMtZiutrYeiq+trUY15axlPtU1NajKhquXVCJZUo5km1IsGjcSJdydzFTWoqayHpU0ZERXV8V8mbaaeVQzvfitCaiDbSm9GlY9+VdRp1WUsZ7lqaYrqKWrNJEMkmftg/IRKJ8altW5ypdyyB/LLTmred+a4xSvibNANLW1ddAkTfVLE11NUDXJVSfSqVMnF6dJm9KJl9IlEgne62p3z8RDuEqu9qvOa0KuiaraVS3vX5WTIaKtra5FLeuEeC1etBh1NIjrWAZMn4JunDDr3WGtfusrkzUqE6GK9FXkU023mmHxqNa9Jt8q1iPRaaKgfOWPoZp1RItFS8g/N89Hu0wNKid9ycWdELVMW8201ZVVCPX4QOixftdj9IcfYAMaA3q3uZ71v4ppl1RXujpZQ794fv7Jp+jRY0NX9jiv2FW55Fcb0uROj2tLL8K1BOIX45v6Y1yrW9NYz6SLldWR6FQ35Ari+yKc+Aia+hWOQfQChVWHRReHhZNfIJ6KRtVIuAAAEABJREFUkyu8/MLHrvwCxQnkF61A/uZ01dXVrk4pXvmKJvbLFY+4LimtwqKJXaURnSD212cnTjLQ5NdkQE+RyMjSI9L/+c9/3Nhy1113ubFG45YMOBllesVIRpu+B6IdY8XpnVm9e6qntg499FBokVV9gQzjfv36uXulcVfytW3bFmoHklFy6x3bJA1cTfrFr6Kiwhm8otVumWjkVxq5AuHisJ7ekF/8NImSEa1+SQaWnnaRARjvbm+33XZQ3yW5YuNahoUMa/VRKpP6OJVHBsjW3KHThEh5ylDXPEHGsOYH0pUMX+2Qy5CVoS3j+lEasc8995x76kaGq3Zsp3JxXDKJj2TUjraMdRnv0r12v9XX6v7ofui+yBjS5Ew0eqXsX//6l9stHDlypFs410Kk5JDxvuGGG0JpZZSprCqTFum0e67FBOlVu7eaX0hPqhvfBqKRvJJFTwlIx5JRcimuKXwbn7UdJ/3p3quOxKANiT25WDJ8+Pv4/LPPcPfdd+CmW27AgQcdhKL8Emy77Q7o1LUrfnb6aRj+/vv41elnoWzzoXinuAw3LajAq8+/hHnPPY9kUM9F01pofhPNbSo5Ji3rZ8BDCxK6b7rvsQ5WVMY4Xu1OIAP3xBNPhO7TLrvvgjqOr3VVzLOqAR7Hm9HDP0D7YVuhlmNfZX01x6Iq1Go849jWPA/xE06uFnpKSkrchk///v1pcKeg9qB46Uv3UJtEqvcKq158wLymTp+G6TNn4dlnnsbXM6fj85Gj0X2T/lhSu4gGfZqQ4vhWC22ECDTG1mTnEuLdHBTvxmKOr4prWn6FY4jxcfj7diVPUxmah5vGrYw/mutVopJ6oAIx+/EnkHnrTWzSuwfSC+cjM/4L5HM+MePN15HfviNSnONq3lHPuYfSSo8uH80rOJ+srapDneZHjHf4FurDusarnq3rPFaFf9N7JL9gVdKvCq3KrjakVxS18KXXjtTXNweNjVPZz2vcYVfhTvW3zrOOL9664G+2zPJXQS655BK3svz3v/8dWoW78sor3f8L64NhAk0MzjnnHEhh6iDNlqVfE/k0YVDHe/3117vHjvpxQqGdZ01SNDDFvCWj/Mp240Gb4IorLscVV16Biy6+EBdeSLgggksvuQznnnOum6RogiFo06aNW22Uu1JAo6S8XTm0It21S1e0b98WBxy2P04+5WSceOyJ6LRBJ6jDLWtTBnXORx99FKZPm4EpU6ahU4fOaNu2HXp26I1XX3kVi2jw3PT3G3HTzTcgDEPHU0ZCU1gpmVgG0ZW1KUeZ85einIZxWXkpyspYvjZtUVYutw3alpWiobQI/Q7eHxWvvoGql99G93ZdiG+LUqYtKS9DG7rllF9uGcsrd02grKyMciwPpeSvPNqWlqEd49szzzb0lxEfy+rypPzOVfxaBpcP9dKcvyasKncZ85O/vLyt00lTujLKLCinfgSKKy0thXaLNQEWThNbTcqEU13WZFeu0qluyEDVo8iqS0ovUDq5mnDK73N3R7TllKG8HeXg/WsjHRHKqZuiomLkFxWyXRYRSrC4YjF6cvW7lPe8TVkJytqWUfZy6r893ba8z2XUdyndNiil7Cpnm6wOunfvDk0StHNWxvK1YfmbQjvuhG/ANhjyPs2YNhnt2rZBW5a5lHRFxaVIJvNRXFSKosJiLKyoREnfgfC4GJSGoQ1lbdumHGWC0ihdkMqgT+9erp20IY+mUJbNX2XXbr0mMFqkakrT1C/6cpYn1m/TuO/DL3kki0ByfR8yNM9TMkkWySR/8/iWwqIXKE5unE5+4RSO/QqvCGK65rSSJcZpbFEbisNyY2jOt6ioCOIpvGhiN/YrrLojfrFfbSkOK1/hY/q4bolnXl4e+/X2rM9JB8Ws9zI+ZPzq8U4ZaF988YVbNJXhq0l2VxoaeuoqNiT1hNZPfvITxDvD2mVWfyCjVLJrYU0L0ZJHi9LKN5ZX8ZKtpKTEtQ3hRS8QnfQknPyiE8ThOK1wKwPKP04jf6wHGZaSVX2CDEEZydKDeEo/KoueqlG8dKiyaEFABudhhx2Ggw8+2IH087Of/cy9K6qn1KQX6UmPnmsBQDvl0p/i1M4Vpx1wGbB6X1g72VqY0K61+kstJEr/2lmWAS7DdCQN4zfffNP9fZ10figXIoTXHEFGt3Szzz77YN9994XmJ5qoydhXvtqll8wqo8qiPCSXdKHyylWZVxZEr/xUPuWldLpP0pH8sSv/+gTJIGjLcUQy5iZ9dOvaBRv26IE2nM+Ul7ZFUUEJ8gtzkJtjKMzLQTH9gwdtjFtvuxl/e+xxHHXzHRhJw+XFyiW455pr8eGNN6GAxk5JfgGKS8rQhv1vGfvtuIwvvPCCezpRCy5azGheXtE2xcXphJcOtViqedGtf/srzjj9l9xYyEOb4nKOXe0w69NPkOBGTpvddkMRx8IOJe3QhmUoy85fmvKVXzzlqq5rHBZ/+TXOxnFy1S/ovksWtTfpSotJW221JT795BPM/no+x7IyjGOd69ytL7rutBOmTaRhlwgxcOO+WEqDvrCgCBUVS1BYXORolW9LUM4x0QH1FscrX8kRh+WXTIIY9327klHyCCSLwnJXFzTPKi3jnKS0DDPHT0BOx/YIthiC5KABQDIXM4Z/jOLBm2J2XQPCgjbI48ZPO+qujZvjlnCuSygvRjzfLS8r5xynjPhSrK5Ma5quLNsOpCP515TfmqaXDJJF90r+NeX3benFX21I/ejl3OTU6yKXXnopmoJsyquuusq99qu+GjzU1s2MvnV/eusii7gAsRvnMX78eDeh0M5vjBONlKgB6JprrnGDVxy3Jq74arKiAVMDYFNe6vg0+MU40cpfwF3wvNwcZIIMGhrqacjXoLY+C3W1qOGKlFZCQvBHQ9XMnMGqtCsLyku7cnrEFF6I5158BrfdeSsSvofK+iVIZ1LIhGkEhIZMHXbaeQfMmjwbX47/EgVW7B5luufRu/DI/Y+ic6cNcNYvzkSnjp0QVx6zZTKFlHFl5YroDNr0k98PQporYFgV0WAhGA7ohqjzGC5vD++jcQg+HoWQO/WkRCIAfO4Y6p1nkpOWaeTBOjhYNmaHgPciP+0hJxXSH1BGSmIRKFfJ5K0jGZiNy0/5NAWnd8ont2WIqBWnyZFC2lXRZE7vbZiJM1zdEo3i5cagsKCiosJ17PILmsfrXUU98hflEZJfIDIyjhxQY/IFQlNe+ad+PRv1HLDh3j6OFKerQPFRmoApieFJ9Ts0uTtXE2ftnLhAk4tk85VHTh6qE/kI2cbyghTi9IsWLXJ9g5KkqpYgwV2Abn02Qn3Cw5z584SGR2JlGWkHMM/L1nth8Y1DeQo80sWLct8gaoIIqAhBE9T36pUsApVhdQVpKW1LuJXlL3kEK0vflC7ON3abxsm/IrziYtBujxZm4rDurQxa9ekyiPREkeLUx86fPx/aXdRjXcIJtKM4fPhw94VpueKnSbmMJ62iy5gSH73zq0d/tcMonMYRPYp7//33O54ygkWnR5DlandQu4/vvPOO+wCm0v3tb3+DQAaAdo8ljybRGu9khMnA0yJpEY34QYMGQZNsfQ1eRqV0IbruXIzSBEKLac31LhqBytXcbQknnYhOoHhBU39LYeFWFsQrBqX5Nr8MUoHoYmhKL5zC6k/atWsHPZkmI8XMILyMbBnK0pt0pIUH4bWIMGTIEOxEgyQG6VSPTR977LHQwoQM3pNOOgnCa6dafPWRLt0TM3OLDUcccQS00O7Ge/Zb8fgqw1x0kk+g+qd85df90uQyvk8xXnErA3E60So/3XP5BavKS2nWBQShBgtxDjlPgfsycUgcVcQxAQgygbs/CPW2sPpljgyMB2H/A/bGOC4YXfbo46jrsAE+vORq3HnCKTj1+J/hj3+8QUyRakjhueefcx+6vPLKK7HFFltwLtbgXgPQQogj4iVUhnSbn03x2pTR93N+9cszHFlIGeIBu2HaF2jTqT3yyoopdEA0ZeXpCiHXpVh2CbP5aedM7XjAABpljI7x9LpTYYHamhC6pwrriYuNN9oIQboBRxx7PAYM2gxbbLs1OnN3Pn96BSb+6lxs2K4UM6ZOxL+ffBKvvvkGllZViQXESzxcoMlFYgqEahrf1N88TuEfAkhGwdqSJQijWcHcieOQx750Uy7M1BaWAaxP1RWLsIibBnkDBiOnvGM2y4BuGuA8mxfwxsCCtLv9mgOHxnrsPh8Wa5jk6/lU3RGs52xXmJ1kWZv3bEUZKQ+B4uUqX/mbg8YPxZlF9755/LoMrxPD2SwqiAot4WNXRsGnn34KTUqEF5hFtDKqNdHXwCN8nEb+1QEzg7b6tRKtyUzMQ+9HadVEE60Yp8FP/sA1FjYUptW7v8ItA+I1cVcHKi8jzAyxnHJXBswMZlE6M4MmTpocpNhoQ3bsAhiZ8zTzkNGXABn+11NP4ZxLz8Ijjz6Gc889D++98T70XurS9FIa0/UgCczMAZM2uiHlXXlg/8Ey6urRiFC6gDxDeOxUQKOYnYllEFhIIFWbAmQsjUSqARk/g5TvIYDBC4yRLCNAbkyzSjKETqfKOwY1DvkZQY7RSYnIO0SK9yy/IURexkOa2YrGgpByhZQlhBYAPIaVfn2CSh46CSkvdciTHmECOGUyTjiPRp2+vqqdkUmTJqO6qhpxGzBTgciJ+hOdJnFm1CvDesxQj4eZLaNB9lA55dWqnfPH9TXrKk6SyBWIhlVPXveXWZncfPpFHDgdUmLwlvPOEk25QWKlD7NIpRdasSsCiWlcVAHBytoirK9HDsFUV5hIBk23DbvQB8x47z0kCnO4SjyQhnGK9QnRobSh7+SYNWsOEvm5XJUvYVykA3oaTydTNmRm6MGdES0iZFE/GqdpOVZHaLNv6sbsm7jV4b2yadR+RWsW5Wtm0KAnnIxOvQOruqynAvRYpoxY7Rjq0Vw9piXDd9q0ae4R5ldffdV9XEq7iDJ6lFY8FK+FpPfff989XqsdRP2TggxWpf/Xv/4FPdkkI1mvPsjgEl5jgwxxGc0ydidNmgTFq61p11SGtcYRLQbp0WHh9AioHttVuQRKq0elZYBpJ2qrrbZy/fqee+4JvTOsx3i1k7nLLrtABp52X/Py8lT85WBF91p4gfoAJZBfYGYwM6EaXRfIXsyiuGxwOUfpBWbL05gtH14u0QoC4iM9KNos6p8UFt4sCitOYeHNzMlrZkKjKd4hVnBRWtGaGeQXmcJym4MMaI2tGuu18CAjWTSFhYVusVH3SvdS90U74zLEtYBhFskkXQun91hlxCqs9Hr8WqB8YzCL0qh+KF/VH9GaRXj5Bd8FZsvKpfmJ8o3bidmq8fquvFY33szc/VJ6j+OQz2FC40CG4gUweL7HsYIB9tMgkAREAMi4uUzbtm2w15GH46Jnn8K+N96I/Ilf4dVHH8bf/vkPLFpcARnLBx5wIPS3WOqv9RdY6gf0RIIWPsgwRdQAABAASURBVPSetR7RNGMe5Bqf8b2IwzJw1fZ1T2JcyLEWQT1G/fUGzH/lDfTdeFNQfKS4sp7hmEbxwSEGcrGCQ/dW90WLXCsgadSPZGpK03/jTbADF3RyCwvQb6Pe3AFPIlneAT1POA113Xvj9WuuRN+Fc9GLOuo/eBDGT5jgknuSm77m/JhRo6hmy/RhFvm/QU8eP4Qzlqu5u9qy8Sb6mkc0VCJVXwWPmzqJvHwUlZYiYSECP0BVIoPOB+6Fgr493D2HDG13sz1mawz6CKhnaY5JWGXDRt2S4H/6jO+TlNDUr/C6AOURg/ib6a7Itzw0HwPMeB9dh7M83boIqdasC76Op5nBzJxfFz26osHp6KOPhj7YpXeFZDCok7zuuuvwy1/+Eo2Tfaz50bt3b9xwww3ucWutPmprXx3xjeywm3Z8YZwVPSHiXwC2Hix/kCBbnPjGxp3a8nQrDildHCt/3BELR+5yZCmBioNWdws40PcY2B0vPv4f3HTtX3DTn25CQyoFHYo3k0ACT/0oIeIi3qJZNVDaCNQPKa06EaqEXqMRRWBWIY1qS+Zho7PPRG3n9gi4Q2gkTJMw4GDpEYx+FoTpVv4kaxpJvIaqlnR5ynRLmgefoFJnyNcVOQxhfhI+reWxjz8Gb8ZkkATSG3RQBhBC+gV01sFJASFozpqldx0z45Q5ZeVJIoaNcfSB6UICeOj9O61Il5WV4cMPRkCTcKIbTzOD6pkm5ZrAy8C45557oKP5BNzMYGaKcqBdC9VoaPHD6ZVoI7gz8uiDL8lkwmFCpU349LM+8frNU2kM+oFXtHB8s+6FpDJ4BncM3ntvzBz3BWpoDMFXHNDAlfhkftLFJ+cvRm4JDeKcBOrqahGm0g4fXcREi2Iz0b5De+Tm5LJGRDyi+OWvZqIHZDjrMcpvyrY8/Q8tZGYws1USq6UyagKuRxdXiVGWuDm/puGm/iz5Nxwt8sholaGqCa12evXIsnZxZfBqoUgGrz5ypaeDZJjKmFVd146TjFkZvDJ2tVuoMULtQbtJelVBMsiQ1ruM2iWUX5NbPfIrkMGqRVmllyGrnUilldGk3UPtRm677bYQr4MPPhh6L1dh4fUlaX2c78gjj4TixGufffZx/8srA3nrrbeGHqeWcSZZlY/84j948GAoT41DUorkFMgvaOpX2Ix9Q9RRuHuueIHimoNZRBvHyxWYrbiuSGdmUbyZNeYh3kord3XAzFz/BB4xH7Pl+ZtFYTMjFdw4FdMKYRbhzaJyCSdoStNUfvmbxslvtnxapY9B8bFfrsLiobqksEA7e3JjkOGsNqMJmlkkXxxntiwsXsKL38YbbwwthCu8OmAW8dUYoB1sve8d84nzicPfhxuGoas3ytvMEI3Ukll+9sPygvcX8hjMjCGe5sPzfbg5Ao3ovE4boP9vzsQuF5yNIwZtjEUzpuGggw6gwXwLiYFbbrkFxx9/vGuTegz+7jvvcBsheqf9zrvucDS6aBzUk4pm5vIyM9x8618gQ1sflOvYsb3IJBC8hjRG3nknamfNRuGW26FgQH+kKTJgPD04459eh8LyhxkjiNLmj+oDva4Om0X4lu6NmUF1wixLAyCDwI1XukL50mBvuyX7ifPPwqZ77gZv/iJ0qazGQBpxDRMmQoIHTGNmMDOGOS9lWN2EmcbBOdTLbOJ5SnABvTrNRC8fQQno/BBOs0gus+Xdb8qmpxZU3kgLy8U3ljPj9GlmWDptKqoXLUS/HXd0pOVFJcinLmuDDHptszWG/OxYbrSIp6KVt0ePQPyN99OHsOZ4C+8zXhg66+lsqR6tp6xXmI3ZMh2YLfOvMMEaRpiZazf4jsNseVmkO7Plcd/BYrWjVTtWO/F3JTSLCmEWuZr433vvve6jCjKSf/rTnzq/Osnf/e530KRGhRdfsyiN/KsLiUQCZ5xxBmSUa1KlCdo//vEPaCdAPOO8QvdYETHMUoaDGRsRg1pJVRsSwDUpqYtEAMwiN+aBVTzMrJGHmXEAYhgGNAK425ZBu7bt8cRjj2PAptGjQTMnz0R1RTV0pNLcjfM92vceWz7ThgRFrC6wx/DZwYaUJu35lMToy8C4qyzWGfjwJau+msz43MHDUFFQhIbFC5GLBHxER8BUxs6dQrFTWwWZAsDcLwmjkRcgRC6trdTE8aibNBFtucPoMf+QVn1AgZJhAqX1HrwP3kbqk+HI48AcMr24eIz3yCPjgSuJWDcH84CgkTtzN8CMFxh/zJxXIKRGAM8YDjwYATpCXQAtOnTq1NE9AprISbrHEpE9zMz5fJZN7w/LiNCjYprUqb2YRfFmRj7maOM6qUFeEzC9T5mTzIFxIUGyhBy+Dcrcc1/w1N+QKX8lDhAgTHj0ejBQt4C7r5HxzQBx0CSIsaYgL2YGM1PIuTLSXKDxYjD6syTI6dwNvt43ql1KrOQA9BEwYxnrqxZh4agv0G/QVpQE6Nt3I0yfOZ2DGukcEybhWV9fB8sE9IG8FYFvHGYsJeuzIrTzpJ2i6dOnK9gI0pVACLOW+Sju+4RYvqYyNMcp3BxEL5xcPVKs3VntniosvCaAcmOI8U1d+VcETdOJRmG5AvGW4avXD/SosuqEdK8POekVGhmU2p2TkarHZ7UzpPc6ZaDKoJWBKlcLSjJUBarLGkP0ESk95qz0WhCRASvazTff3P39y+GHHw69E6z+XkaMdhf1Pq0M2HihSbIWFRVBO5CxvKJJJpNRXROSoDojWrU/jSdEwcwgOvlbApVV403zODNzaWO8mcXeRtdsGc7MHL1Z5MZEZua8ZubiFTBb5ldYILnlNgcza0SZRX6zyG2MWA2PmTl5PE76zSK/WeSKndl3+2O62DUzeVsEM3P5KdLM5DSGXaDJxSyKj1Fmy4eFN1seZ2aOn+69mYlkubphZi7ezFycLjKcmy7KC7eyYGaOn+6b8uzfvz+0iBSnNzOoXcXh79c1gKfAOCYkCJ4C4OEBGuriIBgnMAN8jjsal9VzC8r33gmHnnwcbjrjdEx6512Uc6fw1ltvw6233soNj4uidhYG2HzzTXEnjecrr7oaH338Ce64+x/QQoe+V3P//Q+iqiqaE+nJxQvPvxAb9uiJP990A371qzMAppcsX9x5N75+ZwSGnnsBBv/mXNTnJwCOMknK53H+ElI2jjJo6dA9EV5PS6pPkN/M5Dgwi/yiM4v8LqLxElKEkOX3CMacROMDVFR9mEY1f2133Qub/fJsyvg+Xj/5ZOSN+QI6AqNxGKTpDRGoLJQ5O6zhk48/w9NPP8s4nSGLGiDDjQ2FmIlzgiZX5/0RXUIna4ZXlotXF1aB6JGuhTXOW8H5QN2n4+BX1SOnS2eo7J3adkDlR5+hzEuisEt35BS3o/4QHUYnBnnJz4uV6gnRJJLB9XWaKd/1ldsPMx+zSAdmBrMIvk1SM3PRZpHrAuv4oiqyjrNYnr0eVdMKoR6R06M0Avn1AQg1BFGbrR0FxPy0S/HrX/+aneiv3G5C0zzMDM6gAWhYENjiQoJ8oFEkSQT4no66hnpsMnBj3HLbTdhm523APhPDthuK435xDA4/4jAEgaSNAKYeZW0Lyh4Fgoiv+haqzK0c+6VFcF9/XLgIOTRSnXCSQR1ZRM7rsrQMfOuZYdp0gmWhoR4wI/MSyK+rw8Lb/4ZZhIXvv4tC7kAGaQ2/OShI1WH684+jIJPC3LmVyLFCKOuQfEKP+9OWYlhVfF3dwe/mG1MEvHEhBz3PI0YKBNgpgDuqdaiurkIXdva9e/eCJl4rmpTLCNCjg9qd0ysIMhzQwmHGPIj3PA8a5PVBnJzcHECqgDFGQIendgAbUg1oW14G1NaipKgYyYJCxqz8fQt5rwRM5N4P1KQviAdvIWMgHVSXyDrRkIJfU8MYDwsWVCAZJFCQV4QMDeqvFy1AUY9ukEEvY0a7PhUVFaRlavIQ7xR3oWOjJ87bEWQvZpb1RY50ambuMV5hmqYxW55W8T9kiGWXG4PZsjKYGczMFcHMoPdv9Sj8kCFD3LuDmnAqUvVDbsxDfoH0a8bJHXWtOOFiMIv4xuGYh95RNzPotQN9kVg7QdpZ1iPNMmIPpzGrnV4tWgpkBEsevbuqPIYOHQq9qxrzzcnJgXgrLsa15KosemqnrKzMpf8u+piHWcvlULzZ8nFmy4dF0wr//zTQvO6Y2XLtSCU2MznrFMyiPLTgoycv9MRGnKFZFBeHfwyuwSgmO32OgeYWjS2LyaBkw34oLmmPbRsMvxowGI89/DDnaacTfoWBAwdA84CAC71+bh5OPvkUXHzhpUjVZnDayaejbbt2ePrppzl+zMONN9yCTCqF3111JTp16IBX33gD5559DgYM2AQhdVYzfSIqZs3AtueejUTbtkghgFkSCWeThTCGPUQuhf3GaWbQ2KsnYrTYJ4Lm9UW4bwX2p8yChjMcyM+iIcmt7iSSlMmQ36sbirlI0GXIMBQ31CKzeD5pc/D6W29j3Khx8CzBLDz2jYBeI6mpXopiLgAuqKgA9xMAL4TK4XiHJM2eGfOyvh+JI9kDH+ZKY5zH+dCh+sBZAEIDqDZkkINUdQ0m3ns7Jp39G7Sfs0hkDnI7d8fwl15FPueRxd16uDlrwvPJ00W3Xlo1sNoaWO+tSZ2NmblJTo8ePaBdNO2eqQRmbA30iEZA72qfmvw1TxzzVJwmXMvio3zNjM3U2LAEIRur4Xs/aAkuXroQ2227DR567AHcetct+POf/4R//P0fOP3009HQUEcRA8oc0m1+toRrTrPqYa3wZdhleWWF7KcD1C9cihz22lpJZnfGTi2NKOdwBXKtIE8alYHr3uph9IODRPXiClSnA7Tr0gEfPP0YaqZPQWGYAcc8zJ05AfMmjUGHXXfGYj+BhDrakN0qDWfJYZRRHewKclsHaNUXAVkbBSGEWU1YFq26F9KAJoU7ZRDW1NSiffuO7omL7t27OXxLFy066V09GZPaeRONWZaxAlkIOUALFJRxLcNCj7o6nQrJu+IcXrQzVl1bjUQyifo585BfWIS80jaM0ckyyPkOMDOYmaPS6xjKu7o62gFwyOwl4H0JREfSblwoqJm/wMVMnTIJRSWFKKXBXjdlOhLtSoD8HHjmgaTQu4gff/yxozUzaDKpj33p77ocsoWLZBAoKna1q1lVVYXoHiwrWxwv2h8imEkLyyQzM5gtD3GsWYSPw1p0EGhHVjuzmoSrzpkZ4nLLQDVbFjaL/Gbm2JhFrgLSnVkU1o6ydpH1CLY+pKXdH72TrJ3e3r17Q8bsMccc4149UF7asVUdjvkIJ34KCxSWK1zsV7ipX+GWQGmEN4tkk39NYGXyXBP+rWl/+BpQnRI0lXRd1wvxFyhPLfZpsVSbC83lUPyPBtTVckwC5KHUdIwLqx48BoD+e+6FL0Z/jtO4EbD1LtvRgMwg4C/F2IzScByglydH0zCNk084ETvvtCN+Q0PpuuuvwyGHHIprr73GjZ98D1z3AAAQAElEQVQPP/oYbrn5FrQvK2XKkFwAa8jg6+dfRVnnjijbbAgCzh98GJIJH+ZTBo3HlMmjPD7xK+pBpk2bxnG6PfREwSrfD/KHDjLnybmlAhF45iMnTHLPm2MwJe65/z7Y+qqrkFdWhlmfj+YsBpg0YQo++fRz6Agpo15FGfn5x9hqq2HYbvtt8OEHwym9ISBzIzSd9zDIZNGVnh/k2aJQqjO6NyxvyEKFJDLdVe7A00ufcbkBWDxhKmaM/wo99t8f1r2rosAkCNuWYP6i+ajNz4OXVwifSL+xLqH1aNXAamuAvcZqp13thCEbRHNozsxszRq6WZQ+zkf8zSKcmcHjblxjnFok4B79CdIhQhpqYSZC0vZhzPd1hqCoTtbqmmq0KS/Dz086Ddqdqa6rRpo7rZSWA0EAREXDuj+YUQhoVzeVm0RSK3h1KTcQMIbZMxKUxwkUYYhcqdMLDX4G7Ay5Zko2IcMhd5cr2nRGz9POQJ+tt8GsUWOQn8wgSKZRtZg73aXtUNizJ5aggTI0IDAPgNFvCOlKP/hejpC5hk4CCuOMlAQHatU7M8oWMpqnFnBUD4WXS1SLZxyndzi33nprRxPjXKCFi+JlyGqFXB9aCQI97kXCMJs5vQipK8oj77xpU3hjfeSWlYMewqqfmujVcCdZBqpSSwa5gpBDuyZE0kenrYdhxpy5QkM33c8z5//itdcxYI/dgNJimElPIfSOW319PfQuuIg0aVHY932nV7MoreJiMDOXXuFYBj0KrF0DGd3St+J+jKDyCJrLbmbuo1syjKV/fTRLT/Nsu+22brIneu3y6l1i6c/MhHI6lMfMGnVmZtAj1WamKMhAVp6FhYXuKQal1ysA2lXWu8q77bYbtJBx1FFHQY9S77zzzu6xaSVWuuZurH+z6B6LxizyK84s8ptF+St9c1AagdmKaZqnaRpW2qbhpn6z1ePZlEer/8etAbOoDqqPNlv/9UH1Uwteevqi6SsWP06tejQAfejVKQ45LIIHk5UXhLA2pdj7bzdgXqoCC7/8guM/TRwayAmEztjxQh8eF8UzHLdy85L4/fVX4/nnnsUVV1yOiy68CA888CDOOu8cfDpqJK6++koc/JODARrmTA7dtdScWRj9xxuRX1wC6D5SAM01yA70Ap4B8NgPGl0BnWanPior0HcLdF/UR8ltRrbioNgSwqYUHsVMEIjnxCXSR0g5SsuAzp2wkHpZMHUaZowaiwH9+6Ndp3aoDzjHgaG+IQ2Nsz169YKeTMhhOhnTHsuRYRkD5uPKRldzWG+5jIn8oZ+x0HSlnlh8lS3NOR5bJhILF2D+q68hNWo0Snv0RecrL0ffX5/JegaI3goTWFLoo9phQK0hiqCzjs5Wtv8jGmDTXX8ljTsaM4MZqz57LuHMzAnR1O8Qa3AxM5dHcxbKQzizKF4NLDau6mrqXWdUW1uDhvoGNjLFAmy7WOcHOz7EPV02M8kqI8GheadkKFfULUYtjWYgYPki+URuZnKyILwgG1zLTpSTx+7IB4UA7yQ0BtLmZRjuCNm5gTFYhcNjQf0gASMEXLjwMgEaKusRpBLkwgl7ogS1cxdxTzrg6mwC+fUJpLWx6edTdTTJUpVIJySND4/6DN2wCx7rSBcWAN9VOZyyQhiN5gkTv8SiRQsggy++Xb7vweMiDnjoftNp8TRjubLtRXXCzDF2tM3TmRnMIhBBeXm5y6M+lVLQxTmPuxg4d3G+JbNnIfCTsKIiIHSolbrE+Td1NdlsntgnUw8GULb6RBIVlXpUm1kFxl0G4msrkZk6EYXtOwGe7jncIf2UlZU5Q04ITRhkwMkviPOVvzmYmSu7aLTj2aVLF+ixZfAQjg7FMTk/SJCMgqbCmS0vb/xOrSZOMoqfffZZ6GOIU6dO5W7MIdBTBzEP7QR36NABb775pjOyzSJeio/BzNwiov7+RY9a63HI++67z/3Nkj7oKGNZf9EkmfSusR691vuY4t00L9030QjMluWjcFMwi+JinORo6jdbPj6Oi93m7SHGry23qTxri2crnx+eBsyWr2dmBrUpta+4LpstT7M2S6F6ZmaN/ZHqtd7Dl+GsVyCUl+QQnfw/GtAYaWDvDzd2pxnm8NwovuUVoGjQUMzh2FO1sMrRgQTG3UYvJBmHWV4B8xBw1lFQVIjC4lKIYwMX7TNBBn/4/TUYPfZz/Pa3VxDP05iQ6SyTRsXEkei45WCUDhoAziaQ5tiSoTw8OXyH4LTDAVOt8NQipBYGZaTG+jcThxUmaRZhCGXUErtsnhSyNAQPYHGhgTiXY6EfkIhnz6FDMOHFZ1A7/B3suNN2aM/F5K/GjyMXIOQGD7wkjf0MOrTvgATnSy8++QyMLmcUcJK5CxnxNKqDzo/mDFmCtLvfVI40R514dAPiU4RMOoUvHnkQk35/FSb//WZsdsJPgS5dkWzbIVvGEH5pEXa86EJsMIwbDdQLp09gUrQe36WB1vjv0oBq5XfRrLV4syYtmVw1CAjodadZFG8WuQ65hhczg5k1cjGz5cJek7AGKjfhD0geAgYdugrkz0bIux6AokHAbtK5cYcdZ62OQDjpUG6Ep+CRZ91cqQqXF60tn4YpPA/qyUNf3ZoH40/xIZGhRqRVkCJjoOHrIWChPaNxzNXVxQu+Rlm3dkCej5R5CJlvwhLA7AXwFi5FwgPyy9ugMD8fIXegc0OWPzpdzqFkYNgF1ufF5alL4HJNUNAvJ07AkqVLaDizoA7LO0uSPE4cFPSoy5Bh+VsCM4OZQXTgYWa8wuHQwqH7ILSZQa9DjBs3VkFmahyCIm9dfS1yc/KiQH0dwtwkQLaBo6BHAQBm8qPFw4z8mgiudmQW0ZtFrksYeDD+5A9z8rFo1jxUzl6IxXMWY5OBg/H1u++hrGMnlPbuKxIHZubc7t27Qyv+KtOYMWPc14oVYWYwM3m/FcwiGk1+9MEdyagEZhFefvGWK2jqV3hdgPIQiHdTN/YLL2PfzCB5Y7xcM3M78JpQy8B94oknoL9c0rvGeiJFxqzeLVZdienFT6AdfO0mf/nll46vmbk6ZWZOlxUVFdDfBuoxfhnJCh999NEYMmQI9Bc/msxr91+uHsuWTpUHsoeZZX2RYxaFzczxNzMXYWaNYTNrxDkPL2bm4ult8TQzJ7fKiNU4zGylUpmtHN1KMWsl+lFpQIazmbHP9rGuD7Nv1jM92aGvves7FQ0NXMynEGYRXdM2R/QP99QYzPEkQTMxh1ImYDRY6eFYl/GMu9AeA8CGAzbGhHPOwrS77oTRuIVR58YoAR0ZlMY5B01dkB3BENKyTqUivXTuoMd0NXKRQml9Q2bmPBpYz2CLSy9EmyGbgdMH5m2IRmW4I2BIGJcNZRKyqW71MU7VA/VzijMzNI0X7juBfDml4awIFJ3yMU/5Egx59DsVsbgi8KkTkqPT1juiZ6/eGP+H3+Gz005GWV09qr+cjs8eeBjjxo1Bhw03BCwBn4vyeTQSx0+aCPgeOYIbB4wik5C89e0YlRE/ykOFIFB2j3OMHDQggRTSnKtMn/AFhl15BTK774VUnmoWiUjqE6TrMJmHTY76KTpz0SEwxhkjqA/6Ws//BQ2swzJGPdY6zKA5azPV4ObY7yds9k1ZTJ06AY09ma0n4dSoVz0rs9XoxFc9m2YpjP27QZP5DFfyAt93f+sQcIVY2jLqzwFlA/1YySNgx5axDLu2NGQ4F3FAXDp9MsoH9EIql8Mu80mQp59IYNy/n8DMUR+DvSjy2pUhwUGycvZc5MEDR0aE/GlgMuiIrvKtLzBTnpRCnX1OAkGYQVXVUuj9qNzcPA68kSQy4rQLGoUoMelj/+q6YTMeZoau3bpiKY12N/mSaFnmS2gktecOpIJGfcOLphQRiyaEIlgBxPmZRfQJ3h9NNESuOGpB3ghYzQPqoqR3T9SlqjHq+SdRnPBRVliAiorFqCtpiwT9JIPYqY6FFEbvxsqQ01+MaAdGu+gRw1W7lnHnurCwEHp03SyStyUOZiuOa4l+VXAqj0BpzJblI5yZsdzmPhqnsAxUgcdFFTNjvQldvB7d1BdetcOsHeTDDjsM+hK1/jpJH5jTu/AlJSWN9MqrKYjfv//9b+jvbvQYtt6B17vjum8PPvgg9K6yDOUTTzwRJ5xwArSb3KNHD+hVAe0uH3rooYgfWxRfM5OzVsBs5XlJR2sl01YmrRpopgGzZe3NbOXrZDM2qx1U3Vb/p7+lEhP13cLJLzBb/zIp39UBjQEy3ozjM4f5aHTmUA13hBr40He/Q9Cu3yaomEgDkPgUd4s5vSAt47NFDTkvC8gD2XDA2AwNcjrkwbGLFlJISGcCWKoeE558BDULFiPRsx93u30kyTcZgOY3yY0BCmMxM848pF+BmTES7glEfYxz2LBh7m/GFKcIM4OZybtKoCLLPgaitMY8fYKxDCFl0RwoBNhvE7go0P/Iw9HzoAORoC5Sjz2GDtxlzXnzFVTPnIo+7dpzh5nzpaoKDN1qMwwYOhhPP/ciFsyLvh2iLIz6ksEpvmT7oztNheDNDZ0l7HFq5/PemdYHECR4N7tsiJ0vvwK5BYWID+kPvDeBeaiX3uiHF3GC+JBfTNvqtmpgdTTgrU6i1UzzI0lmlDMG1wQZjs5Q6Mi79q/GvATLcVaGTWG5yBUEmtLLvwKy1URHIobQyi37deQXFCHBjj+VSbGn56liqJOiG4L5q9Na2bzCEOLpscPzmEGSnV56/nwk2rVFlZ9Eu7Yd0C6TQfjVJBSNH4WcUZ+hFwe0dHkZGsIAFTNnRoYz/eBAZOSh1cfvo5Kbsewst5nB8z0MH/4B9DcRmSANMyPAHdox1BeGFdCgbNSd/GsCZsaBl9qnG/PRh7HquGI9Z/bsLMroBpj59XRs0Kkz/aBMAYx6CwGYLa81yYbvOGIaGXLa0RS5GWXhfXBxYskKFMLgd9wA2+63O+/jp9ggL0TNhLFY9Mkn6LHZllDlCgGWgReeZgYzg4xlvU/bqVMnyHgWTwFJVvqUUb/DDjtAH3qR4TgxO0kTHzPKyjooZgrLXRdgFpXHzBx75WVmroz6CNrIkSMh4/XJJ5+E/Po4kAxlPaJeW1sL7Sprt7hv377ub5dk4OoRQuk9L0+LMiF1F4GZuTyaX/SFa/0doIxv7VRrN//tt992BrN2qgVmBt+PpnmSETy0A6bJfFP9x3GxS7LWs1UD/y80kOF4o4I0bwfCrWswW9Z29bdsn3/+uesj1nW+64p/CJUnBO1a6OkyuRYEbswPmWlYXIQ+V1yNhcRVT5kEz/ddP2bGfllJNTng+EFSmj5MIZwD+QOAdNAkLQ34HEcXjf0Ys+Z8hZ1uuB5eQQkC/owAHp7IEfIHGH8hPITmwZjOjFSUATz0FW0tWEj/DDaeq9zXGZMKJCplNAIxPIU0SoAshHQjyNDUL9p8C2x+098x6KrrsPSLCfBpNBd8/iF6pWtR9fi/sOSlrTmYAgAAEABJREFUV/Ha7Xch8/XX2GTQALz33juoXloVMQOPEIjyCllyBvDjOIxiau5m0obuh2VlD30azkkkapaiqKgEKCyC5XCMMo8TBp62DNRmc70EF0sSUNURh5D3GeSJ1qNVA2ugAda2NUj9/y4p1aHW1VgutsJGf+z5Pl3K416G+f5kCF0HRjnYUclY7te/LxaMn4C6yqXsoAOYjCSJJzoasCGWU6hiVgg+O0glC4IcwBLsAYFURSXykh5SXD3u0qMX6hdXYca7HyF36gIEC2uQP3RzzCnK5wALYGkdZHAbO0afHaRPN+QKYyimjF6fZzywmhnqG+oxceKX2HSzIZg5exZSXBBwslA1OYlcNKqItKuiL8fjWy6xDCLJz8tHkosPejRbYelIGdfW1KAgP18oBx51bc63ahczg5m5RDJsZejF+RvrShSVYVEz8BhuaAjQbcAQLJ63CAEH/c9u+RsK80vRYbttKRZpOMybRfzER6BHkPX3RQKXES/C01npU/RFRUXQzuymm27KBY3h7i+azAzJZBJm5t6lNovyXmnGq0goOZRErlmUl4xiGckffPABtthiCxx44IHYe++9nXE8YsQI3H333VDc/fff7z7WJfm1qyw+Mciold8s4il/S6BHrGV4K58jjjgCu+22G/bZZx/ob86E17vLvXr1YrtijeRigtk3+ZmZ05f4qxxyW6FVA/+fNCDDWWBmrlhmkesC6/jStE3pVZV58+a5vmkdZ7v22VNlBo8Gj9/Yt8sokjHjeYzkqBCC4yTnC8X9esEKczD1mWdJb4SQaUK4IZzxXpghLg0iCYBPA9QjsJdiOASzAS0leKStX7wAVlKE/N59kWG6BPNhNgg80hkcTyMiZCIu+9NMjbkyLnufly5dig7ZJ7J0P8wMq3tQTDA7LDs8ShQBKANIYARQ9hAZ/pKU2+NICKS5uL3Fc89i9k+OxMJ0GpUvvYD6Z/6DJW8Nx+z/vo4xDz2Nnl17YvfddsDECROQqmeJ2G+LrQrqBx69tizrH7pPt4gAV3rwnhtUDliAOSPexXAuhnTt2xOJNmUIqS8ILANjmb2ApAS49B6QnTMblW/UAlqPVg2soQZYq9aQw/+75MYSGZsYHXVikS9qg0R9Pyd7AMkiWFsCrAkfY2ILkUqnUNy1K2Z8Pds9MpSgljSuuEGMAxV7LGJIu5KnUdfq+DLWgDoOYyE7QQQcQJgX2GEiJ4laGuYLZn6F9JD+aH/aSVjKDIMwiWSQBz9tCIIUUkyX4oAceEoLdr22khKsfTKVIUNDuWu3LthsyGaQcaT3tOOczIw6Ui9PDOVmgJ41P82iMit/cZNrZtKwglkw+L5Bj9tT3ShJJlBUUgAdoQYiebJgZlnfNx0zloGyhwTFlpaWQl91ll/AaISu7hrMuazPvK/1nXsBW++KCZ+ORsdtd8RmF16ATG6AwJM+AqYhnRgQxLu4uNh97CqeyBANM5Oz0mAW0WvnWY8f77///pBROmfOHDz22GMYP348nnjiCejxvJVmugJCydxSlPCC2MjV+4sjucus3W/tquvpAD0GXVBQ4Ix5Paq5xx57uEex9ai0DF29wyze4hODwp7nyVlOdw7RwkX5Dxo0CFqIUDrtVusx9phUK/bym0X3V36B8pNrZsvp38yEboVWDfwoNRDX66bCZ7jjrLah/kL4lmiEX1cQ56d+Qa9I6Cv5ep1iZfOL068s/bqgUy8ugPp+10Wwf6fLEwh0DRAgBZ9dV0jfkGNPwJK5izD67vtgvs/xwODIRApeuOsIkJjCeuTpBT59BBlINJ7SVsfoEHlVIXItGs+ChNGYFngUwwjgYQRJFpBbQCM85PhEFE8zxQGTJk1yr6cQ5U7p04zpw3Cl+liXyF1CXgMawyyrye+CLI3yaQLkDUpjYcLJ4tHPjGB+CK+kED3OPhNdb74NHY49Ge2OOAR1uSl0Ly9E4dezgPoq9Nu4P0aPH433PxwBmAEuK49eDz+qg6Kr6CoAtc1iEMF7nV60FB8/9i8UbT4M3Q7YF6Z3m7kQH6qspMpYGmk3f1BpQ4QmfZMLXekRTh+Ka4VWDay+Bn5krWn1C7pyKZe1qmW+lUu5fqgklWD95NZSLgZz6AwC1wdl2GkZjS89LaOOTh2YcWCTlOrLPNEz7BItd2F3yMHHONEPEj5oD7NfYyoOKj47OY+JzePgYT7AgZExaEga2my6MRaP/RRhaRKdjjoIDTkJ5LrVVI+rsw3kk3K5hMw39CRrGh5ldUi6AT3uMTHGW+hxMA2JYQfLMD3NzpCDl1IYB7wkQsoB+Fka4bNeOaEupksE9AqlgTbMBMjNzUPIsgU0GEO3qAAo11S6AUYdKhGTyFkroHzNDGbm+CmcoQHv+QkX1iWg/nNz85HDBYmghpONufPRvn0HygUYf1jJQ7zNmIKgJGYGj/cV2SOKZ4D6NviOs886Uwugvls3bHn66ehz2KFAXi4x5EMK2e1m5viYEUcQH2QP+c0ifBa1Uo7SiTB2y8rKoN1XfQRLk1N9LVofg9FfLemRaNGuDMT8RKvH+/Soupkp+A0wM5gtA71brK9Wv/nmmzj44IMdmJn7oq/4CgoLC6F3l/U+vD70JmNXjM0iPvLHYGaxt0VX/ATxPZJrFqURXonkCmK/WRRvZu6eIHvENNlgq9Oqgf83GjCL2qAe1f2+6rlZ1O6k1AEDBrh3brX4qnBL0FxOs2icFW3zOOHWD2gkZE6uKB7HF3k0+hHHKOMY71HORDamnDvEAzkepD8fibrZczh+gyO36D0m8AlReoel18wDHeKJ4ZiWJE9UVWPG56PRa9Oh5ArGk0LjjwBND+IZ9Enh0QXTO5CfoFdTtIBJL8wiWunRzBrDilsZYApE0IRassZBg5PVzaHoTzIPySTwqQEgjXb9N8YGu+yODrvvibqN++HrmZMxZItNsbi4AO/efgd6dOyCgw89CIsrFme5hsyTHDxzvLNIOtQny6qyQIMt+YfENpvVELMKpxh8gzyLzDrfiP4WRJSEsoeR7G7xpKICPjdsBh1+LPyy9kwdUnLpjQpjTQlZ2pBYYWAqTZgtt+JdROulVQNrrAHWyjXm8aNnEDU0NjUaNjJu6GPzQwRxJOOEx/dysNEr/xi+FxmiTNnX0hOC/TCNSWokPxc5ZcWomDIZeTSGAmotZA8XcDCDDuov5AAgr4WMJYOA4SAALGS5auvhL61EgnH6gEXIOJ+GcHEiB9BXRNMZGAdWg4fFrK3dD9gLnfv0geUXoNb3OZQEyARpkAE8j0Yo+XiBIUEj12ghe+xWjXl6lIPSImSWGeYhV3RcyIXwwrlIiFBANP1GfkhlkPSSMM/n7iypmdgsQwIWgledBo8R2Q6eeWpZwYhKcBf3q8lTUVhUCM/3uGkuPiF0yEArKMyn4ZqnIGAGj4C1cJhRFpY7ZhWyHPl5eaitq49RmDh+EkpLylFYkIuqRXMxdfZclHTtzfvKcjF9I+F3eMxsOQozY1EiCJvKQH2GDoAkF0umz/gKXlE+CjfcEO5r3ozz4TOtdJRokWeMNLPYu0quWZTOLHI9GvjazT3kkEPco8rbb789TjrpJGgnWo9N6x1gGbZxJtqllT8ul96VfuaZZyizQZMsGdt6nFqGsPD/+c9/3OPV2iVSWrlKaxbl/9///hf6+Neuu+7qHpfWu8qSSXkIzCI6+b8NzJanMzMnU0tpzL49TmnMIhqzyBVOINkF8gvMongzU7AVWjXw/0YDZga12UQiAb3GoYKZfX/13Mzg+z7i/iFuh3IF4GFm7tUTfQPhtddeg/BmkcxmUXlItl5Pg35xlh5DAuKMOJ/gMAl3DWnYhhyBygYPgN+mFDM/+pBjbhoJkZEioBtwnIBbfA440oYOiAYsZEpSNvgY/8QTqG9fjk47bo+Q47ezoTxm6AE8yQmILx4xpgD1A9HIRXToWw5mFgV4NTOYRcDgKpxGWoMHcz9ewADkGpYd8pvKx7LwVDQjiTGfWC7es7SslAjr69F+cy4KdO6GsFdvDDjhWMz48BNg3jyUlbZBYV4hGlL10HyWsyPu50tPQJrp0tWV4KSJ85UQbiaiTMWX2nNh5rjqp1ISeDampZ+ny6cRtwoeSRdyrgUqSvWY0zpkpk9B7w7t0FBdi3TGyE0aBSno5dVnTUnShbuPPvXncUYBusaLAK1HqwbWWAPeGnP4f8CAzSlbilZ1ZBWxYofKksGZTBnM99DQsS16brM1pr/9Hoq02WsG0KgM4bErNsgYDtyoJQx4mOus/QBI0HiaN2Y0xt39ANomDIl0Gl6QC/ZyqJw6FTM+HoEOncrRrmtXjYkwz0cF8+xz4eXo8dNTEdaGKGAHGdBwzm1TgjwaQUGa+ZoA8NiJWlAEhElEh0+DGtyhDuGxRw8t4FDhMd6HkUBhBpiXMd6n7D4aKG0er6kZ45GqXAgy5WQEGrsQHWQUecCEAOnNjC59jPIp8xyumndo3wnJRC6KS0owfz75kELvAXfu3AW5ubF8QMD0jFrrZ6ohhY032Zgr1DPdF9CVwfw586DVdE86pO5rOGlBYTE0qJoIVhmiBMlk0vHV3xiZGcwMOsyMpQth+tE/6+uZNNxLkJuT4/AgHt/jUV1dDb3Xq0elO3bsyHscQIbzRx99BO1E13PS4XmsL5TRzHgFFi9e7D7gpR1r/S2UJqslvMfbbrstBg4ciHbt2kHGsuL0YbPnn38eZlFa/eXT3LlzsfPOOztDXTvKmiAIxNwsopO/FVo10KqB9asBM3N9gNpj3O7XrwTgWBO6LCWD8/Cir+DTaexHmvr1Tq6+tK++RQt/Tz/9tHs9SE/BCET7/cOK+jVjmYBAxlIyF16HNqj68GO8c+kVCGtqYQBS1sAxO8OhNkHCBHzi6KGeeM0E4DQCc8ePwoyJE7DFiSfBSstgCQ+ep9SO+Dsvsa71wUR9D0PG83cmWusE0X2P2Up6PSEWCMGAmSG/uBDbnX8ZcnbbG+UDeqN/v15uh76stBQF+QlMmTiJ4yqJ/TS8HLpMO/Xdt/H53XeBCoGZxjKjPulS58bFdc56SLVqZ4bkmrdo/kQ2LgTmTA9PAygr3LF8mRzqWy4G/UjA9GlukRi9k774Am17b4QkFwaSfsLlIjyj3NnU7xDkEbmt11YNrD0NsMWsPWb/LzllW6JW/9DaCNkfsvNjRwbPozZC1Pt5QF4RjcolsHQGfhASHxBCR2thCJ+rwx47ZfAImDZkLL0AB7NC1CN3whhMuuteFFSQh6WRm/Qx9d77Me3Oe5BT3Aa5xeXgaArQIE+zs1yUX4JUYTkHTwPIK0OjrzsN0IaFi1FfVw0/J4QlQqQpS8gbl6GVnGG+aUsgoAsenBIhlOHsGV2jocw0ILDn9whGeb2A2SKBooY6fPXgPWiYPBG5fpI5egB5heBBfkYMmFZgRMkrVwOwwUNAOYxGKUVBcVEJJoyfAB3V1TVIJnPkZdKQg39ITurhtYIAABAASURBVEoZodbmNZPJoG2bdvhqylcY/sEHjnXC90G73vl18RTwkpBrtvpyJLhDU1ZWBr2zK74xRPqgvqkP4QLKJFr5vaYlD4X5fiCVSgHMOggC9wGxU045BXoseioXcvTVae0oMxoKP/roo+7r3Mcee6xQ0PvChx9+OLbZZhtsvvnm0Ee29PEt7WJ37twZ7733nnt3WpNavVctY/y4445DmzZtXHqnn6ze5Re4iNZLqwZaNbDeNaD2p35TYBb1h8KtT0HMonzN2G9yLFXfor/ke/bZZ91j2+qnJI/k0gKfvs+w4447Ql/MV/+jp1+0+KeFO/XHHsdt0f9gwfX9HmQk9uSCYt3cmUhMHo9Rf/4jgqVLkYscmMZeDaYshBblzVLg6ImQ45kRN33ERyjvOQDIzadRmOE8Ic00jFjFU38VqXEsNzfXjc2rmHwNyFUKAVk4fXB6IK/qAOcTGUaFXAzQvfdoJKeLy5AKE+gyoD/GvvUWfOqnfNYC5FTXkdpDzZhxmPLwY/A530h9+hFyqU9wnBMfKgdkh9A8BwGkSWa2CqfSi5w1FJxSUVjxyIDTKKEj4NwN4IQqCn3nVcUWF0fIeg8L4TMwf9FC1OQXwnzKyzmaMY5RjGk9WzWw/jTgrb+sflw5RQ0XkPvjknwdS8teMmAWHI7g60eDkEEkkvl0jJ2wsbMOnbFsZgAxHjs3j4oM1DkDjAthZuxGA+TxWjzhCyx8+lkkuOPneQ0cGgNkaKjkLq1Er+13RG064I1gGqYNQoPvwmlkfEMD889wEGjTsQOmfz2LhnMlipcsRO6C+ZBhnB/WISdM0YjOIKShlqbMGYD9cMj4EAF73QxB0viBD1PuHpDRh8VC0nHlu2rUWKSffg4lLIfPrfIEh2NkmDYIoR/cQWLn8kI6RlAPPjwao/r4Vn1NPeo4kGUaMliyZCmJAA18AgWUWpMf+dcFeJwwGRl36NQRU776CjNnfo2q2mp06Kj3hMCJQcCyk4J0Hu8NSdfoLCwshN7zjZm4srGQplzIXzu1GS60aHIX03zfrpMxK4SZOZ/0pq9X61Hu2tpavPLKK9Dj15qIand6l112cbvUmtB26dKFemSN0P1navET0IvevXtjyy23hB7J1i6zJrMbbrihopZLo/oQpzGLZHBEq3FpTdKqgVYNrL4GzMz10eKgfkDu+gQzc32D8oz7BP1jgb5436dPH9xyyy0YO3YszAx6GmbChAnYd999Efcr+ir/JZdc4uKKi4sxe/Zs1NXVid0PGnyOx6l0PfL6bQQM3QxbXXIxltTX4/GLz0f19EnwFs1zZZZxHdJ4ggEe02DpYnzxyIOYPfpLDNrnIOjvHznoa3BbpfKamdNTQ0ODe2JolRKvNWJbximEiujKoTJrpE4zOkz40MdTczgPSZqPTHlHVKYySM2Zixl//Svac84BHlOefBqLnnsOmDUT8z4Yjna5STRk34H2EEDzMzCHEB5W56AoTB2lDOkI6DQ5g6xflFnvSjgy4l1KJjNujiiJ57PMXBiQ32XKe+WG229m6khaL60aWBcaWL2Wsi4k+QHwVN/LNrpMEiFkATnMcjEO8z97oSqMvZbR0MxotZdGpqXYoXG3MqMaRWPWo95C0gTmIQIfUScYOsM5ZLxx0CukIel9MRleVSW41Yz8EKj5agqSffpiwBWXo6ZHNyyxBhq6gJfx2bWH9GcQhA3IcHnT4w5wwBuRzstHPQePJPNb9Nwr+PKeh9C2IBfzR32OqR+PQC4HGT0KXsh89dENYxoZ82QGkE+oex1SxhDkGyLjhwgIhcQHCyqAmfOR47MsC2cjmDbFGe+hemzSh+SJ7CGU5xn046xHJ4wy+X4CBh8yFj3Pg76kvGRJBTzSInuYGX0qDZ21fGrATXPh4NCDD0H37t0wctRo6hDo1LEzcwrgcREiVP7mM7zmp5nBzJZnpCDvOejKCJUeiguLlqf5HkOSx91TymBmvHe8s7yhMU4T0SOPPBJFRUXQF6hlCJeUlDTSMVnjqTRmBjNzONEr/d577w1NYvXf3fGXsR1B9mIW0ZtF+WfR/8tOa9lbNfC9aMDMoN1mQSyAWdQ+4/C6dNWHxPzNonyF0w7ogAEDsNNOO0G7onoS5rnnnoOMaT0do35M6USnfzjQX80J9NrImDFjFPWDhJBSudGPY0QOx6M0x+MtTz0dtskQbH/hpRi8+VAMv+JyfHD1FcDCBTD+As41DAmAE4/xf/sHFr75FrY87CfI6VSOtHmAJRFy7A3FHCt/aJFBC79du3Z1/buZrXzidUFJ+X3K4FMMnjCO0xqvk5yj5HH+BSIDJOEnEkjWVaB01AhUfTgccz/8BF+zbnTu1hEf/vVmbNC7D2Z5SSz6YpybS2mhVvMfJqcBbQQPxrywyochQ45pD9DutdFvnPE5Xlnlh8StGmsyA4/AoG/MIGjgHDCAl/37zFCFDg1UC2BoPVo1sN40kK2Z6y2/H3RGcdvjdJlyhuwBCBAwyNN1AnT/l89IRyECC9hRBuxoAT8TIuSqJ9hBOgPNgDSVJGPUEFCPhowGMfZu0mGgWhcEyK0PkKiqg9ehPWo9H8gAeWEOpr33EQo36ou8bbdAhdUj8NNQb+6pk+T9SHvk6Xku3wQTeZ7BLAHzEijILULNh58j8ckopGfOwOKPPsOSsROQyMmFBSl4UydyR3oJICEyxo7YYORJU5moECA/jkVIcgTIZza5XKVfMm062u61TzSJeus9LH74ceRkAmhAZmKmyZ5Mbhb5qRFAAclMPHiYGTzKmJOThw8/HAF9uTmZTEKHmTlyU2AdgBk5U09i3btXb8yaO4c6SShIyMDnin4irxAw3Rys8aEJnhnzzHIyy/qz/M0MCQ7y2egfhGNmvAfWKIuZubCZNeLk2WGHHXDAAQfATTqEIJhFNGbWYhqSNJ76ircmuY0IesyWpTMzYuD4oPX4f6KB1mL80DVgFrW7pnI2beNN8evLb7ZMJjNr7BPMDPqOQs+ePd13FuTXayHN5VI/HOP0d1Z6P1o7qcI1jVP4hwAckjVjgIVJeJZEmhBobC8sRL9DDkPx9jvCCwyjrv8Dh+pqBLk5yOGcoXbGPMycMg3bX34pNthxW9QjzfkBoDlDAI5p1NeqlE+PveuJolVJszZpQzEzXmLIej0Yl99j8Dhz8QkedOSVlyFRsxQNn32E8vJCzProTdS++wbKevZGv5NPxQb77ovep/0CNVW1GH7LDbDaanBGJE1x1gPyERdmyM0QKleBlQKm4P0CPM6pfApunPPAASdQjoMhpNxp51/5S5QqhJgbFwpqp051GyBlvbpDh8HoCOi0nq0aWI8aiFrceszwh5iVM3IoWGihe7zHjE2W7TGkCzZONl1EB5EMR/7/zStt46wG0ggtA3BQC7jqm0zVAfWVyGHP6XsejQqDewQo5O6wJ72pqtGljjVg+whRUN2AxXMWYXHf3piX5EopSEOdp6tqUJ/nozJhHCR8WJDDwTQBMN6YFyQB++QEb4zH1WnhjKuohZRl9jvvYt74sehfkI+FF1yG/M8+wwZBhikMyVQGYy67BguffQl+Xh64fglwEM4u2CKQh/KbFgGI9ylOeuliTJk/D+Guu2FhdS1qPxuJ2uHD3a45skYgeITGCyGkJ2B6U47ZeH0cKpSsDMtYrKmpQkNDvTMcO3bsyITxafQI6KzlUzqPWXbp3BlbDh2GrbbcgmsdVCRlrp01G/ltygDeB4oak6626/s+PNYDMVDegtgvV199lQEp/zfAvoH5wSG062wWCWoWuSsrpHaLNIldEb3ZqvFbEZ9WfKsG1roG/h8zjPuouIhmUTtUnx3jmtPE+PXpSoaAC89y9RrJQQcdBL0mEve3TWUxi8ogen1LQd9e0AcM9Wi3Gec5HJjEJ4amade3X5L6zNTMAzh2JOj4hASR5hs++XI8irbeHv2OPh4jX38NlS8+h7xRn6Fw6RJ88cxj6Lb91kDHDqgPUxxbPXD6AE43OA8BDCt/zJs3D/p3g8GDB7tE35du3DgswQWShAiVxwHDQptKxjkRp0FoO3AjhMX5eOnhx5Dz0+Pw5YhPUDl1Gna47Xag1wBsuNd+8Pv0QxV3bIMli4FFCzjnoXIRcmYVwrEyuJALYCUPzncQINI1IK8DegFjBLmDMpI1VvYQrSeRWD8lF8hjDjdAMskcFHbXK04B7yvrrxiaLq3QqoH1pwF2S+svsx9sTmEkmdHASyR9sI3CpBk2+pDdSBQL+iz2/u+6VIEGEo+9mUctpII0itqVo2OBj8zsiVj86YdIzluMHMZ57D590klzDDqf/LRJYUkPYU0dpkydgQFn/gqDd9sNiz74AKlF88EeEekwDc8MCRJ7QZLJPQTsSY1Gnk/weDcCAtghMwHSfhKlhLqXXkT1kkXwunVDm6eeR+7zzyGvcjEsbIDP9ImxXyIY/yX8hpSSIfQMZj6zFMcQ2jEPYYAHrsIGsEyaNEB+926Y9fVc5FRWw1u0CAF/5sAo27KTIjNAnDsNFRUVME4CCguLkE5nkMsV8pEjR6JHjx4YNmyYe2yXCZqcTNgktNa8ITkFoMQEDkabDt4E+ous0JhfJsRXo0ahU7++AO8LMSRes7MzjXO9T6e/cjIzmFnEMOvMmTOHq+LlEe5HejXLFmY15Vc7EpgZFzB0g1aTUWuyVg20amCVNNASsVnL7bmp4WzWMk1L/NYXTn1IDM3zbI7XuNOhQweMYn8vWrOoPGa2rI9WxPcEHKI5VjNzC2AMmAEZi/pGLzeB2oYGlHLRt/uxx2L4Cy/hw9vvxKtXXIqlk8eiw9ZbIEjkI2lJLrh7AE9wjmBkR0fXlYJx48ZBO/kex23pb6USrW8iqcSBLiwlnSA3F5seeQy2uvgqdDr/UpTteyDmFJcAncpRE5AG1EQqjW1/eSYGHHYUxrz2BvRlGo+zAkOGeg9EQddnaZzy6K7Mycw5pwiZLMXNlAzvnZ4cCN0kmnwYrVuYICtKwOvKnSZpyCMQOStCpqoayOHMMpGMxkvmCd7YDIFZiKoVWjWwXjTAWr1e8vlBZ2JmTr78/DxnTORyNzI3LxcRmk2SrZ5XR9N6oQaoLg0oFhj0oa425SUoKi/A4jFj8NFV16Bm5CgUJhIInAJDGqUB/ACEkP4QoQEp6jSdqcfSdBolmwxG7403wes33YSKDz5EHmtlXujBD8Gxz5DkjrGHFNNFAKQBC8DRkXl4DHkIcpMIGqoRfvYxCvOKUenloIbpc9ibF1KO5NJFyE3XwIb2QS3t8MzkKcj3PfIkH8riUSiBgT/mbzSoPfb+iYYQfjKBjht2RTUN50RVvUtHltARBgZQVudnfsIb6OHpk/8iGtl6p7WsrBTpoAGlpSXQTqs+8qJHfgPuHERpmUDpFFgHoPKE5B+Qt7GMHHm4SJAmGKhaLJk3H2W9ekBREBHW7FCZPU48li5d6hipvshjxvzoMTOYGX09x/FnAAAQAElEQVQ//jMu26qWxIw1hYO/0pv9/9DFquqglb5VAz9UDahd/hBlM7O473TimUVhM3Phphczc7Rmhnis0cfDZs6c6chURjPjcKDxx6G+34tRDgGMcoTgUIwE/XPmzsG0qdPpM3gcj5f02wiDr/wdtiYUbDIIvQ88BO36bMwRTuk8ugDExwvoCrDSh95pb75YYia+K81ijQmVm4DayJaFLIWg03gyHHKwDrnJYD6xJC7s2A0dN98cuW3K0OX0XyDYdRtGgBsLIedJITLcxi/t0RMbbL8bvh45Fku/GM14k9kMsoqAfKJMGbUSp57UDHxz8xugivO2es7zArKjgEzPqRV448AKCFY0rPRBOQInSJaPx9Jyo0bpQ1PNkM8chXyt0KqB9aWBuPatr/x+0PnI0BEYjSYJyu4WrsGDhzphGWv/882UnRg7NFBHGRrHWl3MLSxA1dwKLL75HnT5bAwavhoNXx0cjVY4BWZ4ZRcoHcJDUgYpdzl9Go0hIePnoa68GHWVFUikPARpH0bD17dcmO9DfycVwmdHnIOUl0TAWpthyIkRkjeND+NOaV7XDljapTPaHXwAFrcrxqLD9kO43wGoz3DonTkP9ZOmoY4Dy/zAUD1xMvJ4LwMvzWsKgMELEggAB2Hgw09Qrllfo/MGHZApyIX+wgFBCinuXoOpwLKA6aAjazzLC+pGrud7qK2t4S5zLvK4GJPiam8yJ4kDDjoQXbp2JkkIP0trxgFABRIwZm2fYRhQ3JBaRCyxK4EPHrwXAfUY5HFFgcGQAxSdNT5D3hfP8xwf+Z2HF31Ru7CwEPn5Wu8m4kd+mtkql0D6EJitetpVzqw1QasGWjXwnRpQe2xO5Ps+zKI22lJ8c/r1FY6NYOUnuQTytwQtxSWTUV9vFpXNLHJbSr/ucU1y0PjXOJZmXIT+NeOV/76E4cM/RGF+gcN17tINs+YtgldWhm1O/zm67b4X8dH4Fo04GqFDjnEsVyM/kqzEqXueo53NLK0ZeWT9682RHppkpqAAEoUgYzQK+4CpxNxUAMCpVaNt2qVnLyxJNWBh5SJOW9Ic+5nQCJybtRkwEFvsuy8+uu8eBLW11JOHQHwYzYkQXD5YuSOEBzNDzZRZGHvz/bAltdC0xg/JLEOZyCaluR/nWm4xg+GVOj2AJ8sTkDyD/Ewa+ZxHMQDjL3JDeP/H3n/AWZJcdb7475f33jLt/XSP6fEzMjPSSCPvLcjhzX/hPUCwLH92WeABf615q4WFXXgsgsd+dlne8nYXBCsECEnIAHLIg8zIjdx4zUyP72nfXdXl7r35P9/Iiqrb1dXdVd1Vt6qnM+uejBMnTpxz4mRkZpyIzKzQYzI11B7okwfol31StTrUzHcTybRuBBfdWN3k+hFnYxjMhTeSmV99es64gksaV+4Ijvia9dqnPF3tPQ/rqkt3655v3KbR/Y9JrVJTMcPZDod2Y+a3E5fnbghw5BsRdEeiohOUkNGNC+LxlmNSclKtiUl5sBUzpFEjmAiUK1XVxb0M3ZZDUpn2UldTra62PP0GTV33TD35J39SW173Ku36V/9KF/+rf6EHJifVued+3fZ7/03joauxZkhF0VHhRtRvqhMBficu/I6l15bjSh+SOy6kRqHbvvFNbbn8yvTO1EDY3y6aKtasU4t/ndXtwhJdpYz7QRlWOG5c0YbA5LbKCLI77an0PnOID13wlNqxfbsGB4bgUjcKumFTiA6tliKAjYpSezLyXXVjn37wCNvKyAKRnPCDFhC/E8g5k+hl2KAEpSRHG0OjYqZCjn5fzgwwKNWSbnbSlGTyqDqPcm/YsCHlz7ddvl6crd299W3L9tmKquvVHqg9sEQesE8+D20rn6/2yeVLpHpRYrCniAlJe9YeexafT5htUUexrZv+rwAPP/xw5KofMitspffh7zChugNVbbrjzjvFf3/4nu/+Xl26iwln6ZpLL9Oeu+7WVNyDD3B/jxtoSbSW7pNSJSXqR1ClRWzHjx+XbW3ZsiXVskPStMxEWIU7O8Yq0U6ar/CDGDXEwGFjTExvW7tRf/D7Me6J4Di4YqziWHgoYmxVavOTro+J/VF1J8ZjDKRYlJBCTLQQzkji1w5Ivzgg3YAY1aQsI5HJ0NNVEIMSnlYjFgnu+4+/o6Of/5IcYXoqiQJkdoOiBJUEDwxqItQknq6mN5BECckS4yJ0FtG+9rGjOnjbXbrqyTcmXuLwMo5NO6AbOhLxPN/V5p8/Hoiue/4YuxhLuRH0zsryriWPjdrVWUZ5lmfOQjJRxsWXMq6V0DmNAZWWA5ROfs1sFW/imKEtJ2J7OcWfUrZt2VaMIhSIJMdFuJTjWnfUjQhUX6Ohqy7XmutukK64XpMH92pobEQaGZNi9bYTgSrMRbtUETen8UcekibH5QhUOxEktltD8o6L1Dl8QFsjf9HFOzQZf2VcFYvwe1zuI9CdCp3tACv/dVWoGzLGG12NrlunQ+Wg1BjU5JVXavK669W+5gqNDjV1aM99unR4QM/7nu/Q4EWbY5b1sBrHj6o5iYRBlZKwpYjZ2CIOfumwM9o7MjapqeH1WrtuvZ568U49fM/d2nDtUzR+3/1aF+WdCDjpJwr+RiNs6UoKe5HBydUpu+rEzb2MVBY/ddr5duQIhYMoKVSmsrGD+3XL298uTU6oG7ZEkbh5BEeg+TYVKAZHUv1K8VfxZEqkYV/sK3KoCbNSFkXY7IQEKQJ87HUMxiIX/E7Jue660W4GIsixLdvK5+F1112X/r8oZasFSg7CAoyxvQCuU7PYTr6wfWqmVVQy1y9z86vB1NVo02rwS23Dwj0wXx+CZlfnKfjCpS0fp+10/cgabGd03tQ+sZwnfTZv3iz+lRVt6oV5Bcwhwj+HtHTZMJV7k+Jm1e1yB5V43Wn7jh164Qufr3Ub1yddbjXlgYYaA5HGvZAp8KiqcIwkMMc+gLZbp91oDwDTvn37xD1r06ZNZOO+XMo+g4DEWe3shfNWNU6xnxZD0guZu5eWcIcf5AhXLUegyXik2Wzp8kuuiHnxbow5eKpOkhVjjkJFRNndRkPrtmxT5/G9GohxzGDA5N5H1Lnzdt3+//y+Rr91V/BG3c641O6qkGKiYjL2ihXsSY3FOI2RTInQoJbtMV1yyUb5W/eoPDoaVdpqx9jMKtWkHL6yLR89ou59D8rjkyqrwU0qDakK1gQllPAlCxrjYcXxCPwfOTyijddcL8W4AlExNAyubqCdqEaNyJ7Dzw7nnEP9C6FqPk9O09a+FvXa04svtxGcC8utY0Xk25ZtESz/wR/8gV796lfrta99rT7ykY/M2JMdfcJ4Oc6/+KmIuoqL9wzzNOLpNCe2k56cX+4027zcek4lv9JvVde7MrW9HavKE7GCPBEB5rGuNLhxozqHRjTw4D49+IFPaj0f94rAMq542tCx2l/5pj7zO/+3NDlGTK3xWHUurr9W3/sLb9Kjn7lVD+3dr+1XXKVup6NuETpKqQiFBHcNDlbkS1llHJ8yDGWyYwp8yyZd9PynayxWtx1X1YjRNRnB7EDD2v/4Qxq74mKtu/FGPeVZz9OBW76oe9/3Zxq/9241i4a4gE+5qSm31CEf9g7EBbrVKlTGhVuxQqyLdujOA49r5JKL9PBXb9fackBqtDTurgi0m+2OBjqlirIld4fCslYE9dHeKFf0E5WFHHY6SviRFrHCnIpES6TDX/+GDr373dLBQ3IxELKCs6QsgPqKWiFjml0pjaKgqhus3dBVJuJMkWDvOJii/KQfssNH3ZBrhASDA4/knH9XXHGFDh8+fIIcBia8482qB4H1CYV1pvbAWXiguiadRcW6Su2BHg/Y7slVqH0yrSo5v/d8XZsPNO7du1e2Z2ClW1Wdy9zbywjuCvGvswhk+WZGr22DQ0PidZ8D+w+k16B6yxaDz70HtWcmtSVssb0YcauGl7s9bbv66qv1vd/zvbr//vvDtlJWBK5loDFOaGzdokuf8jTd/fFPqL33cT3213+tPW9+s+75ge9T4+N/pz1/+zcaVBF/x/XgO9+u+975VxqO1emHb/mcWpNTWh+lrXb4J8ZJiOxMtTX0fd+nO+65X8fvf1DNIuq6o0YEy9KUyhihTB4a1f3//a362q/9mhoPPBTHuFTJokpYptAUlikYFesgasTYpBX1YkSm1mBTHiyiuC2F7YqtEUqbMX5qBI8jX/8uPA/Ys0fensXP3ROnl0BPPD3HeVxaxon39li9+y//5b/oV37lV/TTP/3T+tf/+l/r05/+tGyL8qp5lcPZJ4gTMqpGkdOpDE2xBZlzOrD+/eysvX86T6fJDr/hhSLsihlKlxE0RmQGtfHMp6v75Gu17bJdOrr/UFyM92v/rV9W0ZRcNlW4KV6t2vO5T6p5/z3S6KgUc6SdotD40Bptvu4penywofXf/UodWz/MtVZcQAkGO41SEXMr4uEIJq0iVrFLWfw4jpMxIzp40cW69jUv12hcqFsRjDsO4mRc4J/0rOfokVtu1eTgZqk1rOZlu3Vw3yF985d/S81HHlej2VC3aKmrQp1oF0FmyWpvMaWR8rimyrjoRxDb3rxBE9ddrfEtW9UeHdGRAwf0+Vtu0WBMHBTuKsJ8TUWg30l4XP9jJd62HEG/w/BGgLua2Rx+bER5cCqYpM6k7v3QB3TpGunonntomtiKsKkMvi4QhDKAwjLql86ZhEAOgKOM9pTTeDdSyaVO2FKNkCkXISmsCJ+dwHCOGf5FysjIiPjYShbFDfzaa689gZbL6vT88ICdes6qMtZefTattIPs2icrfQzORj/3M+rZy3f8bOvmm2/WXXfdhSrZy6crKVjgznYal9mVPQ888EBaASYARET2zeDAgC699FK9OyaZ7777borOCuxKX65M4Jx12JUN5IHMc76kRVEkU3ft2qUjR44G7hijNKRoVjeCXcVgbP22nZr4s3dq4n0f1Mf/3W/o8AOPauz+h9W6+lo9cMsXVN5zp8bvekQHP/gBPfr+v9Ttf/p2PfA/f0+dB+9RESvOd/zmW3QwxnghUqMPH9bQJVeq447UmRALFzEEU/UEQRFjtgE9dstXtOfQXl3x4ufq9g//ndgYqcRgJdCQQl0C6UjbD9yjW379NzR5290qY4KkEeMwtYJNwcdYBkhr2QNBDFrs698TzwOnO/d6y3rx5fZCdWYtt5YlkH82Ivhy5K//+q/rLW95i77ru75LP/IjP6J/+k//qX7zN39TExMT4sJygrPjRCwi2GE2s9UcUKvZUisuLidArKzalt0foN12f3TZ8+vBhgy2A62g0SiqYCwCrrG4EF/2oz+oS3/gO7V+x3aNHjqsxpFDWu8JdVqduBlazcagJh59VMe+/HlddeVV+tZnv6CBtevUaAyEHGtsxyY9500/ow0336ijsXrbLFrh59ARYR1BY6chmb+wwQarypiZbMQFtGwNaTRuqGoNqIjyMuoVKrR995U6w/P3bgAAEABJREFUvP9wBGtSKNPEhnV61j/9ae142k1qHjqoNRPH1Ugzl1FMH4gJgeGo2z2wX91mV83N63UkAvOtT32yXv1/vkkDl+yK0lK33/F1Pf744xpqDquIOwRPlnUbVjcu+mp0JWTG3WPAjbCikAxEYk1vM4hMVNueiBXrro7HBMCe6a+eCpYQpZDQjQxtsqvqJECQpSDSVhNJRxvCCjmsVGwOLOL5sCcyMz8HBkQS50JMU6iIvh05BbuWYmuGPALnLItzbTQmS9avXx/9oVSj0chFqyK1LdurwhaMsCtb7CqFthJgz+ovimLV+cietW8l/DNXp7267Mn22avLLnt12YOf7Fmb7Fl8bhn55QK70mt7Wc+1bdu2iVXnxbTDXl6bsMWe1fGVr3xFT3rSkyCne4bthLMbiHv9N7/5TZ1L4IwcwK7kPvjgg2JiF1oG24s6Dvbi+LOepUxtz4izLe7FEOLqTRL33mak1obLd2tNTEDc+Rd/qquf+xyN3vxs7frVX9Pal75c6598o+7983fq4Y9/Vrpkt7ZddZUm7r9fA9s364Nv/QMd+szf68D//B9ac889MdM/okc//zlddN1VGtjUUKM5Kce9Qh5Qh2jXDamI39HD2nbJTg3f8GSN8B2csKKrhjpRJllsbcYtwX//F/9Bez7yQd3yO/9Zd//BH2vrUIxSWsHoig95Ai+DRsVzANshyucgYemr2l5VNtkrY4/teZ1LXMZ4ZN7CZSaee49bZgPPRfzU1FSqnj/0QIbHRL/0pS/FDNwRsifAxMSUDsYq4l133qlvxcWA2c4H9jyglMbM554H9uj+PXs0NjYmZJ8FnHO9drt9zjIWazc6e4F3dDuxkoucdntKjqB5LILnI1ft1rFrrtDxCBDHYqWx8djDGpo8rsnulHjses3xCe39h89p66W7tfnpz44V2yMRcErI6EyM61Bcy4/xbvOkVLQLHY/jMRHt7U611ZmaTNANveOdKQHtmPEsgw4NYEKynOwmXROTE2rHCi712vAMtlS4E7SwodNR+fSn6+bf+Ld65Guf18H3vlt6+GE1oi1lyO+GvqGAvTE7etHWbRq+4hIdmBrXwQjkh57xTDls7ISyb935DTWKhg4fOBo6rcZ4W83JkB3yuxEEp49ujE+o1WhpImyYCNpU6GhHm9qdtqZIIyBvh81TUR4HVoNxE2l7naYmuuLdaL7Ejb+nYiKBet32uDrR7naSMyUej8rlU6G3HTKrfJQFXyfOgfZUJ0QHRJ3ONM9M/chPRp/evW6dhoeGRP12tD2lIetcUma1y5hQmAob0Hv8+PGwY6rSEbKhn4v8pa6LPcBSyz1bedgCnG39parXawM4sFSyz1UOtmQ4V1lLVX812jM5OZkee12qNp6rnNXmI9oz1ybyXMMArl/w9APQix5SAHw5gGCKScxbbrlFLDIotjPpwR7gTHznUo58/M27zdjIanOWRxlAnrHcy1/+8rQiTf5sgeNL3S9/+ctpbHdVBIjkgawLfCEAf4aF8C8nD3Zk+cSiU5NtdWMcUXI/jjFBO/DmxZdo96//mtb87z+oxoueq9vWr9G6f/7PtPHbv00vfNMv6fGD+3Tk9q/Lw+s1NbhO4488qouf+2J53+H0KPeOV7xEIx/8W932Uz+hx+76mtZeu1tbtq7XeKwWd8uuGp1SmuioiPFON8bP9/zJH6o7clxrN21R68g+TTzwoGIIorHYMdabaAf7pKWo1z18TNd8+6t1+cU7NXDrNzUVizFls6WpGP/l8dNUjCPajFcA8LMEfAW0z7L+ctTDHmA5ZJ+NTGwBODfPpv5i6qCD8eIDEXdxbeJDhr0A7b777hMLMysRPBdxrXzC/nA+F147TsTpVnLwGrHSZc/S7Gk8knu/da9+//d+X3/w3/5Af/iHf6g//J9/pD/6o7cm/H/+z/+uP/3Tt2n//v3pgPH+NHDs2LH0LjX4UgJyWaHrlXnkyJFl0dWrYz4cvQBlIyMjOnb0mI4cPaIjx47qyNGjOhpB0aPHxvTQseM6GsHncR6tiU7fHD2ukaMjGo1A+vjdd+gbd3xDT/lnP63GUEPF6DF5fExHRw6FvCMaPTqukWOTGhmb0rGRUY2EjmPoCPkjAaNHjkbbjwUcFXqPhe6RmMEcOXZEx44c08jhEY0eHk2TIkeOHdYx6HFspkaOqeWuGhFMI2NkZEx7D49pYs1mFV/4qu78lV/TVMxcTx0/pgPBezBWRUej3sh9D6gsWjpaNDUS+eNHp7Tv8HFNFIXWTU1oY9NqqdADd92v9vExjUcAevv73qfB4C2jLQf27dOh0cMaXrNGBw8f0KFjh3Qo2nHo8OHUhsPRnsNh99FIjx05rm7gKXCP4HsigumR8Onh4D8cPjh26KhGoxz80NGQE207HDeWY4eP6NjBo9HmozoYcg4Gz5HQfxTfRR7ZwJHIQzsa8o5Aj/Rw9KXROC6P3XuvBteuTWcI+o4G/cg5AnoORzsZsB8Le8bHx/WZz3wmvZfGxRf50OEDX2nAjl5YDfZgAz4ixTbSlQB0Z8CejK+ELb06sYM+lmnkM75Saa8N4MBK2YLeufrn5uHpN2ADgN6cgq8kYEdv3yaPPVwUeTqNARr55QR0AuggxR4AHNpSAucN4yO+Q3Hbbbfp7/7u73R/rCZmHYfj2g3kPCl2ABknXQ5AB/7+6le/qosuuigFxuiBnoE8x4bHzQcHB3Xo0KHqnhp2U7ZQQB68jLP2xP17586dMW44FvfTIwlyOTynAniAXA4OkM8p+EoA+pm8pg9/6ctf0kiMuY4dPaDDMYY4GmOsW2+7Xe/+xCd18OJL9djgsIYvuUz377k32n5YUzEuW3vJDo3ee4+ufN7ztOnKK1XGeG3HdU/Ti17+ek3GmGnoVS/Uvi9/UcXRMb38N9+idrFWG7Zdqa99/puaiAWFe/7yXeo+/JB85JC+9j9+T/tifLV291Vau+0itQeG9MAXv6LJ4+MajzHC0SOHlcYkx0Yj8N6r8bsf1JYbnqYrf/andeyiDdp45eWxoDAZY6hjgvfYkQM6evSgDo8c0ZEYI52Nfw9P9xf8RH1SADyXgfcD0Jt1gudzH7wf+k+nI9uQbTod71KUcT4SNP/n//yfNR/83u/9nngF985Y5CTG41pAPyftBxT9ULJSOpiJwKl2RMTTRtgWdHuWpultanxSV19zrX79P/y6fu1Xf03/7ld+Vf/u3/2KfuXf/nJ6R/pXf/VX9eY3/xvxbs3mzZvFjCfQi5NfKkDupk2bxIo5sFRyFyMHvUCug02bk02bwq6t2rJ1q7Zu26Zt23Zox9Zd2rR5q7Zs3qRGa1CdCCoHIpjeOVnq0k1bNRgBZEwkqnnF1epEoGZNau36AW3dsVUbYmV365aLtHXzDm3ctl0bI79l65aQvznyIXPLVm3bvC3yW5Pft23Zoq1bNgds0eZtFWzZulmbtgFbw54twb9Zm7ds0mDUK1tr1Bkc0sbtO7R106bg26qhiy7W8K6LdXT/PrVa1vZox5bN27UpbN24Y7u0ZlidxrDWb7xIuzZu0tawaXPMlF5/7dWaikB8NG4Wmzes1/piUtujO617fL8G3vM3Ovanf6aNRVet0D0RK66XX3uFtuzcrEt3X6orrrpaO2OWd8vmLSFvS7Rnc/hvizZGe4pod3f9Bjn61pq4qWyMVeBt+CDatHV76I862zfv1LZNO7R9y7aoF37bvlmbdmzWtmj79vDHFnwRvtq6ZXvI3x6+2SZo28J22rc5ZG9FZvBA27Bxo8bC9tENGzQQg4ZtYccWjuk5wpaQsy38OTAwIPDxCJyBV7ziFSm/NeRDB8BXGrADe7EDnHQlARuwhxQ7cgq+EoB+IOvuxTOt3yk2bN++Pc71bSIl328b5urDBmwBwIG5PP3Mo59+hD0A+X7qn08XNmATAD4fT79p2IE9ADgA3mq1NDQ0pI1xncQm6KTLAcgG0EuadfTimXauKTo2xDX/yU9+st74xjeKx5MJHHvlwtObz3ZAz3hv+VLi+JthGfcrYD7Z0AGOEeXYhG3giwX08cFK0k0xPlhMffQC1Mn6c5rplK0EoJ/zfnOMDcpYdt64cZM2x715a4wBNmxYp72PP6Jv+443aGJorTrDQ3rpSyIQ3vOgdsQ4p7X5Il35vf9Ix268Setf+EJd8trX6Pm/9TvS1ddo3TOfqSMxjtn9+u/S2NXXqx35tddepaEYo7RuvFGHv3mbDv7Gr+vI//h/1So72nv/g5o4OKbvefs7dNUP/KC0dkuMc3aosWlI6wcKrXvwUW1du15bYhyzbeuGWJyIxY2xcV3+sm+Xtl6k8Usv1paXPk8DgW+P8dyWGM9s3rpdW7Zs17YtW2Osc3Yw9zjhL2Dr1q3pvkLaL0DvXHvQDZ10JQEbsm2cc8tty/r168U16bd/+7f1W7/1W/qP//E/ngC8bvu7v/u7uummm8S4kmuF7fQ6B/hywxM+cGbFC8iOJGhmxYuV50wrI7ipcMuB8EhL9fjHlDodHqmdSo+XdjodTcZqKvxAsM4cKPJLDb3ye/Gl1nM6eeidC2VcgLvqyqWi/UDg3a6KbplYu922irKtqcHhWG1dpwNfvlVDsUpbBM9QN1gmOipJI7QeWNMMPOqVVpfjEChyHXgRTEXkQ4MiG+DQHNqrTOJHTCfqllGpq3bMeHZDahm2FdWxjBodDahobVDHLfEIkNUJWZNqNxva/U9+QsVLXqCJ0XGpazXckMPOopySOBHVUleNmALoqO22yu6UWhHQjkTZ+MiYdkQAfdsf/YE+809+Ut/4D/9eWx64T/ve+la1HrpfA1MdjY1Nas2mNXKzq+HhQW1at1ZDEcArbaXKaGMokAorOpmKRlOb4obUGh+VxgKCz3LwhW4Y20GIvKbase+qUEedmIAoowxfAXAo2l1BlcOfyb9VNvblNEjjcYOaiDYHYfpH2TR6DgkDGiaZvva1r0XTok8URVpxRiSPxwHgqwWwp6RvrRKDVpMt2SVcA/FTzq90io8yrLQtWT/+waacXw0p9mRYTfasBluyDfP1ba5huXy507nHZz57lsqGubpujGCH/3jA49FZx1we6PPRoC8H2Bbn0ulkY4/t07Gctoz6MJCii4le8ucCWRYywElXAuxZv7RaTXVjLNuN8YY9EGOHQorx2nisAG/buF6vePnL9JpXvVprY8L++Gg17uBWyAr0S3/+56WmNbl2jcYu3R3jIKm8aLsGnvcCMaZ62m/8pq790f89xijd1MwNV1yum178Aj3yJ2/Tli/dqvKhB3T04Yc1eNWTxKPhk51qfDEck/itWGAo7/ymPvsb/5e6jx1Qs+MY05QqDz0qxUKLGkNSUI4ODGp0cCBGOZY6QYpfJ1pRBqShTuTP9Tf3WM3Nn6v8xdZfzvN/sbbAjz8A8OWErINYDRyYT9/k5GT0uegBjj4RDHaVBrrsv2LZNaygAttpNgIHZzrRKXUAABAASURBVDN45ICZDGYXodmWbdCAIi4u1YGwwzWlFdcZFUVDrFwHQ/rZlh1lXFkSpX+7U3Wi5bQAnQA6SIGIjFU6fKTwhcJnUdjlihZBcyP8wgX62PCwxmM28HhcNNWe1MT992o3K7nNphQXwqLR0FBzUC6bapSS3YldJ/BuXEC7asSFvQBKxWZ1HUn8IkYWIFntODZlHAuFDRAdNhAkurTKsiAnR6C6fufFUvAniCCxEQd2NNLyJa/Qzpg1nRidVMTAog1rpsbkRx5TceCIGiGf20GHwqKjZkNS0DrNljbHzehJ0dYn33anNn34U7r05qdr7Q98p4af+mQ98vkvaNP4hJrdUkVhyaUUOpW3yBZRtxH0MqLdMmwr9+3X+rhJXHLTDTp6ZL9GHnkoqFEhGm6F4rjJhECV4UtNjur2D75fB756axyK8BvtR1dXlSqxlbELAmUzEKTpH6Wg3ZgQ6iYfkls6sK3du3frkUceSR9wIYjO0lMfypkqrffzeMCmH+cjNQ9DTao9cAoP9J5jdlyDgs+u0kDr3wI8wGpz9mNOF1DtrFhsy/ZZ1T3bSrQJYPWZoDEHznZlh12lvfLtk2m95eeKYw8y7DPrsavro12luS71zwTw2pUOPpLWiPHIxRczTjhTzZPLkXUyVX0/npresAcgy4TArl27dHxsRGNTI/rqbV/TQ4/s1ZHDo2oWLbnL+EExJBuIsUqhYzFpf3z0WNgeQ5aBptbtukidCJwHYswzHAIHXMRK8Ra9NBYLijWDGnzS9Rq89lo5xlsxpJGG12n3z/+S1rz+u3VsQjp87/1yo6M1l++M2vErOuoWU9p2zeU69PA+PfiZz2vg6EE98rFPBp+177O36Gv/11v0jJe9UhpqRYWubvze79XWS66OsY6UjlgMawqxTd8bpxMoSwV20rRU4p4QcnKfWu7G2JXv6bun0mX7hLgMPruqB76cUPW95dSwgrIvu+wy/dzP/Zze/OY3iw9gfPCDH0zL/v/yX/5L5cCZjgBUZpbaunlLoHERJggpihQ48cGwb33rWzOrZvADwZh+4LZlLy0g3DbJCWB7yXXZp5dJGzGiiIumbdBq5jGwiPti342Qr6OBCA6bcfUsVOpop6uJuDA3Iog9GqvOf/N//452Pe3J6sQNamjbNk0eOKzu3sMqGoOSOyo9FRChq7vqRpDYDsHt6KFl6CtT8OnQ0QggLSRZHSn2jguqxYesB2PGcqAM7WXYGPVE6bqGtj/9Sk3EymxkIUkqBUs7AtJOp+Ivg+pmR5sOH9Vtv/lfpfv26Pqn36hOTAYUIavVLHRo3wF9+G8/pLHxcY196x5NxGzqJRuGFQvn2vLcF2rjj/2Udv5/f0ZHj43q0N4HNdE+HvaGrVE/LEKtwj2Roq0TGjthRxlWSA/efruaMaGw8Wk36HisgI89fiDKgzWqtx07NYX9t7/7PSoPHtUt/+9b9fW3v1+OGeRSbZUNSaEEycC0IrF1wpeJRuYkiJI4JpADEwB+LpD7y86dO2PieI0+9alP6alPfWqYFH4PB9hh6LkoWKa62e6zF7+0NVeDPb02gNur89gtredrabUHJIJJu+rvdpU+Efxin9wWHsVknMR7lrTRjnFQXKvBOe9J+wF2ZRvv5TJxcSad2NZut2U7wZn4c7nthLKy98lPflI8HsrxTsQF7tC9QNa+s9mz7eM+7Bg/dCKQfejeB/Xh979P737Xn+spNz5VzdaQylhEIEjZtmObduy8RPd/68Fkr+WUfvQTH9PnPveZ9K0Xx7hYQIz11Gil8UI3uGLYFXipbhljmpiMv/af/zOt++c/rcdijHfonj3a/bQnxWBmUkWIHIslikue9kztCz0H9h7Qlmc8Q4995mMaP7Bfk//wSR36+Ce18brrxcCojAqXP/2ZWr99Z8gPRQyFHKKmbQvjg/jE+JXT5xutsS3boBcM0H579rpTRD+z5/cBvIA9W06+H86iC/ZDz4roaDab6V9QvfjFL9YP/MAP6Od//uf1pje9Sa9//euTPcnJPU5vDTR18aWzM45lBM8DEcjw9bZ3veudEThPRUdWXDMItMrAqwNsVynylgOSsT275dBxKpk9agVPzrsMP8TFj3xXdKNSzbJQMeUYbKzRpgjExg8dUNkKekwaHn7oYQ1dfY0Gb3yajpZT2nDDk1Rs3aKBkWMx6xkX2xBYJjkhEdxxYZyGUByZMmY0y0C7Kt1NF2fL0/SUSHEcgiHKuuqkoqjTlUZiZXj985+nNTfcoMmQ7TgZU3nIaUcbRtpj8mAhdRtSMahO2DrxiY9rYvSItlx9nTTaUXe8kx7b//KXv6IjU13dfXxCAzEDuzdW0x89eDhWvpsadaGjW3eqcdVVGt/3uL74kQ9oYLilRsNS3GRKlWGjpMgKWxVIRLvd8FtgOrzvMR3bvFYaiomEsNtl8EsREgtOHd9zrx761V/Rvnf/pTR+XGuPj6i992Gpo9haIT2kxA//lIkY7UEE4Ia6AcEYtsQvdHYVbQ5C3JdUtAOJX1QPXewjcw4/28r95bnPfa5e97rXqQi/25ZdwTmIX5aq9uqzCx/aXpb2nlZoT6E9q9+exXtYVhS1V59NK+qQaeV27ZdpVywosU/2V7PZPKGufTLPCQxLkOGcR4y9vLpsp2sxuoAXvOAFespTniL+BRR57ADAbZP0DUZHRzU4OJi+XXA6pdxTCK7hPx3f6cp4dQ85z3rWs07HNm+ZXfnFrlL8ZfsEv85bcZmJtmc02Faj0Yzxa0djx8c1GGPa17/hdXrd61+jSy65RJLTn2LDD4MDA+nftUaWuDWNp8aj3i23fEFfufVWyNP3didcMbYJAYohi0JV0Ep1Y5y15tk3qnXT9Tr0F3+u1ue+qqFLr1EIE7Wm3FRn/SYVpdWenNSG666LQPkq3fGv/oUmY5zznP/0f6uzcW2MaRSynEYzbXJUBkILiZM0KyU6/zc72rKKm2Evr312NW60LbuC07mD86233HZvdtnwauS8bOJXVjBO5VFRXiT/8Ic/LOCNb3xjOiBYZlsGmYZONy4sEzElFydoGReDMgIX27KtRkQX+ZHvTM+plmmzvUySFy6WNsJtV7aU4ZuUjwtes1PK8dcuGoqs4gonuaH1m7fo0i3bdOTRh7Um/DYYK7N+4EFd/6IXSzt3a8KFRtZt0rFt2zWwY6sazUpqGUI8DerZHHhRxi5+peGNTPRcgsNG6A+yoHZir1YjAs1SDr3QwyiNB8+Gm27WRS95mY61O+li7QhYFYFjuzupdZuHNb73EXXi2Bca0MGHHtL4w/drbPSQHr733lhh/oDe/76/1v/z3/+HOs2Gnvftr9WGpz5dGhxWOTGp42s2qLzpWeqsWxvB/aSG166JoLqpy3bs0qu//ds1yaPVjgsCBpUKrVKZbgWRulA36A4oY5DWjXYFqohr434EVWF9qUb0x87tt+mr//4/qHxwjxyTAWsHWtq4tpCmJkJmEbqRB3833fAUvixLSaGbILxUJU+xudRsLmabVdVQkBVSAs79Z0ebw4A1a9bopptuUhGBc5aa+1XO1+n8HrArH85fWlPP5IELubw+x8796LdarXMXskgJtlONfh0/u9KHUh7ZZvUW3bZlG3Lfga/3Ykd+MvBUBhA0c3+55557TsVyRjpt5TiTAmescAYGZABnYOtrMb7kUD722KNau36ttlx0kS65dLfWrlmbbvfduPPb1bHuxhiJJ/4wEMroyKguitXeF77wRZAqiIJSjjEHe8X4Q2kEUcZqsyPXiEBdsTnGLftvvUXDg3EeDcXKdsH71TFejIFOGWXDxw5r7dhxFTu36bpf/EVN8J9R1m3Wrh9+o1qbN4WGSm4jZDUj50jTL5AikEikwoHVvyeKB+yFH0974bxL6R/63lLKW3WyuikokK6//npdfvnlyb4yBvMJmd7ZlfPLCDRUlnEhKWVXNFgY73MB5/+K2bN0yi44mGm+5Wh8BRG2RiTWbXQ1GYHo4Ia1OlY09OjDj2nb4HqV/+vd6vy3/6E1Y2OaistroxzSeKxMb3nuizX4/BdrMiQVHYkLY4hcxA/tHK5SjUZDx4+P6q677lIrAsp83BHWCds6zULtoJdx/IpOEcFzIXelRqzcPud5L9Rje+7XyKP3a9BtHZ+a1KZYNd43eVy33vo5PSlmTZ/5gpv1/Be9VLt271Zz3Rq99vu/V0+77modufMOHd19qa76zV/Vhqc/Q8XxMa0bXqddT3laCG9q8+BGdcpmBPNNlW4omqrwlrihpL4WYXM3DCmlwIbU9WBg0mDMtje7VjCrCDu7B/bpga9/Xdf88q/o+K5LVR6fijmCYa0bjBtfBO9UimYq3QDjhqTwc7hU3aJBkYq4oTXD+ynDzlJBCoxNyEMDYKEuLEFQyp37zva5C6kl1B64sD1Qt36FPEBg1oh7S1Y/d+yQ6U+ElLbt2rUrVibbOnCgek3I7u/1GxvwJYsUAJOtmQZ9LnBsuFcSaM8tO1M+yyXovigCSWTZ/W3vmWxcqnLaSvv2798fw45SrZikh5bkTzfZrpAdO3aIbwHxCDvl1LGdXm9kXEU924ofxZIL3X33t/SN2+9SEXjhCJIZu0gaGe9o3U+8Ude+5VcFacrdoJYxOumqGYsQg3fdpqHD+7X1GTfJMUa78f/6TT31Tf9ak1NtdboxFoG7rNJA61/tgVXhgZmx86qwZomN4CS3nS4UnOxzxUNLEOECZUXwtqemdODQQfHoDxftbgQhnLfr12/Q2Nh4yILzwgViKi5jBKClHIFdGUFZKT6C5fBVXDdVtAZ0vCMdPXxMW55+o4495Tod3X9AWwaGNRUBXDv87amOrnjJizT43GfFinBIitX+xTrXro6tbRVFoZGREX384x/X43sfV2t6paAorJYLtdSNi/pUWFyqExfvNtEovb87oKmNO3TRC56jB7/0Wa1XoWNFS4M/9L/psh//Ka2/7sm64fobdcWVV+rpN96kG550vabGj2i4IW2/+CLtHx/R4auv0NiTnqLOzh1qDDR0PNr4SMh+7K57Vd57nwY6cSOZLDTF/2aemIobQldlEQLUlKfCtuAXW3S0MlwKesVll2v8nrvU7kyp61LdCG73PPiorv/pn9PgVdepE31x7YaNGo4gPQRSJYHbbXWPjujYgw9oqtOO1e6O6MN8iKzVseKwqI0OIGqUIberrjZdcXHk+EVBGcaD1lB7oPZA7YEl88D5J6gZAQbjCCxnrGDH9ZHMExBsx/1kWLT3oYceSi2kzQnp086u/Ite7umotSsa+HzAijN0VlVJFwrogPfhhx8WEwZ2NZ6A9kSDRoPxhoSPckDc20Z8nf1xzTXXpMCZhSJ4Dh8+nPrE1VdfnT62y9fXoScIn5HueWCP/vb97ws0xg5lJPy6bV326pfo+b/x6yq27UxjL8X4qkudGIMVrUKbv/979PAluzSwfZc6ZUPD11wlb9mgZqN9bisBAAAQAElEQVSppiubbSOthtoDq8YD0ctXjS1LaggXAS4GWag9e/LZs3hVPp2PE/6xvXv18Y99TI8/vi+dvMygOQKv4eFhddqdiO2Cqap0we5LEYBZBHmNUuLL122epbYUi85qRwC48UlXq73rIpVXX6m93/Yy7b3hBm24/sma6k4oKqjwZASYkxprNRTxXPJliErpQnfc4G3LDltC54MPPig+cPL44xE4N1tJDA8cuFuoAoXNhVIgqnYcy46mVOr4+o3aetWTdPiWW3Xwkx/X5P5DEQRfos7uq3XYzbigd6WJjjpTYfvEuIaLIvpCWxMDg9r85Kdo+MYb9Vispu+LVeFjRw/otgfv12QEvk1Lh++/N1ahp9Q4clwTh4/q4X17dfT4qKSwIxxYRmDfUFcOaI0cipnY8SiTtj3pOt15x9cVqoS9zdFj2jo8qHYz7BhqyCNHtXPDBq1tDQvbqNSNZfsibjjHH9unj/ze72tockqtkG87WllEe6NeMDogPJH2Ywf2x0TAqLZdfmnky7AjkvpXe6D2QO2B2gPpyZ+T3PAEJ1xxxRX6xje+kYIlu7pb9LvJ3NsXopP3k6+66iqx4sx/b1hIncxjV21jcgTI9CdqOjAwIFaP80SDHeOCGDcxVs5tBmfczH+e+cAHPpACaNupL+Ajgm58Dj9P95ECQ0MDGhsf1b337lEaRODaqLdm95UauujiGHsohhyOUU8qEIvJwEWveq2u/O4fFBP6BNTdGKmEScFXqoj66tmwrSdbo7UHVswDxYpp7oNi27KdNPWedOCA7ZlymLhgPPDAA7rvvvu1b9/jUgSDkxEsjY2PaUMEV+MRHDkYy4AL+1emYI6ArogLHdAurBQAx1XvWKweb3/Bs/Ssn/ox/a+PfFj74sa2/o3/u47u2BIubcdFdDL83lErVqgbsULajABSMbtYenHd0eZoKOSFPREhc/MkcOamW4Zd+RiX8IV8qYgguJRiBXfN0LCazQG5ZRUDLa3buE1Tj+3X7f/+N7ThoT1qrhvUnphE2X3FVZqcnFSsDUftblzwHfpaKhstjQ8MaWTDJm249DJNRmD7pX/4e73/r96tj/79JzU+tFabN8TM6egRbYjJgSNf+6q+8dG/i0A3dJaWJRWN2AEhfeyzn9PX/+zPNLx1YxClzvBATDJ0gq9QIzR/4xMf1SVPfZIawy1t3rxej94Sq+Mb12s4Jggmj41EayW4y2hr0ZaGH9mrqZhJb5qjI3UjAu8GXoT08ELwhx/iN3XkoNpHjmpwy/ZgcrRNKh1M9a/2QO2B2gMXuAcINoq4duIGm+tjXDTJPAHgVE3gvx9wH2Ui+lQ8y03n3r0QHdzrebqMR+rBF1In89jWkSNH4p5XauPG6r6by55IKb4k4OW48qXyK6+8cqZ5tmX7hDwZJk8YC7/jHe8QK/LNZhOyNm3apM9+9rN629veJp7uu/XWWxPdcVrcfPOzdNsdd2rs+JgUIssYucRIT5NSjE1Khl1ioaUReccgI4ZsGr7oEl3yjGemcriKGBO60wmOMiDGIjGexP6UqXe1B1aJBxhHrxJTltYMO87caZG2ZXs6p4TbPXlVm21xkzw+Oqq7774rgqSujhw9mh5vufSyS9Pj27Zlnd3GBcA+29pnp3PJa2F+XNPsUl2VapMGNGJVdyCCSbdamiqaOj64Rq1rrtHgZRfrJa9/jTo3XK+vHHhMzQj0FBfUbqzkqmzEhTQCuy5WFrEDIlnEj+OV2blx8pXIffv2xcTHvnQscbfNhXhKjotwYcm2vvClr+iBPY/o0cce0i23fEpH163RC//Tb+vSV7xER8YOa+/6Qlt3btXunTuiH3Q05Wh01O8WzWjfgDrFkJhN3XrzzWoODeljH/qAuHmvjRvwd37nd+gZz3yGrr/2SToSM7ANbguPPKDy3nu0IdrdCl8ptpBY7SOo3/u5r+ppL3yVdr/kVeHVKIlZiLLbDFsb4S3rscOHpJi5dXOdtg6v14Gvf0NTl1ysbqup0Vh9DkHxKwK6arirLq8bPPqQFHenQtHoMtBoQ7eSLrUhRHJ0RLzTrQ2bYwAhOAOiTPVWe6D2QO2BC9sDjelHXLMX7LiW5swTMGWMQrMInHj3FxwaAN4vIMDbsmVLUncG3XHfKsVx4jHkVGHO7nT1eSSdunwUjWr2E+/42haB8+bNm/XKV75S+HU+n9izbecJS/4LzQ033BBDiK54fJs6fHl8+/bt4p3w5zznOWJyhWM1MTmlpz/tJm1dP6x77rkdV8Y4QjHln1DZltKvE+OwdqAxxjAhtGIr1VI7eK1u0LrNhkomq+CPenYgwWVXaaD1bxk9wHHuhWVUdd6KLs5by5fS8AiIKnHdFCTviGCpNTiQ8ImJcfG49uZNm3U8ZtLsszt56Yh2XBgikKl0nZ97XEXw2QjEEYSx6lxGuxzXwbvvuEuPP/SoBmIFVeWA9jyyT095xk1yrOxODQ3qyHgErypURmAXO5VqqBN1O42oHJdSlwvvjrbTzeD48eMptZ3+hcLOnTvT7DH/QizdSONwJZcXEfBG0OoA6J/+5Cd11x236wtf+Kz+9gN/o/d//KM6vnWztnznGzR+/VN1YLKhnRGoqtNW3JkDLB5Db3bC6pgVHSsnNXD1bl3/kpfHjWi7boibyJOe+XS98tteo+3bLpY6U2pdtEMP7IuAd6qt4UPHtHmiLVafB2JyoStpKuREkn6PHNyra7/3OzSwPQL1MNiNZniqUHt0THgnXBXBemARKO+IVenDDz6sYs1WjTSs42Mj4T3BErxxA2p0NHpkn47sfSSI4dOo5tIq3Ynb05TQrUbQHc3qTKrbaEjhv6QpeKSOoiSg/tUeqD1Qe+DC9QArzhdi67du3Zoef+a7Ibbj9uC+uYGxEpPfBGcotU+t27YICi+77DIRBFOXOr1gn7o+/HZV3o37Lvneuv3Dl1cT7SoiGOUDueBoyyn4fMBK/vOe9zx9x3d8R4xxqkkMzoeXvvSlevWrX61nPOMZ6VWG22ISv9Fsadeundq2fbOOHjumiXaMm8KtzRhtAI5UjCucBiMqi446Uc6gyp6So7wRe0jBMZ85Na0PHqBP2ByFShl5oMrV++yBGD1n9MJN84najiCpUVg3Pu3G9Ml+8nxYibRoFJqKAKiMk3uhnurtcHbVGe0qXaiMVcc3bX5c9yKwi0y0x3FBbk+29Q+f+axu+coX1Gg1NNgc0ujYuFqtoQij45IYQXEj5hUVwWIRF0keyZFKdR37AIlwDtCCtkajkW7s73znO3Xw4MEUNBdhB/SLL75YfBXyYx/7mL78pS+rNdBSxPkhtwx7mvrG176ua6+5SkPDrcgP64f/Pz+mwWJQ+w7s17rrrtHG575AzVjV3bBxncruhAg4O0VXnYicC3fUKjtx4W9rJOwebXe1cf1W3fiMm7Vhy1atW7dJkxNdRTyr7uCgJlA8NaYDn/mMdhw+qPv//G26421vVXfsuLrGEyEkLDs2Oa7xkK1SSidlBL/rupP62v96u8ZjtXpt9LtGtxOcwbB5k+7ft1/NTVs0Ev4cO8Y704qZ3G7U7ao1eVzwHwseTW9l8EVj1Aw5Cpu6LqVyQs2Y3W20kRuMQetSFmj9qz1Qe6D2wIXuAYKHMq6JF4ofbMftoRSrisPDw2ICut9tx9981ZvgfSG6CZyvuOIK8UHXhfD38qDLdiLZVZoyT9Bdb3vBT9VMu/IFPACTCnbVN8ChUXdwaEgHDh9S0SzSWOKa65+kvTHuGB09JjakFDHmMAObBA2VyFE3qF1YpMgrRiaKMWIRw5JCUsWvelsBD3B8bcuehRUwY1WrpI+uagP7YZztpGYwVkUv3X2ZXvCiF6aZtPFYbbatTgQs+QaaLxhawGZbBHO5Dqld6dJ5vVn8KfbdCMiKoqEjh45qbQSaGowLY0w+3HX3nbpvz73Jj62yoWYRIZtLNSK0a8bFMdAI9CR23ZCjCBod66Fa4FYURUxkTM3MMjNDnW/2zIpy8nMj/epXvypc7rKtoQh4G91Sx0ePa8O6dRqfOK7167Zo98XX6Nk3PVsf+Ju/1oMjIzqosGioofVr16gUQWWpdiHFIrQ6Ybijzc2YLm10pVZEyI1C8lRHrciXMdPq4KnGWg01Ah8/vF9jhw9o5+N7tf+P/1j7P/oRHbjtVjUkddpTsZdYfS5jMkAu4tdQMdjS0MH9an7gA7rjLb+roT0Px7RDEbzW+PA6XfSaV2nDC56hkVgxnhwfC7rClV2V4xN6/Jt3asfW7dJkZXuyOZQVIbsI/7PAX0SwPHnnbTry7vdoa3MwWiwNKCYE3Iij0JBk1VvtgdoDtQcuZA+0Wi3Z1bWQ+/cT3Re00a7ay4rit771rTQpndtNOZDzy5Ein/t3s9k8rXj4YCC1nSbLJyYmIC0YbMfkeWvB/Oc7I76iDaRFjKHATwXwUEZqW6Tkbc+cE61WU2PtyRhLjVMU9KbKWA1pxhgwESIYDm4BivFHGZgCQlosNpdSjEdUxsJGGg1JpYOURiPV2IXcSsCFrNO2vvSlL6XXHS9kP5yu7YzET1d+QZU1Y/Vtzdrh9FjKVddcra997WtptVKxdeNkLh2RkTjZg3CaHxcY2+ndEAK6nOdCBX6aqqu+KOLAZGMnek4ZvijiSjcQQfHexx/Xpbt2aUOssh7cv1d79z+mbZs3atO6NZroTqg1WKjZKtSJVX1H0FnGhbJMF81CRQTWpSNoYxlbC9/wJTdYavBhMN4xbrVaws/QwAdaA2FlHLOGNRUX5UYjLtJhc6M1qAOP79fQ2iF1BzravHODgqzb7rxLxycnNDQ8WL0G3B2IgDRWzTstudtSN45rGeCyGS1oxi2gIzluGuWkim4hR8Tc9YSiiXLoXBccX3zX+7X+Wc/XoxGaPumZz9aWa67R8WNjUV8ReDd04POfV6Noq3XRVrHh18bwRj30yF5tv+JiXb51q/Z8+rNqDa2PO4tC1rP0il/9ZbW2b1XZakqpX0oqGnrgQ5/WZz/4Ua19wfOjPV0pAmsrbBRSi2BqyEVTY3ffpzv/yb/QY3/8Z9q9e1dYGby4qWu1Sgdf/as9UHug9sCF7YFuz+O79hP7usj91LZIAf6fL+/FfvOb35zpBHZ/fNBgEnlG6/yIXdliWwTZU1NT+od/+If5meehcmz379+vSy+9dJ7SJyapmA6Wbafx6UJametkXrvyO/krY6X/4KOPaGq0mryPYYZ2bN+h/dP/B5y80tCiiFFIQZUYa0QSAbUqTAw3qnFlKcZPTnR4rXo7Jw8sqjLnPBVsa8+ePcqvaWQ6ZTVUHqB3VtgFvS9T61NwXHbTCvPmLZs0PjmWZlu5cJiTOdhsJ975drmDwQ/Ov3R43/vep8ceeyxd2LlQz1fvfKKFC8LcMrxRRlrILuLCV+pQrKhefPHFsZK7UfxbiMZAQzfe+DQNRIDajavi8NCQJiIgnZiclBtFXEvLqNeVsgDU1gAAEABJREFUbVllhNCNuGEXIXNhP/yLP22nGWPedYYGQCclkN6ybYs+/rGPa3RkVK1mSyOxytyJlWe+GupGM+xrqdWyBoZa+rEfe6Pu/dZ9uuPOO3TtNdemFW077AqTogkqosmOq3w3dHatdOMp4waA9UFWN4Jmy8EtdRoRrAbfcETQ3cNHdfHLX67HL9qh7vXXiH/J1Y3AuwhOB9sjn/ykrn/es7Vm1+6gKCRYzeG1Kjes05FLdmjgmU/XgZBRDA5TKMeKc2PtJilW0VndNsaIzRo5sF/Xfdu3acPNz9TkVFtyK8nrRpvDzcpbI/pk95Yv6ZIf+iFtesMbQlZXRdEMXiVQvdUeqD1Qe+AC90ARgYZdXdOf6K6wT27n9ddfL/69Yxn3NtqfU/DlAhYb1q1bpzMFz9iS7/W29drXvlZjY2MJsI3yDOQB8qQAq9NMuBM4Z7p9sg/gfaKB7bjfMwLRKTfbsp3KbSfcdozTykRjt3PnLh07NjIry9I1seh02zdvT3yMixS0GGCkJKEqYigS4Fk5M4UhXylzetvUs3HsAEikGcgDvXlwaKsBem3pxftpG3oBdNqWbfGkJucRH37LdNKFQpa3UP4z81Ucp5J7KnpVa3n2C++dy6N/lUmNi0JhtWNVdPu2reLiffvtcQHoRpDXifDIjehYp3aZ7dSegYEB8YgwX6XkYwyHDh1SM4I0bsIrcZCTUcu049IX3lFMFaobfmpEcMrHIcbHxrU1Zh7bQeu2O9q8aZNGj42mf//gWIl10ZWJRGOiguAvJvZVuKHTbXblX3jwIzNiGzdu1Pj4eBwXJyhciBsuN0QC540bNurzsaI7NTklZqX37X9cAwMtXXHF5dq0aZPWDq9RI+rElTz0N/WcZz9Huy/braHhYXXTv0WIyJboNlbDi5gzNcoBaCkT/SFWzKWGZMWEgCMJmiNojVw3ZsGltso1LbWjT7U3blK3UYjJBHx37KGH1Tx4QLufdrO6EmbEDUfyujW6/Fk3qR0TD5Nx99l4xZUa3rRRbK3YhQaFouDvqoy+KbZDxzTxtW8KOzuxul/RHSUN2VVQjM4gqNj7sIpYKd/8qper2HmZrCImBoI3fhxL1VvtgdoDtQdqD1xwHrAt26ndrDoznrn77rtT3rY66b6YssuyY4Ubvdyvuc8D8ymyrSImNnI5r2oNDg6miXvFZldtCHTmZ8/SqMeHQhkv2J5p8wxzjZzRA7b1Pd/3A3pGTNTjT2DXrl0ajHELxzGKJUsxUIlhRR59QAja9G82N4tNFy0osS3bideeTbGlGwNLu6KBJ6ZVsMM2zGDyhu/x5Dy0fgDB8b333pv8ZjvGnGWM3xmBSo8++qg2b96cxupnYxd1ANpBCoCfC2QZvceQ8T/t4MlSZGce8OWGNP5erJInMj+nWBnB3pq16+JEt2655RZdffXVcd5Pn/Qx8xr97AQXzD1gttNjDjfffLO4AVAOUMlGA9j5D7ZnTjxuYFwErrjiCt1xxx3p5KPt3Jjo7OvWr1c3gmR48G/V+uqExTd2hVf0E/d2VYYcSuDn5s3/YHzuc58rJiaYIcMGyrkRsuq9PnRyAeDGn8ojOOT9ZuRsHN6YbrrYRx3qTsZqOPa/9KUvFbhtik4NKXgmsI6+EcFtOc1vWQ0GFxG8do8e0qZY5W5FAH9saFjt5pA6HlKzjJV3KVaI9+rRibaal1wldxU14x5jSTHRMnxd9DsPa7xtbXnajRrauV2KG0GURijO3rGLU5gJiMCOf/YzGvvwp3TZJVfIoXtwIIgxCRRio1oh7KOGItCeeOShGACNqx0z9MGVysI9oIqraJXW+9oDtQdqD9QeSB7gvpOQC2jHfXHNmjWxqlh97ImmE9CSLhdwbx8aGpoRb6e71kx+PqT32FAfHmj2qevSNnjhg59xQcbJ1zC/B+wTfcq/AL3oooti2BDjoOkq27ZvE4/Bk8WvpPaJ9aAtJXAsGV+Schxty3ZSYVdjyJRZ4V2vbbfddpv+/u//Po1F+2kW4+H3vOc9aZw+Vy/BaKPRSAtNHDvsnctzqjy8nFe2Y8zJyFMzx0BLsCE7i2FihiAfnZnWrzRG3f1Ster09BjkhKf99Lk/OTGppzzlqfqxH/uxFDgTYOUDFLFz4s87O9XM2Qg8lE4E+Ol4HOxS5UxHmmU8vzHal1uQ8V3bd6V3xFkJtp0uprbTyWM7sdtOeTJ2hdsmOy8g23byqWLDn/iVleanPvWp6QLNo9oX7bxIBOec9Jz8BMysKjOBcdddd8URKNPj18iLjJihXrt2bbIRml3Zi2xk2Ke2KcyIAFjio2EljxxF1OuYGIBellGvbGpw3Xo9vP+gmms2aN2OXbri21+pTTc9RRu27NDRr35D6o6r0SrloUGpaIgnrmP9WIhDztjAWh1TUwOXXKaLXvZiaeN6YbejsBEgNSLblJrVBeqhfY/o6v/zl7TmBS/UQGNIG4eHpKkI7IPXxVTwBsIv7BzZtzeqleRmAN1VpqiSel97oPZA7YHaA8kDtlN6oe1uuumm9KEg7rf9aDuBeSMG7uiyne7P4PNBvm/b1bEhyGfSG17b4l4OPh/w5W4CdGRQblcywGtYvAdsz4zrnvKUp6QnAXli03YSlv2cMsuwo3++/e1v1wMPPJDsQJ/t9AFZvg5Pn4K2DKrPWuTDDz+cPmp31gLOsiJPZhB0Hj58OEnAL7bTMWPR6brrrhMxD+Nquzp+ifEMO9uiDnXthdc7g9gTipHN6yOM6YkzyMNAG0j7AfUIucfLFn9F2kdsIVYsd+7cmTrQQg6K7STNISEHdxC4eAN2lARAWzpYeUm543JhmuxO6g1veINe8YpXpPfDbScDbacbYPYjKZAKYwcOBHrSDzr+BLIfmVXkBEUnJxEfBtm5vTpWttNsGbSrrrhKz3rWs9ITAMixK3smNKGnP/3puuyyy1IwPVepXfHNpffmiwiQAcLP2eBZihhak2VDY2vX6Yof/Ufa8LrXaKTZ1JpLLtHBTet18UteoAMP3Kepe++UI7jtFg0p+gy/MsJblyExYOd1T9Lu596sbTdep6d+93eE/xQbfpSqUFmyo27oUmyP79uv4snXS61CG9Zt1cDUlDrHR9NCMv/+y7lWZ0pjR49pMup0w65I5NDbjXIeIY8MpBpqD9QeqD1wQXuAewZwITuB4JLHSbn3cg9eTn+wSsm9/eKLL04uX4gu7AKocO2112rv3r1CBnnbsg16EhDU3XjjjVruNp2k+AlI6D1OHAsCM8ZXBKy20zGwvawtZxzK0470VRTZlb4vfvGLeutb3yre2eVYU7aSYMdoK8Z32MC/UsVf4P2ENDa+6qr0/QImHPCL7fSkJfkrr7xSPElw5513Ltosvsh9//33L+kxt6tjiTGM+z/84Q+ncTv9jIk26PasX8kvJxTLKfx8k93plOq02+nd1rLbjdnKjqYm2+nCOtOWODgzeA9izx40Vj2Z9aQz8r8QSTmhP/ShD4kLOvmequclyoXSrjozJ34jZojpwNDJk+aGZdz2CScT7yYQ9H72s59Vq9VKZblOb4psZsG40aED+QAXSviYdeIklxXBZSnbetrTnqZdu3ap3W2niQ98bjuVgTci4EQGkO1DFrhdHUtwaKeCVqfQQNtqsFSs6c2d0FGoHcHskeF12v1d36XhmyNwLxUBdczoFYNqXHeVrn/S9Zp69DFZUnMgVoa7pYrgKSKv0B9xrHZcf70uff6z1R5oaKoxIBUNpTJrZiuZ4WkHPS7Ex/btU3PdmlS2Zv0GHT14UKOHDwl2x97qIFasQk81B6VrrtexpJAqRQTYBgkfpqTe1R6oPVB74IL2QBnX1QvaAdONX7duXQpIuXdOk5YlYQUMHYybUGBX9yTwU4Ft2U7FW7ZsEcEIj+xCsB33s7ixkpkDBAiNGLdAtj0jg3wNi/OA7ZkKdoUPDg6mQCwXLPe5RL9hkicfU/QxRuQpBIJ4Audsy0qntsXHg7/+9a8Lm/tlDz5BF49qX3PNNWlBiUAUGmBXxw6cc57XIMEz5PqnykPnFcr8TQTySwV2ZRvnLa+B/uiP/qiwkZgKHbb7dg7PDJtRfKEDj/fyhUDeg+XjVhE7pwPBvZOTksim02kn2lxf5Q4F39FjRxPP1q1b00kBjRfZeRm/0yGw8tzq51WettqzNyROwqlY3eQClQPRzEPD7Kq90HLednpEhdlhbpaZDo9dybad/EiAzczXF77whXRTbOZV0ihHH+8kc2GcmJyIyY6ueET7ZS97WXoUmwsnF1KOwdj4WJJHnbIKIVGbaAmJnV3pDvSMP1aGeawaKLoVezfkAiYMdaGp8QhWJ0o1ikaURFpGgNppaN3QWo0eOqJW8LUGCZy7quSFZSGwLCwpoCs1g6sZfOTLgr2CVg0GukTbnVg7npiQYyU5WJW2Teu0d2RMY6PHUjbF9iE3flJMBh0dXqPtP/vPtO6aq8MuKRabkwbEhQuCUP9qD9QeqD1Qe+BC9gD3Y9rPo7e8j5nvvdCWA2zLdhKdddtVPhHn7OyqzK5S7Nu9e3cKSmDNMkh7gTLGAaQZKLcrOZlWpwv3gF35zq5S/ItPswS7omfa3DTznW3KB2Gf/OQnp1f3GGcTwP3Zn/2ZGD8yPrSdxodnK/9s6uU2UrcXJ8/TFYydG9OTN9CWG+zqGBB8zjc51XvMGDszls42zbW/N0+9zIfvWRDL+cxHmiGXkUKjPin5+YAygDKCclbEiTf66Tt0ZygyUqeVB6z4i4DHQIQSkUsnWz5ABIi2RSBmW2z5gNqWXX0YzLY2bdokOicnB4EzF3U6FXXOZ7A9Yz5+4dEYVthZ+eUEmCnsQfCRXdUDHxwYTP8n+z3veU+aEeYktZ38hwzbiQ6v7SSJWaZ777tPrWaEm0Uxs3qPj3OdxDi9oy50TjA+XsGqP0V2JQ/8XKDdKDXV7GqyWaodgW5XyHXsuypi5TlK1Skm1GlMqttoq9ksKmgNqDG4ViOPH9TEw3u1dv16RSQsuZuC2G5IaEvqOHaNgPgR8AKBRoxbqgNnzOgM79qlr7733SofflADRYO5HVik4UGVA2sSbxmUTkTO+EP8W6qYETrQ7mrnd3yHtsSNRqxao0tFcAZSKtL6V3ug9kDtgQvbA9w3ePwXL6TrJ8gFBHbcD6K9fAvEdvpXT3ZFC/KS//AxYwEEg5MuFnjMm6CEelmGXdlM3nb6lzuMC3gdD74MlGe8Ts/NAwMDA2nhiID2c5/7XPrvJnn8i59tK6fnpqmqzb995WOxpB/84AfFai6ruqzoXnHFFekDd3mRpqrRnz1t7IWsFV9Az/l+pqwy8y9Z0dlrAzhPCkC3nZ4YYNyMP4ljiGEoY1xNalfnlV2l0IiRmLQAB+zZMtuyncbuPBlCAJ95bIOeEXg3m6dJV9J/xRmtvIAY7DhwAVb1VzmnlB35CNS4EOSLOrOvBMO2UxCt2Oh0dtXZ6DzNRlNcnEm6UAUAABAASURBVPkAAB2Vgw09WJ8wP9vpgwI0iJsrPgCfC9AbjUaahADncXZ8wv+J5PEqLmi2UzXLIi5MmdiV3VLUHUors7EiG4EeMuzgi3JO4t58kE74cbJzMeBkhm/Dhg3qdDsn8JxNhveaIx5NpjZKCzC2W+rGEnRZRPgb0Bgq1VrT0PqN63TRjh0aXjusicFBHd1/QA/dcZu27r5UvJesiIwd9QsphbCRJNlBAk3gtFdF6rR14+u/U5s2b1X78X0abkdfLVXVUfg6uNrdqQieFQH7gDqxXF0mn5VBs6bWrFV03uCKSlLQpNKBPGF+dUNqD9QeqD1w9h5g8pvvYGQJ3D8yfiGlmzdvFvf3PXv2pHvxcrWdwXmWzeLE2fibMRqrjMixnYKzLMeubnA8gsqYgLEAfJTbVRn5Gs7dAzxGywdYf//3f1+M7x566KH0uL9t2Scel3PXJjFZwlOeHEv+Gw5j9De+8Y269NJLU5/txoIBQfxS6FqoDNuJFZvsCofA063EAt/2bd+WnpCE1k/Yt2+fuLbR/3tXh7GL8xxbGJfzeiRPheI7zn3OScpI7dljaFc4ZYzVCWrBM9D+jJNynv/BH/yBWD22nfoD9Pkg17VjzDo1NcOS6TOEPiJFH3WtelUlUUOApyFFERFTELjl4IsOQQDGDBqrrATTvQfQdgoO6Wh0LlZD4YeHmw/1l8sR6ACWS/7p5HKy0N65PHblD9viosZJmm2En8esSfFRoyiIHVUEb9ztxP9/VgTN4GWnq21bt2p8bEyHDh5KPMixnVQiA5+nTOwoi2Tmx/GjnGPGBQN8pvAskdxPiugvsxAdJuR1ykjjV3QbcVEYULdBRsnuKFZnoKXu6HEdefwxbbr6CkgqVURTKx/A3ggZ4b0o6wZE/el9cKjoFpKb0rq1uvqpT9XDf/5nOvzFW9Rau0ZWbGXoLRpqRrDcGBtV49571SqbmqTUpZwmDspg5Gd2oV8RPAfN6EukercaPFDbUHug9sCKeID7CMD9wrZsr4gdK6mU9nP/bMTENwHnctmCj/nSNY9hZh322fkbe3tl0AbyttM3T/7qr/5K6LMd99wyHVd47LPTh+waTvQAYzL6DEHSa17zGjH+JViEi3EzKTz4HfxcgYUYjjtPHPDRNxZleHQ7T3xhy1LpWoyttlP/sqv0K1/5iviuD21/7WtfKyZw6IuLkXmuvJzHPG1x+eWXi+8HZXl8kZyAmTxPeDJWxoesTmMvQBmr+b0ffuv1K8cg88EL2CZJ5xoIATrHq7deLw5PBruqS55Am1cxiKvIrxTE6HulVK9uvWWEEWWYaDdiHyuGrZY48Qh8ma1hFob3bnlsgI6SDzqp7VjIq1zLSaHYCNg4OSiP7LL85nbWc1GS7VyITHjt2c7dqzeXMQvMScqsIH5ALhdPygEe2ShcCCmUcWLxmA048rjg8oXzbgTQhw8dSh814BEcu7rxIQO+UwH1OXYE6Bs3bpw5gU/FvxA6wbIi2O2E3Z0INrsBYU4Eq1IrlqJbnQGpO6iOWtGuIkDRq5DcVStWnCe+/FWtvet+DWzaFERH0FooPZ4duYrRkZSRi0DWUReIXBDZS4VTuvvGJ+uer96iG/+379Xwth2JFpFxktUY2Kgjf/FO3fbmf6PBqW5UiTohrtnuhMApxV4lRketKFERwXqg9a/2wJJ7oBZYe+B89AD3Fu5DpMD52IZzsdnmzlBJsGfxirJ0e+7PDKZzoJN9ndOFauIpP8ZbjCnsyl67SpFBIEcZwQD5LN+e5YFew7l7gMDrB37gB5IgPuDKeJkMARrHO/se2rmC7fRo8XOe8xx9z/d8j1iUQT6AbFIAvJ/Qq/OrX/1qev+eL33TD3kygmsLq/H9tMl2imcInjlXNL0xPmeBi6xtPe95z0uvmzLpwaPVjOPh/9SnPpUefWdcTTsyPynHlVgJHKD9AHgGVq+Z2IA30+xTn3929XrFvbEAxPmNfOKIXLffadFvhf3UN/dgzdU9W16mIhM0BFS5RBIBdERZahThqijjgks92+KT6BxI3rm1LbsCDig8PI6MFPJ0EGjkOVlIM0C3nbNnlSKDm44dwVbYiRBopAuFXn67ugghk/q5zJ61065wu0rhmw/sqpxAGT9woSDlBGy2mslviVZGRBfB4MTUpI7HyvK999+ndqctRfXWQEtFsyG+kq2iSIEzjwEpNupGIjsYQeYBJjdoCyc/s1Uck3nYFkUqQ114W6wMU5F8tEBpkRxbKCeYnn6vmP4FP7zN4WG1P/Ep+VOfFo9pU6+IHdM0inoZnBCoFWYqswtAH9nRgbXSTc/WpT/503KzFaQQpKmo2VAxMKyj37xDnW9+M4LmUkhSt6soVOmGUv+OkD0QFbELsRFQp70utC338Qut3XV7F+WBmnmJPLAaz7e5NtmO200hNtuyDboiMNe2fhvBY532ie0/F5ty3ZxyT+Zr2AyKaRt0wD5RJ2WnA1bKqJeDEdvpuNlO1QheCKye9KQnxdCunDm+qXCJd9ixxCLPG3G0nacHnvrUpyY/Ezizusk7yP/wD/+QAi/b6dgsplHIBXKdjBcxLoSWAyu7km0bcrIhIWexyzrOompqn22x0szj4zyezb9r5ZFo2yIe4EnMXtnosyu7e+m9ODzkc5rxnM8p9PmAMTg8BL+5HB/2nn/XXXedCK5Z5SWoZszOOcriIdeD+++/XzzObVe2sjDFWJtFLla1s1y7KrerlHE4X/XOQTfnJI/zZ/750g996EPinOa7E/OVQ6M9pMsN1R1hubWskHzb6TGE973vfXrXu94lHs95xzveId5/4CJtRxgzHWRWJkbI7GkIQhTHPuKI2DcjaOOQE3wRAHIRoEMxA0NwZ1eyOHC2IzbpyvFHOR8XoU6Ike30/+SQQye1nS7c1NM8m+10wp+qnCp2xfOxj31MdD46Lvy2KV4wYA/M1GWlnEcx/uiP/ih9EASZlOE30gx2deLPpedyUuQB4PjDdvpwAzj/e5kTt4xgDv2t1oC+GUHeF774hXRhPXT4sPbt3x8hnbR+3XoVjYZcWAcOHkwfnhgYGDijf9Bz5RVXikkPTljq2IvzDbbPhS59JSwjcJ6RFnLLsA/eMtZzSxH4s64b/Sj4q0C1ClHHhwa08XnPUjE4AHsCp33sZhBO0ZmMZrCMRHcd2rpFu779Neo0hsKablQOcEODa9ZqoD0mPmI2tH69fPhgrChT1lU32diQIlzWrFQp4Va9rR4P2KvreORzebV4CHuA1WIPdvTa04tT1g84s85+WHF6Hfbq6te91q5G/9kr6y8GzzwJlge73PPtyqaz8ZddjVvwe66fU2j2mWXblm3YZ8B2+jc1vQN35AIwEbgx6M8BArSlAvtkW5ZK9vkmx571hV0dEyYrPvGJT6QxG4/ln0ubOJ6A7fR+M4FdHqdCR3ZOwYsIrBd7zHvrg2dA3kKBOvASHN98880i8HvWs56ll7zkJZDFo9HEA4xTIcBvz/oO2lyAp5c2N0+ZXZ1flGWADt47BiYPHbBn9dpVfejEAwTanPMAi08EzZ/5zGeU7YaPNrJizWQJi4rQbCcee1Y2wTfXE+ry+DV9Ahz+UwHXnTe84Q3pv+Wcisee1XEqnqWgMypfCjmrVsZHP/pRfd/3fZ9+9md/NsFP//RP661vfWsKbGeNrpxdreBVOGWzHapMs0KNVktcjOkcL3jBC/S6171OdAC+Ks1JmfnpYHZ0OgKlCMw5SZ7//OcnXmaX8uyKHTxRjq5TATJtn3RzmMtvW8wCfetb31K+eMzlOVOeEwIeLi60i4+fcYIQjNuVDbQTHjtsj6VVbqTMol199dXp5KBsLthVXei0nwscs0fIXjewDrIazWY6JvmjXV/60pfSv57iYw48Fk89ZuiYwXz44YdnJgjssCN8aFdpEjZnR7uG1wyL4/DiF784fdEPv85hW7IssgEEpjRsy3hXBpViIubhdWu0+cfeqOaGLRKr0vSXgIrhzPvEGm1fe+Vleupr36DOtAx1Q0fR0Katm7T/7z4QExCHtPN1r9GeL3whhHal7lSkZVhidWNfloUiiaA78lG1Og90wW12NH4Vtjr1oVVil23ZXiXWzJphry6b7Fl77Fl81uLlxWyfcJxWUx/KLV8Sm7KwJU5tL7HEcxe30v7atGlTGsNkOxgLgAO2UzC0mFZSL/PbTv0VGgDdNkmiJ2SeHbzA3CIG7gTIvXS7WrTgVS2AMrvSAb4UMJ8tSyH3fJSBL4Be2/m3Zjy6fdNNN6VFrd6yxeDItatjB86YmtVRVpuRY1dl4JSTMi5mkQZ8ocA4+POf//xM37Zn5S5ERtZNYGw7BcnU49wheKWclVcWdeChDBppIxaJSOcD2+m8gNeexXOeMTvjbNsnVadN+An9xCrUyUy9+V46Y2jy2E193nuGlm2kHjJYkcbPvEbJ6jM04pIPfOADApgsQQ71eFWC2OkLMS5lMgFegHLSXiBo5nHx/JRpb1nGqQfk/HKmMWJeTvErL5vOyCwPJxbvzN511136zd/8TXHgcLI927HswOOXrI40YpIKdRGdtEgBKQeaDsFJykWAE5G87eCpbh50LDpORCLphCPo27VzVwoM4acT5I8DKDbsiGTen13JPB0PJwDvW+eZq6ab88o6E5GTwq704TeCYi5w+b0U6mNHhuGhYX35y18W5VdccUUKSOE5FXCi2RYzVaz8wlfEiiezWcj8yEc+ImapOPEIkrlR4y/ytoU/+fADFwX4oWMzcs4EU+0pXbb7MhHg21Ubz1TnTOUErsCp+KLXROvC7q5S31D0o4YiL6ndmdLkxs0q10TQHPlYA459BLOdlMRuob9Ywy6qFetWaIv1bXWKhmRr+0UX6ehfv1fbn/10dV75Ej1wz51Bl4JNZbsjPriGuraDFj/aEhbEOnlkLsAffeoCbPYZm9zrF3DgjJUucIZeH/Xi/XTLXL1z8/205XzT1W9f9frnVLrt6Qt1L3Of8GxTIwbz3POZVIdmz9pkz+JnMou6c3nuuece8Z9HGC9RDtgLl5nlUY9BNmMYni4ktSs5DOJ5UpAxR+Z/oqb4YSXbZjuGIT7JBPoQxzgHWycxLJDAApbt9Ag04/IXvvCFYjyY253TLI6xH+PLufRcPl/KU5fEDci1q7bYVTof/3w02+lr4uglWIQHHADHFwSc2R+2RUxxqsCXOgDjaVLkAODYiRyePiUmgDYXGK+jk/EzKXVY/KKdxBL2ye2DB7noRBfH8OUvf3l6l5yFLc4x9MADwA8fNMb71Pv4xz+e4oVPfOIT6TxHF2N5yoilWBCD3z5ZP8eX8xa58GTIOnLePrluLlvKtFhKYatRFoHXP/pH/yj9KwWcTsflMZ35bCVQ5l9I8Rn9tevWpUeD1w2t1drBAK1NjwbTwelwdBxSgIOHbAC5BM48rgDddrp4ELixWkrgToeBD6COXfGAzwXb6WIwl96bJ1CmA6Jhj4CVAAAQAElEQVTTto4dP5YmBjKPPb98+0TZdsXHyYTfsJ+AmCAXWbbFBg5MRfDHijDva+AH2/Paalf1mEwgIOZixMml2CLsS19b5N0FJhNY0eck5MMBzBpzg0YHM2S20+QDvrcrmdgBhKgT2gwtQypzIwLFUt1OR3yErJCr1MWJaRH5hUKu28Nvh9zIN4qG7ArvtkPvWKGxkQntHz2iqfaEupMRyF9/g7buvkJszbDPIS+Mkaqm6YwbfEWR2CI2l6J+s2yoULWt271Dhzas1a5ve50mG4NSG66AY8e0ef0aNYeaagZrEevOSWfIa0QeWiTL+us9NsuqaBHCGzEoxK5FVFlWVmwB7Dgwy6rp9MLtWf34CDh9jf6V4p8M/dN6ek1z7bFn/Xf6mktbald6sz2kS6vh7KXZ1mqyR7FhT+7bduW7IPf9Z1e6sQWb+m7APArtyqZnP/vZ4sNG/G9Xu6LZVSppnprzk2zLngW4GBcwMW6fSKfsVIB/8FNvue2Uta2/+7u/S6/GQWCAzvgNfLkAezIsl46FyrUrP6wWexZq95n4bKdrxyc/+cn0fu3tt9+u3j5gV+22PdPHFBt9i7Ek49rInvA7lY8I+myn1wff+c536tZbbz2h3pkythMLjyH3TtbYPsE2+iX9E2bb4r/28A0lxuLQeoGxPu9LY7PtVGQ7ySND+1goBAfsqsw22RTEE+OQ4ckLYiJeyeQVyeHh4Rlf2j5BJvoY52MrdW2nuAqceIHUtsCZAKPNLL7Bz6utPGbNxAWvzLLIBz9tBvhwcA6coc8F4gBs7fUHcRQ2UX8u/3Ln8xh7ufWsiHxmbHinmQP1pje9ST/+4z+u7/3e703vQ9iznSItZYaFjUZTjz72qN797nfrPX/1V3rv+wL++j1679+8V+/64LvSzBaBL52CGRBOQoJkVpDBObg5pYMxa0THgUbKCiqfcSeApINiH3SAuosBZGb+o6NH0yNUBM502re97W1pxooAFD7kA5k/p9AoJ5/bk3HydEgCXNpHHnmUU49281g4FyxmgmhrlgXPfIBtnLDMFJJyYh0eO5wC53zSIIcLAz5mVZ+PSeBz2nbk6BFl3cjCBuxCLzbOpxPa8ZFRjUSwWMGIRo4eS3JGj41oLsC/UDg2OiJgPv7RkRGNhN5jAUcPH9Oxg6M6uP+IHnn0ER06ekCTE5Ma2r1b2rSusmX0uLBzdHRMI4GPjo5O00+fVnVGdfT4iA4HjB0bS3KOjx1Td/06tbdfrrK1QWOHRyJYH5cm2mo/tk/bt2yMVe8JjR8/qsmYaDk+elhj0R7kAQvVfzZ8uR+NhI/Az0bGUtfBDvoRNtGXllr+YuVle7JNi62/HPy9NoEvh47FyMQG/JOB/GLqLwcvNqwme2gj10gAu8ivNKxGH602m7gGcbwAcOxb6eOGfgb/fK2YRy6xDbu4ZgKUnw3wmCqrY8hgUQOZyMkp+HxAOXUAcCDz0d9f9apXiUl9cMre//7362//9m/FmAWdmffkdHRB99756uGTDJRjG+lKQq89/bYDv2edGc/9mYAKnPJcBn4m4NgxcUMdFlt4b5pX8Hp9TVmvHPL0A8aNmQ9a5gGHTpoB2+DHTgLVZzzjGeJ9XMajlPXWnQ/PNOxFJnLAMz2nyCLYZTwLDrBYxTgYHuqSAuDEDTxJwSITvNByGXmAoBJ52E9KOZD1M64HB1iUeuUrXynksBpNGTLwB3UyEA9gEzw8Mg0/fIzjSeFj9XldLDpGOCXovC5BSsDLF7qJi14eK9UE69RBF+W0H3kZsJm6nLMAX/Hmke6//uu/1t/8zd8kIK5jsg3Z6OsnPCECZ5zOQeUgZBwncoFkxfTVr361fuu3fku/+7u/KzoUATSdQjObE1aW3eg8Y9qz537df/992vPAngT33R/5++5P7xBzsOkYnAQccHTmNON0aPTQaXMZuG1xw6HzMPvFCWg7zdDkuvCfDpAD9PKTpw4+ePrTny46EicEtLkAT6ZRL8shBXIZaW5jGUvxAJ0514cXHyKDmykpdeaDXIaTkUMQzMUO3ompiXQjw2a+NkhQjX9uuOEGIZeLHScTM1QTkxOISP9yADrlyADQAYDPBWzNQBnvUZPyUbeToB2B5UKhE7zAPPw8YZB1Jn2dbqx4d2PVd0qTY8e18arL9eQf/n51mqXGpoI21YmV6LamOpPqtKfSRSfZOI/sGfpU6G931I00OpHK4J0s2+p0on7QOhrUZLFR5UQpPmQ2NDig8Tu+pVv+/C+1ads2qdlUJ1bD2wTTwd+O+u1IJxeqH/5FAscISLoWWXe562BXLyy3vtPJx4655dCAufTlzvfq7MWXW+9i5GMXsJg6y8Wb7SDNsFy6TiUXvbkMPEOm5RR6xvuR9lvfYtuU7cvpYuufKz96gV455OdCb3m/cGzgnn/VVVeJ+y9jGXTn+xz42QIT5gTNLCow7kBXTsHnkwsd3ZSBZyDPOAVZ/GsrnmZjsG9br3/963XllVemMQR85wq9Ontx5JLPacbJ9wPQNxXjiqyLfMb7mfbqBc/AwhFjQcZ22MPYkjKOOXlwUiDjpPQ7vsjNo8WMI6nPeJFjnXnhy3J6aeDopM/Ak4E8ZTmlLkAefr6N86IXvUisihJkEgPAT/2cgp8K4KE/Ig8884ED5LM+8rSR9nA+kO8FeGkzPPxLL8qgIRsZ4ASwpNAIsllJznyk2AIvOH7nfGbigTE371ujO5cjB6AOdGIbdLOwRX0APaTo5ZqQzy/o1MWHxGLIZMz+zGc+M61kU4cBPcePMvig5TrgLM4xWUEQjW5e54AGsHrN9ciu4jfb6dVYZC43FMutoB/y7cph3/d93ydeWqcjECTznsuf/Mmf6M1vfnN6pICvuL3xjW8Us1Q4HNs4WAB4J4Kga+Km8KZ/8Sb90v/vl/SL//wX9Qv/7Bf0iz/zC3rTP/1X6aILLyvHBHIAFwACaXTR0Vl95fEBZmQoh8YjBpRz0sHPuxbw0Rm3bNqSVlyRCd9cgJ6BMnBkkSKbiwcdjA5J+/gMPC/aowsdzOxkO8CZMfr0pz+tXBdZ4KRZPrKpS4fevGmzkMWsJScgfMhbu3ZtxGpTYmICnLqUkc4F5KGDFF9R5zWveY2YwUM29fEX71MzycG7KrRn08ZN6Qt6Cd+0ScilDbQTGhcy5Ga9OYWvFzZs2qiFQm+9M+IbNmvjhsquGd6wEzvw28bAN23crM0c403rtXHTBm3dvFkbNm7R2muu00U336zWxo3aFHybw8aNAZs2btDGoC0Ign9DyNwQKXq2bAhZG9eH/E3aELatv/xyvehf/7y8c6t2XbpbW8cndeyu23XHRz+iYv1mrd28Q5uizobNW8M/27Q+/L1h80Zhz4L0L9TOHr4sO/kIX2zYsPD29shZavvoR/Rr7ALPdi61nsXIwxYg20IKLEbGUvBmnfil10dLIftcZGAP/sEm4FxkLVVdbMIWAJn4DgDvJ/TqxBbuE6Rzbejlm1u2HHn09foIfDn0LFYmduS+BI6di5WxFPzoBbj/9tqDbOgZyPcbenXzTmIOds/VDsYEyEYO4wHwuUDZfJD5chl5cFJk8Ygo4xgG9Az2n/vc54oxBMcYvnMF9ADIIeUcy8eNfC/A0y/IetGX7QFfacAufE9wxXFhgQebsJEyUvLgpEDGSalD0EQ9xoGMS+k/jKsp7wXqAtBIkU3wx6JWppGS5/UDZGAbNAC5jOXRw5gV3TwFSTDK+QkPcgFwoBcnDyAHucgHhwbAC1DGuJ2YBLmkjInxEQEl5fBl4LwjxqEt8CMrp/ASwLKARl8kyCbY5FyAD/3gpAA06qKP1zD4HhQ0dJFmQO6ll14q2+l1SWRDo26r1UpjRuRhE3XAGdMzTgcy7Tu/8zuFPymnLr7nfKTcdoxbq/EgxxVZ/8f/8X/oF3/xF8WK+Pd///eL/M/93M8J+KVf+iURhOMj4rd+whMicCaYtZ2+cv0jP/Ij6ZFsgjAed/i93/s9sYoJD44l5WQAyNsmmYHJWAHlInvkyGEdPn5QR8YP6+jEUR3VIdGhCXo5oFMxm6dSMx2p0+kknJSAWLGB25V8+Jl1IWCk43DiU95V/HUrwLa5gKz5aNDtSjbtQ/72bdvTSiWDJGZpBluD6f+eMdvaarbS49zgzNR8/OMfT48jZdnImw/fEkEe8niPhJk2+ABmqpjJ5QRGN3Whk84HttMsLyvtrDZzonLyEfTbTicAxwRdnGjIYNUWf3PBgQ9/2dV7FdCGBodS8A5vuFuUg68kqKyOZbcbq7ydAFKOb6wEd2MluAyay4ZUGtYwuzqG3cAUfUHp01xVLpHOsCsVnTB+lbCOVEaGH3rigrbx0h3qNqXNV12j9kRH++66TYNTYxoLniQaVYHHT1NBIIvIQJf114nzhWO6rEoWKbzLcQpYZLVlY19t9tDQ1WZTtocU+1YDYAuwGmzBht7rIfkM0DPe7xT/AP3Wezp92AOcjqefZVwjgX7qPJOubA/38T179iR2fEZfAhJhgbtefgbKm2ICeYFVZ9i4hwC9srAHyDTGKvx3FcYMMxWXCUEnuoFlUrFosdiCXYuuuEwVsCUfCwI71EADevGch5aBsS7B3Q//8A+L/9dNf2S8mMt7U+pngE7gyxMIjI3JZ+CjWLxCyUoqNOqQ0m+QTT3y0BnvsvLJ+B0aY+B8HpCHBwAH8D3pxMREGpuDU94L0JiIYlwOzrnA2Jg4gadSoWWgHuWMn+n30HnNkUe3CZBpA2N8FqXAmRCgvdgML4DPiulv45BH5nxppuVybKLd1M80eLJ/0MMEAzQAnC+SHzlyJE1WQSPYJs1AcE1ATluIjzKdf3PFfz/KejgWTAjkclICZsCuxtDQ7Fmc/HLBEyJwxjm29VM/9VP6N//m3+hXfuVXxHP0hw8fTqvNvGRvVw7lpXku+gS/1OPA2FVZUTTUjGCjaIRbghaxTYQyEVJYil8K0jjxOJmoR4DBAafj2E4zMY1GBEWa3eDj5LEtLhacIHycCg4bqUofOiA/H9gWMoBcbjuh0GynEzLZFAbZThcUJg1aRSsFzuk9gAicuUjR0Zil4ULB4y7Ya1fy7EoXNGRzgqCIFWzaCeQyOjI6i+kTEH545wO7ko88Tnhms5BFHcB2+ky/XbUl+wt+Zomvvfba5ANkU8YMF7NVPAJtO/kdul3pgW9lIPrKtOIy9RjsAaRu2Fa4oaJbKA5T4gpScFWciRA50en491AVYRF79IRsZEQtRLQJ4sHL2DUH1I7V8YGjI9rQ7qiI/hBUJfaomgJmKWVVb7UHTuEBzlfgFMUrRl6NNmVnrLRt6AeyPTm148TPmTpNHpjPT6ngAt7hEwAX2J65F9tV/7Et2xQvCuyqDmMSvmXCAHpRAoLZdtJtO3Jxa42JY9uJlgixYyWNsQ/jicgm+xkvgJ8rZL/MlXMq+ly+fuVXiz3YkYGxI0EVedvJFRwX2+LLy4zfZsuu5gAAEABJREFUE7FnBz9jSEgcT54oIKAjPxfsSib0LJdV5ywXvQABGQttBK7wwQ8QtBInMNYkbzuNtanDGJQ+RdBN0Pr3f//3InC0K53wALSRuuhAN3gGu+IlTwzBAhQ4gB3EC6S9Y2XytJuP5zKGJ5DlkW2CZ752T8CJHFZ0iTUY+7PghwzkArbTmBk8A3LBsdl2OkfI2545lxj7dzqdk+oSIPMUAI9TEwhTD2Ds/uCDDyZZ+BEaYM/K5xFxnhKm/dhM3AIPedsp5iKPfdgGPje1DTnpSUgfdoy0+6BmeVXYTgcXhwJZ2+WXX663vOUtCX7nd35H//bf/lu95z3v0dve9rb0SAC8QOZft26t1q5bo3Vr12poaFCyVLgQq3q893npZZeKxyfouGKz0iPgPLqBHHu2Q1DcC5QDdGreq83BIycfdKCXvxe3Ldu9pITbTqu4zCYxE8bJYVd83Iza3bbo7ATIo2OjqQ4XHiYVXvva16YVdIic3Oinc9pOJ4btVHeyOyluaNS7//7707tNnASsQDMBwQVEsdme18YoSh0a+XYlO+OUodt2Wi22nXihw4M96OLr2uQB2shMHME/bYRmn1o3spYLSkfPsKJ/TMM03qsvSCIW7ija1rWa8ZeCVArcCda4ECnkBCYYWY0GXzAgCGbS6KskZBVaAjdprKJ2YuV7Q0xA+L6HtbFsqT195pcOvuApYqW7VXawUrFTPzY7DOyHogXqoC8tkLWvbCtt10rrP5OzV5t99urq12fyX11+sgdWsk/16rZXvi/Zlu3kJGyzncYGPIHGoNyuyuwq1QI25GQ2xlOMi3KAkulnk9pWr2xwxoHf9V3fJcYayIRmL9xW6pzPQHtXi/125XfGbozrGJuygsrH4Rjb2U7jT8bU9Iu5dhOA5jEn5QRbBJhz+XLeduoPdqUXHfQ1ym2LIJo+zHiSFVqCZ9si4PyLv/iL1M+zPvzIeJrHi9FN/wfn8X9efyR4RS4Ar13pZByL3QSSlNmeOZ/IA7aTLsVG0IiNjLsJJPnglu0oqX60gT5NwPqud71LBO/YiC3wYhv1WfDiseyq1uwePtoBBTtJbSebbJNNeC5LhNhhF8fKdioPUvItdubjZRvyCdB73iETgIGUY5dt5wkCJgEowz5Wpzkm5O2T5don05AJ/xnhHBmmh8/nKGWVVLc9c0AxCef/k3/yT8R7zsy+PP/5zxcnAy/BU247XUxZkBNbARYnGl4BNwFR0OLXiVW6XRddrO3bd6RZJ9h5lBi5dFY6qh0VosB2OvkDTT+7oqdM7OjYvNMQaPr6NR3LPpGHMmC+jtBLQy8nJY85cYIi++KLL07vjX75q19OMzZ0TAJ05NmVHm5S0LmAZbrtdCKQBzhBSTnRuEBx4hOkU49Amo6N7fAA6Cc9E/TaPxe3K/uQYVc4cuHLumyn46bY7IqH8sj29RfeUgWSI+hNEBTFVkYwGkn6QadLKfrUlNoKZrGVibeIUNpqaHqjOcB09kxJYmUHBHNKYseETyG0FnFBtsYjQN72gudrbKqtjTc/S+WuXcGtMCV4Ynna8EY9xVYGXIg/e9oBF2LjT9Nm+0S/2CfmT1O1L0W2ZbsvuhaiZO61yF4Z27IdtleVfxbiw5XisZ1U21WaMn3e2bO68zHsswmnVccYg/EDiwg8wUf+tBXmKbTjzhmrwxRxXweWqq3IQq7tmX5/4403ivdToVNuG/ScwT5RzlK14ZwN6xFgn2hjT9GKoLbTGJoxMMEd/1ubwJOxqO00JmZ8aZ9sN/7l+GE4Ke/H2ifzUZ7B9kw/sJ3JKeWxZoI3VoMZ4xJIU8BXuwlMiSHIZyB45ANat956qwhqsYfXC6lL4Myqq+2Z8aliYxzNOB1bIzvvjwUiVtIJxpGJTeiijdSnkj1rO77iK9WstvPtIWIQxunYQhALP0B95NlVXeTjb8bulNtOvrFN9gSwT6TxhCkryxyzHJDbTrEOK9/4CugVQjCMrdDsE+VBA7CPFFuJZcCJMVi9JlD/yEc+kv7/M+2jzJ5fju3UFniWG2LUvNwqFiR/WZl4UZ4V1te97nVipiYfqLlKoZcuY+FvGjQbQsQhUZcvI8fqne0UYMJPh+ekyMEdNPC5HSjrohyg43FC0OFs5+JFpbZTR+FkoKOhF9m8+8uJx8mEbVygKAOwixsdK97o5uS3Kzkop77t9P4zJwp56tGpOUnpyOAAZbkOqW2Ss4Is63SV4bHPXsfpZJ9dGf0DoDZ2AdP56EeK/jOdiwA1+lQE0xGjBjN8kYi0SHtys0jKnePOhMJJpGOfnhDfuF5HtmzUU37mp3XxM26Swp7YTf8caSOANJL6V3ug9kDtgdoDtQd6PGBX9wfb4hFoBuG8d9rDsiA038tJWWViIM+YYkGVF8BkV3ZmVsYyQM7X6cp6gGMNXHHFFeLxYiZi+O4OY1K+McSYlr6FlTwKTUBK0GZXY2/oBHD0QfDTgX1iX8i89D1WvLMMxuSMjdHNmJfv65CHH167kkMAzJe9+XdI8FH+7d/+7WmR6kMf+hDZEwAexuGMvU8oiIxdySSOIHAm+AYIztHdqzfYT3oyk8Usgnb6No9vs2jGGJ3zCb0Eroz/0U993skm7uCVU2RDOxNkPuzHNmTbs8eB40jAS8yBD3vl8e/g0N9Ls6s225UMu8pjL5B5aRMTKABPBHC8Kcv2gK8UFCuleCX12tWBOpUNxDyOFcSIe+ZlIQSyKxkcxNkO7nTycBLQmearbFf1KKcuYFe0+fhPR6MukGXZlZxu2U0nGB3ddvq3TvmCxIwUMun8dFIuErk+dLvqzDwiwQUCGjNGz3vu88TFLa9cZ9l2pRO+GuZ4wDlsznRHAF0BlMBITgSfmF2qHKZ0ux3tWzMoXXaJ3GyGaOwrRVfvRC7/lsmELL5Oaw/UHqg9UHvgCeABJuwZg9CUnIKfCezqLmNbvPbF6vWZ6tTl578Hch8htatv2xCMsaD1pS99KQXRBH48xk1A/bWvfU38D18e5f7c5z4nXhckoMIT9D2CRmSRXwgQ3DHuZcwOP6u6yCFPsMp4mEefeYKTf0PFE6VZfk4ZS/NeLjyMkwl4eZqBFWBw5AKZH5xvApGeChiDYwv/s5j2Mz4n2CUwZlU818NO2gw/NBazCI75bzS8rolvWCjMdvAvXmkXwTL8+BA94HZ1DoIvFHgsG/3w21V9/MfkGXKzXtoOEMjz/jj8gF3Vsas4w67yuYw64LSPGAP/oo//tMNiH2WrAYrVYMTqsSEfxCp1rNTNtY1Qo5fOgc7AgeZ9CToS+Ny65G2TpMcb7KrzUD8Rz2JHXSBXBecxXWwgyOWE4eNafHEP2wicbQv7AE5Eu7JJsdlWN1bVmUGCl4uMbV20/SLxqAQns+1UX7FRHkn9M+8K0ztwRU7n4uRXBsqYTHGj0MUvfIEUK88dRcCczHRadwYFKutmsSpf72sP1B6oPVB7oPbAiR7g40ysGJ9IXViOp934IjHjCsYrC6tVc53PHrA987SmXeEEqwRdjEeZRGHsSZDEt3h415gVR8oIKFkpJVAsS8YvFSzGH4xpCZ7RYVfjXmQxjmW1lEUiHnWmP7JQxCPcWb5d8aOfQI5xNUFdLidIpC+TRyYADjDOJj0d4AMeEScwhw9b0IE9WRYTB9iZ9bCayzlIm2yL/1hDwE/9oihEcE+biQWYoMDGV73qVRQvGgiKf/AHf1AE89kehGALvrIt25AS2E6PrONLzbPZFW+WZXsmrqAOcrlGkGaenGqFtzpwjgNQHT7J039ggFmK05wtTli7OuEpobPToTipBxoD4kbALFDvwYYvQz7wdOqM57LFpshALycSdlAf2vjEeHoknTJmrrgIcaHg0W1mpBKfivSeCfxz7eAiRYBMu3JZu9tOFzz4uQhkOnnkrUZYHTYRhAIrbE3026JZ6Dn/6IfU3LwlwmbsqexyoEAk8YMGBFr/ag/UHqg9UHug9sApPMDAPj9Sa8/eRU7Bnsh57MAKI+8vkmdwnwrr3RPeA7Zlz46hCVoZc/JotG3Rn3bu3Jk+xMs4lOAPGuNq/p0rQRV9BlisswgwCUz5YjZ18zjddgrasIWxch7Xktf0Bo5OZBAossLMY97QYCEFCHjJ2yZJYDu1OWVOs+NfbRHYIgc2xvXoBQeYpGI8b5ussP+lL32piAEg4Edspz4AjXeFWTRjEoKglydioS8GkIVc9OV60ABs5DHxTM/2UpZp86WUA3bVFnBiC3iRgZ95bJ9HtNFBOWBX/PCtFDzhA2ccnZ3bi2dab2o5wsnYR9zg6mVUzd3s6oS3q5STmIs+QeqxkWPpwwZ0VNtzq56Qp2NAyDblFNpCwHY60fk3DjxSbVf2IAfg5OK9bj6ERvDMhYjP1RMMK7apzlT6WjYXJC5OdmUvJz2dFxk5BQ/XpMA5qor3TejIzLyxog0t8YDUcI4eiM53ooQlzCE7+klrOGTGqV8dcg5t9PsgpR88QMrUu9oDtQdqD9QeqD0wrwcYLwDzFgZxvnGBXd14CGAIPHh/kUHyfLwhov49gTzQe4ztqh9AI/BjNZMxK4ESq6g0m77FOJNgj8AaGmA7rWbalQwtYiMA/+QnPyneqWZFGdnYgAjeuaYv5lcH7Eq+7RP0wQ8fsjS9MbYmyGdMbsc4KxYrKIKX9EzA49ysGBPc2pVexuCcJ7bT65csfBG0Iwu5AON/4hBwgLJeQB6yWXUm+O0tWyhuV/ZkftuynbMpgMdWCLZTmV2l0ID5bOulE7NgH8GybXFswPOqvu10DLQKthg9rwIrltEE2zPS7Vl8htiD0EGZbRofG9fE+IQUK85zV52rkGJ6HycGMzzMwtAp9+7bKwJK/l0SwWiP6JNQOhEnGo+pEETbp7etV4DttFpMPb5yzUUHO3p5wAmYOaEspxkp25ATUJf3Snh8g+CXDks7aP+73/3u9P+fuaDY1QUAe5EHH3Vsa9PGTelkTgLr3bQHKn9Vni5lVxiFVlUGDuBT0lkoxd9s/tywE+WH5OjPYVES2ghbTLjsoJRSJKo2RwJEsqS/WljtgdoDtQdqDzxRPMD9hTECwCOk73vf+9L7yrSPMsYYvTg0ABorZ4w3eFeUQCnTKavhiesBe3ZsQf8gCCSws50WgghYX/CCFyhvjDfhsy0WpDLdnpVjz+K5/HQpjzITjPNY9NOe9rQUjNH/GAcTuPIRYYI2ZNiWbdATwJ6l2RXO2J/2EDjDjO29Ke1AD7T5gHeUebc7l8FPoExgzIfRWDVmIoE8PLZPsM2ezduzODJo2+l0I+9UYHumqFdGxrET2/Oqsz3LP1MxEPtEuu1kv+0oVQqUiWOIL7imsCBJXJUKV9nuCR84L8bfzMpMjE+pPdWOgJB3VqntCCoMEkFNSmLltUrZc3JwsOnUAAc8dyjK54NczmwVgXPOz8d7KhqzOx/+8IfT/6HjhLUrG3v54aFT83+jmcFjNm18fDx1VvhcG78AABAASURBVHRiO3Wpw8nOF/eg8Z4JK9EE3ZTZVaDOxYYJATqzHUFgeMR2kmcb1gsMaDNw6mbjZ0pLd9XuTqlT8sg7FIXf1McNOy2HxgQRLItcStWzRekpnrboYbpw0brltQdqD9QeqD2QPMCqG4EPXxNmvMGrah/96EfTK2uMJfL9D9yOe0uqJTE4pi7BMyTbsg1awwXgAdvpOz/0AYIu+k5vs3O/sas+wROTjK17ec4Gz3K/53u+Rz/yIz8iFq+ynFxmeyaY1iI3xsh8XIz3snNV3lHOi0521Z5c1psSEBMsQsu2EPTyQa4HH3xQxBd2tQgGz2KA2Kbb7aaFvcXUWwivbWF378TGQurRRiDzciwI8Fm8IyU+YnGPmCXzrJa0Dpx7joRdpFkvy7EWx946YUvLcqW4CZxAjwwdk9VfgtO5F4EoPulHJ2Z2ike8wU9iOA0B/QTc3HyYico3n1NVIdjlovPiF79YPPZAp6TDAtQhQP7CF74gvrh399136znPeY545CSXw4ONdGxkcVGwT/RNLy/8Fy6Usqd9U3bDDaWKRqHmQFPrNqwTF4Oh4QFV2zRflVnmvZnmSDqS1jLQbmDYSr8GgiOo9e8C8EDdxNoDtQdqD5ytB/L9npSB/Xd/93eLx2xti5W8/A5pURTpfggfumyLiXfGLrwfDY2yDORreOJ7gPEkx5yWMiZi8QkcgG7H2CQy4ASPfJmZoDRI5/SzYxxUlmkczFi41w670pkV2CfmM/10KecCHzDjCYyvfvWr4mvT/Nsqvs7NuUB7TlWfsl6Az3aaYMA/ALSzAeIM/Mjj0NRHD+m5QK+MXj8uVKbtdG3I/LSPoJl/9UWMYlu8akp8knlWS1qsFkNWhx3T7iCokOcxqYzV5gp6C23HCnVHPEbBReBMgbNdnQwEs9xEemUtBKeD5QD3J3/yJ8VMFQHt3Lq2ZVeATaw6c7Ggw9sVnTrM6DSbzfRvq2699VYRYPOoCu2BFx4AHiYI4OexjKwTnjNdFKh/YQKBcyMFzoPDg1q/dn16H6SMoDqu3/11SRxzpeA4dfBp3WVQKkiE3qJEqHe1B1atB2rDag/UHlghD5TTNzACGh63ZjzDh4re8IY3pLEE44dsmu00diLPY9oM4FmpzjKg2yap4QLwgD3bH3jHnUe06QuAPVvGeJWxKC6hDAA/V8hybKcxMvIyDXyxQF2Aeiw6MTH0nve8RyxIMe5mxZzgkvKFgO3EZjutEhNIMoZPxEXuGJvzdWrOR2yjul3JBz9bsGePEzrss5OZ/YYdfK2chTnaS54JE159BV9NMB0priaTVs4WnJEO4nQHqO4LJ3YGOgg8dkW3qxTa3BMD2nytsas6rBQTfNqeOXnn45+PxmMbPP7Bv4k61YwM+gHbwm46Y7YROoEwNvBYNqvJvCtNYMzMFP8LjjL1bGFlmv3iBOaxDOT1FCcdvfkLEa/6jNLxtFOPUrhfbPi+O/3PnxxlmU5ZBXiYOlVuOfaEyMkGV9LpB90InbtVtt7XHqg90HcP1AprD5xfHrAt2ycZTfDMQJdxDR8RhYF7DGmGe++9VwyIc96u5Mzly+V1+sTzAMfaro4741cgt5IycFLeR+Y9ZHBodlUH/GzBduq7WWaWYzuhc+mJeIadXdWF7brrrhN9nLH0o48+qte//vXpSVbKgIXIt51sZKzN5AFjchbZGMcjYzFAHeIFxuv4eSH6FyLfrmxcCO+peLDF9kzx+vXrxaQa7YaIvcQp4KsJlneUvppaugBbuimokWYP4yym6S0faFJIBEMEsHRKZkpsyzZFp4Rc1674cv6UFXoKbKfVbfRBnmxPzszkkl8I2E4BMIExj5XwfjOr2LQFoNPykQRO1izPrvQyewYN/ZyQ4AD1FtMO6pzvwNPNQG87bI6p45goelOZoCza6ro3NA0eVnaB3srg89GgnzOUckT1Ti8hxGkfJijAEcAXQQMsi18C1VvtgdoDtQcW4YGa9YLygG3ZPqnNtsXYgIG+prfesQFBtV3Vs2dTu8Knq9TJE9QD9vzH2XbqT/ZsykotTybgCtskSwa2k74sMPdR25m0qNSu6hHo8oj2K1/5SvGlcMbZCOKcsH2CTugZ7KrMdiJhD+Nq4gvbIhC3q7LEsIgdK/rIoop9djKoOxdsn7I9c3nny9s+icy/+WLyLRfgh4yvljRG0KvFlNVgR7loIwgyObF5fJnHM5gdyQfaPrlToMCu6LkjZ37KzgTMwPABDk5CLipnI4M6tlOHZ5UZ2+0qj1xs4LEO7AJsAsFSnW5HvKzPl/9oN2XwArkeeA3THrDSACK8V63pGrrlCFSDkIJr9XErURr6sCAShSFiI2+QGmoP1B6oPXCBe6Bu/rl7gLGBfeJdxbYImhkrME46dy21hPPVA/aJfeN07ZivL52OfyXKsBFAN2Pja665RrzOSNAL7VyAD6gRNP/93/99WjRbrCzsednLXqb8TYHF1u8nPz580YtelGwFB+yF95V+2VoHzufoaQ5sq9lKX5VjNZZOikj71AebOoDtKrCKVAvcqMej1bz3wWNR6LMt2wuUoMSLHDtCuliF5P0HHtXmhsajErYTj6Y3Am1QUsr5CiL1Aei2SWqY6wHmYcK/KotY7S00HbfOcNVum3FFjdQeqD1Qe6D2wNJ5YEUkzTcmsD0znuA/dzB2WYqAYkUaWCvtuwds913n2Si0nZ7kZFz+/d///WJB7Wzk9NZhzE2eJzxti5Vj8osBxvV8B4l//ZbPz5wuRk6/eHttsx0LTAyk+6V9YXpiNL8wxprr1B44PnZcPF7wHd/xHTM3iN6DP7em7cRne27RafOcAEePHtXevXvT1+aYhYKWT67TVp5TSD1IPKJ93333iQ98sJrNrBSPliAztwFee7YDcxJnGjLgA8AvJCjj8AG9bcYPQKZlvJBlO9aaKz+Wzuu/qrfaA7UHag/UHqg9cN57wHZqA6tkTOqnTOz4lzyf//zndc8994jAgvFDkBfwq1lqD6x+D9jVuM52GufxJKdd0ZbCesbjr3rVq8RKdh5TLlSu7RlW6gL2LG2mcJUg9uq1LbuoyEidnr0HuAkAttMKMp1cp9lyx6UOvORPw35CEfy205eZbacZLuScwHSGjF11TG5sfAV806ZN6REqPsLARzugowcx2bZTpfDUMOsB2+nCCaUAF8coguRYee52uppqT6nslrINS4Iy7etd7YHaA7UHag/UHjj/PXD11VeL/z3LJDuvgn3xi19MH0wicL4gV5vP/0Nat+A0HmB8DMBiM+brpjGePTvOo+xsALnPec5zxBOtZ1M/12FMb1vIAzJ9NaV2ZR822U7xDfhqg2K1GXS+2kNHzGCf/mShA9NO26kT26fnh7cX7Nl6doX3lp8Jx05sAHhEm3cKmCHmhsZMGeW2Z078nEcuOGkNp/YAPgIqDt7r6mj8+LiOHD6ix/c9rpHR0VQULk7pSc9wT1PrpPZA7YHaA7UHag+cbx7YunWr+N+x2P2xj30sjXOe+9znplfaej/8Q3kN548Hakvn94A9O16Gw67y4OcKtsXiFk9qMK60vWiR1MsLbKT24mUsWukSVMDWJRCz5CLqwDlcSqeKJALFQnSn2RXAWYzypQI6AzoBZLLCSzof2FhUlcBPsEtqnxgw27N8Fffp93ZVnxlh3n3g30vx4Q7kz1cTndDtxemhzoUGdvgofmVp2XyvetYDZQfc7HqAfgb0kGq09kDtgdoDtQdqD5xHHugdJ/ABMIJnPjT6bd/2beI/ePCRohwAnEfNqk19YnlgWVpjz47r7Fl8KZXZZyfXrurZVbqUNi21LNuyPSPWnsVniCuMFCusf1Wot/OBKcUfK4BQLIMuq435fWI7dJ1BEzclgmxSWHM6Fyd/OuitRxDfK/N09eqyOR4o4/SJ4HgO9cRsiocdPckqgj9hiaa09aApX+9qD9QeqD1Qe6D2wPnqAcYXjCt49esP//AP03/i4FsqfEOFb6lQbvt8bV5td+2BVeKB2oyV8kCM/FdK9erRy4Uca6rUcqwSpnyE0TLY0oJtcWOxLW4m6AV0io0ywLa4AWXctuwKtIjN9gw3soAZQo2cgwcIgwHJEVADpcLX4N1IVW+1B2oP1B6oPVB74InngTyOsKt7HY9ks8rM/7V94rW2blHtgdoDS+KB81BIHTjHQbOrC32g6V0cPt5Uklkm4HFogOCZwJlHmexZG+aqtasyu0opzzcpUgBaDavJAxyrDNmuuflMr9PaA7UHag/UHqg9cP56wOb+VtnPmIRHtfm3PJdffvmq/chPZW29rz1Qe6D2wMI9MF/gvPDaq4iTC/XZmpPr8u4Ns6ODQwMaGGiKxcLleFbbrm4wOXAeGxtLK9A6xYZ99uw7yc1mU3YlI1exT8xnep0uowcc0yvAglQU1Sr0gnhrptoDtQdqD9QeqD1w/nqAcQtjHF5Hs6vxCTS7Gsucvy2rLa89UHvgQvZA8URqPB+3OnjwYFo1liLkLSOwmW4g9OPHj6ccF+9esKuLeqvVUGugoeZgoWIg6hd8yamrcjo4com7fIKMlFnkzq5k8Nh1URQ6cuSIWs3WCVJsR/A+kNpiV/x2dcPJNyLakCv14pm2lKntk4L1pZR/rrJsn6uIs6g/27+qytmGoEef6bob5MBjH9nYlyrdSRCZ9KOGVUgCk3Kieqs9sIo8sNzXl1XU1NqUC9QDdR9f2IE/nZ/s6j5mW7ZnBNoVbp+YzjDUyLJ6wK78vqxKFiH8dH1oEWJq1ieYB3K/IOWpXNLV2ERG7KvRrkXbZFvvfe979b/+1/+auWDbFo9Bv+Utb9GP//iP6yd+4if0x3/8xzPlc5XYVofPHkcaIY4iTI0g50SufPkh4KVksQfWDqkR0FOPlWMe1T569KiOjRxDXAqUCaj5GuWXvvQllcGbCmJHR6I9g4ODiS9I9W9FPUBQDJzGiNRh4phHWk3ABBJ94DQ1lq3IDt3LJr0WvBwesC3byyH6rGTaq8eW3ACupRmv01kP2KvvWM1at/ow2/W5toDDYnsBXBcmi+1V1YcuzKNQt/p89gBxjr3w88h2ai7jACBllnn3hAmc//RP/1Q///M/L1aWs89Ygf7t3/5tffjDH9av//qv6+d+7uf0+7//+3rf+96XLm72rMNznUSZ3lUxK4ERUHFwYABytk+QA+1MQKfIPLbF/00eHR3Vpz/9aY2MjIhg2rb4N1HYvXfvXvEIOXW+9rWv6Rvf+Ib438vk+wm0GThbnctdb7XYRp/BFiDCZVUrzbn1DsTiL5C+/rBnrsL5aHN5ljrfq7MXX2o9ZyMPewDq5hR8pWGlbZmrf25+pf1je6VNOEl/r4968ZMYl4nQqxO8F7LKTMv5Op31AL6ZzfUPWym9p2thr03gwOn4+11mr9z5jy8y9LvdZ9KHXZmnF8+0lUqzLXPTlbJnNenNPsEmcAB8JSHbQAosty22Z76JgD7gVDrRi5RNAAAQAElEQVSJp3rL7f5cC877wJkV2F/4hV/Qf//v/10ve9nLNDw8POPjxx57TP/lv/wX/fIv/7JuuOEGveAFLxC8//W//lcRrMJozzq6DNR2emx6cHBIrOzyWHQvtFoDsp1WfPOqc5ZjO5XZp06pA9izPKwwY+tf/dVfidVn8gDvPk9MTMx8Sfvuu+/W/fffnwLnXhngi7HBntVt17i9YB+c8fjap5IlRYn6udmeUWfP4plon0zLZcuV2pVO+iywXHrORq7tmW8N2JWdWsHNrmywq3SlTLEt2zPqV9Nxs2ftmjFwhRHbM/1Isdn9t9Ge1cnxsp2Ooe2wqPrZTrQqV+9tzzjBnsVniH1A7BP12ifm+2DCSSrsWRtyXzqJaYUIK22P7XQO2V4hD5xarV3ZZDvZeGrO/pbYTtdH22KzqxR8pcD2qvCR7RkX0LeBGcIKIXZlE7bYFb5cptizsZXtE/qJ5mwDAwNpoTEHznZVdw7bsmSLZZHaR6EElzt37tQ73/lO/dAP/ZAINLN6cFZ0cXCmEQyzcsvqLrTk9HA4eETDOj42pjvuuCvgDt11110Bdye48+47deddt+ueb90tdPK/j8fHx9PKMME7q9sLBfgB7KMOurFrz5492rdvn7rtrvbv36+LL7446YIPXTy+TYDNqjQr0sgAKCePrKUG5ANZLniGubSc70eabcgpOsFJ+wXtySkB8+qLsqmAyalJTU5OaGoah3dyKuq124lG/V6gfCkAX9AnMtBHgEr2lFYqxS505xT7yK80YAc2ARlfSZuyDdgDrKQtWXevTeCZvlIpNuAb+jUp+ZWyJevFBmwBwKGDk64EYAP+ybASNszViU34BACfW75SeexBNzZlnHw/IevFhqwXHHov5LJ+pr12gPdT93y6sCH7ZL7ylaDl8wy7sv5ePNP6lWYfoQ+cdKUBf+An0pWwCb3ZB3PxlbAn20Ka7cl2kM845SsB2QZSYDntyfLRQYzGYiFwzz33qBe+9a1v6bbbbksLjQT0xFDEcvbyBvboAc6bwBmnYPBc4CvY//Jf/ktt27ZN+eNfmYdlfJwKZBpyWM0FoJGXqkexG42mHnn4Ub33ve/RX7//r/Xe970/PdbNo93Ae977Xv3N3/yNDhw4IAJZ9LFynVPwMwGdAR7qEIBzIjz++OPiXzY8//nPTx3h8NHDqZO8+MUvFo9qf/3rXxdBM2191atelR7dZmUaGchaTpirg3yGrHduPtOXM806SZdTz4JljxxPTzGMjo6kdOz4aOqPo6OjKT8S+YyTHoc+MpIez6dPjES9BCPHZmm95YvE0ZHkTtc7fvx4sod0blkv33Lj6MaGJdEz3balkIVdWQ44kPN1WvVTfALgj5yCrzTQn1aLPb129OIr7SP0rxZ7sKMXsG2lgT6EDdxnSbGPtN+Q9WZ70A9tLkBfKcCWldJ9Or2rwS5s4NgB2VZoGV+pNPfrldK/mvT2Ho/5cGjAStg8n975aP20rVd/L74cNnDeoIOJlUcffVR/8Rd/keAd73iH5oN7771XOZaz+xM0EzeeN4GzbT300EMpcP3Qhz6kj33sYykQyE6jMVUQDFZBDph76eD27JK+Hc7mxdSoMjnR1qWXXqp//BP/WD/2Yz+mn/jxH08fFePDYsA//sf/WD/yIz8iVriHhoa0ceNGEcyuX79eiwHq8J7yhg0bkgwO/kUXXaStW7emd54pY+blqquuSoE0K9/IRx+Po2/fvj09rg0NGQAyydewuGNxLv5at36DgPUc/3Ubog9kWC+OB8eRYwOs3bBOGzasD4hjHvzrAjZE/6EMWL8x6m6kHNiQ+KCfDdBPgGRX6CElD5yNvKWssxpsmK89vT7K+Hx8y0E7k8zsM1LgTPzLVZ79gg3gy6XnfJbb65eM469+twmdQNYLDpAn7QVo/YTsF3T24uQvdOC44AP80otDIw+A9xOyTmxCb86DrwbAHmC12LIa7MAGfJKPGfnVAtiVYSXsy7pzil/m2jE3D08/AJt69ZDHFtJe6OVZbhy96Mgp+HIBbUU28dXu3bvTd6n4dtXP/uzPaj64/vrr01O/Eb6J2A4AX25YtYEzDsiQncCjzH/+53+ud73rXbEq/N70GDM8uRzcjkB4mmA7rfax7D9NSu8xEJTCO0ur3MBsx+T4pAYHBrVmaK02bdyizZs2a/PmE4FHpQHb6Rl7gvfFAHX5mrbt9Aw/9hBkbdq0KT1Cy2oynQeZl112WZpRYQaGx8NZoYaODNIMc/OZvhTpfLKZlFgK2ecqY0XtaDbUABqzaXM6X5ACjUJFQKvRUPqvU0UkgRdFoQTNhhJv0VCjaKrRAAIPnsZZQpJbFJpbH7pd9bm5Zf3KZxuyPvIZX8k020GaYaXtmXverbRdWX9O5/jnpP623OXY0esj8sut80zye23oxc9Ub6nL0Z0BH2VAT6bnFFo/Ab3ZHvB+6j6VLtvCJspX0qas2569TmcaKYCN/YS5OskD/bRhPl3ZBtIM8/FdqDR8Qtvp10DOQ7uQAT/0Qq8vMr2X1k8c/ejrTcHnAjz9gl7d6CRPulyQ5fP6KnEQwfRcYGGKuIxvWp0Yy1n92Ip+KDkbHbZTkGs7Vcc5PMr8J3/yJ/pv/+2/6T/9p/+kLVu2pLK8syvenCc4JSDlMZVMe/jhh/XsZz87rdhCs2frlEHodkt1pjrqtDN0q3zQCMAJXIMt/bApQyIsYGdXq93dbje1j05CNWTTEXi3+YEHHkj2UfbMZz5TrDBDpz12VZ86/QLamHWBZ8i0lUx7bQFfGVvoOZVmHl7otaPbKdNMGJ/XLooYnDU45Wb5p98SqCpHJrin8XNPeu3oxc9d8tlLyHaQAmcv6Ylfc7X4p9cOcGC1eB9bMiyNTU8MKfhkbksWSptb70LJz+eflWw79gAracP5oHu1+Qh7gNXiu9Vky2rxyWq1o/dY9eIraW8/7ejVBQ6cqu3ETDmOOhXPctEZxS+X7CWVa1tFUcwEm3YV8NpVqthYkcWZgaYfq7U/9VM/pX//7/+9PvCBD+itb32rfvd3f1e/+Iu/mALTuQclpKuYlodUIL//bFc5u0p7DxhyFgMYR1uoQwoQkBM4k/IvtZhJIVAGmHnhRXj4qQuA9wOyLtK50A/9p9PRaw985En7C9FDymoyA73YACSc+Di6S2ugpYHhQW3askk8kr923ZoUTM8fJEcFBCwB2CfKSjYtgdylEGGfaNtSyKxlLL8HbKdr8PJrOn812F5x470KbDidE7gWAafjuVDLsl/sle9H58MxsFfWTxwvYD5fnYo+H+9y0VaDDXPbZq/sMZtrD/nV6CfsupDArvoFx8KexU/nA3hPV74cZcVyCF1OmdlJBK5z9RBg8hx+ptvWj/7oj+oVr3iF3vzmN6d/TfUf/sN/0Atf+MLMcmLKcmGixAGLYEixAjiTnS6zoywRo3Qe2nTRaRPaAMBEsE/AzMo4eei0jUdrUG9bBM9f/OIX06Pp0OGBtx+QdZECWac964dM63eKPbZnBvK2+21CpS/1lQqNXpEQO2yJs6tUNyZ8LBcRXMcBhdUuZMMWu/iBVUAGqHJLvbeXT/ZCbbUrGzh2C63TL77VatNK22VXx4zjgC0A+GoB23E+ebWYkybFeo1ZCX/16gQHem3KuL16/JZt6k37jWc/5bTf+nv1rQYbeu0BX202YU8G7FsJsFf3OWTH2GN6rLoS/pmrMx8vUspyCt4PQB9wOl2UA6fjWY4ye/X1JXvWpn75JOuxfcZ7u+10KOwqTZll3hXLLH/JxduVc1iltSscJTj6DW94g37mZ36G7Aywwvdrv/Zr+uhHP6qPf/zj+uEf/mERYMNgz9YnX7oboY1lNVJaxl5sZeyIeEimL0B28AUEadE/26kOQTO28MEv3m8mTwHvDpCin/efb7zxRt1www3pfW3o/Qa7srffes8PfdE5ot8ISP3FcgTG0vTNyqW6bqurtgiqi6AHR6BpH2mQe37uwc8V5ZzolTE331tW45K9lN7Xkmx2bdOSOHIFhdj9P4b29PUn2m17VfbtMG3V/Wwnm+wqTZlz3y1Kgr1yus9kqL06bbNX1i670j/3HmtX9DP59UIqtyuf2Cem/fKB7TNeD+0z8/TL3tWkx/aym2NbxHdaxVuxim1blGm2U0DM19jmq0hgyovm85XN0iII0tyOAQ2OuXRoiwd7Vg6B8o4dO/SUpzwlCaKz8BI87zPblm2x+kwgzXvZ2N/7KHqqVO/OGw/knnTeGFwbWnug9kDtgdoDtQeSB+pd7YHaA7UHag8UtQv664E8I0magQAanACZ97L591MDAwMzj/zx3vOVV16pV7/61TOfXu+v1bW2c/dATITIISZDoPWv9kDtgdoDtQdqD9Qe6J8Hak21B2oP1B44Bw9cUIEzwek5+GpJq9qW7SQz22Vba9asER8GI4jO9JzyWHfGU8V6d154wKUFSJEGqHdzbybwelk6nFD/ag/UHqg9UHug9kDtgVN5oKbXHqg9sDIeuKACZ3tulLIyTp9PKwExj2HzcbMf/MEfFI9ssxLdy0veXr1t6LW1xpVCZEcgbBUq4rgV5nSb7/h1ddLLzkGpf7UHag/UHqg9UHug9kDtgSeoB+pm1R447zzASP68M/qJajDBs21dcsklIoDm/WbaalfBFu9Ak6/hPPBAOmSWbU1NtTUxPqWRkREdOnwofR1dnm1DxNazmRqrPVB7oPZA7YHaA7UHag/UHjhPPFCbeSF5oA6cV8nRtqtIiuCZlWXSuabNR5vLU+dXkwessrQ4nlOTUxofG9fIsaOamphcTUbWttQeqD1Qe6D2QO2B2gO1B2oPXMgeqNu+IA/UgfOC3FQz1R6YxwNlnD4RGM9Touq/U7GW7FhcLtRwgBoq3JTdmK9KTas9UHug9kDtgdoDtQdqD9QeqD1Qe+AsPbDc1YrlVnA+ybcJcs4ni2tbV5cHCJQBrIpTKwJrq1AR/UqyTt7g5f1mSsAB8BpqD9QeqD1Qe6D2QO2B2gO1B2oP1B5YTR6I0X0/zDk/dJTdrrplqfiFwWWEOvMFO1FU/2oPLMID6QNhpZRS1VvtgdoDtQdqD9QeqD1Qe6D2QO2B2gPnmwfqwLnniBWNhoqG5EYpF1KpOauBqrfaAz0e4HlsouEe0qnRhUzCLITn1BrqktoDtQdqD9QeqD1Qe6D2QO2B2gO1B5bHAxEeLo/g80pqWVm7Zu1ard2wRoPrBtQabqgspgui2BFGu8Rd539wE82pf0vigdn+UYnLfSOmXNyRov+UKqenX6IHGYgJGQJuKkQ+mGTRrwApMqq32gO1B2oP1B6oPVB7oPZA7YHaA7UHVpcHpkfrq8uovlvjaY2kAcQzwDQ1Jaf4BlQqq3cr4oFVonRu8DyfWdGp5iPXtNoDtQdqD9QeqD1Qe6D2QO2B2gO1B84LD9SB8ykPU3bNQgKjUwqpC2oP9HhgvgC6p7hGaw/U3vtxuQAAEABJREFUHqg9UHug9kDtgdoDtQdqD9QeWJUeyNHhqjRu5YyaG+AQPJcqTbpyVtWaz0cP5D7DqUa/As7HdpzB5rq49kDtgdoDtQdqD9QeqD1Qe6D2wBPYA4zmn8DNO5um9QY24BmQRRAEgNdQe2ChHqDPAPDTn+rTDk+sRqhtqj1Qe6D2QO2B2gO1B2oP1B6oPTCfB+oRfI9X7EKOP6UYB6zoKVVFPoGyvJmyLDU4OCjby6togdJtJ1uGhoZSDdspZWfP4uT7AbaVfVQURcL7oXdWB20GgpJegq/wMEtDg+GjOH7hMDn+yrIb++hDkQb3sv5K9IYGu/JPoGq1WgnAAXgA8H5C1snxyv2on/pPp6vZbGpgYOB0LH0tw0ec/71Ks/96afPgS0pCJ4DQuf0I2kqC7ZlrZLZxJe1Bd6+PVoNNuR/ZxrxVAZxnnG+rwphpIzjX8NVKHDN0AtOmpITr42rwEXYBGIWP7NXTjzhe2JTtw8aVBo6bXfkIu4CVsCnrtS1sWgkbTqWT859jl208FV+/6NjS66OVsivrJcVHq+X85zjM9RG0CxWKC7Xhve2mk5In3igivLGd/uduRGKQVwxs684779Tk5OSK2YDi7B9wbLn99ttBVwXY1r333qsjR46IE3vljPK0amt8fEJ33HG7XLjqR5Yiro/yboBkK230t4Qs8c6uAube4/bggw/qoYceii5dJsgqe3kybblSdAHIHxkZ0Te/+U3QVQMPP/xw6kurxaBjx45FP7pjxhx8Z093nhlqfxH60J49e/qk9MxqJiY41+7Q6OhonFcr65tsLf7BTznPcQNyvh8p+uzKH1wb77jjjhW/j9Bu7Op2u7rvvvu0d+9eSKsGbrvtNh09ejT1I+zst2HoBLLeu+66S/v27cvZVZF+4xvf0NjY2KqwBSO4RjJGAqdf9foP2krA1772NXFdyrqxCcj5fqTos6txANdGbOqH3oXo6HQ6aVzLdcmubFxIveXkwRb6NjrwXW8K3g/IetFlWw888IAef/xxsisO2IaPVtPYfyWdUqyk8tWme/z4mI6Pjmn8+LgmJ6ZiedAR+HhFzLQtZpve85736PDhw2o0GskOu//22NXFjcCUi/A73/nOmcEFJ1QybAV2dmXXhz70IREY4q8VMOMElRynQ4cO6l3vele1wuscqJJ2w288zgCcUG3ZMnbVXz7/+c/rlltuCf1V3nbCbS+b7vkE25W+Rx99VO94xzvmY+k7Lffhr3zlK/rgBz/Yd/2nUoiP3vve985MdNhVf8/2nqrectLpR5/61KeWU8WCZGcfEOhwjTx06NCC6vWD6ROf+IQ+97nPJVW2pcDsqt8Huuy/7BsCCZRxbeR6ND4+TnZFAdu4j3zsYx/TahrM45S//Mu/XLGBqu2Z63E+bu9///tPmjjDzpUA20ntn//5n2s1nWtMduIn28l/ycgV3v3pn/6pjh8/nqywHZPmKzfMtq0DBw7o7W9/u1bLRuDMNTtPLtpecdOYxOP87zXE7q9dtk/ow1wjv/zlL/eatCK4XdnFZOe73/3uZAPX8YRcoLuVO6NXkcOjWyRrJienYqZwUu2pjtrtbtCcwD2P4Qahrz8e+7OdTig6K9BXA6aV2U6Yba1Zsybh7OyKDt5vwBcEqjxiY6+cHb3txiapejSq7BIsx/xLLC13y666aqvTnVS32xbbcplc2SDZVaCl2Bis9k4sZJ4o6tvPdrIpK+QRu4yvhpRHo4DVYAs2cMx6+3Y+ZrYp7gtknVkZx4xzLudXOsUW+vVcO1fSLq7Z2IQN2a6cQus34KOl6Nfnajc+sKu+S79eDTb1tgl7OOcyDXszvhIpfYi+lHXble9yfiXS1Xb+c8yA7At7ZX1kO706wjmHTSvVh2zHOIMxrNICDOcb9qwGwCf0a2A12IMNHC/6Nrhd9SHsJN8vmKsP/3AN6Jf+M+nh2ria+tGZ7F3O8mI5hZ9vsouioSJOmqIoxKnjCHgi7FHKaGU327K9YkZwUtuescF2ssV2WhGjPBH6uLMr3ai0K3vA+wuhN02sVFrtyAdqz6bNVkMDgy2tX7dOW7ZsnX7fqBR/WqbNntWfVdgVjTzHCwBfCbA905dWQn+vTtspa3vGppX0TTImdrZjv7I/+2Qb7JNp/bbSrmywnY6Z7X6bcEp93D9yod1/u+xKpz2b2hWe7VqJ1D7RBvvEfJ9sOq0ae+Vssp2CHXvWBrvCe69HvfhpG3OBFGZ/2JWvVrrZ2ANgR07B+w32rD/sWbzfdszVx/XR9oquxCu2Mx0bu78+wx4gTFu1v9VuX78cV/RL0XLr6T2gvfhi9NrTJ0qpNBiLRGmbQVKurzvbyRYe3zrbdi2FwbZTgLwUspZKBj6xK7vsKl0q2YuT4xPZsSUorDEHGjO+DbUGWhpaM6R1azfEjPRQ+FJ9fw0g9x/bqU+p3k7wQPYPRNskKwrZHnvWFnsW75dxtk/oL43p10b6pf90evCR7dOx9L1srk22T/BfvwyynVTZVZoyq2Rnr+T1en4n2Cf6yT4xP3+tpaXaszrt0+FLq/d00uz57ThdnX6Vca71S9f/n70zAZCkqPL++1dPd88Bw3DfMIAKKiLqoiAKciNy47mogIqC+qnrfazXqovrKuAq3uAtq+56s6LrKp6g4o14K4hcKjAMwzDT0931xe9FR1VWTXVPH1WZ1TNR3a/ixYvjvfhHZGa8jMis6eqRWvHqRxun25Ze5QMT5m+9qn829Uqt/TabOuZSRmrqn0s9vSpLn6W6pf62NdnZq3CjcJzpUEl23XXXGc+7AhYyQl7U8p73vMfe8pa32Fvf+lY777zzjOcreM6CdCdFz9gXmK0WHZogClWGVUEzHCDyKaSZlT9g0glGipMNqVwbwFLqrJs07iBaxR/skMrFJTaZgTJupvEwVuIachxH0Za6xmxMo7YOqo+HPGMWvsIoCumhKLx1+SPFvgKTYtVS0DkhkJr8hKiUoN2mUpTOQEmyjxCaQdGeZJViX1K5FPkq7Eo6JfmqGPb0CyXb+sUeqXlsVWFb0pmuG+CCTGrahQxCTlgGoUtq2iBFHnkZ+jekQ4r2bChfL9LBAKJuKdqR4sj6hSSFm75cuPrFIjOp//CSok1SxEuKcSvpw9iRok74gtq+YPthzihFfBIgCafieTOllRFKrfZIrfEybJhvOuir1G8pLKMNtTKU9FIHYEnyFyA89rGPNR6ol9Q4mX7zm9+0l7zkJfalL33JCaf5Zz/7WdvkL14IQjETxvpX8G+CB1QPTrUkC/8WvgOZSYErgSx8UvsC63o54SSZ1Hs7kl50opuBKgmx2yNFHoGkhkzqPY/OdpJ6r1eaXEe7PeAGmSn8ByK08AlDLvwHpvv/6JNkUrxoJw3I4QkhSURLJSnqRH+piqehjLGdsvWDfdgAYRMhBC9FDOHLoCIuZeib7zpSP9EOsIOKMuS9JKl1fKBbapUl/VJneUrvZii1no9S3VJ5NiSdncIiTvCd8vRKJkUM0Av1Ss9s6sUeiLKMZcJ+IUl+ncMeSQSlE9hARcUp3h4W8/SSR29aHJI6H3e91D9V3dg2Vfr00mafC/2JirUwv01xxjl5UryMsF1fe7wMGzrpAIskTzalMMmrCiW1HP9l2TXvHWc6jLcqPulJT7J169bZ1ltvjahB/HTCAQccYLwJlred8lbY1772tdb60L0a+ceDs8wqoGoD3iEyeRod4hRiHoZ8vQ6leMKTZFLk0yDute5i/VLUHZresIN04lDiCcskSah3m5yZ+CrThnZdUrCJsTE+PmGXGs/yhHswZhawtPAJ2cgaoiHS3X8p6MCGQFJQNFG91OQRYTthVVS1/vZ2DwzEYx45F1GpFS/kZZIkk9SiUmqNtyT2IEIfSU2d6fzTA1UzqhK7KCCpBaMkJ60qwgYI/YwjQkkEpVJRN/ZI5dswWYMZR1L/2IOdOBrgBC+Vb5u0vs5kDzZVSVLTNqnJV2kTuiU1FkHACkJeJklqOQcVdWOPNHl6MW83eUmNX2Kx8JEUvvvnP+FShUWSvL8ktajnnIRAUmPOZr3+FOqX5HYVRH3BSmrYUbymNIQVMZKMcQRhQgrhe03z3nHGWf7whz9sJ554or3uda+zkZGRFsz4CQ7S+I1GiJ8vSRkAGgpryy6q18dtaHDQlm6xhS3dfHPbYvEWtsXCAi0q8EV5L/jhLWzz2ubGGyM3x5aBLWzpwqW2bNEyW7ZwWatdvdA/USf6Nh/e3LZctKUtXbDUli5dGm1atLktHQ7xQGBUpk3ocwoYbTG0hQ0PD/ubvreobeE2edqE/WXyy4LOpQMBl6Wb+wvAlg0si/YML7Mtl2xpiwc3M1nNpHAiCv8GWW8+kkxSo/JFixY1bhZJ8jRJjfSymS3CMUa/la13Kn1g1E9vjeS45/iXVFl/Sa26wQeaCscy0iS5Gt7wz01QzksIpCiHr4qwCUK/pMomYTbxWbJkiZ8jN9tsswlJdYEU+4djDarOkvU1M66L/bZ+jt5LmJhKTYz6qc9o/SDzozAHgO8HAp90HZHk58kq7ZLkP0OZzkfF/izTLkkNddjCdaQhqJjBFoi+q9iUhnrOkdiEQIrYSTFEVgVxLuoHjKSIA/MRrrWdsKhCxrkI4oYn+uthoYiwDKqVoaSXOuhIfqPuuc99rt95TCCik9+v++QnP2mf/exn7e1vf7ude+65dtJJJ9mf//znxgkWsCHy12oD9tvf/c6fhb7gggvsgosCvatA7fFiWpf58991vl3wvgvs5z//ub3//e+3t77nrXbhuy60C4IeTwshfK/pwndfaG9/99vNdb73Anv3u9/tNr39ore7LaRjg6eXZBP6XO+7Q9+85wK76qqr7FOf+pS97X1vc5tIL5dCX9Ff0HvPt0suucR4HAB73M4wbt7+jrfbhSG86F3vtIsuusje9c5320XvuMj5iy56RwjfGeiiIE+yuYXveAd1XmTvfOc7vV52ZfC4ArpTGnyZhC2J3vve9xq7P8rUP5Wud73rXT6G/vd//9fxAiNsnapMr9Pe9773Gbtk/uM//sNtSvrKtAtdUMKDR10uu+wyA69kT5XhhRdeaFdeeaXb0y82ffnLX/b3aGAP2EFlYoQ+KOnk+vG9733P3va2tzXGUUpPYcrb6zDp4zi79NJLG/b0Wu906mccccxNJ28v8oBNIur/zne+Yx/96Ed9bBMnjbBsQi/EeL766quNY65sGybTx3zku9/9buM6N1m+XsnBJRE6OFf/5Cc/8TkkeKU0QtLLonS+Rh9z3x/84Ad9c6xhG+cj+q5sXMADnUVCVpyPpDTkZVLSS4jeyy+/3PhtafgqKdnDAiVzNsZ1lfYk3eeff7799Kc/9ZvC+G9SdPDhZ0nTLta3jnNyZovhXXfdZTfccIPddNNNdvPNN9vo6Kg7wOlOEavPKT8IrF271ldH2cbNCQ0H+yEPeYg98YlPtDvvvNPLSkhVNrEAABAASURBVPKQ/FtuuaWdccZTbY899rCdd9rJdt1lV9t11+poxx13NG4I3O9+97Odd965ElvQu8suu7junQIme++9t9u02267uSyllY1TsovwKU95ih188MG2ww47uE1l27LrrhEL9ILRAx7wAHv2s59tO2LPzrt43+0YsNtlp12MdMbV8uW72+7Q7rvbbhPh7oHvFjGGqWv58uVGyDHwhCc8wfmUhrxMwpak+8ADD7QXv/jFbk+ZNkymi/F8yimn2Nlnn+02YSf2Tpa/DPnDHvYwe97znmd77rmn25R0lmkXuqBkA+fOpz71qQZeyZ4qw/32289e8IIX2IMe9KC+semMM87wawy4gB0EXxahD0r6Hv7wh/s42meffRrjKKWnMOXtdZj0cc4+4YQTGvb0Wu906n/pS19qHHPTyduLPGCTiPq50X/00Uc3xjVpyMsm9EIc82DEsVa2DZPp4zrCHAn7JsvTSzl6E6Fnr732sle+8pW27777er+RtkeYTxKSXhYVdf7DP/yDveIVr+ibYw3b6LNHPOIRldhEXxSJPuEcmeYjKQ15mZT0EqKX6wi7ZeGrpGTPIYcc4teRKm0p6uZYe+Yzn2lc1yx8pKYvF6I9/a/1tPY5VC7JLJSXFL7NndsvfOELdu9739se/OAH26GHHuovBJNiuoWPpJZtcTgpV1xxhZ1zzjl+VwIn64gjjrA//OEPhlNtbR8c8EMPOdQe97jH2amnnWannHSKnXwCdHIIT7ZTToSHTvb4ySf0PjzmiGPs5OOjnlMKtpShGx2nnniqESY66fiT7KjDj7J2W9rjKX+vwqJdxx51rB3/6OMn+idi1Su9nettHRMnPuZEO/qIo4M9AbswZk48/kQ77tjj7Jijj7EjDj/CmDAed/xxdvwJx9vxxx9vJ4T8xx9/gvOPmZAdH+TdpKOOOsqYhHWzztnU9ZjHPMbb/+hHP9oOP/xwb/Ns6ulFmWOOOcaOPPLIvrEJjDhf9aKtM60z9RtjiLE00/K9yo9djKPjjgvHU5ePmdnazBgCI2ybbR3dLAc2YNQv9tA2MGIswfcLgRFY9Ys9HPvHHnts35yPwKXfMKK/wAnb+oE4xg477DAjTPYU+SQrMwQj+q1MnRvSRZ9xfWMutKG8ZaRjS79h1G/nSM5FYFT1eE7jgd3D3Hyp4pGfvnWciyvHyb/ljgdbFz784Q/7lmGe3UhphO1lbr/9dt+exuo06ZAkd5rTiwCQFbfGr75ntbGyvequVbZq9Sq7ew10dwjvtlX3wEN3e/zuNdML55JvVdAPUUcK4cuiyXS2y9vjvbavbH1Tt2eyMbHa7g7jadWqkL7qblu1cpWtvHNVGF+rGHZmEwOvbuMhPvGO7YkgCPJ/RiAjkBHICGQEMgIZgYxARiAj0CcI9K3jLDVXkhNWbIXlDhUrQ9yx4k5Du7PM9u2Un+3Y/HbzZz7zmSTy33lmex8vA0AoNfVEdiIeglh39mTAycxy0I5APRw+9TBQXJ5CIjLeoK3ASnzXgo9cN/6IyhRS0j9OMzzjDILPlBHICGQEMgIZgYxARiAjkBHICPQTAmHm30/mTG0Ljmw7FUsMDAwYznSS8fzty1/+crv44ov9ObgzzzzTX9rEC8N4Q1yqC2eGMhMLgL4SSJqEgwORmmnjQKCXrWCsQOgIYXCs6+OE4l3awZkOvBU+bdFCSmYzAhmBjEBGICOQEcgIZAQyAhmBPkJg3jjOTUe2iZ4kk+QC3qbNcwq8lMkF4YtXlT//+c83no0+6KCD/NlleF66leqTKB9hGB8fNdOYjQeqWwjDGqE1PuRrREplsLVUhR2UYYMUMZBiWMxGejG+SfAKq8UsLXdqbMCoBZOwmJxQY+XZiwSZGdJENv3PBnK26N5A3jKTp2PXdPLM1eYydMzVxvby/WAzNkDttm3q8Q1hsqH0TR2/fm5/1X1X1F/k+xmzqmyrCp+q9FaF88agd7702Xyxc2MYE9NtQ/QYp5u7wnwSzoWZpAZZ4VOr1YzfPOP3YQtiZ1l55o3CPNROHgaiJE/zLxyY8botWrzQli7bzIYWL7AFCwfManXXZSbjE7/hyiWpKs1mUtQtxRDsIAsfKcoC6/mkZhxZrwk7IKlcvc121QMLhaDlP7jGONW1cVMYQxZuwEg1qyvYGf7D0nPMTdzkfxa+nWRz/oBJeyU801+UF/n2vL2Ko7NI6IE6yZD3gpIu6oYn7BfCHgh7CBOlOGHZNJUN7WnEe2Ef9SZK45h4URfxdkrpyBPf7ZC6sam93iQnhFI6PEQ8hfDdJOpN1F5vkmMzRDzlKfJJNpeQ+iDqIOxEnWxI+SjXbaLupLPIo4c4YSLiEHFCCL5XRP3YVqy/PU4a+SDSCCHkc6VUT7FeZEVCR4p34pH1ipLe9jDpQ74hPqX3IkR/kdBBnLCIKXHkEHyviPoTJR0pjj1QkvciTLqKdSNrjyNLRFqRJ95Naq8bDIoyePQVw048ebpB1J2I+uAJoXa+3VbydJvQCaV64YuEnHgxTDxyiHg3iTqLbSdO/SmET4QMIp5C+G7TvHGcN9Rwafoeh9Q57/DQQtts8Wa2cNFCWzC4wNyXseo+dLwk46aAFG2WYmglfRiwSRX28LvZ2MO2+GIaeUgnLIskGXZIMbS2jyR/trhN3NNowoBeqtXCzZeJQdR4DKCn2puVYweUJLVwY0nCqiiRmnyUlPMtyaRI7RqlcvtL6pq+9qbMOk6fpeNKWh8n0sgzawUzLCjJS6BT0np9h9wzhC9J4bs3/5IauqXIoynpT6EU06Te9227zmRPUQ4vRZtIL4OkqE+KGGBDIimmcT6AJDVMkpp8QzhHRmraIMn7EFukKJeibI5qZlRckueX1HJttfDBthD4vyS31yM9/kKvJLfHCh+p1QYpxqXWsFBkTmyyQ4r1U5kUedIgKcbb0yQh6jlJavSLpIY+SevJk72NTF1mqB+SmrqLKiR5lGMNRorjnjIQsl6RJMdDauqUogx7pCjvlf5O9UqtOqVojxTDTmW6KZOaeiS1HG+drq2SjE+v+kqK9UutIfokGTZJ8n5MfYY9vSb0o0OKuuGhJIeXRNBC0vqylgyziEjy9kvNkGoktczvsU2KeeDJA36JJ94t2mgc5+kCMimINdno6FrjrdrUNVALK4RhFbolv2/L7bTCSInukyRjuzkvPGMAoKHFHgQ9Jqk5OIeGhmzNmjW2evVqP6CHh4dbtEtqifc6gj3ggT38hjf2EE964aVybZLkB/nY+HgYT+scp2hPeeMm6jO3g3HDYwxgAREntAo+khpasYN+I5TktjYSe8hIWq92bACTRCm+XsYeCtBN9VwcIYnz0agfa6RJ69tN/u5S59qK+vkZP441ckryfiumI+8FoYN6i2Hi6a+E2cjIiN1zzz1kLc02Sa4v2ZNCSetNzCS5Xdgsybr9QTdEvYQc+/CQFPXRf5zHkUHkI4SKPPG5kKTG+U+KurFHWl9On6Fbkk+GpJh/Lvo7lZVivVIM6QdsSrqlKCdOeULySPJ+I4682ySpgRXX+6RHkqvCBgg5BO8JE1/IJthZB5IceyqgPnRIUQbPMUYafAo5h5NXivmQ94LQQb1SxIM+I44ce6DEE5JOSJ5ekiQfF+go6ks8fcnYJl1qYiSp5dxgPfigO1ULPpI8ij2kSWrY7gld/gIDSV4r5xuuHUSkiAPpxAmxCR4iLsVyxHtBjA90FnFBjyQ/DiX5sUB6kkvqCl60r0iSUOFza3AiIkX9UkzDXtKwR4oy8nWTsIn6JHk70cXxTShFWUonBD+uJfBQKg/fbZLkVTKG0OuRKb7abZ4i66ySNjnHWYodkNCis8fDcuCll15qhxx6iB1z3LH2ile8wlbfvdoGfMUw5qRY3cp1fljd/epXv2pPfepT7brrrrOFCxdGY0r+lmQcuB/60Ifs1FNPtac97Wn2j//4j/b1r3/dBgYGGtaAZSPSY4YbCt/5znfsyU9+sp1xxhnGVvz//M//bJz0pNZ+7rE5herrtmh4kX33u9/13wT+66232vDC1hsMhcw9Y9Mk5xe/+IU97GEPswMPPNB4zv9+97uf/cd//IfrLbO/XGH44oL9ox/9yB772Mf6b13yW4VXXnllSDG/UEnxguGCHnxxQqVaKY6Pu+++2/idS34bHnwg8IJ+97vfkbUUkqI99Ak/X3bJJZcYv5vIbxXyu6A//vGP3Q5JflHzSElf2PSXv/zFjzN+EpBHXv77v//bwC6ZkHBN8W6HUhwXjGuOrec973nhxtRoA4uVK1fa61//euN3HR/96EfbK1/5Srv55pvdDOx3pgdfkvzcyDXjDW94g9uDjUVVV111lR1++OEGhsixR4rtId5tkmRXXHGFnXjiifb73//ebULnHXfcYa95zWvsUY96lDGujj76aOP8IMlNII8zXf6S5DZccMEF9ra3vc15Se44/PGPf/RzN7+WwXj/9re/7fJe2WKFz89//nPbf//9/Zc2JBVSzG3ElrPPPtvPSxY+2CS15gvirvxTN8cQ+PAyU6k5Pj796U/bAx/4QHv4wx/u53F+FeRb3/qW24hyyhLOlahHktcrxZB5x6GHHmrf+973GtUzvokfddRRdvLJJ9tpp51mYIX9jUw9YCQZE+c3v/nNdt555zXspB8f9KAHOTZgxDmc+CmnnOLzgR6Y4lWCF21esWKFPf3pTzfO0ZI8DYwuv/xy49dfuL6cfvrpPoejjGcIX0U+RLvyT504M4wjjvN0jpZk4AQmyI8//ni76KKLjPNmVxR3qESS3XTTTfasZz3Lr/X8Gg7H05///Gc/piTZZZddZlzfSDvrrLPs+uuv936lHR2qnLMoXVuZdzB2OQdyLIGZFPtOinYzjj71qU+5PSjGJgh+LiRFPakurlO0nfMf14knPelJdsMNN7gKScbxz3WN44yQay9lIc/UpS9J3lYcdOb2jFswAquPfexjfr2X5H30ghe8wOcnjKV3vvOdLdfiLpnTUg3jgmOMcQJOz3jGM+yWW25xe1NGSXbjjTf69eSaa65xsSQPu/1V63aF860+iQvUuJ9AnvnMc+wlL32pbbvtdnb7HbcbjmtIDk0KLnNwrgNT2j8HBcSJ77DDDrNly5Y1Bify0gwJirgIcJeHk8uZZ55pz33uc+2AAw6wv/3tbz5plOLgLNMuLlh///vf7SEPeYjxAjheDHf77bf7hRJ7sUWKdoUmlPgfJtKjY7btNtvaKaecaks2W2Kj65oT/LIMof3o2nbbbd1J5aSLs8oFnIkXaVDKB18WMRnjAoGjw8mZC0eyg5D+65UtUuuY4BjHweBiBT7gBHGDqNP7EnplV6pXkt955qf0sOmf//mf4w2Yv/7Vs4CPMyV+STKOtT333NP4lQIu8ly0uMBK8ouXpJ5ZJMW6U9uxhYkxfYdSxgvnSW4s/r//9//cRvoOR5F0KZaH7wVxU3GPPfawhz70oY3qk63pCPNjAAAQAElEQVSE2IeTwTmcOJkkOW7wk9F05Km+lFeSs7SdCc8222zjk1RsYNLILp1zzgnXuZe8xA4++GDvVwpQjyS3CR7ZXIg6IEmNaoaHh+0f/uEf3B4pyhlHXEs4F+DMM/GhXKNQD5hUP07Y4x73OLvXve7VoiWlgxf2pnFGppQG302SIh6S3ElOdaNv11139XM45yfs5bzAC07JQzqhFMvDz5akWEeqk3q4znKjjPfEEJeYL9Xt1nBDGDk3YnAO/xrOT+QlTy9Iinq58bp48WIfu0kPYxxcOG+DEfTEJz7RmGSnPL0IJfnxwrnnPve5j+28884NNWDIeYoFhte97nXGNRfMJLXkaUS6wKBTks8Tt9xyS38ZLmMXOcc/N+7uf//7+82zpzzlKcY1Btu7oHq9KtApyZiTgcuLX/xin6cxbsEBeyhEOs4Z17m9997b55TIpSZOxLtB2MQ8Fp2Mkde+9rV+05xzTnHsSjJ2LnE+2meffYxykNRdm6RYH/ZwjL/whS+0l4TzcsJBiunc3GA8c+1ljDOusFeK6d3AplgH83wcd+bUjF103nbbbY2dXMz7t9pqKx9HvIyZYxIq1tFtnjHDOHrRi17kN8WXL19uXOPQQ99A8ODCIsgOO+zg/UacNIj0btEm7zgDJKum3BU784yz7KRHn2yve/nrbNddd7O169YG8MmRBmh5K85SPAE+/rTH24ue8yLj4sCAZgBIyR5s6z0x+JYuXWrPe9bz7MzTz7QjDj/CXv/y19tTnvQUV45NMFJ5dnGgPv7Ux7sdRx5+pP3Ts//JXvicFxoTQyay2JPsgi+P6rZm3Rq/UL72Ja8xJvDYyn0XWbz4J1t6ZZ8UNAVCz0477WSccF8abghx8Xr1q1/td3hJk5r5iJdB7BTgRMzNF1YvsQknVYq2SOqpGZJMUkMHzhYn/4QPFy7wgrbbbrtGvjIYKdrFsf5P//RPvorBag+TCu6ySvLVOCv5I8n2339/Y6LBigUT9+c85zm29dZbNyyRou0NQQ+YNNliQsOuF6mpkwnZy172MmNCCFbw7K6Qmnm6bZIU6+ac88xnPtPvwCcdyVZJ7lCzIs05VFLL+Ev5ZxtK6liUfuKGImNJinmYnDGWwAinmv7kpiwVSDFPO098NiTF+iQ1inOcccOsIQgMK4ScA3DiSWeCGMRdxYj6ipT6Boed8yFOTzFdirYzceQmQ0qT1FO7cHKYPB944IGuUor6iNNX4ASxm4LJNZmkmAe+GyS11sfNMo6l5WGiWqyf8YWtrIBxLuCczrm9mKfbvCRbsmSJsdskjVt04NQzrtM5PGF07rnntuyII2+3SZI7zGDEZJ36JRH4bjjmlZzDSWcXkyQfQ5K6fi6XZHwWLVrkuwI5/rlZJUU5N6nf+MY3+uovN9AZR5w3KdNtkqLOfffd1x0sjiXGzL/8y7/4okvSx7noBWH1kpVfrrncqJJi2ZSnW6EkYyGB8cGY5dzDGOZ6xjxAkvcN+hjvnLO57hGXRNBI98gcviQ16uJmBrhwAx+McFZx/lL1rLTSl4985CMNx5Exhc+S0rsdbr755sYuTnSCEVjBcy1BF32Ubpgxjug/xpwkkntC3JQGI3YmcUOM4/2+972v65LUwJJrHMfa9ttv7zLO9ZAkz9utr+w4ByRxaqDA2pitsxWrV4S7duNWC3/IqiJJdveau23FmhUtK7tV2IPzfOeaO+2uNXfZPWvusTvW3GGr1qyqwhTXKcn1Y8fqNasN26BeOaOudJpfkvyO5W333O7jSGoetJL8gJ5mVTlbRqByBCRVbkM2YP4hIHUeN1JneWqhNHV6ylduuOlpkzr3g9RZvukhNHmLpYzR5OjMrxSpd30p9a7u+YXy/LI2O86hv9LYZWVwZO264OyM2fjomNl4gqcecuX/jMD0EMB5r1s9OMjmVDc+dRsPf85N3KWR8kkTPDJlBDICGYGMQAkIZBUZgYxARiAjMCcEkmc4p0o2hsK4MHffvdqfybgnhCNrRrxZqssgM1n+ZAQ2jIBMkgW/2UMp8ERCQcYRTnVg/b/IuyB/ZQQyAhmBjEBGICMwJQI5MSOQEcgIVIVAdpxBniXB4N/g49THx60WGFn4q5MYIApxuEwZgWkjILNxfs4sEG9n5zkLnmEbHhpuPNskhUzTrjBnzAhkBDICGYGMQEZgI0EgNyMjkBGYhwgEr3AeWt0jkyWZNGBWH3Dnue4rheMh7h500KpA+T8jMBUCcaxIsvBvVqvbwJBscPGgbbZsiW293Va22WZLvIK84uww5K+MQEYgI5ARyAhkBOYlAtnojMCmhUBt02ruJK1VlNfr48FJlskGrF6XmYLrrHGDjV+WPxmBAgJhjITRUhAEdkIW/OcweqxujJ8xGxsYtbHa2ER6CEK61isb5Pk/I5ARyAhkBDICGYGMQEagPASypozANBHIjnMLUMGbaYkXIypGMp8RmAECmnCRpxpfM6guZ80IZAQyAhmBjEBGICOQEcgIFBDIbO8RyI5z7zHOGjICFpaeTXUc6Ow85+GQEcgIZAQyAhmBjEBGICOQEeiAQF+LsuPc192TjdsoEMBhrtfCqjOk0CQoBPk/I5ARyAhkBDICGYGMQEYgI5ARmBcI1KZtZc6YEcgIzAIBBYc5kDvPFBdfLZTXoFvgyJGMQEYgI5ARyAhkBDICGYGMQN8hsMk5zn3XA9mgjRKBOnuz3VmW1eu4xsFhDv8W3Giinu5xC5/xQOQJQf7PCGQEMgIZgYxARiAjkBHICGQE+g6B7Dj3XZdMy6CcqR8QCI6xQZ1sCX4wP0eFkzy2btzWrR2x1atW2x133GZr7rnHpIbX3Kl0lmUEMgIZgYxARiAjkBHICGQEMgJ9hEB2nPuoMzY9U+Z7izfs/Mpk4+N1Gxsbc4d51cpVtm5kZKLhwbue4HKQEcgIZAQyAhmBjEBGICOQEcgI9C8C2XHu377Jls0XBIKd0QXmux5cZZnVa1Yfr5kUyEI8kLTAagODVqsNhBIhS1iOrhvbtAMfJPVA+T8jkBHICGQEMgIZgYxARiAjkBHoPwRq/WdStigjML8QaHd461Y3SabQjPh8c3CMg5MsuSSkhgT/J+5MX3xlIzICGYGMQEYgI5ARyAhkBDICGYHOCGTHuYFLHe8mrP+NBcdmPIQh7q7PhHMjVgaRNQpkZlNHgDGhTmMiyJD70AluNE6zj6UwxMLoqtcZS2buRxuZIMuf7iCQa8kIZAQyAhmBjEBGICOQEcgIdB2B7Dg7pMHRCQ7N0MJhW7z5EluwcIENDMbttJ7sX+RxJn9lBCYQYEzUC64vDjBEct1swnmWFNgaXrNJCnKb+Mha/ybEOcgIWIYgI5ARyAhkBDICGYGMQEagnxAIs/l+Mqc6W+phVXDh8CJbunSpDQ0N2fDwoAVvx+InOEHOyL/zV0YgI5ARyAhMA4GcJSOQEcgIZAQyAhmBjMBGgkB2nL0jcYiBQsbu27rF7drGimFYifalwkY+OZe/MgIZgYxARmDTQCC3MiOQEcgIZAQyAhmBjADeYkYhICBFh7geHGXYcX/KmWdRoZDBQvpkv9lLcqaMQEYgI5ARyAj0LwLZsoxARiAjkBHICGQE5oBAdpwnwGMzNk4zUQUnuabAIQxB+s9+c0IihxmBjEBGICOQEagCgawzI5ARyAhkBDIC1SCQHeeAe73hIAdvmeXmsOqMSMGBNifzj+/cdi5/ZQRmhsDEsPJCkjzMXxmBjEB1CPBeiw1pT3lSOFX+6eShPPkSEZ8Jbagc6dSXQvhEyKAUTyEyKMVnE6byhImmqmeqPKRRNoXwnWiy9PHxcZssrVM9lcmy4oxARiAjkBGYdwhkxzl0GX4MrkwkhYuuWa0ONCJ1gkKQ/zMCs0TAJ3JhOBFCs6wmF8sIZAS6jMDo6Kj99a9/te9+97t2xRVX2E033WSrV692LRLXg7pJ4eB1idnKlSvtl7/8pf3f//2fXXvttR4nSYp5Ob5XrVrlcsK77rrL+TvuuMPgpViXFEPKzoQkGc7hnXfeadRJODY2tl4VpCUiUYr6KAthJ3JIkq1bt86oa8WKFYbdyKGUj5B02k+91JHSpVi3FEPkEO2lPijVST2kSbK1a9c2sKHeJCePJKNvKIteCDl5CKWoK6Wn8rUa125yZSoDgawjI5ARyAhsSgjkK0zobVacISYf60bW2tjYuI0jMC7MUMjk/3X/zl8ZgdkgoDCeJDWKMvlrRDKTEcgIlIqAJLvhhhvs5JNPtvvc5z72iEc8wg477DDbZ5997OCDD7bPfe5zDXs4Vu+55x47//zz7V73upc94AEPsCOPPNJD4hdffLHnlWSS7DnPeY7Xucsuu9h2221nO+64o+2111724Ac/2C6//HLP4wVm+CXJ/vjHP9pTn/pU23XXXW2bbbax3Xff3Z72tKfZdddd5/XirL75zW+2e9/73rbtttvaHnvsYc973vNckxTtw7mkTZAkv3Hw2Mc+1uvE3oc97GF22WWXNcrQ9mc/+9m2fPly23rrrW3PPfe0pzzlKbZmzRrXSUbqIoQk2fvf/37HABt22mkne+QjH2m/+93vPL8ku/vuu+300093bEh/6EMf6jcvUvnf//733k4wRCftPPvss+3mm28ON7frXv68885zW8AB217xildQ3HUU7XFh/soITI5ATskIZAQyAtNCoDatXBt5pnANDxdaCxfi1bbijhW25p41tnbNSLg4h0lGPZJD4Hu1s/PsWOSvGSPACg2UCkpKbA4zAhmBkhHA0TzmmGPcQWRl81WvepW94x3vsC233NJ++tOf2uMe9zi7+uqrw7UhHqc4oy960Yvsb3/7mz3xiU/0vCeccILHn/GMZ3g8OWusYN966612//vf353ao48+2ldxcQap93/+539m1VrOH//2b/9mH//4x91pv+CCC2znnXe2j3zkI/a2t73N6/zyl79sr3zlK214eNhwLHE6adfLXvYyT5die3CeJYXrXN3e+9732he+8AXbe++97TWveY2vpD/96U+322+/3cs897nPtfe85z222Wab+c0Dwk984hNGu7nh7JkmviQZ7XvmM59pt9xyi9d37LHHOqbgBe5k/ed//mf77//+b3v0ox9tOO2/+c1vDD233Xab0c7Xvva1dumllxoONTcsaCc3KLAV2//zP//T20n7/uVf/sUWLFhg9NGb3vQmqm/0m0fyV0Zgk0AgNzIjkBHoNQLZcQbhOm/Orls9hGPjdVNwluttO99UtyC3/MkIzAiBMIc0i/NUY7LH5E6aEFj+ZAQyAlUh8PznP99+9atf+Soz4Rvf+EZ33L7yla/Yfe97X9tiiy18Ozb2ffvb3zYcss0339wuuugiw2nEycPxw2HFSf2nf/onu/LKK8luQ0NDHv6///f/PP+nPvUp+8Mf/mDkYcsyZdkS7plm8HXjjTfad77zHV9Jfte73uUryTjJVHHNNdf4dmtJL9YNSQAAEABJREFUvmKOE/mSl7zE3v3ud5Nsn/3sZz1MXzin8Njxlre8xZYtW2Y43Ti0OPo4/p/5zGfI4jcQYD72sY8ZbaLdxFmV5qYDvNQ8r33ta19D5E7zq1/9aneQWQHHOcYxXrFihX3xi190nF7+8pfbRz/6UXegf/azn3n7wOjHP/6xbb/99pba+eIXv9jr/P73v+9buDmfsjMAR5+VZm4OkIEbAISZMgIZgXmKQDY7I9DHCGTHmc7xC75MCnAEp1n1mtUsxAPVg8ccyaw+kY8imTICFsZHJGv7yOPhVoyNh5sxAwvMFiwasEVLF9lWW21pixYtCoPJIoWA/3BfxiD4TBmBjEDvEcDRRAsrm2x7hofYqo2jDKVVWvKysvqQhzzE2LJMPmhgYMBe+MIX2n777Wek4xQiTyTFc8Hg4KBvg8bBY1vyn/70J1+NTfmmG7IlmS3QOO4PfOADvRg342Bw1nGGWdHGuWYrdb1et69+9asmyQ488ECyOSGXom04vjiq1MONATKceeaZBO7wwrDy+8lPftK3mhNnOzfhwoULCZyoEwIHbkpws4At5SRK8hVweG5IsF2dGwlsCb/f/e6H2JYuXRpuXtcNpxqeFW700h9koF7CxYsXG+0866yz3MmmnWvWrLFvfvObhjPNNnryZcoIZAQyAlUikHVvnAjUNs5mzbZVNYtTCb4hVqJTXcGtqSNL8RxmBDaEQBgz4caLBmS1IdmC4YEweVzoWwotfzICGYFSEcCpg1DKyifOIvxWW21FYCMjI/bzn//cfvCDH/gLwsjL88TIP/zhD3senDZn2r5wjBGlldbaxAuqcPCQJ+J53yVLlqTojELs4abbwx/+cH++msI4jGzbhj/ssMPC+WUY1ukXv/iFb71mRXyHHXYwVqBJoB7CdkLOy7qQJxt5YRhxnNvHP/7xhmMNbueccw5iO+mkk3zVmAjlCWk7zyPjwPNcN7LXve51/kI1tlWzFT7dYOD58IRpcox5CRhlDj30UN8NAM/z0GzNpu5DDjnEdSZ9tBNnmZV1nnP+13/9V4pkyghkBDICGYG5I5BraEOg1hbP0YxARqDbCIT7LT7JC6s/dWt7BiDoCu51+M7/GYGMQK8Q8OMvVC6FgzGEvBUapzOwvnpJiDPHC79YBWUFmeeTWSFmJZcVYvIsW7aMwFdGnWn7+vOf/+wSKepJelOII514KebxAhv4SmUIIbLzEjBe+sWWZ5zpl770pYid0MP28VNOOcUOP/xwf6EWK8aeOPElRf3knRA12pVkOKopjfDvf/+7nXjiicZ29gMOOMB4LlyK9UgyKVKykTLkef3rX+9b3//rv/7LcJ552RhpxRXrpJMbFaSlOnCaWeXnLeY4zaxmk56Icqeddpq/3O3666/3Z7VTWg4zAhmBjEBGICNg1j0MsuPcPSxzTRmBKRFQI3V9V5k0qJElMxmBjEDXEJDi0ZWcsf3339/fSI0CHGNCHE0cM7Y08zwuskSsrMLzYjBCSf4zSvAQW7YJjzjiCIKGMy5FvVIM2x1RzzyNL0kNp1SSv5CMl3exbZst2zwHXKwbnjeF8yKxD3zgA/52a7aUf/3rX2/Ug8OJ6oSJJEvtYNu2hQ/buEPg/6wE46B+4xvf8Bd2ff7zn/ft554YviSFb2s430Re/vKXGyvAYMtzzI961KMQuw0wbMsmhKRYPq12S3KH/x//8R/95Wdsk+dlaOSFpJif9rOaDha77babsRrOT4uRJ1NGICOQEcgIZAS6iUCljnM3G5Lrygj0KwIKfnI80Oqm8Nevdma7MgKbCgLFlU4cOtrNlm1WRHnBF1uLkSWn8rjjjiNqvBU7rSrzE1BnnXWWvfOd7zRWOsnAW6kJUzkcRuKJWDUtOt9JPpOQ7dTPetaz7NOf/rQdf/zxxvPCOI/UwUoujjIv+0or6vwcFavOpF9xxRUETjjXMCnE5mQvW9RJSyvsaaX5W9/6lq/s8hIxfmKLPJQjTCSFs1wgHGYcd96G/b//+79ua8rDVm70ss0ahxx5ctbZjk6ctvBmbl72deqpp/qLy7jhQRrbxd/3vvfZf/zHf/iLwpDxLDQvC2PL9w9/+ENEmTICGYGMQEYgI9BVBOJ8vqtVbgSV1es2A//G8icj0AkBHGbIJgZTmE5a/ITxFZn8nRHICJSMQHL0cOxw3vjJJnicRX4qiTdF84ZtzFq5ciWBHXTQQcZzvmzZxlnFuSb+oQ99yN8yjTP9xCc+0dKKqhcKX8h5CRb0pS99yXhOGEfx3HPP9eePQ5Zp/2M3TuG///u/+xuy+Uko6kH2u9/9zm644QbjWetvfvObxkvNeHM3beIN2NwQ4PlkVs5x3EmnHlaUkdMWtqq//e1vN+oiDcN4Kzchzw/jNO+yyy6GM7x69Wp/Szh4kc7Pb7GtnTePUydvxwZT0tiqzQ0FbjpQNw49P0HF88+8dI2friLtt7/9ra948zw2beInpsCMNp199tnGDQNw/Mtf/uLPONNPbNtmJZ128jIyZNwAae8H7MiUEcgIZAQyAhmBuSIw7xxnJg+JaDw8YSeaKo38bFUjD0TcrG6SzMK/hY8SE/iN/z+3cO4I1EMVdZPk2xUDF+IcYoqhv1wu8vUw1gw2pOT/jEBGoPcISDIpEtqe8IQn2CWXXOIv68O5w5FjdRbHmJ+n2nPPPY0XXJEXZw5nmpVSVkl5phiHm7REOJ6UI45zSMjPT/ECLOiEE06w22+/3XjumJ9oSiur5JsOSfIXbPHzS+Rn1fUxj3mM4cyyLZtVcZxLnGJWgy+++GKjTY997GONFWN+Rortztdff72xIs32Zl7+xTPHF154obEKj6NMXTinhx12mL9FG0eYVXV0ImdVl7eQ0yZuKHD9xBbq46esiON482wyZXg+mZ+VYvs7dYMf27FPP/10ko2t2KT95Cc/8W3Wxx57rP/8FfWRARtxtJNOnrHm2s3PcGE7P0NFO+lPnl3nWe+0Mk35TBmBjEBGICOwcSHAdYYWcS1IPPEyiFl9GXp6ogOwJBnPbXEnnxelcAeeN6aiUJK/KfX1r3+98TzYk5/8ZGN7FxdiwJaak6jkNI+P1/0nLfBr3LmhokzzB4HKLK03NNfr4/5zZrUwvhCOjY7a6MiosfXwrrtW+sqJJJImqB5CqBkELv9nBDICPUbgjDPO8J80wklbvny58TNLOJqf/exnje3FXDeSCTi8vDUbh5QXiLGyyRZo3vaM00p+rj/j4+PGTyThhOLEvvjFL7YXvehFhnPKtmp+SgrHts7OplT5NENWh1lh5dlhCB0Qsmc84xn+bPW+++5rbAnHUcZhfcQjHuE/K8VqMGrYOo092Jae7z7qqKOMtuEsgwE/0QUGbN3mOWRWdllRhnBMIergmivJX/hFWnLquUmAXcjIC59w4CYEdqCD7eY489iEA/yGN7yBJH97N22ijdSBrdSDjC3yXMPpA563Zts6byvn+XKeuyYvfeAV5a+MQEYgI5AR2OgQkOICFbvGUuNmc01NZWcSzjvHOQEjyVcP+K1NLsrceWeicMstt9hznvOcBgZMVvh5ES6ubFPj5SJMEABbisBL8vzjwWmW5JOPULnL8ldGYHYIhNsuExPj8bG6ja4dC47zWrvzzuA4rxlpq3LCaS5IM5sRyAj0HgGuJzhgOFvXXnutbz/GET755JONFWfSkxXwrLLiuLEdmu3BOMKsdPJma7Yzs72Yaws3adOqLquvb33rWw3n85hjjvGVXeqS4nUn1T+dkBVx6mK1G0IHxE9OUT/bt6n7vve9rz//y9ZmnGieEaZ+0nDaqQNHFFuRQ6wk87Zs2vW6173O34KNnJ+PYnWXrdcQW7Uh6sCpJc/SpUv9JWDcpOZZZTDBrpQfPuHAyjF2UI6bFLzIi5vdbC1HF2lsHadNtJE6uLGBTmTkS+3kZ6je8573GDbTF6xGU680c2wplykjkBHICGQE5h8CXDfKsnpeOc4AI7VeEJkUcPFk5YDtXty15iLOc1wQz6BxF/yhD32ob7tj2xgXWlb/EsjUa6aw0ix/dopnqqChwaEQHww05M+OIcs0mLEYnBqDoTBuBofCmAk0NDRsQwsCDQ7Z8OBCGxqEH7biR2F92sL4Mz6twxvJfKZse0agrxGQmgccW6dxyNKbpTFcaqZLTX54eNjYbsz1gHw4oOecc46x6kl8QyQ169pQ3pmkSzJJjSLYOBTOQ0kgNdOQSa1x2kMZ0hIV8UiyYiipRaekYnJHXmrmSVimjFIzLcnaQ0ktOuk3HPaUT1Jic5gRyAhkBDICGyECkvyxSJomqeWagKxXVOtVxb2uF2d3fHzc2Mp10UUXNdR9+MMfNp63WrZsmd11113GM0/kSxl4Huyqq66y9PxVkhOOjq6zW8OKNc9x/eWGG8zDv/wlhIlPIbJy6NZbb7Ubb7wx2FCOvmabO+vDFmzaUL4y09llcNNNN/UNRn+58S/mGDGGIB9D9GGgG2/2l/jccsutdnMYazfdcrPddMuNdvPN0E12y003B747dEuo/+abY13cRIJSnLCYTrxMAh+eCUVnlXagPxH48Cwo8VabIobIy6SEUbIlhWXa0K4TjKAybZhKV8KIcKp8ndI4ZyQiHZ6QNsNDxIvUSdaeDj68LKuYFx5KeYt8km0opEyRyE882Uu8SKQRJz2N6yRLIemJJ4SSrMgnGWEn4rrQSd4uo04IjFKfEZ8sX5KTB0px9NGuoiylzTbkfJRsmm0dcylHe6BUB33GOErxqsKiTVVj1I4B/QVOSV60Ncl6HaITQg8hGBESh4o88TKoqBOMsKkMvdPRgW3Yg13TyV9GHmzBJnRhH2HVxLjmPFm1HUk/56KEUZJVHWIT7+DAf8MnJCyD5pXjLMkxkWLIXX5eaMIdct5yymoyLzF50pOe5KuiAMoqQvGOOU40d7iLIMvk9a5cucLecdE77JIPf9A+funH7ROX/qd94uPQpXZp4C8Nsksv/UTgifee2DLI1jdWzS+9NOrj+bjElxkmvdyYwCZ0Yx9hlfTxj3/c2M733ve+1z75yU+W1jexzYwFKPYNMjD54Ac/aGAE/4nQbx8PY+YTH/+EYesnPvEx+8hHP2Qf/OAldsnFF9sHL74k0AftkksiXYz8kktCfO7Ez9JcEur6YLCHZwfZRspYSrKUTrwswhaIt/fyiAX2VGFHe3sZ1zwDysuNPvKRj1jVNoELP7XDFmJsATPCdrtnFA9jYab50YluyoERL8hibIMRsioJuzjfgxFYgdlM7KF8O1GeZ5ipizTiUOIJIfIQQsX0j370o8YOJ3ACo2I+8kLF/PDTJcp2oqQj1ZPyEKcd559/vt9g5v0exEknJB0iDiEjLMqKfEpD1k6UbZd1ilMHuPB8M9u3KYcMKuYnDiUZPESckLHYqd2kz4awg63rjCPqh2ZTz1zKcKxB1EH72AbP9nZsQ1YVJZvAhGPtXe96V7h+cb2a+zVqLj1Sud4AABAASURBVG0CFx7F4zGCVE+yNcV7HYIJOiF49HFdY1cjPLJiGrIyCJ1JD+dIbAKvJKsqBI/3v//9/tZ/+o54VbYkvdjQPh9BltLLDtENcR1hTsK5oGwbivqwhbGTriPYg6yYp2we/cz5OT9ed911JsnJHbkSvuaV45zwKDq9ScbPXfAGUxyEz3zmM8ZPW+Ag4zTjYKd8koyfupDkovh0aeRHx9bZ0MIF9vSzz7KznnaWPfWMp9pTn3qGPfWMM+2pT32qnRGIsCzixTRsP+NFK/DoZUs6YZnEi27OPPNM49k+npUDT2RQmXa06wILfkeVF8PwfB58e57y4mGchLECRjxvPzg85HhhIzYQnnXmGXZmoKc/4+nG75OytTPSuXbOOdA5IewO8Uz/OeecY4QQxwfPDaKXOCHpZVLSS8ibizk+sYMXKpVpR7su7MEOfguXFyPx0zftecqOYw8vnNpiiy0afQhO2FqFLejFJsbQXnvtZVViRPuxB+KNzDyaw9uvsY+02RB1FctNFSct9QU85VIILnvssYfxjHGyJ4XFfPBzpaSzvR70QaQTcv3g2WHOQcgSFct1krWnF+Oz5dGDTbyd/IADDmicB5FPt07yQu35O8na80wWxyZusvOMNPXQj4ST5e+FHH2JsIddc7zYDb4X+mZSZ7KLSdNpp53m56SZlO9FXnDhOsIL83pR/4bqBBNs4FxAXuLMQVic4Y3xyFI6acTLpKSTlxoyZ8OWMvV30oVN2MHYZp5EvFO+MmRJNyHX2uJ8BBuRl2FH0oG+InGOfPCDH9w4R6Z8ZYecC8GDF2GySAmPnWXbUdSHfohzNruKOS9x3HXyDUnrNs1Lx7kIAk4wK8u84ZRnnHmzKMv3rP5xQuVnQUhPZXBEiSeARYJ/mQ0NDdtWW21pu+++m+262662/fbbFWh7226H7UO8HOLNo9tts50x4WEyv9222/kbX7fffvtGCF8Guf7ton7s4idAkCXdRT7Jeh0WdXISxnneYdsdSuufydq3begnbNli6Ra2bQEz8m+37fZGGjwY9pK22WYbS4Qe9ELwSU5IvCxCH4Q+bIHgqyZs4vzB2IbgkVVtF+OEFzkVcSrbLvQlAhdsgeCrxAeb0L/TTjv5G52xiXjVBC6cmyB47IQ62OV290KOPihhgi1cRxhPvdA3kzqxC1ywBZpJ2V7nxa6EGSG29lpnsX50QuhNttB3xTxV8NgDoRv7OCfB9wNhCzYlW5KdKd7LEF0QOlKIPcS5jhAmOXyZhF4IndiUeOJVE8c99hBWaQs2JP1g1D6OiukpXy9D9EFJB/Zw/HMuSLIqQuxAL7YQVm0PNkCMHxYWuCnkblxYDJUmnDkEPaR56ThLTXDYXoWzXMSIOw8jIyPBER5ab/me555ZDWCLd6NMXHa2gYEFZqFqVp7Xja+1kXUjtm400Lp1xs9frFs3OhGmeI/DsAJOW7g5sG50na+UYweOP2EZhC7XHzAAU+LcdEAGX4YNnXSgG3tIa2A03uP+CBigbyrCLrCpW93HCnHyE46ONcePhQ84hqCUf7cpveV7fLwUne1KaC+E3PEYHYXtGwIjCIOwE4KvirAFSvqxB0rxMkL0QUkX9kApXnXIscXxT1i1LUk/+DC+iYMdBF8mFXViS9Gm7tox/dqwCaJEsgm+XwiMoGRPsjXFywgZyxC6sAWCr5Lacei3Y60fMEr9Q99hD+MbWcIuhcjKIPRB6MIW7ILvB2L8gBHUD/ZgAxhVbU/qL+yB6DPsgu8HwpZkYwqrtAt7in0mNV8U1mu75qXjzIBKHcdPiVx99dX2pS99yVavXu3PuQIoW6540yY/d8FPULGc/6c//cl4PofttKxGU0fAuoAx7o5ZbUBBNm514WDgVUNBVEcOBb7H/9iGCqk5GJIMeZkkybirA4G9hQ+2QIE1qRxM0JUI3ZIauiWlpIrDMIYmHFQMkYJdYfhgLySFOAmBpCYfol37p4/QVaxwQ/Fi3l7xklr6S1KvVM26Xqlpk9TkZ13hHAvSb1CqBh5K8V6HUsQg6SSEeq13pvVzbpppmV7llyJm1A9WUjOOrAxCL4QuSY3jjnhVJKlFtdQab0ksOzKhL2FGVCrfPql8nbR1ulScqE63TC/zYU/qsxT2Ul973UlnCqXO/Sd1lrfX16241Jw3UidzAsJ+oH6yJeGR+o84fCLiVZJU7riZqq1Sc0xJ/WEX/ZRsLnNczTvHWZI7cVLsxMc//vH24he/2PgNTd6wzYPrvHQEh9rChxcisbWANF5IwjNDPKMTkiYmE80BEP2duqUOaKaQG1pfgrQXJEVdDAwp8r3QM506sYELFLgwQSU+nXK9zNNuB/b1g11msa8UQkk2HgeVSeUdamBjbZ8iNpI8tShzQf5q+WmDfoBDin2VbJFkklK09JCxJVWnPzW4OHbhoZRWdYgtUsQIvKqwR4r6k25sSnw/hJIax1o/2IMNkio9tugjSZbGjCSb6afX+SVVilF7+8BqYGDAxVL5Y0pSQzdM6kOpKUdGWtkkRRvQKzV54lUSfSaV31czbbNUPmZVjZWpsCnaRN9NlbfsNOxJ9knl9Vd5s/kuIyqpcQI/88wz7fOf/7z927/9m1122WV21FFHNbSx6oxTzVvzeAsneXjAvZEhMGFBMHyb1cNfqNQv6JJcVtUXg0GKNhT5su3BWUanpABN55Md9pGnTMIuKdojRdukGJZpx4Z0cYAxrup1di9sKHf30iW1VCZFrIpCqTVPMa0XfD3cRIBS3fRh4vshLNpW5Ku2LdlCCJVpT7u+9niZthR1Sc2xKzX5Yp4q+SJORb4sm6RWTKTWeFl2TKaniEmRnyz/piCXYh8lPAih9rZ3krXn6WZcal47pCbfTR1tdU07KjXtKRuXqYxMtqSw7GtdUR82SHFsTWVzmWnYJ1VrE7ikNuOAJV6qzi6p/8az1MSjiFnCq+pQivZJch+lDHuY15ehp+c6eOkXb1iT1FEXzzQPDg52TEslaqoZvBS+3ZsOYZTEco2t2zHay29JxskFHZIqc+Y5oXCwSGCBNeuTNHna+rm7I5EiJtSW7COEkFVHdZPkfScp9pvJJJVqUjsOxXjiU1iWYZIaOKCbsVWW7pnqwT5opuW6nb9ogxTxK8q6ra+9vjJ1teueKl60S4rH2VT5y0zDNkmuEh4mhfBlULu+9ngZNsw3HVJzHFWBFzqhIm5SHEcbkhXTu81jk9S0Q2ry3dY1l/okNa4vc6lnLmUlFYpHlnlcmdc6+itqbn53kjVTy+WSLSksV3tTm9Tsq062dJI1S/eGQ6c0tV290TyzWrFzZiU2rty1jas5c2+N6jLVB8Lyc4Am8K011lujPY5xsuVFCgxSqMfqOlaPXkn+YjIyEGdbNHzVBD7YwDPt2MSND+LVktxpxh7sUC2Mo8CExdbwXd1/sd8kVWdIQTNjuxCtjAUblBMyluCl6jHCHsZRGufYBUnl2dauG3sSRthSNTEp5SWBYIUtKYSvirCpHSOpvD6j3VJTH30GVY0N+qVoF/aAU7utxKsixlFVujvpZQwljDqllyWT5DeA0QdG9CN8PxD49Mt1JOFBvyVekrWfQ63HH0muM/WTJH9Rqc3204NyHP/Jvh5UP+MqsSX1Gzw040q6XICxDXW52hlXl7DAFo5/KpDieRx+U6Q4q5/nLU8dO9dm8HKxVatW2erV99jI2lEzHOd6dRBxclm+fLmxUs7Jl3ZCc23nbMon/YS77LLLbKroahlw4ECm0p133tnYfj86HvoMQaVU97e577bbblYfHzfstIrOMa57Agt+UoCfE5iIVhYkmxYvXmz83m1lhhQUS7GD+MkexhJJkkwSbGUERtiTxrlUnT3JBn4Goh/GkRSxGBoa8nEEVnSUFOXwVRE/RcPxVpV+jjEo6edxJc5H6VnQJC87lOQ3FdHLT4lgF3y/ENdafsu1SnvoNymO4d133934jfIq7UE3NhFCnLPZ3QffD0R/Mbb7wRZsAKu99toL1q/9xKXYny4s6auolzkb/VaS6mmp2XXXXY0dotPK3KVMU1XDjlSO/5QHzBJfZig1xwo/kcX1tkz9nXRJ0SZeqLznnnt2yrLJyarzCrsItRQ7dtZVTiwkj46O2OjomNPY2HhwnCdqxIEOrCbyBbbn/5z4cJxPOukkY8BWdVcVO6SILzwO6imnnNK4KACEFNPhyyIp6sSmI4880rh4joW+K0v/ZHpGR0eNl9GdfPLJNjo2FnAaD5PFENp45F02WenuySW54wc+OD0HHXSQpRfmJS2SElt6iHPBG+9LVzyFwv3339+OPvpozwFmzlT4BUYnnHBCwwL6shEpkZFkOF3of+hDH2qHHnqo9cuHcyPnSG569ItN4MPxBl5V2CS1HtfcfOGFmEwOq7CnqFOKtj3qUY+y/fbbz5OqwsmVF74e97jHGQ59QVQqCw6SwnUiTjQ49u9zn/uUasNkyqRo15Oe9CTrp2MN54LjH7vBD4Kvkk4//XTjRl7RliJfpm3o5SYeNsGXqXsyXVxLTj31VOO8NFmeMuXgwrWW4x++TN1T6TrkkEOMOUlbnsqi3Hxh7l+ZAX2keKNwnOeMZ7yWm8JfzQZsgQ1aLfwJT5nnmgmDknq4eISgtH9JvuWGu1+SjI8UQ/gySIoXzKQLWyDiUrSlypNN0i3JJGFWiYQ+KKmsuw2SbMGCAavjLIexMzAoG1y8wDbbYolts+02flENiY0bM/VQvB4EdfIHCtGu/IONpMYYsomPJLdzIlpqIMn1MYYgj/TJFyspyaYUVmmapDCOFjT6SlKDr8IuSeuNJeuDjyS3y/roI8W+kmJYtmmSGioZy5L6AiMp2oVNkIWPFGWBrfQfe5jUY4RUvk3ol9RyjEvCnEpJijZI8jEkxbj1wUdq2iI1+SpNk+J5O/Untkjl2ibJx5GkRp9Jsn74cIwVsanaJkl+Y7jdJqlcvKRWfVJr3Prgw5yyO2bM71pq89v8LllfHJ/1mqkeBHgzXv0EE+QeLfmrnwZqsiWFJUPRUZ3U6th3zFSBsLliWQ/Oz0Cgmg0OD9qiRYttcHCBdf4oiKEQdPmfPoO6XO2sq8MWaNYV9KAg9kA9qHrWVfajPf1o06wB7lHBfsIIW6AeNXVW1fabPTQCmyD4fqB+siXhgU1Sb65RScdMQ2xKZaTqbSvak+yqOuw3m5rzo6qRifrBByImVT+GsCPZA5+pvxCoJXNymBHICHQTgdaTr68m18fDuvJ4UDJxMyZwzX/yy/hryjKXEcgIZAQyAhmBjEBGICOQEcgI9AMCG5vj3A+YZhs2eQS0HgJNV3mCIws0kRMWmojmICOQEcgIZAQyAhmBjEBGICOQEegjBLLj3Eed0TQlc/MTAVxfqGg9cZnv/ld0mll3LuZo4WOWFlGOZAQyAhmBjEBGICOQEcgIZAQyAtUikB3navHfuLXn1k0gIF41ZxN+s+FKW/5kBDICGYE+j4xKAAAQAElEQVSMQEYgI5ARyAhkBDIC8waB7DjPm67KhlaFwOz11oKTHIiXTbDk7O5ziIdw9nXmkhmBjEBGICOQEcgIZAQyAhmBjEDZCNTKVpj1ZQQ2NQR4g+TY6LiNBxpZx2+FjzYgKHFndkNnZjICGYGMQEYgI5ARyAhkBDICGYGZIZAd55nhlXNnBKaHQFhhZms2PykwOjJqI2tG7M4Vd9pf//o3W3vPWq+DNGcM9xmKsfw9FQI5LSOQEcgIZAQyAhmBjEBGICNQPgLZcS4f86xxk0BAZlL4V3CL61YzWU0LTMGhro8HJzn8h1ST8QkRgkybDgK5pRmBjEBGICOQEcgIZAQyAvMKgdq8srYUY7MTUwrMG7mS4DNbfWIoCfd43ILTHCjw9eBKh8A6ftRRmoUZgb5EIBuVEcgIZAQyAhmBjEBGYFNBIDvO3tPRw5HVrK66jdfGQ2jB8cGLgcxM4xaSLH/6EwF6if6ByrOQcQMVNRIPY8jCeMEYj4bDTAPmbPhmjHkJjA6MwrizST1py5+MQEagtwjk2jMCGYGMQEYgI5ARyAhsEIEwo99gno0/Ax6NtzJuqx2zsRAbDzTh2QQu/2cEZoZAY1DFYimah1TEI39nBDICXUYgV5cRyAhkBDICGYGMQC8RyI4z6NajN7Nw0ULbbLMltmjhsA0OD5pqydshU1iBjtliJH/3FQL0FN0I9ZVh2ZiMQEYgI5ARmD4COWdGICOQEcgIZAT6FIHsOIeOwekKgS0YHLTBoSEbDOHAggCNWHUmZSJHPcjylloAyZQRyAhkBDICGYGMwCQIZHFGICOQEcgIbHwI4AlufK2aYYs0gQI/DzQ6PspTqMYDzfXAhXVmy5+MQEYgI5ARyAhkBDICmxgCubkZgYxARiAjUEBgwmUsSDYRFieZphKmtx/jKNcki4vKabWZcGLF2cwkGWUsfzICGYGMQEYgI5ARyAhkBPocgWxeRiAjkBHoDgLzznFOTivh+DhOrdk999xj3/zmN+28886zK6+80uMJnrvuusv++Mc/2jXXXOP0i1/8wq677rqG80s9wRf27MElDmH4rlNvcKB9xTmICv/1oLNWq7kDXRD3hMU2KiaE4MsmCTyaNw7K1r8hfeACeb50B8Qj1X7JZGGQWYDP4lu0w22ZYF/D1grNq9KGou4iXyEcDdXYAyFIIXyVJCmMIbkJ2AR5pMQvdEJJZZFPsipD7IGqtKFdd9GeIt+er1dxdEqdxw1pUK90z+d6Ey4pLLst6IU66UUOdUrrpQydEDoIIfh+oqpsatcrxWOuZ9hMs+KiXUV+msV7mg17EqEInrBsQi/USS9yqFNaL2VFnfBQ0gefKMnKCNGZ9CQ+hUmeQuTJLyvK2nnyJVl7SBqEPIXwnYh0iDRCCL7XVOu1gm7WXwRFkuHA/v3vf7cnPvGJ9uY3v9l+85vf2Gte8xp78pOfbHfeeafx+cIXvmCHHnqoXXjhhfbOd77Tzj//fPvqV78afJqmM1gfj7wUnEQcYwELJ8BE1DRBIQ9c++CQ5BNcaeMKaSskxXbBdyIppkvlhybj3/jUAifJpGrITMYnuMkEYZyFIA4vk2JakFTyL0X9UgwrMaKgVOoPOwomNfpI6k/bpGrskqJeSQ2MirhVyUuqUv16uiW1YCRpvTy9FkhNnZLWs0dSr03YYP1S9Ta0GylFm6QYtqf3Oi6p0VdSk0ev1BpHVgZJTb1Sky9D94Z0SNEeSRvK2pN0qbNeqbO8J0Z0qFRq6pfUGFMdspYukmSJUA5PWDahF0p62/liPOUpM0Q/lHTCJ0qyskP0ozOF8O2EX4Z/hL8GtacTn6x8p/ydZMU6JquLPL2iWq8q7kW9AAQV677gggvs17/+tX3oQx9yet/73ufxj370o55t1apVtsMOO9gHPvABe8973uPhmWeeaalzvT5NeDahBFu1xUvA6uFkE8hMZk4hj8ZNIcqgoDwdKgVBIPhuk4UPdYag5R9ZmeSNLlgQkPCYFNruXPwq0yZ0oZWuU+gnWfxzOTdCJoh4mRSWmTHLrbGAT/gPgYIMsgneKvmAQyWKC0qliENB1DesFG6c1dPo7g+z6DOoSmukZp9hC1SlPZ10S00bO6WXKesXfPrFjsmw70f7+sGmog1FfjIcy5b3k03YApWNQdLXrrs9nvJVGWITVKUN80H3LDDqerOk/rmOpcZJTZumgxF5pGaZVA+h1FlOGiTFdOogDklRBl8k8kjNNEmlza/nleMMaICVQvh73etehiO8/fbbI7Y99tjDli5dan/60588PjIyYmeccYb99re/te985zs2MDBgQ0NDxkcSgcVvs9HRUZNqNjg0bIuGF9mSRZvZ4oVLJmixLVm42OXUIckGagNGWacQl2RS9wgnHgc91GiRLISBuqhDCjVPRUFjLZDMwrcZNg0EjGqBFCSSXCYzk1Qumbm+Wtl6Z6GvVpPRl4mshI+kFi1Sa7wlseSIJMfD+ugjqa9sYqxI8jFuffLBJqhPzGlgI6lfTPIx1A8YSRETqTXsB6AkNfquH+zBBvoMgq+SJLl6bIE80idfknx8W598wAeqyhwp9lXSL7XGk7zKEHygKm3opFvqH6wk9dW4tvChz6DA9vh/etVL2iBGkvy8LrWGNoOPpIYeSTbZBz9uIPhz+IHkYUGTsAyqlaGkmzokWQKKes866yx7xSteAevENuw77rjDTjnlFFu5cqV9+tOftu9+97t2+umn26mnnmpPetKT/FlnSd7BZgr/gcxsXXCyf3nNNXbhBRfaO95xkb3/AxfbBy6BPhDCD9j73v9e+9CHPmi33nyLrVp5l90V6r9zxZ12150re0IrU71BD7pWrlhpDVlK63WYdAc96IawpUFFeeB7hUWnerGFPuY5dsJO1Klct2Sd9HWS3blyhd155x22YgW0wsclOyGwu5eEDggd2MXjCymOrCrChn6yBxywCXwgeGRVEjZgCwRWVdqSdCebsAc+yasKsQF8EhGvypakFxv6zZ4VK1aEc0+kZGeVYcKoX8YRWCSb6Dt4ZFXS3XffHa4Zdzr1gz1ggR3gA8Ejq5KwAVsYR1XaUdSd7CEsyqviwQh8sAe+KjuKerEFWhHOS0V5lTz2QFXaUNRNX2EPBF9Mq4LHBmyB4Kdrw1/+8hfjvVKrV6+2mZTjvVU33HCDvf/97/ddwhdffLEV6ZJLLrF3vetdvrsYBzq4b6bg0xV9Q2S9onnnOCdgJJmkFlyuuuoqe8YznmGPetSj7BGPeIRx8Vm4cKEdcsgh9vGPf9y+9a1vudPywhe+0DuRwlTRvFNRs0ULN7Pddt7VdtlhJ9txxx0C7RhoItx5Z9s+yAaHh6y2YMA0ULOBwQXOE+82UX8LLaj1TNeGbKedEPmSTbWBgZ62H13TIQVcBkJ/DGBPoOmU6UaegYEFNuAUcAh60V+rwS+wBUG+YKBmAwOywcGaLVg4YEOLFtiixYtCfMgW1GKegZCvFmyvhTbUFsjIPzBAHXOnWq3md+5SfQsWYO/c6031baxhxql1jCQ8Uki/F3niVRF2JKrKhqJebGk/7ogX85TJV6l7snaCUUor8klWRdgvdqS295s9ya5+DNMY7wfMsGFwcDBcxwf82ku8SszARpLbUqUd/aQbTLCHMBH9VKSUTlg1YVeVNoAR+qdrR8qHQ4vzy+5f+CQnTHVSbzuRBg0PD9vOwefaddfgj+2yi+1SIGTQ4sWLLflvUqs/aD381HpYd9erTk5zMUz8ZZdd5i8FO/LII+0tb3mLr0rvuOOO/iKwc8891+5zn/vYPvvsY+ecc46vOHNHAwMpD8GPjo7bNltvbccec6wde+yj7eijj5qgo0N4tB1zzHF25BFH2lZbbWV06pIlS4yOSyF8N4l626mb9c+1LpzARYsWOQZzrWtO5RcttkWB5lRHOAC7UZ7+oh5wWQg2YYwsXbbUlm29pe240462fPflts0229jCxQvdiV4cHOklwfYli5bYEh4NWLxZT/DELmgRNnWprbRzNoQN2ALBz6aObpfBDuyBuNnW7fpnWl/RHmyaaflu5scW6gMXbIHgkVVJ2IUtEHYQJ6ySwAV7oGQPfJU2oX+zzTYzqEo7ku4iRvBJXmWIHeAEpX6r0h7mF+jvF3uwBVywB4JHViVhA7ZA2EGcsEpKthBC/WJTv9hC33Aewh5C4lUQ/YINibABHjmU4oRVEDZgD8S5qQobkk5sKNoDn9I6hSmdc9ivfvUr95VwllM7SKfOTmWRkUbZ7bbbzo477rjgdx2zHh111FF2/PHHu2M9NjaG++Y+nyTne/1V67WCbtYvRVAkNUCSZJ/73OfsBS94gbGSzHI+zzijd82aNfbzn//c2CZAHOLuBkCnuxS8CwgZaWbUL1u3btRG1o3YaAjXrVsX4hM0MmLrRkf9Dgd3RJLDbT3+oAfqsZoZVy/JJM24XNcLBBP6wYyWdmFTTTZeH7f0uil4s3FTQxJLpPQYm/s3YyVRsTZkxXgVfNGGIl+FLf2usx/xwaZ07uwH/LAH6gdbijZUbVNRvxRORkXj+oQv2tgPJlVtT7t+4lA/YNOvNoBPon6xEXuSLfBQipcVFnVK/Xf8S02bsDVRwod44rsdSjIpzMLC5L94LSvyvdQ/VXuKeuGhqfKXmTYdW8gDJbtuv/12959SnMdoi+lJXgxTP6R8KSzmgeedVISJJCW25+G8cpxBQ4rgSDH82te+Zm94wxv8jdnPfvaz/YBI+dhfz5Zt8iCDvve97/nqM3e7iEvUk1yXutFpSEjDv5HqE3XW3VlHTkcmkuIBiLxXJGnCBmuENtNPl/LT7vaqOsna8/QiLkXsQ8949VXZ4coLX0U7nMfO4DDXQx63NYypcM4O4ykI8n9fIuD91geWSWpYgU1QQ1ABIzXtqUB9R5VSf9tUdZ8BmtR/GGFXPxH9BPWLTVL/9Vk/4UM/Sap8ToQdicAHSnFCSQSVklS9DQmAyfCRoo2kS5FPZboVUneqS1LL2JGUklrkDWEJjNS0AXXJXsIikVY2oX+mOiUZC5Wp3OWXX954cXOSFUN0sChZlEmtmKQ08iY+hZ1kKa2b4bxznNsbz7PLf/jDH+ytb32rHX744XbYYYfZfvvtZ+9973t9TzxO9XnnnWcnnHCCL/vzZu1//ud/NrYDADKU6pTkz4L4yiBeTuivej06Z2YyScZHkvOS3NFul0nNdGn2PPVC2AjBQ9Ls65RmVhZ97bqRFUmSRyU1cJF6w0vNelEqhbgJ1iSVSkGZFUlq6rfwATdJZmEMhagZDrNZcKHDl9UtpMC0Ur01OpuYJJMipfLYkvgUdpKltF6FkrzqKnS74im+sAkiixTthO8XkuT9WrU9kqo2oUU/fQa1CPsoIpWPl1S+zplCLvWXjVLTnirGk9TU3wnLKmxqt0NSuOHbhYtUe8VzjEtTYzfH6qddXFLLOVrStMt2M6NUjd7ptEFqtW3dunXuPls8MwAAEABJREFUXDG+IepIIXw3SZL9+Mc/9hdNsYjGQlmvdM3G7nZbpIiVJB9XUgxnU/dcy0gzO/bp1x122MHYos1LxdC/YsUK+9nPfgbbkSS5vB0HF3b4KuaDl2L5Dlm7KprXjjNAHXPMMfac5zzHHvzgB9tBBx3kdOihh9ruu+/uHfb85z/fXvWqV9m9731ve8hDHmKXXnqp75cHRUnBUQZoyBoXBJmMTz04N4RFQqfUHEDp7gjyblNRb+K7rWND9bXrTXHCVBYeSvEyQ/TSTeiEJ6yasCMS46hm9XFGEjxkjC4LQ8iq/IBRlfqz7ukhQD9B08vd+1z9ZEvvWzu/NfR7X/W7fVX1fsIlhVXZMR/0ghHU77ZWaSO6oX7DKNmEI3X99deHOVGcH2Gn1OSJz4WSnlTHbbfdZg960IPs1ltvtT//+c8Nve35Uv6Zht2qZ6Z6e5V/pu2RYt/dcsstxgu8Nt98c/91AOzDX+IRWvhOlHRJsQ7yJBl8O0lNX0xq8u35uh2fl46zFEGVZE984hPtTW96U4P+9V//1d7xjnfYscce28CKh8jPP/9839LNC8MaCesxTeAnu6cqNfNQfKpOJX2uRP2SGgf3XOubTXlJsym2SZahvyBvPCvNYSDVarKaKfzVQghXMwsx/q2Hn4YdQYek8N38l2SSmoJZcRtXIUkZk3nYpVLut3nYbX1psiS3S4qhR0r+kjrrljrLSzYvnyOnALx4zS1mk6rrO6k63UUMEg9GkBTtuummmyw5U5Ia44s8qUwKkUEpTtgeRwYV5Ylfu3at8Ybnfffd17bddtvGr+uQf7rEKjV5U53wEPIkY3syP7+EjLQkJ4SQdSJJncRdkU2ldzoKKC9F++BpG2GRqIc4ITcmWMAEi5GREUS2/fbb+8tvf//733s8fVEGIv7tb3/brr32Wh8HSYZ8MpKiTaRLTZ54r4gZfK/qzvVmBDZqBDhEi5QaK8kP+hSvB+fZghOtQElmYRXaPKEhiYxikL9LRCCryghkBDICGYGMQEagFAQk+U928ZOxrDbzFmULHxylRCHqjm16uS9yZBB8IuKdSGoucpGXPH//+9/dScd5ZisxIfKZkBQnaVKsHweS8qymEkK8cPiKK67wlxMTr5povxTtnqktUrOcFHlJjTluqltqytCxcuVKv0kBFtwY4QbJsmXLjBVobiqQh183wrGWRNTr/MlPfmLkRSBFOXw/UXac+6k3si3zGAG8Y/MD38KHk4lZlK0bGbW194zYqpV32W233W6r777HQkYzSyeFesgJWf5kBGaNQC6YEcgIZAQyAhmBfkeA+RGOJo4TW3rhsVmKcyJJJslwon7605+S5HFJzvMlaT0Z8k6U6scJT/wWW2wR5mO3eXZJHk7ni7c543S356VNUJKzyvqjH/3Io1J0sqXp6/GCXfjCJmn2eimPGZKMmwQ4wTi7yCDwpK3gQlyKusgjyQYHB32r9ic+8Qnjp6i23HJLS3mvuuoq++Uvf0kx70veQcWNlNnc0PBKSvrKjnNJQGc1mw4CfqIJq8nhnOEng/r4uI2Pjtm6taPBaV5to8GRtnhumQAlOtgTkRxkBDZlBHLbMwIZgYxARmAjRYD5Ec4WIY6YJCNuEx8pOmhEb775Zn8OGb5Ikgwn+K9//WtR3MJTv9Qy0fJVbinK7ne/+9mKFSt8BVqKspYKJolg05e//GV/oZkkk2ToIrsU4/C0DRvhE5FPUoqWEkrd0Ycz+6tf/cpfrJacYinW/dvf/tY+97nPGY5wahR5aC84IAPrrbbayvbee2/jZ6qQ88tH1Ek6ea+77jrDCcfZRgZJIugryo5zS3dEBybuqIUXL0KeyCErRCx/MgJNBBgrzZgkqykcWoiDA10LcdXkJ1guEPDGR3xlyghkBDY+BHKLMgIZgYxARqAdASk6mlIMScfB5M3LOE/EpTg5YmUXObJEUkzDaf7+97+fxJOGUsyPo/bDH/7Qf1GHzGwPv+uuu2B9bubMNL7YesxKMivlZJfUUj61AceR+V6KSyJ76YR+cMQhnYtyScZWdzCTWttC3d/61rf82WR0sKJM23G2iZPOrx3tvPPO/owzOw2QkSdt2+albdh5r3vdy2+KsI2fsv1IYXbfj2aVbFP0lIPScav7jwW5xxPi/Cv4y4IJVJSHaJf/peaJpMtVb/TVec+Ebmp0ZSktdq1BU1BsUGDDCGKL9hjjKPSnIa/XTOMDZvAhW13jVvzIQnpIC0mWPxmBjEBGoG8QyIZkBDICGYEeIbBgwQJbunSp3XHHHfbZz37WcIaLqlh5lDrPjHBgKbd27VovgoMIeaTwlWQ4ajjP/AIPyZKMbcN/+tOffCWafBB5SIeIQ4knTDa165Vkkgzn7wtf+ILxjO9OO+3kbaNcqgd+MiIPRDohBJ+IeDu1pxFPeeAlGavk/PwW8WIa8Q2RJM+CI8tPS+2///72u9/9zmV84QT/7W9/s8MPP9w222wzbzery9yYYIWZPKwk80K2xYsXEzUcZgisCRFyI2K33Xazc845x1fz28cCefqFav1iSL/YUTdcnjF3f2T8lWMZg1kK+iaoHK1ZS0YgI5ARyAhkBDZuBHLrMgIZgf5BQJI7RzhLrDDi1P7mN7/xLbxYKYnAn6nFuWJ+jIAtwaxMwuOY4fQWHSypdfGJclKsS5KvNuNwI6eOhzzkIcYztTy3i1PISvI3vvENkpzIB2GDC8IXPHkD2/gnT4qwInv11Vfb1ltvbfvss4/93//9nyFL6dMJqU+SSfLsrODCSDEOD5EPgpda06QmFujHwSUfJLXmRTYZpfq5SYGTy095/eEPf2hkZ7cAdPLJJ9uee+5p9CN4suIuyXghGDcReMN2KgSG1MuNE9oGT7/QpxB6WK3m7ds4/alcv4TZcS70BB23YMGA1QZqgcKgC2msKYag5/+S/CTB3awbb7zRX1qAPT1XnBVkBDICGYGMQEYgI9DvCGT7MgLzHgGcJAjHCqf1oIMOMhxonCkcKRrIqu0f//hHY5WTVUwcUd60/IMf/KDhhCaHK638Sq3OoNQax7ljTi2p4ZDi1OEE44Az98Yh5LlbtiRjh9TMKwmRb1fmxWLYiECKcnie3cXG4447zljZXrJkif34xz/2rcdSMx952wlMIORSa16eHeamAQ6opIb9tVrNecpBlIUkEXgazM9+9jO/UQEvxTT4mVDqH3CC52YHOoljB3Xh9IILJEU9/OwXNxBIIw9EP1N+xx13NFblec6ZvmZMkC7Jb6J88Ytf9DGArJ+o1k/GVGVLXdE9XrR4kW22+VJbvGSxDS4cMgvyusatHkKzmMd69JHiIJPkzwlwADK4eqQuV5sRyAhkBDICGYGMQEagZASyuk0VARwt2i6p8UIttmo/4AEPsAc+8IF26623upPJiuXll19uu+yyi2+nZj7M88w408kBwxHefvvtjeeWcZ5ZicYZo370QFKcVyNjuzBbgXGeiZMOzzybupCxtZg6r732WqINxxPHkPw4jKyALl++3F9iRSZkpMOzhZntyAceeKCRh1VeSY16yEM9hO0kyVI95JGaGOFUfv7zn7ef/vSnxod0iJsHxBNJzTKkIycEP9qaHFPkMyVJvrgH/rTzv/7rv7wPudHADYJUX2oDuCBjO/zRRx/tbcMWZGAENtS1ww47GFu9WV2+z33uQ7Ljxc0U+oU8Luyjr+w4h84Iwzp8h3+ZBTfZB0MtDBIc5yAt5Z8BxcBmOwR34biLU4rirCQjkBHICGQEMgIZgQ0iwHV6g5lyhk0DgdzKGSMgyZ0inFV+hojtzDhRPP/Ktulf//rXxk8SsfK7//7725FHHumONFuNSeP4w5Fi5ZVV6JNOOslXdj/2sY/ZZZdd5j9zJMntkuRzeY+EL5wzVooD2yJnRRsHlBVtfi6JLcU46KxCo0dq1ofjicN373vf27DxmmuucYeQOiHm7dQHD3FT4P73v7+vnhKHpFgffJGwIa3UStH25ITiG+DQp/yS/NnpK6+80kXgAtMeUic2Ywdt44YE+WZCUtNe6mILNfVycwH7wIoV5VQnfYsd5EMmyftcElGnbbbZxt/ATd499tjDd9hSJyvQZOCFYYyPRz7ykXnFGUD6kiYWk8NQNUXXOawv1wPN3FoGTColNQdKkk0VMggZ2Nw5gy/WNVW5bqVJajmhUG/Rhm7aVKwXPZkyAhmBjEBGICPQTwhwLWYCjU35mgUKmTY2BKpoD44gK4qs8Epxnowz+oxnPMM233xzd555XpZ8u+66q2233XbGs9D8lBErnKwyI2ebLyHHKHLyt7eneNzi+JEuRZ3w6MWp5vlmnL373ve+dsQRR9inPvUp+8UvfkGW9ebFbD9mezHbpz1D+GK1mxVS0kLU/3EETzjhBCMvK7BSU69nKHxRF84oq8sFsa/y4vRiV7KfdF7ARRmeocZvkGRSnMNL8q3ZvOkaXFj1xSnHIaXsbCjZz82BJzzhCcZbssEHhxf7qJN+wn62utO3yCD6QIr2EScfNz6oi3xgB/akQbx9my389C03L5D1E+UVZ3pDfFk4OEIYOjd8B6cZbxoiNjUxKLhzwkErxcqQQVOXXD9VapaXIr9+ru5LpOYBV6xdatqQDpxi+mx5qalvNjjNVm8ulxHICGQEMgIZgekgwASQFRXySvKJKXymjEBGYPYIMFcuLsQwB5TkFeJA4Syl7b8Pe9jDfBs3ThQr03/+85/DXL1uBx98sOfnGeUjjjjCcMKYo7owfFFnCBrHLHEp6ijKkx4ceZ55Jg3Hrv1nsChPGs4rjiKOPTpx+jhH4LzyojLsTHnJj33YBRGfjKiHFeSvf/3rjSySjBVuBKyE46SyVZw4NwvA8Yorrmi0EbnUbONPfvITIx+r4OjHqSXPbIjy9BllWSU+9dRT/cVq4ET9yFkV5+YBLwhjCzYysJCaNiEDP7bXS1FOeXYckAbxfDj9jsNPe3H6kfcLZceZnqhHB1kKcETW4gCZiJDHiU6GPNL4YvBy4HAHSFo/vZFxCkaK5RhkHBxSjE9RpKtJ6IWk6NDCJwUcMFJ37ZFifeiBpBhPOnOYEcgIZAQyAhmBKhHg2s5N8SptyLozAhsbAjhCzPvSsSXJJHkzcV7Zjk06AknGFmueG2bLMc/rIofIw1z9sMMOc+eaOThySFKjTuIcy5Jg1yN+SukRj3iE4ZySiF04b9QPSbEcTizzYZx78rPNHJ2sVjNvRy7J9VKOunC00Y2dxIuU8iCjzddcc42/fIy4JP+ZLFaJwQtnHkedxzktfHBQcS55bhvd1AVJCqnmNiDHIaduCx/iIfAbD4QzIeoGl1QGHpu4gZDqJw197NTB6SVeJOogDk5s0wcb4tiFDJ48UvRDcKhJS/lI7wcKnmI/mFG1DXGgYYVMBFYfHw9h5AMT/mWqK4Tr/9PhPCzP3SYGEzmkznlJ60RpsJDGwcHdGA5QaWb1UH62xIGNTvTzZrXrTksAABAASURBVEAOTGQc9Mk+SZbaOFs9lEv1EXajPurMlBHICGQEMgIZgW4hwPWp3yZt3WpbricjUAUCkoxVSuaWOE/YwHEGwbO9mdVKHCbiUEpjpRLnlZ9EQi4158ds22YOnuQ4tLzRmkUtZBzHqR7iRWLOu3z5cksOIHNenGny4AgSSvKt22ztJg4xd+WFXYRs90YHckiKtkkx7KRbimnkx0FmizirtsRTfp7vps3IcJJpF/N08Nlrr72MFW5slGJdqRwvU6M97JrBwaeN1AFJMS/8dIkVdXwd8qMD4tnm1BfIIWxTqJ/+JS41dUmRZxX+6U9/uvEyMOo55JBDfDs+vBSdZkm+gCnFuPXRJzvO3hlxZbleH7d6WH2WEixR7lk28MUg+fnPf97ycoINFOmYzIHHXRwGKXeZOmbqkZC2c8LgpMbJhnhRFXEOUH4uqyifCy/JaCvtluJBNZf6ctmMQEYgI5ARyAh0AwGued2oJ9eREcgINBFIq6asJDelkcPJw0FmToiEUIpzQ/KzyppWMzk+IfKxOomTCI8DfcUVV/gLvHjJVNKXtmWTp0jUgcOHDJ6QvGxtxqElDrGYxDPY8DiivMiXfDzX/L//+7/Gs7mktRN1Q+3yFEcn6TiSkoy5vyST5M8qJ4cVxxlHmheTsTKP3wE+OO7URT2S/C3VLL4dddRRjgH2kQdnm3yzIW4MgHGxLDsAkKE3ySX5SrlNfIppEyIPuGlCWSI854yTD18k2iZFHIrysvjJ9CQPcbL0TUQub+eae9bY6rtX25p77rG1a0bMpuE3S+FuyHjdX03PXnyvKHxNNlhCUsu/FHUjpAwDhTtuPOPBQYq8TOJA5LXwbIfhxCCF9vnNBPkzJDxfwgsBcLClpu2ztZETAvXhqKNbmnuds7Wlu+UK7ZjGOOqu7lxbRiAjkBHICMwVAa7JqY4in2Q5zAhkBGaOAE5dOp5SWKzl4Q9/uL8kjDTmhYSkM1/kbdtFGXKIVcw0Z+anp3AWH/e4x5FkvHUbZxxnDUGqDz5RUQaPI4cDm+okH3qZo8OTzk5TVnxx6JmzYxtplIfgJRnlpMKc0IJ7EebVIfD/NWvW+AISc3+c0RtuuMF3dkpqcUKZd+Ng0z5W2HGGkX3oQx9yBxk9Fj48r419/JwXzil1kia12hCyTvufmxHcJKCAJHfqaSOELIXYxIvMkEGSCCYlKfoYZJBiXinKsDnVS3q/0DxznHsEW+wrG103bqMjdavjM68Lutq2Zk/m/9yz5h4f5OlOFB1Nh4capvwnHwdBykScA4jByevaWdllEEpxEKV8vQyxGxsg7IEk+Zv9BmoDxiv7OekNDAzM2Qzqpk5OTGwr4SSVKpUmOiUIpCYfoh3/yaHQQVDHDD0QKoyPSGZKusfhZQPhTxb+FE6Q4Q7MmEZt3MYCjmNWHwuZLchjEFIDTzzQxvhPP2+M7cptyghkBDZuBLgeFluYz2VFNDKfEZg9AmkOKcmkSKk2tmrjCEtRLiklNUJJLeU4ViEyMG/GcYTnTdw43KRByCQRdCRJXi+J1JPsJF6cr7MyzhZjQubLOPvk5xwBkR+SZDjtkog6pfQUMvfF8WblldV0Fq6SreSBvGD4gmfnZ3LgcYpx4NnOzeo4q+60l9VlHPrnPOc5hvNM/qL9oapp/1OO+mhHsZAkx0qKIWm85Is3YmMn8RTCT0aSGkkpvxRlLOAlLMiU0uGrolpVivtL74QHo1ocBCYTvCmYCYXA3RvCVqJDGbAc5AwqBhiy1lxtsRCVZFIkBoIUt2fw6ni2a3AwsjVCik6rpFDKvIz18CPJ73DRhnSgSU3dOLmkcaBb+EgxLbAz/pcUUK17m7ibRQVSrA8cpciDD2n9RsFvtnayWmhTMHu8PmbjbP0PRg8MDdjwwmHbbPPNjLug9K3VzWTNDzzUlMxvrh7uptKHtEKSJZ54poxARiAjMB8QkJpnZUkmaT6YnW3MCPQlAswLMKzojBLvBqW6mZviWLKVmXqZT5999tmWVoORTZck+UruZz/7WX9pF3anBTIcOrZCs8jFW6Yf+MAH+qOe1C2pca5gvoxDzRZr0iCpmU4cp1kSrO9exX7KsEiFI8zKMYmSjIU1ZKxOI2NOuWzZMt/SzeOiX/nKVwxdUqxveHjYbcGJBhvKzIZohxTrTFh3qge7fI4bEqfKF5I7/ktq4EgGfCue64bvl3lkDWMyzR4BSf4D7QwQBgsdCw9JcZB1qp18SS418zHgORC4Y8TzFcXBSn7qJewFSfKDD9vSHSopDmJOGPXg7TGIOWGwtZoDG3sk+YE5U5toG3ex0Ad2lJdkyC18kIdgXv6DVQAlnADGw40I2YLBmg0ND9rChYtsMITgNi8bNgOjJdnPfvYzu/XWWxt9OoPiOWtGICOQEagUgU3hPF0pwFn5JokA877U8G4dY9TDnPTLX/6ysQKLA4cO5MwpmdPOdE45ODhoPLrInByHlPrhU73UDeE8s1IsKUz74pyZPBBlqIft18TJXwzhcXj/4R/+AdYXGSQ5z0o2C2g4/wgoy+8ns6LL6jQyXhDGi7b4TWcWoHDs+TkotnKTngg5jjh1JNl0Q/CjHItplJGiffDtBMbkTXJp8rwpTwpTOSmWwe/gnU/0AXmwg7Bqyo7zHHuAjmQVljs5rDgXq2MAFeNFXooDg4HCgSXFg404JxVJDWdDimkWPlIsF9iu/9MWtnpgQ/Gkw90v2kIbUbpw4ULjdfNssyZOfgh+JkQZsKP96W4YMtqPLVLv2lqwsyespHACxX0et7rqFr49rNtY0Fc3X5kO3Mb6LyncNKjbt771LUt3azfWtuZ2ZQQyAhsnAlyPJHnj4J3JXxmBjMCsEJDisUThtFgCPxdKx6UkY8GJl9uy6MTKLPVKcS5CPuaVyKZLbPPGTn56CgcWx7NYhxTbw/yY+gkh8hBPenCqmTMTl+TOMXwi5rzMq4njLEoK80f5HAqZJAIn6io60pKMFW/m56zM4kjTfkIKJDt4vhsbyId8JoQDL6nhk6Q6re2DXGra2pa8wai0fllW01lQTIWl9fOktLLCWlmKNmY93IXhQGHgw0uxY6UYFtvOwIKkmIbTyAHJQOeA4wCSYhp1cqCmOiX5AUf5Yp3d4iX5Fg+2nnO3ihMQ/OWXX+7bR3CquTnAiQRba6r5wS2pcYDPxBZOELSbMtw9Y7tK0iXNrk7qqo6CQ2xNop8k+rIepMgthMG6et2QelKItvzXW2IziPRfVsYtJ2+eefnhD3/YfwZmizICGYGMwBQIpJvGZJE4a8NlyghkBGaDAHMidqDxklkcudnU0V5Gisclq7rMpXGY07Zp9EGSTJr5nJLVTupivst274MPPrgx16XeRFKsX5KbR35nJr6Sb0CUMlLMJ8UwyQkpi3NLPubI+AHwpBUJGZRkkoxnw3H299133yT2dhNhxZ35PPxMiZ/cwicAW8pKTbuJT0VFG6fKN1ka80iIen7961/7rtjJ8pYlr5WlqJt6ALC9PlYuk6OX0or5cMpw/FJaCmOe6K0orAy6PAwKhoVMHp3qi/IMdAY4d7t4qB8eeadykowDgTKSDMf56quv9pducVeFwY2MOtgOzSvuGTRSPOgpK23YLpvFR5I7yOjDkeXNfDxLwV0q2gWhn9Vh7McdnIUaL0IbhxYMGQcyJwlOomxX4TX76CCdcDIcvZKWr7ljgk5wp9qkN4XIpkMpfwqlaJfCWOKZZ4VKwC2lh2hp/xLaS1PnW5zo1wMOOMDHFXdDk/ZJ258y5NARkGSSnO+HL6l/bOkHPKZjQx7r00GpP/PgOEvljvk0XiT11bHfnz3UX1ZJ6i+DJqyRyrcrjWNMSLwku/LKK405b9ryLHXHNpw6XqjL88BsZUavpJZjSBLiaRPO+D777ONzdupn0UiKdTA/leRpUpRJcn0pLbWbEJlNfCRNcM2APMRYUWZOzKKSJGNOmtIsfBIvyXVJClKzAw880Il5LC8qc2H4SvkD63Wxesx5jfh0iRsSzPupe6oyktwm8kiRl0R0WpRsJYQoxDgB9z/96U/2X//1X8Z7oJB3olSmU1o3ZfPOce4EzKWXXmocKE9+8pPtwQ9+sF122WWOkSR/oP+Zz3ymnXTSSU7vfve7DQeaeiDPaLFjw0KgR+vj4yZF2cQaocvTlyRf+U1xQg4w3m7H77pRr5TKk9ok0ohxEDEIGQQ4pjj2PJ/AQc+BghPOb8LhoJK/DEq2oZ/nIcCJt2hvv/32xk0JVr+xG9skhdXT4AIG0CgndW5vJ7slGU7UjTff6L9XR520Fac5rbiDBTy2dKoDnUke+WhLkk03jGXNTyjYRD9I8pOhhY8U2hnaGNhp/UvyfJLCGAqjp1C2FmTjATVp/TQv1OOv1NYeq2lUzzM93LFFcL/73c9+/OMfwzpJ8hCbII9U/NVNO7rVFGyCulXfbOop6oeHZlNPr8r0mz3t7ZTiWG+X9zouNfX2O0a9xmK69bfjxARTauI43Xq6kQ9boG7UlesoBwH6CypH2/S19INNRRvufe97G44YLSjKic+WmIOfddZZ9oAHPMBXhaVqjltpfb1Scx4prZ/OnJp5MG1nZReexUBW52lXcR4sNctLTZ7t2mxrpo4iJXypEyeUX7D50pe+5HPvYr6kL/kcqdy1117rP0XL9nB8AMqkNPhOJDXt6pQ+mUxqLYcefBEw4KYI5bihQJiIPPAphO81zTvHOQGSQMJp/rd/+zd76Utfam984xvt+c9/vr3mNa+xr3/9654VR5k7FW9605vsBS94gf37v/+7sYorNTso1UUBScHhaQ7yej3wwdmph0Vp8kHkSwOZOCu0kmzrbbY2BmUa7ORrJ0kuohwDmUGA04gQZ5EBIslYeX7MYx5jvHQAh450Ses57Mi7RdhEu7CBA1mKK9DcaeNggrA5kSz8hTzopyzhhkiSO6VsufjiF79otBldHPA46uin/h/84AeGEwsftFj7RwrSQMilyEsiOm2S5LZY+EjyvmPVG520NYj9X5puveRrJwOl4EFbINlA+DOrhRO7mSRb79NBtF6eWQqkHlbewSaOi4QjW/zpT26GpKyMGUmdcUiZSgwllahtXqhyI6WMiwMxj7+k3Iez6T7OV5ynKJtC+F6SlPuql/j2sm5JPqeQch9KMnYpsjAkRTzgFy5caEcccUSYA9V9PivFNJvDJx2bzCOZa0gzq1OaWf7ZmCp11sE8iXkvC2nUy3w47cRk8WG33XZD7CTJcfPINL+kqJd5LQsYPD6HPlaeqQJ/BR8Dx/SSSy7xXaDIIXC97rrrjFV3yiCDpFgnfLcpzRmpF/0pxA4WRtkFi0ySzx0lEXXemRK+aiXo6JoKQISkCBQV87a1ww8/3E4//XTjWYRzzjnHT1xXXHGFP6/7kY98xB1pti6ccMIJ9sIXvtDe+c53Gg6rJAdbElU50Wm1gQHTQM3TajV5fQMhXqvVfGWSPNg7nz8aAAAQAElEQVRRJAb70OCQcVJgEFr4SM16Q7TxTzlJftKgroGgj5ADKGVCF/lYxb755ptdL/GU3u1Qkh+QHDysMCdbkm3og8eGRMjgh4eHDSK+ISI/21DIx0mOg2H58uV216pVtv1229m99tjLRtastfGxcVt550r/feRgmIfspE9EeeoihOAh+OmQFNsL7two4OSBXdx1w8FLbaUuqXM/ktZO2AC5PNx0sXrNxsbqVg/tGVs3ZutGR71tMgVH2nNtlF/ppMwNIBrIy+bYbsOODOKSTBJspg0gIPUPTpL6rt8kbQDBcpOl/rKn3NbPb21Sa99xHUznc6k1rdctldR3x1qv2zzT+iXNtEgp+dOYKUXZNJRI1eDE262/973vuYWSfKGEuSILQgjTPBd+rkRd1DEb7GdTBl3TJeaZ7Tqk2CfMgXGacfhTfeRnDso8qihP6TMJpTjXRT/bwPfcc09j7p0cUOb8rECzcIVfxDyY+iUZNw4hVsEpj7zXlPoRPYnnPIyd/PwX83NwAZ9kK3nLpFqZyuaqS1LLhYSOfPWrX23nn3++O6GpfhwhDky2FfDcMPGUxuruL37xC/8JKWRpJRk+VO/14DytWX2P0TlO96zxuzDwpNGJDGwpDiy2c+EgbL3V1va4xz3OTw7cMcK+qQidDEqI/NSDDKJ+iGdEaQP1oJc0+F4Q9TM42S6OLcTRx80AeOwkPjQ05Dce1o6s9ZsK3/zmN+1Xv/pVw7lvt412FGXUA3FC4I4kB+XQ4KA/n3Gfve9jv7r2Wrs7ONJ/vfVW1AW/ub4eBUH4r3t/Uf/4eN3jRT1T8ePj414WBeTjAOTkRRzbkMGnfMTbKSi0ycm8fsqsGxmze9aO2J3hRsAtN9/kbQvWhqLhOwxA8pRBtKUMPejAQcZR5iYMcU5yEMdkwlVqntDJk6nc8ZDxnmd4z/JcwXHP+Zsw9/nM+jydr6rAjfNkFXrnm85+woljDOJ4m284dtte5q2sMPN8LHNE+kkSgRM4oZMI4VyIOlJ91FPkiVdF2IVubhZwLmGeSbxoH/jgPzA/Ig1i/ODYUoZ4IsqlOpNsQyF1tedhyzaPX1KXJON9SrywjReLMfcv5mc+TD50Q8W0bvPF+tGLz4U94AahDxljC58ptQ37IKk5voj3iuaV4wwIUpxsS60ApTsTr3zlK40XW51xxhm+4pwGJGUhOgZHED5SveGMDwwsCAPoD/bGN77B/vVf32RvPu/Ngc4L9GY7L/Bv+tc3upN+4003+nPSrCxzYuA5ZQb93277mzvkDMg77rjDn+Ml7EQ4jJTHEccmfoONcqwws30ZnjyE3GFBD2GnuuYqYxCuCTcH+O03MMEm7jyhk0GKI83BzZZ3BitbtxnEHGzXXXed8cY9HGfqWbFihbXbg6xItIu2MOgh9HBAbL/DDuFO2Ja2YuWd/jt8K+5c0cSQeqGAa6p/RYhDxFesuKOj3pi2Yr005GBLefRjO23CHmxDTh5CCH49uj3ohLDp9qBjgl9xxwpLtHLFnbbitjAW/n673RHyrLjjTrvttsAHGSG6b7v9Nvv7BHn8tttCnrkTOFNfMaQNRRl8tynhylgBSy4AK0JfcZeTF84lfdgFpXiVYRGXxFdpT8KlPazKJuxIuBT5quxBL3ZA8FCyD74qwgbGO/qTbSmOrCxKurEn6SzakdJTWplh0aYiX6YN7bqwI2FCCCHjupDOY8jay3UzTv0QdaIbHko88ioJW5L+Ip9kVYTYkagK/ehEP2Ei+gtCDhWPu5SnrBD9SVeRT7JehbSfeTHzSeaPPCfL+3KQMxdgPtlte1J97eF02ohdiVL56ZSbTh7qYxGBuSXv8UEPMoi5EucX5tvgwlhBhh/w+c9/3l+wiuNIGvmh6egs5kEf8WJInfQHhMPMjkB08Ow5vkjKjz7soyw8eQixkzzdJvRQJ+dddiu87GUv88dwv/KVr/hCJv4dL5Z7+9vf7nIereSmBOOsTJp3jjMOltR0moknwF7xilcYW7R5rpkXD3DHIqWlUIqOd4qbhbrYUmtmY6Njttdee9qrXv0qo66Xvfzl9vKXvSJQCAP/yle+wl74wn+ynXfa2XhgHUeAAwI9rJou22KZO+2SjIFPOlsjJiPSKc8K7v3vf39/sdkOwXnE8ad+7grhpHJTAJ780GT1zVROXazMs0XjzuDgMWh5lmGnHXfyZ6s5qEi/173uFdAx34aODk6E3HyAcIQog82kTUboSkQeVnfTgE9y2gqOW229te20y842vHChbbn1VrZsqy3Xpy2DbNmy4Ggvsy1DOnUm2oq0QIwBVuyXhXwprRiSTpyQPgDjXXfd1XcMIKftlIWItxN2bbHVsqB/K9ti2Za2ZbB72ZbLgq3LQnypbY3twY5lgbZetq1tveXWtuVWW9lW22xlW269pW0FhfjWW24V0iKBY7do62APRH0ppA3Eu03FerfYYgtjNwE3kxjH6EbGSzsYY6QlbLttx2zrS/YTQtg827q6WQ5bulnfbOpKWCRbCKHZ1NXLMv1gEzYkvGgrPARfJmFHIvRDHHOE2EEaYRWEbuyA4KuwoV0ndkDYlNKIW/hwneN6TjylbbXVVtZLHl3LCtetoq6ijUV5v/DYnqiXNoFD0kNIvJf6Jqsb3aShHyLOsYYMQkZYJhV1FvmybAADnCsewzv66KONRyWvv/56Y3Fiv/3283lbL+2ibmyYTntTXvJD0ykzkzwcx7wklfMI896kg5B5EfMh5knw2ELIs7wPetCD7JBDDrG99trL8aKemehNeakTQh8yQuzBFhYW2ZH7yEc+0t+rxDPQ+AMpP3NyiDhlkw0pjqybhG3UBx448eedd569+c1vtle96lW+m/df/uVf7LnPfa7j8ta3vtXAiDEVTtO+g5OwDJp3jjOgsEKLwwxJMu7W8Gwzz1J85jOfMZwf8knyn8HBsSUOMVgAmrLEzeqG72zhU7cxqw3UbNHixbYwEE7t4sWLbNGSRUYY44v9DXOSrFarGQ4XIU6ChQ+DEPsCa5I2SOSDjjz0SOOtddwJIo6dhNTNnaoFtQVeF3qkDdcrTZ2HeqkLe7nD9LWvfw11hqymmj+zTJqTDbpu2gqBHZhK8vwNW0M5Cx9Jnh8dkCRLIXlpI3VAHJSkQVLor9GR4HBubfz2L6vdbFXBJpmZU8gjyeujjJNqJjVlFj4DtZqRhg5Jni61htQbsnobeMaZmxa8iIGXx/GSN9qIvVJrOakZH6gNUIXXASPVDL2SiJpUs4HQd7WaTIpEgiQjXy9Jivqk1hCdUnf1DwwMNNrDeOWuISdhKeqR5McN/cHxQX4p2oU9VZMU7cQOqXq7pKY9ySbCKkiKeEgxxAap1T5kZZPUtAfdUn/ZJLXah41lUjrG0AlPKPUPRlK1+IBHIinaIrWGnMukKEt5exVKTT1S7CcpyqQYR7fU5InPjWqN8/aG6pGaeqUm36mcJEtjrlN6N2RSKzaSpt2Wbuhvr0Nq6pdabWvP2+u4FG2Roh3ok6IMvtckyXfN8aiWhQ/6WEVkro4jyBxAUqX9hU2QFDGSmiHybpKFD21mTik19Uhyhw9dkhwPSb7wxvO8+++/v88bLXxmezxJ8nrRAUnyhY1rrrnGeEkvMnyPI4880m1hhVmKNvJYKzcN0zwYG6TW+ijfC8L3wOfihgMOO1ikuIUPNxywB1xD1P+ZXzrT469aj+vvavWAIskHgYWPFBytkRF79rOfbWwb/sIXvmA4PyHJ/3HycJIhF4Qvto4yocdhC1H/p14YQjphbHTUxuqjNjo26iGyIpEvDRT0ss0BXUlOXTOlURs1LtIMBOqB0MmdF+r+5a9+6VUid2aOX6keHFPq58BAH/Kx8TE/sHjegXg4hFwb2DFYOfi5M8QWDxK4u0q+OjchEEwQMuqciHpA+9hqwVYdeOqR4smDDPQVLy+AOGj5CSMOINKKRN3FeOKR0zfUTUhcUkpuCUkjDzZyd5SDc2FY5eYAveqqq/zt6+AiTV5+bIyfLmseRmSlXspB2GGhOLIW5SVEytKZ9KSQGyM4zuweoJlJLsmWL19ubO8H92IafKbOCCT8OqdmaUagMwJ53HTGZSZSro8zyb+p5+VaCgbp/A5fCvWJknzMNTuCMSCFyU8QsZuPOQFzOTCS1HgHTEjeaP9TW2kgc1oew0wyKWIDTum4IV8izj1JLsmdWsqm9LmEzEvZ/cecnnkqNrDSTZh0sqDGPJ1VXfQmmoveDZVt15Hi2ARRnpDt4jxSir1SxFGSSSJLz6k54++5qrkrkCIogCnJQWIp/7//+7/tuOOOs8suu8w+8IEP2EUXXWQ//OEPDYf23HPPtTe84Q2GE3bllVfaO97xDne0cZzpACnUY3LjcAo323yJLVwybEMLB02OTkzzDIUvnFwGXHKc4aU4uAvZpsVKChaokVeKPO1kMOOA/N///Z/xfAR6GhnnyHDwrFixwl98hh6qk4Lu8A/PAYPukfqIMUBZlQUjHCO2UfBGc3gcZ+4k4vRSLpEkk5SizrOKzPZu7mqxPZ0tIvRDyiRFDHHOcWR5HT8nXPSnPCkEH/gYBj11s1ooj008r50OrJhOziZJ8gj9mOomHyf2004+zU488UR/pgLbkHvmti9JtmDBgN/woA6cbgnZArv+uuvtq1/9qv32t79x7MyiPtuIP1JsI31XbCb4Qci4A02fSrGfpViGtKop2Vi1He36pf7BqN22fojTb1A/2NJPNkh53My1P5i8prGVwrnWOd3yZeubrl1T5ZPimEu2c72HpiqzMaVJ8bqW2j/TtvUqfxX2SHEs0CYWtJhjshgjyZ1m5kxSMw/5NkZK2POII88vMz/92c9+5vNL2svceXh4GLbFOZbUiFOHJJOizDPP4Yt5Lzp5HJM5bqqKFV0Ws9hxyc5Ltk0TT+kpxJ7EdzOUYhtTnVKMS5qYR5thD8R7lVj0S7ak0Er4uGtYgp6uqAAYiMoIIRy7f/zHfzQGAM4y2w8YlDh5OEE8TM4WBBxmnOqnPe1p9tjHPtYHpBQHYVoppROGhod8ixFOpQlNk5NCBnRgRyJyJ14S0SlJijaM27jnS4NYimVxMFkhx5HjYXkpyj3zHL8kGXecOIGxss3BJE3YMz7uz3AxQEfDyjs4gw83HHCMCHG64SlLGltxHLcJu8ABNjn7YEW/cOIgP3chcbrJB5EXSnY84hGPMA5kHGDkUrQNvkgSmASvOQgl2Xi9bl//+td9FwJ6gtj/JZkk59FHu3H2v/Wtb/nvDSY7146uNZ4BoY20T4plvGDhizqgwcEFBhZXh5s16Obk+NOf/sRYxf7lL3/pznyqgvyFKjZKlnaDnxRxA+fUUCnKiEtNnnimjEBGICPQTwhwfegne/rdlnR9k+K5nZf68FLRfrd7Y7dPiv1RUjuNm+PMC3mGFp2MC+bhOI/McaWmPaSRZ2MkqdlO5sbMJ3FYv/GNb/jiHlgw3+XXOuKNnwAAEABJREFUfjq1X1Jjzkp6t7AaHBz0xUbqwzlOdWMjj0my0/OhD32oPexhD2v4SuSpiiS5auzFduaX3HCQ1BN8XNkUX/PKcZbUaIoU+bPPPtve97732Vve8ha74IIL7MILL/T48ccf7x2OM8Sb2d7znvfYxRdfbM961rO8DkkOuBRDhDivY8FhxAXDmSZEnihkdVaSh+P1UCLkJ0KHSlGe4oRTEWVwIhmsKR9OBvJEktyRT6uZyG0Dn055JDkeFJUiL8UQndTPJIGyUpRLsT0c2Di4POuAIyrJsWMAU46TIw5ucpypAz0QdeI88sIBnp0mzx577OEHLfVC5CsS5dG1/wP3d8eZOqRoE7aSVxKB20F+KcT5D2F9vG5sQ0lyKSSE3JykoMD6P2ODu+E42eigLSRwcqNtrK7jBCadpBVJivVSD7sBfvLTn/rbwLl5s99+D7TTTjvNhsKdROxI5aRYJsU3hlCKfZPaefPNNxt3mIttk2K7GT/gxUkv5S/mq5KXoo1V2tBJd7/h1MnGKmWS/DxQpQ39qDuPm7n3CteCVIukxOZwEgQkNY7F//mf/zF2+XHOT9k39jHZr+0rwy50JOIxPuaFqe8lGbwkXzlM+Sx8JIXvfvyfu03t7eR8wlyR1XfmqCyMMb9kgQptkhrHD2WRFUlqphflM+XpG15Axq5OHp+jvCQCw7YDDjjA2FpOn7kwfEkxPbANG+HLILCAki5uwDB3Z5FKinZJKs2uWjJkvoRSExypdcJebAMgS2qIGJxEkBN2Jtzl8QC+GSUpLsGZfwZqC4xJP86XFHWneslQrFuK6cg7kSSjHraCcWcOnnztdSCX5NuBpaYt5C1SKifJJBWTnCddivIiTyJt4sDF4ZHk5SWR1HC2ce4luRNPeU4A6aADA0m+5Rt7iZOHO2u8SfE73/mO4TwPatDrRt9uO+5m5LNJPtSzdmSt8bIuTjRko04cXEluF3FItVqIWyBudch4RhvbWKmGKMsJ4KfBscUWSW4HTjs3Lrh7xd012uj1hXRsx04wIaSOTiTJyMMNgWOPPdbQwU0CtiRjK2XWjowQbLQEZjROEoHvYuCmg0favthlQF+wlZ6bLW3JOZoRyAhkBCpBQIrnr6JyrhHp/FaUZ37DCLDqyA1wMEy5pfUxTmk5nJ8IcHxAWC/Fl/XS9zheyEiD4IskbfxjgXZLcb7K/JLjgZ+ZwvFj3s88unh8FPEp8tIcsCpW1MbjuEuxbmyFyMKqM3No4lJMR14VSdEGKWLJPJIbD8y1wTXZhb2J72U47xznBEYCSJI7QcQTkUcSwXokdZDjb4WcMWXiu6bg2I756/Ml2dDgcFhN/KP96Y9/soXDC0NuC+nj7qyhV5LzUgyReaZJviQZBw3EluDJ8uNc4kQSSpPXLUW7ySvFfKiWohweSnrIN1iLjiwDD8eZFwHgzJBWzItu4sgTITvwwAONAUwaTiJtGagNNHCQojPNG/s4Ofzyt7/0LdGcMHhumnJTkSR/wzYHN3azfYTfAxwYGPBi2IA9QWGIx05kFwDOMDpXrFjhW6jJT1628/PCA0k+ZpBx14qf23rYQx7W0p+UAQscb0mh/s7/1EHbqWeXnXexzZZs5nfsOEFSx+abbeY2SJPX0bnm+SOV5HjSR1hNCC7w7STJf8oNXBkv7ek5nhHICGQEqkCA81ZRb4pLKoozPw0EuNZyDX784x9vzCv8Oh3KpTBhG0T5f54jIMX5piR/bpddBry/hi3A9LOklvnBPG/ujMyXYtuliBFvyubRUt4szpx4RZijpmNiRhV3ITN9c/DBB1vR/5CinZKmXNiykj/YKjVtS+qrwq6WDJhvoSQ3GUBhJPnBKYloRyIvtH5idLrMKBv4UMfggkH73veubDwnixN0+21/N56fxlGS5AOL1UicBOqVYseSF+dNoj5r+UhRRodz4LDizG+iwbdk7BBhpY5yUqyjQxYXkQebJLkziJCtx9iIHJu5W3P1T672Ex3ppLEdm20alCeOXFLwS+tOyKWom3p23313sjiRn3SPhC9JRtvAgZe0UffnPvc5w/Hdd999/WfCQrZJ/6Wohzql6IBzF/Mvf/mL8Zw0bUAnWBNa6DtJJsmCsb4yjo2kFUNwlmKbqJtnvMF/ZHwkFAt9bxSvez2Uo/4gmvSf+lesuNNfWIDT/uhHH2tcNBgj2Ej5lXfe6TsVJq1kI0mQAvahLVLEN7At/2AF0f/044pw0WjJkCMZgYxARqCPEJDiOa2PTJoXplx33XW+W4xtoFxjOe9jONdUQinjCg4bA9G3qV9Z3Fi4cKE94AEPaJlP0U5p0+tzKbYZjCS5z8BjbKzGszDD26ETdlbBh5/upb9QLUVb4bG3GMJXTdgkNW3EdhasmNNjW3s6sl7RHBznXpk0db2AA6VcUhPIJCMs5iEOSXKHCL6VNBGVsWK6cGjY/n7bbXbNNb/wVeHxsXG8KX/elje5rbxrpT+vwYoZjiEDX5LXLcnz4TRKsvZPsosy8OTDIW7PR5x0QkmG4yvJ2BJMWeRFkqKzUkyjvCRjde+73/2uH7SSPGQV99Of/rS/bZwVV+46HX744W47A1GKtlMHDiZbb/fff//GydDCB3kIGjIplAn/yCQZzx9wt3mfvfcxdyBXrjSeq2AbNPWSbzKibkiSl7Xw4bkMDnKej6Wd1On1BJ0hm/cRv4glyUbWjfhPatF26oFwZNENL8m3v/PzADxzTV9KoaKgh38pplO/TN7fkkhyQu5M+GJiwNZs6sUmTog40fQr+u5atcqkWsi58f4nPDgeaDPjqb21kkySYwlO4NWeJ8czAhmBjEAVCEjqqFbqLO+YeRMXShEr5hfMI7jm4hz86Ec/8hvpwJOuFfCZNh4EmGtxM/y+972vN0qSX++J5D43x6KIgyTj0UHmTFbyBzuKVFQvyaPMz6TIu6DiLynagt2YwgIVuxo4zxCXYjp8r6nWawXdrl+SD0DqTQDCt5OkdlHnuEvr/j02Omp33XlXWNH8q93+9zts2222MxyrVXevspoGPI+FaiX587w40ThHbMul87AHhwAHjzshUsgcS3X8pkxamWSQtmeSYnnSlixe4quWvHSBi1F73mKcdC5W/IQV9XMy48LFz0fhgJOXg5WBhwPKiivODg4kaeijLfBStIF2kp7kpMFLMikScYg0iPZR/8LBhb7lnTtED3zgA91hJb2dKCvJxZKMslKMYy9xCx9swXnm7iZlaqpF5z3k1UDNb3YsGFhg2Mvzx+we+PnPf248s8H2MRzdWi0OfepJmEjx5oMUQ+oO6mzN2jXGFm+wlKI9lJfkK/r09Wabb0ZWj4+Ph/FUFz68DQ0PhwnDGrOoLuRRoI3vX4rtAm+OAXYuFFuZsEzh8uXLLb9ttYhQ5jMCGYEqEUjnpqINnWTF9E2dnwwfro8pjfnRZz7zGd9tBl5SuDbWwzWSSKZ5j4AUr/3MOZkjbbPNNi1tkuRzxBbhJhThOJDkLZaaY59fy2FxiTmoJ5b4Jck4RqVol3X4bCi9Q5FSRSzmsUAjxTaAM1SGEY3pfBnKuq1DioDNtd66xXrWjay16//0Z/va5V+3P/z6D3bwQQfb2jVrgqM3HpygMODDN4OJDsMJZesxPBeG8Ym3a5POiiO/PSzFepN9dKokk0Jd4cJBHErpnULSqZuVVpxbVpwX1BZER7FQAFaK9eIIsp2ZF3LhxOCgsKqMAy2JrIazx1ZrXgJA/ZJsZGTE65ViHjKiP4WcFOETSc18OMlFOeWQEdaC1wiP04rTC5/yFkMp2p9k2AWWtJ0t8ji+OGS8EIAbCNy4gGhvbWDAFgwNGiu9v7z2Wj8pcEOAn/D6wQ9/YIRsEaYuMJTU6Af0YSehJAInsKNubp58+ctf9hecYT+J2EYIrVlzjw0soFw9RAkDKRxa4WbLQOirsbHRMHLGrK4xGx8P/Bj5QtaJf2KJJkTzNmCMYTzHAWEiKWASIuAM8dK3lDeI839GICOQEeg7BDjPS/Hc1XfGVWwQ53FMSCF8IuYSYEf8kY98pD3hCU/w6yc70JBl6h8EUv+lkPnVFVdcYeyGbLeSPk35SINHlvg0PyKeKSIgtZ4/pBhnLstCEgtdMWc135J8LlzULq0vK6aXzUtqqJSaPEIpxiWt1w7Se0Fhdt+LaudXnQFvN1hhFXJoaNhuuP4Gu/7P19tOO+5ki5cstlWr7vb00bF1xtvwWL3lx8FZuSRheMEwQaPTcKZ5hhjngRMLiVLs1BRHBg+RTxKiFiINgSTDIWQ7MD+PtGLlChsIjmJKI+TkJTXrYNsM5Tn5kYbd8KtWrfIVWZxg6tv7Pnt7XeSlng2RJHeuyVcsw8GPHog0Sb6iyKrv6pHVhuPONm30FsuRt0AtLPmGhoaM37jDUd5pp52MbUCsauLMYj8XYvC+5ZZb/I42uLPtGl2E3CBgtZiT1JbLtvQ+ot+GBoaMOtkdMBxWhVGMPkKIdvAsCs9q4ZzzzA6OHnpTf6X8Y2NjNlAboFio35zqVjd6wx1ljQeh2cDgAhteOGzDwcE3PnW+IikEUAjm5X/CIoWTNSJhx00Qxgx9MFneLM8IZAQyAlUhIMVr3YbOaVXZV7VeSSZFjJItzDu4TnLDm+szcs71D3rQg+xRj3qUMXfixjXyTNUjUBzbktwgXux29dVXG3MfF4SvTvmYIzHf+uxnP+s//8l7S3jpVcie/6dAACwhshx99NEGpTiyTP2PQHacC30kyQaCQ/rXv/3VVq++xx3EPZbvYb/+9a9M4Q9HDAeQk8rq1auNrRa8VXpdcKil+EwsjgEOgYUPBwNxSSEW/6XmhYZ0ScYJKKa2fksySW4Hd3B5oQCOHic26iV3qgMe8rgJ1p1VfqOYVdP773v/0KbV/lNBtANHkxXZdaPrTIo6vNAGvrz+kF+KZZLtXBx5rol0qsA+tu6Az7iN23BwTlntJZ008kyHcLTZ1vvYxz7WeMkYbeHCy00A6sNp5mYALx3jZ6suu+wy4+eltt96e+9LLtaUJeRnqrCD7TFDNuSOPTcUqEOK7cE+Ka6+o48VeS4IYE+cn5saDjdXaEPKCwaSvB+RmVnos+Ash3bXg9O8cOGQLdpskbGde7ttt7dacKBH1q6bTvPnRR7aLMUxJ8nH02SGk5c0+gEMuRFEPFNGICOQEagSAUlTqk/nrikzbYKJnMdTs3mXCo4UWPFLHcjhIa615P31r3895TWCMpnKQUCS9wX9kzQyb2Oe+8c//jGJGiH9t2LFCvvUpz7ljyvywlbmpjwKxyIGixuNzJmZFAFJYY5Y93kxvzIjadK8OaH/EKj1n0nlW5ROGoSj60aN54kXL15kC4KDw53TkZF1NjIatzGzLRvCOePV8pxgSEvOU7v11IkMZxqH7Zvf/KY7WDjolCEt5YFvJ9KkeJCRf4899vCfd2CVk5MY+Yt5kLHaiZwVU1ZLsXfzwc1dL3nZRk5dtIo3lHIAABAASURBVI16kFGOMhsiKdqSykjyFWwcZ+rCKacO6icODxGnDDwkTf9EIclwkiX5S9IoD55sNecGBidtnqs57LDDfEv2UFilHrVRL8PNjaRXiuWxa52tM9qMA0d92CfJLyLEJRn5ePkAeXg+mz7DceeZd248EE91E0pgQ2kL9ZiZQk+Mj4cTpIVP3bB51d0r7fOf/5zdfsdtZrL+/szQOjAAxzRhmqx4ysfdaRxn+nCyvFmeEcgIZASqQIDzlCS/bqJf2shO2DRqDgQ+UKrimmuu8WsmDhTPbUoK1764rUqK2HEjPeXPYX8gUOxDLJLkPwPKnIudlSzUSDIWKNjth0PNzQ9280HsLGCuRH7KZ9owAu2Yt8c3XEPOUSUC2XEO6EvxpM6kf7fdd7fdl+9u97//vsYLpsaC47NgwYA//4tTyIrvAQccYAcddJD/Hi3OV52XQRXqCaxJciKdVVNOPvCceDjZqBbfkM2qL3LKdCJJfvGRYogTfMcdd3jW4sEmxfSYYK57ZGTEfxIC529dfZ0RckHj2WccShw/m/gU65oQTTugLHZRN23FQeQZax7cB69UkSRnyQ95ZBpf5OXETAhWhx56qPG8MvVzAucOKc+KcCOAvmE1mrwQPCrgJTkukuyedfe4I0sd9Dt5EpEXPegkZJs2WOFAkxenmRsga+5ZawO1Bd4/yCWlKhohono9OM9BQl28kf3737+q4/NDIYtZnGc4O1++pNhuHOAbb7zR2CHQyfZ6PTZOkr8sjrvT7FKAOuXvlizXkxEoEwHOFZwDy9SZdc0dgXR+KtaEjOt+khFP/KYcJhwk+ftSuHn9yU9+0n/JgrkAN5jBJ+WDh7jBDZ5cL4lnqh4BST4vSn1F39BPPN7G1npewsrKMrvteK8Psmc961n2la98xRcqmHfR35ST5A1KdXkkf62HAPhIcc4Ov16GLOhrBLLjHLqnOHB5nhanjG1FnAhCsjtGOGAQzud+++3XcNy4CEhqnHioS1K8Sx38BCZQ3LX74Q9/6NsycJrZarxACwxnmtU5HCrKoaudkEtyMTz1oRMeoaSGbkluqySS3LF//OMfbzgoI2Mjtnu4KcDdQsqyKivJ7ZRifi+0gS/KSjE/fMrO3UbaBmbDA8P+fAxboHGckUly21L+mYYJI5xZLsyc2HF6TzzxRDvwwAO9OuzhJ7XYVo0D78LwJTXtlWRgyM0HHLZlWy7zu+RSzBOy+z82w3BR4O3j1McLrShLv+Eg3n77HeGGyjqvDzn6pVgPPOVrAwMhqNt4cBrreMUhmbyDgwuCPP6nvDHWu28pKA/V00+0PbBz6hPKFwmMuFnD1qNObZLkY5UykggMJ0OKfKcynil/gUCmDggwZqT1zy3IU/Yij4x4omIcfkPEaho3P4v5WInh5YVcHzg388gIk0tu6l111VX2gx/8wJDxGAmrcjz6wY3FYh0cO2yB5OYT71EgjXqRXX/99QYRRz4ZcV0ppknN40qaGiPKgQkhBA9NxZOWKOUlXuSJJ5pMntL7McRmrjnJNilimuKbaihFHLhOMta/+MUvGrvOBgcHbe+99zZuNoMN122pOfbYBccuow2NZcp2k+hHKNXJ9ZuXphJHDiWecGOl1M7UPuJQiqeQ8xH9eO655/o7ZnhZGH3LDkvmXawyE2ehgufXWTRhRyVzPuqQ4viAz9SKgCTjuLCJj6TGvGhClIM+RyA7zqGDJIXvsNgXnJvw7Sf+rbfeyh0qTiqSnGdSg8PJBAkHgYuGFyx8SfLtxJxURsdGjTysUOKs4DAxueEEg+NMyEkI56FQRQsrNW3DFogM6cArlpWibp7lRS8nscULF7sNlCOOPJVFJjUvatQ7G6Ie6kzh3+74m/+MF9ub0TebOtvLUDcyKfYFE1TwxJmlT5jcQDi6ONZFvaks5eGleJdckoEPMvJLajmBSREbLiLk4dlmdOA4cxOCl8XddPONhhOPXvIkkhTUyWohHB5eZBxoCuNrZN06Y+V65cq7/JlzCx8p6sGvDtGe/WMblTN5/9jHPubjQsJOpHMnxkAaj1LnepMNUmwzN6I4DpL2lJ7iOdzYEOhOe9I4Ycxx7KZ4MYSH0EgIwUtxbEoxRC5FnvQiceyzmvb973/fcHiZQELcDOXn/liBYeWFG5LcHP30pz9tP/nJT/xdEjjAN998s3H+x3HmVwWog3TK/8///I9xLOJgU+f73/9++9rXvmaXX365kfbxj3/cvvSlL/nbiFnt+fa3v+2re9jHjT8InvrRfckllxj1YM9vfvMbkpw4T9JGyAUTX1JrmyUZDgWOjRTTimXgpSinCuKE4E8IJVniiUPEpWZZ4v1G0vr2gV2/2dlP9uAwMf54bI2b9LyU81GPepThWNHviZLNzIsYL1y/k6zMEHvQxxjnuIOHkEPS+mOA9I2FJPl1n7bSJim2l7gUeSnOsZibsurMXIdrNHMtFo2OO+44v+F+2mmn+VyZ+QxpD33oQ1scQurPNDUCUsR86lw5td8QYD7fbzZVZg9O0djYuDGUJb7NTwRD4S4qaYg48XOSmcxI8nHCwYFYuXKl4SizqoyMkw8O1v9n7zwAJCmqPv7/z+zu5XxHzjnnIFFyEFQkmxDMKCBgQlGCihIlKSiKRIkSDB9KzjkdOacjc4TLdxtm+nu/6u3d2WUv394dsD3zuqpevXr1KnRVvarqahTwUqhStmU7NUK2u2RZxGU70cKXwSL4MWPGpIEXdvB0Rgy6GIzRoTG729jc2MaXcAzkoEVhwcM2xkyD3TGcnaeDCQUGmTSwNKa4Z5r5DAawnd6vpiMmiO00wUEZ4K4F2yn/wJFfbTRWwtvu0KGoi6uaVdOBGAxYGRiUStbo0e+IMiVvbSdeBLVzfg2tB4mhFLdE3Rr9zrvaaqttYjD8pK666p9pIOwIYDtIWJPOwtU9f5uYJOqGbT322GNzJCLyE0a2Ux5inxrYuQyUme10Sj2vDhT0ttPzULh7zJ4c6CoH7PZ6xLNXS0N9tHP/Am+77dkEZ1vvv/9+Og2W8LSdKLoAE2MAivEVV1wh2m12aLCyxiTZzjvvLNp03tdkYAl84QtfEO/sc5ggr5JwUurmm28u8OyKwb388strhx120Gc/+9mEZ1cTK8ko5ijou+yyi1i92WabbVI7hskOGgaqn//851M7gwKN4s3hPH/961+FfCjhrGzDe9iwYaLdpw/gEEtWtklnhZP/y+X0niLpog0gH1Dk6TP48sDo0aP1r3/9S9jxs92WZ7ZBtQF5XDjs3A+c7RQGe+H/UTVJA30lUKQBXGHvMZXqKfmA0sREee/evTuUv53XB2gKIA+BWndh7y7TdmJt5yYTIjx3jM9sJ5khqJUL98cNSJ+dpxc7YLtDMqnvdo7Dn7EibRljWMY97CwgAO0mJsCrf5y/Q79OGAB8D/TkwMcxB3oU5yjV4iFvaGhI7+i4VFJoMfHP1CtwLaHw0MDW1dW3NbARrMs/vNiqSgPCgIWDuFAgGdCwGsC26dqA0NMAYdbisRc4zAKQEf4M5gBWJJg9pbFj0MdhYAyWoKfBq8SAyXZSRlhxLhTZIYOGpE4POuKaBfhQEGSjM8JkuzSDUTtvgD9EPAcQtbLX2rtijT9lQj5hkud2Lht+hLFzN/bOYFsll1L5Q19XV5e2aBf5W/BVXHbwyXLo06dvWn2aOGGSeBd+wthx2nijjfXe6Pc08uGH0gpPBJkrf2RE6UdmBvcoB7MbMXlR8GAwztb8wj09k7DQF3XSzuvp9ML1+PfkQG0OUI94nsHZTs+o3dGkjbzrrrvEpB6KJsoi7THtJ4okXx9gRRd/3um74447ksKM8rrZZpulT+nsuOOOwk77u95664nJQQ4k3HrrrYlanLrPqjKDSyZHEzJuyAeENf1pfxiEEh6leNddd9X2228vFGuUD/oIlGsUcexFWLZFojSze4kVPgaqyMFXA1DYoWeLLOc9EAdtMQo1pxyzCk26SDttF6cfk+7bbrstbcXEj4kBFH3y6rnnnkuTCghsGyPlKxbbyW4bZwd7QsTNdhvedmCiS826b1IwRdBNN7u9XbLztHRTVB8ptrbFc8diglov6l1RX1tR6uyupS9outtEBjsvO+zIyWQYz1J3xz0/8bednkvyALns9rqNm/xgjEAbhrsA2irava7CgSugoLddWHvMnhz42OVA6WOXotlIEArFW2+9mRp6O29Q+g8YkLZeo5SWSuXkN60oaEB61fdK726iOKI8s3UYYDsfKxUMXCY0TkiKV/8B/afK084bH9ttjR3bYlA2eD+HAQ7vnLB1nLj4JBMDLlYRUGLs9nDIVYoJAfxXWmklsRINjrTYxpgpKMISCDuAYk6jy6oMB6uBA6DpTrCd8md6cdBZsjqMTEwuUBYtLS0pLDjC28b4EBDWyusEtHQiEyZMSJMPthVeqr0YI7a0VLTgggtrwvhJevvNtzVxwkQRb1Njk9jSxmC3pdKSgsFT8Emu7rlR/sjc0tKSTs1EYU3xzkZ0dqS9NTzbQ6d2MFgrSZuBLMRNvjLRggd2O89j3D3QkwPTywHaUtrEcqymoqxSp2n7mLDkWaNNZEsm7xezA4i6z0oxSi4rtDvttJNom2lHUWBpH1lRZtspbtqyQgbqKfFRT8FRfzHtjnWWOMADBc3U7LZTP4D80ABFmNp4wLGat/fee6eDKZmYRGFmGyXt7sYbbxzNR/uziEL/9a9/PdGSRujJD9q/TTbZJL1eQr6gKKNsE54DL1mtJj9Qonk3m63obBtnCzmTsvRn5DNKB/0PinnRpthOr5+wKg6eyWbSU4DdLl+Bm9/NolwYG8zvss4L+XjeqH/EXVtfcdsdy5s6DJ7JoJdffhlrByj8OyDnkMPOZSGOAqjrBXs79y/cH1ezKCPbHdqLIr2M31CeaR/JJ/CYAHYAO2C7bexqG68ueSaPnltPDnyMcqBHcY7CtPOHvlrJ9P4H70djUA3IAqS+sWLYv19fjZ8wXg01BzpFsLa/3d6A0KBEyKQ40+niZhse2/nYzkQnY1vPvfhcamRGDB+RlK82ZjUWwuLEBLAzcGMAx6CFAQyDQDov/HCjuDBwY2Bj5XIVYen8mUlkMAhNobwQdnaBtKJMMsFAWvk+NDxtY3QbkLYCUoFNIyboWPlnoMc7gawOkSfg7VxO7FNjQblSfgw+ycNRo0alsmP1KIu6Y+c87DDN6kqmXg29VYpyaGpsVuPkRo0dMy6dqL3eButq7XXWDvfYEBvOeax2hM2tM3efAWrSRl2hDg0ZMkSUExMwRVD8C/vMmHYuMwoLg+4ZCUtcAPlJ3aHDLuqjnfObET49NJ+sHGA7cZFiXjvhOWa19OabbxZKHiuq//jHP1SsHnMa7N13360NN9wwbZNGaVxrrbXEqizPMbtyWMlFsbSnX++os3Y7HW7A7oizc7edm4XMmLZlG2t69rHAA8Bu5+02zwNuTNtpdY/nVq3lA82LAAAQAElEQVRXQV+YPEeFnfYJMj6biILAgZesmLOCzvPPxN1+++0nJh2gY1cU7QHhUaLZXr7pppumFXbyDvx5550n8pfV+gsuuEAXX3yxrrvuuoSjHCgb/HiW6V9QuCkHtozjx8QFcQGsOpIu7DMLyDKzYWaFnnjIK9ttr6CAmxVeH9cwvLtPn0r6KE/AdqrfRV7ZxjvhsPCKAosI2AsoaAv3nDaZ8BkzZkySgbiYWKP/p64SV6FQYv84AuXCOJRXOBgDkEbyAdPOy6ew044U9s6m3U5b+Nlua8cKHGYP9OTAxzUHSh/XhM1MuooGRLJKZavqqsIqYWQWW2xVrcQ/EOhD6njR6Np5g2I7FKVSUqhonFHSbKcTrdlex0AFZa0Sq5F0yuVSWe3xq8Nlt/O0czsE5VhdARicsOLAO6Ic6gJvVp8ZILGFr7Epf7/ZjjTEEiiNJ3HDw85xdm6Cm1molRv7UkstJd7JY0a5WEmdWZ4zS29bdkAE5J701bB3/ttOg5/+/fqnSQ0mGVjBQe7OtF25baupuSmdpr7llluKCYvX3nhNEydN1PARI5RF1VCWh4RnFohSPF0GmZVSnagr10f9KivVryBlqyUHq6BwloI/h4dlUU7hNcf/ttP74Ax0Vl555ZRnDF4ZTBBZEW9hgptZmNmwPDdMOvDOFFtDic+OUgzA3gOfjBwo6g0m0DnVKMj//Oc/06FbnN6Lksy7vSjErI4A0KAUMximDeJ9YZQ/tkDvtddeYpdNwberOAq/6Zl2e/20c7vtaQaznZ4324nOzk0cdm63nWjAAbYxpgl2TmPnJsR2u71IJ20+fQX+9BuYABMH9AnYC7AtJmbx49lEKQJQovfYYw+xyk0+f+pTn0rvadOnsUUcxZgDB2lbaB+hZ0Wf/gilBSUa/yuvvFJsD2cnwNReFSnkRqbCjllAgZ+WG5qZBfjVhsFN/mCSh/jZ7fmL+5MK5AnAuIPJmdp8sPM8snOz1o82nwka6hR9Ua2f/WH6Wv8ZtSNXZ1p2UBTv7vOaAu0FE2iMnaClnDE/rmDnB6IykcWEf206a/OL8kHBLvztvEzs3ARvu0NbVYuzjbMHenLgY50DpY916mYwcZYTJet+brWDSG2AlRQu9J9KRTLakDpedqhHNQpPc6VZzPg///zzaUafY/0Z3NH5sipLQ2U7+RFnR27Td9G4MQDCRPnivTg6IVbv4M02GwYz+E+f26xT2JE5Edx2yiNWG3lPLw3SWpXI8J7nf9siXxCEA74oB/KIPLTzNBT+0HQFtpPiyQoV+U1YFF6U6SGDBqeJEpJMntuW7YQLQ3Wlsqg/xAGEb4qCAWrKq+SSqlGH8G91zlEDvqQbRbkY6LD7gAFv0VHanuk44QsQEP6kH/vMQDkmgmrDFfxmhsd8RtsjzgzkAOUM2FZR/nZeB6lLTG7xXjJbhnnuWC1BGWNijkkv2hreOUaRQzlmEhEczyfRwxtACcT9SQfyYmbyAHrKBZO+hVdLeFZpN3jnkZVDtndjZ5Wa05Tp64iDMChIrHBzMBqf9OOAIXjAi/fL2SHAdnHiQIHhvfJiopkVSdoqO68Pdrtp53biAYgL03Zqd3ED4GYGbHcghwfpRamiPuIJDvOTDrbTJ9Y4Z4WJz2nlB3lmO/XB5CX9HnWjduLE7pj30+I3s37svuN9f8qSsExWM/GDDCw24Ab/cQbSzmQVZcWuQNJqfzjPySsm1PHvgZ4c6MmBrnOg1DX6o4WlYa6VGDdQi5umvbX9oAPPYqUwVJjQc6oBStBcaVEsPKuuvk5p9bkLZnYrk/BjpZeZ9y9+8YvaoPWI/iyUIpQkZlqZgWfWj4abOO32sBF8mn/4MBBkgEEnZDud8IoSV7iJZ2529MhkOw1+Z0cJm2bCZ8MT+QDbYpsSgztW5WEJHtOesTIgX+FBmGqlKnYOYAfgQBlQprilwIQ2nSn/EZb46MQUF3bADrpw25btsM35P4MVBqkMdm2LeHmvk/cQKTM7xxEzfpgzAraTzEwMka5Z6XQZiBOe1SninJn4oe+B7sqB7uNbW8bYeW5si3aMQS7v1AI8S5wojYL81a9+VSjNPL+8t8u7ubR11J1CUugBeNpOaOzJ0nqzc3yrs8eYRg7YTs83eVqQYSdPa4GJYk4EpxzBQ1uY2NkBxXZxJjdQtNkRwKFqvDfN1nrev7adttuzu4At4Rxexsog7RPlbOf1o7DbuWzwB5ALsI1zjgDpgRF8MXsgxkQxliEfKDN2cnDmCmUNgO8MdtflYed4OzenFr4zv+m57Y78mIBjrMVEDJ94o72gz6G/YqKNusaYzM7DTY//R8G/c15SjxkzMmle+BWm7fSMky52SfLaCvYe6MmBnhzoOgc+Foqz7Q6ps93WEHTwmI4jbZ2uK8vlUoBVVSwxRxiUjjFjx6QtbFkoQYHq8m874W0LJYkOng6XBsp2UlZYleVdLz5DwsoINPingDNwgy/KNzO9mHWlOiE3h23w/hsrMfADYGfnMmHvbrDzNNq52d3xzQx/O5eJ/GNLOZ099hnlQTmWSlEvgo+d81p8icW15FJLqnifu5omXXKOdp7voTenLf500mxro8OmvKCynT4xQ4eOuzuBOJlZJ/4iHcRH3UYu7LMD1GdWBYGi7s0ovyWXXDJ9lgslnjDIh9kDH98csJ3aaDs3edeQVUjekaU+sjKJssyKJrlQ1KnCBAfY+bPI81m4qT+200ReosejB2YqB8g32ykMeWs79V+1eDv3T0StN/wBnIWJvQBwrPIxAYICzWFslDHb69k5wLvnvH/95S9/OZ0yfuutt4rt+SjTTPzxuSzeq0bR4ZwP+NruUJeIwzZeswW202s9tN3qudpygL6ElUkmuXg1YmbyG1oYMWnLhAhjIdwFHvucAjuvA8TDWAt5qTe8wsGuB+Jhxx6y8Hk3Jm7tPAx+H2WwO6ajyF+ePdrHrtIGDePKRRddtCvvHlxPDvTkQGsOlFrNj7zBQ18korAXZoGvNRkMFO6Crm+/vuo3oL/6hYkCqmh7mpobRcNKo1rNWlQqBbIIWGNmMQsL1KA6WGv9mpubg08pKU21cnQIMBUHyh7KN0ozs/yQ0ZHRIaAM1q741cYJXXdB53hq3bX27op/enwLGTDpNMhD7NML19mfMABlxoQHp++uvdbaam5qTqR2KQ0u7XyQ6agrWSjTzHbTIaG4Um61AzG+f8iAMDGIm911/QqvOfJH9lpGDFrZwsVJ7LZl51BLMyN20kfeAjNC35mGVXzytDO+x/3xzQHaQVat+MQSq8uklFOe2Q1C28ZEIM9KFm0rfgVQh2txdnudtV2QqaiLdjuuzfMjaJnbIpPHdp53dtdmrUyUi+22fC/yX60X/FqtaecPyhd9F0oNePzZRYCbvgzFmlPEWclmiylbu3l3mteQ+IwYh5XxvjTvrvLupu1Zbr+K+DELID3UP9vpNR3wtjE+cUDZAHbet7F6SfnRn5EZ+GFODTr70yeiNMODMOR1ZxrwMwtT4wF/JuJ4pYO6ZOfpoP7RB1LnmJQpJm9nNt75nd52Wsxh7GhbtL12x7psO01gk5ap5SN+PdCTA5/0HPjIKs482AAFiGlbvDPDZzDsvEGwLd7h5B05DoTgHSpmsNkeVoQjLPYEQR89b6wpZ7HaHGuF4UbJYhWtLlaima2D3naQOQUpbnZHN3i7I46w4Ok0iobLzhtw8F2BnfsXYaGhscdENg7hoiPYZ599xDacgi/0nQcuhJkdsDump+Blt+Ntd8gb2wXZPDPtXAY7N2dFELs9rO00OLSdVrVK5fbHyHZSntV6tbRUtOxyy2rMB2PEIIGBWKtXMqhTTMokR9wot84Q6BQPJn6YU4Op+be0tKTBX+f4OeSM1R+UengSHsDOYAN7AeCmBqVSqU1Guz2vpkbfGU8cU8PhBxT+tfYC90kw55d0T0uOWj/sBdSWD+0WJ2Gj/HDAF88FK8y8I0s9qqXFbrutTbHd9uyp5rJd42q3dsWv3bf7bKS74F5rL3Dzu2m7Lc+LPLSdxLZzE4ftD9EVeMxasBNtQtlOZu3N/jAOf1YFOXCMz2sttNBCYqs+71SzcogiwA4FdlxRpzhXBECZpu8nPPWtdlcP5VEA/tgxuwL6Wtttbdu0aLsK/3HB2U7lzNiJMRTvpHMSO+mzjZH8k6WLm+3kb7vNl7JjazAI6hiAfXbAdof+F158OQLFmIk4xkhdlSFnJxB/sYuBvo+w0ALYu4LOfvaH4ydcZzpw3Q1FnJgAiyqkn8kBJi3o8zlkka3rtbJAa7eXU63fx8lOOqeWHvyAqfl/kvDzIh+Is4AZzWvoZ5R2dunaR/yzy2kuh7edGmKitS0ag8MPP1wMxsAVmcg2L7aB/eUvf9E555yjs846S2wJpGG080bONkGCn6KDrKgaKxwug6oIZKXSLBodFF61XgX/wrQdpB2h8AsVPPnJSp8iYuaTwylQchO7LsLalv1hgJ6BAO/m9I/VcRRnlC+2H7P9iHQBtiHtkoftGcbDxDZGG9ieaniI7Kn723PGr4gHE7CNMVW5bM9xv2qsJsspWtlOgIsOGDN68ITr169f+r4p70PbTl7Fzc7rYG2Z4WfndLaFH3XpkUceSXb86ewee+yx5MYPGvC2I1pqnFLc+CkuDgRBDg5FC2eHPxMvvAeGcl14EM5ulwE3fpidoRaPHVk60xRu/LsCFPrO8UMHL0zCM8HA5Bj1H3cBhX/hnhUTHp1hVvjMqTDIAi9Mu70ccIOfm0CcBdhO9Qr31GQo/GxjbQPqLBOY//3vf9P3zDk4iveXUYJ4r67gR4Bae60bPO7OUOBrzc523N0NyGV3TDe47o63M3/itHM58MM9NcC/M0DbGVe4Cz/MAvDDjgnU2nEDBQ4TsNvlK/zBA53dtKkM+umH8WMXGH0gJyOjVLPNm9dFOCSzUKQ5wZtt3YwBLrroIrErC9622+pw0b50xhdu2iXiLujsvH3Nsiy1s8gyp4A4OwO8O+Nwg5+bQJzAM888IxYieJZ5vxkceWNPO1+gAwqZsbO7gD6N9tyedvgiXK0JDzsvS/C4C6h1owyjOONX4O32cOAoZ3Z/0U9CBxTpwg5NV2Ab7w5gt+OKMBAU9rlhEp+dy0H9ZYcA/SuTB/ghA2VJ3jAZAo6dP/SvvL6FG5rugoJ/YXZXPF3xJU7AzvMHe0FX2DGBAj83TOKrBeKsddfa8ZtbYLfn09ySgXhq04e7M9i5XNAVfrX2Atcd5kdWcS4yg4ziEJFdd91VmCgH+Nl5pqKc8s7U3/72N5199tlie9c3vvEN0VASFtpYYk4GJsHK5VLqFOXIHleFcrrpppuJxpdGPifO73YeT+7q4h46TPpEUpglBb8gQcFFprAmxaekvNPAPSNAmph1HzJ4SAqfVatp6w0m4Ushk+FZjUhBzGFoy7c5zHdm2NmeGfJuoXXkcVeMa/OHzqpcLuulF18SdhRXPJpmvgAAEABJREFUOuQiHFtSmfjgsLgCZztZ7dwsxWougz4GLCiPbK0+44wzxKCDzzjZFjSKi7jtPFw42/7MMLN6Qt1rQ7ZaWNFhRQYaO6+LtmXnAFnB385xdruJP2krnj1o7XZ/u90OLWDnOOwAzxYHAWEHbGO0yQBP3oPl27G128oTUdxst9HaM28PFh/62zPPx54zYRDGNsaHwPZspdWeufAfEqAVYXfNhzrYSpIM20lpYXWZgRr1n+3YfGHAdqIhjO2ULhB2u73WbRvnh8DO8Xa7aXe020787e4zC8FsF9Zuj9P2h+IgcvIU0zbGVMF2l+HtD+NtJz52biZH3OzcbTvxClQy7dxtG1TCJUvcauWzc/9Ap7/d0Z2QcSvCYBYQaDHxwjZ/Pj/26U9/WpzkzQFybCVmqzf+vMfK1m4Ua9pTwtGuYBYAz8JOPcVdmAXedkqHPWfNgn9h2jn/wl1r2rmfPZvmDIQv4iUv6L/YKs97sEVfYjuR2J5qviSCuNk5TVjFTj7ekWYFmzENOMDOaexpm9AWYLuwtslQICg/u6N/4Wc70eNGFk7uZxWcemEbdPK33aWZCLq42U5Y212Gs7sXT+SUFybjD3ZhoBBTZrwWxUQ5fpx0z7PAOAIadp+RX/jZ3Sdjwb8w7e6Ly+7Imzg7g53TgLdzuz13TeKuBdu1zg5223OtXnWIuMZhz3kZatinMS3PYS2u1k79BqZFU0s/J+2lOclsXvDi3cozzzxTu+yyi4466qhc4a0RhG2AvCfF7NpNN92UDtKiASlI7FxRyN1VlUtlyQq6ckB+8Baz3IssvLBodMqhBFFYist23CU75wG+FlCYoSgghBM4hULb3NiU7CU5fsEj7rVha+2quWyr5JKapjSm8PDDXZjwYwKAuFCga/nMil01F+Fx2nl6sQPg5wUQd2foSg7yu1sgyyKbOwLy2FYUp2wnSDJFobArAOWydvKF+oTiyqwvyqdtFRe7KJgpxrz33nvFYIVBH9+kRAkmHFsUC3pMuz18rdvuiMevAHgVnSW4oiHiMJViBr7WH5paoCNmBYITu2vxM2Mnb9g6VhvGdso/cOQhq0kM3IpOH7xtjI8l2B/NtNluKzfbeuCBB8S3l2lHOQyKLba1BUbZ2q5FzbDd7tgWzXDAbia0Zy09c1Isu10G8nhO8p5XvOw8TXZHsyt5aI94BYDDB9mKy4FjtHW8y8oku92Rh527C17kGWMFoMDNbdPuKNPcjp/47FwGtr6TJ5ztwWoxfoCd+2OfGaCfoXzoZzjrwHZbuzEzfGxrWvTIXNBg4u6Knr6Y/oVP4NHfQdsV3YzgphbHjISdUzSF/MjCpDgTFfBmtwYniTNZwddfGI/gZhck7TNjFOh6YN7mQFF+81aKuRs7aQZqY+3sLvxol2lDeFYL3NRoC/85ZZbmFKN5xYdDvE455RR9//vfF+/M0BgUsjDov+CCC8SJnEcccYSOPvpobbvttmK7YEGDaW4BFAKrWaxqXXTxRcK8+JJLdOHf/y74XPz3i3XZpZel96ZRyGmMaPRRbFBwZgrGj0+fXiFMHn68sE8LcroJmhhhocMNTBgfuIkT03Z13AD+yIb5cYUinRMmTsjzLvJhrqZ1KvEVcmFODNmoK9tut60WW3yxtPKG4gduYmuZoRAzoKPzAo8/ftdee61GjhwpVqPp/NgaR91ldfZLX/qSWK1GYSUM9KS9swmOySV4sNUR+lyuiSnPoCc++DPzzIo2uJdfflmsBDDIvOaaaxItdPjVAnGzishqMA0ZfsSJOTWADzQAdngA2IHacNAUblYCGNhgFvSF3+yaxEtcAPbZ5Te74ZEBWQqYXX5zInytTNhreVKvACZ/mEhhyx919//+7//EKwWsbGy44Ybp8JkibJE2yhJ7Lb8ZtVOXCQvMaJjupCNtyARgJ655KRsy0E8VgDzgMIFaO+65AcRJngDYpxYn/l35FWEKE7oCoMeOCRR2aOnfWX1mZZqxAn06dRO/6P7b+mPcBVCXqdfwwY4J3+4E4uCZIA7syIJ9XgLjKrbCMzBloIpMyEY9nxW5CAsP8pbPazJpWqR5RvkRHj5AbZhaN/0SbRL+8McPwA10trNTgbrAO/L0hUUc0HYFhAcKP/IDd2EW+Bk0Ux2cU7Skl/TTFmNnchrejB/YicFEAWVJOhkjcN7J9NJL+NkF8ob2CHN2ec2J8JRXAQW/zu4C350mcdbyxw1QJrX4eWFHBmQBsHeXDPCmXtDWoouxQ5h2+sILL1Qt8Fk5dhGzmMLYmWeWtglzbsDHQnFmZpnMYuYMBQA7QMNAQ/i1r31NZDLfi+S0TlamqQBkNBDTnJAri5XgUlZS73Iv9anro14NvRP07dNPDb16qVfvgF69RRwAHTEB4dEVJL4OtbwrKJViDTJC1/jZjiAdISg64HBnVsLFTUmGKMVMcUV4cA7emLyDazusswfBuQOPwo0J2LPH35758LXxYk9gdZDTdnLHDY85DnbwV0CYYQhDrRe7AGQplVWdNHzECOFO5RWFRYdV1KEsq4qTPSdPmaInn3xK1FsaJmiZiWcGnFli8E8++aRQHnkvmY6uV9RLJojsiEwRX6yC27k9nEKZZaUPGhTtrMbfzlfrbIuZZ3jTCDGYZLKJHRZ77LFHOgGXLWx2O194F1CkhbDg7K7p8AOQARPADiAn8bFl3M7lAg+N7bTNncaU9xppWMkf/AFoPm5AugrojrTBu+CLHah1Yy9whVmLww7YTjtz2GbPITwvvviieK+UyRbcDNIKRYXBd1FX4Glbdl7WtmE302A78bBzc6YZdGMA0gh72xjzBJDBzuO3cxMcgECFiX1+AzuXd2pyIbud09hO9aDA2U7B7NwED4L6R9vJdm62HHPIFROWmLSldl4foaX9BQgLML6wc3/c0GAC2OcEwMvuKDO4OcF7dniQbyg7nWUp8mdmedsWPOFH30b7gXtm+BAW+sIs7Haef/SXTACz/RjlvOCPzNACttN4rtZOf8n4EBxh7Jwf7s5gO9W7Am/nbuKwXaDnukmekH6+2HH55ZeLvpV0IQh+7MDg2+r0qeT/F7/4xXTqNn727MpNLFMHO+dv5+bUKbvfh/QSi+18LK15d9ld50ch47yTTG3PCDJ0pzzF80YcAG0yY8OpAfIQBnNuQqhcczO67o/Lzisfmc6s2u9+9zuxOsf7dCga+++/v1ACmIFDGugy9jmHY9KkKRo6ZKh222V37fq53bT37l/UXrvvrT1331N77rmn+JTBrrt9QZzsSUOMEj5NGNBfHOA1Q9A/aGcUBgxIn82Cb7+Iox/hBkT4D8EATVM+ws0AsHWn4FNrL3DzwqQ8i3gH9CedA1SLK/yS+aF86SqvZgEX8eZxE7ZfyutChpRPKd5+6tu/r3r1bRC4fv36a0C/KL9+OT24Pn16p7CLLLKoKjF5Q2PBjDfvsbNSh1KNYkt95t34AQMGJGWFrVesnKBI1tZHeAKkne11KDHQMWDs06dPigt/ABpwCy64YFJOaYRQsvfbbz9tueWW4kA8tuUxaIKOMLUAjrgZKGCv9ZuWnXgBaAhPWlh5ZwCFG78CcLOqzQQZQGdPHhEWGszZBeIgXwHss8tvToRHFsptTqWxVqZantiBwr+wdzbJl0Ie7NBT7vfff78effRRMUhllwLlw84eFGY+KUS9o7wI05knPGYH4FcA/GeH15wIiwyUGzLNCX5zggdlxnOMWfCbl/IVeUQ+YS9kmlmTNBAeswhb2MEXuM5m7969BXAoHa9xUUdZTWXSh8OToCc8NEwGFnW3aN+IA4AOE8A+J6DgRVzYgTnBd3Z5FHlAniAb+VPIVpgzGwfh4MV4KoZf6fOcs8IDPkW4WjuysppKvQegqfXHDdTiUC45Ldy2SHOtH7TTA+gLmB5td/ojA4oz/TkrzXwfnfwo4sTO84fJ2AKawq+7TWSjPcLs7rimxx8ZCqilTbgYG9fi5rYdGSijuR3v1OJDFmSamv+cwMMfoF4y6U77jN6F/lULLOh85StfEZOfTGjSfsxNKM3NyLorLpTfzrxti+0nzLaxtbPwZ1BX2DHtULRjBRB7pdKiKZOnaOLECZo4aVL6fBCrgJOnTE5bDDFpiGmMoCfe7obO8XR2d3f88CfOWgAHFDjs8wKIP8UrCjBLs2LJHauq88pEJoD4ESuL1eQQJ82uV6otqlYqyQ5N7h9yJ4dixtMBShcrr6wQM9mz2mqrpbTRMNGIsOU6g2lQYrKSF9ZEgxvAXYm4eHeaRojZZdugPwTQM0BkVg/lB34MNApC+KAgFW7ogcKNP2FxgwewTwugAaApTAYtxUx/LR47A1vSjx164izsuLHPLsAHmF0+cyo8shQwp3jW8il4F+1ZrR92/As/7AWOusCEDDshUJQpsy222EJbb721eI+UQ5l4rxT67gbkKqC745pR/sgzo7TdRYcMAPw7m+DmNSATMC/kqI0XO2dF8KULdtywS6KQiQn2RRZZJE1S1j4HhIGmMLF3B8Af6A7eM8OzkIE2lzZ6ZsJOi7bgS38D78I9rTCd/QgDFPjCXphsBWerNv4FDvu0gIPk2N7MWG9adF35EUcBXfnPTRwT6kw48046ysjcjHt6cZFH06OZm/7IA8zNOKcXF/IA06Obnv+c8kcWYE7xm10+tBvIw3hkdnnNbPiPheJcJJrOrTYTGdztu+++4vMn0NCAsjLCDBszneAIg5mDxTbnpJOkW46d13cqB4AchYl9XgOyAPNKjiJuttjPL8VVyGTnW8CQq66urPpeseI8oJ+GjximPv365EoumnNkXibHXaFUV9VQ35DsttOMN46ijtqW7TSQAw+g8ALYbWO0AQ0Lk0Z0nKxWU//bPFsthbzMJnKq6P/+9z+xAoN34Ueni33ixImg2wAcDt6jKlYN7I4y4D8z0NXADLkZACEHvEgL72NjB+zZixMenzQoys52TNaUxAWOOoMd03abn1ov2k3aVQ77ot6hILPtjxWEhoaGtKuClRp4EaQwsffA3MsB26mtKGLsKYc8J4p8wATAYtL+sbOH9/JpW2gH77nnHqFE2XlbDi1gt7sJC+7jDLbTGRe0wez4mRNpruXByij5ZxtjtsDOediOBZCJ6Wsj7GSCqZ37YZ8W0I6xIxFlHrpaWXF/VIDyYtKcdpo+9KMid4+cPTnQRQ58CMVzCXzIYy4g8hHTXIioO6Ow8waRwR6rH0VczCTzYvkxxxyjAw44QHyyinc3cdNRkum22wYYKDnhjOChyoQlfNSq2wRu3vw7yzhvpIhsiMxBltr47cihgFrcvLC7hBwRcxYwH/7LKM71ZTWE8ty7dx/V1deJy0ZuR+biksqlksaNHaeHHnoobadGGcHHdqqj5D+AIg3ghzKJQosbP3C2MdKOC7bUgcffzvHJs9MNf7a98K4T7zwRpiDhnWoGEwwoCxymnfPjPSpWwcHVhsM9I2DnfAYPHpwGOooN+VQAABAASURBVHTy8AEIz0nitoWShputdHw6AztQ0GHvgRnPAdtiWz4DLHYaXH311brooovSRGMx2Qg3ysO2OMDn9ttvFyvNTF5ssMEG4sA68r8A6hF2wmHaedni/qQC+TAv0l4br91TDpSB3Z4PRf7YOQ6lkPrMAYycpbDPPvuIrdu8pmLnNLbTjiHbqU22cze8P85AHrACyy6oQqGcnfTabgtOmzEneMKQMgWwM6HLmJBdW7hnFJCH/m5G6ec3OnZVstrMlzg4DI/8AOYnOec3eeanvOmRZcZywHZqg2up51a9mnXFuVba+cBOY8eMMVtZsSMSM5koyxwMxjse2C+77LJ0EBP+gO20+oddqoYdW+DCSHqYw9LzTxXU7pgZVFJgnmdPFFSSo6N480Qs5CigyK7kTrKxLZs6FgInt6K+ZSlvEbb/gAF64L4HxDYxJn3snMiO+hgTF3buhpa6jcmKCAoNyrOd+xMffnyCjVVkOw9f4PErwHaKn50a8GRgZLvwbpMPPMpVZx5sbeSVCN5Rbgs0k5aCJwo6vFglty1kUlwM2FjpLNzYGRyEV/rb7fImRM9tmjlQ5DeD4SuvvFKXXHJJUpjZns9Ai8kY2+I1F/w5GZvVNwZiKNF8toRt2URS8MIOFGWEHT8A+ycZ7J76OT+Wf1FXizpKm0J7ySd5mETkeUBulGc+X8UBYnzpgNXoIgymnbev0H6coUjrnE4ju4yY4B0zZsxss7bbn7ViHDizTFmhpcw5b4OwdjtP3PM7sHjECcS82kQ6yAd7/kqDPX/JM7+XaY98H84B2qPOWHvu1KuPjeJsW8wSc3iS3THzUKi/9a1viW3bxaoVGW5btaaUh8vv6rlqcoBKCtSgeqxd5AB1CsArdF00Y8lWNWsJJTSUZrYwtB5Gl6zhp9ZrhRWW175f31c77rijWFVtRSfDzmul7TaFUnGhRIYhOkdM2xGdxbH+zLizMggef9tYZwhsJz62Ez0HlbFFFyXWdvLj/SlOquf9aTrpRBg323GfuX8WmcUACmCVoDY0K85LLbVUG4oBL4Ob6a1SwJN0YxaBO9vxJx2Ff2FCB+Bf4GrtBW5+N4s0YALIa1sPPPCAOE2Yg98oW95L3mSTTdI2fd733H777YV70003Fco0gzGU5a222kocJAcfwHaqC3Zu1uIoJ9uguhXs7o+jWxPQw3yu5oDtVGeJ1G63465tU3heAOo/zwMTlLQ7TCKiSDPBib9tgkb7niWTG3jMjxIgc2co5Of5LyYSCprCb1ZNO883VndZ7efzM7PKqzacnfOl/anFz4wdeTgsjjCkF3NuQhFnYRZx4wYKd61Z4Omn6EdpvzHB23me1NL32HtyYGZzwO6pR+TZx0pxJkGA/YkrXJLdA/NRDhSdFe/Mx4gqlF3LJbdKaPFrH2blaFZ8Bw8ZJMwcM2N3OkoGCcRZhOD7dnSaDPLA2y68Zsks+NvtfFht5nNvnBlAHMAsMa8JBA87jwM7K5xsJy7eUwPHlm7eo+XAMDunrWHRZrWtQm61XrbToX84bYvD01hBYmAIDv6FaTuFJ38Vlz31uMJ7vv3budx2bjIxwant7BJgUhFgR07v3r3b0sBgloOR2ILPJM4222yTXh9gQqZWuWgL0GPpyYGPWQ7Y+fOCsrzQQgtpi9YD8HhFgRVSDsajfalNNu1HLdT6fVTstmW7TVwmLjk5n3aetsN2B/82wlmwkFcEo89johf77EDBDx60U7axzjTQb7Ijh1Vwu50H/IGZZjiLAWynd7XZDUE/RNwFwBJ7rclurdtuu028clBMqkMDQNcDPTnQkwOznwMfG8V59rOih8O8z4GPjwS2Q1/O2sBZdL6hKcddjtVVUhokGB0haDoipu2iQ+RdaBShK664QsWsPQonilER2ibmwjXzJgNEBotspS5Cs1LLlkbcyGE7DaiwA+BnFghnOwWznbat844aA6uEjBsTAgwKGCSEM+UxZmeAF2A7fWqLPOLwnz//+c9CWWaA8dxzz4lVeXAM3Bgkw8d2WsUnPGkH91EEO89L0oH8DCbJA8qNz40VaSv8oekKav1r7V3R9uB6cuDjkANFPS/M2jaIT1nRLtGOFMqVnT9rdkfzo5QXdi57kWZk5zwJXgkivShv4OYEEIedxwc/2ibM2QHbbf0ByiZ948zyQy7CMWHIxCrhUaLffvttrLPdxyUmM3gjzn//+9/iFQEmLWivAYIjZ61pW7yeRd+4/vrr49UGc7Lc2pj2WHpy4BOaAz2K8ye04HuS3T05QGeWhWJstw8ISi7Jbb+SFH6cBM5Wbc3mZVt8rooVATp6DhaDJQpusUprOymB4GcV6Kz5rh4dc8GDQ6UY7JBmcIWJ3TbGDIHdTsuqJwOEIiDKLq9XMGit7fxxo0AXdJ3NzrKwrfKWW24Rh6awhY0VVWiwMwhmu/kjjzzSlk+2RZptp4EY6bTb5dRH5CKNtqPKOUnMyvqrr74q0psQcavN13B+6A8PkJjTo4WuB3py4OOQA3b+zJAW6n5nQDmhjeBAPQ7Mg87O2wu7PSz4jwLYuezIarfLT3vMu7LgyQO73Q/crII9Z/h0jt/O+TIRirLf2X9a7tr0rbXWWuI958cee0znnXee/vOf/6R2FBpgWnxm1892OsmcVwLY1UV/R1+IPPC28zRirwVOA6efZkdWLZ56WuvusffkQE8OzHoOxCh+1gP3hOzJgZ4c6JgDtts617DK4V2ptKhSqaqluVlTmqbE6mdFNj7h2fZnqbkqOUAzd7F1ee+999a6666bttOyhZnV4EJxhpvdOT6w04bOvsSD4gmeLbu225RLO+c/q4qVnYdnJZRt5mq9bHfIK9vJZ6mllhLvXKO82zkueXS62bnfww8/rN122028v8uAl3d1P/3pT4uBFasLvMvLlnBW6pl0YIWB08I5GIsTpq+66iqx8tKJ/UfOyQFHDKqKlXUGgHb7gLmrBNl5HtpuK2/1XD058DHPgeLZKJJp589B4abdQKmhLaG9ffLJJ8XqYLECTfiC9qNi2u1tgW3deuut6dUWlLE5mQbypgD4skqKe1b7D3gA8ChMJksLhR/cjIDdnn4mZvk0Iwozk9O8tsIkAnzsjnUB3JyESqWi++67T7xrzc4xvgKDAn/HHXeo+LqF7dQ32o7xRUUXX3yx6LPo0wpZyA+gcPeYPTnQkwOznwM9inPkYSwQxl2KZkiKu1xKq0z60JKg1XP15MCM5EBG3WF7dhBXmjM1TWrWhHET9O7odzVp4iRRzRKo9qJ+AbW4advpFOngUWqZlaaT5cAuDnxilhl/OGAC2GcV2NKMwsVMPkokgyk6dPjZlt0O4GYFOHiKgWftAIpBBLxIDybpYHCA8g6AmwYIJRh+xeE20MKj1sSfk8z5JBOnTGMySCGdDJB5B/imm24S7/sRroCCT+GemjktOuKeWrhZwRMXQFg7HwjaTtv4mWxgizZ+BdhWkbeazlXwnQ5Zj3dPDnzkc8B2Wxrs3G67rZ3Dk+eB90k50JFXPx588MGkaOIH4I85uwAfoOBTay9wmAW+MMHNKBRhCpNXYTjHYtttt1Vx+KOdtyczynNG6fiiAvEWSuGMhutMZ7sNxSRoIXcbcgYsdnsakevzn/+8aDN57xnF1M7jsHOzM0s7x5MeoLP/jLiZiCH/N99880TOpDgT4UzqnnPOOaIvqs0rtpSzi4qzKOhDCUTctlN9xQ6uBz7GOcDaC8DYU5W4V/lOUCQ4IcPMNRqWZjpiFHRARyxjWHQjTAW3BFGfckZBG/+EzhFxbw5oCbKIAb9wKeRQ4p7f4Zfbgq4tMMQRJtFzQ3YlX3zy+MHPP9CjOFMW5haQFB0npdkmawqP8OPf6o+1B+avHEgPWBRXKqK5JlqKtVNstTgEKsn8snK0BHVhKyluqr2cHNwLSIgZutkWSg8dI4DizNZmBnNqvcDblu1WzKwZrAoQF4otW8JQ2DtzsmctDmSEF0okcQDgAJR1/LADdh4HNLzHVuuHP+5aYBsl7+ghb+Fv5zzs3MQP5ZjV6J133jmdHE0+cho/W/Y4sf8zn/mM/v73v4vPMpF+4rDz8Ng7A3EB4DGBznbSa0+dB/Q5TP9e8C8ocQO4GUQ++uijWm655cS76uAAe8bittvp7HY7PHqgJwc+zjlgT72+27kf7ceXvvQlffnLX9bNN9+c3jW13dbm8hwCM5tPRZjOJu0GO3PYQVKsgkJj5+MX/HHPTHx2HpZ2ld03bBNGcWOHSi0f27XOWbLbbssbGPCKDpOgAO5ZkZ9wpBmwPdOHbKrmsp1cKN6rrLJKsttOk7A4iAMTKGQtcIVpO6URdwHQF8BuqbvvvjutFhe4go62mv4HPDjyhx1Se+yxh/jkKpPAhMUPGlbXWRVnwhw3YBsjyWDn9oTouX08cyAVcYw/k3bqUFdziIFnpBfFNPzCBhmQ42txqKjhjn/hl6pNcoOpJt0oWCSlVolJqyfIAhx88Ete6ZbU52RrwwcxiAQOfuER9iykjliSZ2BSFE73QM1H/xjFz0fSzCNR3BovSpej0JVVo6iygPDIAnr+PTnwEcgBOlFWgXfffXcxkMON2HZewws3uFkFOmxmwxks8L3fWeXTOVwhm22h5KEQszpKPMUMOmHsPC3YUWbZHomd8LZlRyMcHYed21GamblHcYbONkYHICzAAJGt4szs8/kZVlpQMhk8EYBJCU6g5j1hFGgGLsVqOP5dgd0uD/7Eg2m348EB4GcVivCYtlM+2O0msiL/qquuOqtRzJlwPVx6cuBjmgO0jbRJKJt8yoittp13qMxs0m2nIHZH8/HHH08TeDfccIN497V47iGmzbSd2gDw4GYGCM+hiUyy0W7anpngM0zbWTZWdIvDLe28fYQGmGGmQWhbfDqMdpt+MFBz5M/rQaz4ovAyuVAwtfP8sZ3yHHytzHaOJ9xll12mUaNGifaYV4DuuecevfzyywRJYOe0xFM7+V3Ex+4ntm+vs846bTsb6CuJj/oHE+yYPfDJyoFqqJ9Z0l8sVVHtwiQLsrDHmCgLfzCuBLIagG6DX1gJhl9Yg0pyKLDGFuEcLjB1LqkkVoqlLOopLJSYZYm6qvrwqAsluRwgCabCT+kKKYITkWKrC5yDPv2DPuxBG8j4l/OgRICsBAHCZ375k4L5RZZ5JkfR0GRZJXTmqqJOiJLLXE2migt3W+EWyB6zJwfmXQ5QdwEkKDpX7OBsR102TuFOltm88c4X3wBmYMJhZLPJri24Hc10NNKsajNA4RAyVnVRZlFeu5IfhZoBBkxIe0Fj52lm1p73wnbZZRexpbzwh74WbKd8YsBYu3oDTW0Y5OAdab5nzCo0h42hlEPXFdh5mvCz8zgKe2HaxpriT5ZZvNk5H4KTDoBvbjPAvv3224X9U5/6FN49MAdyoIdFTw7U5gDtBMBzx+Ql79aiHHFYIxON0Nrt7QHuGQF4QmfnzzdK8oXxoPWfAAAQAElEQVQXXiiUpZ122knsjuFQQ7aIQwfQFgKEtfNw4KcHBT0TlyiwrGBOL8zs+NtO7R7xwocdPyiVTEbaFmlQXLbjPmN/O6dlSzXvJBe7lWYs9LSpFlpooTSpS3ki4/XXX5/6Vdsd0gGXQnbKicMYwbFTiU/8jRw5UvQz9EnUlcKfukOfhyKNgkxfSDg7rzfkEwAOvsRhW0xygGNbOaZtjB74hOVAJocCGyod5Z8JFSYwyjVTdjyG2htohaHMUiXoKmGCw41pZXmYuGdhr1ZbVG1p0VN/Pktv/e1vGhg6UHPgC322qnKo0lZoShEiogp+8SeKwIUtqws5HO5qmIQKSMp2bmal0LlCwS4rrmoWeriDzkm2rJRJyb+qxFzzzxW5PP8IM68ksZ2i5h3RLAqxGgVWDVNR9IpKkjx7bj05MJ/nAB2v7dSZ08ECc1pktoyxhYxnZU4OSgo5bSclly178GeAgZ+dP6Od0wQNA70i7dACDJwYkHAgGCsPncNB0xXABzz0hR03AA7AzqnUDFyZRGAlAVxXYFu203Y83kmzLQ5vQ5kteDEA6irsrOBspwEnWzg52IzT1q+77jqtsMIK4irixN4Dn/gc6MmAOZgDthM32g1e+TjggAPEe6counbuZ+dmIpzJm+10YBRnMay99tpCuWKHDNt3J06cKJT0mWTZgdzOZUMptD1bW501AxdtEWDn8ZJX7GJiR09tcGhq3dOzcwYHCiir5dOjnVn/lVdeWewmYGIBBZct0vCgv7LzdOAuZEZJ5mBJ3klGJuoFr/ywK4H3kbfYYov0pQf6EBTgSy+9NPFn1xOr5dQl+HUG22JSmXgpd+QqaIq4C3eP+cnIgaL2VbGUFOOOqowOgy4DTgq3hG6DwqzQbZK/iguigPhnQVkJdbdULuvdhx7Q27ffoidvvkml0WNUFwscQaJQk4LKyUTxBScRCsjElSUKxT1TfpUj1hAuMMSfqRroaijLYYAuhR2KIHdo81nU82rQhDMI5p8/os4/0sxjSVAKaLgxG+rrRaGhSAMUsue30pvH+dUT/fyRA3beZNluU5rtHDenJaRT3mGHHdLp1NjnBP/OgwO27DGjzsx+EUdhEl9h51llVp7BS6F8MvjgHUOAFWJ4FfT29POk4IMJ2HkYeNjt+YscrL6zPY7t4Lg7AwNQcAywOGSHQdG5554rlHrSduedd+I9x8DOZYUhyjkDUN55+/rXvy4GYuB7oCcHPn45MO9TZOdtA20GwMQigKLEKiOTZkhJO4I5K8CuEdqzDTbYQEwYFrxQsNi6S7vCM2/nstjt7cGMxke7Cx+2CSN/EceMhp9Rus58cRMfK7CsoNfysWcuHRwGCS/aZvjAG3NOAGXJbismJpGVQ7k4jJMJytp+jPgpc2TZe++90+nkrAij7FJ2hSyUJ/WF/oD3yvFnV4Gdpxm/WvntHE+Zs6KOQo4cxe6vWtoijh7zk5ADWai5KKyxkqtMWVSTuCuL9eAsVnhbwo1PNbICfLQQQa+k9DpwCVKgsIWek4ViW4UitPDmZ57VoDVW1VK7fl5P3nqnYtE51pkl9CGglF5tVbqcEUuGutTGG0cWITKH0twaR5a2iNdFDPXBJ1dDq8GsCvOAsBIs5McPSOznm9v8J9E8zJq6urLq6oE6levrourMQ2F6ou7JgRnIAduJyrbsHOhsbSd8cbM7ugv8zJq204omWxHtOcOzkNfO+XF6N5+9YiadgYrisp3SF9ZkMkBg8MBqMgMOBi28L8bJtvix0swnpgp621inCfbUaezcD1lhQhyYvG+GYoyizqFpDPqQg3evWem98sor02FBbJlm9ZxBE9u9WXXgm5wFLQf9APAswHbKazuPm0EtAzHVXIUcNSixekH+feELXxDfqF566aVVjpljaOycF/Ye6MmBnhyYczlgf/jZ4lwBlOdrr702fZfXzml4bmsBKbJYySlwuG2ntg47eN5nZgKMdg+cbYwEbPvl/AI+nUQ7k5BxI1wYKsxae4ErTLZJ/+tf/0rvTBdKp90eB2HnFNhOabOdWNpObiZDWT0HiVwA9pkBwthOQbAnyxy6kfesOKPwUq5MMrDQwsovE7i2RRtPn3TNNdeI7eeDBw9OuwPo12rFKGQjPHjaaPo7eNG/ggNsp7zBXoShH1p99dVFOdWuNtvttND3wCclBxyKZlVGUUaRrSrsZVVbwhIrtoWih1rbEnotinOEkEJ1De1UQSLMaIKEHcW1HL6VKU169+XXteZOO2nQckvrjZeeiyDBLQhZUIS7QjF/597b9P4j90uui+B10d5Y1YismrUIuohSLYSRVAkB3NKicU89qQ9eHRUYBygkd6xXR9hQshErEpDwardofrkiB+YXUeadHBQqsVejyJmNyYEqAeADULgF4O6BnhzoyYE5mQNZNKwFP1Y8GGhwomktHn+UZJtnUWlbNworSiefjuJQL76rymw8gxzoO4cHN6tQ8CpMFOd99903OopMfCYExZZV78svvzxtwWNgw2CwJToKPmvyla98JZ1qjWy8c8wAiC3lfAKLA8dQsBk4AgzAeIeblSbkZVB8yy23YE3KMRY7zwfs0DJAZ/BLfEwqgO+BnhzoyYG5nwO0EQCvtvCcM5nW+UwEO39+oUPCwsReCxwyhkLF1uxafK2d1zFoK1DabKc2CX942rmbthNcAYUfbs6VQE7Co4iDwx9zZmB2aIm/UCThgxtzZoA01spt53k8Mzy6ooUnbfKee+4pJiPpn5ig5VNk4CkfwiHzyJEjhRwjRowQO4/ol+gr8IcPgB1gJZrVaSY86Bd23XVX0X9BUwvQ2nla4E0+seWbsz7wg7bWxN4Dn5wcyEJpzVSvUjXqSFOzWiY2hqtBL557vp741RFqvPwfmnDBxSqFMpyFZlpVpkpoyOg7STeNYIEWq76BxqqseYreHDNaHr6QBi24qEZMHKcJzz4j22pyS5jS+IdH6qnTz9QTf75Qk15/M4VzqUWl4FfKynL8slCgS0FPXHV1VU1+cqRu+eI+Gn3P3QpWkqU6lcKIdirkgk6qqhRjwhyr+eoqzVfSzAfCZDUysKugxhnWKN249/x7cqAnB7o3B3g/jYNvbMuOxjQaUAYGdrubwQOKNYNFVnpZyWVwAl13SWc7sbZzmRgwMVBCWWe7JCsMX/3qV3XggQdqu+22E++xsfLLAWUMoJENsC222LHtkkEYPKBjNeOKK67QxRdfrP/9739pix8r1//+97+TIo5izioH35lGuU7CxI3DgVC8efeOg8t47zHQPf+eHOjJgXmcAzzbvJPM9l4myDgXwXZq1wrRbCcrtHZuB0Fbgcnzvckmm6RJtwIHvhZ4bYX2hNc0wNtOcdh5W1XgMOFh5/4ofCht7GhBiYMHSiE00M5NYCWXd4FR3u1c7pmVw3ZSWmdT7g7BCxkoH/omFGJw5BcrxewEYMWZQJjkJZ+NgoZyYTcAfrgxbWMkgB8TpvRjnGTO4ZjEgyf0tlM54gbA1frjBm+7bbIEdw98wnIgKSwluVrVI6f/Uc9fcblaRr2gV6+9VuUpU/TaLTfpkav/oVLjJNZ0I3OCljAOFTU0ZazoP1mpGqprRQ7FtapmtYTSW6lk6r3Q4uq/8kp65tr/qWXShOBR1vgXX9KDV/5L6/3gJxq86lq658y/6OmrLpU+eFdi23ZF8SxGVMGLd6LLUUc/eO5ZPXDRxVp6jdVVeeM1TXr0Qb11yaWqjpkQirJCfa4SQIqVc8W4z7lrvrqX5itp5hNhUuUJWahIYfT8e3KgJwfmQg7YHZvIYnBA1MXgADuA0mw7bWVmqxoKLIqpWi/oAZy2o/2NOcxohHHPDsATsHNZsQPw5DubrDDjZosmW/TAIxsAHndnsC0GxWy9g47TbBk8sfoAT/AMzFjd4HM3vNfGihDv1aFoc/gMPPl8Fu/TsfLUu3fvlDfge6AnB3pyYO7ngN3eRvDc7rDDDmLXCTtSeJ2ClchaqeycnrYN4LAszmkoVoJR0qC3czrsnYFnn1dc+JpA5/bGzsPZlu20EsruFN7RveOOO8QOFc5tYAsyYe2crnMc3emmXUMOds/Majy8g8yWZ8KTDgD7nADKBT6Ydnu/gsLLqjE7fZjQpGx5X5m4AcLYxkhQhMcBHTsKCMdKMzj8MekDCQ/gxrTzeAsaO+eL287t0ObQc/+k5ABFT+lXxo/XxGv+p1533aH//f53WupLu2mV3x6vFY89QaX11tLYl56OLKnmSmroqKjJgRBhS6HgpjXiWDGWKvKkierTd4BKdQ1qivHTIrvspjeef17Vt0Yre/d9PXDS8Vpjy63Vb/21tfr++2npmNybfM+juvGXv9Ej55ylauMEVULLdHC36zV21Ou6/U/naZXP7qbVzz9HYz94TyO/ub+eOOSnank7VqtDgVcoXtDHAEaKZesM4eYziCTNZxLNU3E8T2PvibwnBz6JOcBgAKhNe2d3rR92BhSY0DFjzzvD2AG7+55j29Gel5Iibufx2E5u4lbNxUAGHFCD7mDFDyWZd5Gxb7HFFmLwyko1n71C+caf1Wy2fK+77rraZ599hB9KOoozqxngGZwz6CQCeGH2QE8O9OTAvMuB4jm0LRRfdsRsuOGG4nu+nHrPKya2hdL09ttvi08W8UzTvvEKB6uXHCzIs23n7U3Bs6tUsfrJaf+sYPLqCDtV4GPnYe3c5BAxVrGZYENB55ArduzQfhA3vKcVD/7dBSifs8obhZVTtae1pX1WeJMXgJ3nH3lUuG3LdqysVROgQNNmE4/ttr6hoC/wmAWwu4odSLhr6bCDK8DO+eG283ihsXM7fQ5+HzvoSdB0c6A5FFuF4jvxnVdU2WwdVWNFt+/wRbTUttsri1VoDeinJTffVA9fc41YDW4MepTSkqLuYKm0SE3NevOu+6XxEyK+er3/6FNafMklVerfT5VqSY29+2nZZZdU42Mj9dqtt6nXEotq6OYbxap0VS2uaukdt9XaRx2ptb77Hb3z4gt695GHVB+8SypFnJkmjXpZ5b51Grbpxgq0Vv3SVzXoq/to2V/8VG/ceYvUOEVyKVJRTf5CiYZQ89cVqekegTIKJWBGuEMLXWFin12YGV5WXjKOSEtRicpRyCUKrGoxAQJEqYuX3DGDrOf/EcoBR1kibhSnMpWjCMvKq2Yl0FH24TCG6sI/wHmNKFUV5Z+pGhbK3okuCKOOKPG0hF21Vysu/I0fjIFoCjBycB4AVmHLhAUIxzz486wARdS19lpcgccsoNa/sGN29i9wmJ3Btmx3QNsd3QxU7BxnO9HbuUlABn+2sSawnWiSI252R3egZutvO4W320076g11JEw8C5ntjjT42e04VpZZabatvn37psNloGH7JINI8hI3AB0KNANelGkUbFaZ8PskAk9NPGrpCapNf8qz8IxHWNUoEwgwEk3gCzv+LeGuBMQ/9271xA+AFxCPsIBqEMIzYysZk1MQAgAAEABJREFUDtwRsjVYmskPlIgzJu2TmeiDBkclmMA3OSEi8kC0FPiwhxVSfJM1p02o3BqRZTAPMxHl2LZ7c3NLTf23HO2ebXEhN6ITtNpVYIgC8EOUsKZ/W5rCQpsFH4InOxYg/HKBszCqqhAJ+HBlmPgnbtwKebDnkAU9kLs++veiDahNEwo0r2fw3HKyPq9l8DoGp/OzuowSy6sYKNdnnnlmWhlmcpDcqOWDuyuAN+++shOHuHiNBail5XUPVr632247cYgiW49RugsaOy+bwj23zVoF0J5xWcgftnoXaSnyf3blhw9gt8tit9uJj4lMDopkNwETHcRpW0U4O6e3LdsqLtuirPjEITjbyd/uaOIH2O34wl2YRVy4e2D+y4HulCi1ry1Neu6227Xwp9bXcvt/W1sddZTUe4gyl+gtVNcrxhdjGqMjKYmDrSvOW/hqS7MgeOeO+3XDL4/RTQcfptcvv0gvjnxIvRZbWOrTO/q1qsqxArz4Omvoif/+Vy/efLvW3m13qb4XGlMAqauq0qdBw1ZbXWvvsateiFXv6pj3gnWGp3pPGKeFFlgg2aOp14AVVtaqBx6gBXfbUU8/9rg0qSIoqwp5sDlEDUgB5qNbqTtlsR0KSpaAeGjUMAHsNI6YhbswCxzumYUirD3zud3c1KTGyY1qCqg0VkJpIntq+VRnVpwe+vkiB7Ioy4AYvEVzIVGkrZCUYeUPp2MEDkSF5ZFtI8ORBY0Ck/xBED7c6uoKYtOMRB10okkIRSzpbzvstf/wr3XORXvxvBAldsDO5RszZkw6EZqtf7Zl588ztADPLyaz/LbF6gmHV3FatJ3T4w/AF7O7wXZ3RzFN/vb047enT1NEYs84bREG0561cIT9KEL0MvFUxnMUf+S3W9OPGzu9dDz/OOMxD5IIEbgqGqSzqNuFO8ygp76GLZRu2vzwjxC0C0B4B6f0KAcWfyDcwScQKsUgRYq+w+EKI+4qRSCcklFh1YqWwq1y+ASCw1HCUPLE4uSbnE3Vit4fNx5qpSvxi0nAMEE+99wLujlWANhye+wxv9N666wn3ql9/KnHVV9fp/79+umB++7XhInBI+SLvwhakjVl8uTEsjH6v9tuv0N33HFncuNXSrb8FuIoyBM4LE5McCZX5EkWIMmKy61GtBkxuRBZHbgsIP9XI/IsoNUV2ZolsJ1QRduSyiECF2by7HTDrxNqvnPaeboQjEkvVnc5AJGt28jPdl2U2C9+8Yvp7AO2WrP6y04U6JgYJOyMAq92bLTRRkIZIy7aZCbhOJzsvPPOE6vYvB4CP1bBP/OZz6T8x12A3S5zgZsbJmVfKtXWvJmLlfBFCPK2sHenibyU04UXXijeD+e9ZuIGiLcwsc8q2POmPGZV3p5wczcHyrTHVeu9l97Q4MWWVNVlVWmFqxJVB1V0+GJLaYGWBr19weXqPTb6gnjMqlDVRV9SqtMz//2fNv/uflp1p500+pqbVP1gjNy/fzBQdHBAVfWLL64Pxo3TwGBaP3wBNUWzTtdX4hb9aTncEaWGrLiy3n/5VZUaG2M12gleefAhrbj8CtHWSEVtblZVQRHLViFDyA8+C99McXEDwjo//SPbulcc27LdFgkNCACCxgbTzv3t3AQ3L2DKlKZ0Wm3jlEY1t7SECPNWnhCg5z8HciCGZDH4rKouBp/KWuSY/8of8nIo1CVVo8EByuFXzprTzFopaMBJ5XCXEl0WdkVoReMwzWfZSleq50GIyQC9EjwrMbxPnlO7Bf3UvOYmHgWY00I59IoTQVkJIX7SYlu2xSw7bp7j0aNH62tf+5q23HLLtI347LPPFhdKNSZgG6MHenJgjuUANYr+Op5QOX4qlKzWGErhLsUzl5mJ0GpQxAMWz69UDWxV5QhcrlZVAiyxsyQLfyBaB9VF2+AAUXdRcAOCLMJZJfClshSz9iVJJTnuMTnfv2/4J6sSKkcH80qA4kKZjPjD2ZxJLdEu3X/v3Tr88J/pwccf1p/PP0ffO/BAnXjiybrs7xfpJz/6kXb9/Of0hc/trF/88jB955vf0k8O+aF+/esjdPDBB+ugg36gLTbfQltt8WmhJP3sFz/Xo48/oh132lHrrb+eDjhwf+37tX20/oYb6DPbfy7oD9YPDjpIl112kf7059O1/fbb6Qf7f0977bqrPr35ZsFjU317v2/o4B8cogOC7otf+nLQ/0BXX3W1nn32GT357ON67PFH9dOf/lSnn3a67rnrHl1y8SWR/pJKpBWoKpJeUlmR5MinTKXkpnyqgauGy1EGijbRUQZRTIHN/7ZlO0gjc3LUNO+2p+k/P3sOGjRIKMsorv1icqO+vl4c7rfffvuJwwJ5L5ptx1lkEGA75U1XacK/KzxxwPuiiy4SW7cHDx4szlGoPRMCf9tdBZ8nOJR8IrZnvB5Az2ozSqs9d9NC3qMw8woNq/zIUgCKvD135Sni7jE/OTkQXZhoUutiorK5Ep2LMkW3lzIgUIonSb0WWlDlxRbX3d/8rt4696JolUtpctgua/Sjj6rcr14Lb7+ZFtx+c5VGLKjK06+oV+++iYejnW4JxbbXUstry1NO1VqH/VR1AwZH95cpbtFeV6WsHPyEGHJDHy2zxJJ69Z5YtY6eoDSlWa+PflvlxReRK9H/pUeiKscvy/qooRKqfcuEkFpx1YdJ7yF8FQ7N+WvWOZZmPei0Q9pOBDQoAA7bstuhwBUmdLZxRiFEYSTbjN0IC6XtmQ4r5XEqXVaJwZCKq6Nfge0x568coJQcVQboLBlbUgolOHMpZr7Kasnq5cyqxhPQElB1qNeuqlrKAuAAR6UGQFE/HLRZ1K1KzIRbdSpXy1KW06iry9W8HgZJuVxSqc7RADWoX/8+KjO7F2HSID1MRfOliEPz4LKdYrUtOweUZFZCOKCFg2N4H+78889vo+NZYzCACdK2eF+ObYd//OMf1atXL33zm9/U1VdfrXK5nOcDhD3QkwPdkAPUQwDWWWhu1aiPoWfkj2e4wUuWsMfkmFHWhLMc2IBSWXJAcpVUjjaiBE7t1wuvvKQXRr2oR0IhferJx6PtqIYS+azefOMNvfLyKJ18ykm674H79Nhjj+p/N/5XRx91uPbacw/94le/1jXX3aB9vrafFlp4ES222CJaYulltMgiS4hVwcUXXVyLLraoNthoYx177HHacN319PNQiv8dSuopp56sH/30Jzo3Vgjf/+ADjXrlVR3zm+N0/vkX6vy//11HHPFr/eXsv+gfV1yhjTfbTI+MfES/O/43Ou0Pp+ib3/q2mhqbtPSSS+nPf/qL7rz3Lm2z3ZZ68503dfE/Ltf5l16ovfb6sg488FC9N26szvzbXzQyZD/wwAN08UV/16233qJzzz1HVwbvfwT9aaefpr0jPWutuaY+9alNtMN2O+r444/XQT/4gfb//v767vf218tvjNKTTz+pXx5xuFZdbVU9+8yz4ipZKeuxYymFZUivvupd1xA2B5RVCiIbezjjb1u2w6ZkUr527tbH4CI9JIN21M7TBQ43JqvAxQnT0AG2U1uKP+7OYOd8OuNxc9o/K8zAjjvumLYG2zk//OcnWHTRRcV7ylNL57RkHR0TuHyeqaGBuqW2uqNuupARgH2/mPjgMMfBgwerdsIYv4IGew/05EB35ECppHRg13Bn6t23X0RRTvWfsS1QUrQP0TEutvVGWvWre+m5p0YGpll1Qe9qi155+G71WWxhNQwcoazfQA3ZehP132B9jVhlDcXQOqAaq8tVtahOvRdYUPWLLihHpAxnMwfvwLeUqqoEQF+qb9DwDdfVq/c+oAnX3qJRZ5yi+r695aHDlQV5JqgcMlh9+wzQYgMHqOXNUeKqCywr19jDqgSaf65Sd4pSNBa226Lh4Ivf/va3Ou644xKccMIJMXP+a/EJFjuns3OzLdAMWOyZD1OwjbpUWKN8gg+8KNNUsG1ePZb5NQeirOLZb5MOO9CGCEtV5VCCe4lv3cVwQemhDOU3y3gEskRRVdizsMafwXeovqLBwYwmKXwrAS1RR5rDbApgVi+Ip/KnGuFVrq9Trz691G9Afw0dMkR9+vZJAyC1xgXNvILiGa2N/6JYmeCzR9dee6122203cVLzlVdeKbb52ZadA2FsY+hvf/ubFlpoIbFS8vDDD2vPPffUkUceKQ5KsXOaruJKgXtuPTkwGzlgO9VJWDhuMfel0MOEPZzxt5wU47Lk+lYoK4uV3qbGRqXLca9muubf/6eRjzyql14dpd+fcoq+9/0D9KUv7aP11v2UNlx/I629+lpaa7U1tMeuu2m9tdbT5ptuGc/HPjr0kB+F/4ZaY401tdP2n9XxJ56iyy7/h87/67nh3la333Wn9thrT+22++7afocdtPveu2nP3T+vL+21m3YLXt///vd0620360cH/0hXX3qFXn3tVd1z7x36x9X/0nMvvqC77rhLp5x8gjaKVeP77r1Xzz3/vH7ys5/qkSef0Kuvv6bLL7tIa6y5hg778eE68Ps/0JlnnKn77r9X99x1t265+fZQqh/T9ddep+eefVovMgnw3As64fgTdPEFF+vxkY/q7rvv04svv6zTYgV57y9+SXePfEiPPvaIRr30ou677x7ttfceamxp0T5f3kcrLbu83n93tH7z619rwQVHaOTIkRo7Zkykc3utscZqgf+tnnzqSe0WivYhh/4wVs6P1aknn6SDQin/5c9+prP+/CfdfMuNER+DpFJk/NT/NgUj2dFq13bU+uhedp4W2kM7Tx92wHZKK6lj1dU21jYcDjvHYZ8ewBPg/VtWrnn3tiGUSnC1MD0+c9Of97lRnPmkE/HaM55eTtTmDAg7z+OZDQ/9jAL5V9DaeXzgOivN9ozLX/DrMXtyYGZzIHo3vTvqJQ1eaLiGLLpYGl5WStS9ahrv4s/Ox75rrqRlTvitGhZYSKP/9T9ZDZr89uua+M5bWmHLLaToBzlobOEtN9M6B+0vxfhVVSlLHWtVpRAsS+dyZIEMj3ArNOEsOJWUJf80vm7JNGLzLTQ8FpFG/uBAZYP6a50991bvGCe2ZBWxG0wRhl2YvQb20cBlltSo6NeQWFzOFN5SftP8dJEH3SaPbdlO/DmMgq2c++67r1jF4pujDNB5J+Tyyy/XKTFI2WKLLYQiTaNp5w1RCjyDt2q1KhpOGq/OQThw47nnnuuMTu6IKplSxKm4ooO2Q+6oDApcO2hGrh6a+SwHSrGs7KysFpfi+a9K1Sa50hgD50wt0UgA1TCrUe40GqVKNVaUpIyZM8e8WFSFHFFVuFRNeB73eLCnklbbqeZkWfAKO45qxE4IeBDMzmmwz0uwHStMt2rDDTfUySefrFNPPTVtAV144YWTWD+Lwe6zzz6blOF33303zabbIXtAFnn2n//8RzzDv/nNb9S7d+8U5ve//72ej0bwq1/9anLbOX1y9Nx6cmAO5UC5XBaf/qqrq9Obr7+hicM5TRcAABAASURBVOPGKaqaeI6feeppjQzFcuRTT+j5aPuvvfZ/afsyn45ZabnlhSKxwgrLC/dyKy6vZZZdWjt9bmdtvc1W2nC99XTYT3+qSy+5RHfccZsG9euvAb366c+n/1GHHnqo7rj7bh3yo0O0y65f0IILLaw7br8nlNs7ddftd+q/19yg66+7KZTRu3XrLTforrvv1Y03Xa/TTz09nq3T9Jczz9Dpp5yqU/5whn5/8ik64w9/1B+C76abfFrHxoTyZttsGblT0WKLLKYN1lsn4h4oRZv0+V1203+uulKrr72GBgzsr+N+e6yWW3ypmBIMcv4MZjIsUl1dSUsstqQGDRqiTTbdSC3NUosq0X5VNKC+QUMHDtGPfvwj7b7X7inAuuusrVJqHyUGTYMHDtISSyypuvp6rb3WOvr7xRfp9jvv0J/+epau+++1uue++3T4L36hK668TJdcdIHO+tOZ6t+rv35/7CmRZ5fqgIMO0Jj339cFF56nY377Ox36wx/p9Ejnb449VoccerC22WF7bbXtNro2lPmf//zn4qT4vfbaK03A8T7upZdeKibrOCBPcdkfr/ajFCs1tiNl+d921NscaFNzrFTYC7PAz4rZFY/OcswK3zkdhu3qjcWE1kwynzRpkmgLCGY75V9X6cZ/ToGdx1PwIz7byWl3NBOy59aTA92UA2+Ofltvl+uk/gNVijgAamDSeSuSo91hUcjDhmmJ6G/uPvNcNb/yulrenaCJYyao3zJLC7WnFL1KVt83+PSV68vRNkVbJKdhcDnGsTbMqsEw/hGAeEpWKMMllWO8XQqvLPqTrNyghgWHasrwgVp6n29oaPQlijF1XZ2DW3RW8RcQgcfEhN4HH4wXV0uMK6vRYyniwhvc/ASkd47LQ8NRDSUWxnxmgS1dX/nKVzR48GD9IjpbDht65JFH0kw1q1OPPvpoGnjzPuVjjz2W3vnhREn7ww0SPOGP2RlYxT7jjDNEZ1D4vfrqq/r+97+vz33uc+LI/9NPP100roV/R15O6CxKMgubo2jDGrap/zuGnzrdR8/nwxLX5uuHfSXb6u6ry/yOaOPZbYsaO1AgHEpzFgqsSrG65CaxlaSaNap/dZIGVJvVr6miXjHozKotagy6aqxEN8RKdDQByoJJKe7MjrXEqlVzqU5V94pHuk+Y5fCd+j9TNXlmqRHAngUnoNohr/AHi5kCxA17AeFs+9fiCjtmG8FMWmyn9/qPPvroWFm6TygFDDy+853vCBN2nP76r3/9S/fff396h/lb3/qW/vvf/wrcl7/8ZX32s58V5te//vWULuRhux07SzgtdmSsSMFnagA9fpi1AG5uAnHPzfhmNC47KviMEs8FulnJJ8IUUCsiONyYBeDuCqrRpzCpQ38xfvx4nXTSSfrd734nJmyuvvpqbR2K2Paxmks/sO83vq6VVllZa6+6mtZeZTUtv8IK2n23PVRfatDmm39aW2y5lbbZclvtuN2O2mzTTbXZJptpo0021RFHHaWfHPojfWe/b+rMU/+gt958W6NGvaznn38ilO+n9K0DvqffnXiiXnnzVR39q6N1wonH6qqrLw/ldMMIv7E22nRjbbPt1tp66y31qU99SkvHQGSjT22gZRZfUvHwt0E0Ca1JrLaa0uRoL1BaX/n3NXri96dr1BWX6/WbblTlocf00DEn6aVL/6GhwxaMtkdBSTBapxjAJFfYY/ChVFXCHpEVnJubqipF21VWr/AuKzGI9i5IUshkjbzF7QhUjvrWxkb5EKGsOm268SZBn2nw8GFac621oq3MtMnGn9ZeX/yKvvWd7+reaB8OOvQg7Rkr66efeppeGvWy3n7nXT3+2FO65ppros24Rrffdpv+dfX/RXuxj5ZcYgl99nOf1WmnnZYmGZjY/sY3vqENNtggVvH3For0rrvumnam8ekmXgdhHEH5jh07VtO7ivpUaxKmK3eBxwSgwexusN0WhZ3b7dzEw87tdkcTvxkB27KdSO3cxGG7DY97fgNW2ykDYHqy2U4KMnSMUWxj7Xaw3SEPbac47a7N5NlzS2U1I+U6t7PKzsttbsc7K/FNLf/cFOPblrrEktRY8SNdCSRX41lRvYJKC2+7mZbY8/N6+pr/U31jRSwwySXZVinMUvQZioG0Q9EVwJg43JIVBGE4oKR0OToOOpYw0yuIgY5hdMTTpCW++EWtdcIJqsQ4uxLEleDtmMSVsvgpWDmwdaqGkj1pQrTrMctbSv0Rsoo58PCf/n9qeTL9kDNPEcmb+UAzEsImMyQUZGaNL7jggphtP1XbbbddCm5btkVDp7jY5nnEEUeIdykZvN96660inO3wVXrY7Nxu52byiBtbelixZqDeq1evwOR/Gl+2kLJaxir3n/70J/EOJoP+nCK/FxkOW9vihw/FCmCvBdttTrvd3ob8mFqKfJpa8qbnP7VwM4K383y2c7NzmCwQlFV6rsPe9g+LY7gXj6Xq4mGsjye3VK3XkBgIvvOPy/T2uZep36vv6fGLL1XllefVp66sXv37qU+fvnKlpBKNhRztRilm0urUq8Wqj9WfFE/4qcOVSwGqyItcXPCBtYITEBbldRplIKzKYsXbtggHgLMt21jFlufardLQ2G7zx11ACtDFzXbCQpcsrbcbbrhBd911l5iswn7jjTeKE0LxLuTbaaedkoI8dOhQPRaTWxxcw3vQfErlsMMOSyvVds6fcMB3v/tdLbLIIjrmmGNwfggKOew8nO229ECM/9wC4rPz/McOzK24u4qniL/WxA50RT83cMRtt5fRjMRJGOoQtNiBwo5pG5Sgsd1W/qNGjUr1jFcFOCBp/fXXT3Xy4IMPFp/P4XCjH/3oR/rVr3+t38UqJiuW7Cp6+vlndeTRR+naG67Veeecqxuuv0GXX/IPXXbJZbrltlv1r3//M1Y1z9af/vJnnfW3v+jMMM8591yd87e/6e8XXqijjzxSP/3ZYfr1sb/VN777LdU3lJN8dfW9VaZvqSanGlyvSgwUeLIdKMxoWoT35KYpagLZ0qR3brlJLx1xtPTyKClwLY1BGWYkVfnV3gVbpWiVpKf/do7eu+kWPXNvrFiffqJu/ctpan72cT3++5M15rnnxEUo8k/BdMqESWoaw/cvVXM5uCkamYqqDSU1NFQ19ulndf8JJ2nis09LZSvGUImGtsxG+oqQK+cdQdHuHTzij0LfomrQV8JDqkRbmujCjz+kaqVtiXxRQF0wI/cWWXQRbb/DjtohYNPNNosJjq11TqxEX/Hvy3XbbdfHiv6tor+n3WEXGjvT2MXC5B0n9TPZzqT3xhtvnCbYaW84LXrDDTfUl770JW211VYCRx9/Wyjm77zzDiLJ9ocAD9sY0wXyd15BIZzdUdZ5IU8hS2ezu2RhFwm7nd5+++1UflOLp5AHf7s9n+zcDh6wLczuBGQp+GMHpuYu8N1pFvFjAnbHPOnOuKfH23ZbuSLb9Oi72x8ZbGN8CLo77q741wqBP27MWrDb5W3DT5mihrETNGLppQiSlFLa5QSh+MZwVrT55YpjXFtVNVafl9l0I7329KPq9cLjWnGZxSNMPCutdxr6aoSTaelzfF0sQkkRN2asLAcp/wD8FVdL+EYfEbZqgCPy6ojhGvapjVWqb1ClJbBZeKBVh5VQjpnbypRmLbnV5prywWi9G+PLcijtWcRbDc70TxGiyz9p79Kjm5HkyByPwrZsJ75rxcz04Ycfng6jIJEAgyRMCDALAA8O5frEmNWnAcWNf1cmuJaWFu2///66/vrr9YMf/ECFIo4fq81nnXWW6Hg5HGPLLbcU28KYsZ4wYQIkCexc1mq1Imz1DQ3q1dArBhsNXQKB7CjyqBSFHbM7oDY98LeRENvcA7s9TtuynSK33WZPiKnc7Bmjm0rwhC7qQHIUt+AbAiSXbdXa7XArv7JyPH5lntaySq5TqdxLE958R5XXX9UbjzykJ87+qyo33qT3brtbQyeN06iLz9Fj5/xFfce9r/7BxtW4xZA2Qqss7JlKMWy2q3kEXdxt6kc0PVFHwirbEYbQFjbFlWylkgIhYyouS7YTqPV66623xGm5xbZn0LbTASooC7ZBpTB2bgdht9tr3XZHPDzYGocivPXWW4tnBXqgtv6dGwoGA1yUbLZ0c8gME2I//vGPNWLEiDQ4IYyd82cSi+eYAS07Qa677joRDzQN8YwNHjxYbP3G3Rlst6XH7n57Eb/twjpX47fdIT6EKPLeNs42sN2B1p477jYBWi329OOFlHQAdjs9eNsYCWjrr7rqKp155pmpPefE3zXWWCO160zUUL9QllhhZnfDRhttpKuuvipWNN/Ws88/p9PP+IMu+Pvf9cbrb0SdelvPh5K4z75f09bbbK3d99pNe+y1h9ZdZ50UVyWe3Rblz25zYABaBzBNre7CP5HhWeDjcQ2roj9XOXr05pee0/v//Kcm/Pcald99W6Vqk3q/8qLG3XC9/nP4L3TLCb/XG089rQf+epbuPerXGnnkL/VuKPWjb75Or1xyid65817d+Yc/6KFQ4htGh6IQEfZdfCGt9+NDtPWhP9Eep56sTX5+mDY87VQtsNEGapowRnXNjXrjv//W86f9UY+dcLweP+kEvXPrjRrz0EN6/MJz9MG9t+uJP56q1//v39K4MSrff4+a/3W17jjpWI17+Tk9dfG5euu+uzT+rjv04CknqTGUcnEK66QJ0qSxUuN4lUL5p30b/8STeu++kapvqaiuabI0cWLQTFApq6g+wrQ8+rjGPjIy6mPKkrTNu6KSmkXZAtKUyKwpMdnYEpODkyJ9EyMDP5g0SYP6DtKnNtxca621bppgGzJkSNpt9pvf/EZM1P0h8oVV5tdeey1Nvu2+++7pE1tM7g0YMEBM4mG/++679Ze//EV77LGHOJyJSZVfx4QK56a8/vrr6eBCVrwj2ra/bdlObZbthC/qKA7byd+eNyYyIA9mLdhzX57a+GvtdvfIQhwc8MWkCXa763jwA4p8om/Bzini4G0Lt+Kyu+Zhdz8+ok9/u/vjsvM4iNA2RqrHyRI328ltzzszxEh/222m7XkmVxJiKjd77stVK4rt5LTdIX8SsvVm537jo+975cUXtOynNwqfLHo5KdZ5IlxJQREglRxeJane9SrFr37QIC3Ur5cevug8Lbb6akFTCnCA0ljXYasmUHKXInj6O+44wozowxGWGCNLDVKMscGVI1xDxFMOiK5Sri+rvlxSyZagdUlBonLJKtfXq8+Ci6uhrk6Vt96QklfgI9Y6dX0xhiyXy6kNh6JLHQGPboAQrxu4BssiEX379tUvf/lLXRKDBNvh0/6Hxs5xdm6C43CFPn36yHbKFNvJbjsFtnMzOeK26667ppVqZqRpPAOV/iji8CODEyJuHJLxyiuvtG3XtvM4wittTR0fCvUzTz+tp59+Spwu/MzTz4QdN/CU+BwHW72Jh1l3VrsLYIW8HZoKfhh/AAAQAElEQVRixRxoDjOHpuZmNTWDA7A3t/nl4cA3BU07nnhyvxxHXIW7qY1f7lfgO5pNneLoSJvz6IgjPPhkNjWJODtDrR/2WiBsI7J1DguuBtrCNNXE32qHR1OnvGqKsEWYxlregS/kw7+wJxnCb2IMAkuVJg2JQVtzS7MqMeh789XX9HJzizY7/kj1WmSgPOoVffDw43r+vPPUFKuvpWdf1KMXXaiGieNUiTCTm6doSmWCJlYaNbklizyd0go1soe8edyN4Zfjc3eTKk0tSvLHRA8yNremE7vFjxooUWepX0w2cQIqQL1+8sknxcF6bFGFhmfkwAMP1Oabb66bb75ZTCDBCyDOWrOwT4kZSewFEAbFldcXDjroIMGz8KvlgR2gkarERADvPTJZ9c9QGNg6OWTwYOFP+jALHphMgu0RA9oDDjggVpx2EBMATGaxosjrE+uEMgOOFSVWjxgs8cwS9pMOnfPyo5ofRTow81ousZqEUnPIIYeIOsAqMu349773vXRQJDuDLr300lS3WYlE8WE1kpVFlGv6k10+v4t6R/9Sik73K1/ZR1+J1cdyfZ369emvfr37qSmUvcnx7DZWmtUSymY8JPF8Ncmh3LL7hJFFfQhUn0ksuJaaq2qJybTs3TdUN36iGt98U5UxY3TbH/6iN2+4SY2vPqexzz+msU8+pfceflhv33yTbjvpJD3wi19q5C+P0I0/+7keOf9cPRSr2K9ddpmWWGIp7RSr4ZucdYZGrLqa+rz4vBpeeFaPHn2s3r70SjXecKNG/e8a9enbT9XnXtDDp52uSsQ7vl9vtfTrp2zoCDUuFKsAiywh9e2vxgH9owWTGh+4R5MuvUR199yv6i33avi4sXrhnxfpqYv+rvKb7+upM89R/euj9dq/rtW1vzxK9x5xlO756S+04R57auvfHpMO9nrpwr/p3hOOU58JU3T3qWfq0TP/qjtPPlU3nvQ73X76CbrlyCN166+O1kOnnqRnTz5RL159uf75y8P1jwMO0tN//YsmxADtqX9cqisP+q7uO/OPmhIr6h889LCqLz6ryqhXNfmll/VurGy3vDdafcaNVv3br6kuRk992Tb++muqf+ttNU9qVlNzRc1RTk3RLjZFWTWHMk6/2hzulrA39OollKif//zn4lwU3kdnco+JcnaOoTjfcccdon7wSSx2zey3335i9xqKNor07nvsrl2/sKvWXXddUceY6LvnnnvE82RbtDcA9bMA/HqgOeUReVKbF53dtX5zwk6/RF9DP4h9ejyRBzr6FPo4xniEAV9rYu9uIE7GbEB3xzWj/JFpRmnnBh3yFDA34puRODrLg3tGws0PNIy7WmKcWxo/LhYmJqsl+onJMbZtjPFoc0BLjDWBaphp3Ek7G/amgF4xWTlwtTV060OPq3nAsOgneeab0nPfHDwJB3+gJcbczdGPNgV+cvDFhAbA3hj4pmjfcTeHPzI1074HnnihyZK9RZOrLTGeblFz8GxqbI6+uiXibtGyy66osY+NlCZPiP5hgpgAf+Hp5/XCc8+LM3Nq4YknntCY6J+LVwpta25dpe6KyM47JPjfdtttSQnFDtiW3e5vG3TC2VYpVt/oyFRzFW5MoPCigWV2mm/ocRKwnfPCHwUDxb3IWHAoByjSxIE7es0UL3YUAg4muSiUfAZml112qYBLYxB0adgvvvjSGNRdJT4NQqM+9v0PNHHCRKFsTwhzQijd7TBREyZMCpjQBhPDf2LC4TdBk8I9oQNAPyl4tofp6N8RD79JiV9HfMcwE9vi74jPw8AD6OxX4HhHPflNnNCWzokTJ3XNM1YjyItJkRfVyVM0Ydz4DnTwnBTpxQQS33BPCN6d7fhPDD4TgPETNDl4TwoTHDIBEwhbQPiDmxiyjYt4x4wdq3HA+PGqTmjS2Ace1ZNnn6XsrTdVNy7SPupN9e8/QlPiwR7yxRhU/eZwleOhfuO1d7XaN76vdb69vxpf/0DPXnuTqpUpGjv5fU2Y9FaU2VhNGD+lQ7ra5ZioXIaJ4T8+JmcmBkzS+JAHhXdcDHAnTZqoiVFm40MGYGLIi7J4+h9P1zX/+080fFPEgJDXDqijDAJWWWUVHXXUUYI3qzDgr776arFCxyoNK3BsT8Sfeok5btw45XF+2MQPmBB5x0F8r776alJeeK7A8/5gMoNHMiMf4fVB1Pfx0VBNCPd7776b5Hn3vXf13gfva2zQjk8wXoQfG2nFLJdK6T3Un/3sZ2klkfekUfh5j5EVaAazNIa8w1hs+yZcLYwLXkDiGXGkch07LuIZF2Xcaga+8CdsGw1hQ9728GMjXEDg2+nGRnlNEGkFyJfEqzWOnC6PB/vYsRE+eCaa4ENcYxNtKx6/2QTkIC7yHTuAuzCxzx4U6Wk1Ix1t/GrtkQ7iBJCFdLbZa/McO3mQwuY8oRsXnfmkyZMUjWyamERh+fa3v6WFFlpIfHLnwr9fKLbz9w4F6Uc//KFeeuklce7Ft771raTkUPeXWGJxUfdGR517d/S7Gv3+e3ov6t0YZAuYEvXvvVitHRNxj3s/6uIHH2hMKGzjP3gvntlxmjhpvJpoRx54TB9EB/xBKHVvXP5vvfq3c/T8H07XU6efGnCyHjnqaD0c8ODPfqkHvr6/nj31VD158u/U9Mhdevbcs/XQ0cfopVPP0BOH/zzakjP17D13aaF1N9I6J/1Ra554qpbfbie999r7Wuozn9dyBx+i1b78ZVUXWVRjY6V1se131BrH/FarnXiiNjnrTK186I+1Qijcq3/za1o7VsTX2+drev/t9zXhrTEqT6lTNnZi1MmJmjihURPHj1E2/l2VQsGsb6nqqdvu0IAtPq2lj/211jzzDC25/8GqX38Trbbf17TyN/bV2ocdphViQmLNn/5Q63/7m1rl0EM0dK891HuRZTSxKdMWvzhC6/7gUG3yq99plf0P1Dpf/poaK2UNW2llrbjDZzRs+TUUcw1qemesBi23ivgkyeuxsr78CitrudXX1vvPvaTrvv1dvXv/3dryV0dqwOLL6fZvfksvnvg7PX3KKbr/wEN176+O18hzL9aTvz1Wj/3kYD129BF69m/nasydd+iRiPO1U06Tq42a2DIlymeCJkdbRFs4MerLlGgTx38wRuOjbCcEjIny/SDK/N3RozU66gBtFn36mGiLVlh+Ba262mrpnevd99wj1ZkjjzxSKFFnnHlmrFzvrN/8+jf681l/ErsYbrnlFv31r38VOxY++9mdRX1kEod+v1fvXmnsMWVKoyZPnpzOfqDO0x6kupzq97i2diJ/XsIdMub2saItGFfQhZnbx0b7iF88F1FHU7tBmFo77gLGjI2yz9ujsfFcETdh4I0JrohvbpjED5AXmAV0R9zwJr/pw5qjP8YEN7W48EMugHBNMRCfEhPE0ONXa2LvDiAeoOCNHMiDu8AXJripwYzQTC3s1PDwrIWp0c1NfK082Gc2bsIAMxJuWnS1fpRXUW7ggRnh/yGa4pmO57azH89vag+iXejs19lN/MhUmPinsInvuGiDaE+iXaHNCNyk6N8mPvWklllggRj3TYqx+nhNCb/GMeM0PgH04/RBjIfHhIyMh8Z9MFaTx47Xguusr/V+fLg4v2f8+KAbN0ZjYsz6ftjHj3tPk8a9r0lhR5ZxEX7ChHEaN+GDkCEgeCPb+AgzcWy4gzfuJOvYaMPGjtGE8JuQzLHKqlW5VNX4ySF79GvwGz9hvMbCN+JYeONN9XbI9Xy00W+Fwnz2uefp7PP+prPP+Zv+9reOcM4554hzMegLFBfjVyCs3f7vNsWZBNi5Esu2Kgb4pMZ2jKGMNXVSydJ6sx0rApGxYdpOdLaTr91u2rkdD7trO37IgJJhd6SxnXhDE5Y0i4+9aXKTVozBw2+OOU6/+vXvdNTRRwb8Ur866siAY3T0r4/Xzw7/pRZZchENHThQSwwcrOEDBmjQkGEaPGR4wFANHTY0zCEaGqsFgwI3KGZ0hg4dpGFDh2rEkMEaPniIhgwdriHDBmrYkMAn/yHpM0WDhkT4CDd80NDwG6ohQwcLfkOGDhH5NzR4AIOGDUvu4YOHauig4UE7TEODZmjwGhKyQJO7h4UswzU44h86dEDEMTh4DkruwcOGaFDIOmLwMC0QfJh4GBJ8BwSOOEeEbHmYIRoa/oPgscBQDVtgQQ0eNCzSEwBtyDRk+HANjrB9Ir39h4xQ/1BGx951t5YZNCjyZlDIOjjSPVQjIu3DAoYHv+GJPzIM08Dhg0P+gSJPBowYpIHBd4HBwzUi0jYkeC7Qp48WrEiL9emnBSLc4KEDNXh48B02JMIN1/BBQzQsVj0Hh3tw8B4yZAEtEHm82MILapERw7RQrCS99uAjaokVjHd+f5Kqf/yTmu8fqRW3307NgweoYZHFVbfhZtr0V0dp88MPV+PSy6llsYW1zA5b6a1YiR7aWNGCw0ZEHIto6JCIa9iASP8QDY60A0MirqHke8g6NMpwSMCgKGsguQcMVv9eAzSo3+CkAJTK1tDhQxL0jsEaW7APipWcs/781/Ru9ciRI2O1agkxyEOJ5n0/BoPMqr8figEHJLFqwpZqlFAGfXzzc3DkQa9QQKgrlGcBQ0NOtroCBQ4TelaxUWJWXnll9e3bV+DhlSDKdPjwoRoReQh+2PBhGnfTzZp40w0aRplHfIOGDY96NDzcw0QYaJIZeMz+Mfu57LLLpq2Wp552WnqXkUN/xsSg9/LLL0/KP1u///GPf4hXKjBRrglbwLChQ0KuIRoaPIeGTMPCzOMZGvEOjXiHadjQYW3+yDws5Ebm4Yk25AsTe4KQHR7wJx3YU56BD8Ce05GmHIZF2ocniPoWNCls8EzyRFyd/fCfHUD2zuUFP/CYsw/DNDylpzV9kZaCJ/lR2DGJc0jkO3V96ALQD9fQqFND4zlNtOE3HAh+yR0m+UE4yuXu++7TF3bZRTvvvJNYBTzvvAv1k5/+ROeff75uuPkGUb9vuPFGnRBK5VJLLaVFF11U9bGKXFdXp97x7PeNFdkhUQcGke8jhmtElPWwQYPV9O//aso5f9ci772n0pOPqvzkk+odq5lvXHGZBkwep6GjX5fvuEdP/fZk3Xz8ifrv3/+iu6OzfeSCS/XkA3fpkeef0eMvvKxJoYyOi1nv8tJLa41vf09L7vUV9dtxOy27915aeOedtekvfq4NfvELrfG9A2OA8TNt/Ktfa7Of/0Kb/fgwrfbVr2n4dptp4BabaIk9dtVWPztM/dddR6XgVRo8SAOGDYnnY6jK0X5q8UVVWmoJ9Vp5JZVXWFbCvuQyUr+B0sILS9Fe9hk8WOXeDXK0c4MizIKRz8OiT/CIBZT176fyoAGaUt9LzcMXlJZcUpUlFpaXWUob7/99DYhV7Szyps9KKyobMUy9l1lag1ZbU4M231zrRn73XXYp9Y48bFh0STUsu4r6rb6aFP3Q0I030Prf+5ZWYEZ0oAAAEABJREFUihX8hUMBX/kzn9PWx/1O20ZbudYPDtTqB+yvzQ75kVaJtK71g4O0wn77apvjT9AGBx2qBTbfVp867Kda6+c/03pH/0oL77mXVoswG0V820S/ucAO2+uDPkM0fsGF9O67b+qBG27QhEhXZXB/3f673+r5mLR44/en6OWDfqjKr49R0z+v1AMxMTE0kwY0NaohJkrqQ2ke0r+vho8YoREh/+AhQ9TQq6xBdfVRP3qLSZeGXr3kmKQrl8upHVt88cW1/3e/q1NPPUVfjgmMr31t33RK99133a4bb74pJsQvC+X6taiTO2uXXT6vz33us9r7i1/UgSH7m2++Jq5qTHhQz4lv2LBh0dYME/U82cPNs5HqeciU24eL+j+M9iA9G9E+RfkPjmdraECOHx48AiIMOKAIO5xwPDtRdrRBw4LHCMJFXNDRVqV2KdztYXJe3e0eFnGSF8RTtEvY5zQQz+B4BpZYYgkNjDEWixzgphZPIQv5heKz6KKLpnBTo+8OPPIB8EYezAIKfGEW+K7MGaHpKty0cPBEJkxgWrRz0w+ZiG9WZCIMQPjpQVFnu6Kr5YEdgB6zK/oZwqXnlXZgmDrT8/wO4/lOMO3nFhkAeCATbQNhc1y0RcQTbQg8RwwdpIFD+umpx57Wkut/WkOGDNbwAGiHBN2Q6LOHLDBcQ6NdGZHalFbZFhyufuHuv9wK2uyg72nQyitqcPQfw4YtoBHxvC/AuHb4AhoaY9+hYSeuIUOHamiMdRccskC0YwtoWPBExuFBg//w1rTRDo6IMe6w4SNS+GHRdg8NeU846cS0G2j4gMFacOgC4TdcQ6Ldg3Zw6CjlJZfSZof+VK88/Yx6tbTod8ceo99GP8FCUmfgNcANN/xULDY10lyHKmdZ0XEkV/feSt3LPuduO60i/O9//9PUgBN6+WRVHmLO3Bl8MXPcWPNpg3J0rMxKsvJMLNWMjAYUmV5Vc0y1T4rVy6ZJk9UYq6aTp0xUfeNE9Z80US2Txqn3pDEa9t77Gji5UU/ETMgbV12tQaFwl7JQ+CVlWUVypmq4M4fVkcVhCaeq1SjWZA9cdMqVKORquJPmXiV8Sc3VCFsKcIvCKlVKKgVNFgxyCP6JVhGsqqwUtCF+BnFrWqqJXgphAhzpwh7WrBRhSuEuK9gpHAFVNYVjcjiaIHPwrLSIZCgoq1lZVderdzVIX3xRY557RiWOu28Odww4G9WiidUmsQV6RKwsLTrmA02Jgcn7//6n6saPDd5WNfhkkdYs5KwoZHCA1C5D4LOIJ6s4si7SWy2FkpupOdLRv1RW44P366pDDlbplVdUirChB6tKXgKhpJcDF1EELmIKXg11daq+9ILe/MufNf5fV6uBLZdvva21v7qPKr166+3HHtPQRRdTabllNSWkKzVFGkoNGh0P8Oi+DWrsZY1vmqKFN15XzRPH6/1nnpNaskhpg5ojzko1z5/I+pBXciVSF/GSvmrInIUFsK1yuT7SafXt1U9PPvaUNtlkM3HoDbPpdPScDHzP3Xend/sefvBhXXvtteIQO7aslqOuquaiPr/wwgsxGDw1nRnAs8QBOTSQh4fC/49QPtm6fdRRR4lVZPx5PxAWtsUgBLlQVAs874yiNLMCDB0QSYnSClukoxJ1oyUgXGp+7R29eu31euSPZ2rMv/+lia+9Rra3gYKegG3hkyNc+V91kR7kOz8UJtKx7bbbwlZLh5Kx2267ifcSwaFAJ4+4VYMHUAnewSZcgUyWwGbNqgQGZ2BVilsWsuIOclxCppZwEJ4yjOIOfPyDKP7hn/6BCDPoCJ8cQZgFRCxxj2cuCwhbUOXeETj+KXbMHDln71mSJ4skzFgMUBUwbUkKqtyMGCJl2CMUBpCsYYl/JJJ/AlWDujUvHH7VoCvyJJypLiRU3N558y2d9Ze/6XOf/bweeeTRmAmfoKN+dZTeCOX2uGOPExNGa666plqCZzxC8XwpyjMCtt6J0M1NeufG6/Tu1f9Uw3Mv6qV/Xqqn/3GBHv7TmXrkmmv04Jln6bqjjtG9nER9+RW67ZTTpWi3/3nkr3Tr3y/RQ//6j5ZcYXl9au89tO0B39HmX/qKNthtD336kAO13U9+pJ2POkrrHnCgNvzRj7TaN/fVgPXX0SLbbKmVv76P+qy1toZvuJl6LbWceq20sgaus24oqkuoGgpnZdElVCk3qFpW5F07RDOmlpJVjTaUlACUI2ZXEEUceUYuVoNPNcq6RXK4nde3sJENCg+V6styrIZK5aCpUyAVk/cRTlEsWZBE2Kj/kZ3hp3BnCkHUFE/GB+Voc+st4R8cwyfu4QzKCKlKfUktQaOQpiWe06ZypqZepYA6NdbXqamut5rrG9QcoYbFxMCA9ddXXSj9zZKaoiEcutUWmrz8Shq02RYaGPbeKy2nloayFtp2O2362xO1waE/0cbf31+b7PdNbXbCCVp1n3203o47a7k119KS8fwvEAO0V269Uw/GpGb2wXt68PKLdfNfz9I/DvmJrj8yyvess/TuvXepKVb5xz7xoCojH9Sth/5Yk554TKPvvkOlpuZIZQhD3ayGVNXIv5ice/em29T4xtvhUU2v6Ky40qpaJ8p1jz320LXXX6ttdthWSy2/vAYOGhKK9Ks6+y9na6WVVonB5xAtuvAiOu64k/Tjnx2ePhd2xRVXiB02o999Tzdcd53eevP14PvhfzUKtaUaJUcmhxGlmmp0Fn1Da2FFLoLNwpTy+hGEkffhChwBwxYFmcWDgQtfzCCOCFvDJVvQhTm3/sgKdGd88Ed5pv9j58C04qpGPkNPfzp69GhxLsK06Oe0H3EXMhS8Czd+APjOZoGrxWMH8JuTUMgzJ3nOLi/SCcwKH8KRptqw4Ap3Z78CD00B4DrbpxYO2hmB9HzyoMYTLB70jOc0EGGCihYpbwdmhFnQ1MqnCFkJnimOuEXTEJhMSY9xnd5/5BFNifF9aYXlAt8UfWmMUYMu/kStdAtH9ABhDUvcI4q4Z6qWStGsZMrqwhcvPALCFffwy1vW6GOqiuFv4PjnvthSkHQLWtIKstWb5/LVV18FI16r+c0xx+jY3x2nE449MeG4MW5DwGpI0xR9p0JJ7zNsQTU3TsZbvLqDP5CpGukjJ6WmaPNbmsOe4pZiiKuMm7r/ymXu5nhYBeObjF//+tc1Ndhzzz3TFtVSFOKsikNFqw3LigUPA1sHCjzbstZaay0xmwmODHAUBvbMdL6ZOPjE0QGXopYMikr5+vXX6/Hz/qwBoTQ/fO7ZevAvf9U7d9yltx98UOPvuVfVZ55RfdaSKpYzRwFGSbpFjiJ28FBWH+zDFWmrlsrB3ypXG5SpThWX5axOWSh/pQhLvWmsq6ilpAhfl/zKKM/hqoqrFKEk0triTM1uVNXhDj7VCJy5qixoMwZXMUgqR0V2jO6IqxrxuNorFL161VXqkhzNMUCLIZM8bpz6TJmswS3N6hUrsxXVqxoyIm9z8O3bLI294l8ae+11WqB/7/CrqhSdeq+YaMiaJqoh4nnl8st09xG/0OSH7tXggX31zL33qX9dL7kaMUR6msulSK9D5lKYdVLIWYpwdZE+V+tVznqroamsupZyNAIVVcoVNY9+S8/GatQ6Ky2vx0OprG+Sek/J1H9KVQ2TGiOVWTQS8It8jAfckgY2lDT2vnv19tX/1qSHH9M9p58iTxyn5r79tczxx2n588/WMgd/T5NjxaLMSDcGWSVVVSYPgwH52RxllfUdqAHheP+hB1UOWepCUSuXShFflFcMLhXy10ULVo7wVkVZqSqXMkXhqHd971g1660xka+RRI2KxmPffffVG2+8kd73Z3sy7+OhJPKO8QkxmBz16qg0sUSdZeZccVHOYaT/Msssk1Zoqc/nnntuqsMovLxHjAK+RwwGWa09+uij9YUvfEE77rijeH+YVyXg+fjjj4v39jePFShOrgV/7733phW+FEHckBX5jcWRGVH/q5Gv0Urpkb/8Sctsv7XWOfgHevjY32l0TJDUxcClLpMcdVfQS4pQCVRzgQuyNgzpa2qKwmzD5Bbk5SR+lHswWdThSjwbjlpfDgSAOFk8n1nEUo144R3W8FWUYSmsARFGyONMpQA5vCkbzLCSPtBRvAICFSRVjFbIVBW1ggARK/zCraASV6BhV84irqjf8dCBnecQYhUSTlWWLCiqAQIi/wSEPVNccSNfUh0QjqqicBU5kEOa3FJcBp1wUeE1cdIYNcUE41NPPaFfHXWU9tpjT225xZb6zre/oU3W31APRVt5++2365tf/6aYOQ8GiqJVU0y+lQLgP/GdtzXujZc04bmn9czVV+mJk0/TbcHrzYsv1Tt/O0v3/+QgTfrfNWoaOVKTX3pR257ye60XM9IbHnSwdjrxZPWLQUP/VVbXKt/4ntb84r5aZKOttN0Zp2ux/fbRsDXX1uAV19TANdZU/9VXVf0iS6ghZtvrBvWTQqHMyia1bYB8zuJezSJn1FbypUA5ALNUslIVC7drAKQNJpDT+edUcbeivkVeR6Y42nCkyWrDRhmVXVY1JmxdCbrE36JalqyI0gGlAMxwS8lejv6mXCqpFFAXE57lUtgVNFLcC7DKLqkO2lazLuKqi1S3QeATTWr3lMKWpGizpTo7uetxBzigFEC7EIZKfXqr1+Ch0TAPVp/lllKvWH1oWmAhDf7URhqy/WfU92v7aKHfHqXVr7xKa558hrY46aSYvJRW22Yb7RgK9/YH/FB9hiyoFy6/VI/89ki98PsT9NS556vXmA90x6+P1CtXXaLrD9xfD8SE3sTXRunVW27Qf3/6Y916xGH6348P1DuhcGfRV3hSRU3jJmnCW++o+f0xWjwmTy+58GJdcsGFuunGG3TvLXfo2mv+p9P+cKrOOPMM7R4r0Ycd9iOddOxvdeBBB6TdEltuvbW2234Hbb/DDjrql0eosbFJU2rasSxqUIk2QeXoJyInyLcoyBIZEVAJ/yxK2tF+laPPKIfbroRPEEUZK4XNqR12Mja4BDeFNVMWtBnhpXC3gz6GFzusgBlJWhb9VTnqJmO+GaGfkzQ2JfRhjnaORzY7nuiQ0c5NcEWIwm630xd+c8q0c95zit+c4GPPvEzklW3ZeT52JYfd7mc7kdSGs3N/O/dLBHPg5niEFSwdN0CpHY9nO0webaIoKQvfKtaZAkI5QgQrxeMfNoxMjG0a335PT5x9ldbdbhv1WmyBmCitE608REW8ES3Owkh2brZF32A75AoIU52vqLcFKovxHvba59KByIJzkcfhTP/33nsvtZnbRDt+3nnnac8991Tfvn215ZZb6rCfHabrbrgu4pQq0f8rbKVo5aqKKxg2hdvRPoYr+phAhJs8UCSonIGtYg1LOQD/4BM01YBAdPs/b6G7ORpWfNlS+mAMnh544AF1BexV/+Y3v5kkoQCSZQZvBT0D8UmTJrWF4t05FBMOCmH1jRW5P6CNs60AABAASURBVP/5z/rJT36i3r17K4WLPHdG5hOsFLg6KRrg5kDVh9I35emX9M5d96opVvqe/ef/adw7YzR4ySX04H//pW1+/gtlAwbqlXvuVt+6siKwsii4LAq3FFCfZYrxmBSVsYpSlSpCk1DQGawnpTE6UPyqQViJpwJFt67FshoUY1RVSy3pOcnUK8x6qVyvcqkclUkx3iurLmSvC+qIShEswkQVLjVHHC0pXitTNSYEWiL+eJpCWc4CKiqrqt51DTFYKmn4mHF66nfH641/Xa3KY09o4Ngx6tevXhGbStFRl8rNahn/rt658RYt8NzLmnjPnfEAKBTY8Xr47BjAPPWihtf11nNPvqLFdtpFy8Sgpf+W2+i2Sy9Xn9deUUOpItJrVYNfVQ6eqZFRZFlYMsdDEDI7HnnSXy1lqg/lt1/LFL317FNqWXRhrbb/d/VurD6NfeRBDRj7jh4442Q1PjlSA/v3UxYKcJXMKpVUV2c1v/qy3n3tVW3422O1xDf31yLf2E+rxADqg5I0McplYrmkCRGvI++yrFfkWZ24esWq85BeQ+XAudRbzU0VrbrT5/TCqNfUe9xY9XnjFbW8+rz694mciTIlSvIcvUmqRLiKFAPtXpEX48ZP0mkn/UHrrLaurr/hRk2ZMkXPPPuMfv/732uxxRZLCu13v/tdHXzwwTrggAPEdpzVV19dnD69fKyA7LrrrogUeeWoVlmyHx6rynV1dVp33XXFVifqL8AJ1zxTL7/8ctqCyNYZnrVll102yqmveK74dA+f9EEx5bCdkaF8cHDOqquuKpR2IoAXpiItOUiWor5kMWAfq9fHvK4FN1hTw3feWuuedrxeef5JTYlV50TkIOTfajrKWgq5W914RULiH7hwNNUONqm8gePPYVELLLCATjv1VDU3twSqFPWwFPVG4nCJW266SRVO941BZclRR6Mc2KnC+7HHH3d85PUNeitWHl5/+23lV4RVKep7SBT1I4o/xMqUlUKOqHelkNOR3izMJG4iiJBRN2ig66qK9FtqxUcoFRBU89U/pJymPIXcUUvVHJQZKQlFTZEP8YQGJvI7nk05KCNfAxH/yIDIH7VCNdqjLOVFxFYKCIrLLrxMSy2xvNZaez1tvtmndeTRR+vOe+/WWhusq0effFz/ve4ajVhgROShOlwuSQ11UQIT3tLjf/+rHj75WN114vG6/7Q/6vnLr9arTz+jZdZdTyv+7DAtG5OVS/3mt1r1mOO1xlG/0UZHHCkNGqRFd/2c+m+8gZpj9nnlr3xZm/zge8qiDVh26y20ws7bqynS0hgrkKluR7IoZpJCsnGmCZhIazU8qpEfCRdSYorkAZHePHzWhgLdFURQRSWPf5as3GwosU0Nwp/MKIU/EOWhKIcsxab8HjxKseLbNH6C3Nys4soKSzIJrJxena6sI2Xhm6crXPhDkiCLJ0Y1kEWVyCESlvg7gmAnRke+YZYDV5bieVHQRzZEnioyu6qWuANVxVwrwcTnrZqSf5Z8q717qWHxBbTIJuurEpMZG0e7vfB6G2j4Fhupz/qra40v7611fnqYVjz5j1r22wdpqT2/rBUOP0Kr7H+w1j705xqw5FJqfOUl3RIrGc/fcJtW3+kzWul739VWRx6pl2+7TY+ecrwe/d2v9eyJJ+rB739XD/7h93rrrlv13s036+ZDDtXkF57XgKhDW8XEyoHfPygmfL6jP//pTP3nP1fryqsu0+tvvKYHH75Xq6+xsrbbYUtdcvFl+vPZfxNbwldfYxXt/91v6ZWYzLEtMi66mOhbldsDR96YfIpyZXI1c3246iKTsoCgS7kq0U/yfIKRW1SNvlNB6VQ+DnSEidYsLB/7PzupOBSzpSXapS5SS921HRPU9eLLEGzvtsmjLoi7CWXn8dm5STTIBWC3LdtY28zCD6TthLejdlDGIHtgmjnAIkBnAtvp9Hwm3e08T9nVxirnt7/9bbGjja+TvPnmm21Ba8uhDTmrFsqOTsXV4JDxxEabVw4zxorxvDqw5cBYTWFre8LDPmN/y4kw3SOKUjQbcC7FmGbcqy9qSvRzI9aLtjNkqKuWVY7xSyXyoRIBglS0SdGNhTyJTZe36eUH/ii+zz77bPokJOftFIxsy3ZyXn311eK8GhZJOcBrUPTT++67b3TXg8RZNsCKK60odLPrYlFyyy220InRbk9pbEFM0YEMW2YJTRj1qqJjVxZ8I8mpT3HmiKMUIFVFPidruuFTTrbuv+USdEM8NsnIGVPRUQz4Nt8iiyySDoPpbNIB8S40hWO3h805TPtu540Oq298UgceQLlcTivcP/jBD8SWVF4mR0ngu4/45xC8KZUwmqPYKlEYjbHiOqFaUUtDICeMEzpn3YDBev/2O7TSehtqhd320OeOOlKlZZfSQlt/WqNeeFqTnnpKg0plObSocgBb5JqrU9RcaVIWg6JmZ2qOQScKbLWUqRpJzELuqqpqiYFdtdIoZ00qV1tCRS7Fqm+z6punyLGiOyn4VOOB7Bv2Ae+9qV6vva5e0ck3hWJRiQekUVnoay0qt1QUZBHGYotXJR6iSjyslXiomSjKQobwiMFLkwaoWW/89/9U//rbGnXnvdI776j58af10O9P112//KWe/cPJoaCOUe/6sgaFbM/Fqu/iu+6mtwb00zUnnazJ9z+siU89q9G33adJN92rVy+6VOM/eFsLbLi2Jobis8x222utNVfR5OeeULku8jH+Vvwi4fWVqsoxYRCCyjGQKIUsWaShEo1AS7mqLAYL1egs+wfdqPsf0Kqbbq7qAgtryXXW0Mv336qJLzyjey++SHrrTT31h1NixX+kBsYqfXnKJPV/9y29c+ZZKr/8hsorrqQPFhiuPrHCWl1sCVVDqS0FhAiqRBx2s6oxOFFMWlSjTM4666869je/U7WxUXXBrzGGdAOWX1rDV1hK79x9t9648BI98/tTNOWuWzQgVucdM2XVkLka4bNQIniY6qKsI1E69tjjdMRPfqn+/QbopONO0i8O/0XkgJLCzGsJrAhT5w866KCE79Onj/bbbz+xtYXtyjRQeGRRdgB28FdeeaWox7gLQBFGmV5yySXTJ1nw/+pXv5o+5fPQQw8l5ZnPtaCMwwsFnFNojz/+eP373//WQgstJPCAohysshRQjbitqkIP0bM33qwlVl1D2bAF1Rj1e+C6G2nCxCmqjh0bIQgVQTIFdQ7hqvmHB66o7xiA7RQndiCPW+rfv3/k3bHiQL7LL/uHykGH/6UXXaxdPv95seLzne99T45nGzwd5ZbR8J4UExI/Peyn2m7bbbXDtttom5jV/MIXdtcXv/gVff/7B+ilV0bF0y1ZcUUdcKSBOifFMxMpcPjyPObSh7yJMCicifqShbu1mUg8HHmj8MtcURZ1CbvmsytSESlTGxTipXoano5EUW8Vaa8LcBY+kS8CH8RZ4PDLIRAqq/+AARowaKBeHjVK3/nud7TvV/bRDw49RGuEkrzCWqtqpbVW14mnnaoHRz6hv8dK3uorr5re25eq0oQPNOGhB2OC7h8adclFuv2IX+qmE36j2849R++985422Peb2unI32jLXxyhnU4+WTucfJIW+9zOqlt2OWULLqxhUf9ahiygarlPKM2DFVq3mqLtnBhtZjVkrotnrRKTaFl9SVmpqkrgHc8jz6QjvVm0OdV4zivhcCTHqWDLcohWjrSXKNNoM60gDv9oiQQJYFt2+ARNqquFGXSd/3ZO2xn/YTfxAOETRoglRVtbzVqUhdySlV8hYPAcOHSYqjEB52qmRKtqTlGQQZzFDcAIGcOY5t8uAhemgmfYCdsKjrw12KC1pCx+/N0aj8M/HuaQKUsQtSioFRDlEPdqaz0qBV05eAaboIvnJtrfLJ4/qAgfWR/9ZVVZfR+cihliNcbz1VRW9JFS3YiF1WfZFTRww401YsutNHjVlbXopzdXOfqGT/34x9rkyCO006+j/hx2uBbbYhstuNJaWmTnXbTZL4/Swht9Wn1WXFbDNlxP6//wJ1piyy10e0yiX/vbX6uhXNETZ52pu2NC/eYf/UQTb79Jt/zsx7rjl4dpu6WW0BfWDj4xib7OWhvoovMv0XE//5k+u8lGOvZnR2jdkOXNd8boT3/+qxhX3HDdtboqVs5PifaoJSYHL7/8Ct14861KVyTcrgtrHdkXplQ1UBJ5hB1koDBUKYVfsoHJwpZFbgLJqjYm4fy4/bOoJ2uvvbbYmUQf1lX6bKsaAxsmk3n1iAF6V3TdjbMpnzwW5LatcvRPTA4fe+yx4nN6igu/MISyY1u2NXHiRFAJCn/byd1z+3AO2E75Rl7ZTgTUAXaosZOOQ0gTMm4smDFmYuxz1VVXCX8OEobWzsPCJ0gTT8xZBvjFGLA5HspqMHEWt/hXApIVJH2r8ngDPUP/FDZR5uGiCVVrcxpYS6GrvD/qZS263qpSr3rVhaYcQ+hoVS3bMc6WSq1MLCW7ExOHq+Pf/jAOiiKPqNO9Y8HxmGOOETsVyWtej4AGYCx54IEHigUhvpBy7bXXigNg99lnHzGuu+iii8SrhYx1GQ8//NDD2n677XT7nbfrJ9Hejv9gvBoicdWQfrlopz946TVlY8arGn05/NUmXlgiTY6+v+JGpeQEgQMXDWnYuv8fTfOcj4SMpjIXnMeMGaMxAYW7K5MwgB2Z0hXBDOBWWmkl8ekeSG1H55upV69e6V06ZkEuu+yy1LkV/kUDFmUFKsZhZQ2ta4nV46oG9+2llhee1fh779GCSyytgWuspwGrraRF1l9XH2T1GhMDuDFRaZfabistudVmevaG69W7VI5CLkXZlWLQVlG/ULyGtjSp6dnnVJ7YpFKpTiVHlscD5FB4q9Vy0Kl1EFGJsCFvrChOfvpFvXn9TeqH0h61gRnqvjFTNahxgh4883TdGYPK+tff0NDg1b/Son7Nk9XQ0hiKc6aBsVS+YMg3OHrhllD+m2Ow2C9WUPtVyiFXxOGKspBTkyZqyu236cWzztYDoRRtsP/+GrLEUuqzwEJaMRSUxrfe1t3nn68JoTD2fW+M3r/3IQ3cdBOt9oOD9KmtttLb19+ghkjX+httoldee1PP3HmHdjzku3K/XsqqJU0slbTsphvr3htv0oApFQ1rGJBWGTJnkd5yegZQPiht8qSskqrxBLSUpGooIlmsRJUiDeW339WUaHTeDfzSa6+h+nfe1fj7H9VGy6+ixlgdb77/QU265y4NGvO+htU36J0bb9DDZ/xJvVqyGHRZlagHpbCXG6uqD/6R26pE7FUH06wpYm1RQ32dXnzpZR166I913LG/1bBB/XXueefoiGN+rfLwpTRk0UX1Sijw9e9P0iprrqOn/u8/euOWOzS42qBylGH08SrF7MCg3kM1oNcATWmcrIvPv0iH/ernuuCi8zV50mQ9//wL2m/f/VIDsuaaa4rG/M477xTKLvVecW266abi022sDoceJoc9AAAQAElEQVQz/W2LelrQfPazn02DCdy2ZVtcuItnbuedd04nEC699NKp/t8Uq7SPPvqoUKgZhHBYDg0YB4wtvPDCIqztxMuO50YOllZkv2jEcL57/0gNXXpFlfsOVK9S78BbKy27osY+/nDQdvzH0LcNkWGLMscAbHgrxYkbsHMcdmDvvffWZz6zs34T+f/iiy/oJz/8cazKH6jmKY065Ic/0tnnnKuzLzxPRxx1lNbbYAP1DmX7sSce05lnnKHvfvtbGjx4kOrjOXo/2pxnYnb0rD//SStH2/D1mJgYO36sRHwhWBbKUqZy1MeS2q9qWDOlH89KTKxUI7UhsdqkjLBBlGiqgc1aAdy8BspyejKQ2nIrEbJXIyXg5LiXI5VhxD1SBVE44ilR5FMllgvvuvM+3RUd3Yknn6jzQzF+OOrVj37xU/3fv/+jq2Py7Narr9YPDzxICw4YqMlPPKvGUa/o3Vtu0nP/uUoPnP9X3Xj26br5jyfrrdtv1vJrrx2K9npaa5ud9OlDf6q+K64qDRwaSvJC0gJDpX69xKxNXcjXOx4yBgCoHSi4VCke53I8zewMcAxakLaM1C5JpbC5pLpwl21FISuKO0oySjYY0Q4p8E5pC/pMCqpwZWECuME4YlfbZVu2Fbf4h6moGSFbbb5jB8Ir/WvtCVF7c5a7wigp+JUjvpBPEUdywzunUL/Bg9U4LupvTJCWon2NmDvIlinCt9LOmpFFMCCMxAt+AO5WCLmc/MId9rjnf4IBhV9gkzMyvRx9XSlyNlDxd4BkW44GJu4xmLNKuK20u6Qu6pqj7BS4+jDrJNWV4halR3lH45HSHU2uIoi4Vet7KevXXxo6RNnA/lErlF8Rv4YO0gKhKK/41X218E6fUd+NP6VFNttSn/nlkdrp+BO08Y9+qOU32lirfHpTDR0+WC/edqvWCPvaW22tO885T9f/6U+65oeH6ZVzL9P7t92pS75/iG477ff63rZb6r+nna4X7ntAjz/+hFZdY3XtvMsu+sU3v6PfHvZLLRht65djAnOHHbbX53fdS//93426O/rTlniOUnIiFVEb4x5lHtJyL4WrFGUehhyylwPCS4q8iJuklGLN6PVRo+NZsdvTyOfHalcJO6eH5wAFFeW5oaGhs/csu5FjWoEZz/IZNBRfVuD+FHUEJQF5bMu27rzzTqFc7Ljjjho/fnzCwfOpWGTBpF9eY401Eg3uIiz26UGtfLX2qYWbERrCzgjdjNDAa05CbZy2RV6R7yyILR3jnC9+8YuhQ1aEUszuVZQ2FLVDDz1U7DYFz1iHLzawcFGJsbud89F0rtq4p0WaKco92i5lQRXtOpOEqW+qhpt/xKcYmyt6JZwzA1niHSGCbzSnKYosnIqx7Qej3tACyy4uxYRxKfoP10VLYkW7mgVUgwoIg3YlDAUvzcRlO1HX19eLVwGpt1/72te01FJLia9esAADAZ8LZBV6xRVXxClWlHm9cI899ki7jDfaaKOEJz+/8pWv6Kmnn9QVV16RFpUaYkz51BNPJX+ppPoFF9TkD8ao2tgczb0Do2j9A6z8isQ3xMR4n1hUbMmaEy6yRiljkqt7b6XuYG9bdhReFBSZtP/++yeFFfvU4rPzMPijAEyLFprOYLsNZed2OzfxGDJkiPr164f1QxD9d8INa+itZULZHdT0gYY3jtfov12gO2OVcdFNPq0h2+2gpb+3v8b276em6MwqoYgqzPeaG7XwKquo8u57GvfSC2ro3UuNMWh3fYP8/Ksafe4FevGMP6rhnXHqE4pWQ4tVH4VOWLuk3pWq6t99V/VjJ4ZC0qC+1ZLGRgd7/0kRZlJUmpg+GlDN9HIo5qNihXhYDC2WWWF5XXPKyRp/z92a/MBdevSvZ2pYyDGorpfGPvyYrj/5BL12240aXK4LniW9de9I1b/+rga1VOKRrapXpPO1x6KSuqrJr47Sxp/7nHqvs44G7rCdVjzsh+q9w45a5aBD1H+hhfXYmX/RXb84SmyD6hWVecKwBbRIrAJlE9/R89dfo2Vj8LDyod/XEl/eU/1WWEUTS31UFw9zpamqQSuvpcHDF9cfv3aALvjL2YpsUd9elstR7SLvSqUYIrlBioemoVeDHPJIZVVDYelVl+nth0dqSK++6h8r2JNjcqDX0BFS/VC9evdIbRKr/i8+/bSaQ8bqO2M19qEn9cwFl+n1J57WakceoWFf+Lwmx6RFOfLb1UyVUqYwlA9MKhFLJkepl2OOa7CG6w+n/FH1vcpafMnFdOppf9AxRx+nc/54vm4aea8GL7KURmR1Gl/upQV230NLxirHq7Hi3hAVp1yxBtT319tvjtbBh/1YF1xxia695lqpSVprzTW0+Qab654H79Ldodwff8IJGhArdhMmTBAXK72lUkk2kkjrr7++fvWrX2nQoEF4dwA7pymQ9ofd8Cr8GUgUzxC7PZhUsp3KsTN/O+dl5yY8Iml5XkVOvXPP7TFB0KyhKy2Hl5Qp/EoasvbqevSxh2VV5XjWCZM8w63AQpWDpnvZTjTIXC6XddDBB+r1N1/TxptsrBN+f2JMaJyg62+6Ub8/8QQd/K1v6ZsxCD796KO1y1bb6vrrbtJqq6ym70Y7c+afz9Itt9wmJgpuvfkGPfTgfRr5yKP6yt576pxzz43Vn+ulkqUSf4eUYcFB7PHsKZ4vBbaa0hAJjX+RPoddJB5Aa4twDihFXbbm/UXeFVJgTxCyZgHIV0CiaXWUwlGO9IbR9n/uhRf1858dpt8ed6z+Gu3X/vt/X4ce8kPt/oXdtPWnt9Amm26uP55yuk4/9RQ98uhI/fCgg9U72prR19+uB44/TXce9gvdfdQRGnnE4br3kB9r5Emn6u17n1CvwYvqs2HfOtq2Bb65vxb8wq5aZNsdNHSNtVXJqnnWhiwpn6M+IXemuiiJiqrRNqQsd0VR2QL4O6hLqkb6svBXUpcylaJdxceYUTYKyLBHXS6rFPdSBLYSv7AGSqJOWFJrPVTIQ52OZkPlVO6a6mU7grmDv93uttvtHYiSAAWmTqmBIjWQEyaSiniWE1GfwQM1JdoOx2Rpjok0JJ/iBhYo3DNoEiRB3Ig3jBRlJ5NsABLXWj8QKVwg409YkpajMpytgCfEAdW6GNTVh6UcfkBY8SazKePIB4VPKZiQB5E54aoIOzhIxZXFLWjinv44c6D2tCjVlUBUpdbaIWXBuyka6D7LrahBa68rj1hcg3bZTQ27fkFrHneMVvzhDzV0u89o6M676VPHHKstfnG4lttpG73z2D164ryztdFeX9Lm3/6mnr7mSj3880Ni4vZ2rbrqKvrh1/ZR/eQp2naB4fr9/t/Rd7/5DV0Q9Cf85giNfuQefX7HbbTxxhtr77321F033BzpcdTFcpKH9LhqZWRc+CiuUrgd9TArKCIdYQ3pwzMCgMfNcx6Yj82f8Z8dCYwUsU27VCpFvpD4KLssUh0ATXiLwfyLL74o+r6FY6IC3JyCIl8Ls+CLEvz9738/7R5jZW377bcXY1y2pr4bYzl2i6HMs5tstdVWU0Mo9JxjQnheE1xrrbVaT3PfRcjOqjRKBv4AYVH4UERwo+Txqhd20l3Igx0c7s6AHwC+MKHtDPgXuFp7LQ48PMBhL0zsU4OCpjALusKN2RVMiw4Z8CccijDjpZ///OdpXM/ZRUcddVRawef05YMPPljsPj3uuONE+aC03XrrrSLvOZx09913F6+4ffDBB7BL9Yg6hIM4AOy1AA7oCkftdNxi2BpNTlXVUMwVzzE4cUVHkkW7lsXzDYCaESjCZ8G7oGccm8sRyNAfJr49Wr2GD5Ec8UaDkAWUo5Vwa4uHu9JqjwdJMWQN3wgrhTNTbb7CtzPY+bNoW//85z/FOT1nn312GquSnz/96U8TDjwTGOTzeeedl14RjCjEjshCmcZt5/yWW2Z57RpjgCOPPFJrr7O2fhJjDvyzaOXLffsrK1kOYAJCITGpqwZBkjzGzROfe0GTn3tWijYy0PEPH4cxF/70Q90SjW3ZOTC7sMUWWyQ3kbG8f99994nPkFx//fUaOXJkmpHDj0LDnJtQipkL4nPU+vKrr+meE0/WdUf8UhNfeEKLb7Whpgyu18So9BNC82uqKyuLVemWcgzmSmVVm6zBiy2r8oDBejtWXeteelrlmAWpi8J/9G9/11unn6Ehjz6kfqEAV6NCN4diXqk2x4PVFOXdpMExi/PKxf+ODvg3Gjx6jMa//JI08X1t/+mN9c7TT2lgQ181v/SKXozV8mf+d60aVllTC33us1p++230/J236cmzz9WY/92gh88+T6/+60o99p/LteCKS+u2K/+p9/93i4bV9dKof1+ha3/wA71/w+3qF2ns2/iBxrz6vCYvvbjWOfFYDdp8c42NGllZdJiahw3W2Kh/EwcO0eq7760NDz5UC+22uxaMGb3mgX01JRTYhqHD9EFW1tNvv6dSKLW9l1pYC2/5Kb0f6eJbcBVHvkSFnxR0/WIV+8Yr/6UjD/qJXnvoMU1+7BmVX3srFpMa1LdU1VP33aPN19tS//jH1aor1yuLsugdK+V9X35V15zzN/Vfbz0NWHgx1cdAa0o0Osvt/Bm9O6S/6kIpXfFHP9YqX99PWeNEjYzVr/tvu0sfDFpQy37nG1pgh09HOZVUjvRmke+lrBQDtVIUcxb1UIo2RqWQM6sr6baRd+nWG27TN7/1Da227tr68Q8OD79qFMME3Xn7bVpo5dX0wqg39e6wUGiHj1A5VjT6ebKam95XpaEccjfovHMu0B+PO0Pf/vb++vo+39YX9v68tt92W73f/L7oCCstLWppaZ0Zi+dCc/nidHk64BmJFvF4Di1Lo0fr3suvjnz+lgYsvkQ0X5GOaLmr4ddniSVVqu+n0Q88mNgGWpHVQpVR+FfVemW5GdxyyzTudk61/bbbae2119CX9tpLTzzxpL76jX3aQu2z8CI6ZYO19ff9vqoTvravhj73lF698hKNuupyjXnyiUTXPGGMJsdqpyZM0uL9B+qv55yrvb+wiw45+Ed69aV4xiIaXp+Y/P4YVRsrqtIzxUpQJczGkLeadhLUR3rLUtijFY+6GR5ZaDPRFijAkdhSoMJQghTzvL3ZkbBIg23ZTsJYTuajjzyikSNHpp0Hp/7xD8n+0CMP6eGRD+vnh/1Eyy+/vFYIWHfNNfW7Y4/T4Yf9TD884Nv659WX6V//+adejGf18j+dpZuuu1YjH7hHO6y2kt65+y6NOuEU3fr53XX3WWepz9JLarHPbq9F/p+96wCQoljaX83s7uXjyFlQJAkIAiqKARQTJoyYxazPnOMz55xzzoqKWcyYE2YyIkFyPC7f7e7M/309t8eB+PT5AH3vZ25quru6urq6Olb3zN72W6HL2aegMY2FTa68AltcdiF6HHiAay8tuvdC+416g+qmfuHAM/ZNiWlUqLHlONmJY6xDswRywXEHbGGkRubuygAAEABJREFUYgyQZtmM9B59woNjBEmXv0lsAoRME4HRT5RLlSa1/C49+THIm3lLBqNXQGeV3/X5Mi9PeVdVwhde5aAaIJwDILuoAcqWcqGnb5w5virOWCLwUhI6f+pW2VeEf8VItMvFK/MMuIiQ2g2o27Rz3WBLOUNVAjuM0qc49uuVeUde91AMgXUcElIsN0PkIQJmwM3LNHxyYlgR1A9tS+YD1yKMPiO1x2ifbigs84vyVy1rBg4Z9LgdkyA1kBIdFR4CKCPvVCIHfnYhAosTiMzKhp/XEJ2G7oeNr74aG551FtoNGohsGt19/3kxmh99LH4eMw4vn3Q6Fr/xPi4buB22GTIYm+Z5OIaL8n04Rg7ifHbaem3x4hkn4scvPkHxDz/ghsGDMe6OezB/5gzEmK/HrCgu2AzAJYXLW6+oB9RZ6KSUpAEoLucx50BNROASKf3/AJgZi2N1JdGmb35+PmQYCWkWxWWMHM1pOpHWZrDvc6wW0SoENw8yT/26tzZjxVpvDeg089RTT4VOL/XJlXAywu7lGCjDWa+zjhkzxq1xZeDpTbIOHTq4N83kahyWEa1vQPXplOj1qaHWysOHD3dGnYxpnZ7uuOOO0FtqOtXOlNvM6vRkFvnNIlcyis4sCptFrvArgplBZczg6/uFy4TFT2Ezk1OXt+LNIpwizKwuzsyEcmC2zO8QfMS59v3pp5+gb48ZrLvFU1CHqPVIBjOD6vyGG26AXvnVib3e3vuec9vJXOPeddddePjhh6HfPZHxrAMEJc/wU3yLFi3w4osvQpsT+k8eOlR47LHHUFhYWKcLs+XlVXozc2XTmwWqD71xYGZiD+OcG3JECRDAPB+BGap4cMNlJwKOQdWoRhKB67NRCpfsjz04OHns6GHA9MwHCCEeBo4a2dmoSVWjJieL3Jk34zyON4yBiEIvBJMyzkO6do7lkAIoEoCZQXpV+cDLTJzh8GbL2obatvSu3xzQOkEbWvrc8FIe9MgwVvvVabR0Dl56PVt6zvAlark7ZCikVCDE4jFccNEFGMO12yuvvcbREJg7fSYWz56FdAnnO9ICIYy0MJYxEhGfPP088pZWIpcbUyLR/KKyyr+6wel3VWciZQlWxlffe+y0004YygWxBgIpfsCAAZDCZ86cCTOrg5WlX524Ss6tZY2aYasDD8Fm++2PRnvvi37nnA2/qAhxZuxzpRfjwlm/oG2czAJVJBcwlUESnbYfiO9HvICxDzyElmWlKCwvA2hoF229NdjDUTV5IvLBhUTcZ+dMoXFVOQrTSYQVZUjOmYumBQ3xxX33oXLKRFTEAhRs2h1TRn+C5lzYL3r2BazfqTPW5YlP0WZboqxxC3TafXd05clwQ552b3HmGSimQTt9ynj03HtXbLDb7hh84EGY+/ZbmDf8SbRsnI1e2/dHxaRxiCdTqFk0H7MmTUCvnXZGVdOmWMqGCwO7ocfm6bGsPidzw0LKl+raEUXbbouK5i1R4xnMUiinAZjVZUOsv89QpFjGZE0SFTQMPRqRYBk12QdU2Fw2+mMuuBQtmhVhEHfERt96L7687HrMe/QpTKOh+92lV2DJTbdh3R/G4oaz/olkeSWaJEM0TMaQ+nk61mvRCuttsy1Ka6opE7A0CFHToS1a7bg1KhoVItGnJ8L2rdF2rz3Qcq89ceAtt2HAP07AAspXzNJkZRUiO5v6tiQs9LjgCGGsM67Z6E8gwfhHnngSW2+0BTduSnDlZVeisjQFXTfeeAtOPPskPPPA4zjq8ONw2uMjcMIDD+MdnmCu06c/srMSmPXzODRI5OHtD9/CtRddhwG7botkaQ0G7TSQp6TXAvEQAU+H1BdChGLrQGHn+Rs/0qzHkNpa8PW3aFvYGA3at4d+0IdjN+JaaIZATqu2aMhNo9mjvwfUb6ErpG7pugEe1Db9KnttWKE/BgHee+c93Hjzrdhgg66IcwL44clH8f55FyLgYvbkl19Cb44hc2bNxqTvf8SMiZO5gP0Rr157BT694Sp8fvUVeIubQh/feTPeuvhsLHz/bZzDBe96CxbhBo4/c99/H/GfxmDGA/eg5oP34JUsRV6qHA0qS5Cl9uYBbO6IBcaB3OAuldEYofJwAEcYEM2arY1m4C+/A1UQ5ZQglAwejH/ATTfeiJ486dB3g4cffjhPkE/jxsRG6NOrD3rTiL3qmuuQl5uHVq1bYOiBQ7HxZpvg5H32wQPc0f/umSfwye034Ob990W78WOw3jffoPFHH2PJqPcw9oVnMe+XX7DO4J2x6803owfrpF3/LdBy64Eo3KQfuh52mPsV60A6k1DUZsB+rGDMQraVgAD2T0A4Pnmb84b0hU56n0+P8SGBSKaDa1kBApY1YCxYUnDW5E0C3gGBN1PARYNXYMyLIAT9BsjnQHRKEjLkgJEhgAgnH1bLJc4CsBxZObnwOC/4bGPMHipS/UwTRYXQd7NhPcPZxbu+5bgAhr/0qpWCMkgQgeYU1af8Ua0xkkULKGottfqSG29CBIwBY1SX4KXROKSLWpyqXgAImyJWfMAg+XOMd2gGGWKb8hw/UXqBxw1tg6e2RwYeG0oMYGsMSSceATzObR77tB8CHoFVggRpPOYSijHnyQaduyDkZmtAfFjYCK0GbottzzoDg085CUMuuhCnvPAcdrvoPDQc0B/l2Vl47jQa2n02xl7sf21aNkd83PcY1qUrtmq7Lkbedgvu2mFHjLz4Inx67bUYRRh59x1Iz50Fr7IGBRU13JQ1eJz9JBMFheZWigZdoZNLvv8tMGN7cW0anL+zkUgksHjx4uUKGdbG6+0tbUxrXMvgliP8DwNmBhkN+kRKxpKMM70ePHDgQMhYeP7556GT4X79+rkfTJJBLRqta3Uq3a5dO+y3334IOC635In4+5x3ZHxMmzbNvcq6Addvl19+OXbZZRf3GuxwGs36HR4ZlaLRD4fqvxHoteQ77rgD+o8aZuZKZbbMra6uhmRRhNkyvMKC39NNJt7zPMioVxllKJlFvMRDxqhOFc2i+smkkWtmMDP3TWvmVXSVRSeUZqbkLj5Dq40OvU7dlwcj+kRNOsiUzcwcrZm5dHqYLfOPGDECL7zwAh5//HHIYO7fvz90opmTkwP9EKp+YFW2hX78VHrP5Ck+qid9rvbuu+9i0003hU6dfd/HsGHDoLoxM5d3/R8ZNotwSl9SUuLy0CaK8hfOzADeGiKMvRW8Ao3hNJzHXX4VlnwwiuNMgssFnzEcqkTofL//cOOOyMjfYz4qD+iaGUoWF+OzV15GHo1msQyZC9FQPJwcMRhX8h7xPn1shIBcEntYdomn6l16EtbMoNextSElvOpxyJAhrh2rPrXZkJWVBdHrJF8bQ9K52mCrVq3Eog5EI6hD1HrMuXWlw6DtB6G8ohSTJkx0MZdecTnefOYZjH71VRjbZBgaPMoe4xO6liyFl6xGNu0mT0foxKXIlGT0rf7bWx1ZmP26YykfnTTr3fi9997b/braw9wZeobKeeONN1xn1aAjJZtRA0qwpsDzXU41aQ9zmrRABRfq1rs3muy2D5bQuCrnSah2lHh4iRhrxufk63Mg9GhEa4Zd4rEBdOmELU89g404H69dcinmDn8WsfwEmg47EK1PORWfP/8iKr/8Fk0rkyhi2q8efQTTOejO5il1dVEOup54NMKsGL5/9mlU0/DzW7bG5G+/x8c334wFPCUq2rA32u55MMoaN0JNOo1FVTVIbbgh2p95JmyrLdGXu599Tj4ZQfeemF9VjRYb94Xfuim+5kTedNONsd7B+2FO8QIs+Go08krLkJMOkG7EsqYC+DSQfXYmpOOcm30Yy2dBErAkUixjDWkDbhpo8QGWv5iLi/V3H4JOnBD0/0F9LlhiqRi4pcZmHQJII+7HMHX8BExaMAcbH7w/ChIxxKqS2JoTxIK330Bi4SL03GoQbNoc7FyYwOYFRcBPU/H1w4/jU57Sv/fU0+g7eBeUezGyDciTwNZaRR2tt/POKC3IRXWyBmXcCCjpvAGKhuyOT2dNxZvff438wqZokt0Sc2YvxHT972fPKHaAtBciJCeGYBzYAsLtt9yBgTsOwNsjX0Mi18fm/TfDXgfsjV22H4yDD9wf8+fPw/3PPI+BJwxDksb6TTSo33nzI9z+zBuomb0Ij9xzHfbf40Dsst9uGP7E0xj51qu45/674CUMSXbsULoD2zPbtNo2s/+vuDVQUWpM+PZrtNq4D0C900xBjPWhApRXVCBFT9fefRCfOxsVC+ZBxfRYTqyCKyQzz4sDrHaxK+ZJzRKefLZs2hh9TjgB6eat0GKHnbHZ6SehHxeu/c/9Jwb881LsyH7QtGFjNDAfm+25O9r17o5d/nEkxr/5CirHjsFZ2w1AOy4ybuSmz43cGPvyjtvx3Y034dNbb8PIa67GD7ffih/vvg1Lxv6ACS+OANI1ANudgM0cgR48DZN8gNpTCI3boUnKvxbMDJ4mGUgyUGRDimPNvffeh9NOPx2XXnwJRr0/CqPeG4XRn32JD7hh8NkH7+PrDz/FDx+NxufvvYv3Rr6C++68Afdw8b9Hh85oU1yGKSPfwLQXRqAJN+eaduuIqS++iHHk04mG9YB/noc+V16EdY85jHXSDNUxbnpJLxo3mHfSPOiH/tJBCmn+UXWgmACNF5BOUsLAK4xAiiQIJQhZiggUIokzsgImCRjjwWd9eDyJBF0iScA7JPCWQ/sYGVC8uAgY7USorVrygqJrwZwLXgZxETCwym+1H0R5cTMqv2EhqktLuN+m/CmZTw0Z6q4gLxee78GoVzglAsY//P71LymMsSsCUb+669P8KrIeIqRMRvCoVbmgv75rAKdNUoX06OZ8Ik2kSRcwzOqnjzT0Wy24aqDfYxpXJ5YGmZAuJMDVMVxCIxVvtgc1FQvppxwuzsV7cAlI5qIycdCVRijd0itSyWSUDWzLgEIE+ck7JIHac5VOklhvITdwU21aoKowH+msfBRtPwTrXnYZtr/1DhRws7umxyboftzxiFXXYOAB++Dwl57B/o8+gI26dMXnl12Nt84+Gx8QnjnxBFy0804YfuSRmPPSy0hwrh87YjgW/zgOxjHNVTtll54EKkMdhPJR+P/yO1yhHDrd0qJcxVKcGRWgAMFM82wSvu/DbBmeUX/qFn8lNFvG6/7773ef/sg4v/XWWzFq1CiccsopPA/JwZ577gmdOCvN1Vdf7Qxb0Whz8pZbboGMkiE0OmT8jhw5Er169RIpYhwnnYcP5amT0E8//RQyJGUMPvTQQ9Dr3fqXkXvttRf0huY0Gts3cgOGSbjRX+pej818Y61XknUYJeNahrkMS71SLlqB2bLyKJwB5W1mTnfyC68fDtUr0PplZLMoTsa0flxL/5UmY1B7nGtEnwGdxO62227QSeSUKVOgb19P5Xws+gyNmblNEJVXr7lLH3q9VyfI2pj44IMPnCwqq+wCbRgI9Kq6Xt1IvFAAABAASURBVIPfkafv0q02JWRwZ/hmXOn7uOOOwzHHHONQZpH8KpviHJIP/ZCffm1b8krH66yzDlR/U6dOhfIZNmwY9FswKsfcuXNQwo11/XCrfvxKJ+Q6ZZXhT1a1twHmcZSAu+IIUDVjJpa++TYWv/QqYpUVyPKMQ1bA8uEPX5kTY9ez+ciovLSsFKdw3XPM/vth+pdfsS0WkCdl4HhWzTXxrnvsgUtoh0yaNBk/TZ6CGv2oJCk4wMEzgzZB9Dq16rq+XkSicg0aNAjSs/qdXqWWjvRfiRTfvn17OXWgDSTpQ5tLTZo0cXjpWx61ETPJpdDyYBxDMwqLxePYa5+98BjtohEvvoTHH3sMxTx0quI6M0rloZJ2zatvvYFzuP4bcdGFaN25I7I7dwLJHIlHnVuGocOsvoe3ulibRcqSAgXKZ9GiRejWrZv7d1DaaZOSW7VqBe1aaJB58MEHoV0O0a5JYHt02SViPnyeUMY4+cVyGwDZOUhnJ5CKszpicIu0IIwjaQkE7CQ+ExonUd/PQTKWh/zNt8J6J5+I3kN2wWd33IW27dshjwZswXbbogNPcD677S58eO4lmPfOKCxZOAcYMw5THn8a7bfYGOE6LdDnqCORvVFvNOzZC4mi1uh3yHFYlx1jo3tuR4OtB6CsqgTZsRA5lMcjVFOmkiBATTpBmfJR4+dxAonBy4phiQ90OOY49L/tPmT12xpV2QVo27cfJj35OH68i7I1bwnt0BgHcHUk2soM+wj4F3pJhF6KvHzk5BUhOzcHMS5UvJSPLJUdIULqKCzIgWXHARiMejHGheYrxEEiC7dcfQs69eiFPc8/H6MSHmZ06YD8obuiYK8dkOrbG69XlODaRUvwWnkNOpD/1JGvonmLxgjLl6D7rjsg3q83KrRSgkeeHvwALH8WgngOPEICMcT9bMoNZOfEcP65Z2H/PYfisquuwPAXnsYeu+6C0888F3mJAgRcRSW5OE2z3gLyDFjGap7uVJVVoBnz3LhXf5QlKzDs+ENw50M3I0xUoHPX9fDK26/ghHOOx7EnHI+rr7kUrz/1Gnbea1+88OMk3HP+1bj92POxI0/Ar7vlOuTnZmO7AQNRVFiIqqoKxDyDz/xCSh/W9gf8l1wxbiIZZa2xJCq9avo8atvDggVz8ezwp/HRZx8wDORRRzNLF6GqbCl88AoJKitB6QWgn1itPZ3zRx4hDDVslDU1aaCyFGPeeAVtuUjpcurJQG4+8/LZCiNOWmeFDIUI0KTnxuh4+NHY8MLL0WzAILQdNBjZG2+JTc++GD0vuwLbc0d/50ceg7/d9viMm2JXTJ+J6776Cu9//x0a83ypWdNWqP72W/zEk+gFn3+ML669BmOffhwoXwyvphKeCuTqNMbyCDwnBJumc3//EdYjqe+vh17RqzxXxP2LcBgG1F5EcNWll+KYfxyHoXvvjX9ystl6wNbo1aotNmrfAVttNRD9OrRDzsTvEfv+I4x/+B7M58T05XXXovSjzxHn5lSvIw/DxqechZZDDkLDoQeh1bCD0e/hh9D3iquR1W59GE/dkF8A1UGMqognfPjMPW4xJLw4EuYjRtcnuNJKNnrC0FhbBAPdACH7p+qPAwmYHLoYBZ+0chUO5CE/MAeAuifSCxgiGP1AyKRsL+To+DDsEYQP5Rqfglo/mCdEKwjBtICi+HSuMRCBw6yGh6SWhMw85iGrIB8V3NSMufJ5kooSMFtGq1TpmA8tQkPFhEQyNiSAZSLVsnvF8LKYlfsiVq7MYudgZZQroxOuHq3V+iWCsa7FVP6IjBUl2UkTcExgE6CPt9v4iFH/5krueHhwl096C1P0M63H0hKfJEHK6AniCELqhDQhgYfKpNMd5cYdYZgyF0rknEBSTBtCjxAe0ixqgMB1ao9qlAw+FJ0mCSgjwpB3CMCYl8fiePQZjGMTp2JkUWLPYmyNBFZSwvOISXCBbMhu0BBFG/dEmJvLeMDLKUKHI09E6/32Q0H3Hmi5yWbYlZvn29x/PzofcDg2OuRwbHvySWjC7CZ89AEmPPckPj/uBCx66DFuVj2PBaM/RjBnNiyVRlBdBZ+bUR7AvEIYXekzpFt3KyCoQ8gjhEB+QX2/wqsCVi3Pxo0bcz6tQv0FvpnV1kskr5k0EPn/k6eZOSN11qxZMDM8+uijbr2qA5+vv/4aMhxlpOqEOJNPyDYivwxrvXosA0NGb8aYNzN3Gp2fn18ns8oiUDqB/kWl1sFPP/00xH/IkCE4gQaCXn+99957sfHGG+O0005z35XqRHdHGpB9+vTB3hzXddp60UUXubFBabTGlrH9ySefiLUrh/Os5GFmDqsyeGy7OsHXRoGQOtmV+8svv+Coo46SFzoNnz9/vvProTRmBp36K2/JonL37NkTelVdhujQoUMhw1hhpdGvXcvwPeKII9zJpk4w9clmIddNMrRFcz7XjIMHD3YnyeIpWfRdrYw6lU060i88i1Yg+QVmUbuQbs3MlV140ZiZa0OZsF6Lf5GbwGpf+kFWnULrx+g233xzDOc6QQd5Cvfu0xcDB27rTlzVHq6/7npIfhnYekX/iquudK/smxncUAIwXx8fP/gIlvTfBEHjIky+7mos+OZzjh/qG4Y/emn4UgooieMfw2vcxN5p553dqfsvlZWYP3cucnMLHIn4+n4cn3z4MS6++CLqrxM26N4N4ydNhOoKHDCKi5dAmxbDhg2DXqnW5ovSmZnbjDnssMPQpUsX90Nrp3PDXZs8al/qA9qYUVvM0Ids+3pdXpsmqsfMSbSZBFZxnfQiXwFCKMac1CF80p980on4/ocfcDTtoJ60EwsbNaK45tIxGtdfez123WEwrrnjDjx4262I8RCxODef47fvaLQW0LjsAqv5QTWunhzMDGYGKdbMXCaqAO0c1d8JcxF86DRaldWsWTOGoltp5ZMrkH/1QCRfVk4CL7/4CrbceACO54R1LTtE3IvB97LAeRIhB5agtrqBKI2eUqLHHlMS1KCYOyc5PXthk6uvhN9/KyxO+yhNptFs8DbodNxByOJJ8id3P42eA7moP3BfdD36KDTffGueICdRmp2Nzblbtt6Og1FZ1ADr7bgDkh3WRxl3ccoTMeoyDWND1QRp8BALwNMJQOoNECA0NkXenMKR8nxU5OWgko2rIhbHEsrQettt0OWoY5E9aCc0320IDW1Kz9Nm8aP9D1PLI3+QN7gYKMwuxLlnn0WD9Dzk5uQhTWOaArgOmObOe5pGu5p/YU4BGuQ0QCIRRyhFMb1xqbCoeDGy8vNQ2LA1BuwzBI++8iKmz1uAbseegF/8GPYeMgyzc3xsfOxhGMmJqqpVa7TnrlP/M85EhyF7o4QDQMByeYboosviIeSCTPl45sFn/RRStlHvvI+x3JVP80T/qkuuxn57HYjx309AmoaXD9/pyGPZLCArFjYrkYMvv/ocQZDENtsNQgVKYIHREPdJ64HqQg137jp1Xh83XnUdunXshnXarIPm7ZvBeEJe1K4xpo//CacdtBcee+IJNG3aCOXVi1FaUcyT5gC+xZHiKb15HtdvHvOh8OYBzIMS8A4d6Aku4BhRG5aA9P7FNzfwUTltOvJZjqL1OiKJgGXyMY6bPRVl1fACj+WrAWI+qtJ0arS4ldBGypg8UHPkHgVAfQMsP+gluNsCYgLn1TOkT20pZGoowEeMFZ8IqjDq5NORSOWg+YDBqGAfSzItoyGHjYF8QgIIHuquuGTwGRSOfbioEWKNmiJgeTpttQWueupx3P/mW7h9xMuY0rABLnj+BTw0biwac1FbtPdQtNr3AGx5xjlosk57THhrJN4861R8cN6ZWDzqfZRO/wUeOatYqlLlBAlEnO4065MqgTSSFAIsIdueZAX7TehwEUVQS6tooRWndOpGIZEpEyaKCcWHXnJjqmV49UWia+8A6heXXX81Nh+wFZ665BJs1aABzt5rdyRrKlDzwzi8ccbpGMmy/HTW2XiZu9aVMdZj2+bI6tYVEyZMRW7zjtjqwouw+ZmnIbtdO6e3dQZtgzZbbomS8mrUtGmLRpyMUyGQljDUvLF6pQvpxRj24MGnRMIzyBAIHsyIJZI3w0YQ3mCkNsVhhcsA3rUgH5a7NOZFkEGTRszpeETRcWnlZ9D5hXMe91CIwFvxDiWPC+uRASFXLVB9rNGQLYd5cDzMKshD5ZIliHkeTMDsFKu2RQoY20PoBxyHNSoysu5mLAfxuqZSV4g6gn/tYXKXpL67shT14+v7V6BVVISq9dHhzSzMgeLkk+vAACN4AOjUPoAobAzT5woXunifT0+xiiJ4Lmx8ovYyRAGjIwDoAfjwAD4BKEPUxqH2MrouH4g7YwFjozbOpeDlM42ZAbw934OxvRrnOR8Gh/YA3lG8qdbgLjNj60Z0MR1cKGC9hwRgq8MOxv6PPYDd7rsHB11/Cw697xG8WlONF4qL0XbvPdD3sosR0Oj64sHH8cFFV6D8xx/B2QXT778XC0e+g+S8EqTLKpm3sT1F2bhnqKceIfHKLyCC4442Ijh3g2MRNJKwXbnxhrFujHLUAZ8qQ5Q+wyEkreZeOi4+og/JBW68C1yJ0oxLE8e0ytLlRT9vF818lB8liYK1eDmMoi7NgfwCrQu1PtTa0cyg/JXQzJxBXVhYWEcv+ZTm34VMOr0Srk8J99lnH8jo0yvEAwcOdKe/Zoajjz4a+jbZY//M5GFmGS9kOCh9Tk4OxNNsWVwdET1KbxbFmUUu0e70Wvz1Q7ZK3717d8ivuCNoaMqQk4Gt02l9S/3555+7V5bPO+88tG7dGjollHHZu3dvXH/99UqGmA5HKK/4ZUAR8ssVmEUy6FtslVtGpU5/9Tqyfoto9OjRkDErA1mn3v3793c/iCYDVekffvhh6HtsGbgyePPZXnVqqVe+ZZDKMNXJpF5xlvGp010ZY9KD0uukXYaXfvVaGxA6ndcmhWj0q9nHHnsszjnnHGew6jReOpH8GTAz1wbMIjfDV7zNIpzZMlf4RCLh0sj/j3/8A/peXd86FxcXQ3p46+238MLLL6Jjx67Iy83Hyy+9gvz8Ihx84MHYbtttIVtly623xgXnnY+92F5efOFFTJr8E66iYT3zsy8w5uWXcTH1MqekHDOefxEz3/0Q8H2wY0DtV30lpEeG62lc49xz9/3ujYWxY36kSCG4/GGsEeCSgGMRI3DH7bfTMP4Irdu0xpWHHoKy+fNQws0MN/aQ4J133oaxB0qfeksgybEkPy+PMbo96C1fbYYcfPDBUN7Sg2IEenVdp8zvvPMOdKipNwOkY9W9Xn9XGxRdBszMeWU8C0RrFuEUYbbMr/AyMJgbazkKcBySHvr02RgHHnSoa6/3P/4QjqUt9NZrr+Pcc85yyZ58+lls3n8ARr38Kvp33wB3XXczFs5dhDhtLhEEGqelNAVWM2R0vcqzkQIFasBylYFeaWnatKnrAPqfX/p2ZPr06Xgs1Z/TAAAQAElEQVTuuefc9yLq7F/x9EevtehbaKVRWoH8qw+iIVuvYhQWFqGyogoP3/0wLj/vcjz84EMojOcjK54A1yaA05joBRmJWO2sfJ8NwU+nkWTnKuRuWZqLzjQbTtr3UE7DKn/A1uh38jHY8rgjkM8BsWrD7sjm4napl+BiiVMhaRdyRlrMQa4s20MxalDlJh1ma+xrBPAKSQcYjEaYjEGwW4XGBohQWIBPeuHRwPRoGLKrIkzEsJRgvfuiCY3SChqBAfl4lDkghODFCdXY8MLQkJsoxOdff4mH7n4IzzzyDH6kUZGVnUBo7O6BaMFczDXyl0a+hJtvvxkzZ/2ChIxnAEnyCmMhKqrLSAdsulFfTP1hKubwhDfIa4W5S5aSCmjYrDEOv+AcLGnVAmfe+xAuv/U2LM4vxOuffMGdtPmIcaAxhO4vkZPNcSdGP8iTeftx12nyudv2+WdfchCowLMvP4s33xmJYccNwyY85Z87aw6mz5mGgqwCeJTbY0rwlCLP8jHqvQ9QUVEO7R5Xp2g8sNwsHqhOmMUQUj/6Qa/iqmIsrSlBz04bYtAO2yC/QSFuuu1m9NlmS3ShAZFko6iorEYQ91AjS5H8vcAnDyMrZRrCiA+pE1gKIbEqgcAYAtPL77ww/C0utoNfOFkGoYcGnbpyEcByULCQ4c36bYFGRQ3xy8xfgHgW2nbpgV8++hQI0q4IQQi6fPCpm8kip7ZoESeDhSZCRbv4KAU1QjSoB6+6GhPuvw95jZuh70mnIqd5C4SUizd00XanE6UC6fGrS4w8h/Xp9dmXWCvQZK9UDbg5NWjIrnj1ww9w3wMP4JkvP8Nm3Mnd9PCjsTGN55dGfYSF63bAXudcgC333h+b7rmPO/n+6uH7MJWTpHHntvzbrzCBYb+kGHO/+Q6VM+fwJCiEx3FABnAN67qG1mU6MG7EsB3TVaED9k0qlVJTEt5V6QA1xFkYOlxAqUVqFN+q2bepK500QZsW+pSDYwNSVWSVhm/kPWsGqngigl9m4MsH7saPV1+Pgg8+wql9N8UZu++GuR9/grdOOgUf33UnttxjV2z9j6Mwb/5c9DvoEPQedhK67rY/NthxD2z1j9PQnZsGAftxihNSOpEFjV9q2yFlCtUvKKP84ETlme9a778co6l7JiVdrafWES6C+oj6/ig281xpDJGhhdSZqBhgLnAh+SMwhgUr4pcP4zcuI15AZzXcbO2Ujox9Q5wbpyguRVhdA9CQNqJZwe7p8emxUQSse4/l9UwYUWSABLV3WOv+pY4Tyz3qibFiuDZKaHprHfrq38KqrD6RcuFq2PkMTncen+YAK1zecmGPNN5KMMvjIgLhTF72LTCdEaDL+BDQWe4WTiBkrVvrCLMS8MjRXFk0HqU8zpmcn/VacvM+G+HC++7HAxxP3uNaJLdnb2x8wonY4cKLseFee+Brnkp+fOOtmDd7FsYMfwKvnnAUXr/4Yvz8yivwFy3AlBefxfwvuUhnO0EV2xLH5YAjLEcLlDPXkJuH4LjEARipMImUcXxh2xK5cOzeUbOTJwT9IVPLE8CjPoRW2YwDfUjgGh2c3siZtHpy4HK86CdbMKgI8okc5yGBkWsGI5coOb+CGA2/NMfTzHenbqyREKSUsdaEBwv0/tu3+AikfzODTkRvvvlmFNNw0kni+uuvj2nTpkEGQ0FBwR/iL14yRuSaSUvLJzNbhjNb5l+eKgqZLR+v14llyG+//fbQ+lknz/rmWK8UyyhVWKfFipeBL4NVJ706sdaPg5oZzCxivpKnXvFWWfWr1A/T4JPRLuNKRqVOYfUqrgxmGeR61Ve0++67L7744gunoyFDhmC99dZza3kZ3zJEZezq1eannnoKT7Pd6sRSdak1V16tMac6EIi/TpLbcd18zDHHuE2Kiy++GPqudlsaqhdddBH0744kuujNfrssolkZmK08jWTakaf4OomdMWOGO9nfbtB22GPX3fHeu2/inXfexJ133Y433nwNhY0L0W/zzfHEM09i14Hb4IVTT8fBXJucwL7ZpVNHXHHWmXj7ttsxhm3nm3nzcM2LIzDBT2DpxJ8BnhA7uShGSI/B8Nprr+GmW2/EVVdfgU0374e+fTfG1198icIGRY6CQwOpQpRxrXr3Xfdg4uRJOId5vPPuuzjsmKNQWlyC3ffeB7/8Mov0wBOPP44WLZpDPy6nupfN9dyzw11bFsHChYu4bo9jwIABCkJvAsszj7Jq02WPPfaAjGa5aseqJxmnCW40LNcHlWgF8Gi7rID6F0GVjMA1hIhys3Nw7/3348svv0KXXhtjw/33QwE3kr+89jrcc9t18LPj2G6XnbH1rjtj8379MPKzT7F4wTz4ZKH0Gj9qhwUFVyvUZrla84CZuQy0k6GK0G6Gdsj0GsCZZ54JvbphZvj444+hnzbXKyna+TAzl9YsctVZHKNV/CB3x7F4STE232wzvPDS83h8+OPYbe/dcOnFl2PStEnumxJ1rsyg7xIs9yAXyump4YScBLnoN3C68kOkaY15PHkOalJYEgca7rol0jzlClJpVDmDLQXf9+AxrSYm36PfBBFPWy6flQfMllFl9CR+Bv4xTgaoeAepFJLVVZwfA5gZXEOjvEa2bjEmP/FZlsDXX3+DqpJqLJqzGF9wBy3Xy4Pxz813AZCfnYfvv/8BRx15DM488Wwcc/RxNEpC5GflY+z4sZg3ax4GDdqWnEOmMrpMk5eLKp7v3nzrzdhpjx1xx613sZO3Rg6N0dFffIerLr8a995zH3YfNAQ333wLCniaHdJo8MzH7FmzoTaUHc+GUT+ncJduyE57Ytq0qVDnrqyoRN+N+2KrLbbC/Xfeh3sfuQfTeGo6dO8DMfq7r7kbnMPyelEVUpqlxUuh/00r3Yc0WqgUYkPCr++AE3dlugoHHngALr7wQuy86xCccOUFKElWIF5ejIQX5yIkjrSXhTQnehl4zAzgajfppZin+AYIvTSslj1D9BHP8kFAvZtcYv/KmxIx+xBZyWr4BXn0+0jQYCovL2GRQjeohtwoKllaArAeuu+6CyrHj0P1pPFs6yECSyJwpWRJeWvhJAAvBiH+qlM4GsATAlSRC7NN0m+EBd98g1njJ2DDM08Bmhdx0ZZELk94vNCD+LlkxqeA9L93qz9kQPw1FilNG+7UH3n44XjnrbfRnpP2dttug6LCBtjvwP0xeIcdsCkNye3PuwTfsw9vdc2N2ObYw1E1diw+u+xijH3uSVR//z1GM/6b8/6JacOHY+pTT8MqSpBdU468kPKlAZ8ZJRIe1UVgOY2L1xAJWBCDT5J4LEB1WI3QjLSGmAHZpGtYWsYJdwI+u/MeVP44Dh+cewEmPPMMiufMxQ/PP4X32Y+CqVPxMSeXV888A48ffTLeOfdy7FfYFJd164f9zz0PXXbbBVsOPQDNmrREdod10Zq71NncuNvkthvRbKddpXgEACgmvPxsIC9GnOfkohjUu2QGpSEIwTLJ0ZhiJh/WXn9CA9Kcz3RR8zUk4gnESyvhIYTF44wBdW4IRQhWCY2UdDKFmBeDcY4gijfj+SShnmvhv1ADGpNiCBFHCr4bDEMM4CnnvkP3w3FHHIcJEyajpCqJeIsWaLLDdtho2CFo1KUH+l18KbrsNwRde3VEty02RvGPY/DD5VdhFk9mJj3yOEZznhrDseJTzqfp6bOQmjMHZaO/Rc3seZj+wYeY8vrrHGd8hEEVPNcQpTwPZhGwm8NM7YthjkoeIS1kzAPUJiWr2iEbKJc48Nk+GQPAY7TAeRGSX0g+DIERHGsCOilS0Q2BwEAa8FELdFa8u3TpAv0CtfCezx4iORhYuHAh5/Us+pi8FucCf/wBj2WQAb777rtDp3R6ffWSSy7hSWNH6DvQTp06/RvcVh9pyPLptednn33WbfYnaMjoZDuTYwGNezMqkwiVRcauTnplhKpcRLvbLKIxM3eCq/ipnEN25qZx3759ce6558L3fej0+M0334Ty0ymvjOJ+NFj0qq6M5YdpXMuA1/fCOilWXsogI5dZlI9O4Tt27KgoyJA76aSToE0JbRIJaRbRqR502v7iiy9CxrviBD169HCvJV988cUKQnpwntqHWZS+NvinHK0FSkq4nmHqbG1g0gXbpjaGfN9DIiuOo446GlvQYGbjRSUC9OOm9IjbbkHHCZNwfIPG2KNxQzxBA3jYgAF4/anH0WfoPth6k40xctIkXP7tt3j7mWfx4xuvgd0I1ZU1dAzz5813OtmOBzLdNuyMzp07oiE3gg7myevYcZOQnciBNtN9Zjp37mwc949jkcM12VXXXIuWTZuhuKwcux10MMaPHY+zzzmPMh4F1VkRDzZUBOl9xx13hOyt7bbbzn1fXlhYyPr1oM0I1ani1eZ12q4Dy0w9qq3pNXa1B/Gqqanh+j6QF2bm3D/7oGqpQUNgHjuueJlbf+RmxdC2bRsokN11Axx6xOHYlXbGhWecj7LSEhxx8F4IFsxBkhvL222zDSqrSpDi+CU5NBzJXRNAqVdPNmZWx9gs8quTa0DStyI6VdYumb4F0Wsn2h3TrpQ6jV7T0K6WOogadB2j1eRRPhnWZWVlaFBYhAP3PgAnnHw8Kkur0GeDTTGUJ06pZBJxGkUZ2l+7Kqe5jm0h/RzoPASI0Z9IxRAjpDk9lqU90iietNSN2g7US1dgKLnMSLcC/t8Jigczg+NCeeR3ODIRTuAxDzPKElIKGpBZHJAXlC10A+fWO22BREEccZ5AeezqaZ7aeZ7B8zzoNej77r0P6oiX3XgJDe2vMXnSRGRbNj7iadeMSb/ggAOGoobDTMfO6/NksjVeefllcgEmjJ2Ajt06om/PfigPatBm/XZo26ktmjdvhnNPOA/rcoH/1ptv4Yex39MQL4CM3AFbDcQFNE6CqjTi8Rjef+89vP/W+xj5xkh88fkX2GzzTSmXoZLGbGmqFE14mt28ZTN8++l3uOiiS5DtZTMeyM7Owi0P3IqH730EMpRYdPzeZWaoqKmAJo5DDzkEiyqWImvd1sjNi2PJ11+hgIueZDKE8aRZC6ACH4j71BFPEqV8j6X2LQdZlusWK6it75DLh9BCpC2NQEKEfAjo/FW32kS6qhrp6T+j4wZd6sRYvHAxkjzBKGiQg2SSJxm1MfHWLRBv3x7jP/sMMeKCJEvCdkSvK6WK42UCxPj0e1SK0QCmA7D8YOk9wBnRXiokOsDC+TNh7ddBVqMmSNNQBxdmWqCxKkgXwnft2aViyj9+q/0LzAwaX+RX6o169YJ27J/m7vizzz6DC84/D1ffdAMatWqBBSXl2GbHXXD7nXdgWnWIjiceh/ndN0T3U89Fz6tuRmV2EdpxxzT10bsonfgDvrj2Mvx8w01YOPIDJDjIl47/Ed89cS9q5k9TViwfHGBJBX55/gV4s35BgZfjcPNnz8aXjz+BmY8/hR9oKM+46w5kj/0ab559CkrHfIfqKCuwjAAAEABJREFUb0fjvXNOx4/vvIdJI1/H+dtsi1vvuAf7vz8K54x6G/uNGI4hI99A79eeQ/7gQeg4ZC/kb9EPfc89A5ufdDwzNgSej3hBEdUeQGMCn2zBIftqGmmE0Kkm6APrxQAnF3SpDkJ5lgczUS2PWxv6dzRgMOrWW7AIDfPy4eVmu8TELtO92nsAjmFeHc5IJaCz9v5v1gDXCOyUgPnscUBefh5u5VgzgAZ0166duKDuigceeAhPc1wq6NoVXXbeht0zhZbb7Y4uF1yC9YbsjY3OOwfJPhui9wUXoOWgXTF3xhzM/PZrJCeOxXccR6ZdfA0m3/soPjrscMx66hlMvuYWjjHPIeHlombGNJT9MhOpRcXkSzHYFn0PvEIYGxhvpLh5nOKY4MZdxgDVCCyFgONFiuE0CdN0A7opGBe0Abx0CiHH83Q6RGhsvIwH50IwHgidwyd5AA4FXkII6M3cOlXWa9Qar4UzCqcTMhlpjRo14hAWwswcKP6PgFlEr9fADzzwQOh/Kus1YxkROszR68n777+/4/1H+K0pGs1XGcjoA6A2OT5k8C24yaITXv1ukF6X1mvPOoFcunRpnZijRo3CnXfe6Qw3GarTpk2D1uciEJ+GDRtie55u77PPPtDmgXDSyyimk+Grb15nzpzJw5FB7lvrLtzcUNoMiD4Dev1aP5qmV31lHMtoVlyGVm4mLHdFULxAeLlmVlcvGZzwfxbMfs1P7ZoTIfMBtIxLlRajhoaul/QRhB5qSksx+a2XkbfdABQ3KMDQgQOw96ab4fJDjsIWnXthKxp9Nz9wHy687EKcetppaNa9G66/8mp8/sVn2GmXHfDQIw9ij932gGyfow4/Gq+8+BpGPP8S3uZJ8qyF83Hk4UdxnctOSNlUrk8//xgJrl3v5TigsGD27LnoQgPyjltuxXPPPY3XXn0N+sXyTD16XKerTcvV9/d33XWX+35bnx/oZH+33XaDfgBNtpcOMbUp0rx5c7GG3jiYOHEitAnjEPUeq0Tn5MfS8cm+WzuucJRAyLGHSI4JHlocdghi/TfBkpok8njQWDB3DkbfcTti1PctI15A524boDqVFDkCzxDW6sohVuMjkns1ZWBmrlJUMcoizl10VYoMraKiIujn+RWWXzjtbmgQlKvTXTNTMgeqKLNlYYdcRY8MWzMPZgbt6s9ZNMedXD785INo36EdRo/+GsXFJS5+ZdlKPoGZwUDTIDTwEAnahQWvGi5U1TxiaYOX8mEMAx5Y0wihK3rKlwEzc17xFbjAbzx+K14dpn4SccxABq+0arAKGyfu6uoUJk/+CR+/+ymOOPJI7LnPnnjqyacxZ+kcnopksWEbjc9cfD/hR/fdx3HHHodDeYrVuHETPPnkUyhLluAZ7noP2X83tG7dBuXJMm4+9EHvjXrjGU7YkyZPgF6BVl3XcPKtCVL45yUX4fkXn4V2yPptvQmGv/w0T5jnOH45nNj1rc28nxfioYcewaTpP6GivBKaNI2d5corr8Lrw9/ACSccj6K8Qp4iJznQJZHDxec1116FDXp3xbhxEzD2p/Fokt0cPnV/6623oaaiBkOG7MayZMPpIAxhZlLDSsFglDsF/fBX4Hvwm7VHIpaN0p+nIJaOwbwEsmb+gjnX34wfz7oQxZ996XbD456HWHaIggYJNG7SCDk5+azzAOBgYRweAposRoxATYLZMO6vvYOqKkycPRN5zVuggptJkka7pMYmK3+DwiJUczCjpil5gJYbc3CbPgdVHMh9i8PZwgZXFDpwl0OGzstECM2V2GmAW0lMI50wWgk4Qc35/Ft0GzSYCMA3n/QxhJ6RHvSnEVJvgdHvcnFkv/vI1LMI5TcjAwUIeg0pKyuLPrhJ4/wLL8JRxxyDN3gy8/lnn2DwTtvhxONPwKAtt8GO+x2IIceegBff/wQzeeqx5fUXo9sD96KARmrLIXvCOnbFL9xceOPGGzDmlPOw4L13Mffr0Xjr2OPx/WlnoPiLj5GcMAbfXXYJJr7+GqY9PRyfX34ZXjr0CHyz70F4+fBjcN1ZZ+PxN9/GS6+/iSe//g63jv4G17HPDZ/2Cx779Btc/OTzuOebMfigohr7XHc9HnjsMdzxyktYr/9m8Dq1h9euNYLsXLYyaspisLwCcOYFWGYz1UMI1UFgaeo+BZ+UOv32AlZy6JGMaYhFvcvMiLc6TMg+UxdY6/k3NcA6kP7ogCrVCT7mL0IB68zPiqthO36hIunzOI6wVlhXGQyRa+//HQ2oz7kJIKr6vNwcPPTgA3j0kccwaNuBOPLIw7H/0P3Qf4v+6N1vc/TrvyXHo5OwYH6J04GxnfQ5aBjyO22IDrvvil0euAc7Xn81tr70ctQ0boVGm/fDFjdfhW4n/wPrHrg3Gu84CNM//gTTuZj/+LzzMOGBO/D5RWfjq1NPQulHH2EW5/KF99yN0ldGoOLddxArX4pmHHOnP/oY3jv5JCSnzwRoiHlII+YDHBqgJSztZHCZg1RYjYADisUMKUaG4MWHR7CQCUID6OctB2AQ9a+6CEBGnN4qy6wlRTZv3jzEuaZswhM6hQWh+pM8/wbokEa/ZK0T1tdeew0yKpQ8Pz9fjoM/w9clXIUPM3PrlAxLM4PGBMkmAC+5ZhFd27Ztcdhhh0GvS5944onuFepNNtnEGcPTp093P3zWvn17Z/Rqw1jfEStePMjK5SXDPBMWTnWQm5vr4hTWa8D6d1w6rdS6XTiB0pgtq1DJKRmUj+pSp5dmkZyiVRpByPrLhM0MZhEIJ1nMloXNIr+ZKel/BOJvFskjRi4sDw+K1EiNY++8H8Zi8kMPw5IpaJWwZMpELFqwAG123h6tTjke/c4/H+9edCHGnXUatuq7EXpvuRV6dO+JS7ixddYNN2Dfqy5HbnkVDtpxMEZ98CEOH3YEPv3yU+y5x17o338L1qUPjzJ069wZN9x6HUZ//Rk+GPUhQnaqc848G8MOORwHDzsE/TfbDG4RBMCjfCU85Bi0zy54+ZUX8f6o992J86BBg+rqaL/99oN+vGvvvfd2r29/xL49dOhQpob7lls/IncXDeoddtgBTz/9tOtrKr/v+6hfp0pgZnJcvTjPn3yIiwDq+dx8A1LklGaQa0ALEHh0PcAat0DD9XvgAABDuZ6a9MgTmPLtj1hv8M7wChvA8xNMw0jeIQ9rIp4MrOaboq3eHPQr2eqQt9xyCyZNmvS7malStSulHw8QsTqcmdU1AuFWPUTqNkR/ITsvM4S+Vdljlz0w/KVn0LbdOrjrzruQ8LOZvRF0y41ArxRn88QJocJRnEd+cc9H6HugrQzOi2zvIYK4IWUBQpJ5pDfSKUsGf3U7Wephzaxe6Pe9K6ZXCk8PwnJxbKc+OwrbHrQjuO2m22H9DdbDNltti+132B4fjfwYCxctRHYim8ZgNuI0jippvJbNq8BWW26Jto3aIcUT+dmzZ6EmqMFXH47GzrvugoJEIZLcdZbUiXgC5UsrcNap56BhoyIOHIehPFVGYzQJvS7bpWtn3HTrjXj6+aewQYeuOOPM03DHLXfxdHcBN2CmUWKAczFyc3LxAQeeHC4wt99tOyydXYqsnAQaNW5EnVKvFtJ4TiEI0jR2dsKzI57BksWLcO2V1+KL7z7HT1OmIM3dq0022xg77zIYIQcfMTdbeTvL6Mnj4Cm/meiMsldj/R7dUDljOipLy9EmK4Y5o97ixgvL06wFFn41GkU8KS3KjgGJwNW7x5NyIx9w4WCsdyAFri04AHpcEMPJr6fk+Sth8fy5KJnxC7545RW8/+GHWLBwEb77/gf06t2TYoVo3349zF+wEGWV5ZQZaMYJuaasCtU/zUCchpxnHumiWz5jAw8dZYTTU0ZvWh4H7A0GCCdbbe6nHyOH59fNN+rF2JCaMi7GPGoLdVxYDQ7PZKT5Y7eZwcwcserTLPILobrVTrj8GQjpkdwNCwvw9JOP45vPvkCvnj3x3VdfoW+3bjhw3z2x7rptccDhB+OZ997EsHvuwTpbbYvB5/wT/+Amz2XvvIFbb78KH46fiElBHC+NfB+P8CTphRNOxjtnnotLbrkWlz/2MO6+4mq8c9tdmPTN11jE9rTvmWfi1JdexglvvIVdbrkDk7w4mu+0M3I27o2rXnwZPyXycdYtt+GwCy7Cs6NH40Audg856CDsPmg7pBHUSh1Jr/YVkzdCg0MOjH8Aa8Z8+jyqPKS2ja7Pdmi1SqbLW3pB7SW/oDa4nPNb+OWI1gZW0ICxPlQ5QE6cy7GKSnh+DH7tBo7aXl0C1oVxrPJ4emdREtQ6dSRrPf+dGlCf1Nin+vT4YKtAsrwMRQ1ycfAhB+Gxxx+DDMWXXnqB8xXQrGlrJLJycMedd2PDDXvg/AvPx/OcN+fMmAUk2K95Q9ZsPA5w7Op/+aVosu9eqMmOoyUXnS233h49TzwO/U47CRVLy9DzoINR2Lg51tmoF9qv3x7fvfkaimdMxfxZs/DlG2/iyxEj8O0dd+G7Bx7D3LHjgLkL8cmVt2Dsjfeg8qepmPjccMx443Vkc+MnMX8BvOlTkOvHUfLjj/j5jZeQ7aWgOSFkw42AJeTYo9ry+fA4P7iC0f+rOwih75wLCwtppy910WmefldUVECGmz7fMiM/8jBjJ3EUf+yhE7XbbrvNrXmGDBniEmXGMbkCIc3+Pb5KszrBLCqv8jCLZDMzaE7LyIzaS2FtDlx88cXusEr/x7hbt27Q69f6l1HC6wfA9P1xZrPALOIpfmZRXmaRK361rCG/0mRnZzu/wvXj5DeLeMkvEI2ZcX0WwCyKM4tcxdfPU7QCM3O08ovGzOT8Kk+H/BMPM3P8zSJXLOgDDLxCqDt5ZSUoef45pOdMB/eCKD9QXhMg3r4DOu+9F2K9emMTzusbnHEKuh60H9JsjzUh3GYSmaDlxr3Qv3VznMZ18QxuXJx3wQVo325d3Hb77WjVunU0lrOti/bg/Q5Cbn4O7rz7LgzZcy/cftcdOOiAA3H1FZc7WVhwkSH0DVXV1WjQqAV23H4ndKbRrdevFSldCeTXa9m77LILzFyBkEgkhEYuN0H021JH8oDs5Zdfdt+ou4h6jwyPeqhV69XgB8ploZ4AZQxlH3HHQDbT4GNOxLa9+2EYZdzohOOx7933oO3WA1HJDQypyyKN8Mn0IdbIpfawWjKSsrVDpP+1pldF9Hr2gQce6L6p0M7TqFGjoNeiS0tLcd9997l384899ljo5+jbt2/vfsEvI5h4eTQ25GZwq8WV0tnYxdvAjk0rsrSqDBuutyEacPL5/vvvkeCf73vIy85Dg+wiFGY3QC7997AMo7/6Gg2zG0GGnZnRzUcVT1NrgjRi7BYhl7RJP41qTiJpNhLPAE+NhmBmynalYGYwMxe3KnQQOk5wg6yZsQ8SY0AWT09n/TITD9/1KPY9aG/cfcc9aN2kDVLpJFhszsM+DdDFmMLTaHBxvojGFAuGJBJLA9MAABAASURBVONDlu3oo4/CO2+/i6FDDgDiQIMGDUgVgMI7t7AgDz+N/xlvvfYOzjv7HDRp2JgGbIo6ILdUEpWVFWjRsgXTFZE+xJZb9kdeYS6+++F7eOahUYuGKGyc777T+Obrb1DC3e4LLrwAzds2xw57DMImvfuiPFkBqppZRuWqTlajXZt1cBRle/qhp7H1Nltj952HQN+zvPjmC9iwRw8OPFUcBAOmwUovMyqHMdK9WcSX1gU3CkpR1HldTNW3vjWlGH//nZjNk8R1dhmEDkOHoKqkBJPvvAcLPxyFfLJIhj4HUYNbIDmVEwlCEKPMnsRGwCejmNuau1Uu5SZXIP8YGq6l3MncZPc9sYjle/ft97BR3z5oyhPokJsBhewP1ZXVSFYlWf9pgP2zJzdQPr3lZszkCaqKBdKl2fZZON4hVRaIdQQGV1Y6jpSN0E00oWJTVZjC09iOu+8EeESofwjkJUhTplNRgjFBRma5GSDZb95mBjOrizeL/Ga2HF4E4k8sawXwE1nYqN8meOy5Z/HJxx/j3fffc2PXAfvvj6ceehz77bsfvmZbPfboozFs/4OR9rNwHic+b799ccTdd+Of9z6Ml8jj9uoqjPp+LD79fDTa7HcgDrztdmxzzTXY94EHceanX2CL19kur7gI7TffGE07ro9eQ3bCSzzxfuqJJzHy5dfxFk+v337nLRx15BE48cTj0aZta4pKRfApo9lgAPXl89jHLUg5CVH5kC5DFshIZ2EMgUOAUVQydQldjIdPD4lChPQAZgxg2WW2LGy2cv8y6rW+39aAUcPUfa0KY+ahakkxjMaOp1/lJd5gy5KzTjU9xbjo8WJMl4mJqgkZ0nopsPb679CAqlCLRFeH6oNsGUbQBm+mBM2aNcNuu+3h/k3MW2++jg8/+ADDn3sO5dXluPKyK3lyeADntwE4+eRTMZfGa3UqxaTs51yAeoU+ElkJbtLGkUoHCAiJvHz4HTug6zVXovEOO6LTsSdhncOPRZOTTsOWl12KbmefhQ14Wr0tjfMtLr4U6bwGiCUKsNmVl6Lf5ZegXb8tUPzDBHzIuCoeiiz66kt8eMEZePf0E/DW2XSvuBQ/3nQHJt54E3548H4EHPcsqIIF1SxmGknODfqqh8XkGoAaoJwh1xGMhAMsf4Vs/AJhtXbURkL37t2R2ew0o8ZIo/j6oDQZqI+XX9+D6vTzqNp/tyScWdSDzAxmEQj/dwCzZfKYWZ1IZsv7zZaF09xk0DpbP66ldfcr3AxXQv0Yl04ZZUTvvPPO8DiHC28WpTWL3BVxZub0Uh+f8ZuZvC7ezJzrEPUeZuZCZr92zSKcCMzMpTczBZfzOwQfZubw9P5H94rtw8wA3lqrBZon01VouHQJfG4yFc+dA3eVLoWflQdw3WyaNLm8aUQ9Fp19DrJ33I7JU/A49xrtiJCzrX6gtxXb+N6d1uVBUQtccdllGPHCCDRt0oTLHyZm2w+9NOfuEFnxLJzJjfVnn3ka47//Au9xzn/00cfRpFEzhOw3YVCNkGvdioXzEeRkQ1eojiRPLWTqU2UTao899nCGsb5j78F1bwavOEHGmJbfjIUH5IVZ5DeLXIdcBY9QPDingWuRUAYDPGI8jg8efTHmG7BEKTTcoAO2efhhNDvldMQ7dYHXoinxVBN1Kq1BRghTmjbiVq2I5Lry21s5etVgzaJSqKK0u6UfBiguLsb48eNx4YUXQu/OqzL14wN6/16/5Pbiiy+61wf0Gq+kqF+5ZhE/4VcPRNWQ4W0WDcTVqEGH9TtgEU8t5yyZjaqqGrzy0mt46fWX8Pa77+DJp57CqSefzkXsyXj5zVfw2eefIT87H+999AEOGDoMr7/8GooSuTQ8PfgsQhZPDXwO8CZgZgbjc83eZuaMxfq5mhmSbrIFhh48FNtuMYglr4J2FHMLsnHd1TegW9cNscv2u+Hsc87F/fc+gF32GoxuXbqhLCjH0ccejW223QZzZs3FKWefhG23GYCSqqVQHVajmifXOyC7gDtdLO4W/bdg1qEruRfSy60jj6E080+malDBQaF3777o3WcjHDHsCPc98yVXXAylu/GGm1FdTRoa2r16bogbbr8Ol156Kby4h3Q6hfpXmpNGwktgW8ol/Ea9erlT7222GYi83DzyqWK9+E7GgDKI5g8BZa7xY0jH8pFT2AjJWT9j4TffYMMttkE2B6UlLVuh9y674/v7H8GPJ56Jms8+Q8N4NDyw2llSIOBKKa0Bw6NCPCCk/gGf2Rthzdyqm0xOZgYzQzVPkbNZDy04SGV36IT11l0P+QU56NBhXcocEswlWa9de7zJtn337bchnUyjxdabI962BYq/+hQzRzyBkp8mODqXBycQKpnhKC1Ly8ExjEobGkKGwIFPpS8eMx4FiRw0WL898SGByUJw0Qdqix4GYR6fpNYi08gtjPBmDDBmldxiWQtyAkqS5uSWk4ijc9cuKGxQCO3U3n//Q5jOHeRHH34Eo957DzdxoXj9Ddfh/Y8+xrBjjsWtDz+OCZN+xpgJk/H1uHF4/JnnsOc99+H4L7/A1Y88iKOOOw47cuHWaZcdgYIstOvekzkBVckqJDlh12rAFSngc9uttnIbTKwIKJwmLkRUbmpEmiSGt0N5pPEotfRFPZEuIEW0IGBYNNKhH5AmhHpPyKRgKhADSSKEwOHXPla1BkLWiXiqKmqKlwI0aODHqflQ6HoQQlWlBZF5qumwXpyrqSi8PDrCrX3+rTWg3qka1ZoArj14CDkegnMEdKlO60Ae9nrOV3vttRvGjxmLqTzh/e6H0eizSR+8MOIFtGvbBpts3Ad33Xs3KmvIXbw4zxgXIJ7vwaMr/mnzXS+Hxs24xzzN9fyQm34wtkFmFXLhH2tcgL4nnYAehx2EFNPnckNvvcP2Q59bLsHGF52JnmecjD5nno5ORx6NnI02Rr8TT0I7zrVth+yNQdfejqkffoH3DzsUc55/ETMfegwz33qXB+M+5WDh2PBDL2BRPUgOZgkBiIe7Io/Whzoh1kmzmSGZTHJKcZSOSg+ziFb+DJgtj9OaQHGLFy923/SedNJJEG/hwtp5RP7/JciUS+5mm23mfmht+PDhKCwsXK6Yihcsh/x/HDCwTbIhppeUYuakqbAtNkOVUGyhP3/6CTbcdXvAs2jwZTtTa9ScHDKNx74Vg4cY1zdG1yyBrL6b4/P3PsTizz+GEukNPj8RgwZ2Y0+M+n8IXYcfsC/OHLQV3rr3XmyyyabQ+lQxKc9HGOch1o/fo2zePHTZbWeEQZI5KlYpfw2qU9W1XqnXWlmfyZpR7l+TrhGMJI30BPZ7qOTUKMtFmTTkKc6oM208IGFo3aMzcooakBi8AldWj0x0EBAYPQ6rNcyyFQxRtfeqd1wTWPVsl3FUhQl834d+IOCJJ56AflX75ptvdu/bX3nllXiOu6bvv/++M6bbtGmzLDF9ZgYzg3gIiFptN9s3Kw8wsH44gIYMMWskw2qccsrJmDRpIt57fxT+ef6F2I+nqvvuvB92HbQbjj7sGGjFOe7Lcdhzx72w1557YdgRwzBkyB5495V3cc9992JB6SJyJec0yD8E9GQQnKaUD9bwJV2amdOr53kwo5/lHc7BtGOPDmi3zjooDZbyBLccm2+2Obpv2AMP3/0I+vXvh35bbYrbrrkD77z6Ho2p9dEkvykqqyu5ox3HI48+jM9/+AQXX3IhXKNG6HhX0wgYtN0g5DcoQKOWDRGLx9hZAgQ8lYTyh5GSSjBQpgApGsBN85ugcaMmmD5xBqb/PIP6HIK2lGvatGmOMODCobqmGgO33hotmjdDmjtxjFj+ZqWWV5dh3XXb4Zo7r8STzz6BV997CTfdfCPpU9DrNGFtCumh1vu7DsWkxB7Ks/PQacsBeO/xx4DGRSgasCWWWBqlfgivVTM03WUHbHD4gfj+oYcw96EH8NNzT4PWEJhYN4cGwHloWHoIwWQuiDV0makkUWY/T50KQfGMmQgXLMK6G24AUKcbcle/Vy8ZcwHMWE8EUNZu3bpiSckS1KRrsGD+PAR5eRh04/Uoy4njuUMPwYTnR0D9PmRfSoP5sJ7B+ohyC6JTBgbIFYGi6de95MeJSDFNvElLZmNMGUITCxsG/QbwSYwcdrsQAQAzc6C8wCvg5hSd/+iWqBrExURjswZqY42lwNwpX/SKf4B4wsc6bJcHs8x9Nt6EMsNdLVs2Y/sOXL/o2HFdtt1WaNu6Ffbddy8MOexgNFpvHSQS6gdpcSSoLORe+youmxE86l/lZqTjS+3TGxJYag8wxntc2GrCpVSkMQeSnaJClzFAUqcnF6bPI7i2xkSMJprpmEC05nDKSakEtdF01t6rWANUe62G4bMNh5VVCOPZzET6J7AuGKi9Da6euakVoa0WX8+JIuoh1nr/WzSgqgvYBgKw3il0YB5Chulln3ZPMIoQMExgHwYTtW7dGu3XWQ89e/Rxv0Uy+quvcAoN1ymTpuAfxxyHIbsNwYiXXoqSAgg4XvDJtgR4oTk8hNO4Q7Ye51UjiL3GAhGEFmNKYDFpAo4T4hGENcjiuJffpQdSbLM1PCVrsclm2Pz009B48/5Yf+fd0X63nZDdrQt2v/FGtN9xR3z34SiMG/cd5vLE/KczzkHJ62+KPSHGosQJHrMNHYTK0figECHladeuHbQ+nDNnDmbNmoXMK6l/ZKw3EyNA84PmJP2K9JAhQyDjWf8nOBZj/hzTmdv/5G22rPwqoHSZlZXl9KFwBswMZpYJ/r921Rw8NkKfWgjKKzBv6ULk9N6AhyCf4qvTz8Qv34xDUecejOVNOnYltl+2Mdd600QC0mToqT+nGReg/1VXo+UOu2Pu6HEo+f5b6L+1pACmULv3kVQ/Y7+f9c47KHviaRzVoCliPHTRWxUh68VSAQ8PwB4Ygz99Bpo1bYZEUSNA/ZdrAbJa7jYzqM1nkNo02WmnnZbDZeLWpGvMzAHXvUZLQGsRDj3UUUidhRyXwPGJhjRPkwOA63RAYwAJYIHwoA6AmN6UYxlJwjtwOHpW++2tjhwyFWVmMLNfZSGE3qsfOHAg1HnVKIQTZNLKXx/M7Dd51adbFX4ZfDDAOGCzliCDrGnTJoh5Mdx753148O6HcOaFZ2DCxPF497O3sW7HdqQF+m27Cc68+DRkZ2XjmQeH44G7H8AZF5+K0e+MxqGHHoZtBmyP0pJyxOMJtgJPbQABGw4DAJgh1swVMmfpXafiylETj8fOKv+IF15E927d0bVDV1TRGE7TgG3bpA0N0+aKxn5D98HpnBgVaNW2FdbjKaS+aTbKzypCZVW5O8XV60/iKzpmh5ATriank049Eadwd7pd23VRWc1Foqn0IbtOCLJg5wgQGbABAmJFA15t2rXhwjJG3jVQe9GrR81bNIOZoYbGs3ArbzuGZJBC23Xa4vTjTkODokJ06dKZhzq5kHEOlz9gZlh5evzm5bFM1TGNABltAAAQAElEQVQfzTbeGNvsPww999oLZUW5XJiECIIkKory0evcs9Dq1BOw0UEHYYJOHq+/Gf6CBcyPbMMkH7pDPjJA7xq+zcx9NvENT8wnTp6MH959H1M+/xJF668PJHwU5udywdKWUoVIc6PDjG2X4sazs3DEEUdil133wPhJE2DcDAF59Tr2Hzj0mRcQX7QIc0d9CPN8GrjG+qSyeZMRwL4VurYPaLFoMOgKysow6YH7EOdoydthQ9AXWZEicRBRw8Wz4qD/vZj51s3MELUh/OmLxVsubZSfMT8DQo8S0WU+ISeskDoBF3aSM6A/1IwrBnLZ+OUNXDyTMiU7g9Ojz7Q86CXSVxEIogxhmq1DwLMYe4CHtBm5UBzxC430ygnUKcAQjO2QSEcTkhYrXI6GOLIkfUjVhy5kdBTHAG+Dxz8fvGrxxjDWXqtVA9K/ay/MxdMr2kkuuKh/BllXfJJA9URfFKaHKJjpyUDtXZukNrTW+W/UgOowA8vXLkujlZprCBwLGYQRQQhJ6NpPOkBmjGnOTeRrrr+OBupY3H7LHZg2ZRIOOeRg3Hr7rSA59EkAwJ7OxEZeAo0f0WoVMCNGAGKZTQCGORa4fLgh6aeNGKXn4p1jocZqL/Sh9VEYphBQzjRiHM+YWDxiHsKiBuhwyGHY9rwLMfCSS9F5x+0w4/XXMe76GzD32Wcw/8svmAOcCCnmETJd5q7v79KlC2bSaJ4+fbrbrDSzDBnzCx3UIVbiMYvov+Fcp9/T6dChA4YOHVqXziyKX0nS/yqUq6taieUXKGhmdWUVzux/o7wq26oGaYZdhGxD9pYkqlJV6LTLLpj88WdoWdQEO55xLkIvi5v8AdgV2VlIioDzMHUMptZ8TVTUftk2uVZUI48VNUTNlBmY99hz8KqTQrk0ycAQpDj+l5ViwjNPonTRQmQVNMDc2XMRWIprBnKqrsacTz5GzfRpmPjll+i4+RbMATA/Tlmi/oZ6V6aOzczVu8ICM8pXj+6v8NZJwGJROmosJFAS6k1hOM1w7KB2uGgBtF5knKjMUZobL3RwAF7GyjIa1XBxWK3XrzW9CrIzs+W4mBm+ZCWfdtppePDBB12cdvz0qrZ2QIZw5++ZZ55xeLMorSq3PrjINfJQtTAjisGmTk+IdDrtfmluvwOG4pN3PwFo73Ts1BGdO3XBZv02xx2334E7778dr732Ki6+6GKcedYZeOrlR3HQPgdBH+S3Wqcl3hvxLsb9MA5IibGxDXhsDgZtmMBClw8f/9EtY/j3DAbllBXLwbjxE/Dci8+7E0GlCThZUSrIgDbPOO2xaVCugIZARboMu+y6M/pu3ge9evVyr4lecsNFeGHkc+5XG0uqS5zcIRu1GcvlXGP5lFsIY6ziapI10Mn98ccfj8pUpevIYGwIgPMvgWmYtyZOIx/RDKWh3qNPd1zwz/PQsmErtGrVEjOm/oIP3hmFIXvszk2IGNxOFJiLiROZrXB7bFNpbgAsqV6ENAcmGfVp1qnIJJdcM+ZdK7fCfwSUm14lqfY95Pbtj2D9DZCK5SIeakFhSMeykE7kobQaiG+zHda/5Cp03WVPfHbhBZj9Jk8AZAy6jJg3h2bAg4oByoG6S7nUBZxHGIEL/NlHLYNM+aUT3/ex4/bbo03HjsgvKESsYROA9RDKwKdMIeULqWNDAOMgD155uXlo0agFFpcUO9FFn92mHRrutDt6HnIQpr/xCtKzFrJ0xvZgTBHdnB6gBZZCPh8eG0BAiuqaUiQLE2i9yaZuUAzAP6MuGRfSL7EpAlPwJjufMs2eOQuvv/4GpkyZQuSqucma5WE5lacFYIEJIYx6iBFU/IBygT0FxhKYkRLgmhKBZ1EVks4DYDSaPXITT/BKWwAzo+ReBAHokjfLCLadUO3CY7k9IPAN7so45GWkDqivNIz5sb+x3kLyY67IXNJRyEDIdAEhTT8pITy9zImx5C+/0gXkFUQBwOhjvzca9hl6rL1WuQZC1oIailH3Yq4Dg5ALI8+PKQgLwygmdEE+mILjtB+LwzjmELH2/l/RAOvaI/jsdwIVy6OfjUBetRS6UUMI2fcDGqqhRT1XY3Ko9sAxA0ixSan/AuvwhPb4k/6ByT/9hMMPPwwnn3gy7r77Dnz6yUdI1XARw/6vsShQGvgIyC/NscflUvdIM2+ORZQl1LjABbxc08DgeUzJ1hsaPKblVAG4h4+QbqjWGwLChaQlCyRatIblN+Z8uAO2fGsksnmIsPj55zDzvvvxxWXXoeSXmfA8A5jWoMQhzMwBeGXzlHTpkmJoozxQhyGu/m1m9YN1fs1zZlGcNlhvvfVWbM+57oYbboC+Hc8Qii7jd27onv/GI8rj30iwWkjNVi6HmXGDJWAb+bcLtlrk/CuZSgMCybAybbFZw9QG2e6Lx/4AryqJeJPWaHvksWjzj+NRtGlPVMXJQe0wCGGk89gjPLD/gZ2LfUpedUvjvB4Qx16Hdus1R/bEH1D97puonjhBKwgHWR7XA2Ul+Oza61DQpAgbnnw0Wpx+CuZk58MWLGbqEEjX4MNrrsaPjz6NZMpDrHFT6AoZa8oPy19mUcky7dosCmeohBdkwmvKZUmoWT45loGyg7ozKkvDCowaNIPTP/Xqcx3iK84ADnvEazXDtE7YgM8UATBXfhJh9V+q3dWSi9myAnz66ac4+uijof/PrJ891w7f/vvvD33XrIFL35ccfvjh0L8DyAhjZjBbBhn86nSNNcUcWTtG8GCsUIGMSo8T05VXXYH9jxiK7ptsgF59NkRJsASlFUuxxVb9ccjBByHgzFBRXYGTjzsJu+66G+ZXzUHv3hvhpTdfwN4H7QWPi+Bpv0xDtp8LMmcedJgn3KWGEHJAIzqU3yFhRlki7794eggDw4zpMxGSXyZ1GAbuRD87O6c2bQjf8+BxYrrnrntxxP5H4afJU5CTlQfzfJRVVMIoY1HDImi6VCIzQ0VNJfbeZy888dyj7PTroKhREc497RxssEEXdyrtGr1FuYbhMtcQ/YkPh2qwdKhOVtNNA6Rn1yAF3CVts++A0oEisBwBKpIVzjh+asTj2GHwdihJFeOgQw5EfmE+fp44FZts2hfmeZRV3MnGPD0I9W4yVb5gTiF1A14ZGemFx/RyhTOjRGEkv3C/ByRnWYA0sy3hCXMVeQXMRwvekC7gQT/CkqQ1tbC4AoW9+6DtUYej1dA9MHXEs5h8601Il1e4bLQICCpTQAl1w8VxinVXw8Ei4EAM+iG5QpISQuIFLnOhGCf56SUZCeSphQxewdri0yuagA0NlNKgy4ya930o1LXnhmjPzZ44F+gQhkgtsOSPsUwsFQIfvBjBJ7wQnhd3/CQTS4BqnoJ6TVphAk+vJz72EGJSlniJnmDw2QSoOADGBAFF8pi45OefUNCrDxr12Rjqd2bGVAYPNCY0yLKsRJAyrCurvnvT64r6wTfUXip3BoSSX+6/B5LPY3YekwkMoDxg//EBlgAuaODFhwePUvp1eJgHmE9wkdBlpPFI4cFgBjAIkcEAI63DMx6MkD6oWvoYB15mAPOGATECNc6gQWg+EQHpdBsYjsADILB6GHN5AA7FWCOIBu6ir04oIoyw9l7lGjApn+1ejpiH6gTJKni+kICZowCrBu5i3XvqxMYQ/XzW3ULVBdZ6/jYa0LijcUxuBjLCKSx/5GZqkH2vtsI5qkZjKomi2CjOzKDqF85D9Ade8hnDZqJD7RU49+orr8JBBx2E4447AQMGDMS9993n8D7pPRjI0oXpo8v2Z8ya847BOFKQM3l69BldU+YAUwKaq53HAKNH4AHwCY7MyIfAYDRek2eKc1oVCYJmjdGdc+AGd96GnkccgWkjXkFy5hzEySeSWmYGNwI42pO5WCArnoVF8xcjL7eAhxmNIp4uBjCrzQj/+kokEvjwww8xePBg6PBG1GZRWrPIVf6cYRjFyYnqUDhNOULKH3Cdp2lI3TVFT8j5mIJAjkuteAZC0jsk0zsvua14h0pfD1aMXxVhMydVHStf8zxxZsvj6wj+1z2sj5D1k2SlqIXRgTFsbJeMUtBVZ/QwzPvhW7x+4y1o1WNDWE4uug7eASjMRU2QghfLgs95Gy6VFBdj6/UI9Eu97Axu2UK/wed6MIlG3bsg2SAL1Q0bYv7M2dCVrKlCydy5SP40CQvn/oJNzrsQqYZNYW3bof0mm+C74c8h5pFZKons4nKkZs9DNmKOX5S3SpLGyi4zg1kEijczOQ7MzMW5wBp8GPMyGHRHD49ej17iAPojAOWDEe806sPoel4MoA+8Au1KQPEMKGmtl6HVeq+WbDKDQUZy/RCYvkcZN24cXnjhBcjVryK+9NJLHMiPg06bN2HjmDRpkkui9M6zxh/SvLELmKsWjmfQ4Ghm0OSXX5CP62++Fk89+zg6dlrfGY2q02o2+vKqCqYLCQGKq4pRwbDHDlVZVYkeXXrgtjtuRfee3XHZxZfh52k/IzJKlhXQzFzALHIVMIvyra+P+n7RCMwMmgyOOvJoPPv0cDTLbgafjSs3Ox/fffcdRo/+Enot28yHZEqy8735xltIVqWQSqbZnWNonGiKN954A/qlyt122w2VQZVYOzAzpDkZtGjRwv0gR5qnt4srFqGqSjSho1HJnec3HmYsF+9QE0+gaShKJ3KiQcXJS3cZ3mOaKuqvTes2aNCgAVJhDZo3b47cvGxHqx9nUldSIKxjoNAfh1CV/MfJf0UZgnXETQCfHdiPefB8D0SB+xhgYXiH7pTb5+5gaUU1ZlGPzQdti43PvADjv/oWs18cgbHnX4Sy0V9j6Ufv4dtTjkW4tJRlBXUOsvIR8BlSF3TIj7jQnFd51JdfbdTMoKs+vs4fRSl6GdTi5s6bC22YKGLyl58hXlSIRl26IuQJvV6zV8YiZVFFEkEoJ0R+QR4aFzTALzNmQIKFlFh1F+bkYcMhQ5C3aBGC+QvggVdtmoBebThEkxO5W0BDOsC4D7/Auv23AtjXnC5J7xFUvcaWamZMEsIsctPptDt90KcUMpx1EgFemTLLFZhF9IxaJbd0sSIj4QQOL49AgYwrP8GcJuohndc9AOc4TUGX9C2Q38W5eDivqGqDWO5aCbIOJQ91AccBdZdDZ0IKSEZHl0GudVePBtguaxlbPEGtB+wMhFqc2r28IR/CGscr1yczEcSvvf87NWBmbl2h8cl1R4aRgX+zSK7LQk+NCkwsLx2oRXG+zcnJhQ4t/vnPf6LHhj1xw0034vbbb3cUxnEVvDTOcAaDRAjVvrhQZ1JY7R9JeFs9ALnXBunUv61eQBI50IPtN0HeeYyPJbLgd+6IVOMW8PttikFXn4+ZLw9H9Tc/IpECkpwgUrI6SBtSkICGTU5+Ltqt2x5Z2QnE43GnP0b/odvpmZRag9Jxawm5GTCrlVodjTIGtVvyru9xIRhQDzAPaZ4wOl3RTlGKgGFOXmQTsO/q9hgUGOeqJIGFMTEBkQAAEABJREFUYexv3ZJLoPiMK/9aWA0acJUJ1qSx7QZ0A7iLayo/EWeti4B1SMd44FE96WfMuO9JdBm0EzofeyyYgPUJ0IpFnP0jmw3A2CbULkCOERiMJLrJRk4thO43bBDPQXnrdZDaqBdqwqhtFM+ai89vuxeL33wDmw7eHigoQg23kAIeEjVbvz2yFy4EUjUu39Ztm6OodBEWz5yOGOMpLW+PcmVyrc3ub+7USes8eggioet8zqOHQHFyBfJLu/J7CqxRWC05mqkwy5dD3zQL07ZtW3Tv3h36obD19Q2lkIS+ffvyGd1mv04fxaza54qDFPuO6zjmnqwUjY40AmSQKGe94hOPxdGmTVvUVNfAY8cRD4HiBSEH2ExYrmhKqkrQrLAZ9M/ER735Id4b9T4K44UuvdIIApcOUNHNPDcpKK1ZRheRKxxWuLLj2TSOR+Pb0d/hpKNOwguvv4iYH0dVdTWGPzcce+6+D74f+wMS3K0tYL433ngz5vzMnd2COObMnYOS8qWYPHUiPvzgQyRrUth0002RClIwoyY40bnsqI6aGnZcBlQuOqvxjsqaySCZTEKgcJoTaDXlSDSIuV+ETNEQFd6snqxCrDEIkalzSW2mJ8exjN5cmDjnsrulQ5SX1yDRoSsGnfVPVLz9Fmo+/AjTHn4UPz1wJ7yZk1Hy7bdIwDhsem4CDukPM+URKzZU44LC4RxfwMygtiE9yXhUHZmRGHBx4OUxHR24dPIQOPfzCUz7+Wes32F9508mq1HNtgI/Bq5dXHofRllctHsYnwJQ/+oTuVzIzJs/l1jdIYJUCikucjY652wU5xdizqTJ5MA4l3lAT4CA/csZ/34anlESbuiES0rgNWyMOXMyvKhLUusOKXmmXHJVXv1QXHZ2thtPhHvttdcgY1pxSpNxFWfmJBZ6LazVwN9EA65DRLL4Phfl6htR8FdPkXJc8TyDmf0qei3i76cBM3N1ZbbMzUiZGZPMLINaLa5ZNDfqv2PoF3V1UFFeVgb9W1C96Td7dnTqZZaRg/Qca1eVMK7Zipn4E7zA59zGGYURerkipjgaqY233RQF67XCy6eciA+uugFxLjd8bvZzr91Jk+QzTdhs803QvdsGLtW/8zAzNzfccsst6Nq1a91p83I8KBO4iUvzmDmF0Jd1MCDGtKklpaiRATN9BqY/8xRGnnUa0uPHwvc4T4rI88D9cYCumUGo6ME+zbkOv3GZGczsN2LXole5BlQXXHjEWNccccmenio2ttIqeKx1QwBP1cEDovH33YcFU6ej+377sW59wDw2jxCAOUq2KITkV7u0wq8ujtcZHFPC88kjKw8b7HMA0Kwx25d4AfG0jxbf/4i5H36M3A6duaYEpTBUJSvQtGNbNIp5KP/qG5S8/Sa6bLIhyloUoXHPrki0boXQrQV9mHmZrNa6q1kDq03TZmp5kfRa2GZlZUUBPrW416RBb91tZvDVqAA2hKgx0btab7NlMkYZcYCLPFCMQEGzjE8hOCPOjB2HncJs+Tgzg5lFhPWelUEldthxe3hZRsOpHDQF3W6pWcTH8zx47K3Si/4v9KxZc7B4UTF1EodxR1gcFRfQcDRTCHVXrpfrTouzY9no0HV9nHb26Xjv/fex/94H4Jknn4NxNN995z0wfuw4zF40Ew/c9SAOOeZAbD94O9xy0214hqfUnTp3wUN3P4TCggLo9WIWzdWD2fJ5KVOzX+OEX7WgPATL2oNkolA49bRTcPnVl0GbMDVJDnjMOGCkWUTP4Bq5zQxmy2C5TNmEGeXiYYC+HTOkEA+AmD7UIHFu+/aYyAG8zXlnI2+jXsgbtCM6X3EVxn39JTxuDsSYDhw+fUvBQ5opmJh+egDy9+kRiZlRLUQwPHbsWMh4zPQxM1FAInDAR+0lnOf8USp66UnExZF+pgm5uKEP7ts0z6MUSiOM3CitmIZ6EN2oWVMsYHutqKomxkc8FoPnkx/dxWES1TWVpOLthXyEbNGAFlABqYlQcYgIYaT76r0P8cab7+Lb776DmSm6DsyWD+tXUXNyctwnCfpmTf9mQf/6bsqUKXVpzZbpp47RWs9aDfwdNMC2mRFDG3ABNy5RuwoLMxF01eqNYxyCED77lJkwIfRkNEI+Mn56V+mteef3GP4Rmt/j8b8YL72YmVszaEzSpp7mcOHrl3fFcP24/8QvvmYGM3NsFNbbf/phrJtuugkaK3v27An9d5NRo0ZBRvX06dPhmefSaF3iEv4HjzRnjxTBNWvyBTy2VwOnvmhWCzidcb4J/Tysd+BB6HfCUUjOmYJZr45wc5aZMXePcwbnFKbMyc1FYYMGxP3xW+UW9SeffOIOGXTyrnlDuOVAG7iWpEDG/HzEYFC/C2uqMPbxB/HlhRdg3DVX4YdzzkDRrOn44eEHUcWTv5KSJRjz/TcAS+R5aT5TXOMBZgnAS1Bqw29dks0sijeL3N+iXYv/DzXATRE4UBV7bInUN+8SboZ8rd9Z0tsDIIL3oh++RHauh0F33oDsddrCaKDyEBqBZ6xfbeMHCNlKIHqs/DIjo3pRGqd1oFDIwynLy0HI9ZKis3l4EJ/4Hbx5izm+F3LdBSS5qxTwAMtrwrVVqhrjzjkPI48/CQHX6rmb9EXjTfsBFoeysABrrzWoAW9N5KWBIcbJPpOXjOh4PJ4JOjeRSLjdQBdYRQ/l+1usNHmtGCf6kNubAaI/NXJgWcN3vggJMxeqc/EbV6jFDuMqUxU49uhjsfeBe+O2W29DcWUxinIaIuTsYey+oRo+O2acZ43PPf8cdtxyJ9xKuvy8fOjKGIZmhgxP4eFmI3ayZApFzYtw0203IVWdwiknnYp3XnsXC6YtxHmXnoM2bVvjisuvwL5770cjpgo33XAL2rVthzE/jsEbI99Atp+NMBlir332RG5eLvNIRexr5VeeAof8Cx6eyh2wXgjHUI/HHXuck0L1KLk8GAe2kODQa+QRcBGrvFeWmZnqCdRjyAfgB54Dj8Sep8qmx4B0187I3aQX1h92KDY46hhUN22CxUsXg7sXhBABFxohB+dAbYRlVH2HTE92ZLDsNjPo84dFixZBbwbotWUzi/KvJWOo1lfrMH9m4gIpnupLNgWsogqWlSsvczTwkJzr9RAMEJRIABCDgHJRDVhvvQ6oZLriklJKSzIy85UgNBS2aoGwbDHpawgBdBnbeoyLJZ8B+cEliv4FVk7xEvTcuDf23W8fTJ40CQHrmyTuNrPlyiOkmcGjYQ9eZubeZtEbEx9//DG++uorYikn27BZJLND/OHHWsK1GlhzGmCXQJhOs9eEK83U2M6NnU0t2XxvpTQrQ5oZzCJYWfy/wml8M7PfJFH8ipErw61I8/8lbBbp7rPPPoM+TXvllVfq3CVLltTVi1lEt6r1YhaNmaoTgfh7bEcdO3bEKaecgi+//NK9YXb++ee7E9j9eLI2YsQIaB7RZ1uirw9KK6iP+9d+teUQaq1GrwwPtXP5fbZlTg8QGChnOoYgrzHa7nsgtrnoPIz74E3M/PIjsAgaxBHTWkmJNSGR17/Od/nYjMwTJ05EZWWl+2Gw5SmiUAijURRjgDMT8zLQpQCl48Zh0eSx6LzHbphdmUSPCy9BvwceQdMtB+KL22/Gj5dejKWffYOxX45BkPZYXk8p3X8BSVbxrDzEb16qF210m1EHnKsU/k3itRH/oQaoY+rZMWF7CrnuAAzxOdOwdOQrGHXhRZg36kPomjPtFyzOKURinfYIPB+qQqYGkwHk4fMAxAJ6WWeGlV+qS8VFEMIz9gSmFXV+w+YIyyvlRSyRRuW8mWjefzNnpHtc98RTAfyUz/gsZHXogtmpNLof8w+EzVuiw+DBaN63L9KkiWz9kHRr7zWlAdbi6slKDSbDWbusWsjqfzg/+eSTmDFjBn7++WfILxBei9zM4GamZpZJ/Z+52uUV/0cffRSChx9+GKNGjUJ9+TI5yHhPZCUQT8Th8/QtVK9w3aWWIhrh2WfYfdhZhF0ZH+Hrgxnp2RH4xDAaSPpxi9uuvx0ffv4hT5R9Qow8PeTQWBk/aQIOO/Rw5OXn47FHH8OPP/6IgrwCx45snLv8w+Cx80v2xYsWY6uttkK7du0wfTx3jbM9DN57Bww74DD84x//wCvPvo5xP4zHQ48+iIKcAmyzzTbQoP7GiDdw870349BjD8Ghhx4Kn507Y7CYRXVhZpTR8FddIetBmwe+76GissJNfmbUaG09gPF13jUkJLP/VU4ZGRQnbYWkkOtJPgRI+TT+PW1KpIHsBHY97jgkCouQ5kZSGoaACf35C4CKEsBjmIMlm07ERe0PHgLyEog3I9wtY1l1JtD34OpzLqL2Id3VepkLU1oU8iIHxrx8Y36LFqJy4WJ02qKfi/FI6jOFx3yZrdRMfG1iIZiGJMQB+fk5CGrfAAi5/HD4AOix3U6Y+PnnSC2cD1rCpFUZxMNqNzqM3A1zx09E+Zy5WK97V2RRN75OrAGYGVa8zCKcmTHfaHNJfTGXpxE9evTADjvsAJ2+69+OmJnjofgV+fy/CK8t5H+HBmLsF+zsVl/aFQM0NkDjmhMYqRjpOhlAH3S5Nl4bMIs8Ggs0LsydO9edfIruX4E23TJGk5lh1qxZ0L//E49MuvLyckybNg1m5sZi5ZGJW5nr5KoXsWK4XtRy3gxdxl0uciWB36ITXrCSJH8a9Uf46TVorX20Dtl55525wbgetttuOzdHa2xaunQpjatq1L/+CN/69P/KL15m5upJdGbGplPbaIjYeOONMXz4cLz99tu45ppr0KlTJ/c7NBpDu3XrhmuvvRafc+wmqbvNlvFyiN97cM7yObr7sOUp1c7DNHyCcZ1FMoBzUEC6NCm95m3QbrvBmPLuu0BVBTQvhgiAMEDoAe4VatL90VubFPfeey+uvvpqbLvttu43YVaWNgSZw+fMFoJFhdUSjR/5Opp23gDNKNMOt92O9sMOR8A1WruddkbvvfZCzcxf0Li0FPNmzMGcX+a6NZ3mwqeffho/T5sKFq2W0/KOWZTDRx99hFQq5SLNIpwLrH2sYg0Y65Z1bKxftien6QCY88U32OmQYei82Wb4+qWXgYVLoO+bW3EtoTan9ZNovSg1yIFtUaKFfGSA3hVuM6WKkFobGh8xBWnttm7XAYWLl6Dqk/dQ8/NkeBv2QuEee8DysqCFkce27voNx/zOQ/ZGnyuuxgannoXCzj0Q5jeBV9DQ0RkXaTpMqRUIa6/VrwFX/6sjG7NlDUY/KjV69Gjo9ZgLLrgAmiw0kMkv3EUXXYQffvgBBQUFq1QUM8N7773nfk3yzjvvxH333ed+EOP9999fLh9NLkLk5uYgh5DIzoIMaOFCdjCB/HDDKDseGz94KZ3ZsnIS9avbbBl9eXUZtuq/BfYcujuuuPBK7LnH3pgxfQZiNBB0Ap9jOcw3CyE3oS644jyeErfBuWef5wZUGRG12dbmEcLMOO+d6dMAABAASURBVED7+PCrUfj8s8/RqXMnmtAxSN7m7Zrj8Wcfw8233owmBc0gWcFrlz0HY7ftdkVpzVJnXBQ0KkBWboK7zhvj4bseQcfOHVFZTQFIW/9WerN/Xdb69KvebyyvhgaOcggd+4xMZsawMd7o/rW3WSRDJCGgkOpDUqc5wOm7XuOACBqWiMcQLyqikxUNxADymzRDu46d8MnpJ+PL++5ELObD56zrMU6s046jx2dIAPRanRY+b775JjT5ajc9zYW12guTuHrXgtdj4igFdRgSGEnH8aDXadQYqllUjAULFqJB987EhU4ujysVir4skRIQjBSaSMCFjyLbrdsWU6ZMlhfGlZAWOjoZj7VoCZQHiC2tpjxalHicskim1+LIR6cQdFBSXopKn+03TmBjj8VitBHSioKZ1bkqjwIqq8aR5s2bK1hHo3ahMWfHHXeEFqcKOwI+6vsZXO5WnEDIjCv/XwmSwywqu/yCNS1P/TzNWOusmzUtg/L7LZB8gt+K/yvwK8qjcAbUfkP2nUw4pBEhGUOOC+pnZrX17WjYT9hReSMkXqd0cfMRSyTgNqEMEK9K90ONgDbAFi9ahGnTpmHq1Kmu/WtB/sEHH+DZZ5/F119/DV3aaNOpovwZkFyi1Zwp0Anpc88959I9/vjj7r9i6D9kyJB6lwaNPgnRuDN+/Hh3iprhY2burRfxC9lWBIrLuPILFBbIL1q5CteHDK6+m/GLTv6VpRU+A6ITKCy3PmRw9d2Mvz6d/CviVwyLRiB8BrTu0aHAnnvuic6dO2PDDTd0G316PdrMnJGqU2gZ1qoTlcWMlVrLoD4/+QW1UX/IMVvGyyzym0VuhoFeWR40aBCOPfZY3Hbbba6N6DdohDv77LOxGY2JPbigHzp0qDP6jzzySPd2Uya9ZNbGynfffYdJkya5/5aijReNzWBWpkdAarYFTgCQEQLJ4AEe5w4ZCBxVEBpAFHwO+ekk0Gn3PdGkYWN8TYOXMwIjSeUF0H94cOzI0sz4ZB8Qb+eL/NKToBaFBx98EMccc4zbpJDxrLVm/fgMnfJnFgwyh1Q1qhcvxPfDH0VxeSk2GnooghSjGhQCvgePckKbXV02RONdh2DmrGlo07IhiufPIRHwy8wpmDhpHPOscuFMfnIF0psi5syZg5kzZ7q+qvCqAuWxqnitSj6SKwPiK7/cNQkhx1pYEiGiT/2mz18MdOiExpv2RYcmhZh42imomvIz2u+0PWrCJDwDt1OMjQvwmMokrB4csLW+0/gs1L8CMyYQkAPY2AvbtkbND+PwzcGHY+mrb6Dp/gejYIsBEK/A2BJJDq2R6PUK89BmwGZAgzxYbr6TJQbAZzvM5M8WS8yqv8MV+taqz2EZR+VVH9RHFF5GsbxPcQJhf49WNKsKWCWritWv+agggnvuuQeaXPVr2joF+uKLLyAYM2aMO1GV0awTaP1QhbhkFCH/n4X6PPTto4wK/QsCvTIlg92nsSrZIjpz2QTcBVLPMIvCHnuLmXGMXx5EbBbhovTCrBwUL1Cs2l8aaZx//nk49rRj0KCwEPfccy+e5eLkvvvux9ip46DXpBq3bIQNNtgAJ5xwPL75/Ft8/OnHHJ/ZTUxcIjBjgGBm+MeJJ+CTtz7FueedTcPZw8knn4izLzgLQ3fdFy1oVJSnl6LD+uthr0P2wIknnIiyoMwx0Xen++y9J66+/iqsv24HLKyeyxOJaqjPOoIVHplyrIBe80FOtrTMluXLkcak3FqMuXBt4K9yKMOyrD0aigl4YQLZ3CqPuddvuPDl8BfRBBws02CNIp5XiEZ9N0LJK2/Be/09LOaE/em3n+Lbb7+AfsWcTZJ8jACovf788xT3rfeAAQOg3xJo0qQJdOKsyRi1lxkXHJJHGRAXMpwZZI25JpPVSFN/nu8DSbbQKq5aYgnKpERMQB/J5FkBlBqMMuhqRQN5ycKlYBOHmcHAtsTJyTi4t2vTBvO++Q4B/Snm5VtIrpy46JoSE2qWLkKLzbeCcbEUZ+pGjRu5t1MYxfUW6ZlObdAsSqFTLy3YGjVqJJI6MIviZTzrm+fJk2nM18aaRXG1weUcM4OZOZxZ5LrAX/gwWyaHmdXJtyZFMrPlsjNbPrxc5F8QMLO/RC+/VVSzX8tjZhlyJ6vasRDGDm0WxbGFc2GecvGKAwyKMgACGcvJBQtQOnkiyhYvAjwPuswMI98cWTeX/vjDj9BbVZpfP/nkE/evd7QxO2zYMG6KLYDmWxm++p5Vho42lzQvPvLII+63MvTGkv7LhU5LxX/rrbdGETf4tLhXn1Ma9bv999/fnTZr7lZ+MpxEr98dEG/RmhnMloHiBZJHc7CZKciiLCuLmS2XxiwKO8J6jzodMl5oM6vjozgBeJkZn8vu+nj5BYo1W57OzJaTQ3Rmy+My6cyW4YXTpoT0qjIeccQRbkwWXiA+cgdwzN6Lp5VbbLEF9ArxW2+9BZ1Qqt706q5XW7+iFZhFeci/OkByaa2kepYxL1lGjhzpXuF+8cUXnZHfoUMHPPDAA+4NNm3YyiBVO9h9993Rp08faHNAJ9VtON4rLB5Ll5QAbOcCvdUUGqcIhtPmcQ7QHKPZKOTpMzitpxFyHRa1hgDtd9sFMydPQvH338Lcnw/OUogzpSG6zAxmFgX4VDnMDHIZhDZ4zjzzTFx++eX4/vvvnZzCmy1Lo3AGOCWRH3NJhnj/sivw0zNPodduu8MaN4RO9jhrRaRMXlpajm+++ArWpCVyuemdX1OMiuoSLFqykHX6E47lJkPxvAWoLK0gT8okuWvzzdSvNrg0Z2ujwYw0nOeiDP6zpxkFrGVhtsxfi/rLHDNzujAzJ4NZ5LrAGnjQ1mU78xEaWxEN6JJZE5GMVQNZcSSaNEduy5b4cOQr6HnUMMCLIRmSFhZJxkOEEPpLAWGa4HO543F9F0X/0WfoebCmTVCTl4sET7drPv4ChTyBRrZWPoAXGHkTHMOAT67JmFNoKeae4jofpCGadB4yfwyvhtvM6riaLfPXIVexx2xZHmbL/Ctmo/5tZjAzF6X+ZBb5HWI1PrzVxVuFUkHkmhl0emRmEE6TiVzh5BcoLBB9BvAfXGaRAnW6veuuu0KvqWnBYGaIx+PuJMssomELdTkF7ESSIZsnzg6yspGdqAX6c7JzkJWVcGUIeEpgZq7SzMylX/FhnBOkYA/Gjgo9uRNfjdatWuGuG+7GoEHb4sWXXsKzTz+LM48/CztuvxOuOPdKDNhma2ywflfsvuvu6NhtfdzF0/IcP9t1DwPIhx2VfbYwUYjJnFTmzp4L7RrrV7truIO24w474Ogjj8CiyoXue2b9P+ReG/XEE488hs5dO6FGhhK3TkN296uvuhJHH30UqtJV0UQTZYD6l5mQyzBmBrNlsCxmDfmM+RDM+JBXTq2fQbigPH8JsNKZb0YcM6uVJ0m3Gh53ED3jJghpMrd2DD0GBHTgNWyO5PrdkIhlY+JbbyNZXMbF7hj8MuMXmAiYhZmHxUsWuJ1/LVC0g65X0DbffHP07t0bOhn66aefoPZsxlRsjOpXSs4QlJdcwNy/IGvStBnyuJGD0qXI50kvuDzxRGWAnFA8lEhAlBHAtAIvVIigSUXxrnghzJUzBi/ho6j7Bhgz6Uc34MeCEJ4F8GJcJHAaMIZTU6dh5qdfY50t+4kl0wLNKJM+6wAvMyNuGRDF3VZOaL+zyJA+JkyY4Pq/mSnZb4KZuTx+k2ANR5jZGs7x97Mzs7+ljszs94VfgxRmv5bHzJzuzIzt33N+8DIzPoFYYUE0L7FNa5PMIfWIorG0eKkbo5csXIQxoz7AT+PH4U0aNvqNCs1pM3/5xb1hNXvuHGjOSyaTzuiREaeN2EL270033RSjRo1CZpNNxp1OOisrK7H++uu78aRr167ulWKd0O29995uPJFxJANQrxkPHjwYe+65J7RhpZNJpdUnPrNmzXI/LqWxp7i4GJp79dp3dXU1ZFQ/9dRT7mT6nXfewfz58yHjW+6rr77qfo9g4cKFdaduml9leAv0Bo1TA/WU0YuZubENvMwiBSkvjXFm5nRrZoyNbs/z6nAZv2LMrI6P1iFmURqzyEW9y2wZTnLpdN7MUMyyLuCGhjYQJLdOj7VJr1NXGZrSez02Tg6FlZ/itMEnneo0WnP4888/DxlRWVlZdbKJfnWDWVS+hg0b1uW7A9cSL774onudW/UqQ1ifvn3wwQfYd999oTahNxn0Fl+PHj3cqa42K/Vauj4fU7s56qij8M3X32DCxHFI8S8Ggwe4GcboC40h5W2AmUHThsUCaF2W12Zd9Bi4NX4eMRzhvDlEhVxLkQbGeMDMHKDepfpVMOOed9550An/aaedBunXzBT9m5CkjGnOS/BCxKprsNsl16B5382EgXmGOOe777/9Do8/+hhGsK5yGxRhQ24u9dp1MKYPH4HCRUsx/Nnn0bRFW6yz7vpYyvZflVZ5AOMfai+11WnTprm61ivz6pPadDKzWopV45gZzGzVMPtf4CJVhIBpg8ayMH7ku2jWZQNkr7suwPZY0aABmg3ZBXlduzAM5PgxmHx6qKkyJC+kU3oM0Z9I/hiwLdAARk4WOl9wHno9cC+mNSuCv05zl5yiIWA+cD8sl0WcT4gTfOYkiNHPm2s6tVH6iDc6Ajqr6TYzmNlq4h6xNYv4m5nLyyxyo9jlnxofzQwaczMx6lMZ/+p0VT2rk79b3B5wwAFo3bo1tBOpAaJfv37Or8lc0KtXL7dTqZ1Ms99W1L8rqIxl7aILbr31Vgi23HJL90qrJq2In/JTUwViXsy9MqMJXpPBs8Of4WnwsxEMfxbPPP00Xnj+BWiC12JBE79AE7Z+mGlFKC0r5eKgzC1GFFdaUoLSklIsWbwEC8rnYusBW2EJd5vefeNdtGzfAiVcGG09cCv023xTVFZVIis7wZ3+Bqgsq0RlshwlS5e69OJRVVmFt0e9g/POPB+pVBJvffQG2nKXd8GCeViyZDEWLpiP8tISlJSWQjIWL12COYvmQDKVEC+3lKeZ8xbNw7yF8xyNZCwrpbyCMrq1oPQurl5YuAzUj1sjfslHUP7KT24GXJhylhLkX71QyroV1NdVmdNlRh7nlpWgvGwxdV+MJeXlKC6vRDkXqtJ/WVkxKliW8rIKlJVXYD7bxsTFxeh3262Id+uCgAvkrftthb6bbIZp02agjDvXFRVVUP0Xk06LUg0WZSxvOXnL5eoaAwYMcK/NZdpqCdud6r28gu1BdOVVbB/kU12FWXNmw7MYAk7uJVMno0O7tqhmHmVsJxXlJZS7zMHSsnK6FSiTrMxPeZVS9gqGKysqUcL2Xl5VjkryLGU+ZWU1KClhHmyrvr7bCVOomj0NoCzl3KkvYX8oqSiDXjOd/dzLKCgP0LhbNyylvqrIQ4tkgcpYLplr88z4tTDV4kh9UbLUB+ldYS1MtUGnRb14CbcyqKioqKs3+VdGsyYanI5OAAAQAElEQVRxKqPKkAHlLb/cNQ2ZfKUX+QXyr2k5VsxPOlIbkjwChVekWdNh6UUyyWhcUR6FBWqvMlZpH3O+mY0xY8bylKoKM7jB43P+mz1xEh576jG88/7bmDptOubMnkP/+/jo5Zdg8QTacmOsqKgBpvz4I5q3aIGFS5ZgPZ4EbrnlVtidJ2OaYxOJBDTXNWvWzI0F6gOSSf1Br91qs03QpUsX6HRZBrXcnXbaicNHCJVD/U76k8z1w9qk09wpfFFREXbccUdnXG9N40HGn+Z6GdSvv/46Xn75ZTxFg1mbV/n5+VD+63KBKiNMp5kC4WRs6vXwb7/9FjoNVxrN10qvU00ZojLy33jjDegUfcaMGW4e/oWbBTLKdWIug1MGnU7wpF/pWTJKdoW1wFKZBAprPCivHVcUln500vrCCy843qpHbT5I9uHDh7vNSI054i/5tEaQTDL8Fa+TTZVZr8Prx7ekj1bcJJcO1T4FkkfhjKs8MmEZ0AMHDnSbHnrFW5/hSPYMrehWJ9SXL5OP8hboVfO+ffu6T4MO4HpOp+MyjvWbKvrcTv/iSd8Qq85UB4899hhuuOEGqF0Nf/5Z9OOGzRab98eB+x/Ak9iJCKoCVJVVo7SiGiUce0u4FiljXZRyblxKt4LzRxXnSLWz9bYfjOLZs/HqiSeidNwEroUCzkNlkFySWSB5FZabgSXsFzKadWCi+tDhQoY2Q7O8W86pqRRpyuLPnIZZDz2A9q2aIdm0DefrGlRx7k3SCP7+h6/w89SpaN6qBbbedit07t4dS3n6mMWNp1bdNkJ67DhswrVYbm4hqlNplFWXY/LUiVAbU/7auJKBrE8eMhsO+txI7VXtun67XF6+Ms69fwwyupCrNqa2/Wd5rep0kicDq5r37/Er5RpCdVBRsdStu7hogb+gBPGCxljADRHpq8VGfbDt2eehxvdQzjVKmdY1XJuVcp2j9CXlS1HGcHlZFcrZJirJs5xt5vfyzsSXkLa8vIzr+jKUNypCeued0PvaaxG2bMJxt5jrEPGvZB6lPMcoQwX7RLny4JqpvKQaZU6OUiytZLx4Maz1VDlpMnmsare8vJxylUL1Jv+q5r8iP/UBvfGkN5c0zmp8rQ8a67WBp8MhzW0aJ7QOlrsmwFvdmWiyOvjgg6H/H6hvmTVZ61Wg448/3n3zrEFXu+MaVLQbKHnMZMyavP8R5OXl4bDDDsM555yD6667DnplXDuP5557LhtfGcyMoCxMD7dg0O52KplCksaoQLvKGUimUjRSI1ACM3NpzKL0wtUHA+PrIcyIIQhVk6xB//79kciKI6gOcfOtN+L1N1/Fy++8iIMOPAhL2TlTNSnucoYoLluK4pKl8GM+zDzo5FsGkXZz3339fRx51OHo2r0rEok46dNOJhg3Z7kj5TE/o6s81bBUH/J73IEnMWkVCgEL8FuXGZkxUunNDGbG0N/nNvCPMpnZGhZK3UewLFuJYCY5BICZXLYDj7uE3EEMEEeSqDCQvtMkCKn6kJUVg/keJ+gSzC5eiEa9e6DV9gOQXjATS7/7Gu3arsMxfilSPEUKWXFppq9YWokmjZtAizvVq96YAK9UOg2ddGgwKi4uZh2H8D0Pvq8TWsqiFTvTAwF369KoqqomTeD8s+bNRV6r5uTCXDyDfsAUPBH2A8BjvmAaxkBNSk3G+EhbDUkCeAkPWWzPxQuKGe8j7bikUZOsRrPefZGdXYCZH36GMCvB/AATR8riGzBlwnj3OmPKT6CGixCVz4wRAGlDB/Q6V+3QY3n02Ud3LlpUdsXVB7MorcYV6UInW1ow16ep7xfP+lA/7r/dr3JlylDfn8H9UVdpBaLPuPL/Uaifpr4/k35luD8SZxbVtdq32kUmTX1XvAVmUfvXZPtbtEonWtGIp8KijcfjEE5xwgkyftGZRXLIaFU4iyeG8iuN/KJXn6yqqnL/Eufhhx+GDMWpU37Gqzw5Xjh7Jjz2uWpuem43cBAWLV4MLawFBZzLBu+1FxJ5uTD2nw222BI70EjuTMN3n732Rvt27WBmaNmqJfRGk5m5b2k1n2keVB8xMzd/NW3aFCqLTgb1aq0WQpJN81yCBrdc0SutmUF+gcKiU5/K0Kic4i8eZob27dtDJ9bql7vtthv23HNPyLiSUa5TVb0BIsNaP0wpI31vnmhrTaBXfYcMGeKMcOlaPGSYyZXu9Hq4jFYZQIrXgullGuU6AZXRrM/A9JqxNsu10NIruTJwNU9K59999x30r5ekbxntMnZlpEgPSY6popEho7JIB88995wz+LVQlAErOpVVhvtHH30E5aVxRcaZNg522WUX9OOBgOTUQcD6NKKkK6VRGzEzVz/yC6RPuSqLXIHGJ8miwwRtJkhWySI+AtHIXRmsCpxZVNfiJfkyrvKVAS8dya85Zb311oN0qM2Oiy++GCeccAJUbrULbRZIX6pvbYI88sjjuO/++9Bjgw3w7NPDsdN2O+CXX2YilhVHbk4ecuM5yOa4H3Ce0Xxj3MQNEUMySOHEk0/BPfc+hC3PuxhZFsf0Dz+GeZ7TJScD3iF0hZybAs4l8tPr4rXwvuqqq1DADZsjjzoSareS34Ej5KM2jUvPuc3zAZs3D19fcjVGXnYF8jfogqyCXITcVA7CgPkFqKipRAE3rgYO3AZNmjUFON+mK5OorElj/cMPQcNmjVAwbSraZmWjZvFSbNFvY8ya+hMmTZyIOXNnuz6tNjVu7Hhsu+02aNOmlZMtHk+gkpvMZgZmxDtUURxED9RdUakZpEdFiCiVjD4iJCtDjsCM/DiukBRUMdERDSNrb07uihTUYpY5K0FSDxTOkawk1uH/yMPMXD39EdpVRWOsY/PSCCyNNNsZQh8+C5FmmaroVlOm6ibNgBZtkYIhzfYQEKc2o2/xQ65NQnhIEwIJRV0b11KeU6wQvw8hfARBDEqiH5CrrCGmWQeks3KRJtJjvE+eFuoNxSSrXrImKXNICAhJGE+sJUOatMrfgjQydfL7Evw5Cungz6X846mURwY032iulKtxsT6oLyus8Sagrv54DquG0ls1bH7Nxcwc0sygSfG4447D0KFDoZ027UyeeuqpOPTQQzFs2DDolxu1M6jdWynKJfwPH1K+dsb1es5eXHCInRYwmsg16WoiEI6tra69sd9gXU4Ihx1+GA49YBgO2f9QHLLfIRHsfzAOPegQHDj0QGjBoQlW/PVtiia5lUFBg0K3wy43A/mFBRDk5uegQcNCbLlVf5xz2RnYbvtB2JjGRTJVgzgnlIIG+cjiKd1xx/0DP0+ehnHcaW3TqA2NiyK0KGyNESNeQmF+A3w4+n2cd/65XHAB4llQyDyLCplHIQoaNIALFxZRjgaEQkhmyZrZ/Zc/ggYuPvIXLufPpFGc/AL5/y5QQD3nU69y68Nql6+AeiIUUOeCQsqgPAsKGqAgv5A6LHKu9CWc4hoU5KEoPw/5XAgX5BXRLUIu6ymvIAfZXLQWsU4TWqATCjfrjx6nnolxb45E1uIF8LOzoHaRz7aTm5OL2fMWYsPuPZFHXuJdkF/gFsv5XCjEmb5t29ao5Mmtfmm6YUEDNKCs+Xn5aMD4Ai4GcgU5ecjNykVOThYSWdlYWlqKgIuCrNwc92vuBSyHypZXmM+yZCAPeQX5EC5f8ZRZMrRs0gLrtV8P8xfOY7mUD8vKdIWFDeCRzvNzEXLC8MSb+AbEFeUVIisnB0FuAijMRoJxjQqKkMfyaZGsPqu+mk+ZBdKlXJXJ50aAvulW3sKtDHLIW8aBxhX5V0YjnHg0YD0I5BfurwTJUMh2JXkyZc64/65c9dPV9/9RPpk0GZkkl/x/NH2GLsNH4fp+hQUrwwkvWFmcZCgqKuKY2IB9rZCLzkpn2Ip+RVB6gdLI1alDVlZWXX9ZGb3aneYIxWly1u8GqB0pvXCCjF+Go3jrdUu9Gq22qQ1ivekgg0Nzm04RZXSNGjWKm1VV6L/55hi07QDsuvuu2IaGcE+eNqbTNVhnk03Qvv262HePvTB0372x6267YlPijP0/jIEbYB4C9lvuRCEnO9uNG7nZOcjjuKL8c3JzXbnU3iWT6quoqMjpSDI7GvYL9SHRqAyiEwinsEC0wmX89V35BaLJpBGt+Im/8mvB03DFycgSSCfSueKVTqD4TLoExz8Z1QOpB31uotNrwf77748DeMopQ1sGuX6sSieZMl71uyhaRyheaYcMGQK9Pqy6GjNmjPuhK70anjkF1iJMxq4WXTrlnjx5svuXTKoXxekHsQYPHowu3JBQ39MCTa42uZVn+/btsc466zhQeNttt4XGIOGkZxnaOuVXGTNly+hJ5RUonIFMOONKF0or41O6El44uUojd3VCJg+VRflkwhm/dKE4zS/qG6pTGf8C1Z/KrDiVwczc3HTIIQfi0GHDcN+DD7kNhxQCdO+1AS6/8nL8QgNTmx3lPHUuLMiH5sZCbg6pzHfffR9uv/UWHHv6yXjt62+w2aknYdHEH5A95xfk5+WxveejAefc/MI8zk25yGH7l5z5mpsYP3b8eLTgJtFrr7yK7bfbHrFE3PUBlakgP9/1kXzOx0qTyMtHrubP3AJMffN1YL1W2Pf999F0u8Hwc7K5nspGHtdk2Zwr06k4GnPDOhb3kcs5UzI34dyR37CIi7BcdN5+R/z43lt4/6TDMfHmq7BO69YYOHA791ndVBrQvftshCmTp6JXj15sR+24iRWD+k3PXr0xl0Z7dVUlJk6YgHi272QsyKestXLmyU9wOLr5BfksewQqR35BAfI5r+erLIS8vHzk5+cij3rKzc9HHulziZMO8hmuA+LzBfVxv+UXXQHz+a3438EXcl4rKiqC2lIe66lOht9Jt2roCtl2CFqzUCegbryYh6ycPK6nC9EgNxeNKF8+5corKEIh1ydF1Fdhfp7TXWFBAzQgrkFePrSGyiskvrCQcYXUc/4fAqUtpA7zCvNRwDIXcb2V04D5F3LDJb8hVA95BXl0G6CAa6e8vHzK0dDRFrBuC/MaID+vIRrl5qOIcuaST26DQspQgHzyWx2Qx3xUXwL5V0ce4ql2KVB/aNu2rbMRM+O/xvgMCDeMY4rmA9l64GVm3FAw+lb/7a3uLMyWFUQTlXZiNbll8s0UWq8B6VVtTXiZuP/ENTP37eaFF14ILV4yvDRhym8WycUNIwaX+ZM8bS4pKUVpZSlKKstQWl3qoIRuSVUJSqtKucGYhuTWYup3gTtZ9WmUjhm6U0K5Tz/7FM4850xUJ6sdb8UH3D0KmE7+zl06o3husfulSsBQXLwUJ559IoY//pybsDftsymMu4mpNKcj7rwELFAmv5C7Vxl/xhVP+TOu/GuBu3jS3b8NQEAdh/XSafEVuroD20no4rllCNVPOpUCGGesI/AKGZFmXYP1+vZ7b7sf8Yl5cXiez5gQKTM07NsPLZq1wPj33kO2dtrnL8KYZ5+F6RWdqjIkSa9/mQAAEABJREFU8nJICy5FuO0TAAqwdbpwt27dMH7ceGYZcCczAlLU3qFII386gNqNAkENdzbZnuT/o6DihHowQSIWhz4DoPdXd+NGNIhLi8Fjc8rncddWMkgnSVhOAk06rc80xOnYgT4NnjKcZYgw+KvbzJDJd8VI4QXCy9XOpIwbhQXCyRVk/EFtPQr3d4CMPBn5/oxMSrsy+DO8lCYjk/wrg0xemTiFM365K4bFT8ZJBp9xhZdfhqrSCXQip1M4nSQqXoatQGO6x76hOP37PtEKr1NHnYjpRFJ5CPSar17H1UmlXq1VGr1aKuNKhq5etRW8+eab7tek9UquXid+sfY7z0cffdT1U/3/W/0LH9GJj04rRaNXWPVasX6R+sknn3Q/9iT+S5cu5WK7MYYMGeJejdaJq/4LQg4XapK3SePGoEXMPsn2H48LBd+L0fDg4oqLVCFU5oDjfMj+Co4Z7PHsR3oK4Po+HCYKS3/EQunkFyj8dwDJJPg9WVSvMsRkkNWn1eKtTZs2TqeK01ghfjLYZMjqFFi63pMn3joN3oub5zr5ltEt3FBu4uv0W69ha5wUjdKIh/IcMGAA2vEUX6/PSm9qe8pfeIFwCtcHGcwtuFmg9lgf/+/4M3w1XplZXdIMPuPWRaxhj/TzZ2RQmvU7doL6izaODj7kYFxy8UVQHejNhLPPOceVZNas2Tj33LPxxZef4Nprr8PBww6BXvvfgxtIr333DXpuOwiTXqdh66j5iPnwaRBzInA9IuCJILHuvvuuu9GLRuqWA7Z2YWPfQMj5hnM2OxpCuhzyOQ8xmqpOTpiEhXfeC0ydg57HHoOCTl3gqe9xzg5IpV5VXlbOw5+l6MrT85D8mAzixQNIUoCn5AGSbduh/7nnYOMzTwUSMcx6axSKGjbCZtwo0xshu+y2GwbxoKR3342YMUAxnNukcRHmzpmLx594Et/9+D2KlxSzTIzSGoHlSjGjtOZZysMJnQlZFspACjCKvpCOwOjC8Q1EGySRV83UixfDr6pATZpzPBO5KPLlWSXEVg+lZhQcA/cIGAzJGw4YIDYgKUGBPwlqR4I/mfw/SxYay+JqDuA6qgnXPA1oyOuTR5+cYyyhU55TChFr4K6VZrmc1DaDTONYLuavCQQUSPDX5P7rXDWfa6w1W5n2fk2/KjHeqmT2e7w02Y0YMQJaUGRozYwGRhpadOiV7dbcncvE/aeuJr27774beu1KvKRo7Sz36NHD7fCF7BhmBt6Kdt/MlPHETYsuTZSmDuRiVu1D+YqjmUH5aACP+TGhOCBpeKaXjplBnVmD8j3cfd16h4G49ZZb8fAjD2Pi2InIyc12P+qVSmnoMyZae/99NMAKdO0ndHXq++xqrKKQs5VAcoZsf57nY9Lkifh5ys8oKy2Ddt+bt2wO0x8XyWIRNm6K8qVlyJo9D5+eeSZm3nMHfn53JNvrUvhcOEQ5GZgEojdODODl+x48Rpp5CGgMB8YA8ZmbEjlvwKQhB0UF0jRAAF/ePwQqgwjNTA7MzIEL1D4yuXbctC/mzpiKGm5MBRZzk5fHxr34h++xiP2uoF8/GLGhgyixNiJ8348C9Z7ahNPOpHZA66HrvGbm/JLPzKDFsU6dHHKFh1lEuwL6fyJoFpXNzGBmrkxmkesCq/AhXQvMzLV5+cVedagJTn6zKG/9mJJOYmV8yhjVa5X6XvXhhx92/1NWr3jqlVuBDF8ZpjJgRaPXboWXgavXRWWYCpSHvmfULxTrlVr5NZYrf323qld7NQfo9V8ZTx7bul7/lcGj726Vj3a9ddrYsWNH6IewZJwpXgaRfv1YxpWMsxQ3wfQ/bzO0itMpqRb5esVY3xcfe+yxOProo6FTSZ2Oanc8FothuTmutq9KNyH9ITtLRm+uM6tDK1KgRRTHD2nQSBgtaRXx/wuW6ScqtxZzwplF7U7YRCIBgeJ0wqU6FI3qXPHyq6732GMPqI41xggnULxAp8uZTRqFVwbin0nTsGFDqJ2ovYk2g5f/90C0AjPVLqCxTW1MfURpzaKymUXxwv23gt4+uOuuu9xnCoUNGkD9Wd8sfvrppzj9lFNw9dXX4rJLr0BNVRXOu+A8vPvuO9hrn6E4+ISTcdQZZ2MMN4ORrGTxAyxcsBhzZs6jPwY/8DjGeSgpXeLeItCpba4MX8bqrq+50CHM0WtaTMBokI/ExBdeQrrD+ojpBzppYIouZFxKfZNp0ux/6WQS2fEYsUTUzpWBBc5w1lxaxo7ZuO/maLbFduh25FEY/9WXKJsxh22jJXp0740a9umihg1gvtE+C8jHOF5GvX3gtgOwDTcHNtusPyb8OF4ZgAQIOYdrLo9BVwB4BJOfD94hc6fjmFhAXwglYzpDjH1hMU/Pnz7yMCz9bjQS3JhjNMzSCDnXgnMwDIC5BxwTxoAQKo6ucIplJFN4CEmrsEC4/y6g1KHnRK4pKUFW3EfjFo2RTtWomID0RxJ6SCNN0Vl7r9VAPQ1EraceYnV6NXnpdSu9pq1vm6+88kroG5SDDjoIOgU46aST3GS3qmTQxDd8+HDoJPsUDsjKR6cBd9OY1qSpfDRZhYg6h/xBKmB/ISbN2NBgBPrqXPn/U1A+ZuRNkD+oNVrq82UUktwJa1jUENvusi3GfDkWH7/1Ke5/4AFUlmvSAONT0IS/LJ0t8671rVENRJo3zj1RlwotgGmmM7Yltq+QEy4EGT+lM05KTIF58+dhfU7WWnB99dUXWL/tOtDlNlPILl7YABVTpqHVosWwssXowx3rD598Bi15SpVFA5QkbJ+Aa6rMz0PoOHt+DNk52ajkAkQtXPMBdClQC3JqaKDn5+UpBuDudhiLR/4/8DRjCQghF/IilyuQXyC/yUPwGjXEXE5UAQ0AJoEFPrE+5n37A+bMXYBYq1YMBwANmnQ9ftpcYgRC4oLavqJTaC1UMwthxa8MlEZ4/fiKFqIynBQ202JFpVfofxvMDDIg9R2o2eott5k5ZZoZ+0IEOtW7//773b8gnDZtmtsklSEs41b1qRM8vcYs+fR9pwwenRrKwNQ3sGIoOhmy2lzVq/d6hVdGzy677OK+59dpsepWRqq+H9Ti/MADD4TidaqldJp79Bqw3noSbxm4MoRlSOt7VfGXAay0AuFk8Mog1iu8Oq2UsazvdcVTJ5IC4Yp4YqHXddXO1C6Fb9SokTsRVZzKoLaocgjkFwjP7gC2esB4S2+uI2MlVwB9jxfjRpLHjbCVEPxPoqQnQaZwZlEbzuDqjwFmVGItoeLNlqdVVEb/ZsahxnPjCniJnk5dWL+5olf6NS5n8hCN0otOrtmy/ITT69sy1OX/MyCeSteyZUu0bdvW/dq4cMrXbPm8RPffAJJdcsrNgMK9evWCxgCtBTU+6YftXnj+OUXhtdfewKmnnIwuHTqjIU9rZUyn0iFenDQJo954EwtHvk06DzffcDPOOOVMqO+Al9GjtZ7qYfbsWejWvQexvDl3IIzmm4B9J2Wc6ggWos4GXZpcilbHH4Ruxx6EgBtjccThpQFjf4yZxzkV4NQK1NDAkodpxZYEjEgzPq0UiIXkycMMpctp0x7JJQtgi+dBnVxLAK8moJRMQh5hmITSG8BD5ACdO3VEl86d0KRhE1SUVBILUvmk9+Cp/sk7NB8B5QHdcWPH4QduPAMBSAgvNNISSCcEfUhyQ77sm6/Qv3df/PjeKHg0sn3O86L34TMMiSDyyGU8wBNqgFyNT0Q0zgfypyzMh5G6xQZ/5+tXshlYhtCVqbSsCrOrK5DTpDHi7k0e8KLyzCA9g5RYe63VwAoa8FYIr9ZgdnY2brrpJmfI6oRAu4w6OSjhYlqvzmkxpIF1VQiR4aNfttRrc/rOWj9gIb8WRMrDjJ1DI58GASI8dhKPAxKHBfqIcF3LOJiYAnSd8x8/zCJ+GUaSVZAJy5VY6SCFvIIcPPboI9hln8FCo2xeOTSRKhCPJ8AujhXYKWotrAkN0Dj+rUZhsFoJQsTiHtT2C4oaoHHTJsi8npmpN72KqB/s0Y/VtGrVBo2aNGVa7SGHnJhCtNxqCzTlIuqb51/AOoceDo/+dh06Yqv+A+F5agGoEyM0hQPOeGlkZ2VjnXXb4ccxY5BFv9XJBDivAVXV1QjY2LRQw9LFaFhYhOyiQqx4rdg+V4w3IzMitZGjkz963W0W4V2A/Ux9y+PqwQ8MWowEySrEFy5EQxoZaU+0MdfrnJeJZLRkTn3MjOX1oEtGkkD+lUFGXjPxBBdfDaHTPv3LmAy9WRSXCf+vunrdWSe7H3/8MXRSb7Z6ym1mMDP3rbF+yyJjJH/11Vfu38FI/3p1Wqe7GpdlpOpkVoZsnz59IMNUC17F6eRW8XoNV3gZqvKrjmRcC9TW1K+UXq/iipeMVxm7Sp8xduTqbSeB2kUGzKLxPxOWgWu2DKe8NNYqXn6BwnIzoLBANALhtUGT6QPCKV54gWQxM3kjoLcuyH4oevXgKBJufFc4A+ysTsdgBxEuoshQy1X/IFN5/wdB+skUy+zX5czEZ1wzi/RVm0h4M3PjiOoiEwYvM+Nz2a040QiWYeH4Kc4sopc/AxpH1U4Vxp+4zCKeStq+fXvozQzlbxa1S+H/LG+l/SuhvtzyCzQW6Idjn3jiCSxctBAb9e6NrzleaCPtxJNPprghQu4steec9+233+DlES/hk8mT8PiFl2Lil5/gE8IHH32A6TNmAWz6b7/zFh568FGceMKJ+Hr0Nzj1pJORVr+i/sgMrDyR0VxU7wkQag7nHBqUFCOoqkZ2i+bkk4NqPw4mg7sYb/SkaVh9/OEnaNaiBUO6QwgPZ2iGjq8H4niSCyQRujw9NMzKwezvvkHFovmonDUbWck05vw4BlXzF8H3stilfWgC90kv8zsEUM21XzoWcWcQ+vypMl2FtOR1ubKwdMeNG4M3Ro6EWQJ8ILoCRCmjZ8WSxViU5WOdvfbCkpIylE0aB3YAwHzK6HGNAXA6Zlg5p+AuA0UyKBcSQZdiBRFOGDA+ZF5hFPgvebJFZYqEZLIci6q4QZHHNY+KofUTd0sC6O9vVaC1wvyNNOD6wJqUJ5FIuFMAnfzq1clvv/2Wu4uvQa9PSw4z44DFpl03agn774OZ1SXS4KyTBn3jJANFA7ZABJqU5ArCkGlC5c0QO1GkHHoYXB23ZDAzmJljbxa5LlD70CIsOzcL1954DU4+7wQ0at4A+x8wFDfdeyNOP+tU6MfEKHIt9Vrn76AB1auTg4MwWxM8ny3JM8TjPrI5icYTcdfGRaN/EbVkSTHardMO+pXODTboCvM8t98bcvBGmEYsLxcbHnskuhx7LCZXB/hmziJk5TfA4h++Bcg7LToxCwGXhk82Kt4e4jEfc/X/Lw3cjcayi7QK6N+eabe/sLAAS6dORy7d3CaNgNqTXdH8O6BTNk/yc8f+V+niccTz85AuXgSVK+TCoHLhAvz0+efYbOvNadhSLzD45sGjK7CUGaYAABAASURBVD3q1Ecba/V/p0AGs0Cne/iNy8xgFoFIJJNA6RT+/wQaa1VenajKmE3VqxvpWHErgvAC4TOu/L8F+jXhdDrtfi1an8ZoIawfxJIRsd9++7lvGWUcH3LIIdB/NtCpnIwMvfkj/npdVjj5fysP4c1MTh2IXm8kaPOpqKiIzTaoi1uZxyxKb7bMNTPXVkRvFvnNonlIbcbMFOVAYeXpAnyY2XJpiXJ3hsbMoDTgZRbxNIvSmBn7QW1HZLzrtpyDzCNeYQeRX1SMAqjjIJ2C87v45R+iWx7z3x8ys+V0nNGtSlbfr7CZ1Y2tZibUr8BsGd5sGb14CcyWjxcDswhnZk4W1amZKQr1/UrvkHyYRfH0/u5tZo6v2TJ5srKyoE939OlBhkF9/hnc3901W1Y2yWpmclx5nYcPfTqhQ5THnnwSvfv2hcaKxo2aIITBzBCLG3r16oltdtgeCZ7GfzLmRxy85UB89v4o6F86nn3uOZg6fSrOPfc8DBiwJW697Vb07rMRGnJMgDGDzB2yy9FvRFLTkSFK/vO/5eayl4OWPfogYOfSmx36ReWQHs2pov/p56nwuH7drP9m5EBGlI6NjX5wvvIJHjEhnHHr+YyKxqK+ww7jHPcFxt9yI74+53SUjnoLI844GcNPPQljXnwRvt5ypDygHMzO8cstzEEiL4alZaVC4+23R+Izbnz65tGgDZgXMGHSBBjn0C7du2LK9OkwGv6oKkONFyBpqcyqgPwMS5NJ+O3aoefAbTD+iWeA8iriwbIGlBm1EAImv3GzwUNSC0uiHJKWNaOgS2jRURAGRZCJYfBvfofctBeYCkDdxmb+gljITQc/25UZwkOXyiV3LaxaDfxvcPP+jsUwY7MmrC7ZzJbnz+CyrBgwF+Kw6vrOMhVxPHUxq/IRulEo4ljfL4yZZAhRXV2JNq1a4dJLL8ZLI0fg0ssuwT+OOg56zTCZrAHJCJHUSrcW/loNmEV14eoz8gJ0XXPidCY8bWroKi8rR7ImBX2r26NHNzTTv7dghMcEHmk9pkvTHxQUYqNhB6H7wIHovsceiBcWYvZXnwBJTqxBGnVtk+1J+YRMQy/at1sPCS7APv3icxqkZEbejOIz8ldzt1X/m9KjsTt78hTUUDC/cWNENKi7zCL6OsRveGQ464Qt822eyupIJUxODtpv1Aszvv8OnnblvQDGhcD0hYtQxBOFrHgCIYl1wkCn7pahpR96SnLyF7K4uNi9eqwTGYV/DzIyaANN/54mYzhm8PXTrwxXP351+evnW99fP78MXm4GFC991w8LJ9AmgX4sy8zcZqXKr00SfU+seKWTK1B6ucLJLzCL6lx+xa0IMsJ1mqyTbP0oln6/QpuhOinWq9H6rnz77bd3b1tk0urUOePPuGZRPgqbLfMr/EfALBonRat2LPdfgdkfy8Ns5XRmy/BmBrMI6udpZvWDdX6zleMdAaN0AqY+4MIrPpjWY18XmO/DY7zB+ITrN7VeF/5ffpgZzMwV0WyZa/ZrvyPiw8xcGjNjaPnbbBnObJlfVNoMEphF+BX7glmEF62ZuTwyfrl/BszMJfNZx/qGXp8w6K0RswhvFrmO6L/oYWb/Uj/77LMPOnXqRIMzU6jAeTS3hUENG3kSsUQcR553PnoP3RvH7bIX3hs+AtdeeTlGPP8sevfqjW+/+Ro33nCLS8fpE7STaN8ZvepVEcgQFmcPPvuNj2RVFea9PQqdedqdym8Aj0YiTSnKGtKY0uyrdMAvNLKatmyKmO9B7cBheRoNfXIkgDEfcrYYDVIfHuc2Co0Yy7TjRZchNX8xmnBT+p3L/ond998HW+67Bxa/+jTCLz5C+ZjJsLJKQjlCzskN8vKQm5uNufPno7S8DPPmzcWs6XNYLiOkUVOTxIQJkzFg4HboteFGmP7Nd/jw7LPw9f13I8FyxS2gQV4Dj9S+x5KmfIrio22/LWCVafzw6GPQj3SmOZ4wwtEhVLliDPqQLR9nOlYZkNlED8mMN9UDARXLUC2Svv+GO2QdUTUsexoTHn8cb597Llp26AieMMCVVYUIfUjLxtah4FpYq4EVNeCtiPj/HP71okXd5++gEXOv1GrB36dXHzRu2ghLq5YQVwEzdm8aJRrI/w6SrpVhRQ2EHH5DBPwzTrhp/aqnI4naluotrJ2YnD9kJOdej47H6SwN4x/nLoa5dECj5o3QslULrL/tAJQsWoqpz75CqhjYDNxkbqTTzSbhwjk0VrfcvD9+mTad85+Yk5ciawmVRzTBA6mlJQj8GMCJH27Sx799JRIJ96pu5heszaKMXM6UJX/d9pj9/RgYT85ihNS8+WjYvAWqfS1VKBu1ZR7TuARR9voG1eMkrle2hZFxV+O+M4Mro3ArA+mzPl6Go14h1o8GCm9mLn19OjPmrci/AUgus0ge+euLZGas80h+6cYsCutf7cig1SmVPoeRkax/paNFuNLrtWf9CI82EDLpxNss4iUageL0rbD8adaT0uiXoVW/8Xgc2rxQvF4llXGufxOhf+Nz2GGHQXrWpoa+RVb6tfCvNGDLRapr1kcotg4YaekQvnkw9oeoi0RP0SidXIH8a+E/14DGmkz/EDezNadd5a1v6zWGqx8rf4Hkkfs/CVFz5izA0tFiVjDFUOBxrEcaGseOOOF4nHv/fdhmtz3QdOYcnHnMMXjiyYexBU+aXxjxAjbqvRHCIITWc6irLnFSICSKfYjsOSXDAvItq8DURXPRqM+GRIVI+YykxW2pNDz2OSCGMd9/z/l2MTbq0d3xJnPeHiXyALYJisq09NITgjgAFpK3IKC/eTM0GXoQOp5xFjqdchaKBg5G+933Qe9dd8Ko447A2HPPxryRI/HhNVcBS4vhM08vHcOSxcWYOGUKttxiIFq0aus2jGE+yoMkKqpTaFzUEI1jeWgydTr8sRNhP47HhCfuxehbr8OSb7/E7C8+RtnUScjLyQfSHqwwHxscuj9m/Pg581mA0Ddw2x3Sg6XCyA2BGDdt5o0bjwXffQsg5Cl2CmnjaoRxHjG603ykYYyl57/oNupvyegfMee779HhyAOx3h478IQ+zWKyolQOU5k8mPxrYa0GVqIBbyW4/0bUKpdZncYBBwoxD63Wo8AagswEGXJokiyaSCuqKqCTN8UJJIoZO7ob4BWqD2te5vq5r/XXaoBtJ54Vw5dffYHZc+bAjLXJW7EyUDKncKpPRcHFGdKcPkOCgj6JY8R4YQ1bQxINN9gAWxx9HJZ+PRZVU6ZlkjAupN8ceJ4BbBfZWVkoyM1DydKl5EIUn2pTdKIpnosM509Xwzhhyh+Qk9w/ApJbkKE1W9YehRcojlMTzPNhM+chvbgUiZo05owfg7bdeiKdlS0S+GGaIkfSmS3jo1e29UM9IpLxW/817Qx/xa0MzKwOrV9LHj16dF347+Ixi2RcsSzq8xkZzZbpoz5OxrK+3f4/9v4Ezo7juu/Ff7++d/bBzADExgUECK7iLlK7RIrURlm7JSuyn+y8f57jOM7/bzm2/I/++Tv2S7zGdp4d58V+n/g58SLZsiXZsaxdskRKlChqp7iI+woSBAhix+z33n7nW3175s5gAMwAs5G4fft0VZ06derU6dpOVXdfjFjeIcZg5i+SqFs33XRT7Fz0FjqNurB+/fr0d0g8vs0jzvBpzdO2bIs4dpL5myY+rsjHvPiq9Wc+8xl98YtfFIZ0JeoKj3//2I/9mHjSgMeyMazhB8zmTbgNR2vAgQJC8XGGL85AxZkHFCcoYzDHPcQoiBsqcGpeFccU9ZQnkO3zpDVgO421LFjTlmBU1mv8SwVlHmXbHxoaEoZzibeLO79U+a8o3ygaxQsnxHAYrlIljUVWPQyeWDdSOrp7tfWf/hM9vusx7f7WN/Uj7/wxfeJ//oPeHsY01b8RY18ejBphzuZWtBKwARFw7KwqDuZ01WhPh+6+TxvOP0/q7Qtz1XIYzUGpLKsoi1+Q6p4H7g+D/GplwdOZlIebKxN0XDA82XxW4OuqK31lO5DOrWAoqabzX3u9OrZs1WU/+l71bTk3mEj7Bs9U7Y1v08Xv/VF9+1f/g3Z+7G+jzImrtm49Tw/e+4Aee+Ax8UX+dWs69PCDPwhemQ6PHIkxvUu7vvBl9T/+iEb37dSRC7dq6PpXa88DT6o+VtW3f/P39Ogv/Ts9/of/VZe/4QblfZ0hl9R1wTads3lI4489FCWoyLHrPPrss1KdpfnJ4K/QubT7ttu180N/I9XGo0T1KGYjxUWxwi1kzEKXLryBew6ccX+iIBp74Afq375VL/n/fEDZ+o0qNjRihhL1QVFMnjpw2lZ/DpSpLeKyayC6gGXPs53hAjVgWaLBK/paGna4WVbcOgZTwA6awLfP1acBbg3367EnHtPoePFuUSklO6d9fX0pCE26velWNmJQywMkR0/PYO4wcB2YGNejb8/Vse1c5bED/djdd4gjC0ryanAJHs2NbFWqVfHRpPvvux8yBVlUJKVjbGRU/X39yV+v1FSPdATS5BzPSQA7lK3J7ILpRAjUf84WjddH9dSXvqjuhvTw9+7SSOR/Tqzk12Ny0ShmJVPylXz4ABQ7qRh09913ny6NhYMyzi74l2Fc2gQugB/Av3XrVu3duzftihO2Ldt4VwXYnpKnEoYpiyq2VU6i7SKeMMbsHXfcoVtvvVV8K+KWW27R2rVrxdejf/Inf1I33nhj2FexCBGVCvqygHwxmjDGM7vv1Dvi7II3u9X832q5WMHjoj/1Uz8lHr9+2ctelv7aC3reUWb3eSgm9ui3BOJOAU6zpHkqr+PquE8zK34RF1HRA8SV+xN9gOo1iQQFVjOO6SQz0O3AwjVgO7Uf2gftEA52UjzeZQHGh2uvvVZ844EFc7uQaVkyX5FMor+KfFM1bqo6i3Eiy8PAC7M2A1dvKA9jjzaw8cwN0jO7I0XRcmge+CCjP3KMlFleC9LEUQr9xUUKvBVGYiXT977yj9ry0hdLA4MiL3JSzK9yMssquv/+B9Xd26uzzzk70oV8tNMigzAwQzj8EcMZksUILTmfRtq5GplUjx9S5NFuMdpjuNM5V71cr/v139bg29+ql//c/1uXvvZG7fzSLSFeQ+ecc1ZIWdO+wwfEsfbJx2LAfAivHr7zHl1x4TaN3/IZPf7+n1M1NlQOhUF81rt+RK96//9fL/35D2jbD71J573tLTrvuler6wWXaqIikXela43WXXSl7v3e3eqQldUyfS12vPd/8VNS6KMW5UPOjZH7xMc+Ju3dp+6RMVUCxGEuUFiO4hN6rgBST06M6pnHHtZVN705vced6gkRoZ2kIXN9rpSoLedKaCCa80pku7rypDOZKZGbTWh2A0qtaybpEobsaMEt/GngLcHktWfSJGT7sqo0wN9K7d97QHv37JU9835hBGLMIXB5f4ta1pBj4Eqr2Kk2WnY1MNUgrSpC4UrZhjB6a4Uxnodh2oizMDltAAAQAElEQVRhOyfGEuO+YtAmuGnzRvEhMB6hzkjdlOPZPc9q86ZNUdFzdceg2d3TC3mkdXLLSylbGW51bcv2FKqnpyft1ICwC7xt8TB276aNes1v/qoev+u7auzYoeF9RzQacVlMTBqRgClOOEnsRpTHtsgbIw4jDaMO45APSSW6iMedDXaRL2mJK12MPD4Q+I1vfEM8ekxcCSUN4VY/4eUA8mSizASZifKuXbvSx7YwkCthRLfKwGPr/AUT/2vMxPpd73qXgNe85jXib/94Zz6LyV+ZZnZ6doe/853vJP7sLLNLjW6ffvppYTR/7WtfS3/zxF8+3XDDDel/ZUmD3tm15rHs888/v2Q/df/tQu9EUB7c0xNOotRJdan1NhMnRNMfTkxo0/vNrJyl+kA8EM03otvn4mqA+lv2Qa1taXFzOTY3u+j76Pdod7P7q2OnfC7HMBvLY5xrqdOhB+eZMoxRBokIJ8M2innpK67Xw9+9QxodkWM7OgscKRn2MjmNIyxIkT6PdA1LLA5j4E4eOKjv/tf/rKHGEfVsjjEw6POIV9Ap3Dh18MAh3XHHnXrVK1+lzs4uxWCUeCoRNOJaV471mCkdeWTMP0YkUCBhErJb1YivRPp6pIk23ohgxGVDa+SuDqm7Q+t+8qf0gt/4dd33/Tv1wF//tfLhQ3rja67T2970BtUO7NUzf/ZnGv7M53UkxmwfPKKn/vIvtffzn9UjId/GrRfprFe9Wr//wT/XEwf3KixiXfjT/5vOet/Pav3P/JwOhInfEf1HRXUp5JrI+zV8YDz8UnUiV0/sZN/7X35Po7G4n1Vc4GMHurZ7tx7/4pf1yX/3mxresUchfAKHBwhHq+kIzaqEueQysXlNO/YeULZuc2gFKkoCxP1xplQ/srhVAcS2oa2B2RpoV43QCE0mnOgQs+gHjHcamkEXPeo0frl9yBGWUBIj8mZQD+cEJ4lOQNKOPmkNMEgCMDC9dXhyOuYEUhadsGPQrI039JmPf1auVbTrqV2FUekgjpPHjzHkwts886iDeKMTV6YigBsJ4syUK4t6EE707HVd+OpX6+Ctt2vPF76oeiXoYiioRDrG8iBQDOsBda1bP6SRsXE9E4ZRsAmc0rFz11Nav3G9NFnXQIyjZ6wdSvjZF5tUs7Fzh9mJ5EvYZSx1FagEC0rXcfY2HYxJQWNsv7q7Mm06a3MidchelcTOOrJnkSfp1DzOPvvs9L+fmzfHgJcMh6CKyUAz+ijHtuwCsiybiufjVUyISwOxzKMSPG0nOrtwiQNAkgY/QBgXaPUTngvmoilxuIBtsQuM0frJT34yPQ7NR9YwoNlRxkjeG7vlfCiNBZcXvehFaRcYvZC+tYyEAdtJB6UfF+AR65/5mZ8Rf0/FO8oYxbyzjBHN+8o/8RM/IRZAoG0FniagfK240m87eW2nPO3CTcj2ZU4N0B7KiByDOAKhtrgWZ57qd5MqIvJouZVKFvqtpC4gUZWDwkxzI0Wd8uU0ZpBFn8Fj2rR728umCbvIi3sPkDHfDChfMbGLePCtUNKWLnH4SyjDuKsXom7LMYIprmoeUV5OIAtUFp5mbLZtu45UOvTM7bcLFOMxpiHGj0JPdiRwjCoxDrteD761aCWNgIo6ntyjH/zOfwobs0MbLrgotSdHDPrCQFYcwyPD6g6j9oyhoQhxwi+Tw5sFN8WYZVxLILPIRxxZzlXgAKIzSXZFCnpThhBLjiBnyEiKjqF12nTuFt31n35HD/zBH2jTs4c1EeP74bvvUucZG9QXfcT9f/VhbezoVX7HD7Ture/UVZ/4pM75X39C22Mhc+zIIY3UJ+EYgyM5dqkeyjATlMiLPBQ81l1yiTx2RBNPPKo937xNa9/1TlVe8Srt+vrXQzrJ9VGN1SZUedUNeuLrt2n/t7+u+sgBpaOhGKMddA3lWWjbiatW9sjT/QvRkpvHfRR9J6IFgA9pk8weO6xKT5fyaN9Z9J126CncQKQiODgUiy0p2L60NXCUBqLGHIU7bRGp7Zy2pW8XfFE0EJ00fGLMjoFLqmQVDR8a0b5n96Wvfj70wMMqjUoG6I6OWG0mQYDtuJYnfqAMF65d4HBI33v+hTq04wnd/Rf/I61pZ7FLmwaMmGArBg+oGcy7sz51dnWrVmcIUQwgBb+J8Ul19HZr7OB+7X74cW3cui1SNYJFsyAF2YKu7Hg+8cQTM3jYloAYlBS5n7PhTA1/9madcWhMl77kxaolvCMmhq0s8qdnCnrKqDhwL7/8ct1www3CUCQc6Bl5EJ4PVMJAfk3szL7lLW9Jj23feeedKdnY2Fha1Hj88cfFhDkhWy5lnnbIGIOy7ZZYRfGcQHG00toFfaDTaRd0TMhBsMOMy44Sstx9993JIH73u9+tV8fCCHLyMa+Pfexj+ta3vqWvx+RmZGRETKZJR14A/vkAtNQ7dqUxoH/8x39cL37xi8UXsMmTHWV0zV9EzYdfm+bkNRBVYSpx6Y+q1cQV9YRA2RodrZOFJdupxZS0ZTy0bThaAyeLoY0CGNEny+Nk09nT959XbeiTWDw7Hj/aNvG4AH7bOFN9ZYlPyFV4QVogiYanhIQoLiWqY3BIL3vda/TE5z+hsb3PyvGrxESuEg0jtRAHfUBhz4aHLedGPaikJ755u65+2zu06SUvD6K8aE8R44BApHPPnmd01llnJn+6OK4BcQYVVwaqwDVPR0OM7BOvJmrKgXquQHk/iI/k2vamN+r1f/x/aaQ2pk//yge043/+tR759V/The9+j7RmrSof/wf5y/8Ya911bftX/0rrbny1PNCnM9dv0g0vf4Vu+8pXxHcvUl7B0NFnVLI85M0DVSy4rXvh5ap3dejAA/fr/m9/S/3XvlQXvPT6UMouaWxEk7FAe2h0XC/8vd/SdX/wf+jS175Gih16OKDCYCQKiczJv+KXPJUviqkSkoDIFULGGfFxjYpw6IFHdc6WLaoO9CiHuFmQetzKPOjDEesakSBC7bOtgaM1QB05GnvaYmg2JYQS0rYd4fC3z7YG5qGB5hwlJil022XdyXXO2edo+3nbxaO4rWzq9dgTjkG+xNnRuZeBE7h5xpJ1VS/6+Z9T96YNqh98Vru/+23d85G/UWwvS47VbUbxGAHqIUo9jOY8C5wkVlSRsFrplAM3PnJYz4yOqbJ+Q8heDwKd9MHuJcZgOSGAEUUEFLIwTl1y3et0+xdu1Xhnh7o2rFcW+CwiYjFctSx8oQbS2+FRcXR2duqlL32peGyxwEgnM6FlIgxv5Hzd616XHlf+7ne/qw9+8IPC/chHPiI+rsVE1bbsmHrEgkSZF2kB+NhOotgOvcXkKwppO8llF3GKwy789jQd/GyLRYZPf/rT4tHpq6++WlcHnHXWWcmIp35Uq1Vh4PLFanbLcTGmg+1JnXYhC2VgEWLNmjVTslMm8CXjVn+Ja7vLr4HijkWLrUXbbP4t25xSlIRzRraRC9UA9d+2KrHYpjgIh7MsZ2tefX19uuaaa/TNb34zfbjvWAKQxnbqs+zCLXGksY3z/IDoa+sBA9e8UJPOtO/RR1O5eGWJUlJuxciSy7EwqxhXpDzoHMYTo+Cju3Zq8w//sM58/esioui766EfhkzbiRcfXeSbECmwRBe7yAv2+PrOO18DL3q5tr/jXRq/8EKdffWVeuL2r6vn8st08f/yY6qFYTtx8+c1HoavurtC9ugTSBxw+UWXqDExqW9945uKYosjjwvjPeV2w6qHDsDFzEM+fFgdjVoyws+IsfXRJ5/QxPARDYdx+cyePeq4YLvyjm6ds/UiacdOkVPdkRoIvgr9qsxIK3lYihsX13BDjvAnsZKceeENtMK356FHNbh5o9zfE+XJ1QiccsWRLoRSsAgFun22NTBLA9ms8GkeLJoKj/uEZRG6SM0w3PbZ1sB8NVDUGRvXySDhg1adXV3pA082+IIXRhFQhIprMdgX/hNd4dQIorUve4W6tm7XU7d8WROPPqBv/df/SxO7D0RMnEGUO4a7bEz1fFIYa4GVQo6J8TH1xm5zZxjgDsOwEoapqjEQp8fPIqEWduQxiSlTkA9QhhnNaF3Iy1g7sm6dfOMrVLnxJRpthFxBGBvNiBW5B3ULr4hKp13ok3zsQj78KXIBF7tISxIeR2a3lUfmr7/++mTE8j41Cxw8Ig0N0FoW2yGnQad7WhqbthOe95N5X5gPb3Hvy3tsO6XhYk/7d+/erS984Qvi8Wt2wjGOoSkB/viHhobU39+vrqhLyN1adnuaH7QnAtLaM/VpT/MgHrCncSfi2Y4/RQ1EnUfn0WnMYtS8B9GAskauzJlcyaZpIjpOOX4J6XRtX05RA7bTkycsoGWxmAc7e3mVW7Z96gWLXLZnLL6CR665ALnB20U7t6dd8CsHi5RzGEWTrqne2aVa/zpNPv64GrFD7NguxACWoo00Iq9oN3mYQnU3FCpQNRZBarv3aPfjO9WIRcNARKxFZJCq9UD/LNi24pbajwyxxq01l16j1/6bX9Xg9W/Q5b/2G/JgnzqvuEQTV7xAevFL9Yp/9yuqZRWNx2ozD6FTFzbEwvc73vJWTdZq4sB+hF+oSmlOG/1HBYSk87dv05r9+2MMm5BjAV+9XRqLyDzP9NhXvqwLrr1G6umNOGnd9gt07/0/CBaN0FVA6DICwaXJLHwre3L/QpYoaIgvRR3IlYVRHLiQmDOBpWd27lAeC1FyFhRKEC1D1ZgDRXIlupUtTDv3Va6B6FlWuYTLLh4Nrcy01a+in1D7aGvgeBqIIbo5Abaljo4OPfDAgxoaGlSlWhGDMAOc4uAvRvgbH4ygCC74DPapTuZh8A5cfIn2fv5mVZ9+WtmBvaqPjSZ+WVyzvK5KfVIb163VwQMHpsaFu+65R2uGBsIQ61RjshGrr3UpJoiOocS25nuU5SnpbYtdUiYd4Mp423IgwPdffK4G33SDBs+/KIz3/pCpoVgMT4NWFs0OuUlnW7YjVUSFXu1pf0Iu8FLyJFnpv/LKK8Uj0Zdddpne+MY3ivd73/zmN+v222/X//yf/zMZ09DbRd6ln8n0gw8+qD/6oz8SxvEzzzwjHrVm55i/beI95b//+79PRjF/oYUhfSD0bxd8CP/FX/yFeI+Zr2C/+93vhvUUlPLZBT3hEtChXeDtwp1KeAIPPCDBtYu0+MHZRRh/G1abBvLU3iuVTDMM59Um5vNIHtpZFn1iJYwtilW2E/xLDbZT30eetqeys6f9U8jw2I7uO0vfRuBv5D760Y+KBUHKYBdp4KXnyZGHVegYLA55Qi9++1v14H/493r0v/5h6CyLEawuqxHjSlHYal5TR9BP7Nmnx/7+k/r2H/xnXXD9DTrjhS9MfTf/UZzHCFiJNIWmivGGp5K4/wWXWdclCqb841KPsvWtG9Taa16sC3/255X3r5W6+7U5xqbxy67WwAuvkrtjQd6VKKejvBZHd3e3umJOcGRkmKDSrY+oPCVQeAAAEABJREFUXJNSFkZyTkmlc66+Rg/fc780VlOWd0n1blU716hjsq5dhw5p3SUXK4/d6FCbJod6tGficPCqJQ01VAkFZcEfCGeFzzzln4dsUYzwEwZCyCLkcACciUnllY7wKcodThA6NLg6ShLytM9Vr4F2XTnqFuXRhAIMNCIWN1pW+CRLCdQ+2ho4hgYsG1Cs5OZiwrX/wH5hIGNEs2P4dBi3JMbQ4n1gjMxyQmObqPlBVEseweJxtQve8Dqd8drrdd9XblN/tRqTgcJwVkwhcld1ZKKuyy69XLt2PqWxyVrif2R4VF2xykyWOZdYpZUz4SSCBV5spxSUkwkH5QNhu9BJDNhuhNAxEa3GBGD3eE2TWacqsbjgaHVyUCewbKt1wmIXOMVhz/QHat6n7URrO+VR6h0ku8y891vKv23btrTwwePbGMGtRi/07OiUOD40xvvH7FJffPHFeu973yv+QxmDHD588ItHwD/84Q9HvWiknSz+C5n3iF/72teKd4o3bNgA2xlgeypsO8lse4ZutMDDnuZDUrsIt/rtaRz4Niy9BnKFzskmdI8zG4g1SBpojE+0mUSagywAL1CE2tdT0YDt1FYb7ESF/1R4nUxa+ibbsj2VnEe277zzTk02H9e3p+Mg4mN/fG3fLl4B+ZM/+RPRR/E6CH1Ta58KPUA+AP7VCq3ylX7bsRvqMO6q6r7sSm3/3/6Zao0Jje/eIScTSgpP8tmOca2ix77yJX3r//5Drb3qcl3zv7xbdcaeaneKq0jKwniOkTt8Ek8N8RoLhmhCLNclGnAlxsMsDOesGoGw8eKqaqVbDJ8bXvZyXXTT64OiIUdf0OlMFQqKfEG4Jhbpu8J4fuThhwts4JRbeZQuvaplpQU4bThbY7I6vn+Hhvp7pK6qtm/dqp0f+aj6apnyzj7lMVY3HAxi0b9S7VQ2Oa6OhpLB2QjudSn4xmWVnBg0ACJnMd+IUqT7H6Zy3NlGkrJaC7fu5FfoRFGOIFWdRFb7aGvghBqgjp2Q6HQh6I7Vu741/eruiRW7ri7Z0dnQmKYU0G5VU6poe46vgRhr7Kg/9MjhZ3TBIMM4Kj/wwseo7KJO2YV7fKZzxEayRoymh2Nyt+Xtb9cLP/BvteHF12ry8IFEHENEDByZ6lmHenp79dgjD+tLX/hCilM9Fyv2OaHYUammVVgTWhDYM9OwEMBjxQ89VPznpD2tByjpdHgPLZ/I1Nc/0MwriyEsJIEgYaY8KbRUF3tmPuwck1cj9MlXq3mX+CUveYm4bxjHd911V/q4G1+4/e///b+nSSlGMoYvj3rzgS0MZ+h5F5svgF9yySV6YexsoA8mtXy5+vOf/7zYrebR7Eronjxng93U2+yIdvj5rYG473MX0GnCW6sxDYTCXKSmo/ax6BrAQKUvmMvgXPTM5mBoFzcXYxGgj0Gej3/843rsscfEUyskA8d3Em699VbRp7AYR79FGhbt+Fo//Q9h6FvBtmy3olaVv5SZMiKYHf1iDKh5gBRyY+RJ2v4Lv6idPV165u57ItShRhiUmHVQK+gaE6MaeXanXvgT79XF7/kxjbKbGjwwrpxn0bYyKegYshUHC78spNI/lzIEehnOKFkUqylN5FcPqWKxO4bHeoz1XbHA2n/+eapHjHKrEvipaWqkUxwdXZ2xoBAR4bcDGeC8GqGqYmiLuPD29+uc179Oveds0uC5Z6ruhs6+8ZW654uf0znnnK3uzWepEfxDMeqMPNfFjve+798d+WUK0mQ8T+Ub7Fb45FYnyBAkFT0unFGG0EDIXdPO22/V+N696j/7LKiizOEETSMWIGpBFF5pVRVK7WMVaiDVsVUo14qI1NlZVTVW1rJKptTnrogU7UyfDxqIvjoVI4ZAZdEpG7CF8YzBnCJP9UJHH+AsU5diUHSX1r74papt2hQ7zjGGNHJs4zQOdDQqykOol77iFRoZPqx77v6B6rHzfN7W80OKPFI35GpX+LOAUz95/JwvP8MJHeAmyNPQpP1798sN64ILL1CBidiQL64heFynkOFfppPJEUB2WegUF+BDXXyUbMuWLWLRg91ndqExqtlVZpFga6zUsztBeoB0QOnHgH7b296mH/uxH0u7RRjQr3zlKyGJ+xIaauolIdqX01sDx6wLuWrjY6pNTCjrqMRkOtS0Au0kcj1tThbSbMt2KrNduCmwxBc7TL6oC/QhdpEv/eqrXvUq8SQLC3f0Q4jBV/d55YO/kuMbDRiZN954o37hF35B27Zt01VXXaU9e/akRT/on0tgF2Uv+2T0AVj1uC91ZXwcIwrUCNj+gqv19G3fVX18UhMxstQc8W7IsSd75NFHdPiZvbrgjW9WrVZXpdKhTjWkfDLGojzc0HejKjtLr8+wKMETQYrDLmQI75KfjcirIcthzKsR43G4jciV4ZHvG8RGtFh4zhQ/kERGfCRRlAJfelSb8Z1AcCIqvBFbl7LEX5rMG9pw/fW69D/+R/mMjaqHTrouvFA3/fl/03n/4ieUr+kOmlwhgTo2rNcZ52/Vw1+9TWGBSug80mcxx1hVdmYUMQoa8sXtDE89Sl6JElQbET44ok/+n3+os974Gm244hI1QnbIUTF0QRopipMyufAu87Wd3XNBA9lzQcill5HmQy7RcUZnYEeTCSixxLShrYH5aWC61kQVir7YYsBPA16Wybaq1Wp6F5Z3nFnNVsvBhKAleFxvmFvK87qqrscEIJ+iHW/ERCALiLw6Ap1Fdc4DxyTwRS9+sbadu0UP3f9gTB4mtGbNoBwTkP0PP6yeGBzVWZnicyoeykE5E4+QIbmZlMeoT3C8Xgu95LGQEAY9kUwAAkJUhaMQSst92JbtGdlSDgDkK2LR4U1vepOuvfbaNBnlYz3gS4DOLtLjB8o47jMfIWNnmsnv9u3bdcUVV8T9y1OedpGupG+7p5MGGvMqLK9lNNJHf6LOVDLlTPqb1aZw8sSnuCZv+3IKGrAdfWRN9JunwOakk5b9h13c3VZG/GXcz/zMzyRjmFdAbr75Zl199dXpGxq2U59S0tPPABdccEH6O7sS/1xybSdxP/vZz+oTn/iE8jB6FAZR7qrqjjErKj2vAW192Yu1Z8fDmti1K42JHapGuoiPa/3wER2amJSG1sYYXFHVijYU7Sh45JUIcAYEqcq/JFy7dq24DwD45YCQSFksmKS8YryUGzI/S5UYzKuxCNCRJK9JWT0gUQamcLny92Uszo4Oj1DIKIOECh38QlVSpaEsrMmst1das06qhqY6O1SrdCpfu1Hq7Y/xuaJq5FfPFYfV6OtRPskrYJFvyKRKPcbzRsQlgnBX5iR3QI78M9ErKrSiuvPQSSBDxEatoSMPPKDLYqH+wpteJ+ZDjgShjqBR+BQqcXITAoaA2sdJaeB5niiq2fO8hPMoXtkp4gIpCR0XkALFJdqhgCLUvrY1cLQGiioTHXbyOBE0wh+Y5Kd+dcQAxXtqPKrb1dWV8FyIw50/WLljmG0+exXZiL7+vG1bNfHoQ9LYsA7ceaee/MbtcneHGDgVFBdcfJH2HtingXVri6wm6tpxx/d17qWXSh3BLw09RdTJXhshU2k4WyEnwgVfvliPjPXaZKyKFxMal5mkxhWjXIShCWfFT7uQjntTAo9i8zgkZSxxuHZBO1to6Fpx7GLw+DZpWvFtf1sDx9JAag9ZlqInY9EpZn7RqlKweUkUTX/bWQwN2JZtZU29awUP+gq76EdLP0/CsBi3LXaU3/nOd+qiiy4Sca1iEi7h/PPPT1/kZne6lea54ufbILbFmPngAw+G2DFWNSoxooUbhpwV5tLaIZ1343V68EufV7bzCY3d/R0pFo0VcZUY5zqGJ8RBa3GMR47UwgDHZfxJ45TS3xJeyngYxOjPdviW6QzhyC0tIKcsLYeMQkbF4YAI54FtBEDHuFrE50SKpw4mYowdGR2Vw/i1s4QnNo9y53kt6kpDYgEi1BYBwT4LZrlCK7GBRIpq+FFLSixCneGtqpZXNB4y1INv7iRQ4Ff2zFuyd5QxaoUquRVFURYbAnd++Qvafs1VUrV4dxuxo9pECRV0CtdKBw6QAu3L6ayBY5U9O1bE6YS3p1uJHQ0tOs9wFC1JrUe0QQGtuLb/NNYAlQEIFTQdUW/yFCjqFEZTg796UC4GYB7V3r1rt9h1ZHDbtGlTpC5Ou0hThE58hdqRl2PwUgyOAhGjx/nXv0Z3f/Jz+sEv/Ts9/nu/oT1fvVnq6laKl7Q2VtzfcNPrdc2Lro3hJRAxcNYODav/3LMj4CCLATXkjcBJn93d3WmnhvJHyWXTruCdycH1zju+pw3scIefcCMuURSRbXgTTUSt6Mn9AmwkKkSxCz+LAnbhL2KkVNY8l+0E4G0ri4m3TflDExHPbgDGs+KwHdf22daA5PgpHXm6tl4cgahGmhyfEB+xU7VKU0l9SkRJqfEk3xSXItS+nooGbIeqq6fC4pTS0v/AwC76j9KPSxxPvfAuM+MKOLugs6kxYKaBDzbyygkfJdy/f/90xHPEx38q87oMi45PPrlDjKvVaBR5ox7jWF18hVrdfRq86FI9+bWv6o7f/W099od/oPv/4Ld15J7v6/7PfU6Xv/yVsWsaO6aUOa9HW2GsU7i0uYAYRx999FGRz3nnnScO+m/c5QYky2nXQJIwxo8oKUZyHve3ETvPubLARPNXniji7oeYjQClcYd3nR1lasRCtnLHxk9AhCuRPo3E4UZC5ZXARyq+RZbFYoRcUcOBC1aVyCOi1AjCRtYTXmuyoci9kkxphR6pixHRcubhD6K44gPCu2RnK/8scikgi/JGoBIQ55gmVevG8M9iRx+dNRRFTKVzK4OgDVWp4fC0z7YG5tBANgduFaMWLlrZoHGBuTikzqkZUfpzFV1QEx1OdFpuJDcu7XOVaYA+js4PWC7RHHXELZmlAS3CdiZHd5y5qn1794tJzZo1/THQ19Tb3auHH3xE27dt1/XXvUo9vV3K1Qioi67ccrjzPHNFLg3R+SvyjPFQhs0ZG9VzzUvkux5U/199RJsn6zHI5cpTpKUYETDcOivF5DsE08T4mOodDCqRNwOngi68J3tiHNZqNe3evVu2E0jhhsSWdPjwEQ0OrQtfcYJzxCviC8zKX23LdhLE9pQ/IeJiFzi7cJlg2Y6Y4rSn/WBsz+BhG3QbTmcN5NEuW+t8tGMBoZNo3gLCm05HA+/OKjLtM2s+qTKrChEEUoL2ZUEasGdqjvkCBkelUpniA24qsAwee1om2/PqP2xPSWYXfjvmM1HXWKzF8Pze9743RYNnuctFnvOFUjYWm1k04nsSw8PD2r/3WTlrqBKDvlWJtlIscKzduFHrzlirrW97pzZsO0/1P/g/9fhv/R/q2XKmznr3O+UY9xxGlNN8LvQiyXkmNdshhjPfpAjEypy24kYnafBGQBwOTAEmOkKaAvDTIcqioLEONBdIEh9LJLAc2qqq4ppqbysAABAASURBVA6FN4ElmQtJw3UQZkoelYdj116hN8LofP8TD2rHN26DSo24B2pIPEIf1Uz0ajkIiAPyJoSz6Ce8mUElxgSAkF/c0ygUDnEdeUfc5w68UiwM2JkgUxzF3C0KEP4CaTn525e2Bo7WQNSco5HPBwydLYOeXVR/wnbhP7p8qaUF2mKQzILO0aLc0nRy/CxD4eoUj3byRddAHhy5PUB4l+ckMyByI/9w0pnHsOFAYEjti4FrzcCA1q5blz4KNTA4ICYuGzZu0KWXXa6pI+in/PP1GMIshidyLDr9WiVXdsaAXvWBD+gFv/lrGs16VRmZVLUxodgSJYFSFY5V4hAzrbzGaKec55kSP0lR/3WKR2dnpyj/+Pj4nJzsmLAwwjZjy6w15WlGtJ22Bp7PGoh2UFZ5WjF+YM4iO1NPT7dciclfLdp5EGUzGszJdCLBpH0eUwP2zLthzwwfM+EqirBn9rW8t3vo0KEkYR59MJACq/RiW/ybAX/3V8ra2dWl8ViYjWmaGox50Q4qjMUNqXfzZr3s1/93rb3x9dp5xlkavvyFyg+N64LX3ZTMvlrcwsQnLKo80kUShsJjlj7RHjN26SJCzIL5lKcIllfQrVDiS/fKK69MerOhKrGF6yh34YurA1pPJi9hJOcAcbE4QXSWK9SNtqTO2Ok/9NCD+sFnPyOF3mvERDoHQKvEPxOHIwksTGAJgFwqKb/IIZW1oVw15bFRELc45kdFpmbBsV4tAie4BqfE8QRk7ejTVAPUuedl0W2qvsJWaIRRkMsuwnMV1i7iJidrsfM2rlq49eiUEzY6hek0CTMdPM197eIfrYEcVFyYBGeZoz6NCQOSR3vrYZw6y/TGN75RZ59zthR0ikGFgdleeN0ieT3S5SJtTs6KoCZdiWEj2F9+iSZ/4n/R4Ri5sgMH5EqBr0NuLlK6xmBXj56gEa4W8Wj9qE5rGfloybpYSOjv71/E3Nqs2hp4jmsgjJhUgtJNgemLo/+gHdV57DLabx6dR9Hqp2navpPXALqdnZq+ezbuuRQuy2RbtqdE5ymoqcAq9xw+fDi9c8w/GgwODiZpeV/7oYcfUY13dNNA6thNjKhoO3m1U/WO/oTd9NJXavO//gV1//h71L1li2g7jWhHijFSqsQgmcmRrLhEMNKzedLTwyPJRBRQ6rEIPTeum2MBAbn5lgo79QuX2tHDhE6mlFMNHUePUw9OzFvueUCD9Ukp5hcdEY4z5tr10HtdjTRvzpSONK+IdCmwNBeMepMn2YQ8CqM/hAlZ8pA+LzJFQKAIta9tDZy0Bpo1+6TTr9qEdBgMerZlF3AiYfn7gSOHhzU2Nq6JsQnljUgnR89hridK3o5/bmpgUaQ2XKLjdtSUqG7RYTfE6utkbVJjE2OKKDUaMdWt19XV3RVxJoWcVZp+K8bshJvvBQ4FZHL8FMNcJZh0MiFoSHm1W1f9zq/qwJpuHXzoEWXOGE6CKvKC3kHDIBO7z/WIydUcYAI/XxnmS2cXTBsx6b/nnnt05plninfuaKfAfPm06doaeD5rgBYIUEZaDFA2S9ysEotf0YfQfMtWX9IrkPgBtY9F0YAdfWX0qYvCbAWY2NPyl/0sO858gwKDyk41LMae1VVrSllR2X333Sc+fPbTP/3T4p1ucJs3n6ndu/dEjRd2W7ghfwbEwBdlyvOK6hE847LLteW1r9UF/+RdYsHYQcl70VImwHGtBDhow9GBg3vTl9Q3btxIMOnFtmyn8HPpwvg6NDSk//E//kfxXYR5C09ZK3LoqBJ6MZMXxcGTLkWUJr92u57+73+hvpjfjHzqEzr4tVuVhY7yzDG/CFrowuHMEz4Y0YGBWGyANbxpp8mfhewhQCyOOHyVQiLJEema2kdbA6eqgexUGazW9LanOj1k/PKXv6xvfOMbeI+CspOuhGGRhSGTKYvm5rAqIM3Dj6two1Omgap9tDUgOQbqrBL1RMWBDyCUxc4yO67JGI0O25VMHV1V9fX3qpJlzbqlqYM6aHsqPC9PLvEIVJZHXVcWO82ZGvCIaloJcDDJztissbyqI089o+6YOXSAC2iketyIOh1MIn1HrCLDK6KUopLn1C7sarBbABfKh8sXXXl8+wUveIFwwdlIiq8NbQ2cXhoo2wWlto/RDqbQVndPr9TZKVUraXyjf5mKhkkbFk0DtmV7Br/W+zUjYpUHkNt2qjM8/cTHr3iXd3JyMpXRnlnO1VSckZGRtMiKzF1dXUk029EMukL2SkAWY1YMYKordz3so4aqDakalEGmXBXFwBjXqroCESNeUBpUUCjiw2kW/+CBA2lc6mnZcUZ3QfGcOpHZtvgLMr43gg4XVICYEyTFoKxGkTLryFWtT6TAzk/+nfrvuVvnT2ba++/+gw5/9rMxa0aXlXCz5leq6Z3ASQ052NUjbSNgkU8W/+O+81eXjQzeXDoUGRYAKqDBBCfowts+2xo4JQ1Qw06JwWpObFtPPPGEfvInfzLBe9/7Xv3O7/xOWlFsldsues3YDFPWNGocDd2tRPibiLJTAnU6gF0U3I7Oj1W9ZqFty3YztMLOMsthO301mgGJ+lCWHj9AOMsc+snV0dGprq5ODQ4M6Iwz1qunr0epU4cowEDwC2dhZ0oYI1vck7DNY8BSDFAxMMVAYlp25C9Zo7W6GjHgZVmeaNIqcuDzAOI1WVN1YkJu5FrMg/8qPhATEfRhI6zEX4qwa8DkrRU/lW/bs6o1YBf3cTUJST1aTfIsRBZ7Dn3ObofRLOMMtpnyLCAloYErtWBxJJxT2ITbsGAN2HNrzp4bv+AMFpjAXpx8bct2yt0uXHZwGbt27tw5A58CK3ihLQN2ISdPAbL4Wu4Al6L19HRraHBQjzz8uDoqsZAUAyptxDHC8aGneiXGwthdzMJQglMe/PLwEOcYJWk92FGRLMY9iY9aKY4conA5kQN3odCarvSX7kJ5nSr95s2b9Za3vEWPPfZYYjWXHK24Z3Y/U8yPk64iSeiP1Xl0OzA0pMG9e6THH1Lf2KT6LrtM46rp4Pe/r8qR4p35TIY8FEqKXM6VjmAXMc1AwizmpeDOvSSHyWBdJ7e458SAD5TcyCRHxVD7WM0aaK2PyDk7DA4o8aXbisO/lBA1aSnZrxxvlDk2Nqb/8l/+i/iy7xe/+EX9wz/8gz4bK2N//dd/3SJYrIrR2gLjMDToQAMj2XFakmUDUnjEYVvwt8Eb1JKBXeRFfkuWyQkYnyjvE8WfgP0pRZM39yvdhTxXck+J44kTk2elUtG+ffvEX3t0sgPUTGZbdnHPwiPqlBg9AmpqBFUeEKcDps4ZgSnsfDxMBBSDG1zDLlbiRDggrbAGk3X9a9Q5cjiGuPFYaYdSMbg5YoDoAvbt1ZlhzHf2dRdjDOiIPdVz/fr1OnLkSFpggBd6YyHrwgsvnMKBfz7C87VM3EPg+Vq+5S4XugSKfJsNr+kUuOKaUBVrMlpogwDASm8R3b4uggam70PBrAzPdovYpb+W+S52TvAFXvGKV4jHoBeb/6nwsy27OX4GowceeCCuSq/2IHMJLLyedeYm/d1HPqo777hTCoOoHnvKtYA8jOfiiSqlA1uYD4LVTbCeYhkrGQmBmMyFoUecxNe6Z4/nRcz8rnbKZIrYLsJ24U5FLLHHns5vzZo1YgGCLO0CX+oRFzwuY/WXbv7S1GPdecwWFIvwCUJRGy+9Mm7EFt3zW/9JI7Fw0fWz/0r7Ln6BDl36Ah3pjc2AYOSYgymyyFM+4QlczDBAhY8wEN5FPYNnHrnkjnzygGCeK7nMDRV1QhMNZSPjUrVTxzpsHyuqjV9mDVAfybJ08c8FrfGt/rloFxOXLSaz1cTLdtrd+tM//VP90i/9kvgLg0svvVTve9/79Ad/8AdiFRN5aedlr5lHU6tUMvWHodHX26u+3n71d/err6tvCvg7oSxW/W3LNixEeKnA9pLyP5Hc9rHzt510UAkj8kR8ljw+ZMmcKUHcn6XMryzvd7/73TTIVCtVgbMLXdmFK0uNqGCVquVK4GwJpOJo8SrhQEjJq4Uc0YRdEayBijIZiEAlQHFcft2r9fjdd6kxeiTiIp84w8MZsdK+XU9raP06da8dTKZ9Qi7ChUe1eRybewE7Oyb+k5NiYgLORhBiVgcgE7A6pJGQBbC9UiIdlS/yAEdFrBACWUpYIRGOynYh8tiW7YJH9Ft5+JxV4srZxDedqBDqjAlr3pFJlSzSBcgQNgE/UATtwp8FX9uyXUSsgisyAatAlCkRkAcoEfZMfdleVh0iSyXG1lKexXLtohwYn+U8aL68kQmYL/3J0tlOSe+991698IUvTH7bSf+2U7izq0P7DuzVjid3RDiLJaUwuGVl8etIblUKo6ke146AaqLIwhfgwsHeUsVyQK1e06OPP64rrrgiIiXb4rALF/+JwLa4Z8uhIy3gYMxtJbedymdPu3x75JFHHlG1A71JESOlB96rCjJpTZ+2/dOf0q5v3ymfs1Fbf/KndP7/619o++/8vp7pGQjaOC3lsQGlcMUlufjwVCVwUnRlcZeiXwrv4pyOnjMLvsG/Gt64nXG3G4pgAYePqKejoq6hppyaeXC/bM9ErnAImYAVFmMqe2QBphBL5LEt24m77Sl/QrRcurq60lzS9hTWnvZPIZfAE1VtCbiuEpZ8iIgPJLSKA45dL3ajwdueujGVSqZn9uxJO9Of/OSn9OlPf0qf+syn9MnPflKf+FzAZ/5Bn/vHz6edRtIz6OCySrmUwCNVwFLmcSze5AuU8bP9reGSZrlc8h4dHtHokRENHxkWYfIewd8EwguB1rTH8pPncHTEu55+WtSnnU/vTCu6oyOjOhL4I8OFLAcPHiwWaKKOHR4+rOGRIzoyejjkHNbI8GjASAEj4ZYQ5aEc84HhqTSjGuOjdrG7exgZhsdCJ8Majjzhk204Q/trNY088IQiIvIMGY4AI+lDeHufelr1zt4Y8aQjwfMIsoVL2lMF3qEbDn1gQPOYNu2F1W/+DgXe+HFXGpCDFXcA/0rLQ/7IAqA/wisFZf7opdW/UvK05lvqB7cVP9Pf0r4WqV4fiz86QhbgWDQlHl0mCJmGx8ZUGxmWY6EtD//oxISOjEYbjjjoj4yORvxomnDWG7lqo9F2A0YiDf0A7XYk2tkI/Uez/ZYyME4BZRh+KwmtOsK/krKUeSMH96JVR4Tp32vRd9JvEQbKNEvpziXPYuZHOTCmBgYG9NGPflTf+c530t8lnigP9AOciO5k45EL/pSfx4vZLeVjZiU/4kdijBuOuj+wdkhvfftbVavFeBdj3fgI7liMsyMapS0wLwjaiSOjGj8I7nDEMfaOxRgY42+Mx6ORbizmCmOj4/rKLbeqq6NTfLl7JNodeZVAeD6A7NCRrtXFv5xQ5o8eGXupwzwhR7iUgzp94MCB9JdV+MHb1vjYeDGfGR4PPQUcQV/DOjx8RMNhkV793/5Yg2+XJRnuAAAQAElEQVR+p/bHfGNiclz1eofqk5kmR8d0IBbnD6O76JdGRg5rJHQ/EvdgOGAk8ACy0R8BhE8djmh05FD0l0c0EnOfiZgLqTaiyXrIHPJMRH96ZM+Tmswa6u3s1HjIMRzQmi8yAbNxreHl8LfKgJ/61HrPlkOGY+WBLMBSy0O5qY88KcwTwp/73Oc0F3zyk59Mr+JmzQWY9o4zFu0iQL1eF6uqpWJhaTutUuAvgV1B/FmslNGYeTzogQfu1wP3P6DCX7j333+/Hn7wwehYxjQ5MalG8KeTqcUuGuGlgNm8Z4eXIs+jeU6k8taizMSV7sT4hABwKwHkPRETTGAy7kHp4p+Cpszzli/4TKU9jp+GvWHjxlS/+JsM6hr51ydrSvco0tIB0Mkw8EM/MTkRepxIu9STIfdkkq0IkzZB0CQ34k/kTgZNghi8JiPd5ERNk5HvBBO92qQmQhZ05K5OnXfJ5dp594NqgKtNaBw30teCbvjQER2pNWLwa0T8RMg/S6agO5Esc8UjC1BOPvkfTt5vrsQuCvQM5rhtOFrf6G216GU1ydKqE+QCSlyrv8StpHsieYgv+4rxaIf16A9sKywBTUYbpm1PRLsGJsNtRDts5NFGg6Qe7bw2Pl609/BPRlpoJoMGoNy0r8mIw1/C7HCJb7vTbRAdlcC8oNRj6S6Hrsr8yQs/7mIDZeMjjRjPd911l/jK9vHyao1r9S+mXOgYgP/DDz889Yh2mQf4iYmo91HfJeviC84PY6iq8aj3tJ886vtkxI9PxhytVtCl+Up9MsbDegETuJOaDB6TE2OBm4gxbzKMrmFt2LhBE8ELIK8SCM8XMFQB6Enf6uJfDijzJS925jAq7r77bpX40v3BD34gdvV5jfGZZ54R9SF9NA7dhC7Ho98ZT/OFyaQjXhPuvPQCNdavV17PAzcRi3kT6gijNI/5cCN0W4t5SC3mJBOTo5FftKvxySmdIk8rFHIU8ZNJ74W/lWbaT1wJwTfRT4h5z8R4Q5PjdSEvc7Cdn/isnrzla3KlQ41YdBze/YwaWYc6+wdEnkVeE0fJleKi3OSJH3c5ocwTt4TlzP9YeZWy4B6LZjHxzKcx4Kmz1NHZQJ3lCQkWg0r7zo6BUctzZMuTzcrkgkJnG850IEApEf5S3xPR4W7ffr4+8IH/n/6//+bf6P0//369/+d+Qb/4vl/UL/7sL+oD//oD+tmfeZ/O3Hym+NDT0NCQWJ0cHBjU2vAvNpT8cadgcGhJ8jqW7ENRLspYuqW/lZ641vBy+sl7KFaeB0NO3BTG34SFyjIj/dq1SuFwy3KTDzAwOKD+/n51d3cFdCvRDQ1qMGBdM2/imQRsOWeLhqLDXje0TmsHz9DQ0FoNrh1swpCGmvQn6w4GvzXr1mrNuiGtGxxMMEheAeiksn6D+jadpUN7D6s6MKShwbVaG/RDQY+M7upSradbHeCjfg1FGYaGhk5ZLv6rmUlZR0dH7LKPxACb6frrrxc4FhOGIo/BkBd3pQE5kBfAv5rkKXW1WmRCntWiI2QBVuN9m4+OBqMN8JEjvkPQFf5G7Dirr1cDvb3RV0Q7HRzSUMDaGGM6zzhDlTVrlHV1qyvadn+0+0Hiog2tjTY7SJi+MPqWoeAFIMMZkQ5YLTpCJmQB8CPnSgNyIA+AH0AmjA6Anc8SB36poewjS3kWOz/aDH0/X6q+6aabxOPQPBF0vDIShzwA/sWWCX4lX8rPAmtPT4/6+vqOHouo89Em+vp6VcmqGlp7hgaH1iSAzxBtIWBoaEAD6wbUv24w4prtae0agYdmaO16DcT43j/QH+N4l/r6+9L4NNRsPwt10c3a4Ae0ph0MeVvDy+Uv80Wezs7OqbKB5/5jeLzzne/UZZddJha1X/SiF2nnUzvF/GYwdLc2AF2tDX2sDX0ORP+zpqdDQ2v6Yp6xRr0Da9S9fZM6BzrSB0bXRX+0jjSD6zQ0uF7Mc4bWDmht9E9lmZHljHXrRZ80mPQyKOIGI4+hFjpwM2Ew6EoYCn8Bg5FucO06rQt3TeTt2BV/6Pf/SH3fvVdjX71Nww8/JIfRvGboDHVs2aL+lGeRdijSAMgEIA8AbiWhlIH6VPpXWh70Ayy1POTRF23+vPPO0y/+4i/q53/+54+Cf/2v/3XYaR/Q5ZdfnhY/FIdtYc+Fd8nPbMlzWMEM6Hh5tICVkFIMDGmMGXbBSpybHrsSK2gNHTx4SDxKenDkoA6NHdThCeCwDo4d1uGAhnLVY+W/3miELxfXFAa3iNAIXo2YSDWS2xDuUuRzPJ7k2WjKAF0eJcZthUbI1xpeTn8j5Gk05cNd1LwbddUC6gEpn5RXQ4oKwwo3u8iKg7qUADmiNiADDZiV1/GxSXV39CqfkDJetop4BeSqB7c8Ui/NySs/kYESRBaN7m7VR46ET6pF3o24NprZQ+uskuLQYZkmIU7hUqlUxMSMd8HRR5Zlsp04oi9WFVNglVyQCVgl4ghZAHS3WmTiniHTapEHWdAP7mqSad7yNNtgkj12bJIb/UhyoyGW0cnNowOpdih3R0RXowXTvAMXoSI+rlNpI67pRxZ0BATpqjiRCVgVwjSFQB6gGUwO84XkOfqy5BjaGrBUGVEfAPiz08irRfxdIOESj78V0A/QilsqPzKcKK/Y9FStUk19ZZIjmkByVYwzhT/aQnimosLPSfMA8KNnVzL1964heNKAvACynzSTJUjI4g/zYMqJfGUW7Orhx3B+1ateJdsaGx8H1aLT2ZrLIr7A5TEHHrrgIsX0Rju+cXvgFbOb5MRlmi5mTTHrIE30VzHxyBsO/oQbyiOmHtfJ5AYn+rkgSzrMI2Xc5MgmjKLJ4IlsuMxgmnnBhhsZ87RIpiMH9qtny1nKfnCvvvQj/0QHv/nNmH8Nh1yRrgOZgs2sE50As9ArGkQe7teKCtGSOfIALagV9VKfqSNZzCtLQeyZ7b7EL7Y7dy1a7FxWiB87XWtiheypp56akoAtfna9WDUpkI4GScsrQpKVjAjjkyJSeTT0jpiwKA9kxAe2fa5yDdjcq5MXkgZJanuaDziMQR7n37nz6VjxHNSZZ56pAwcOplUvu6CFDm816kwWnsnJmsbGxmJB5qCefXZP7L4ORy3KAgp68llMIP+ouIoMClCEslw5f+6sXOScBQ4IR3XninEMr5C3SJ+Cp3w599xz0zcBvvrVr4qP850ywzaDtgaerxqI7sBOl7lLyCQyi/gODGc1m3eEo02LAy+Avw2LogF26exCqYvZLy6KcKfIxKZcMTaE0UE5Gdt4TBe2dhGHf6UAfbdOiueSI0SXnQla4tO/TAjZATAFEAKKUHEtilhgH3roocSD8byIff5cMXZYwB4Pgxj4+te/Ll6b4jXEgYEB2dNzYHb4eX3rwIEDmtJ9KJk5T6mRPObBeXPKnEff484+VXq7Nbr/mSCJCKzXRniFOUwgF3ONCiggVM4j3/VwJct5pkpMQCqJKlNDxeG8FpUz/CFfhhOs1agqQaINZPPMkSl40TNmEzWNnXeOnr7yAm15749K9UyTw6Maq4fRbTg1E7WdtgZOUgPP61p0zjnn6Fd+5Vf07//9v09f0v7VX/1VffCDH9S//bf/Vt2xA1fojNbo5O3s7NDWreeKTjgPdJyqdlT15JNP6au33hq70ZPKohEn4vZlVWuAe2gX93WhgpJ2atCIxNVqVSzC9HT3iAGWDxZ861vf1FlnnSUe7d+799kwhotHkak3TEAasdjyg3vvSQZzJauoEaumGNCjo+Oq1RganOpZsF/007Zsz+DbiEl38fdUVgxTUlzjkk7GEteRSaLO57PSJqIFXtAhwGM36IkJ2datWxfIpU3e1kBbA2iAdilFnxFGc06DVftYDg2wU2c7ZWUXbgo8Ty700QDF2b59e3rPmY+nEgYP4F9uIF9g9sddZ8thF/ekVgsji8iioeCbF5Cc9za//e1vp6ej7ILfvBI/R4gasV3LOMychrLyNCXf68GA5lHXSqWSSoK+eTSY8fqxxx5LONI6y/TFL35RH/nIR7Rz506hImiJSwEoQ+9ZwSbNIZhJ5MmXhyFcGM/K0W2mRjgNM9+IRIpAAL48xVeCLFO9kivPqmpE3rWwUuqx8C+H0Ry0nGQZ6NKbXLpFcIrQaG1CV/7sz2r9696g4Zjb5LVJTcQcjDi1j7YGTlEDRT07RSarNTmN++1vf7t+/dd/XR/+8IfFrteHPvSh9D4PcchtFw0Xfx6tt6+/V5nDEwGiOqud2rVrl27+0s1h8NRkQw91G1arBuziHpX3eKFy2haPyFRiQMFg5qMZfADsyaeeFAMKAwt/28Ag1NfXG3UimzKCyRND++ldT+uuO+9KO9LkbzvqVRa0yAZoWQ+rESu7k1IMonmMXOFIpRi1GNjyTBxR8xWi4j1lQBcA78+9973vndLRKTNuM2hr4HmtgbJhThcyYaI/ysNwjuY7HdH2LakG2Ild0gxWiDlGD32z7ejvnfpm/oaJvhqjCrHKePzLDexwMvZu2LDhuFlzf9gE4THz4xLOEUn5QDPWw+fiiy9OegC3UrAU+dpObGuxuICe0Nfb3vY2MSZv3LgxxbVe0Av1A5ztNBfq6+sTHzpll7rEY4gbazUQjTByFdML5Y0wfBsx25BqbCuneYVTWCFGziUgi/l1RXmkjDOcOBVZyRi3sekwPDmh0Vqukbyu8Ug9GZ1esquzhuQAScmWDj6EiWsEnYJnJeKrnd1hZ/eEDFVNNsbV/+wenbF2baRqn20NnLoGitnyqfNZtRx4VJuPH3zlK19JnzS/+uqrRceAwLgADZYwHejExFjERxOMBhttMDVFDKHe6Dh4zMU2pG1YZRqwi/tiO+5ffsrScc9534t686UvfUm4H/vYx4Qxfd111+nGG1+TPg5WrzdUDCBFvlnmFH52z7O6+JJLdMOrb0gLLnToEs0tiwHC4rALF/9SQB5MgXAi+1wdivxiYJuIul0LZDH8SJWxcWU9fYFRMRiVEQlz8he70Ak627x5c9LLyXNrp2xroK0BGmj6H+e2KpZFAxhUy5LRMmdiF30z2drGScAHo2ynLw8zriXkClzKb9OcaMeZ+wNNaezb02WZr9gsgGNMYljaC08/33xWio45LsD95ANwPI7NfUZ3AHH2zHIzF0Ze2+kvNXm1kYUV6Es8bky2krNucL16Dsesoi5VcimLdNUsi3lHJn5m7pEoi0th9BZ+NWqa2L1TozueVBaGcz0M5o7M6sxH1T12RN1hRHcGqZmNhwEtDHJFRgmY4Vg181g4/lzVoO/tHRDknd1daux8SgcefEgvePkr0reJglX7bGvglDSQnVLqVZ7YdrRrGpPSX1DZniGxbdmewuVhULDSlkeLs2MXUcTBQ8IAHxnh40oFv6lEp6nHRjczC2+jq1z2TJeVYx55o4OemeLUQnaRD1wwzlilvu2228QAAe5YYE/Lbk/7W+k7Ozr1+OOP9wV2GAAAEABJREFUi93mN77xjXrzm9+s97znPbokjGEGleuue5U2bdoURvFk1LFGQD6VnDrUCAO1s6NDmStSZJHHkigUZLfYetAcB3nlrPw044bWb9Kz371HB773fXXEgFYJQUIsib+MaEyo/8xiZT+lW4RewbbsApoitJ22BtoamEMDOY0u8Hm0l2P1DY74aFDKO6rKK0UDDXKwCVJ88rUvi6kBxq0s+svF5LkaeNlO46Q9s+bwNBUf3eFry1rBAxkwaBHhWG2COO4N8wvGXMILAbsoO395Q7lZLF9I+tVMO1tnhG0nIxhdoTdwgF3owS5cXqnav39/zG1qqYh79uxJ85v169eLb7Vwb1JEXPL06Jo00D2gZ+66X43RI3IYvQ995nN69Itfii4reNYdO8lBHPMRR1+XBURE8MS2jUAYvfd+9GP67gc/LPFUja0uZdr/hX/UzT//ftV37RZNsCFLjvkUbkAewYbNbF1VKQz2iIvO9MjTT6pvcFBBoi3nb1Nlxy7du++gfO5WkWNc5nm2ydoamFsD2dzo5w/W9lGFsS3bR+E7O7vUCOP50Ucf0aEjB1WpFuqxnf4SgQ7DPjrdUYxOA0QeHdTsYoIrO+QyjpVc/h+SwamMsxdHhwwAtqMDztP95IMWd9xxh3hHq7OzsxQhufZ0nqRLyLggcziJR+nawTM6eQZSPm515vozxUc0GDgYYDGcqQvwsYM2dAEf6Ds6OsWTCWOjY9q69VyNT44rbxTywX8lIMx6rb34Yp159Qt1MFZei6edQqYQZmL/QU3W6xrcemaEYtXWipKHd5FOOxguEq82m7YGnt8aOHZbySl49DONnp60z9IM4rRhCTVwskbZEoq0JKztou5VwnCxrfvuuy/lw7iWPCtwYb5AtnYhG/7ZgHz8rRFj7vDw8OzoeYUxEuExL+LnMBG6Ys5SqxUGMUWxC90SVwLfBkKfPHEHDe9Ek465EPi9e/eCTpBVwlgNX71Wj42GhwoDd98efeOPfl+jj94vwT6m0Tyx3bqQzySjIUVfVpcade267euaeOQRCcu6I9Ponme06+vf1JodT2v8W98V9BEZRrKUeAbDPIzrRgTIwjlyREaxY/3Uvfdq6OyzBPeuLZu06Z/8sF71vvcpD1kd9BFxep3t0i66BqKmLTrP5yzDnu5uPbNnt779ve/o8JFD0Qlk0cwsGjyPt7R2OM/ZQi6x4HS+ZGFbGJgMZjzmfOutt4IWAzM0QEKcwqUcWEsWGMz89xsdPXFlHrZFxw+d7XRfFYftuEq2EygO23FVokd225qIHVnuPUCZ7IJfwd/iUTHwLBA8/PBD4u+XWC0/88yzilXbgmXiu1wXsnTMtpMbmWI8n/XyF2n3zqfUOBCrr4HjHN9/RJXhcQ2ecUYELadrXNpnWwNtDSyLBqI7mconi92a1nAZQbuUMymMZ8Yj8AmHpw1LpgEMZ/v00DTjGXDVVVeFEfR4GrvsmWW3Z4aXSvGM18gC/9LFPxsYk8svRu+JndHZ8fMJs7jPoje0x8uL+OcK2DPvk23xuDVzJD4UVpajtbz2dBrqwN/8zd+Ib7qgG+4HaZjn8K4zj9LzzSAMafDVnqp2Hditu7/5LempHWp8/9vq7cSYlRrBNjadgyz6r7hyslucR1+HX+MTqh/cr6EKRvRYMqYnx0e1Y7KmS9/yNj31uS9IsWvsmJ2kj4o5pYqQYpdZciPyiLlOnFIY8Lsef1y955ylPPrL8a4ObXzXO9Rz1RWazKpSIlL7eA5qYDWJPF2TV5NUyyxLzEVSjtHOtPuZXdq580nteDIavxoaGRtJH0U4Y93acEdi3tJueUlZLRfbKWRbtqf8dK58xZx3Y/ifyOKLjE40thPdyV7o8AHSYyQzgLILzOCAnw6eOAA6aEo/4c7YkQYHdHR0JIPeLmQC9+STTwoD/IILLtBkbTLJXKbHtQta/OxG8wE5drs/85nPisGGFexa7ORCZhmyZQe7yJfrSNTlNVdcquGDh1Q/dEiugI1xJlbpx44MywNDMahgXudBueyitjNsa6CtgXloII++KnfRdpUfPXwzOgHzYNUmmYcGGCfspr7nQf9cJrEt2+KpKhagy/eGW8vE2NkaXio/+bDIDn/bOHMCdLbTq3gl/ZyEx0AybjNX4GkySOxj50X8cwXQSykrfuZE/FczRjNfTyfOdrrf+AHobKc5Lh8N41W0L3zhC+npA96JhoZFiptvvll/8id/Ij4U9u3vfge0arG50AiTd3L3Ht3/y/9R5z65Vz3qTHFcMKGNpwRHLxVnxvvK4w11renT+sFuaf8zka6h8ad2aXBggwbe82NqvOAFevj2W+VIC+QxQ8nNrnkeuFxxUQN+gGpyVlHWPxDzGaviatjS1mRuZa6EkQ0HtY+2Bk5JA9nJp34epWy2JQznzs6O6AQm9fgTj8auYz29E8JjKOds2ZL8z6NSL1pR6HBhZlt20fFifD711FPi7w6uf/n1aVeWcEe1I/QaS4QkOEWwnQZM2CADu7znn39++go6RjoGMXKU8bgAuE9/+tP6/ve/nwaFv/3bv03GLjxsi/g777xTF154odatW5d2ztU8oGl6k8MO0cDAQPpiO484XXnllXrXu94lBikGK8npnJ1OS33EeJJWV3EjrzwGkEbvWtVqE4GeVHkHGhNjGm7Upa5e8chUFqtIWdC3z7YG2hpYbg1EY41zrlwTOi55X6/q0UdBE00Vpw1LqAF225aQ/aplzf8ZszuJgMs+dkWmPO1VGrMRPOZpO80neBedL0Yfk/AYETyOXKlUpv6edCXKegzRTgltx7yjhQOLAzwZ9/rXvz69dkg5AUhwAfwloM8f/dEf1U033ZTmQeUXx9mJvv766/VDP/RDuuGGG7R//wHtP7BfHZMTunjbhert6dMDh4c19JYf0cToRGKHJEBh8Er817bzhioRW3HMNrIu9fQPxfSjpkNPPy3nFd33xVt1yQ2vktYNyGdv1DNPFn+P5ZhPmY4vLRpmCns4oK6cT3rHJld+eExZ3cHZQgXVyKUr7m+X66qEYe0s8ovY9tnWwKlooF2LWrRHo5qYnNS5526N1a7BZDCxi5lVKunjYHwYQbLax0wN2IVOvva1r+nee+9Nxqxt8ejUtm3bYg2wJjriRqMh2wlmclh4COMWQ5m/ieLRISY4GKrsOJ977rnJECZ/7p89nSd0vAv96KOPig9//eAHPxAGPY+Tkz6rZGmBhIGE1Vlkzlo6W9vTwoa/Xm9oS+T31re+Veysv+xlLxX04G3H6m1BHt7Ck64tPKLLj6EksHnAIp8tLM0I06ipPj4pRfaNpuns2BWvVipKRxIyJzoF25e2BtoaWG4N5C0ZtvoDnUU7pR03+6OiuUZjBhfRSi3X6ar2sSgaYPGVMQBmjAm4z1egfADl42+geAyXMdQ2qCkoaaYQi+yB/+7du9PON6wJ484FxDFuX3TRRWKxnPBcdMfC2YzRRTtbaNpj8Vwt+NnlsZ2+1VLWZ3u67MxZ7OI+24VLeuZS11xzTVpYsAs8GwoY0uxcd3d16cF779FYd5cGNm1Ud9BsuPEGVW+4TmO1ujiwc4s5jqf6JnaIGyriY+VDQ7H5sC9i9+zaE6SZRnbtls8YIrnUmYVhXpMaeUrRkIKyMF24c4QrsZv87F99VDv/x5+rt7tHNjGaOqDGYGeDewq5CjzoeCXFWOn8T7XsyA+cKp+Fpqc+LTTN844+uo9UJjrgnq4evfhFL1V3d69o5nmsjE1OjitzpsnJWrhOtLMvdnCJHsIu4vPwz6aZCzeb5mTDK5nOdvraIo928Z5vR6UjicOqcSWMsjyMQ8puO/o+ujmFQTmzY0sJFnCBLwYwfxHFI9U8Fo5xDp7HpBn0eQfnlltuETjyB9jxvueee8RAy7tN/D/hT/zET8Riybnisa3uarceeeQRYTSfsfaM2KGtqRxoZovnWPWMvjwtCpx59tnhdooBqBHIdPsjXlGLFEUlb1ZK6c9dTnQLoogOgriGVtKpxTiiGjJQkL248EWwfELV2Hl2yBV3QhyOxYxKU5561PWce0REG9oaaGtgeTVAfxDtT81FLdFuVRz0EGpEq+3oCqc5bDvcPBq6Ug+bCA0hkELty6lqAMOZPv1U+TzX0rMAzdNWDz300FGiM5YdhVxEBPwZ03mSC7Y2dRzf3NCIMQxDn11Vu6CFRwlzp5rGMj+YDj1/fHahC7twy5JRn+0CZ1u2y6gp1/ac+Nk6RXejwyPa75o80KX88cd18MABxWRInbVYpI+5UCN2exuxfWL6KqZ/0T/VlasRP1l65LZbNbRlk/KhQU3UpUP33asz+zrVu674p4++zh6tOTIqjY9pvDGpiUirxA9milAlLhUd/MY3tetDf6re4X3qXjsU3COjyDsPCscutpUpMFoNR6lHXOrvSshE3uSL2wq0I2QqAZrnApRlWA5ZY+RdjmxWdx4oHAnz2D08Y/16XXbpZeqodqYd06ySqRETmqwSjTMaXiOaXvQpkE9Bmd52Mghty3aK5x2p5ImLXeDC+7w5bSfDlC8t8l4MjwNZTjvPPOrFR9XQDxMQu9CP4rAd16POeSNsi4bNAGtbPHJF/hjP1Wo1xRHPjjSdO4yz2KmpN+opDnkwtnl3B5kvvfRS/d3f/Z2eePKJdA9J09UZAwH3PtKR/mhw1IgoR9DUa7WUjrKq5YjYFGLMSJBCy39x3BOgNjmmSkw00iAWYsR4ogZf1wh/FqVR0Kl9tDXQ1sCya8DkGH3JMSd3sbClrk7lGMxBm/qalCgCYnoYLmEfk0MQtM+FaICxpKS3UW4Zen669nQZr7322rSLyxhblpY6Z0/TlPjFdMkDYLyGL37cY4FdyMMTZMwDSjq7wB8vPZslLKCXadruiTVgF3qFsq+vX8OjDR3pWaurXvsG7f/TP1d2aL+2vfBK9YyNS8PDqsQvF0YuIDkmQh0x8ag25xq7Y3Gmcd429Qyeoe5Kj576wT3q2n6mujesC/NYOvvl12nXoYPa8Y2vqD/rUDUW/lWvKG/yrES/mMWmwK4zetXxjjdp48tfGYbzGeK+kyMQWabcSKVVcNjTOrSn/cstmu2kJ/K1Czlod7fEhhMbSfiJW63APS5ltAv5l0PWbDkyWf15FApvxOoYxgO7kudt2y52JquVaN6tE5VofvmsAtlOxliJ5mYy4LLryQejeFyYm2sX+ZR0z3WXcgKUjUFr69atwlB+bMdjwijlw1oDawaSbjBUMUYbGG2LpAfbsgsgP/SJ3m2nzoABEaN4ZGQk0ZF3JaskecBj7LPjTBpWt3k/+Z7otNnJJjxRn0jpKCO8ZwN4ALy5iCsQAUctAaJ7j9D0GbLF2QxDCxDEBfAvPuQNq1Lt0vZzt2j//ffJsfMcy7RxxvAT90QczXo+W2Si2tDWQFsDS62BPPVbx2x/dBws4JbdROpfQqYyHN72ufgaKPv4xee8ujjaxbjJOKlTPKMAABAASURBVEmZGRu3bduWvgWCpOBaXfxLAeQz3w0Hu5CZ+QU75N/85jeTSHaBt4/dOHjVC+OAp89SovZlXhrg/gAQX3zRRdrxxJM6ElvFHdvO1327ntaGLZs10V3Vjh1P6JG/+kvl998r7z+sPO4Fj0rzCnI9jGmFETzx9JPqiV3kDRddqcl6HvOSuiar0ihfwCaDsHorQ4Pa8rY36f4PfVhP3vJlVbNMMZ2R4RGL/fgbmtSB2BTZ/qM/ri3vek+a41lScAw6rhGIEBh8Kw3oz7ZsJ1EIJ88yX2jrzN/LbG0nmZgb8wpkiV+tLrJTBuRDh7bxLjm0DedQsV0oe2R4VIcPHdGRw0fU3dWtaqVLoyNjqa1xU7hJiTKPRC2nbRGn5mFbhw8fTh+M4r1f3qGlY+cG24lDk/K569hODawsAY9lY2wy2NLoKjHBw3C2nUjAQ0NjtAtcijiFC6vF6N12elTcdpKJe4WukYEPjPz93/+9+HBIV1eXDsbKJVny5dDu7m4B0HF/3vLGt4j/dOT9Z97jgT+0JwdUkiYwwQUSI3DJ07y46S6tg04qsYO+4fLL9eDdd6rIlVFJcjYVEkdWykqgDW0NtDWwdBpo6Q5avM38pjGphTbbaZgEzfhpXxPRdpZAA3bSfuJMP5o8z8MLZbNnlpWvazOXKRefl6PYjz/+eHpVijGZ/JALdy4gjkdLiXvNa14j5gMsfBMGiMedCzCc+W4NBjfxx6Ml/nSHUj/2dB0ZHBxQf1+3+nu65U0b9bq/+itt/yfv1oO7dmq4UdPej35E3/vVX9Phx5+KOYdVx3iN+QU9WyU2pZ69/y7tO3JIPS+4RDU31KgNqzo5oUq1P9RtVSMrnvjc/tqbdP5112vH5/9R9djJdlguORzzIFNDjk0vNaqx8BgRFSurVpWFnBUpmddkq9wRAsJZ4dOOvjvPZTvBcovDvbQt2kvpx1UczJWZ+z788MMRWr0nsgO2p4QsyzCFWCJP1LIl4vwcYlsqmwZaq8WK10RN689Yr96eHt32ta+pIzXC7JgVnPQYamWRMbr5KvP4+Lhe+MIXCoPR9jHTl+mea67tGSKjg0oYzOw+83hXeu8oVgEZ2IaGhsTgS6O0Z6abwWSeAXjCizzQL3nTiDJlQgYMYHaVMeZ577pWq6mSVdLj9xjQZ59zdvpQRiXk5f7ZYXzXxvTqV79a11xzTZKixKfAXJfo6BWDwFxRU7goaq5cvD9cj2GjkcfQER3mVPwyedKqbJZpLHN6V38q2yi3Qz7CDWc4AXnA8+dsl6StgVWrgegfTiTbdGsMXzRR+pOUJtpucuMSMXFtn4utgTz6anseN2mxM15BfoyjZfYYlYyjLCaXOHtp9XHfffeJcb1VjjLvuVzouE8szvP0GB80m4tuNs522pkET3r44G/D3Bqwj77v6O1d73m3XnjtVWqEIbzhhus1dMmlagwM6ax3vF2XvPUtevTLsUs8PpGYdsS1ktfU2ZhQFnPDmBipEfOSmJwpq3akv8rsHp/U2jO3BGWceYBizqIxnffuH1a9Utezt39Ddty7iLMchnGm/NkDGujtVddAn9IR7TZNa4JGQSOOVj/hFQbbaaNmx44dsr2s0rAYxtMZzKNtx4JDjCroLKR4+umn08IVT8pyfwO1Kk/sDD4iWC6w2V42PcYwvCp1sqxC2U758fGmLPyVMCB4v5UvBu7bt088wjtZmxRfSk5tL1HPvNie7oSjxVIhr776amGkJcpISMe8mitiknMBl7IsVvyi/DQ0/q+ZD4pQoTGW0QN0DL6UHwPWLujBk51tnBOC7dTA4YOhjOF83XXXpd1kdrLLBsTgSeMfHBwUhvPatWuFIU8GyMiCRk/WIztWQOt1wQ9ZkI2JAvcb/tCDx10oWCFrrIQ2ApCrJ1ZkkWfTxk3q7e9VVJEplp7yLaEnyhpnZBu5pUezo0Ii45Fh5SmsWAPIwah9rEoNtIV6vmvAMQGkjNFEcUogmKdA+NhZoSGncK4pbwq3L4utgXJsKPnacQ/KwPPMtafLZjvqllMJ+dgm4ydjoR3jWnOCnSKX4MJj2naRN3kuJAv72PLN5kWYXWdcu0hnF/kuJM/TidYu9GMXLmXv7umMXeeY04Q10VBxDG3crOHuXh1et0GTsfNcrR+JCGZDjdg+yNWIXeE8NhFqBw5qoI/dZakzzzQWO9UjB/Zpw4UXFHOkyCbYhr8i9a5VI3a3Jw7vDV4Sj303cnLM9Nj3vq3+DQMaz0dVm+SxcCkPGXN2DHLHLKyhBpsceUq6ai4sEn3nO99ZUnmo37MzYK77mc98RjzdUcbZoaeYC/LaY0dHh2b3fSXdQt258i95EAeU4WO50JRQ0qA7FgBOda5e8luIm+rkQhI8v2mjlUYBmZuMj43r0ksv00/+5D8XAwcGoLJc/ILkqNO22L1U88CPkcZNxZBTwboZ+9x1bGt2BXazcOD7evvEf/1dcsklaSEBXCuUJQdHw7QjdQB6KuOO5doFLWmh5zEr/i4BIx3Dmceva9FJo3uMY/hv3rRZ/O8gu87RdSbZbQv/eeedJx7lphMp84QvYdsl6hTdXI5WVqlmqnZW1dnZNaOeKB2LlVdiNvclJjsMMl1rh8R7+40jB4LO6qjVhUEfAWUhaB7jUJASbENbA0uggTbLY2ogugEHHDM+Rh/RQGcR5K3hGYHWiLb/ZDTAWGMXNwU/cDJ8nstpLr/88vTxTZ4Yoxx2oQ/8iw3Ms6rVqlhoh7dt2cZ7XLALGhbrZ8tpF3Ew4P4B+Pl4KR8UtWfGE9eG+WkA1eUxm6LbqbgiRx8VUwhdcvHFWtPZo4fvukddsVmQ7SvmGw4j1o2KGrFPPD4+podv/5auuu7VKbNKGNKjhw5q7+gh9Zy7seDUvDWVvCPR0P2RZ5jFYj4TtrYaTz+l3f/3B9W7Zp0++NnP6qGHH5YdkuSSK9add9yhW7/6lZjfFDitooO56/j4+JJKZDeV2JILbYz5c9lWiKJdjI6Opg8CModnHs1rl8QBxAP4jwd8oA8+0DKfto/OvzW9ffz42bTMz/l21N133y02usgHmtLFv9QQU/qlzuK5xJ8baLkpssOQoPJgSHBT8mi12TFuch5EgO3oEqJjiJUbwlRQGgaVlNURPccPymSXGioKM1mfFOVklYqd+Ve84hXpEXUqOMarbdnTQCrw8GJxgcaLnsEfDxhUiScdDRKdwoeGSphGVNL09fUJ/9mbz9b555+f/lYqJBBpSVNTLf0l1WzDGf6LDbkx0xuRd0AMGUfzd6CAcJboZC8rr9e0duu56h8a0MEndkROVnWyrqGhofCLdSHlcZ/yqPcJ0b60NdDWwNwaWGasU34xJW0ZsS0nrMMtIAXbl0XUAOMKULK0XXpPG9d2et2MAjN24i4VYEgwbrMIXubBmF36T+TybZInn3wyjf1lOlyAtLZlG694/JwFfgKt8YTbMF8NoMtKEEfHFIZqTCDCX5xnx7xr8qKLdOO//Ffaef8jYes6dJ8pixmyVZXDncwrqmwo/naqa2BQHQdHVRkZV97ZoTHX0u50EMbcSenI3KFAB6/ILK/JYWxP3HOvhj/5BVVrFe3cN6Lx8YhL1MXloccf0ac/+ynd84O7JWvVHDztwMfp7OURqqzjKIB5Nwti5M8OMzjaNn0dwLz4nHPOERtOxAH2/OT87ne/K/6a1rZsFitm3g94lWC79KpVvilk02M78SKIHcWHm9k0w+YAByD/8XhAs1iQLRaj5wOf3NEemwXJVdzsPIxlKpIyTI+IDwO5STKnY1ujE6PJUOvs7Ewfn8K999579alPfSp16NzgORM/R5EYyIhOOW2LRgmAy0NfAH67aESE0SmVHqP39ttvn36kHcJZgFHO49+33XZbajy2kx5LPhjGPCLOgAsO/b7qVa/S1q1bNVYfS/LYVvrhAnGz6biQA3rSzcp2UYNFbZqD5ewIz0GzKKjIKAz4bN0ZGqs1tP/xJxPXiYOHxV9KKOp7Peq6HQIEaYpsX9oaaGtg+TSQ2p1TPzV3ppacRbzmOCJuDuyJUO3442tg9tiw1OPE8aVZudgzzzxTjMHzWeA+FSlZREfn5IOuAXv+dbu/v1+M67zGZU+nsy3bSTR44mHsL+cuhNtwchpw9FtxqhHzC8eGURYGLfOJkdicmNh4hta+8mV66shBqVC/0vYBCfJqzDpyNRpjauSTOu8Nb1HjrvvV98SeICWuErRwkupZ4W7ceKb6RicU2ShzVdmRMT367e/o/F/+BVXO36LBrn5V6x3iqDdy7d7zjPqG+vW6N9ykQ4cOq1kFiF5xYNf0Bz/4Qdp0Wg5h7OYNiMzYEd60aVNqK2zs2UVc2TaCRLRB6PCXYBd0ZXgulzbMohRx9rHpW/NaCC2GPkb9O97xjpi7FhtkpAfsY+dH/GJBVMfFYvV84JNacyqIw7DiFuQqrlk4dOi1Wl22EyTClotd4A8dOpQqHY9488iR7fTVZ96XprO23ZLqueW1nVaGykpP46KhsPvLoEX5yji7oLWd9FXiKTHpdu7cmVa0SFur1UDPCdDu2LFDPFpFGgxuu+ANz5e//OXavn176gQwnjHgeU+ZR5Drcb94zxwc+redjG55Oit42AUC/3TMYvnyYJSnQUJxLSBQy3nGAkY9VmejYmoyCj9x4FDKff+BAxoaXKs8Bpl6VPLY04rYFNW+tDXQ1sByaqDZBx03y+im6EmOS1N0N8cleZ5FLmlxGD/KDOy4AWXgNHLZyWX8ZSxeymIzx2IOQR62ZRfjPOH5AOkvvvhi8Rgn9IzndsEDP2CbqDQPaC2PXeBTZPuyIA1MaS4sipg6R9pcjapjrpErX7tOh8fHVZ8cD7ySEVypSNWY89UxsjuqqjWCw+ZNOnjNi7T1R98j7lNX9GPVlEJyzJuYIW45Z4tGd+/RRD0PszzSTEzo0d27tO1n36fK9q264rJL9NTOp3Xg4JEwmnfpT//0j9UfmV154eXKa1nMEeGiVXGwc8p8lTq73AJhLK9ZsybpubUNlG0PefAzb8aPrITtuBMxlwR3LLAt5trEcx/tuE8EZoE9N34WWZIRPiWed5vZLANnW7bLqEQ7FVhCT7aEvFcFa5Q7f0GipTaJC19c41Tcl0q1Iir45OREcqnw8LYjMtLYRYWChlUa4qmYDLoHwjhhBRSDDzzpIonsIm0ZBncqMJuPXfA/GZ52kbaVp12UEX52EW87fZxrcnJSlJfylfGktYs0+NGN7aS/zo5OsQv/xS9+MemBHWridYyDXWce3+KvvSpZJaWhIYPHrdUmZX7Bn7yQAxfo6ekR7zI98OADiTv3IY+OmDgQpYvfNs4CgTRAmYxKg790MyQLUOQKlHholgviPqgYhrIwkKuxu0zOj+58Qo0z1oVQViwYy4hmYtrQ1kBbA0uugZa2Rtuj+bXmOR1NDJBFdCUgmmxMYMCkQOuFREArru0/KQ2ws8H7fiQBnYP6AAAQAElEQVS2ow8NneNfGli9XNkAYNxkHnO8cfpUS8BYzHhe8iFsL6wyMw9hMR8edpHWtmyDSoAhAB2QEO3LyWsg1BqnrOibmESET+HvjN3fgTX92nX33Xry/gf19X/8R42MjahiqevwQR34zD/ovI0bVe0dSHPCiXpN1//bD2jd9deFkV2TYzHfsbVs1YOb5Gh7XWedrfufiDnLxFjMpYJRxAexxsNaf2rPXl155RXave8ZfeITH9edd34/0lmdlQ5tOnOzuOf79x/Qajio49Ttzs5O2VGOJRaKvIAyG3TBnJi2zNy7xEPDfJkwc2veceaJ0M9+9rOxY38o3Sf7+PIy92bzEB723LRslLHbjm0E3fHA9gwd0QcNDg6q1GFrWtutwSXzZ0vGeRUwphKUYuCfC8r4mW5MR2IWkytuQpzEVWLVikrODeeGfeMb30gVCTzx4OBvxypbGJHQEce7tk8//XR6dJtn8tldtQum0JOWyot7KmBbthML28lf8k/IBV4oD0mQrZUPfnDEAbZT2Shrd3c3qATQJU/LhYaIgQ3v9GGH6AhvvPFG8Y4tfx8F39Z08CyT2xb6b6WxPdV4osSK5aboXMsUBPMUcBiKDPosaHBf1q5dK/K3XcQ33RRY8CV4RKctQOFP6ckXyAJTkRsBeYCz1JEnkqhfEakEmj5INR1aPF8eGTlkgGMWK8Fi9Tf0P1KfUH1tvxyjWUfIRzy7zrhtaGugrYGl1UDewh5/CQU6+hMQEWChL3o0RUOVXSyA5bFbQ3/ZJEnRSkniovaxGBpgEtlqXNmnp24Zo9HFY489Jsbg4+p2gZHU4TIJE27GasKteMLzBeYX5dzBdkwLovXEWEd6u7h/fE2Y+Qjzs1Y8/jYsTAP0P0DSbOiZqY0CsaanRwPr1urzf/rfddaGjdo/Nq5n9z+b5kD1O+7W9//3X9I5289XNrROjkQdHVVVBwakri5VOzqkSlV54OMGKov7Vg1ohME0Fv2eY7+5w9LoIw/p/PVD6uzp0sG9+7Wmf426ujv0UGySPPHIY/pn/+yndP4ll0lBq6yu4eHDWs6DOtwK5E0Yg5G58Hve8570uDH4pQLysy3bU1nwbvNA6JrvAuEvI5CrbBP8JRztpCvuB36e9qTNQAtPDGTcViCuEraSPZ1XGU8cflx2vP/8z/9cj0V/QhggDsA/G+yCH/0DMgCzaZYznC1nZsudl+1UWWbfDNtJFLtwU+BYl+gAGrHyVY1Vq47OTgVDsQpz1113qRGrXVQSxWE7omZ20oFO7zgPDw8n45KBB1nsgs42JIsCyGIXfMnjZJkeK609LSt5wd92KjN+BlPbeOcEGhnvVLCIgB8etnXppZcmehpEycMuFh/AlfKQhhUydLlr966UBno8dlFu/HOBVcSTJ6trrFbxCPdctAvHRQVJq6xlSgbp0h9uRJNXLRZTJscnNDo6osmJiYgImeKqiMcpgMDSmK009EoMauSzPlZ5h2oTmnz8cW0481x1xsClWNUl91CloIWuDW0NtDWwtBrwnOznxhakuRrNdlyE29e2BpZHA0xWGX8XOze7qO+M8fv27RPfKyEPu8CXcwBw84UODK8gnisti+cf//jHZTtBSYMLRLJ0ti/z04BjEmNImUCk2UMKhW6lhuvq3bBJA+s3av2mjWpMRNzhce257XY1Ors1NjQkhaHFnIPkzH6SGwZz9HTBNRYJ86ocPkU+inlKdIDq7ulWmNa698471I3x3d2rsZFR2RavFbz+9a/XK1/5Sm0Ig33dujNS6kq1suiLPonxCS52Ib1duF/4whf0uc99Lsn6kpe8JMnEvHQuNktVH0dHR5PBzhM1fJCvzPvhhx9O/yJEmA2mLVu2CGDx0HZ6vYG4r3zlK3rggQdSGeyiXOAB2wmPvwTbyWsXLu0cngk5jwtzd8iQD3mwpUoc+OWGbLkzXK78qHDA7PzmwpU00VbFbaXh4qZ7HB7b0bYr6oiGRwVnd/SZZ57Rrbfemt7R7ezolG21HmU+dOB2YQiWOFzbsZBGTppyW9Mv1G87NUA1D/JoeuftkMYuymE78euMxQLbopISj7FqFzSEFUfpZj66OpVxpOdRa3QXSVSN1UQWHcATZjCznXSBztiZ//a3vy3ygweDKl/6w8/gzaMmrIzBox4LGHED4izkgl8rIBf5cO8wxllpg08rzeL5PSWHgyl3GNlrE3UdOnhYe/Y+q7FYeY0o8egRbhoPkkcijZbgYK5tMSxJ5249T376Wd33hS+qZ2i9ujdsjhwbCvWL/N0qUMS0z7YG2hpYQg3QSQR7R+uzzYAQoZmnI04BeQKlg74R8hRoX9oaWCINlGOl7UXNoeRbMmWc5BFrvg0Droy3F5YvC+PlWG8Xae0Y1RgEgzG7aky+MRoiKHuaxi784J8nsCzFyCMXXlOWKsqdqR6T6YZynbv5TL38bT+ijkaHBobHdf/3vyfVY+f58H71vf61OliRJiMt9zq86Z89IqkcaSsBuBEIX8pBjm3moTW9euDvPqb9n/qkGrufUW3TpuAg2U6G3Qtf+ELxcdgrrrgizSfVPBr1kKhZB5qoJXdsp7mzXcj2mc98Jr3aiLGK8Wo7yf3II4/MKYvtOfGnirQLuXgFYzI2dUp+tL+hoaEU5J6w+MA8m00rbB7m0dB861vfSuViHs4Hfm2ncpCGdswcHiaEcYFWPx8PY9MMWuJwibdN8CiwLXbG+Zp265OtRxEuEyJbpnxWJBu7uAm20021LSYbioObFE5qWKWfMOC40EzzaK4KINxRreLVyPBI4sGHsDDsaAAYb5EknfCySRHBYEKYPFsrBiu3dkFDfFCe8kmF5m8YSkZ2wb8Mz8e1p9MgM0Ymn6OHN+GSx2yZbRd6DF2VNKVrT/OkMaEH9DU6Nhq7r6Pp/xptp/tDGnTDjj7vMdAgeaSD/EhLOtJDQ4Ndt25dWtBANj5uBR08ZkMjb6TVtbGxMe3Zs0c8enIs2tlpFx6Om96SKIqmKF1gHPWmqswMD1ZxlG4RWtJrjEaNyI46XT3rbD21Z7/2PbpD1f5eKRYxFFISp2Rc16U57mUg22dbA20NLJUG5jOpiw4lzqWSoM23rYGjNGA74Rhvbaen5xJiCS5M4sux2bZsLzgXJv52MdEmsV3wsAuXSf9rX/tabdu2rZi3tLS7Mm/StWH+GojpRWwEFPTMgBoxj2iopg0bz9amc7er48i4nv7HL+mZu+/Qjju+pQOH9mvti67VwAXnR6Ka0nSDhBHitMI0SfclF/OWhhRHQ9maPp21aYMaf/GXevoXf1G9MR/fdv0NESdlcX+Zq6ZAXMp7WeLKcEQt20mezE/J8Gtf+1oy7N/2trfpHe94h84+++xUv5mPMt+FZjkB2ZhPs2lV5ltulJVhnhJldxdZWXCifZKG+TdGNzvArUY/82vwfKyXR7ttpzLCzy7sBPykp/2xCYYcfOuIeT9xc4FtfelLX0pRLHrhIR3uSkDUzpXIdunztJ0yYYXil3/5l/ULv/ALev/736/3ve99+uAHP5g6zEQQF7ugDW/LmQss0GjUVQ3DOY8WzGqLbZ133nnpEQYq0fhE8bVAG+roA1KDlzDYuLnXXHONGHRowJVKRbwUT0OhQdlFmpaMF+y1HUZZlnbAWRUiDy3wQE6gTMYu+mOPPaa/+Zu/iR3SscS/jLOnZbYLP2Up41tdu4hvxZHPV7/6VSHnpvWbpgbizJm6O7rTLv7NN9+cvszHDjUfBCM9O8WsNrGajFHNPbGDf+jb6W5BdTTQ2Leftz1FYIiTDhkSYgku8LYdnJ2kymNUwGdlMbgEpDgt60H+ivwZ0NTdqfGOiroU9brT4shjpbgRcuUE2tDWQFsDq0oD9CFJIJprtNPkj0sKhts+2xpYag2wQ8tfwTCGLkZeNrV3JqfpsVNpjkZ4JsX8Qsy32KGaTc0cjAV05h7E2ZZdTOjJyzboNixEAzH/Ut6IuU0kCvXFGbMJKbSqPPC1LDB7d2nTg/fpuhdepeEnn9Tjz+zV+IWXaOO5F8RudEOQRALxl1YNrPBcUQFizznmhHgTr0Bl/UNad9Elqt98uzY88JD6azVVunr1yKOPavczz4j5YZBFvrnsyJdAE2ynOacWeOSUb4Fp5iKn3Vx++eVp4waj8cUvfnEiwyjFrmBemxCneJktrz1TD9gszIGZs0MLlFkSRxshbIfWm2WHtozD5Z1nbCueuoUX9ADGL23vggsumHp/Gf7gWw10/OgAvt/85jf1/e9//4T3BqP+ne98p7ADyGslIVvJzBc7b244Nwkoed922236zd/8TXFzvvOd74iPevGYgF1UJnu6ctB60wSFhhvRyR+MqDs8WtzZ0aH9+/aJnd3rr79eb3/729OuaWkEB2k6qRS2U8OlkvH3CPxlEg2HisL/IWIMlp13SrSAi+0Z1PCk4fHoB8YuFblVBxATBvCXQNie5gUf4nD5+iE8qdwYqXZBRxpogEpWEatK6PTy6BAwUMG3AvSAXeiZnWPKzn2hk+vJehI5eR46fEjDY8OpY+EeUR5WpA4cOJA+DNbd2S10yd9isGJFQ6Ks3HdXCvkSs1kX4rmXPL5z0003pVW/WSQnGcwjHRBOes+58NtR1kBxUndwYxUlBgKkKGgSrvUCOn1gbHGaJDpvZZ/8wT9T6Km7Rxsu2q7s4XvV2RhLUQp8EiFcKZOSq9PqmFNnp5UG5lfY1aan1SbP/LRYUCE7kEL1enLmvjjQDdEsp+gVB402nNknNDZpZse0w8fSADo7Vtxy4MkfKPOyV8f9K2Xq7+8Xk3vG6lJGXOIZYwHC8wXSlUAa5k3MD+zpctsxlk4NolDNDy677LL0LZqSmnzw33///WkTg4k/4RJsy3YZXDS3zHfRGC6A0XLl3QjjtsGUIYv+KeRDi1nMIbK8ItdzdZ6xRuu6Y+7zja/prK1bdMlb3iq5W/uePqR0RHoBEajHJkOu4JP6NTgpOAFZxJCJNRnGdv2mN2u00q2u3LGvLT348EO68YYbxO4o5bYd3IrTLvw8csy8scAe/woPKHjq8vOf/3wyxAnPBSXtXHF2kTfv9GILzH4NgbRbt24VtgHzXXiAw2UnuvSXLvgSwLUCeMK2k43CHBocAB7ATz7ogvkzuLLdIh9hu5C5xJOm9NP2kZW/g+JjxzxuzRydfgE62jA8mJdjP4DbsWNHeqebj4GxmAUtZeMdZzb6aJPwAQ99K8CLMPcNg7lSqRCcE0raOSMXGUlNXGSWK8OuVWn2zM4WA5cdzltuuSUZzr/yK7+ShCzT2EVFIczucj2P5huGEB82yMOItq0sGjadOpWBirN58+b0qAWVjVVY26JyAaxoMsgoDniGkx4VpqJCS/wdd9wBOoHt4zbMRBQXu5AzvKmTt4swcrH6g0wYr93RKUED2AWNwnEs65XyOCtufeqfgtAuZLCDMMJHjgynnWbeF2GhQE18RKUTPl2dTRBkKAAAEABJREFUXeIjaRjAvAOBLlJkywU625HcU1gaNI0NBDugvb29SXef+MQnxKICfODHYyKUh0YIH+jRK/ojXDYiGjNhezoPaEuwLXjS8HiMq8QvjetUVsb6QiZFGF1bHHahZ/wCNRtSxKlfbBhP88kjsySPQpaeXp1z7bUa/cLn1RcDD1RRzVV0SZEuDxqQpxnYUfZVWGZ7ZeWi3pRqsS3bZbDtnqIG7NAlAJ/ok9E1QHBOoGNp0ie6pj+4zCC3Z2NmRLcDc2jAXlmd2Z7RttL9nUPO5UYhB0C+THYZp3lFjXCJZwwmvBCwZ5aXOcyWLVvS033wsY0zQycJ0XKxC5oWVJpLMSdhsv13f/d3Mwxo5g7Ml8q5Q2u6xfDbhTz2TLfU02LkMV8ediHDfOkXjS4PTg3HDnRFDWeqrF2j9VdepNqze6WRWBw8ckQDa7rUSV8WpHmaeVhhGasac49i9tGQAqWWIzil0NAF5+mq//ZHOnz1VerftFFfue0rOnzwkDDmSj3jAilB83LJJZeIR4uZCzZRU449nVlrOj6AxUaP7bRJhmFYJoIOIFy6+OcCNp+oc7Qf4u1iHlimw2gs5QLHnJu/a2XuW9LjEgcwL8bWsC27AMLQwIc2isFKGHrcEsBjiyAPCw0YsfzdFI+SMxdvbcu2UzJ7Wl7bQg9XXnmlbojFChYFyvk8xMTR/vADlGX9+vViw+vrX/+6PvKRj+jMM88U7RB7ynb6oBubftAjbwmEATbPMPaRmThwQKvfLmQEP084abKijp508tWREOXZFjfcLpRnOxljPCLwile8QtwwnpHnJqp52E6dLOlBdXd3aWjtkPiI1YZ16zXYM6iBrgENdA+o34Np15POmMpPJbWdcKQt88ZPxeFxhZLGdpKFho2hSeWEB/mSjjRUCPytYHuqTLZTAyFecZRpbasav9Y8H3ziwSlaBy1pMPwti3zs8EWnhb8SfsUBje3wKdE0YveDPM6KCk7lziKt7SQPtFT60fHR1IDQLw3cno6HphXgRWNFL3zinsaNzA6+NCqM6fvuuy/9xReD20UXXSQecafB8N4E+lIc6BS+ZX62A6vgEhB+4maD7SS3mgfxthMO/0mDM2VATHhLHnYhT6xRRJzliC8AfwHQahkO21O52JYRKmGiPvau0eBITd0TCSE5ncoUR/jjuqRnqnvHWT1c0syPwZz7AhwjetnRyAIse8azMrSnK4RtrQaZ1DyQBbCnZWxGrZiDPMB8BShFJ021WpGn2kWUKc6CD56KwqqY0j/0RVzzCkl4m074itMuMHbhFtiVvSI7sLJSzMwdeYCZ2JUL0UeuBnmQwS7qzktf+lIxSWa8RjO2ZRvvVL1MgQVcbKeFbZ5eY8F8AUlT3uipNY1dyMMjsPDEyLed5hbseDF3aKVfTL/tOfVgFzJpBQ7uH7BUWWfBOEszB3wRoKh4A7IKlw5NbtiovphTdxypSXv3aU231KhiYSvdw7gWZ+jJqiixsxRnArUc7qio1isdOO8sPVOf1Miz+1TWG9uyjwaSs2mCwYl/LrCd0LYTDwLUF+auGJUswvBoMkYucXZBZxcuuGMBdRQDtTXetrKYOyoO5sLhpBMc7+Gz0Te7rtpO3+nhq9bwTAmaF9LZTjzZySWsOOxCPtsRknj9kU0kAmxEsQv+5S9/WWWaMl3pQmc78SVP7IGyLIQBdKQ4mJ/jZxOPOX75NC5z/H/6T/9pWsS68847VT7xAT3ArjsGeLBIurc95YKjz+Er3+jDNqhkeyEj6UGQL+5yQNTq5chmnnmcJJntZACXye1CsXSYf/mXf6kPfehD4mt2f/3Xf623vOUtuv3221MlKOnFUlcEenq604rUb/7Wb+p3f+939du/91v6rd//Lf3H3/+P+rXf//f69Kc/nXZEuelUPuBIrJ5hTOOnkmDoYawHu/SOLmGAeCobxiEGJDecFRjijgXwA1rj4UMYPBUN/7MHnk2rYazI9PT06G//9m9TBYXm4P4DOrBvv3CBQwcOavjwER1o4vc340oa4kv/+OiYjgQt7v59+zQ6PKJ9sWqY+Bw6JFbEbKdHq2l05HfgwAEdmAWlnDwiQtmho+HSAT1z8Jn0gTA6KBoxuoOelWd2nBn4GKTR+bP7nhX6hg+Nl8aEPoDZec4OQ9MKs+NPJnwwygnMTLs/3Xd0RDn37z+QOqoDB/YnFxkoXxG3/yhdzeR14JTiyetAyAjs379X+w7s0/5Ymd17ZFgTR0ZV6+hUbWRUR0aGA39Qh/bu18F9B3Tg4EEdaKZbbBeZKDs6APAvdh4nww85yrqH/2R4LGYaZEA/yITOFpP3yfJCJmRBLvwny2ex0iEDspRAeLF4nywfZJgtDzqbi1+JT+7hw5o4fCgNRXn4D42MRJuM9hj9B2n3Hor+N0DRNmujoxobG9X+aKMpbbjQ0Ofg7j94IPU1+Et5qEcAuJWGUib0hH+l5SF/5EAeAD+4lQDuZykDfmAl5Sl1gBz4GXcxnhmvyzG/jCN+vkAaAHrmT0ymeZKPOQC4Mm62n3ArQAeUOkJ3xFPXkfO6664Tu33EM39j7sc8jEdwoVtsIH/kwYU3ftyVgDJvZAHQwdLIsTf6or3ae3BfzDFi7kCfBew7qP1hJI8OD+vwaK7a5rPVGDuiHbd+VZv61mi8EX1YzCMPHDgU89GDMec4GOkPaW/MUfcFr/0H9gTfPYHbE7hndSD4Hdy/X7v37tJ377lDo+dt1yN168xzt6ZNFsoLzFVGys4GDHUMGvQBlLSt9aGMp14yj2euTn3no17UK+bwxEEHlDzmcolnzkr+uGW6khY8OAxn5rPIASAnOGSEBj6kwQ+OpzPYCYeWMHHQlPF2sUM+GmMFuDKOvJCDdoxLOubiP/IjP5IWxNhYJF/SEAeUfvDoARoWKsgbGBsbS4tS5IFNMzg4KPJhfs/fz5IPOmSXGeP2h37oh9ITuPCFJ4sZ8EEmXPIkDU+f/vZv/7Z+67d+S3//93+f7BrCv/M7v6Pf/d3f1W/8xm+IJ3c7Ozu5TckGtAvbLyGW8JItIe9lZc3qBjcNZfN4BZWJFaZ//s//eVLwr/7qr+qP//iPReX/F//iX6SJBQLaYXQ3Ded6o67+NX267IrL9ILLXqDLL79CV4T/svDzWMLZZ5+tycla0PQnY5HHEagQ7L7SGRNmRYSbzgAAnptausRTOYjjq3M8MoGhS1po5oIyfWscuBJIiwyUBdzVV1+ddszBpTRRqcAD3V3dqXJR0YkjLS5yEV8COFaRLMcGRzWl6Qo+NGzk7ezqTOVnpYeGwA46aeYCeILHhY40GMW8842hn1Wz9EEHdMIj9TQiVqf4uAANmsYHjlUxygQPXGSBruTd2dWVVqAIzwbypqy4QOmfTbcYYfgX+izk6UJXobuuzi51h4xd3aG7gM7OjtBhZ5KZNNNQpJsOz0UzP1wX+bVAT0enukOWakeHOtYPqPGSazQ20Cu+GN/R2alqd0dARdVY0e2M8FIAMi0F3+crT/RVwkqWERlWMv9j5V3KVbrHoltOfKssrf6jZIi2mfot3I4OOSCrVJQRrlan+oauaItAtaNLDjxQqVQF7nj8yzhc+iRc4Cg5gv9y4cr8cYHlync++SAPAG3p4l9OIF/u1XLmOZ+8kAtgvGfuYjtNtMEB8OiI+os7HyjTQEs65i88jZbmFy31kTho5oJWHsQTBkhTusw1MJzZRGEO8VM/9VNibgENaRYbyBfgHuICi53HfPiR72yYT7oF03R0qiv6pc6u7uivetRNuHn/OmI+4a6KKlEv6udsUe3qK3Ro/049sXunerdfqN6ubo3VR9XV1aFOINL1RPruji51dfYm6Ojqibhu9XR0qyv4jU1M6ss3f1X33feIBl/9Wj0eBniWVdMcpjPSzwUdkX+Jz2KHl3tTAnjmlNRr5u7gu6L/BYhjvsoTlXyFnbqJUQhtyRN66I4F8ClpK9G3l37o8ZMnLvWfePDMbcmrdX5LPiUv5u+2084z9MQBxBNmvgxPeGMH3X333SKeuBJPHH5wtAf+uus1r3mNXv3qVwu7iXjiSoA3ZSdvAFuI9AByQ08ZsG94srbE45I36dE9T/NefvnlKvmSFjuAMOmhB8ryY3fxuii64P+58WPjXHXVVcJlF5p7RFo7bLk8x7vkkC15DsuUATflR3/0R4ViuTF/+Id/mD4U8HM/93N685vfPCUFjYCOlMo1hWx6MJzPPucsvfWtb9Gbbvoh/dAbfkg3ve4mvfkNb9ZbX/sWXXvtteKmrlmzJvEubziVgsbHzQaQBaMPYxAagHjwrNRQAaho9Xpda9esneIFzWyAH+nnAmiRhRUaKh6PO0BHZYI3/jUDa7RmYEC9fX3qH+jXzqd36pOf/GRRjoTvVU9vb8Q3IfyEu3t6VAkDCl4DsYL0+I4d+v6d31dff19aLaIsrDC94AUvSI2AsiLPbEAGdEHjoSxDQ0PiowK8G8Gj2MiN/vhiJ8C9eslLXpKeCCCOBko6+OIiD3TwPfPMM0Va/MT39k2XIYWjLKULTSuU+FNyQ6e9QEs+Bb++0GdAT1/c23CRq6dXvb196gtcX09/4Itw71Fpe4KOuMWBnp6eyKsn7ll/unc9Pd3qx5g/+yy94Nf+gwauvUZdYdT3QdcXNL1r1N/bv6gyzC5jT+RV3gv8s+NXIowc/f39AvCvhAyteSIDsgDgCeOuFJA/sJruWykPOgIIr5R+ynyRoVVHZbiMb3X7eqON0xZwu7tVif4hi3ClvzctcNFX9ETf0RPx/d396oh+IxqzspggMg71BX0rP2gJ90VfgwzkDeBHPwBhaFYKyB9AJgD/SsnSmi9yIA+AH2iNX25/mX8pz3LnP1d+yEQdYixnQsvOE/6SFllL/3zckh4e8GaewJhP2jIOFwA3G0hTxuEHCAPIydwAYzwLY4lNlda5A7Sz+S1GmLzhg7tUecD/RFDmjYssAP4TpVtwPP0T84aY16zp6VFvX8w3Atcb0Bf91kD/oKrRX2276fW69H0/q0c+9Tn1HjmoM1/+IjUamcYPHokuLdL1dqu3t0c9fd0xVwmIPqw3+rf+nhiTe9ZEXL/oBxt5Q7WJujat36y+887Tk8NHNBjjNve6L+ZiQG/k2wrgKDtzT/zs5rbGs8vJE6n0qdRF4qCjLlbC2KUOkZY5OwYmT0ESBw18oT8eIBt8S/6kgx4XIA7jld1c/MyrMVJ5XZEFH/IogXTsejPXBwc9Lju3xOEnnjk0vNnVZYecNkAc9KU8uKRBLsrDIhMAHWmJAwgDxGEqteYFHh0hr23RhsGRD0+MomviaXvg3vSmN4mnR6EByBejGH8pI3mzAco7z+xOv/GNbxQ23Yte9CK94Q1vmAJshe3bt0c9aiCWbCdIgSW+ZEvMf1nZ/+f//J/1D//wD+JF9/e+971iR/fHf/zHxQcBSkFYLeJmluHCdXLsTLVaPT2ePDw2nBxvubgAABAASURBVL7wPDw2okNjhzWcj6THDy655GL1dPekd3LgRULcuaBWq6WbShyrIlQOdrwxnlm1sa16/I7Hg3SkB0o/LoYx6WynxyRYCMCIJo6KSZk7q5164MEH9fAjD6vaUdXI6KgOHT6s8ckJ/fVH/0bP7n1WyiwWDBqxUtOInfd6dEx5uI1w642GBvoGtX7Dej2x44kmbSPoG6lcrGaxgkTeyIOMswE8gKzsHmMI8wU9cDQa5KXBsOBBA4MOHC76Y5GBQZA8wMGfdABfOocWAN+gDAH4pyFPO+bQtMLs+JMJNxoOPSjxL9I3pvyNBvk24xoN8cvBRRsP1VKUBKyP5REblCkcqi/cRbgiU8mmgQyRP2Ea/WQMCF0ve4W6zj0/amAIFRH5YmYe/I53FvIU+R6Pbjnj0BdyLWeex8sLWQDkOh7dcsatVnmQazn1cLy8kGV+94wWV1fqRGDoiiarUj2vESpaY7OJ5KmPaKjoQyJNUEQorvQg4XA2vU1HpQy4JUC2GgAdAatBllIG5AHK8Eq7yAKstByt+ZfyYEgwwS/jTqZ+kYb0uEzwMVAILwSQByjTwIswLgAe9wtf+ELadSvDuEsB5F3CUvA/GZ4rKQ9zDQC5q9sv0P7Hd2pg3ToNvOhajU3mci06vIikf8tjI2ky5igTMYcbGR5WbXIy9WHcv7zoDfXM7t26Onaub/qhm7R+3aC6qlkY2r3B4egzpQteZQzzTAxO5sYlDvfBmCNjPDOfJUw6XB5zxthj3k4YYO7Ormo5H+WvZb/97W+L+Tx2BWnRNy5AGoCnUHGPBWwmYZATD28MUfLiUWdwJcCTeTQGLY9Dg7///vvTN5yQA5uHjTS+Ko9MvLvMAldrWy3lI+18gDyhG4iNNnRCGAAHoCPyQg52m8EBGLW8G07e2CTguAekBQhv27Yt/bUvc33CJfAo+qc+9al0/8GhW/LAX6ZFD7PTEb8cUNbp5chrSfPghrDKcuONN4pHDrhp1WpVVCbecyZzjLWPf/zj6XEEjDFwtKssjE/8luNGhS93XBzzmUbYlVlgs2i2ucgDQ5FHnql8QZRobMs2wSmwnei5ybaToY2xxyoMcsALF6NVcUAXzrzOkhYXOWhoGM1MqmBAo2Mg6nRneiT9scceS/JR8QD+SisKlP5PGuPTdoqPK8kLfxOHYY/MNJjDhw6nOGRnVYs87UgVgCwp8ayL7YQhHsA45r7gJwL5cVn9AmdP0xPHYMrqNn7i0RkNGAN8sjZJ0ucIRNdvprr5ycm7GKmauoWVnYmFhnoSp9C5k5/YNrQ10NbAUmsgeoTIIhpds102IpR1dKZFzvDOOIsWGqggVxqfJEYmyWofbQ0stwZsx1yJynhyOTOWlymZFGMgMKaXuFNxbcuelo/54ObNm8U8qeTLfKL0t92l0QD3GIA7cw319+nVf/Yn2vK//pTGJ6rq7h/Q4zsej7lxTaY3y6Rw1BH37pZbviTmsLYDOX1iFHbGDjYY7ifz8aGhIYJHgW3ZTvW0lAODs9WIZT7J3Jb34TGg8dtFGt6HJy/SlMzJk7oDHvn4/g67wrw/X37zh/kx9HbBBz/zbgxh/MgC4C/Bdmza1VKQOIxC5tfkh0zgiMQljseUMdppN7y7zePd7NLyt7u0J9vCHgJPemQmfQm2S+8JXbugpVzkjQytidjcwmhm4QHbo4xjl5n7RTrm/SW+dJEJGTG20Sc7z7y3TTxhFizQG+G50oNfKaCqrlTei5pv683khhDmUV7ea+Zr2u9///v10z/90+Ix7T/7sz8TNwUBqBMYz8kvR7vNlGWV5DrLxGE7/X/heeedl96PGZ8Yl23xYyWFRyxogHZgAsjbLhqNbVioEjt8yEVDAEE6wlRsu6ABPx+wHTIWssGPFR0WCjAkyZtKpzgOjhyMq8SjGnQWWZQH95qrrhELDMgMPUS4ADK1hicbk+nT8TQYPgZCXhi5NBQGulYjmHRzAXzJmzh7pl7AoRtWjmyL/O1pffAYCatx8IAWOjpLHhGn7OBsp84R/8oCcgOKuW1Mi8MSDcmSSM25bvKv1KXUIRJWsoo6K1VVMyuLmqw4bGLCs4Rnm3VbA20NFBpwtLvC9CiujXpNnT296uruTgTmmi54CrAZn7IioLzpRn8z5Wt72hpYWg0wjjAuM0FnTnCyucGHtIz5+Ms5GbiTBbtoMPAr5xxM5t/61rcKQwS+tmUbbxuWUAO2p/TsyMcxB+44/wJ1nntuzKfruvSqS/X4U4/p8OH9uu2rX9VkraGqrPpETSPDY3JW9HM2qYNBnBhS5X1l/scGWFdXV8TMfVIPWmOoa0CJw9hjTlxuzmB8Esd7wTylUAmZy/zAM98lT9LAm8eKX/aylwl6bAtoWsGO8sROOvN8NqCIs6fLQxggn3Lejss8F/sF4xzD2I6ZZBgq5AlglPLaKX879Y1vfCPZF6QjH/hBw04wOPwAeIC8WssEbj5AOuSh7eMv0yBLmS82RYknT/vostoFznaS27bQK98gwJZSHOQBX54E4J6zu34yMgerJTmLmrkkrJeXqV1ULBqFXdwYJGB3lcr1vve9T7/8y7+sD3/4w+k5fG5q602GdmJiMhr0hCYngJqKeUnBF/qBgYFYNOuLFbK6bMeq2bh4D4EGQ0W3C1p4lWA7GYOkL3HQsvpERaBi4JZx83HhBZCOMsCjHBQoPw2O1Ztvf+/baRULP4NcWdkn6hPpvWTSg7c9ZXiWNPChY+LvlmyLDoLHXMqGQzwN0y50bRfuXPKTD3jSAPgBu0hDGezCT7kA4kso40lrO+mz9Jc0K+NOT1yPzp+4JoQBrYAwpY8mW0EMjT9TofcVFOO5mHVb5rYGFkEDjtaXBR8HSI5FrLqt+hyrbE0KKVKoedC7qBikmpi209bA0muAsZf5AO8c8lVbJrZ2UUPnm7td0DPW25ZdjOvzTX8sOvgRZxsnzWvAsbHAzhayEwYSQfuyLBqwHfdCqkdu7D7XNaaBoR6dffaZevTRHbr73ge1f/9Bcdf27duv3bufTfPsIBfzUNtpLstc0oZKafOL791AcyzgPgN2kWY2HTvGGLQYmCzcUJeh4ZFnXh+0Z6Zjfsyc/5ZbbklPbDKXx3Bnbsyj1uwCk952lDfHm+RmDoshCGIueZhLY5BjIPIoOLvo0GFA4pIOsJ3mvxNho/BeNI9kky9/8coC0VlnnRX6fFToCXpceOAHmL/ztCj2B+GFADKyK4++0FUpFy672uSDHuEJznayjyh7icMFbMt20hG04KCDD/7SkMa2YTefhQn0TJxtnBUFRu0VFWAxMkfxgO2pm2F7ijVGJRUb4ObSedqeqlx2QctNGx0e1djImCbGJsLWCfVE3cd4ZH5COhq9Xdxwu+ABnvxxaUiKgwZmF3wjOOOElgqG0UoDsOemm5GoJUBjaAmmDgYcfAEev8Yd5m+HooHRYAnTIJELOcHRSWD0gyv5QYefFSQGR2jB0VAI07DtaXmJg/54AA18yMcu0tpOHYDtdM/K9GU5CNvGSXR4SI9rOzU4u4gHB5AP7rJBGMNRSY6fXYiIwUy9aagRk+J6XKNSNVNFdNO3vE6ZL24JyytBO7eV10BbgtWhAVpgSBL9Wd7Zqby508KYE9jmCU2MRymEX2q9qn20NbDMGsAYZZ7AU2gLzZqx2i5qMI+48ig1Y/9C+RyPnjyIt53menbhKg67yDu87XOZNIDKK5FX7poalZqq0Z2dv/183f7N72ho4yZ94tOf1t5n9+rA/n2xsVMV/46D0fz5z39eGGws0mBclfcV44/FmzIcrI86bad7X9LYnppPMifF4OSxZ8XBjifzd+qzbfExLOyFiErzzZIHBiTvSd98881po425PB+9wtjjnV7oAbuoY+TDXN8uwnbhQtPKE8OQHW92mHn8GVlIiwutXSwekA9hgMfIMbIxotk1pwzIDA7e8OGJTfQGPXrEz2Ya4YUCspFnazrk4ZFs5J8dx9/BsdBQ0iNTCSWudO1pvYCjHPCF/7ve9a70b0GkJW6lIaruSotw6vnblu3EyHZqKDrOQQdteypNSZoJXKbMleBRDbQTpJsVXsydPGhSOGI4adhUbvx20SipPLanGpsdiYPALtzwTp2tvKaQC/RgUCIDvOwiD8LgKSsrUazcYCQzQEGHIWzHrvn4eJQ1k12ks538GMjl4+SUkcdCaIwY37ZnpFEctuN67NMu9FFSIIN9dJpWPH7o7YKuDM92oQHsgg7/SoPlEKGRALEq1Yq6ujrFlyM7OiqaeWQRhD6c9tnWQFsDC9PAc5Q6T5ZxHtIDipCVdXWrGsazyqPZLTQd5dGZNArykqLttjWwYhpgroNRgAB2McYzPgPgShf/bLAt2+LjRRgps+NPJmwXPElrT/sJl2DPjS/j2+7SaIBuixlRLquSM+epqqd3ULv27tPZ55ylJ594VF/+yhd14MizuvSKS/TII4+Ix5C///3vpw/94oJjZ1Zx2MV9tB2huU+7iLMLl0006iRz2iwWKDHOCGNMbtu2LX3k68477xSG5Ytf/GJhjBJvW7anMuHvVNntZrMNw5m58g033JDSQUQaAL/ttGtehsGVYE/zxED8yEc+on37WDjoTDvVGL7sfpdpkbuvr0/QwoOnS8mb+Tku5eO9YWQinr/R4hVT0mGA89EtjGvi5gtl3tgTLFSgG9LahezIwmIDLv1BGUc6NugoQ4mznfRoG9RRftIQAS/yww6hLJShtFmIX2mg9q60DKs4/3ymbCbcSDe7jKDh4adicqOp9KxI4QffClQKoMTRcDFwW3Fl3LFcaIEyLY0BHoQB4vjgGBWY1SHiWY1i9Q6jl4oMHfLZReUlve1ULtIDdAg0ROII9/X2JWOZDqaUDTy8bJeo095FJwCKwGVy3NFZFf9B2LemX+vP2JAeMSIOGqCtPbTQhrYGTi8NWA5rOQBXEk49Fm0bDXAzdZETqTyQrXH4wQW6fbY1sAIa4PFnHncts2ZcA+zCiAZPGLcVbIuPlvIxo2q1mjYZWuPb/uefBpg+Z9FdVeoVVSaz6PsqqUerjU2oK/DdVWvHY49qZDTCvWv0wz/8w+Idep6MpI4wF+V9YnaayzqFC8xXW3xsFsPz0KFDKQlpS8BAY75MfsxzyROcTT+byNOFR5WvvfbaZFTjT8i4YNgxrw7v1K42fvgju13wIQx+NnR1dYk5erkwwNOofEcIHOmh51FwjOPS7kAX7OgyDyeeuf4ll1yCNwFlYOMMHrRT4tgFTpHzvNiF3NgU/D0UG2iUAYAFcvOIuF3QgQPsmWFwx4OyjNCgR+wo7CnK2xpH/EpD1N6VFmEV559WxVpvfrTuELesMLhlxeSRgt5Kb3q/gIpKZQrSo057mh+VwZ4OH0U8B8Iu6ElLYyFf8sOPPCTBiOcxKio6q2I0aOJZraMjgAaAHrCdGnrpt4udaBqnXeSHAUieVGj448KTNCXA83QH27JYyTHvAAAQAElEQVQLCE9Sh23hR0/19JaPiqOoToW/fW1roK2B004DdgzBedkRhFupxGQy+ospTQQuMEWwFV9gVuG1LdJppAF2vEojhGIzJ7A9wxC256637H7xkVEMmfJJOHi04XmqAapBdGfOw5N1pEJm0fdVGg31dHboZS99mTZt2KzdT+/Vtm3nCQMSA5YNHJ6WZKf0mmuuSenKi23ZLoMndJnT8mGvb33rW4mWukedJcCcljkaG04Ya+DmAub8wFVXXSV2YJkXQ8fcGh7whye8wNvW7LDmOJhXv+pVr9Ib3vCGFGsX5cKAJj1IdnZbZQPPd5yY6xNPnqU8hAHaKDLxZAffaQK3EIBnSY+M+O1CNvzIsC1261vpwC8U0B33G/lZwOD+8z42O9zELZTfUtLHqL2U7J9bvGnP0a7nFBp8Cfb0wEADYgWGHdrd+3anxyt47IgKcKKKRGWAbs4MT4C0re7Obj3xxBOiQ4FXmR8uxvIb3/hGsSI8sGYgPULCahV4WJMvcTwGQsO0nTogyoExTjxgF2WFJ2UlLe+F4GeViQpOHPjTDRwVApir3DR+2wqlxqIE5nI9/FImyw6QY8VV7aOtgbYGTncNMPCEDvJYqM06u5RVqhGKM/qXuCazuemVou+QM3Hkij4kgZpXtY9F00Cb0Yk0wLjP+A9Ay3wBnG3ZxbwBfAnEtfoJYyjwaCnziTKu7T4/NZBHsRrRddWie5usxlaMpWrUk0pMorp6e/Tq175Bb3n7O3XN1ddo/dBgUCt9v4enJDEW+SeVhGxeqD94Sxf/fIBHh3kc+0Mf+lD6xxgMXnhQf6+44goRz6PBx+MFPQYju6K200IRxiuy8hdRtkW8mocdhQ0/6YDwHnWSP+8jl3P0ko75OX7aGe0Ee4PE4AAWA8gLv+2ptmcbMrErzbx+ak6asAu/2E68SUlerS5yEV4olHxIh+4oC/rDnmFDkB1n9Er8aoJsNQmzKmWhtSNYNG6cVuCmU2G5yazo7N2/V9z4Tes3pQbfSjvbTyVm9YePa9BgbM8mOWbYdnpngpVeHithdxsZ7KIBkxDZSreRN0RjA8q8cFnl5St7+Kn4lIUG9ld/9VfiMSpW4+BhO5WHik0+/G8d8vf19IVROPPRdejboNTBcA+AsJZTWM0DHKD53/JmylNzYl5+QgZUd+CEhG2CtgbaGlgcDZT9QPSzlY4uVaodyVhuZT6zTc4MtdK1/W0NzNDAEgfYFeLx19tvv11//ud/Lh69Zg7BnMIuKnYa62bJwatjGB3sVGEozEUzK0k7+BzXALUBg4NdZtdryuuT6hvo0zkXbNFko5ZK1z+wRhdevD38030cdYn36EsDanZdseEcSeZ5smHEbjH17tJLL5VdzJvJh93Zl770pUe9TtfKuswfFyDOduJDe+ADXMyPwQMlDfNru6ADPxv4QjbvVIMnDUAbwZi+6667xIYWfNmBhQawC9ln+0kLDqhUKmmejuGNDOBOBsi7TNfKHz+yX3311WX0SbkYyraF4Uy5MfiRuTXfk2K8BImox0vA9rnFcrqJHl/uqKLK4sZSUaiMuFREgJfYqdh9fX2q5dEp5MfnSlp2ihlk8B8/57ljP/GpT6SPJmCswwNAFqjxA7bTl/8wknkXgopYxlMhbaeVMT73TuNUHBjzvBNBGSOYOgRoMZxZ/SLOtvhKdJkfdKcbsFEEzCw3970AExFeqyI3LAcxOpMlZ1x09BHoo5GLhAlZFolTm01bA20NLIIG8kY0SgfAqxLDcew45252ArwQmDv1GwVFQzHbDMpw4+qAAo9nyheB9tnWwNJrwLaYI/AoLcYCO4I85vqxj31M7OjZ1FClo5yL4IJ46qmn0l9c2tM04I8FbfzzRAPRTUUvF/1YzB8bDXV2deucc7aoXqunAsY+dLhB1Fw6tC3bwjBj/hmRKWwX+LI+gV8I3HTTTXrnO9+Z6u9c6eyC/4nibM8gwcjdtWtX+sBXGcGXsjECsyyVvEQf5WLIA60RzO2xE9h5Ze5NecFBYxd520473iXOtmbnhZ1hW2yyKQ74hDOv0z52PiUDDN3Zspdxx3PtadlJTxmxpXB5yoB3srE3jsdjJeKylcj0uZAnVaWEVnmpcLbTCo4NhVLjwyDlhm/bti09rm27NdmU3y7wGKKsoGGk2gVuiugEHgYrGhI82HGm0iIXyUrXLnhCA54d5Ve+8pVp5xlZwdlODYxGxgowDfx73/ueXv3qV4vBkBU4xQFP/CwKUKEpJ3lGVNIDLgAd7ukMrJdM6SECjomvGpmyMJ4VtyTjEksOMXIsu5rMeHSCXEPEJOEJyNrRbQ20NbBoGigM4WRDx0TS1Sz1EGr5HgLtMmWHMd3SQgt8TDebjZsmDiTa9qWtgSXUAOMcwKtp7373u8WHm9h9ti3eTSRr27KNN03ubYun3NhVKnfXiLSd4vE/j6FdNKpC3OuoFGEaZ0kf52w+WwP9a9L9TwuJiroQMyYimZsyT+bRaZ7QBNcKNgxbMfP32yefllzsIr1duLQFnuqkPTCX/uxnP5u+efSZz3xGLCqRBhrcE4Fd8ISOOTzGMrogPBfY0/RzxWN8YgNgjBJvH58emtlgW7YT2p527cKfIhZwma0LymdbN99885RdwaPzc933BWSzJKRFzV0S1s8dptO3feHqsIvUVAJenMe4pKIfq/TQ2dExhFHFuxUYzseiPRYew5n/keORkn/5L/9len8Zw3YuentaPh4joQEiQ0lLOmRgtYcOCgOaRy5oYKWBXdJWs6pYueKxGToCylvG4dpFXvhPd7DjHqOEcHFKYFKbgEuJnHJjAtycMk+h2p62BtoaeN5qwI4+E6CE9boqHZ1yZzehmFg2OwlIEsZqVCrKeVolws3YoFPRawRdiYvo9tnWwJJqoJxH8IhluZDO3+K87W1vS6+s8fraXALwkVK+/stcCR4lMHGei76NW20aWBx5uO9wYjcZY5Ow7WRAx4WotIFTPppMfEKu0kspH7vLO3fu1C233KKvf/3res1rXiMWlMr4hYrPnJ15+uz59nz5VGLM4ONqbLLRVuebbrno7OY9jwz55gHyImsExY4zXxbHv5pg4ZbiapJ+OWSJyQjZOM1ImgEQswBjGUOzbBz2sWmhsZ0GF9IBs9idMMgKEgON7alVoLkSkRdAHPmUftvpsQ0ef2H1F8O5s7NTNFDbYgAER5g05IVZRyMmjGFNnG1YRz+XFJT8p/OlqY6kD7vQTW2ypvGxcR0+eFh0YCNHRo97z05n/bXL3tbA6aSBYq+5KDEPp9TpMwKKniOucdKzNpJ5HL6c3egsJYiQlDfkWIRNmECwIQ0kgvalrYEl1IAdlTP4Mx8AwptOdoh4Mo2/EgJRxtkFPY9p868fxLVCSdeKa/ufvxqwi/pACW2npx816+C/lPnrp7JulO4sspMLLnIq5siwpG7z10/MrZkv8+Vt8IA9bSQSPhEwZ2cXm7k5c357WmcnSlvG2xaGKLwwSsGvBj3aR5cFHVJedseRE1gNsiJHK6TxthXR9hcaiDlIOVUpEMe4UhlZEaNi8ql4brg9v8Zhe8EGFBWrbEC8r0D+gO05JYS+NaIMkwZZ+RgCAxwN3HZ6RIK4zZs3J8PedpKRylur18Sj6NCySGBb4AHbrdmcxv5pPdiZbBc6rTVUn6gnAxr9oiD0htuGtgbaGjj9NMAYo+gukkvx6S+6uqToMwItafpa+KSsVlGlYXEUV3wKyiIELwxwtY+2BpZYA7ZlO+XCWGYXfhDMLcodMnsaT9yxFtztmXTQtuH5pwHqSmupynDp2kU9YJ7EUwls0thOdc12a9JV5UdeBMI45WmL1772teIVBnDE2U7zZcLzBdJRfnTDx4BpV7PTzifM33jBA9rSxb9awJ6+r/wbEE+0IiewWmRslSNrDZzufnaVp29faANEMp/DrxkxIBJgQPJoBhWcjwLY82scVAiAdLiJ2TwurDzxd1A0zvI9ZPvYecLbnpadcGs2GMGsDoMHaJi20wfFZsvGgHfOOeeIFUAGRehty3Yry9PIn6apxyxvo5FHRyk5fpkqca0oc7inrb7UPtoaaGugqQEnlz4kecSipnt7pY5q9BUKKCgUR5bGobjmHcrrBT4NT3jpT5rWMjZ1I+jbZ1sDy6UB26nuMh8AFEej0ZBN5VSMgfmUn1e9mGOw6B9kU3j8bTi9NFDWFbuYv9pO9QG8Pe0nDKx27dhOItKP8xolm0wJERe7KGN4Uxlx5wOUmzk6r0d+/vOfn0+So2hoi8gze+f7KMJlRlA2smy6eFNfcfHFF4uNu4SIi13oNbyr5vx/2DsTQEmL6t6ff9/ZZ1hkQI0LIMMMKrJkfSHG6MszL75n4iOKMAOyq1EjJu9FEAaQzQ01LllIYowat6wuiFGJZhFECXFBjUvUIBpE3BVRBmbm9ju/qq7ur/v2vXOX/r7umTl97/lqP+d8/6qvqk5V9detidFkYhQpldSeoVGaqMyIzQPDIYccYhwroZFKmtfDQYPhIcOVNIMz8dVIScYDxA4xO8UMQKRLM8sSX2iQD2FJ3cEOg5/jERjj7J6jk/lH6j3sHkw7pwx4GOwlD/FBVQTaqe7bHiX16gXMrdOAkn8g3YP+L5PFI2nxCQT2EgTkBq/3sulu6TPSu2VLv+FpKcEv9AzuWHvNcpveZy3eROSnXLKrPUYdcif+A4FGEZBkkpJMKbsEpJ6fI6y8JZhdtJImqVuOuKA9GwFJ6Qal7BKQZvolpXYhZZd8k0ySknrMkdk1pZ2nCL9I6t6LB+f9X+aKbFTx01l8H3zehTsZmavz/iJsBqIk4YydpKyHlF0UQldcSFLCDP+k0R4ySx8RrJq26fa0z0Gmbdqvvl+YGKeJifvaJr9C7lT+2bHlDZG8tZqKx3iuJM/qxVCVZJJPndrtGfmkXhoPkCTjjda8sZKfluJhKrIkzSg/WwQ6wo+y7GDfdttt6eUFDGY8nMUgH1aecuyyD0uLuEAgEAgEAoGFIOD9fsdAnvZi08un/FqG5U6f7lk80neat9sDjzvWjnr8Y310Mh+jpp1wSXXyfHy/GfJQ/AcCjSPA/AChfL+T46olzBzj6quvNl4+yg4aeYICgT0RAanTb4/w5jDG2TVm02qEbIPVIhEoI/Qii+9ZxZYtX27LVy6zqeXLbNkyn8C4IV2M53ynsz8QHGPGkGWgkGQYpdLs+SV1DWZJ6YiCZSFzXiW5bsvSbjEZixGMXMLzoaIbOvMg8kZDvjd9zDHHGIYzhjH8IPjPh2fk0SwQ8IjNljZLkYgOBAKBvQIBt3X9PukjLI0Htm6dcVTb/JPT3IOZ7Fa1WlO28r73tX0f8AAjSmpZ+STbO3UzvVIlLdxAoGkEeEESbxZmrsGJtn/91381DGbiqjtxTesV8gKBphCQUoe8JHHMwWHAy3o5vkwYIi5ofAj0Rt7x6TB2yaUhrlq1yuct62zlqpW2YuUKVqcUigAAEABJREFUn5t4w5dPRJz8Oqee8ICkbARjcDJozFZIct6eSBl3TMph/FUiXVI3Xcp+4slXXEkE50WSkmGPflNTU+l1+XxPG52hwkTSvA36UgZ3r6TezNVvv1MXKc6D8R8IBAKBwDAEvKtwmzil7JzeaXdP7zBb5pEeQ/eR0nLQjeWWbff4HT4y8a9226acSOa7zeRPXwfx8cqzxX8gMDYE+OlLfuaS+cQNN9xgLM7zgqINGzYYX2sr85axKRiCA4HdCAEWnXiWdiOV92hVW3v03c375ph6eGaOaUN40+SjYi4T9h1oY8bi6YP/UodHJ4GBQeqPI4n4qisp/QQUcYNU8pZ4wuwSY/BW44p/oS78oAf4DgYDHbwJS1lv/AvluQflr+FW2tb2NgTB3EM4/VRpcv0JEQoEAoE9EYFOd2vLVi63tQeuN2v5gqWZ0RVM+zX1w54J/7L2Mmu1fdgWGWQtg8xdi08gMHYEJCUdaLMc1/7iF79o/KwlLya63/3uZ49+9KNNynlSxrgEAoHAvBDgmYLmlTky1YpAq1buDTIvDQoXGhRNXJWq6cIoJsL787Ybzqzatz2uG+9p8uV8yMwz2eI/kkzyiRE7Be7yHeOqIQxnSTiJpJ6/7WWqeQmXVSj8qcA8L5STMm+OmBe+UtZtnmwmJht3Ip9pQs0plaRmcW4Q56luDhqTWyOdcLvjkzetltMUkR6n5OZy7ewvUTk0gmuwCAQCgUlFwHsD7weydmvXH2iHn3iC2f77e5fQTvEp3ftkAi03qP3fIKKIMy6MTWb4zNI1OhGLz9gQYC7Ce1KOPfZYe8tb3mKHHnqolfkGp/pQTIo2Cg5BgcBcCEj9z0l5juYqE2n1I9CqX0T9EuiokVJc/FAJF5e4KhFfqBpvPvlwG9XX+m3g09+IBxLnHUSmJJNkwwznqhFb9UtKA5D5R8rl3buof3QYVnC2+GF59/o4jGOftPZwaPe8gz5vUErJ8hTIne5/SuiGwjMEgYgKBPZwBLRqlbV+4iesvXpNutOWXyGzwf7C8odoHwf6k4nMyXENBMaJAL/Q8cu//MvGG33HqUfIDgT2BASk6NsnpR7zuDwp2oxADyk3LgzAQlW2Uk4vBilpUo6T8m6rJPN/X/WvFx5Wj/iOMW/lxo++6IMfF5KEk76TLGV/yYdbKGWKy8QiwAkGyBvVxOoYitWPQEgIBHaFAL28xHVXOSM9EJg8BKQ8j2Iew9Hsgw8+ePKUDI0CgUAgEFgkAvVahotUarHFpN5kQ5IbvzOp8JZyWg4rO36VWtaenjZ+58OzeEw9/xi8DCwcaeIlGpJMyoRRT1pVspQHI954zS71YFo1HP5xISAXDOF4G0rHt931YPwHAnsQAnErgUAgEAjMQIB5DSTl+Qr+6lyGMIWKiz8oEAgEAoHdCYE9xnCWZN/97nft05/+dDJAqQSpY8R44Prrr7ebb77ZfdZNx0A1/0xP56OyO3dOWzt7TW2ZPK2ufwYOdpsxnL/3ve/ZimUrkijiGWgwkHGhaTfkJRl+0leuXOl6dhS1/CE+++LaGALyOoDmEOjVZt6YLHabLT6BwIQhEOoEAoHAqBBgDlKo8CQ8zC/VObsqEsMNBAKBQGD0COwRhrOUO+GrrrrK3vGOd/Sh9M1vftM2b95sV155pV188cV2zjnn2N13353yFEO01UHh7ru32Y/uusvu/vHdds8997hxam7zZN5Wwwf5GME/+MEP7Ku3fdXltU1Soh/+8Id27bXXGrouX748HdXGT3zZcZaUtJKUyqRAXBpEoD1PWeTL1OYog+GfZ9HIFggEAoHAXAhEWiAwAQhISov7zGswmKX+eYnUC5Nu8QkEAoFAYDdEoGMy7j6as/tKpwsVre+44w77nd/5nWQc02mX+LvcCD733HONn1p629veZm9605vsK1/5ir3uda/rGpqSPDtkyXBl19k91vZdaJk8zSrG87TH9IweKafbIj6S0iCD4cxbrT/ykY8Y98EudLmHj370o/aNb3wjvUBMkt100032sY99LN2P1JNdxcJq/Eg9mTWKWTDrfP+TpZu8pZgbye32TmunN7Wbm8tt90PT6R7L6QYzHkOluFFepH6e7Z7ApMcoZS2GV1WfxZTfW8pIvXocB2bIhPYWvOM+x4PAJEgt7by449BpNtnEQ+PQaTEy0VXq9V2L4bHQMshcaJlR5C9ypWbvd766S5OpF/oX7PCPi6TJwKeKRdU/Llyalss9Q/ORK/W+DlLyz7dsyb9Ylxn7YsuOpZyUG7iUQWMX9tnPfraxE4uRLOV0lGO3+T3veY894xnPMAzU/fff357+9Kcnw/n73/8+WUzKfAgA+orlK23tmn1s3dp1tm71Oluzaq2tLbR6rYfXWNW4xS8p8ZF27WIUSzkffmSyo3znnXemn2741re+ZSuXrUz80Gnnzp3JwGbB4Gtf+5pxT2vXrk1xkrqulHlKo3fRU+rxJQxJzciXerKlmf7WVMtxmBkvjTnOMj4rVi63VatX2r777WP3v9/9bZ999jE+rh5OIyTJMWpZ+Ugq3rG4rVYrPUdjET6LUEkmaZbU5qMlzdBHUuOKSOrqQb1JalyH2QRKWRcpu7PlazJ+UjCSMiaSUv1JahKGOWVJSjrNmanhREndPlKSLfKz5GJSlk07ggpDSWPHTJqfDtLc+SSV21qSCz5QYSKNhm/hN19XynIlpTqq6jRfHnXlk7JOdfFfDF+pp5OkxbAYaRlJ3WffxviRelgU22KM6vSJlpTadl/kiAPS/GUsX77cIElJC2wpKftTRI2X3ky6RiGjZC2pr/L4LvBTn/pU+/M//3PjdwMJF3kYm+w245Y43mD99a9/3XCJA2xcaNmy5ckwfdc7r7Z3Xf0ue9c177Jr/v5d9q4OvfNd77R3v+fv7Tvf+Y79+Mc/ToTBy8u95kvsgpe8+DkSzo7z/m7UcwT729/+tt31o7sMI3njxo1GHo5yszCATPySkmz4kI7bBBVZ6FHklbjilvgm3KoeTcibj4yCAws6P/I2Qpm7t22zbffcY/fu2GE72jvS1wDuvvse2+bE1wK4j0I/uvvuVLclvBgX2RBlcSH0ILzNdcElDsLfNBUd0GlcOgzeMzqhD4R/3HohH10gdCVcdfE3RciGwAV9IPxNyZ9NDjqhS6FJ0Akdqn0AOs6mf53xyIWKPowf6EVckYsfKuGmXHSapDrjvgd1Ggcu6AEhe5g+xBciX72U5zfIKDJxS73hJ22chA5FH/QgDOEfByGbZwydcNGBuKqLv0lCPvpA+JuUPZssdAEfXHSCZstbZzxyIWSgD0QYIq64+JsiZBYCH4i+oMQVtyl9ihzkoguEHyppo3bhjU3ECdx3v/vdxubne9/7XqvS+973Prv66qvTCWIWGLDfqrYc4TpptzOcq2BISseWH/e4x6VoKlBS8nNhtxZQB1f/iCO9R6WMDEPm63fcYV+//Q77xted7vhGOi7NkWmIHV+Mbgx0CKMcOQshytEwcNENI/mQQw6xn/qpnzIekm33brNbbrnFfvEXfzHJ5sg2MvldxJNOOsn222+/ZPhTvtBC5C80LzJKGfxQCY/T7eqxY6d1/b5DP26d0KUQ9bx9+72u3712787tdu+O7bZ95w7bjrt9u+103fv13WH94Z0LDhfZ8MFf3OIfFiauKUKP7X7vuE3J3JUcdClEXvy44yb0KIQu+HGbpEmrq8F7BxNoMH5cYXSBkI8L4W+akAtRf9CgfNKgwfi6w8iE6pazGP7oBQ3DazH8FlMG2WVegS7DaDF8F1umyC/lCRf/uF10gYoeVX+Kq3k+UJWHHxomd7b4YXlHHYds2tSo+S6WX9Fn3DqhR6Fh90LasPg648CkyMWFkIdbJeKaIuQWWcVf3BI/ShcMIGwebKPbb7/dhhEboBjyxY7Dlir+ut3dynD+5Cc/aZdddln6LvMrX/lK47i1VIxeSzvR1VWHZcuWpZdqUalW+RCWquVy4k43aB74oAfZaaefbmeccYad+pTT7DSnU0891aDTPX7Lls120EEHpeO27GZz7La4+OdLGL/77bufceya711jFN/nPvex1atXJ0L3+93vfsmQpoHsu+++6bvORxxxRDKcKVdkkVb8dbpFDrIH77mk1Sl/Nt5Fl+LOlq+JeHBADzDad999jDBukr1une2zxmndPrbvPutsn33X2TrcffZJ7Snnqfir8Uvwr0Nupzx6JTmd8Dj8VX2q/nHoUmSiR66rfdMzWeLH5aIPsotO+MdF6IDsatup+kkbBw1iNAk6VXWo6tc0PsgulMYaX2xFB+Jwx0noMKxNjVOnwXor+o1DJ2SvWbPGCk6449BjUGbRA/2KfzBPk+FBHQbDTegCFlU5PGvV8Kh0qvJciL/IR8/iX0j5OvKCEfrgohNUh5z58kSXkhddoBJu2i26FB0IV/umpvVBHjpU9Sl+0uog5NH/HXzwwfabv/mbxonis88+26p01llnpTCncnf64hgWXNX2I1wn7VaGs6TumXYMS0nJMK4CJPUMYoDkKDWrtyUPZ+Lx969O5Bd+kb/Ni5w8SJl2u51eooR/2uMhT0oGOjwkpXSpJ5P4XZGUy8EPPeC/cuXKZBCza86uNo2HtIc//OFGI+I+zD+s9LiTvo8hqasLcU2Q1LzMXd2XpJyl5a7/50D9V0RBWRKPklJ9UG+ScjSOWtY293R/4qyd07h6NA4xEP46SOoIqoN58AwExoiANFltW5JJGiMi/aIlWV+fZPGZDQFpcuptNh0jPhBYCALSxLTprtr0R91AeAKBRSAgKY1r1vlIzbVzZvsdsZPvHH300bZ161Y777zz0s9KsWI1qDVGaInD+Dz88MPtP//zP0uUXXfddfbrv/7raYePSKkKdjZd2tM73SCe5p3INl2M52I4e5hyGNW4UrU8MfMjSWlyRQciKR29Ztf5e9/7Xjq3j7HMkfJNmzYZ8Xz3GaNfUhKAfCgFGro0LW8ht5VrjjdXL6TUEvPSFiDYdBQAo7a3FTRxO9kNZve5R2oZVTedY7wEizLuzPjvMJoRv/CIdtFt4UWjxAQhMEn1OEm6TFAVhSqBQC0IxPNWC6y1MY36qg3aCWIcqkwCAtPTPpse0xy3NQkAzKUDHRE0LA/xGJ64pPOiLQg/dN/73tee85zn2Ete8pJkcPN2bb5gzlu4eRFXKWeWjVHb5We++XbJyA3zbCBhHHMPlOAIBMcO2HXGSCa+7KzfeOON6buu0uh0QGbQaBGgeqRcR+knzdzfcqM5+a1lU/7npnQynz2pK5wSSrG5XXQTwhMIBAKBQCAQCAQCgUAgEAiMCoHgs2gEWosu2VBBCZMiC+sZum56+EqDlNMkNzk8/IAHPMAe8YhH5Mx+Jf+TnvQke9GLXmSf//zn009W/e3f/m3KQ5qUy3nW2f+zCJPvGs6eaXEp6IChf+ihh6Zj2mUFRVI6kt5yQ4s8fPf51ltvTQy0OCYAABAASURBVPpPtaYWJyxKjRwBmgTUzzg3GEnm/95QzXbumHZq2/Z7d9i2e7a5uzPFU7fJVq4wUMUf3kAgEAgEAoFAIBAIBAKBQCAQmInAOGIm3nAGFCmbE5K6O7VS9ifjwzPhPvaxj7VTTjnFigHq0cZ3h5/whCfY29/+dnvLW95iD3vYw9ygUSLKkKcQxrE6Afb9CnWiRu6g5wEHHGC/+qu/ml5IxG6zlDVAt7ba6aeL+J7zcccdl36maORKBMMRI9BO7Q+DWL7wYe2W7XCD+Z577rUf/OBO+9a3vm28OV1SaoMWn0AgEAgEAoFAIBAIBAKBQCAQmHgEajCcR3vPGJDDOBIv9YwPKRvS5JVyPHkIF3fQL/XnM5P1fTTtQcxnd0b4L2VdMZT5njbfYcaI5mj2+vXr7bbbbrOpKd9Z7ojmtez8VNVhhx1mO3buGKEmwWrUCEgyyevXLee2b0dLOTxlU7astczTWqMWGfwCgUAgEAgEAoFAIBAIBAKBQKBmBCZ+Fi+pDwIph6XslkRJbpQoBaXsYogSIeXwoJ9wpl46LwMzghg+2ZOz+FUdQ9a9S/rHkJeSkLQ7uWPHjrSTzveZ73//+9uXvvSldFRbynkwsIn/pV/6JSPvkoRH4VoRyHXLW7TNqD7Cxqftjccp1ygRHeqLIDDxj2RH8XACgUAgEAgEAoFAIBAIBAKBvQeBmKV7XWPguGNt32Hu+YmB2h7vRo97fQPRr/X9Y2TxNu0NGzYYRv/O6Z1ufGFMWdfAXqj0yB8IBAKBQCAQCAQCgUAgEAgEAoFAILA0BMJwruAnyQ1Vy4ayby+rNZ39nqftYXdq+5dk27dvTy8JO/HEE+2ggw5K4doE7l6MdzttaS7a7bQOhQOBQCAQCAQCgUAgEAgEAoFAYBgCYThXUFm9erWtWbfWVq1ZZennqippdXvZbZaUdpZ5oRm61C0z+NeMQDqowCNWTOia5QX7QCAQCAQCgUAgEAgEAoFAIBCoBQFm9bUw3p2YtpOBY+mFXHzPWK0pay1rje0W+E4zhnShsSkSgheGAGf529V2o4HyNLRp8+WRFN82/pJ397qEtoFAIBAIBAKBQCAQCAQCgcBehkB1lr+X3XrldjlX68G2prumTDJpPOzR6V9uFCkZRYPGUEoe6UVy02raDSx3R8o4mI0YAdoC5GxpK4kwjj1sPFqdNCtxhCHSyEP8NJ6gMSAQIgOBQCAQCAQCgUAgEAgEAoH5IlBm8PPNv4fmw4DxW3Nn2tyQUdskdc0dT2n8X8LAalxsCFwIAiyk+IJKr0jbvZA7s/5TrxAZcCH8QYHAohCIQoFAIBAIBAKBQCAQCAQCDSAQhnMCuWO8uOP/Zm3fb3YShlFKj0sgMDoEvHUlZrL8lwJxCQT2agTi5gOBQCAQCAQCgUAgEJhsBMJwTvWjdOUiN2asSxafQGABCMjzQr72omnj6L9xgsFjLbUpHrecbvEJBAKBPQ+BuKNAIBAIBAKBQCAQ2GMRYCa/x97cfG+sa8q0ZYLUcXd16na+AiLfnomAvIFAc92dPJE8kHn+ZEAT6fEz/kmHZiRERCAQCAQCjSEQggKBQCAQCAQCgUBgJgJhOFcwufeee23btnvs3rvvsR333mtuRZu5IW3dTxg1XSjC4wjsoj1w3N9zeSOycjwbvyXj2bLXnf7/XfDszxyhQCAQmEAEpNkWx5pXll9naF7qREjcrZQo9VTc3Ur5UHZWBKI+Z4VmohKkyemzJwqYUGYGAmE4VyC555577O6777Z73GjevmOn2XTLTRx/mLrGM0YNVCnUgHecHW+RXVxut+onPAkkySZJr5a87XjT8UZk3ogSYTzvbO90Pb1tWedTU3MqWBS3I63rTE9Pux41Ce9Kmdszm25zl6ovtaoPfqg+abvmjHxISg0pFSCcPA1ekAkhUpLRdvBPAhW9ijspOlUxmhTdJkGPokNxJ6G+ig7oBBEuLv4mqSpXKs99vwbVPP0p9YaQW6heSQvnPml6Sbnu0Iu7KS7+Jgh5UJFV9Ze4cblFl+KOS4+qXHSBiMOF8DdJRSYu1KTsuWRNki5z6dlkWqtJYZMuS5K1NOXUcltHicw/cuK/az8TaIgkmaSxGTmtVivJlrIekhq687nFSFmP6kMt5bi5SzaTil5umtp0e9rrz2xqWctWrl5h++6zzlasWJGVUHZ6VyJaveASfMiX5LKVuBBOHr8wqZfG06aKHsV1dSbiv+gDNigkqYsd4XGQlHVAt0LogR93HIRsSeMQPUMmulQjB8PVtCb9ksbedrhf8IDwTxKhk6RJUqmri5T7RWk8+oFNUabqL3GT4C5arxErjx7SeOppPreCftB88o46j9TDBR2k3K5HLWex/IpOZbxdLJ86ykk97OrgPxtPKdeRpDR+gBE0W/6m4yUlkegEpcBeehnNLH1PAc93CbmVllvIcmKHkPA4qdqxSL2G25RO1QcEP/pIWY+mdBgmB12Ix7DHHQfJN2yhquyiF3FJN8dq2fJltmLlcluzdrXtv999bPXq1enodsor6/s4y77wYgLwRTZ1hR8eU1NTOIkkpY5ZUgqP64KO45I9KFfKWBSdCm6D+ZoOS1mvqlxpZlw1fZT+QRyk5mTv6j4kpXZMPqnnJzxukpRUKPgVN0U2cEFeacsNiJu3CPSSetgQnnfhmjNKMvpMSWmxuGZxQ9lLGRsSpZ4fnKDBeMJ1U5GLHKmnE+FxktSrJ0ndvqBunebDn3YEbpJSdim7KVDzBbmQlPGRlLCRVLPkXbNHL3JJWZdJ6aMkJYzQrehIHRJumop8sJHUtPgZ8qSsA3pBkrpYzci8l0SE4Vyt6GS1yGMgd9LPUXX8Hmz6n0a6du3arthxPMhS7/7RBwNs1apVXZ3G6ZGUJjrog17oN059kC0pdSpr1qxJurmF7NEswfj+s+8+T9tOg+SxElf3jPhf6vGVsh98ujvdLg+spJzmwcb+pSwTfVauXDm2CergDYPH8uXLDZ1KGnHFPw63YIRsSald4W+SJCVxBQswqrajlDjGC5MLFqKkrOcYVemKpg0tW7asG8YjNa8fdSbJ0IU+UmpeB+69SlLWoWAk5XA1zzj8YAVGYIV8aXx6SVn2pOgDHpAkQyeeOcKTQPSRjLXU3yTogw7oA0YQ4aZJyu2nYIIe9JEDeowlKGXdwIi6KzqORZmKUHShbVeiGh9vwULK+OBnnIWqOo3Djy7IBSPqDf/eTmE4V1qA0suc2uabzTk2t+Hsb/gqyWioH/jAB+yuu+4yOj8pKyRl1xr4YKxLWR76/OhHP7J//Md/TJ2KlOMbUGNOER/5yEfs61//esJrzowNJEqyO++806i3VGctx4injK1pJ1nbPMY1yVf3pP+2XyF3lvxPRwchvzD75Cc/aZ/61KdK0CTXxNt7N6IhD3oh6jvf+Y5de+21SQ/C4yZJ9tnPftZuuOGGripSfx11ExryfOtb37J/+qd/6i4uFOyK25AaSUxpS7Sjj33sYyluEi4//OEPU3/0gx/8YBLUSTr827/9W/dZk5p/zgbbB30jffb27duTfuO6VPUCoy9+8YvjUmWGXEmpP/rmN7+Z0qq6pogGL0X2Bz/4Qfvyl7/clSyNpz+SenLf+973pvlIV6kxe6ivf/7nf56YcQQ4rrnmGvvxj3+Md+wkyb773e8aOo1dmY4CzCnf//732ze+8Y0R1FuH6RId2tH73ve+xEVS0ktSCjd5Kc++JPvoRz9qn/vc55oUP1SWlHG4/fbb01g7NNNeFsmUfre/ZRobVG4Ef6FhcSUNt6TjTrfaNp3ayLQHMWMg3yl0g6fdIU8Y4T/8M+WruVnVI7Va9uEPf9h+fPfdySgseXatQMmJO1du0nvU82UdKCkpdSL4mTzz8rQPfej6NJkv+GW3ihmcKJGJUJWGx5YcOXWuKzlLOjp9/OMfT51w3i0gdZA8d2c1JKV06rLUKW6+43YXfy8xy3/i4Gme17Fpm9xf/tu+wCH74Q/v9Hq7IdUZKdPTbWfvRCDlbyU56dKJhguUsizxIskk9XGhA/6P//iPFCflybzUnycl1nyRskwM5+uvv75maQtj/6UvfcloSwsrVV9uMLrxxhv7BEiaUbd9GWoISOpypQ19+tOf7obH7dm2bZs/ax9Oi1Xj1qXIBx9wKmH6qOJvypXUbScswHzoQx8yXn7ZlPxhcqSeTjfffLPdeuutw7KNLY7+6Hvf+16SLym5TV4kpTqTlMTy7H/1q19Nfi55nMU3PrruuusmynCmj2ThfHyIzJTMYmd51iSlOp2Zq94YSV0BbLz8y7/8Szc8bg/tmLZN3Y1blyIfXXj+S7hx1wVKSm1FkocsLb7ecsstyT8JlzvuuMMYRyZBl3HrsEcYzgVEHkhIUmqAxBPGlYST4qXsTxETcplNo1WrV7sx1jG0ZtMVoxCaLX2J8QlDN/DabgAum5qyfdbt08cxTwxnu4O+rH0Bt1/TL371Ip3HPO/D1enWJcdHli1bnoz5Hq+KL/GcP+9KyY7Xy3Z8fc4sfFutqcr3mM1kLacpN57dYDV3POTKJp9f/H/aiTtyp6Z/jvxwPLIm9vNmm9qS557ydkS9uXdi/jmqVY60SbPUeYPaghFf1Wj5AlqDYucUBT7gNGemBhPBBn2k8ddXuW2eM563Em7alfqxQJdJe9ZoR1DT2Mwlj2eNupsrT5NptOuiT+k3kV/1E26SqDOeuSZlziWLto1Oc+VpOo12NAkYSbkfYBxZt25d0zDMKY+2vWzg6yxzFqg5ka8gUW81i1kQe5599FpQoRoz04529azVKH6iWLcmSpslKiPJJDdO2r4b6AQ7STiJpH6/lMNlIFK75YZcplQgXeRxPUpR87zMNAwHC8ojlPi7x+SXedEMG4tSXrj7T1hdvt3oGR55TI96Pku6WOcjQo6nPCz3J+pg51Gdf7lbJQ92/qux+HM0vkxyA7SQOX+rfOT3ClWicg7Xp9RbTit1nnlaylX81vkox1bkqeO3nNK5WvdT0uV65Ei5U8i96Z8wHlzanxvH5HdqOU5yw9mcsyS/evsyM0lcLD6BwO6AQPVZk7zt7g5Kh44Th0BpRxL9pHeQE6fh5CgEVtJkPWvSZOlDbUmTo5M0ObqADSRNlk60a/QK2v0QkCarLdWE4C7ZtnaZYzfIIPVX5vQ0O3iWjRMb/iEPDzAk5fIYR1Au4XFuVGX/hF/l99tTfPTKDkAxON0By8UIBV6oV9Y5cy+9iK6P24NKhORKeYD6g9w7+z8F4QvNnmtGCsV6kf6o+MKKWZZr3c9MnVstmSQ3l1vGte3tcefOaZt22rlzhxE2/7jtb57BzHNa9tie/pGUbnGXdZZyxQWcoEAiEFgIApPaZqT8/C/kXprMO8m4SRk7KbtN4TKpmJT7n3T9ip5Nu4FL04iHvL0FgdZucaO7UJIOQpLxPY7Xve516WizlAeXm2++2c4++2z7P//n/9jFBTx6AAAQAElEQVTxxx9vj3vc4+xlL3uZUaawrfpLHEYTHLQEgwajEMo8fUfUmfJ92kQ5Ml17eVJwl5fB/G66WZUKg8F8JX4hLthAku8QyHdSnXwr21kg0R3/l4h0zyL/0bNHPb6w68V3ZBNZIUkm9aiS1PUmvDvYdyPn4cmyqbdpgwf37SFDQ4hwogFe4OXa2rRbxjvdaN5+73bbvu1e++Gdd9m3vv0d+9GPfpxKuNrJrV5UDezBfkmp3vbgW9xjbo32LGmPuZ+97Uaov0m556JLcSdFr6KHFO28YFFcqYfJpNZb0XVc7iTjMsm6jau+BuVKvTY+mBbhQGAQgd3ecKZTkGS8pfOEE04wXvAj9R4C4v/u7/7ODj300ESHHXaY3e9+90uTdinnk7KLsWPmu7eYRh7X9h3KbCglM2kQu4WFZWZFzMJK7jI3Og7LtGStXV8pXdwIdFzcD08oyfOkkdxTlQ/+xLxzGQx3ooc5w3Doi+vy6t7BMDazxFEGqiY7Jt5WqjKS3+W03epuqWWthJnHtttpx3nH9h2+aJN5eFT2OI+OZ69xeG4Xe1JhrwHJb1SSSXJf/ge37GvuKvXkNyd1/pKkydZv/ncyupxSDxOp5x+dhKVxkiZTp3E8X0tDMkoHAoHAUhGI536pCO5d5Xc7w5kGXoiqYvJ92WWX2W//9m/box/9aNtvv/2I7qNf+7Vfs1e/+tX2qle9yq666io77bTTjJc3wKcvo6PBaVx+abftO5QYPml893hzcluok11pMit1XHMXIozbIeu6ZiYYWPrIr3L+yGi32gZfvxpGlimlmvyPBJmXcz9GFn5JZh6WEy7JsGbnExcy8jj5v3s9p3uk7HLf7s3xluMkd91vzkySSbL06diJ4NSacj1cZ7XMjWhPaHkelMJ29MySTJT3Kz4pXU1yF7LsmruZzJyLe+WE3xGAv6eDS4o085D6CV5O+Ti06+SptAGInOaftsclTMHWpUieAnk8kiy5HueuVHHxF6qkkV+S5Y+7/g/eyPBbNs/qRKQZbca8EcnQzUySESfzP6+cKadWTjJPsvxpuwO5M6J/6qzKSpKBUYmT5Ab8aGUW3nO5g3rNlbfpNElNi1ywPGnydVzwTS2hAO2p0BLYjLSoNJ5na7abAB/Siot/XCRNbvsFHwhsiot/nDQpehQMpMlq2+g1CRhJ/e1a6g+j57gIfKTJ0UeKNjSftkC9zSdfU3kmTR8pt+lx6NWZwjcF/dLlSBmswmnHjh3Gb+ZdeeWV6Uj2vffeW5KMNH577Mgjj7S3vvWt9vrXv96qv0GaAfeHOO0ym+1sT7uZNW28gXTlyhXGGxuhVStWWaLlq91dY2tWrnVal2i1+6E1K3O46q71uNUr19gqaPkqW71ydaKVK1YalHmuslUeXr3C861Ya2uWO3V4rl22zlo2Zatc7ppla73sGlu9PMtZXXh7GmXhvarouXKlrUq02stAXi7xX22r3F2d+K/ztB6tcX5rXE9o9YrVfm9rPa/nX7Xa861y/ypbOeV6L19pGH+r/H5WkW/VWlvjtBrdnW/m4zquWGdru/w8j6et7oRXuZ4rveyqlc5zxQpb6TyJy+TySHM911Am8V3n+lRpja32+NXL1zg2a2z51ArXz8u1POwy0r07pquSjlnGiuXLPY/fh6fDd83KtX08V/v9r/a0xNd1z+F1hrvG9ViJjqSvch7w9ntYlWiNgVfXP7XW62iNLfO/fZbt00lbbau87lOdr3Z9/L67jTR5Wn6V0+j+pX5+LbfWpf44qT88Oumzc5KyTN6qiU6z52w+RZIvZqh5wbNIpO/JfVTOII1fN0kThRFvZpVktKeM0vivvH0UGr8mWYOVPhZIk4WRpO7P9dmEfFhY5JlDHUk4YyXeqEv7HqsSA8Lpj2hPA9FjC4LRJI0jUm43pR2NDRgXLGVdJqm+XC2jTVNn1B3hSaBJ0qXgwRgySXrRjqTcpoqO43TBhv6o6IAfKuE6XWbsdfKvhbek7uSNDgqj+VGPelT6fUEGvyKUHzV/05veZG9729uM30P7h3/4BzvzzDPTj3j38vlOZ2fjbbUbNLfd9jW7aOuFdsnFz7dLL73cLr/0CqfL7bJLnJ5/mV34vAtt67lb7YJEFyT/1vM8DJ17gV2Ae567nr71vAs9fKFdeN5FdvEFz7fLn3+FXe58Lu/wvSK5l9sVl1xhFz3v4i6vrfDw8ued9zz77Kc+ay978cvt/Oedb8Qn+c5vq/Pe6u6Fz7vILrv4Mud7RdbxksvchS7PfC+4xMtdZFtdb/Judd5bvSz6b3X/BU7pftxFz63OM9OFdtEFF9vlz3c+jgH3f+mll9orX/Z79uUv3OLxrvNW1znxutB1z/cK3wucV6JzXa5T4ZvdrYZcdOa+L3femS63hI1jfMmFHZyTLhc6hlsz3vAF43M97rlbnc+FduH5F9qNH7rJXveaN9i5zzvPnn/h8+0K1/lyxxS6wvlfcekLnPcL7DKPv/j853t9XNjRd2uPL3XGvTihH5TuwWUm7M6/OOF8RacOr+jU3eXUp8t6/oWXGPie73x+78rfs8988jN27nnnupytdumFl9rll11hl112uV3i9XP++RfYRRc5dlu32tat3oa2nt9xCV/oftx5UuIxe94LL8z83v3udxtUwrjQ1l2UryP9oosusle84hX27//+747DRTYuPar3hg5/8zd/Yx/84AcnRh8w4qsm6Il+hQg3SUUu7jvf+U679tprJwajF7zgBfbxj3/cXvrSl06ETtQL48zVV189EfpQZ7//+7+fMOK5g9ARIg23KarKe//7329vfvOb0/PflPy55IDLZz7zmdQvoSc0V/5RpyEPgi8udNNNN6XFfvwQaeMgZBf67Gc/ay984Qsnpm2/8pWvTF/TK/rhNoVRVRZ+6Pzzz7cvfvGLdsklPh/ojL0XXHDBWPCiTYPFS17yEvvc5z6XdEBH4sZFRf5HP/pR4wRoCY9TH3TgROqnP/3pbn9EHNS0XsgsRB/5l3/5l6nemtZjUB46/cmf/Il94hOfSPoQHszTZBj55557rn3+85+3cfzU2sQbztUVhFtvvdXe/va3JwOAydu2bduKjZxc8kpKfi785thJJ51kf/iHf5geCBrh05/+dHvqU59q3/3ud41VLwxoqWW8xOn+97+/vewlL7Nn/9Y5dvaZT7PTn3K6nXaK08ln2OmnnGGnbDnFtpyw2TY/aYttgU442V3IwydAJ9vJHn/yk9x98hbb7HGbPc9JT9pspzz5ZDvzKWfaaSfDz+mU0+zUk0+z0wm7jC3k97JbKIPrdNITT7KXvfDlXu4sO+k3XO4TnZDveU5yvpvxO+/T4OM84IWeiZzv6R5HGnzQ4SR4Om12/ZI857Ml8fF7cPckD5/0xC1+T1uMMk856Sku2+/decEH/medeba96hWvtjOecpbnO9lOcvlb/N42e3ncLU8+xTE4xXE62TZ37mmz59nsvLc4b/xbPO/pW07ze8+8k56O72lPOcP5nmmnbjnV+Z7kPLbYZsp5/i0uA2y34Hc62cNbPO3JjgmG6bOe/kx78vEnOs6n2BmnnmWZ52lG/Z2KrFPOtNO9Hjd7mZPAwLGDH3UFny3OMxE6u3+zUzf8pJO8zk9yXqf2tYnTOric4fWKzid6vhOfeKKdffrZ9tIXvsxOdN02u6yTT3yKt52T7eSTM51++ul29tlnJXrqU8/29gid1XHxP9X9S6ezzz7bZZxtT3va0+zFL35xIuJo/7iFCDdJZ/ri1e/+7u8aHTF+9GhS/jBZ6HDFFVcYEzHSwQx3XIQ+z33uc1PfhQ5nnUV7yfVJuElCFwiZtCOM1BImbhxE/aDDOeecY3/0R39kz3nOc1JbH4cugzLBB5wG48cRBiOeNcbAZz7zmWnhuOhBGlTCdbulDSPn5S9/eTIuiCM8bkKPP/3TPzWwwt8kLtw78iD8EH4m8xg/+CHioaqfcN2EvEJ/9md/ZjxzhOuWuyv+6EB98fxTZ+QnDrcJqsrCDzG/fO1rX2vPetazuv1R6aua0AkZ6FElvsZIvZU48oyL0AE8qDPGN+qNuKb1QWYhdKAdMR/BX+Jxm9QLeVDRgT7y8ssv77ajJnUZlIVe5513XpqPFP0G8zQZRp9nPOMZaU67adOm9DVESSYJ0692mnjDuYrAhz/8YTvllFNSQ6LzvvPOO2cAhfFcytznPvdJq6PHHXdcibKHPOQhtn379gQ0kRyHAOp0/HjVKjv0IYfa0UcfY8ce/ZN21BFH29Gbjkl0FO7Dj7LDNxxhhx+2MdNDNmX3sE220enwAdrwEM9HHncftunh9vBNRzlP53fEsc7T6YhjPQwdY0dsfKjz2pSJMh0ZD/yJB9mGQw/3+I22cYPnSWmH28bDDve4TbbJ9XnEQ4+yR7h+Rx1xjKFnIvcfueloe8TDHmEbHnK459/k5Dw6OqIvdLjL2ei0wenwlM/zbNhkhyedH+Y6H21HgoPzSzI2HmMbHrzJkHnE4Q913hszoY+XgRc8oaoffkmGy9/o/I96xDHO42grOheck84PfYTLP9zvz3Xhfrt8N3kctDHJLDIOftAhduiDD3MsNtnDNj3Ujkw4H2tHH3FshY6xox56jB1x+BHOw/kehrsp+Q93nTJtTOGNjgVU+Gd3kx31sKOc99GJJ3rDHxd5R7rOGx0D7m2D19cDqDfnQ9kNh22wwx5ymG047DDj5XSbNm1M7XDDhsM9DG10F/J8nTzkWypt2JD5PcTb/IMe9CB74AMf6HKyDoV3yVPCTbjIPOSQQ+wnfuInDH8TMucj48EPfnDCCLyg+ZQZyDMD36WkF4zgMQk4gUnBCJ3GSeiC/EMPPdQe8IAHGC7hSSCeM563ouO4dSrtCH0G29FguE5dkQUhA4wOPvjgkT4v8F0KsXAOVkXHpfBaSlnqifL0j8MwGqd+YFT0Q8dxE/UFTmAyKXqNGyOwgMADl74RncZdV0U+elFn1B36QSWtKReZEPJw0QWdShi3aUIPZBaXPpLxlrhJIDBirC36jVsn9OBFz9hwbIJizzVFE284S5i1GY7jjz/e/vM//9Nuvvlmu/766+3AAw/MCbNc/+u//sv4GaovfOEL3RyS7Hvf+54VAxsXsp6Ybl7P5P628cdLpaa3t22qNWWakvGyrJa7mmp5uGXW8jgn87hE7m9NmS1f3rKW+00t633k3kLu9X95esvLJr7LvIzzTf7kypJ/Ga6Ts2o5TTnfVmvKdu5o22yf9nTbWp55amqq4zpvLyfJ5G5LHbdlNjXVMrkO6V48fzu9/apwVsfTclcODXynrAXvlmwZOrc8CZoyj5dlPi1rTUHquMus1Vpm0ztn13l6p9nU1JTn83KdezaXAa4tdyG5nnL/Mni3WpbzT/mCiIxPu/O99VS3XoMpro1MWYsyXh5+UMv5tOTxiVqmlhK15K5a1mpNOS3r4DxttAW/+H874eAevlrm9AAAEABJREFUa7vOLU2ZWi0r/D1oApdEU54ma7Vk/JazpQ/6JE9cAoEJQiBUCQQCgUAgEAgEAoFAIBAYRKA1GDHJYV7axYoHK0OsNLRa/eqzk3zPPfd0b4GXEGA0/8Ef/IH98Ic/tK9//ev2mte8xjgqW96+Lambf4bH09puPMqQIzeCV9kBBxyQDPYD1h9g0Hp3Cw2G169fb+x6H3TQQekcfjbiZGYzaf/997f1B67v8oTXDHLZxMG3EPpwn+1kgw3yNdd5hSGffJTJ7gG2vqJ39hfZ6z1tvR140IGz6+yyJNm+++7rvA9M+eGbdcu8s399uh/8hbKsA2xqasryp19n7mPFyhV24IEH5bLde+7xPcBxXe90gN9Dkut5CB/oCyl83yHh7PVmXZxbxkceTjh3yq738hB8cNd7/PpOXL+7PtXj1NQyN5RZNJCzg1omtdxv6eVE4Ew5+EHrnR9uoq6O642vEKAj95oKxyUQCARGj0BwDAQCgUAgEAgEAoFAYIQI5Fn/CBmOixWGCMY0xweKDhjYfLfrtttus2c/+9npJ6swvDGk5/sWVgkDydxgalvHW9jP20U3SMLoas+73FwZ4Qf18gznK/X07+Ud7uvnZ36/SmQDn7bv4JJXGt399ES0h8rspc/tk5QySFk3Kbs50hJvdLcFfqQeXynzHMZnWFxVlKSkA3GScIICgUAgEJgVgUgIBAKBQCAQCAQCgclAYI8wnDFWoF/5lV8xvrjOC78KvP/jf/wPe8c73pFeRMJb/K666ipjt5P8EHml4QYM6fDBlYbnIX0+JC2tfFVG0Ufq8ZR6/sG85CcOl/vFP4ykbBCSRl7cYST1ZEnZP1f+YTxmi5P6+S2Gr5TvQ8q8iqwqr6q/pM/mlrxS5ks+SV0DmDBEPkl4d0nS/PLtklFkCAQCgUBg8hEIDQOBQCAQCAQCgd0egT3CcJbUNWKk7MeIqRI70ew2lzhJu6w8add5Cr+5mEk9PlLPP1eZudKkzKPIlnJ4WBlJXWzIL2lYthRHOkRAmj1fSScvRHgUBC8IXtLc8skzG8FDyuXxV/MNhqtps/mlHi+p54cXRDlcKacRHiTSC5FW9RMOCgQCgUAgEJh0BEK/QCAQCAQCgb0ZgT3CcKYCpWy0SOoaiiVeEt5EklI6hgsRg9+TJg4q6fil3k4j4SpJmV81rvirPErcrtxqmaqfcoNhKcsejCfvIEky7lWSzfUhD+nwhPDPRlLmtat8s5UfjJeU6qYaLw3HfjaZ1fjilzIPKfOXsluVsyu/1F9GymGpxxseRSb+QsRJvfzESzmMvy5C7my850qbrcyeEs+9Q5N4P5wImUTd5tJprrRRYAx/cIEXftxCg+ES36Rb1aHqR4ddhckzCkJOoUF+xBNXXPxVmi2+mmcpfvhDhQd+iHBx8RcaFlfSRuHOxr/EF3cUsobxGBX/Kp+qf5jMGXFLiGhS1qCaVdlV/2C+SQ2jMzQq/Qqv4g7jO1dayV/yFLfEL9UdNb+F6INsaCFlhuUtPIo7LM9S4obxLXHFnY1/SS/ubPnmEz9fHvPNNx+Zo8rTtE57jOE8WAHScMMEgCHy40L4oc997nPpjd0//vGPkwHHZI10iPTi4p8PSZpPtpQH3hABXEjK5fmO9rZt20gaSlLONzRxAZFSj4+khAF6QIXNZz/7WfvUpz5lX/va10pU163m60bW7OGFb5/85CftlltuSZKknt5ESMJJ95I8NVykLAPWUjakqS90uvfee4nuI6mXvy+hhgAvy+NN9BD6fPGLX7TvfOc7SdI46qvIpN4+8YlP2Fe+8pWkS/VZIw+UEmq4SErtARk7d+60W2+91b70pS8lKjgRN6zualAnsUQXPFLWDT+6gBG/DkC45MHfJCFXkv3gBz8wnrX/+I//6BMv5TZPvr6EEQUKX1xJieu3v/1to+6kHCaStv7v//7vqX/i+SOuTkIf+EsyfhrxW9/6VrddkQaRjnv77bcb7Ql/lUhfChVehYfUw4Nn7O67705J5JOUdKAPpx7RKSUOXMg7ELXgIDyqJMl4xkvfI2U9JRl1+bGPfazbF0g5bcFC51mg6EV2nnPqjjhJ6V0mxBdCX/QmHbfEL8WVshx4QlW+hPnVj8KfMPrRd9Mf0E/Rh991112prZV80mgwQx5U1Yn+B3nEI0/Ksr785S8b/dNs7Yi8oyTkS0o/J/rNb34zsSaONg42g8S8iXQoZa7hUnhTR8wbEVHi8KPTxz/+cfvud79LsFtn5IFS5BIvw/jQF1I/9JFV9vRRN998s/HS3Gq8lOtUym41bbF+9JKUXszLnPEzn/lM6ifhRxqEHz1pRwWjEk/aKKjwKy48kUm98PwThkgvRJi5yfe//328iappKWKJl8JPUsLl05/+dBpf6XOk3EcUETzzYEg/UOIoL+V8+Ev8Yl1JqY8u5XnuqZeqTNIkGeMr7QidiYNGoQN8ZiPmH8hj7MJf8g3KZTwpzyL92GB6KbcUd481nOcCRVLqwNhdlZSyvvjFL7YnPvGJ9sxnPtNOPvnk9JNVpKdEv0hKZdxb67+kxF/K7l/+5V/ak570pDSpkDRjYE+ZG7gwcF544YW2efNmw33MYx5jb3rTm/owkbLOo1ZHynyrD4Ak+9u//Vv71V/9Vdu6das94QlPsCuuuKLvwR+1HvPlJ8n++Z//2R796EcbA7yU9Z9v+aXmKzhJSgPkL/7iL9ojH/lI+4Vf+AV7xCMeYb//+7/fV29LlbfQ8u9617tSmz7vvPPssY99rL3zne9MpyGqfKR6MCvYIEuS/ehHP7Jf+7Vfs5/92Z81cKJd//Iv/3LCi0kq+ZoidJOygXrxxRfbk5/8ZDv//POTXv/4j/84ljpDJ+6fCeD/+l//y84888z0HomXvvSlabAnDSr58I+aJKX2IeU2Qfv5f//v//X1hfxqwtOf/vTUP/EiyNNOO627mFaXblLWx/zzf//v/7Xf+73fc1/vX1KqM+qOfuqOO+7ou49ezsX7qvcmqcvo7W9/e2o/TBClHI9BBi6Mb8973vPsUY96lN14441Jx8IHV8r5u8wW4ZF6Y1UZR+mn/+RP/iTJKyyZfPGTkRdddJEdf/zxqU8vaXW56CPJPvShD6U+8YMf/GCfTkUu7expT3taSpOUXPAp6UtxJQ0t/ru/+7v2lre8JaUhS5JRlz/1Uz+V+iT6qGOPPdbQOWXyC/ncWfJ/lQ8YwRADi7b70Y9+NN0/cRDvjSGeOv2N3/gN+6u/+qu0kEVaXSRlzHj2/+iP/ijpIykZGz/5kz+Z6pJxjnEXl3kThqOUy9WhlyT7/ve/b095ylOMBSlkFBzf+MY3GtjwrB1//PGG4Ui6lPWRsmtmRC+KpPycSdktTC655BLjucKAkLIc2gxjG3PcM70fp5/EACn6lrKjcAtP+h/m1b/zO79j9M+MtZ///Oe7dcev3DCu0H9SXxiHUtZ3qXpIPT5FH8YJ+hqwef7zn2+//uu/nuaxLGoiT1LSDYOa9yO9+93vTuFSnjxLJXhB8JGU5vbo8axnPcue8Yxn2P/8n/8zLeKX9Fe84hX2uMc9zi699FLjPU6vfOUrSeqSpDSu2Ag+koyFqNe97nVpTg1GtOEXvehF3fGexekTTzzR6KtOOeWU5I5A9JwsaBe0E9rub//2bydb7atf/Wq3jKTkJ45njYUGIqQcj3+UtNcZzlJ/BwOYDOYMVhhif/d3f5d+homfrCJN6ge+NHjSRk2SkuGHDFZ03vrWtxqDBKsmZSAbtcxd8ZOUOg6M0muvvdb+5m/+xl7/+tenyfOrX/1qo4ORlNigd/LUdJGyHNgjl46EB/gv/uIvjIGUic7f//3fk5xIktWtUxI0cGE3/gUveEHqzKSezgPZGgkyMQYj2jX0vve9z0499dTUzqTm8WFygTHI8/XXf/3XxqDw3Oc+166//vrUzqT6dSptgueKn7h77Wtfm14gCD68PHDlypVpInTwwQc3UkeDQuj03/CGNxiDFgtntCUwGtzpHSxXR1hS2mnesmVLMrRY5PjTP/1Te+9732v0T0xMC55SPW1dynyZ9NBHM3iy4JF/hq+dbpv++xvf+Ia97W1vMzBjB4hfVCBRyuXxj5q+8pWvpF9rePOb35xeOln4S3lVnsVF6g6jFX1JHyVeUu/e4Mu4wXPF5AI/L8JEJgRuO3bsMNLpM5lAnnHGGWmHXhrtc4cuUubJjiTPPAsLy5cvR5VE7AgyWWZiTZ2RTj4WGlKGGi7oBQYYeuDBztzgL2xISifPMHhoc1LGWMruKNRCjyofFli5d9rsihUrqklpt5IFT8Ze+ijGuJ/7uZ9LfXjhU9y+ggsMSOr2wWDEePrUpz7VWPChTyzsPvKRjxiLnuhKvWGEoTvjXslTh8uOJM8Sk3p+0rHIeOhDH5r6b/oG8PmzP/uz9FOZJ5xwQnomR4FNkVV1MbZuuOEGY6L+L//yL7Z27dqUzFwN7C677DKjr+R5Y4GYRSuMbDJJwhkJSZmXlPvqc88918CIZw1dEIJBQZ2x8EIfSTrPH0aYlMuTD6wg/AunXglJaacZg/DII49Mi0H00Rs2bEgbL7SvD3zgA4bhDNG2Wcij38Jw63Fauk/K9yfJkMmCxgtf+MKkE/NaxtmbbroptX3Gs3/6p39KcyT6rYIfWlT9hBdLkpIsSenZBiMW7nmWaCuPf/zjjecOjNjk+OM//uO0MMU8BWKsYeyV1O0DRlFn3I+UFxR5ni91Qx1ZYEV7YYd++/btRr/IWIa+tCUMaRZqJMFi5MRYTrt4+MMfnuYcyP1v/+2/pQ3Oav9MPnRjsYa2X1VkVPgUnnud4VwALC4PClv/GBMMTg984AON1S8mZhyZACgpNwjKSNlPfB0kKRlcNAAMUwwLfmYLPc0/6OBOo/8YGHR4l/qDxCB14IEH2gUXXJAGJzqiRpXpCOMYIsYXkz/0YZX5QQ96kGHck0VS12iuG7Mqf9oNOKEDD2/pbKt5SGuCaDMsCtHhMGBC//2//3c7/PDDU8eNTlK97XnwPi+//PJkgP3mb/6mHXDAAWnFl076/ve/f8pat05Svt8ihwHg53/+5+0xj3lM2tml033wgx9snEBZt25d0qnpC/0OAymnKMAIw4KJD7u+TeuCPAxS8GL3jcUE+klOnbDrzORCUmpP5K2TWEC48sor0wo3eiBLEo4xGWKX6YgjjjD6cBZArrvuunSUNGWo4cLz9ZznPCcdf37IQx7S7W+KqKuvvjrtZtC+6AtKPFjiLy7+pZCUMZCUTt287GUvM3YIeBkmky94Iwsd2dEAI8YUJmzUH+2NPJJSPZKX8FJJkrHjhWGFYUi7kdRli24Y7vQF+++/v7EbxkSoznYuyRhXISanyK3er5T1w/jixMcxxxyT6helq/kIL5aqfCSlnZzNmzcb9039SFkHKY9hYMfz9ku/9Eupj6KvOuigg1JdLVaHXZXj6DztiLZbXe3rMJgAABAASURBVFigzlg0Y+xlZwz80PlVr3qVVfPtiv9C0zGa6Q85hslpHCbwhQc6sDtY8Ln11ltt06ZNaXG/5KnD/fCHP5wWEBgvMJrpD4ocTisRPu6449I4B1Y8a6M2Cos8XI5hs6OLcc7uLvKJh1iwZgzBwKFfoA/geWO+VG2P5B0VwZddQnZS+WnYQw89NG0EYZhSnxhcLMhQb/e9732NuQG6sTg7Kh0kJeNSyi4YsclC37fffvvZ8ccfb9RROY7MAshFF11k7PCiUxVD5sFSfjaXqh+8wIf5IScB6YuYvzKugRmGPPXIvIg05gPMBZi/7bPPPt0TJ5Rfqi6D5dGLRTF25cGINkUdsunCYizhP//zPzfw2bhxozH/Zqwd5DOqMDKPPfZY47kHH9oSiyychmHxqshBJ/ogFqkoU+JxpdHUG7ygvc5wlpQGHEncvzEpZLLMsaMU4Zef/umftvvc5z72/ve/30M2Y0KUIkd8kbI+kpI8Bu2y+lRtBFLON2Lxs7LjIZLUPWZTMjJ4cswHY6zESfXphh5QkUVnxwoqYVa6mTjzEP3Wb/0WUQnD5PGLVJ9ezj61J1yIlUAGcib5DJJFZ6leHZA9jCQZu5es2HGshlVw9KLjJn/RD/+oaRhvJsa84f7lL395MppZhWfRig4Y+ZL68CRu1CSpy7KqIzu6rOiyq1HHgNQVOsQj9XQCH4wZVujZfWZxCIxYZR1StPYo+h+M0fXr13dlMVGkLnnmiJR6+hOugzAuOLbKpAaDrCqDkwMYgyWORQ92g6ESV4fLjgU7Agzo7F4WGbQrJkT0B7TxahptSxoNXlIeL5CLTCY17KYyfmBclOdcUloMYlJBPvIzkQYnsCMMlTT8oyAmxhjx7FhgYJT2Au9DfSLNZAj5jMH0mUwQMQxJr4uYqLOTMmhclHtnh4V5AfVGOyvx6CMtvd6q/PAz2ePeed5pw1WM2O1lB55JIafPOD3ELiG6jJrQBYIvfRCnJdi9pA2VeMZ82hftnT6c9sZxbQwQJtKUrYPACKOP/vmQQw7pLmYgq+iGn10xFj1e8pKXWLW/Im3U9LCHPSwtjKEXBhY4FRkYPyxYY6QxwWeX7H//7/9tGCLkQWcI/1Ko8MAFIxahWSxnwYd+u/BmwYP+oLpTz6Ix5UrfhJ/80tLbOHww8Fh8YRGDMMSJAOZuzJEYP9hdJb4QuoxyM4Y6kXp9JM88RnORRx/I92Z57ohjU4E2xkIVeFKeeEgaDS4FZ3iCA/XFhhRhiDELzJDN884mGvEQ/RH1Sv0ShpekoXMm0hdDLPIgt5TlZAJzyJ/3DQbqlJM62Ef0TYzHLGYxDpb8o3bpV+jzeO4Lb+qNZ6mcqPrgBz9oLFRjExAHdiUvLjjhjor2OsMZ4KogsvLFIMlDQlohGigrhCVcLVPi6nIlpZVlJhYMVJK6oqSevxtZs0fql8kKOIMmqz7lgZf684xaJUlDOwcGBDpjBkp0YdWuyJZUvLW6pW2w6sagTefMhBGh1Z0mwk2QlO+bgYmOmdMCGF7UFycY2G2hc0EXKefFP2qSZvJmgGIiyASHQYojrBhEvIgC+WAJ4a+TJKX2JKkrhgGMyQ7fI2pCh67gAQ8GBgtSTKQ5qsWxP75nVPdEcECNbpBnih0LdpWIZHLDsUjaOEYgcU0Q32Nkwk7fLPXqjbqinbPyXfRgIsuR1zqfP56ho48+OolkUiplnSSltkU9otNgH54K+EWSX5f+LynJk5R2T3iu2K2Q1GUu9ftZkGEngwniz/zMz3QXGsFS6uXtMligR8o8wJ+FaIoz4RvWXugD6JfoFzCc2Vkhf12EDPpE5FZlSDL6JXad2HGhTYEH7Yh8Ur4n/EshMJDUrTPmHiyyIIdnq8obHZm4slDFLi+TVxYhOHnB2FfNu1S/lHWCDzvaw+YfGPU8WyzmYRCyc8nuNEfuOW1F2TqIxRX6ZYy9wedfUhLJZJmFKowOTjcQKeU0/KMmxjIWGDgiSjuhXosM+kx2B1l8oA/nO5rsmFPH5JVGo5ekbjvCqMEQpV9icVzqGYz0RezUMZagIzpjoIJZaUeSSBoZVfGAKe8UYMGKRXxwYN7Nd/dJKwQ2tK8SXqor5XuSlE5ymn+Q4U56/wyLY4z59IHEYZwRpo2BDXGQpIQz/lFT0Qe+zCFZuGPBgfZFGkQaYwxzS/ou+m7iCpU8JbxYl3uu8qId8azTjw8u3PP9b9o2u+I19tnpVqo6XXPNNcZ8n/kIfTTjK5idf/75xmIWfSj9BAWleuptrzOcqQBJ6fgGwNIgeIglEewSDz0dUDfCPZR1p9F/SbU9sPO9kep985IQjo7y8GI8Fx7VPCWuCRe5HJfkZSV0OhyxRa4knFoJ2ZAk42HF8GI1js6XQYE0FmaYbNSqyABz5BKFYcORVb7PyMDAkTrCfEeOFTupfozQo0qcDmClEKOQVUROVXAsiRVD8knN64RcXn73nve8J+2C89yDIURaUyTle+c7V0y0MCb+4A/+wBgkzjnnnPS9S3RpWi/q63wflKgrjmzhZ+LF4FR0wYXQbxzEZKsqn/67ST2qsgflSrleB+PrDEtK44akGWJ4OQ87CizGcEKH9i4pGc/SzPwzGCwyQsoyKF7Fa999903vOqBvYjLPd52r6eSvg6T+e6VN8zUbdlHLjgqTVRYhaF+Dk8o6dKq2WzDgeD07KeyCscvErjMvWqJfYFIrDcd0VLpJ/RihH4YW7YfvplJX7ECzmM53n0cld1d8pJ5e4ER+duo45gtGhKGShr8ukrIuVVmMbxjN1BuLMGeccYZddtllxrMn9eqsbp0Kf9oOX63B2MBwZc7Egs1RRx1VsiRXyveSAku8VPGgDTM3Yn5WTncyP+GZQkzJS9siPCoqfAs/wpLSu3low4QZX1mUxl/y1elKSn0zMpApCa9hiPJ1KPogFolSpF8kpe+LYyyz+Mj35rFZKOvJqd/GHQVJWRd4MVdjsY42y0I5Cy/EF0IfvpuO4crJFHQraXW5GM18lZY5CItE9MvMI7FH+LoG8276bPpy5t1gBEm9+xqFbgs3nEchdYw8pAwgAwBqsKoD6EycCUOsNrGSMbjCUsqQpymi0qGm5A2TI2XMOA5NZ4MRxqDJxJn86CflPITrJuSxY8KLOVj4kGSsfNMx33rrrTM6EvLXrRMDAxMIjiWyYslxXwYGdggYROuWX+Uv5YGZ7/MwMDExLul0LpykYKJT4pp02ZVg9VvK7YVnil25ogN1JeW0EteEy1FIdurYORmXDuU+GUA5HUA7Io5jt0zmeYEaYak5fMCCOjrrrLOMiTGnA5iYnn322elnYUofgF5NkaQ+UVL+SSOOjpUE+gXa/qgnYoX/pLvUGzSoJ4tUTIaoT45Jl/SSV+rHtqSPyi1y4Iehw3cLqSuI3QKO/XIscBz9E0Y7X89it4cXGrFDSJhTBXwfk+dAag4fMGIyylFF8CEMsfuMLvghqT6dpDyWlHpDLsSkFdkQiwyckGGCTbgJKvpUZfFVG+ZzLFwTX/JI9eGDnEHipBcGPHOBsvPNM0d/zvd4S36pXr0kdQ00ZHJ8nO80M8ZhxB9//PHGaQbmKaSPmiSlNzTz9mWMHWQyfyxy2KXke7OEJeGkF6wRnwIjuNBWJaWNMtqDJGPTgLeg8/UwTiuyODUoiryDcaMMS0rzVCm7LLBgfLK4Qf0UWZKMn8llkZOxjLkkX68p6cWVMn4lvBRXUlrgYd6BXYRxzMkKMOErZP/2b/+WdEcGfRM68c4hNq6Iq4MkpRd/Mj6wWMd7MZDzD//wD2lBio0zxg/6IU4N0bZZiJVGhwvyCu11hjM3TgOA8GMgc9SAI7aEIc7t850rjnQRlpQ6oFKGuKZIyrKbkjcoR1KKYiCg0dIBsmqZIv3Cio876UFqCh9J6SVgPDxFPjrwwPAdHinrjD6SUt2RXhchhyNHHKFjtZABAgODFS8mpxzDq0v2ML7oI+U3w/JinnIMmrysfnPklYUGwk0TclkNLHIxpDmOyApqiUP/4m/KZWJMfbEKLymJlbKbAjVfqvfMYMT3hopI8OJFNExQS1xTriRjx43nnoUYvh/KwgeDKSdPmKiiu6Tan7Nyz8gr/uJiWLCYVsIM7uymDC5+lvRRu5LmZInO0JyZak7kp5/Y0WC3iRMMVXEsMpRwE3pKMvolvkLCzkaRjfGDgYFxWOLqciWlNlvulz6c0zlMXunD2ZnDgOb7e3zHn3xQXfoM8pWUflKNxU5OoJR0TjHRX0oqUcmV+sMpcokX7lfq8WVnjkUzflmDnR3Ys2BF/8S4QrgOQo/CV1Kqt2oYP4v5fI+YPokwRDkIf11U+EtKIqgbdGBMSRGdCycEePlVJ5iMueIftYtOUOHLc4UBiyFJH87iAr+4wRF4+s6SjzJQCS/FhQ9zRYxj5teMF1V+jLWc8sIgJJ6f62KM4fg04VEQOsCH+8ZlsY4+h+85oxNfSSAekrIRW/y4VSq8qnFL8Red2M3l9CbtlxdyVXnyrNNf0/9wzH3YIofU07tadqF+7k/Ku/Es9DzucY8z5v18PQpeUn4LOPowvhIH8RUb2vywBQjSl0roxTuVWIhijl3FCGOZPptdZ/psXlpM2+YkFV+VQLaUn0v8o6K9znCmEqQMZJks0EBYbeZoJEYzK87s8JSdOvJRblSgL4QPnQoTV9wh5RqJ4uGlYYIDnT8vMsFA5LsPHN2WMp5SdptQCoOQCRYPOA8VOvGQP+Yxj0niqS8pdyj4U2QNFynfM7uVZ5xxhvECLoiHltU5JqoYi3XqMHhbUtaJ4z4cr2ECCEZ8t5ndHFZ9+T4U9TlYtu4wx5AZxFlQ4Mg4x8d5YRHPW5ENVlAJ1+2CA0fteTN7VVaTOki5rSKfFVV2BhhMqTdeDsIpgfJd0Sb1Qh8GRSY1HI9CH/TiyBQr0mUgb1In+kJ2ddCtEH03K95M1NCNdsaRQBZFS546XRY3OKk0TAYGBn1odZFvWL5RxlEfHKEDK/jSvumfiGdyijFY+nB2fRnrpF4bpMyoaRAjvouKXrRvJtCMMRxDZIF22K7KqPWhPuij0QHefKeXvvHkk09O/Tg/wcbEGtw4FSOpz2CjzKiJ8ZVd5sKX/htjFYx49ngRHadjwKkJjGg/1bbLZB/jFEOZZwydMMhoV0xii96jdiV1WfKcseDajeh4OE1BGkH0kZS+1yr1yloNH55v2hHtCfb0ifwUFvXEy8HAiFM6PHf0oeSBpPr0og2hE2MbsjC8mEcyX2Lc5XgyJ5j4bijphSSNrI0zztMvY1DxAi4MG/ocdt3BglMvzJv43i7PP0YPC2a8Qbnos1RX6vVpktKvwTCW0U64d/Shv/nEJz7RJ4r2w4J+6RtIlIQzEoI/jDghyUlJ+h7eFQBGvGwOjOgLmAvwrIEhdUY6L8CiDiWluoKXJNgtiSQZbZg2yyYUbYg+GZnM9RlXqS82FHnm0YFTlvQLeF7aAAAQAElEQVRNnGZgB39JCsxSmF8bYK5BX8ipN/Sh7+E9DyxEsdBCX828mzbF3JY+nK8ngM0sbJcUvdcZzgUtSd1Gx1vk2ImjY2Elhd0VVuRLp8NgQTlJOI0Su0w8KDSaRgVXhPEAMXlgssX30RjImVCwM0ZHR+OUloJNRdg8vcjlKAbGBC9zoa5YBWc1ERZS1kdSqmfiRk2SuizBoATwc7QFQxW9iJd6eQnXTejA7juDN2+xxKhgIs2qJpND5Eu9QYVwE8QAwUovxhgDN8YqAxgr30U+z5vUHF7UEUe3aOPghh6Sams38B+kIpd42jSDF4YG3/3mqySsSjMxJZ8ksjVGPGt8TYOdCtoR/QHf3yMMdpIaw4r7ZwWcwRJ/AYHJFpixU8/gynexGdyreUreOlxessVgDe+qTPwc10S3UR5BRM5cRD/N10UYN9BBUvrpHMY1Jvb04fTfEM8ieeAn1VOX8GccY6cHP7KQze+AMsGhnTNR5WUz7LCSXiehA9/dp4/mKPYwWezE0S9gPJZ0yhX/qF14cyST+8cPfyaG7DQxMaW/ZHeXySx5JJElPXtS9qeIEV3QgTrCWGfxF7Y87+zM8xIu2hg/LcROMwuyzFXIUychn+OY4DQohw2PavsaTK8rzA4XGGGcIgPc0INnHgORts18CYzKQp40+vpCdiG+6oPRxa4u+rDIwo4dix7oQx/OO1nYfChlRukiU5JxeuP44483+hzaEjiURSjaC88fbYu2zc9jgSN6UB53FCRlrOHJAj3fs+a5Kn0gOhWcpJyXPpHnjDFuFDoM44E+zHtot8zJwAhdOK0AVpyAwzZh8QF9OR1LOn7qk/LwlbLO+JdC8KOvYyylbTBX4xlHJvogU1J6HwVGKl+V5KWhjH0Y+0uRPVdZ2gvjAs88fXLRh3j6g2pZFkQwnsGK+5FGg01VBv69znCWekBK2Q/A7DqzysNDdYbvHJZGAkjjJAZ3Vi95yMelBw8qO7wc0WKHkBUyjkJwZINJoZRxbFo/HhwWOVh5YgWKHdamdUCepDR5MQJOkgzDmaPk1J9Hje2fwYnvztCuwYiBE2Vo81K/3sTXSciEePs5O86soD772c82JvdFrqTibczle7oMULwJVWpePjcq9eSCEZND+iMwwgDCuCAeIn/TxISPlxLRjlh9ZjEGXVjkaFIXSUZ/xG6y1MMMHdCJkydMENlZIa4p4hgidYY8qaeXJGO3gL6TMYX0JojFDiYaTMIkGRMODHtOwNB/s7AA0Yc31e7Rh3c+SD18MDron+jDae88h7QrqE6cJBn1wbjGBHGYLPpOxhT6h5Iu9XQvcaN0acNMXKUsBxzYmaeeaNfstjCZJ36UcmfjBQZMRGlH5JGUjhj/3M/9XNq9Y9JP/8R4R3rdJMnA55GPfOQMUew60b5IkDJ++Osm+kbGeuYjRRYTetoyO5r04eymNoUROrDIyiYCz72UsaAOefYxZtGLBdq62pGU3zvD88VLpJALMW+k3ylYYTSzY8m4wvjCXACdpKwz9zIqkmSlD6S+mMuiC3NI8JJ6MsGNRTPmKqOSX+UjKc0ZMUh5viDwQR8I3Zg7srGAruzKl3RwIl5SleWS/ZKMBQOMYsarqkz6H05RIoT+EP3oj+izwYl46g131LT//vsb+KBTwYB5I2EWPIo85LMQwbspaEfSaPEpcnBbXPZmkoaDSyVIvTSp5x8XXujUtOxBmYShQT2GxQ3mGXV4UOZgeNTydid+ktL3zqs6g0+havygv86wNP7nqM77GwVvaXjdSUqD7ShkLJQH7WawjKTBqLGEh+lWFJHGoyM6QUWPcbvScBya0lHqlz+X3LnSxoEj+hSqU77Uwwh5VVmDYamXt5pvlH5ppgxJ6fizVT5FN2lm/kq2kXil4TKKDgiRhuchrQmSsvyqTlW5JV7K+appdfuL7LrlDOOPbKikVf3EDYaJq5OGySMOqlvuoIzBcJ3y5+It9bfJ+eo133xzyV5qmpR1b0KXvd5wprIkpVVU/IAO4YeqfsLjJCk3jHHrIM3UQ5oZV6ee1XphdZew1KwOc90f+hSaK18dacgd5FviJCXjS9IMw3qwzKjDkvpYohNEZHHxj4h2OzZSxqeKBX5IymlN3xSykSnl9kK4EPFNEPLmkiP1Y0N/QP5SrrjENUWS0nPWlLzFypFyvS62/GLLSeorSh0VavoUQ58iQwKSUl1KGpJaT5SUZUlKcxNJ3f4anOqROn+u6FBIyroRnj+HPSvn4L2XNlzii8tdS7lu8TdJ6CBl2fihJuVLSs9RkSmpeFMbLwEpt6cSHoU77F6l4XKknl6jkD3IQ1IfDqRLwpk4kobrBZ5VkjTjniblZtBz1LqE4dxBVMoPkaROTHak/nCObfZarfiqvwktpN79Ny17rvuTcn2h0+AgNVe5JtOkHnZNykUWuOBCxS/1MCtxpDdJyMWwwZV6+Eg9f5P6DJOFbtCwtLriirziSrmupIwL8RDyi4u/bpJ68uuWNRt/KetAevXeq37SCkkZuxKu2x3UYzBct/yl8pd6+C6V12LKg5eUdZBy3Uk5vBh+dZZB17r4D/ImDDG+4dYld1d855It5XqSsrsrXqNIL/oUF55Sc/KRN0hSlo9OEOmSkjHBeCeJqLFT0Q1FpMnQqegi5We/hHFHRVLvXqsYwL8alnr5SAsajoDUjxMYQsNzNxsrZd2KPlIOj1KLMJwraEr1PbgVMQv2Sr2Kl3r+BTNaYgFpfLKHqS5lfXhAJKVBali+ccRJSmKl7KZAQxepJ7OKDf6igqSEVzWupNXtSkoixiE7Cd7FRVLCZhfZRposKfGTlGQPYiPl+JSpwUvRQ8ryJSXpUnZTYD6XEeWRenKlnr+wH9SXsDQzX8k/Clfq5y/1h0chYyk8wGAp5ZsoW3TElXrjcBOyFyJDqq9upX7eUg4XTKQclrK7EL2XkleaKU9S6qfgi364knBqIWRAMJeyHCm7xE0KSVkndC3Ewsek6SdlPSdBL3CSmnnmi6xy35K67Zg40iH8ezvtCgcpYyf13EnCTFJt6oTh3IFWyiBL6nuQOsnhTCACUq4rSROo3XhVkpTasaSuIpKGxnUzNOCRejpI2d+A2N1OhNTDRlJXf0mpDrsRNXukmfIk1Sx18ewl9eEjafHMhpSc1KgyycEthK74q27xl3jC7IhVw1U/6XWTpFRnUnaRJwlnrydJCZtJBkJS7epJmngcCghS1lXKbokftytphgrSzLgZmWqOkLIOkmqvY0lz3o2k2nWYU4EJSpQ0QdpMliphOE9WfYQ2gUAgEAgEAoHAvBHA0JXyJEea6UrqmwxKmhEuwuBV/OEGAoFAIBAIBAKBQD8CYTj34xGhQCAQCAQCgUBgt0FAUtIVoxeS8rFH/ClhFxdJfYb0LrJPUHKoEggEAoFAIBAINItAGM7N4h3SAoFAIBAIBAKBkSFw3XXXGb+FvG3btsQTg1nKxvBnPvMZ4/c4b7jhBrvtttvshBNOSL9lym9v8puYpPHbpps3bzZ+L/Suu+4KIzqh2OAlRAUCgUAgEAjsNgiE4bzbVFUoGggEAoFAIBAI9CPwhS98wd7xjnekSEnJ5XvLeG6//XZ705veZLfccksyiJctW2bQ8uXL7ZprrrEbb7wxhXmB0dTUlO3cuZNiQYHAghGIAoFAIBAI7A0IhOG8N9Ry3GMgEAgEAoHAHokARvC6desM45cblJSMZPwYyaRhED/wgQ+0v/qrv7I3vvGN9vrXv942btxoT3jCE1L4rW99q1111VW27777UiwoENhbEYj7DgQCgUBgTgRac6ZGYiAQCAQCgUAgEAhMLAKSZugm5ThJyYiWNCMPu9Lbt2/viy/Gd19kBAKBQGA3QyDUDQQCgboQCMO5LmSDbyAQCAQCgUAg0AACUn4hWBHF95yLX1Iynks43EAgEAgEdgsEQslAYAIRCMN5AislVAoEAoFAIBAIBBaDAEazpG5RdpaJ60aEJxAIBAKBQKAxBELQnoVAGM57Vn3G3QQCgUAgEAjsRQgUo7h6zLrEAQMv/cINCgQCgUAgEAgEFolAFOsgEIZzB4hwAoFAIBAIBAKB3Q0BSXbvvffanXfe2VVdyjvO3/zmN2316tV2wAEHWHwCgUAgEAgEAoG9G4Gl330YzkvHMDgEAoFAIBAIBAJjQeCnf/qnjePYb37zm5N8KRvNBG666SY78MAD7VGPehRBq+5EEyH18hIOCgQCgUAgEAgEAoHZEZgIw3l29SIlEAgEAoFAIBAIBGZD4Mgjj7Sf+Zmfsde85jV23XXX2Ze//GW75ZZb7AMf+IBdc8019rM/+7O2//77zyiOEc3PVM1IiIhAIBAIBAKBQCAQGIpAGM5DYVlUZBQKBAKBQCAQCAQaQwDjF2EvetGL7OEPf7g9/vGPt1/5lV+xxz72sfbEJz7RHvnIR9qVV16ZdprZlZZ6O8z33HNP2qmmfFAgEAgEAoFAIBAI7BqBMJx3jdFeliNuNxAIBAKBQGB3QuDBD36wveENb7Brr73W3vjGN9pb3vKW5L/qqqtsn332SYazpK6hjMH92te+1s4555yUtjvda+gaCAQCgUAgEAiMC4EwnMeFfMitF4HgHggEAoHAHo6ApGT4YgivW7fOfuEXfiHRcccdZ9CqVatSOm/clvJuMzvP5D/qqKPs0EMPNSnH7+FQxe0FAoFAIBAIBAJLRiAM5yVDGAwCgfoQCM6BQCAQCMyFgKQ5jV9J3eIY0IW6keEJBAKBQCAQCAQCgXkhEIbzvGCKTIFAILAEBKJoIBAIBAKBQCAQCAQCgUAgsFsjEIbzbl19oXwgEAg0h0BICgQCgUAgEAgEAoFAIBDYWxEIw3lvrfm470AgENg7EYi7DgQCgUAgEAgEAoFAIBBYMAJhOC8YsigQCAQCgUAgMG4EQn4gEAgEAoFAIBAIBAJNIhCGc5Noh6xAIBAIBAKBQKCHQPgCgUAgEAgEAoFAYDdBIAzn3aSiQs1AIBAIBAKBQGAyEQitAoFAIBAIBAKBPR+BMJz3/DqOOwwEAoFAIBAIBAKBXSEQ6YFAIBAIBAKBwBwIhOE8BziRFAgEAoFAIBAIBAKBwO6EQOgaCAQCgUAgUA8CYTjXg2twDQQCgUAgEAgEAoFAIBBYHAJRKhAIBAKBiUMgDOeJq5JQKBAIBAKBQCAQCAQCgUBg90cg7iAQCAT2JATCcN6TajPuJRAIBAKBQCAQCAQCgUAgEBglAsErEAgEEgJhOCcY4hIIBAKBQCAQCAQCgUAgEAgEAnsqAnFfgcBSEQjDeakIRvlAIBAIBAKBQCAQCAQCgUAgEAgE6kcgJIwRgTCcxwh+iA4EAoFAIBAIBAKBQCAQCAQCgUBg70Jg97zbMJx3z3oLrQOBQCAQCAQCgUAgEAgEAoFAIBAIBBpCYIbh3JDcEBMIBAKBQCAQCAQCgUAgEAgEAoFAIBAI7BYI7KmG824BfigZqFgjewAAAB5JREFUCAQCgUAgEAgEAoFAIBAIBAKBQCAw+Qj8fwAAAP//y8QqFwAAAAZJREFUAwC4PeHkohWfFAAAAABJRU5ErkJggg=="/>
          <p:cNvSpPr>
            <a:spLocks noChangeAspect="1" noChangeArrowheads="1"/>
          </p:cNvSpPr>
          <p:nvPr/>
        </p:nvSpPr>
        <p:spPr bwMode="auto">
          <a:xfrm>
            <a:off x="783431" y="-1406129"/>
            <a:ext cx="4300538" cy="47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EF81DFC-2BF0-B2A4-6798-EBA061507ABF}"/>
              </a:ext>
            </a:extLst>
          </p:cNvPr>
          <p:cNvGrpSpPr/>
          <p:nvPr/>
        </p:nvGrpSpPr>
        <p:grpSpPr>
          <a:xfrm>
            <a:off x="1547664" y="1008011"/>
            <a:ext cx="3094936" cy="3940002"/>
            <a:chOff x="1705577" y="893711"/>
            <a:chExt cx="2767477" cy="3461568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577" y="893711"/>
              <a:ext cx="2751883" cy="3027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1796281" y="3801281"/>
              <a:ext cx="267677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>
                  <a:latin typeface="+mj-lt"/>
                </a:rPr>
                <a:t>Вариации амплитуды сигнала от станции GQD зарегистрированные в обсерватории «Ульяновка»</a:t>
              </a:r>
              <a:r>
                <a:rPr lang="en-US" sz="1000" dirty="0">
                  <a:latin typeface="+mj-lt"/>
                </a:rPr>
                <a:t> </a:t>
              </a:r>
              <a:r>
                <a:rPr lang="ru-RU" sz="1000" dirty="0">
                  <a:latin typeface="+mj-lt"/>
                </a:rPr>
                <a:t>КФ ИЗМИРАН </a:t>
              </a:r>
            </a:p>
          </p:txBody>
        </p:sp>
      </p:grpSp>
      <p:sp>
        <p:nvSpPr>
          <p:cNvPr id="18" name="Полилиния: фигура 16">
            <a:extLst>
              <a:ext uri="{FF2B5EF4-FFF2-40B4-BE49-F238E27FC236}">
                <a16:creationId xmlns:a16="http://schemas.microsoft.com/office/drawing/2014/main" id="{D7D33D4B-B1C2-FA02-8738-F473BEED1535}"/>
              </a:ext>
            </a:extLst>
          </p:cNvPr>
          <p:cNvSpPr/>
          <p:nvPr/>
        </p:nvSpPr>
        <p:spPr>
          <a:xfrm>
            <a:off x="4855081" y="3852931"/>
            <a:ext cx="2698675" cy="1023075"/>
          </a:xfrm>
          <a:custGeom>
            <a:avLst/>
            <a:gdLst>
              <a:gd name="connsiteX0" fmla="*/ 0 w 2623491"/>
              <a:gd name="connsiteY0" fmla="*/ 93000 h 929998"/>
              <a:gd name="connsiteX1" fmla="*/ 93000 w 2623491"/>
              <a:gd name="connsiteY1" fmla="*/ 0 h 929998"/>
              <a:gd name="connsiteX2" fmla="*/ 2530491 w 2623491"/>
              <a:gd name="connsiteY2" fmla="*/ 0 h 929998"/>
              <a:gd name="connsiteX3" fmla="*/ 2623491 w 2623491"/>
              <a:gd name="connsiteY3" fmla="*/ 93000 h 929998"/>
              <a:gd name="connsiteX4" fmla="*/ 2623491 w 2623491"/>
              <a:gd name="connsiteY4" fmla="*/ 836998 h 929998"/>
              <a:gd name="connsiteX5" fmla="*/ 2530491 w 2623491"/>
              <a:gd name="connsiteY5" fmla="*/ 929998 h 929998"/>
              <a:gd name="connsiteX6" fmla="*/ 93000 w 2623491"/>
              <a:gd name="connsiteY6" fmla="*/ 929998 h 929998"/>
              <a:gd name="connsiteX7" fmla="*/ 0 w 2623491"/>
              <a:gd name="connsiteY7" fmla="*/ 836998 h 929998"/>
              <a:gd name="connsiteX8" fmla="*/ 0 w 2623491"/>
              <a:gd name="connsiteY8" fmla="*/ 93000 h 92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3491" h="929998">
                <a:moveTo>
                  <a:pt x="0" y="93000"/>
                </a:moveTo>
                <a:cubicBezTo>
                  <a:pt x="0" y="41638"/>
                  <a:pt x="41638" y="0"/>
                  <a:pt x="93000" y="0"/>
                </a:cubicBezTo>
                <a:lnTo>
                  <a:pt x="2530491" y="0"/>
                </a:lnTo>
                <a:cubicBezTo>
                  <a:pt x="2581853" y="0"/>
                  <a:pt x="2623491" y="41638"/>
                  <a:pt x="2623491" y="93000"/>
                </a:cubicBezTo>
                <a:lnTo>
                  <a:pt x="2623491" y="836998"/>
                </a:lnTo>
                <a:cubicBezTo>
                  <a:pt x="2623491" y="888360"/>
                  <a:pt x="2581853" y="929998"/>
                  <a:pt x="2530491" y="929998"/>
                </a:cubicBezTo>
                <a:lnTo>
                  <a:pt x="93000" y="929998"/>
                </a:lnTo>
                <a:cubicBezTo>
                  <a:pt x="41638" y="929998"/>
                  <a:pt x="0" y="888360"/>
                  <a:pt x="0" y="836998"/>
                </a:cubicBezTo>
                <a:lnTo>
                  <a:pt x="0" y="93000"/>
                </a:lnTo>
                <a:close/>
              </a:path>
            </a:pathLst>
          </a:custGeom>
          <a:noFill/>
          <a:ln>
            <a:solidFill>
              <a:srgbClr val="4F81BD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959" tIns="72959" rIns="72959" bIns="72959" numCol="1" spcCol="1270" anchor="ctr" anchorCtr="0">
            <a:noAutofit/>
          </a:bodyPr>
          <a:lstStyle/>
          <a:p>
            <a:pPr lvl="0"/>
            <a:r>
              <a:rPr lang="ru-RU" sz="1000" b="0" i="0" dirty="0">
                <a:solidFill>
                  <a:schemeClr val="tx1"/>
                </a:solidFill>
              </a:rPr>
              <a:t>Наличие резких градиентов температуры в </a:t>
            </a:r>
            <a:r>
              <a:rPr lang="en-US" sz="1000" b="0" i="0" dirty="0">
                <a:solidFill>
                  <a:schemeClr val="tx1"/>
                </a:solidFill>
              </a:rPr>
              <a:t>D-</a:t>
            </a:r>
            <a:r>
              <a:rPr lang="ru-RU" sz="1000" b="0" i="0" dirty="0">
                <a:solidFill>
                  <a:schemeClr val="tx1"/>
                </a:solidFill>
              </a:rPr>
              <a:t>области ионосферы является ключевым фактором влияющим на условия распространения электромагнитных сигналов этого диапазона длин волн в спокойных геомагнитных условиях.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2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750912" y="1208782"/>
            <a:ext cx="7642101" cy="3591074"/>
          </a:xfrm>
          <a:prstGeom prst="roundRect">
            <a:avLst>
              <a:gd name="adj" fmla="val 1295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6477" y="1270174"/>
            <a:ext cx="2370460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Измеряемый параметр</a:t>
            </a:r>
            <a:endParaRPr lang="en-US" sz="850" dirty="0"/>
          </a:p>
        </p:txBody>
      </p:sp>
      <p:sp>
        <p:nvSpPr>
          <p:cNvPr id="5" name="Text 3"/>
          <p:cNvSpPr/>
          <p:nvPr/>
        </p:nvSpPr>
        <p:spPr>
          <a:xfrm>
            <a:off x="3005956" y="1270174"/>
            <a:ext cx="236807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Прибор / система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5143054" y="1270174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Технические характеристики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66477" y="1545952"/>
            <a:ext cx="1913260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Абсолютное значение геомагнитного поля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3005956" y="1545952"/>
            <a:ext cx="236807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Протонный магнитометр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5143054" y="1545952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Чувствительность: 0,1 нТл · Частота опроса: 0,03 Гц</a:t>
            </a:r>
            <a:endParaRPr lang="en-US" sz="850" dirty="0"/>
          </a:p>
        </p:txBody>
      </p:sp>
      <p:sp>
        <p:nvSpPr>
          <p:cNvPr id="10" name="Text 8"/>
          <p:cNvSpPr/>
          <p:nvPr/>
        </p:nvSpPr>
        <p:spPr>
          <a:xfrm>
            <a:off x="866477" y="1979488"/>
            <a:ext cx="2370460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Вариации геомагнитного поля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3005956" y="1979488"/>
            <a:ext cx="1910879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Феррозондовый </a:t>
            </a:r>
            <a:r>
              <a:rPr lang="en-US" sz="8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магнитометр</a:t>
            </a: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 algn="l">
              <a:lnSpc>
                <a:spcPct val="119000"/>
              </a:lnSpc>
              <a:buNone/>
            </a:pPr>
            <a:r>
              <a:rPr lang="en-US" sz="8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Lemi</a:t>
            </a: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018</a:t>
            </a:r>
            <a:endParaRPr lang="en-US" sz="850" dirty="0"/>
          </a:p>
        </p:txBody>
      </p:sp>
      <p:sp>
        <p:nvSpPr>
          <p:cNvPr id="12" name="Text 10"/>
          <p:cNvSpPr/>
          <p:nvPr/>
        </p:nvSpPr>
        <p:spPr>
          <a:xfrm>
            <a:off x="5143054" y="1979488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Чувствительность: 1 нТл · Частотный диапазон: 0–10 Гц</a:t>
            </a:r>
            <a:endParaRPr lang="en-US" sz="850" dirty="0"/>
          </a:p>
        </p:txBody>
      </p:sp>
      <p:sp>
        <p:nvSpPr>
          <p:cNvPr id="13" name="Text 11"/>
          <p:cNvSpPr/>
          <p:nvPr/>
        </p:nvSpPr>
        <p:spPr>
          <a:xfrm>
            <a:off x="866477" y="2413025"/>
            <a:ext cx="1913260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Вариации ЭМП в КНЧ/ОНЧ диапазоне</a:t>
            </a:r>
            <a:endParaRPr lang="en-US" sz="850" dirty="0"/>
          </a:p>
        </p:txBody>
      </p:sp>
      <p:sp>
        <p:nvSpPr>
          <p:cNvPr id="14" name="Text 12"/>
          <p:cNvSpPr/>
          <p:nvPr/>
        </p:nvSpPr>
        <p:spPr>
          <a:xfrm>
            <a:off x="3005956" y="2413025"/>
            <a:ext cx="236807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«Плутон» / Metronix MFS 07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5143054" y="2413025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Чувствительность: 0,1 нТл · Диапазон: 0,001 Гц – 50 кГц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66477" y="2846561"/>
            <a:ext cx="1913260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Профиль </a:t>
            </a:r>
            <a:r>
              <a:rPr lang="en-US" sz="8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электронной</a:t>
            </a: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8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концентрации</a:t>
            </a: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ионосферы</a:t>
            </a:r>
            <a:endParaRPr lang="en-US" sz="850" dirty="0"/>
          </a:p>
        </p:txBody>
      </p:sp>
      <p:sp>
        <p:nvSpPr>
          <p:cNvPr id="17" name="Text 15"/>
          <p:cNvSpPr/>
          <p:nvPr/>
        </p:nvSpPr>
        <p:spPr>
          <a:xfrm>
            <a:off x="3005956" y="2846561"/>
            <a:ext cx="236807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ЛЧМ ионозонд</a:t>
            </a:r>
            <a:endParaRPr lang="en-US" sz="850" dirty="0"/>
          </a:p>
        </p:txBody>
      </p:sp>
      <p:sp>
        <p:nvSpPr>
          <p:cNvPr id="18" name="Text 16"/>
          <p:cNvSpPr/>
          <p:nvPr/>
        </p:nvSpPr>
        <p:spPr>
          <a:xfrm>
            <a:off x="5143054" y="2846561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Частотный диапазон: 2–17 МГц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866477" y="3280097"/>
            <a:ext cx="2370460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Вариации ЭМП в КВ диапазоне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3005956" y="3280097"/>
            <a:ext cx="1910879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Rohde &amp; Schwarz (широкополосный КВ приёмник)</a:t>
            </a:r>
            <a:endParaRPr lang="en-US" sz="850" dirty="0"/>
          </a:p>
        </p:txBody>
      </p:sp>
      <p:sp>
        <p:nvSpPr>
          <p:cNvPr id="21" name="Text 19"/>
          <p:cNvSpPr/>
          <p:nvPr/>
        </p:nvSpPr>
        <p:spPr>
          <a:xfrm>
            <a:off x="5143054" y="3280097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Чувствительность: 0,1–6 мкВ · Диапазон: 0,03–60 МГц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866477" y="3713634"/>
            <a:ext cx="2370460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Абсолютные значения ПЭС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3005956" y="3713634"/>
            <a:ext cx="236807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ГНСС приёмники</a:t>
            </a:r>
            <a:endParaRPr lang="en-US" sz="850" dirty="0"/>
          </a:p>
        </p:txBody>
      </p:sp>
      <p:sp>
        <p:nvSpPr>
          <p:cNvPr id="24" name="Text 22"/>
          <p:cNvSpPr/>
          <p:nvPr/>
        </p:nvSpPr>
        <p:spPr>
          <a:xfrm>
            <a:off x="5143054" y="3713634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Мультисистемные трёхчастотные приёмники</a:t>
            </a:r>
            <a:endParaRPr lang="en-US" sz="850" dirty="0"/>
          </a:p>
        </p:txBody>
      </p:sp>
      <p:sp>
        <p:nvSpPr>
          <p:cNvPr id="25" name="Text 23"/>
          <p:cNvSpPr/>
          <p:nvPr/>
        </p:nvSpPr>
        <p:spPr>
          <a:xfrm>
            <a:off x="866477" y="3989412"/>
            <a:ext cx="1913260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Вариации приземного электрического поля</a:t>
            </a:r>
            <a:endParaRPr lang="en-US" sz="850" dirty="0"/>
          </a:p>
        </p:txBody>
      </p:sp>
      <p:sp>
        <p:nvSpPr>
          <p:cNvPr id="26" name="Text 24"/>
          <p:cNvSpPr/>
          <p:nvPr/>
        </p:nvSpPr>
        <p:spPr>
          <a:xfrm>
            <a:off x="3005956" y="3989412"/>
            <a:ext cx="236807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Измеритель напряжённости ЭП</a:t>
            </a:r>
            <a:endParaRPr lang="en-US" sz="850" dirty="0"/>
          </a:p>
        </p:txBody>
      </p:sp>
      <p:sp>
        <p:nvSpPr>
          <p:cNvPr id="27" name="Text 25"/>
          <p:cNvSpPr/>
          <p:nvPr/>
        </p:nvSpPr>
        <p:spPr>
          <a:xfrm>
            <a:off x="5143054" y="3989412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Диапазон: 0,001–500 В/м · Частотный диапазон: 0,1–20 Гц</a:t>
            </a:r>
            <a:endParaRPr lang="en-US" sz="850" dirty="0"/>
          </a:p>
        </p:txBody>
      </p:sp>
      <p:sp>
        <p:nvSpPr>
          <p:cNvPr id="28" name="Text 26"/>
          <p:cNvSpPr/>
          <p:nvPr/>
        </p:nvSpPr>
        <p:spPr>
          <a:xfrm>
            <a:off x="866477" y="4422949"/>
            <a:ext cx="1913260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Вертикальный ток в приземной атмосфере</a:t>
            </a:r>
            <a:endParaRPr lang="en-US" sz="850" dirty="0"/>
          </a:p>
        </p:txBody>
      </p:sp>
      <p:sp>
        <p:nvSpPr>
          <p:cNvPr id="29" name="Text 27"/>
          <p:cNvSpPr/>
          <p:nvPr/>
        </p:nvSpPr>
        <p:spPr>
          <a:xfrm>
            <a:off x="3005956" y="4422949"/>
            <a:ext cx="1910879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Дифференциальный датчик атмосферного тока</a:t>
            </a:r>
            <a:endParaRPr lang="en-US" sz="850" dirty="0"/>
          </a:p>
        </p:txBody>
      </p:sp>
      <p:sp>
        <p:nvSpPr>
          <p:cNvPr id="30" name="Text 28"/>
          <p:cNvSpPr/>
          <p:nvPr/>
        </p:nvSpPr>
        <p:spPr>
          <a:xfrm>
            <a:off x="5143054" y="4422949"/>
            <a:ext cx="3591669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Чувствительность: 10⁻¹² А/м²</a:t>
            </a:r>
            <a:endParaRPr lang="en-US" sz="850" dirty="0"/>
          </a:p>
        </p:txBody>
      </p:sp>
      <p:sp>
        <p:nvSpPr>
          <p:cNvPr id="31" name="Заголовок 5">
            <a:extLst>
              <a:ext uri="{FF2B5EF4-FFF2-40B4-BE49-F238E27FC236}">
                <a16:creationId xmlns:a16="http://schemas.microsoft.com/office/drawing/2014/main" id="{9D8C1D86-0ED0-B2A3-A0C3-F0C2DC48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64000"/>
          </a:xfrm>
          <a:prstGeom prst="rect">
            <a:avLst/>
          </a:prstGeom>
          <a:solidFill>
            <a:srgbClr val="4F81BD"/>
          </a:solidFill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04000"/>
              </a:lnSpc>
              <a:buNone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Измерительный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комплекс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параметры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и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Inter Bold" pitchFamily="34" charset="-122"/>
                <a:cs typeface="Calibri" panose="020F0502020204030204" pitchFamily="34" charset="0"/>
              </a:rPr>
              <a:t>оборудование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A816-CD52-4C2C-AE9F-C8B2A7B5949B}" type="slidenum">
              <a:rPr lang="ru-RU" smtClean="0"/>
              <a:t>4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8C0D25-4E25-250F-4F8F-B868A4A0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299"/>
          <a:stretch/>
        </p:blipFill>
        <p:spPr>
          <a:xfrm>
            <a:off x="395536" y="2283718"/>
            <a:ext cx="5616624" cy="243062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5FACBD4-BA31-32BD-FAE0-03F9C13830FB}"/>
              </a:ext>
            </a:extLst>
          </p:cNvPr>
          <p:cNvGrpSpPr/>
          <p:nvPr/>
        </p:nvGrpSpPr>
        <p:grpSpPr>
          <a:xfrm>
            <a:off x="323528" y="1203598"/>
            <a:ext cx="8496944" cy="761398"/>
            <a:chOff x="539552" y="3754866"/>
            <a:chExt cx="8496944" cy="761398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9CDBAB94-87C0-3C94-1336-01A705033B54}"/>
                </a:ext>
              </a:extLst>
            </p:cNvPr>
            <p:cNvSpPr/>
            <p:nvPr/>
          </p:nvSpPr>
          <p:spPr>
            <a:xfrm>
              <a:off x="539552" y="3754866"/>
              <a:ext cx="2233627" cy="757410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Высокочувствительная аппаратура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F4950E4C-6CD5-7E59-E194-6875F96DDBA4}"/>
                </a:ext>
              </a:extLst>
            </p:cNvPr>
            <p:cNvSpPr/>
            <p:nvPr/>
          </p:nvSpPr>
          <p:spPr>
            <a:xfrm>
              <a:off x="3419872" y="3758854"/>
              <a:ext cx="2233627" cy="757410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Низкий уровень антропогенных шумов</a:t>
              </a:r>
              <a:endParaRPr lang="en-US" sz="1600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A84FA3C2-BE70-1FF4-C9C9-C2FDB1FCD7E1}"/>
                </a:ext>
              </a:extLst>
            </p:cNvPr>
            <p:cNvSpPr/>
            <p:nvPr/>
          </p:nvSpPr>
          <p:spPr>
            <a:xfrm>
              <a:off x="6300192" y="3758854"/>
              <a:ext cx="2736304" cy="757410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cs typeface="Calibri Light" pitchFamily="34" charset="0"/>
                </a:rPr>
                <a:t>Возможность регистрации </a:t>
              </a:r>
            </a:p>
            <a:p>
              <a:r>
                <a:rPr lang="ru-RU" sz="1600" dirty="0">
                  <a:solidFill>
                    <a:schemeClr val="tx1"/>
                  </a:solidFill>
                  <a:cs typeface="Calibri Light" pitchFamily="34" charset="0"/>
                </a:rPr>
                <a:t>Слабых природных явлений</a:t>
              </a: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94B9B8C4-4B60-92EA-BD1E-FC084E76E2D7}"/>
                </a:ext>
              </a:extLst>
            </p:cNvPr>
            <p:cNvSpPr/>
            <p:nvPr/>
          </p:nvSpPr>
          <p:spPr>
            <a:xfrm>
              <a:off x="2812963" y="3829763"/>
              <a:ext cx="567124" cy="567124"/>
            </a:xfrm>
            <a:custGeom>
              <a:avLst/>
              <a:gdLst>
                <a:gd name="connsiteX0" fmla="*/ 75172 w 567124"/>
                <a:gd name="connsiteY0" fmla="*/ 216868 h 567124"/>
                <a:gd name="connsiteX1" fmla="*/ 216868 w 567124"/>
                <a:gd name="connsiteY1" fmla="*/ 216868 h 567124"/>
                <a:gd name="connsiteX2" fmla="*/ 216868 w 567124"/>
                <a:gd name="connsiteY2" fmla="*/ 75172 h 567124"/>
                <a:gd name="connsiteX3" fmla="*/ 350256 w 567124"/>
                <a:gd name="connsiteY3" fmla="*/ 75172 h 567124"/>
                <a:gd name="connsiteX4" fmla="*/ 350256 w 567124"/>
                <a:gd name="connsiteY4" fmla="*/ 216868 h 567124"/>
                <a:gd name="connsiteX5" fmla="*/ 491952 w 567124"/>
                <a:gd name="connsiteY5" fmla="*/ 216868 h 567124"/>
                <a:gd name="connsiteX6" fmla="*/ 491952 w 567124"/>
                <a:gd name="connsiteY6" fmla="*/ 350256 h 567124"/>
                <a:gd name="connsiteX7" fmla="*/ 350256 w 567124"/>
                <a:gd name="connsiteY7" fmla="*/ 350256 h 567124"/>
                <a:gd name="connsiteX8" fmla="*/ 350256 w 567124"/>
                <a:gd name="connsiteY8" fmla="*/ 491952 h 567124"/>
                <a:gd name="connsiteX9" fmla="*/ 216868 w 567124"/>
                <a:gd name="connsiteY9" fmla="*/ 491952 h 567124"/>
                <a:gd name="connsiteX10" fmla="*/ 216868 w 567124"/>
                <a:gd name="connsiteY10" fmla="*/ 350256 h 567124"/>
                <a:gd name="connsiteX11" fmla="*/ 75172 w 567124"/>
                <a:gd name="connsiteY11" fmla="*/ 350256 h 567124"/>
                <a:gd name="connsiteX12" fmla="*/ 75172 w 567124"/>
                <a:gd name="connsiteY12" fmla="*/ 216868 h 56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7124" h="567124">
                  <a:moveTo>
                    <a:pt x="75172" y="216868"/>
                  </a:moveTo>
                  <a:lnTo>
                    <a:pt x="216868" y="216868"/>
                  </a:lnTo>
                  <a:lnTo>
                    <a:pt x="216868" y="75172"/>
                  </a:lnTo>
                  <a:lnTo>
                    <a:pt x="350256" y="75172"/>
                  </a:lnTo>
                  <a:lnTo>
                    <a:pt x="350256" y="216868"/>
                  </a:lnTo>
                  <a:lnTo>
                    <a:pt x="491952" y="216868"/>
                  </a:lnTo>
                  <a:lnTo>
                    <a:pt x="491952" y="350256"/>
                  </a:lnTo>
                  <a:lnTo>
                    <a:pt x="350256" y="350256"/>
                  </a:lnTo>
                  <a:lnTo>
                    <a:pt x="350256" y="491952"/>
                  </a:lnTo>
                  <a:lnTo>
                    <a:pt x="216868" y="491952"/>
                  </a:lnTo>
                  <a:lnTo>
                    <a:pt x="216868" y="350256"/>
                  </a:lnTo>
                  <a:lnTo>
                    <a:pt x="75172" y="350256"/>
                  </a:lnTo>
                  <a:lnTo>
                    <a:pt x="75172" y="21686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72" tIns="216868" rIns="75172" bIns="216868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900" kern="1200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FBB2ABE3-2E08-7C98-F4C6-A34A57C15C7C}"/>
                </a:ext>
              </a:extLst>
            </p:cNvPr>
            <p:cNvSpPr/>
            <p:nvPr/>
          </p:nvSpPr>
          <p:spPr>
            <a:xfrm>
              <a:off x="5693283" y="3850009"/>
              <a:ext cx="567124" cy="567124"/>
            </a:xfrm>
            <a:custGeom>
              <a:avLst/>
              <a:gdLst>
                <a:gd name="connsiteX0" fmla="*/ 75172 w 567124"/>
                <a:gd name="connsiteY0" fmla="*/ 116828 h 567124"/>
                <a:gd name="connsiteX1" fmla="*/ 491952 w 567124"/>
                <a:gd name="connsiteY1" fmla="*/ 116828 h 567124"/>
                <a:gd name="connsiteX2" fmla="*/ 491952 w 567124"/>
                <a:gd name="connsiteY2" fmla="*/ 250215 h 567124"/>
                <a:gd name="connsiteX3" fmla="*/ 75172 w 567124"/>
                <a:gd name="connsiteY3" fmla="*/ 250215 h 567124"/>
                <a:gd name="connsiteX4" fmla="*/ 75172 w 567124"/>
                <a:gd name="connsiteY4" fmla="*/ 116828 h 567124"/>
                <a:gd name="connsiteX5" fmla="*/ 75172 w 567124"/>
                <a:gd name="connsiteY5" fmla="*/ 316909 h 567124"/>
                <a:gd name="connsiteX6" fmla="*/ 491952 w 567124"/>
                <a:gd name="connsiteY6" fmla="*/ 316909 h 567124"/>
                <a:gd name="connsiteX7" fmla="*/ 491952 w 567124"/>
                <a:gd name="connsiteY7" fmla="*/ 450296 h 567124"/>
                <a:gd name="connsiteX8" fmla="*/ 75172 w 567124"/>
                <a:gd name="connsiteY8" fmla="*/ 450296 h 567124"/>
                <a:gd name="connsiteX9" fmla="*/ 75172 w 567124"/>
                <a:gd name="connsiteY9" fmla="*/ 316909 h 56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124" h="567124">
                  <a:moveTo>
                    <a:pt x="75172" y="116828"/>
                  </a:moveTo>
                  <a:lnTo>
                    <a:pt x="491952" y="116828"/>
                  </a:lnTo>
                  <a:lnTo>
                    <a:pt x="491952" y="250215"/>
                  </a:lnTo>
                  <a:lnTo>
                    <a:pt x="75172" y="250215"/>
                  </a:lnTo>
                  <a:lnTo>
                    <a:pt x="75172" y="116828"/>
                  </a:lnTo>
                  <a:close/>
                  <a:moveTo>
                    <a:pt x="75172" y="316909"/>
                  </a:moveTo>
                  <a:lnTo>
                    <a:pt x="491952" y="316909"/>
                  </a:lnTo>
                  <a:lnTo>
                    <a:pt x="491952" y="450296"/>
                  </a:lnTo>
                  <a:lnTo>
                    <a:pt x="75172" y="450296"/>
                  </a:lnTo>
                  <a:lnTo>
                    <a:pt x="75172" y="31690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72" tIns="116828" rIns="75172" bIns="116828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300" kern="1200"/>
            </a:p>
          </p:txBody>
        </p:sp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E937DBCA-C82E-65E7-86E1-48FBB8148C0B}"/>
              </a:ext>
            </a:extLst>
          </p:cNvPr>
          <p:cNvSpPr/>
          <p:nvPr/>
        </p:nvSpPr>
        <p:spPr>
          <a:xfrm>
            <a:off x="6084168" y="2499742"/>
            <a:ext cx="2736304" cy="201622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1400" b="0" i="0" dirty="0">
                <a:solidFill>
                  <a:schemeClr val="tx1"/>
                </a:solidFill>
                <a:effectLst/>
                <a:latin typeface="Inter" panose="020B0604020202020204" charset="0"/>
                <a:ea typeface="Inter" panose="020B0604020202020204" charset="0"/>
              </a:rPr>
              <a:t>Суточная запись вариаций электромагнитного излучения в диапазоне частот от 0 до 50 Гц, зарегистрированная в </a:t>
            </a:r>
            <a:r>
              <a:rPr lang="ru-RU" sz="1400" b="0" i="0" dirty="0" err="1">
                <a:solidFill>
                  <a:schemeClr val="tx1"/>
                </a:solidFill>
                <a:effectLst/>
                <a:latin typeface="Inter" panose="020B0604020202020204" charset="0"/>
                <a:ea typeface="Inter" panose="020B0604020202020204" charset="0"/>
              </a:rPr>
              <a:t>ГФО«Михнево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Inter" panose="020B0604020202020204" charset="0"/>
                <a:ea typeface="Inter" panose="020B0604020202020204" charset="0"/>
              </a:rPr>
              <a:t>» 10.09.2017</a:t>
            </a:r>
            <a:endParaRPr lang="ru-RU" sz="14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4303CB3-4191-1A5C-FABB-D7E6BCF6CED7}"/>
              </a:ext>
            </a:extLst>
          </p:cNvPr>
          <p:cNvSpPr/>
          <p:nvPr/>
        </p:nvSpPr>
        <p:spPr>
          <a:xfrm>
            <a:off x="323528" y="2211710"/>
            <a:ext cx="8496944" cy="259228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3EDF352B-3E31-6F2E-85E5-805F59385140}"/>
              </a:ext>
            </a:extLst>
          </p:cNvPr>
          <p:cNvSpPr txBox="1">
            <a:spLocks/>
          </p:cNvSpPr>
          <p:nvPr/>
        </p:nvSpPr>
        <p:spPr>
          <a:xfrm>
            <a:off x="0" y="-20541"/>
            <a:ext cx="9144000" cy="864000"/>
          </a:xfrm>
          <a:prstGeom prst="rect">
            <a:avLst/>
          </a:prstGeom>
          <a:solidFill>
            <a:srgbClr val="4F81BD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>
                <a:solidFill>
                  <a:schemeClr val="bg1"/>
                </a:solidFill>
                <a:ea typeface="Inter" panose="020B0604020202020204" charset="0"/>
                <a:cs typeface="Calibri Light" panose="020F0302020204030204" pitchFamily="34" charset="0"/>
              </a:rPr>
              <a:t>Шумановские</a:t>
            </a:r>
            <a:r>
              <a:rPr lang="ru-RU" sz="2400" dirty="0">
                <a:solidFill>
                  <a:schemeClr val="bg1"/>
                </a:solidFill>
                <a:ea typeface="Inter" panose="020B0604020202020204" charset="0"/>
                <a:cs typeface="Calibri Light" panose="020F0302020204030204" pitchFamily="34" charset="0"/>
              </a:rPr>
              <a:t> и </a:t>
            </a:r>
            <a:r>
              <a:rPr lang="ru-RU" sz="2400" dirty="0" err="1">
                <a:solidFill>
                  <a:schemeClr val="bg1"/>
                </a:solidFill>
                <a:ea typeface="Inter" panose="020B0604020202020204" charset="0"/>
                <a:cs typeface="Calibri Light" panose="020F0302020204030204" pitchFamily="34" charset="0"/>
              </a:rPr>
              <a:t>Альфеновские</a:t>
            </a:r>
            <a:r>
              <a:rPr lang="ru-RU" sz="2400" dirty="0">
                <a:solidFill>
                  <a:schemeClr val="bg1"/>
                </a:solidFill>
                <a:ea typeface="Inter" panose="020B0604020202020204" charset="0"/>
                <a:cs typeface="Calibri Light" panose="020F0302020204030204" pitchFamily="34" charset="0"/>
              </a:rPr>
              <a:t> резонансы</a:t>
            </a:r>
            <a:endParaRPr lang="ru-RU" sz="2400" dirty="0">
              <a:solidFill>
                <a:schemeClr val="bg1"/>
              </a:solidFill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1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F78F225F-9555-D268-265C-B54656BA1CF1}"/>
              </a:ext>
            </a:extLst>
          </p:cNvPr>
          <p:cNvSpPr txBox="1">
            <a:spLocks/>
          </p:cNvSpPr>
          <p:nvPr/>
        </p:nvSpPr>
        <p:spPr>
          <a:xfrm>
            <a:off x="0" y="-20539"/>
            <a:ext cx="9144000" cy="864000"/>
          </a:xfrm>
          <a:prstGeom prst="rect">
            <a:avLst/>
          </a:prstGeom>
          <a:solidFill>
            <a:srgbClr val="4F81BD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Inter" panose="020B0604020202020204" charset="0"/>
                <a:cs typeface="Calibri" panose="020F0502020204030204" pitchFamily="34" charset="0"/>
              </a:rPr>
              <a:t>Реакция </a:t>
            </a:r>
            <a:r>
              <a:rPr lang="ru-RU" sz="2400" dirty="0" err="1">
                <a:solidFill>
                  <a:schemeClr val="bg1"/>
                </a:solidFill>
                <a:latin typeface="Calibri" panose="020F0502020204030204" pitchFamily="34" charset="0"/>
                <a:ea typeface="Inter" panose="020B0604020202020204" charset="0"/>
                <a:cs typeface="Calibri" panose="020F0502020204030204" pitchFamily="34" charset="0"/>
              </a:rPr>
              <a:t>Шумановских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Inter" panose="020B0604020202020204" charset="0"/>
                <a:cs typeface="Calibri" panose="020F0502020204030204" pitchFamily="34" charset="0"/>
              </a:rPr>
              <a:t> резонансов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A816-CD52-4C2C-AE9F-C8B2A7B5949B}" type="slidenum">
              <a:rPr lang="ru-RU" smtClean="0"/>
              <a:t>5</a:t>
            </a:fld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E1BB3D3-D8CF-ADA3-86A8-FC50D9EBC751}"/>
              </a:ext>
            </a:extLst>
          </p:cNvPr>
          <p:cNvGrpSpPr/>
          <p:nvPr/>
        </p:nvGrpSpPr>
        <p:grpSpPr>
          <a:xfrm>
            <a:off x="4644008" y="1236801"/>
            <a:ext cx="4020886" cy="3495189"/>
            <a:chOff x="479106" y="992598"/>
            <a:chExt cx="4020886" cy="349518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2110BAD-A029-D271-1130-E96117D6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106" y="992598"/>
              <a:ext cx="3948878" cy="29796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56332-810E-21B4-7071-C551F2E7891A}"/>
                </a:ext>
              </a:extLst>
            </p:cNvPr>
            <p:cNvSpPr txBox="1"/>
            <p:nvPr/>
          </p:nvSpPr>
          <p:spPr>
            <a:xfrm>
              <a:off x="611560" y="3933789"/>
              <a:ext cx="388843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i="0" dirty="0">
                  <a:effectLst/>
                  <a:latin typeface="+mj-lt"/>
                </a:rPr>
                <a:t>Суточные вариации амплитуды сигнала для первой, второй и третьей мод </a:t>
              </a:r>
              <a:r>
                <a:rPr lang="ru-RU" sz="1000" i="0" dirty="0" err="1">
                  <a:effectLst/>
                  <a:latin typeface="+mj-lt"/>
                </a:rPr>
                <a:t>шумановского</a:t>
              </a:r>
              <a:r>
                <a:rPr lang="ru-RU" sz="1000" i="0" dirty="0">
                  <a:effectLst/>
                  <a:latin typeface="+mj-lt"/>
                </a:rPr>
                <a:t> резонанса с 14 по 16 января и грозовая активность </a:t>
              </a:r>
              <a:r>
                <a:rPr lang="ru-RU" sz="1000" i="0" dirty="0" err="1">
                  <a:effectLst/>
                  <a:latin typeface="+mj-lt"/>
                </a:rPr>
                <a:t>Тонго</a:t>
              </a:r>
              <a:r>
                <a:rPr lang="ru-RU" sz="1000" i="0" dirty="0">
                  <a:effectLst/>
                  <a:latin typeface="+mj-lt"/>
                </a:rPr>
                <a:t> 15 января (нижняя панель)</a:t>
              </a:r>
              <a:endParaRPr lang="ru-RU" sz="1000" dirty="0">
                <a:latin typeface="+mj-lt"/>
              </a:endParaRPr>
            </a:p>
          </p:txBody>
        </p:sp>
      </p:grp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E774733-CD1C-7771-A8B5-7CF74999106F}"/>
              </a:ext>
            </a:extLst>
          </p:cNvPr>
          <p:cNvSpPr/>
          <p:nvPr/>
        </p:nvSpPr>
        <p:spPr>
          <a:xfrm>
            <a:off x="755577" y="1092785"/>
            <a:ext cx="1811761" cy="614869"/>
          </a:xfrm>
          <a:prstGeom prst="roundRect">
            <a:avLst/>
          </a:prstGeom>
          <a:noFill/>
          <a:ln w="19050">
            <a:solidFill>
              <a:srgbClr val="4F81BD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000" b="0" i="0" dirty="0">
                <a:solidFill>
                  <a:schemeClr val="tx1"/>
                </a:solidFill>
                <a:effectLst/>
              </a:rPr>
              <a:t>Разработана методика очистки спектра от помех близких грозовых разрядов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D80EF5A-FC86-0EE4-C17B-C654AD85712A}"/>
              </a:ext>
            </a:extLst>
          </p:cNvPr>
          <p:cNvSpPr/>
          <p:nvPr/>
        </p:nvSpPr>
        <p:spPr>
          <a:xfrm>
            <a:off x="2711354" y="1087761"/>
            <a:ext cx="1716631" cy="614869"/>
          </a:xfrm>
          <a:prstGeom prst="roundRect">
            <a:avLst/>
          </a:prstGeom>
          <a:noFill/>
          <a:ln w="19050">
            <a:solidFill>
              <a:srgbClr val="4F81BD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000" b="0" i="0" dirty="0">
                <a:solidFill>
                  <a:schemeClr val="tx1"/>
                </a:solidFill>
                <a:effectLst/>
              </a:rPr>
              <a:t>Повышение временного разрешения до 5 минут (вместо 10–15)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06070496-CBE4-FB52-D254-D84FD0D64795}"/>
              </a:ext>
            </a:extLst>
          </p:cNvPr>
          <p:cNvSpPr/>
          <p:nvPr/>
        </p:nvSpPr>
        <p:spPr>
          <a:xfrm>
            <a:off x="749390" y="1806221"/>
            <a:ext cx="3672408" cy="505507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19050">
            <a:solidFill>
              <a:srgbClr val="4F81BD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200" b="0" i="0" dirty="0">
                <a:solidFill>
                  <a:schemeClr val="tx1"/>
                </a:solidFill>
                <a:effectLst/>
              </a:rPr>
              <a:t>Впервые обнаружена чёткая реакция частоты ШР на поток жёсткого рентгеновского излучения Солнца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CA442BC-E1F7-2DBA-E927-7B7779B371EA}"/>
              </a:ext>
            </a:extLst>
          </p:cNvPr>
          <p:cNvSpPr/>
          <p:nvPr/>
        </p:nvSpPr>
        <p:spPr>
          <a:xfrm>
            <a:off x="731134" y="2435621"/>
            <a:ext cx="3672408" cy="614869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19050">
            <a:solidFill>
              <a:srgbClr val="4F81BD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200" b="0" i="0" dirty="0">
                <a:solidFill>
                  <a:schemeClr val="tx1"/>
                </a:solidFill>
                <a:effectLst/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</a:t>
            </a:r>
            <a:r>
              <a:rPr lang="ru-RU" sz="1200" b="0" i="0" dirty="0">
                <a:solidFill>
                  <a:schemeClr val="tx1"/>
                </a:solidFill>
                <a:effectLst/>
              </a:rPr>
              <a:t>оказано, что источником возмущения ШР во время извержения </a:t>
            </a:r>
            <a:r>
              <a:rPr lang="ru-RU" sz="1200" b="0" i="0" dirty="0" err="1">
                <a:solidFill>
                  <a:schemeClr val="tx1"/>
                </a:solidFill>
                <a:effectLst/>
              </a:rPr>
              <a:t>Тонго</a:t>
            </a:r>
            <a:r>
              <a:rPr lang="ru-RU" sz="1200" b="0" i="0" dirty="0">
                <a:solidFill>
                  <a:schemeClr val="tx1"/>
                </a:solidFill>
                <a:effectLst/>
              </a:rPr>
              <a:t> была повышенная грозовая активность в вулканическом облаке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2329875-C323-662B-B739-521B65BE09DD}"/>
              </a:ext>
            </a:extLst>
          </p:cNvPr>
          <p:cNvGrpSpPr/>
          <p:nvPr/>
        </p:nvGrpSpPr>
        <p:grpSpPr>
          <a:xfrm>
            <a:off x="731134" y="3316792"/>
            <a:ext cx="3672408" cy="733923"/>
            <a:chOff x="731134" y="3316792"/>
            <a:chExt cx="3672408" cy="733923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F6DAB6ED-4771-175A-152B-4BE5CC9F253E}"/>
                </a:ext>
              </a:extLst>
            </p:cNvPr>
            <p:cNvSpPr/>
            <p:nvPr/>
          </p:nvSpPr>
          <p:spPr>
            <a:xfrm>
              <a:off x="731134" y="3321561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EDD18E-EB9A-99F1-6FD9-3EBA3ED12DB7}"/>
                </a:ext>
              </a:extLst>
            </p:cNvPr>
            <p:cNvSpPr txBox="1"/>
            <p:nvPr/>
          </p:nvSpPr>
          <p:spPr>
            <a:xfrm>
              <a:off x="1382868" y="3316792"/>
              <a:ext cx="29731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800" dirty="0"/>
                <a:t>Poklad, Y. V. et. al (2022). Investigation of the reaction of Schumann resonances to short transient geophysical events under the influence of atmospheric electromagnetic noise. Journal of Geophysical Research: Atmospheres, 127, e2022JD036820. </a:t>
              </a:r>
              <a:r>
                <a:rPr lang="en-US" sz="800" u="sng" dirty="0">
                  <a:hlinkClick r:id="rId3"/>
                </a:rPr>
                <a:t>https://doi.org/10.1029/2022JD036820</a:t>
              </a:r>
              <a:r>
                <a:rPr lang="en-US" sz="800" dirty="0"/>
                <a:t>  </a:t>
              </a:r>
              <a:endParaRPr lang="ru-RU" sz="800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716C208-81F5-D66D-4412-371B0F3D2360}"/>
              </a:ext>
            </a:extLst>
          </p:cNvPr>
          <p:cNvGrpSpPr/>
          <p:nvPr/>
        </p:nvGrpSpPr>
        <p:grpSpPr>
          <a:xfrm>
            <a:off x="749390" y="4157227"/>
            <a:ext cx="3672408" cy="729154"/>
            <a:chOff x="731134" y="3321561"/>
            <a:chExt cx="3672408" cy="729154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54CDE8AC-76C3-6CB0-8E5C-229F6B38289F}"/>
                </a:ext>
              </a:extLst>
            </p:cNvPr>
            <p:cNvSpPr/>
            <p:nvPr/>
          </p:nvSpPr>
          <p:spPr>
            <a:xfrm>
              <a:off x="731134" y="3321561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CAA394-FDC2-C7CD-AB68-9DC44C3D5017}"/>
                </a:ext>
              </a:extLst>
            </p:cNvPr>
            <p:cNvSpPr txBox="1"/>
            <p:nvPr/>
          </p:nvSpPr>
          <p:spPr>
            <a:xfrm>
              <a:off x="1382868" y="3396772"/>
              <a:ext cx="29731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/>
                <a:t>Gavrilov, B. G., et. al (2022). Global electromagnetic disturbances caused by the eruption of the Tonga volcano on 15 January 2022. Journal of Geophysical Research: Atmospheres, 127, e2022JD037411. </a:t>
              </a:r>
              <a:r>
                <a:rPr lang="en-US" sz="800" u="sng" dirty="0">
                  <a:hlinkClick r:id="rId4"/>
                </a:rPr>
                <a:t>https://doi.org/10.1029/2022JD037411</a:t>
              </a:r>
              <a:endParaRPr lang="ru-RU" sz="800" dirty="0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CFE26-10A1-2652-B09F-3C0C33871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09" y="3418957"/>
            <a:ext cx="503555" cy="50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AC25CE-7FE0-83FC-CE1B-A9AB1A372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08" y="4263708"/>
            <a:ext cx="503555" cy="503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0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6B80F09-390D-224F-D39C-14D28333290B}"/>
              </a:ext>
            </a:extLst>
          </p:cNvPr>
          <p:cNvGrpSpPr/>
          <p:nvPr/>
        </p:nvGrpSpPr>
        <p:grpSpPr>
          <a:xfrm>
            <a:off x="1115616" y="1166764"/>
            <a:ext cx="6766855" cy="3666851"/>
            <a:chOff x="1342932" y="1619472"/>
            <a:chExt cx="8488813" cy="428177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5069BD1-8C45-4431-66B7-70F89EB5063F}"/>
                </a:ext>
              </a:extLst>
            </p:cNvPr>
            <p:cNvPicPr/>
            <p:nvPr/>
          </p:nvPicPr>
          <p:blipFill>
            <a:blip r:embed="rId2"/>
            <a:srcRect l="8661" t="4899" r="8304"/>
            <a:stretch/>
          </p:blipFill>
          <p:spPr bwMode="auto">
            <a:xfrm>
              <a:off x="1342932" y="1619472"/>
              <a:ext cx="8488813" cy="3759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8B8232-3B7D-5925-7948-ED721A96AB28}"/>
                </a:ext>
              </a:extLst>
            </p:cNvPr>
            <p:cNvSpPr txBox="1"/>
            <p:nvPr/>
          </p:nvSpPr>
          <p:spPr>
            <a:xfrm>
              <a:off x="2354290" y="5362162"/>
              <a:ext cx="6649140" cy="539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Схема расположения СДВ передатчиков, сигналы которых регистрируются в ГФО «Михнево» и Калининградской области</a:t>
              </a:r>
            </a:p>
          </p:txBody>
        </p:sp>
      </p:grpSp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A784FDAB-E801-24C2-A65C-4D0A7004A035}"/>
              </a:ext>
            </a:extLst>
          </p:cNvPr>
          <p:cNvSpPr txBox="1">
            <a:spLocks/>
          </p:cNvSpPr>
          <p:nvPr/>
        </p:nvSpPr>
        <p:spPr>
          <a:xfrm>
            <a:off x="0" y="-20539"/>
            <a:ext cx="9144000" cy="864000"/>
          </a:xfrm>
          <a:prstGeom prst="rect">
            <a:avLst/>
          </a:prstGeom>
          <a:solidFill>
            <a:srgbClr val="4F81BD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  <a:ea typeface="Inter" panose="020B0604020202020204" charset="0"/>
                <a:cs typeface="Calibri Light" panose="020F0302020204030204" pitchFamily="34" charset="0"/>
              </a:rPr>
              <a:t>Пространственно-распределенная система регистрации</a:t>
            </a:r>
            <a:endParaRPr lang="ru-RU" sz="2400" dirty="0">
              <a:solidFill>
                <a:schemeClr val="bg1"/>
              </a:solidFill>
              <a:latin typeface="+mn-lt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04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" y="68"/>
            <a:ext cx="9143760" cy="623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77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Регистрация ОНЧ излучения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62" y="2902671"/>
            <a:ext cx="2820387" cy="21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1A3A5-AEDC-374B-BCA8-09F60525620A}"/>
              </a:ext>
            </a:extLst>
          </p:cNvPr>
          <p:cNvSpPr txBox="1"/>
          <p:nvPr/>
        </p:nvSpPr>
        <p:spPr>
          <a:xfrm>
            <a:off x="515202" y="793030"/>
            <a:ext cx="45298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В ГФО «Михнево» (</a:t>
            </a:r>
            <a:r>
              <a:rPr lang="en-GB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MIK)</a:t>
            </a:r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с </a:t>
            </a:r>
            <a:r>
              <a:rPr lang="ru-RU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2014</a:t>
            </a:r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года </a:t>
            </a:r>
          </a:p>
          <a:p>
            <a:endParaRPr lang="ru-RU" sz="544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В обсерватории «Ульяновка» с </a:t>
            </a:r>
            <a:r>
              <a:rPr lang="ru-RU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года</a:t>
            </a:r>
          </a:p>
          <a:p>
            <a:endParaRPr lang="ru-RU" sz="1361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Ориентация датчиков</a:t>
            </a: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  	 </a:t>
            </a:r>
            <a:r>
              <a:rPr lang="en-GB" sz="1361" dirty="0" err="1">
                <a:ea typeface="Calibri Light" panose="020F0302020204030204" pitchFamily="34" charset="0"/>
                <a:cs typeface="Calibri Light" panose="020F0302020204030204" pitchFamily="34" charset="0"/>
              </a:rPr>
              <a:t>Hx</a:t>
            </a:r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(Север-Юг)</a:t>
            </a:r>
            <a:r>
              <a:rPr lang="en-GB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sz="1361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  	 </a:t>
            </a:r>
            <a:r>
              <a:rPr lang="en-GB" sz="1361" dirty="0" err="1">
                <a:ea typeface="Calibri Light" panose="020F0302020204030204" pitchFamily="34" charset="0"/>
                <a:cs typeface="Calibri Light" panose="020F0302020204030204" pitchFamily="34" charset="0"/>
              </a:rPr>
              <a:t>Hy</a:t>
            </a:r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 (Запад-Восток)</a:t>
            </a:r>
          </a:p>
          <a:p>
            <a:endParaRPr lang="ru-RU" sz="1361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Запись волновых форм с частотой оцифровки </a:t>
            </a:r>
            <a:r>
              <a:rPr lang="ru-RU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132 кГц</a:t>
            </a:r>
            <a:endParaRPr lang="en-GB" sz="1361" dirty="0">
              <a:solidFill>
                <a:srgbClr val="C00000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1361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	Точность временных привязок </a:t>
            </a:r>
            <a:r>
              <a:rPr lang="en-GB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~</a:t>
            </a:r>
            <a:r>
              <a:rPr lang="en-GB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30 </a:t>
            </a:r>
            <a:r>
              <a:rPr lang="ru-RU" sz="1361" dirty="0" err="1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нс</a:t>
            </a:r>
            <a:endParaRPr lang="ru-RU" sz="1361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1361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Объем суточной информации </a:t>
            </a:r>
            <a:r>
              <a:rPr lang="en-GB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90 </a:t>
            </a:r>
            <a:r>
              <a:rPr lang="ru-RU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Гб </a:t>
            </a:r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в сутки</a:t>
            </a:r>
          </a:p>
          <a:p>
            <a:endParaRPr lang="ru-RU" sz="1361" dirty="0">
              <a:solidFill>
                <a:srgbClr val="C00000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Датчики:	</a:t>
            </a: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Индукционные магнитометры </a:t>
            </a:r>
            <a:r>
              <a:rPr lang="en-GB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MFS-07 (</a:t>
            </a:r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Германия)</a:t>
            </a: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	Рабочий диапазон </a:t>
            </a:r>
            <a:r>
              <a:rPr lang="ru-RU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0,001 Гц – 50 кГц</a:t>
            </a:r>
          </a:p>
          <a:p>
            <a:endParaRPr lang="ru-RU" sz="1361" dirty="0"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Рамочные антенны «Плутон» (ИДГ РАН)</a:t>
            </a:r>
          </a:p>
          <a:p>
            <a:r>
              <a:rPr lang="ru-RU" sz="1361" dirty="0">
                <a:ea typeface="Calibri Light" panose="020F0302020204030204" pitchFamily="34" charset="0"/>
                <a:cs typeface="Calibri Light" panose="020F0302020204030204" pitchFamily="34" charset="0"/>
              </a:rPr>
              <a:t>	Рабочий диапазон </a:t>
            </a:r>
            <a:r>
              <a:rPr lang="ru-RU" sz="1361" dirty="0">
                <a:solidFill>
                  <a:srgbClr val="C0000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0.8 – 50 кГц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0E6D41-1B62-6841-9531-CCC44092C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662" y="745568"/>
            <a:ext cx="2820387" cy="21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5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2B2B618C-151E-8CE0-3CFD-3A916D6511BE}"/>
              </a:ext>
            </a:extLst>
          </p:cNvPr>
          <p:cNvSpPr txBox="1">
            <a:spLocks/>
          </p:cNvSpPr>
          <p:nvPr/>
        </p:nvSpPr>
        <p:spPr>
          <a:xfrm>
            <a:off x="0" y="-20539"/>
            <a:ext cx="9144000" cy="864000"/>
          </a:xfrm>
          <a:prstGeom prst="rect">
            <a:avLst/>
          </a:prstGeom>
          <a:solidFill>
            <a:srgbClr val="4F81BD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ea typeface="Inter" panose="020B0604020202020204" charset="0"/>
                <a:cs typeface="Calibri Light" panose="020F0302020204030204" pitchFamily="34" charset="0"/>
              </a:rPr>
              <a:t>Регистрация ОНЧ излучения</a:t>
            </a:r>
            <a:endParaRPr lang="ru-RU" sz="2400" dirty="0">
              <a:solidFill>
                <a:schemeClr val="bg1"/>
              </a:solidFill>
              <a:ea typeface="Inter" panose="020B0604020202020204" charset="0"/>
            </a:endParaRPr>
          </a:p>
        </p:txBody>
      </p:sp>
      <p:pic>
        <p:nvPicPr>
          <p:cNvPr id="3" name="Picture 2" descr="C:\Users\ИДГ РАН 5\Downloads\photo_2024-11-18_16-16-42.jpg">
            <a:extLst>
              <a:ext uri="{FF2B5EF4-FFF2-40B4-BE49-F238E27FC236}">
                <a16:creationId xmlns:a16="http://schemas.microsoft.com/office/drawing/2014/main" id="{54F20130-19D1-83C8-7C6D-FA2E4E7D1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2249" r="7291" b="2249"/>
          <a:stretch/>
        </p:blipFill>
        <p:spPr bwMode="auto">
          <a:xfrm>
            <a:off x="4572000" y="927102"/>
            <a:ext cx="3949162" cy="25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93788E5-AFEB-DE67-106A-BB5AAC7228A1}"/>
              </a:ext>
            </a:extLst>
          </p:cNvPr>
          <p:cNvGrpSpPr/>
          <p:nvPr/>
        </p:nvGrpSpPr>
        <p:grpSpPr>
          <a:xfrm>
            <a:off x="1043608" y="1692691"/>
            <a:ext cx="3422697" cy="1023075"/>
            <a:chOff x="596737" y="1692691"/>
            <a:chExt cx="3422697" cy="1023075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69645BD4-2313-A39F-44B9-D927E8CDAD35}"/>
                </a:ext>
              </a:extLst>
            </p:cNvPr>
            <p:cNvSpPr/>
            <p:nvPr/>
          </p:nvSpPr>
          <p:spPr>
            <a:xfrm>
              <a:off x="596737" y="1692691"/>
              <a:ext cx="2623491" cy="1023075"/>
            </a:xfrm>
            <a:custGeom>
              <a:avLst/>
              <a:gdLst>
                <a:gd name="connsiteX0" fmla="*/ 0 w 2623491"/>
                <a:gd name="connsiteY0" fmla="*/ 93000 h 929998"/>
                <a:gd name="connsiteX1" fmla="*/ 93000 w 2623491"/>
                <a:gd name="connsiteY1" fmla="*/ 0 h 929998"/>
                <a:gd name="connsiteX2" fmla="*/ 2530491 w 2623491"/>
                <a:gd name="connsiteY2" fmla="*/ 0 h 929998"/>
                <a:gd name="connsiteX3" fmla="*/ 2623491 w 2623491"/>
                <a:gd name="connsiteY3" fmla="*/ 93000 h 929998"/>
                <a:gd name="connsiteX4" fmla="*/ 2623491 w 2623491"/>
                <a:gd name="connsiteY4" fmla="*/ 836998 h 929998"/>
                <a:gd name="connsiteX5" fmla="*/ 2530491 w 2623491"/>
                <a:gd name="connsiteY5" fmla="*/ 929998 h 929998"/>
                <a:gd name="connsiteX6" fmla="*/ 93000 w 2623491"/>
                <a:gd name="connsiteY6" fmla="*/ 929998 h 929998"/>
                <a:gd name="connsiteX7" fmla="*/ 0 w 2623491"/>
                <a:gd name="connsiteY7" fmla="*/ 836998 h 929998"/>
                <a:gd name="connsiteX8" fmla="*/ 0 w 2623491"/>
                <a:gd name="connsiteY8" fmla="*/ 93000 h 92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3491" h="929998">
                  <a:moveTo>
                    <a:pt x="0" y="93000"/>
                  </a:moveTo>
                  <a:cubicBezTo>
                    <a:pt x="0" y="41638"/>
                    <a:pt x="41638" y="0"/>
                    <a:pt x="93000" y="0"/>
                  </a:cubicBezTo>
                  <a:lnTo>
                    <a:pt x="2530491" y="0"/>
                  </a:lnTo>
                  <a:cubicBezTo>
                    <a:pt x="2581853" y="0"/>
                    <a:pt x="2623491" y="41638"/>
                    <a:pt x="2623491" y="93000"/>
                  </a:cubicBezTo>
                  <a:lnTo>
                    <a:pt x="2623491" y="836998"/>
                  </a:lnTo>
                  <a:cubicBezTo>
                    <a:pt x="2623491" y="888360"/>
                    <a:pt x="2581853" y="929998"/>
                    <a:pt x="2530491" y="929998"/>
                  </a:cubicBezTo>
                  <a:lnTo>
                    <a:pt x="93000" y="929998"/>
                  </a:lnTo>
                  <a:cubicBezTo>
                    <a:pt x="41638" y="929998"/>
                    <a:pt x="0" y="888360"/>
                    <a:pt x="0" y="836998"/>
                  </a:cubicBezTo>
                  <a:lnTo>
                    <a:pt x="0" y="93000"/>
                  </a:lnTo>
                  <a:close/>
                </a:path>
              </a:pathLst>
            </a:custGeom>
            <a:noFill/>
            <a:ln>
              <a:solidFill>
                <a:srgbClr val="4F81B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59" tIns="72959" rIns="72959" bIns="7295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solidFill>
                    <a:schemeClr val="tx1"/>
                  </a:solidFill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Характерный спектр сигналов 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solidFill>
                    <a:schemeClr val="tx1"/>
                  </a:solidFill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от 15 до 28 кГц 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solidFill>
                    <a:schemeClr val="tx1"/>
                  </a:solidFill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зарегистрированный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solidFill>
                    <a:schemeClr val="tx1"/>
                  </a:solidFill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в ГФО «Михнево»</a:t>
              </a:r>
              <a:endParaRPr lang="ru-RU" sz="12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E724E3B9-1040-63B4-9C9D-6F0604E6DFCE}"/>
                </a:ext>
              </a:extLst>
            </p:cNvPr>
            <p:cNvSpPr/>
            <p:nvPr/>
          </p:nvSpPr>
          <p:spPr>
            <a:xfrm>
              <a:off x="3323609" y="1905926"/>
              <a:ext cx="695825" cy="532098"/>
            </a:xfrm>
            <a:custGeom>
              <a:avLst/>
              <a:gdLst>
                <a:gd name="connsiteX0" fmla="*/ 0 w 70652"/>
                <a:gd name="connsiteY0" fmla="*/ 16530 h 82649"/>
                <a:gd name="connsiteX1" fmla="*/ 35326 w 70652"/>
                <a:gd name="connsiteY1" fmla="*/ 16530 h 82649"/>
                <a:gd name="connsiteX2" fmla="*/ 35326 w 70652"/>
                <a:gd name="connsiteY2" fmla="*/ 0 h 82649"/>
                <a:gd name="connsiteX3" fmla="*/ 70652 w 70652"/>
                <a:gd name="connsiteY3" fmla="*/ 41325 h 82649"/>
                <a:gd name="connsiteX4" fmla="*/ 35326 w 70652"/>
                <a:gd name="connsiteY4" fmla="*/ 82649 h 82649"/>
                <a:gd name="connsiteX5" fmla="*/ 35326 w 70652"/>
                <a:gd name="connsiteY5" fmla="*/ 66119 h 82649"/>
                <a:gd name="connsiteX6" fmla="*/ 0 w 70652"/>
                <a:gd name="connsiteY6" fmla="*/ 66119 h 82649"/>
                <a:gd name="connsiteX7" fmla="*/ 0 w 70652"/>
                <a:gd name="connsiteY7" fmla="*/ 16530 h 8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52" h="82649">
                  <a:moveTo>
                    <a:pt x="0" y="16530"/>
                  </a:moveTo>
                  <a:lnTo>
                    <a:pt x="35326" y="16530"/>
                  </a:lnTo>
                  <a:lnTo>
                    <a:pt x="35326" y="0"/>
                  </a:lnTo>
                  <a:lnTo>
                    <a:pt x="70652" y="41325"/>
                  </a:lnTo>
                  <a:lnTo>
                    <a:pt x="35326" y="82649"/>
                  </a:lnTo>
                  <a:lnTo>
                    <a:pt x="35326" y="66119"/>
                  </a:lnTo>
                  <a:lnTo>
                    <a:pt x="0" y="66119"/>
                  </a:lnTo>
                  <a:lnTo>
                    <a:pt x="0" y="1653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6530" rIns="21196" bIns="16530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400" kern="1200"/>
            </a:p>
          </p:txBody>
        </p:sp>
      </p:grpSp>
      <p:pic>
        <p:nvPicPr>
          <p:cNvPr id="8" name="Picture 2" descr="https://lh7-rt.googleusercontent.com/docsz/AD_4nXf68fP4VWXSJCgbNyB4q38qSm0Xe6WsQwUI5-Q2Z89wkqhQmd76UatGT7kjQCeX9zs4qcM_DHnyCGtzkEW4H8DKJaop2rC2GkkuAFMJ76qifN8T9-bZ2etCOkMx6uayPXfgm2ohy6Y9ORvn-3uddTrIvuOH?key=aL4GHgZRgnOZNzh0yvWCEw">
            <a:extLst>
              <a:ext uri="{FF2B5EF4-FFF2-40B4-BE49-F238E27FC236}">
                <a16:creationId xmlns:a16="http://schemas.microsoft.com/office/drawing/2014/main" id="{D89039EB-9572-A405-0028-FA8A192B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86912"/>
            <a:ext cx="4306034" cy="154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B4E5305-FD8B-31C2-1238-ECAF7C58976E}"/>
              </a:ext>
            </a:extLst>
          </p:cNvPr>
          <p:cNvGrpSpPr/>
          <p:nvPr/>
        </p:nvGrpSpPr>
        <p:grpSpPr>
          <a:xfrm>
            <a:off x="5133618" y="3636907"/>
            <a:ext cx="2966775" cy="1023075"/>
            <a:chOff x="-137789" y="1692691"/>
            <a:chExt cx="2966775" cy="1023075"/>
          </a:xfrm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C7943231-82A1-11E9-F471-35F65096D140}"/>
                </a:ext>
              </a:extLst>
            </p:cNvPr>
            <p:cNvSpPr/>
            <p:nvPr/>
          </p:nvSpPr>
          <p:spPr>
            <a:xfrm>
              <a:off x="596738" y="1692691"/>
              <a:ext cx="2232248" cy="1023075"/>
            </a:xfrm>
            <a:custGeom>
              <a:avLst/>
              <a:gdLst>
                <a:gd name="connsiteX0" fmla="*/ 0 w 2623491"/>
                <a:gd name="connsiteY0" fmla="*/ 93000 h 929998"/>
                <a:gd name="connsiteX1" fmla="*/ 93000 w 2623491"/>
                <a:gd name="connsiteY1" fmla="*/ 0 h 929998"/>
                <a:gd name="connsiteX2" fmla="*/ 2530491 w 2623491"/>
                <a:gd name="connsiteY2" fmla="*/ 0 h 929998"/>
                <a:gd name="connsiteX3" fmla="*/ 2623491 w 2623491"/>
                <a:gd name="connsiteY3" fmla="*/ 93000 h 929998"/>
                <a:gd name="connsiteX4" fmla="*/ 2623491 w 2623491"/>
                <a:gd name="connsiteY4" fmla="*/ 836998 h 929998"/>
                <a:gd name="connsiteX5" fmla="*/ 2530491 w 2623491"/>
                <a:gd name="connsiteY5" fmla="*/ 929998 h 929998"/>
                <a:gd name="connsiteX6" fmla="*/ 93000 w 2623491"/>
                <a:gd name="connsiteY6" fmla="*/ 929998 h 929998"/>
                <a:gd name="connsiteX7" fmla="*/ 0 w 2623491"/>
                <a:gd name="connsiteY7" fmla="*/ 836998 h 929998"/>
                <a:gd name="connsiteX8" fmla="*/ 0 w 2623491"/>
                <a:gd name="connsiteY8" fmla="*/ 93000 h 92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3491" h="929998">
                  <a:moveTo>
                    <a:pt x="0" y="93000"/>
                  </a:moveTo>
                  <a:cubicBezTo>
                    <a:pt x="0" y="41638"/>
                    <a:pt x="41638" y="0"/>
                    <a:pt x="93000" y="0"/>
                  </a:cubicBezTo>
                  <a:lnTo>
                    <a:pt x="2530491" y="0"/>
                  </a:lnTo>
                  <a:cubicBezTo>
                    <a:pt x="2581853" y="0"/>
                    <a:pt x="2623491" y="41638"/>
                    <a:pt x="2623491" y="93000"/>
                  </a:cubicBezTo>
                  <a:lnTo>
                    <a:pt x="2623491" y="836998"/>
                  </a:lnTo>
                  <a:cubicBezTo>
                    <a:pt x="2623491" y="888360"/>
                    <a:pt x="2581853" y="929998"/>
                    <a:pt x="2530491" y="929998"/>
                  </a:cubicBezTo>
                  <a:lnTo>
                    <a:pt x="93000" y="929998"/>
                  </a:lnTo>
                  <a:cubicBezTo>
                    <a:pt x="41638" y="929998"/>
                    <a:pt x="0" y="888360"/>
                    <a:pt x="0" y="836998"/>
                  </a:cubicBezTo>
                  <a:lnTo>
                    <a:pt x="0" y="93000"/>
                  </a:lnTo>
                  <a:close/>
                </a:path>
              </a:pathLst>
            </a:custGeom>
            <a:noFill/>
            <a:ln>
              <a:solidFill>
                <a:srgbClr val="4F81B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59" tIns="72959" rIns="72959" bIns="7295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>
                  <a:solidFill>
                    <a:schemeClr val="tx1"/>
                  </a:solidFill>
                  <a:latin typeface="+mj-lt"/>
                  <a:ea typeface="Calibri Light" panose="020F0302020204030204" pitchFamily="34" charset="0"/>
                  <a:cs typeface="Calibri Light" panose="020F0302020204030204" pitchFamily="34" charset="0"/>
                </a:rPr>
                <a:t>Суточный ход амплитуды сигнала станции GBZ </a:t>
              </a: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AFF3FCB4-99A3-488F-6166-15BA907AD5A3}"/>
                </a:ext>
              </a:extLst>
            </p:cNvPr>
            <p:cNvSpPr/>
            <p:nvPr/>
          </p:nvSpPr>
          <p:spPr>
            <a:xfrm rot="10800000">
              <a:off x="-137789" y="1979777"/>
              <a:ext cx="695825" cy="532098"/>
            </a:xfrm>
            <a:custGeom>
              <a:avLst/>
              <a:gdLst>
                <a:gd name="connsiteX0" fmla="*/ 0 w 70652"/>
                <a:gd name="connsiteY0" fmla="*/ 16530 h 82649"/>
                <a:gd name="connsiteX1" fmla="*/ 35326 w 70652"/>
                <a:gd name="connsiteY1" fmla="*/ 16530 h 82649"/>
                <a:gd name="connsiteX2" fmla="*/ 35326 w 70652"/>
                <a:gd name="connsiteY2" fmla="*/ 0 h 82649"/>
                <a:gd name="connsiteX3" fmla="*/ 70652 w 70652"/>
                <a:gd name="connsiteY3" fmla="*/ 41325 h 82649"/>
                <a:gd name="connsiteX4" fmla="*/ 35326 w 70652"/>
                <a:gd name="connsiteY4" fmla="*/ 82649 h 82649"/>
                <a:gd name="connsiteX5" fmla="*/ 35326 w 70652"/>
                <a:gd name="connsiteY5" fmla="*/ 66119 h 82649"/>
                <a:gd name="connsiteX6" fmla="*/ 0 w 70652"/>
                <a:gd name="connsiteY6" fmla="*/ 66119 h 82649"/>
                <a:gd name="connsiteX7" fmla="*/ 0 w 70652"/>
                <a:gd name="connsiteY7" fmla="*/ 16530 h 8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52" h="82649">
                  <a:moveTo>
                    <a:pt x="0" y="16530"/>
                  </a:moveTo>
                  <a:lnTo>
                    <a:pt x="35326" y="16530"/>
                  </a:lnTo>
                  <a:lnTo>
                    <a:pt x="35326" y="0"/>
                  </a:lnTo>
                  <a:lnTo>
                    <a:pt x="70652" y="41325"/>
                  </a:lnTo>
                  <a:lnTo>
                    <a:pt x="35326" y="82649"/>
                  </a:lnTo>
                  <a:lnTo>
                    <a:pt x="35326" y="66119"/>
                  </a:lnTo>
                  <a:lnTo>
                    <a:pt x="0" y="66119"/>
                  </a:lnTo>
                  <a:lnTo>
                    <a:pt x="0" y="1653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6530" rIns="21196" bIns="16530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222996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F6D6ABE-CA3C-A0AC-EB6B-3218AB2BBF60}"/>
              </a:ext>
            </a:extLst>
          </p:cNvPr>
          <p:cNvGrpSpPr/>
          <p:nvPr/>
        </p:nvGrpSpPr>
        <p:grpSpPr>
          <a:xfrm>
            <a:off x="458775" y="915566"/>
            <a:ext cx="3705522" cy="4279500"/>
            <a:chOff x="2382" y="627855"/>
            <a:chExt cx="3336565" cy="451951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4" b="1627"/>
            <a:stretch/>
          </p:blipFill>
          <p:spPr bwMode="auto">
            <a:xfrm>
              <a:off x="2382" y="627855"/>
              <a:ext cx="3336565" cy="451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714375" y="704850"/>
              <a:ext cx="157043" cy="3981450"/>
            </a:xfrm>
            <a:prstGeom prst="rect">
              <a:avLst/>
            </a:prstGeom>
            <a:solidFill>
              <a:schemeClr val="accent3">
                <a:lumMod val="75000"/>
                <a:alpha val="14000"/>
              </a:schemeClr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071E8E0C-3B70-9F72-71FE-8C80C2C41622}"/>
                </a:ext>
              </a:extLst>
            </p:cNvPr>
            <p:cNvSpPr/>
            <p:nvPr/>
          </p:nvSpPr>
          <p:spPr>
            <a:xfrm>
              <a:off x="1158636" y="704850"/>
              <a:ext cx="157043" cy="3981450"/>
            </a:xfrm>
            <a:prstGeom prst="rect">
              <a:avLst/>
            </a:prstGeom>
            <a:solidFill>
              <a:schemeClr val="accent3">
                <a:lumMod val="75000"/>
                <a:alpha val="14000"/>
              </a:schemeClr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BFAE8D4-77E5-1159-9838-92CA0C009200}"/>
                </a:ext>
              </a:extLst>
            </p:cNvPr>
            <p:cNvSpPr/>
            <p:nvPr/>
          </p:nvSpPr>
          <p:spPr>
            <a:xfrm>
              <a:off x="1619672" y="703138"/>
              <a:ext cx="157043" cy="3981450"/>
            </a:xfrm>
            <a:prstGeom prst="rect">
              <a:avLst/>
            </a:prstGeom>
            <a:solidFill>
              <a:schemeClr val="accent3">
                <a:lumMod val="75000"/>
                <a:alpha val="14000"/>
              </a:schemeClr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E252CC3-69C1-85F4-6072-D27D18416529}"/>
                </a:ext>
              </a:extLst>
            </p:cNvPr>
            <p:cNvSpPr/>
            <p:nvPr/>
          </p:nvSpPr>
          <p:spPr>
            <a:xfrm>
              <a:off x="2076142" y="703138"/>
              <a:ext cx="157043" cy="3981450"/>
            </a:xfrm>
            <a:prstGeom prst="rect">
              <a:avLst/>
            </a:prstGeom>
            <a:solidFill>
              <a:schemeClr val="accent2">
                <a:lumMod val="75000"/>
                <a:alpha val="14000"/>
              </a:schemeClr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6FBD749-35F7-BC19-13E9-DA06CC94AD39}"/>
                </a:ext>
              </a:extLst>
            </p:cNvPr>
            <p:cNvSpPr/>
            <p:nvPr/>
          </p:nvSpPr>
          <p:spPr>
            <a:xfrm>
              <a:off x="2536186" y="703138"/>
              <a:ext cx="157043" cy="3981450"/>
            </a:xfrm>
            <a:prstGeom prst="rect">
              <a:avLst/>
            </a:prstGeom>
            <a:solidFill>
              <a:schemeClr val="accent2">
                <a:lumMod val="75000"/>
                <a:alpha val="14000"/>
              </a:schemeClr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24FC3-897E-4155-892C-BB6A7440C239}" type="slidenum">
              <a:rPr lang="ru-RU" smtClean="0"/>
              <a:t>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376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206" tIns="31103" rIns="62206" bIns="31103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Эффекты магнитной бури 10-12 мая 2024 года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26882" y="1071228"/>
            <a:ext cx="46662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 рисунке показаны изменения амплитуды сигнала от передатчиков JXN, GQD/GBZ, DHO и ICV в период с 7 по 12 мая 2024 года. </a:t>
            </a:r>
          </a:p>
          <a:p>
            <a:endParaRPr lang="ru-RU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 верхней панели показан K-индекс, рассчитанный в Михнево. </a:t>
            </a:r>
          </a:p>
          <a:p>
            <a:endParaRPr lang="ru-RU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Видно, что в период наибольшей геомагнитной активности наблюдается значительное снижение амплитуды сигнала в ночные часы. </a:t>
            </a:r>
          </a:p>
          <a:p>
            <a:endParaRPr lang="ru-RU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Более того, чем севернее траектория, тем более выражен эффект. </a:t>
            </a:r>
          </a:p>
          <a:p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На трассе ICV эффект заметен только в ночь с 10 на 11 мая 2024 года. </a:t>
            </a:r>
          </a:p>
          <a:p>
            <a:endParaRPr lang="ru-RU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Эти результаты демонстрируют широтное распределение неоднородностей в нижней ионосфере, вызванное магнитной бурей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BB259C5-56D9-59BB-478D-5331380EC69F}"/>
              </a:ext>
            </a:extLst>
          </p:cNvPr>
          <p:cNvGrpSpPr/>
          <p:nvPr/>
        </p:nvGrpSpPr>
        <p:grpSpPr>
          <a:xfrm>
            <a:off x="4283968" y="3974183"/>
            <a:ext cx="3747142" cy="729154"/>
            <a:chOff x="731134" y="3321561"/>
            <a:chExt cx="3747142" cy="729154"/>
          </a:xfrm>
        </p:grpSpPr>
        <p:sp>
          <p:nvSpPr>
            <p:cNvPr id="14" name="Прямоугольник: скругленные углы 31">
              <a:extLst>
                <a:ext uri="{FF2B5EF4-FFF2-40B4-BE49-F238E27FC236}">
                  <a16:creationId xmlns:a16="http://schemas.microsoft.com/office/drawing/2014/main" id="{00A6CA05-56B1-8E6B-FD1F-1D15D6A999D1}"/>
                </a:ext>
              </a:extLst>
            </p:cNvPr>
            <p:cNvSpPr/>
            <p:nvPr/>
          </p:nvSpPr>
          <p:spPr>
            <a:xfrm>
              <a:off x="731134" y="3321561"/>
              <a:ext cx="3672408" cy="729154"/>
            </a:xfrm>
            <a:prstGeom prst="roundRect">
              <a:avLst/>
            </a:prstGeom>
            <a:noFill/>
            <a:ln w="19050"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 b="0" i="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DADE25-703A-070A-C853-2ACB6CA3B53A}"/>
                </a:ext>
              </a:extLst>
            </p:cNvPr>
            <p:cNvSpPr txBox="1"/>
            <p:nvPr/>
          </p:nvSpPr>
          <p:spPr>
            <a:xfrm>
              <a:off x="1382867" y="3397716"/>
              <a:ext cx="30954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Chernyshov</a:t>
              </a:r>
              <a:r>
                <a:rPr lang="en-US" sz="8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A.A.,</a:t>
              </a:r>
              <a:r>
                <a:rPr lang="ru-RU" sz="8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8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et. al, Effects in the upper atmosphere and ionosphere in the </a:t>
              </a:r>
              <a:r>
                <a:rPr lang="en-US" sz="800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subauroral</a:t>
              </a:r>
              <a:r>
                <a:rPr lang="en-US" sz="8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region during Victory Day 2024 Geomagnetic Storm (May 10-12, 2024) // Advances in Space Research, 2025, 1185398020,  </a:t>
              </a:r>
              <a:r>
                <a:rPr lang="en-US" sz="800" u="sng" dirty="0">
                  <a:solidFill>
                    <a:schemeClr val="accent1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https://doi.org/10.1016/j.asr.2025.02.015</a:t>
              </a:r>
              <a:endParaRPr lang="ru-RU" sz="800" dirty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67C5C7-5B76-7C68-9537-2A404FF5C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85" y="4086982"/>
            <a:ext cx="503555" cy="503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540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3071</Words>
  <Application>Microsoft Office PowerPoint</Application>
  <PresentationFormat>Экран (16:9)</PresentationFormat>
  <Paragraphs>246</Paragraphs>
  <Slides>29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Cambria Math</vt:lpstr>
      <vt:lpstr>Inter</vt:lpstr>
      <vt:lpstr>quote-cjk-patch</vt:lpstr>
      <vt:lpstr>Тема Office</vt:lpstr>
      <vt:lpstr>Equation</vt:lpstr>
      <vt:lpstr>Презентация PowerPoint</vt:lpstr>
      <vt:lpstr>Основные задачи радиофизического комплекса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Ряховский</dc:creator>
  <cp:lastModifiedBy>Илья Ряховский</cp:lastModifiedBy>
  <cp:revision>181</cp:revision>
  <cp:lastPrinted>2025-11-11T09:29:11Z</cp:lastPrinted>
  <dcterms:created xsi:type="dcterms:W3CDTF">2025-11-07T11:46:54Z</dcterms:created>
  <dcterms:modified xsi:type="dcterms:W3CDTF">2026-05-19T11:57:49Z</dcterms:modified>
</cp:coreProperties>
</file>